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Sue Ellen Francisco"/>
      <p:regular r:id="rId55"/>
    </p:embeddedFont>
    <p:embeddedFont>
      <p:font typeface="Nunito SemiBold"/>
      <p:regular r:id="rId56"/>
      <p:bold r:id="rId57"/>
      <p:italic r:id="rId58"/>
      <p:boldItalic r:id="rId59"/>
    </p:embeddedFon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Nunito"/>
      <p:regular r:id="rId68"/>
      <p:bold r:id="rId69"/>
      <p:italic r:id="rId70"/>
      <p:boldItalic r:id="rId71"/>
    </p:embeddedFont>
    <p:embeddedFont>
      <p:font typeface="Amatic SC"/>
      <p:regular r:id="rId72"/>
      <p:bold r:id="rId73"/>
    </p:embeddedFont>
    <p:embeddedFont>
      <p:font typeface="Proxima Nova Semibold"/>
      <p:regular r:id="rId74"/>
      <p:bold r:id="rId75"/>
      <p:boldItalic r:id="rId7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6B0B363-10F9-48ED-AC2F-6599879CBB15}">
  <a:tblStyle styleId="{16B0B363-10F9-48ED-AC2F-6599879CBB1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Nunito-boldItalic.fntdata"/><Relationship Id="rId70" Type="http://schemas.openxmlformats.org/officeDocument/2006/relationships/font" Target="fonts/Nunito-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Nunito-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Nunito-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SueEllenFrancisco-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NunitoSemiBold-bold.fntdata"/><Relationship Id="rId12" Type="http://schemas.openxmlformats.org/officeDocument/2006/relationships/slide" Target="slides/slide6.xml"/><Relationship Id="rId56" Type="http://schemas.openxmlformats.org/officeDocument/2006/relationships/font" Target="fonts/NunitoSemiBold-regular.fntdata"/><Relationship Id="rId15" Type="http://schemas.openxmlformats.org/officeDocument/2006/relationships/slide" Target="slides/slide9.xml"/><Relationship Id="rId59" Type="http://schemas.openxmlformats.org/officeDocument/2006/relationships/font" Target="fonts/NunitoSemiBold-boldItalic.fntdata"/><Relationship Id="rId14" Type="http://schemas.openxmlformats.org/officeDocument/2006/relationships/slide" Target="slides/slide8.xml"/><Relationship Id="rId58" Type="http://schemas.openxmlformats.org/officeDocument/2006/relationships/font" Target="fonts/NunitoSemi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7" name="Shape 7917"/>
        <p:cNvGrpSpPr/>
        <p:nvPr/>
      </p:nvGrpSpPr>
      <p:grpSpPr>
        <a:xfrm>
          <a:off x="0" y="0"/>
          <a:ext cx="0" cy="0"/>
          <a:chOff x="0" y="0"/>
          <a:chExt cx="0" cy="0"/>
        </a:xfrm>
      </p:grpSpPr>
      <p:sp>
        <p:nvSpPr>
          <p:cNvPr id="7918" name="Google Shape;791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919" name="Google Shape;791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3" name="Shape 8333"/>
        <p:cNvGrpSpPr/>
        <p:nvPr/>
      </p:nvGrpSpPr>
      <p:grpSpPr>
        <a:xfrm>
          <a:off x="0" y="0"/>
          <a:ext cx="0" cy="0"/>
          <a:chOff x="0" y="0"/>
          <a:chExt cx="0" cy="0"/>
        </a:xfrm>
      </p:grpSpPr>
      <p:sp>
        <p:nvSpPr>
          <p:cNvPr id="8334" name="Google Shape;8334;ga95f25d021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5" name="Google Shape;8335;ga95f25d021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ga83666dead_1_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2" name="Google Shape;8342;ga83666dead_1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7" name="Shape 8417"/>
        <p:cNvGrpSpPr/>
        <p:nvPr/>
      </p:nvGrpSpPr>
      <p:grpSpPr>
        <a:xfrm>
          <a:off x="0" y="0"/>
          <a:ext cx="0" cy="0"/>
          <a:chOff x="0" y="0"/>
          <a:chExt cx="0" cy="0"/>
        </a:xfrm>
      </p:grpSpPr>
      <p:sp>
        <p:nvSpPr>
          <p:cNvPr id="8418" name="Google Shape;8418;gb07c6cbc2b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9" name="Google Shape;8419;gb07c6cbc2b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3" name="Shape 8533"/>
        <p:cNvGrpSpPr/>
        <p:nvPr/>
      </p:nvGrpSpPr>
      <p:grpSpPr>
        <a:xfrm>
          <a:off x="0" y="0"/>
          <a:ext cx="0" cy="0"/>
          <a:chOff x="0" y="0"/>
          <a:chExt cx="0" cy="0"/>
        </a:xfrm>
      </p:grpSpPr>
      <p:sp>
        <p:nvSpPr>
          <p:cNvPr id="8534" name="Google Shape;8534;ga83666dead_2_1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5" name="Google Shape;8535;ga83666dead_2_1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g7877df4d56_1_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0" name="Google Shape;8560;g7877df4d56_1_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7" name="Shape 8587"/>
        <p:cNvGrpSpPr/>
        <p:nvPr/>
      </p:nvGrpSpPr>
      <p:grpSpPr>
        <a:xfrm>
          <a:off x="0" y="0"/>
          <a:ext cx="0" cy="0"/>
          <a:chOff x="0" y="0"/>
          <a:chExt cx="0" cy="0"/>
        </a:xfrm>
      </p:grpSpPr>
      <p:sp>
        <p:nvSpPr>
          <p:cNvPr id="8588" name="Google Shape;8588;ga83666dead_2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9" name="Google Shape;8589;ga83666dead_2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7" name="Shape 8597"/>
        <p:cNvGrpSpPr/>
        <p:nvPr/>
      </p:nvGrpSpPr>
      <p:grpSpPr>
        <a:xfrm>
          <a:off x="0" y="0"/>
          <a:ext cx="0" cy="0"/>
          <a:chOff x="0" y="0"/>
          <a:chExt cx="0" cy="0"/>
        </a:xfrm>
      </p:grpSpPr>
      <p:sp>
        <p:nvSpPr>
          <p:cNvPr id="8598" name="Google Shape;8598;ga83666dead_2_5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9" name="Google Shape;8599;ga83666dead_2_5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4" name="Shape 8714"/>
        <p:cNvGrpSpPr/>
        <p:nvPr/>
      </p:nvGrpSpPr>
      <p:grpSpPr>
        <a:xfrm>
          <a:off x="0" y="0"/>
          <a:ext cx="0" cy="0"/>
          <a:chOff x="0" y="0"/>
          <a:chExt cx="0" cy="0"/>
        </a:xfrm>
      </p:grpSpPr>
      <p:sp>
        <p:nvSpPr>
          <p:cNvPr id="8715" name="Google Shape;8715;ga83666dead_2_1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6" name="Google Shape;8716;ga83666dead_2_1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1" name="Shape 8721"/>
        <p:cNvGrpSpPr/>
        <p:nvPr/>
      </p:nvGrpSpPr>
      <p:grpSpPr>
        <a:xfrm>
          <a:off x="0" y="0"/>
          <a:ext cx="0" cy="0"/>
          <a:chOff x="0" y="0"/>
          <a:chExt cx="0" cy="0"/>
        </a:xfrm>
      </p:grpSpPr>
      <p:sp>
        <p:nvSpPr>
          <p:cNvPr id="8722" name="Google Shape;8722;gb14e0fc73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3" name="Google Shape;8723;gb14e0fc73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6" name="Shape 8746"/>
        <p:cNvGrpSpPr/>
        <p:nvPr/>
      </p:nvGrpSpPr>
      <p:grpSpPr>
        <a:xfrm>
          <a:off x="0" y="0"/>
          <a:ext cx="0" cy="0"/>
          <a:chOff x="0" y="0"/>
          <a:chExt cx="0" cy="0"/>
        </a:xfrm>
      </p:grpSpPr>
      <p:sp>
        <p:nvSpPr>
          <p:cNvPr id="8747" name="Google Shape;8747;ga83666dead_2_1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8" name="Google Shape;8748;ga83666dead_2_1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4" name="Shape 7924"/>
        <p:cNvGrpSpPr/>
        <p:nvPr/>
      </p:nvGrpSpPr>
      <p:grpSpPr>
        <a:xfrm>
          <a:off x="0" y="0"/>
          <a:ext cx="0" cy="0"/>
          <a:chOff x="0" y="0"/>
          <a:chExt cx="0" cy="0"/>
        </a:xfrm>
      </p:grpSpPr>
      <p:sp>
        <p:nvSpPr>
          <p:cNvPr id="7925" name="Google Shape;7925;gb07c6cbc2b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6" name="Google Shape;7926;gb07c6cbc2b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0" name="Shape 8760"/>
        <p:cNvGrpSpPr/>
        <p:nvPr/>
      </p:nvGrpSpPr>
      <p:grpSpPr>
        <a:xfrm>
          <a:off x="0" y="0"/>
          <a:ext cx="0" cy="0"/>
          <a:chOff x="0" y="0"/>
          <a:chExt cx="0" cy="0"/>
        </a:xfrm>
      </p:grpSpPr>
      <p:sp>
        <p:nvSpPr>
          <p:cNvPr id="8761" name="Google Shape;8761;ga83666dead_2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2" name="Google Shape;8762;ga83666dead_2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3" name="Shape 8783"/>
        <p:cNvGrpSpPr/>
        <p:nvPr/>
      </p:nvGrpSpPr>
      <p:grpSpPr>
        <a:xfrm>
          <a:off x="0" y="0"/>
          <a:ext cx="0" cy="0"/>
          <a:chOff x="0" y="0"/>
          <a:chExt cx="0" cy="0"/>
        </a:xfrm>
      </p:grpSpPr>
      <p:sp>
        <p:nvSpPr>
          <p:cNvPr id="8784" name="Google Shape;8784;ga83666dead_2_1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5" name="Google Shape;8785;ga83666dead_2_1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7" name="Shape 8817"/>
        <p:cNvGrpSpPr/>
        <p:nvPr/>
      </p:nvGrpSpPr>
      <p:grpSpPr>
        <a:xfrm>
          <a:off x="0" y="0"/>
          <a:ext cx="0" cy="0"/>
          <a:chOff x="0" y="0"/>
          <a:chExt cx="0" cy="0"/>
        </a:xfrm>
      </p:grpSpPr>
      <p:sp>
        <p:nvSpPr>
          <p:cNvPr id="8818" name="Google Shape;8818;g7877df4d56_0_320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9" name="Google Shape;8819;g7877df4d56_0_320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0" name="Shape 8830"/>
        <p:cNvGrpSpPr/>
        <p:nvPr/>
      </p:nvGrpSpPr>
      <p:grpSpPr>
        <a:xfrm>
          <a:off x="0" y="0"/>
          <a:ext cx="0" cy="0"/>
          <a:chOff x="0" y="0"/>
          <a:chExt cx="0" cy="0"/>
        </a:xfrm>
      </p:grpSpPr>
      <p:sp>
        <p:nvSpPr>
          <p:cNvPr id="8831" name="Google Shape;8831;g7877df4d56_0_32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2" name="Google Shape;8832;g7877df4d56_0_32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4" name="Shape 8904"/>
        <p:cNvGrpSpPr/>
        <p:nvPr/>
      </p:nvGrpSpPr>
      <p:grpSpPr>
        <a:xfrm>
          <a:off x="0" y="0"/>
          <a:ext cx="0" cy="0"/>
          <a:chOff x="0" y="0"/>
          <a:chExt cx="0" cy="0"/>
        </a:xfrm>
      </p:grpSpPr>
      <p:sp>
        <p:nvSpPr>
          <p:cNvPr id="8905" name="Google Shape;8905;g7877df4d56_0_32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6" name="Google Shape;8906;g7877df4d56_0_32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0" name="Shape 8910"/>
        <p:cNvGrpSpPr/>
        <p:nvPr/>
      </p:nvGrpSpPr>
      <p:grpSpPr>
        <a:xfrm>
          <a:off x="0" y="0"/>
          <a:ext cx="0" cy="0"/>
          <a:chOff x="0" y="0"/>
          <a:chExt cx="0" cy="0"/>
        </a:xfrm>
      </p:grpSpPr>
      <p:sp>
        <p:nvSpPr>
          <p:cNvPr id="8911" name="Google Shape;8911;g7877df4d56_0_32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2" name="Google Shape;8912;g7877df4d56_0_32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8" name="Shape 8948"/>
        <p:cNvGrpSpPr/>
        <p:nvPr/>
      </p:nvGrpSpPr>
      <p:grpSpPr>
        <a:xfrm>
          <a:off x="0" y="0"/>
          <a:ext cx="0" cy="0"/>
          <a:chOff x="0" y="0"/>
          <a:chExt cx="0" cy="0"/>
        </a:xfrm>
      </p:grpSpPr>
      <p:sp>
        <p:nvSpPr>
          <p:cNvPr id="8949" name="Google Shape;8949;g7877df4d56_1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0" name="Google Shape;8950;g7877df4d56_1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1" name="Shape 8971"/>
        <p:cNvGrpSpPr/>
        <p:nvPr/>
      </p:nvGrpSpPr>
      <p:grpSpPr>
        <a:xfrm>
          <a:off x="0" y="0"/>
          <a:ext cx="0" cy="0"/>
          <a:chOff x="0" y="0"/>
          <a:chExt cx="0" cy="0"/>
        </a:xfrm>
      </p:grpSpPr>
      <p:sp>
        <p:nvSpPr>
          <p:cNvPr id="8972" name="Google Shape;8972;g7877df4d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3" name="Google Shape;8973;g7877df4d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9" name="Shape 8989"/>
        <p:cNvGrpSpPr/>
        <p:nvPr/>
      </p:nvGrpSpPr>
      <p:grpSpPr>
        <a:xfrm>
          <a:off x="0" y="0"/>
          <a:ext cx="0" cy="0"/>
          <a:chOff x="0" y="0"/>
          <a:chExt cx="0" cy="0"/>
        </a:xfrm>
      </p:grpSpPr>
      <p:sp>
        <p:nvSpPr>
          <p:cNvPr id="8990" name="Google Shape;8990;g7877df4d56_1_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1" name="Google Shape;8991;g7877df4d56_1_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5" name="Shape 9115"/>
        <p:cNvGrpSpPr/>
        <p:nvPr/>
      </p:nvGrpSpPr>
      <p:grpSpPr>
        <a:xfrm>
          <a:off x="0" y="0"/>
          <a:ext cx="0" cy="0"/>
          <a:chOff x="0" y="0"/>
          <a:chExt cx="0" cy="0"/>
        </a:xfrm>
      </p:grpSpPr>
      <p:sp>
        <p:nvSpPr>
          <p:cNvPr id="9116" name="Google Shape;9116;ga95f25d021_0_11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7" name="Google Shape;9117;ga95f25d021_0_11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0" name="Shape 7930"/>
        <p:cNvGrpSpPr/>
        <p:nvPr/>
      </p:nvGrpSpPr>
      <p:grpSpPr>
        <a:xfrm>
          <a:off x="0" y="0"/>
          <a:ext cx="0" cy="0"/>
          <a:chOff x="0" y="0"/>
          <a:chExt cx="0" cy="0"/>
        </a:xfrm>
      </p:grpSpPr>
      <p:sp>
        <p:nvSpPr>
          <p:cNvPr id="7931" name="Google Shape;7931;gaf6e536b94_2_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2" name="Google Shape;7932;gaf6e536b94_2_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7" name="Shape 9447"/>
        <p:cNvGrpSpPr/>
        <p:nvPr/>
      </p:nvGrpSpPr>
      <p:grpSpPr>
        <a:xfrm>
          <a:off x="0" y="0"/>
          <a:ext cx="0" cy="0"/>
          <a:chOff x="0" y="0"/>
          <a:chExt cx="0" cy="0"/>
        </a:xfrm>
      </p:grpSpPr>
      <p:sp>
        <p:nvSpPr>
          <p:cNvPr id="9448" name="Google Shape;9448;ga95f25d021_0_12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9" name="Google Shape;9449;ga95f25d021_0_12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31" name="Shape 12131"/>
        <p:cNvGrpSpPr/>
        <p:nvPr/>
      </p:nvGrpSpPr>
      <p:grpSpPr>
        <a:xfrm>
          <a:off x="0" y="0"/>
          <a:ext cx="0" cy="0"/>
          <a:chOff x="0" y="0"/>
          <a:chExt cx="0" cy="0"/>
        </a:xfrm>
      </p:grpSpPr>
      <p:sp>
        <p:nvSpPr>
          <p:cNvPr id="12132" name="Google Shape;12132;g7877df4d56_0_32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33" name="Google Shape;12133;g7877df4d56_0_32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0" name="Shape 12140"/>
        <p:cNvGrpSpPr/>
        <p:nvPr/>
      </p:nvGrpSpPr>
      <p:grpSpPr>
        <a:xfrm>
          <a:off x="0" y="0"/>
          <a:ext cx="0" cy="0"/>
          <a:chOff x="0" y="0"/>
          <a:chExt cx="0" cy="0"/>
        </a:xfrm>
      </p:grpSpPr>
      <p:sp>
        <p:nvSpPr>
          <p:cNvPr id="12141" name="Google Shape;12141;g7877df4d56_0_15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2" name="Google Shape;12142;g7877df4d56_0_15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7" name="Shape 12147"/>
        <p:cNvGrpSpPr/>
        <p:nvPr/>
      </p:nvGrpSpPr>
      <p:grpSpPr>
        <a:xfrm>
          <a:off x="0" y="0"/>
          <a:ext cx="0" cy="0"/>
          <a:chOff x="0" y="0"/>
          <a:chExt cx="0" cy="0"/>
        </a:xfrm>
      </p:grpSpPr>
      <p:sp>
        <p:nvSpPr>
          <p:cNvPr id="12148" name="Google Shape;12148;g7877df4d56_0_15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9" name="Google Shape;12149;g7877df4d56_0_15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2" name="Shape 12162"/>
        <p:cNvGrpSpPr/>
        <p:nvPr/>
      </p:nvGrpSpPr>
      <p:grpSpPr>
        <a:xfrm>
          <a:off x="0" y="0"/>
          <a:ext cx="0" cy="0"/>
          <a:chOff x="0" y="0"/>
          <a:chExt cx="0" cy="0"/>
        </a:xfrm>
      </p:grpSpPr>
      <p:sp>
        <p:nvSpPr>
          <p:cNvPr id="12163" name="Google Shape;12163;g7877df4d56_0_15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4" name="Google Shape;12164;g7877df4d56_0_15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8" name="Shape 12178"/>
        <p:cNvGrpSpPr/>
        <p:nvPr/>
      </p:nvGrpSpPr>
      <p:grpSpPr>
        <a:xfrm>
          <a:off x="0" y="0"/>
          <a:ext cx="0" cy="0"/>
          <a:chOff x="0" y="0"/>
          <a:chExt cx="0" cy="0"/>
        </a:xfrm>
      </p:grpSpPr>
      <p:sp>
        <p:nvSpPr>
          <p:cNvPr id="12179" name="Google Shape;12179;g7877df4d56_0_15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0" name="Google Shape;12180;g7877df4d56_0_15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5" name="Shape 12515"/>
        <p:cNvGrpSpPr/>
        <p:nvPr/>
      </p:nvGrpSpPr>
      <p:grpSpPr>
        <a:xfrm>
          <a:off x="0" y="0"/>
          <a:ext cx="0" cy="0"/>
          <a:chOff x="0" y="0"/>
          <a:chExt cx="0" cy="0"/>
        </a:xfrm>
      </p:grpSpPr>
      <p:sp>
        <p:nvSpPr>
          <p:cNvPr id="12516" name="Google Shape;12516;g7877df4d56_0_16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7" name="Google Shape;12517;g7877df4d56_0_16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2" name="Shape 15302"/>
        <p:cNvGrpSpPr/>
        <p:nvPr/>
      </p:nvGrpSpPr>
      <p:grpSpPr>
        <a:xfrm>
          <a:off x="0" y="0"/>
          <a:ext cx="0" cy="0"/>
          <a:chOff x="0" y="0"/>
          <a:chExt cx="0" cy="0"/>
        </a:xfrm>
      </p:grpSpPr>
      <p:sp>
        <p:nvSpPr>
          <p:cNvPr id="15303" name="Google Shape;15303;g7877df4d56_0_19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04" name="Google Shape;15304;g7877df4d56_0_19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20" name="Shape 15720"/>
        <p:cNvGrpSpPr/>
        <p:nvPr/>
      </p:nvGrpSpPr>
      <p:grpSpPr>
        <a:xfrm>
          <a:off x="0" y="0"/>
          <a:ext cx="0" cy="0"/>
          <a:chOff x="0" y="0"/>
          <a:chExt cx="0" cy="0"/>
        </a:xfrm>
      </p:grpSpPr>
      <p:sp>
        <p:nvSpPr>
          <p:cNvPr id="15721" name="Google Shape;15721;g7877df4d56_0_19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2" name="Google Shape;15722;g7877df4d56_0_19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90" name="Shape 15890"/>
        <p:cNvGrpSpPr/>
        <p:nvPr/>
      </p:nvGrpSpPr>
      <p:grpSpPr>
        <a:xfrm>
          <a:off x="0" y="0"/>
          <a:ext cx="0" cy="0"/>
          <a:chOff x="0" y="0"/>
          <a:chExt cx="0" cy="0"/>
        </a:xfrm>
      </p:grpSpPr>
      <p:sp>
        <p:nvSpPr>
          <p:cNvPr id="15891" name="Google Shape;15891;g7877df4d56_0_19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2" name="Google Shape;15892;g7877df4d56_0_19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6" name="Shape 8276"/>
        <p:cNvGrpSpPr/>
        <p:nvPr/>
      </p:nvGrpSpPr>
      <p:grpSpPr>
        <a:xfrm>
          <a:off x="0" y="0"/>
          <a:ext cx="0" cy="0"/>
          <a:chOff x="0" y="0"/>
          <a:chExt cx="0" cy="0"/>
        </a:xfrm>
      </p:grpSpPr>
      <p:sp>
        <p:nvSpPr>
          <p:cNvPr id="8277" name="Google Shape;8277;g786719bd88_2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8" name="Google Shape;8278;g786719bd88_2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95" name="Shape 16295"/>
        <p:cNvGrpSpPr/>
        <p:nvPr/>
      </p:nvGrpSpPr>
      <p:grpSpPr>
        <a:xfrm>
          <a:off x="0" y="0"/>
          <a:ext cx="0" cy="0"/>
          <a:chOff x="0" y="0"/>
          <a:chExt cx="0" cy="0"/>
        </a:xfrm>
      </p:grpSpPr>
      <p:sp>
        <p:nvSpPr>
          <p:cNvPr id="16296" name="Google Shape;16296;g7877df4d56_0_20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7" name="Google Shape;16297;g7877df4d56_0_20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75" name="Shape 16675"/>
        <p:cNvGrpSpPr/>
        <p:nvPr/>
      </p:nvGrpSpPr>
      <p:grpSpPr>
        <a:xfrm>
          <a:off x="0" y="0"/>
          <a:ext cx="0" cy="0"/>
          <a:chOff x="0" y="0"/>
          <a:chExt cx="0" cy="0"/>
        </a:xfrm>
      </p:grpSpPr>
      <p:sp>
        <p:nvSpPr>
          <p:cNvPr id="16676" name="Google Shape;16676;g7877df4d56_0_20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77" name="Google Shape;16677;g7877df4d56_0_20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93" name="Shape 17593"/>
        <p:cNvGrpSpPr/>
        <p:nvPr/>
      </p:nvGrpSpPr>
      <p:grpSpPr>
        <a:xfrm>
          <a:off x="0" y="0"/>
          <a:ext cx="0" cy="0"/>
          <a:chOff x="0" y="0"/>
          <a:chExt cx="0" cy="0"/>
        </a:xfrm>
      </p:grpSpPr>
      <p:sp>
        <p:nvSpPr>
          <p:cNvPr id="17594" name="Google Shape;17594;g7877df4d56_0_21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95" name="Google Shape;17595;g7877df4d56_0_21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7" name="Shape 19027"/>
        <p:cNvGrpSpPr/>
        <p:nvPr/>
      </p:nvGrpSpPr>
      <p:grpSpPr>
        <a:xfrm>
          <a:off x="0" y="0"/>
          <a:ext cx="0" cy="0"/>
          <a:chOff x="0" y="0"/>
          <a:chExt cx="0" cy="0"/>
        </a:xfrm>
      </p:grpSpPr>
      <p:sp>
        <p:nvSpPr>
          <p:cNvPr id="19028" name="Google Shape;19028;g7877df4d56_0_22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29" name="Google Shape;19029;g7877df4d56_0_22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83" name="Shape 21583"/>
        <p:cNvGrpSpPr/>
        <p:nvPr/>
      </p:nvGrpSpPr>
      <p:grpSpPr>
        <a:xfrm>
          <a:off x="0" y="0"/>
          <a:ext cx="0" cy="0"/>
          <a:chOff x="0" y="0"/>
          <a:chExt cx="0" cy="0"/>
        </a:xfrm>
      </p:grpSpPr>
      <p:sp>
        <p:nvSpPr>
          <p:cNvPr id="21584" name="Google Shape;21584;g7877df4d56_0_25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85" name="Google Shape;21585;g7877df4d56_0_25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33" name="Shape 23533"/>
        <p:cNvGrpSpPr/>
        <p:nvPr/>
      </p:nvGrpSpPr>
      <p:grpSpPr>
        <a:xfrm>
          <a:off x="0" y="0"/>
          <a:ext cx="0" cy="0"/>
          <a:chOff x="0" y="0"/>
          <a:chExt cx="0" cy="0"/>
        </a:xfrm>
      </p:grpSpPr>
      <p:sp>
        <p:nvSpPr>
          <p:cNvPr id="23534" name="Google Shape;23534;g7877df4d56_0_27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35" name="Google Shape;23535;g7877df4d56_0_27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08" name="Shape 25308"/>
        <p:cNvGrpSpPr/>
        <p:nvPr/>
      </p:nvGrpSpPr>
      <p:grpSpPr>
        <a:xfrm>
          <a:off x="0" y="0"/>
          <a:ext cx="0" cy="0"/>
          <a:chOff x="0" y="0"/>
          <a:chExt cx="0" cy="0"/>
        </a:xfrm>
      </p:grpSpPr>
      <p:sp>
        <p:nvSpPr>
          <p:cNvPr id="25309" name="Google Shape;25309;g7877df4d56_0_29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10" name="Google Shape;25310;g7877df4d56_0_29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52" name="Shape 26352"/>
        <p:cNvGrpSpPr/>
        <p:nvPr/>
      </p:nvGrpSpPr>
      <p:grpSpPr>
        <a:xfrm>
          <a:off x="0" y="0"/>
          <a:ext cx="0" cy="0"/>
          <a:chOff x="0" y="0"/>
          <a:chExt cx="0" cy="0"/>
        </a:xfrm>
      </p:grpSpPr>
      <p:sp>
        <p:nvSpPr>
          <p:cNvPr id="26353" name="Google Shape;26353;g7877df4d56_0_30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54" name="Google Shape;26354;g7877df4d56_0_30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62" name="Shape 28062"/>
        <p:cNvGrpSpPr/>
        <p:nvPr/>
      </p:nvGrpSpPr>
      <p:grpSpPr>
        <a:xfrm>
          <a:off x="0" y="0"/>
          <a:ext cx="0" cy="0"/>
          <a:chOff x="0" y="0"/>
          <a:chExt cx="0" cy="0"/>
        </a:xfrm>
      </p:grpSpPr>
      <p:sp>
        <p:nvSpPr>
          <p:cNvPr id="28063" name="Google Shape;28063;g7877df4d56_0_31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64" name="Google Shape;28064;g7877df4d56_0_31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1" name="Shape 8281"/>
        <p:cNvGrpSpPr/>
        <p:nvPr/>
      </p:nvGrpSpPr>
      <p:grpSpPr>
        <a:xfrm>
          <a:off x="0" y="0"/>
          <a:ext cx="0" cy="0"/>
          <a:chOff x="0" y="0"/>
          <a:chExt cx="0" cy="0"/>
        </a:xfrm>
      </p:grpSpPr>
      <p:sp>
        <p:nvSpPr>
          <p:cNvPr id="8282" name="Google Shape;8282;ga83666dead_1_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3" name="Google Shape;8283;ga83666dead_1_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8" name="Shape 8288"/>
        <p:cNvGrpSpPr/>
        <p:nvPr/>
      </p:nvGrpSpPr>
      <p:grpSpPr>
        <a:xfrm>
          <a:off x="0" y="0"/>
          <a:ext cx="0" cy="0"/>
          <a:chOff x="0" y="0"/>
          <a:chExt cx="0" cy="0"/>
        </a:xfrm>
      </p:grpSpPr>
      <p:sp>
        <p:nvSpPr>
          <p:cNvPr id="8289" name="Google Shape;8289;gb07c6cbc2b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0" name="Google Shape;8290;gb07c6cbc2b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2" name="Shape 8302"/>
        <p:cNvGrpSpPr/>
        <p:nvPr/>
      </p:nvGrpSpPr>
      <p:grpSpPr>
        <a:xfrm>
          <a:off x="0" y="0"/>
          <a:ext cx="0" cy="0"/>
          <a:chOff x="0" y="0"/>
          <a:chExt cx="0" cy="0"/>
        </a:xfrm>
      </p:grpSpPr>
      <p:sp>
        <p:nvSpPr>
          <p:cNvPr id="8303" name="Google Shape;8303;g786719bd88_2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4" name="Google Shape;8304;g786719bd88_2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4" name="Shape 8314"/>
        <p:cNvGrpSpPr/>
        <p:nvPr/>
      </p:nvGrpSpPr>
      <p:grpSpPr>
        <a:xfrm>
          <a:off x="0" y="0"/>
          <a:ext cx="0" cy="0"/>
          <a:chOff x="0" y="0"/>
          <a:chExt cx="0" cy="0"/>
        </a:xfrm>
      </p:grpSpPr>
      <p:sp>
        <p:nvSpPr>
          <p:cNvPr id="8315" name="Google Shape;8315;ga83666dead_2_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6" name="Google Shape;8316;ga83666dead_2_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8" name="Shape 8328"/>
        <p:cNvGrpSpPr/>
        <p:nvPr/>
      </p:nvGrpSpPr>
      <p:grpSpPr>
        <a:xfrm>
          <a:off x="0" y="0"/>
          <a:ext cx="0" cy="0"/>
          <a:chOff x="0" y="0"/>
          <a:chExt cx="0" cy="0"/>
        </a:xfrm>
      </p:grpSpPr>
      <p:sp>
        <p:nvSpPr>
          <p:cNvPr id="8329" name="Google Shape;8329;ga83666dead_2_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0" name="Google Shape;8330;ga83666dead_2_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sp>
        <p:nvSpPr>
          <p:cNvPr id="9" name="Google Shape;9;p2"/>
          <p:cNvSpPr/>
          <p:nvPr/>
        </p:nvSpPr>
        <p:spPr>
          <a:xfrm>
            <a:off x="3070750" y="-257325"/>
            <a:ext cx="8452873" cy="3961400"/>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1297050" y="2077450"/>
            <a:ext cx="6549900" cy="880800"/>
          </a:xfrm>
          <a:prstGeom prst="rect">
            <a:avLst/>
          </a:prstGeom>
        </p:spPr>
        <p:txBody>
          <a:bodyPr anchorCtr="0" anchor="t" bIns="91425" lIns="91425" spcFirstLastPara="1" rIns="91425" wrap="square" tIns="91425">
            <a:noAutofit/>
          </a:bodyPr>
          <a:lstStyle>
            <a:lvl1pPr lvl="0">
              <a:spcBef>
                <a:spcPts val="0"/>
              </a:spcBef>
              <a:spcAft>
                <a:spcPts val="0"/>
              </a:spcAft>
              <a:buSzPts val="5200"/>
              <a:buFont typeface="Sue Ellen Francisco"/>
              <a:buNone/>
              <a:defRPr b="1" sz="8000">
                <a:solidFill>
                  <a:srgbClr val="FFFFFF"/>
                </a:solidFill>
                <a:latin typeface="Sue Ellen Francisco"/>
                <a:ea typeface="Sue Ellen Francisco"/>
                <a:cs typeface="Sue Ellen Francisco"/>
                <a:sym typeface="Sue Ellen Francisco"/>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2623050" y="3455450"/>
            <a:ext cx="3897900" cy="459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2pPr>
            <a:lvl3pPr lvl="2"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3pPr>
            <a:lvl4pPr lvl="3"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4pPr>
            <a:lvl5pPr lvl="4"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5pPr>
            <a:lvl6pPr lvl="5"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6pPr>
            <a:lvl7pPr lvl="6"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7pPr>
            <a:lvl8pPr lvl="7"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8pPr>
            <a:lvl9pPr lvl="8"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9pPr>
          </a:lstStyle>
          <a:p/>
        </p:txBody>
      </p:sp>
      <p:grpSp>
        <p:nvGrpSpPr>
          <p:cNvPr id="12" name="Google Shape;12;p2"/>
          <p:cNvGrpSpPr/>
          <p:nvPr/>
        </p:nvGrpSpPr>
        <p:grpSpPr>
          <a:xfrm>
            <a:off x="-1501733" y="-1506881"/>
            <a:ext cx="4336858" cy="4305922"/>
            <a:chOff x="-1501733" y="-1506881"/>
            <a:chExt cx="4336858" cy="4305922"/>
          </a:xfrm>
        </p:grpSpPr>
        <p:sp>
          <p:nvSpPr>
            <p:cNvPr id="13" name="Google Shape;13;p2"/>
            <p:cNvSpPr/>
            <p:nvPr/>
          </p:nvSpPr>
          <p:spPr>
            <a:xfrm rot="7960222">
              <a:off x="-628361" y="-674386"/>
              <a:ext cx="2680881" cy="2720010"/>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7960222">
              <a:off x="-904633" y="-841457"/>
              <a:ext cx="3142657" cy="2975073"/>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 name="Google Shape;15;p2"/>
          <p:cNvGrpSpPr/>
          <p:nvPr/>
        </p:nvGrpSpPr>
        <p:grpSpPr>
          <a:xfrm>
            <a:off x="6887997" y="-882070"/>
            <a:ext cx="2329639" cy="2215826"/>
            <a:chOff x="6887997" y="-882070"/>
            <a:chExt cx="2329639" cy="2215826"/>
          </a:xfrm>
        </p:grpSpPr>
        <p:sp>
          <p:nvSpPr>
            <p:cNvPr id="16" name="Google Shape;16;p2"/>
            <p:cNvSpPr/>
            <p:nvPr/>
          </p:nvSpPr>
          <p:spPr>
            <a:xfrm rot="1644691">
              <a:off x="8802507" y="535492"/>
              <a:ext cx="1746" cy="3143"/>
            </a:xfrm>
            <a:custGeom>
              <a:rect b="b" l="l" r="r" t="t"/>
              <a:pathLst>
                <a:path extrusionOk="0" h="18" w="10">
                  <a:moveTo>
                    <a:pt x="0" y="0"/>
                  </a:moveTo>
                  <a:lnTo>
                    <a:pt x="9" y="18"/>
                  </a:lnTo>
                  <a:cubicBezTo>
                    <a:pt x="9"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1644691">
              <a:off x="8811368" y="509509"/>
              <a:ext cx="4889" cy="1222"/>
            </a:xfrm>
            <a:custGeom>
              <a:rect b="b" l="l" r="r" t="t"/>
              <a:pathLst>
                <a:path extrusionOk="0" h="7" w="28">
                  <a:moveTo>
                    <a:pt x="1" y="0"/>
                  </a:moveTo>
                  <a:cubicBezTo>
                    <a:pt x="10" y="5"/>
                    <a:pt x="16" y="7"/>
                    <a:pt x="21" y="7"/>
                  </a:cubicBezTo>
                  <a:cubicBezTo>
                    <a:pt x="25" y="7"/>
                    <a:pt x="27" y="5"/>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1644691">
              <a:off x="8928924" y="9625"/>
              <a:ext cx="16412" cy="11174"/>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1644691">
              <a:off x="8866751" y="284341"/>
              <a:ext cx="9428" cy="4714"/>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1644691">
              <a:off x="8895516" y="307341"/>
              <a:ext cx="6460" cy="7857"/>
            </a:xfrm>
            <a:custGeom>
              <a:rect b="b" l="l" r="r" t="t"/>
              <a:pathLst>
                <a:path extrusionOk="0" h="45" w="37">
                  <a:moveTo>
                    <a:pt x="36" y="0"/>
                  </a:moveTo>
                  <a:lnTo>
                    <a:pt x="1" y="44"/>
                  </a:lnTo>
                  <a:cubicBezTo>
                    <a:pt x="18" y="36"/>
                    <a:pt x="27"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1644691">
              <a:off x="8744561" y="673573"/>
              <a:ext cx="9428" cy="5412"/>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rot="1644691">
              <a:off x="9046092" y="-198101"/>
              <a:ext cx="12571" cy="11000"/>
            </a:xfrm>
            <a:custGeom>
              <a:rect b="b" l="l" r="r" t="t"/>
              <a:pathLst>
                <a:path extrusionOk="0" h="63" w="72">
                  <a:moveTo>
                    <a:pt x="27" y="1"/>
                  </a:moveTo>
                  <a:cubicBezTo>
                    <a:pt x="9" y="27"/>
                    <a:pt x="1" y="45"/>
                    <a:pt x="1" y="63"/>
                  </a:cubicBezTo>
                  <a:cubicBezTo>
                    <a:pt x="27" y="27"/>
                    <a:pt x="71"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1644691">
              <a:off x="8721567" y="484314"/>
              <a:ext cx="6460" cy="3143"/>
            </a:xfrm>
            <a:custGeom>
              <a:rect b="b" l="l" r="r" t="t"/>
              <a:pathLst>
                <a:path extrusionOk="0" h="18" w="37">
                  <a:moveTo>
                    <a:pt x="1" y="0"/>
                  </a:moveTo>
                  <a:cubicBezTo>
                    <a:pt x="10" y="18"/>
                    <a:pt x="27" y="18"/>
                    <a:pt x="36" y="18"/>
                  </a:cubicBezTo>
                  <a:cubicBezTo>
                    <a:pt x="27" y="9"/>
                    <a:pt x="19"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1644691">
              <a:off x="9035177" y="-192195"/>
              <a:ext cx="9428" cy="13968"/>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1644691">
              <a:off x="8501452" y="1153376"/>
              <a:ext cx="175" cy="1571"/>
            </a:xfrm>
            <a:custGeom>
              <a:rect b="b" l="l" r="r" t="t"/>
              <a:pathLst>
                <a:path extrusionOk="0" h="9" w="1">
                  <a:moveTo>
                    <a:pt x="0" y="0"/>
                  </a:moveTo>
                  <a:cubicBezTo>
                    <a:pt x="0" y="9"/>
                    <a:pt x="0" y="9"/>
                    <a:pt x="0" y="9"/>
                  </a:cubicBezTo>
                  <a:cubicBezTo>
                    <a:pt x="0" y="9"/>
                    <a:pt x="0"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1644691">
              <a:off x="8351713" y="1248377"/>
              <a:ext cx="1571" cy="7857"/>
            </a:xfrm>
            <a:custGeom>
              <a:rect b="b" l="l" r="r" t="t"/>
              <a:pathLst>
                <a:path extrusionOk="0" h="45" w="9">
                  <a:moveTo>
                    <a:pt x="0" y="0"/>
                  </a:moveTo>
                  <a:cubicBezTo>
                    <a:pt x="0" y="9"/>
                    <a:pt x="0" y="18"/>
                    <a:pt x="9" y="44"/>
                  </a:cubicBezTo>
                  <a:cubicBezTo>
                    <a:pt x="9" y="36"/>
                    <a:pt x="9" y="1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rot="1644691">
              <a:off x="9072866" y="-121623"/>
              <a:ext cx="1746" cy="175"/>
            </a:xfrm>
            <a:custGeom>
              <a:rect b="b" l="l" r="r" t="t"/>
              <a:pathLst>
                <a:path extrusionOk="0" h="1" w="10">
                  <a:moveTo>
                    <a:pt x="0" y="0"/>
                  </a:moveTo>
                  <a:lnTo>
                    <a:pt x="0" y="0"/>
                  </a:lnTo>
                  <a:cubicBezTo>
                    <a:pt x="9"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rot="1644691">
              <a:off x="8606198" y="883676"/>
              <a:ext cx="3143" cy="3492"/>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rot="1644691">
              <a:off x="8988718" y="136934"/>
              <a:ext cx="1746" cy="1746"/>
            </a:xfrm>
            <a:custGeom>
              <a:rect b="b" l="l" r="r" t="t"/>
              <a:pathLst>
                <a:path extrusionOk="0" h="10" w="10">
                  <a:moveTo>
                    <a:pt x="9" y="1"/>
                  </a:moveTo>
                  <a:cubicBezTo>
                    <a:pt x="9" y="1"/>
                    <a:pt x="9" y="1"/>
                    <a:pt x="9" y="1"/>
                  </a:cubicBezTo>
                  <a:cubicBezTo>
                    <a:pt x="9" y="1"/>
                    <a:pt x="9" y="1"/>
                    <a:pt x="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rot="1644691">
              <a:off x="8961924" y="133462"/>
              <a:ext cx="32475" cy="12571"/>
            </a:xfrm>
            <a:custGeom>
              <a:rect b="b" l="l" r="r" t="t"/>
              <a:pathLst>
                <a:path extrusionOk="0" h="72" w="186">
                  <a:moveTo>
                    <a:pt x="141" y="0"/>
                  </a:moveTo>
                  <a:lnTo>
                    <a:pt x="0" y="27"/>
                  </a:lnTo>
                  <a:lnTo>
                    <a:pt x="186" y="71"/>
                  </a:lnTo>
                  <a:cubicBezTo>
                    <a:pt x="124" y="36"/>
                    <a:pt x="133" y="18"/>
                    <a:pt x="1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rot="1644691">
              <a:off x="8656375" y="-333365"/>
              <a:ext cx="174246" cy="1723782"/>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rot="1644691">
              <a:off x="9117205" y="-267780"/>
              <a:ext cx="18507" cy="58839"/>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rot="1644691">
              <a:off x="8819066" y="471954"/>
              <a:ext cx="17110" cy="9428"/>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rot="1644691">
              <a:off x="8892537" y="279604"/>
              <a:ext cx="6285" cy="8031"/>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rot="1644691">
              <a:off x="8531781" y="886915"/>
              <a:ext cx="3667" cy="3492"/>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644691">
              <a:off x="8894507" y="305945"/>
              <a:ext cx="4714" cy="1222"/>
            </a:xfrm>
            <a:custGeom>
              <a:rect b="b" l="l" r="r" t="t"/>
              <a:pathLst>
                <a:path extrusionOk="0" h="7" w="27">
                  <a:moveTo>
                    <a:pt x="0" y="0"/>
                  </a:moveTo>
                  <a:cubicBezTo>
                    <a:pt x="4" y="5"/>
                    <a:pt x="9" y="7"/>
                    <a:pt x="13" y="7"/>
                  </a:cubicBezTo>
                  <a:cubicBezTo>
                    <a:pt x="18" y="7"/>
                    <a:pt x="22" y="5"/>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rot="1644691">
              <a:off x="8744727" y="671881"/>
              <a:ext cx="1571" cy="175"/>
            </a:xfrm>
            <a:custGeom>
              <a:rect b="b" l="l" r="r" t="t"/>
              <a:pathLst>
                <a:path extrusionOk="0" h="1" w="9">
                  <a:moveTo>
                    <a:pt x="0" y="1"/>
                  </a:moveTo>
                  <a:cubicBezTo>
                    <a:pt x="0" y="1"/>
                    <a:pt x="0" y="1"/>
                    <a:pt x="0" y="1"/>
                  </a:cubicBezTo>
                  <a:cubicBezTo>
                    <a:pt x="0" y="1"/>
                    <a:pt x="9"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rot="1644691">
              <a:off x="9081455" y="-63893"/>
              <a:ext cx="4714" cy="6285"/>
            </a:xfrm>
            <a:custGeom>
              <a:rect b="b" l="l" r="r" t="t"/>
              <a:pathLst>
                <a:path extrusionOk="0" h="36" w="27">
                  <a:moveTo>
                    <a:pt x="27" y="0"/>
                  </a:moveTo>
                  <a:cubicBezTo>
                    <a:pt x="18" y="18"/>
                    <a:pt x="9" y="27"/>
                    <a:pt x="0" y="35"/>
                  </a:cubicBezTo>
                  <a:cubicBezTo>
                    <a:pt x="9" y="35"/>
                    <a:pt x="27" y="27"/>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rot="1644691">
              <a:off x="9094887" y="-195349"/>
              <a:ext cx="7682" cy="10301"/>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rot="1644691">
              <a:off x="9127025" y="-210405"/>
              <a:ext cx="12571" cy="4889"/>
            </a:xfrm>
            <a:custGeom>
              <a:rect b="b" l="l" r="r" t="t"/>
              <a:pathLst>
                <a:path extrusionOk="0" h="28" w="72">
                  <a:moveTo>
                    <a:pt x="45" y="1"/>
                  </a:moveTo>
                  <a:cubicBezTo>
                    <a:pt x="27" y="19"/>
                    <a:pt x="18" y="19"/>
                    <a:pt x="0" y="27"/>
                  </a:cubicBezTo>
                  <a:lnTo>
                    <a:pt x="71" y="27"/>
                  </a:lnTo>
                  <a:lnTo>
                    <a:pt x="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rot="1644691">
              <a:off x="9124614" y="-185289"/>
              <a:ext cx="9777" cy="10301"/>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rot="1644691">
              <a:off x="9030097" y="-70886"/>
              <a:ext cx="21650" cy="1746"/>
            </a:xfrm>
            <a:custGeom>
              <a:rect b="b" l="l" r="r" t="t"/>
              <a:pathLst>
                <a:path extrusionOk="0" h="10" w="124">
                  <a:moveTo>
                    <a:pt x="0" y="1"/>
                  </a:moveTo>
                  <a:lnTo>
                    <a:pt x="124" y="9"/>
                  </a:lnTo>
                  <a:lnTo>
                    <a:pt x="1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rot="1644691">
              <a:off x="9026197" y="54003"/>
              <a:ext cx="21824" cy="14317"/>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rot="1644691">
              <a:off x="9025455" y="52208"/>
              <a:ext cx="3143" cy="3317"/>
            </a:xfrm>
            <a:custGeom>
              <a:rect b="b" l="l" r="r" t="t"/>
              <a:pathLst>
                <a:path extrusionOk="0" h="19" w="18">
                  <a:moveTo>
                    <a:pt x="0" y="1"/>
                  </a:moveTo>
                  <a:cubicBezTo>
                    <a:pt x="9" y="10"/>
                    <a:pt x="18" y="10"/>
                    <a:pt x="18" y="18"/>
                  </a:cubicBezTo>
                  <a:cubicBezTo>
                    <a:pt x="18" y="10"/>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rot="1644691">
              <a:off x="8323728" y="1273550"/>
              <a:ext cx="7857" cy="6285"/>
            </a:xfrm>
            <a:custGeom>
              <a:rect b="b" l="l" r="r" t="t"/>
              <a:pathLst>
                <a:path extrusionOk="0" h="36" w="45">
                  <a:moveTo>
                    <a:pt x="27" y="1"/>
                  </a:moveTo>
                  <a:lnTo>
                    <a:pt x="1" y="36"/>
                  </a:lnTo>
                  <a:lnTo>
                    <a:pt x="45" y="9"/>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rot="1644691">
              <a:off x="8324576" y="1289176"/>
              <a:ext cx="12571" cy="6285"/>
            </a:xfrm>
            <a:custGeom>
              <a:rect b="b" l="l" r="r" t="t"/>
              <a:pathLst>
                <a:path extrusionOk="0" h="36" w="72">
                  <a:moveTo>
                    <a:pt x="71" y="0"/>
                  </a:moveTo>
                  <a:lnTo>
                    <a:pt x="1" y="18"/>
                  </a:lnTo>
                  <a:lnTo>
                    <a:pt x="71" y="36"/>
                  </a:lnTo>
                  <a:cubicBezTo>
                    <a:pt x="63" y="27"/>
                    <a:pt x="54" y="9"/>
                    <a:pt x="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rot="1644691">
              <a:off x="8854880" y="463552"/>
              <a:ext cx="7857" cy="6460"/>
            </a:xfrm>
            <a:custGeom>
              <a:rect b="b" l="l" r="r" t="t"/>
              <a:pathLst>
                <a:path extrusionOk="0" h="37" w="45">
                  <a:moveTo>
                    <a:pt x="27" y="1"/>
                  </a:moveTo>
                  <a:cubicBezTo>
                    <a:pt x="1" y="10"/>
                    <a:pt x="1" y="19"/>
                    <a:pt x="1" y="36"/>
                  </a:cubicBezTo>
                  <a:lnTo>
                    <a:pt x="45" y="10"/>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rot="1644691">
              <a:off x="8800129" y="544004"/>
              <a:ext cx="12396" cy="4714"/>
            </a:xfrm>
            <a:custGeom>
              <a:rect b="b" l="l" r="r" t="t"/>
              <a:pathLst>
                <a:path extrusionOk="0" h="27" w="71">
                  <a:moveTo>
                    <a:pt x="71" y="0"/>
                  </a:moveTo>
                  <a:lnTo>
                    <a:pt x="0" y="27"/>
                  </a:lnTo>
                  <a:lnTo>
                    <a:pt x="71" y="9"/>
                  </a:lnTo>
                  <a:lnTo>
                    <a:pt x="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rot="1644691">
              <a:off x="8782131" y="616202"/>
              <a:ext cx="10476" cy="11174"/>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rot="1644691">
              <a:off x="7694066" y="66566"/>
              <a:ext cx="1746" cy="4889"/>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rot="1644691">
              <a:off x="7703454" y="40712"/>
              <a:ext cx="4714" cy="1397"/>
            </a:xfrm>
            <a:custGeom>
              <a:rect b="b" l="l" r="r" t="t"/>
              <a:pathLst>
                <a:path extrusionOk="0" h="8" w="27">
                  <a:moveTo>
                    <a:pt x="0" y="1"/>
                  </a:moveTo>
                  <a:cubicBezTo>
                    <a:pt x="9" y="5"/>
                    <a:pt x="16" y="7"/>
                    <a:pt x="20" y="7"/>
                  </a:cubicBezTo>
                  <a:cubicBezTo>
                    <a:pt x="25" y="7"/>
                    <a:pt x="27" y="5"/>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rot="1644691">
              <a:off x="7836121" y="-465069"/>
              <a:ext cx="16412" cy="11174"/>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rot="1644691">
              <a:off x="7765710" y="-187742"/>
              <a:ext cx="9428" cy="4714"/>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rot="1644691">
              <a:off x="7793761" y="-163386"/>
              <a:ext cx="6285" cy="7857"/>
            </a:xfrm>
            <a:custGeom>
              <a:rect b="b" l="l" r="r" t="t"/>
              <a:pathLst>
                <a:path extrusionOk="0" h="45" w="36">
                  <a:moveTo>
                    <a:pt x="36" y="0"/>
                  </a:moveTo>
                  <a:lnTo>
                    <a:pt x="1" y="45"/>
                  </a:lnTo>
                  <a:cubicBezTo>
                    <a:pt x="18" y="36"/>
                    <a:pt x="27"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rot="1644691">
              <a:off x="7631717" y="207564"/>
              <a:ext cx="9428" cy="5412"/>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rot="1644691">
              <a:off x="7961371" y="-675444"/>
              <a:ext cx="12396" cy="12396"/>
            </a:xfrm>
            <a:custGeom>
              <a:rect b="b" l="l" r="r" t="t"/>
              <a:pathLst>
                <a:path extrusionOk="0" h="71" w="71">
                  <a:moveTo>
                    <a:pt x="27" y="0"/>
                  </a:moveTo>
                  <a:cubicBezTo>
                    <a:pt x="9" y="27"/>
                    <a:pt x="0" y="45"/>
                    <a:pt x="0" y="71"/>
                  </a:cubicBezTo>
                  <a:cubicBezTo>
                    <a:pt x="27" y="36"/>
                    <a:pt x="71" y="9"/>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rot="1644691">
              <a:off x="7614464" y="13760"/>
              <a:ext cx="4714" cy="3317"/>
            </a:xfrm>
            <a:custGeom>
              <a:rect b="b" l="l" r="r" t="t"/>
              <a:pathLst>
                <a:path extrusionOk="0" h="19" w="27">
                  <a:moveTo>
                    <a:pt x="0" y="1"/>
                  </a:moveTo>
                  <a:cubicBezTo>
                    <a:pt x="9" y="19"/>
                    <a:pt x="18" y="19"/>
                    <a:pt x="27" y="19"/>
                  </a:cubicBezTo>
                  <a:cubicBezTo>
                    <a:pt x="27" y="10"/>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rot="1644691">
              <a:off x="7950017" y="-668632"/>
              <a:ext cx="7857" cy="14142"/>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rot="1644691">
              <a:off x="7371136" y="690907"/>
              <a:ext cx="1746" cy="1571"/>
            </a:xfrm>
            <a:custGeom>
              <a:rect b="b" l="l" r="r" t="t"/>
              <a:pathLst>
                <a:path extrusionOk="0" h="9" w="10">
                  <a:moveTo>
                    <a:pt x="10" y="0"/>
                  </a:moveTo>
                  <a:cubicBezTo>
                    <a:pt x="10" y="9"/>
                    <a:pt x="10" y="9"/>
                    <a:pt x="1" y="9"/>
                  </a:cubicBezTo>
                  <a:cubicBezTo>
                    <a:pt x="10" y="9"/>
                    <a:pt x="10" y="9"/>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rot="1644691">
              <a:off x="7219807" y="785984"/>
              <a:ext cx="175" cy="6285"/>
            </a:xfrm>
            <a:custGeom>
              <a:rect b="b" l="l" r="r" t="t"/>
              <a:pathLst>
                <a:path extrusionOk="0" h="36" w="1">
                  <a:moveTo>
                    <a:pt x="1" y="35"/>
                  </a:moveTo>
                  <a:cubicBezTo>
                    <a:pt x="1" y="27"/>
                    <a:pt x="1" y="18"/>
                    <a:pt x="1" y="0"/>
                  </a:cubicBezTo>
                  <a:cubicBezTo>
                    <a:pt x="1" y="9"/>
                    <a:pt x="1" y="18"/>
                    <a:pt x="1" y="3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rot="1644691">
              <a:off x="8011755" y="-776375"/>
              <a:ext cx="175" cy="3317"/>
            </a:xfrm>
            <a:custGeom>
              <a:rect b="b" l="l" r="r" t="t"/>
              <a:pathLst>
                <a:path extrusionOk="0" h="19" w="1">
                  <a:moveTo>
                    <a:pt x="0" y="18"/>
                  </a:moveTo>
                  <a:cubicBezTo>
                    <a:pt x="0" y="0"/>
                    <a:pt x="0" y="18"/>
                    <a:pt x="0"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rot="1644691">
              <a:off x="8049746" y="-771284"/>
              <a:ext cx="4889" cy="1746"/>
            </a:xfrm>
            <a:custGeom>
              <a:rect b="b" l="l" r="r" t="t"/>
              <a:pathLst>
                <a:path extrusionOk="0" h="10" w="28">
                  <a:moveTo>
                    <a:pt x="1" y="1"/>
                  </a:moveTo>
                  <a:cubicBezTo>
                    <a:pt x="9" y="1"/>
                    <a:pt x="18" y="10"/>
                    <a:pt x="27" y="10"/>
                  </a:cubicBezTo>
                  <a:cubicBezTo>
                    <a:pt x="18" y="10"/>
                    <a:pt x="9"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rot="1644691">
              <a:off x="7985875" y="-597676"/>
              <a:ext cx="1397" cy="873"/>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rot="1644691">
              <a:off x="8013345" y="-776452"/>
              <a:ext cx="3143" cy="4889"/>
            </a:xfrm>
            <a:custGeom>
              <a:rect b="b" l="l" r="r" t="t"/>
              <a:pathLst>
                <a:path extrusionOk="0" h="28" w="18">
                  <a:moveTo>
                    <a:pt x="18" y="1"/>
                  </a:moveTo>
                  <a:cubicBezTo>
                    <a:pt x="9" y="9"/>
                    <a:pt x="9" y="18"/>
                    <a:pt x="0" y="27"/>
                  </a:cubicBezTo>
                  <a:cubicBezTo>
                    <a:pt x="9" y="18"/>
                    <a:pt x="9" y="9"/>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rot="1644691">
              <a:off x="8012354" y="-780560"/>
              <a:ext cx="3317" cy="3317"/>
            </a:xfrm>
            <a:custGeom>
              <a:rect b="b" l="l" r="r" t="t"/>
              <a:pathLst>
                <a:path extrusionOk="0" h="19" w="19">
                  <a:moveTo>
                    <a:pt x="18" y="1"/>
                  </a:moveTo>
                  <a:cubicBezTo>
                    <a:pt x="9" y="1"/>
                    <a:pt x="1" y="1"/>
                    <a:pt x="9" y="19"/>
                  </a:cubicBezTo>
                  <a:cubicBezTo>
                    <a:pt x="18" y="19"/>
                    <a:pt x="18"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rot="1644691">
              <a:off x="8009537" y="-773390"/>
              <a:ext cx="1746" cy="6285"/>
            </a:xfrm>
            <a:custGeom>
              <a:rect b="b" l="l" r="r" t="t"/>
              <a:pathLst>
                <a:path extrusionOk="0" h="36" w="10">
                  <a:moveTo>
                    <a:pt x="0" y="0"/>
                  </a:moveTo>
                  <a:cubicBezTo>
                    <a:pt x="0" y="9"/>
                    <a:pt x="9" y="18"/>
                    <a:pt x="9" y="35"/>
                  </a:cubicBezTo>
                  <a:cubicBezTo>
                    <a:pt x="9" y="18"/>
                    <a:pt x="9"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rot="1644691">
              <a:off x="7485869" y="418937"/>
              <a:ext cx="2619" cy="3143"/>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rot="1644691">
              <a:off x="7893073" y="-335693"/>
              <a:ext cx="1746" cy="1746"/>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rot="1644691">
              <a:off x="7866319" y="-339156"/>
              <a:ext cx="32475" cy="12396"/>
            </a:xfrm>
            <a:custGeom>
              <a:rect b="b" l="l" r="r" t="t"/>
              <a:pathLst>
                <a:path extrusionOk="0" h="71" w="186">
                  <a:moveTo>
                    <a:pt x="142" y="0"/>
                  </a:moveTo>
                  <a:lnTo>
                    <a:pt x="0" y="18"/>
                  </a:lnTo>
                  <a:lnTo>
                    <a:pt x="186" y="71"/>
                  </a:lnTo>
                  <a:cubicBezTo>
                    <a:pt x="124" y="35"/>
                    <a:pt x="133" y="18"/>
                    <a:pt x="1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rot="1644691">
              <a:off x="7578108" y="-879952"/>
              <a:ext cx="157485" cy="1827143"/>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rot="1644691">
              <a:off x="8027930" y="-816838"/>
              <a:ext cx="18682" cy="19555"/>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1644691">
              <a:off x="8050442" y="-791180"/>
              <a:ext cx="21650" cy="23221"/>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1644691">
              <a:off x="7711375" y="2240"/>
              <a:ext cx="18682" cy="11000"/>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1644691">
              <a:off x="7792489" y="-191679"/>
              <a:ext cx="6285" cy="9428"/>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rot="1644691">
              <a:off x="7997114" y="-734564"/>
              <a:ext cx="3143" cy="4190"/>
            </a:xfrm>
            <a:custGeom>
              <a:rect b="b" l="l" r="r" t="t"/>
              <a:pathLst>
                <a:path extrusionOk="0" h="24" w="18">
                  <a:moveTo>
                    <a:pt x="17" y="1"/>
                  </a:moveTo>
                  <a:cubicBezTo>
                    <a:pt x="5" y="17"/>
                    <a:pt x="0" y="24"/>
                    <a:pt x="1" y="24"/>
                  </a:cubicBezTo>
                  <a:cubicBezTo>
                    <a:pt x="1" y="24"/>
                    <a:pt x="8" y="15"/>
                    <a:pt x="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rot="1644691">
              <a:off x="8004998" y="-744595"/>
              <a:ext cx="6285" cy="7508"/>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rot="1644691">
              <a:off x="7410156" y="420331"/>
              <a:ext cx="5063" cy="4714"/>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rot="1644691">
              <a:off x="7792939" y="-166265"/>
              <a:ext cx="4889" cy="2794"/>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rot="1644691">
              <a:off x="7632039" y="204513"/>
              <a:ext cx="1746" cy="1571"/>
            </a:xfrm>
            <a:custGeom>
              <a:rect b="b" l="l" r="r" t="t"/>
              <a:pathLst>
                <a:path extrusionOk="0" h="9" w="10">
                  <a:moveTo>
                    <a:pt x="1" y="0"/>
                  </a:moveTo>
                  <a:cubicBezTo>
                    <a:pt x="1" y="9"/>
                    <a:pt x="1" y="9"/>
                    <a:pt x="10" y="9"/>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rot="1644691">
              <a:off x="7991804" y="-537052"/>
              <a:ext cx="4714" cy="4714"/>
            </a:xfrm>
            <a:custGeom>
              <a:rect b="b" l="l" r="r" t="t"/>
              <a:pathLst>
                <a:path extrusionOk="0" h="27" w="27">
                  <a:moveTo>
                    <a:pt x="27" y="0"/>
                  </a:moveTo>
                  <a:cubicBezTo>
                    <a:pt x="18" y="9"/>
                    <a:pt x="9" y="18"/>
                    <a:pt x="0" y="27"/>
                  </a:cubicBezTo>
                  <a:cubicBezTo>
                    <a:pt x="9" y="27"/>
                    <a:pt x="27" y="18"/>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rot="1644691">
              <a:off x="7998881" y="-765211"/>
              <a:ext cx="15364" cy="8555"/>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rot="1644691">
              <a:off x="8056786" y="-766587"/>
              <a:ext cx="6285" cy="12571"/>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rot="1644691">
              <a:off x="8061212" y="-772342"/>
              <a:ext cx="3317" cy="6285"/>
            </a:xfrm>
            <a:custGeom>
              <a:rect b="b" l="l" r="r" t="t"/>
              <a:pathLst>
                <a:path extrusionOk="0" h="36" w="19">
                  <a:moveTo>
                    <a:pt x="0" y="1"/>
                  </a:moveTo>
                  <a:cubicBezTo>
                    <a:pt x="0" y="9"/>
                    <a:pt x="9" y="27"/>
                    <a:pt x="9" y="36"/>
                  </a:cubicBezTo>
                  <a:cubicBezTo>
                    <a:pt x="18" y="18"/>
                    <a:pt x="9"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rot="1644691">
              <a:off x="8009904" y="-671274"/>
              <a:ext cx="7857" cy="9952"/>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1644691">
              <a:off x="8041942" y="-686265"/>
              <a:ext cx="12396" cy="4714"/>
            </a:xfrm>
            <a:custGeom>
              <a:rect b="b" l="l" r="r" t="t"/>
              <a:pathLst>
                <a:path extrusionOk="0" h="27" w="71">
                  <a:moveTo>
                    <a:pt x="44" y="0"/>
                  </a:moveTo>
                  <a:cubicBezTo>
                    <a:pt x="35" y="9"/>
                    <a:pt x="18" y="18"/>
                    <a:pt x="0" y="27"/>
                  </a:cubicBezTo>
                  <a:lnTo>
                    <a:pt x="71" y="27"/>
                  </a:ln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1644691">
              <a:off x="8039144" y="-661329"/>
              <a:ext cx="9428" cy="11174"/>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rot="1644691">
              <a:off x="7940730" y="-545930"/>
              <a:ext cx="20253" cy="1746"/>
            </a:xfrm>
            <a:custGeom>
              <a:rect b="b" l="l" r="r" t="t"/>
              <a:pathLst>
                <a:path extrusionOk="0" h="10" w="116">
                  <a:moveTo>
                    <a:pt x="1" y="1"/>
                  </a:moveTo>
                  <a:lnTo>
                    <a:pt x="116" y="10"/>
                  </a:lnTo>
                  <a:lnTo>
                    <a:pt x="1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rot="1644691">
              <a:off x="7932670" y="-419296"/>
              <a:ext cx="21824" cy="14317"/>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rot="1644691">
              <a:off x="7932290" y="-422574"/>
              <a:ext cx="3143" cy="4889"/>
            </a:xfrm>
            <a:custGeom>
              <a:rect b="b" l="l" r="r" t="t"/>
              <a:pathLst>
                <a:path extrusionOk="0" h="28" w="18">
                  <a:moveTo>
                    <a:pt x="0" y="1"/>
                  </a:moveTo>
                  <a:cubicBezTo>
                    <a:pt x="9" y="18"/>
                    <a:pt x="18" y="18"/>
                    <a:pt x="18" y="27"/>
                  </a:cubicBezTo>
                  <a:cubicBezTo>
                    <a:pt x="18" y="18"/>
                    <a:pt x="9"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rot="1644691">
              <a:off x="7190143" y="810747"/>
              <a:ext cx="7857" cy="6285"/>
            </a:xfrm>
            <a:custGeom>
              <a:rect b="b" l="l" r="r" t="t"/>
              <a:pathLst>
                <a:path extrusionOk="0" h="36" w="45">
                  <a:moveTo>
                    <a:pt x="27" y="0"/>
                  </a:moveTo>
                  <a:lnTo>
                    <a:pt x="0" y="36"/>
                  </a:lnTo>
                  <a:lnTo>
                    <a:pt x="0" y="36"/>
                  </a:lnTo>
                  <a:lnTo>
                    <a:pt x="44" y="9"/>
                  </a:ln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rot="1644691">
              <a:off x="7188824" y="827242"/>
              <a:ext cx="14142" cy="6460"/>
            </a:xfrm>
            <a:custGeom>
              <a:rect b="b" l="l" r="r" t="t"/>
              <a:pathLst>
                <a:path extrusionOk="0" h="37" w="81">
                  <a:moveTo>
                    <a:pt x="80" y="1"/>
                  </a:moveTo>
                  <a:lnTo>
                    <a:pt x="1" y="10"/>
                  </a:lnTo>
                  <a:lnTo>
                    <a:pt x="71" y="36"/>
                  </a:lnTo>
                  <a:cubicBezTo>
                    <a:pt x="71" y="27"/>
                    <a:pt x="62" y="10"/>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rot="1644691">
              <a:off x="7748350" y="-4308"/>
              <a:ext cx="7857" cy="6285"/>
            </a:xfrm>
            <a:custGeom>
              <a:rect b="b" l="l" r="r" t="t"/>
              <a:pathLst>
                <a:path extrusionOk="0" h="36" w="45">
                  <a:moveTo>
                    <a:pt x="18" y="1"/>
                  </a:moveTo>
                  <a:cubicBezTo>
                    <a:pt x="0" y="9"/>
                    <a:pt x="0" y="18"/>
                    <a:pt x="0" y="36"/>
                  </a:cubicBezTo>
                  <a:lnTo>
                    <a:pt x="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rot="1644691">
              <a:off x="7690283" y="75966"/>
              <a:ext cx="12571" cy="3317"/>
            </a:xfrm>
            <a:custGeom>
              <a:rect b="b" l="l" r="r" t="t"/>
              <a:pathLst>
                <a:path extrusionOk="0" h="19" w="72">
                  <a:moveTo>
                    <a:pt x="71" y="1"/>
                  </a:moveTo>
                  <a:lnTo>
                    <a:pt x="1" y="19"/>
                  </a:lnTo>
                  <a:lnTo>
                    <a:pt x="71" y="10"/>
                  </a:ln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rot="1644691">
              <a:off x="7666260" y="147883"/>
              <a:ext cx="14491" cy="11000"/>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rot="1644691">
              <a:off x="8154548" y="1171287"/>
              <a:ext cx="10301" cy="2968"/>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rot="1644691">
              <a:off x="8154348" y="1114917"/>
              <a:ext cx="9428" cy="6285"/>
            </a:xfrm>
            <a:custGeom>
              <a:rect b="b" l="l" r="r" t="t"/>
              <a:pathLst>
                <a:path extrusionOk="0" h="36" w="54">
                  <a:moveTo>
                    <a:pt x="0" y="1"/>
                  </a:moveTo>
                  <a:lnTo>
                    <a:pt x="27" y="36"/>
                  </a:lnTo>
                  <a:lnTo>
                    <a:pt x="53" y="36"/>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rot="1644691">
              <a:off x="8156188" y="1078352"/>
              <a:ext cx="20253" cy="27935"/>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rot="1644691">
              <a:off x="8208990" y="1073488"/>
              <a:ext cx="4539" cy="5412"/>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rot="1644691">
              <a:off x="8212270" y="1077937"/>
              <a:ext cx="2968" cy="2444"/>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rot="1644691">
              <a:off x="8216311" y="1058116"/>
              <a:ext cx="12396" cy="9079"/>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rot="1644691">
              <a:off x="8209344" y="1049982"/>
              <a:ext cx="4714" cy="3317"/>
            </a:xfrm>
            <a:custGeom>
              <a:rect b="b" l="l" r="r" t="t"/>
              <a:pathLst>
                <a:path extrusionOk="0" h="19" w="27">
                  <a:moveTo>
                    <a:pt x="0" y="1"/>
                  </a:moveTo>
                  <a:lnTo>
                    <a:pt x="18" y="18"/>
                  </a:lnTo>
                  <a:cubicBezTo>
                    <a:pt x="27" y="9"/>
                    <a:pt x="27"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rot="1644691">
              <a:off x="8202588" y="1052244"/>
              <a:ext cx="12571" cy="6285"/>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rot="1644691">
              <a:off x="8197441" y="1059902"/>
              <a:ext cx="11174" cy="10476"/>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rot="1644691">
              <a:off x="8156355" y="1072690"/>
              <a:ext cx="9428" cy="9428"/>
            </a:xfrm>
            <a:custGeom>
              <a:rect b="b" l="l" r="r" t="t"/>
              <a:pathLst>
                <a:path extrusionOk="0" h="54" w="54">
                  <a:moveTo>
                    <a:pt x="27" y="1"/>
                  </a:moveTo>
                  <a:lnTo>
                    <a:pt x="0" y="27"/>
                  </a:lnTo>
                  <a:lnTo>
                    <a:pt x="36" y="54"/>
                  </a:lnTo>
                  <a:cubicBezTo>
                    <a:pt x="18" y="36"/>
                    <a:pt x="53"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rot="1644691">
              <a:off x="8226758" y="1024952"/>
              <a:ext cx="12571" cy="7857"/>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rot="1644691">
              <a:off x="8223494" y="1017991"/>
              <a:ext cx="6285" cy="6285"/>
            </a:xfrm>
            <a:custGeom>
              <a:rect b="b" l="l" r="r" t="t"/>
              <a:pathLst>
                <a:path extrusionOk="0" h="36" w="36">
                  <a:moveTo>
                    <a:pt x="9" y="0"/>
                  </a:moveTo>
                  <a:lnTo>
                    <a:pt x="9" y="0"/>
                  </a:lnTo>
                  <a:cubicBezTo>
                    <a:pt x="1" y="36"/>
                    <a:pt x="18" y="36"/>
                    <a:pt x="36" y="36"/>
                  </a:cubicBez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rot="1644691">
              <a:off x="8193195" y="1040645"/>
              <a:ext cx="12396" cy="12571"/>
            </a:xfrm>
            <a:custGeom>
              <a:rect b="b" l="l" r="r" t="t"/>
              <a:pathLst>
                <a:path extrusionOk="0" h="72" w="71">
                  <a:moveTo>
                    <a:pt x="0" y="1"/>
                  </a:moveTo>
                  <a:lnTo>
                    <a:pt x="9" y="19"/>
                  </a:lnTo>
                  <a:lnTo>
                    <a:pt x="71" y="72"/>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rot="1644691">
              <a:off x="8246720" y="1003934"/>
              <a:ext cx="12571" cy="6285"/>
            </a:xfrm>
            <a:custGeom>
              <a:rect b="b" l="l" r="r" t="t"/>
              <a:pathLst>
                <a:path extrusionOk="0" h="36" w="72">
                  <a:moveTo>
                    <a:pt x="1" y="0"/>
                  </a:moveTo>
                  <a:lnTo>
                    <a:pt x="27" y="18"/>
                  </a:lnTo>
                  <a:lnTo>
                    <a:pt x="72" y="36"/>
                  </a:lnTo>
                  <a:lnTo>
                    <a:pt x="72" y="3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rot="1644691">
              <a:off x="8258516" y="981388"/>
              <a:ext cx="14142" cy="13095"/>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rot="1644691">
              <a:off x="8260743" y="973005"/>
              <a:ext cx="6285" cy="6460"/>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rot="1644691">
              <a:off x="8232510" y="1004403"/>
              <a:ext cx="9428" cy="6285"/>
            </a:xfrm>
            <a:custGeom>
              <a:rect b="b" l="l" r="r" t="t"/>
              <a:pathLst>
                <a:path extrusionOk="0" h="36" w="54">
                  <a:moveTo>
                    <a:pt x="53" y="0"/>
                  </a:moveTo>
                  <a:lnTo>
                    <a:pt x="0" y="18"/>
                  </a:lnTo>
                  <a:lnTo>
                    <a:pt x="0" y="36"/>
                  </a:lnTo>
                  <a:cubicBezTo>
                    <a:pt x="18" y="27"/>
                    <a:pt x="44" y="27"/>
                    <a:pt x="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rot="1644691">
              <a:off x="8234436" y="999474"/>
              <a:ext cx="175" cy="6460"/>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rot="1644691">
              <a:off x="8231623" y="1008041"/>
              <a:ext cx="175" cy="175"/>
            </a:xfrm>
            <a:custGeom>
              <a:rect b="b" l="l" r="r" t="t"/>
              <a:pathLst>
                <a:path extrusionOk="0" h="1" w="1">
                  <a:moveTo>
                    <a:pt x="0" y="1"/>
                  </a:moveTo>
                  <a:lnTo>
                    <a:pt x="0" y="1"/>
                  </a:ln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rot="1644691">
              <a:off x="8196130" y="1018429"/>
              <a:ext cx="17110" cy="6635"/>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rot="1644691">
              <a:off x="8216972" y="1006461"/>
              <a:ext cx="7857" cy="7857"/>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rot="1644691">
              <a:off x="8218235" y="1002519"/>
              <a:ext cx="4889" cy="3317"/>
            </a:xfrm>
            <a:custGeom>
              <a:rect b="b" l="l" r="r" t="t"/>
              <a:pathLst>
                <a:path extrusionOk="0" h="19" w="28">
                  <a:moveTo>
                    <a:pt x="1" y="1"/>
                  </a:moveTo>
                  <a:lnTo>
                    <a:pt x="19" y="18"/>
                  </a:lnTo>
                  <a:lnTo>
                    <a:pt x="27" y="9"/>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rot="1644691">
              <a:off x="8243967" y="968650"/>
              <a:ext cx="7857" cy="12745"/>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rot="1644691">
              <a:off x="8238660" y="991250"/>
              <a:ext cx="1746" cy="175"/>
            </a:xfrm>
            <a:custGeom>
              <a:rect b="b" l="l" r="r" t="t"/>
              <a:pathLst>
                <a:path extrusionOk="0" h="1" w="10">
                  <a:moveTo>
                    <a:pt x="9" y="1"/>
                  </a:moveTo>
                  <a:lnTo>
                    <a:pt x="9" y="1"/>
                  </a:lnTo>
                  <a:cubicBezTo>
                    <a:pt x="9" y="1"/>
                    <a:pt x="1"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rot="1644691">
              <a:off x="8262653" y="934319"/>
              <a:ext cx="1571" cy="1746"/>
            </a:xfrm>
            <a:custGeom>
              <a:rect b="b" l="l" r="r" t="t"/>
              <a:pathLst>
                <a:path extrusionOk="0" h="10" w="9">
                  <a:moveTo>
                    <a:pt x="9" y="1"/>
                  </a:moveTo>
                  <a:cubicBezTo>
                    <a:pt x="9" y="9"/>
                    <a:pt x="0" y="9"/>
                    <a:pt x="0" y="9"/>
                  </a:cubicBezTo>
                  <a:lnTo>
                    <a:pt x="9" y="9"/>
                  </a:ln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rot="1644691">
              <a:off x="8237289" y="977927"/>
              <a:ext cx="4714" cy="6285"/>
            </a:xfrm>
            <a:custGeom>
              <a:rect b="b" l="l" r="r" t="t"/>
              <a:pathLst>
                <a:path extrusionOk="0" h="36" w="27">
                  <a:moveTo>
                    <a:pt x="9" y="0"/>
                  </a:moveTo>
                  <a:cubicBezTo>
                    <a:pt x="0" y="18"/>
                    <a:pt x="9" y="27"/>
                    <a:pt x="27" y="35"/>
                  </a:cubicBezTo>
                  <a:cubicBezTo>
                    <a:pt x="18" y="27"/>
                    <a:pt x="18" y="18"/>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rot="1644691">
              <a:off x="8257151" y="960619"/>
              <a:ext cx="6285" cy="4889"/>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rot="1644691">
              <a:off x="8243735" y="990627"/>
              <a:ext cx="1746" cy="1571"/>
            </a:xfrm>
            <a:custGeom>
              <a:rect b="b" l="l" r="r" t="t"/>
              <a:pathLst>
                <a:path extrusionOk="0" h="9" w="10">
                  <a:moveTo>
                    <a:pt x="1" y="9"/>
                  </a:moveTo>
                  <a:cubicBezTo>
                    <a:pt x="1" y="9"/>
                    <a:pt x="1" y="9"/>
                    <a:pt x="1" y="9"/>
                  </a:cubicBezTo>
                  <a:cubicBezTo>
                    <a:pt x="10" y="0"/>
                    <a:pt x="1" y="9"/>
                    <a:pt x="1"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rot="1644691">
              <a:off x="8238417" y="985804"/>
              <a:ext cx="6285" cy="6285"/>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rot="1644691">
              <a:off x="8212095" y="905760"/>
              <a:ext cx="55696" cy="25840"/>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rot="1644691">
              <a:off x="8258235" y="937070"/>
              <a:ext cx="10825" cy="15539"/>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rot="1644691">
              <a:off x="8229897" y="944416"/>
              <a:ext cx="27935" cy="20253"/>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rot="1644691">
              <a:off x="8182182" y="1002542"/>
              <a:ext cx="1746" cy="1222"/>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rot="1644691">
              <a:off x="8184494" y="996364"/>
              <a:ext cx="24793" cy="17110"/>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rot="1644691">
              <a:off x="8209402" y="965889"/>
              <a:ext cx="12571" cy="12396"/>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rot="1644691">
              <a:off x="8264955" y="932177"/>
              <a:ext cx="14142" cy="6285"/>
            </a:xfrm>
            <a:custGeom>
              <a:rect b="b" l="l" r="r" t="t"/>
              <a:pathLst>
                <a:path extrusionOk="0" h="36" w="81">
                  <a:moveTo>
                    <a:pt x="1" y="0"/>
                  </a:moveTo>
                  <a:lnTo>
                    <a:pt x="27" y="27"/>
                  </a:lnTo>
                  <a:lnTo>
                    <a:pt x="80" y="3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rot="1644691">
              <a:off x="8274488" y="921339"/>
              <a:ext cx="7857" cy="3317"/>
            </a:xfrm>
            <a:custGeom>
              <a:rect b="b" l="l" r="r" t="t"/>
              <a:pathLst>
                <a:path extrusionOk="0" h="19" w="45">
                  <a:moveTo>
                    <a:pt x="18" y="1"/>
                  </a:moveTo>
                  <a:lnTo>
                    <a:pt x="1" y="18"/>
                  </a:lnTo>
                  <a:lnTo>
                    <a:pt x="45" y="18"/>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rot="1644691">
              <a:off x="8524853" y="136616"/>
              <a:ext cx="3317" cy="3143"/>
            </a:xfrm>
            <a:custGeom>
              <a:rect b="b" l="l" r="r" t="t"/>
              <a:pathLst>
                <a:path extrusionOk="0" h="18" w="19">
                  <a:moveTo>
                    <a:pt x="1" y="0"/>
                  </a:moveTo>
                  <a:cubicBezTo>
                    <a:pt x="1" y="9"/>
                    <a:pt x="10" y="9"/>
                    <a:pt x="18" y="18"/>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rot="1644691">
              <a:off x="8516430" y="160819"/>
              <a:ext cx="3317" cy="873"/>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rot="1644691">
              <a:off x="8423780" y="594355"/>
              <a:ext cx="20253" cy="11000"/>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rot="1644691">
              <a:off x="8473040" y="357780"/>
              <a:ext cx="9428" cy="3317"/>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rot="1644691">
              <a:off x="8446685" y="333071"/>
              <a:ext cx="6285" cy="6460"/>
            </a:xfrm>
            <a:custGeom>
              <a:rect b="b" l="l" r="r" t="t"/>
              <a:pathLst>
                <a:path extrusionOk="0" h="37" w="36">
                  <a:moveTo>
                    <a:pt x="36" y="1"/>
                  </a:moveTo>
                  <a:cubicBezTo>
                    <a:pt x="18" y="10"/>
                    <a:pt x="9" y="27"/>
                    <a:pt x="0" y="36"/>
                  </a:cubicBez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rot="1644691">
              <a:off x="8564887" y="13083"/>
              <a:ext cx="9428" cy="4016"/>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rot="1644691">
              <a:off x="8329121" y="775942"/>
              <a:ext cx="12571" cy="11000"/>
            </a:xfrm>
            <a:custGeom>
              <a:rect b="b" l="l" r="r" t="t"/>
              <a:pathLst>
                <a:path extrusionOk="0" h="63" w="72">
                  <a:moveTo>
                    <a:pt x="71" y="1"/>
                  </a:moveTo>
                  <a:cubicBezTo>
                    <a:pt x="45" y="36"/>
                    <a:pt x="0" y="63"/>
                    <a:pt x="45" y="63"/>
                  </a:cubicBezTo>
                  <a:cubicBezTo>
                    <a:pt x="62" y="36"/>
                    <a:pt x="71" y="18"/>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rot="1644691">
              <a:off x="8604780" y="183600"/>
              <a:ext cx="4889" cy="3317"/>
            </a:xfrm>
            <a:custGeom>
              <a:rect b="b" l="l" r="r" t="t"/>
              <a:pathLst>
                <a:path extrusionOk="0" h="19" w="28">
                  <a:moveTo>
                    <a:pt x="1" y="1"/>
                  </a:moveTo>
                  <a:cubicBezTo>
                    <a:pt x="9" y="18"/>
                    <a:pt x="18" y="18"/>
                    <a:pt x="27" y="18"/>
                  </a:cubicBezTo>
                  <a:cubicBezTo>
                    <a:pt x="18" y="9"/>
                    <a:pt x="9"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rot="1644691">
              <a:off x="8342495" y="769870"/>
              <a:ext cx="9428" cy="11000"/>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rot="1644691">
              <a:off x="8776755" y="-405488"/>
              <a:ext cx="1746" cy="1746"/>
            </a:xfrm>
            <a:custGeom>
              <a:rect b="b" l="l" r="r" t="t"/>
              <a:pathLst>
                <a:path extrusionOk="0" h="10" w="10">
                  <a:moveTo>
                    <a:pt x="10" y="1"/>
                  </a:moveTo>
                  <a:cubicBezTo>
                    <a:pt x="1" y="1"/>
                    <a:pt x="1" y="1"/>
                    <a:pt x="1" y="10"/>
                  </a:cubicBezTo>
                  <a:cubicBezTo>
                    <a:pt x="10" y="1"/>
                    <a:pt x="10"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rot="1644691">
              <a:off x="8301875" y="871006"/>
              <a:ext cx="175" cy="3317"/>
            </a:xfrm>
            <a:custGeom>
              <a:rect b="b" l="l" r="r" t="t"/>
              <a:pathLst>
                <a:path extrusionOk="0" h="19" w="1">
                  <a:moveTo>
                    <a:pt x="0" y="1"/>
                  </a:moveTo>
                  <a:cubicBezTo>
                    <a:pt x="0" y="18"/>
                    <a:pt x="0"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rot="1644691">
              <a:off x="8259251" y="867331"/>
              <a:ext cx="4889" cy="1746"/>
            </a:xfrm>
            <a:custGeom>
              <a:rect b="b" l="l" r="r" t="t"/>
              <a:pathLst>
                <a:path extrusionOk="0" h="10" w="28">
                  <a:moveTo>
                    <a:pt x="27" y="10"/>
                  </a:moveTo>
                  <a:cubicBezTo>
                    <a:pt x="27" y="10"/>
                    <a:pt x="18" y="1"/>
                    <a:pt x="1" y="1"/>
                  </a:cubicBezTo>
                  <a:cubicBezTo>
                    <a:pt x="18" y="1"/>
                    <a:pt x="27" y="10"/>
                    <a:pt x="27"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rot="1644691">
              <a:off x="8308984" y="717125"/>
              <a:ext cx="2095" cy="1222"/>
            </a:xfrm>
            <a:custGeom>
              <a:rect b="b" l="l" r="r" t="t"/>
              <a:pathLst>
                <a:path extrusionOk="0" h="7" w="12">
                  <a:moveTo>
                    <a:pt x="11" y="0"/>
                  </a:moveTo>
                  <a:cubicBezTo>
                    <a:pt x="2" y="5"/>
                    <a:pt x="0" y="7"/>
                    <a:pt x="1" y="7"/>
                  </a:cubicBezTo>
                  <a:cubicBezTo>
                    <a:pt x="2" y="7"/>
                    <a:pt x="7" y="5"/>
                    <a:pt x="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rot="1644691">
              <a:off x="8296791" y="870954"/>
              <a:ext cx="3317" cy="3317"/>
            </a:xfrm>
            <a:custGeom>
              <a:rect b="b" l="l" r="r" t="t"/>
              <a:pathLst>
                <a:path extrusionOk="0" h="19" w="19">
                  <a:moveTo>
                    <a:pt x="19" y="1"/>
                  </a:moveTo>
                  <a:cubicBezTo>
                    <a:pt x="10" y="1"/>
                    <a:pt x="10" y="9"/>
                    <a:pt x="1" y="18"/>
                  </a:cubicBezTo>
                  <a:cubicBezTo>
                    <a:pt x="10" y="18"/>
                    <a:pt x="19" y="9"/>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rot="1644691">
              <a:off x="8298334" y="875069"/>
              <a:ext cx="2619" cy="2619"/>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rot="1644691">
              <a:off x="8301437" y="867931"/>
              <a:ext cx="1746" cy="4714"/>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rot="1644691">
              <a:off x="8691015" y="-168466"/>
              <a:ext cx="2619" cy="1921"/>
            </a:xfrm>
            <a:custGeom>
              <a:rect b="b" l="l" r="r" t="t"/>
              <a:pathLst>
                <a:path extrusionOk="0" h="11" w="15">
                  <a:moveTo>
                    <a:pt x="2" y="0"/>
                  </a:moveTo>
                  <a:cubicBezTo>
                    <a:pt x="0" y="0"/>
                    <a:pt x="5" y="5"/>
                    <a:pt x="15" y="10"/>
                  </a:cubicBezTo>
                  <a:cubicBezTo>
                    <a:pt x="7" y="3"/>
                    <a:pt x="3" y="0"/>
                    <a:pt x="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rot="1644691">
              <a:off x="8372284" y="488790"/>
              <a:ext cx="175" cy="175"/>
            </a:xfrm>
            <a:custGeom>
              <a:rect b="b" l="l" r="r" t="t"/>
              <a:pathLst>
                <a:path extrusionOk="0" h="1" w="1">
                  <a:moveTo>
                    <a:pt x="1" y="1"/>
                  </a:moveTo>
                  <a:cubicBezTo>
                    <a:pt x="1" y="1"/>
                    <a:pt x="1" y="1"/>
                    <a:pt x="1" y="1"/>
                  </a:cubicBezTo>
                  <a:cubicBezTo>
                    <a:pt x="1" y="1"/>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rot="1644691">
              <a:off x="8366045" y="482873"/>
              <a:ext cx="34221" cy="11000"/>
            </a:xfrm>
            <a:custGeom>
              <a:rect b="b" l="l" r="r" t="t"/>
              <a:pathLst>
                <a:path extrusionOk="0" h="63" w="196">
                  <a:moveTo>
                    <a:pt x="1" y="1"/>
                  </a:moveTo>
                  <a:cubicBezTo>
                    <a:pt x="71" y="19"/>
                    <a:pt x="63" y="36"/>
                    <a:pt x="45" y="63"/>
                  </a:cubicBezTo>
                  <a:lnTo>
                    <a:pt x="195" y="27"/>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rot="1644691">
              <a:off x="8440166" y="-449701"/>
              <a:ext cx="187341" cy="1410732"/>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rot="1644691">
              <a:off x="8498517" y="185936"/>
              <a:ext cx="17110" cy="9428"/>
            </a:xfrm>
            <a:custGeom>
              <a:rect b="b" l="l" r="r" t="t"/>
              <a:pathLst>
                <a:path extrusionOk="0" h="54" w="98">
                  <a:moveTo>
                    <a:pt x="36" y="0"/>
                  </a:moveTo>
                  <a:cubicBezTo>
                    <a:pt x="1" y="18"/>
                    <a:pt x="36" y="36"/>
                    <a:pt x="54" y="53"/>
                  </a:cubicBezTo>
                  <a:cubicBezTo>
                    <a:pt x="71" y="27"/>
                    <a:pt x="98"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rot="1644691">
              <a:off x="8451432" y="356526"/>
              <a:ext cx="6460" cy="8031"/>
            </a:xfrm>
            <a:custGeom>
              <a:rect b="b" l="l" r="r" t="t"/>
              <a:pathLst>
                <a:path extrusionOk="0" h="46" w="37">
                  <a:moveTo>
                    <a:pt x="27" y="1"/>
                  </a:moveTo>
                  <a:cubicBezTo>
                    <a:pt x="10" y="19"/>
                    <a:pt x="1" y="36"/>
                    <a:pt x="18" y="45"/>
                  </a:cubicBezTo>
                  <a:cubicBezTo>
                    <a:pt x="36" y="27"/>
                    <a:pt x="36" y="19"/>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rot="1644691">
              <a:off x="8308648" y="834294"/>
              <a:ext cx="3317" cy="4365"/>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rot="1644691">
              <a:off x="8299950" y="840519"/>
              <a:ext cx="6285" cy="6460"/>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rot="1644691">
              <a:off x="8763528" y="-169728"/>
              <a:ext cx="3492" cy="2619"/>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rot="1644691">
              <a:off x="8449226" y="339695"/>
              <a:ext cx="4889" cy="2794"/>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rot="1644691">
              <a:off x="8572649" y="18502"/>
              <a:ext cx="1746" cy="1571"/>
            </a:xfrm>
            <a:custGeom>
              <a:rect b="b" l="l" r="r" t="t"/>
              <a:pathLst>
                <a:path extrusionOk="0" h="9" w="10">
                  <a:moveTo>
                    <a:pt x="0" y="0"/>
                  </a:moveTo>
                  <a:lnTo>
                    <a:pt x="9" y="9"/>
                  </a:lnTo>
                  <a:cubicBezTo>
                    <a:pt x="9" y="0"/>
                    <a:pt x="9"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rot="1644691">
              <a:off x="8292579" y="660797"/>
              <a:ext cx="4889" cy="4889"/>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rot="1644691">
              <a:off x="8289114" y="894002"/>
              <a:ext cx="6285" cy="8031"/>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rot="1644691">
              <a:off x="8211601" y="927414"/>
              <a:ext cx="6285" cy="5762"/>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rot="1644691">
              <a:off x="8249636" y="893611"/>
              <a:ext cx="15888" cy="9428"/>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rot="1644691">
              <a:off x="8250636" y="903062"/>
              <a:ext cx="4714" cy="3667"/>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rot="1644691">
              <a:off x="8298259" y="857651"/>
              <a:ext cx="15015" cy="6635"/>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rot="1644691">
              <a:off x="8234654" y="883869"/>
              <a:ext cx="9428" cy="4714"/>
            </a:xfrm>
            <a:custGeom>
              <a:rect b="b" l="l" r="r" t="t"/>
              <a:pathLst>
                <a:path extrusionOk="0" h="27" w="54">
                  <a:moveTo>
                    <a:pt x="9" y="0"/>
                  </a:moveTo>
                  <a:lnTo>
                    <a:pt x="0" y="27"/>
                  </a:lnTo>
                  <a:lnTo>
                    <a:pt x="53" y="9"/>
                  </a:ln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rot="1644691">
              <a:off x="8251410" y="855097"/>
              <a:ext cx="4889" cy="9428"/>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rot="1644691">
              <a:off x="8250799" y="864202"/>
              <a:ext cx="1746" cy="6460"/>
            </a:xfrm>
            <a:custGeom>
              <a:rect b="b" l="l" r="r" t="t"/>
              <a:pathLst>
                <a:path extrusionOk="0" h="37" w="10">
                  <a:moveTo>
                    <a:pt x="1" y="1"/>
                  </a:moveTo>
                  <a:cubicBezTo>
                    <a:pt x="1" y="10"/>
                    <a:pt x="1" y="27"/>
                    <a:pt x="9" y="36"/>
                  </a:cubicBezTo>
                  <a:cubicBezTo>
                    <a:pt x="9" y="27"/>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rot="1644691">
              <a:off x="8236520" y="867716"/>
              <a:ext cx="3317" cy="7857"/>
            </a:xfrm>
            <a:custGeom>
              <a:rect b="b" l="l" r="r" t="t"/>
              <a:pathLst>
                <a:path extrusionOk="0" h="45" w="19">
                  <a:moveTo>
                    <a:pt x="18" y="1"/>
                  </a:moveTo>
                  <a:lnTo>
                    <a:pt x="1" y="45"/>
                  </a:lnTo>
                  <a:lnTo>
                    <a:pt x="18" y="36"/>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rot="1644691">
              <a:off x="8285418" y="774453"/>
              <a:ext cx="9079" cy="8730"/>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rot="1644691">
              <a:off x="8251722" y="791020"/>
              <a:ext cx="12396" cy="4714"/>
            </a:xfrm>
            <a:custGeom>
              <a:rect b="b" l="l" r="r" t="t"/>
              <a:pathLst>
                <a:path extrusionOk="0" h="27" w="71">
                  <a:moveTo>
                    <a:pt x="0" y="0"/>
                  </a:moveTo>
                  <a:lnTo>
                    <a:pt x="27" y="27"/>
                  </a:lnTo>
                  <a:cubicBezTo>
                    <a:pt x="36" y="9"/>
                    <a:pt x="53" y="9"/>
                    <a:pt x="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rot="1644691">
              <a:off x="8253750" y="763742"/>
              <a:ext cx="9952" cy="8381"/>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rot="1644691">
              <a:off x="8326845" y="672292"/>
              <a:ext cx="21650" cy="1746"/>
            </a:xfrm>
            <a:custGeom>
              <a:rect b="b" l="l" r="r" t="t"/>
              <a:pathLst>
                <a:path extrusionOk="0" h="10" w="124">
                  <a:moveTo>
                    <a:pt x="0" y="1"/>
                  </a:moveTo>
                  <a:lnTo>
                    <a:pt x="9" y="10"/>
                  </a:lnTo>
                  <a:lnTo>
                    <a:pt x="1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rot="1644691">
              <a:off x="8321909" y="548889"/>
              <a:ext cx="20253" cy="12396"/>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rot="1644691">
              <a:off x="8339641" y="561828"/>
              <a:ext cx="4714" cy="1571"/>
            </a:xfrm>
            <a:custGeom>
              <a:rect b="b" l="l" r="r" t="t"/>
              <a:pathLst>
                <a:path extrusionOk="0" h="9" w="27">
                  <a:moveTo>
                    <a:pt x="0" y="0"/>
                  </a:moveTo>
                  <a:cubicBezTo>
                    <a:pt x="9" y="0"/>
                    <a:pt x="18" y="9"/>
                    <a:pt x="27" y="9"/>
                  </a:cubicBezTo>
                  <a:cubicBezTo>
                    <a:pt x="18"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rot="1644691">
              <a:off x="8474878" y="194918"/>
              <a:ext cx="6460" cy="6460"/>
            </a:xfrm>
            <a:custGeom>
              <a:rect b="b" l="l" r="r" t="t"/>
              <a:pathLst>
                <a:path extrusionOk="0" h="37" w="37">
                  <a:moveTo>
                    <a:pt x="36" y="1"/>
                  </a:moveTo>
                  <a:lnTo>
                    <a:pt x="1" y="36"/>
                  </a:lnTo>
                  <a:lnTo>
                    <a:pt x="18" y="36"/>
                  </a:lnTo>
                  <a:cubicBezTo>
                    <a:pt x="36" y="27"/>
                    <a:pt x="36" y="19"/>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rot="1644691">
              <a:off x="8517830" y="127852"/>
              <a:ext cx="10825" cy="3317"/>
            </a:xfrm>
            <a:custGeom>
              <a:rect b="b" l="l" r="r" t="t"/>
              <a:pathLst>
                <a:path extrusionOk="0" h="19" w="62">
                  <a:moveTo>
                    <a:pt x="62" y="1"/>
                  </a:moveTo>
                  <a:lnTo>
                    <a:pt x="0" y="10"/>
                  </a:lnTo>
                  <a:lnTo>
                    <a:pt x="0" y="18"/>
                  </a:lnTo>
                  <a:lnTo>
                    <a:pt x="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rot="1644691">
              <a:off x="8531243" y="58602"/>
              <a:ext cx="11174" cy="9777"/>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rot="1644691">
              <a:off x="7643098" y="850073"/>
              <a:ext cx="15888" cy="3143"/>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rot="1644691">
              <a:off x="7640178" y="779749"/>
              <a:ext cx="12571" cy="7857"/>
            </a:xfrm>
            <a:custGeom>
              <a:rect b="b" l="l" r="r" t="t"/>
              <a:pathLst>
                <a:path extrusionOk="0" h="45" w="72">
                  <a:moveTo>
                    <a:pt x="1" y="0"/>
                  </a:moveTo>
                  <a:lnTo>
                    <a:pt x="36" y="44"/>
                  </a:lnTo>
                  <a:lnTo>
                    <a:pt x="71" y="44"/>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rot="1644691">
              <a:off x="7641170" y="737633"/>
              <a:ext cx="29507" cy="32475"/>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rot="1644691">
              <a:off x="7716843" y="740173"/>
              <a:ext cx="5587" cy="7333"/>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rot="1644691">
              <a:off x="7720572" y="747078"/>
              <a:ext cx="4714" cy="2444"/>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rot="1644691">
              <a:off x="7726167" y="724029"/>
              <a:ext cx="18682" cy="10650"/>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rot="1644691">
              <a:off x="7716354" y="711374"/>
              <a:ext cx="6460" cy="3317"/>
            </a:xfrm>
            <a:custGeom>
              <a:rect b="b" l="l" r="r" t="t"/>
              <a:pathLst>
                <a:path extrusionOk="0" h="19" w="37">
                  <a:moveTo>
                    <a:pt x="1" y="1"/>
                  </a:moveTo>
                  <a:lnTo>
                    <a:pt x="19" y="18"/>
                  </a:lnTo>
                  <a:cubicBezTo>
                    <a:pt x="27" y="18"/>
                    <a:pt x="36"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rot="1644691">
              <a:off x="7706445" y="712824"/>
              <a:ext cx="17110" cy="7857"/>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rot="1644691">
              <a:off x="7698530" y="722949"/>
              <a:ext cx="17285" cy="11349"/>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rot="1644691">
              <a:off x="7641613" y="728935"/>
              <a:ext cx="13968" cy="11000"/>
            </a:xfrm>
            <a:custGeom>
              <a:rect b="b" l="l" r="r" t="t"/>
              <a:pathLst>
                <a:path extrusionOk="0" h="63" w="80">
                  <a:moveTo>
                    <a:pt x="35" y="0"/>
                  </a:moveTo>
                  <a:lnTo>
                    <a:pt x="0" y="36"/>
                  </a:lnTo>
                  <a:lnTo>
                    <a:pt x="44" y="62"/>
                  </a:lnTo>
                  <a:cubicBezTo>
                    <a:pt x="27" y="45"/>
                    <a:pt x="80" y="0"/>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rot="1644691">
              <a:off x="7739879" y="685334"/>
              <a:ext cx="18682" cy="7857"/>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rot="1644691">
              <a:off x="7734274" y="674914"/>
              <a:ext cx="9428" cy="7857"/>
            </a:xfrm>
            <a:custGeom>
              <a:rect b="b" l="l" r="r" t="t"/>
              <a:pathLst>
                <a:path extrusionOk="0" h="45" w="54">
                  <a:moveTo>
                    <a:pt x="10" y="0"/>
                  </a:moveTo>
                  <a:lnTo>
                    <a:pt x="10" y="0"/>
                  </a:lnTo>
                  <a:cubicBezTo>
                    <a:pt x="1" y="36"/>
                    <a:pt x="27" y="44"/>
                    <a:pt x="54" y="44"/>
                  </a:cubicBez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rot="1644691">
              <a:off x="7693179" y="697776"/>
              <a:ext cx="17110" cy="15539"/>
            </a:xfrm>
            <a:custGeom>
              <a:rect b="b" l="l" r="r" t="t"/>
              <a:pathLst>
                <a:path extrusionOk="0" h="89" w="98">
                  <a:moveTo>
                    <a:pt x="1" y="0"/>
                  </a:moveTo>
                  <a:lnTo>
                    <a:pt x="1" y="18"/>
                  </a:lnTo>
                  <a:lnTo>
                    <a:pt x="98" y="8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rot="1644691">
              <a:off x="7767237" y="662729"/>
              <a:ext cx="17110" cy="7857"/>
            </a:xfrm>
            <a:custGeom>
              <a:rect b="b" l="l" r="r" t="t"/>
              <a:pathLst>
                <a:path extrusionOk="0" h="45" w="98">
                  <a:moveTo>
                    <a:pt x="0" y="0"/>
                  </a:moveTo>
                  <a:lnTo>
                    <a:pt x="36" y="27"/>
                  </a:lnTo>
                  <a:lnTo>
                    <a:pt x="97" y="45"/>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rot="1644691">
              <a:off x="7783348" y="637629"/>
              <a:ext cx="20253" cy="16412"/>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rot="1644691">
              <a:off x="7783587" y="627829"/>
              <a:ext cx="11000" cy="6285"/>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rot="1644691">
              <a:off x="7747174" y="661427"/>
              <a:ext cx="12396" cy="6285"/>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rot="1644691">
              <a:off x="7748145" y="653969"/>
              <a:ext cx="1746" cy="8031"/>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rot="1644691">
              <a:off x="7743487" y="663658"/>
              <a:ext cx="3317" cy="175"/>
            </a:xfrm>
            <a:custGeom>
              <a:rect b="b" l="l" r="r" t="t"/>
              <a:pathLst>
                <a:path extrusionOk="0" h="1" w="19">
                  <a:moveTo>
                    <a:pt x="18" y="1"/>
                  </a:moveTo>
                  <a:lnTo>
                    <a:pt x="18" y="1"/>
                  </a:lnTo>
                  <a:cubicBezTo>
                    <a:pt x="10" y="1"/>
                    <a:pt x="1"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rot="1644691">
              <a:off x="7693879" y="670650"/>
              <a:ext cx="26364" cy="9428"/>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rot="1644691">
              <a:off x="7724356" y="660261"/>
              <a:ext cx="12571" cy="9428"/>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rot="1644691">
              <a:off x="7726158" y="655684"/>
              <a:ext cx="6460" cy="3317"/>
            </a:xfrm>
            <a:custGeom>
              <a:rect b="b" l="l" r="r" t="t"/>
              <a:pathLst>
                <a:path extrusionOk="0" h="19" w="37">
                  <a:moveTo>
                    <a:pt x="1" y="1"/>
                  </a:moveTo>
                  <a:lnTo>
                    <a:pt x="27" y="18"/>
                  </a:ln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rot="1644691">
              <a:off x="7760285" y="618054"/>
              <a:ext cx="10825" cy="15539"/>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rot="1644691">
              <a:off x="7755130" y="643834"/>
              <a:ext cx="3317" cy="1746"/>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rot="1644691">
              <a:off x="7786177" y="581150"/>
              <a:ext cx="1746" cy="175"/>
            </a:xfrm>
            <a:custGeom>
              <a:rect b="b" l="l" r="r" t="t"/>
              <a:pathLst>
                <a:path extrusionOk="0" h="1" w="10">
                  <a:moveTo>
                    <a:pt x="10" y="1"/>
                  </a:moveTo>
                  <a:cubicBezTo>
                    <a:pt x="10" y="1"/>
                    <a:pt x="1" y="1"/>
                    <a:pt x="1" y="1"/>
                  </a:cubicBezTo>
                  <a:cubicBezTo>
                    <a:pt x="1" y="1"/>
                    <a:pt x="10"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rot="1644691">
              <a:off x="7751411" y="627426"/>
              <a:ext cx="6285" cy="9428"/>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rot="1644691">
              <a:off x="7778250" y="611108"/>
              <a:ext cx="11000" cy="6460"/>
            </a:xfrm>
            <a:custGeom>
              <a:rect b="b" l="l" r="r" t="t"/>
              <a:pathLst>
                <a:path extrusionOk="0" h="37" w="63">
                  <a:moveTo>
                    <a:pt x="45" y="1"/>
                  </a:moveTo>
                  <a:cubicBezTo>
                    <a:pt x="27" y="10"/>
                    <a:pt x="10" y="27"/>
                    <a:pt x="1" y="36"/>
                  </a:cubicBezTo>
                  <a:cubicBezTo>
                    <a:pt x="18" y="27"/>
                    <a:pt x="63" y="10"/>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rot="1644691">
              <a:off x="7761267" y="645301"/>
              <a:ext cx="2095" cy="1397"/>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rot="1644691">
              <a:off x="7753444" y="639432"/>
              <a:ext cx="9428" cy="4889"/>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rot="1644691">
              <a:off x="7711396" y="539133"/>
              <a:ext cx="83457" cy="30729"/>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rot="1644691">
              <a:off x="7779571" y="583286"/>
              <a:ext cx="18682" cy="18682"/>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rot="1644691">
              <a:off x="7739998" y="589885"/>
              <a:ext cx="41728" cy="23396"/>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rot="1644691">
              <a:off x="7673796" y="646693"/>
              <a:ext cx="3317" cy="1746"/>
            </a:xfrm>
            <a:custGeom>
              <a:rect b="b" l="l" r="r" t="t"/>
              <a:pathLst>
                <a:path extrusionOk="0" h="10" w="19">
                  <a:moveTo>
                    <a:pt x="18" y="1"/>
                  </a:moveTo>
                  <a:cubicBezTo>
                    <a:pt x="9" y="1"/>
                    <a:pt x="0" y="1"/>
                    <a:pt x="0" y="10"/>
                  </a:cubicBezTo>
                  <a:cubicBezTo>
                    <a:pt x="9" y="1"/>
                    <a:pt x="18"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rot="1644691">
              <a:off x="7676576" y="644342"/>
              <a:ext cx="38586" cy="17983"/>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rot="1644691">
              <a:off x="7710274" y="609516"/>
              <a:ext cx="18682" cy="12745"/>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rot="1644691">
              <a:off x="7789696" y="579606"/>
              <a:ext cx="20253" cy="7857"/>
            </a:xfrm>
            <a:custGeom>
              <a:rect b="b" l="l" r="r" t="t"/>
              <a:pathLst>
                <a:path extrusionOk="0" h="45" w="116">
                  <a:moveTo>
                    <a:pt x="0" y="1"/>
                  </a:moveTo>
                  <a:lnTo>
                    <a:pt x="36" y="36"/>
                  </a:lnTo>
                  <a:lnTo>
                    <a:pt x="115" y="45"/>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rot="1644691">
              <a:off x="7801954" y="566465"/>
              <a:ext cx="12571" cy="4714"/>
            </a:xfrm>
            <a:custGeom>
              <a:rect b="b" l="l" r="r" t="t"/>
              <a:pathLst>
                <a:path extrusionOk="0" h="27" w="72">
                  <a:moveTo>
                    <a:pt x="27" y="0"/>
                  </a:moveTo>
                  <a:lnTo>
                    <a:pt x="1" y="27"/>
                  </a:lnTo>
                  <a:lnTo>
                    <a:pt x="71" y="27"/>
                  </a:ln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rot="1644691">
              <a:off x="8120148" y="-349351"/>
              <a:ext cx="3143" cy="4714"/>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rot="1644691">
              <a:off x="8107657" y="-320170"/>
              <a:ext cx="6460" cy="1397"/>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rot="1644691">
              <a:off x="7999627" y="197947"/>
              <a:ext cx="29332" cy="10825"/>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rot="1644691">
              <a:off x="8057202" y="-86151"/>
              <a:ext cx="12396" cy="4714"/>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rot="1644691">
              <a:off x="8017416" y="-121408"/>
              <a:ext cx="9428" cy="6460"/>
            </a:xfrm>
            <a:custGeom>
              <a:rect b="b" l="l" r="r" t="t"/>
              <a:pathLst>
                <a:path extrusionOk="0" h="37" w="54">
                  <a:moveTo>
                    <a:pt x="54" y="1"/>
                  </a:moveTo>
                  <a:lnTo>
                    <a:pt x="54" y="1"/>
                  </a:lnTo>
                  <a:cubicBezTo>
                    <a:pt x="36" y="10"/>
                    <a:pt x="18" y="18"/>
                    <a:pt x="1" y="36"/>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rot="1644691">
              <a:off x="8170403" y="-492289"/>
              <a:ext cx="14142" cy="5412"/>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rot="1644691">
              <a:off x="7871227" y="399940"/>
              <a:ext cx="20253" cy="12571"/>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rot="1644691">
              <a:off x="8235557" y="-272794"/>
              <a:ext cx="7857" cy="3841"/>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rot="1644691">
              <a:off x="7892038" y="394876"/>
              <a:ext cx="12571" cy="14142"/>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rot="1644691">
              <a:off x="7837982" y="510855"/>
              <a:ext cx="1397" cy="1571"/>
            </a:xfrm>
            <a:custGeom>
              <a:rect b="b" l="l" r="r" t="t"/>
              <a:pathLst>
                <a:path extrusionOk="0" h="9" w="8">
                  <a:moveTo>
                    <a:pt x="0" y="0"/>
                  </a:moveTo>
                  <a:cubicBezTo>
                    <a:pt x="3" y="6"/>
                    <a:pt x="5" y="8"/>
                    <a:pt x="6" y="8"/>
                  </a:cubicBezTo>
                  <a:cubicBezTo>
                    <a:pt x="8" y="8"/>
                    <a:pt x="6"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rot="1644691">
              <a:off x="7777757" y="496846"/>
              <a:ext cx="7857" cy="1746"/>
            </a:xfrm>
            <a:custGeom>
              <a:rect b="b" l="l" r="r" t="t"/>
              <a:pathLst>
                <a:path extrusionOk="0" h="10" w="45">
                  <a:moveTo>
                    <a:pt x="1" y="1"/>
                  </a:moveTo>
                  <a:cubicBezTo>
                    <a:pt x="18" y="10"/>
                    <a:pt x="36" y="10"/>
                    <a:pt x="45" y="10"/>
                  </a:cubicBezTo>
                  <a:cubicBezTo>
                    <a:pt x="36" y="10"/>
                    <a:pt x="18"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rot="1644691">
              <a:off x="7840686" y="321373"/>
              <a:ext cx="1746" cy="1571"/>
            </a:xfrm>
            <a:custGeom>
              <a:rect b="b" l="l" r="r" t="t"/>
              <a:pathLst>
                <a:path extrusionOk="0" h="9" w="10">
                  <a:moveTo>
                    <a:pt x="9" y="0"/>
                  </a:moveTo>
                  <a:lnTo>
                    <a:pt x="9" y="0"/>
                  </a:lnTo>
                  <a:cubicBezTo>
                    <a:pt x="1" y="9"/>
                    <a:pt x="1"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rot="1644691">
              <a:off x="7831483" y="508589"/>
              <a:ext cx="4889" cy="4714"/>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rot="1644691">
              <a:off x="7833909" y="514827"/>
              <a:ext cx="4714" cy="3317"/>
            </a:xfrm>
            <a:custGeom>
              <a:rect b="b" l="l" r="r" t="t"/>
              <a:pathLst>
                <a:path extrusionOk="0" h="19" w="27">
                  <a:moveTo>
                    <a:pt x="9" y="1"/>
                  </a:moveTo>
                  <a:cubicBezTo>
                    <a:pt x="9" y="1"/>
                    <a:pt x="9" y="10"/>
                    <a:pt x="0" y="19"/>
                  </a:cubicBezTo>
                  <a:cubicBezTo>
                    <a:pt x="18" y="19"/>
                    <a:pt x="27" y="19"/>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rot="1644691">
              <a:off x="7838296" y="504523"/>
              <a:ext cx="1746" cy="6285"/>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rot="1644691">
              <a:off x="7919474" y="52966"/>
              <a:ext cx="1746" cy="175"/>
            </a:xfrm>
            <a:custGeom>
              <a:rect b="b" l="l" r="r" t="t"/>
              <a:pathLst>
                <a:path extrusionOk="0" h="1" w="10">
                  <a:moveTo>
                    <a:pt x="0" y="0"/>
                  </a:moveTo>
                  <a:cubicBezTo>
                    <a:pt x="0" y="0"/>
                    <a:pt x="9" y="0"/>
                    <a:pt x="9" y="0"/>
                  </a:cubicBez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rot="1644691">
              <a:off x="7911749" y="46699"/>
              <a:ext cx="49585" cy="13968"/>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rot="1644691">
              <a:off x="7944495" y="-741815"/>
              <a:ext cx="228371" cy="1347529"/>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rot="1644691">
              <a:off x="8275779" y="-680415"/>
              <a:ext cx="37189" cy="27935"/>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rot="1644691">
              <a:off x="8084476" y="-290334"/>
              <a:ext cx="26364" cy="9428"/>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rot="1644691">
              <a:off x="8025623" y="-90905"/>
              <a:ext cx="9428" cy="7857"/>
            </a:xfrm>
            <a:custGeom>
              <a:rect b="b" l="l" r="r" t="t"/>
              <a:pathLst>
                <a:path extrusionOk="0" h="45" w="54">
                  <a:moveTo>
                    <a:pt x="44" y="0"/>
                  </a:moveTo>
                  <a:cubicBezTo>
                    <a:pt x="9" y="18"/>
                    <a:pt x="0" y="36"/>
                    <a:pt x="27" y="44"/>
                  </a:cubicBezTo>
                  <a:cubicBezTo>
                    <a:pt x="53" y="27"/>
                    <a:pt x="53" y="9"/>
                    <a:pt x="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rot="1644691">
              <a:off x="7846535" y="466512"/>
              <a:ext cx="4539" cy="4190"/>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rot="1644691">
              <a:off x="7832661" y="472365"/>
              <a:ext cx="9428" cy="6984"/>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rot="1644691">
              <a:off x="8021392" y="-114051"/>
              <a:ext cx="8031" cy="2619"/>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rot="1644691">
              <a:off x="8182262" y="-484517"/>
              <a:ext cx="1571" cy="1746"/>
            </a:xfrm>
            <a:custGeom>
              <a:rect b="b" l="l" r="r" t="t"/>
              <a:pathLst>
                <a:path extrusionOk="0" h="10" w="9">
                  <a:moveTo>
                    <a:pt x="9" y="9"/>
                  </a:moveTo>
                  <a:cubicBezTo>
                    <a:pt x="9" y="9"/>
                    <a:pt x="9" y="9"/>
                    <a:pt x="9" y="9"/>
                  </a:cubicBezTo>
                  <a:cubicBezTo>
                    <a:pt x="9" y="9"/>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rot="1644691">
              <a:off x="7815170" y="249150"/>
              <a:ext cx="7857" cy="4714"/>
            </a:xfrm>
            <a:custGeom>
              <a:rect b="b" l="l" r="r" t="t"/>
              <a:pathLst>
                <a:path extrusionOk="0" h="27" w="45">
                  <a:moveTo>
                    <a:pt x="45" y="0"/>
                  </a:moveTo>
                  <a:cubicBezTo>
                    <a:pt x="18" y="0"/>
                    <a:pt x="1" y="9"/>
                    <a:pt x="1" y="27"/>
                  </a:cubicBezTo>
                  <a:cubicBezTo>
                    <a:pt x="9" y="18"/>
                    <a:pt x="27" y="9"/>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rot="1644691">
              <a:off x="7821274" y="537305"/>
              <a:ext cx="7857" cy="7857"/>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rot="1644691">
              <a:off x="7713755" y="560925"/>
              <a:ext cx="7857" cy="6635"/>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rot="1644691">
              <a:off x="7765514" y="527791"/>
              <a:ext cx="21999" cy="11000"/>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rot="1644691">
              <a:off x="7767531" y="538465"/>
              <a:ext cx="6809" cy="4714"/>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rot="1644691">
              <a:off x="7832152" y="494235"/>
              <a:ext cx="22348" cy="8555"/>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rot="1644691">
              <a:off x="7741968" y="511748"/>
              <a:ext cx="15539" cy="4889"/>
            </a:xfrm>
            <a:custGeom>
              <a:rect b="b" l="l" r="r" t="t"/>
              <a:pathLst>
                <a:path extrusionOk="0" h="28" w="89">
                  <a:moveTo>
                    <a:pt x="18" y="1"/>
                  </a:moveTo>
                  <a:lnTo>
                    <a:pt x="1" y="27"/>
                  </a:lnTo>
                  <a:lnTo>
                    <a:pt x="1" y="27"/>
                  </a:lnTo>
                  <a:lnTo>
                    <a:pt x="89" y="19"/>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rot="1644691">
              <a:off x="7765086" y="479358"/>
              <a:ext cx="9428" cy="12396"/>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rot="1644691">
              <a:off x="7765364" y="491264"/>
              <a:ext cx="3143" cy="6460"/>
            </a:xfrm>
            <a:custGeom>
              <a:rect b="b" l="l" r="r" t="t"/>
              <a:pathLst>
                <a:path extrusionOk="0" h="37" w="18">
                  <a:moveTo>
                    <a:pt x="0" y="1"/>
                  </a:moveTo>
                  <a:cubicBezTo>
                    <a:pt x="0" y="10"/>
                    <a:pt x="0" y="27"/>
                    <a:pt x="18" y="36"/>
                  </a:cubicBezTo>
                  <a:cubicBezTo>
                    <a:pt x="18" y="27"/>
                    <a:pt x="18"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rot="1644691">
              <a:off x="7744936" y="493360"/>
              <a:ext cx="4714" cy="7857"/>
            </a:xfrm>
            <a:custGeom>
              <a:rect b="b" l="l" r="r" t="t"/>
              <a:pathLst>
                <a:path extrusionOk="0" h="45" w="27">
                  <a:moveTo>
                    <a:pt x="27" y="1"/>
                  </a:moveTo>
                  <a:lnTo>
                    <a:pt x="0" y="45"/>
                  </a:lnTo>
                  <a:lnTo>
                    <a:pt x="18" y="36"/>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rot="1644691">
              <a:off x="7810035" y="388007"/>
              <a:ext cx="12222" cy="10301"/>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rot="1644691">
              <a:off x="7761310" y="401454"/>
              <a:ext cx="20253" cy="4889"/>
            </a:xfrm>
            <a:custGeom>
              <a:rect b="b" l="l" r="r" t="t"/>
              <a:pathLst>
                <a:path extrusionOk="0" h="28" w="116">
                  <a:moveTo>
                    <a:pt x="0" y="1"/>
                  </a:moveTo>
                  <a:lnTo>
                    <a:pt x="44" y="27"/>
                  </a:lnTo>
                  <a:cubicBezTo>
                    <a:pt x="62" y="10"/>
                    <a:pt x="80" y="10"/>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rot="1644691">
              <a:off x="7764425" y="368393"/>
              <a:ext cx="15539" cy="10825"/>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rot="1644691">
              <a:off x="7864986" y="270483"/>
              <a:ext cx="31078" cy="3143"/>
            </a:xfrm>
            <a:custGeom>
              <a:rect b="b" l="l" r="r" t="t"/>
              <a:pathLst>
                <a:path extrusionOk="0" h="18" w="178">
                  <a:moveTo>
                    <a:pt x="1" y="0"/>
                  </a:moveTo>
                  <a:lnTo>
                    <a:pt x="1" y="18"/>
                  </a:lnTo>
                  <a:lnTo>
                    <a:pt x="177" y="1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rot="1644691">
              <a:off x="7850071" y="119671"/>
              <a:ext cx="31078" cy="14142"/>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rot="1644691">
              <a:off x="7877417" y="136352"/>
              <a:ext cx="4714" cy="3143"/>
            </a:xfrm>
            <a:custGeom>
              <a:rect b="b" l="l" r="r" t="t"/>
              <a:pathLst>
                <a:path extrusionOk="0" h="18" w="27">
                  <a:moveTo>
                    <a:pt x="0" y="0"/>
                  </a:moveTo>
                  <a:cubicBezTo>
                    <a:pt x="9" y="0"/>
                    <a:pt x="18" y="9"/>
                    <a:pt x="27" y="18"/>
                  </a:cubicBezTo>
                  <a:cubicBezTo>
                    <a:pt x="18"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rot="1644691">
              <a:off x="8050808" y="-286015"/>
              <a:ext cx="11000" cy="6285"/>
            </a:xfrm>
            <a:custGeom>
              <a:rect b="b" l="l" r="r" t="t"/>
              <a:pathLst>
                <a:path extrusionOk="0" h="36" w="63">
                  <a:moveTo>
                    <a:pt x="63" y="1"/>
                  </a:moveTo>
                  <a:lnTo>
                    <a:pt x="1" y="36"/>
                  </a:lnTo>
                  <a:lnTo>
                    <a:pt x="27" y="36"/>
                  </a:lnTo>
                  <a:cubicBezTo>
                    <a:pt x="54" y="36"/>
                    <a:pt x="54" y="27"/>
                    <a:pt x="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rot="1644691">
              <a:off x="8107828" y="-359024"/>
              <a:ext cx="18507" cy="1746"/>
            </a:xfrm>
            <a:custGeom>
              <a:rect b="b" l="l" r="r" t="t"/>
              <a:pathLst>
                <a:path extrusionOk="0" h="10" w="106">
                  <a:moveTo>
                    <a:pt x="9" y="1"/>
                  </a:moveTo>
                  <a:lnTo>
                    <a:pt x="0" y="10"/>
                  </a:lnTo>
                  <a:lnTo>
                    <a:pt x="1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rot="1644691">
              <a:off x="8124245" y="-442654"/>
              <a:ext cx="16587" cy="11174"/>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rot="1644691">
              <a:off x="7849542" y="-879617"/>
              <a:ext cx="12571" cy="7857"/>
            </a:xfrm>
            <a:custGeom>
              <a:rect b="b" l="l" r="r" t="t"/>
              <a:pathLst>
                <a:path extrusionOk="0" h="45" w="72">
                  <a:moveTo>
                    <a:pt x="54" y="1"/>
                  </a:moveTo>
                  <a:cubicBezTo>
                    <a:pt x="36" y="18"/>
                    <a:pt x="27" y="45"/>
                    <a:pt x="1" y="45"/>
                  </a:cubicBezTo>
                  <a:cubicBezTo>
                    <a:pt x="18" y="45"/>
                    <a:pt x="45" y="36"/>
                    <a:pt x="71" y="27"/>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rot="1644691">
              <a:off x="7858729" y="-871172"/>
              <a:ext cx="6285" cy="7857"/>
            </a:xfrm>
            <a:custGeom>
              <a:rect b="b" l="l" r="r" t="t"/>
              <a:pathLst>
                <a:path extrusionOk="0" h="45" w="36">
                  <a:moveTo>
                    <a:pt x="0" y="0"/>
                  </a:moveTo>
                  <a:lnTo>
                    <a:pt x="27" y="44"/>
                  </a:lnTo>
                  <a:cubicBezTo>
                    <a:pt x="36" y="9"/>
                    <a:pt x="18"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rot="1644691">
              <a:off x="7827277" y="-857167"/>
              <a:ext cx="9428" cy="7857"/>
            </a:xfrm>
            <a:custGeom>
              <a:rect b="b" l="l" r="r" t="t"/>
              <a:pathLst>
                <a:path extrusionOk="0" h="45" w="54">
                  <a:moveTo>
                    <a:pt x="1" y="0"/>
                  </a:moveTo>
                  <a:lnTo>
                    <a:pt x="54" y="44"/>
                  </a:lnTo>
                  <a:lnTo>
                    <a:pt x="36" y="27"/>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rot="1644691">
              <a:off x="7807984" y="-840290"/>
              <a:ext cx="13968" cy="16237"/>
            </a:xfrm>
            <a:custGeom>
              <a:rect b="b" l="l" r="r" t="t"/>
              <a:pathLst>
                <a:path extrusionOk="0" h="93" w="80">
                  <a:moveTo>
                    <a:pt x="62" y="0"/>
                  </a:moveTo>
                  <a:cubicBezTo>
                    <a:pt x="43" y="0"/>
                    <a:pt x="28" y="13"/>
                    <a:pt x="15" y="13"/>
                  </a:cubicBezTo>
                  <a:cubicBezTo>
                    <a:pt x="10" y="13"/>
                    <a:pt x="5" y="11"/>
                    <a:pt x="0" y="5"/>
                  </a:cubicBezTo>
                  <a:lnTo>
                    <a:pt x="0" y="5"/>
                  </a:lnTo>
                  <a:cubicBezTo>
                    <a:pt x="9" y="40"/>
                    <a:pt x="36" y="67"/>
                    <a:pt x="62" y="93"/>
                  </a:cubicBezTo>
                  <a:cubicBezTo>
                    <a:pt x="45" y="67"/>
                    <a:pt x="53" y="40"/>
                    <a:pt x="80" y="5"/>
                  </a:cubicBezTo>
                  <a:cubicBezTo>
                    <a:pt x="74" y="2"/>
                    <a:pt x="68" y="0"/>
                    <a:pt x="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rot="1644691">
              <a:off x="7812841" y="-822102"/>
              <a:ext cx="6285" cy="6285"/>
            </a:xfrm>
            <a:custGeom>
              <a:rect b="b" l="l" r="r" t="t"/>
              <a:pathLst>
                <a:path extrusionOk="0" h="36" w="36">
                  <a:moveTo>
                    <a:pt x="0" y="0"/>
                  </a:moveTo>
                  <a:lnTo>
                    <a:pt x="0" y="0"/>
                  </a:lnTo>
                  <a:cubicBezTo>
                    <a:pt x="9" y="9"/>
                    <a:pt x="18" y="26"/>
                    <a:pt x="36" y="35"/>
                  </a:cubicBezTo>
                  <a:cubicBezTo>
                    <a:pt x="27" y="26"/>
                    <a:pt x="9"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rot="1644691">
              <a:off x="7842530" y="-854755"/>
              <a:ext cx="9428" cy="4889"/>
            </a:xfrm>
            <a:custGeom>
              <a:rect b="b" l="l" r="r" t="t"/>
              <a:pathLst>
                <a:path extrusionOk="0" h="28" w="54">
                  <a:moveTo>
                    <a:pt x="53" y="1"/>
                  </a:moveTo>
                  <a:cubicBezTo>
                    <a:pt x="44" y="1"/>
                    <a:pt x="18" y="10"/>
                    <a:pt x="0" y="27"/>
                  </a:cubicBezTo>
                  <a:lnTo>
                    <a:pt x="53" y="18"/>
                  </a:lnTo>
                  <a:cubicBezTo>
                    <a:pt x="53" y="10"/>
                    <a:pt x="53" y="1"/>
                    <a:pt x="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rot="1644691">
              <a:off x="7848012" y="-850275"/>
              <a:ext cx="1746" cy="6285"/>
            </a:xfrm>
            <a:custGeom>
              <a:rect b="b" l="l" r="r" t="t"/>
              <a:pathLst>
                <a:path extrusionOk="0" h="36" w="10">
                  <a:moveTo>
                    <a:pt x="9" y="0"/>
                  </a:moveTo>
                  <a:lnTo>
                    <a:pt x="9" y="0"/>
                  </a:lnTo>
                  <a:cubicBezTo>
                    <a:pt x="9" y="18"/>
                    <a:pt x="9" y="27"/>
                    <a:pt x="0" y="36"/>
                  </a:cubicBezTo>
                  <a:cubicBezTo>
                    <a:pt x="9" y="27"/>
                    <a:pt x="9" y="18"/>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rot="1644691">
              <a:off x="7852632" y="-853522"/>
              <a:ext cx="1571" cy="1746"/>
            </a:xfrm>
            <a:custGeom>
              <a:rect b="b" l="l" r="r" t="t"/>
              <a:pathLst>
                <a:path extrusionOk="0" h="10" w="9">
                  <a:moveTo>
                    <a:pt x="0" y="1"/>
                  </a:moveTo>
                  <a:lnTo>
                    <a:pt x="0" y="10"/>
                  </a:lnTo>
                  <a:cubicBezTo>
                    <a:pt x="9" y="1"/>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rot="1644691">
              <a:off x="7874940" y="-871657"/>
              <a:ext cx="18682" cy="9254"/>
            </a:xfrm>
            <a:custGeom>
              <a:rect b="b" l="l" r="r" t="t"/>
              <a:pathLst>
                <a:path extrusionOk="0" h="53" w="107">
                  <a:moveTo>
                    <a:pt x="1" y="0"/>
                  </a:moveTo>
                  <a:cubicBezTo>
                    <a:pt x="20" y="20"/>
                    <a:pt x="44" y="53"/>
                    <a:pt x="72" y="53"/>
                  </a:cubicBezTo>
                  <a:cubicBezTo>
                    <a:pt x="83" y="53"/>
                    <a:pt x="94" y="48"/>
                    <a:pt x="107" y="36"/>
                  </a:cubicBezTo>
                  <a:cubicBezTo>
                    <a:pt x="71" y="18"/>
                    <a:pt x="45" y="4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rot="1644691">
              <a:off x="7861562" y="-860542"/>
              <a:ext cx="7857" cy="9428"/>
            </a:xfrm>
            <a:custGeom>
              <a:rect b="b" l="l" r="r" t="t"/>
              <a:pathLst>
                <a:path extrusionOk="0" h="54" w="45">
                  <a:moveTo>
                    <a:pt x="0" y="0"/>
                  </a:moveTo>
                  <a:lnTo>
                    <a:pt x="36" y="53"/>
                  </a:lnTo>
                  <a:lnTo>
                    <a:pt x="45" y="9"/>
                  </a:lnTo>
                  <a:cubicBezTo>
                    <a:pt x="40" y="9"/>
                    <a:pt x="33" y="11"/>
                    <a:pt x="26" y="11"/>
                  </a:cubicBezTo>
                  <a:cubicBezTo>
                    <a:pt x="18" y="11"/>
                    <a:pt x="9"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rot="1644691">
              <a:off x="7862672" y="-851018"/>
              <a:ext cx="3317" cy="4714"/>
            </a:xfrm>
            <a:custGeom>
              <a:rect b="b" l="l" r="r" t="t"/>
              <a:pathLst>
                <a:path extrusionOk="0" h="27" w="19">
                  <a:moveTo>
                    <a:pt x="10" y="0"/>
                  </a:moveTo>
                  <a:lnTo>
                    <a:pt x="1" y="18"/>
                  </a:lnTo>
                  <a:lnTo>
                    <a:pt x="19" y="27"/>
                  </a:ln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rot="1644691">
              <a:off x="7828883" y="-823313"/>
              <a:ext cx="7857" cy="13968"/>
            </a:xfrm>
            <a:custGeom>
              <a:rect b="b" l="l" r="r" t="t"/>
              <a:pathLst>
                <a:path extrusionOk="0" h="80" w="45">
                  <a:moveTo>
                    <a:pt x="16" y="0"/>
                  </a:moveTo>
                  <a:cubicBezTo>
                    <a:pt x="7" y="0"/>
                    <a:pt x="1" y="4"/>
                    <a:pt x="1" y="18"/>
                  </a:cubicBezTo>
                  <a:cubicBezTo>
                    <a:pt x="18" y="35"/>
                    <a:pt x="18" y="62"/>
                    <a:pt x="18" y="79"/>
                  </a:cubicBezTo>
                  <a:cubicBezTo>
                    <a:pt x="36" y="62"/>
                    <a:pt x="36" y="35"/>
                    <a:pt x="45" y="9"/>
                  </a:cubicBezTo>
                  <a:cubicBezTo>
                    <a:pt x="36" y="4"/>
                    <a:pt x="25" y="0"/>
                    <a:pt x="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rot="1644691">
              <a:off x="7841260" y="-834986"/>
              <a:ext cx="1746" cy="1746"/>
            </a:xfrm>
            <a:custGeom>
              <a:rect b="b" l="l" r="r" t="t"/>
              <a:pathLst>
                <a:path extrusionOk="0" h="10" w="10">
                  <a:moveTo>
                    <a:pt x="0" y="1"/>
                  </a:moveTo>
                  <a:lnTo>
                    <a:pt x="0" y="9"/>
                  </a:lnTo>
                  <a:cubicBezTo>
                    <a:pt x="9" y="1"/>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rot="1644691">
              <a:off x="7806921" y="-774813"/>
              <a:ext cx="1746" cy="175"/>
            </a:xfrm>
            <a:custGeom>
              <a:rect b="b" l="l" r="r" t="t"/>
              <a:pathLst>
                <a:path extrusionOk="0" h="1" w="10">
                  <a:moveTo>
                    <a:pt x="1" y="1"/>
                  </a:moveTo>
                  <a:lnTo>
                    <a:pt x="9"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rot="1644691">
              <a:off x="7839137" y="-827903"/>
              <a:ext cx="4889" cy="9428"/>
            </a:xfrm>
            <a:custGeom>
              <a:rect b="b" l="l" r="r" t="t"/>
              <a:pathLst>
                <a:path extrusionOk="0" h="54" w="28">
                  <a:moveTo>
                    <a:pt x="1" y="1"/>
                  </a:moveTo>
                  <a:cubicBezTo>
                    <a:pt x="1" y="19"/>
                    <a:pt x="10" y="36"/>
                    <a:pt x="1" y="54"/>
                  </a:cubicBezTo>
                  <a:cubicBezTo>
                    <a:pt x="10" y="54"/>
                    <a:pt x="19" y="54"/>
                    <a:pt x="19" y="45"/>
                  </a:cubicBezTo>
                  <a:cubicBezTo>
                    <a:pt x="27" y="27"/>
                    <a:pt x="19" y="1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rot="1644691">
              <a:off x="7812550" y="-808078"/>
              <a:ext cx="7857" cy="6285"/>
            </a:xfrm>
            <a:custGeom>
              <a:rect b="b" l="l" r="r" t="t"/>
              <a:pathLst>
                <a:path extrusionOk="0" h="36" w="45">
                  <a:moveTo>
                    <a:pt x="45" y="1"/>
                  </a:moveTo>
                  <a:cubicBezTo>
                    <a:pt x="27" y="9"/>
                    <a:pt x="1" y="27"/>
                    <a:pt x="18" y="36"/>
                  </a:cubicBezTo>
                  <a:cubicBezTo>
                    <a:pt x="27" y="27"/>
                    <a:pt x="36" y="18"/>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rot="1644691">
              <a:off x="7836625" y="-835311"/>
              <a:ext cx="3317" cy="175"/>
            </a:xfrm>
            <a:custGeom>
              <a:rect b="b" l="l" r="r" t="t"/>
              <a:pathLst>
                <a:path extrusionOk="0" h="1" w="19">
                  <a:moveTo>
                    <a:pt x="18" y="0"/>
                  </a:moveTo>
                  <a:cubicBezTo>
                    <a:pt x="18" y="0"/>
                    <a:pt x="10" y="0"/>
                    <a:pt x="10" y="0"/>
                  </a:cubicBezTo>
                  <a:cubicBezTo>
                    <a:pt x="1" y="0"/>
                    <a:pt x="10" y="0"/>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rot="1644691">
              <a:off x="7838292" y="-833798"/>
              <a:ext cx="4714" cy="4714"/>
            </a:xfrm>
            <a:custGeom>
              <a:rect b="b" l="l" r="r" t="t"/>
              <a:pathLst>
                <a:path extrusionOk="0" h="27" w="27">
                  <a:moveTo>
                    <a:pt x="0" y="0"/>
                  </a:moveTo>
                  <a:cubicBezTo>
                    <a:pt x="0" y="9"/>
                    <a:pt x="18" y="18"/>
                    <a:pt x="27" y="27"/>
                  </a:cubicBezTo>
                  <a:cubicBezTo>
                    <a:pt x="27" y="18"/>
                    <a:pt x="18"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rot="1644691">
              <a:off x="7800673" y="-768941"/>
              <a:ext cx="54125" cy="32126"/>
            </a:xfrm>
            <a:custGeom>
              <a:rect b="b" l="l" r="r" t="t"/>
              <a:pathLst>
                <a:path extrusionOk="0" h="184" w="310">
                  <a:moveTo>
                    <a:pt x="177" y="0"/>
                  </a:moveTo>
                  <a:cubicBezTo>
                    <a:pt x="119" y="0"/>
                    <a:pt x="49" y="15"/>
                    <a:pt x="0" y="34"/>
                  </a:cubicBezTo>
                  <a:cubicBezTo>
                    <a:pt x="27" y="34"/>
                    <a:pt x="45" y="34"/>
                    <a:pt x="62" y="87"/>
                  </a:cubicBezTo>
                  <a:cubicBezTo>
                    <a:pt x="83" y="73"/>
                    <a:pt x="115" y="21"/>
                    <a:pt x="145" y="21"/>
                  </a:cubicBezTo>
                  <a:cubicBezTo>
                    <a:pt x="153" y="21"/>
                    <a:pt x="161" y="25"/>
                    <a:pt x="168" y="34"/>
                  </a:cubicBezTo>
                  <a:cubicBezTo>
                    <a:pt x="195" y="96"/>
                    <a:pt x="151" y="78"/>
                    <a:pt x="124" y="105"/>
                  </a:cubicBezTo>
                  <a:cubicBezTo>
                    <a:pt x="129" y="103"/>
                    <a:pt x="134" y="102"/>
                    <a:pt x="139" y="102"/>
                  </a:cubicBezTo>
                  <a:cubicBezTo>
                    <a:pt x="189" y="102"/>
                    <a:pt x="211" y="184"/>
                    <a:pt x="292" y="184"/>
                  </a:cubicBezTo>
                  <a:lnTo>
                    <a:pt x="265" y="122"/>
                  </a:lnTo>
                  <a:lnTo>
                    <a:pt x="265" y="122"/>
                  </a:lnTo>
                  <a:cubicBezTo>
                    <a:pt x="277" y="128"/>
                    <a:pt x="290" y="139"/>
                    <a:pt x="299" y="139"/>
                  </a:cubicBezTo>
                  <a:cubicBezTo>
                    <a:pt x="303" y="139"/>
                    <a:pt x="307" y="136"/>
                    <a:pt x="309" y="131"/>
                  </a:cubicBezTo>
                  <a:cubicBezTo>
                    <a:pt x="265" y="131"/>
                    <a:pt x="230" y="69"/>
                    <a:pt x="283" y="34"/>
                  </a:cubicBezTo>
                  <a:cubicBezTo>
                    <a:pt x="267" y="10"/>
                    <a:pt x="226" y="0"/>
                    <a:pt x="1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rot="1644691">
              <a:off x="7803754" y="-793326"/>
              <a:ext cx="12571" cy="18682"/>
            </a:xfrm>
            <a:custGeom>
              <a:rect b="b" l="l" r="r" t="t"/>
              <a:pathLst>
                <a:path extrusionOk="0" h="107" w="72">
                  <a:moveTo>
                    <a:pt x="62" y="1"/>
                  </a:moveTo>
                  <a:cubicBezTo>
                    <a:pt x="53" y="27"/>
                    <a:pt x="36" y="36"/>
                    <a:pt x="0" y="63"/>
                  </a:cubicBezTo>
                  <a:cubicBezTo>
                    <a:pt x="18" y="98"/>
                    <a:pt x="36" y="107"/>
                    <a:pt x="53" y="107"/>
                  </a:cubicBezTo>
                  <a:lnTo>
                    <a:pt x="62" y="19"/>
                  </a:lnTo>
                  <a:lnTo>
                    <a:pt x="71" y="19"/>
                  </a:lnTo>
                  <a:lnTo>
                    <a:pt x="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rot="1644691">
              <a:off x="7817881" y="-807690"/>
              <a:ext cx="27935" cy="23221"/>
            </a:xfrm>
            <a:custGeom>
              <a:rect b="b" l="l" r="r" t="t"/>
              <a:pathLst>
                <a:path extrusionOk="0" h="133" w="160">
                  <a:moveTo>
                    <a:pt x="98" y="18"/>
                  </a:moveTo>
                  <a:cubicBezTo>
                    <a:pt x="101" y="45"/>
                    <a:pt x="99" y="53"/>
                    <a:pt x="95" y="53"/>
                  </a:cubicBezTo>
                  <a:cubicBezTo>
                    <a:pt x="89" y="53"/>
                    <a:pt x="75" y="34"/>
                    <a:pt x="60" y="34"/>
                  </a:cubicBezTo>
                  <a:cubicBezTo>
                    <a:pt x="53" y="34"/>
                    <a:pt x="44" y="39"/>
                    <a:pt x="36" y="53"/>
                  </a:cubicBezTo>
                  <a:cubicBezTo>
                    <a:pt x="73" y="68"/>
                    <a:pt x="98" y="102"/>
                    <a:pt x="136" y="102"/>
                  </a:cubicBezTo>
                  <a:cubicBezTo>
                    <a:pt x="143" y="102"/>
                    <a:pt x="151" y="100"/>
                    <a:pt x="160" y="98"/>
                  </a:cubicBezTo>
                  <a:cubicBezTo>
                    <a:pt x="160" y="36"/>
                    <a:pt x="116" y="53"/>
                    <a:pt x="98" y="18"/>
                  </a:cubicBezTo>
                  <a:close/>
                  <a:moveTo>
                    <a:pt x="27" y="0"/>
                  </a:moveTo>
                  <a:cubicBezTo>
                    <a:pt x="18" y="18"/>
                    <a:pt x="10" y="36"/>
                    <a:pt x="1" y="45"/>
                  </a:cubicBezTo>
                  <a:lnTo>
                    <a:pt x="10" y="45"/>
                  </a:lnTo>
                  <a:lnTo>
                    <a:pt x="27" y="133"/>
                  </a:lnTo>
                  <a:cubicBezTo>
                    <a:pt x="36" y="115"/>
                    <a:pt x="36" y="98"/>
                    <a:pt x="36" y="53"/>
                  </a:cubicBezTo>
                  <a:lnTo>
                    <a:pt x="36" y="53"/>
                  </a:lnTo>
                  <a:cubicBezTo>
                    <a:pt x="30" y="62"/>
                    <a:pt x="27" y="65"/>
                    <a:pt x="24" y="65"/>
                  </a:cubicBezTo>
                  <a:cubicBezTo>
                    <a:pt x="18" y="65"/>
                    <a:pt x="18" y="51"/>
                    <a:pt x="18" y="45"/>
                  </a:cubicBezTo>
                  <a:lnTo>
                    <a:pt x="18" y="45"/>
                  </a:lnTo>
                  <a:cubicBezTo>
                    <a:pt x="18" y="45"/>
                    <a:pt x="27" y="53"/>
                    <a:pt x="36" y="53"/>
                  </a:cubicBezTo>
                  <a:cubicBezTo>
                    <a:pt x="36" y="36"/>
                    <a:pt x="27" y="18"/>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rot="1644691">
              <a:off x="7900606" y="-845519"/>
              <a:ext cx="3317" cy="1397"/>
            </a:xfrm>
            <a:custGeom>
              <a:rect b="b" l="l" r="r" t="t"/>
              <a:pathLst>
                <a:path extrusionOk="0" h="8" w="19">
                  <a:moveTo>
                    <a:pt x="1" y="1"/>
                  </a:moveTo>
                  <a:cubicBezTo>
                    <a:pt x="5" y="5"/>
                    <a:pt x="10" y="7"/>
                    <a:pt x="13" y="7"/>
                  </a:cubicBezTo>
                  <a:cubicBezTo>
                    <a:pt x="16" y="7"/>
                    <a:pt x="19" y="5"/>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rot="1644691">
              <a:off x="7876019" y="-856821"/>
              <a:ext cx="24793" cy="17110"/>
            </a:xfrm>
            <a:custGeom>
              <a:rect b="b" l="l" r="r" t="t"/>
              <a:pathLst>
                <a:path extrusionOk="0" h="98" w="142">
                  <a:moveTo>
                    <a:pt x="114" y="0"/>
                  </a:moveTo>
                  <a:cubicBezTo>
                    <a:pt x="107" y="0"/>
                    <a:pt x="99" y="5"/>
                    <a:pt x="89" y="18"/>
                  </a:cubicBezTo>
                  <a:lnTo>
                    <a:pt x="89" y="27"/>
                  </a:lnTo>
                  <a:cubicBezTo>
                    <a:pt x="73" y="59"/>
                    <a:pt x="18" y="92"/>
                    <a:pt x="3" y="97"/>
                  </a:cubicBezTo>
                  <a:lnTo>
                    <a:pt x="3" y="97"/>
                  </a:lnTo>
                  <a:cubicBezTo>
                    <a:pt x="46" y="88"/>
                    <a:pt x="81" y="79"/>
                    <a:pt x="124" y="62"/>
                  </a:cubicBezTo>
                  <a:cubicBezTo>
                    <a:pt x="115" y="53"/>
                    <a:pt x="98" y="44"/>
                    <a:pt x="107" y="27"/>
                  </a:cubicBezTo>
                  <a:cubicBezTo>
                    <a:pt x="113" y="21"/>
                    <a:pt x="117" y="19"/>
                    <a:pt x="122" y="19"/>
                  </a:cubicBezTo>
                  <a:cubicBezTo>
                    <a:pt x="130" y="19"/>
                    <a:pt x="136" y="27"/>
                    <a:pt x="142" y="27"/>
                  </a:cubicBezTo>
                  <a:cubicBezTo>
                    <a:pt x="136" y="15"/>
                    <a:pt x="127" y="0"/>
                    <a:pt x="114" y="0"/>
                  </a:cubicBezTo>
                  <a:close/>
                  <a:moveTo>
                    <a:pt x="3" y="97"/>
                  </a:moveTo>
                  <a:cubicBezTo>
                    <a:pt x="3" y="97"/>
                    <a:pt x="2" y="97"/>
                    <a:pt x="1" y="97"/>
                  </a:cubicBezTo>
                  <a:cubicBezTo>
                    <a:pt x="1" y="97"/>
                    <a:pt x="2" y="97"/>
                    <a:pt x="3" y="9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rot="1644691">
              <a:off x="7858246" y="-819057"/>
              <a:ext cx="12571" cy="13968"/>
            </a:xfrm>
            <a:custGeom>
              <a:rect b="b" l="l" r="r" t="t"/>
              <a:pathLst>
                <a:path extrusionOk="0" h="80" w="72">
                  <a:moveTo>
                    <a:pt x="1" y="0"/>
                  </a:moveTo>
                  <a:lnTo>
                    <a:pt x="27" y="80"/>
                  </a:lnTo>
                  <a:lnTo>
                    <a:pt x="71" y="44"/>
                  </a:lnTo>
                  <a:lnTo>
                    <a:pt x="45" y="44"/>
                  </a:lnTo>
                  <a:cubicBezTo>
                    <a:pt x="53" y="0"/>
                    <a:pt x="27"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rot="1644691">
              <a:off x="7792182" y="-778790"/>
              <a:ext cx="13968" cy="8031"/>
            </a:xfrm>
            <a:custGeom>
              <a:rect b="b" l="l" r="r" t="t"/>
              <a:pathLst>
                <a:path extrusionOk="0" h="46" w="80">
                  <a:moveTo>
                    <a:pt x="0" y="1"/>
                  </a:moveTo>
                  <a:lnTo>
                    <a:pt x="80" y="45"/>
                  </a:lnTo>
                  <a:lnTo>
                    <a:pt x="80" y="45"/>
                  </a:lnTo>
                  <a:lnTo>
                    <a:pt x="53" y="10"/>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rot="1644691">
              <a:off x="7786641" y="-764138"/>
              <a:ext cx="8031" cy="4714"/>
            </a:xfrm>
            <a:custGeom>
              <a:rect b="b" l="l" r="r" t="t"/>
              <a:pathLst>
                <a:path extrusionOk="0" h="27" w="46">
                  <a:moveTo>
                    <a:pt x="1" y="0"/>
                  </a:moveTo>
                  <a:lnTo>
                    <a:pt x="27" y="27"/>
                  </a:lnTo>
                  <a:lnTo>
                    <a:pt x="45" y="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rot="1644691">
              <a:off x="7388602" y="83895"/>
              <a:ext cx="3317" cy="3317"/>
            </a:xfrm>
            <a:custGeom>
              <a:rect b="b" l="l" r="r" t="t"/>
              <a:pathLst>
                <a:path extrusionOk="0" h="19" w="19">
                  <a:moveTo>
                    <a:pt x="1" y="1"/>
                  </a:moveTo>
                  <a:lnTo>
                    <a:pt x="19" y="18"/>
                  </a:lnTo>
                  <a:cubicBezTo>
                    <a:pt x="10" y="9"/>
                    <a:pt x="10"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rot="1644691">
              <a:off x="7396312" y="56907"/>
              <a:ext cx="4889" cy="1397"/>
            </a:xfrm>
            <a:custGeom>
              <a:rect b="b" l="l" r="r" t="t"/>
              <a:pathLst>
                <a:path extrusionOk="0" h="8" w="28">
                  <a:moveTo>
                    <a:pt x="1" y="1"/>
                  </a:moveTo>
                  <a:cubicBezTo>
                    <a:pt x="5" y="5"/>
                    <a:pt x="12" y="7"/>
                    <a:pt x="17" y="7"/>
                  </a:cubicBezTo>
                  <a:cubicBezTo>
                    <a:pt x="23" y="7"/>
                    <a:pt x="27" y="5"/>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rot="1644691">
              <a:off x="7554556" y="-421047"/>
              <a:ext cx="20078" cy="9428"/>
            </a:xfrm>
            <a:custGeom>
              <a:rect b="b" l="l" r="r" t="t"/>
              <a:pathLst>
                <a:path extrusionOk="0" h="54" w="115">
                  <a:moveTo>
                    <a:pt x="115" y="1"/>
                  </a:moveTo>
                  <a:cubicBezTo>
                    <a:pt x="71" y="27"/>
                    <a:pt x="0" y="54"/>
                    <a:pt x="53" y="54"/>
                  </a:cubicBezTo>
                  <a:lnTo>
                    <a:pt x="106" y="54"/>
                  </a:lnTo>
                  <a:cubicBezTo>
                    <a:pt x="97" y="27"/>
                    <a:pt x="106" y="10"/>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rot="1644691">
              <a:off x="7455439" y="-163098"/>
              <a:ext cx="7857" cy="6285"/>
            </a:xfrm>
            <a:custGeom>
              <a:rect b="b" l="l" r="r" t="t"/>
              <a:pathLst>
                <a:path extrusionOk="0" h="36" w="45">
                  <a:moveTo>
                    <a:pt x="1" y="0"/>
                  </a:moveTo>
                  <a:lnTo>
                    <a:pt x="1" y="0"/>
                  </a:lnTo>
                  <a:cubicBezTo>
                    <a:pt x="10" y="9"/>
                    <a:pt x="18" y="18"/>
                    <a:pt x="27" y="36"/>
                  </a:cubicBezTo>
                  <a:lnTo>
                    <a:pt x="45" y="27"/>
                  </a:lnTo>
                  <a:cubicBezTo>
                    <a:pt x="27" y="18"/>
                    <a:pt x="18"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rot="1644691">
              <a:off x="7478316" y="-132664"/>
              <a:ext cx="6285" cy="4714"/>
            </a:xfrm>
            <a:custGeom>
              <a:rect b="b" l="l" r="r" t="t"/>
              <a:pathLst>
                <a:path extrusionOk="0" h="27" w="36">
                  <a:moveTo>
                    <a:pt x="35" y="0"/>
                  </a:moveTo>
                  <a:lnTo>
                    <a:pt x="0" y="27"/>
                  </a:lnTo>
                  <a:cubicBezTo>
                    <a:pt x="9" y="27"/>
                    <a:pt x="27" y="18"/>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rot="1644691">
              <a:off x="7352151" y="221439"/>
              <a:ext cx="9428" cy="4539"/>
            </a:xfrm>
            <a:custGeom>
              <a:rect b="b" l="l" r="r" t="t"/>
              <a:pathLst>
                <a:path extrusionOk="0" h="26" w="54">
                  <a:moveTo>
                    <a:pt x="36" y="0"/>
                  </a:moveTo>
                  <a:cubicBezTo>
                    <a:pt x="27" y="0"/>
                    <a:pt x="15" y="8"/>
                    <a:pt x="0" y="8"/>
                  </a:cubicBezTo>
                  <a:lnTo>
                    <a:pt x="53" y="26"/>
                  </a:lnTo>
                  <a:cubicBezTo>
                    <a:pt x="49" y="6"/>
                    <a:pt x="44"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rot="1644691">
              <a:off x="7697904" y="-615442"/>
              <a:ext cx="14142" cy="10825"/>
            </a:xfrm>
            <a:custGeom>
              <a:rect b="b" l="l" r="r" t="t"/>
              <a:pathLst>
                <a:path extrusionOk="0" h="62" w="81">
                  <a:moveTo>
                    <a:pt x="45" y="0"/>
                  </a:moveTo>
                  <a:cubicBezTo>
                    <a:pt x="19" y="27"/>
                    <a:pt x="10" y="44"/>
                    <a:pt x="1" y="62"/>
                  </a:cubicBezTo>
                  <a:cubicBezTo>
                    <a:pt x="36" y="35"/>
                    <a:pt x="80" y="18"/>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rot="1644691">
              <a:off x="7304378" y="39215"/>
              <a:ext cx="6285" cy="3317"/>
            </a:xfrm>
            <a:custGeom>
              <a:rect b="b" l="l" r="r" t="t"/>
              <a:pathLst>
                <a:path extrusionOk="0" h="19" w="36">
                  <a:moveTo>
                    <a:pt x="0" y="1"/>
                  </a:moveTo>
                  <a:cubicBezTo>
                    <a:pt x="9" y="10"/>
                    <a:pt x="27" y="18"/>
                    <a:pt x="36" y="18"/>
                  </a:cubicBezTo>
                  <a:cubicBezTo>
                    <a:pt x="27" y="1"/>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rot="1644691">
              <a:off x="7687165" y="-610434"/>
              <a:ext cx="7857" cy="14142"/>
            </a:xfrm>
            <a:custGeom>
              <a:rect b="b" l="l" r="r" t="t"/>
              <a:pathLst>
                <a:path extrusionOk="0" h="81" w="45">
                  <a:moveTo>
                    <a:pt x="36" y="1"/>
                  </a:moveTo>
                  <a:cubicBezTo>
                    <a:pt x="18" y="27"/>
                    <a:pt x="1" y="54"/>
                    <a:pt x="36" y="80"/>
                  </a:cubicBezTo>
                  <a:cubicBezTo>
                    <a:pt x="36" y="80"/>
                    <a:pt x="45" y="72"/>
                    <a:pt x="45" y="72"/>
                  </a:cubicBezTo>
                  <a:cubicBezTo>
                    <a:pt x="36" y="45"/>
                    <a:pt x="36" y="27"/>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rot="1644691">
              <a:off x="7177414" y="739731"/>
              <a:ext cx="1746" cy="1746"/>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rot="1644691">
              <a:off x="7034768" y="841477"/>
              <a:ext cx="1746" cy="6285"/>
            </a:xfrm>
            <a:custGeom>
              <a:rect b="b" l="l" r="r" t="t"/>
              <a:pathLst>
                <a:path extrusionOk="0" h="36" w="10">
                  <a:moveTo>
                    <a:pt x="1" y="1"/>
                  </a:moveTo>
                  <a:cubicBezTo>
                    <a:pt x="1" y="18"/>
                    <a:pt x="1" y="27"/>
                    <a:pt x="10" y="36"/>
                  </a:cubicBezTo>
                  <a:cubicBezTo>
                    <a:pt x="1" y="18"/>
                    <a:pt x="1" y="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rot="1644691">
              <a:off x="7756107" y="-707155"/>
              <a:ext cx="1397" cy="1571"/>
            </a:xfrm>
            <a:custGeom>
              <a:rect b="b" l="l" r="r" t="t"/>
              <a:pathLst>
                <a:path extrusionOk="0" h="9" w="8">
                  <a:moveTo>
                    <a:pt x="2" y="1"/>
                  </a:moveTo>
                  <a:cubicBezTo>
                    <a:pt x="0" y="1"/>
                    <a:pt x="2" y="9"/>
                    <a:pt x="8" y="9"/>
                  </a:cubicBezTo>
                  <a:cubicBezTo>
                    <a:pt x="5" y="3"/>
                    <a:pt x="3" y="1"/>
                    <a:pt x="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rot="1644691">
              <a:off x="7794332" y="-700435"/>
              <a:ext cx="4714" cy="1571"/>
            </a:xfrm>
            <a:custGeom>
              <a:rect b="b" l="l" r="r" t="t"/>
              <a:pathLst>
                <a:path extrusionOk="0" h="9" w="27">
                  <a:moveTo>
                    <a:pt x="0" y="0"/>
                  </a:moveTo>
                  <a:cubicBezTo>
                    <a:pt x="9" y="0"/>
                    <a:pt x="18" y="9"/>
                    <a:pt x="27" y="9"/>
                  </a:cubicBezTo>
                  <a:cubicBezTo>
                    <a:pt x="18"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rot="1644691">
              <a:off x="7717611" y="-536285"/>
              <a:ext cx="1571" cy="1746"/>
            </a:xfrm>
            <a:custGeom>
              <a:rect b="b" l="l" r="r" t="t"/>
              <a:pathLst>
                <a:path extrusionOk="0" h="10" w="9">
                  <a:moveTo>
                    <a:pt x="0" y="1"/>
                  </a:moveTo>
                  <a:lnTo>
                    <a:pt x="0" y="10"/>
                  </a:lnTo>
                  <a:cubicBezTo>
                    <a:pt x="9"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rot="1644691">
              <a:off x="7757808" y="-709116"/>
              <a:ext cx="3317" cy="4714"/>
            </a:xfrm>
            <a:custGeom>
              <a:rect b="b" l="l" r="r" t="t"/>
              <a:pathLst>
                <a:path extrusionOk="0" h="27" w="19">
                  <a:moveTo>
                    <a:pt x="19" y="0"/>
                  </a:moveTo>
                  <a:cubicBezTo>
                    <a:pt x="19" y="9"/>
                    <a:pt x="10" y="18"/>
                    <a:pt x="1" y="27"/>
                  </a:cubicBezTo>
                  <a:cubicBezTo>
                    <a:pt x="10" y="18"/>
                    <a:pt x="19" y="9"/>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rot="1644691">
              <a:off x="7758435" y="-712873"/>
              <a:ext cx="1571" cy="3317"/>
            </a:xfrm>
            <a:custGeom>
              <a:rect b="b" l="l" r="r" t="t"/>
              <a:pathLst>
                <a:path extrusionOk="0" h="19" w="9">
                  <a:moveTo>
                    <a:pt x="9" y="0"/>
                  </a:moveTo>
                  <a:cubicBezTo>
                    <a:pt x="0" y="0"/>
                    <a:pt x="0" y="0"/>
                    <a:pt x="9" y="18"/>
                  </a:cubicBezTo>
                  <a:cubicBezTo>
                    <a:pt x="9" y="9"/>
                    <a:pt x="9"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rot="1644691">
              <a:off x="7754536" y="-706141"/>
              <a:ext cx="1571" cy="4889"/>
            </a:xfrm>
            <a:custGeom>
              <a:rect b="b" l="l" r="r" t="t"/>
              <a:pathLst>
                <a:path extrusionOk="0" h="28" w="9">
                  <a:moveTo>
                    <a:pt x="0" y="1"/>
                  </a:moveTo>
                  <a:cubicBezTo>
                    <a:pt x="9" y="9"/>
                    <a:pt x="9" y="18"/>
                    <a:pt x="9" y="27"/>
                  </a:cubicBezTo>
                  <a:cubicBezTo>
                    <a:pt x="9" y="18"/>
                    <a:pt x="9" y="9"/>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rot="1644691">
              <a:off x="7249690" y="456271"/>
              <a:ext cx="3317" cy="2095"/>
            </a:xfrm>
            <a:custGeom>
              <a:rect b="b" l="l" r="r" t="t"/>
              <a:pathLst>
                <a:path extrusionOk="0" h="12" w="19">
                  <a:moveTo>
                    <a:pt x="1" y="1"/>
                  </a:moveTo>
                  <a:cubicBezTo>
                    <a:pt x="12" y="8"/>
                    <a:pt x="17" y="11"/>
                    <a:pt x="17" y="11"/>
                  </a:cubicBezTo>
                  <a:cubicBezTo>
                    <a:pt x="18" y="11"/>
                    <a:pt x="11" y="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rot="1644691">
              <a:off x="7601059" y="-287605"/>
              <a:ext cx="1746" cy="175"/>
            </a:xfrm>
            <a:custGeom>
              <a:rect b="b" l="l" r="r" t="t"/>
              <a:pathLst>
                <a:path extrusionOk="0" h="1" w="10">
                  <a:moveTo>
                    <a:pt x="10" y="1"/>
                  </a:moveTo>
                  <a:lnTo>
                    <a:pt x="1"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rot="1644691">
              <a:off x="7572860" y="-293333"/>
              <a:ext cx="32649" cy="14142"/>
            </a:xfrm>
            <a:custGeom>
              <a:rect b="b" l="l" r="r" t="t"/>
              <a:pathLst>
                <a:path extrusionOk="0" h="81" w="187">
                  <a:moveTo>
                    <a:pt x="151" y="1"/>
                  </a:moveTo>
                  <a:lnTo>
                    <a:pt x="1" y="9"/>
                  </a:lnTo>
                  <a:lnTo>
                    <a:pt x="186" y="80"/>
                  </a:lnTo>
                  <a:cubicBezTo>
                    <a:pt x="124" y="36"/>
                    <a:pt x="133" y="18"/>
                    <a:pt x="1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rot="1644691">
              <a:off x="7286977" y="-839992"/>
              <a:ext cx="245307" cy="1793097"/>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rot="1644691">
              <a:off x="7400888" y="19438"/>
              <a:ext cx="17285" cy="7857"/>
            </a:xfrm>
            <a:custGeom>
              <a:rect b="b" l="l" r="r" t="t"/>
              <a:pathLst>
                <a:path extrusionOk="0" h="45" w="99">
                  <a:moveTo>
                    <a:pt x="45" y="1"/>
                  </a:moveTo>
                  <a:lnTo>
                    <a:pt x="45" y="1"/>
                  </a:lnTo>
                  <a:cubicBezTo>
                    <a:pt x="27" y="18"/>
                    <a:pt x="1" y="36"/>
                    <a:pt x="63" y="45"/>
                  </a:cubicBezTo>
                  <a:cubicBezTo>
                    <a:pt x="98" y="36"/>
                    <a:pt x="63" y="10"/>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rot="1644691">
              <a:off x="7479952" y="-160711"/>
              <a:ext cx="7857" cy="7857"/>
            </a:xfrm>
            <a:custGeom>
              <a:rect b="b" l="l" r="r" t="t"/>
              <a:pathLst>
                <a:path extrusionOk="0" h="45" w="45">
                  <a:moveTo>
                    <a:pt x="27" y="0"/>
                  </a:moveTo>
                  <a:lnTo>
                    <a:pt x="27" y="0"/>
                  </a:lnTo>
                  <a:cubicBezTo>
                    <a:pt x="9" y="18"/>
                    <a:pt x="0" y="36"/>
                    <a:pt x="9" y="44"/>
                  </a:cubicBezTo>
                  <a:cubicBezTo>
                    <a:pt x="27" y="36"/>
                    <a:pt x="44" y="18"/>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rot="1644691">
              <a:off x="7739389" y="-670100"/>
              <a:ext cx="3317" cy="4539"/>
            </a:xfrm>
            <a:custGeom>
              <a:rect b="b" l="l" r="r" t="t"/>
              <a:pathLst>
                <a:path extrusionOk="0" h="26" w="19">
                  <a:moveTo>
                    <a:pt x="18" y="0"/>
                  </a:moveTo>
                  <a:cubicBezTo>
                    <a:pt x="8" y="16"/>
                    <a:pt x="1" y="25"/>
                    <a:pt x="2" y="25"/>
                  </a:cubicBezTo>
                  <a:cubicBezTo>
                    <a:pt x="2" y="25"/>
                    <a:pt x="7" y="20"/>
                    <a:pt x="18" y="9"/>
                  </a:cubicBezTo>
                  <a:lnTo>
                    <a:pt x="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rot="1644691">
              <a:off x="7748439" y="-678799"/>
              <a:ext cx="4714" cy="7857"/>
            </a:xfrm>
            <a:custGeom>
              <a:rect b="b" l="l" r="r" t="t"/>
              <a:pathLst>
                <a:path extrusionOk="0" h="45" w="27">
                  <a:moveTo>
                    <a:pt x="0" y="1"/>
                  </a:moveTo>
                  <a:lnTo>
                    <a:pt x="0" y="1"/>
                  </a:lnTo>
                  <a:cubicBezTo>
                    <a:pt x="9" y="9"/>
                    <a:pt x="9" y="27"/>
                    <a:pt x="0" y="45"/>
                  </a:cubicBezTo>
                  <a:cubicBezTo>
                    <a:pt x="18" y="36"/>
                    <a:pt x="27" y="27"/>
                    <a:pt x="18" y="9"/>
                  </a:cubicBezTo>
                  <a:cubicBezTo>
                    <a:pt x="9"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rot="1644691">
              <a:off x="7176689" y="468984"/>
              <a:ext cx="3667" cy="4190"/>
            </a:xfrm>
            <a:custGeom>
              <a:rect b="b" l="l" r="r" t="t"/>
              <a:pathLst>
                <a:path extrusionOk="0" h="24" w="21">
                  <a:moveTo>
                    <a:pt x="9" y="1"/>
                  </a:moveTo>
                  <a:lnTo>
                    <a:pt x="0" y="19"/>
                  </a:lnTo>
                  <a:cubicBezTo>
                    <a:pt x="7" y="22"/>
                    <a:pt x="12" y="24"/>
                    <a:pt x="15" y="24"/>
                  </a:cubicBezTo>
                  <a:cubicBezTo>
                    <a:pt x="21" y="24"/>
                    <a:pt x="20" y="18"/>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rot="1644691">
              <a:off x="7477013" y="-135319"/>
              <a:ext cx="6285" cy="1397"/>
            </a:xfrm>
            <a:custGeom>
              <a:rect b="b" l="l" r="r" t="t"/>
              <a:pathLst>
                <a:path extrusionOk="0" h="8" w="36">
                  <a:moveTo>
                    <a:pt x="0" y="1"/>
                  </a:moveTo>
                  <a:cubicBezTo>
                    <a:pt x="5" y="5"/>
                    <a:pt x="9" y="7"/>
                    <a:pt x="15" y="7"/>
                  </a:cubicBezTo>
                  <a:cubicBezTo>
                    <a:pt x="20" y="7"/>
                    <a:pt x="27" y="5"/>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rot="1644691">
              <a:off x="7351549" y="220432"/>
              <a:ext cx="1746" cy="175"/>
            </a:xfrm>
            <a:custGeom>
              <a:rect b="b" l="l" r="r" t="t"/>
              <a:pathLst>
                <a:path extrusionOk="0" h="1" w="10">
                  <a:moveTo>
                    <a:pt x="1" y="0"/>
                  </a:moveTo>
                  <a:lnTo>
                    <a:pt x="1" y="0"/>
                  </a:ln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rot="1644691">
              <a:off x="7717313" y="-475884"/>
              <a:ext cx="6285" cy="3841"/>
            </a:xfrm>
            <a:custGeom>
              <a:rect b="b" l="l" r="r" t="t"/>
              <a:pathLst>
                <a:path extrusionOk="0" h="22" w="36">
                  <a:moveTo>
                    <a:pt x="35" y="0"/>
                  </a:moveTo>
                  <a:lnTo>
                    <a:pt x="35" y="0"/>
                  </a:lnTo>
                  <a:cubicBezTo>
                    <a:pt x="27" y="9"/>
                    <a:pt x="18" y="18"/>
                    <a:pt x="0" y="18"/>
                  </a:cubicBezTo>
                  <a:cubicBezTo>
                    <a:pt x="5" y="20"/>
                    <a:pt x="9" y="21"/>
                    <a:pt x="13" y="21"/>
                  </a:cubicBezTo>
                  <a:cubicBezTo>
                    <a:pt x="23" y="21"/>
                    <a:pt x="29" y="13"/>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rot="1644691">
              <a:off x="7769234" y="-738805"/>
              <a:ext cx="6285" cy="7857"/>
            </a:xfrm>
            <a:custGeom>
              <a:rect b="b" l="l" r="r" t="t"/>
              <a:pathLst>
                <a:path extrusionOk="0" h="45" w="36">
                  <a:moveTo>
                    <a:pt x="0" y="1"/>
                  </a:moveTo>
                  <a:cubicBezTo>
                    <a:pt x="0" y="4"/>
                    <a:pt x="2" y="7"/>
                    <a:pt x="4" y="9"/>
                  </a:cubicBezTo>
                  <a:lnTo>
                    <a:pt x="4" y="9"/>
                  </a:lnTo>
                  <a:lnTo>
                    <a:pt x="0" y="1"/>
                  </a:lnTo>
                  <a:close/>
                  <a:moveTo>
                    <a:pt x="4" y="9"/>
                  </a:moveTo>
                  <a:lnTo>
                    <a:pt x="18" y="45"/>
                  </a:lnTo>
                  <a:cubicBezTo>
                    <a:pt x="18" y="27"/>
                    <a:pt x="27" y="18"/>
                    <a:pt x="36" y="9"/>
                  </a:cubicBezTo>
                  <a:cubicBezTo>
                    <a:pt x="31" y="9"/>
                    <a:pt x="22" y="12"/>
                    <a:pt x="15" y="12"/>
                  </a:cubicBezTo>
                  <a:cubicBezTo>
                    <a:pt x="10" y="12"/>
                    <a:pt x="6" y="11"/>
                    <a:pt x="4"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rot="1644691">
              <a:off x="7854378" y="-768167"/>
              <a:ext cx="4714" cy="5587"/>
            </a:xfrm>
            <a:custGeom>
              <a:rect b="b" l="l" r="r" t="t"/>
              <a:pathLst>
                <a:path extrusionOk="0" h="32" w="27">
                  <a:moveTo>
                    <a:pt x="0" y="1"/>
                  </a:moveTo>
                  <a:cubicBezTo>
                    <a:pt x="0" y="18"/>
                    <a:pt x="8" y="32"/>
                    <a:pt x="16" y="32"/>
                  </a:cubicBezTo>
                  <a:cubicBezTo>
                    <a:pt x="20" y="32"/>
                    <a:pt x="24" y="28"/>
                    <a:pt x="27" y="18"/>
                  </a:cubicBezTo>
                  <a:cubicBezTo>
                    <a:pt x="27" y="10"/>
                    <a:pt x="27"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rot="1644691">
              <a:off x="7800086" y="-736395"/>
              <a:ext cx="14841" cy="9777"/>
            </a:xfrm>
            <a:custGeom>
              <a:rect b="b" l="l" r="r" t="t"/>
              <a:pathLst>
                <a:path extrusionOk="0" h="56" w="85">
                  <a:moveTo>
                    <a:pt x="38" y="0"/>
                  </a:moveTo>
                  <a:cubicBezTo>
                    <a:pt x="1" y="0"/>
                    <a:pt x="16" y="24"/>
                    <a:pt x="32" y="55"/>
                  </a:cubicBezTo>
                  <a:cubicBezTo>
                    <a:pt x="85" y="55"/>
                    <a:pt x="67" y="29"/>
                    <a:pt x="58" y="2"/>
                  </a:cubicBezTo>
                  <a:cubicBezTo>
                    <a:pt x="50" y="1"/>
                    <a:pt x="43" y="0"/>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rot="1644691">
              <a:off x="7809670" y="-742673"/>
              <a:ext cx="4889" cy="6460"/>
            </a:xfrm>
            <a:custGeom>
              <a:rect b="b" l="l" r="r" t="t"/>
              <a:pathLst>
                <a:path extrusionOk="0" h="37" w="28">
                  <a:moveTo>
                    <a:pt x="27" y="1"/>
                  </a:moveTo>
                  <a:cubicBezTo>
                    <a:pt x="1" y="1"/>
                    <a:pt x="27" y="19"/>
                    <a:pt x="27" y="36"/>
                  </a:cubicBezTo>
                  <a:cubicBezTo>
                    <a:pt x="27" y="27"/>
                    <a:pt x="27"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rot="1644691">
              <a:off x="7743999" y="-698240"/>
              <a:ext cx="15015" cy="8730"/>
            </a:xfrm>
            <a:custGeom>
              <a:rect b="b" l="l" r="r" t="t"/>
              <a:pathLst>
                <a:path extrusionOk="0" h="50" w="86">
                  <a:moveTo>
                    <a:pt x="19" y="1"/>
                  </a:moveTo>
                  <a:cubicBezTo>
                    <a:pt x="1" y="1"/>
                    <a:pt x="46" y="49"/>
                    <a:pt x="64" y="49"/>
                  </a:cubicBezTo>
                  <a:cubicBezTo>
                    <a:pt x="71" y="49"/>
                    <a:pt x="74" y="42"/>
                    <a:pt x="67" y="22"/>
                  </a:cubicBezTo>
                  <a:cubicBezTo>
                    <a:pt x="85" y="5"/>
                    <a:pt x="6" y="5"/>
                    <a:pt x="32" y="5"/>
                  </a:cubicBezTo>
                  <a:cubicBezTo>
                    <a:pt x="26" y="2"/>
                    <a:pt x="22" y="1"/>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rot="1644691">
              <a:off x="7817609" y="-719577"/>
              <a:ext cx="11000" cy="4714"/>
            </a:xfrm>
            <a:custGeom>
              <a:rect b="b" l="l" r="r" t="t"/>
              <a:pathLst>
                <a:path extrusionOk="0" h="27" w="63">
                  <a:moveTo>
                    <a:pt x="62" y="0"/>
                  </a:moveTo>
                  <a:lnTo>
                    <a:pt x="1" y="9"/>
                  </a:lnTo>
                  <a:lnTo>
                    <a:pt x="54" y="27"/>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rot="1644691">
              <a:off x="7799645" y="-695103"/>
              <a:ext cx="6285" cy="11000"/>
            </a:xfrm>
            <a:custGeom>
              <a:rect b="b" l="l" r="r" t="t"/>
              <a:pathLst>
                <a:path extrusionOk="0" h="63" w="36">
                  <a:moveTo>
                    <a:pt x="18" y="1"/>
                  </a:moveTo>
                  <a:cubicBezTo>
                    <a:pt x="18" y="27"/>
                    <a:pt x="0" y="63"/>
                    <a:pt x="18" y="63"/>
                  </a:cubicBezTo>
                  <a:lnTo>
                    <a:pt x="35" y="10"/>
                  </a:lnTo>
                  <a:cubicBezTo>
                    <a:pt x="26" y="10"/>
                    <a:pt x="26"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rot="1644691">
              <a:off x="7806795" y="-701424"/>
              <a:ext cx="1746" cy="7857"/>
            </a:xfrm>
            <a:custGeom>
              <a:rect b="b" l="l" r="r" t="t"/>
              <a:pathLst>
                <a:path extrusionOk="0" h="45" w="10">
                  <a:moveTo>
                    <a:pt x="1" y="1"/>
                  </a:moveTo>
                  <a:cubicBezTo>
                    <a:pt x="1" y="10"/>
                    <a:pt x="1" y="27"/>
                    <a:pt x="1" y="45"/>
                  </a:cubicBezTo>
                  <a:cubicBezTo>
                    <a:pt x="9" y="27"/>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rot="1644691">
              <a:off x="7819776" y="-706060"/>
              <a:ext cx="4889" cy="8031"/>
            </a:xfrm>
            <a:custGeom>
              <a:rect b="b" l="l" r="r" t="t"/>
              <a:pathLst>
                <a:path extrusionOk="0" h="46" w="28">
                  <a:moveTo>
                    <a:pt x="27" y="1"/>
                  </a:moveTo>
                  <a:lnTo>
                    <a:pt x="9" y="10"/>
                  </a:lnTo>
                  <a:lnTo>
                    <a:pt x="1" y="45"/>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rot="1644691">
              <a:off x="7747115" y="-607274"/>
              <a:ext cx="7857" cy="11000"/>
            </a:xfrm>
            <a:custGeom>
              <a:rect b="b" l="l" r="r" t="t"/>
              <a:pathLst>
                <a:path extrusionOk="0" h="63" w="45">
                  <a:moveTo>
                    <a:pt x="1" y="1"/>
                  </a:moveTo>
                  <a:lnTo>
                    <a:pt x="10" y="62"/>
                  </a:lnTo>
                  <a:cubicBezTo>
                    <a:pt x="36" y="62"/>
                    <a:pt x="45" y="54"/>
                    <a:pt x="36" y="36"/>
                  </a:cubicBezTo>
                  <a:cubicBezTo>
                    <a:pt x="27" y="18"/>
                    <a:pt x="18"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rot="1644691">
              <a:off x="7780254" y="-617040"/>
              <a:ext cx="12396" cy="4714"/>
            </a:xfrm>
            <a:custGeom>
              <a:rect b="b" l="l" r="r" t="t"/>
              <a:pathLst>
                <a:path extrusionOk="0" h="27" w="71">
                  <a:moveTo>
                    <a:pt x="44" y="0"/>
                  </a:moveTo>
                  <a:cubicBezTo>
                    <a:pt x="27" y="9"/>
                    <a:pt x="18" y="9"/>
                    <a:pt x="0" y="18"/>
                  </a:cubicBezTo>
                  <a:lnTo>
                    <a:pt x="71" y="27"/>
                  </a:ln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rot="1644691">
              <a:off x="7775023" y="-593945"/>
              <a:ext cx="9428" cy="11349"/>
            </a:xfrm>
            <a:custGeom>
              <a:rect b="b" l="l" r="r" t="t"/>
              <a:pathLst>
                <a:path extrusionOk="0" h="65" w="54">
                  <a:moveTo>
                    <a:pt x="19" y="0"/>
                  </a:moveTo>
                  <a:cubicBezTo>
                    <a:pt x="14" y="0"/>
                    <a:pt x="8" y="5"/>
                    <a:pt x="0" y="17"/>
                  </a:cubicBezTo>
                  <a:cubicBezTo>
                    <a:pt x="13" y="24"/>
                    <a:pt x="34" y="64"/>
                    <a:pt x="45" y="64"/>
                  </a:cubicBezTo>
                  <a:cubicBezTo>
                    <a:pt x="50" y="64"/>
                    <a:pt x="53" y="57"/>
                    <a:pt x="53" y="35"/>
                  </a:cubicBezTo>
                  <a:cubicBezTo>
                    <a:pt x="41" y="29"/>
                    <a:pt x="33" y="0"/>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rot="1644691">
              <a:off x="7668257" y="-490764"/>
              <a:ext cx="20253" cy="4714"/>
            </a:xfrm>
            <a:custGeom>
              <a:rect b="b" l="l" r="r" t="t"/>
              <a:pathLst>
                <a:path extrusionOk="0" h="27" w="116">
                  <a:moveTo>
                    <a:pt x="1" y="0"/>
                  </a:moveTo>
                  <a:lnTo>
                    <a:pt x="116" y="27"/>
                  </a:lnTo>
                  <a:lnTo>
                    <a:pt x="116" y="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rot="1644691">
              <a:off x="7648980" y="-364792"/>
              <a:ext cx="21824" cy="14841"/>
            </a:xfrm>
            <a:custGeom>
              <a:rect b="b" l="l" r="r" t="t"/>
              <a:pathLst>
                <a:path extrusionOk="0" h="85" w="125">
                  <a:moveTo>
                    <a:pt x="45" y="0"/>
                  </a:moveTo>
                  <a:cubicBezTo>
                    <a:pt x="28" y="0"/>
                    <a:pt x="19" y="33"/>
                    <a:pt x="7" y="33"/>
                  </a:cubicBezTo>
                  <a:cubicBezTo>
                    <a:pt x="5" y="33"/>
                    <a:pt x="3" y="32"/>
                    <a:pt x="1" y="30"/>
                  </a:cubicBezTo>
                  <a:lnTo>
                    <a:pt x="1" y="30"/>
                  </a:lnTo>
                  <a:cubicBezTo>
                    <a:pt x="23" y="66"/>
                    <a:pt x="14" y="85"/>
                    <a:pt x="57" y="85"/>
                  </a:cubicBezTo>
                  <a:cubicBezTo>
                    <a:pt x="65" y="85"/>
                    <a:pt x="76" y="84"/>
                    <a:pt x="89" y="83"/>
                  </a:cubicBezTo>
                  <a:cubicBezTo>
                    <a:pt x="125" y="21"/>
                    <a:pt x="19" y="56"/>
                    <a:pt x="54" y="3"/>
                  </a:cubicBezTo>
                  <a:cubicBezTo>
                    <a:pt x="51" y="1"/>
                    <a:pt x="47" y="0"/>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rot="1644691">
              <a:off x="7649122" y="-367942"/>
              <a:ext cx="3143" cy="3143"/>
            </a:xfrm>
            <a:custGeom>
              <a:rect b="b" l="l" r="r" t="t"/>
              <a:pathLst>
                <a:path extrusionOk="0" h="18" w="18">
                  <a:moveTo>
                    <a:pt x="0" y="0"/>
                  </a:moveTo>
                  <a:cubicBezTo>
                    <a:pt x="9" y="9"/>
                    <a:pt x="9" y="9"/>
                    <a:pt x="18" y="18"/>
                  </a:cubicBezTo>
                  <a:cubicBezTo>
                    <a:pt x="9"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rot="1644691">
              <a:off x="7435070" y="10429"/>
              <a:ext cx="7857" cy="6285"/>
            </a:xfrm>
            <a:custGeom>
              <a:rect b="b" l="l" r="r" t="t"/>
              <a:pathLst>
                <a:path extrusionOk="0" h="36" w="45">
                  <a:moveTo>
                    <a:pt x="26" y="0"/>
                  </a:moveTo>
                  <a:cubicBezTo>
                    <a:pt x="0" y="9"/>
                    <a:pt x="0" y="18"/>
                    <a:pt x="0" y="36"/>
                  </a:cubicBez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rot="1644691">
              <a:off x="7388509" y="91052"/>
              <a:ext cx="11000" cy="4889"/>
            </a:xfrm>
            <a:custGeom>
              <a:rect b="b" l="l" r="r" t="t"/>
              <a:pathLst>
                <a:path extrusionOk="0" h="28" w="63">
                  <a:moveTo>
                    <a:pt x="62" y="1"/>
                  </a:moveTo>
                  <a:lnTo>
                    <a:pt x="1" y="27"/>
                  </a:lnTo>
                  <a:lnTo>
                    <a:pt x="1" y="27"/>
                  </a:lnTo>
                  <a:lnTo>
                    <a:pt x="62" y="19"/>
                  </a:lnTo>
                  <a:lnTo>
                    <a:pt x="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rot="1644691">
              <a:off x="7379826" y="162856"/>
              <a:ext cx="8904" cy="10301"/>
            </a:xfrm>
            <a:custGeom>
              <a:rect b="b" l="l" r="r" t="t"/>
              <a:pathLst>
                <a:path extrusionOk="0" h="59" w="51">
                  <a:moveTo>
                    <a:pt x="33" y="1"/>
                  </a:moveTo>
                  <a:lnTo>
                    <a:pt x="33" y="1"/>
                  </a:lnTo>
                  <a:cubicBezTo>
                    <a:pt x="33" y="5"/>
                    <a:pt x="34" y="9"/>
                    <a:pt x="36" y="13"/>
                  </a:cubicBezTo>
                  <a:lnTo>
                    <a:pt x="36" y="13"/>
                  </a:lnTo>
                  <a:cubicBezTo>
                    <a:pt x="36" y="9"/>
                    <a:pt x="35" y="5"/>
                    <a:pt x="33" y="1"/>
                  </a:cubicBezTo>
                  <a:close/>
                  <a:moveTo>
                    <a:pt x="36" y="13"/>
                  </a:moveTo>
                  <a:lnTo>
                    <a:pt x="36" y="13"/>
                  </a:lnTo>
                  <a:cubicBezTo>
                    <a:pt x="34" y="37"/>
                    <a:pt x="1" y="58"/>
                    <a:pt x="21" y="58"/>
                  </a:cubicBezTo>
                  <a:cubicBezTo>
                    <a:pt x="27" y="58"/>
                    <a:pt x="36" y="57"/>
                    <a:pt x="51" y="53"/>
                  </a:cubicBezTo>
                  <a:cubicBezTo>
                    <a:pt x="51" y="40"/>
                    <a:pt x="40" y="27"/>
                    <a:pt x="36" y="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rot="1644691">
              <a:off x="8314175" y="255090"/>
              <a:ext cx="4714" cy="3317"/>
            </a:xfrm>
            <a:custGeom>
              <a:rect b="b" l="l" r="r" t="t"/>
              <a:pathLst>
                <a:path extrusionOk="0" h="19" w="27">
                  <a:moveTo>
                    <a:pt x="0" y="1"/>
                  </a:moveTo>
                  <a:lnTo>
                    <a:pt x="27" y="18"/>
                  </a:lnTo>
                  <a:cubicBezTo>
                    <a:pt x="18" y="10"/>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rot="1644691">
              <a:off x="8322392" y="230181"/>
              <a:ext cx="6460" cy="1397"/>
            </a:xfrm>
            <a:custGeom>
              <a:rect b="b" l="l" r="r" t="t"/>
              <a:pathLst>
                <a:path extrusionOk="0" h="8" w="37">
                  <a:moveTo>
                    <a:pt x="1" y="1"/>
                  </a:moveTo>
                  <a:cubicBezTo>
                    <a:pt x="10" y="5"/>
                    <a:pt x="19" y="7"/>
                    <a:pt x="25" y="7"/>
                  </a:cubicBezTo>
                  <a:cubicBezTo>
                    <a:pt x="32" y="7"/>
                    <a:pt x="36" y="5"/>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rot="1644691">
              <a:off x="8381507" y="-260509"/>
              <a:ext cx="29332" cy="11000"/>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rot="1644691">
              <a:off x="8354867" y="9263"/>
              <a:ext cx="12571" cy="4714"/>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rot="1644691">
              <a:off x="8399709" y="42227"/>
              <a:ext cx="9428" cy="6285"/>
            </a:xfrm>
            <a:custGeom>
              <a:rect b="b" l="l" r="r" t="t"/>
              <a:pathLst>
                <a:path extrusionOk="0" h="36" w="54">
                  <a:moveTo>
                    <a:pt x="54" y="0"/>
                  </a:moveTo>
                  <a:lnTo>
                    <a:pt x="1" y="35"/>
                  </a:lnTo>
                  <a:cubicBezTo>
                    <a:pt x="19" y="27"/>
                    <a:pt x="36" y="18"/>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rot="1644691">
              <a:off x="8261706" y="386587"/>
              <a:ext cx="14142" cy="4889"/>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rot="1644691">
              <a:off x="8504085" y="-448105"/>
              <a:ext cx="18682" cy="11000"/>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rot="1644691">
              <a:off x="8193250" y="180441"/>
              <a:ext cx="7857" cy="3841"/>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rot="1644691">
              <a:off x="8490868" y="-444251"/>
              <a:ext cx="12571" cy="12571"/>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rot="1644691">
              <a:off x="8021245" y="817723"/>
              <a:ext cx="1746" cy="175"/>
            </a:xfrm>
            <a:custGeom>
              <a:rect b="b" l="l" r="r" t="t"/>
              <a:pathLst>
                <a:path extrusionOk="0" h="1" w="10">
                  <a:moveTo>
                    <a:pt x="9" y="1"/>
                  </a:moveTo>
                  <a:cubicBezTo>
                    <a:pt x="9" y="1"/>
                    <a:pt x="9" y="1"/>
                    <a:pt x="1" y="1"/>
                  </a:cubicBezTo>
                  <a:cubicBezTo>
                    <a:pt x="9" y="1"/>
                    <a:pt x="9"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rot="1644691">
              <a:off x="7841622" y="895220"/>
              <a:ext cx="2619" cy="4889"/>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rot="1644691">
              <a:off x="8556181" y="-364929"/>
              <a:ext cx="3143" cy="1746"/>
            </a:xfrm>
            <a:custGeom>
              <a:rect b="b" l="l" r="r" t="t"/>
              <a:pathLst>
                <a:path extrusionOk="0" h="10" w="18">
                  <a:moveTo>
                    <a:pt x="0" y="10"/>
                  </a:moveTo>
                  <a:lnTo>
                    <a:pt x="0" y="10"/>
                  </a:lnTo>
                  <a:cubicBezTo>
                    <a:pt x="18" y="1"/>
                    <a:pt x="18" y="1"/>
                    <a:pt x="0"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rot="1644691">
              <a:off x="8106794" y="567832"/>
              <a:ext cx="4714" cy="3143"/>
            </a:xfrm>
            <a:custGeom>
              <a:rect b="b" l="l" r="r" t="t"/>
              <a:pathLst>
                <a:path extrusionOk="0" h="18" w="27">
                  <a:moveTo>
                    <a:pt x="1" y="1"/>
                  </a:moveTo>
                  <a:cubicBezTo>
                    <a:pt x="17" y="13"/>
                    <a:pt x="24" y="17"/>
                    <a:pt x="25" y="17"/>
                  </a:cubicBezTo>
                  <a:cubicBezTo>
                    <a:pt x="26" y="17"/>
                    <a:pt x="19" y="10"/>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rot="1644691">
              <a:off x="8495351" y="-114039"/>
              <a:ext cx="175" cy="1571"/>
            </a:xfrm>
            <a:custGeom>
              <a:rect b="b" l="l" r="r" t="t"/>
              <a:pathLst>
                <a:path extrusionOk="0" h="9" w="1">
                  <a:moveTo>
                    <a:pt x="0" y="9"/>
                  </a:moveTo>
                  <a:cubicBezTo>
                    <a:pt x="0" y="9"/>
                    <a:pt x="0" y="0"/>
                    <a:pt x="0" y="0"/>
                  </a:cubicBezTo>
                  <a:lnTo>
                    <a:pt x="0"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rot="1644691">
              <a:off x="8454349" y="-121399"/>
              <a:ext cx="51157" cy="12396"/>
            </a:xfrm>
            <a:custGeom>
              <a:rect b="b" l="l" r="r" t="t"/>
              <a:pathLst>
                <a:path extrusionOk="0" h="71" w="293">
                  <a:moveTo>
                    <a:pt x="230" y="0"/>
                  </a:moveTo>
                  <a:lnTo>
                    <a:pt x="1" y="27"/>
                  </a:lnTo>
                  <a:lnTo>
                    <a:pt x="292" y="71"/>
                  </a:lnTo>
                  <a:cubicBezTo>
                    <a:pt x="195" y="44"/>
                    <a:pt x="204" y="27"/>
                    <a:pt x="2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rot="1644691">
              <a:off x="8128944" y="-587971"/>
              <a:ext cx="236053" cy="1629675"/>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rot="1644691">
              <a:off x="8563972" y="-516003"/>
              <a:ext cx="13968" cy="1921"/>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rot="1644691">
              <a:off x="8324222" y="195103"/>
              <a:ext cx="26364" cy="9428"/>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rot="1644691">
              <a:off x="8389491" y="11276"/>
              <a:ext cx="11000" cy="7857"/>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rot="1644691">
              <a:off x="8539337" y="-501826"/>
              <a:ext cx="3841" cy="3143"/>
            </a:xfrm>
            <a:custGeom>
              <a:rect b="b" l="l" r="r" t="t"/>
              <a:pathLst>
                <a:path extrusionOk="0" h="18" w="22">
                  <a:moveTo>
                    <a:pt x="13" y="0"/>
                  </a:moveTo>
                  <a:cubicBezTo>
                    <a:pt x="8" y="10"/>
                    <a:pt x="0" y="17"/>
                    <a:pt x="0" y="17"/>
                  </a:cubicBezTo>
                  <a:cubicBezTo>
                    <a:pt x="0" y="17"/>
                    <a:pt x="6" y="12"/>
                    <a:pt x="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rot="1644691">
              <a:off x="8545739" y="-510404"/>
              <a:ext cx="11000" cy="6460"/>
            </a:xfrm>
            <a:custGeom>
              <a:rect b="b" l="l" r="r" t="t"/>
              <a:pathLst>
                <a:path extrusionOk="0" h="37" w="63">
                  <a:moveTo>
                    <a:pt x="1" y="1"/>
                  </a:moveTo>
                  <a:cubicBezTo>
                    <a:pt x="27" y="10"/>
                    <a:pt x="27" y="18"/>
                    <a:pt x="18" y="36"/>
                  </a:cubicBezTo>
                  <a:cubicBezTo>
                    <a:pt x="45" y="36"/>
                    <a:pt x="62" y="18"/>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rot="1644691">
              <a:off x="8004789" y="546700"/>
              <a:ext cx="6460" cy="3841"/>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rot="1644691">
              <a:off x="8395852" y="38224"/>
              <a:ext cx="9428" cy="2619"/>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rot="1644691">
              <a:off x="8261055" y="381625"/>
              <a:ext cx="3143" cy="1746"/>
            </a:xfrm>
            <a:custGeom>
              <a:rect b="b" l="l" r="r" t="t"/>
              <a:pathLst>
                <a:path extrusionOk="0" h="10" w="18">
                  <a:moveTo>
                    <a:pt x="0" y="1"/>
                  </a:moveTo>
                  <a:lnTo>
                    <a:pt x="0" y="9"/>
                  </a:lnTo>
                  <a:lnTo>
                    <a:pt x="18" y="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rot="1644691">
              <a:off x="8581113" y="-300228"/>
              <a:ext cx="7857" cy="4889"/>
            </a:xfrm>
            <a:custGeom>
              <a:rect b="b" l="l" r="r" t="t"/>
              <a:pathLst>
                <a:path extrusionOk="0" h="28" w="45">
                  <a:moveTo>
                    <a:pt x="45" y="1"/>
                  </a:moveTo>
                  <a:cubicBezTo>
                    <a:pt x="27" y="19"/>
                    <a:pt x="18" y="27"/>
                    <a:pt x="1" y="27"/>
                  </a:cubicBezTo>
                  <a:cubicBezTo>
                    <a:pt x="18" y="27"/>
                    <a:pt x="36" y="19"/>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rot="1644691">
              <a:off x="8532941" y="-531666"/>
              <a:ext cx="22523" cy="7857"/>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rot="1644691">
              <a:off x="8571485" y="-433922"/>
              <a:ext cx="13968" cy="9777"/>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rot="1644691">
              <a:off x="8612244" y="-442749"/>
              <a:ext cx="18682" cy="4889"/>
            </a:xfrm>
            <a:custGeom>
              <a:rect b="b" l="l" r="r" t="t"/>
              <a:pathLst>
                <a:path extrusionOk="0" h="28" w="107">
                  <a:moveTo>
                    <a:pt x="63" y="1"/>
                  </a:moveTo>
                  <a:cubicBezTo>
                    <a:pt x="45" y="18"/>
                    <a:pt x="27" y="18"/>
                    <a:pt x="1" y="27"/>
                  </a:cubicBezTo>
                  <a:lnTo>
                    <a:pt x="107" y="27"/>
                  </a:lnTo>
                  <a:lnTo>
                    <a:pt x="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rot="1644691">
              <a:off x="8615889" y="-415837"/>
              <a:ext cx="14666" cy="9603"/>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rot="1644691">
              <a:off x="8506396" y="-318828"/>
              <a:ext cx="32475" cy="1746"/>
            </a:xfrm>
            <a:custGeom>
              <a:rect b="b" l="l" r="r" t="t"/>
              <a:pathLst>
                <a:path extrusionOk="0" h="10" w="186">
                  <a:moveTo>
                    <a:pt x="0" y="1"/>
                  </a:moveTo>
                  <a:lnTo>
                    <a:pt x="185" y="9"/>
                  </a:lnTo>
                  <a:lnTo>
                    <a:pt x="1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rot="1644691">
              <a:off x="8529201" y="-188372"/>
              <a:ext cx="32649" cy="13968"/>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rot="1644691">
              <a:off x="8527664" y="-193350"/>
              <a:ext cx="4714" cy="3317"/>
            </a:xfrm>
            <a:custGeom>
              <a:rect b="b" l="l" r="r" t="t"/>
              <a:pathLst>
                <a:path extrusionOk="0" h="19" w="27">
                  <a:moveTo>
                    <a:pt x="0" y="1"/>
                  </a:moveTo>
                  <a:cubicBezTo>
                    <a:pt x="9" y="9"/>
                    <a:pt x="18" y="9"/>
                    <a:pt x="27" y="18"/>
                  </a:cubicBezTo>
                  <a:cubicBezTo>
                    <a:pt x="27" y="9"/>
                    <a:pt x="18"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rot="1644691">
              <a:off x="7810830" y="916016"/>
              <a:ext cx="9428" cy="7857"/>
            </a:xfrm>
            <a:custGeom>
              <a:rect b="b" l="l" r="r" t="t"/>
              <a:pathLst>
                <a:path extrusionOk="0" h="45" w="54">
                  <a:moveTo>
                    <a:pt x="35" y="1"/>
                  </a:moveTo>
                  <a:lnTo>
                    <a:pt x="0" y="45"/>
                  </a:lnTo>
                  <a:lnTo>
                    <a:pt x="0" y="45"/>
                  </a:lnTo>
                  <a:lnTo>
                    <a:pt x="53" y="9"/>
                  </a:lnTo>
                  <a:lnTo>
                    <a:pt x="3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rot="1644691">
              <a:off x="7815055" y="933109"/>
              <a:ext cx="20253" cy="6285"/>
            </a:xfrm>
            <a:custGeom>
              <a:rect b="b" l="l" r="r" t="t"/>
              <a:pathLst>
                <a:path extrusionOk="0" h="36" w="116">
                  <a:moveTo>
                    <a:pt x="116" y="0"/>
                  </a:moveTo>
                  <a:lnTo>
                    <a:pt x="1" y="18"/>
                  </a:lnTo>
                  <a:lnTo>
                    <a:pt x="107" y="36"/>
                  </a:lnTo>
                  <a:cubicBezTo>
                    <a:pt x="98" y="27"/>
                    <a:pt x="89" y="9"/>
                    <a:pt x="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rot="1644691">
              <a:off x="8372933" y="195246"/>
              <a:ext cx="11000" cy="4889"/>
            </a:xfrm>
            <a:custGeom>
              <a:rect b="b" l="l" r="r" t="t"/>
              <a:pathLst>
                <a:path extrusionOk="0" h="28" w="63">
                  <a:moveTo>
                    <a:pt x="36" y="1"/>
                  </a:moveTo>
                  <a:cubicBezTo>
                    <a:pt x="10" y="1"/>
                    <a:pt x="10" y="10"/>
                    <a:pt x="1" y="27"/>
                  </a:cubicBezTo>
                  <a:lnTo>
                    <a:pt x="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rot="1644691">
              <a:off x="8313416" y="264980"/>
              <a:ext cx="17110" cy="3143"/>
            </a:xfrm>
            <a:custGeom>
              <a:rect b="b" l="l" r="r" t="t"/>
              <a:pathLst>
                <a:path extrusionOk="0" h="18" w="98">
                  <a:moveTo>
                    <a:pt x="97" y="0"/>
                  </a:moveTo>
                  <a:lnTo>
                    <a:pt x="0" y="18"/>
                  </a:lnTo>
                  <a:lnTo>
                    <a:pt x="97" y="9"/>
                  </a:lnTo>
                  <a:lnTo>
                    <a:pt x="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rot="1644691">
              <a:off x="8298077" y="334603"/>
              <a:ext cx="20078" cy="11000"/>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 name="Google Shape;369;p2"/>
          <p:cNvGrpSpPr/>
          <p:nvPr/>
        </p:nvGrpSpPr>
        <p:grpSpPr>
          <a:xfrm>
            <a:off x="-125283" y="3704041"/>
            <a:ext cx="1938167" cy="4582723"/>
            <a:chOff x="-125283" y="3704041"/>
            <a:chExt cx="1938167" cy="4582723"/>
          </a:xfrm>
        </p:grpSpPr>
        <p:sp>
          <p:nvSpPr>
            <p:cNvPr id="370" name="Google Shape;370;p2"/>
            <p:cNvSpPr/>
            <p:nvPr/>
          </p:nvSpPr>
          <p:spPr>
            <a:xfrm rot="-7511948">
              <a:off x="1015489" y="5947637"/>
              <a:ext cx="330278" cy="230266"/>
            </a:xfrm>
            <a:custGeom>
              <a:rect b="b" l="l" r="r" t="t"/>
              <a:pathLst>
                <a:path extrusionOk="0" h="1083" w="1484">
                  <a:moveTo>
                    <a:pt x="335" y="1"/>
                  </a:moveTo>
                  <a:cubicBezTo>
                    <a:pt x="160" y="1"/>
                    <a:pt x="1" y="197"/>
                    <a:pt x="149" y="389"/>
                  </a:cubicBezTo>
                  <a:cubicBezTo>
                    <a:pt x="211" y="459"/>
                    <a:pt x="281" y="486"/>
                    <a:pt x="361" y="530"/>
                  </a:cubicBezTo>
                  <a:cubicBezTo>
                    <a:pt x="467" y="592"/>
                    <a:pt x="564" y="653"/>
                    <a:pt x="670" y="724"/>
                  </a:cubicBezTo>
                  <a:cubicBezTo>
                    <a:pt x="758" y="795"/>
                    <a:pt x="847" y="874"/>
                    <a:pt x="944" y="936"/>
                  </a:cubicBezTo>
                  <a:cubicBezTo>
                    <a:pt x="1023" y="971"/>
                    <a:pt x="1112" y="998"/>
                    <a:pt x="1173" y="1051"/>
                  </a:cubicBezTo>
                  <a:cubicBezTo>
                    <a:pt x="1202" y="1073"/>
                    <a:pt x="1233" y="1082"/>
                    <a:pt x="1263" y="1082"/>
                  </a:cubicBezTo>
                  <a:cubicBezTo>
                    <a:pt x="1380" y="1082"/>
                    <a:pt x="1484" y="940"/>
                    <a:pt x="1421" y="821"/>
                  </a:cubicBezTo>
                  <a:cubicBezTo>
                    <a:pt x="1332" y="662"/>
                    <a:pt x="1138" y="574"/>
                    <a:pt x="1006" y="450"/>
                  </a:cubicBezTo>
                  <a:cubicBezTo>
                    <a:pt x="926" y="380"/>
                    <a:pt x="838" y="309"/>
                    <a:pt x="758" y="247"/>
                  </a:cubicBezTo>
                  <a:cubicBezTo>
                    <a:pt x="714" y="221"/>
                    <a:pt x="679" y="185"/>
                    <a:pt x="635" y="159"/>
                  </a:cubicBezTo>
                  <a:cubicBezTo>
                    <a:pt x="641" y="159"/>
                    <a:pt x="564" y="99"/>
                    <a:pt x="543" y="99"/>
                  </a:cubicBezTo>
                  <a:cubicBezTo>
                    <a:pt x="536" y="99"/>
                    <a:pt x="535" y="106"/>
                    <a:pt x="546" y="124"/>
                  </a:cubicBezTo>
                  <a:cubicBezTo>
                    <a:pt x="488" y="36"/>
                    <a:pt x="410"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rot="-7511948">
              <a:off x="1500252" y="5489582"/>
              <a:ext cx="296671" cy="192845"/>
            </a:xfrm>
            <a:custGeom>
              <a:rect b="b" l="l" r="r" t="t"/>
              <a:pathLst>
                <a:path extrusionOk="0" h="907" w="1333">
                  <a:moveTo>
                    <a:pt x="323" y="0"/>
                  </a:moveTo>
                  <a:cubicBezTo>
                    <a:pt x="164" y="0"/>
                    <a:pt x="1" y="179"/>
                    <a:pt x="100" y="335"/>
                  </a:cubicBezTo>
                  <a:cubicBezTo>
                    <a:pt x="171" y="432"/>
                    <a:pt x="233" y="450"/>
                    <a:pt x="339" y="485"/>
                  </a:cubicBezTo>
                  <a:cubicBezTo>
                    <a:pt x="427" y="521"/>
                    <a:pt x="524" y="583"/>
                    <a:pt x="603" y="627"/>
                  </a:cubicBezTo>
                  <a:cubicBezTo>
                    <a:pt x="780" y="715"/>
                    <a:pt x="983" y="794"/>
                    <a:pt x="1151" y="892"/>
                  </a:cubicBezTo>
                  <a:cubicBezTo>
                    <a:pt x="1169" y="902"/>
                    <a:pt x="1188" y="906"/>
                    <a:pt x="1208" y="906"/>
                  </a:cubicBezTo>
                  <a:cubicBezTo>
                    <a:pt x="1272" y="906"/>
                    <a:pt x="1332" y="854"/>
                    <a:pt x="1319" y="786"/>
                  </a:cubicBezTo>
                  <a:cubicBezTo>
                    <a:pt x="1275" y="618"/>
                    <a:pt x="1071" y="485"/>
                    <a:pt x="939" y="379"/>
                  </a:cubicBezTo>
                  <a:cubicBezTo>
                    <a:pt x="851" y="309"/>
                    <a:pt x="745" y="238"/>
                    <a:pt x="656" y="168"/>
                  </a:cubicBezTo>
                  <a:cubicBezTo>
                    <a:pt x="586" y="123"/>
                    <a:pt x="489" y="70"/>
                    <a:pt x="436" y="35"/>
                  </a:cubicBezTo>
                  <a:cubicBezTo>
                    <a:pt x="401" y="11"/>
                    <a:pt x="362" y="0"/>
                    <a:pt x="3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rot="-7511948">
              <a:off x="106493" y="3783959"/>
              <a:ext cx="296004" cy="193696"/>
            </a:xfrm>
            <a:custGeom>
              <a:rect b="b" l="l" r="r" t="t"/>
              <a:pathLst>
                <a:path extrusionOk="0" h="911" w="1330">
                  <a:moveTo>
                    <a:pt x="319" y="1"/>
                  </a:moveTo>
                  <a:cubicBezTo>
                    <a:pt x="160" y="1"/>
                    <a:pt x="0" y="183"/>
                    <a:pt x="99" y="331"/>
                  </a:cubicBezTo>
                  <a:cubicBezTo>
                    <a:pt x="170" y="437"/>
                    <a:pt x="231" y="445"/>
                    <a:pt x="337" y="490"/>
                  </a:cubicBezTo>
                  <a:cubicBezTo>
                    <a:pt x="426" y="516"/>
                    <a:pt x="514" y="587"/>
                    <a:pt x="602" y="622"/>
                  </a:cubicBezTo>
                  <a:cubicBezTo>
                    <a:pt x="779" y="719"/>
                    <a:pt x="982" y="790"/>
                    <a:pt x="1150" y="896"/>
                  </a:cubicBezTo>
                  <a:cubicBezTo>
                    <a:pt x="1166" y="906"/>
                    <a:pt x="1184" y="910"/>
                    <a:pt x="1203" y="910"/>
                  </a:cubicBezTo>
                  <a:cubicBezTo>
                    <a:pt x="1265" y="910"/>
                    <a:pt x="1329" y="858"/>
                    <a:pt x="1309" y="790"/>
                  </a:cubicBezTo>
                  <a:cubicBezTo>
                    <a:pt x="1273" y="613"/>
                    <a:pt x="1061" y="490"/>
                    <a:pt x="938" y="384"/>
                  </a:cubicBezTo>
                  <a:cubicBezTo>
                    <a:pt x="849" y="304"/>
                    <a:pt x="743" y="242"/>
                    <a:pt x="646" y="172"/>
                  </a:cubicBezTo>
                  <a:cubicBezTo>
                    <a:pt x="585" y="119"/>
                    <a:pt x="479" y="75"/>
                    <a:pt x="434" y="39"/>
                  </a:cubicBezTo>
                  <a:cubicBezTo>
                    <a:pt x="399" y="12"/>
                    <a:pt x="359" y="1"/>
                    <a:pt x="3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rot="-7511948">
              <a:off x="1378956" y="6021716"/>
              <a:ext cx="265513" cy="190507"/>
            </a:xfrm>
            <a:custGeom>
              <a:rect b="b" l="l" r="r" t="t"/>
              <a:pathLst>
                <a:path extrusionOk="0" h="896" w="1193">
                  <a:moveTo>
                    <a:pt x="320" y="1"/>
                  </a:moveTo>
                  <a:cubicBezTo>
                    <a:pt x="145" y="1"/>
                    <a:pt x="1" y="207"/>
                    <a:pt x="142" y="388"/>
                  </a:cubicBezTo>
                  <a:cubicBezTo>
                    <a:pt x="265" y="538"/>
                    <a:pt x="504" y="626"/>
                    <a:pt x="663" y="741"/>
                  </a:cubicBezTo>
                  <a:cubicBezTo>
                    <a:pt x="749" y="797"/>
                    <a:pt x="883" y="896"/>
                    <a:pt x="1001" y="896"/>
                  </a:cubicBezTo>
                  <a:cubicBezTo>
                    <a:pt x="1052" y="896"/>
                    <a:pt x="1100" y="877"/>
                    <a:pt x="1140" y="830"/>
                  </a:cubicBezTo>
                  <a:cubicBezTo>
                    <a:pt x="1140" y="821"/>
                    <a:pt x="1148" y="821"/>
                    <a:pt x="1148" y="812"/>
                  </a:cubicBezTo>
                  <a:cubicBezTo>
                    <a:pt x="1184" y="768"/>
                    <a:pt x="1192" y="679"/>
                    <a:pt x="1157" y="626"/>
                  </a:cubicBezTo>
                  <a:cubicBezTo>
                    <a:pt x="1078" y="503"/>
                    <a:pt x="945" y="423"/>
                    <a:pt x="830" y="335"/>
                  </a:cubicBezTo>
                  <a:cubicBezTo>
                    <a:pt x="716" y="238"/>
                    <a:pt x="592" y="167"/>
                    <a:pt x="486" y="70"/>
                  </a:cubicBezTo>
                  <a:cubicBezTo>
                    <a:pt x="433" y="21"/>
                    <a:pt x="375" y="1"/>
                    <a:pt x="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rot="-7511948">
              <a:off x="876731" y="6511329"/>
              <a:ext cx="266848" cy="200500"/>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rot="-7511948">
              <a:off x="514912" y="6471661"/>
              <a:ext cx="271745" cy="160953"/>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rot="-7511948">
              <a:off x="148267" y="6033773"/>
              <a:ext cx="327384" cy="198161"/>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rot="-7511948">
              <a:off x="314664" y="5505235"/>
              <a:ext cx="285321" cy="123319"/>
            </a:xfrm>
            <a:custGeom>
              <a:rect b="b" l="l" r="r" t="t"/>
              <a:pathLst>
                <a:path extrusionOk="0" h="580" w="1282">
                  <a:moveTo>
                    <a:pt x="292" y="1"/>
                  </a:moveTo>
                  <a:cubicBezTo>
                    <a:pt x="0" y="9"/>
                    <a:pt x="26" y="461"/>
                    <a:pt x="304" y="461"/>
                  </a:cubicBezTo>
                  <a:cubicBezTo>
                    <a:pt x="311" y="461"/>
                    <a:pt x="319" y="461"/>
                    <a:pt x="327" y="460"/>
                  </a:cubicBezTo>
                  <a:cubicBezTo>
                    <a:pt x="342" y="459"/>
                    <a:pt x="357" y="458"/>
                    <a:pt x="372" y="458"/>
                  </a:cubicBezTo>
                  <a:cubicBezTo>
                    <a:pt x="575" y="458"/>
                    <a:pt x="795" y="579"/>
                    <a:pt x="1002" y="579"/>
                  </a:cubicBezTo>
                  <a:cubicBezTo>
                    <a:pt x="1070" y="579"/>
                    <a:pt x="1137" y="566"/>
                    <a:pt x="1202" y="531"/>
                  </a:cubicBezTo>
                  <a:cubicBezTo>
                    <a:pt x="1263" y="495"/>
                    <a:pt x="1281" y="389"/>
                    <a:pt x="1237" y="336"/>
                  </a:cubicBezTo>
                  <a:cubicBezTo>
                    <a:pt x="1140" y="213"/>
                    <a:pt x="937" y="142"/>
                    <a:pt x="787" y="107"/>
                  </a:cubicBezTo>
                  <a:cubicBezTo>
                    <a:pt x="619" y="72"/>
                    <a:pt x="460" y="1"/>
                    <a:pt x="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rot="-7511948">
              <a:off x="255739" y="4863093"/>
              <a:ext cx="288214" cy="174560"/>
            </a:xfrm>
            <a:custGeom>
              <a:rect b="b" l="l" r="r" t="t"/>
              <a:pathLst>
                <a:path extrusionOk="0" h="821" w="1295">
                  <a:moveTo>
                    <a:pt x="316" y="1"/>
                  </a:moveTo>
                  <a:cubicBezTo>
                    <a:pt x="138" y="1"/>
                    <a:pt x="1" y="273"/>
                    <a:pt x="191" y="375"/>
                  </a:cubicBezTo>
                  <a:cubicBezTo>
                    <a:pt x="403" y="499"/>
                    <a:pt x="597" y="613"/>
                    <a:pt x="818" y="711"/>
                  </a:cubicBezTo>
                  <a:cubicBezTo>
                    <a:pt x="905" y="754"/>
                    <a:pt x="997" y="820"/>
                    <a:pt x="1091" y="820"/>
                  </a:cubicBezTo>
                  <a:cubicBezTo>
                    <a:pt x="1129" y="820"/>
                    <a:pt x="1168" y="809"/>
                    <a:pt x="1206" y="781"/>
                  </a:cubicBezTo>
                  <a:cubicBezTo>
                    <a:pt x="1294" y="728"/>
                    <a:pt x="1233" y="613"/>
                    <a:pt x="1153" y="605"/>
                  </a:cubicBezTo>
                  <a:cubicBezTo>
                    <a:pt x="1188" y="605"/>
                    <a:pt x="1091" y="534"/>
                    <a:pt x="1074" y="516"/>
                  </a:cubicBezTo>
                  <a:cubicBezTo>
                    <a:pt x="1003" y="463"/>
                    <a:pt x="932" y="419"/>
                    <a:pt x="862" y="375"/>
                  </a:cubicBezTo>
                  <a:cubicBezTo>
                    <a:pt x="703" y="269"/>
                    <a:pt x="570" y="145"/>
                    <a:pt x="429" y="39"/>
                  </a:cubicBezTo>
                  <a:cubicBezTo>
                    <a:pt x="391" y="12"/>
                    <a:pt x="353" y="1"/>
                    <a:pt x="3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rot="-7511948">
              <a:off x="510587" y="4590468"/>
              <a:ext cx="241254" cy="169245"/>
            </a:xfrm>
            <a:custGeom>
              <a:rect b="b" l="l" r="r" t="t"/>
              <a:pathLst>
                <a:path extrusionOk="0" h="796" w="1084">
                  <a:moveTo>
                    <a:pt x="229" y="1"/>
                  </a:moveTo>
                  <a:cubicBezTo>
                    <a:pt x="120" y="1"/>
                    <a:pt x="9" y="64"/>
                    <a:pt x="9" y="184"/>
                  </a:cubicBezTo>
                  <a:cubicBezTo>
                    <a:pt x="0" y="511"/>
                    <a:pt x="380" y="555"/>
                    <a:pt x="610" y="678"/>
                  </a:cubicBezTo>
                  <a:cubicBezTo>
                    <a:pt x="645" y="696"/>
                    <a:pt x="848" y="795"/>
                    <a:pt x="975" y="795"/>
                  </a:cubicBezTo>
                  <a:cubicBezTo>
                    <a:pt x="1039" y="795"/>
                    <a:pt x="1084" y="770"/>
                    <a:pt x="1078" y="696"/>
                  </a:cubicBezTo>
                  <a:cubicBezTo>
                    <a:pt x="1060" y="564"/>
                    <a:pt x="866" y="440"/>
                    <a:pt x="769" y="361"/>
                  </a:cubicBezTo>
                  <a:cubicBezTo>
                    <a:pt x="698" y="299"/>
                    <a:pt x="610" y="246"/>
                    <a:pt x="530" y="184"/>
                  </a:cubicBezTo>
                  <a:cubicBezTo>
                    <a:pt x="530" y="184"/>
                    <a:pt x="452" y="130"/>
                    <a:pt x="433" y="125"/>
                  </a:cubicBezTo>
                  <a:lnTo>
                    <a:pt x="433" y="125"/>
                  </a:lnTo>
                  <a:cubicBezTo>
                    <a:pt x="413" y="95"/>
                    <a:pt x="397" y="62"/>
                    <a:pt x="371" y="43"/>
                  </a:cubicBezTo>
                  <a:cubicBezTo>
                    <a:pt x="332" y="14"/>
                    <a:pt x="281" y="1"/>
                    <a:pt x="2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rot="-7511948">
              <a:off x="585418" y="5184747"/>
              <a:ext cx="297116" cy="143305"/>
            </a:xfrm>
            <a:custGeom>
              <a:rect b="b" l="l" r="r" t="t"/>
              <a:pathLst>
                <a:path extrusionOk="0" h="674" w="1335">
                  <a:moveTo>
                    <a:pt x="276" y="0"/>
                  </a:moveTo>
                  <a:cubicBezTo>
                    <a:pt x="75" y="0"/>
                    <a:pt x="1" y="279"/>
                    <a:pt x="213" y="377"/>
                  </a:cubicBezTo>
                  <a:cubicBezTo>
                    <a:pt x="310" y="421"/>
                    <a:pt x="425" y="439"/>
                    <a:pt x="540" y="474"/>
                  </a:cubicBezTo>
                  <a:cubicBezTo>
                    <a:pt x="663" y="518"/>
                    <a:pt x="778" y="562"/>
                    <a:pt x="902" y="606"/>
                  </a:cubicBezTo>
                  <a:cubicBezTo>
                    <a:pt x="973" y="628"/>
                    <a:pt x="1075" y="674"/>
                    <a:pt x="1165" y="674"/>
                  </a:cubicBezTo>
                  <a:cubicBezTo>
                    <a:pt x="1220" y="674"/>
                    <a:pt x="1271" y="657"/>
                    <a:pt x="1308" y="606"/>
                  </a:cubicBezTo>
                  <a:cubicBezTo>
                    <a:pt x="1334" y="562"/>
                    <a:pt x="1308" y="509"/>
                    <a:pt x="1264" y="492"/>
                  </a:cubicBezTo>
                  <a:cubicBezTo>
                    <a:pt x="1228" y="474"/>
                    <a:pt x="1193" y="430"/>
                    <a:pt x="1158" y="403"/>
                  </a:cubicBezTo>
                  <a:cubicBezTo>
                    <a:pt x="1070" y="341"/>
                    <a:pt x="972" y="289"/>
                    <a:pt x="875" y="236"/>
                  </a:cubicBezTo>
                  <a:cubicBezTo>
                    <a:pt x="699" y="156"/>
                    <a:pt x="513" y="50"/>
                    <a:pt x="328" y="6"/>
                  </a:cubicBezTo>
                  <a:cubicBezTo>
                    <a:pt x="310" y="2"/>
                    <a:pt x="292" y="0"/>
                    <a:pt x="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rot="-7511948">
              <a:off x="878905" y="4859495"/>
              <a:ext cx="221669" cy="119492"/>
            </a:xfrm>
            <a:custGeom>
              <a:rect b="b" l="l" r="r" t="t"/>
              <a:pathLst>
                <a:path extrusionOk="0" h="562" w="996">
                  <a:moveTo>
                    <a:pt x="232" y="1"/>
                  </a:moveTo>
                  <a:cubicBezTo>
                    <a:pt x="109" y="1"/>
                    <a:pt x="0" y="129"/>
                    <a:pt x="51" y="252"/>
                  </a:cubicBezTo>
                  <a:cubicBezTo>
                    <a:pt x="113" y="428"/>
                    <a:pt x="289" y="463"/>
                    <a:pt x="457" y="490"/>
                  </a:cubicBezTo>
                  <a:cubicBezTo>
                    <a:pt x="578" y="511"/>
                    <a:pt x="716" y="561"/>
                    <a:pt x="844" y="561"/>
                  </a:cubicBezTo>
                  <a:cubicBezTo>
                    <a:pt x="875" y="561"/>
                    <a:pt x="905" y="559"/>
                    <a:pt x="934" y="552"/>
                  </a:cubicBezTo>
                  <a:cubicBezTo>
                    <a:pt x="987" y="543"/>
                    <a:pt x="996" y="463"/>
                    <a:pt x="960" y="437"/>
                  </a:cubicBezTo>
                  <a:cubicBezTo>
                    <a:pt x="845" y="349"/>
                    <a:pt x="731" y="278"/>
                    <a:pt x="607" y="207"/>
                  </a:cubicBezTo>
                  <a:cubicBezTo>
                    <a:pt x="501" y="154"/>
                    <a:pt x="422" y="75"/>
                    <a:pt x="316" y="22"/>
                  </a:cubicBezTo>
                  <a:cubicBezTo>
                    <a:pt x="288" y="7"/>
                    <a:pt x="259"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rot="-7511948">
              <a:off x="691655" y="4076860"/>
              <a:ext cx="221669" cy="121405"/>
            </a:xfrm>
            <a:custGeom>
              <a:rect b="b" l="l" r="r" t="t"/>
              <a:pathLst>
                <a:path extrusionOk="0" h="571" w="996">
                  <a:moveTo>
                    <a:pt x="232" y="1"/>
                  </a:moveTo>
                  <a:cubicBezTo>
                    <a:pt x="109" y="1"/>
                    <a:pt x="1" y="131"/>
                    <a:pt x="51" y="260"/>
                  </a:cubicBezTo>
                  <a:cubicBezTo>
                    <a:pt x="113" y="428"/>
                    <a:pt x="281" y="472"/>
                    <a:pt x="448" y="499"/>
                  </a:cubicBezTo>
                  <a:cubicBezTo>
                    <a:pt x="570" y="520"/>
                    <a:pt x="714" y="570"/>
                    <a:pt x="844" y="570"/>
                  </a:cubicBezTo>
                  <a:cubicBezTo>
                    <a:pt x="875" y="570"/>
                    <a:pt x="905" y="568"/>
                    <a:pt x="934" y="561"/>
                  </a:cubicBezTo>
                  <a:cubicBezTo>
                    <a:pt x="978" y="543"/>
                    <a:pt x="996" y="472"/>
                    <a:pt x="952" y="437"/>
                  </a:cubicBezTo>
                  <a:cubicBezTo>
                    <a:pt x="846" y="349"/>
                    <a:pt x="731" y="278"/>
                    <a:pt x="607" y="216"/>
                  </a:cubicBezTo>
                  <a:cubicBezTo>
                    <a:pt x="501" y="155"/>
                    <a:pt x="413" y="75"/>
                    <a:pt x="316" y="22"/>
                  </a:cubicBezTo>
                  <a:cubicBezTo>
                    <a:pt x="288" y="8"/>
                    <a:pt x="260"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rot="-7511948">
              <a:off x="1187787" y="6673890"/>
              <a:ext cx="272412" cy="196035"/>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rot="-7511948">
              <a:off x="937443" y="7099473"/>
              <a:ext cx="266626" cy="207091"/>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rot="-7511948">
              <a:off x="466366" y="7062144"/>
              <a:ext cx="235022" cy="232180"/>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rot="-7511948">
              <a:off x="-45422" y="7027014"/>
              <a:ext cx="346525" cy="214532"/>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rot="-7511948">
              <a:off x="-41785" y="5453489"/>
              <a:ext cx="281760" cy="149896"/>
            </a:xfrm>
            <a:custGeom>
              <a:rect b="b" l="l" r="r" t="t"/>
              <a:pathLst>
                <a:path extrusionOk="0" h="705" w="1266">
                  <a:moveTo>
                    <a:pt x="160" y="1"/>
                  </a:moveTo>
                  <a:cubicBezTo>
                    <a:pt x="148" y="1"/>
                    <a:pt x="136" y="1"/>
                    <a:pt x="125" y="3"/>
                  </a:cubicBezTo>
                  <a:cubicBezTo>
                    <a:pt x="54" y="11"/>
                    <a:pt x="1" y="64"/>
                    <a:pt x="27" y="135"/>
                  </a:cubicBezTo>
                  <a:cubicBezTo>
                    <a:pt x="45" y="206"/>
                    <a:pt x="89" y="232"/>
                    <a:pt x="151" y="267"/>
                  </a:cubicBezTo>
                  <a:cubicBezTo>
                    <a:pt x="248" y="338"/>
                    <a:pt x="345" y="400"/>
                    <a:pt x="442" y="462"/>
                  </a:cubicBezTo>
                  <a:cubicBezTo>
                    <a:pt x="610" y="568"/>
                    <a:pt x="778" y="621"/>
                    <a:pt x="955" y="691"/>
                  </a:cubicBezTo>
                  <a:cubicBezTo>
                    <a:pt x="978" y="700"/>
                    <a:pt x="1000" y="704"/>
                    <a:pt x="1021" y="704"/>
                  </a:cubicBezTo>
                  <a:cubicBezTo>
                    <a:pt x="1182" y="704"/>
                    <a:pt x="1265" y="455"/>
                    <a:pt x="1140" y="338"/>
                  </a:cubicBezTo>
                  <a:cubicBezTo>
                    <a:pt x="1078" y="276"/>
                    <a:pt x="1025" y="276"/>
                    <a:pt x="937" y="259"/>
                  </a:cubicBezTo>
                  <a:cubicBezTo>
                    <a:pt x="831" y="241"/>
                    <a:pt x="734" y="197"/>
                    <a:pt x="646" y="162"/>
                  </a:cubicBezTo>
                  <a:cubicBezTo>
                    <a:pt x="498" y="104"/>
                    <a:pt x="319" y="1"/>
                    <a:pt x="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rot="-7511948">
              <a:off x="-119217" y="5011816"/>
              <a:ext cx="269964" cy="154787"/>
            </a:xfrm>
            <a:custGeom>
              <a:rect b="b" l="l" r="r" t="t"/>
              <a:pathLst>
                <a:path extrusionOk="0" h="728" w="1213">
                  <a:moveTo>
                    <a:pt x="134" y="0"/>
                  </a:moveTo>
                  <a:cubicBezTo>
                    <a:pt x="105" y="0"/>
                    <a:pt x="78" y="5"/>
                    <a:pt x="53" y="18"/>
                  </a:cubicBezTo>
                  <a:cubicBezTo>
                    <a:pt x="27" y="35"/>
                    <a:pt x="0" y="71"/>
                    <a:pt x="9" y="106"/>
                  </a:cubicBezTo>
                  <a:cubicBezTo>
                    <a:pt x="53" y="238"/>
                    <a:pt x="159" y="318"/>
                    <a:pt x="265" y="406"/>
                  </a:cubicBezTo>
                  <a:cubicBezTo>
                    <a:pt x="433" y="539"/>
                    <a:pt x="610" y="618"/>
                    <a:pt x="804" y="706"/>
                  </a:cubicBezTo>
                  <a:cubicBezTo>
                    <a:pt x="834" y="721"/>
                    <a:pt x="864" y="727"/>
                    <a:pt x="891" y="727"/>
                  </a:cubicBezTo>
                  <a:cubicBezTo>
                    <a:pt x="1103" y="727"/>
                    <a:pt x="1213" y="353"/>
                    <a:pt x="963" y="283"/>
                  </a:cubicBezTo>
                  <a:cubicBezTo>
                    <a:pt x="768" y="221"/>
                    <a:pt x="583" y="177"/>
                    <a:pt x="406" y="88"/>
                  </a:cubicBezTo>
                  <a:cubicBezTo>
                    <a:pt x="332" y="55"/>
                    <a:pt x="227" y="0"/>
                    <a:pt x="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rot="-7511948">
              <a:off x="-87237" y="4516178"/>
              <a:ext cx="276196" cy="148195"/>
            </a:xfrm>
            <a:custGeom>
              <a:rect b="b" l="l" r="r" t="t"/>
              <a:pathLst>
                <a:path extrusionOk="0" h="697" w="1241">
                  <a:moveTo>
                    <a:pt x="150" y="1"/>
                  </a:moveTo>
                  <a:cubicBezTo>
                    <a:pt x="57" y="1"/>
                    <a:pt x="0" y="107"/>
                    <a:pt x="39" y="192"/>
                  </a:cubicBezTo>
                  <a:cubicBezTo>
                    <a:pt x="110" y="334"/>
                    <a:pt x="304" y="404"/>
                    <a:pt x="428" y="484"/>
                  </a:cubicBezTo>
                  <a:cubicBezTo>
                    <a:pt x="560" y="563"/>
                    <a:pt x="684" y="652"/>
                    <a:pt x="834" y="687"/>
                  </a:cubicBezTo>
                  <a:cubicBezTo>
                    <a:pt x="862" y="694"/>
                    <a:pt x="887" y="697"/>
                    <a:pt x="912" y="697"/>
                  </a:cubicBezTo>
                  <a:cubicBezTo>
                    <a:pt x="1217" y="697"/>
                    <a:pt x="1240" y="182"/>
                    <a:pt x="941" y="182"/>
                  </a:cubicBezTo>
                  <a:cubicBezTo>
                    <a:pt x="932" y="182"/>
                    <a:pt x="923" y="183"/>
                    <a:pt x="913" y="184"/>
                  </a:cubicBezTo>
                  <a:cubicBezTo>
                    <a:pt x="900" y="184"/>
                    <a:pt x="888" y="185"/>
                    <a:pt x="875" y="185"/>
                  </a:cubicBezTo>
                  <a:cubicBezTo>
                    <a:pt x="769" y="185"/>
                    <a:pt x="681" y="153"/>
                    <a:pt x="587" y="122"/>
                  </a:cubicBezTo>
                  <a:cubicBezTo>
                    <a:pt x="516" y="95"/>
                    <a:pt x="454" y="69"/>
                    <a:pt x="392" y="51"/>
                  </a:cubicBezTo>
                  <a:cubicBezTo>
                    <a:pt x="322" y="25"/>
                    <a:pt x="251" y="25"/>
                    <a:pt x="189" y="7"/>
                  </a:cubicBezTo>
                  <a:cubicBezTo>
                    <a:pt x="176" y="3"/>
                    <a:pt x="162" y="1"/>
                    <a:pt x="1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rot="-7511948">
              <a:off x="968413" y="4521024"/>
              <a:ext cx="298674" cy="181151"/>
            </a:xfrm>
            <a:custGeom>
              <a:rect b="b" l="l" r="r" t="t"/>
              <a:pathLst>
                <a:path extrusionOk="0" h="852" w="1342">
                  <a:moveTo>
                    <a:pt x="376" y="0"/>
                  </a:moveTo>
                  <a:cubicBezTo>
                    <a:pt x="140" y="0"/>
                    <a:pt x="0" y="407"/>
                    <a:pt x="282" y="536"/>
                  </a:cubicBezTo>
                  <a:cubicBezTo>
                    <a:pt x="432" y="598"/>
                    <a:pt x="582" y="651"/>
                    <a:pt x="733" y="713"/>
                  </a:cubicBezTo>
                  <a:cubicBezTo>
                    <a:pt x="848" y="759"/>
                    <a:pt x="936" y="852"/>
                    <a:pt x="1056" y="852"/>
                  </a:cubicBezTo>
                  <a:cubicBezTo>
                    <a:pt x="1074" y="852"/>
                    <a:pt x="1093" y="850"/>
                    <a:pt x="1112" y="845"/>
                  </a:cubicBezTo>
                  <a:cubicBezTo>
                    <a:pt x="1245" y="828"/>
                    <a:pt x="1342" y="651"/>
                    <a:pt x="1236" y="545"/>
                  </a:cubicBezTo>
                  <a:cubicBezTo>
                    <a:pt x="1139" y="439"/>
                    <a:pt x="1042" y="342"/>
                    <a:pt x="927" y="271"/>
                  </a:cubicBezTo>
                  <a:cubicBezTo>
                    <a:pt x="786" y="183"/>
                    <a:pt x="635" y="112"/>
                    <a:pt x="494" y="33"/>
                  </a:cubicBezTo>
                  <a:cubicBezTo>
                    <a:pt x="453" y="10"/>
                    <a:pt x="414" y="0"/>
                    <a:pt x="3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rot="-7511948">
              <a:off x="1324898" y="4975904"/>
              <a:ext cx="268629" cy="186042"/>
            </a:xfrm>
            <a:custGeom>
              <a:rect b="b" l="l" r="r" t="t"/>
              <a:pathLst>
                <a:path extrusionOk="0" h="875" w="1207">
                  <a:moveTo>
                    <a:pt x="377" y="0"/>
                  </a:moveTo>
                  <a:cubicBezTo>
                    <a:pt x="188" y="0"/>
                    <a:pt x="1" y="260"/>
                    <a:pt x="182" y="449"/>
                  </a:cubicBezTo>
                  <a:cubicBezTo>
                    <a:pt x="235" y="502"/>
                    <a:pt x="297" y="537"/>
                    <a:pt x="368" y="581"/>
                  </a:cubicBezTo>
                  <a:cubicBezTo>
                    <a:pt x="447" y="625"/>
                    <a:pt x="518" y="687"/>
                    <a:pt x="597" y="731"/>
                  </a:cubicBezTo>
                  <a:cubicBezTo>
                    <a:pt x="714" y="797"/>
                    <a:pt x="825" y="875"/>
                    <a:pt x="960" y="875"/>
                  </a:cubicBezTo>
                  <a:cubicBezTo>
                    <a:pt x="988" y="875"/>
                    <a:pt x="1017" y="871"/>
                    <a:pt x="1048" y="864"/>
                  </a:cubicBezTo>
                  <a:cubicBezTo>
                    <a:pt x="1162" y="837"/>
                    <a:pt x="1207" y="687"/>
                    <a:pt x="1127" y="608"/>
                  </a:cubicBezTo>
                  <a:cubicBezTo>
                    <a:pt x="1030" y="519"/>
                    <a:pt x="951" y="413"/>
                    <a:pt x="853" y="334"/>
                  </a:cubicBezTo>
                  <a:cubicBezTo>
                    <a:pt x="756" y="255"/>
                    <a:pt x="624" y="175"/>
                    <a:pt x="544" y="87"/>
                  </a:cubicBezTo>
                  <a:cubicBezTo>
                    <a:pt x="496" y="26"/>
                    <a:pt x="437" y="0"/>
                    <a:pt x="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rot="-7511948">
              <a:off x="643358" y="5811729"/>
              <a:ext cx="308467" cy="180726"/>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rot="-7511948">
              <a:off x="995341" y="5380563"/>
              <a:ext cx="298452" cy="112050"/>
            </a:xfrm>
            <a:custGeom>
              <a:rect b="b" l="l" r="r" t="t"/>
              <a:pathLst>
                <a:path extrusionOk="0" h="527" w="1341">
                  <a:moveTo>
                    <a:pt x="291" y="1"/>
                  </a:moveTo>
                  <a:cubicBezTo>
                    <a:pt x="79" y="1"/>
                    <a:pt x="1" y="291"/>
                    <a:pt x="219" y="388"/>
                  </a:cubicBezTo>
                  <a:cubicBezTo>
                    <a:pt x="405" y="476"/>
                    <a:pt x="634" y="503"/>
                    <a:pt x="837" y="512"/>
                  </a:cubicBezTo>
                  <a:cubicBezTo>
                    <a:pt x="900" y="516"/>
                    <a:pt x="979" y="527"/>
                    <a:pt x="1055" y="527"/>
                  </a:cubicBezTo>
                  <a:cubicBezTo>
                    <a:pt x="1151" y="527"/>
                    <a:pt x="1243" y="510"/>
                    <a:pt x="1296" y="441"/>
                  </a:cubicBezTo>
                  <a:cubicBezTo>
                    <a:pt x="1341" y="379"/>
                    <a:pt x="1288" y="291"/>
                    <a:pt x="1226" y="291"/>
                  </a:cubicBezTo>
                  <a:cubicBezTo>
                    <a:pt x="1155" y="282"/>
                    <a:pt x="1093" y="238"/>
                    <a:pt x="1032" y="220"/>
                  </a:cubicBezTo>
                  <a:cubicBezTo>
                    <a:pt x="961" y="194"/>
                    <a:pt x="890" y="185"/>
                    <a:pt x="811" y="167"/>
                  </a:cubicBezTo>
                  <a:cubicBezTo>
                    <a:pt x="652" y="132"/>
                    <a:pt x="511" y="44"/>
                    <a:pt x="352" y="8"/>
                  </a:cubicBezTo>
                  <a:cubicBezTo>
                    <a:pt x="330" y="3"/>
                    <a:pt x="31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rot="-7511948">
              <a:off x="139526" y="6632556"/>
              <a:ext cx="229236" cy="142455"/>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rot="-7511948">
              <a:off x="106464" y="7567766"/>
              <a:ext cx="247931" cy="202201"/>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rot="-7511948">
              <a:off x="662244" y="7528933"/>
              <a:ext cx="245928" cy="201775"/>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rot="-7511948">
              <a:off x="401491" y="8025419"/>
              <a:ext cx="247931" cy="203051"/>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rot="-7511948">
              <a:off x="328541" y="4276480"/>
              <a:ext cx="249934" cy="142880"/>
            </a:xfrm>
            <a:custGeom>
              <a:rect b="b" l="l" r="r" t="t"/>
              <a:pathLst>
                <a:path extrusionOk="0" h="672" w="1123">
                  <a:moveTo>
                    <a:pt x="158" y="0"/>
                  </a:moveTo>
                  <a:cubicBezTo>
                    <a:pt x="68" y="0"/>
                    <a:pt x="0" y="107"/>
                    <a:pt x="63" y="200"/>
                  </a:cubicBezTo>
                  <a:cubicBezTo>
                    <a:pt x="169" y="351"/>
                    <a:pt x="363" y="465"/>
                    <a:pt x="513" y="562"/>
                  </a:cubicBezTo>
                  <a:cubicBezTo>
                    <a:pt x="608" y="623"/>
                    <a:pt x="721" y="672"/>
                    <a:pt x="828" y="672"/>
                  </a:cubicBezTo>
                  <a:cubicBezTo>
                    <a:pt x="909" y="672"/>
                    <a:pt x="987" y="644"/>
                    <a:pt x="1052" y="571"/>
                  </a:cubicBezTo>
                  <a:cubicBezTo>
                    <a:pt x="1122" y="483"/>
                    <a:pt x="1078" y="359"/>
                    <a:pt x="1007" y="298"/>
                  </a:cubicBezTo>
                  <a:cubicBezTo>
                    <a:pt x="946" y="236"/>
                    <a:pt x="884" y="245"/>
                    <a:pt x="804" y="227"/>
                  </a:cubicBezTo>
                  <a:cubicBezTo>
                    <a:pt x="751" y="218"/>
                    <a:pt x="698" y="192"/>
                    <a:pt x="645" y="165"/>
                  </a:cubicBezTo>
                  <a:cubicBezTo>
                    <a:pt x="575" y="139"/>
                    <a:pt x="513" y="112"/>
                    <a:pt x="451" y="86"/>
                  </a:cubicBezTo>
                  <a:cubicBezTo>
                    <a:pt x="363" y="50"/>
                    <a:pt x="283" y="33"/>
                    <a:pt x="195" y="6"/>
                  </a:cubicBezTo>
                  <a:cubicBezTo>
                    <a:pt x="182" y="2"/>
                    <a:pt x="170"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 name="Google Shape;399;p2"/>
          <p:cNvGrpSpPr/>
          <p:nvPr/>
        </p:nvGrpSpPr>
        <p:grpSpPr>
          <a:xfrm>
            <a:off x="7946825" y="4172725"/>
            <a:ext cx="1938151" cy="1245510"/>
            <a:chOff x="7946825" y="4172725"/>
            <a:chExt cx="1938151" cy="1245510"/>
          </a:xfrm>
        </p:grpSpPr>
        <p:sp>
          <p:nvSpPr>
            <p:cNvPr id="400" name="Google Shape;400;p2"/>
            <p:cNvSpPr/>
            <p:nvPr/>
          </p:nvSpPr>
          <p:spPr>
            <a:xfrm>
              <a:off x="8196502" y="4217772"/>
              <a:ext cx="359740" cy="313255"/>
            </a:xfrm>
            <a:custGeom>
              <a:rect b="b" l="l" r="r" t="t"/>
              <a:pathLst>
                <a:path extrusionOk="0" h="1961" w="2252">
                  <a:moveTo>
                    <a:pt x="0" y="1"/>
                  </a:moveTo>
                  <a:lnTo>
                    <a:pt x="1130" y="1961"/>
                  </a:lnTo>
                  <a:lnTo>
                    <a:pt x="225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8399853" y="4512976"/>
              <a:ext cx="6869" cy="3035"/>
            </a:xfrm>
            <a:custGeom>
              <a:rect b="b" l="l" r="r" t="t"/>
              <a:pathLst>
                <a:path extrusionOk="0" h="19" w="43">
                  <a:moveTo>
                    <a:pt x="29" y="1"/>
                  </a:moveTo>
                  <a:cubicBezTo>
                    <a:pt x="14" y="1"/>
                    <a:pt x="1" y="16"/>
                    <a:pt x="8" y="16"/>
                  </a:cubicBezTo>
                  <a:cubicBezTo>
                    <a:pt x="8" y="17"/>
                    <a:pt x="9" y="18"/>
                    <a:pt x="10" y="18"/>
                  </a:cubicBezTo>
                  <a:cubicBezTo>
                    <a:pt x="17" y="18"/>
                    <a:pt x="36" y="7"/>
                    <a:pt x="43" y="7"/>
                  </a:cubicBezTo>
                  <a:cubicBezTo>
                    <a:pt x="38" y="2"/>
                    <a:pt x="34" y="1"/>
                    <a:pt x="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8374135" y="4497001"/>
              <a:ext cx="5910" cy="1597"/>
            </a:xfrm>
            <a:custGeom>
              <a:rect b="b" l="l" r="r" t="t"/>
              <a:pathLst>
                <a:path extrusionOk="0" h="10" w="37">
                  <a:moveTo>
                    <a:pt x="1" y="1"/>
                  </a:move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8360078" y="4475915"/>
              <a:ext cx="17092" cy="14217"/>
            </a:xfrm>
            <a:custGeom>
              <a:rect b="b" l="l" r="r" t="t"/>
              <a:pathLst>
                <a:path extrusionOk="0" h="89" w="107">
                  <a:moveTo>
                    <a:pt x="36" y="0"/>
                  </a:moveTo>
                  <a:cubicBezTo>
                    <a:pt x="1" y="45"/>
                    <a:pt x="71" y="45"/>
                    <a:pt x="71" y="80"/>
                  </a:cubicBezTo>
                  <a:lnTo>
                    <a:pt x="62" y="89"/>
                  </a:lnTo>
                  <a:lnTo>
                    <a:pt x="106" y="80"/>
                  </a:lnTo>
                  <a:cubicBezTo>
                    <a:pt x="80" y="53"/>
                    <a:pt x="36" y="36"/>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8372857" y="4456107"/>
              <a:ext cx="2875" cy="3035"/>
            </a:xfrm>
            <a:custGeom>
              <a:rect b="b" l="l" r="r" t="t"/>
              <a:pathLst>
                <a:path extrusionOk="0" h="19" w="18">
                  <a:moveTo>
                    <a:pt x="1" y="6"/>
                  </a:moveTo>
                  <a:cubicBezTo>
                    <a:pt x="0" y="6"/>
                    <a:pt x="2" y="7"/>
                    <a:pt x="5" y="7"/>
                  </a:cubicBezTo>
                  <a:lnTo>
                    <a:pt x="5" y="7"/>
                  </a:lnTo>
                  <a:cubicBezTo>
                    <a:pt x="3" y="6"/>
                    <a:pt x="2" y="6"/>
                    <a:pt x="1" y="6"/>
                  </a:cubicBezTo>
                  <a:close/>
                  <a:moveTo>
                    <a:pt x="18" y="1"/>
                  </a:moveTo>
                  <a:cubicBezTo>
                    <a:pt x="12" y="6"/>
                    <a:pt x="8" y="7"/>
                    <a:pt x="5" y="7"/>
                  </a:cubicBezTo>
                  <a:cubicBezTo>
                    <a:pt x="5" y="7"/>
                    <a:pt x="5" y="7"/>
                    <a:pt x="5" y="7"/>
                  </a:cubicBezTo>
                  <a:lnTo>
                    <a:pt x="5" y="7"/>
                  </a:lnTo>
                  <a:cubicBezTo>
                    <a:pt x="7" y="9"/>
                    <a:pt x="12" y="12"/>
                    <a:pt x="18" y="18"/>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8375573" y="4458024"/>
              <a:ext cx="1438" cy="1438"/>
            </a:xfrm>
            <a:custGeom>
              <a:rect b="b" l="l" r="r" t="t"/>
              <a:pathLst>
                <a:path extrusionOk="0" h="9" w="9">
                  <a:moveTo>
                    <a:pt x="6" y="0"/>
                  </a:moveTo>
                  <a:cubicBezTo>
                    <a:pt x="5" y="0"/>
                    <a:pt x="3" y="2"/>
                    <a:pt x="1" y="6"/>
                  </a:cubicBezTo>
                  <a:cubicBezTo>
                    <a:pt x="2" y="8"/>
                    <a:pt x="3" y="8"/>
                    <a:pt x="4" y="8"/>
                  </a:cubicBezTo>
                  <a:cubicBezTo>
                    <a:pt x="8" y="8"/>
                    <a:pt x="8" y="0"/>
                    <a:pt x="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8368544" y="4444766"/>
              <a:ext cx="5751" cy="5910"/>
            </a:xfrm>
            <a:custGeom>
              <a:rect b="b" l="l" r="r" t="t"/>
              <a:pathLst>
                <a:path extrusionOk="0" h="37" w="36">
                  <a:moveTo>
                    <a:pt x="20" y="1"/>
                  </a:moveTo>
                  <a:cubicBezTo>
                    <a:pt x="12" y="1"/>
                    <a:pt x="6" y="11"/>
                    <a:pt x="1" y="28"/>
                  </a:cubicBezTo>
                  <a:lnTo>
                    <a:pt x="27" y="36"/>
                  </a:lnTo>
                  <a:cubicBezTo>
                    <a:pt x="36" y="28"/>
                    <a:pt x="27" y="10"/>
                    <a:pt x="36" y="10"/>
                  </a:cubicBezTo>
                  <a:cubicBezTo>
                    <a:pt x="30" y="4"/>
                    <a:pt x="24"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8361515" y="4449079"/>
              <a:ext cx="3035" cy="1597"/>
            </a:xfrm>
            <a:custGeom>
              <a:rect b="b" l="l" r="r" t="t"/>
              <a:pathLst>
                <a:path extrusionOk="0" h="10" w="19">
                  <a:moveTo>
                    <a:pt x="0" y="1"/>
                  </a:moveTo>
                  <a:lnTo>
                    <a:pt x="9" y="9"/>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8361675" y="4450516"/>
              <a:ext cx="5591" cy="1597"/>
            </a:xfrm>
            <a:custGeom>
              <a:rect b="b" l="l" r="r" t="t"/>
              <a:pathLst>
                <a:path extrusionOk="0" h="10" w="35">
                  <a:moveTo>
                    <a:pt x="8" y="0"/>
                  </a:moveTo>
                  <a:cubicBezTo>
                    <a:pt x="8" y="0"/>
                    <a:pt x="0" y="4"/>
                    <a:pt x="6" y="4"/>
                  </a:cubicBezTo>
                  <a:cubicBezTo>
                    <a:pt x="7" y="4"/>
                    <a:pt x="10" y="4"/>
                    <a:pt x="15" y="3"/>
                  </a:cubicBezTo>
                  <a:lnTo>
                    <a:pt x="15" y="3"/>
                  </a:lnTo>
                  <a:lnTo>
                    <a:pt x="20" y="4"/>
                  </a:lnTo>
                  <a:lnTo>
                    <a:pt x="20" y="4"/>
                  </a:lnTo>
                  <a:cubicBezTo>
                    <a:pt x="21" y="3"/>
                    <a:pt x="23" y="2"/>
                    <a:pt x="26" y="0"/>
                  </a:cubicBezTo>
                  <a:lnTo>
                    <a:pt x="26" y="0"/>
                  </a:lnTo>
                  <a:cubicBezTo>
                    <a:pt x="22" y="2"/>
                    <a:pt x="18" y="2"/>
                    <a:pt x="15" y="3"/>
                  </a:cubicBezTo>
                  <a:lnTo>
                    <a:pt x="15" y="3"/>
                  </a:lnTo>
                  <a:lnTo>
                    <a:pt x="8" y="0"/>
                  </a:lnTo>
                  <a:close/>
                  <a:moveTo>
                    <a:pt x="20" y="4"/>
                  </a:moveTo>
                  <a:cubicBezTo>
                    <a:pt x="14" y="9"/>
                    <a:pt x="27" y="9"/>
                    <a:pt x="35" y="9"/>
                  </a:cubicBezTo>
                  <a:lnTo>
                    <a:pt x="20" y="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8362953" y="4454670"/>
              <a:ext cx="7348" cy="6230"/>
            </a:xfrm>
            <a:custGeom>
              <a:rect b="b" l="l" r="r" t="t"/>
              <a:pathLst>
                <a:path extrusionOk="0" h="39" w="46">
                  <a:moveTo>
                    <a:pt x="27" y="1"/>
                  </a:moveTo>
                  <a:cubicBezTo>
                    <a:pt x="27" y="15"/>
                    <a:pt x="27" y="30"/>
                    <a:pt x="12" y="30"/>
                  </a:cubicBezTo>
                  <a:cubicBezTo>
                    <a:pt x="9" y="30"/>
                    <a:pt x="5" y="29"/>
                    <a:pt x="0" y="27"/>
                  </a:cubicBezTo>
                  <a:lnTo>
                    <a:pt x="0" y="27"/>
                  </a:lnTo>
                  <a:cubicBezTo>
                    <a:pt x="8" y="35"/>
                    <a:pt x="16" y="38"/>
                    <a:pt x="22" y="38"/>
                  </a:cubicBezTo>
                  <a:cubicBezTo>
                    <a:pt x="38" y="38"/>
                    <a:pt x="45" y="2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8355924" y="4479909"/>
              <a:ext cx="4313" cy="4633"/>
            </a:xfrm>
            <a:custGeom>
              <a:rect b="b" l="l" r="r" t="t"/>
              <a:pathLst>
                <a:path extrusionOk="0" h="29" w="27">
                  <a:moveTo>
                    <a:pt x="15" y="0"/>
                  </a:moveTo>
                  <a:cubicBezTo>
                    <a:pt x="13" y="0"/>
                    <a:pt x="11" y="1"/>
                    <a:pt x="9" y="2"/>
                  </a:cubicBezTo>
                  <a:lnTo>
                    <a:pt x="0" y="20"/>
                  </a:lnTo>
                  <a:lnTo>
                    <a:pt x="27" y="28"/>
                  </a:lnTo>
                  <a:cubicBezTo>
                    <a:pt x="19" y="21"/>
                    <a:pt x="24" y="0"/>
                    <a:pt x="1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8355924" y="4427993"/>
              <a:ext cx="5751" cy="5751"/>
            </a:xfrm>
            <a:custGeom>
              <a:rect b="b" l="l" r="r" t="t"/>
              <a:pathLst>
                <a:path extrusionOk="0" h="36" w="36">
                  <a:moveTo>
                    <a:pt x="35" y="0"/>
                  </a:moveTo>
                  <a:cubicBezTo>
                    <a:pt x="28" y="4"/>
                    <a:pt x="25" y="9"/>
                    <a:pt x="24" y="14"/>
                  </a:cubicBezTo>
                  <a:lnTo>
                    <a:pt x="24" y="14"/>
                  </a:lnTo>
                  <a:cubicBezTo>
                    <a:pt x="28" y="9"/>
                    <a:pt x="32" y="4"/>
                    <a:pt x="35" y="0"/>
                  </a:cubicBezTo>
                  <a:close/>
                  <a:moveTo>
                    <a:pt x="24" y="14"/>
                  </a:moveTo>
                  <a:cubicBezTo>
                    <a:pt x="18" y="22"/>
                    <a:pt x="11" y="30"/>
                    <a:pt x="0" y="36"/>
                  </a:cubicBezTo>
                  <a:lnTo>
                    <a:pt x="18" y="36"/>
                  </a:lnTo>
                  <a:cubicBezTo>
                    <a:pt x="23" y="30"/>
                    <a:pt x="22" y="22"/>
                    <a:pt x="24"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8351611" y="4430708"/>
              <a:ext cx="4473" cy="3195"/>
            </a:xfrm>
            <a:custGeom>
              <a:rect b="b" l="l" r="r" t="t"/>
              <a:pathLst>
                <a:path extrusionOk="0" h="20" w="28">
                  <a:moveTo>
                    <a:pt x="1" y="1"/>
                  </a:moveTo>
                  <a:lnTo>
                    <a:pt x="1" y="1"/>
                  </a:lnTo>
                  <a:cubicBezTo>
                    <a:pt x="6" y="17"/>
                    <a:pt x="11" y="20"/>
                    <a:pt x="16" y="20"/>
                  </a:cubicBezTo>
                  <a:cubicBezTo>
                    <a:pt x="20" y="20"/>
                    <a:pt x="24" y="19"/>
                    <a:pt x="27"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8351611" y="4451954"/>
              <a:ext cx="10064" cy="4313"/>
            </a:xfrm>
            <a:custGeom>
              <a:rect b="b" l="l" r="r" t="t"/>
              <a:pathLst>
                <a:path extrusionOk="0" h="27" w="63">
                  <a:moveTo>
                    <a:pt x="1" y="0"/>
                  </a:moveTo>
                  <a:lnTo>
                    <a:pt x="9" y="9"/>
                  </a:lnTo>
                  <a:lnTo>
                    <a:pt x="62" y="27"/>
                  </a:lnTo>
                  <a:lnTo>
                    <a:pt x="62" y="27"/>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8351611" y="4415213"/>
              <a:ext cx="7188" cy="160"/>
            </a:xfrm>
            <a:custGeom>
              <a:rect b="b" l="l" r="r" t="t"/>
              <a:pathLst>
                <a:path extrusionOk="0" h="1" w="45">
                  <a:moveTo>
                    <a:pt x="18" y="1"/>
                  </a:moveTo>
                  <a:lnTo>
                    <a:pt x="45"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8347458" y="4401156"/>
              <a:ext cx="8626" cy="7188"/>
            </a:xfrm>
            <a:custGeom>
              <a:rect b="b" l="l" r="r" t="t"/>
              <a:pathLst>
                <a:path extrusionOk="0" h="45" w="54">
                  <a:moveTo>
                    <a:pt x="0" y="0"/>
                  </a:moveTo>
                  <a:cubicBezTo>
                    <a:pt x="9" y="0"/>
                    <a:pt x="18" y="18"/>
                    <a:pt x="9" y="45"/>
                  </a:cubicBezTo>
                  <a:cubicBezTo>
                    <a:pt x="32" y="37"/>
                    <a:pt x="35" y="16"/>
                    <a:pt x="47" y="16"/>
                  </a:cubicBezTo>
                  <a:cubicBezTo>
                    <a:pt x="48" y="16"/>
                    <a:pt x="51" y="17"/>
                    <a:pt x="53" y="18"/>
                  </a:cubicBezTo>
                  <a:cubicBezTo>
                    <a:pt x="44" y="0"/>
                    <a:pt x="18"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8341707" y="4399718"/>
              <a:ext cx="5910" cy="160"/>
            </a:xfrm>
            <a:custGeom>
              <a:rect b="b" l="l" r="r" t="t"/>
              <a:pathLst>
                <a:path extrusionOk="0" h="1" w="37">
                  <a:moveTo>
                    <a:pt x="1" y="1"/>
                  </a:moveTo>
                  <a:cubicBezTo>
                    <a:pt x="10" y="1"/>
                    <a:pt x="18" y="1"/>
                    <a:pt x="36" y="1"/>
                  </a:cubicBezTo>
                  <a:cubicBezTo>
                    <a:pt x="27"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8348736" y="4419526"/>
              <a:ext cx="3035" cy="5751"/>
            </a:xfrm>
            <a:custGeom>
              <a:rect b="b" l="l" r="r" t="t"/>
              <a:pathLst>
                <a:path extrusionOk="0" h="36" w="19">
                  <a:moveTo>
                    <a:pt x="19" y="0"/>
                  </a:moveTo>
                  <a:lnTo>
                    <a:pt x="1" y="27"/>
                  </a:lnTo>
                  <a:cubicBezTo>
                    <a:pt x="1" y="27"/>
                    <a:pt x="1" y="36"/>
                    <a:pt x="1" y="36"/>
                  </a:cubicBezTo>
                  <a:cubicBezTo>
                    <a:pt x="10" y="27"/>
                    <a:pt x="19" y="18"/>
                    <a:pt x="1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8347458" y="4420964"/>
              <a:ext cx="1438" cy="2875"/>
            </a:xfrm>
            <a:custGeom>
              <a:rect b="b" l="l" r="r" t="t"/>
              <a:pathLst>
                <a:path extrusionOk="0" h="18" w="9">
                  <a:moveTo>
                    <a:pt x="9" y="18"/>
                  </a:moveTo>
                  <a:lnTo>
                    <a:pt x="9" y="18"/>
                  </a:lnTo>
                  <a:cubicBezTo>
                    <a:pt x="0" y="9"/>
                    <a:pt x="0" y="0"/>
                    <a:pt x="0" y="0"/>
                  </a:cubicBezTo>
                  <a:cubicBezTo>
                    <a:pt x="0" y="0"/>
                    <a:pt x="0" y="9"/>
                    <a:pt x="9"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8348736" y="4425117"/>
              <a:ext cx="160" cy="160"/>
            </a:xfrm>
            <a:custGeom>
              <a:rect b="b" l="l" r="r" t="t"/>
              <a:pathLst>
                <a:path extrusionOk="0" h="1" w="1">
                  <a:moveTo>
                    <a:pt x="1" y="1"/>
                  </a:moveTo>
                  <a:lnTo>
                    <a:pt x="1" y="1"/>
                  </a:ln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8341707" y="4441411"/>
              <a:ext cx="10064" cy="3674"/>
            </a:xfrm>
            <a:custGeom>
              <a:rect b="b" l="l" r="r" t="t"/>
              <a:pathLst>
                <a:path extrusionOk="0" h="23" w="63">
                  <a:moveTo>
                    <a:pt x="28" y="0"/>
                  </a:moveTo>
                  <a:cubicBezTo>
                    <a:pt x="16" y="0"/>
                    <a:pt x="5" y="4"/>
                    <a:pt x="1" y="22"/>
                  </a:cubicBezTo>
                  <a:cubicBezTo>
                    <a:pt x="27" y="22"/>
                    <a:pt x="27" y="4"/>
                    <a:pt x="63" y="4"/>
                  </a:cubicBezTo>
                  <a:cubicBezTo>
                    <a:pt x="54" y="4"/>
                    <a:pt x="40"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8344583" y="4430708"/>
              <a:ext cx="5751" cy="4473"/>
            </a:xfrm>
            <a:custGeom>
              <a:rect b="b" l="l" r="r" t="t"/>
              <a:pathLst>
                <a:path extrusionOk="0" h="28" w="36">
                  <a:moveTo>
                    <a:pt x="0" y="1"/>
                  </a:moveTo>
                  <a:lnTo>
                    <a:pt x="9" y="27"/>
                  </a:lnTo>
                  <a:cubicBezTo>
                    <a:pt x="18" y="19"/>
                    <a:pt x="27" y="10"/>
                    <a:pt x="36"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8341707" y="4429430"/>
              <a:ext cx="3035" cy="1438"/>
            </a:xfrm>
            <a:custGeom>
              <a:rect b="b" l="l" r="r" t="t"/>
              <a:pathLst>
                <a:path extrusionOk="0" h="9" w="19">
                  <a:moveTo>
                    <a:pt x="1"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8336116" y="4404031"/>
              <a:ext cx="7188" cy="7188"/>
            </a:xfrm>
            <a:custGeom>
              <a:rect b="b" l="l" r="r" t="t"/>
              <a:pathLst>
                <a:path extrusionOk="0" h="45" w="45">
                  <a:moveTo>
                    <a:pt x="0" y="0"/>
                  </a:moveTo>
                  <a:cubicBezTo>
                    <a:pt x="0" y="18"/>
                    <a:pt x="9" y="35"/>
                    <a:pt x="9" y="44"/>
                  </a:cubicBezTo>
                  <a:cubicBezTo>
                    <a:pt x="18" y="44"/>
                    <a:pt x="45" y="35"/>
                    <a:pt x="36" y="27"/>
                  </a:cubicBezTo>
                  <a:cubicBezTo>
                    <a:pt x="18" y="27"/>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8343145" y="4415213"/>
              <a:ext cx="1597" cy="1278"/>
            </a:xfrm>
            <a:custGeom>
              <a:rect b="b" l="l" r="r" t="t"/>
              <a:pathLst>
                <a:path extrusionOk="0" h="8" w="10">
                  <a:moveTo>
                    <a:pt x="1" y="1"/>
                  </a:moveTo>
                  <a:cubicBezTo>
                    <a:pt x="1" y="5"/>
                    <a:pt x="1" y="7"/>
                    <a:pt x="2" y="7"/>
                  </a:cubicBezTo>
                  <a:cubicBezTo>
                    <a:pt x="3" y="7"/>
                    <a:pt x="5" y="5"/>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8324775" y="4385661"/>
              <a:ext cx="1597" cy="1597"/>
            </a:xfrm>
            <a:custGeom>
              <a:rect b="b" l="l" r="r" t="t"/>
              <a:pathLst>
                <a:path extrusionOk="0" h="10" w="10">
                  <a:moveTo>
                    <a:pt x="1" y="0"/>
                  </a:moveTo>
                  <a:cubicBezTo>
                    <a:pt x="1" y="0"/>
                    <a:pt x="1" y="9"/>
                    <a:pt x="1" y="9"/>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8337554" y="4411060"/>
              <a:ext cx="2875" cy="2875"/>
            </a:xfrm>
            <a:custGeom>
              <a:rect b="b" l="l" r="r" t="t"/>
              <a:pathLst>
                <a:path extrusionOk="0" h="18" w="18">
                  <a:moveTo>
                    <a:pt x="0" y="0"/>
                  </a:moveTo>
                  <a:cubicBezTo>
                    <a:pt x="0" y="0"/>
                    <a:pt x="0" y="0"/>
                    <a:pt x="0" y="9"/>
                  </a:cubicBezTo>
                  <a:cubicBezTo>
                    <a:pt x="0" y="18"/>
                    <a:pt x="9" y="18"/>
                    <a:pt x="18" y="18"/>
                  </a:cubicBez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8336116" y="4395565"/>
              <a:ext cx="1597" cy="4313"/>
            </a:xfrm>
            <a:custGeom>
              <a:rect b="b" l="l" r="r" t="t"/>
              <a:pathLst>
                <a:path extrusionOk="0" h="27" w="10">
                  <a:moveTo>
                    <a:pt x="9" y="0"/>
                  </a:moveTo>
                  <a:cubicBezTo>
                    <a:pt x="0" y="9"/>
                    <a:pt x="0" y="18"/>
                    <a:pt x="0" y="27"/>
                  </a:cubicBezTo>
                  <a:cubicBezTo>
                    <a:pt x="9" y="18"/>
                    <a:pt x="9"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8344583" y="4413776"/>
              <a:ext cx="1597" cy="1597"/>
            </a:xfrm>
            <a:custGeom>
              <a:rect b="b" l="l" r="r" t="t"/>
              <a:pathLst>
                <a:path extrusionOk="0" h="10" w="10">
                  <a:moveTo>
                    <a:pt x="0" y="10"/>
                  </a:moveTo>
                  <a:lnTo>
                    <a:pt x="0" y="10"/>
                  </a:lnTo>
                  <a:cubicBezTo>
                    <a:pt x="9" y="1"/>
                    <a:pt x="9" y="1"/>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8340270" y="4413776"/>
              <a:ext cx="4473" cy="1597"/>
            </a:xfrm>
            <a:custGeom>
              <a:rect b="b" l="l" r="r" t="t"/>
              <a:pathLst>
                <a:path extrusionOk="0" h="10" w="28">
                  <a:moveTo>
                    <a:pt x="1" y="1"/>
                  </a:moveTo>
                  <a:cubicBezTo>
                    <a:pt x="10" y="10"/>
                    <a:pt x="19" y="10"/>
                    <a:pt x="19" y="10"/>
                  </a:cubicBezTo>
                  <a:lnTo>
                    <a:pt x="27" y="10"/>
                  </a:lnTo>
                  <a:cubicBezTo>
                    <a:pt x="19" y="1"/>
                    <a:pt x="10"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8293785" y="4387099"/>
              <a:ext cx="31150" cy="15815"/>
            </a:xfrm>
            <a:custGeom>
              <a:rect b="b" l="l" r="r" t="t"/>
              <a:pathLst>
                <a:path extrusionOk="0" h="99" w="195">
                  <a:moveTo>
                    <a:pt x="142" y="0"/>
                  </a:moveTo>
                  <a:cubicBezTo>
                    <a:pt x="133" y="9"/>
                    <a:pt x="142" y="62"/>
                    <a:pt x="106" y="62"/>
                  </a:cubicBezTo>
                  <a:cubicBezTo>
                    <a:pt x="80" y="35"/>
                    <a:pt x="106" y="27"/>
                    <a:pt x="106" y="9"/>
                  </a:cubicBezTo>
                  <a:lnTo>
                    <a:pt x="106" y="9"/>
                  </a:lnTo>
                  <a:cubicBezTo>
                    <a:pt x="98" y="18"/>
                    <a:pt x="88" y="20"/>
                    <a:pt x="77" y="20"/>
                  </a:cubicBezTo>
                  <a:cubicBezTo>
                    <a:pt x="68" y="20"/>
                    <a:pt x="59" y="18"/>
                    <a:pt x="49" y="18"/>
                  </a:cubicBezTo>
                  <a:cubicBezTo>
                    <a:pt x="34" y="18"/>
                    <a:pt x="18" y="21"/>
                    <a:pt x="1" y="35"/>
                  </a:cubicBezTo>
                  <a:lnTo>
                    <a:pt x="27" y="44"/>
                  </a:lnTo>
                  <a:cubicBezTo>
                    <a:pt x="18" y="53"/>
                    <a:pt x="1" y="53"/>
                    <a:pt x="1" y="62"/>
                  </a:cubicBezTo>
                  <a:cubicBezTo>
                    <a:pt x="8" y="57"/>
                    <a:pt x="15" y="55"/>
                    <a:pt x="23" y="55"/>
                  </a:cubicBezTo>
                  <a:cubicBezTo>
                    <a:pt x="43" y="55"/>
                    <a:pt x="60" y="71"/>
                    <a:pt x="54" y="97"/>
                  </a:cubicBezTo>
                  <a:cubicBezTo>
                    <a:pt x="55" y="98"/>
                    <a:pt x="57" y="98"/>
                    <a:pt x="59" y="98"/>
                  </a:cubicBezTo>
                  <a:cubicBezTo>
                    <a:pt x="90" y="98"/>
                    <a:pt x="162" y="41"/>
                    <a:pt x="195" y="0"/>
                  </a:cubicBezTo>
                  <a:lnTo>
                    <a:pt x="195" y="0"/>
                  </a:lnTo>
                  <a:cubicBezTo>
                    <a:pt x="189" y="0"/>
                    <a:pt x="183" y="4"/>
                    <a:pt x="169" y="4"/>
                  </a:cubicBezTo>
                  <a:cubicBezTo>
                    <a:pt x="162" y="4"/>
                    <a:pt x="154" y="3"/>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8326212" y="4385661"/>
              <a:ext cx="5751" cy="8626"/>
            </a:xfrm>
            <a:custGeom>
              <a:rect b="b" l="l" r="r" t="t"/>
              <a:pathLst>
                <a:path extrusionOk="0" h="54" w="36">
                  <a:moveTo>
                    <a:pt x="1" y="0"/>
                  </a:moveTo>
                  <a:lnTo>
                    <a:pt x="18" y="44"/>
                  </a:lnTo>
                  <a:lnTo>
                    <a:pt x="9" y="53"/>
                  </a:lnTo>
                  <a:lnTo>
                    <a:pt x="18" y="53"/>
                  </a:lnTo>
                  <a:cubicBezTo>
                    <a:pt x="18" y="44"/>
                    <a:pt x="27" y="27"/>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8320621" y="4394127"/>
              <a:ext cx="15655" cy="13418"/>
            </a:xfrm>
            <a:custGeom>
              <a:rect b="b" l="l" r="r" t="t"/>
              <a:pathLst>
                <a:path extrusionOk="0" h="84" w="98">
                  <a:moveTo>
                    <a:pt x="97" y="36"/>
                  </a:moveTo>
                  <a:lnTo>
                    <a:pt x="97" y="36"/>
                  </a:lnTo>
                  <a:cubicBezTo>
                    <a:pt x="97" y="40"/>
                    <a:pt x="95" y="42"/>
                    <a:pt x="94" y="42"/>
                  </a:cubicBezTo>
                  <a:cubicBezTo>
                    <a:pt x="93" y="42"/>
                    <a:pt x="93" y="40"/>
                    <a:pt x="97" y="36"/>
                  </a:cubicBezTo>
                  <a:close/>
                  <a:moveTo>
                    <a:pt x="53" y="0"/>
                  </a:moveTo>
                  <a:cubicBezTo>
                    <a:pt x="53" y="18"/>
                    <a:pt x="62" y="27"/>
                    <a:pt x="80" y="44"/>
                  </a:cubicBezTo>
                  <a:cubicBezTo>
                    <a:pt x="80" y="36"/>
                    <a:pt x="82" y="33"/>
                    <a:pt x="84" y="33"/>
                  </a:cubicBezTo>
                  <a:cubicBezTo>
                    <a:pt x="86" y="33"/>
                    <a:pt x="89" y="36"/>
                    <a:pt x="89" y="36"/>
                  </a:cubicBezTo>
                  <a:cubicBezTo>
                    <a:pt x="89" y="44"/>
                    <a:pt x="80" y="44"/>
                    <a:pt x="80" y="44"/>
                  </a:cubicBezTo>
                  <a:cubicBezTo>
                    <a:pt x="89" y="53"/>
                    <a:pt x="89" y="53"/>
                    <a:pt x="97" y="62"/>
                  </a:cubicBezTo>
                  <a:cubicBezTo>
                    <a:pt x="97" y="53"/>
                    <a:pt x="97" y="44"/>
                    <a:pt x="97" y="36"/>
                  </a:cubicBezTo>
                  <a:lnTo>
                    <a:pt x="53" y="0"/>
                  </a:lnTo>
                  <a:close/>
                  <a:moveTo>
                    <a:pt x="80" y="44"/>
                  </a:moveTo>
                  <a:lnTo>
                    <a:pt x="80" y="44"/>
                  </a:lnTo>
                  <a:cubicBezTo>
                    <a:pt x="68" y="47"/>
                    <a:pt x="58" y="47"/>
                    <a:pt x="49" y="47"/>
                  </a:cubicBezTo>
                  <a:lnTo>
                    <a:pt x="49" y="47"/>
                  </a:lnTo>
                  <a:cubicBezTo>
                    <a:pt x="32" y="47"/>
                    <a:pt x="18" y="47"/>
                    <a:pt x="0" y="71"/>
                  </a:cubicBezTo>
                  <a:cubicBezTo>
                    <a:pt x="7" y="80"/>
                    <a:pt x="13" y="83"/>
                    <a:pt x="19" y="83"/>
                  </a:cubicBezTo>
                  <a:cubicBezTo>
                    <a:pt x="28" y="83"/>
                    <a:pt x="36" y="78"/>
                    <a:pt x="45" y="78"/>
                  </a:cubicBezTo>
                  <a:cubicBezTo>
                    <a:pt x="48" y="78"/>
                    <a:pt x="51" y="78"/>
                    <a:pt x="53" y="80"/>
                  </a:cubicBezTo>
                  <a:cubicBezTo>
                    <a:pt x="44" y="67"/>
                    <a:pt x="44" y="65"/>
                    <a:pt x="49" y="65"/>
                  </a:cubicBezTo>
                  <a:cubicBezTo>
                    <a:pt x="52" y="65"/>
                    <a:pt x="57" y="66"/>
                    <a:pt x="62" y="66"/>
                  </a:cubicBezTo>
                  <a:cubicBezTo>
                    <a:pt x="71" y="66"/>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8330525" y="4446203"/>
              <a:ext cx="160" cy="1597"/>
            </a:xfrm>
            <a:custGeom>
              <a:rect b="b" l="l" r="r" t="t"/>
              <a:pathLst>
                <a:path extrusionOk="0" h="10" w="1">
                  <a:moveTo>
                    <a:pt x="0" y="10"/>
                  </a:moveTo>
                  <a:lnTo>
                    <a:pt x="0" y="1"/>
                  </a:lnTo>
                  <a:cubicBezTo>
                    <a:pt x="0" y="1"/>
                    <a:pt x="0" y="1"/>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8331803" y="4433584"/>
              <a:ext cx="8626" cy="13738"/>
            </a:xfrm>
            <a:custGeom>
              <a:rect b="b" l="l" r="r" t="t"/>
              <a:pathLst>
                <a:path extrusionOk="0" h="86" w="54">
                  <a:moveTo>
                    <a:pt x="54" y="1"/>
                  </a:moveTo>
                  <a:cubicBezTo>
                    <a:pt x="52" y="1"/>
                    <a:pt x="51" y="2"/>
                    <a:pt x="49" y="4"/>
                  </a:cubicBezTo>
                  <a:lnTo>
                    <a:pt x="49" y="4"/>
                  </a:lnTo>
                  <a:cubicBezTo>
                    <a:pt x="50" y="3"/>
                    <a:pt x="52" y="2"/>
                    <a:pt x="54" y="1"/>
                  </a:cubicBezTo>
                  <a:close/>
                  <a:moveTo>
                    <a:pt x="49" y="4"/>
                  </a:moveTo>
                  <a:cubicBezTo>
                    <a:pt x="26" y="21"/>
                    <a:pt x="17" y="38"/>
                    <a:pt x="1" y="62"/>
                  </a:cubicBezTo>
                  <a:cubicBezTo>
                    <a:pt x="1" y="62"/>
                    <a:pt x="5" y="60"/>
                    <a:pt x="10" y="60"/>
                  </a:cubicBezTo>
                  <a:cubicBezTo>
                    <a:pt x="14" y="60"/>
                    <a:pt x="19" y="62"/>
                    <a:pt x="19" y="71"/>
                  </a:cubicBezTo>
                  <a:cubicBezTo>
                    <a:pt x="19" y="80"/>
                    <a:pt x="10" y="80"/>
                    <a:pt x="1" y="80"/>
                  </a:cubicBezTo>
                  <a:cubicBezTo>
                    <a:pt x="4" y="83"/>
                    <a:pt x="9" y="85"/>
                    <a:pt x="13" y="85"/>
                  </a:cubicBezTo>
                  <a:cubicBezTo>
                    <a:pt x="20" y="85"/>
                    <a:pt x="27" y="79"/>
                    <a:pt x="27" y="62"/>
                  </a:cubicBezTo>
                  <a:cubicBezTo>
                    <a:pt x="27" y="48"/>
                    <a:pt x="39" y="15"/>
                    <a:pt x="49" y="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8323337" y="4418089"/>
              <a:ext cx="7348" cy="6070"/>
            </a:xfrm>
            <a:custGeom>
              <a:rect b="b" l="l" r="r" t="t"/>
              <a:pathLst>
                <a:path extrusionOk="0" h="38" w="46">
                  <a:moveTo>
                    <a:pt x="19" y="0"/>
                  </a:moveTo>
                  <a:lnTo>
                    <a:pt x="1" y="36"/>
                  </a:lnTo>
                  <a:lnTo>
                    <a:pt x="19" y="27"/>
                  </a:lnTo>
                  <a:cubicBezTo>
                    <a:pt x="19" y="34"/>
                    <a:pt x="22" y="37"/>
                    <a:pt x="26" y="37"/>
                  </a:cubicBezTo>
                  <a:cubicBezTo>
                    <a:pt x="32" y="37"/>
                    <a:pt x="40" y="32"/>
                    <a:pt x="45" y="27"/>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8323337" y="4381348"/>
              <a:ext cx="8626" cy="3035"/>
            </a:xfrm>
            <a:custGeom>
              <a:rect b="b" l="l" r="r" t="t"/>
              <a:pathLst>
                <a:path extrusionOk="0" h="19" w="54">
                  <a:moveTo>
                    <a:pt x="54" y="1"/>
                  </a:moveTo>
                  <a:lnTo>
                    <a:pt x="1" y="10"/>
                  </a:lnTo>
                  <a:lnTo>
                    <a:pt x="27" y="18"/>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8322059" y="4374319"/>
              <a:ext cx="4313" cy="3035"/>
            </a:xfrm>
            <a:custGeom>
              <a:rect b="b" l="l" r="r" t="t"/>
              <a:pathLst>
                <a:path extrusionOk="0" h="19" w="27">
                  <a:moveTo>
                    <a:pt x="9" y="1"/>
                  </a:moveTo>
                  <a:lnTo>
                    <a:pt x="0" y="18"/>
                  </a:lnTo>
                  <a:lnTo>
                    <a:pt x="0"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8468702" y="4188220"/>
              <a:ext cx="1597" cy="1438"/>
            </a:xfrm>
            <a:custGeom>
              <a:rect b="b" l="l" r="r" t="t"/>
              <a:pathLst>
                <a:path extrusionOk="0" h="9" w="10">
                  <a:moveTo>
                    <a:pt x="9" y="0"/>
                  </a:moveTo>
                  <a:lnTo>
                    <a:pt x="0" y="9"/>
                  </a:lnTo>
                  <a:cubicBezTo>
                    <a:pt x="0"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8454645" y="4189498"/>
              <a:ext cx="1438" cy="3035"/>
            </a:xfrm>
            <a:custGeom>
              <a:rect b="b" l="l" r="r" t="t"/>
              <a:pathLst>
                <a:path extrusionOk="0" h="19" w="9">
                  <a:moveTo>
                    <a:pt x="0" y="1"/>
                  </a:moveTo>
                  <a:lnTo>
                    <a:pt x="0" y="19"/>
                  </a:lnTo>
                  <a:cubicBezTo>
                    <a:pt x="0" y="10"/>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8248578" y="4247325"/>
              <a:ext cx="14537" cy="8786"/>
            </a:xfrm>
            <a:custGeom>
              <a:rect b="b" l="l" r="r" t="t"/>
              <a:pathLst>
                <a:path extrusionOk="0" h="55" w="91">
                  <a:moveTo>
                    <a:pt x="1" y="1"/>
                  </a:moveTo>
                  <a:lnTo>
                    <a:pt x="1" y="1"/>
                  </a:lnTo>
                  <a:cubicBezTo>
                    <a:pt x="20" y="13"/>
                    <a:pt x="40" y="26"/>
                    <a:pt x="57" y="35"/>
                  </a:cubicBezTo>
                  <a:lnTo>
                    <a:pt x="57" y="35"/>
                  </a:lnTo>
                  <a:lnTo>
                    <a:pt x="19" y="10"/>
                  </a:lnTo>
                  <a:lnTo>
                    <a:pt x="19" y="10"/>
                  </a:lnTo>
                  <a:cubicBezTo>
                    <a:pt x="21" y="12"/>
                    <a:pt x="22" y="13"/>
                    <a:pt x="22" y="13"/>
                  </a:cubicBezTo>
                  <a:cubicBezTo>
                    <a:pt x="22" y="13"/>
                    <a:pt x="13" y="7"/>
                    <a:pt x="1" y="1"/>
                  </a:cubicBezTo>
                  <a:close/>
                  <a:moveTo>
                    <a:pt x="57" y="35"/>
                  </a:moveTo>
                  <a:lnTo>
                    <a:pt x="72" y="45"/>
                  </a:lnTo>
                  <a:cubicBezTo>
                    <a:pt x="85" y="52"/>
                    <a:pt x="90" y="54"/>
                    <a:pt x="90" y="54"/>
                  </a:cubicBezTo>
                  <a:cubicBezTo>
                    <a:pt x="91" y="54"/>
                    <a:pt x="77" y="47"/>
                    <a:pt x="57" y="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8338992" y="4214897"/>
              <a:ext cx="2875" cy="5910"/>
            </a:xfrm>
            <a:custGeom>
              <a:rect b="b" l="l" r="r" t="t"/>
              <a:pathLst>
                <a:path extrusionOk="0" h="37" w="18">
                  <a:moveTo>
                    <a:pt x="18" y="1"/>
                  </a:moveTo>
                  <a:cubicBezTo>
                    <a:pt x="9" y="19"/>
                    <a:pt x="9" y="27"/>
                    <a:pt x="0" y="36"/>
                  </a:cubicBezTo>
                  <a:cubicBezTo>
                    <a:pt x="9" y="27"/>
                    <a:pt x="18" y="19"/>
                    <a:pt x="18" y="19"/>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8344583" y="4195249"/>
              <a:ext cx="3035" cy="4313"/>
            </a:xfrm>
            <a:custGeom>
              <a:rect b="b" l="l" r="r" t="t"/>
              <a:pathLst>
                <a:path extrusionOk="0" h="27" w="19">
                  <a:moveTo>
                    <a:pt x="0" y="0"/>
                  </a:moveTo>
                  <a:lnTo>
                    <a:pt x="18" y="27"/>
                  </a:ln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8591384" y="4179754"/>
              <a:ext cx="12939" cy="5751"/>
            </a:xfrm>
            <a:custGeom>
              <a:rect b="b" l="l" r="r" t="t"/>
              <a:pathLst>
                <a:path extrusionOk="0" h="36" w="81">
                  <a:moveTo>
                    <a:pt x="80" y="0"/>
                  </a:moveTo>
                  <a:cubicBezTo>
                    <a:pt x="36" y="0"/>
                    <a:pt x="27" y="18"/>
                    <a:pt x="1" y="35"/>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8274775" y="4296845"/>
              <a:ext cx="3674" cy="7348"/>
            </a:xfrm>
            <a:custGeom>
              <a:rect b="b" l="l" r="r" t="t"/>
              <a:pathLst>
                <a:path extrusionOk="0" h="46" w="23">
                  <a:moveTo>
                    <a:pt x="22" y="0"/>
                  </a:moveTo>
                  <a:cubicBezTo>
                    <a:pt x="15" y="23"/>
                    <a:pt x="0" y="46"/>
                    <a:pt x="14" y="46"/>
                  </a:cubicBezTo>
                  <a:cubicBezTo>
                    <a:pt x="16" y="46"/>
                    <a:pt x="19" y="45"/>
                    <a:pt x="22" y="44"/>
                  </a:cubicBezTo>
                  <a:cubicBezTo>
                    <a:pt x="22" y="27"/>
                    <a:pt x="22" y="9"/>
                    <a:pt x="2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8463111" y="4241734"/>
              <a:ext cx="1438" cy="3035"/>
            </a:xfrm>
            <a:custGeom>
              <a:rect b="b" l="l" r="r" t="t"/>
              <a:pathLst>
                <a:path extrusionOk="0" h="19" w="9">
                  <a:moveTo>
                    <a:pt x="9" y="1"/>
                  </a:moveTo>
                  <a:cubicBezTo>
                    <a:pt x="0" y="9"/>
                    <a:pt x="0" y="9"/>
                    <a:pt x="0" y="18"/>
                  </a:cubicBezTo>
                  <a:cubicBezTo>
                    <a:pt x="9" y="18"/>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8273977" y="4291094"/>
              <a:ext cx="4473" cy="5910"/>
            </a:xfrm>
            <a:custGeom>
              <a:rect b="b" l="l" r="r" t="t"/>
              <a:pathLst>
                <a:path extrusionOk="0" h="37" w="28">
                  <a:moveTo>
                    <a:pt x="1" y="1"/>
                  </a:moveTo>
                  <a:cubicBezTo>
                    <a:pt x="1" y="1"/>
                    <a:pt x="1" y="10"/>
                    <a:pt x="1" y="10"/>
                  </a:cubicBezTo>
                  <a:cubicBezTo>
                    <a:pt x="10" y="18"/>
                    <a:pt x="19" y="27"/>
                    <a:pt x="27" y="36"/>
                  </a:cubicBezTo>
                  <a:cubicBezTo>
                    <a:pt x="27" y="18"/>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8451770" y="4457545"/>
              <a:ext cx="1597" cy="160"/>
            </a:xfrm>
            <a:custGeom>
              <a:rect b="b" l="l" r="r" t="t"/>
              <a:pathLst>
                <a:path extrusionOk="0" h="1" w="10">
                  <a:moveTo>
                    <a:pt x="9" y="1"/>
                  </a:moveTo>
                  <a:cubicBezTo>
                    <a:pt x="9" y="1"/>
                    <a:pt x="9" y="1"/>
                    <a:pt x="0"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8368544" y="4497001"/>
              <a:ext cx="1597" cy="3035"/>
            </a:xfrm>
            <a:custGeom>
              <a:rect b="b" l="l" r="r" t="t"/>
              <a:pathLst>
                <a:path extrusionOk="0" h="19" w="10">
                  <a:moveTo>
                    <a:pt x="9" y="1"/>
                  </a:moveTo>
                  <a:cubicBezTo>
                    <a:pt x="1" y="1"/>
                    <a:pt x="1" y="1"/>
                    <a:pt x="1" y="19"/>
                  </a:cubicBezTo>
                  <a:cubicBezTo>
                    <a:pt x="1" y="10"/>
                    <a:pt x="1"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8307842" y="4346205"/>
              <a:ext cx="1597" cy="1438"/>
            </a:xfrm>
            <a:custGeom>
              <a:rect b="b" l="l" r="r" t="t"/>
              <a:pathLst>
                <a:path extrusionOk="0" h="9" w="10">
                  <a:moveTo>
                    <a:pt x="1" y="0"/>
                  </a:moveTo>
                  <a:cubicBezTo>
                    <a:pt x="10"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8290909" y="4364415"/>
              <a:ext cx="3035" cy="160"/>
            </a:xfrm>
            <a:custGeom>
              <a:rect b="b" l="l" r="r" t="t"/>
              <a:pathLst>
                <a:path extrusionOk="0" h="1" w="19">
                  <a:moveTo>
                    <a:pt x="19" y="1"/>
                  </a:moveTo>
                  <a:cubicBezTo>
                    <a:pt x="19" y="1"/>
                    <a:pt x="10" y="1"/>
                    <a:pt x="1" y="1"/>
                  </a:cubicBezTo>
                  <a:cubicBezTo>
                    <a:pt x="10" y="1"/>
                    <a:pt x="19"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8237396" y="4291094"/>
              <a:ext cx="160" cy="1597"/>
            </a:xfrm>
            <a:custGeom>
              <a:rect b="b" l="l" r="r" t="t"/>
              <a:pathLst>
                <a:path extrusionOk="0" h="10" w="1">
                  <a:moveTo>
                    <a:pt x="0" y="1"/>
                  </a:moveTo>
                  <a:cubicBezTo>
                    <a:pt x="0" y="1"/>
                    <a:pt x="0" y="1"/>
                    <a:pt x="0" y="1"/>
                  </a:cubicBez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8306404" y="4347483"/>
              <a:ext cx="1597" cy="3035"/>
            </a:xfrm>
            <a:custGeom>
              <a:rect b="b" l="l" r="r" t="t"/>
              <a:pathLst>
                <a:path extrusionOk="0" h="19" w="10">
                  <a:moveTo>
                    <a:pt x="1" y="1"/>
                  </a:moveTo>
                  <a:cubicBezTo>
                    <a:pt x="1" y="1"/>
                    <a:pt x="1" y="10"/>
                    <a:pt x="1" y="19"/>
                  </a:cubicBezTo>
                  <a:cubicBezTo>
                    <a:pt x="1" y="10"/>
                    <a:pt x="10"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8309280" y="4348920"/>
              <a:ext cx="1597" cy="1597"/>
            </a:xfrm>
            <a:custGeom>
              <a:rect b="b" l="l" r="r" t="t"/>
              <a:pathLst>
                <a:path extrusionOk="0" h="10" w="10">
                  <a:moveTo>
                    <a:pt x="1" y="1"/>
                  </a:moveTo>
                  <a:cubicBezTo>
                    <a:pt x="1" y="1"/>
                    <a:pt x="1" y="10"/>
                    <a:pt x="1" y="10"/>
                  </a:cubicBezTo>
                  <a:cubicBezTo>
                    <a:pt x="9" y="10"/>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8306404" y="4344767"/>
              <a:ext cx="1597" cy="2875"/>
            </a:xfrm>
            <a:custGeom>
              <a:rect b="b" l="l" r="r" t="t"/>
              <a:pathLst>
                <a:path extrusionOk="0" h="18" w="10">
                  <a:moveTo>
                    <a:pt x="1" y="0"/>
                  </a:moveTo>
                  <a:cubicBezTo>
                    <a:pt x="1" y="9"/>
                    <a:pt x="1" y="9"/>
                    <a:pt x="1" y="18"/>
                  </a:cubicBezTo>
                  <a:lnTo>
                    <a:pt x="10" y="18"/>
                  </a:lnTo>
                  <a:cubicBezTo>
                    <a:pt x="10"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8513749" y="4323521"/>
              <a:ext cx="160" cy="3035"/>
            </a:xfrm>
            <a:custGeom>
              <a:rect b="b" l="l" r="r" t="t"/>
              <a:pathLst>
                <a:path extrusionOk="0" h="19" w="1">
                  <a:moveTo>
                    <a:pt x="1" y="1"/>
                  </a:moveTo>
                  <a:cubicBezTo>
                    <a:pt x="1" y="1"/>
                    <a:pt x="1" y="1"/>
                    <a:pt x="1" y="1"/>
                  </a:cubicBezTo>
                  <a:cubicBezTo>
                    <a:pt x="1" y="18"/>
                    <a:pt x="1" y="18"/>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8233083" y="4193811"/>
              <a:ext cx="160" cy="1597"/>
            </a:xfrm>
            <a:custGeom>
              <a:rect b="b" l="l" r="r" t="t"/>
              <a:pathLst>
                <a:path extrusionOk="0" h="10" w="1">
                  <a:moveTo>
                    <a:pt x="1" y="0"/>
                  </a:moveTo>
                  <a:cubicBezTo>
                    <a:pt x="1" y="0"/>
                    <a:pt x="1" y="9"/>
                    <a:pt x="1" y="9"/>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8233083" y="4190936"/>
              <a:ext cx="11501" cy="18530"/>
            </a:xfrm>
            <a:custGeom>
              <a:rect b="b" l="l" r="r" t="t"/>
              <a:pathLst>
                <a:path extrusionOk="0" h="116" w="72">
                  <a:moveTo>
                    <a:pt x="54" y="1"/>
                  </a:moveTo>
                  <a:cubicBezTo>
                    <a:pt x="48" y="24"/>
                    <a:pt x="38" y="32"/>
                    <a:pt x="24" y="32"/>
                  </a:cubicBezTo>
                  <a:cubicBezTo>
                    <a:pt x="18" y="32"/>
                    <a:pt x="10" y="30"/>
                    <a:pt x="1" y="27"/>
                  </a:cubicBezTo>
                  <a:lnTo>
                    <a:pt x="1" y="27"/>
                  </a:lnTo>
                  <a:cubicBezTo>
                    <a:pt x="27" y="54"/>
                    <a:pt x="54" y="89"/>
                    <a:pt x="71" y="116"/>
                  </a:cubicBezTo>
                  <a:cubicBezTo>
                    <a:pt x="63" y="80"/>
                    <a:pt x="54" y="36"/>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8142828" y="4172725"/>
              <a:ext cx="478429" cy="352711"/>
            </a:xfrm>
            <a:custGeom>
              <a:rect b="b" l="l" r="r" t="t"/>
              <a:pathLst>
                <a:path extrusionOk="0" h="2208" w="2995">
                  <a:moveTo>
                    <a:pt x="2005" y="115"/>
                  </a:moveTo>
                  <a:cubicBezTo>
                    <a:pt x="2004" y="115"/>
                    <a:pt x="2004" y="115"/>
                    <a:pt x="2003" y="115"/>
                  </a:cubicBezTo>
                  <a:lnTo>
                    <a:pt x="2003" y="115"/>
                  </a:lnTo>
                  <a:lnTo>
                    <a:pt x="2005" y="115"/>
                  </a:lnTo>
                  <a:close/>
                  <a:moveTo>
                    <a:pt x="1847" y="103"/>
                  </a:moveTo>
                  <a:cubicBezTo>
                    <a:pt x="1849" y="103"/>
                    <a:pt x="1852" y="106"/>
                    <a:pt x="1855" y="115"/>
                  </a:cubicBezTo>
                  <a:cubicBezTo>
                    <a:pt x="1851" y="134"/>
                    <a:pt x="1847" y="140"/>
                    <a:pt x="1844" y="140"/>
                  </a:cubicBezTo>
                  <a:cubicBezTo>
                    <a:pt x="1839" y="140"/>
                    <a:pt x="1834" y="129"/>
                    <a:pt x="1829" y="124"/>
                  </a:cubicBezTo>
                  <a:cubicBezTo>
                    <a:pt x="1835" y="118"/>
                    <a:pt x="1841" y="103"/>
                    <a:pt x="1847" y="103"/>
                  </a:cubicBezTo>
                  <a:close/>
                  <a:moveTo>
                    <a:pt x="389" y="141"/>
                  </a:moveTo>
                  <a:cubicBezTo>
                    <a:pt x="389" y="142"/>
                    <a:pt x="389" y="142"/>
                    <a:pt x="390" y="143"/>
                  </a:cubicBezTo>
                  <a:lnTo>
                    <a:pt x="390" y="143"/>
                  </a:lnTo>
                  <a:cubicBezTo>
                    <a:pt x="390" y="143"/>
                    <a:pt x="389" y="142"/>
                    <a:pt x="389" y="141"/>
                  </a:cubicBezTo>
                  <a:close/>
                  <a:moveTo>
                    <a:pt x="416" y="141"/>
                  </a:moveTo>
                  <a:lnTo>
                    <a:pt x="416" y="141"/>
                  </a:lnTo>
                  <a:cubicBezTo>
                    <a:pt x="418" y="142"/>
                    <a:pt x="420" y="143"/>
                    <a:pt x="422" y="144"/>
                  </a:cubicBezTo>
                  <a:lnTo>
                    <a:pt x="422" y="144"/>
                  </a:lnTo>
                  <a:cubicBezTo>
                    <a:pt x="420" y="143"/>
                    <a:pt x="418" y="142"/>
                    <a:pt x="416" y="141"/>
                  </a:cubicBezTo>
                  <a:close/>
                  <a:moveTo>
                    <a:pt x="1194" y="202"/>
                  </a:moveTo>
                  <a:cubicBezTo>
                    <a:pt x="1200" y="202"/>
                    <a:pt x="1205" y="210"/>
                    <a:pt x="1210" y="221"/>
                  </a:cubicBezTo>
                  <a:cubicBezTo>
                    <a:pt x="1210" y="221"/>
                    <a:pt x="1202" y="221"/>
                    <a:pt x="1184" y="212"/>
                  </a:cubicBezTo>
                  <a:cubicBezTo>
                    <a:pt x="1187" y="205"/>
                    <a:pt x="1191" y="202"/>
                    <a:pt x="1194" y="202"/>
                  </a:cubicBezTo>
                  <a:close/>
                  <a:moveTo>
                    <a:pt x="1228" y="300"/>
                  </a:moveTo>
                  <a:lnTo>
                    <a:pt x="1228" y="300"/>
                  </a:lnTo>
                  <a:cubicBezTo>
                    <a:pt x="1227" y="303"/>
                    <a:pt x="1226" y="305"/>
                    <a:pt x="1225" y="307"/>
                  </a:cubicBezTo>
                  <a:lnTo>
                    <a:pt x="1225" y="307"/>
                  </a:lnTo>
                  <a:cubicBezTo>
                    <a:pt x="1228" y="305"/>
                    <a:pt x="1228" y="300"/>
                    <a:pt x="1228" y="300"/>
                  </a:cubicBezTo>
                  <a:close/>
                  <a:moveTo>
                    <a:pt x="628" y="450"/>
                  </a:moveTo>
                  <a:lnTo>
                    <a:pt x="628" y="450"/>
                  </a:lnTo>
                  <a:cubicBezTo>
                    <a:pt x="636" y="459"/>
                    <a:pt x="645" y="459"/>
                    <a:pt x="663" y="468"/>
                  </a:cubicBezTo>
                  <a:lnTo>
                    <a:pt x="628" y="450"/>
                  </a:lnTo>
                  <a:close/>
                  <a:moveTo>
                    <a:pt x="2561" y="751"/>
                  </a:moveTo>
                  <a:lnTo>
                    <a:pt x="2561" y="751"/>
                  </a:lnTo>
                  <a:cubicBezTo>
                    <a:pt x="2560" y="753"/>
                    <a:pt x="2558" y="755"/>
                    <a:pt x="2557" y="758"/>
                  </a:cubicBezTo>
                  <a:lnTo>
                    <a:pt x="2557" y="758"/>
                  </a:lnTo>
                  <a:cubicBezTo>
                    <a:pt x="2559" y="755"/>
                    <a:pt x="2560" y="753"/>
                    <a:pt x="2561" y="751"/>
                  </a:cubicBezTo>
                  <a:close/>
                  <a:moveTo>
                    <a:pt x="2067" y="927"/>
                  </a:moveTo>
                  <a:cubicBezTo>
                    <a:pt x="2067" y="935"/>
                    <a:pt x="2065" y="937"/>
                    <a:pt x="2064" y="937"/>
                  </a:cubicBezTo>
                  <a:cubicBezTo>
                    <a:pt x="2061" y="937"/>
                    <a:pt x="2058" y="932"/>
                    <a:pt x="2058" y="927"/>
                  </a:cubicBezTo>
                  <a:close/>
                  <a:moveTo>
                    <a:pt x="760" y="1007"/>
                  </a:moveTo>
                  <a:lnTo>
                    <a:pt x="760" y="1007"/>
                  </a:lnTo>
                  <a:cubicBezTo>
                    <a:pt x="759" y="1007"/>
                    <a:pt x="759" y="1008"/>
                    <a:pt x="759" y="1009"/>
                  </a:cubicBezTo>
                  <a:lnTo>
                    <a:pt x="759" y="1009"/>
                  </a:lnTo>
                  <a:cubicBezTo>
                    <a:pt x="759" y="1008"/>
                    <a:pt x="760" y="1007"/>
                    <a:pt x="760" y="1007"/>
                  </a:cubicBezTo>
                  <a:close/>
                  <a:moveTo>
                    <a:pt x="1811" y="1298"/>
                  </a:moveTo>
                  <a:cubicBezTo>
                    <a:pt x="1815" y="1299"/>
                    <a:pt x="1819" y="1299"/>
                    <a:pt x="1822" y="1300"/>
                  </a:cubicBezTo>
                  <a:lnTo>
                    <a:pt x="1822" y="1300"/>
                  </a:lnTo>
                  <a:cubicBezTo>
                    <a:pt x="1819" y="1299"/>
                    <a:pt x="1816" y="1298"/>
                    <a:pt x="1811" y="1298"/>
                  </a:cubicBezTo>
                  <a:close/>
                  <a:moveTo>
                    <a:pt x="1979" y="1704"/>
                  </a:moveTo>
                  <a:cubicBezTo>
                    <a:pt x="1978" y="1705"/>
                    <a:pt x="1977" y="1705"/>
                    <a:pt x="1976" y="1706"/>
                  </a:cubicBezTo>
                  <a:lnTo>
                    <a:pt x="1976" y="1706"/>
                  </a:lnTo>
                  <a:lnTo>
                    <a:pt x="1979" y="1704"/>
                  </a:lnTo>
                  <a:close/>
                  <a:moveTo>
                    <a:pt x="2402" y="0"/>
                  </a:moveTo>
                  <a:cubicBezTo>
                    <a:pt x="2367" y="53"/>
                    <a:pt x="2323" y="53"/>
                    <a:pt x="2270" y="53"/>
                  </a:cubicBezTo>
                  <a:cubicBezTo>
                    <a:pt x="2217" y="53"/>
                    <a:pt x="2173" y="62"/>
                    <a:pt x="2164" y="106"/>
                  </a:cubicBezTo>
                  <a:lnTo>
                    <a:pt x="2129" y="88"/>
                  </a:lnTo>
                  <a:lnTo>
                    <a:pt x="2155" y="88"/>
                  </a:lnTo>
                  <a:cubicBezTo>
                    <a:pt x="2142" y="79"/>
                    <a:pt x="2133" y="75"/>
                    <a:pt x="2125" y="75"/>
                  </a:cubicBezTo>
                  <a:cubicBezTo>
                    <a:pt x="2112" y="75"/>
                    <a:pt x="2105" y="86"/>
                    <a:pt x="2093" y="97"/>
                  </a:cubicBezTo>
                  <a:cubicBezTo>
                    <a:pt x="2086" y="120"/>
                    <a:pt x="2078" y="143"/>
                    <a:pt x="2065" y="143"/>
                  </a:cubicBezTo>
                  <a:cubicBezTo>
                    <a:pt x="2063" y="143"/>
                    <a:pt x="2060" y="142"/>
                    <a:pt x="2058" y="141"/>
                  </a:cubicBezTo>
                  <a:cubicBezTo>
                    <a:pt x="2040" y="132"/>
                    <a:pt x="2032" y="124"/>
                    <a:pt x="2040" y="106"/>
                  </a:cubicBezTo>
                  <a:lnTo>
                    <a:pt x="2040" y="106"/>
                  </a:lnTo>
                  <a:lnTo>
                    <a:pt x="2005" y="132"/>
                  </a:lnTo>
                  <a:cubicBezTo>
                    <a:pt x="1997" y="132"/>
                    <a:pt x="1996" y="118"/>
                    <a:pt x="2003" y="115"/>
                  </a:cubicBezTo>
                  <a:lnTo>
                    <a:pt x="2003" y="115"/>
                  </a:lnTo>
                  <a:lnTo>
                    <a:pt x="1952" y="124"/>
                  </a:lnTo>
                  <a:cubicBezTo>
                    <a:pt x="1943" y="132"/>
                    <a:pt x="1926" y="159"/>
                    <a:pt x="1917" y="168"/>
                  </a:cubicBezTo>
                  <a:cubicBezTo>
                    <a:pt x="1899" y="159"/>
                    <a:pt x="1926" y="159"/>
                    <a:pt x="1917" y="150"/>
                  </a:cubicBezTo>
                  <a:lnTo>
                    <a:pt x="1917" y="150"/>
                  </a:lnTo>
                  <a:lnTo>
                    <a:pt x="1890" y="177"/>
                  </a:lnTo>
                  <a:cubicBezTo>
                    <a:pt x="1873" y="150"/>
                    <a:pt x="1899" y="124"/>
                    <a:pt x="1926" y="124"/>
                  </a:cubicBezTo>
                  <a:cubicBezTo>
                    <a:pt x="1915" y="94"/>
                    <a:pt x="1908" y="85"/>
                    <a:pt x="1902" y="85"/>
                  </a:cubicBezTo>
                  <a:cubicBezTo>
                    <a:pt x="1893" y="85"/>
                    <a:pt x="1886" y="107"/>
                    <a:pt x="1869" y="107"/>
                  </a:cubicBezTo>
                  <a:cubicBezTo>
                    <a:pt x="1861" y="107"/>
                    <a:pt x="1851" y="102"/>
                    <a:pt x="1837" y="88"/>
                  </a:cubicBezTo>
                  <a:lnTo>
                    <a:pt x="1864" y="79"/>
                  </a:lnTo>
                  <a:cubicBezTo>
                    <a:pt x="1846" y="18"/>
                    <a:pt x="1820" y="44"/>
                    <a:pt x="1793" y="9"/>
                  </a:cubicBezTo>
                  <a:lnTo>
                    <a:pt x="1793" y="9"/>
                  </a:lnTo>
                  <a:cubicBezTo>
                    <a:pt x="1802" y="26"/>
                    <a:pt x="1855" y="97"/>
                    <a:pt x="1820" y="124"/>
                  </a:cubicBezTo>
                  <a:cubicBezTo>
                    <a:pt x="1816" y="120"/>
                    <a:pt x="1812" y="118"/>
                    <a:pt x="1808" y="118"/>
                  </a:cubicBezTo>
                  <a:cubicBezTo>
                    <a:pt x="1802" y="118"/>
                    <a:pt x="1795" y="122"/>
                    <a:pt x="1784" y="132"/>
                  </a:cubicBezTo>
                  <a:cubicBezTo>
                    <a:pt x="1784" y="109"/>
                    <a:pt x="1777" y="105"/>
                    <a:pt x="1763" y="105"/>
                  </a:cubicBezTo>
                  <a:cubicBezTo>
                    <a:pt x="1757" y="105"/>
                    <a:pt x="1749" y="106"/>
                    <a:pt x="1740" y="106"/>
                  </a:cubicBezTo>
                  <a:lnTo>
                    <a:pt x="1749" y="62"/>
                  </a:lnTo>
                  <a:lnTo>
                    <a:pt x="1749" y="62"/>
                  </a:lnTo>
                  <a:cubicBezTo>
                    <a:pt x="1723" y="71"/>
                    <a:pt x="1723" y="97"/>
                    <a:pt x="1714" y="115"/>
                  </a:cubicBezTo>
                  <a:cubicBezTo>
                    <a:pt x="1687" y="115"/>
                    <a:pt x="1678" y="79"/>
                    <a:pt x="1670" y="44"/>
                  </a:cubicBezTo>
                  <a:cubicBezTo>
                    <a:pt x="1668" y="44"/>
                    <a:pt x="1666" y="43"/>
                    <a:pt x="1664" y="43"/>
                  </a:cubicBezTo>
                  <a:cubicBezTo>
                    <a:pt x="1642" y="43"/>
                    <a:pt x="1702" y="106"/>
                    <a:pt x="1652" y="115"/>
                  </a:cubicBezTo>
                  <a:cubicBezTo>
                    <a:pt x="1642" y="110"/>
                    <a:pt x="1633" y="108"/>
                    <a:pt x="1624" y="108"/>
                  </a:cubicBezTo>
                  <a:cubicBezTo>
                    <a:pt x="1600" y="108"/>
                    <a:pt x="1578" y="122"/>
                    <a:pt x="1546" y="141"/>
                  </a:cubicBezTo>
                  <a:cubicBezTo>
                    <a:pt x="1528" y="124"/>
                    <a:pt x="1555" y="115"/>
                    <a:pt x="1546" y="97"/>
                  </a:cubicBezTo>
                  <a:lnTo>
                    <a:pt x="1546" y="97"/>
                  </a:lnTo>
                  <a:lnTo>
                    <a:pt x="1519" y="141"/>
                  </a:lnTo>
                  <a:cubicBezTo>
                    <a:pt x="1519" y="132"/>
                    <a:pt x="1519" y="124"/>
                    <a:pt x="1519" y="115"/>
                  </a:cubicBezTo>
                  <a:cubicBezTo>
                    <a:pt x="1502" y="132"/>
                    <a:pt x="1519" y="168"/>
                    <a:pt x="1493" y="177"/>
                  </a:cubicBezTo>
                  <a:cubicBezTo>
                    <a:pt x="1491" y="186"/>
                    <a:pt x="1488" y="190"/>
                    <a:pt x="1484" y="190"/>
                  </a:cubicBezTo>
                  <a:cubicBezTo>
                    <a:pt x="1469" y="190"/>
                    <a:pt x="1442" y="145"/>
                    <a:pt x="1417" y="145"/>
                  </a:cubicBezTo>
                  <a:cubicBezTo>
                    <a:pt x="1409" y="145"/>
                    <a:pt x="1402" y="149"/>
                    <a:pt x="1396" y="159"/>
                  </a:cubicBezTo>
                  <a:cubicBezTo>
                    <a:pt x="1387" y="150"/>
                    <a:pt x="1405" y="132"/>
                    <a:pt x="1396" y="115"/>
                  </a:cubicBezTo>
                  <a:lnTo>
                    <a:pt x="1396" y="115"/>
                  </a:lnTo>
                  <a:cubicBezTo>
                    <a:pt x="1352" y="150"/>
                    <a:pt x="1352" y="141"/>
                    <a:pt x="1316" y="194"/>
                  </a:cubicBezTo>
                  <a:lnTo>
                    <a:pt x="1281" y="168"/>
                  </a:lnTo>
                  <a:lnTo>
                    <a:pt x="1281" y="168"/>
                  </a:lnTo>
                  <a:cubicBezTo>
                    <a:pt x="1308" y="203"/>
                    <a:pt x="1272" y="247"/>
                    <a:pt x="1246" y="274"/>
                  </a:cubicBezTo>
                  <a:cubicBezTo>
                    <a:pt x="1255" y="291"/>
                    <a:pt x="1263" y="309"/>
                    <a:pt x="1272" y="318"/>
                  </a:cubicBezTo>
                  <a:lnTo>
                    <a:pt x="1219" y="344"/>
                  </a:lnTo>
                  <a:cubicBezTo>
                    <a:pt x="1219" y="337"/>
                    <a:pt x="1219" y="322"/>
                    <a:pt x="1225" y="307"/>
                  </a:cubicBezTo>
                  <a:lnTo>
                    <a:pt x="1225" y="307"/>
                  </a:lnTo>
                  <a:cubicBezTo>
                    <a:pt x="1224" y="308"/>
                    <a:pt x="1222" y="309"/>
                    <a:pt x="1219" y="309"/>
                  </a:cubicBezTo>
                  <a:cubicBezTo>
                    <a:pt x="1210" y="291"/>
                    <a:pt x="1210" y="265"/>
                    <a:pt x="1228" y="238"/>
                  </a:cubicBezTo>
                  <a:lnTo>
                    <a:pt x="1246" y="265"/>
                  </a:lnTo>
                  <a:cubicBezTo>
                    <a:pt x="1255" y="238"/>
                    <a:pt x="1263" y="203"/>
                    <a:pt x="1263" y="177"/>
                  </a:cubicBezTo>
                  <a:lnTo>
                    <a:pt x="1263" y="177"/>
                  </a:lnTo>
                  <a:cubicBezTo>
                    <a:pt x="1255" y="185"/>
                    <a:pt x="1255" y="185"/>
                    <a:pt x="1246" y="194"/>
                  </a:cubicBezTo>
                  <a:cubicBezTo>
                    <a:pt x="1246" y="185"/>
                    <a:pt x="1255" y="177"/>
                    <a:pt x="1246" y="177"/>
                  </a:cubicBezTo>
                  <a:cubicBezTo>
                    <a:pt x="1246" y="174"/>
                    <a:pt x="1246" y="173"/>
                    <a:pt x="1246" y="173"/>
                  </a:cubicBezTo>
                  <a:cubicBezTo>
                    <a:pt x="1245" y="173"/>
                    <a:pt x="1243" y="181"/>
                    <a:pt x="1237" y="194"/>
                  </a:cubicBezTo>
                  <a:lnTo>
                    <a:pt x="1228" y="141"/>
                  </a:lnTo>
                  <a:lnTo>
                    <a:pt x="1228" y="159"/>
                  </a:lnTo>
                  <a:lnTo>
                    <a:pt x="1166" y="124"/>
                  </a:lnTo>
                  <a:cubicBezTo>
                    <a:pt x="1122" y="177"/>
                    <a:pt x="1087" y="256"/>
                    <a:pt x="1025" y="283"/>
                  </a:cubicBezTo>
                  <a:cubicBezTo>
                    <a:pt x="1034" y="238"/>
                    <a:pt x="1025" y="212"/>
                    <a:pt x="1025" y="168"/>
                  </a:cubicBezTo>
                  <a:lnTo>
                    <a:pt x="1025" y="168"/>
                  </a:lnTo>
                  <a:cubicBezTo>
                    <a:pt x="1030" y="182"/>
                    <a:pt x="1036" y="188"/>
                    <a:pt x="1043" y="188"/>
                  </a:cubicBezTo>
                  <a:cubicBezTo>
                    <a:pt x="1061" y="188"/>
                    <a:pt x="1084" y="158"/>
                    <a:pt x="1107" y="158"/>
                  </a:cubicBezTo>
                  <a:cubicBezTo>
                    <a:pt x="1109" y="158"/>
                    <a:pt x="1111" y="158"/>
                    <a:pt x="1113" y="159"/>
                  </a:cubicBezTo>
                  <a:cubicBezTo>
                    <a:pt x="1096" y="150"/>
                    <a:pt x="1096" y="132"/>
                    <a:pt x="1104" y="124"/>
                  </a:cubicBezTo>
                  <a:lnTo>
                    <a:pt x="1104" y="124"/>
                  </a:lnTo>
                  <a:lnTo>
                    <a:pt x="1043" y="168"/>
                  </a:lnTo>
                  <a:cubicBezTo>
                    <a:pt x="1043" y="132"/>
                    <a:pt x="1025" y="141"/>
                    <a:pt x="1007" y="124"/>
                  </a:cubicBezTo>
                  <a:lnTo>
                    <a:pt x="1007" y="124"/>
                  </a:lnTo>
                  <a:cubicBezTo>
                    <a:pt x="1025" y="194"/>
                    <a:pt x="963" y="177"/>
                    <a:pt x="937" y="194"/>
                  </a:cubicBezTo>
                  <a:cubicBezTo>
                    <a:pt x="937" y="168"/>
                    <a:pt x="946" y="150"/>
                    <a:pt x="972" y="150"/>
                  </a:cubicBezTo>
                  <a:cubicBezTo>
                    <a:pt x="968" y="142"/>
                    <a:pt x="964" y="138"/>
                    <a:pt x="960" y="138"/>
                  </a:cubicBezTo>
                  <a:cubicBezTo>
                    <a:pt x="945" y="138"/>
                    <a:pt x="935" y="203"/>
                    <a:pt x="915" y="203"/>
                  </a:cubicBezTo>
                  <a:cubicBezTo>
                    <a:pt x="911" y="203"/>
                    <a:pt x="906" y="200"/>
                    <a:pt x="901" y="194"/>
                  </a:cubicBezTo>
                  <a:cubicBezTo>
                    <a:pt x="910" y="194"/>
                    <a:pt x="910" y="194"/>
                    <a:pt x="910" y="185"/>
                  </a:cubicBezTo>
                  <a:lnTo>
                    <a:pt x="910" y="185"/>
                  </a:lnTo>
                  <a:cubicBezTo>
                    <a:pt x="905" y="191"/>
                    <a:pt x="898" y="193"/>
                    <a:pt x="892" y="193"/>
                  </a:cubicBezTo>
                  <a:cubicBezTo>
                    <a:pt x="876" y="193"/>
                    <a:pt x="860" y="180"/>
                    <a:pt x="866" y="168"/>
                  </a:cubicBezTo>
                  <a:lnTo>
                    <a:pt x="875" y="168"/>
                  </a:lnTo>
                  <a:cubicBezTo>
                    <a:pt x="857" y="168"/>
                    <a:pt x="848" y="159"/>
                    <a:pt x="831" y="159"/>
                  </a:cubicBezTo>
                  <a:cubicBezTo>
                    <a:pt x="804" y="159"/>
                    <a:pt x="778" y="168"/>
                    <a:pt x="760" y="168"/>
                  </a:cubicBezTo>
                  <a:cubicBezTo>
                    <a:pt x="720" y="176"/>
                    <a:pt x="687" y="191"/>
                    <a:pt x="688" y="220"/>
                  </a:cubicBezTo>
                  <a:lnTo>
                    <a:pt x="688" y="220"/>
                  </a:lnTo>
                  <a:cubicBezTo>
                    <a:pt x="684" y="199"/>
                    <a:pt x="672" y="149"/>
                    <a:pt x="672" y="141"/>
                  </a:cubicBezTo>
                  <a:lnTo>
                    <a:pt x="672" y="141"/>
                  </a:lnTo>
                  <a:cubicBezTo>
                    <a:pt x="654" y="212"/>
                    <a:pt x="654" y="283"/>
                    <a:pt x="681" y="353"/>
                  </a:cubicBezTo>
                  <a:cubicBezTo>
                    <a:pt x="663" y="327"/>
                    <a:pt x="628" y="283"/>
                    <a:pt x="601" y="238"/>
                  </a:cubicBezTo>
                  <a:cubicBezTo>
                    <a:pt x="566" y="194"/>
                    <a:pt x="539" y="150"/>
                    <a:pt x="566" y="141"/>
                  </a:cubicBezTo>
                  <a:cubicBezTo>
                    <a:pt x="551" y="136"/>
                    <a:pt x="535" y="131"/>
                    <a:pt x="520" y="131"/>
                  </a:cubicBezTo>
                  <a:cubicBezTo>
                    <a:pt x="509" y="131"/>
                    <a:pt x="498" y="134"/>
                    <a:pt x="486" y="141"/>
                  </a:cubicBezTo>
                  <a:cubicBezTo>
                    <a:pt x="504" y="150"/>
                    <a:pt x="575" y="221"/>
                    <a:pt x="566" y="221"/>
                  </a:cubicBezTo>
                  <a:cubicBezTo>
                    <a:pt x="522" y="194"/>
                    <a:pt x="513" y="185"/>
                    <a:pt x="495" y="177"/>
                  </a:cubicBezTo>
                  <a:cubicBezTo>
                    <a:pt x="478" y="168"/>
                    <a:pt x="469" y="168"/>
                    <a:pt x="422" y="144"/>
                  </a:cubicBezTo>
                  <a:lnTo>
                    <a:pt x="422" y="144"/>
                  </a:lnTo>
                  <a:cubicBezTo>
                    <a:pt x="449" y="162"/>
                    <a:pt x="497" y="230"/>
                    <a:pt x="481" y="230"/>
                  </a:cubicBezTo>
                  <a:cubicBezTo>
                    <a:pt x="480" y="230"/>
                    <a:pt x="479" y="230"/>
                    <a:pt x="478" y="230"/>
                  </a:cubicBezTo>
                  <a:cubicBezTo>
                    <a:pt x="469" y="221"/>
                    <a:pt x="397" y="157"/>
                    <a:pt x="390" y="143"/>
                  </a:cubicBezTo>
                  <a:lnTo>
                    <a:pt x="390" y="143"/>
                  </a:lnTo>
                  <a:cubicBezTo>
                    <a:pt x="398" y="168"/>
                    <a:pt x="407" y="194"/>
                    <a:pt x="415" y="219"/>
                  </a:cubicBezTo>
                  <a:lnTo>
                    <a:pt x="415" y="219"/>
                  </a:lnTo>
                  <a:cubicBezTo>
                    <a:pt x="408" y="205"/>
                    <a:pt x="342" y="149"/>
                    <a:pt x="292" y="132"/>
                  </a:cubicBezTo>
                  <a:lnTo>
                    <a:pt x="292" y="132"/>
                  </a:lnTo>
                  <a:cubicBezTo>
                    <a:pt x="301" y="138"/>
                    <a:pt x="297" y="140"/>
                    <a:pt x="288" y="140"/>
                  </a:cubicBezTo>
                  <a:cubicBezTo>
                    <a:pt x="269" y="140"/>
                    <a:pt x="227" y="132"/>
                    <a:pt x="221" y="132"/>
                  </a:cubicBezTo>
                  <a:lnTo>
                    <a:pt x="221" y="132"/>
                  </a:lnTo>
                  <a:lnTo>
                    <a:pt x="274" y="159"/>
                  </a:lnTo>
                  <a:cubicBezTo>
                    <a:pt x="268" y="158"/>
                    <a:pt x="263" y="157"/>
                    <a:pt x="260" y="157"/>
                  </a:cubicBezTo>
                  <a:cubicBezTo>
                    <a:pt x="203" y="157"/>
                    <a:pt x="357" y="265"/>
                    <a:pt x="323" y="265"/>
                  </a:cubicBezTo>
                  <a:cubicBezTo>
                    <a:pt x="322" y="265"/>
                    <a:pt x="320" y="265"/>
                    <a:pt x="319" y="265"/>
                  </a:cubicBezTo>
                  <a:cubicBezTo>
                    <a:pt x="292" y="247"/>
                    <a:pt x="160" y="159"/>
                    <a:pt x="98" y="150"/>
                  </a:cubicBezTo>
                  <a:lnTo>
                    <a:pt x="98" y="150"/>
                  </a:lnTo>
                  <a:cubicBezTo>
                    <a:pt x="142" y="185"/>
                    <a:pt x="239" y="247"/>
                    <a:pt x="336" y="309"/>
                  </a:cubicBezTo>
                  <a:cubicBezTo>
                    <a:pt x="425" y="371"/>
                    <a:pt x="513" y="424"/>
                    <a:pt x="548" y="441"/>
                  </a:cubicBezTo>
                  <a:lnTo>
                    <a:pt x="513" y="433"/>
                  </a:lnTo>
                  <a:lnTo>
                    <a:pt x="513" y="433"/>
                  </a:lnTo>
                  <a:cubicBezTo>
                    <a:pt x="531" y="450"/>
                    <a:pt x="548" y="459"/>
                    <a:pt x="566" y="468"/>
                  </a:cubicBezTo>
                  <a:cubicBezTo>
                    <a:pt x="513" y="450"/>
                    <a:pt x="433" y="406"/>
                    <a:pt x="345" y="344"/>
                  </a:cubicBezTo>
                  <a:cubicBezTo>
                    <a:pt x="257" y="291"/>
                    <a:pt x="160" y="221"/>
                    <a:pt x="107" y="177"/>
                  </a:cubicBezTo>
                  <a:cubicBezTo>
                    <a:pt x="102" y="178"/>
                    <a:pt x="98" y="179"/>
                    <a:pt x="94" y="179"/>
                  </a:cubicBezTo>
                  <a:cubicBezTo>
                    <a:pt x="85" y="179"/>
                    <a:pt x="78" y="177"/>
                    <a:pt x="75" y="177"/>
                  </a:cubicBezTo>
                  <a:cubicBezTo>
                    <a:pt x="69" y="177"/>
                    <a:pt x="71" y="181"/>
                    <a:pt x="89" y="203"/>
                  </a:cubicBezTo>
                  <a:cubicBezTo>
                    <a:pt x="54" y="194"/>
                    <a:pt x="18" y="150"/>
                    <a:pt x="1" y="132"/>
                  </a:cubicBezTo>
                  <a:lnTo>
                    <a:pt x="1" y="132"/>
                  </a:lnTo>
                  <a:lnTo>
                    <a:pt x="45" y="230"/>
                  </a:lnTo>
                  <a:cubicBezTo>
                    <a:pt x="116" y="256"/>
                    <a:pt x="160" y="336"/>
                    <a:pt x="221" y="353"/>
                  </a:cubicBezTo>
                  <a:cubicBezTo>
                    <a:pt x="177" y="309"/>
                    <a:pt x="133" y="265"/>
                    <a:pt x="80" y="221"/>
                  </a:cubicBezTo>
                  <a:lnTo>
                    <a:pt x="80" y="221"/>
                  </a:lnTo>
                  <a:cubicBezTo>
                    <a:pt x="124" y="238"/>
                    <a:pt x="186" y="274"/>
                    <a:pt x="239" y="318"/>
                  </a:cubicBezTo>
                  <a:cubicBezTo>
                    <a:pt x="301" y="353"/>
                    <a:pt x="345" y="389"/>
                    <a:pt x="354" y="415"/>
                  </a:cubicBezTo>
                  <a:cubicBezTo>
                    <a:pt x="327" y="415"/>
                    <a:pt x="221" y="362"/>
                    <a:pt x="195" y="353"/>
                  </a:cubicBezTo>
                  <a:lnTo>
                    <a:pt x="195" y="353"/>
                  </a:lnTo>
                  <a:cubicBezTo>
                    <a:pt x="221" y="371"/>
                    <a:pt x="274" y="424"/>
                    <a:pt x="257" y="424"/>
                  </a:cubicBezTo>
                  <a:lnTo>
                    <a:pt x="204" y="389"/>
                  </a:lnTo>
                  <a:lnTo>
                    <a:pt x="204" y="389"/>
                  </a:lnTo>
                  <a:cubicBezTo>
                    <a:pt x="204" y="406"/>
                    <a:pt x="239" y="424"/>
                    <a:pt x="266" y="441"/>
                  </a:cubicBezTo>
                  <a:cubicBezTo>
                    <a:pt x="292" y="468"/>
                    <a:pt x="310" y="477"/>
                    <a:pt x="292" y="494"/>
                  </a:cubicBezTo>
                  <a:cubicBezTo>
                    <a:pt x="292" y="512"/>
                    <a:pt x="239" y="539"/>
                    <a:pt x="274" y="539"/>
                  </a:cubicBezTo>
                  <a:cubicBezTo>
                    <a:pt x="290" y="533"/>
                    <a:pt x="320" y="531"/>
                    <a:pt x="356" y="531"/>
                  </a:cubicBezTo>
                  <a:cubicBezTo>
                    <a:pt x="442" y="531"/>
                    <a:pt x="564" y="544"/>
                    <a:pt x="601" y="556"/>
                  </a:cubicBezTo>
                  <a:cubicBezTo>
                    <a:pt x="601" y="556"/>
                    <a:pt x="557" y="583"/>
                    <a:pt x="539" y="600"/>
                  </a:cubicBezTo>
                  <a:cubicBezTo>
                    <a:pt x="529" y="611"/>
                    <a:pt x="513" y="615"/>
                    <a:pt x="494" y="615"/>
                  </a:cubicBezTo>
                  <a:cubicBezTo>
                    <a:pt x="480" y="615"/>
                    <a:pt x="466" y="613"/>
                    <a:pt x="451" y="609"/>
                  </a:cubicBezTo>
                  <a:cubicBezTo>
                    <a:pt x="438" y="605"/>
                    <a:pt x="422" y="603"/>
                    <a:pt x="408" y="603"/>
                  </a:cubicBezTo>
                  <a:cubicBezTo>
                    <a:pt x="394" y="603"/>
                    <a:pt x="380" y="605"/>
                    <a:pt x="372" y="609"/>
                  </a:cubicBezTo>
                  <a:cubicBezTo>
                    <a:pt x="389" y="609"/>
                    <a:pt x="416" y="618"/>
                    <a:pt x="425" y="618"/>
                  </a:cubicBezTo>
                  <a:cubicBezTo>
                    <a:pt x="416" y="636"/>
                    <a:pt x="372" y="618"/>
                    <a:pt x="398" y="653"/>
                  </a:cubicBezTo>
                  <a:cubicBezTo>
                    <a:pt x="401" y="653"/>
                    <a:pt x="404" y="653"/>
                    <a:pt x="407" y="653"/>
                  </a:cubicBezTo>
                  <a:cubicBezTo>
                    <a:pt x="437" y="653"/>
                    <a:pt x="438" y="682"/>
                    <a:pt x="442" y="682"/>
                  </a:cubicBezTo>
                  <a:cubicBezTo>
                    <a:pt x="444" y="682"/>
                    <a:pt x="446" y="677"/>
                    <a:pt x="451" y="662"/>
                  </a:cubicBezTo>
                  <a:cubicBezTo>
                    <a:pt x="478" y="680"/>
                    <a:pt x="460" y="689"/>
                    <a:pt x="478" y="724"/>
                  </a:cubicBezTo>
                  <a:cubicBezTo>
                    <a:pt x="495" y="715"/>
                    <a:pt x="522" y="715"/>
                    <a:pt x="548" y="706"/>
                  </a:cubicBezTo>
                  <a:cubicBezTo>
                    <a:pt x="584" y="706"/>
                    <a:pt x="610" y="706"/>
                    <a:pt x="619" y="715"/>
                  </a:cubicBezTo>
                  <a:cubicBezTo>
                    <a:pt x="610" y="724"/>
                    <a:pt x="592" y="733"/>
                    <a:pt x="592" y="742"/>
                  </a:cubicBezTo>
                  <a:cubicBezTo>
                    <a:pt x="610" y="786"/>
                    <a:pt x="610" y="821"/>
                    <a:pt x="628" y="865"/>
                  </a:cubicBezTo>
                  <a:cubicBezTo>
                    <a:pt x="619" y="874"/>
                    <a:pt x="619" y="901"/>
                    <a:pt x="601" y="909"/>
                  </a:cubicBezTo>
                  <a:cubicBezTo>
                    <a:pt x="610" y="909"/>
                    <a:pt x="628" y="909"/>
                    <a:pt x="636" y="918"/>
                  </a:cubicBezTo>
                  <a:cubicBezTo>
                    <a:pt x="630" y="930"/>
                    <a:pt x="625" y="933"/>
                    <a:pt x="620" y="933"/>
                  </a:cubicBezTo>
                  <a:cubicBezTo>
                    <a:pt x="612" y="933"/>
                    <a:pt x="606" y="921"/>
                    <a:pt x="596" y="921"/>
                  </a:cubicBezTo>
                  <a:cubicBezTo>
                    <a:pt x="591" y="921"/>
                    <a:pt x="584" y="924"/>
                    <a:pt x="575" y="936"/>
                  </a:cubicBezTo>
                  <a:cubicBezTo>
                    <a:pt x="578" y="935"/>
                    <a:pt x="582" y="934"/>
                    <a:pt x="586" y="934"/>
                  </a:cubicBezTo>
                  <a:cubicBezTo>
                    <a:pt x="611" y="934"/>
                    <a:pt x="640" y="955"/>
                    <a:pt x="663" y="962"/>
                  </a:cubicBezTo>
                  <a:cubicBezTo>
                    <a:pt x="698" y="936"/>
                    <a:pt x="645" y="909"/>
                    <a:pt x="619" y="901"/>
                  </a:cubicBezTo>
                  <a:cubicBezTo>
                    <a:pt x="645" y="887"/>
                    <a:pt x="676" y="881"/>
                    <a:pt x="707" y="881"/>
                  </a:cubicBezTo>
                  <a:cubicBezTo>
                    <a:pt x="738" y="881"/>
                    <a:pt x="769" y="887"/>
                    <a:pt x="795" y="901"/>
                  </a:cubicBezTo>
                  <a:cubicBezTo>
                    <a:pt x="831" y="927"/>
                    <a:pt x="769" y="936"/>
                    <a:pt x="778" y="936"/>
                  </a:cubicBezTo>
                  <a:cubicBezTo>
                    <a:pt x="804" y="1015"/>
                    <a:pt x="910" y="945"/>
                    <a:pt x="901" y="1015"/>
                  </a:cubicBezTo>
                  <a:cubicBezTo>
                    <a:pt x="875" y="1060"/>
                    <a:pt x="831" y="1060"/>
                    <a:pt x="804" y="1077"/>
                  </a:cubicBezTo>
                  <a:cubicBezTo>
                    <a:pt x="778" y="1060"/>
                    <a:pt x="804" y="1024"/>
                    <a:pt x="795" y="1007"/>
                  </a:cubicBezTo>
                  <a:lnTo>
                    <a:pt x="795" y="1007"/>
                  </a:lnTo>
                  <a:lnTo>
                    <a:pt x="787" y="1033"/>
                  </a:lnTo>
                  <a:cubicBezTo>
                    <a:pt x="778" y="1033"/>
                    <a:pt x="755" y="1018"/>
                    <a:pt x="759" y="1009"/>
                  </a:cubicBezTo>
                  <a:lnTo>
                    <a:pt x="759" y="1009"/>
                  </a:lnTo>
                  <a:cubicBezTo>
                    <a:pt x="737" y="1045"/>
                    <a:pt x="813" y="1123"/>
                    <a:pt x="813" y="1183"/>
                  </a:cubicBezTo>
                  <a:cubicBezTo>
                    <a:pt x="825" y="1183"/>
                    <a:pt x="841" y="1187"/>
                    <a:pt x="852" y="1187"/>
                  </a:cubicBezTo>
                  <a:cubicBezTo>
                    <a:pt x="858" y="1187"/>
                    <a:pt x="863" y="1186"/>
                    <a:pt x="866" y="1183"/>
                  </a:cubicBezTo>
                  <a:lnTo>
                    <a:pt x="848" y="1166"/>
                  </a:lnTo>
                  <a:cubicBezTo>
                    <a:pt x="854" y="1157"/>
                    <a:pt x="862" y="1155"/>
                    <a:pt x="870" y="1155"/>
                  </a:cubicBezTo>
                  <a:cubicBezTo>
                    <a:pt x="881" y="1155"/>
                    <a:pt x="892" y="1158"/>
                    <a:pt x="900" y="1158"/>
                  </a:cubicBezTo>
                  <a:cubicBezTo>
                    <a:pt x="906" y="1158"/>
                    <a:pt x="910" y="1156"/>
                    <a:pt x="910" y="1148"/>
                  </a:cubicBezTo>
                  <a:cubicBezTo>
                    <a:pt x="937" y="1157"/>
                    <a:pt x="981" y="1166"/>
                    <a:pt x="990" y="1201"/>
                  </a:cubicBezTo>
                  <a:lnTo>
                    <a:pt x="953" y="1230"/>
                  </a:lnTo>
                  <a:lnTo>
                    <a:pt x="953" y="1230"/>
                  </a:lnTo>
                  <a:cubicBezTo>
                    <a:pt x="963" y="1219"/>
                    <a:pt x="960" y="1201"/>
                    <a:pt x="946" y="1201"/>
                  </a:cubicBezTo>
                  <a:lnTo>
                    <a:pt x="946" y="1201"/>
                  </a:lnTo>
                  <a:cubicBezTo>
                    <a:pt x="958" y="1201"/>
                    <a:pt x="953" y="1217"/>
                    <a:pt x="950" y="1232"/>
                  </a:cubicBezTo>
                  <a:lnTo>
                    <a:pt x="950" y="1232"/>
                  </a:lnTo>
                  <a:lnTo>
                    <a:pt x="946" y="1236"/>
                  </a:lnTo>
                  <a:cubicBezTo>
                    <a:pt x="947" y="1235"/>
                    <a:pt x="949" y="1234"/>
                    <a:pt x="950" y="1233"/>
                  </a:cubicBezTo>
                  <a:lnTo>
                    <a:pt x="950" y="1233"/>
                  </a:lnTo>
                  <a:cubicBezTo>
                    <a:pt x="948" y="1248"/>
                    <a:pt x="949" y="1263"/>
                    <a:pt x="971" y="1263"/>
                  </a:cubicBezTo>
                  <a:cubicBezTo>
                    <a:pt x="974" y="1263"/>
                    <a:pt x="977" y="1263"/>
                    <a:pt x="981" y="1263"/>
                  </a:cubicBezTo>
                  <a:lnTo>
                    <a:pt x="990" y="1219"/>
                  </a:lnTo>
                  <a:cubicBezTo>
                    <a:pt x="1025" y="1227"/>
                    <a:pt x="1087" y="1236"/>
                    <a:pt x="1087" y="1271"/>
                  </a:cubicBezTo>
                  <a:cubicBezTo>
                    <a:pt x="1122" y="1236"/>
                    <a:pt x="1078" y="1263"/>
                    <a:pt x="1113" y="1219"/>
                  </a:cubicBezTo>
                  <a:lnTo>
                    <a:pt x="1113" y="1219"/>
                  </a:lnTo>
                  <a:cubicBezTo>
                    <a:pt x="1105" y="1228"/>
                    <a:pt x="1099" y="1232"/>
                    <a:pt x="1094" y="1232"/>
                  </a:cubicBezTo>
                  <a:cubicBezTo>
                    <a:pt x="1077" y="1232"/>
                    <a:pt x="1072" y="1192"/>
                    <a:pt x="1056" y="1192"/>
                  </a:cubicBezTo>
                  <a:cubicBezTo>
                    <a:pt x="1050" y="1192"/>
                    <a:pt x="1043" y="1197"/>
                    <a:pt x="1034" y="1210"/>
                  </a:cubicBezTo>
                  <a:cubicBezTo>
                    <a:pt x="1069" y="1157"/>
                    <a:pt x="1034" y="1166"/>
                    <a:pt x="1060" y="1113"/>
                  </a:cubicBezTo>
                  <a:lnTo>
                    <a:pt x="1060" y="1113"/>
                  </a:lnTo>
                  <a:cubicBezTo>
                    <a:pt x="1055" y="1118"/>
                    <a:pt x="1050" y="1127"/>
                    <a:pt x="1044" y="1127"/>
                  </a:cubicBezTo>
                  <a:cubicBezTo>
                    <a:pt x="1041" y="1127"/>
                    <a:pt x="1037" y="1123"/>
                    <a:pt x="1034" y="1113"/>
                  </a:cubicBezTo>
                  <a:lnTo>
                    <a:pt x="1025" y="1113"/>
                  </a:lnTo>
                  <a:cubicBezTo>
                    <a:pt x="1016" y="1121"/>
                    <a:pt x="1016" y="1130"/>
                    <a:pt x="1007" y="1139"/>
                  </a:cubicBezTo>
                  <a:cubicBezTo>
                    <a:pt x="972" y="1139"/>
                    <a:pt x="954" y="1104"/>
                    <a:pt x="928" y="1104"/>
                  </a:cubicBezTo>
                  <a:cubicBezTo>
                    <a:pt x="928" y="1086"/>
                    <a:pt x="946" y="1095"/>
                    <a:pt x="954" y="1086"/>
                  </a:cubicBezTo>
                  <a:lnTo>
                    <a:pt x="928" y="1077"/>
                  </a:lnTo>
                  <a:cubicBezTo>
                    <a:pt x="943" y="1067"/>
                    <a:pt x="950" y="1048"/>
                    <a:pt x="959" y="1037"/>
                  </a:cubicBezTo>
                  <a:lnTo>
                    <a:pt x="959" y="1037"/>
                  </a:lnTo>
                  <a:cubicBezTo>
                    <a:pt x="960" y="1036"/>
                    <a:pt x="961" y="1035"/>
                    <a:pt x="962" y="1034"/>
                  </a:cubicBezTo>
                  <a:lnTo>
                    <a:pt x="962" y="1034"/>
                  </a:lnTo>
                  <a:cubicBezTo>
                    <a:pt x="966" y="1031"/>
                    <a:pt x="970" y="1029"/>
                    <a:pt x="975" y="1029"/>
                  </a:cubicBezTo>
                  <a:cubicBezTo>
                    <a:pt x="979" y="1029"/>
                    <a:pt x="984" y="1030"/>
                    <a:pt x="990" y="1033"/>
                  </a:cubicBezTo>
                  <a:lnTo>
                    <a:pt x="972" y="1007"/>
                  </a:lnTo>
                  <a:cubicBezTo>
                    <a:pt x="981" y="980"/>
                    <a:pt x="972" y="954"/>
                    <a:pt x="954" y="945"/>
                  </a:cubicBezTo>
                  <a:cubicBezTo>
                    <a:pt x="954" y="936"/>
                    <a:pt x="901" y="936"/>
                    <a:pt x="928" y="936"/>
                  </a:cubicBezTo>
                  <a:lnTo>
                    <a:pt x="884" y="901"/>
                  </a:lnTo>
                  <a:lnTo>
                    <a:pt x="893" y="892"/>
                  </a:lnTo>
                  <a:cubicBezTo>
                    <a:pt x="866" y="848"/>
                    <a:pt x="795" y="830"/>
                    <a:pt x="813" y="751"/>
                  </a:cubicBezTo>
                  <a:cubicBezTo>
                    <a:pt x="795" y="742"/>
                    <a:pt x="778" y="733"/>
                    <a:pt x="778" y="698"/>
                  </a:cubicBezTo>
                  <a:lnTo>
                    <a:pt x="795" y="680"/>
                  </a:lnTo>
                  <a:cubicBezTo>
                    <a:pt x="779" y="672"/>
                    <a:pt x="786" y="617"/>
                    <a:pt x="765" y="617"/>
                  </a:cubicBezTo>
                  <a:cubicBezTo>
                    <a:pt x="763" y="617"/>
                    <a:pt x="762" y="618"/>
                    <a:pt x="760" y="618"/>
                  </a:cubicBezTo>
                  <a:cubicBezTo>
                    <a:pt x="787" y="583"/>
                    <a:pt x="795" y="592"/>
                    <a:pt x="787" y="583"/>
                  </a:cubicBezTo>
                  <a:cubicBezTo>
                    <a:pt x="778" y="583"/>
                    <a:pt x="760" y="583"/>
                    <a:pt x="769" y="574"/>
                  </a:cubicBezTo>
                  <a:lnTo>
                    <a:pt x="725" y="574"/>
                  </a:lnTo>
                  <a:cubicBezTo>
                    <a:pt x="725" y="574"/>
                    <a:pt x="707" y="565"/>
                    <a:pt x="681" y="547"/>
                  </a:cubicBezTo>
                  <a:lnTo>
                    <a:pt x="645" y="547"/>
                  </a:lnTo>
                  <a:cubicBezTo>
                    <a:pt x="619" y="539"/>
                    <a:pt x="628" y="530"/>
                    <a:pt x="628" y="521"/>
                  </a:cubicBezTo>
                  <a:cubicBezTo>
                    <a:pt x="636" y="521"/>
                    <a:pt x="645" y="512"/>
                    <a:pt x="645" y="503"/>
                  </a:cubicBezTo>
                  <a:cubicBezTo>
                    <a:pt x="663" y="512"/>
                    <a:pt x="663" y="512"/>
                    <a:pt x="654" y="512"/>
                  </a:cubicBezTo>
                  <a:cubicBezTo>
                    <a:pt x="665" y="514"/>
                    <a:pt x="672" y="515"/>
                    <a:pt x="676" y="515"/>
                  </a:cubicBezTo>
                  <a:cubicBezTo>
                    <a:pt x="688" y="515"/>
                    <a:pt x="672" y="506"/>
                    <a:pt x="645" y="486"/>
                  </a:cubicBezTo>
                  <a:cubicBezTo>
                    <a:pt x="618" y="472"/>
                    <a:pt x="591" y="453"/>
                    <a:pt x="600" y="453"/>
                  </a:cubicBezTo>
                  <a:cubicBezTo>
                    <a:pt x="603" y="453"/>
                    <a:pt x="609" y="455"/>
                    <a:pt x="619" y="459"/>
                  </a:cubicBezTo>
                  <a:cubicBezTo>
                    <a:pt x="601" y="450"/>
                    <a:pt x="601" y="441"/>
                    <a:pt x="601" y="441"/>
                  </a:cubicBezTo>
                  <a:lnTo>
                    <a:pt x="601" y="441"/>
                  </a:lnTo>
                  <a:cubicBezTo>
                    <a:pt x="601" y="441"/>
                    <a:pt x="610" y="442"/>
                    <a:pt x="619" y="450"/>
                  </a:cubicBezTo>
                  <a:lnTo>
                    <a:pt x="628" y="450"/>
                  </a:lnTo>
                  <a:cubicBezTo>
                    <a:pt x="628" y="450"/>
                    <a:pt x="628" y="450"/>
                    <a:pt x="619" y="441"/>
                  </a:cubicBezTo>
                  <a:lnTo>
                    <a:pt x="619" y="441"/>
                  </a:lnTo>
                  <a:lnTo>
                    <a:pt x="681" y="477"/>
                  </a:lnTo>
                  <a:cubicBezTo>
                    <a:pt x="683" y="478"/>
                    <a:pt x="684" y="479"/>
                    <a:pt x="685" y="479"/>
                  </a:cubicBezTo>
                  <a:cubicBezTo>
                    <a:pt x="686"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72" y="450"/>
                  </a:cubicBezTo>
                  <a:cubicBezTo>
                    <a:pt x="636" y="415"/>
                    <a:pt x="681" y="424"/>
                    <a:pt x="619" y="362"/>
                  </a:cubicBezTo>
                  <a:lnTo>
                    <a:pt x="619" y="362"/>
                  </a:lnTo>
                  <a:cubicBezTo>
                    <a:pt x="628" y="371"/>
                    <a:pt x="636" y="371"/>
                    <a:pt x="636" y="380"/>
                  </a:cubicBezTo>
                  <a:cubicBezTo>
                    <a:pt x="645" y="380"/>
                    <a:pt x="652" y="382"/>
                    <a:pt x="656" y="382"/>
                  </a:cubicBezTo>
                  <a:cubicBezTo>
                    <a:pt x="661" y="382"/>
                    <a:pt x="663" y="380"/>
                    <a:pt x="663" y="371"/>
                  </a:cubicBezTo>
                  <a:lnTo>
                    <a:pt x="698" y="415"/>
                  </a:lnTo>
                  <a:cubicBezTo>
                    <a:pt x="689" y="397"/>
                    <a:pt x="681" y="380"/>
                    <a:pt x="681" y="353"/>
                  </a:cubicBezTo>
                  <a:lnTo>
                    <a:pt x="681" y="353"/>
                  </a:lnTo>
                  <a:cubicBezTo>
                    <a:pt x="707" y="389"/>
                    <a:pt x="725" y="397"/>
                    <a:pt x="734" y="433"/>
                  </a:cubicBezTo>
                  <a:cubicBezTo>
                    <a:pt x="734" y="406"/>
                    <a:pt x="734" y="406"/>
                    <a:pt x="734" y="397"/>
                  </a:cubicBezTo>
                  <a:cubicBezTo>
                    <a:pt x="742" y="389"/>
                    <a:pt x="742" y="389"/>
                    <a:pt x="742" y="362"/>
                  </a:cubicBezTo>
                  <a:lnTo>
                    <a:pt x="760" y="389"/>
                  </a:lnTo>
                  <a:cubicBezTo>
                    <a:pt x="760" y="389"/>
                    <a:pt x="766" y="366"/>
                    <a:pt x="777" y="366"/>
                  </a:cubicBezTo>
                  <a:cubicBezTo>
                    <a:pt x="780" y="366"/>
                    <a:pt x="783" y="367"/>
                    <a:pt x="787" y="371"/>
                  </a:cubicBezTo>
                  <a:cubicBezTo>
                    <a:pt x="804" y="406"/>
                    <a:pt x="813" y="406"/>
                    <a:pt x="866" y="406"/>
                  </a:cubicBezTo>
                  <a:cubicBezTo>
                    <a:pt x="919" y="406"/>
                    <a:pt x="972" y="406"/>
                    <a:pt x="1016" y="433"/>
                  </a:cubicBezTo>
                  <a:cubicBezTo>
                    <a:pt x="1011" y="409"/>
                    <a:pt x="1012" y="401"/>
                    <a:pt x="1015" y="401"/>
                  </a:cubicBezTo>
                  <a:lnTo>
                    <a:pt x="1015" y="401"/>
                  </a:lnTo>
                  <a:cubicBezTo>
                    <a:pt x="1021" y="401"/>
                    <a:pt x="1037" y="428"/>
                    <a:pt x="1049" y="428"/>
                  </a:cubicBezTo>
                  <a:cubicBezTo>
                    <a:pt x="1054" y="428"/>
                    <a:pt x="1058" y="422"/>
                    <a:pt x="1060" y="406"/>
                  </a:cubicBezTo>
                  <a:cubicBezTo>
                    <a:pt x="1060" y="424"/>
                    <a:pt x="1078" y="441"/>
                    <a:pt x="1060" y="459"/>
                  </a:cubicBezTo>
                  <a:cubicBezTo>
                    <a:pt x="1070" y="453"/>
                    <a:pt x="1079" y="451"/>
                    <a:pt x="1088" y="451"/>
                  </a:cubicBezTo>
                  <a:cubicBezTo>
                    <a:pt x="1103" y="451"/>
                    <a:pt x="1116" y="457"/>
                    <a:pt x="1127" y="457"/>
                  </a:cubicBezTo>
                  <a:cubicBezTo>
                    <a:pt x="1138" y="457"/>
                    <a:pt x="1148" y="452"/>
                    <a:pt x="1157" y="433"/>
                  </a:cubicBezTo>
                  <a:lnTo>
                    <a:pt x="1157" y="433"/>
                  </a:lnTo>
                  <a:cubicBezTo>
                    <a:pt x="1166" y="450"/>
                    <a:pt x="1149" y="459"/>
                    <a:pt x="1157" y="477"/>
                  </a:cubicBezTo>
                  <a:cubicBezTo>
                    <a:pt x="1157" y="471"/>
                    <a:pt x="1162" y="464"/>
                    <a:pt x="1168" y="464"/>
                  </a:cubicBezTo>
                  <a:cubicBezTo>
                    <a:pt x="1170" y="464"/>
                    <a:pt x="1173" y="465"/>
                    <a:pt x="1175" y="468"/>
                  </a:cubicBezTo>
                  <a:cubicBezTo>
                    <a:pt x="1175" y="477"/>
                    <a:pt x="1166" y="486"/>
                    <a:pt x="1157" y="494"/>
                  </a:cubicBezTo>
                  <a:cubicBezTo>
                    <a:pt x="1202" y="494"/>
                    <a:pt x="1210" y="424"/>
                    <a:pt x="1210" y="371"/>
                  </a:cubicBezTo>
                  <a:cubicBezTo>
                    <a:pt x="1221" y="381"/>
                    <a:pt x="1229" y="386"/>
                    <a:pt x="1235" y="386"/>
                  </a:cubicBezTo>
                  <a:cubicBezTo>
                    <a:pt x="1245" y="386"/>
                    <a:pt x="1253" y="375"/>
                    <a:pt x="1263" y="353"/>
                  </a:cubicBezTo>
                  <a:lnTo>
                    <a:pt x="1263" y="353"/>
                  </a:lnTo>
                  <a:cubicBezTo>
                    <a:pt x="1272" y="371"/>
                    <a:pt x="1281" y="397"/>
                    <a:pt x="1255" y="397"/>
                  </a:cubicBezTo>
                  <a:cubicBezTo>
                    <a:pt x="1264" y="402"/>
                    <a:pt x="1291" y="412"/>
                    <a:pt x="1314" y="412"/>
                  </a:cubicBezTo>
                  <a:cubicBezTo>
                    <a:pt x="1334" y="412"/>
                    <a:pt x="1352" y="404"/>
                    <a:pt x="1352" y="380"/>
                  </a:cubicBezTo>
                  <a:cubicBezTo>
                    <a:pt x="1355"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4"/>
                    <a:pt x="1461" y="344"/>
                  </a:cubicBezTo>
                  <a:cubicBezTo>
                    <a:pt x="1471" y="344"/>
                    <a:pt x="1482" y="354"/>
                    <a:pt x="1494" y="354"/>
                  </a:cubicBezTo>
                  <a:cubicBezTo>
                    <a:pt x="1497" y="354"/>
                    <a:pt x="1499" y="354"/>
                    <a:pt x="1502" y="353"/>
                  </a:cubicBezTo>
                  <a:lnTo>
                    <a:pt x="1502" y="362"/>
                  </a:lnTo>
                  <a:cubicBezTo>
                    <a:pt x="1517" y="371"/>
                    <a:pt x="1527" y="374"/>
                    <a:pt x="1533" y="374"/>
                  </a:cubicBezTo>
                  <a:cubicBezTo>
                    <a:pt x="1544" y="374"/>
                    <a:pt x="1546" y="366"/>
                    <a:pt x="1553" y="366"/>
                  </a:cubicBezTo>
                  <a:cubicBezTo>
                    <a:pt x="1560" y="366"/>
                    <a:pt x="1570" y="371"/>
                    <a:pt x="1590" y="389"/>
                  </a:cubicBezTo>
                  <a:lnTo>
                    <a:pt x="1581" y="353"/>
                  </a:lnTo>
                  <a:cubicBezTo>
                    <a:pt x="1583" y="333"/>
                    <a:pt x="1588" y="326"/>
                    <a:pt x="1595" y="326"/>
                  </a:cubicBezTo>
                  <a:cubicBezTo>
                    <a:pt x="1613" y="326"/>
                    <a:pt x="1642" y="375"/>
                    <a:pt x="1667" y="375"/>
                  </a:cubicBezTo>
                  <a:cubicBezTo>
                    <a:pt x="1671" y="375"/>
                    <a:pt x="1675" y="374"/>
                    <a:pt x="1678" y="371"/>
                  </a:cubicBezTo>
                  <a:lnTo>
                    <a:pt x="1661" y="344"/>
                  </a:lnTo>
                  <a:cubicBezTo>
                    <a:pt x="1663" y="342"/>
                    <a:pt x="1666" y="341"/>
                    <a:pt x="1668" y="341"/>
                  </a:cubicBezTo>
                  <a:cubicBezTo>
                    <a:pt x="1693" y="341"/>
                    <a:pt x="1724" y="451"/>
                    <a:pt x="1740" y="459"/>
                  </a:cubicBezTo>
                  <a:cubicBezTo>
                    <a:pt x="1749" y="468"/>
                    <a:pt x="1731" y="468"/>
                    <a:pt x="1731" y="477"/>
                  </a:cubicBezTo>
                  <a:cubicBezTo>
                    <a:pt x="1742" y="485"/>
                    <a:pt x="1748" y="489"/>
                    <a:pt x="1752" y="489"/>
                  </a:cubicBezTo>
                  <a:cubicBezTo>
                    <a:pt x="1767" y="489"/>
                    <a:pt x="1740" y="429"/>
                    <a:pt x="1776" y="415"/>
                  </a:cubicBezTo>
                  <a:lnTo>
                    <a:pt x="1776" y="415"/>
                  </a:lnTo>
                  <a:cubicBezTo>
                    <a:pt x="1784" y="441"/>
                    <a:pt x="1767" y="486"/>
                    <a:pt x="1793" y="486"/>
                  </a:cubicBezTo>
                  <a:cubicBezTo>
                    <a:pt x="1794" y="487"/>
                    <a:pt x="1795" y="488"/>
                    <a:pt x="1797" y="488"/>
                  </a:cubicBezTo>
                  <a:cubicBezTo>
                    <a:pt x="1809" y="488"/>
                    <a:pt x="1846" y="439"/>
                    <a:pt x="1877" y="439"/>
                  </a:cubicBezTo>
                  <a:cubicBezTo>
                    <a:pt x="1885" y="439"/>
                    <a:pt x="1892" y="442"/>
                    <a:pt x="1899" y="450"/>
                  </a:cubicBezTo>
                  <a:cubicBezTo>
                    <a:pt x="1899" y="433"/>
                    <a:pt x="1890" y="415"/>
                    <a:pt x="1908" y="397"/>
                  </a:cubicBezTo>
                  <a:cubicBezTo>
                    <a:pt x="1927" y="397"/>
                    <a:pt x="1955" y="439"/>
                    <a:pt x="1979" y="439"/>
                  </a:cubicBezTo>
                  <a:cubicBezTo>
                    <a:pt x="1989" y="439"/>
                    <a:pt x="1998" y="432"/>
                    <a:pt x="2005" y="415"/>
                  </a:cubicBezTo>
                  <a:cubicBezTo>
                    <a:pt x="2005" y="415"/>
                    <a:pt x="2014" y="424"/>
                    <a:pt x="2014" y="433"/>
                  </a:cubicBezTo>
                  <a:cubicBezTo>
                    <a:pt x="2032" y="415"/>
                    <a:pt x="2085" y="406"/>
                    <a:pt x="2093" y="371"/>
                  </a:cubicBezTo>
                  <a:cubicBezTo>
                    <a:pt x="2098" y="404"/>
                    <a:pt x="2103" y="414"/>
                    <a:pt x="2110" y="414"/>
                  </a:cubicBezTo>
                  <a:cubicBezTo>
                    <a:pt x="2117" y="414"/>
                    <a:pt x="2125" y="406"/>
                    <a:pt x="2138" y="397"/>
                  </a:cubicBezTo>
                  <a:cubicBezTo>
                    <a:pt x="2145" y="390"/>
                    <a:pt x="2156" y="384"/>
                    <a:pt x="2163" y="384"/>
                  </a:cubicBezTo>
                  <a:cubicBezTo>
                    <a:pt x="2173" y="384"/>
                    <a:pt x="2175" y="394"/>
                    <a:pt x="2155" y="424"/>
                  </a:cubicBezTo>
                  <a:lnTo>
                    <a:pt x="2199" y="415"/>
                  </a:lnTo>
                  <a:lnTo>
                    <a:pt x="2191" y="433"/>
                  </a:lnTo>
                  <a:cubicBezTo>
                    <a:pt x="2199" y="433"/>
                    <a:pt x="2235" y="406"/>
                    <a:pt x="2270" y="380"/>
                  </a:cubicBezTo>
                  <a:lnTo>
                    <a:pt x="2270" y="380"/>
                  </a:lnTo>
                  <a:cubicBezTo>
                    <a:pt x="2270" y="389"/>
                    <a:pt x="2252" y="397"/>
                    <a:pt x="2244" y="406"/>
                  </a:cubicBezTo>
                  <a:cubicBezTo>
                    <a:pt x="2250" y="416"/>
                    <a:pt x="2253" y="421"/>
                    <a:pt x="2259" y="421"/>
                  </a:cubicBezTo>
                  <a:cubicBezTo>
                    <a:pt x="2271" y="421"/>
                    <a:pt x="2294" y="405"/>
                    <a:pt x="2367" y="371"/>
                  </a:cubicBezTo>
                  <a:lnTo>
                    <a:pt x="2367" y="371"/>
                  </a:lnTo>
                  <a:lnTo>
                    <a:pt x="2314" y="406"/>
                  </a:lnTo>
                  <a:cubicBezTo>
                    <a:pt x="2321" y="403"/>
                    <a:pt x="2325" y="401"/>
                    <a:pt x="2328" y="401"/>
                  </a:cubicBezTo>
                  <a:cubicBezTo>
                    <a:pt x="2338" y="401"/>
                    <a:pt x="2318" y="426"/>
                    <a:pt x="2332" y="433"/>
                  </a:cubicBezTo>
                  <a:cubicBezTo>
                    <a:pt x="2323" y="441"/>
                    <a:pt x="2323" y="441"/>
                    <a:pt x="2341" y="441"/>
                  </a:cubicBezTo>
                  <a:cubicBezTo>
                    <a:pt x="2332" y="441"/>
                    <a:pt x="2323" y="450"/>
                    <a:pt x="2314" y="450"/>
                  </a:cubicBezTo>
                  <a:cubicBezTo>
                    <a:pt x="2341" y="450"/>
                    <a:pt x="2288" y="486"/>
                    <a:pt x="2261" y="503"/>
                  </a:cubicBezTo>
                  <a:cubicBezTo>
                    <a:pt x="2245" y="514"/>
                    <a:pt x="2235" y="522"/>
                    <a:pt x="2251" y="522"/>
                  </a:cubicBezTo>
                  <a:cubicBezTo>
                    <a:pt x="2261" y="522"/>
                    <a:pt x="2280" y="519"/>
                    <a:pt x="2314" y="512"/>
                  </a:cubicBezTo>
                  <a:cubicBezTo>
                    <a:pt x="2323" y="521"/>
                    <a:pt x="2332" y="530"/>
                    <a:pt x="2341" y="530"/>
                  </a:cubicBezTo>
                  <a:cubicBezTo>
                    <a:pt x="2358" y="512"/>
                    <a:pt x="2376" y="512"/>
                    <a:pt x="2394" y="512"/>
                  </a:cubicBezTo>
                  <a:cubicBezTo>
                    <a:pt x="2402" y="512"/>
                    <a:pt x="2411" y="514"/>
                    <a:pt x="2420" y="514"/>
                  </a:cubicBezTo>
                  <a:cubicBezTo>
                    <a:pt x="2429" y="514"/>
                    <a:pt x="2438" y="512"/>
                    <a:pt x="2447" y="503"/>
                  </a:cubicBezTo>
                  <a:lnTo>
                    <a:pt x="2447" y="503"/>
                  </a:lnTo>
                  <a:cubicBezTo>
                    <a:pt x="2447" y="518"/>
                    <a:pt x="2400" y="543"/>
                    <a:pt x="2383" y="543"/>
                  </a:cubicBezTo>
                  <a:cubicBezTo>
                    <a:pt x="2379" y="543"/>
                    <a:pt x="2376" y="542"/>
                    <a:pt x="2376" y="539"/>
                  </a:cubicBezTo>
                  <a:lnTo>
                    <a:pt x="2385" y="530"/>
                  </a:lnTo>
                  <a:lnTo>
                    <a:pt x="2385" y="530"/>
                  </a:lnTo>
                  <a:cubicBezTo>
                    <a:pt x="2312" y="538"/>
                    <a:pt x="2328" y="575"/>
                    <a:pt x="2291" y="575"/>
                  </a:cubicBezTo>
                  <a:cubicBezTo>
                    <a:pt x="2288" y="575"/>
                    <a:pt x="2284" y="575"/>
                    <a:pt x="2279" y="574"/>
                  </a:cubicBezTo>
                  <a:cubicBezTo>
                    <a:pt x="2270" y="592"/>
                    <a:pt x="2261" y="609"/>
                    <a:pt x="2244" y="618"/>
                  </a:cubicBezTo>
                  <a:cubicBezTo>
                    <a:pt x="2244" y="627"/>
                    <a:pt x="2235" y="627"/>
                    <a:pt x="2235" y="636"/>
                  </a:cubicBezTo>
                  <a:cubicBezTo>
                    <a:pt x="2226" y="636"/>
                    <a:pt x="2226" y="645"/>
                    <a:pt x="2226" y="645"/>
                  </a:cubicBezTo>
                  <a:lnTo>
                    <a:pt x="2208" y="662"/>
                  </a:lnTo>
                  <a:cubicBezTo>
                    <a:pt x="2173" y="706"/>
                    <a:pt x="2138" y="751"/>
                    <a:pt x="2111" y="795"/>
                  </a:cubicBezTo>
                  <a:lnTo>
                    <a:pt x="2164" y="812"/>
                  </a:lnTo>
                  <a:lnTo>
                    <a:pt x="2138" y="839"/>
                  </a:lnTo>
                  <a:cubicBezTo>
                    <a:pt x="2129" y="839"/>
                    <a:pt x="2093" y="830"/>
                    <a:pt x="2111" y="812"/>
                  </a:cubicBezTo>
                  <a:cubicBezTo>
                    <a:pt x="2108" y="812"/>
                    <a:pt x="2106" y="811"/>
                    <a:pt x="2104" y="811"/>
                  </a:cubicBezTo>
                  <a:cubicBezTo>
                    <a:pt x="2081" y="811"/>
                    <a:pt x="2112" y="857"/>
                    <a:pt x="2120" y="865"/>
                  </a:cubicBezTo>
                  <a:cubicBezTo>
                    <a:pt x="2112" y="871"/>
                    <a:pt x="2106" y="874"/>
                    <a:pt x="2101" y="874"/>
                  </a:cubicBezTo>
                  <a:cubicBezTo>
                    <a:pt x="2078" y="874"/>
                    <a:pt x="2075" y="828"/>
                    <a:pt x="2069" y="828"/>
                  </a:cubicBezTo>
                  <a:cubicBezTo>
                    <a:pt x="2068" y="828"/>
                    <a:pt x="2068" y="828"/>
                    <a:pt x="2067" y="830"/>
                  </a:cubicBezTo>
                  <a:lnTo>
                    <a:pt x="2058" y="848"/>
                  </a:lnTo>
                  <a:lnTo>
                    <a:pt x="2067" y="848"/>
                  </a:lnTo>
                  <a:cubicBezTo>
                    <a:pt x="2076" y="874"/>
                    <a:pt x="2093" y="892"/>
                    <a:pt x="2076" y="918"/>
                  </a:cubicBezTo>
                  <a:cubicBezTo>
                    <a:pt x="2072" y="920"/>
                    <a:pt x="2069" y="921"/>
                    <a:pt x="2066" y="921"/>
                  </a:cubicBezTo>
                  <a:cubicBezTo>
                    <a:pt x="2055" y="921"/>
                    <a:pt x="2047" y="909"/>
                    <a:pt x="2040" y="909"/>
                  </a:cubicBezTo>
                  <a:cubicBezTo>
                    <a:pt x="2040" y="909"/>
                    <a:pt x="2032" y="909"/>
                    <a:pt x="2032" y="918"/>
                  </a:cubicBezTo>
                  <a:lnTo>
                    <a:pt x="2005" y="962"/>
                  </a:lnTo>
                  <a:lnTo>
                    <a:pt x="2049" y="962"/>
                  </a:lnTo>
                  <a:cubicBezTo>
                    <a:pt x="2057" y="995"/>
                    <a:pt x="2028" y="1005"/>
                    <a:pt x="2064" y="1006"/>
                  </a:cubicBezTo>
                  <a:lnTo>
                    <a:pt x="2064" y="1006"/>
                  </a:lnTo>
                  <a:cubicBezTo>
                    <a:pt x="1994" y="1012"/>
                    <a:pt x="1968" y="1148"/>
                    <a:pt x="1943" y="1148"/>
                  </a:cubicBezTo>
                  <a:cubicBezTo>
                    <a:pt x="1952" y="1192"/>
                    <a:pt x="1934" y="1219"/>
                    <a:pt x="1917" y="1245"/>
                  </a:cubicBezTo>
                  <a:cubicBezTo>
                    <a:pt x="1926" y="1245"/>
                    <a:pt x="1970" y="1263"/>
                    <a:pt x="1952" y="1289"/>
                  </a:cubicBezTo>
                  <a:cubicBezTo>
                    <a:pt x="1931" y="1273"/>
                    <a:pt x="1917" y="1267"/>
                    <a:pt x="1906" y="1267"/>
                  </a:cubicBezTo>
                  <a:cubicBezTo>
                    <a:pt x="1879" y="1267"/>
                    <a:pt x="1871" y="1300"/>
                    <a:pt x="1831" y="1300"/>
                  </a:cubicBezTo>
                  <a:cubicBezTo>
                    <a:pt x="1828" y="1300"/>
                    <a:pt x="1825" y="1300"/>
                    <a:pt x="1822" y="1300"/>
                  </a:cubicBezTo>
                  <a:lnTo>
                    <a:pt x="1822" y="1300"/>
                  </a:lnTo>
                  <a:cubicBezTo>
                    <a:pt x="1849" y="1312"/>
                    <a:pt x="1783" y="1378"/>
                    <a:pt x="1855" y="1386"/>
                  </a:cubicBezTo>
                  <a:cubicBezTo>
                    <a:pt x="1851" y="1390"/>
                    <a:pt x="1848" y="1391"/>
                    <a:pt x="1844" y="1391"/>
                  </a:cubicBezTo>
                  <a:cubicBezTo>
                    <a:pt x="1830" y="1391"/>
                    <a:pt x="1814" y="1369"/>
                    <a:pt x="1793" y="1369"/>
                  </a:cubicBezTo>
                  <a:cubicBezTo>
                    <a:pt x="1793" y="1439"/>
                    <a:pt x="1705" y="1475"/>
                    <a:pt x="1678" y="1545"/>
                  </a:cubicBezTo>
                  <a:cubicBezTo>
                    <a:pt x="1687" y="1554"/>
                    <a:pt x="1714" y="1554"/>
                    <a:pt x="1723" y="1572"/>
                  </a:cubicBezTo>
                  <a:lnTo>
                    <a:pt x="1643" y="1572"/>
                  </a:lnTo>
                  <a:cubicBezTo>
                    <a:pt x="1643" y="1589"/>
                    <a:pt x="1705" y="1625"/>
                    <a:pt x="1652" y="1625"/>
                  </a:cubicBezTo>
                  <a:cubicBezTo>
                    <a:pt x="1661" y="1625"/>
                    <a:pt x="1678" y="1634"/>
                    <a:pt x="1678" y="1642"/>
                  </a:cubicBezTo>
                  <a:cubicBezTo>
                    <a:pt x="1546" y="1739"/>
                    <a:pt x="1572" y="1925"/>
                    <a:pt x="1396" y="1996"/>
                  </a:cubicBezTo>
                  <a:cubicBezTo>
                    <a:pt x="1422" y="1996"/>
                    <a:pt x="1422" y="2004"/>
                    <a:pt x="1414" y="2022"/>
                  </a:cubicBezTo>
                  <a:cubicBezTo>
                    <a:pt x="1415" y="2021"/>
                    <a:pt x="1416" y="2020"/>
                    <a:pt x="1418" y="2020"/>
                  </a:cubicBezTo>
                  <a:cubicBezTo>
                    <a:pt x="1427" y="2020"/>
                    <a:pt x="1443" y="2040"/>
                    <a:pt x="1458" y="2040"/>
                  </a:cubicBezTo>
                  <a:lnTo>
                    <a:pt x="1387" y="2075"/>
                  </a:lnTo>
                  <a:cubicBezTo>
                    <a:pt x="1422" y="2110"/>
                    <a:pt x="1352" y="2137"/>
                    <a:pt x="1387" y="2163"/>
                  </a:cubicBezTo>
                  <a:lnTo>
                    <a:pt x="1396" y="2146"/>
                  </a:lnTo>
                  <a:cubicBezTo>
                    <a:pt x="1431" y="2190"/>
                    <a:pt x="1519" y="2172"/>
                    <a:pt x="1581" y="2207"/>
                  </a:cubicBezTo>
                  <a:cubicBezTo>
                    <a:pt x="1537" y="2154"/>
                    <a:pt x="1696" y="2190"/>
                    <a:pt x="1643" y="2101"/>
                  </a:cubicBezTo>
                  <a:cubicBezTo>
                    <a:pt x="1661" y="2101"/>
                    <a:pt x="1661" y="2119"/>
                    <a:pt x="1678" y="2128"/>
                  </a:cubicBezTo>
                  <a:cubicBezTo>
                    <a:pt x="1661" y="2101"/>
                    <a:pt x="1661" y="2084"/>
                    <a:pt x="1687" y="2066"/>
                  </a:cubicBezTo>
                  <a:lnTo>
                    <a:pt x="1687" y="2075"/>
                  </a:lnTo>
                  <a:cubicBezTo>
                    <a:pt x="1723" y="2004"/>
                    <a:pt x="1767" y="1987"/>
                    <a:pt x="1829" y="1925"/>
                  </a:cubicBezTo>
                  <a:lnTo>
                    <a:pt x="1793" y="1916"/>
                  </a:lnTo>
                  <a:cubicBezTo>
                    <a:pt x="1802" y="1898"/>
                    <a:pt x="1820" y="1898"/>
                    <a:pt x="1829" y="1898"/>
                  </a:cubicBezTo>
                  <a:cubicBezTo>
                    <a:pt x="1821" y="1889"/>
                    <a:pt x="1816" y="1886"/>
                    <a:pt x="1811" y="1886"/>
                  </a:cubicBezTo>
                  <a:cubicBezTo>
                    <a:pt x="1799" y="1886"/>
                    <a:pt x="1795" y="1911"/>
                    <a:pt x="1780" y="1911"/>
                  </a:cubicBezTo>
                  <a:cubicBezTo>
                    <a:pt x="1774" y="1911"/>
                    <a:pt x="1767" y="1908"/>
                    <a:pt x="1758" y="1898"/>
                  </a:cubicBezTo>
                  <a:lnTo>
                    <a:pt x="1758" y="1898"/>
                  </a:lnTo>
                  <a:cubicBezTo>
                    <a:pt x="1760" y="1899"/>
                    <a:pt x="1763" y="1899"/>
                    <a:pt x="1765" y="1899"/>
                  </a:cubicBezTo>
                  <a:cubicBezTo>
                    <a:pt x="1822" y="1899"/>
                    <a:pt x="1830" y="1806"/>
                    <a:pt x="1887" y="1806"/>
                  </a:cubicBezTo>
                  <a:cubicBezTo>
                    <a:pt x="1893" y="1806"/>
                    <a:pt x="1900" y="1808"/>
                    <a:pt x="1908" y="1810"/>
                  </a:cubicBezTo>
                  <a:cubicBezTo>
                    <a:pt x="1917" y="1784"/>
                    <a:pt x="1864" y="1792"/>
                    <a:pt x="1881" y="1775"/>
                  </a:cubicBezTo>
                  <a:lnTo>
                    <a:pt x="1899" y="1775"/>
                  </a:lnTo>
                  <a:lnTo>
                    <a:pt x="1881" y="1757"/>
                  </a:lnTo>
                  <a:cubicBezTo>
                    <a:pt x="1889" y="1750"/>
                    <a:pt x="1898" y="1747"/>
                    <a:pt x="1907" y="1747"/>
                  </a:cubicBezTo>
                  <a:cubicBezTo>
                    <a:pt x="1920" y="1747"/>
                    <a:pt x="1933" y="1752"/>
                    <a:pt x="1943" y="1757"/>
                  </a:cubicBezTo>
                  <a:cubicBezTo>
                    <a:pt x="1934" y="1757"/>
                    <a:pt x="1934" y="1766"/>
                    <a:pt x="1934" y="1775"/>
                  </a:cubicBezTo>
                  <a:cubicBezTo>
                    <a:pt x="1968" y="1766"/>
                    <a:pt x="1962" y="1718"/>
                    <a:pt x="1976" y="1706"/>
                  </a:cubicBezTo>
                  <a:lnTo>
                    <a:pt x="1976" y="1706"/>
                  </a:lnTo>
                  <a:lnTo>
                    <a:pt x="1952" y="1722"/>
                  </a:lnTo>
                  <a:cubicBezTo>
                    <a:pt x="1970" y="1642"/>
                    <a:pt x="2040" y="1581"/>
                    <a:pt x="2040" y="1492"/>
                  </a:cubicBezTo>
                  <a:lnTo>
                    <a:pt x="2023" y="1483"/>
                  </a:lnTo>
                  <a:cubicBezTo>
                    <a:pt x="2032" y="1422"/>
                    <a:pt x="2067" y="1457"/>
                    <a:pt x="2085" y="1395"/>
                  </a:cubicBezTo>
                  <a:cubicBezTo>
                    <a:pt x="2076" y="1377"/>
                    <a:pt x="2076" y="1360"/>
                    <a:pt x="2093" y="1342"/>
                  </a:cubicBezTo>
                  <a:cubicBezTo>
                    <a:pt x="2098" y="1355"/>
                    <a:pt x="2109" y="1355"/>
                    <a:pt x="2120" y="1355"/>
                  </a:cubicBezTo>
                  <a:cubicBezTo>
                    <a:pt x="2131" y="1355"/>
                    <a:pt x="2142" y="1355"/>
                    <a:pt x="2146" y="1369"/>
                  </a:cubicBezTo>
                  <a:cubicBezTo>
                    <a:pt x="2146" y="1298"/>
                    <a:pt x="2138" y="1324"/>
                    <a:pt x="2102" y="1263"/>
                  </a:cubicBezTo>
                  <a:lnTo>
                    <a:pt x="2138" y="1263"/>
                  </a:lnTo>
                  <a:cubicBezTo>
                    <a:pt x="2120" y="1245"/>
                    <a:pt x="2111" y="1236"/>
                    <a:pt x="2120" y="1201"/>
                  </a:cubicBezTo>
                  <a:lnTo>
                    <a:pt x="2120" y="1201"/>
                  </a:lnTo>
                  <a:cubicBezTo>
                    <a:pt x="2129" y="1236"/>
                    <a:pt x="2164" y="1210"/>
                    <a:pt x="2182" y="1245"/>
                  </a:cubicBezTo>
                  <a:cubicBezTo>
                    <a:pt x="2254" y="1221"/>
                    <a:pt x="2187" y="1146"/>
                    <a:pt x="2248" y="1146"/>
                  </a:cubicBezTo>
                  <a:cubicBezTo>
                    <a:pt x="2254" y="1146"/>
                    <a:pt x="2261" y="1146"/>
                    <a:pt x="2270" y="1148"/>
                  </a:cubicBezTo>
                  <a:cubicBezTo>
                    <a:pt x="2256" y="1131"/>
                    <a:pt x="2244" y="1126"/>
                    <a:pt x="2235" y="1126"/>
                  </a:cubicBezTo>
                  <a:cubicBezTo>
                    <a:pt x="2212" y="1126"/>
                    <a:pt x="2202" y="1159"/>
                    <a:pt x="2200" y="1159"/>
                  </a:cubicBezTo>
                  <a:cubicBezTo>
                    <a:pt x="2200" y="1159"/>
                    <a:pt x="2199" y="1158"/>
                    <a:pt x="2199" y="1157"/>
                  </a:cubicBezTo>
                  <a:cubicBezTo>
                    <a:pt x="2164" y="1157"/>
                    <a:pt x="2155" y="1104"/>
                    <a:pt x="2173" y="1095"/>
                  </a:cubicBezTo>
                  <a:cubicBezTo>
                    <a:pt x="2177" y="1090"/>
                    <a:pt x="2186" y="1089"/>
                    <a:pt x="2197" y="1089"/>
                  </a:cubicBezTo>
                  <a:cubicBezTo>
                    <a:pt x="2208" y="1089"/>
                    <a:pt x="2222" y="1090"/>
                    <a:pt x="2236" y="1090"/>
                  </a:cubicBezTo>
                  <a:cubicBezTo>
                    <a:pt x="2261" y="1090"/>
                    <a:pt x="2287" y="1087"/>
                    <a:pt x="2301" y="1066"/>
                  </a:cubicBezTo>
                  <a:lnTo>
                    <a:pt x="2301" y="1066"/>
                  </a:lnTo>
                  <a:cubicBezTo>
                    <a:pt x="2301" y="1069"/>
                    <a:pt x="2305" y="1071"/>
                    <a:pt x="2305" y="1077"/>
                  </a:cubicBezTo>
                  <a:cubicBezTo>
                    <a:pt x="2332" y="1068"/>
                    <a:pt x="2296" y="1024"/>
                    <a:pt x="2341" y="1024"/>
                  </a:cubicBezTo>
                  <a:cubicBezTo>
                    <a:pt x="2305" y="989"/>
                    <a:pt x="2358" y="998"/>
                    <a:pt x="2305" y="962"/>
                  </a:cubicBezTo>
                  <a:lnTo>
                    <a:pt x="2296" y="1015"/>
                  </a:lnTo>
                  <a:cubicBezTo>
                    <a:pt x="2296" y="980"/>
                    <a:pt x="2252" y="927"/>
                    <a:pt x="2305" y="901"/>
                  </a:cubicBezTo>
                  <a:cubicBezTo>
                    <a:pt x="2314" y="909"/>
                    <a:pt x="2314" y="927"/>
                    <a:pt x="2323" y="945"/>
                  </a:cubicBezTo>
                  <a:cubicBezTo>
                    <a:pt x="2341" y="936"/>
                    <a:pt x="2323" y="918"/>
                    <a:pt x="2341" y="909"/>
                  </a:cubicBezTo>
                  <a:lnTo>
                    <a:pt x="2341" y="909"/>
                  </a:lnTo>
                  <a:cubicBezTo>
                    <a:pt x="2394" y="945"/>
                    <a:pt x="2323" y="971"/>
                    <a:pt x="2349" y="1015"/>
                  </a:cubicBezTo>
                  <a:cubicBezTo>
                    <a:pt x="2370" y="1015"/>
                    <a:pt x="2354" y="974"/>
                    <a:pt x="2365" y="974"/>
                  </a:cubicBezTo>
                  <a:lnTo>
                    <a:pt x="2365" y="974"/>
                  </a:lnTo>
                  <a:cubicBezTo>
                    <a:pt x="2368" y="974"/>
                    <a:pt x="2374" y="978"/>
                    <a:pt x="2385" y="989"/>
                  </a:cubicBezTo>
                  <a:cubicBezTo>
                    <a:pt x="2332" y="936"/>
                    <a:pt x="2420" y="954"/>
                    <a:pt x="2385" y="892"/>
                  </a:cubicBezTo>
                  <a:lnTo>
                    <a:pt x="2385" y="892"/>
                  </a:lnTo>
                  <a:lnTo>
                    <a:pt x="2420" y="909"/>
                  </a:lnTo>
                  <a:cubicBezTo>
                    <a:pt x="2420" y="901"/>
                    <a:pt x="2411" y="883"/>
                    <a:pt x="2411" y="874"/>
                  </a:cubicBezTo>
                  <a:lnTo>
                    <a:pt x="2411" y="874"/>
                  </a:lnTo>
                  <a:lnTo>
                    <a:pt x="2447" y="909"/>
                  </a:lnTo>
                  <a:cubicBezTo>
                    <a:pt x="2429" y="865"/>
                    <a:pt x="2500" y="883"/>
                    <a:pt x="2500" y="848"/>
                  </a:cubicBezTo>
                  <a:lnTo>
                    <a:pt x="2500" y="848"/>
                  </a:lnTo>
                  <a:cubicBezTo>
                    <a:pt x="2489" y="864"/>
                    <a:pt x="2480" y="869"/>
                    <a:pt x="2473" y="869"/>
                  </a:cubicBezTo>
                  <a:cubicBezTo>
                    <a:pt x="2458" y="869"/>
                    <a:pt x="2447" y="847"/>
                    <a:pt x="2427" y="847"/>
                  </a:cubicBezTo>
                  <a:cubicBezTo>
                    <a:pt x="2425" y="847"/>
                    <a:pt x="2423" y="847"/>
                    <a:pt x="2420" y="848"/>
                  </a:cubicBezTo>
                  <a:cubicBezTo>
                    <a:pt x="2420" y="817"/>
                    <a:pt x="2429" y="808"/>
                    <a:pt x="2445" y="808"/>
                  </a:cubicBezTo>
                  <a:cubicBezTo>
                    <a:pt x="2453" y="808"/>
                    <a:pt x="2462" y="810"/>
                    <a:pt x="2473" y="812"/>
                  </a:cubicBezTo>
                  <a:cubicBezTo>
                    <a:pt x="2482" y="812"/>
                    <a:pt x="2500" y="812"/>
                    <a:pt x="2517" y="804"/>
                  </a:cubicBezTo>
                  <a:cubicBezTo>
                    <a:pt x="2533" y="796"/>
                    <a:pt x="2542" y="780"/>
                    <a:pt x="2557" y="758"/>
                  </a:cubicBezTo>
                  <a:lnTo>
                    <a:pt x="2557" y="758"/>
                  </a:lnTo>
                  <a:cubicBezTo>
                    <a:pt x="2547" y="769"/>
                    <a:pt x="2530" y="783"/>
                    <a:pt x="2519" y="783"/>
                  </a:cubicBezTo>
                  <a:cubicBezTo>
                    <a:pt x="2513" y="783"/>
                    <a:pt x="2508" y="779"/>
                    <a:pt x="2508" y="768"/>
                  </a:cubicBezTo>
                  <a:cubicBezTo>
                    <a:pt x="2526" y="751"/>
                    <a:pt x="2553" y="724"/>
                    <a:pt x="2579" y="715"/>
                  </a:cubicBezTo>
                  <a:cubicBezTo>
                    <a:pt x="2595" y="686"/>
                    <a:pt x="2594" y="678"/>
                    <a:pt x="2585" y="678"/>
                  </a:cubicBezTo>
                  <a:cubicBezTo>
                    <a:pt x="2575" y="678"/>
                    <a:pt x="2556" y="690"/>
                    <a:pt x="2544" y="690"/>
                  </a:cubicBezTo>
                  <a:cubicBezTo>
                    <a:pt x="2539" y="690"/>
                    <a:pt x="2535" y="687"/>
                    <a:pt x="2535" y="680"/>
                  </a:cubicBezTo>
                  <a:cubicBezTo>
                    <a:pt x="2597" y="662"/>
                    <a:pt x="2535" y="636"/>
                    <a:pt x="2544" y="609"/>
                  </a:cubicBezTo>
                  <a:lnTo>
                    <a:pt x="2544" y="609"/>
                  </a:lnTo>
                  <a:lnTo>
                    <a:pt x="2579" y="618"/>
                  </a:lnTo>
                  <a:cubicBezTo>
                    <a:pt x="2650" y="530"/>
                    <a:pt x="2508" y="592"/>
                    <a:pt x="2579" y="521"/>
                  </a:cubicBezTo>
                  <a:lnTo>
                    <a:pt x="2579" y="521"/>
                  </a:lnTo>
                  <a:cubicBezTo>
                    <a:pt x="2588" y="530"/>
                    <a:pt x="2606" y="539"/>
                    <a:pt x="2623" y="547"/>
                  </a:cubicBezTo>
                  <a:lnTo>
                    <a:pt x="2623" y="512"/>
                  </a:lnTo>
                  <a:lnTo>
                    <a:pt x="2667" y="512"/>
                  </a:lnTo>
                  <a:cubicBezTo>
                    <a:pt x="2659" y="477"/>
                    <a:pt x="2676" y="459"/>
                    <a:pt x="2720" y="415"/>
                  </a:cubicBezTo>
                  <a:lnTo>
                    <a:pt x="2720" y="415"/>
                  </a:lnTo>
                  <a:cubicBezTo>
                    <a:pt x="2702" y="422"/>
                    <a:pt x="2684" y="427"/>
                    <a:pt x="2670" y="427"/>
                  </a:cubicBezTo>
                  <a:cubicBezTo>
                    <a:pt x="2650" y="427"/>
                    <a:pt x="2639" y="418"/>
                    <a:pt x="2650" y="397"/>
                  </a:cubicBezTo>
                  <a:cubicBezTo>
                    <a:pt x="2694" y="371"/>
                    <a:pt x="2685" y="397"/>
                    <a:pt x="2711" y="353"/>
                  </a:cubicBezTo>
                  <a:cubicBezTo>
                    <a:pt x="2738" y="353"/>
                    <a:pt x="2764" y="353"/>
                    <a:pt x="2711" y="389"/>
                  </a:cubicBezTo>
                  <a:cubicBezTo>
                    <a:pt x="2717" y="389"/>
                    <a:pt x="2723" y="392"/>
                    <a:pt x="2732" y="392"/>
                  </a:cubicBezTo>
                  <a:cubicBezTo>
                    <a:pt x="2736" y="392"/>
                    <a:pt x="2741" y="391"/>
                    <a:pt x="2747" y="389"/>
                  </a:cubicBezTo>
                  <a:cubicBezTo>
                    <a:pt x="2800" y="353"/>
                    <a:pt x="2800" y="318"/>
                    <a:pt x="2809" y="291"/>
                  </a:cubicBezTo>
                  <a:lnTo>
                    <a:pt x="2809" y="291"/>
                  </a:lnTo>
                  <a:cubicBezTo>
                    <a:pt x="2800" y="300"/>
                    <a:pt x="2791" y="318"/>
                    <a:pt x="2782" y="318"/>
                  </a:cubicBezTo>
                  <a:cubicBezTo>
                    <a:pt x="2773" y="300"/>
                    <a:pt x="2764" y="291"/>
                    <a:pt x="2756" y="274"/>
                  </a:cubicBezTo>
                  <a:cubicBezTo>
                    <a:pt x="2782" y="256"/>
                    <a:pt x="2791" y="256"/>
                    <a:pt x="2800" y="256"/>
                  </a:cubicBezTo>
                  <a:cubicBezTo>
                    <a:pt x="2809" y="247"/>
                    <a:pt x="2782" y="247"/>
                    <a:pt x="2791" y="230"/>
                  </a:cubicBezTo>
                  <a:cubicBezTo>
                    <a:pt x="2822" y="217"/>
                    <a:pt x="2857" y="201"/>
                    <a:pt x="2875" y="201"/>
                  </a:cubicBezTo>
                  <a:cubicBezTo>
                    <a:pt x="2883" y="201"/>
                    <a:pt x="2888" y="204"/>
                    <a:pt x="2888" y="212"/>
                  </a:cubicBezTo>
                  <a:lnTo>
                    <a:pt x="2888" y="212"/>
                  </a:lnTo>
                  <a:cubicBezTo>
                    <a:pt x="2888" y="194"/>
                    <a:pt x="2879" y="177"/>
                    <a:pt x="2879" y="159"/>
                  </a:cubicBezTo>
                  <a:cubicBezTo>
                    <a:pt x="2906" y="141"/>
                    <a:pt x="2959" y="88"/>
                    <a:pt x="2976" y="88"/>
                  </a:cubicBezTo>
                  <a:cubicBezTo>
                    <a:pt x="2994" y="71"/>
                    <a:pt x="2994" y="53"/>
                    <a:pt x="2994" y="44"/>
                  </a:cubicBezTo>
                  <a:lnTo>
                    <a:pt x="2994" y="44"/>
                  </a:lnTo>
                  <a:cubicBezTo>
                    <a:pt x="2937" y="58"/>
                    <a:pt x="2857" y="84"/>
                    <a:pt x="2814" y="84"/>
                  </a:cubicBezTo>
                  <a:cubicBezTo>
                    <a:pt x="2804" y="84"/>
                    <a:pt x="2796" y="83"/>
                    <a:pt x="2791" y="79"/>
                  </a:cubicBezTo>
                  <a:cubicBezTo>
                    <a:pt x="2782" y="79"/>
                    <a:pt x="2764" y="88"/>
                    <a:pt x="2747" y="97"/>
                  </a:cubicBezTo>
                  <a:cubicBezTo>
                    <a:pt x="2717" y="91"/>
                    <a:pt x="2699" y="73"/>
                    <a:pt x="2652" y="73"/>
                  </a:cubicBezTo>
                  <a:cubicBezTo>
                    <a:pt x="2630" y="73"/>
                    <a:pt x="2601" y="77"/>
                    <a:pt x="2561" y="88"/>
                  </a:cubicBezTo>
                  <a:cubicBezTo>
                    <a:pt x="2570" y="71"/>
                    <a:pt x="2570" y="53"/>
                    <a:pt x="2570" y="35"/>
                  </a:cubicBezTo>
                  <a:lnTo>
                    <a:pt x="2570" y="35"/>
                  </a:lnTo>
                  <a:cubicBezTo>
                    <a:pt x="2535" y="44"/>
                    <a:pt x="2535" y="62"/>
                    <a:pt x="2526" y="79"/>
                  </a:cubicBezTo>
                  <a:cubicBezTo>
                    <a:pt x="2526" y="97"/>
                    <a:pt x="2508" y="115"/>
                    <a:pt x="2455" y="124"/>
                  </a:cubicBezTo>
                  <a:cubicBezTo>
                    <a:pt x="2447" y="126"/>
                    <a:pt x="2440" y="127"/>
                    <a:pt x="2436" y="127"/>
                  </a:cubicBezTo>
                  <a:cubicBezTo>
                    <a:pt x="2405" y="127"/>
                    <a:pt x="2471" y="77"/>
                    <a:pt x="2455" y="62"/>
                  </a:cubicBezTo>
                  <a:lnTo>
                    <a:pt x="2455" y="62"/>
                  </a:lnTo>
                  <a:cubicBezTo>
                    <a:pt x="2429" y="79"/>
                    <a:pt x="2394" y="97"/>
                    <a:pt x="2358" y="106"/>
                  </a:cubicBezTo>
                  <a:cubicBezTo>
                    <a:pt x="2345" y="115"/>
                    <a:pt x="2332" y="119"/>
                    <a:pt x="2319" y="119"/>
                  </a:cubicBezTo>
                  <a:cubicBezTo>
                    <a:pt x="2305" y="119"/>
                    <a:pt x="2292" y="115"/>
                    <a:pt x="2279" y="106"/>
                  </a:cubicBezTo>
                  <a:cubicBezTo>
                    <a:pt x="2292" y="102"/>
                    <a:pt x="2303" y="102"/>
                    <a:pt x="2313" y="102"/>
                  </a:cubicBezTo>
                  <a:cubicBezTo>
                    <a:pt x="2323" y="102"/>
                    <a:pt x="2332" y="102"/>
                    <a:pt x="2341" y="97"/>
                  </a:cubicBezTo>
                  <a:cubicBezTo>
                    <a:pt x="2332" y="88"/>
                    <a:pt x="2323" y="79"/>
                    <a:pt x="2305" y="71"/>
                  </a:cubicBezTo>
                  <a:cubicBezTo>
                    <a:pt x="2385" y="26"/>
                    <a:pt x="2429" y="44"/>
                    <a:pt x="240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8344583" y="4197964"/>
              <a:ext cx="160" cy="3035"/>
            </a:xfrm>
            <a:custGeom>
              <a:rect b="b" l="l" r="r" t="t"/>
              <a:pathLst>
                <a:path extrusionOk="0" h="19" w="1">
                  <a:moveTo>
                    <a:pt x="0" y="1"/>
                  </a:moveTo>
                  <a:cubicBezTo>
                    <a:pt x="0" y="10"/>
                    <a:pt x="0" y="19"/>
                    <a:pt x="0" y="19"/>
                  </a:cubicBezTo>
                  <a:cubicBezTo>
                    <a:pt x="0" y="19"/>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8589946" y="4183907"/>
              <a:ext cx="1597" cy="1597"/>
            </a:xfrm>
            <a:custGeom>
              <a:rect b="b" l="l" r="r" t="t"/>
              <a:pathLst>
                <a:path extrusionOk="0" h="10" w="10">
                  <a:moveTo>
                    <a:pt x="10" y="1"/>
                  </a:moveTo>
                  <a:lnTo>
                    <a:pt x="1" y="9"/>
                  </a:lnTo>
                  <a:cubicBezTo>
                    <a:pt x="10" y="9"/>
                    <a:pt x="10"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8200655" y="4270008"/>
              <a:ext cx="1597" cy="4313"/>
            </a:xfrm>
            <a:custGeom>
              <a:rect b="b" l="l" r="r" t="t"/>
              <a:pathLst>
                <a:path extrusionOk="0" h="27" w="10">
                  <a:moveTo>
                    <a:pt x="10" y="0"/>
                  </a:moveTo>
                  <a:cubicBezTo>
                    <a:pt x="1" y="0"/>
                    <a:pt x="1" y="9"/>
                    <a:pt x="1" y="27"/>
                  </a:cubicBezTo>
                  <a:cubicBezTo>
                    <a:pt x="1" y="9"/>
                    <a:pt x="10"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8316308" y="4358824"/>
              <a:ext cx="3035" cy="4313"/>
            </a:xfrm>
            <a:custGeom>
              <a:rect b="b" l="l" r="r" t="t"/>
              <a:pathLst>
                <a:path extrusionOk="0" h="27" w="19">
                  <a:moveTo>
                    <a:pt x="1" y="1"/>
                  </a:moveTo>
                  <a:cubicBezTo>
                    <a:pt x="10" y="9"/>
                    <a:pt x="1" y="18"/>
                    <a:pt x="1" y="27"/>
                  </a:cubicBezTo>
                  <a:lnTo>
                    <a:pt x="1" y="27"/>
                  </a:lnTo>
                  <a:cubicBezTo>
                    <a:pt x="1" y="21"/>
                    <a:pt x="5" y="15"/>
                    <a:pt x="11" y="15"/>
                  </a:cubicBezTo>
                  <a:cubicBezTo>
                    <a:pt x="13" y="15"/>
                    <a:pt x="16" y="16"/>
                    <a:pt x="18" y="18"/>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8305126" y="4406108"/>
              <a:ext cx="4313" cy="3674"/>
            </a:xfrm>
            <a:custGeom>
              <a:rect b="b" l="l" r="r" t="t"/>
              <a:pathLst>
                <a:path extrusionOk="0" h="23" w="27">
                  <a:moveTo>
                    <a:pt x="10" y="0"/>
                  </a:moveTo>
                  <a:cubicBezTo>
                    <a:pt x="5" y="0"/>
                    <a:pt x="0" y="5"/>
                    <a:pt x="0" y="14"/>
                  </a:cubicBezTo>
                  <a:cubicBezTo>
                    <a:pt x="9" y="14"/>
                    <a:pt x="0" y="22"/>
                    <a:pt x="9" y="22"/>
                  </a:cubicBezTo>
                  <a:lnTo>
                    <a:pt x="27" y="14"/>
                  </a:lnTo>
                  <a:cubicBezTo>
                    <a:pt x="22" y="5"/>
                    <a:pt x="16"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8300813" y="4374319"/>
              <a:ext cx="10064" cy="5751"/>
            </a:xfrm>
            <a:custGeom>
              <a:rect b="b" l="l" r="r" t="t"/>
              <a:pathLst>
                <a:path extrusionOk="0" h="36" w="63">
                  <a:moveTo>
                    <a:pt x="18" y="1"/>
                  </a:moveTo>
                  <a:lnTo>
                    <a:pt x="18" y="1"/>
                  </a:lnTo>
                  <a:cubicBezTo>
                    <a:pt x="1" y="18"/>
                    <a:pt x="10" y="18"/>
                    <a:pt x="27" y="36"/>
                  </a:cubicBezTo>
                  <a:cubicBezTo>
                    <a:pt x="62" y="18"/>
                    <a:pt x="45"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8305126" y="4380070"/>
              <a:ext cx="4313" cy="2875"/>
            </a:xfrm>
            <a:custGeom>
              <a:rect b="b" l="l" r="r" t="t"/>
              <a:pathLst>
                <a:path extrusionOk="0" h="18" w="27">
                  <a:moveTo>
                    <a:pt x="0" y="0"/>
                  </a:moveTo>
                  <a:lnTo>
                    <a:pt x="0" y="0"/>
                  </a:lnTo>
                  <a:cubicBezTo>
                    <a:pt x="9" y="9"/>
                    <a:pt x="9" y="9"/>
                    <a:pt x="9" y="18"/>
                  </a:cubicBezTo>
                  <a:cubicBezTo>
                    <a:pt x="27"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8298257" y="4340614"/>
              <a:ext cx="10862" cy="3195"/>
            </a:xfrm>
            <a:custGeom>
              <a:rect b="b" l="l" r="r" t="t"/>
              <a:pathLst>
                <a:path extrusionOk="0" h="20" w="68">
                  <a:moveTo>
                    <a:pt x="28" y="1"/>
                  </a:moveTo>
                  <a:cubicBezTo>
                    <a:pt x="14" y="1"/>
                    <a:pt x="1" y="5"/>
                    <a:pt x="17" y="17"/>
                  </a:cubicBezTo>
                  <a:cubicBezTo>
                    <a:pt x="17" y="19"/>
                    <a:pt x="17" y="19"/>
                    <a:pt x="19" y="19"/>
                  </a:cubicBezTo>
                  <a:cubicBezTo>
                    <a:pt x="24" y="19"/>
                    <a:pt x="37" y="11"/>
                    <a:pt x="42" y="11"/>
                  </a:cubicBezTo>
                  <a:cubicBezTo>
                    <a:pt x="45" y="11"/>
                    <a:pt x="45" y="13"/>
                    <a:pt x="43" y="17"/>
                  </a:cubicBezTo>
                  <a:cubicBezTo>
                    <a:pt x="67" y="8"/>
                    <a:pt x="46"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8290909" y="4379910"/>
              <a:ext cx="5910" cy="4473"/>
            </a:xfrm>
            <a:custGeom>
              <a:rect b="b" l="l" r="r" t="t"/>
              <a:pathLst>
                <a:path extrusionOk="0" h="28" w="37">
                  <a:moveTo>
                    <a:pt x="36" y="1"/>
                  </a:moveTo>
                  <a:lnTo>
                    <a:pt x="1" y="10"/>
                  </a:lnTo>
                  <a:lnTo>
                    <a:pt x="10"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8285318" y="4362818"/>
              <a:ext cx="3035" cy="4633"/>
            </a:xfrm>
            <a:custGeom>
              <a:rect b="b" l="l" r="r" t="t"/>
              <a:pathLst>
                <a:path extrusionOk="0" h="29" w="19">
                  <a:moveTo>
                    <a:pt x="4" y="0"/>
                  </a:moveTo>
                  <a:cubicBezTo>
                    <a:pt x="3" y="0"/>
                    <a:pt x="2" y="1"/>
                    <a:pt x="1" y="2"/>
                  </a:cubicBezTo>
                  <a:lnTo>
                    <a:pt x="1" y="29"/>
                  </a:lnTo>
                  <a:lnTo>
                    <a:pt x="18" y="29"/>
                  </a:lnTo>
                  <a:cubicBezTo>
                    <a:pt x="11" y="21"/>
                    <a:pt x="10"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8288194" y="4367291"/>
              <a:ext cx="2875" cy="3035"/>
            </a:xfrm>
            <a:custGeom>
              <a:rect b="b" l="l" r="r" t="t"/>
              <a:pathLst>
                <a:path extrusionOk="0" h="19" w="18">
                  <a:moveTo>
                    <a:pt x="0" y="1"/>
                  </a:moveTo>
                  <a:lnTo>
                    <a:pt x="0" y="1"/>
                  </a:lnTo>
                  <a:cubicBezTo>
                    <a:pt x="0" y="9"/>
                    <a:pt x="9" y="18"/>
                    <a:pt x="18" y="18"/>
                  </a:cubicBezTo>
                  <a:cubicBezTo>
                    <a:pt x="9" y="18"/>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8286756" y="4374319"/>
              <a:ext cx="1597" cy="5751"/>
            </a:xfrm>
            <a:custGeom>
              <a:rect b="b" l="l" r="r" t="t"/>
              <a:pathLst>
                <a:path extrusionOk="0" h="36" w="10">
                  <a:moveTo>
                    <a:pt x="0" y="1"/>
                  </a:moveTo>
                  <a:lnTo>
                    <a:pt x="0" y="36"/>
                  </a:lnTo>
                  <a:lnTo>
                    <a:pt x="9" y="2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8255766" y="4319368"/>
              <a:ext cx="7188" cy="3994"/>
            </a:xfrm>
            <a:custGeom>
              <a:rect b="b" l="l" r="r" t="t"/>
              <a:pathLst>
                <a:path extrusionOk="0" h="25" w="45">
                  <a:moveTo>
                    <a:pt x="18" y="0"/>
                  </a:moveTo>
                  <a:cubicBezTo>
                    <a:pt x="9" y="0"/>
                    <a:pt x="0" y="18"/>
                    <a:pt x="18" y="18"/>
                  </a:cubicBezTo>
                  <a:cubicBezTo>
                    <a:pt x="22" y="22"/>
                    <a:pt x="27" y="25"/>
                    <a:pt x="31" y="25"/>
                  </a:cubicBezTo>
                  <a:cubicBezTo>
                    <a:pt x="35" y="25"/>
                    <a:pt x="40" y="22"/>
                    <a:pt x="44" y="18"/>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8251453" y="4339016"/>
              <a:ext cx="7188" cy="4473"/>
            </a:xfrm>
            <a:custGeom>
              <a:rect b="b" l="l" r="r" t="t"/>
              <a:pathLst>
                <a:path extrusionOk="0" h="28" w="45">
                  <a:moveTo>
                    <a:pt x="45" y="1"/>
                  </a:moveTo>
                  <a:lnTo>
                    <a:pt x="1" y="19"/>
                  </a:lnTo>
                  <a:lnTo>
                    <a:pt x="27" y="27"/>
                  </a:lnTo>
                  <a:cubicBezTo>
                    <a:pt x="27" y="10"/>
                    <a:pt x="36" y="10"/>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8240431" y="4331189"/>
              <a:ext cx="7508" cy="3355"/>
            </a:xfrm>
            <a:custGeom>
              <a:rect b="b" l="l" r="r" t="t"/>
              <a:pathLst>
                <a:path extrusionOk="0" h="21" w="47">
                  <a:moveTo>
                    <a:pt x="12" y="0"/>
                  </a:moveTo>
                  <a:cubicBezTo>
                    <a:pt x="4" y="0"/>
                    <a:pt x="0" y="3"/>
                    <a:pt x="8" y="15"/>
                  </a:cubicBezTo>
                  <a:cubicBezTo>
                    <a:pt x="18" y="15"/>
                    <a:pt x="31" y="20"/>
                    <a:pt x="39" y="20"/>
                  </a:cubicBezTo>
                  <a:cubicBezTo>
                    <a:pt x="44" y="20"/>
                    <a:pt x="47" y="17"/>
                    <a:pt x="43" y="6"/>
                  </a:cubicBezTo>
                  <a:cubicBezTo>
                    <a:pt x="38" y="6"/>
                    <a:pt x="22" y="0"/>
                    <a:pt x="1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8219025" y="4264257"/>
              <a:ext cx="14217" cy="1597"/>
            </a:xfrm>
            <a:custGeom>
              <a:rect b="b" l="l" r="r" t="t"/>
              <a:pathLst>
                <a:path extrusionOk="0" h="10" w="89">
                  <a:moveTo>
                    <a:pt x="1" y="1"/>
                  </a:moveTo>
                  <a:lnTo>
                    <a:pt x="1" y="10"/>
                  </a:lnTo>
                  <a:lnTo>
                    <a:pt x="8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8149378" y="4186303"/>
              <a:ext cx="21885" cy="9105"/>
            </a:xfrm>
            <a:custGeom>
              <a:rect b="b" l="l" r="r" t="t"/>
              <a:pathLst>
                <a:path extrusionOk="0" h="57" w="137">
                  <a:moveTo>
                    <a:pt x="25" y="0"/>
                  </a:moveTo>
                  <a:cubicBezTo>
                    <a:pt x="1" y="0"/>
                    <a:pt x="61" y="28"/>
                    <a:pt x="49" y="28"/>
                  </a:cubicBezTo>
                  <a:cubicBezTo>
                    <a:pt x="46" y="28"/>
                    <a:pt x="38" y="26"/>
                    <a:pt x="22" y="21"/>
                  </a:cubicBezTo>
                  <a:lnTo>
                    <a:pt x="22" y="21"/>
                  </a:lnTo>
                  <a:cubicBezTo>
                    <a:pt x="39" y="39"/>
                    <a:pt x="92" y="47"/>
                    <a:pt x="101" y="56"/>
                  </a:cubicBezTo>
                  <a:cubicBezTo>
                    <a:pt x="101" y="39"/>
                    <a:pt x="136" y="47"/>
                    <a:pt x="48" y="3"/>
                  </a:cubicBezTo>
                  <a:cubicBezTo>
                    <a:pt x="37" y="1"/>
                    <a:pt x="29" y="0"/>
                    <a:pt x="2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8165512" y="4195249"/>
              <a:ext cx="1438" cy="1597"/>
            </a:xfrm>
            <a:custGeom>
              <a:rect b="b" l="l" r="r" t="t"/>
              <a:pathLst>
                <a:path extrusionOk="0" h="10" w="9">
                  <a:moveTo>
                    <a:pt x="0" y="0"/>
                  </a:moveTo>
                  <a:cubicBezTo>
                    <a:pt x="0" y="9"/>
                    <a:pt x="0" y="9"/>
                    <a:pt x="0" y="9"/>
                  </a:cubicBezTo>
                  <a:cubicBezTo>
                    <a:pt x="9" y="9"/>
                    <a:pt x="0"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8351611" y="4508343"/>
              <a:ext cx="5751" cy="1597"/>
            </a:xfrm>
            <a:custGeom>
              <a:rect b="b" l="l" r="r" t="t"/>
              <a:pathLst>
                <a:path extrusionOk="0" h="10" w="36">
                  <a:moveTo>
                    <a:pt x="27" y="0"/>
                  </a:moveTo>
                  <a:lnTo>
                    <a:pt x="1" y="9"/>
                  </a:lnTo>
                  <a:lnTo>
                    <a:pt x="36" y="9"/>
                  </a:ln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8353049" y="4515372"/>
              <a:ext cx="7188" cy="4473"/>
            </a:xfrm>
            <a:custGeom>
              <a:rect b="b" l="l" r="r" t="t"/>
              <a:pathLst>
                <a:path extrusionOk="0" h="28" w="45">
                  <a:moveTo>
                    <a:pt x="0" y="1"/>
                  </a:moveTo>
                  <a:lnTo>
                    <a:pt x="36" y="27"/>
                  </a:lnTo>
                  <a:cubicBezTo>
                    <a:pt x="36" y="27"/>
                    <a:pt x="36" y="18"/>
                    <a:pt x="45" y="18"/>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8423495" y="4176878"/>
              <a:ext cx="3035" cy="4313"/>
            </a:xfrm>
            <a:custGeom>
              <a:rect b="b" l="l" r="r" t="t"/>
              <a:pathLst>
                <a:path extrusionOk="0" h="27" w="19">
                  <a:moveTo>
                    <a:pt x="10" y="0"/>
                  </a:moveTo>
                  <a:lnTo>
                    <a:pt x="1" y="9"/>
                  </a:lnTo>
                  <a:cubicBezTo>
                    <a:pt x="10" y="27"/>
                    <a:pt x="10" y="27"/>
                    <a:pt x="19" y="27"/>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8472855" y="4182469"/>
              <a:ext cx="1597" cy="7188"/>
            </a:xfrm>
            <a:custGeom>
              <a:rect b="b" l="l" r="r" t="t"/>
              <a:pathLst>
                <a:path extrusionOk="0" h="45" w="10">
                  <a:moveTo>
                    <a:pt x="1" y="1"/>
                  </a:moveTo>
                  <a:lnTo>
                    <a:pt x="1" y="1"/>
                  </a:lnTo>
                  <a:lnTo>
                    <a:pt x="10"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8537870" y="4174003"/>
              <a:ext cx="11342" cy="3994"/>
            </a:xfrm>
            <a:custGeom>
              <a:rect b="b" l="l" r="r" t="t"/>
              <a:pathLst>
                <a:path extrusionOk="0" h="25" w="71">
                  <a:moveTo>
                    <a:pt x="0" y="1"/>
                  </a:moveTo>
                  <a:cubicBezTo>
                    <a:pt x="6" y="4"/>
                    <a:pt x="14" y="5"/>
                    <a:pt x="22" y="5"/>
                  </a:cubicBezTo>
                  <a:lnTo>
                    <a:pt x="22" y="5"/>
                  </a:lnTo>
                  <a:cubicBezTo>
                    <a:pt x="16" y="2"/>
                    <a:pt x="9" y="1"/>
                    <a:pt x="0" y="1"/>
                  </a:cubicBezTo>
                  <a:close/>
                  <a:moveTo>
                    <a:pt x="71" y="1"/>
                  </a:moveTo>
                  <a:cubicBezTo>
                    <a:pt x="59" y="1"/>
                    <a:pt x="39" y="5"/>
                    <a:pt x="22" y="5"/>
                  </a:cubicBezTo>
                  <a:cubicBezTo>
                    <a:pt x="22" y="5"/>
                    <a:pt x="22" y="5"/>
                    <a:pt x="22" y="5"/>
                  </a:cubicBezTo>
                  <a:lnTo>
                    <a:pt x="22" y="5"/>
                  </a:lnTo>
                  <a:cubicBezTo>
                    <a:pt x="38" y="11"/>
                    <a:pt x="42" y="24"/>
                    <a:pt x="48" y="24"/>
                  </a:cubicBezTo>
                  <a:cubicBezTo>
                    <a:pt x="53" y="24"/>
                    <a:pt x="59" y="18"/>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8828441" y="4217772"/>
              <a:ext cx="361178" cy="313255"/>
            </a:xfrm>
            <a:custGeom>
              <a:rect b="b" l="l" r="r" t="t"/>
              <a:pathLst>
                <a:path extrusionOk="0" h="1961" w="2261">
                  <a:moveTo>
                    <a:pt x="0" y="1"/>
                  </a:moveTo>
                  <a:lnTo>
                    <a:pt x="1130" y="1961"/>
                  </a:lnTo>
                  <a:lnTo>
                    <a:pt x="226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9031793" y="4512976"/>
              <a:ext cx="6869" cy="3035"/>
            </a:xfrm>
            <a:custGeom>
              <a:rect b="b" l="l" r="r" t="t"/>
              <a:pathLst>
                <a:path extrusionOk="0" h="19" w="43">
                  <a:moveTo>
                    <a:pt x="28" y="1"/>
                  </a:moveTo>
                  <a:cubicBezTo>
                    <a:pt x="14" y="1"/>
                    <a:pt x="1" y="16"/>
                    <a:pt x="7" y="16"/>
                  </a:cubicBezTo>
                  <a:cubicBezTo>
                    <a:pt x="7" y="17"/>
                    <a:pt x="8" y="18"/>
                    <a:pt x="10" y="18"/>
                  </a:cubicBezTo>
                  <a:cubicBezTo>
                    <a:pt x="17" y="18"/>
                    <a:pt x="36" y="7"/>
                    <a:pt x="43" y="7"/>
                  </a:cubicBezTo>
                  <a:cubicBezTo>
                    <a:pt x="38" y="2"/>
                    <a:pt x="33"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9006074" y="4497001"/>
              <a:ext cx="5751" cy="1597"/>
            </a:xfrm>
            <a:custGeom>
              <a:rect b="b" l="l" r="r" t="t"/>
              <a:pathLst>
                <a:path extrusionOk="0" h="10" w="36">
                  <a:moveTo>
                    <a:pt x="1" y="1"/>
                  </a:move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8992017" y="4475915"/>
              <a:ext cx="17092" cy="14217"/>
            </a:xfrm>
            <a:custGeom>
              <a:rect b="b" l="l" r="r" t="t"/>
              <a:pathLst>
                <a:path extrusionOk="0" h="89" w="107">
                  <a:moveTo>
                    <a:pt x="36" y="0"/>
                  </a:moveTo>
                  <a:cubicBezTo>
                    <a:pt x="0" y="45"/>
                    <a:pt x="71" y="45"/>
                    <a:pt x="71" y="80"/>
                  </a:cubicBezTo>
                  <a:lnTo>
                    <a:pt x="62" y="89"/>
                  </a:lnTo>
                  <a:lnTo>
                    <a:pt x="106" y="80"/>
                  </a:lnTo>
                  <a:cubicBezTo>
                    <a:pt x="80" y="53"/>
                    <a:pt x="36" y="36"/>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9004637" y="4456107"/>
              <a:ext cx="3035" cy="3035"/>
            </a:xfrm>
            <a:custGeom>
              <a:rect b="b" l="l" r="r" t="t"/>
              <a:pathLst>
                <a:path extrusionOk="0" h="19" w="19">
                  <a:moveTo>
                    <a:pt x="10" y="1"/>
                  </a:moveTo>
                  <a:cubicBezTo>
                    <a:pt x="8" y="4"/>
                    <a:pt x="6" y="6"/>
                    <a:pt x="4" y="7"/>
                  </a:cubicBezTo>
                  <a:lnTo>
                    <a:pt x="4" y="7"/>
                  </a:lnTo>
                  <a:cubicBezTo>
                    <a:pt x="3" y="6"/>
                    <a:pt x="2" y="6"/>
                    <a:pt x="1" y="6"/>
                  </a:cubicBezTo>
                  <a:lnTo>
                    <a:pt x="1" y="6"/>
                  </a:lnTo>
                  <a:cubicBezTo>
                    <a:pt x="0" y="6"/>
                    <a:pt x="1" y="7"/>
                    <a:pt x="3" y="7"/>
                  </a:cubicBezTo>
                  <a:cubicBezTo>
                    <a:pt x="3" y="7"/>
                    <a:pt x="4" y="7"/>
                    <a:pt x="4" y="7"/>
                  </a:cubicBezTo>
                  <a:lnTo>
                    <a:pt x="4" y="7"/>
                  </a:lnTo>
                  <a:cubicBezTo>
                    <a:pt x="7" y="8"/>
                    <a:pt x="12" y="12"/>
                    <a:pt x="18" y="18"/>
                  </a:cubicBezTo>
                  <a:cubicBezTo>
                    <a:pt x="18" y="10"/>
                    <a:pt x="18"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9007512" y="4458024"/>
              <a:ext cx="1278" cy="1438"/>
            </a:xfrm>
            <a:custGeom>
              <a:rect b="b" l="l" r="r" t="t"/>
              <a:pathLst>
                <a:path extrusionOk="0" h="9" w="8">
                  <a:moveTo>
                    <a:pt x="6" y="0"/>
                  </a:moveTo>
                  <a:cubicBezTo>
                    <a:pt x="4" y="0"/>
                    <a:pt x="3" y="2"/>
                    <a:pt x="0" y="6"/>
                  </a:cubicBezTo>
                  <a:cubicBezTo>
                    <a:pt x="2" y="8"/>
                    <a:pt x="3" y="8"/>
                    <a:pt x="4" y="8"/>
                  </a:cubicBezTo>
                  <a:cubicBezTo>
                    <a:pt x="7" y="8"/>
                    <a:pt x="8" y="0"/>
                    <a:pt x="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9000483" y="4444766"/>
              <a:ext cx="5751" cy="5910"/>
            </a:xfrm>
            <a:custGeom>
              <a:rect b="b" l="l" r="r" t="t"/>
              <a:pathLst>
                <a:path extrusionOk="0" h="37" w="36">
                  <a:moveTo>
                    <a:pt x="20" y="1"/>
                  </a:moveTo>
                  <a:cubicBezTo>
                    <a:pt x="12" y="1"/>
                    <a:pt x="6" y="11"/>
                    <a:pt x="0" y="28"/>
                  </a:cubicBezTo>
                  <a:lnTo>
                    <a:pt x="27" y="36"/>
                  </a:lnTo>
                  <a:cubicBezTo>
                    <a:pt x="36" y="28"/>
                    <a:pt x="27" y="10"/>
                    <a:pt x="36" y="10"/>
                  </a:cubicBezTo>
                  <a:cubicBezTo>
                    <a:pt x="29" y="4"/>
                    <a:pt x="24"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8993455" y="4449079"/>
              <a:ext cx="2875" cy="1597"/>
            </a:xfrm>
            <a:custGeom>
              <a:rect b="b" l="l" r="r" t="t"/>
              <a:pathLst>
                <a:path extrusionOk="0" h="10" w="18">
                  <a:moveTo>
                    <a:pt x="0" y="1"/>
                  </a:moveTo>
                  <a:lnTo>
                    <a:pt x="9" y="9"/>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8993614" y="4450516"/>
              <a:ext cx="5591" cy="1597"/>
            </a:xfrm>
            <a:custGeom>
              <a:rect b="b" l="l" r="r" t="t"/>
              <a:pathLst>
                <a:path extrusionOk="0" h="10" w="35">
                  <a:moveTo>
                    <a:pt x="8" y="0"/>
                  </a:moveTo>
                  <a:cubicBezTo>
                    <a:pt x="8" y="0"/>
                    <a:pt x="0" y="4"/>
                    <a:pt x="5" y="4"/>
                  </a:cubicBezTo>
                  <a:cubicBezTo>
                    <a:pt x="7" y="4"/>
                    <a:pt x="10" y="4"/>
                    <a:pt x="15" y="3"/>
                  </a:cubicBezTo>
                  <a:lnTo>
                    <a:pt x="15" y="3"/>
                  </a:lnTo>
                  <a:lnTo>
                    <a:pt x="19" y="4"/>
                  </a:lnTo>
                  <a:lnTo>
                    <a:pt x="19" y="4"/>
                  </a:lnTo>
                  <a:cubicBezTo>
                    <a:pt x="21" y="3"/>
                    <a:pt x="23" y="2"/>
                    <a:pt x="26" y="0"/>
                  </a:cubicBezTo>
                  <a:lnTo>
                    <a:pt x="26" y="0"/>
                  </a:lnTo>
                  <a:cubicBezTo>
                    <a:pt x="21" y="2"/>
                    <a:pt x="18" y="2"/>
                    <a:pt x="15" y="3"/>
                  </a:cubicBezTo>
                  <a:lnTo>
                    <a:pt x="15" y="3"/>
                  </a:lnTo>
                  <a:lnTo>
                    <a:pt x="8" y="0"/>
                  </a:lnTo>
                  <a:close/>
                  <a:moveTo>
                    <a:pt x="19" y="4"/>
                  </a:moveTo>
                  <a:cubicBezTo>
                    <a:pt x="14" y="9"/>
                    <a:pt x="27" y="9"/>
                    <a:pt x="34" y="9"/>
                  </a:cubicBezTo>
                  <a:lnTo>
                    <a:pt x="19" y="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8994733" y="4454670"/>
              <a:ext cx="7508" cy="6230"/>
            </a:xfrm>
            <a:custGeom>
              <a:rect b="b" l="l" r="r" t="t"/>
              <a:pathLst>
                <a:path extrusionOk="0" h="39" w="47">
                  <a:moveTo>
                    <a:pt x="27" y="1"/>
                  </a:moveTo>
                  <a:cubicBezTo>
                    <a:pt x="27" y="15"/>
                    <a:pt x="27" y="30"/>
                    <a:pt x="13" y="30"/>
                  </a:cubicBezTo>
                  <a:cubicBezTo>
                    <a:pt x="10" y="30"/>
                    <a:pt x="6" y="29"/>
                    <a:pt x="1" y="27"/>
                  </a:cubicBezTo>
                  <a:lnTo>
                    <a:pt x="1" y="27"/>
                  </a:lnTo>
                  <a:cubicBezTo>
                    <a:pt x="9" y="35"/>
                    <a:pt x="16" y="38"/>
                    <a:pt x="23" y="38"/>
                  </a:cubicBezTo>
                  <a:cubicBezTo>
                    <a:pt x="38" y="38"/>
                    <a:pt x="46" y="2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8987704" y="4479909"/>
              <a:ext cx="4473" cy="4633"/>
            </a:xfrm>
            <a:custGeom>
              <a:rect b="b" l="l" r="r" t="t"/>
              <a:pathLst>
                <a:path extrusionOk="0" h="29" w="28">
                  <a:moveTo>
                    <a:pt x="16" y="0"/>
                  </a:moveTo>
                  <a:cubicBezTo>
                    <a:pt x="14" y="0"/>
                    <a:pt x="12" y="1"/>
                    <a:pt x="10" y="2"/>
                  </a:cubicBezTo>
                  <a:lnTo>
                    <a:pt x="1" y="20"/>
                  </a:lnTo>
                  <a:lnTo>
                    <a:pt x="27" y="28"/>
                  </a:lnTo>
                  <a:cubicBezTo>
                    <a:pt x="20" y="21"/>
                    <a:pt x="25" y="0"/>
                    <a:pt x="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8987704" y="4427993"/>
              <a:ext cx="5910" cy="5751"/>
            </a:xfrm>
            <a:custGeom>
              <a:rect b="b" l="l" r="r" t="t"/>
              <a:pathLst>
                <a:path extrusionOk="0" h="36" w="37">
                  <a:moveTo>
                    <a:pt x="36" y="0"/>
                  </a:moveTo>
                  <a:lnTo>
                    <a:pt x="36" y="0"/>
                  </a:lnTo>
                  <a:cubicBezTo>
                    <a:pt x="27" y="9"/>
                    <a:pt x="18" y="27"/>
                    <a:pt x="1" y="36"/>
                  </a:cubicBezTo>
                  <a:lnTo>
                    <a:pt x="18" y="36"/>
                  </a:lnTo>
                  <a:cubicBezTo>
                    <a:pt x="27" y="27"/>
                    <a:pt x="27" y="9"/>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8983551" y="4430708"/>
              <a:ext cx="4313" cy="3195"/>
            </a:xfrm>
            <a:custGeom>
              <a:rect b="b" l="l" r="r" t="t"/>
              <a:pathLst>
                <a:path extrusionOk="0" h="20" w="27">
                  <a:moveTo>
                    <a:pt x="0" y="1"/>
                  </a:moveTo>
                  <a:cubicBezTo>
                    <a:pt x="6" y="17"/>
                    <a:pt x="11" y="20"/>
                    <a:pt x="16" y="20"/>
                  </a:cubicBezTo>
                  <a:cubicBezTo>
                    <a:pt x="20" y="20"/>
                    <a:pt x="23" y="19"/>
                    <a:pt x="27" y="19"/>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8984988" y="4451954"/>
              <a:ext cx="8626" cy="4313"/>
            </a:xfrm>
            <a:custGeom>
              <a:rect b="b" l="l" r="r" t="t"/>
              <a:pathLst>
                <a:path extrusionOk="0" h="27" w="54">
                  <a:moveTo>
                    <a:pt x="0" y="0"/>
                  </a:moveTo>
                  <a:lnTo>
                    <a:pt x="0" y="9"/>
                  </a:lnTo>
                  <a:lnTo>
                    <a:pt x="53" y="27"/>
                  </a:lnTo>
                  <a:lnTo>
                    <a:pt x="53" y="27"/>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8983551" y="4415213"/>
              <a:ext cx="7188" cy="160"/>
            </a:xfrm>
            <a:custGeom>
              <a:rect b="b" l="l" r="r" t="t"/>
              <a:pathLst>
                <a:path extrusionOk="0" h="1" w="45">
                  <a:moveTo>
                    <a:pt x="18" y="1"/>
                  </a:moveTo>
                  <a:lnTo>
                    <a:pt x="44" y="1"/>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8979238" y="4401156"/>
              <a:ext cx="8626" cy="7188"/>
            </a:xfrm>
            <a:custGeom>
              <a:rect b="b" l="l" r="r" t="t"/>
              <a:pathLst>
                <a:path extrusionOk="0" h="45" w="54">
                  <a:moveTo>
                    <a:pt x="1" y="0"/>
                  </a:moveTo>
                  <a:cubicBezTo>
                    <a:pt x="10" y="0"/>
                    <a:pt x="18" y="18"/>
                    <a:pt x="10" y="45"/>
                  </a:cubicBezTo>
                  <a:cubicBezTo>
                    <a:pt x="32" y="37"/>
                    <a:pt x="36" y="16"/>
                    <a:pt x="47" y="16"/>
                  </a:cubicBezTo>
                  <a:cubicBezTo>
                    <a:pt x="49" y="16"/>
                    <a:pt x="51" y="17"/>
                    <a:pt x="54" y="18"/>
                  </a:cubicBezTo>
                  <a:cubicBezTo>
                    <a:pt x="45" y="0"/>
                    <a:pt x="18"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8973647" y="4399718"/>
              <a:ext cx="5751" cy="160"/>
            </a:xfrm>
            <a:custGeom>
              <a:rect b="b" l="l" r="r" t="t"/>
              <a:pathLst>
                <a:path extrusionOk="0" h="1" w="36">
                  <a:moveTo>
                    <a:pt x="0" y="1"/>
                  </a:moveTo>
                  <a:cubicBezTo>
                    <a:pt x="9" y="1"/>
                    <a:pt x="18" y="1"/>
                    <a:pt x="36" y="1"/>
                  </a:cubicBezTo>
                  <a:cubicBezTo>
                    <a:pt x="27"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8980675" y="4419526"/>
              <a:ext cx="3035" cy="5751"/>
            </a:xfrm>
            <a:custGeom>
              <a:rect b="b" l="l" r="r" t="t"/>
              <a:pathLst>
                <a:path extrusionOk="0" h="36" w="19">
                  <a:moveTo>
                    <a:pt x="18" y="0"/>
                  </a:moveTo>
                  <a:lnTo>
                    <a:pt x="1" y="27"/>
                  </a:lnTo>
                  <a:cubicBezTo>
                    <a:pt x="1" y="27"/>
                    <a:pt x="1" y="36"/>
                    <a:pt x="1" y="36"/>
                  </a:cubicBezTo>
                  <a:cubicBezTo>
                    <a:pt x="9" y="27"/>
                    <a:pt x="18" y="18"/>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8979238" y="4420964"/>
              <a:ext cx="1597" cy="2875"/>
            </a:xfrm>
            <a:custGeom>
              <a:rect b="b" l="l" r="r" t="t"/>
              <a:pathLst>
                <a:path extrusionOk="0" h="18" w="10">
                  <a:moveTo>
                    <a:pt x="10" y="18"/>
                  </a:moveTo>
                  <a:lnTo>
                    <a:pt x="10" y="18"/>
                  </a:lnTo>
                  <a:cubicBezTo>
                    <a:pt x="1" y="9"/>
                    <a:pt x="1" y="0"/>
                    <a:pt x="1" y="0"/>
                  </a:cubicBezTo>
                  <a:cubicBezTo>
                    <a:pt x="1" y="0"/>
                    <a:pt x="1" y="9"/>
                    <a:pt x="1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8980675" y="4425117"/>
              <a:ext cx="160" cy="160"/>
            </a:xfrm>
            <a:custGeom>
              <a:rect b="b" l="l" r="r" t="t"/>
              <a:pathLst>
                <a:path extrusionOk="0" h="1" w="1">
                  <a:moveTo>
                    <a:pt x="1" y="1"/>
                  </a:moveTo>
                  <a:lnTo>
                    <a:pt x="1" y="1"/>
                  </a:ln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8973647" y="4441411"/>
              <a:ext cx="10064" cy="3674"/>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8976522" y="4430708"/>
              <a:ext cx="5751" cy="4473"/>
            </a:xfrm>
            <a:custGeom>
              <a:rect b="b" l="l" r="r" t="t"/>
              <a:pathLst>
                <a:path extrusionOk="0" h="28" w="36">
                  <a:moveTo>
                    <a:pt x="0" y="1"/>
                  </a:moveTo>
                  <a:lnTo>
                    <a:pt x="9" y="27"/>
                  </a:lnTo>
                  <a:cubicBezTo>
                    <a:pt x="18" y="19"/>
                    <a:pt x="18" y="10"/>
                    <a:pt x="35"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8973647" y="4429430"/>
              <a:ext cx="3035" cy="1438"/>
            </a:xfrm>
            <a:custGeom>
              <a:rect b="b" l="l" r="r" t="t"/>
              <a:pathLst>
                <a:path extrusionOk="0" h="9" w="19">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8968056" y="4404031"/>
              <a:ext cx="7188" cy="7188"/>
            </a:xfrm>
            <a:custGeom>
              <a:rect b="b" l="l" r="r" t="t"/>
              <a:pathLst>
                <a:path extrusionOk="0" h="45" w="45">
                  <a:moveTo>
                    <a:pt x="0" y="0"/>
                  </a:moveTo>
                  <a:cubicBezTo>
                    <a:pt x="0" y="18"/>
                    <a:pt x="9" y="35"/>
                    <a:pt x="9" y="44"/>
                  </a:cubicBezTo>
                  <a:cubicBezTo>
                    <a:pt x="18" y="44"/>
                    <a:pt x="44" y="35"/>
                    <a:pt x="35" y="27"/>
                  </a:cubicBezTo>
                  <a:cubicBezTo>
                    <a:pt x="18" y="27"/>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8975084" y="4415213"/>
              <a:ext cx="1597" cy="1278"/>
            </a:xfrm>
            <a:custGeom>
              <a:rect b="b" l="l" r="r" t="t"/>
              <a:pathLst>
                <a:path extrusionOk="0" h="8" w="10">
                  <a:moveTo>
                    <a:pt x="0" y="1"/>
                  </a:moveTo>
                  <a:cubicBezTo>
                    <a:pt x="0" y="5"/>
                    <a:pt x="0" y="7"/>
                    <a:pt x="1" y="7"/>
                  </a:cubicBezTo>
                  <a:cubicBezTo>
                    <a:pt x="3" y="7"/>
                    <a:pt x="5" y="5"/>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8956714" y="4385661"/>
              <a:ext cx="1597" cy="1597"/>
            </a:xfrm>
            <a:custGeom>
              <a:rect b="b" l="l" r="r" t="t"/>
              <a:pathLst>
                <a:path extrusionOk="0" h="10" w="10">
                  <a:moveTo>
                    <a:pt x="1" y="0"/>
                  </a:moveTo>
                  <a:cubicBezTo>
                    <a:pt x="1" y="0"/>
                    <a:pt x="1" y="9"/>
                    <a:pt x="1" y="9"/>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8969493" y="4411060"/>
              <a:ext cx="2875" cy="2875"/>
            </a:xfrm>
            <a:custGeom>
              <a:rect b="b" l="l" r="r" t="t"/>
              <a:pathLst>
                <a:path extrusionOk="0" h="18" w="18">
                  <a:moveTo>
                    <a:pt x="9" y="0"/>
                  </a:moveTo>
                  <a:cubicBezTo>
                    <a:pt x="0" y="0"/>
                    <a:pt x="0" y="0"/>
                    <a:pt x="0" y="9"/>
                  </a:cubicBezTo>
                  <a:cubicBezTo>
                    <a:pt x="0" y="18"/>
                    <a:pt x="9" y="18"/>
                    <a:pt x="18" y="18"/>
                  </a:cubicBezTo>
                  <a:cubicBezTo>
                    <a:pt x="18" y="18"/>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8968056" y="4395565"/>
              <a:ext cx="2875" cy="4313"/>
            </a:xfrm>
            <a:custGeom>
              <a:rect b="b" l="l" r="r" t="t"/>
              <a:pathLst>
                <a:path extrusionOk="0" h="27" w="18">
                  <a:moveTo>
                    <a:pt x="9" y="0"/>
                  </a:moveTo>
                  <a:lnTo>
                    <a:pt x="9" y="0"/>
                  </a:lnTo>
                  <a:cubicBezTo>
                    <a:pt x="0" y="9"/>
                    <a:pt x="0" y="18"/>
                    <a:pt x="0" y="27"/>
                  </a:cubicBezTo>
                  <a:cubicBezTo>
                    <a:pt x="9" y="18"/>
                    <a:pt x="18"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8976522" y="4413776"/>
              <a:ext cx="1438" cy="1597"/>
            </a:xfrm>
            <a:custGeom>
              <a:rect b="b" l="l" r="r" t="t"/>
              <a:pathLst>
                <a:path extrusionOk="0" h="10" w="9">
                  <a:moveTo>
                    <a:pt x="0" y="10"/>
                  </a:moveTo>
                  <a:lnTo>
                    <a:pt x="0" y="10"/>
                  </a:lnTo>
                  <a:cubicBezTo>
                    <a:pt x="9" y="1"/>
                    <a:pt x="9" y="1"/>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8972209" y="4413776"/>
              <a:ext cx="4473" cy="1597"/>
            </a:xfrm>
            <a:custGeom>
              <a:rect b="b" l="l" r="r" t="t"/>
              <a:pathLst>
                <a:path extrusionOk="0" h="10" w="28">
                  <a:moveTo>
                    <a:pt x="1" y="1"/>
                  </a:moveTo>
                  <a:cubicBezTo>
                    <a:pt x="9" y="10"/>
                    <a:pt x="18" y="10"/>
                    <a:pt x="18" y="10"/>
                  </a:cubicBezTo>
                  <a:lnTo>
                    <a:pt x="27" y="10"/>
                  </a:lnTo>
                  <a:cubicBezTo>
                    <a:pt x="18" y="1"/>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8925724" y="4387099"/>
              <a:ext cx="31150" cy="15815"/>
            </a:xfrm>
            <a:custGeom>
              <a:rect b="b" l="l" r="r" t="t"/>
              <a:pathLst>
                <a:path extrusionOk="0" h="99" w="195">
                  <a:moveTo>
                    <a:pt x="142" y="0"/>
                  </a:moveTo>
                  <a:cubicBezTo>
                    <a:pt x="133" y="9"/>
                    <a:pt x="142" y="62"/>
                    <a:pt x="106" y="62"/>
                  </a:cubicBezTo>
                  <a:cubicBezTo>
                    <a:pt x="80" y="35"/>
                    <a:pt x="106" y="27"/>
                    <a:pt x="106" y="9"/>
                  </a:cubicBezTo>
                  <a:lnTo>
                    <a:pt x="106" y="9"/>
                  </a:lnTo>
                  <a:cubicBezTo>
                    <a:pt x="97" y="18"/>
                    <a:pt x="88" y="20"/>
                    <a:pt x="77" y="20"/>
                  </a:cubicBezTo>
                  <a:cubicBezTo>
                    <a:pt x="68" y="20"/>
                    <a:pt x="59" y="18"/>
                    <a:pt x="49" y="18"/>
                  </a:cubicBezTo>
                  <a:cubicBezTo>
                    <a:pt x="34" y="18"/>
                    <a:pt x="18" y="21"/>
                    <a:pt x="0" y="35"/>
                  </a:cubicBezTo>
                  <a:lnTo>
                    <a:pt x="27" y="44"/>
                  </a:lnTo>
                  <a:cubicBezTo>
                    <a:pt x="18" y="53"/>
                    <a:pt x="0" y="53"/>
                    <a:pt x="0" y="62"/>
                  </a:cubicBezTo>
                  <a:cubicBezTo>
                    <a:pt x="7" y="57"/>
                    <a:pt x="15" y="55"/>
                    <a:pt x="22" y="55"/>
                  </a:cubicBezTo>
                  <a:cubicBezTo>
                    <a:pt x="43" y="55"/>
                    <a:pt x="60" y="71"/>
                    <a:pt x="53" y="97"/>
                  </a:cubicBezTo>
                  <a:cubicBezTo>
                    <a:pt x="55" y="98"/>
                    <a:pt x="57" y="98"/>
                    <a:pt x="59" y="98"/>
                  </a:cubicBezTo>
                  <a:cubicBezTo>
                    <a:pt x="90" y="98"/>
                    <a:pt x="162" y="41"/>
                    <a:pt x="195" y="0"/>
                  </a:cubicBezTo>
                  <a:lnTo>
                    <a:pt x="195" y="0"/>
                  </a:lnTo>
                  <a:cubicBezTo>
                    <a:pt x="189" y="0"/>
                    <a:pt x="183" y="4"/>
                    <a:pt x="169" y="4"/>
                  </a:cubicBezTo>
                  <a:cubicBezTo>
                    <a:pt x="162" y="4"/>
                    <a:pt x="153" y="3"/>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8958152" y="4385661"/>
              <a:ext cx="5751" cy="8626"/>
            </a:xfrm>
            <a:custGeom>
              <a:rect b="b" l="l" r="r" t="t"/>
              <a:pathLst>
                <a:path extrusionOk="0" h="54" w="36">
                  <a:moveTo>
                    <a:pt x="0" y="0"/>
                  </a:moveTo>
                  <a:lnTo>
                    <a:pt x="18" y="44"/>
                  </a:lnTo>
                  <a:lnTo>
                    <a:pt x="9" y="53"/>
                  </a:lnTo>
                  <a:lnTo>
                    <a:pt x="18" y="53"/>
                  </a:lnTo>
                  <a:cubicBezTo>
                    <a:pt x="18" y="44"/>
                    <a:pt x="27" y="27"/>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8952561" y="4394127"/>
              <a:ext cx="15655" cy="13418"/>
            </a:xfrm>
            <a:custGeom>
              <a:rect b="b" l="l" r="r" t="t"/>
              <a:pathLst>
                <a:path extrusionOk="0" h="84" w="98">
                  <a:moveTo>
                    <a:pt x="53" y="0"/>
                  </a:moveTo>
                  <a:cubicBezTo>
                    <a:pt x="53" y="18"/>
                    <a:pt x="62" y="27"/>
                    <a:pt x="80" y="44"/>
                  </a:cubicBezTo>
                  <a:cubicBezTo>
                    <a:pt x="80" y="36"/>
                    <a:pt x="82" y="33"/>
                    <a:pt x="84" y="33"/>
                  </a:cubicBezTo>
                  <a:cubicBezTo>
                    <a:pt x="86" y="33"/>
                    <a:pt x="88" y="36"/>
                    <a:pt x="88" y="36"/>
                  </a:cubicBezTo>
                  <a:lnTo>
                    <a:pt x="97" y="36"/>
                  </a:lnTo>
                  <a:lnTo>
                    <a:pt x="53" y="0"/>
                  </a:lnTo>
                  <a:close/>
                  <a:moveTo>
                    <a:pt x="88" y="36"/>
                  </a:moveTo>
                  <a:cubicBezTo>
                    <a:pt x="88" y="44"/>
                    <a:pt x="80" y="44"/>
                    <a:pt x="80" y="44"/>
                  </a:cubicBezTo>
                  <a:cubicBezTo>
                    <a:pt x="88" y="53"/>
                    <a:pt x="88" y="53"/>
                    <a:pt x="97" y="62"/>
                  </a:cubicBezTo>
                  <a:cubicBezTo>
                    <a:pt x="97" y="53"/>
                    <a:pt x="97" y="44"/>
                    <a:pt x="97" y="36"/>
                  </a:cubicBezTo>
                  <a:cubicBezTo>
                    <a:pt x="97" y="40"/>
                    <a:pt x="95" y="42"/>
                    <a:pt x="93" y="42"/>
                  </a:cubicBezTo>
                  <a:cubicBezTo>
                    <a:pt x="91" y="42"/>
                    <a:pt x="88" y="40"/>
                    <a:pt x="88" y="36"/>
                  </a:cubicBezTo>
                  <a:close/>
                  <a:moveTo>
                    <a:pt x="80" y="44"/>
                  </a:moveTo>
                  <a:cubicBezTo>
                    <a:pt x="68" y="47"/>
                    <a:pt x="57" y="47"/>
                    <a:pt x="47" y="47"/>
                  </a:cubicBezTo>
                  <a:lnTo>
                    <a:pt x="47" y="47"/>
                  </a:lnTo>
                  <a:cubicBezTo>
                    <a:pt x="28" y="47"/>
                    <a:pt x="12" y="47"/>
                    <a:pt x="0" y="71"/>
                  </a:cubicBezTo>
                  <a:cubicBezTo>
                    <a:pt x="6" y="80"/>
                    <a:pt x="13" y="83"/>
                    <a:pt x="19" y="83"/>
                  </a:cubicBezTo>
                  <a:cubicBezTo>
                    <a:pt x="28" y="83"/>
                    <a:pt x="36" y="78"/>
                    <a:pt x="45" y="78"/>
                  </a:cubicBezTo>
                  <a:cubicBezTo>
                    <a:pt x="48" y="78"/>
                    <a:pt x="50" y="78"/>
                    <a:pt x="53" y="80"/>
                  </a:cubicBezTo>
                  <a:cubicBezTo>
                    <a:pt x="44" y="67"/>
                    <a:pt x="44" y="65"/>
                    <a:pt x="49" y="65"/>
                  </a:cubicBezTo>
                  <a:cubicBezTo>
                    <a:pt x="52" y="65"/>
                    <a:pt x="57" y="66"/>
                    <a:pt x="62" y="66"/>
                  </a:cubicBezTo>
                  <a:cubicBezTo>
                    <a:pt x="71" y="66"/>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8962305" y="4446203"/>
              <a:ext cx="1597" cy="1597"/>
            </a:xfrm>
            <a:custGeom>
              <a:rect b="b" l="l" r="r" t="t"/>
              <a:pathLst>
                <a:path extrusionOk="0" h="10" w="10">
                  <a:moveTo>
                    <a:pt x="10" y="1"/>
                  </a:moveTo>
                  <a:cubicBezTo>
                    <a:pt x="1" y="1"/>
                    <a:pt x="1" y="1"/>
                    <a:pt x="1" y="10"/>
                  </a:cubicBezTo>
                  <a:lnTo>
                    <a:pt x="1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8963743" y="4433584"/>
              <a:ext cx="8626" cy="13738"/>
            </a:xfrm>
            <a:custGeom>
              <a:rect b="b" l="l" r="r" t="t"/>
              <a:pathLst>
                <a:path extrusionOk="0" h="86" w="54">
                  <a:moveTo>
                    <a:pt x="54" y="1"/>
                  </a:moveTo>
                  <a:lnTo>
                    <a:pt x="54" y="1"/>
                  </a:lnTo>
                  <a:cubicBezTo>
                    <a:pt x="51" y="1"/>
                    <a:pt x="48" y="4"/>
                    <a:pt x="45" y="10"/>
                  </a:cubicBezTo>
                  <a:lnTo>
                    <a:pt x="45" y="10"/>
                  </a:lnTo>
                  <a:cubicBezTo>
                    <a:pt x="48" y="7"/>
                    <a:pt x="51" y="4"/>
                    <a:pt x="54" y="1"/>
                  </a:cubicBezTo>
                  <a:close/>
                  <a:moveTo>
                    <a:pt x="45" y="10"/>
                  </a:moveTo>
                  <a:cubicBezTo>
                    <a:pt x="30" y="25"/>
                    <a:pt x="15" y="40"/>
                    <a:pt x="1" y="62"/>
                  </a:cubicBezTo>
                  <a:cubicBezTo>
                    <a:pt x="1" y="62"/>
                    <a:pt x="5" y="60"/>
                    <a:pt x="10" y="60"/>
                  </a:cubicBezTo>
                  <a:cubicBezTo>
                    <a:pt x="14" y="60"/>
                    <a:pt x="18" y="62"/>
                    <a:pt x="18" y="71"/>
                  </a:cubicBezTo>
                  <a:cubicBezTo>
                    <a:pt x="18" y="80"/>
                    <a:pt x="10" y="80"/>
                    <a:pt x="1" y="80"/>
                  </a:cubicBezTo>
                  <a:cubicBezTo>
                    <a:pt x="4" y="83"/>
                    <a:pt x="8" y="85"/>
                    <a:pt x="13" y="85"/>
                  </a:cubicBezTo>
                  <a:cubicBezTo>
                    <a:pt x="20" y="85"/>
                    <a:pt x="27" y="79"/>
                    <a:pt x="27" y="62"/>
                  </a:cubicBezTo>
                  <a:cubicBezTo>
                    <a:pt x="27" y="50"/>
                    <a:pt x="36" y="24"/>
                    <a:pt x="45"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8955276" y="4418089"/>
              <a:ext cx="7188" cy="6070"/>
            </a:xfrm>
            <a:custGeom>
              <a:rect b="b" l="l" r="r" t="t"/>
              <a:pathLst>
                <a:path extrusionOk="0" h="38" w="45">
                  <a:moveTo>
                    <a:pt x="18" y="0"/>
                  </a:moveTo>
                  <a:lnTo>
                    <a:pt x="1" y="36"/>
                  </a:lnTo>
                  <a:lnTo>
                    <a:pt x="18" y="27"/>
                  </a:lnTo>
                  <a:cubicBezTo>
                    <a:pt x="18" y="34"/>
                    <a:pt x="22" y="37"/>
                    <a:pt x="26" y="37"/>
                  </a:cubicBezTo>
                  <a:cubicBezTo>
                    <a:pt x="32" y="37"/>
                    <a:pt x="40" y="32"/>
                    <a:pt x="45" y="27"/>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8955276" y="4381348"/>
              <a:ext cx="8626" cy="3035"/>
            </a:xfrm>
            <a:custGeom>
              <a:rect b="b" l="l" r="r" t="t"/>
              <a:pathLst>
                <a:path extrusionOk="0" h="19" w="54">
                  <a:moveTo>
                    <a:pt x="54" y="1"/>
                  </a:moveTo>
                  <a:lnTo>
                    <a:pt x="1" y="10"/>
                  </a:lnTo>
                  <a:lnTo>
                    <a:pt x="27" y="18"/>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8953839" y="4374319"/>
              <a:ext cx="4473" cy="3035"/>
            </a:xfrm>
            <a:custGeom>
              <a:rect b="b" l="l" r="r" t="t"/>
              <a:pathLst>
                <a:path extrusionOk="0" h="19" w="28">
                  <a:moveTo>
                    <a:pt x="10" y="1"/>
                  </a:moveTo>
                  <a:lnTo>
                    <a:pt x="1" y="18"/>
                  </a:lnTo>
                  <a:lnTo>
                    <a:pt x="1"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9100642" y="4188220"/>
              <a:ext cx="1438" cy="1438"/>
            </a:xfrm>
            <a:custGeom>
              <a:rect b="b" l="l" r="r" t="t"/>
              <a:pathLst>
                <a:path extrusionOk="0" h="9" w="9">
                  <a:moveTo>
                    <a:pt x="9" y="0"/>
                  </a:moveTo>
                  <a:lnTo>
                    <a:pt x="0" y="9"/>
                  </a:lnTo>
                  <a:cubicBezTo>
                    <a:pt x="0"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9086425" y="4189498"/>
              <a:ext cx="1597" cy="3035"/>
            </a:xfrm>
            <a:custGeom>
              <a:rect b="b" l="l" r="r" t="t"/>
              <a:pathLst>
                <a:path extrusionOk="0" h="19" w="10">
                  <a:moveTo>
                    <a:pt x="1" y="1"/>
                  </a:moveTo>
                  <a:lnTo>
                    <a:pt x="1" y="19"/>
                  </a:lnTo>
                  <a:cubicBezTo>
                    <a:pt x="1" y="10"/>
                    <a:pt x="10"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8880517" y="4247325"/>
              <a:ext cx="14537" cy="8786"/>
            </a:xfrm>
            <a:custGeom>
              <a:rect b="b" l="l" r="r" t="t"/>
              <a:pathLst>
                <a:path extrusionOk="0" h="55" w="91">
                  <a:moveTo>
                    <a:pt x="1" y="1"/>
                  </a:moveTo>
                  <a:cubicBezTo>
                    <a:pt x="19" y="13"/>
                    <a:pt x="40" y="26"/>
                    <a:pt x="57" y="35"/>
                  </a:cubicBezTo>
                  <a:lnTo>
                    <a:pt x="57" y="35"/>
                  </a:lnTo>
                  <a:lnTo>
                    <a:pt x="18" y="10"/>
                  </a:lnTo>
                  <a:lnTo>
                    <a:pt x="18" y="10"/>
                  </a:lnTo>
                  <a:cubicBezTo>
                    <a:pt x="21" y="12"/>
                    <a:pt x="22" y="13"/>
                    <a:pt x="22" y="13"/>
                  </a:cubicBezTo>
                  <a:cubicBezTo>
                    <a:pt x="21" y="13"/>
                    <a:pt x="13" y="7"/>
                    <a:pt x="1" y="1"/>
                  </a:cubicBezTo>
                  <a:close/>
                  <a:moveTo>
                    <a:pt x="57" y="35"/>
                  </a:moveTo>
                  <a:lnTo>
                    <a:pt x="71" y="45"/>
                  </a:lnTo>
                  <a:cubicBezTo>
                    <a:pt x="84" y="52"/>
                    <a:pt x="90" y="54"/>
                    <a:pt x="90" y="54"/>
                  </a:cubicBezTo>
                  <a:cubicBezTo>
                    <a:pt x="91" y="54"/>
                    <a:pt x="76" y="47"/>
                    <a:pt x="57" y="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8970771" y="4214897"/>
              <a:ext cx="3035" cy="5910"/>
            </a:xfrm>
            <a:custGeom>
              <a:rect b="b" l="l" r="r" t="t"/>
              <a:pathLst>
                <a:path extrusionOk="0" h="37" w="19">
                  <a:moveTo>
                    <a:pt x="18" y="1"/>
                  </a:moveTo>
                  <a:cubicBezTo>
                    <a:pt x="10" y="19"/>
                    <a:pt x="10" y="27"/>
                    <a:pt x="1" y="36"/>
                  </a:cubicBezTo>
                  <a:cubicBezTo>
                    <a:pt x="10" y="27"/>
                    <a:pt x="18" y="19"/>
                    <a:pt x="18" y="19"/>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8976522" y="4195249"/>
              <a:ext cx="2875" cy="4313"/>
            </a:xfrm>
            <a:custGeom>
              <a:rect b="b" l="l" r="r" t="t"/>
              <a:pathLst>
                <a:path extrusionOk="0" h="27" w="18">
                  <a:moveTo>
                    <a:pt x="0" y="0"/>
                  </a:moveTo>
                  <a:lnTo>
                    <a:pt x="18" y="27"/>
                  </a:ln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9223324" y="4179754"/>
              <a:ext cx="12779" cy="5751"/>
            </a:xfrm>
            <a:custGeom>
              <a:rect b="b" l="l" r="r" t="t"/>
              <a:pathLst>
                <a:path extrusionOk="0" h="36" w="80">
                  <a:moveTo>
                    <a:pt x="80" y="0"/>
                  </a:moveTo>
                  <a:cubicBezTo>
                    <a:pt x="36" y="0"/>
                    <a:pt x="27" y="18"/>
                    <a:pt x="0" y="35"/>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8906715" y="4296845"/>
              <a:ext cx="3674" cy="7348"/>
            </a:xfrm>
            <a:custGeom>
              <a:rect b="b" l="l" r="r" t="t"/>
              <a:pathLst>
                <a:path extrusionOk="0" h="46" w="23">
                  <a:moveTo>
                    <a:pt x="13" y="0"/>
                  </a:moveTo>
                  <a:cubicBezTo>
                    <a:pt x="13" y="23"/>
                    <a:pt x="0" y="46"/>
                    <a:pt x="14" y="46"/>
                  </a:cubicBezTo>
                  <a:cubicBezTo>
                    <a:pt x="16" y="46"/>
                    <a:pt x="19" y="45"/>
                    <a:pt x="22" y="44"/>
                  </a:cubicBezTo>
                  <a:cubicBezTo>
                    <a:pt x="22" y="27"/>
                    <a:pt x="22" y="9"/>
                    <a:pt x="1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9094891" y="4241734"/>
              <a:ext cx="1597" cy="3035"/>
            </a:xfrm>
            <a:custGeom>
              <a:rect b="b" l="l" r="r" t="t"/>
              <a:pathLst>
                <a:path extrusionOk="0" h="19" w="10">
                  <a:moveTo>
                    <a:pt x="10" y="1"/>
                  </a:moveTo>
                  <a:cubicBezTo>
                    <a:pt x="1" y="9"/>
                    <a:pt x="1" y="9"/>
                    <a:pt x="1" y="18"/>
                  </a:cubicBezTo>
                  <a:cubicBezTo>
                    <a:pt x="10" y="18"/>
                    <a:pt x="10"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8905916" y="4291094"/>
              <a:ext cx="4473" cy="5910"/>
            </a:xfrm>
            <a:custGeom>
              <a:rect b="b" l="l" r="r" t="t"/>
              <a:pathLst>
                <a:path extrusionOk="0" h="37" w="28">
                  <a:moveTo>
                    <a:pt x="1" y="1"/>
                  </a:moveTo>
                  <a:cubicBezTo>
                    <a:pt x="1" y="1"/>
                    <a:pt x="1" y="10"/>
                    <a:pt x="1" y="10"/>
                  </a:cubicBezTo>
                  <a:cubicBezTo>
                    <a:pt x="9" y="18"/>
                    <a:pt x="18" y="27"/>
                    <a:pt x="27" y="36"/>
                  </a:cubicBezTo>
                  <a:cubicBezTo>
                    <a:pt x="27" y="18"/>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9083709" y="4457545"/>
              <a:ext cx="1597" cy="160"/>
            </a:xfrm>
            <a:custGeom>
              <a:rect b="b" l="l" r="r" t="t"/>
              <a:pathLst>
                <a:path extrusionOk="0" h="1" w="10">
                  <a:moveTo>
                    <a:pt x="9" y="1"/>
                  </a:moveTo>
                  <a:cubicBezTo>
                    <a:pt x="9" y="1"/>
                    <a:pt x="9" y="1"/>
                    <a:pt x="0"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9000483" y="4497001"/>
              <a:ext cx="1597" cy="3035"/>
            </a:xfrm>
            <a:custGeom>
              <a:rect b="b" l="l" r="r" t="t"/>
              <a:pathLst>
                <a:path extrusionOk="0" h="19" w="10">
                  <a:moveTo>
                    <a:pt x="9" y="1"/>
                  </a:moveTo>
                  <a:cubicBezTo>
                    <a:pt x="0" y="1"/>
                    <a:pt x="0" y="1"/>
                    <a:pt x="0" y="19"/>
                  </a:cubicBezTo>
                  <a:cubicBezTo>
                    <a:pt x="0" y="10"/>
                    <a:pt x="0"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8939781" y="4346205"/>
              <a:ext cx="1597" cy="1438"/>
            </a:xfrm>
            <a:custGeom>
              <a:rect b="b" l="l" r="r" t="t"/>
              <a:pathLst>
                <a:path extrusionOk="0" h="9" w="10">
                  <a:moveTo>
                    <a:pt x="1" y="0"/>
                  </a:moveTo>
                  <a:cubicBezTo>
                    <a:pt x="9"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8924286" y="4364415"/>
              <a:ext cx="1597" cy="160"/>
            </a:xfrm>
            <a:custGeom>
              <a:rect b="b" l="l" r="r" t="t"/>
              <a:pathLst>
                <a:path extrusionOk="0" h="1" w="10">
                  <a:moveTo>
                    <a:pt x="9" y="1"/>
                  </a:moveTo>
                  <a:cubicBezTo>
                    <a:pt x="9" y="1"/>
                    <a:pt x="0" y="1"/>
                    <a:pt x="0" y="1"/>
                  </a:cubicBez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8869335" y="4291094"/>
              <a:ext cx="160" cy="1597"/>
            </a:xfrm>
            <a:custGeom>
              <a:rect b="b" l="l" r="r" t="t"/>
              <a:pathLst>
                <a:path extrusionOk="0" h="10" w="1">
                  <a:moveTo>
                    <a:pt x="0" y="1"/>
                  </a:moveTo>
                  <a:cubicBezTo>
                    <a:pt x="0" y="1"/>
                    <a:pt x="0" y="1"/>
                    <a:pt x="0" y="1"/>
                  </a:cubicBez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8938344" y="4347483"/>
              <a:ext cx="1597" cy="3035"/>
            </a:xfrm>
            <a:custGeom>
              <a:rect b="b" l="l" r="r" t="t"/>
              <a:pathLst>
                <a:path extrusionOk="0" h="19" w="10">
                  <a:moveTo>
                    <a:pt x="1" y="1"/>
                  </a:moveTo>
                  <a:cubicBezTo>
                    <a:pt x="1" y="1"/>
                    <a:pt x="1" y="10"/>
                    <a:pt x="1" y="19"/>
                  </a:cubicBezTo>
                  <a:cubicBezTo>
                    <a:pt x="1" y="10"/>
                    <a:pt x="10"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8941219" y="4348920"/>
              <a:ext cx="1597" cy="1597"/>
            </a:xfrm>
            <a:custGeom>
              <a:rect b="b" l="l" r="r" t="t"/>
              <a:pathLst>
                <a:path extrusionOk="0" h="10" w="10">
                  <a:moveTo>
                    <a:pt x="0" y="1"/>
                  </a:moveTo>
                  <a:cubicBezTo>
                    <a:pt x="0" y="1"/>
                    <a:pt x="0" y="10"/>
                    <a:pt x="0" y="10"/>
                  </a:cubicBezTo>
                  <a:cubicBezTo>
                    <a:pt x="9" y="10"/>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8938344" y="4344767"/>
              <a:ext cx="1597" cy="2875"/>
            </a:xfrm>
            <a:custGeom>
              <a:rect b="b" l="l" r="r" t="t"/>
              <a:pathLst>
                <a:path extrusionOk="0" h="18" w="10">
                  <a:moveTo>
                    <a:pt x="1" y="0"/>
                  </a:moveTo>
                  <a:cubicBezTo>
                    <a:pt x="1" y="9"/>
                    <a:pt x="1" y="9"/>
                    <a:pt x="10" y="18"/>
                  </a:cubicBezTo>
                  <a:cubicBezTo>
                    <a:pt x="10"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9145689" y="4323521"/>
              <a:ext cx="160" cy="3035"/>
            </a:xfrm>
            <a:custGeom>
              <a:rect b="b" l="l" r="r" t="t"/>
              <a:pathLst>
                <a:path extrusionOk="0" h="19" w="1">
                  <a:moveTo>
                    <a:pt x="1" y="1"/>
                  </a:moveTo>
                  <a:cubicBezTo>
                    <a:pt x="1" y="1"/>
                    <a:pt x="1" y="1"/>
                    <a:pt x="1" y="1"/>
                  </a:cubicBezTo>
                  <a:cubicBezTo>
                    <a:pt x="1" y="18"/>
                    <a:pt x="1" y="18"/>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8865022" y="4193811"/>
              <a:ext cx="160" cy="1597"/>
            </a:xfrm>
            <a:custGeom>
              <a:rect b="b" l="l" r="r" t="t"/>
              <a:pathLst>
                <a:path extrusionOk="0" h="10" w="1">
                  <a:moveTo>
                    <a:pt x="1" y="0"/>
                  </a:moveTo>
                  <a:cubicBezTo>
                    <a:pt x="1" y="0"/>
                    <a:pt x="1" y="9"/>
                    <a:pt x="1" y="9"/>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8865022" y="4190936"/>
              <a:ext cx="11501" cy="18530"/>
            </a:xfrm>
            <a:custGeom>
              <a:rect b="b" l="l" r="r" t="t"/>
              <a:pathLst>
                <a:path extrusionOk="0" h="116" w="72">
                  <a:moveTo>
                    <a:pt x="54" y="1"/>
                  </a:moveTo>
                  <a:cubicBezTo>
                    <a:pt x="48" y="24"/>
                    <a:pt x="38" y="32"/>
                    <a:pt x="24" y="32"/>
                  </a:cubicBezTo>
                  <a:cubicBezTo>
                    <a:pt x="17" y="32"/>
                    <a:pt x="9" y="30"/>
                    <a:pt x="1" y="27"/>
                  </a:cubicBezTo>
                  <a:lnTo>
                    <a:pt x="1" y="27"/>
                  </a:lnTo>
                  <a:cubicBezTo>
                    <a:pt x="27" y="54"/>
                    <a:pt x="54" y="89"/>
                    <a:pt x="71" y="116"/>
                  </a:cubicBezTo>
                  <a:cubicBezTo>
                    <a:pt x="62" y="80"/>
                    <a:pt x="54" y="36"/>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8776206" y="4172725"/>
              <a:ext cx="476831" cy="352711"/>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1" y="143"/>
                  </a:cubicBezTo>
                  <a:lnTo>
                    <a:pt x="381" y="143"/>
                  </a:lnTo>
                  <a:cubicBezTo>
                    <a:pt x="380" y="143"/>
                    <a:pt x="380" y="142"/>
                    <a:pt x="380" y="141"/>
                  </a:cubicBezTo>
                  <a:close/>
                  <a:moveTo>
                    <a:pt x="406" y="141"/>
                  </a:moveTo>
                  <a:lnTo>
                    <a:pt x="406" y="141"/>
                  </a:lnTo>
                  <a:cubicBezTo>
                    <a:pt x="410" y="144"/>
                    <a:pt x="414" y="146"/>
                    <a:pt x="417" y="148"/>
                  </a:cubicBezTo>
                  <a:lnTo>
                    <a:pt x="417" y="148"/>
                  </a:lnTo>
                  <a:cubicBezTo>
                    <a:pt x="413" y="145"/>
                    <a:pt x="410" y="142"/>
                    <a:pt x="406" y="141"/>
                  </a:cubicBezTo>
                  <a:close/>
                  <a:moveTo>
                    <a:pt x="1185" y="202"/>
                  </a:moveTo>
                  <a:cubicBezTo>
                    <a:pt x="1190" y="202"/>
                    <a:pt x="1196" y="210"/>
                    <a:pt x="1201" y="221"/>
                  </a:cubicBezTo>
                  <a:cubicBezTo>
                    <a:pt x="1201" y="221"/>
                    <a:pt x="1192" y="221"/>
                    <a:pt x="1175" y="212"/>
                  </a:cubicBezTo>
                  <a:cubicBezTo>
                    <a:pt x="1178" y="205"/>
                    <a:pt x="1181" y="202"/>
                    <a:pt x="1185" y="202"/>
                  </a:cubicBezTo>
                  <a:close/>
                  <a:moveTo>
                    <a:pt x="618" y="362"/>
                  </a:moveTo>
                  <a:cubicBezTo>
                    <a:pt x="623" y="367"/>
                    <a:pt x="626" y="369"/>
                    <a:pt x="627" y="372"/>
                  </a:cubicBezTo>
                  <a:lnTo>
                    <a:pt x="627" y="372"/>
                  </a:lnTo>
                  <a:cubicBezTo>
                    <a:pt x="624" y="369"/>
                    <a:pt x="621" y="366"/>
                    <a:pt x="618" y="362"/>
                  </a:cubicBezTo>
                  <a:close/>
                  <a:moveTo>
                    <a:pt x="618" y="450"/>
                  </a:moveTo>
                  <a:cubicBezTo>
                    <a:pt x="627" y="459"/>
                    <a:pt x="636" y="459"/>
                    <a:pt x="654" y="468"/>
                  </a:cubicBezTo>
                  <a:lnTo>
                    <a:pt x="618" y="450"/>
                  </a:lnTo>
                  <a:close/>
                  <a:moveTo>
                    <a:pt x="2552" y="751"/>
                  </a:moveTo>
                  <a:cubicBezTo>
                    <a:pt x="2551" y="754"/>
                    <a:pt x="2550" y="757"/>
                    <a:pt x="2548" y="760"/>
                  </a:cubicBezTo>
                  <a:lnTo>
                    <a:pt x="2548" y="760"/>
                  </a:lnTo>
                  <a:cubicBezTo>
                    <a:pt x="2551" y="757"/>
                    <a:pt x="2552" y="753"/>
                    <a:pt x="2552" y="751"/>
                  </a:cubicBezTo>
                  <a:close/>
                  <a:moveTo>
                    <a:pt x="2058" y="927"/>
                  </a:moveTo>
                  <a:cubicBezTo>
                    <a:pt x="2058" y="935"/>
                    <a:pt x="2056" y="937"/>
                    <a:pt x="2054" y="937"/>
                  </a:cubicBezTo>
                  <a:cubicBezTo>
                    <a:pt x="2052" y="937"/>
                    <a:pt x="2049" y="932"/>
                    <a:pt x="2049" y="927"/>
                  </a:cubicBezTo>
                  <a:close/>
                  <a:moveTo>
                    <a:pt x="751" y="1007"/>
                  </a:moveTo>
                  <a:lnTo>
                    <a:pt x="751" y="1007"/>
                  </a:lnTo>
                  <a:cubicBezTo>
                    <a:pt x="750" y="1007"/>
                    <a:pt x="750" y="1008"/>
                    <a:pt x="749" y="1009"/>
                  </a:cubicBezTo>
                  <a:lnTo>
                    <a:pt x="749" y="1009"/>
                  </a:lnTo>
                  <a:cubicBezTo>
                    <a:pt x="750" y="1008"/>
                    <a:pt x="750" y="1007"/>
                    <a:pt x="751" y="1007"/>
                  </a:cubicBezTo>
                  <a:close/>
                  <a:moveTo>
                    <a:pt x="1802" y="1298"/>
                  </a:moveTo>
                  <a:cubicBezTo>
                    <a:pt x="1806" y="1299"/>
                    <a:pt x="1810" y="1300"/>
                    <a:pt x="1813" y="1300"/>
                  </a:cubicBezTo>
                  <a:lnTo>
                    <a:pt x="1813" y="1300"/>
                  </a:lnTo>
                  <a:cubicBezTo>
                    <a:pt x="1810" y="1299"/>
                    <a:pt x="1806" y="1298"/>
                    <a:pt x="1802" y="1298"/>
                  </a:cubicBezTo>
                  <a:close/>
                  <a:moveTo>
                    <a:pt x="1969" y="1704"/>
                  </a:moveTo>
                  <a:lnTo>
                    <a:pt x="1969" y="1704"/>
                  </a:lnTo>
                  <a:cubicBezTo>
                    <a:pt x="1968" y="1705"/>
                    <a:pt x="1968" y="1705"/>
                    <a:pt x="1967" y="1706"/>
                  </a:cubicBezTo>
                  <a:lnTo>
                    <a:pt x="1967" y="1706"/>
                  </a:lnTo>
                  <a:lnTo>
                    <a:pt x="1969" y="1704"/>
                  </a:lnTo>
                  <a:close/>
                  <a:moveTo>
                    <a:pt x="2393" y="0"/>
                  </a:moveTo>
                  <a:lnTo>
                    <a:pt x="2393" y="0"/>
                  </a:lnTo>
                  <a:cubicBezTo>
                    <a:pt x="2358" y="53"/>
                    <a:pt x="2314" y="53"/>
                    <a:pt x="2261" y="53"/>
                  </a:cubicBezTo>
                  <a:cubicBezTo>
                    <a:pt x="2208" y="53"/>
                    <a:pt x="2164" y="62"/>
                    <a:pt x="2155" y="106"/>
                  </a:cubicBezTo>
                  <a:lnTo>
                    <a:pt x="2119" y="88"/>
                  </a:lnTo>
                  <a:lnTo>
                    <a:pt x="2146" y="88"/>
                  </a:lnTo>
                  <a:cubicBezTo>
                    <a:pt x="2133" y="79"/>
                    <a:pt x="2124" y="75"/>
                    <a:pt x="2116" y="75"/>
                  </a:cubicBezTo>
                  <a:cubicBezTo>
                    <a:pt x="2103" y="75"/>
                    <a:pt x="2095" y="86"/>
                    <a:pt x="2084" y="97"/>
                  </a:cubicBezTo>
                  <a:cubicBezTo>
                    <a:pt x="2077" y="120"/>
                    <a:pt x="2069" y="143"/>
                    <a:pt x="2055" y="143"/>
                  </a:cubicBezTo>
                  <a:cubicBezTo>
                    <a:pt x="2053" y="143"/>
                    <a:pt x="2051" y="142"/>
                    <a:pt x="2049" y="141"/>
                  </a:cubicBezTo>
                  <a:cubicBezTo>
                    <a:pt x="2031" y="132"/>
                    <a:pt x="2022" y="124"/>
                    <a:pt x="2031" y="106"/>
                  </a:cubicBezTo>
                  <a:lnTo>
                    <a:pt x="2031" y="106"/>
                  </a:lnTo>
                  <a:lnTo>
                    <a:pt x="1996" y="132"/>
                  </a:lnTo>
                  <a:cubicBezTo>
                    <a:pt x="1988" y="132"/>
                    <a:pt x="1987" y="118"/>
                    <a:pt x="1994" y="115"/>
                  </a:cubicBezTo>
                  <a:lnTo>
                    <a:pt x="1994" y="115"/>
                  </a:lnTo>
                  <a:lnTo>
                    <a:pt x="1943" y="124"/>
                  </a:lnTo>
                  <a:cubicBezTo>
                    <a:pt x="1934" y="132"/>
                    <a:pt x="1916" y="159"/>
                    <a:pt x="1908" y="168"/>
                  </a:cubicBezTo>
                  <a:cubicBezTo>
                    <a:pt x="1890" y="159"/>
                    <a:pt x="1916" y="159"/>
                    <a:pt x="1908" y="150"/>
                  </a:cubicBezTo>
                  <a:lnTo>
                    <a:pt x="1908" y="150"/>
                  </a:lnTo>
                  <a:lnTo>
                    <a:pt x="1881" y="177"/>
                  </a:lnTo>
                  <a:cubicBezTo>
                    <a:pt x="1863" y="150"/>
                    <a:pt x="1890" y="124"/>
                    <a:pt x="1916" y="124"/>
                  </a:cubicBezTo>
                  <a:cubicBezTo>
                    <a:pt x="1906" y="94"/>
                    <a:pt x="1899" y="85"/>
                    <a:pt x="1893" y="85"/>
                  </a:cubicBezTo>
                  <a:cubicBezTo>
                    <a:pt x="1884" y="85"/>
                    <a:pt x="1877" y="107"/>
                    <a:pt x="1860" y="107"/>
                  </a:cubicBezTo>
                  <a:cubicBezTo>
                    <a:pt x="1852" y="107"/>
                    <a:pt x="1842" y="102"/>
                    <a:pt x="1828" y="88"/>
                  </a:cubicBezTo>
                  <a:lnTo>
                    <a:pt x="1855" y="79"/>
                  </a:lnTo>
                  <a:cubicBezTo>
                    <a:pt x="1837" y="18"/>
                    <a:pt x="1810"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8" y="105"/>
                    <a:pt x="1740" y="106"/>
                    <a:pt x="1731" y="106"/>
                  </a:cubicBezTo>
                  <a:lnTo>
                    <a:pt x="1731" y="62"/>
                  </a:lnTo>
                  <a:cubicBezTo>
                    <a:pt x="1713" y="71"/>
                    <a:pt x="1713" y="97"/>
                    <a:pt x="1696" y="115"/>
                  </a:cubicBezTo>
                  <a:cubicBezTo>
                    <a:pt x="1669" y="115"/>
                    <a:pt x="1669" y="79"/>
                    <a:pt x="1660" y="44"/>
                  </a:cubicBezTo>
                  <a:cubicBezTo>
                    <a:pt x="1658" y="44"/>
                    <a:pt x="1656" y="43"/>
                    <a:pt x="1654" y="43"/>
                  </a:cubicBezTo>
                  <a:cubicBezTo>
                    <a:pt x="1624" y="43"/>
                    <a:pt x="1684" y="106"/>
                    <a:pt x="1643" y="115"/>
                  </a:cubicBezTo>
                  <a:cubicBezTo>
                    <a:pt x="1633" y="110"/>
                    <a:pt x="1624" y="108"/>
                    <a:pt x="1615" y="108"/>
                  </a:cubicBezTo>
                  <a:cubicBezTo>
                    <a:pt x="1591" y="108"/>
                    <a:pt x="1569" y="122"/>
                    <a:pt x="1537" y="141"/>
                  </a:cubicBezTo>
                  <a:cubicBezTo>
                    <a:pt x="1510" y="124"/>
                    <a:pt x="1546" y="115"/>
                    <a:pt x="1537" y="97"/>
                  </a:cubicBezTo>
                  <a:lnTo>
                    <a:pt x="1537" y="97"/>
                  </a:lnTo>
                  <a:lnTo>
                    <a:pt x="1510" y="141"/>
                  </a:lnTo>
                  <a:cubicBezTo>
                    <a:pt x="1510" y="132"/>
                    <a:pt x="1510" y="124"/>
                    <a:pt x="1510" y="115"/>
                  </a:cubicBezTo>
                  <a:cubicBezTo>
                    <a:pt x="1493" y="132"/>
                    <a:pt x="1510" y="168"/>
                    <a:pt x="1484" y="177"/>
                  </a:cubicBezTo>
                  <a:cubicBezTo>
                    <a:pt x="1482" y="186"/>
                    <a:pt x="1479" y="190"/>
                    <a:pt x="1475" y="190"/>
                  </a:cubicBezTo>
                  <a:cubicBezTo>
                    <a:pt x="1460" y="190"/>
                    <a:pt x="1433" y="145"/>
                    <a:pt x="1407" y="145"/>
                  </a:cubicBezTo>
                  <a:cubicBezTo>
                    <a:pt x="1400" y="145"/>
                    <a:pt x="1393" y="149"/>
                    <a:pt x="1387" y="159"/>
                  </a:cubicBezTo>
                  <a:cubicBezTo>
                    <a:pt x="1378" y="150"/>
                    <a:pt x="1387" y="132"/>
                    <a:pt x="1387" y="115"/>
                  </a:cubicBezTo>
                  <a:lnTo>
                    <a:pt x="1387" y="115"/>
                  </a:lnTo>
                  <a:cubicBezTo>
                    <a:pt x="1334"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28"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8" y="194"/>
                  </a:cubicBezTo>
                  <a:lnTo>
                    <a:pt x="1219" y="141"/>
                  </a:lnTo>
                  <a:lnTo>
                    <a:pt x="1210" y="159"/>
                  </a:lnTo>
                  <a:lnTo>
                    <a:pt x="1157" y="124"/>
                  </a:lnTo>
                  <a:cubicBezTo>
                    <a:pt x="1113" y="177"/>
                    <a:pt x="1078" y="256"/>
                    <a:pt x="1007" y="283"/>
                  </a:cubicBezTo>
                  <a:cubicBezTo>
                    <a:pt x="1025" y="238"/>
                    <a:pt x="1016" y="212"/>
                    <a:pt x="1016" y="168"/>
                  </a:cubicBezTo>
                  <a:lnTo>
                    <a:pt x="1016" y="168"/>
                  </a:lnTo>
                  <a:cubicBezTo>
                    <a:pt x="1021" y="182"/>
                    <a:pt x="1027" y="188"/>
                    <a:pt x="1034" y="188"/>
                  </a:cubicBezTo>
                  <a:cubicBezTo>
                    <a:pt x="1051" y="188"/>
                    <a:pt x="1074" y="158"/>
                    <a:pt x="1098" y="158"/>
                  </a:cubicBezTo>
                  <a:cubicBezTo>
                    <a:pt x="1100" y="158"/>
                    <a:pt x="1102" y="158"/>
                    <a:pt x="1104" y="159"/>
                  </a:cubicBezTo>
                  <a:cubicBezTo>
                    <a:pt x="1086" y="150"/>
                    <a:pt x="1086" y="132"/>
                    <a:pt x="1095" y="124"/>
                  </a:cubicBezTo>
                  <a:lnTo>
                    <a:pt x="1095" y="124"/>
                  </a:lnTo>
                  <a:lnTo>
                    <a:pt x="1033" y="168"/>
                  </a:lnTo>
                  <a:cubicBezTo>
                    <a:pt x="1033" y="132"/>
                    <a:pt x="1016" y="141"/>
                    <a:pt x="998" y="124"/>
                  </a:cubicBezTo>
                  <a:lnTo>
                    <a:pt x="998" y="124"/>
                  </a:lnTo>
                  <a:cubicBezTo>
                    <a:pt x="1016" y="194"/>
                    <a:pt x="954" y="177"/>
                    <a:pt x="927" y="194"/>
                  </a:cubicBezTo>
                  <a:cubicBezTo>
                    <a:pt x="927" y="168"/>
                    <a:pt x="936" y="150"/>
                    <a:pt x="963" y="150"/>
                  </a:cubicBezTo>
                  <a:cubicBezTo>
                    <a:pt x="958" y="142"/>
                    <a:pt x="954" y="138"/>
                    <a:pt x="951" y="138"/>
                  </a:cubicBezTo>
                  <a:cubicBezTo>
                    <a:pt x="934" y="138"/>
                    <a:pt x="920" y="203"/>
                    <a:pt x="903" y="203"/>
                  </a:cubicBezTo>
                  <a:cubicBezTo>
                    <a:pt x="899" y="203"/>
                    <a:pt x="896" y="200"/>
                    <a:pt x="892" y="194"/>
                  </a:cubicBezTo>
                  <a:cubicBezTo>
                    <a:pt x="901" y="194"/>
                    <a:pt x="901" y="194"/>
                    <a:pt x="901" y="185"/>
                  </a:cubicBezTo>
                  <a:lnTo>
                    <a:pt x="901" y="185"/>
                  </a:lnTo>
                  <a:cubicBezTo>
                    <a:pt x="896" y="191"/>
                    <a:pt x="889" y="193"/>
                    <a:pt x="882" y="193"/>
                  </a:cubicBezTo>
                  <a:cubicBezTo>
                    <a:pt x="866" y="193"/>
                    <a:pt x="851" y="180"/>
                    <a:pt x="857" y="168"/>
                  </a:cubicBezTo>
                  <a:lnTo>
                    <a:pt x="866" y="168"/>
                  </a:lnTo>
                  <a:cubicBezTo>
                    <a:pt x="848" y="168"/>
                    <a:pt x="839" y="159"/>
                    <a:pt x="813" y="159"/>
                  </a:cubicBezTo>
                  <a:cubicBezTo>
                    <a:pt x="795" y="159"/>
                    <a:pt x="769" y="168"/>
                    <a:pt x="742" y="168"/>
                  </a:cubicBezTo>
                  <a:cubicBezTo>
                    <a:pt x="703" y="176"/>
                    <a:pt x="677" y="191"/>
                    <a:pt x="679" y="219"/>
                  </a:cubicBezTo>
                  <a:lnTo>
                    <a:pt x="679" y="219"/>
                  </a:lnTo>
                  <a:cubicBezTo>
                    <a:pt x="674" y="196"/>
                    <a:pt x="663" y="148"/>
                    <a:pt x="663" y="141"/>
                  </a:cubicBezTo>
                  <a:lnTo>
                    <a:pt x="663" y="141"/>
                  </a:lnTo>
                  <a:cubicBezTo>
                    <a:pt x="645" y="212"/>
                    <a:pt x="645" y="283"/>
                    <a:pt x="671" y="353"/>
                  </a:cubicBezTo>
                  <a:cubicBezTo>
                    <a:pt x="654" y="327"/>
                    <a:pt x="618" y="283"/>
                    <a:pt x="592" y="238"/>
                  </a:cubicBezTo>
                  <a:cubicBezTo>
                    <a:pt x="557" y="194"/>
                    <a:pt x="530" y="150"/>
                    <a:pt x="557" y="141"/>
                  </a:cubicBezTo>
                  <a:cubicBezTo>
                    <a:pt x="541" y="136"/>
                    <a:pt x="526" y="131"/>
                    <a:pt x="511" y="131"/>
                  </a:cubicBezTo>
                  <a:cubicBezTo>
                    <a:pt x="500" y="131"/>
                    <a:pt x="488" y="134"/>
                    <a:pt x="477" y="141"/>
                  </a:cubicBezTo>
                  <a:cubicBezTo>
                    <a:pt x="495" y="150"/>
                    <a:pt x="565" y="221"/>
                    <a:pt x="557" y="221"/>
                  </a:cubicBezTo>
                  <a:cubicBezTo>
                    <a:pt x="512" y="194"/>
                    <a:pt x="495" y="185"/>
                    <a:pt x="486" y="177"/>
                  </a:cubicBezTo>
                  <a:cubicBezTo>
                    <a:pt x="470" y="169"/>
                    <a:pt x="454" y="168"/>
                    <a:pt x="417" y="148"/>
                  </a:cubicBezTo>
                  <a:lnTo>
                    <a:pt x="417" y="148"/>
                  </a:lnTo>
                  <a:cubicBezTo>
                    <a:pt x="445" y="169"/>
                    <a:pt x="487" y="230"/>
                    <a:pt x="471" y="230"/>
                  </a:cubicBezTo>
                  <a:cubicBezTo>
                    <a:pt x="471" y="230"/>
                    <a:pt x="470" y="230"/>
                    <a:pt x="468" y="230"/>
                  </a:cubicBezTo>
                  <a:cubicBezTo>
                    <a:pt x="460" y="221"/>
                    <a:pt x="388" y="157"/>
                    <a:pt x="381" y="143"/>
                  </a:cubicBezTo>
                  <a:lnTo>
                    <a:pt x="381" y="143"/>
                  </a:lnTo>
                  <a:cubicBezTo>
                    <a:pt x="389" y="168"/>
                    <a:pt x="397" y="194"/>
                    <a:pt x="406" y="219"/>
                  </a:cubicBezTo>
                  <a:lnTo>
                    <a:pt x="406" y="219"/>
                  </a:lnTo>
                  <a:cubicBezTo>
                    <a:pt x="399" y="205"/>
                    <a:pt x="333" y="149"/>
                    <a:pt x="283" y="132"/>
                  </a:cubicBezTo>
                  <a:lnTo>
                    <a:pt x="283" y="132"/>
                  </a:lnTo>
                  <a:cubicBezTo>
                    <a:pt x="292" y="138"/>
                    <a:pt x="288" y="140"/>
                    <a:pt x="278" y="140"/>
                  </a:cubicBezTo>
                  <a:cubicBezTo>
                    <a:pt x="259" y="140"/>
                    <a:pt x="218" y="132"/>
                    <a:pt x="212" y="132"/>
                  </a:cubicBezTo>
                  <a:lnTo>
                    <a:pt x="212" y="132"/>
                  </a:lnTo>
                  <a:lnTo>
                    <a:pt x="265" y="159"/>
                  </a:lnTo>
                  <a:cubicBezTo>
                    <a:pt x="259" y="158"/>
                    <a:pt x="254" y="157"/>
                    <a:pt x="250" y="157"/>
                  </a:cubicBezTo>
                  <a:cubicBezTo>
                    <a:pt x="193" y="157"/>
                    <a:pt x="348" y="265"/>
                    <a:pt x="314" y="265"/>
                  </a:cubicBezTo>
                  <a:cubicBezTo>
                    <a:pt x="313" y="265"/>
                    <a:pt x="311" y="265"/>
                    <a:pt x="309" y="265"/>
                  </a:cubicBezTo>
                  <a:cubicBezTo>
                    <a:pt x="283" y="247"/>
                    <a:pt x="150" y="159"/>
                    <a:pt x="89" y="150"/>
                  </a:cubicBezTo>
                  <a:lnTo>
                    <a:pt x="89" y="150"/>
                  </a:lnTo>
                  <a:cubicBezTo>
                    <a:pt x="133" y="185"/>
                    <a:pt x="230" y="247"/>
                    <a:pt x="327" y="309"/>
                  </a:cubicBezTo>
                  <a:cubicBezTo>
                    <a:pt x="415" y="371"/>
                    <a:pt x="504" y="424"/>
                    <a:pt x="539" y="441"/>
                  </a:cubicBezTo>
                  <a:lnTo>
                    <a:pt x="504" y="433"/>
                  </a:lnTo>
                  <a:lnTo>
                    <a:pt x="504" y="433"/>
                  </a:lnTo>
                  <a:cubicBezTo>
                    <a:pt x="521" y="450"/>
                    <a:pt x="539" y="459"/>
                    <a:pt x="557" y="468"/>
                  </a:cubicBezTo>
                  <a:cubicBezTo>
                    <a:pt x="504" y="450"/>
                    <a:pt x="424" y="406"/>
                    <a:pt x="336" y="344"/>
                  </a:cubicBezTo>
                  <a:cubicBezTo>
                    <a:pt x="248" y="291"/>
                    <a:pt x="150" y="221"/>
                    <a:pt x="97" y="177"/>
                  </a:cubicBezTo>
                  <a:cubicBezTo>
                    <a:pt x="95" y="178"/>
                    <a:pt x="91" y="179"/>
                    <a:pt x="88" y="179"/>
                  </a:cubicBezTo>
                  <a:cubicBezTo>
                    <a:pt x="82" y="179"/>
                    <a:pt x="76" y="177"/>
                    <a:pt x="72" y="177"/>
                  </a:cubicBezTo>
                  <a:cubicBezTo>
                    <a:pt x="67" y="177"/>
                    <a:pt x="67" y="181"/>
                    <a:pt x="80" y="203"/>
                  </a:cubicBezTo>
                  <a:cubicBezTo>
                    <a:pt x="44" y="194"/>
                    <a:pt x="9" y="150"/>
                    <a:pt x="0" y="132"/>
                  </a:cubicBezTo>
                  <a:lnTo>
                    <a:pt x="0" y="132"/>
                  </a:lnTo>
                  <a:lnTo>
                    <a:pt x="36" y="230"/>
                  </a:lnTo>
                  <a:cubicBezTo>
                    <a:pt x="106" y="256"/>
                    <a:pt x="150" y="336"/>
                    <a:pt x="212" y="353"/>
                  </a:cubicBezTo>
                  <a:cubicBezTo>
                    <a:pt x="168" y="309"/>
                    <a:pt x="124" y="265"/>
                    <a:pt x="80" y="221"/>
                  </a:cubicBezTo>
                  <a:lnTo>
                    <a:pt x="80" y="221"/>
                  </a:lnTo>
                  <a:cubicBezTo>
                    <a:pt x="115" y="238"/>
                    <a:pt x="177" y="274"/>
                    <a:pt x="239" y="318"/>
                  </a:cubicBezTo>
                  <a:cubicBezTo>
                    <a:pt x="292" y="353"/>
                    <a:pt x="336" y="389"/>
                    <a:pt x="345" y="415"/>
                  </a:cubicBezTo>
                  <a:cubicBezTo>
                    <a:pt x="318" y="415"/>
                    <a:pt x="212" y="362"/>
                    <a:pt x="186" y="353"/>
                  </a:cubicBezTo>
                  <a:lnTo>
                    <a:pt x="186" y="353"/>
                  </a:lnTo>
                  <a:cubicBezTo>
                    <a:pt x="212" y="371"/>
                    <a:pt x="265" y="424"/>
                    <a:pt x="248" y="424"/>
                  </a:cubicBezTo>
                  <a:lnTo>
                    <a:pt x="195" y="389"/>
                  </a:lnTo>
                  <a:lnTo>
                    <a:pt x="195" y="389"/>
                  </a:lnTo>
                  <a:cubicBezTo>
                    <a:pt x="195" y="406"/>
                    <a:pt x="230" y="424"/>
                    <a:pt x="256" y="441"/>
                  </a:cubicBezTo>
                  <a:cubicBezTo>
                    <a:pt x="283" y="468"/>
                    <a:pt x="301" y="477"/>
                    <a:pt x="283" y="494"/>
                  </a:cubicBezTo>
                  <a:cubicBezTo>
                    <a:pt x="283" y="512"/>
                    <a:pt x="230" y="539"/>
                    <a:pt x="265" y="539"/>
                  </a:cubicBezTo>
                  <a:cubicBezTo>
                    <a:pt x="281" y="533"/>
                    <a:pt x="311" y="531"/>
                    <a:pt x="347" y="531"/>
                  </a:cubicBezTo>
                  <a:cubicBezTo>
                    <a:pt x="433" y="531"/>
                    <a:pt x="554" y="544"/>
                    <a:pt x="592" y="556"/>
                  </a:cubicBezTo>
                  <a:cubicBezTo>
                    <a:pt x="592" y="556"/>
                    <a:pt x="548" y="583"/>
                    <a:pt x="530" y="600"/>
                  </a:cubicBezTo>
                  <a:cubicBezTo>
                    <a:pt x="520" y="611"/>
                    <a:pt x="503" y="615"/>
                    <a:pt x="484" y="615"/>
                  </a:cubicBezTo>
                  <a:cubicBezTo>
                    <a:pt x="471" y="615"/>
                    <a:pt x="456" y="613"/>
                    <a:pt x="442" y="609"/>
                  </a:cubicBezTo>
                  <a:cubicBezTo>
                    <a:pt x="429" y="605"/>
                    <a:pt x="413" y="603"/>
                    <a:pt x="399" y="603"/>
                  </a:cubicBezTo>
                  <a:cubicBezTo>
                    <a:pt x="384" y="603"/>
                    <a:pt x="371" y="605"/>
                    <a:pt x="362" y="609"/>
                  </a:cubicBezTo>
                  <a:cubicBezTo>
                    <a:pt x="380" y="609"/>
                    <a:pt x="406" y="618"/>
                    <a:pt x="415" y="618"/>
                  </a:cubicBezTo>
                  <a:cubicBezTo>
                    <a:pt x="406" y="636"/>
                    <a:pt x="362" y="618"/>
                    <a:pt x="389" y="653"/>
                  </a:cubicBezTo>
                  <a:cubicBezTo>
                    <a:pt x="392" y="653"/>
                    <a:pt x="395" y="653"/>
                    <a:pt x="398" y="653"/>
                  </a:cubicBezTo>
                  <a:cubicBezTo>
                    <a:pt x="427" y="653"/>
                    <a:pt x="429" y="682"/>
                    <a:pt x="433" y="682"/>
                  </a:cubicBezTo>
                  <a:cubicBezTo>
                    <a:pt x="435" y="682"/>
                    <a:pt x="437" y="677"/>
                    <a:pt x="442" y="662"/>
                  </a:cubicBezTo>
                  <a:cubicBezTo>
                    <a:pt x="468" y="680"/>
                    <a:pt x="451" y="689"/>
                    <a:pt x="468" y="724"/>
                  </a:cubicBezTo>
                  <a:cubicBezTo>
                    <a:pt x="486" y="715"/>
                    <a:pt x="512" y="715"/>
                    <a:pt x="539" y="706"/>
                  </a:cubicBezTo>
                  <a:cubicBezTo>
                    <a:pt x="574" y="706"/>
                    <a:pt x="601" y="706"/>
                    <a:pt x="610" y="715"/>
                  </a:cubicBezTo>
                  <a:cubicBezTo>
                    <a:pt x="601" y="724"/>
                    <a:pt x="583" y="733"/>
                    <a:pt x="583" y="742"/>
                  </a:cubicBezTo>
                  <a:cubicBezTo>
                    <a:pt x="601" y="786"/>
                    <a:pt x="601" y="821"/>
                    <a:pt x="618" y="865"/>
                  </a:cubicBezTo>
                  <a:cubicBezTo>
                    <a:pt x="610" y="874"/>
                    <a:pt x="610" y="901"/>
                    <a:pt x="592" y="909"/>
                  </a:cubicBezTo>
                  <a:cubicBezTo>
                    <a:pt x="601" y="909"/>
                    <a:pt x="618" y="909"/>
                    <a:pt x="627" y="918"/>
                  </a:cubicBezTo>
                  <a:cubicBezTo>
                    <a:pt x="620" y="930"/>
                    <a:pt x="615" y="933"/>
                    <a:pt x="611" y="933"/>
                  </a:cubicBezTo>
                  <a:cubicBezTo>
                    <a:pt x="603" y="933"/>
                    <a:pt x="597" y="921"/>
                    <a:pt x="587" y="921"/>
                  </a:cubicBezTo>
                  <a:cubicBezTo>
                    <a:pt x="581" y="921"/>
                    <a:pt x="575" y="924"/>
                    <a:pt x="565" y="936"/>
                  </a:cubicBezTo>
                  <a:cubicBezTo>
                    <a:pt x="569" y="935"/>
                    <a:pt x="573" y="934"/>
                    <a:pt x="577" y="934"/>
                  </a:cubicBezTo>
                  <a:cubicBezTo>
                    <a:pt x="602" y="934"/>
                    <a:pt x="631" y="955"/>
                    <a:pt x="654" y="962"/>
                  </a:cubicBezTo>
                  <a:cubicBezTo>
                    <a:pt x="689" y="936"/>
                    <a:pt x="636" y="909"/>
                    <a:pt x="610" y="901"/>
                  </a:cubicBezTo>
                  <a:cubicBezTo>
                    <a:pt x="636" y="887"/>
                    <a:pt x="667" y="881"/>
                    <a:pt x="698" y="881"/>
                  </a:cubicBezTo>
                  <a:cubicBezTo>
                    <a:pt x="729" y="881"/>
                    <a:pt x="760" y="887"/>
                    <a:pt x="786" y="901"/>
                  </a:cubicBezTo>
                  <a:cubicBezTo>
                    <a:pt x="821" y="927"/>
                    <a:pt x="760" y="936"/>
                    <a:pt x="769" y="936"/>
                  </a:cubicBezTo>
                  <a:cubicBezTo>
                    <a:pt x="804" y="1015"/>
                    <a:pt x="901" y="945"/>
                    <a:pt x="892" y="1015"/>
                  </a:cubicBezTo>
                  <a:cubicBezTo>
                    <a:pt x="866" y="1060"/>
                    <a:pt x="821" y="1060"/>
                    <a:pt x="795" y="1077"/>
                  </a:cubicBezTo>
                  <a:cubicBezTo>
                    <a:pt x="769" y="1060"/>
                    <a:pt x="795" y="1024"/>
                    <a:pt x="786" y="1007"/>
                  </a:cubicBezTo>
                  <a:lnTo>
                    <a:pt x="786" y="1007"/>
                  </a:lnTo>
                  <a:lnTo>
                    <a:pt x="777" y="1033"/>
                  </a:lnTo>
                  <a:cubicBezTo>
                    <a:pt x="769" y="1033"/>
                    <a:pt x="746" y="1018"/>
                    <a:pt x="749" y="1009"/>
                  </a:cubicBezTo>
                  <a:lnTo>
                    <a:pt x="749" y="1009"/>
                  </a:lnTo>
                  <a:cubicBezTo>
                    <a:pt x="728" y="1045"/>
                    <a:pt x="813" y="1123"/>
                    <a:pt x="813" y="1183"/>
                  </a:cubicBezTo>
                  <a:cubicBezTo>
                    <a:pt x="819" y="1183"/>
                    <a:pt x="832" y="1187"/>
                    <a:pt x="843" y="1187"/>
                  </a:cubicBezTo>
                  <a:cubicBezTo>
                    <a:pt x="849" y="1187"/>
                    <a:pt x="854" y="1186"/>
                    <a:pt x="857" y="1183"/>
                  </a:cubicBezTo>
                  <a:lnTo>
                    <a:pt x="839" y="1166"/>
                  </a:lnTo>
                  <a:cubicBezTo>
                    <a:pt x="845" y="1157"/>
                    <a:pt x="853" y="1155"/>
                    <a:pt x="861" y="1155"/>
                  </a:cubicBezTo>
                  <a:cubicBezTo>
                    <a:pt x="872" y="1155"/>
                    <a:pt x="882" y="1158"/>
                    <a:pt x="890" y="1158"/>
                  </a:cubicBezTo>
                  <a:cubicBezTo>
                    <a:pt x="897" y="1158"/>
                    <a:pt x="901" y="1156"/>
                    <a:pt x="901" y="1148"/>
                  </a:cubicBezTo>
                  <a:cubicBezTo>
                    <a:pt x="927" y="1157"/>
                    <a:pt x="972" y="1166"/>
                    <a:pt x="980" y="1201"/>
                  </a:cubicBezTo>
                  <a:lnTo>
                    <a:pt x="944" y="1230"/>
                  </a:lnTo>
                  <a:lnTo>
                    <a:pt x="944" y="1230"/>
                  </a:lnTo>
                  <a:cubicBezTo>
                    <a:pt x="953" y="1219"/>
                    <a:pt x="951" y="1201"/>
                    <a:pt x="936" y="1201"/>
                  </a:cubicBezTo>
                  <a:lnTo>
                    <a:pt x="936" y="1201"/>
                  </a:lnTo>
                  <a:cubicBezTo>
                    <a:pt x="949" y="1201"/>
                    <a:pt x="944" y="1217"/>
                    <a:pt x="941" y="1232"/>
                  </a:cubicBezTo>
                  <a:lnTo>
                    <a:pt x="941" y="1232"/>
                  </a:lnTo>
                  <a:lnTo>
                    <a:pt x="936" y="1236"/>
                  </a:lnTo>
                  <a:cubicBezTo>
                    <a:pt x="938" y="1235"/>
                    <a:pt x="940" y="1234"/>
                    <a:pt x="941" y="1233"/>
                  </a:cubicBezTo>
                  <a:lnTo>
                    <a:pt x="941" y="1233"/>
                  </a:lnTo>
                  <a:cubicBezTo>
                    <a:pt x="939" y="1248"/>
                    <a:pt x="939" y="1263"/>
                    <a:pt x="962" y="1263"/>
                  </a:cubicBezTo>
                  <a:cubicBezTo>
                    <a:pt x="965" y="1263"/>
                    <a:pt x="968" y="1263"/>
                    <a:pt x="972" y="1263"/>
                  </a:cubicBezTo>
                  <a:lnTo>
                    <a:pt x="989" y="1219"/>
                  </a:lnTo>
                  <a:cubicBezTo>
                    <a:pt x="1016" y="1227"/>
                    <a:pt x="1078" y="1236"/>
                    <a:pt x="1078" y="1271"/>
                  </a:cubicBezTo>
                  <a:cubicBezTo>
                    <a:pt x="1113" y="1236"/>
                    <a:pt x="1069" y="1263"/>
                    <a:pt x="1104" y="1219"/>
                  </a:cubicBezTo>
                  <a:lnTo>
                    <a:pt x="1104" y="1219"/>
                  </a:lnTo>
                  <a:cubicBezTo>
                    <a:pt x="1096" y="1228"/>
                    <a:pt x="1090" y="1232"/>
                    <a:pt x="1084" y="1232"/>
                  </a:cubicBezTo>
                  <a:cubicBezTo>
                    <a:pt x="1067" y="1232"/>
                    <a:pt x="1062" y="1192"/>
                    <a:pt x="1046" y="1192"/>
                  </a:cubicBezTo>
                  <a:cubicBezTo>
                    <a:pt x="1042" y="1192"/>
                    <a:pt x="1037" y="1195"/>
                    <a:pt x="1031" y="1201"/>
                  </a:cubicBezTo>
                  <a:lnTo>
                    <a:pt x="1031" y="1201"/>
                  </a:lnTo>
                  <a:cubicBezTo>
                    <a:pt x="1064" y="1158"/>
                    <a:pt x="1027" y="1163"/>
                    <a:pt x="1060" y="1113"/>
                  </a:cubicBezTo>
                  <a:lnTo>
                    <a:pt x="1060" y="1113"/>
                  </a:lnTo>
                  <a:cubicBezTo>
                    <a:pt x="1049" y="1118"/>
                    <a:pt x="1042" y="1127"/>
                    <a:pt x="1037" y="1127"/>
                  </a:cubicBezTo>
                  <a:cubicBezTo>
                    <a:pt x="1035" y="1127"/>
                    <a:pt x="1033" y="1123"/>
                    <a:pt x="1033" y="1113"/>
                  </a:cubicBezTo>
                  <a:lnTo>
                    <a:pt x="1016" y="1113"/>
                  </a:lnTo>
                  <a:cubicBezTo>
                    <a:pt x="1016" y="1121"/>
                    <a:pt x="1007" y="1130"/>
                    <a:pt x="998" y="1139"/>
                  </a:cubicBezTo>
                  <a:cubicBezTo>
                    <a:pt x="963" y="1139"/>
                    <a:pt x="945" y="1104"/>
                    <a:pt x="919" y="1104"/>
                  </a:cubicBezTo>
                  <a:cubicBezTo>
                    <a:pt x="919" y="1086"/>
                    <a:pt x="945" y="1095"/>
                    <a:pt x="954" y="1086"/>
                  </a:cubicBezTo>
                  <a:lnTo>
                    <a:pt x="919" y="1077"/>
                  </a:lnTo>
                  <a:cubicBezTo>
                    <a:pt x="934" y="1067"/>
                    <a:pt x="940" y="1048"/>
                    <a:pt x="950" y="1037"/>
                  </a:cubicBezTo>
                  <a:lnTo>
                    <a:pt x="950" y="1037"/>
                  </a:lnTo>
                  <a:cubicBezTo>
                    <a:pt x="951" y="1036"/>
                    <a:pt x="952" y="1035"/>
                    <a:pt x="953" y="1034"/>
                  </a:cubicBezTo>
                  <a:lnTo>
                    <a:pt x="953" y="1034"/>
                  </a:lnTo>
                  <a:cubicBezTo>
                    <a:pt x="956" y="1031"/>
                    <a:pt x="961" y="1029"/>
                    <a:pt x="966" y="1029"/>
                  </a:cubicBezTo>
                  <a:cubicBezTo>
                    <a:pt x="970" y="1029"/>
                    <a:pt x="975" y="1030"/>
                    <a:pt x="980" y="1033"/>
                  </a:cubicBezTo>
                  <a:lnTo>
                    <a:pt x="963" y="1007"/>
                  </a:lnTo>
                  <a:cubicBezTo>
                    <a:pt x="972" y="980"/>
                    <a:pt x="963" y="954"/>
                    <a:pt x="945" y="945"/>
                  </a:cubicBezTo>
                  <a:cubicBezTo>
                    <a:pt x="945" y="936"/>
                    <a:pt x="892" y="936"/>
                    <a:pt x="919" y="936"/>
                  </a:cubicBezTo>
                  <a:lnTo>
                    <a:pt x="874" y="901"/>
                  </a:lnTo>
                  <a:lnTo>
                    <a:pt x="883" y="892"/>
                  </a:lnTo>
                  <a:cubicBezTo>
                    <a:pt x="866" y="848"/>
                    <a:pt x="786" y="830"/>
                    <a:pt x="804" y="751"/>
                  </a:cubicBezTo>
                  <a:cubicBezTo>
                    <a:pt x="795" y="742"/>
                    <a:pt x="777" y="733"/>
                    <a:pt x="769" y="698"/>
                  </a:cubicBezTo>
                  <a:lnTo>
                    <a:pt x="786" y="680"/>
                  </a:lnTo>
                  <a:cubicBezTo>
                    <a:pt x="770" y="672"/>
                    <a:pt x="776" y="617"/>
                    <a:pt x="756" y="617"/>
                  </a:cubicBezTo>
                  <a:cubicBezTo>
                    <a:pt x="754" y="617"/>
                    <a:pt x="753" y="618"/>
                    <a:pt x="751" y="618"/>
                  </a:cubicBezTo>
                  <a:cubicBezTo>
                    <a:pt x="777" y="583"/>
                    <a:pt x="786" y="592"/>
                    <a:pt x="777" y="583"/>
                  </a:cubicBezTo>
                  <a:cubicBezTo>
                    <a:pt x="769" y="583"/>
                    <a:pt x="760" y="583"/>
                    <a:pt x="760" y="574"/>
                  </a:cubicBezTo>
                  <a:lnTo>
                    <a:pt x="716" y="574"/>
                  </a:lnTo>
                  <a:cubicBezTo>
                    <a:pt x="716" y="574"/>
                    <a:pt x="698" y="565"/>
                    <a:pt x="680" y="547"/>
                  </a:cubicBezTo>
                  <a:lnTo>
                    <a:pt x="636" y="547"/>
                  </a:lnTo>
                  <a:cubicBezTo>
                    <a:pt x="610" y="539"/>
                    <a:pt x="618" y="530"/>
                    <a:pt x="618" y="521"/>
                  </a:cubicBezTo>
                  <a:cubicBezTo>
                    <a:pt x="627" y="521"/>
                    <a:pt x="645" y="512"/>
                    <a:pt x="636" y="503"/>
                  </a:cubicBezTo>
                  <a:lnTo>
                    <a:pt x="636" y="503"/>
                  </a:lnTo>
                  <a:cubicBezTo>
                    <a:pt x="654" y="512"/>
                    <a:pt x="654" y="512"/>
                    <a:pt x="645" y="512"/>
                  </a:cubicBezTo>
                  <a:cubicBezTo>
                    <a:pt x="656" y="514"/>
                    <a:pt x="663" y="515"/>
                    <a:pt x="667" y="515"/>
                  </a:cubicBezTo>
                  <a:cubicBezTo>
                    <a:pt x="679" y="515"/>
                    <a:pt x="663" y="506"/>
                    <a:pt x="636" y="486"/>
                  </a:cubicBezTo>
                  <a:cubicBezTo>
                    <a:pt x="616" y="472"/>
                    <a:pt x="585" y="453"/>
                    <a:pt x="592" y="453"/>
                  </a:cubicBezTo>
                  <a:lnTo>
                    <a:pt x="592" y="453"/>
                  </a:lnTo>
                  <a:cubicBezTo>
                    <a:pt x="594" y="453"/>
                    <a:pt x="599" y="455"/>
                    <a:pt x="610" y="459"/>
                  </a:cubicBezTo>
                  <a:cubicBezTo>
                    <a:pt x="601" y="450"/>
                    <a:pt x="592" y="441"/>
                    <a:pt x="592" y="441"/>
                  </a:cubicBezTo>
                  <a:lnTo>
                    <a:pt x="592" y="441"/>
                  </a:lnTo>
                  <a:cubicBezTo>
                    <a:pt x="592" y="441"/>
                    <a:pt x="601" y="442"/>
                    <a:pt x="610" y="450"/>
                  </a:cubicBezTo>
                  <a:lnTo>
                    <a:pt x="618" y="450"/>
                  </a:lnTo>
                  <a:cubicBezTo>
                    <a:pt x="618" y="450"/>
                    <a:pt x="618" y="450"/>
                    <a:pt x="610" y="441"/>
                  </a:cubicBezTo>
                  <a:lnTo>
                    <a:pt x="610" y="441"/>
                  </a:lnTo>
                  <a:lnTo>
                    <a:pt x="671" y="477"/>
                  </a:lnTo>
                  <a:cubicBezTo>
                    <a:pt x="675" y="478"/>
                    <a:pt x="677" y="479"/>
                    <a:pt x="678" y="479"/>
                  </a:cubicBezTo>
                  <a:cubicBezTo>
                    <a:pt x="684" y="479"/>
                    <a:pt x="640" y="456"/>
                    <a:pt x="610" y="433"/>
                  </a:cubicBezTo>
                  <a:cubicBezTo>
                    <a:pt x="601" y="424"/>
                    <a:pt x="592" y="415"/>
                    <a:pt x="583" y="406"/>
                  </a:cubicBezTo>
                  <a:lnTo>
                    <a:pt x="583" y="406"/>
                  </a:lnTo>
                  <a:cubicBezTo>
                    <a:pt x="611" y="423"/>
                    <a:pt x="621" y="429"/>
                    <a:pt x="625" y="429"/>
                  </a:cubicBezTo>
                  <a:cubicBezTo>
                    <a:pt x="627" y="429"/>
                    <a:pt x="627" y="427"/>
                    <a:pt x="627" y="424"/>
                  </a:cubicBezTo>
                  <a:cubicBezTo>
                    <a:pt x="624" y="424"/>
                    <a:pt x="623" y="423"/>
                    <a:pt x="625" y="423"/>
                  </a:cubicBezTo>
                  <a:lnTo>
                    <a:pt x="625" y="423"/>
                  </a:lnTo>
                  <a:cubicBezTo>
                    <a:pt x="627" y="423"/>
                    <a:pt x="639" y="427"/>
                    <a:pt x="663" y="450"/>
                  </a:cubicBezTo>
                  <a:cubicBezTo>
                    <a:pt x="639" y="419"/>
                    <a:pt x="664" y="422"/>
                    <a:pt x="633" y="380"/>
                  </a:cubicBezTo>
                  <a:lnTo>
                    <a:pt x="633" y="380"/>
                  </a:lnTo>
                  <a:cubicBezTo>
                    <a:pt x="639" y="381"/>
                    <a:pt x="644" y="382"/>
                    <a:pt x="647" y="382"/>
                  </a:cubicBezTo>
                  <a:cubicBezTo>
                    <a:pt x="652" y="382"/>
                    <a:pt x="654" y="380"/>
                    <a:pt x="654" y="371"/>
                  </a:cubicBezTo>
                  <a:lnTo>
                    <a:pt x="689" y="415"/>
                  </a:lnTo>
                  <a:cubicBezTo>
                    <a:pt x="680" y="397"/>
                    <a:pt x="671" y="380"/>
                    <a:pt x="671" y="353"/>
                  </a:cubicBezTo>
                  <a:lnTo>
                    <a:pt x="671" y="353"/>
                  </a:lnTo>
                  <a:cubicBezTo>
                    <a:pt x="707" y="389"/>
                    <a:pt x="716" y="397"/>
                    <a:pt x="724" y="433"/>
                  </a:cubicBezTo>
                  <a:cubicBezTo>
                    <a:pt x="724" y="406"/>
                    <a:pt x="724" y="406"/>
                    <a:pt x="733" y="397"/>
                  </a:cubicBezTo>
                  <a:cubicBezTo>
                    <a:pt x="733" y="389"/>
                    <a:pt x="733" y="389"/>
                    <a:pt x="742" y="362"/>
                  </a:cubicBezTo>
                  <a:lnTo>
                    <a:pt x="751" y="389"/>
                  </a:lnTo>
                  <a:cubicBezTo>
                    <a:pt x="758" y="389"/>
                    <a:pt x="759" y="366"/>
                    <a:pt x="769" y="366"/>
                  </a:cubicBezTo>
                  <a:cubicBezTo>
                    <a:pt x="771" y="366"/>
                    <a:pt x="774" y="367"/>
                    <a:pt x="777" y="371"/>
                  </a:cubicBezTo>
                  <a:cubicBezTo>
                    <a:pt x="795" y="406"/>
                    <a:pt x="804" y="406"/>
                    <a:pt x="866" y="406"/>
                  </a:cubicBezTo>
                  <a:cubicBezTo>
                    <a:pt x="910" y="406"/>
                    <a:pt x="963" y="406"/>
                    <a:pt x="1007" y="433"/>
                  </a:cubicBezTo>
                  <a:cubicBezTo>
                    <a:pt x="1002" y="409"/>
                    <a:pt x="1003" y="401"/>
                    <a:pt x="1007" y="401"/>
                  </a:cubicBezTo>
                  <a:cubicBezTo>
                    <a:pt x="1015" y="401"/>
                    <a:pt x="1033" y="428"/>
                    <a:pt x="1043" y="428"/>
                  </a:cubicBezTo>
                  <a:cubicBezTo>
                    <a:pt x="1048" y="428"/>
                    <a:pt x="1051" y="422"/>
                    <a:pt x="1051" y="406"/>
                  </a:cubicBezTo>
                  <a:cubicBezTo>
                    <a:pt x="1060" y="424"/>
                    <a:pt x="1069" y="441"/>
                    <a:pt x="1051" y="459"/>
                  </a:cubicBezTo>
                  <a:cubicBezTo>
                    <a:pt x="1061" y="453"/>
                    <a:pt x="1070" y="451"/>
                    <a:pt x="1079" y="451"/>
                  </a:cubicBezTo>
                  <a:cubicBezTo>
                    <a:pt x="1094" y="451"/>
                    <a:pt x="1106" y="457"/>
                    <a:pt x="1118" y="457"/>
                  </a:cubicBezTo>
                  <a:cubicBezTo>
                    <a:pt x="1129" y="457"/>
                    <a:pt x="1138" y="452"/>
                    <a:pt x="1148" y="433"/>
                  </a:cubicBezTo>
                  <a:lnTo>
                    <a:pt x="1148" y="433"/>
                  </a:lnTo>
                  <a:cubicBezTo>
                    <a:pt x="1157" y="450"/>
                    <a:pt x="1139" y="459"/>
                    <a:pt x="1148" y="477"/>
                  </a:cubicBezTo>
                  <a:cubicBezTo>
                    <a:pt x="1148" y="471"/>
                    <a:pt x="1153" y="464"/>
                    <a:pt x="1158" y="464"/>
                  </a:cubicBezTo>
                  <a:cubicBezTo>
                    <a:pt x="1161" y="464"/>
                    <a:pt x="1163" y="465"/>
                    <a:pt x="1166" y="468"/>
                  </a:cubicBezTo>
                  <a:cubicBezTo>
                    <a:pt x="1166" y="477"/>
                    <a:pt x="1157" y="486"/>
                    <a:pt x="1148" y="494"/>
                  </a:cubicBezTo>
                  <a:cubicBezTo>
                    <a:pt x="1192" y="494"/>
                    <a:pt x="1201" y="424"/>
                    <a:pt x="1201" y="371"/>
                  </a:cubicBezTo>
                  <a:cubicBezTo>
                    <a:pt x="1212" y="381"/>
                    <a:pt x="1219" y="386"/>
                    <a:pt x="1226" y="386"/>
                  </a:cubicBezTo>
                  <a:cubicBezTo>
                    <a:pt x="1236" y="386"/>
                    <a:pt x="1243" y="375"/>
                    <a:pt x="1254" y="353"/>
                  </a:cubicBezTo>
                  <a:lnTo>
                    <a:pt x="1254" y="353"/>
                  </a:lnTo>
                  <a:cubicBezTo>
                    <a:pt x="1263" y="371"/>
                    <a:pt x="1272"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7" y="383"/>
                    <a:pt x="1448" y="380"/>
                  </a:cubicBezTo>
                  <a:lnTo>
                    <a:pt x="1431" y="371"/>
                  </a:lnTo>
                  <a:cubicBezTo>
                    <a:pt x="1438" y="350"/>
                    <a:pt x="1445" y="344"/>
                    <a:pt x="1452" y="344"/>
                  </a:cubicBezTo>
                  <a:cubicBezTo>
                    <a:pt x="1462" y="344"/>
                    <a:pt x="1472" y="354"/>
                    <a:pt x="1485" y="354"/>
                  </a:cubicBezTo>
                  <a:cubicBezTo>
                    <a:pt x="1488" y="354"/>
                    <a:pt x="1490" y="354"/>
                    <a:pt x="1493" y="353"/>
                  </a:cubicBezTo>
                  <a:lnTo>
                    <a:pt x="1493" y="362"/>
                  </a:lnTo>
                  <a:cubicBezTo>
                    <a:pt x="1508" y="371"/>
                    <a:pt x="1517" y="374"/>
                    <a:pt x="1524" y="374"/>
                  </a:cubicBezTo>
                  <a:cubicBezTo>
                    <a:pt x="1534" y="374"/>
                    <a:pt x="1536" y="366"/>
                    <a:pt x="1544" y="366"/>
                  </a:cubicBezTo>
                  <a:cubicBezTo>
                    <a:pt x="1550" y="366"/>
                    <a:pt x="1560" y="371"/>
                    <a:pt x="1581" y="389"/>
                  </a:cubicBezTo>
                  <a:lnTo>
                    <a:pt x="1581" y="353"/>
                  </a:lnTo>
                  <a:cubicBezTo>
                    <a:pt x="1581" y="333"/>
                    <a:pt x="1584" y="326"/>
                    <a:pt x="1590" y="326"/>
                  </a:cubicBezTo>
                  <a:cubicBezTo>
                    <a:pt x="1604" y="326"/>
                    <a:pt x="1633" y="375"/>
                    <a:pt x="1658" y="375"/>
                  </a:cubicBezTo>
                  <a:cubicBezTo>
                    <a:pt x="1662" y="375"/>
                    <a:pt x="1666" y="374"/>
                    <a:pt x="1669" y="371"/>
                  </a:cubicBezTo>
                  <a:lnTo>
                    <a:pt x="1660" y="344"/>
                  </a:lnTo>
                  <a:cubicBezTo>
                    <a:pt x="1662" y="342"/>
                    <a:pt x="1664" y="341"/>
                    <a:pt x="1666" y="341"/>
                  </a:cubicBezTo>
                  <a:cubicBezTo>
                    <a:pt x="1684" y="341"/>
                    <a:pt x="1715" y="451"/>
                    <a:pt x="1731" y="459"/>
                  </a:cubicBezTo>
                  <a:cubicBezTo>
                    <a:pt x="1740" y="468"/>
                    <a:pt x="1722" y="468"/>
                    <a:pt x="1722" y="477"/>
                  </a:cubicBezTo>
                  <a:cubicBezTo>
                    <a:pt x="1733" y="485"/>
                    <a:pt x="1739" y="489"/>
                    <a:pt x="1743" y="489"/>
                  </a:cubicBezTo>
                  <a:cubicBezTo>
                    <a:pt x="1758" y="489"/>
                    <a:pt x="1731" y="429"/>
                    <a:pt x="1766" y="415"/>
                  </a:cubicBezTo>
                  <a:lnTo>
                    <a:pt x="1766" y="415"/>
                  </a:lnTo>
                  <a:cubicBezTo>
                    <a:pt x="1775" y="441"/>
                    <a:pt x="1757" y="486"/>
                    <a:pt x="1784" y="486"/>
                  </a:cubicBezTo>
                  <a:cubicBezTo>
                    <a:pt x="1785" y="487"/>
                    <a:pt x="1786" y="488"/>
                    <a:pt x="1787" y="488"/>
                  </a:cubicBezTo>
                  <a:cubicBezTo>
                    <a:pt x="1800" y="488"/>
                    <a:pt x="1837" y="439"/>
                    <a:pt x="1872" y="439"/>
                  </a:cubicBezTo>
                  <a:cubicBezTo>
                    <a:pt x="1881" y="439"/>
                    <a:pt x="1890" y="442"/>
                    <a:pt x="1899" y="450"/>
                  </a:cubicBezTo>
                  <a:cubicBezTo>
                    <a:pt x="1890" y="433"/>
                    <a:pt x="1881" y="415"/>
                    <a:pt x="1899" y="397"/>
                  </a:cubicBezTo>
                  <a:cubicBezTo>
                    <a:pt x="1918" y="397"/>
                    <a:pt x="1946" y="439"/>
                    <a:pt x="1970" y="439"/>
                  </a:cubicBezTo>
                  <a:cubicBezTo>
                    <a:pt x="1980" y="439"/>
                    <a:pt x="1988" y="432"/>
                    <a:pt x="1996" y="415"/>
                  </a:cubicBezTo>
                  <a:cubicBezTo>
                    <a:pt x="2005" y="415"/>
                    <a:pt x="2005" y="424"/>
                    <a:pt x="2005" y="433"/>
                  </a:cubicBezTo>
                  <a:cubicBezTo>
                    <a:pt x="2022" y="415"/>
                    <a:pt x="2075" y="406"/>
                    <a:pt x="2084" y="371"/>
                  </a:cubicBezTo>
                  <a:cubicBezTo>
                    <a:pt x="2089" y="404"/>
                    <a:pt x="2093" y="414"/>
                    <a:pt x="2101" y="414"/>
                  </a:cubicBezTo>
                  <a:cubicBezTo>
                    <a:pt x="2107" y="414"/>
                    <a:pt x="2116" y="406"/>
                    <a:pt x="2128" y="397"/>
                  </a:cubicBezTo>
                  <a:cubicBezTo>
                    <a:pt x="2136" y="390"/>
                    <a:pt x="2147" y="384"/>
                    <a:pt x="2155" y="384"/>
                  </a:cubicBezTo>
                  <a:cubicBezTo>
                    <a:pt x="2165" y="384"/>
                    <a:pt x="2170" y="394"/>
                    <a:pt x="2155" y="424"/>
                  </a:cubicBezTo>
                  <a:lnTo>
                    <a:pt x="2190" y="415"/>
                  </a:lnTo>
                  <a:lnTo>
                    <a:pt x="2181" y="433"/>
                  </a:lnTo>
                  <a:cubicBezTo>
                    <a:pt x="2190" y="433"/>
                    <a:pt x="2225" y="406"/>
                    <a:pt x="2261" y="380"/>
                  </a:cubicBezTo>
                  <a:lnTo>
                    <a:pt x="2261" y="380"/>
                  </a:lnTo>
                  <a:cubicBezTo>
                    <a:pt x="2261" y="389"/>
                    <a:pt x="2243" y="397"/>
                    <a:pt x="2234" y="406"/>
                  </a:cubicBezTo>
                  <a:cubicBezTo>
                    <a:pt x="2241" y="416"/>
                    <a:pt x="2244" y="421"/>
                    <a:pt x="2250" y="421"/>
                  </a:cubicBezTo>
                  <a:cubicBezTo>
                    <a:pt x="2262" y="421"/>
                    <a:pt x="2284" y="405"/>
                    <a:pt x="2358" y="371"/>
                  </a:cubicBezTo>
                  <a:lnTo>
                    <a:pt x="2358" y="371"/>
                  </a:lnTo>
                  <a:lnTo>
                    <a:pt x="2314" y="406"/>
                  </a:lnTo>
                  <a:cubicBezTo>
                    <a:pt x="2319" y="403"/>
                    <a:pt x="2322" y="401"/>
                    <a:pt x="2323" y="401"/>
                  </a:cubicBezTo>
                  <a:lnTo>
                    <a:pt x="2323" y="401"/>
                  </a:lnTo>
                  <a:cubicBezTo>
                    <a:pt x="2328" y="401"/>
                    <a:pt x="2308" y="426"/>
                    <a:pt x="2323" y="433"/>
                  </a:cubicBezTo>
                  <a:cubicBezTo>
                    <a:pt x="2314" y="441"/>
                    <a:pt x="2314" y="441"/>
                    <a:pt x="2331" y="441"/>
                  </a:cubicBezTo>
                  <a:cubicBezTo>
                    <a:pt x="2323" y="441"/>
                    <a:pt x="2314" y="450"/>
                    <a:pt x="2305" y="450"/>
                  </a:cubicBezTo>
                  <a:cubicBezTo>
                    <a:pt x="2331" y="450"/>
                    <a:pt x="2278" y="486"/>
                    <a:pt x="2252" y="503"/>
                  </a:cubicBezTo>
                  <a:cubicBezTo>
                    <a:pt x="2236" y="514"/>
                    <a:pt x="2226" y="522"/>
                    <a:pt x="2242" y="522"/>
                  </a:cubicBezTo>
                  <a:cubicBezTo>
                    <a:pt x="2252" y="522"/>
                    <a:pt x="2271" y="519"/>
                    <a:pt x="2305" y="512"/>
                  </a:cubicBezTo>
                  <a:cubicBezTo>
                    <a:pt x="2314" y="521"/>
                    <a:pt x="2323" y="530"/>
                    <a:pt x="2331" y="530"/>
                  </a:cubicBezTo>
                  <a:cubicBezTo>
                    <a:pt x="2349" y="512"/>
                    <a:pt x="2367" y="512"/>
                    <a:pt x="2384" y="512"/>
                  </a:cubicBezTo>
                  <a:cubicBezTo>
                    <a:pt x="2393" y="512"/>
                    <a:pt x="2402" y="514"/>
                    <a:pt x="2412" y="514"/>
                  </a:cubicBezTo>
                  <a:cubicBezTo>
                    <a:pt x="2422" y="514"/>
                    <a:pt x="2433" y="512"/>
                    <a:pt x="2446" y="503"/>
                  </a:cubicBezTo>
                  <a:lnTo>
                    <a:pt x="2446" y="503"/>
                  </a:lnTo>
                  <a:cubicBezTo>
                    <a:pt x="2439" y="518"/>
                    <a:pt x="2391" y="543"/>
                    <a:pt x="2374" y="543"/>
                  </a:cubicBezTo>
                  <a:cubicBezTo>
                    <a:pt x="2369" y="543"/>
                    <a:pt x="2367" y="542"/>
                    <a:pt x="2367" y="539"/>
                  </a:cubicBezTo>
                  <a:lnTo>
                    <a:pt x="2376" y="530"/>
                  </a:lnTo>
                  <a:lnTo>
                    <a:pt x="2376" y="530"/>
                  </a:lnTo>
                  <a:cubicBezTo>
                    <a:pt x="2303" y="538"/>
                    <a:pt x="2319" y="575"/>
                    <a:pt x="2282" y="575"/>
                  </a:cubicBezTo>
                  <a:cubicBezTo>
                    <a:pt x="2278" y="575"/>
                    <a:pt x="2274" y="575"/>
                    <a:pt x="2270" y="574"/>
                  </a:cubicBezTo>
                  <a:cubicBezTo>
                    <a:pt x="2261" y="592"/>
                    <a:pt x="2252" y="609"/>
                    <a:pt x="2243" y="618"/>
                  </a:cubicBezTo>
                  <a:cubicBezTo>
                    <a:pt x="2234" y="627"/>
                    <a:pt x="2225" y="627"/>
                    <a:pt x="2225" y="636"/>
                  </a:cubicBezTo>
                  <a:cubicBezTo>
                    <a:pt x="2217" y="636"/>
                    <a:pt x="2217" y="645"/>
                    <a:pt x="2217" y="645"/>
                  </a:cubicBezTo>
                  <a:lnTo>
                    <a:pt x="2199" y="662"/>
                  </a:lnTo>
                  <a:cubicBezTo>
                    <a:pt x="2164" y="706"/>
                    <a:pt x="2128" y="751"/>
                    <a:pt x="2102" y="795"/>
                  </a:cubicBezTo>
                  <a:lnTo>
                    <a:pt x="2155" y="812"/>
                  </a:lnTo>
                  <a:lnTo>
                    <a:pt x="2137" y="839"/>
                  </a:lnTo>
                  <a:cubicBezTo>
                    <a:pt x="2119" y="839"/>
                    <a:pt x="2093" y="830"/>
                    <a:pt x="2102" y="812"/>
                  </a:cubicBezTo>
                  <a:cubicBezTo>
                    <a:pt x="2100" y="812"/>
                    <a:pt x="2098" y="811"/>
                    <a:pt x="2097" y="811"/>
                  </a:cubicBezTo>
                  <a:cubicBezTo>
                    <a:pt x="2079" y="811"/>
                    <a:pt x="2102" y="857"/>
                    <a:pt x="2111" y="865"/>
                  </a:cubicBezTo>
                  <a:cubicBezTo>
                    <a:pt x="2103" y="871"/>
                    <a:pt x="2097" y="874"/>
                    <a:pt x="2092" y="874"/>
                  </a:cubicBezTo>
                  <a:cubicBezTo>
                    <a:pt x="2069" y="874"/>
                    <a:pt x="2066" y="828"/>
                    <a:pt x="2060" y="828"/>
                  </a:cubicBezTo>
                  <a:cubicBezTo>
                    <a:pt x="2059" y="828"/>
                    <a:pt x="2058" y="828"/>
                    <a:pt x="2058" y="830"/>
                  </a:cubicBezTo>
                  <a:lnTo>
                    <a:pt x="2049" y="848"/>
                  </a:lnTo>
                  <a:lnTo>
                    <a:pt x="2058" y="848"/>
                  </a:lnTo>
                  <a:cubicBezTo>
                    <a:pt x="2066" y="874"/>
                    <a:pt x="2093" y="892"/>
                    <a:pt x="2075" y="918"/>
                  </a:cubicBezTo>
                  <a:cubicBezTo>
                    <a:pt x="2070" y="920"/>
                    <a:pt x="2065" y="921"/>
                    <a:pt x="2061" y="921"/>
                  </a:cubicBezTo>
                  <a:cubicBezTo>
                    <a:pt x="2045" y="921"/>
                    <a:pt x="2038" y="909"/>
                    <a:pt x="2031" y="909"/>
                  </a:cubicBezTo>
                  <a:cubicBezTo>
                    <a:pt x="2031" y="909"/>
                    <a:pt x="2022" y="909"/>
                    <a:pt x="2022" y="918"/>
                  </a:cubicBezTo>
                  <a:lnTo>
                    <a:pt x="1996" y="962"/>
                  </a:lnTo>
                  <a:lnTo>
                    <a:pt x="2040" y="962"/>
                  </a:lnTo>
                  <a:cubicBezTo>
                    <a:pt x="2048" y="995"/>
                    <a:pt x="2026" y="1005"/>
                    <a:pt x="2064" y="1006"/>
                  </a:cubicBezTo>
                  <a:lnTo>
                    <a:pt x="2064" y="1006"/>
                  </a:lnTo>
                  <a:cubicBezTo>
                    <a:pt x="1992" y="1012"/>
                    <a:pt x="1959" y="1148"/>
                    <a:pt x="1934" y="1148"/>
                  </a:cubicBezTo>
                  <a:cubicBezTo>
                    <a:pt x="1943" y="1192"/>
                    <a:pt x="1934" y="1219"/>
                    <a:pt x="1908" y="1245"/>
                  </a:cubicBezTo>
                  <a:cubicBezTo>
                    <a:pt x="1925" y="1245"/>
                    <a:pt x="1969" y="1263"/>
                    <a:pt x="1943" y="1289"/>
                  </a:cubicBezTo>
                  <a:cubicBezTo>
                    <a:pt x="1922" y="1273"/>
                    <a:pt x="1907" y="1267"/>
                    <a:pt x="1896" y="1267"/>
                  </a:cubicBezTo>
                  <a:cubicBezTo>
                    <a:pt x="1870" y="1267"/>
                    <a:pt x="1862" y="1300"/>
                    <a:pt x="1822" y="1300"/>
                  </a:cubicBezTo>
                  <a:cubicBezTo>
                    <a:pt x="1819" y="1300"/>
                    <a:pt x="1816" y="1300"/>
                    <a:pt x="1813" y="1300"/>
                  </a:cubicBezTo>
                  <a:lnTo>
                    <a:pt x="1813" y="1300"/>
                  </a:lnTo>
                  <a:cubicBezTo>
                    <a:pt x="1841" y="1312"/>
                    <a:pt x="1782" y="1378"/>
                    <a:pt x="1846" y="1386"/>
                  </a:cubicBezTo>
                  <a:cubicBezTo>
                    <a:pt x="1842" y="1390"/>
                    <a:pt x="1839" y="1391"/>
                    <a:pt x="1835" y="1391"/>
                  </a:cubicBezTo>
                  <a:cubicBezTo>
                    <a:pt x="1821" y="1391"/>
                    <a:pt x="1805" y="1369"/>
                    <a:pt x="1784" y="1369"/>
                  </a:cubicBezTo>
                  <a:cubicBezTo>
                    <a:pt x="1784" y="1439"/>
                    <a:pt x="1696" y="1475"/>
                    <a:pt x="1669" y="1545"/>
                  </a:cubicBezTo>
                  <a:cubicBezTo>
                    <a:pt x="1678" y="1554"/>
                    <a:pt x="1704" y="1554"/>
                    <a:pt x="1713" y="1572"/>
                  </a:cubicBezTo>
                  <a:lnTo>
                    <a:pt x="1634" y="1572"/>
                  </a:lnTo>
                  <a:cubicBezTo>
                    <a:pt x="1634" y="1589"/>
                    <a:pt x="1696" y="1625"/>
                    <a:pt x="1643" y="1625"/>
                  </a:cubicBezTo>
                  <a:cubicBezTo>
                    <a:pt x="1651" y="1625"/>
                    <a:pt x="1669" y="1634"/>
                    <a:pt x="1669" y="1642"/>
                  </a:cubicBezTo>
                  <a:cubicBezTo>
                    <a:pt x="1537" y="1739"/>
                    <a:pt x="1563" y="1925"/>
                    <a:pt x="1387" y="1996"/>
                  </a:cubicBezTo>
                  <a:cubicBezTo>
                    <a:pt x="1422" y="1996"/>
                    <a:pt x="1413" y="2004"/>
                    <a:pt x="1404" y="2022"/>
                  </a:cubicBezTo>
                  <a:cubicBezTo>
                    <a:pt x="1406" y="2021"/>
                    <a:pt x="1407" y="2020"/>
                    <a:pt x="1409" y="2020"/>
                  </a:cubicBezTo>
                  <a:cubicBezTo>
                    <a:pt x="1418" y="2020"/>
                    <a:pt x="1433" y="2040"/>
                    <a:pt x="1448" y="2040"/>
                  </a:cubicBezTo>
                  <a:lnTo>
                    <a:pt x="1378" y="2075"/>
                  </a:lnTo>
                  <a:cubicBezTo>
                    <a:pt x="1413" y="2110"/>
                    <a:pt x="1342" y="2137"/>
                    <a:pt x="1387" y="2163"/>
                  </a:cubicBezTo>
                  <a:lnTo>
                    <a:pt x="1387" y="2146"/>
                  </a:lnTo>
                  <a:cubicBezTo>
                    <a:pt x="1422" y="2190"/>
                    <a:pt x="1510" y="2172"/>
                    <a:pt x="1572" y="2207"/>
                  </a:cubicBezTo>
                  <a:cubicBezTo>
                    <a:pt x="1528" y="2154"/>
                    <a:pt x="1687" y="2190"/>
                    <a:pt x="1634" y="2101"/>
                  </a:cubicBezTo>
                  <a:cubicBezTo>
                    <a:pt x="1651" y="2101"/>
                    <a:pt x="1651" y="2119"/>
                    <a:pt x="1669" y="2128"/>
                  </a:cubicBezTo>
                  <a:cubicBezTo>
                    <a:pt x="1651" y="2101"/>
                    <a:pt x="1651" y="2084"/>
                    <a:pt x="1678" y="2066"/>
                  </a:cubicBezTo>
                  <a:lnTo>
                    <a:pt x="1678" y="2075"/>
                  </a:lnTo>
                  <a:cubicBezTo>
                    <a:pt x="1713" y="2004"/>
                    <a:pt x="1757" y="1987"/>
                    <a:pt x="1819" y="1925"/>
                  </a:cubicBezTo>
                  <a:lnTo>
                    <a:pt x="1784" y="1916"/>
                  </a:lnTo>
                  <a:cubicBezTo>
                    <a:pt x="1793" y="1898"/>
                    <a:pt x="1810" y="1898"/>
                    <a:pt x="1819" y="1898"/>
                  </a:cubicBezTo>
                  <a:cubicBezTo>
                    <a:pt x="1812" y="1889"/>
                    <a:pt x="1806" y="1886"/>
                    <a:pt x="1802" y="1886"/>
                  </a:cubicBezTo>
                  <a:cubicBezTo>
                    <a:pt x="1790" y="1886"/>
                    <a:pt x="1785" y="1911"/>
                    <a:pt x="1770" y="1911"/>
                  </a:cubicBezTo>
                  <a:cubicBezTo>
                    <a:pt x="1765" y="1911"/>
                    <a:pt x="1758" y="1908"/>
                    <a:pt x="1749" y="1898"/>
                  </a:cubicBezTo>
                  <a:lnTo>
                    <a:pt x="1749" y="1898"/>
                  </a:lnTo>
                  <a:cubicBezTo>
                    <a:pt x="1751" y="1899"/>
                    <a:pt x="1754" y="1899"/>
                    <a:pt x="1757" y="1899"/>
                  </a:cubicBezTo>
                  <a:cubicBezTo>
                    <a:pt x="1820" y="1899"/>
                    <a:pt x="1822" y="1806"/>
                    <a:pt x="1878" y="1806"/>
                  </a:cubicBezTo>
                  <a:cubicBezTo>
                    <a:pt x="1884" y="1806"/>
                    <a:pt x="1891" y="1808"/>
                    <a:pt x="1899" y="1810"/>
                  </a:cubicBezTo>
                  <a:cubicBezTo>
                    <a:pt x="1908" y="1784"/>
                    <a:pt x="1855" y="1792"/>
                    <a:pt x="1872" y="1775"/>
                  </a:cubicBezTo>
                  <a:lnTo>
                    <a:pt x="1899" y="1775"/>
                  </a:lnTo>
                  <a:lnTo>
                    <a:pt x="1872" y="1757"/>
                  </a:lnTo>
                  <a:cubicBezTo>
                    <a:pt x="1880" y="1750"/>
                    <a:pt x="1889" y="1747"/>
                    <a:pt x="1898" y="1747"/>
                  </a:cubicBezTo>
                  <a:cubicBezTo>
                    <a:pt x="1911" y="1747"/>
                    <a:pt x="1924" y="1752"/>
                    <a:pt x="1934" y="1757"/>
                  </a:cubicBezTo>
                  <a:cubicBezTo>
                    <a:pt x="1925" y="1757"/>
                    <a:pt x="1934" y="1766"/>
                    <a:pt x="1925" y="1775"/>
                  </a:cubicBezTo>
                  <a:cubicBezTo>
                    <a:pt x="1959" y="1766"/>
                    <a:pt x="1952" y="1718"/>
                    <a:pt x="1967" y="1706"/>
                  </a:cubicBezTo>
                  <a:lnTo>
                    <a:pt x="1967" y="1706"/>
                  </a:lnTo>
                  <a:lnTo>
                    <a:pt x="1943" y="1722"/>
                  </a:lnTo>
                  <a:cubicBezTo>
                    <a:pt x="1961" y="1642"/>
                    <a:pt x="2040" y="1581"/>
                    <a:pt x="2031" y="1492"/>
                  </a:cubicBezTo>
                  <a:lnTo>
                    <a:pt x="2014" y="1483"/>
                  </a:lnTo>
                  <a:cubicBezTo>
                    <a:pt x="2022" y="1422"/>
                    <a:pt x="2058" y="1457"/>
                    <a:pt x="2075" y="1395"/>
                  </a:cubicBezTo>
                  <a:cubicBezTo>
                    <a:pt x="2066" y="1377"/>
                    <a:pt x="2075" y="1360"/>
                    <a:pt x="2084" y="1342"/>
                  </a:cubicBezTo>
                  <a:cubicBezTo>
                    <a:pt x="2089" y="1355"/>
                    <a:pt x="2100" y="1355"/>
                    <a:pt x="2111" y="1355"/>
                  </a:cubicBezTo>
                  <a:cubicBezTo>
                    <a:pt x="2122" y="1355"/>
                    <a:pt x="2133" y="1355"/>
                    <a:pt x="2137" y="1369"/>
                  </a:cubicBezTo>
                  <a:cubicBezTo>
                    <a:pt x="2137" y="1298"/>
                    <a:pt x="2128" y="1324"/>
                    <a:pt x="2102" y="1263"/>
                  </a:cubicBezTo>
                  <a:lnTo>
                    <a:pt x="2128" y="1263"/>
                  </a:lnTo>
                  <a:cubicBezTo>
                    <a:pt x="2111" y="1245"/>
                    <a:pt x="2102" y="1236"/>
                    <a:pt x="2111" y="1201"/>
                  </a:cubicBezTo>
                  <a:lnTo>
                    <a:pt x="2111" y="1201"/>
                  </a:lnTo>
                  <a:cubicBezTo>
                    <a:pt x="2119" y="1236"/>
                    <a:pt x="2155" y="1210"/>
                    <a:pt x="2172" y="1245"/>
                  </a:cubicBezTo>
                  <a:cubicBezTo>
                    <a:pt x="2245" y="1221"/>
                    <a:pt x="2178" y="1146"/>
                    <a:pt x="2239" y="1146"/>
                  </a:cubicBezTo>
                  <a:cubicBezTo>
                    <a:pt x="2245" y="1146"/>
                    <a:pt x="2252" y="1146"/>
                    <a:pt x="2261" y="1148"/>
                  </a:cubicBezTo>
                  <a:cubicBezTo>
                    <a:pt x="2247" y="1131"/>
                    <a:pt x="2235" y="1126"/>
                    <a:pt x="2226" y="1126"/>
                  </a:cubicBezTo>
                  <a:cubicBezTo>
                    <a:pt x="2203" y="1126"/>
                    <a:pt x="2193" y="1159"/>
                    <a:pt x="2191" y="1159"/>
                  </a:cubicBezTo>
                  <a:cubicBezTo>
                    <a:pt x="2190" y="1159"/>
                    <a:pt x="2190" y="1158"/>
                    <a:pt x="2190" y="1157"/>
                  </a:cubicBezTo>
                  <a:cubicBezTo>
                    <a:pt x="2155" y="1157"/>
                    <a:pt x="2155" y="1104"/>
                    <a:pt x="2164" y="1095"/>
                  </a:cubicBezTo>
                  <a:cubicBezTo>
                    <a:pt x="2168" y="1090"/>
                    <a:pt x="2177" y="1089"/>
                    <a:pt x="2188" y="1089"/>
                  </a:cubicBezTo>
                  <a:cubicBezTo>
                    <a:pt x="2199" y="1089"/>
                    <a:pt x="2213" y="1090"/>
                    <a:pt x="2227" y="1090"/>
                  </a:cubicBezTo>
                  <a:cubicBezTo>
                    <a:pt x="2254" y="1090"/>
                    <a:pt x="2283" y="1086"/>
                    <a:pt x="2296" y="1060"/>
                  </a:cubicBezTo>
                  <a:cubicBezTo>
                    <a:pt x="2296" y="1068"/>
                    <a:pt x="2296" y="1068"/>
                    <a:pt x="2296" y="1077"/>
                  </a:cubicBezTo>
                  <a:cubicBezTo>
                    <a:pt x="2323" y="1068"/>
                    <a:pt x="2287" y="1024"/>
                    <a:pt x="2331" y="1024"/>
                  </a:cubicBezTo>
                  <a:cubicBezTo>
                    <a:pt x="2296" y="989"/>
                    <a:pt x="2349" y="998"/>
                    <a:pt x="2296" y="962"/>
                  </a:cubicBezTo>
                  <a:lnTo>
                    <a:pt x="2287" y="1015"/>
                  </a:lnTo>
                  <a:cubicBezTo>
                    <a:pt x="2287" y="980"/>
                    <a:pt x="2243" y="927"/>
                    <a:pt x="2296" y="901"/>
                  </a:cubicBezTo>
                  <a:cubicBezTo>
                    <a:pt x="2305" y="909"/>
                    <a:pt x="2305" y="927"/>
                    <a:pt x="2314" y="945"/>
                  </a:cubicBezTo>
                  <a:cubicBezTo>
                    <a:pt x="2331" y="936"/>
                    <a:pt x="2314" y="918"/>
                    <a:pt x="2340" y="909"/>
                  </a:cubicBezTo>
                  <a:lnTo>
                    <a:pt x="2340" y="909"/>
                  </a:lnTo>
                  <a:cubicBezTo>
                    <a:pt x="2384" y="945"/>
                    <a:pt x="2314" y="971"/>
                    <a:pt x="2340" y="1015"/>
                  </a:cubicBezTo>
                  <a:cubicBezTo>
                    <a:pt x="2360" y="1015"/>
                    <a:pt x="2345" y="974"/>
                    <a:pt x="2360" y="974"/>
                  </a:cubicBezTo>
                  <a:cubicBezTo>
                    <a:pt x="2364" y="974"/>
                    <a:pt x="2372" y="978"/>
                    <a:pt x="2384" y="989"/>
                  </a:cubicBezTo>
                  <a:cubicBezTo>
                    <a:pt x="2323" y="936"/>
                    <a:pt x="2420" y="954"/>
                    <a:pt x="2384" y="892"/>
                  </a:cubicBezTo>
                  <a:lnTo>
                    <a:pt x="2384" y="892"/>
                  </a:lnTo>
                  <a:lnTo>
                    <a:pt x="2411" y="909"/>
                  </a:lnTo>
                  <a:cubicBezTo>
                    <a:pt x="2411" y="901"/>
                    <a:pt x="2402" y="883"/>
                    <a:pt x="2402" y="874"/>
                  </a:cubicBezTo>
                  <a:lnTo>
                    <a:pt x="2402" y="874"/>
                  </a:lnTo>
                  <a:lnTo>
                    <a:pt x="2437" y="909"/>
                  </a:lnTo>
                  <a:cubicBezTo>
                    <a:pt x="2420" y="865"/>
                    <a:pt x="2490" y="883"/>
                    <a:pt x="2490" y="848"/>
                  </a:cubicBezTo>
                  <a:lnTo>
                    <a:pt x="2490" y="848"/>
                  </a:lnTo>
                  <a:cubicBezTo>
                    <a:pt x="2482" y="864"/>
                    <a:pt x="2475" y="869"/>
                    <a:pt x="2468" y="869"/>
                  </a:cubicBezTo>
                  <a:cubicBezTo>
                    <a:pt x="2453" y="869"/>
                    <a:pt x="2439" y="847"/>
                    <a:pt x="2418" y="847"/>
                  </a:cubicBezTo>
                  <a:cubicBezTo>
                    <a:pt x="2416" y="847"/>
                    <a:pt x="2413" y="847"/>
                    <a:pt x="2411" y="848"/>
                  </a:cubicBezTo>
                  <a:cubicBezTo>
                    <a:pt x="2411" y="817"/>
                    <a:pt x="2424" y="808"/>
                    <a:pt x="2440" y="808"/>
                  </a:cubicBezTo>
                  <a:cubicBezTo>
                    <a:pt x="2447" y="808"/>
                    <a:pt x="2456" y="810"/>
                    <a:pt x="2464" y="812"/>
                  </a:cubicBezTo>
                  <a:cubicBezTo>
                    <a:pt x="2481" y="812"/>
                    <a:pt x="2490" y="812"/>
                    <a:pt x="2508" y="804"/>
                  </a:cubicBezTo>
                  <a:cubicBezTo>
                    <a:pt x="2523" y="796"/>
                    <a:pt x="2539" y="781"/>
                    <a:pt x="2548" y="760"/>
                  </a:cubicBezTo>
                  <a:lnTo>
                    <a:pt x="2548" y="760"/>
                  </a:lnTo>
                  <a:cubicBezTo>
                    <a:pt x="2541" y="771"/>
                    <a:pt x="2523" y="783"/>
                    <a:pt x="2511" y="783"/>
                  </a:cubicBezTo>
                  <a:cubicBezTo>
                    <a:pt x="2504" y="783"/>
                    <a:pt x="2499" y="779"/>
                    <a:pt x="2499" y="768"/>
                  </a:cubicBezTo>
                  <a:cubicBezTo>
                    <a:pt x="2517" y="751"/>
                    <a:pt x="2543" y="724"/>
                    <a:pt x="2570" y="715"/>
                  </a:cubicBezTo>
                  <a:cubicBezTo>
                    <a:pt x="2586" y="686"/>
                    <a:pt x="2586" y="678"/>
                    <a:pt x="2578" y="678"/>
                  </a:cubicBezTo>
                  <a:cubicBezTo>
                    <a:pt x="2570" y="678"/>
                    <a:pt x="2551" y="690"/>
                    <a:pt x="2538" y="690"/>
                  </a:cubicBezTo>
                  <a:cubicBezTo>
                    <a:pt x="2532" y="690"/>
                    <a:pt x="2527" y="687"/>
                    <a:pt x="2526"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14" y="512"/>
                  </a:lnTo>
                  <a:lnTo>
                    <a:pt x="2667" y="512"/>
                  </a:lnTo>
                  <a:cubicBezTo>
                    <a:pt x="2649" y="477"/>
                    <a:pt x="2667" y="459"/>
                    <a:pt x="2711" y="415"/>
                  </a:cubicBezTo>
                  <a:lnTo>
                    <a:pt x="2711" y="415"/>
                  </a:lnTo>
                  <a:cubicBezTo>
                    <a:pt x="2693" y="422"/>
                    <a:pt x="2674" y="427"/>
                    <a:pt x="2661" y="427"/>
                  </a:cubicBezTo>
                  <a:cubicBezTo>
                    <a:pt x="2641" y="427"/>
                    <a:pt x="2630" y="418"/>
                    <a:pt x="2640" y="397"/>
                  </a:cubicBezTo>
                  <a:cubicBezTo>
                    <a:pt x="2685" y="371"/>
                    <a:pt x="2685" y="397"/>
                    <a:pt x="2702" y="353"/>
                  </a:cubicBezTo>
                  <a:cubicBezTo>
                    <a:pt x="2729" y="353"/>
                    <a:pt x="2764" y="353"/>
                    <a:pt x="2702" y="389"/>
                  </a:cubicBezTo>
                  <a:cubicBezTo>
                    <a:pt x="2714" y="389"/>
                    <a:pt x="2722" y="392"/>
                    <a:pt x="2728" y="392"/>
                  </a:cubicBezTo>
                  <a:cubicBezTo>
                    <a:pt x="2732" y="392"/>
                    <a:pt x="2735" y="391"/>
                    <a:pt x="2738" y="389"/>
                  </a:cubicBezTo>
                  <a:cubicBezTo>
                    <a:pt x="2791" y="353"/>
                    <a:pt x="2791" y="318"/>
                    <a:pt x="2799" y="291"/>
                  </a:cubicBezTo>
                  <a:lnTo>
                    <a:pt x="2799" y="291"/>
                  </a:lnTo>
                  <a:cubicBezTo>
                    <a:pt x="2791" y="300"/>
                    <a:pt x="2782" y="318"/>
                    <a:pt x="2773" y="318"/>
                  </a:cubicBezTo>
                  <a:cubicBezTo>
                    <a:pt x="2764" y="300"/>
                    <a:pt x="2755" y="291"/>
                    <a:pt x="2746" y="274"/>
                  </a:cubicBezTo>
                  <a:cubicBezTo>
                    <a:pt x="2773" y="256"/>
                    <a:pt x="2782" y="256"/>
                    <a:pt x="2791" y="256"/>
                  </a:cubicBezTo>
                  <a:cubicBezTo>
                    <a:pt x="2799" y="247"/>
                    <a:pt x="2782" y="247"/>
                    <a:pt x="2782" y="230"/>
                  </a:cubicBezTo>
                  <a:cubicBezTo>
                    <a:pt x="2812" y="217"/>
                    <a:pt x="2847" y="201"/>
                    <a:pt x="2866" y="201"/>
                  </a:cubicBezTo>
                  <a:cubicBezTo>
                    <a:pt x="2874" y="201"/>
                    <a:pt x="2879" y="204"/>
                    <a:pt x="2879" y="212"/>
                  </a:cubicBezTo>
                  <a:cubicBezTo>
                    <a:pt x="2879" y="194"/>
                    <a:pt x="2879" y="177"/>
                    <a:pt x="2870" y="159"/>
                  </a:cubicBezTo>
                  <a:cubicBezTo>
                    <a:pt x="2896" y="141"/>
                    <a:pt x="2958" y="88"/>
                    <a:pt x="2967" y="88"/>
                  </a:cubicBezTo>
                  <a:cubicBezTo>
                    <a:pt x="2985" y="71"/>
                    <a:pt x="2985" y="53"/>
                    <a:pt x="2985" y="44"/>
                  </a:cubicBezTo>
                  <a:lnTo>
                    <a:pt x="2985" y="44"/>
                  </a:lnTo>
                  <a:cubicBezTo>
                    <a:pt x="2928" y="58"/>
                    <a:pt x="2847" y="84"/>
                    <a:pt x="2809" y="84"/>
                  </a:cubicBezTo>
                  <a:cubicBezTo>
                    <a:pt x="2801" y="84"/>
                    <a:pt x="2794" y="83"/>
                    <a:pt x="2791" y="79"/>
                  </a:cubicBezTo>
                  <a:cubicBezTo>
                    <a:pt x="2773" y="79"/>
                    <a:pt x="2764" y="88"/>
                    <a:pt x="2738" y="97"/>
                  </a:cubicBezTo>
                  <a:cubicBezTo>
                    <a:pt x="2708" y="91"/>
                    <a:pt x="2690" y="73"/>
                    <a:pt x="2646" y="73"/>
                  </a:cubicBezTo>
                  <a:cubicBezTo>
                    <a:pt x="2625" y="73"/>
                    <a:pt x="2598" y="77"/>
                    <a:pt x="2561" y="88"/>
                  </a:cubicBezTo>
                  <a:cubicBezTo>
                    <a:pt x="2561" y="71"/>
                    <a:pt x="2561" y="53"/>
                    <a:pt x="2561" y="35"/>
                  </a:cubicBezTo>
                  <a:cubicBezTo>
                    <a:pt x="2526" y="44"/>
                    <a:pt x="2526" y="62"/>
                    <a:pt x="2526" y="79"/>
                  </a:cubicBezTo>
                  <a:cubicBezTo>
                    <a:pt x="2517" y="97"/>
                    <a:pt x="2499" y="115"/>
                    <a:pt x="2446" y="124"/>
                  </a:cubicBezTo>
                  <a:cubicBezTo>
                    <a:pt x="2437" y="126"/>
                    <a:pt x="2431" y="127"/>
                    <a:pt x="2427" y="127"/>
                  </a:cubicBezTo>
                  <a:cubicBezTo>
                    <a:pt x="2396" y="127"/>
                    <a:pt x="2462" y="77"/>
                    <a:pt x="2446" y="62"/>
                  </a:cubicBezTo>
                  <a:lnTo>
                    <a:pt x="2446" y="62"/>
                  </a:lnTo>
                  <a:cubicBezTo>
                    <a:pt x="2420" y="79"/>
                    <a:pt x="2384" y="97"/>
                    <a:pt x="2349" y="106"/>
                  </a:cubicBezTo>
                  <a:cubicBezTo>
                    <a:pt x="2336" y="115"/>
                    <a:pt x="2323" y="119"/>
                    <a:pt x="2309" y="119"/>
                  </a:cubicBezTo>
                  <a:cubicBezTo>
                    <a:pt x="2296" y="119"/>
                    <a:pt x="2283" y="115"/>
                    <a:pt x="2270" y="106"/>
                  </a:cubicBezTo>
                  <a:cubicBezTo>
                    <a:pt x="2283" y="102"/>
                    <a:pt x="2294" y="102"/>
                    <a:pt x="2304" y="102"/>
                  </a:cubicBezTo>
                  <a:cubicBezTo>
                    <a:pt x="2314" y="102"/>
                    <a:pt x="2323" y="102"/>
                    <a:pt x="2331" y="97"/>
                  </a:cubicBezTo>
                  <a:cubicBezTo>
                    <a:pt x="2323" y="88"/>
                    <a:pt x="2314" y="79"/>
                    <a:pt x="2296" y="71"/>
                  </a:cubicBezTo>
                  <a:cubicBezTo>
                    <a:pt x="2376" y="26"/>
                    <a:pt x="2420" y="44"/>
                    <a:pt x="239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8976522" y="4197964"/>
              <a:ext cx="160" cy="3035"/>
            </a:xfrm>
            <a:custGeom>
              <a:rect b="b" l="l" r="r" t="t"/>
              <a:pathLst>
                <a:path extrusionOk="0" h="19" w="1">
                  <a:moveTo>
                    <a:pt x="0" y="1"/>
                  </a:moveTo>
                  <a:cubicBezTo>
                    <a:pt x="0" y="10"/>
                    <a:pt x="0" y="19"/>
                    <a:pt x="0" y="19"/>
                  </a:cubicBezTo>
                  <a:cubicBezTo>
                    <a:pt x="0" y="19"/>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9221886" y="4183907"/>
              <a:ext cx="1597" cy="1597"/>
            </a:xfrm>
            <a:custGeom>
              <a:rect b="b" l="l" r="r" t="t"/>
              <a:pathLst>
                <a:path extrusionOk="0" h="10" w="10">
                  <a:moveTo>
                    <a:pt x="9" y="1"/>
                  </a:moveTo>
                  <a:lnTo>
                    <a:pt x="1" y="9"/>
                  </a:lnTo>
                  <a:cubicBezTo>
                    <a:pt x="9" y="9"/>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8832595" y="4270008"/>
              <a:ext cx="1597" cy="4313"/>
            </a:xfrm>
            <a:custGeom>
              <a:rect b="b" l="l" r="r" t="t"/>
              <a:pathLst>
                <a:path extrusionOk="0" h="27" w="10">
                  <a:moveTo>
                    <a:pt x="9" y="0"/>
                  </a:moveTo>
                  <a:cubicBezTo>
                    <a:pt x="1" y="0"/>
                    <a:pt x="1" y="9"/>
                    <a:pt x="1" y="27"/>
                  </a:cubicBezTo>
                  <a:cubicBezTo>
                    <a:pt x="1"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8948248" y="4358824"/>
              <a:ext cx="3035" cy="4473"/>
            </a:xfrm>
            <a:custGeom>
              <a:rect b="b" l="l" r="r" t="t"/>
              <a:pathLst>
                <a:path extrusionOk="0" h="28" w="19">
                  <a:moveTo>
                    <a:pt x="1" y="1"/>
                  </a:moveTo>
                  <a:cubicBezTo>
                    <a:pt x="9" y="9"/>
                    <a:pt x="1" y="18"/>
                    <a:pt x="1" y="27"/>
                  </a:cubicBezTo>
                  <a:cubicBezTo>
                    <a:pt x="7" y="21"/>
                    <a:pt x="9" y="15"/>
                    <a:pt x="12" y="15"/>
                  </a:cubicBezTo>
                  <a:cubicBezTo>
                    <a:pt x="14" y="15"/>
                    <a:pt x="16" y="16"/>
                    <a:pt x="18" y="18"/>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8936906" y="4406108"/>
              <a:ext cx="4473" cy="3674"/>
            </a:xfrm>
            <a:custGeom>
              <a:rect b="b" l="l" r="r" t="t"/>
              <a:pathLst>
                <a:path extrusionOk="0" h="23" w="28">
                  <a:moveTo>
                    <a:pt x="11" y="0"/>
                  </a:moveTo>
                  <a:cubicBezTo>
                    <a:pt x="5" y="0"/>
                    <a:pt x="1" y="5"/>
                    <a:pt x="1" y="14"/>
                  </a:cubicBezTo>
                  <a:cubicBezTo>
                    <a:pt x="10" y="14"/>
                    <a:pt x="10" y="22"/>
                    <a:pt x="10" y="22"/>
                  </a:cubicBezTo>
                  <a:lnTo>
                    <a:pt x="27" y="14"/>
                  </a:lnTo>
                  <a:cubicBezTo>
                    <a:pt x="23" y="5"/>
                    <a:pt x="16" y="0"/>
                    <a:pt x="1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8932753" y="4374319"/>
              <a:ext cx="10064" cy="5751"/>
            </a:xfrm>
            <a:custGeom>
              <a:rect b="b" l="l" r="r" t="t"/>
              <a:pathLst>
                <a:path extrusionOk="0" h="36" w="63">
                  <a:moveTo>
                    <a:pt x="18" y="1"/>
                  </a:moveTo>
                  <a:lnTo>
                    <a:pt x="18" y="1"/>
                  </a:lnTo>
                  <a:cubicBezTo>
                    <a:pt x="0" y="18"/>
                    <a:pt x="18" y="18"/>
                    <a:pt x="27" y="36"/>
                  </a:cubicBezTo>
                  <a:cubicBezTo>
                    <a:pt x="62" y="18"/>
                    <a:pt x="45"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8936906" y="4380070"/>
              <a:ext cx="4473" cy="2875"/>
            </a:xfrm>
            <a:custGeom>
              <a:rect b="b" l="l" r="r" t="t"/>
              <a:pathLst>
                <a:path extrusionOk="0" h="18" w="28">
                  <a:moveTo>
                    <a:pt x="1" y="0"/>
                  </a:moveTo>
                  <a:cubicBezTo>
                    <a:pt x="10" y="9"/>
                    <a:pt x="10" y="9"/>
                    <a:pt x="10" y="18"/>
                  </a:cubicBezTo>
                  <a:cubicBezTo>
                    <a:pt x="27"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8930197" y="4340614"/>
              <a:ext cx="10862" cy="3195"/>
            </a:xfrm>
            <a:custGeom>
              <a:rect b="b" l="l" r="r" t="t"/>
              <a:pathLst>
                <a:path extrusionOk="0" h="20" w="68">
                  <a:moveTo>
                    <a:pt x="28" y="1"/>
                  </a:moveTo>
                  <a:cubicBezTo>
                    <a:pt x="13" y="1"/>
                    <a:pt x="0" y="5"/>
                    <a:pt x="16" y="17"/>
                  </a:cubicBezTo>
                  <a:cubicBezTo>
                    <a:pt x="16" y="19"/>
                    <a:pt x="17" y="19"/>
                    <a:pt x="19" y="19"/>
                  </a:cubicBezTo>
                  <a:cubicBezTo>
                    <a:pt x="24" y="19"/>
                    <a:pt x="37" y="11"/>
                    <a:pt x="42" y="11"/>
                  </a:cubicBezTo>
                  <a:cubicBezTo>
                    <a:pt x="45" y="11"/>
                    <a:pt x="45" y="13"/>
                    <a:pt x="43" y="17"/>
                  </a:cubicBezTo>
                  <a:cubicBezTo>
                    <a:pt x="67" y="8"/>
                    <a:pt x="46"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8922849" y="4379910"/>
              <a:ext cx="5751" cy="4473"/>
            </a:xfrm>
            <a:custGeom>
              <a:rect b="b" l="l" r="r" t="t"/>
              <a:pathLst>
                <a:path extrusionOk="0" h="28" w="36">
                  <a:moveTo>
                    <a:pt x="36" y="1"/>
                  </a:moveTo>
                  <a:lnTo>
                    <a:pt x="1" y="10"/>
                  </a:lnTo>
                  <a:lnTo>
                    <a:pt x="9"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8917258" y="4362818"/>
              <a:ext cx="2875" cy="4633"/>
            </a:xfrm>
            <a:custGeom>
              <a:rect b="b" l="l" r="r" t="t"/>
              <a:pathLst>
                <a:path extrusionOk="0" h="29" w="18">
                  <a:moveTo>
                    <a:pt x="4" y="0"/>
                  </a:moveTo>
                  <a:cubicBezTo>
                    <a:pt x="3" y="0"/>
                    <a:pt x="2" y="1"/>
                    <a:pt x="0" y="2"/>
                  </a:cubicBezTo>
                  <a:lnTo>
                    <a:pt x="0" y="29"/>
                  </a:lnTo>
                  <a:lnTo>
                    <a:pt x="18" y="29"/>
                  </a:lnTo>
                  <a:cubicBezTo>
                    <a:pt x="10" y="21"/>
                    <a:pt x="9"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8919973" y="4367291"/>
              <a:ext cx="3035" cy="3035"/>
            </a:xfrm>
            <a:custGeom>
              <a:rect b="b" l="l" r="r" t="t"/>
              <a:pathLst>
                <a:path extrusionOk="0" h="19" w="19">
                  <a:moveTo>
                    <a:pt x="1" y="1"/>
                  </a:moveTo>
                  <a:lnTo>
                    <a:pt x="1" y="1"/>
                  </a:lnTo>
                  <a:cubicBezTo>
                    <a:pt x="1" y="9"/>
                    <a:pt x="10" y="18"/>
                    <a:pt x="19" y="18"/>
                  </a:cubicBezTo>
                  <a:cubicBezTo>
                    <a:pt x="10" y="18"/>
                    <a:pt x="10"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8918695" y="4374319"/>
              <a:ext cx="1438" cy="5751"/>
            </a:xfrm>
            <a:custGeom>
              <a:rect b="b" l="l" r="r" t="t"/>
              <a:pathLst>
                <a:path extrusionOk="0" h="36" w="9">
                  <a:moveTo>
                    <a:pt x="0" y="1"/>
                  </a:moveTo>
                  <a:lnTo>
                    <a:pt x="0" y="36"/>
                  </a:lnTo>
                  <a:lnTo>
                    <a:pt x="9" y="2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8887546" y="4319368"/>
              <a:ext cx="7348" cy="3994"/>
            </a:xfrm>
            <a:custGeom>
              <a:rect b="b" l="l" r="r" t="t"/>
              <a:pathLst>
                <a:path extrusionOk="0" h="25" w="46">
                  <a:moveTo>
                    <a:pt x="19" y="0"/>
                  </a:moveTo>
                  <a:cubicBezTo>
                    <a:pt x="10" y="0"/>
                    <a:pt x="1" y="18"/>
                    <a:pt x="19" y="18"/>
                  </a:cubicBezTo>
                  <a:cubicBezTo>
                    <a:pt x="23" y="22"/>
                    <a:pt x="27" y="25"/>
                    <a:pt x="32" y="25"/>
                  </a:cubicBezTo>
                  <a:cubicBezTo>
                    <a:pt x="36" y="25"/>
                    <a:pt x="41" y="22"/>
                    <a:pt x="45" y="18"/>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8883392" y="4339016"/>
              <a:ext cx="7188" cy="4473"/>
            </a:xfrm>
            <a:custGeom>
              <a:rect b="b" l="l" r="r" t="t"/>
              <a:pathLst>
                <a:path extrusionOk="0" h="28" w="45">
                  <a:moveTo>
                    <a:pt x="45" y="1"/>
                  </a:moveTo>
                  <a:lnTo>
                    <a:pt x="0" y="19"/>
                  </a:lnTo>
                  <a:lnTo>
                    <a:pt x="27" y="27"/>
                  </a:lnTo>
                  <a:cubicBezTo>
                    <a:pt x="27" y="10"/>
                    <a:pt x="36" y="10"/>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8872370" y="4331189"/>
              <a:ext cx="7508" cy="3355"/>
            </a:xfrm>
            <a:custGeom>
              <a:rect b="b" l="l" r="r" t="t"/>
              <a:pathLst>
                <a:path extrusionOk="0" h="21" w="47">
                  <a:moveTo>
                    <a:pt x="11" y="0"/>
                  </a:moveTo>
                  <a:cubicBezTo>
                    <a:pt x="4" y="0"/>
                    <a:pt x="0" y="3"/>
                    <a:pt x="8" y="15"/>
                  </a:cubicBezTo>
                  <a:cubicBezTo>
                    <a:pt x="18" y="15"/>
                    <a:pt x="31" y="20"/>
                    <a:pt x="38" y="20"/>
                  </a:cubicBezTo>
                  <a:cubicBezTo>
                    <a:pt x="44" y="20"/>
                    <a:pt x="47" y="17"/>
                    <a:pt x="43" y="6"/>
                  </a:cubicBezTo>
                  <a:cubicBezTo>
                    <a:pt x="38" y="6"/>
                    <a:pt x="21" y="0"/>
                    <a:pt x="1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8850965" y="4264257"/>
              <a:ext cx="14217" cy="1597"/>
            </a:xfrm>
            <a:custGeom>
              <a:rect b="b" l="l" r="r" t="t"/>
              <a:pathLst>
                <a:path extrusionOk="0" h="10" w="89">
                  <a:moveTo>
                    <a:pt x="0" y="1"/>
                  </a:moveTo>
                  <a:lnTo>
                    <a:pt x="9" y="10"/>
                  </a:lnTo>
                  <a:lnTo>
                    <a:pt x="8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8781317" y="4186303"/>
              <a:ext cx="21885" cy="9105"/>
            </a:xfrm>
            <a:custGeom>
              <a:rect b="b" l="l" r="r" t="t"/>
              <a:pathLst>
                <a:path extrusionOk="0" h="57" w="137">
                  <a:moveTo>
                    <a:pt x="25" y="0"/>
                  </a:moveTo>
                  <a:cubicBezTo>
                    <a:pt x="0" y="0"/>
                    <a:pt x="61" y="28"/>
                    <a:pt x="49" y="28"/>
                  </a:cubicBezTo>
                  <a:cubicBezTo>
                    <a:pt x="45" y="28"/>
                    <a:pt x="37" y="26"/>
                    <a:pt x="21" y="21"/>
                  </a:cubicBezTo>
                  <a:lnTo>
                    <a:pt x="21" y="21"/>
                  </a:lnTo>
                  <a:cubicBezTo>
                    <a:pt x="39" y="39"/>
                    <a:pt x="92" y="47"/>
                    <a:pt x="101" y="56"/>
                  </a:cubicBezTo>
                  <a:cubicBezTo>
                    <a:pt x="101" y="39"/>
                    <a:pt x="136" y="47"/>
                    <a:pt x="48" y="3"/>
                  </a:cubicBezTo>
                  <a:cubicBezTo>
                    <a:pt x="36" y="1"/>
                    <a:pt x="29" y="0"/>
                    <a:pt x="2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8797292" y="4195249"/>
              <a:ext cx="1597" cy="1597"/>
            </a:xfrm>
            <a:custGeom>
              <a:rect b="b" l="l" r="r" t="t"/>
              <a:pathLst>
                <a:path extrusionOk="0" h="10" w="10">
                  <a:moveTo>
                    <a:pt x="1" y="0"/>
                  </a:moveTo>
                  <a:cubicBezTo>
                    <a:pt x="1" y="9"/>
                    <a:pt x="1" y="9"/>
                    <a:pt x="1" y="9"/>
                  </a:cubicBezTo>
                  <a:cubicBezTo>
                    <a:pt x="10"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8983551" y="4508343"/>
              <a:ext cx="5751" cy="1597"/>
            </a:xfrm>
            <a:custGeom>
              <a:rect b="b" l="l" r="r" t="t"/>
              <a:pathLst>
                <a:path extrusionOk="0" h="10" w="36">
                  <a:moveTo>
                    <a:pt x="27" y="0"/>
                  </a:moveTo>
                  <a:lnTo>
                    <a:pt x="0" y="9"/>
                  </a:lnTo>
                  <a:lnTo>
                    <a:pt x="36" y="9"/>
                  </a:ln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8984988" y="4515372"/>
              <a:ext cx="7188" cy="4473"/>
            </a:xfrm>
            <a:custGeom>
              <a:rect b="b" l="l" r="r" t="t"/>
              <a:pathLst>
                <a:path extrusionOk="0" h="28" w="45">
                  <a:moveTo>
                    <a:pt x="0" y="1"/>
                  </a:moveTo>
                  <a:lnTo>
                    <a:pt x="35" y="27"/>
                  </a:lnTo>
                  <a:cubicBezTo>
                    <a:pt x="35" y="27"/>
                    <a:pt x="35" y="18"/>
                    <a:pt x="44" y="18"/>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9055435" y="4176878"/>
              <a:ext cx="4473" cy="4313"/>
            </a:xfrm>
            <a:custGeom>
              <a:rect b="b" l="l" r="r" t="t"/>
              <a:pathLst>
                <a:path extrusionOk="0" h="27" w="28">
                  <a:moveTo>
                    <a:pt x="9" y="0"/>
                  </a:moveTo>
                  <a:lnTo>
                    <a:pt x="1" y="9"/>
                  </a:lnTo>
                  <a:cubicBezTo>
                    <a:pt x="9" y="27"/>
                    <a:pt x="9" y="27"/>
                    <a:pt x="27" y="27"/>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9104795" y="4182469"/>
              <a:ext cx="1597" cy="7188"/>
            </a:xfrm>
            <a:custGeom>
              <a:rect b="b" l="l" r="r" t="t"/>
              <a:pathLst>
                <a:path extrusionOk="0" h="45" w="10">
                  <a:moveTo>
                    <a:pt x="1" y="1"/>
                  </a:moveTo>
                  <a:lnTo>
                    <a:pt x="1" y="1"/>
                  </a:lnTo>
                  <a:lnTo>
                    <a:pt x="9"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9169650" y="4174003"/>
              <a:ext cx="11501" cy="3994"/>
            </a:xfrm>
            <a:custGeom>
              <a:rect b="b" l="l" r="r" t="t"/>
              <a:pathLst>
                <a:path extrusionOk="0" h="25" w="72">
                  <a:moveTo>
                    <a:pt x="1" y="1"/>
                  </a:moveTo>
                  <a:cubicBezTo>
                    <a:pt x="7" y="4"/>
                    <a:pt x="14" y="5"/>
                    <a:pt x="23" y="5"/>
                  </a:cubicBezTo>
                  <a:lnTo>
                    <a:pt x="23" y="5"/>
                  </a:lnTo>
                  <a:cubicBezTo>
                    <a:pt x="17" y="2"/>
                    <a:pt x="10" y="1"/>
                    <a:pt x="1" y="1"/>
                  </a:cubicBezTo>
                  <a:close/>
                  <a:moveTo>
                    <a:pt x="71" y="1"/>
                  </a:moveTo>
                  <a:cubicBezTo>
                    <a:pt x="60" y="1"/>
                    <a:pt x="40" y="5"/>
                    <a:pt x="23" y="5"/>
                  </a:cubicBezTo>
                  <a:cubicBezTo>
                    <a:pt x="23" y="5"/>
                    <a:pt x="23" y="5"/>
                    <a:pt x="23" y="5"/>
                  </a:cubicBezTo>
                  <a:lnTo>
                    <a:pt x="23" y="5"/>
                  </a:lnTo>
                  <a:cubicBezTo>
                    <a:pt x="39" y="11"/>
                    <a:pt x="42" y="24"/>
                    <a:pt x="49" y="24"/>
                  </a:cubicBezTo>
                  <a:cubicBezTo>
                    <a:pt x="54" y="24"/>
                    <a:pt x="60" y="18"/>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9460221" y="4217772"/>
              <a:ext cx="361338" cy="313255"/>
            </a:xfrm>
            <a:custGeom>
              <a:rect b="b" l="l" r="r" t="t"/>
              <a:pathLst>
                <a:path extrusionOk="0" h="1961" w="2262">
                  <a:moveTo>
                    <a:pt x="1" y="1"/>
                  </a:moveTo>
                  <a:lnTo>
                    <a:pt x="1131" y="1961"/>
                  </a:lnTo>
                  <a:lnTo>
                    <a:pt x="226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9663732" y="4512976"/>
              <a:ext cx="6869" cy="3035"/>
            </a:xfrm>
            <a:custGeom>
              <a:rect b="b" l="l" r="r" t="t"/>
              <a:pathLst>
                <a:path extrusionOk="0" h="19" w="43">
                  <a:moveTo>
                    <a:pt x="28" y="1"/>
                  </a:moveTo>
                  <a:cubicBezTo>
                    <a:pt x="14" y="1"/>
                    <a:pt x="0" y="16"/>
                    <a:pt x="7" y="16"/>
                  </a:cubicBezTo>
                  <a:cubicBezTo>
                    <a:pt x="7" y="17"/>
                    <a:pt x="8" y="18"/>
                    <a:pt x="10" y="18"/>
                  </a:cubicBezTo>
                  <a:cubicBezTo>
                    <a:pt x="17" y="18"/>
                    <a:pt x="35" y="7"/>
                    <a:pt x="42" y="7"/>
                  </a:cubicBezTo>
                  <a:cubicBezTo>
                    <a:pt x="38" y="2"/>
                    <a:pt x="33"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9638014" y="4497001"/>
              <a:ext cx="5751" cy="1597"/>
            </a:xfrm>
            <a:custGeom>
              <a:rect b="b" l="l" r="r" t="t"/>
              <a:pathLst>
                <a:path extrusionOk="0" h="10" w="36">
                  <a:moveTo>
                    <a:pt x="0" y="1"/>
                  </a:move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9623957" y="4475915"/>
              <a:ext cx="16933" cy="14217"/>
            </a:xfrm>
            <a:custGeom>
              <a:rect b="b" l="l" r="r" t="t"/>
              <a:pathLst>
                <a:path extrusionOk="0" h="89" w="106">
                  <a:moveTo>
                    <a:pt x="35" y="0"/>
                  </a:moveTo>
                  <a:lnTo>
                    <a:pt x="35" y="0"/>
                  </a:lnTo>
                  <a:cubicBezTo>
                    <a:pt x="0" y="45"/>
                    <a:pt x="71" y="45"/>
                    <a:pt x="71" y="80"/>
                  </a:cubicBezTo>
                  <a:lnTo>
                    <a:pt x="62" y="89"/>
                  </a:lnTo>
                  <a:lnTo>
                    <a:pt x="106" y="80"/>
                  </a:lnTo>
                  <a:cubicBezTo>
                    <a:pt x="80" y="53"/>
                    <a:pt x="35" y="36"/>
                    <a:pt x="3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9636576" y="4456107"/>
              <a:ext cx="3035" cy="3035"/>
            </a:xfrm>
            <a:custGeom>
              <a:rect b="b" l="l" r="r" t="t"/>
              <a:pathLst>
                <a:path extrusionOk="0" h="19" w="19">
                  <a:moveTo>
                    <a:pt x="2" y="6"/>
                  </a:moveTo>
                  <a:cubicBezTo>
                    <a:pt x="1" y="6"/>
                    <a:pt x="2" y="7"/>
                    <a:pt x="5" y="7"/>
                  </a:cubicBezTo>
                  <a:lnTo>
                    <a:pt x="5" y="7"/>
                  </a:lnTo>
                  <a:cubicBezTo>
                    <a:pt x="3" y="6"/>
                    <a:pt x="2" y="6"/>
                    <a:pt x="2" y="6"/>
                  </a:cubicBezTo>
                  <a:close/>
                  <a:moveTo>
                    <a:pt x="18" y="1"/>
                  </a:moveTo>
                  <a:cubicBezTo>
                    <a:pt x="13" y="6"/>
                    <a:pt x="8" y="7"/>
                    <a:pt x="5" y="7"/>
                  </a:cubicBezTo>
                  <a:cubicBezTo>
                    <a:pt x="5" y="7"/>
                    <a:pt x="5" y="7"/>
                    <a:pt x="5" y="7"/>
                  </a:cubicBezTo>
                  <a:lnTo>
                    <a:pt x="5" y="7"/>
                  </a:lnTo>
                  <a:cubicBezTo>
                    <a:pt x="8" y="9"/>
                    <a:pt x="12" y="12"/>
                    <a:pt x="18" y="18"/>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9639452" y="4458024"/>
              <a:ext cx="1278" cy="1438"/>
            </a:xfrm>
            <a:custGeom>
              <a:rect b="b" l="l" r="r" t="t"/>
              <a:pathLst>
                <a:path extrusionOk="0" h="9" w="8">
                  <a:moveTo>
                    <a:pt x="5" y="0"/>
                  </a:moveTo>
                  <a:cubicBezTo>
                    <a:pt x="4" y="0"/>
                    <a:pt x="2" y="2"/>
                    <a:pt x="0" y="6"/>
                  </a:cubicBezTo>
                  <a:cubicBezTo>
                    <a:pt x="1" y="8"/>
                    <a:pt x="3" y="8"/>
                    <a:pt x="4" y="8"/>
                  </a:cubicBezTo>
                  <a:cubicBezTo>
                    <a:pt x="7" y="8"/>
                    <a:pt x="8" y="0"/>
                    <a:pt x="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9632423" y="4444766"/>
              <a:ext cx="5751" cy="5910"/>
            </a:xfrm>
            <a:custGeom>
              <a:rect b="b" l="l" r="r" t="t"/>
              <a:pathLst>
                <a:path extrusionOk="0" h="37" w="36">
                  <a:moveTo>
                    <a:pt x="19" y="1"/>
                  </a:moveTo>
                  <a:cubicBezTo>
                    <a:pt x="11" y="1"/>
                    <a:pt x="6" y="11"/>
                    <a:pt x="0" y="28"/>
                  </a:cubicBezTo>
                  <a:lnTo>
                    <a:pt x="27" y="36"/>
                  </a:lnTo>
                  <a:cubicBezTo>
                    <a:pt x="35" y="28"/>
                    <a:pt x="27" y="10"/>
                    <a:pt x="35" y="10"/>
                  </a:cubicBezTo>
                  <a:cubicBezTo>
                    <a:pt x="29" y="4"/>
                    <a:pt x="24"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9625234" y="4449079"/>
              <a:ext cx="3035" cy="1597"/>
            </a:xfrm>
            <a:custGeom>
              <a:rect b="b" l="l" r="r" t="t"/>
              <a:pathLst>
                <a:path extrusionOk="0" h="10" w="19">
                  <a:moveTo>
                    <a:pt x="1" y="1"/>
                  </a:moveTo>
                  <a:lnTo>
                    <a:pt x="10" y="9"/>
                  </a:lnTo>
                  <a:cubicBezTo>
                    <a:pt x="19" y="1"/>
                    <a:pt x="1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9625394" y="4450516"/>
              <a:ext cx="5751" cy="1597"/>
            </a:xfrm>
            <a:custGeom>
              <a:rect b="b" l="l" r="r" t="t"/>
              <a:pathLst>
                <a:path extrusionOk="0" h="10" w="36">
                  <a:moveTo>
                    <a:pt x="9" y="0"/>
                  </a:moveTo>
                  <a:cubicBezTo>
                    <a:pt x="9" y="0"/>
                    <a:pt x="1" y="4"/>
                    <a:pt x="6" y="4"/>
                  </a:cubicBezTo>
                  <a:cubicBezTo>
                    <a:pt x="8" y="4"/>
                    <a:pt x="11" y="4"/>
                    <a:pt x="16" y="3"/>
                  </a:cubicBezTo>
                  <a:lnTo>
                    <a:pt x="16" y="3"/>
                  </a:lnTo>
                  <a:lnTo>
                    <a:pt x="20" y="4"/>
                  </a:lnTo>
                  <a:lnTo>
                    <a:pt x="20" y="4"/>
                  </a:lnTo>
                  <a:cubicBezTo>
                    <a:pt x="21" y="3"/>
                    <a:pt x="23" y="2"/>
                    <a:pt x="26" y="0"/>
                  </a:cubicBezTo>
                  <a:lnTo>
                    <a:pt x="26" y="0"/>
                  </a:lnTo>
                  <a:cubicBezTo>
                    <a:pt x="22" y="2"/>
                    <a:pt x="19" y="2"/>
                    <a:pt x="16" y="3"/>
                  </a:cubicBezTo>
                  <a:lnTo>
                    <a:pt x="16" y="3"/>
                  </a:lnTo>
                  <a:lnTo>
                    <a:pt x="9" y="0"/>
                  </a:lnTo>
                  <a:close/>
                  <a:moveTo>
                    <a:pt x="20" y="4"/>
                  </a:moveTo>
                  <a:cubicBezTo>
                    <a:pt x="15" y="9"/>
                    <a:pt x="28" y="9"/>
                    <a:pt x="35" y="9"/>
                  </a:cubicBezTo>
                  <a:lnTo>
                    <a:pt x="20" y="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9626672" y="4454670"/>
              <a:ext cx="7348" cy="6230"/>
            </a:xfrm>
            <a:custGeom>
              <a:rect b="b" l="l" r="r" t="t"/>
              <a:pathLst>
                <a:path extrusionOk="0" h="39" w="46">
                  <a:moveTo>
                    <a:pt x="27" y="1"/>
                  </a:moveTo>
                  <a:cubicBezTo>
                    <a:pt x="27" y="15"/>
                    <a:pt x="27" y="30"/>
                    <a:pt x="13" y="30"/>
                  </a:cubicBezTo>
                  <a:cubicBezTo>
                    <a:pt x="10" y="30"/>
                    <a:pt x="6" y="29"/>
                    <a:pt x="1" y="27"/>
                  </a:cubicBezTo>
                  <a:lnTo>
                    <a:pt x="1" y="27"/>
                  </a:lnTo>
                  <a:cubicBezTo>
                    <a:pt x="8" y="35"/>
                    <a:pt x="16" y="38"/>
                    <a:pt x="23" y="38"/>
                  </a:cubicBezTo>
                  <a:cubicBezTo>
                    <a:pt x="38" y="38"/>
                    <a:pt x="46" y="2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9621081" y="4479909"/>
              <a:ext cx="3035" cy="4633"/>
            </a:xfrm>
            <a:custGeom>
              <a:rect b="b" l="l" r="r" t="t"/>
              <a:pathLst>
                <a:path extrusionOk="0" h="29" w="19">
                  <a:moveTo>
                    <a:pt x="6" y="0"/>
                  </a:moveTo>
                  <a:cubicBezTo>
                    <a:pt x="5" y="0"/>
                    <a:pt x="3" y="1"/>
                    <a:pt x="0" y="2"/>
                  </a:cubicBezTo>
                  <a:lnTo>
                    <a:pt x="0" y="20"/>
                  </a:lnTo>
                  <a:lnTo>
                    <a:pt x="18" y="28"/>
                  </a:lnTo>
                  <a:cubicBezTo>
                    <a:pt x="10" y="21"/>
                    <a:pt x="16" y="0"/>
                    <a:pt x="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9619643" y="4427993"/>
              <a:ext cx="5751" cy="5751"/>
            </a:xfrm>
            <a:custGeom>
              <a:rect b="b" l="l" r="r" t="t"/>
              <a:pathLst>
                <a:path extrusionOk="0" h="36" w="36">
                  <a:moveTo>
                    <a:pt x="36" y="0"/>
                  </a:moveTo>
                  <a:cubicBezTo>
                    <a:pt x="29" y="4"/>
                    <a:pt x="26" y="9"/>
                    <a:pt x="24" y="14"/>
                  </a:cubicBezTo>
                  <a:lnTo>
                    <a:pt x="24" y="14"/>
                  </a:lnTo>
                  <a:cubicBezTo>
                    <a:pt x="29" y="9"/>
                    <a:pt x="32" y="4"/>
                    <a:pt x="36" y="0"/>
                  </a:cubicBezTo>
                  <a:close/>
                  <a:moveTo>
                    <a:pt x="24" y="14"/>
                  </a:moveTo>
                  <a:cubicBezTo>
                    <a:pt x="18" y="22"/>
                    <a:pt x="11" y="30"/>
                    <a:pt x="1" y="36"/>
                  </a:cubicBezTo>
                  <a:lnTo>
                    <a:pt x="18" y="36"/>
                  </a:lnTo>
                  <a:cubicBezTo>
                    <a:pt x="23" y="30"/>
                    <a:pt x="22" y="22"/>
                    <a:pt x="24"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9615490" y="4430708"/>
              <a:ext cx="4313" cy="3195"/>
            </a:xfrm>
            <a:custGeom>
              <a:rect b="b" l="l" r="r" t="t"/>
              <a:pathLst>
                <a:path extrusionOk="0" h="20" w="27">
                  <a:moveTo>
                    <a:pt x="0" y="1"/>
                  </a:moveTo>
                  <a:lnTo>
                    <a:pt x="0" y="1"/>
                  </a:lnTo>
                  <a:cubicBezTo>
                    <a:pt x="5" y="17"/>
                    <a:pt x="11" y="20"/>
                    <a:pt x="16" y="20"/>
                  </a:cubicBezTo>
                  <a:cubicBezTo>
                    <a:pt x="19" y="20"/>
                    <a:pt x="23" y="19"/>
                    <a:pt x="27" y="19"/>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9616768" y="4451954"/>
              <a:ext cx="8626" cy="4313"/>
            </a:xfrm>
            <a:custGeom>
              <a:rect b="b" l="l" r="r" t="t"/>
              <a:pathLst>
                <a:path extrusionOk="0" h="27" w="54">
                  <a:moveTo>
                    <a:pt x="1" y="0"/>
                  </a:moveTo>
                  <a:lnTo>
                    <a:pt x="1" y="9"/>
                  </a:lnTo>
                  <a:lnTo>
                    <a:pt x="54" y="27"/>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9615490" y="4415213"/>
              <a:ext cx="7188" cy="160"/>
            </a:xfrm>
            <a:custGeom>
              <a:rect b="b" l="l" r="r" t="t"/>
              <a:pathLst>
                <a:path extrusionOk="0" h="1" w="45">
                  <a:moveTo>
                    <a:pt x="18" y="1"/>
                  </a:moveTo>
                  <a:lnTo>
                    <a:pt x="44" y="1"/>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9611177" y="4401156"/>
              <a:ext cx="8626" cy="7188"/>
            </a:xfrm>
            <a:custGeom>
              <a:rect b="b" l="l" r="r" t="t"/>
              <a:pathLst>
                <a:path extrusionOk="0" h="45" w="54">
                  <a:moveTo>
                    <a:pt x="1" y="0"/>
                  </a:moveTo>
                  <a:cubicBezTo>
                    <a:pt x="9" y="0"/>
                    <a:pt x="18" y="18"/>
                    <a:pt x="9" y="45"/>
                  </a:cubicBezTo>
                  <a:cubicBezTo>
                    <a:pt x="32" y="37"/>
                    <a:pt x="35" y="16"/>
                    <a:pt x="47" y="16"/>
                  </a:cubicBezTo>
                  <a:cubicBezTo>
                    <a:pt x="49" y="16"/>
                    <a:pt x="51" y="17"/>
                    <a:pt x="54" y="18"/>
                  </a:cubicBezTo>
                  <a:cubicBezTo>
                    <a:pt x="45" y="0"/>
                    <a:pt x="18"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9605586" y="4399718"/>
              <a:ext cx="5751" cy="160"/>
            </a:xfrm>
            <a:custGeom>
              <a:rect b="b" l="l" r="r" t="t"/>
              <a:pathLst>
                <a:path extrusionOk="0" h="1" w="36">
                  <a:moveTo>
                    <a:pt x="0" y="1"/>
                  </a:moveTo>
                  <a:cubicBezTo>
                    <a:pt x="9" y="1"/>
                    <a:pt x="18" y="1"/>
                    <a:pt x="36" y="1"/>
                  </a:cubicBezTo>
                  <a:cubicBezTo>
                    <a:pt x="27"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9612615" y="4419526"/>
              <a:ext cx="3035" cy="5751"/>
            </a:xfrm>
            <a:custGeom>
              <a:rect b="b" l="l" r="r" t="t"/>
              <a:pathLst>
                <a:path extrusionOk="0" h="36" w="19">
                  <a:moveTo>
                    <a:pt x="18" y="0"/>
                  </a:moveTo>
                  <a:lnTo>
                    <a:pt x="0" y="27"/>
                  </a:lnTo>
                  <a:cubicBezTo>
                    <a:pt x="0" y="27"/>
                    <a:pt x="0" y="36"/>
                    <a:pt x="0" y="36"/>
                  </a:cubicBezTo>
                  <a:cubicBezTo>
                    <a:pt x="9" y="27"/>
                    <a:pt x="18" y="18"/>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9611177" y="4420964"/>
              <a:ext cx="1597" cy="2875"/>
            </a:xfrm>
            <a:custGeom>
              <a:rect b="b" l="l" r="r" t="t"/>
              <a:pathLst>
                <a:path extrusionOk="0" h="18" w="10">
                  <a:moveTo>
                    <a:pt x="9" y="18"/>
                  </a:moveTo>
                  <a:lnTo>
                    <a:pt x="9" y="18"/>
                  </a:lnTo>
                  <a:cubicBezTo>
                    <a:pt x="1" y="9"/>
                    <a:pt x="1" y="0"/>
                    <a:pt x="1" y="0"/>
                  </a:cubicBezTo>
                  <a:cubicBezTo>
                    <a:pt x="1" y="0"/>
                    <a:pt x="1" y="9"/>
                    <a:pt x="9"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9612615" y="4425117"/>
              <a:ext cx="160" cy="160"/>
            </a:xfrm>
            <a:custGeom>
              <a:rect b="b" l="l" r="r" t="t"/>
              <a:pathLst>
                <a:path extrusionOk="0" h="1" w="1">
                  <a:moveTo>
                    <a:pt x="0" y="1"/>
                  </a:moveTo>
                  <a:lnTo>
                    <a:pt x="0"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9605586" y="4441411"/>
              <a:ext cx="10064" cy="3674"/>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9608302" y="4430708"/>
              <a:ext cx="5910" cy="4473"/>
            </a:xfrm>
            <a:custGeom>
              <a:rect b="b" l="l" r="r" t="t"/>
              <a:pathLst>
                <a:path extrusionOk="0" h="28" w="37">
                  <a:moveTo>
                    <a:pt x="1" y="1"/>
                  </a:moveTo>
                  <a:lnTo>
                    <a:pt x="10" y="27"/>
                  </a:lnTo>
                  <a:cubicBezTo>
                    <a:pt x="19" y="19"/>
                    <a:pt x="27" y="10"/>
                    <a:pt x="36"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9605586" y="4429430"/>
              <a:ext cx="2875" cy="1438"/>
            </a:xfrm>
            <a:custGeom>
              <a:rect b="b" l="l" r="r" t="t"/>
              <a:pathLst>
                <a:path extrusionOk="0" h="9" w="18">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9599835" y="4404031"/>
              <a:ext cx="7348" cy="7188"/>
            </a:xfrm>
            <a:custGeom>
              <a:rect b="b" l="l" r="r" t="t"/>
              <a:pathLst>
                <a:path extrusionOk="0" h="45" w="46">
                  <a:moveTo>
                    <a:pt x="1" y="0"/>
                  </a:moveTo>
                  <a:cubicBezTo>
                    <a:pt x="1" y="18"/>
                    <a:pt x="10" y="35"/>
                    <a:pt x="10" y="44"/>
                  </a:cubicBezTo>
                  <a:cubicBezTo>
                    <a:pt x="27" y="44"/>
                    <a:pt x="45" y="35"/>
                    <a:pt x="36" y="27"/>
                  </a:cubicBezTo>
                  <a:cubicBezTo>
                    <a:pt x="19" y="27"/>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9607024" y="4415213"/>
              <a:ext cx="1438" cy="1597"/>
            </a:xfrm>
            <a:custGeom>
              <a:rect b="b" l="l" r="r" t="t"/>
              <a:pathLst>
                <a:path extrusionOk="0" h="10" w="9">
                  <a:moveTo>
                    <a:pt x="9" y="1"/>
                  </a:moveTo>
                  <a:lnTo>
                    <a:pt x="9" y="1"/>
                  </a:lnTo>
                  <a:cubicBezTo>
                    <a:pt x="0" y="10"/>
                    <a:pt x="0"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9588654" y="4385661"/>
              <a:ext cx="1597" cy="1597"/>
            </a:xfrm>
            <a:custGeom>
              <a:rect b="b" l="l" r="r" t="t"/>
              <a:pathLst>
                <a:path extrusionOk="0" h="10" w="10">
                  <a:moveTo>
                    <a:pt x="9" y="0"/>
                  </a:moveTo>
                  <a:cubicBezTo>
                    <a:pt x="0" y="0"/>
                    <a:pt x="0" y="9"/>
                    <a:pt x="0" y="9"/>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9601273" y="4411060"/>
              <a:ext cx="4473" cy="2875"/>
            </a:xfrm>
            <a:custGeom>
              <a:rect b="b" l="l" r="r" t="t"/>
              <a:pathLst>
                <a:path extrusionOk="0" h="18" w="28">
                  <a:moveTo>
                    <a:pt x="10" y="0"/>
                  </a:moveTo>
                  <a:cubicBezTo>
                    <a:pt x="1" y="0"/>
                    <a:pt x="1" y="0"/>
                    <a:pt x="1" y="9"/>
                  </a:cubicBezTo>
                  <a:cubicBezTo>
                    <a:pt x="1" y="18"/>
                    <a:pt x="10" y="18"/>
                    <a:pt x="27" y="18"/>
                  </a:cubicBezTo>
                  <a:cubicBezTo>
                    <a:pt x="18" y="18"/>
                    <a:pt x="10"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9599835" y="4395565"/>
              <a:ext cx="3035" cy="4313"/>
            </a:xfrm>
            <a:custGeom>
              <a:rect b="b" l="l" r="r" t="t"/>
              <a:pathLst>
                <a:path extrusionOk="0" h="27" w="19">
                  <a:moveTo>
                    <a:pt x="10" y="0"/>
                  </a:moveTo>
                  <a:lnTo>
                    <a:pt x="10" y="0"/>
                  </a:lnTo>
                  <a:cubicBezTo>
                    <a:pt x="1" y="9"/>
                    <a:pt x="1" y="18"/>
                    <a:pt x="1" y="27"/>
                  </a:cubicBezTo>
                  <a:cubicBezTo>
                    <a:pt x="10" y="18"/>
                    <a:pt x="19"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9608302" y="4413776"/>
              <a:ext cx="1597" cy="1597"/>
            </a:xfrm>
            <a:custGeom>
              <a:rect b="b" l="l" r="r" t="t"/>
              <a:pathLst>
                <a:path extrusionOk="0" h="10" w="10">
                  <a:moveTo>
                    <a:pt x="1" y="10"/>
                  </a:moveTo>
                  <a:lnTo>
                    <a:pt x="1" y="10"/>
                  </a:lnTo>
                  <a:cubicBezTo>
                    <a:pt x="10" y="1"/>
                    <a:pt x="10" y="1"/>
                    <a:pt x="1"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9604149" y="4413776"/>
              <a:ext cx="4313" cy="1597"/>
            </a:xfrm>
            <a:custGeom>
              <a:rect b="b" l="l" r="r" t="t"/>
              <a:pathLst>
                <a:path extrusionOk="0" h="10" w="27">
                  <a:moveTo>
                    <a:pt x="0" y="1"/>
                  </a:moveTo>
                  <a:cubicBezTo>
                    <a:pt x="9" y="10"/>
                    <a:pt x="18" y="10"/>
                    <a:pt x="27" y="10"/>
                  </a:cubicBezTo>
                  <a:cubicBezTo>
                    <a:pt x="18"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9557664" y="4387099"/>
              <a:ext cx="31150" cy="15815"/>
            </a:xfrm>
            <a:custGeom>
              <a:rect b="b" l="l" r="r" t="t"/>
              <a:pathLst>
                <a:path extrusionOk="0" h="99" w="195">
                  <a:moveTo>
                    <a:pt x="150" y="0"/>
                  </a:moveTo>
                  <a:cubicBezTo>
                    <a:pt x="132" y="9"/>
                    <a:pt x="141" y="62"/>
                    <a:pt x="106" y="62"/>
                  </a:cubicBezTo>
                  <a:cubicBezTo>
                    <a:pt x="79" y="35"/>
                    <a:pt x="106" y="27"/>
                    <a:pt x="106" y="9"/>
                  </a:cubicBezTo>
                  <a:lnTo>
                    <a:pt x="106" y="9"/>
                  </a:lnTo>
                  <a:cubicBezTo>
                    <a:pt x="97" y="18"/>
                    <a:pt x="87" y="20"/>
                    <a:pt x="77" y="20"/>
                  </a:cubicBezTo>
                  <a:cubicBezTo>
                    <a:pt x="68" y="20"/>
                    <a:pt x="59" y="18"/>
                    <a:pt x="49" y="18"/>
                  </a:cubicBezTo>
                  <a:cubicBezTo>
                    <a:pt x="34" y="18"/>
                    <a:pt x="18" y="21"/>
                    <a:pt x="0" y="35"/>
                  </a:cubicBezTo>
                  <a:lnTo>
                    <a:pt x="27" y="44"/>
                  </a:lnTo>
                  <a:cubicBezTo>
                    <a:pt x="18" y="53"/>
                    <a:pt x="9" y="53"/>
                    <a:pt x="0" y="62"/>
                  </a:cubicBezTo>
                  <a:cubicBezTo>
                    <a:pt x="7" y="57"/>
                    <a:pt x="15" y="55"/>
                    <a:pt x="24" y="55"/>
                  </a:cubicBezTo>
                  <a:cubicBezTo>
                    <a:pt x="46" y="55"/>
                    <a:pt x="66" y="71"/>
                    <a:pt x="53" y="97"/>
                  </a:cubicBezTo>
                  <a:cubicBezTo>
                    <a:pt x="55" y="98"/>
                    <a:pt x="57" y="98"/>
                    <a:pt x="59" y="98"/>
                  </a:cubicBezTo>
                  <a:cubicBezTo>
                    <a:pt x="90" y="98"/>
                    <a:pt x="161" y="41"/>
                    <a:pt x="194" y="0"/>
                  </a:cubicBezTo>
                  <a:lnTo>
                    <a:pt x="194" y="0"/>
                  </a:lnTo>
                  <a:cubicBezTo>
                    <a:pt x="188" y="0"/>
                    <a:pt x="183" y="4"/>
                    <a:pt x="171" y="4"/>
                  </a:cubicBezTo>
                  <a:cubicBezTo>
                    <a:pt x="166" y="4"/>
                    <a:pt x="159" y="3"/>
                    <a:pt x="15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9590091" y="4385661"/>
              <a:ext cx="5751" cy="8626"/>
            </a:xfrm>
            <a:custGeom>
              <a:rect b="b" l="l" r="r" t="t"/>
              <a:pathLst>
                <a:path extrusionOk="0" h="54" w="36">
                  <a:moveTo>
                    <a:pt x="0" y="0"/>
                  </a:moveTo>
                  <a:lnTo>
                    <a:pt x="18" y="44"/>
                  </a:lnTo>
                  <a:lnTo>
                    <a:pt x="9" y="53"/>
                  </a:lnTo>
                  <a:lnTo>
                    <a:pt x="18" y="53"/>
                  </a:lnTo>
                  <a:cubicBezTo>
                    <a:pt x="18" y="44"/>
                    <a:pt x="27" y="27"/>
                    <a:pt x="3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9584341" y="4394127"/>
              <a:ext cx="15655" cy="13418"/>
            </a:xfrm>
            <a:custGeom>
              <a:rect b="b" l="l" r="r" t="t"/>
              <a:pathLst>
                <a:path extrusionOk="0" h="84" w="98">
                  <a:moveTo>
                    <a:pt x="98" y="36"/>
                  </a:moveTo>
                  <a:lnTo>
                    <a:pt x="98" y="36"/>
                  </a:lnTo>
                  <a:cubicBezTo>
                    <a:pt x="98" y="40"/>
                    <a:pt x="96" y="42"/>
                    <a:pt x="95" y="42"/>
                  </a:cubicBezTo>
                  <a:cubicBezTo>
                    <a:pt x="94" y="42"/>
                    <a:pt x="94" y="40"/>
                    <a:pt x="98" y="36"/>
                  </a:cubicBezTo>
                  <a:close/>
                  <a:moveTo>
                    <a:pt x="54" y="0"/>
                  </a:moveTo>
                  <a:cubicBezTo>
                    <a:pt x="63" y="18"/>
                    <a:pt x="63" y="27"/>
                    <a:pt x="80" y="44"/>
                  </a:cubicBezTo>
                  <a:cubicBezTo>
                    <a:pt x="80" y="36"/>
                    <a:pt x="82" y="33"/>
                    <a:pt x="85" y="33"/>
                  </a:cubicBezTo>
                  <a:cubicBezTo>
                    <a:pt x="87" y="33"/>
                    <a:pt x="89" y="36"/>
                    <a:pt x="89" y="36"/>
                  </a:cubicBezTo>
                  <a:cubicBezTo>
                    <a:pt x="89" y="44"/>
                    <a:pt x="80" y="44"/>
                    <a:pt x="80" y="44"/>
                  </a:cubicBezTo>
                  <a:cubicBezTo>
                    <a:pt x="89" y="53"/>
                    <a:pt x="89" y="53"/>
                    <a:pt x="98" y="62"/>
                  </a:cubicBezTo>
                  <a:cubicBezTo>
                    <a:pt x="98" y="53"/>
                    <a:pt x="98" y="44"/>
                    <a:pt x="98" y="36"/>
                  </a:cubicBezTo>
                  <a:lnTo>
                    <a:pt x="54" y="0"/>
                  </a:lnTo>
                  <a:close/>
                  <a:moveTo>
                    <a:pt x="80" y="44"/>
                  </a:moveTo>
                  <a:lnTo>
                    <a:pt x="80" y="44"/>
                  </a:lnTo>
                  <a:cubicBezTo>
                    <a:pt x="68" y="47"/>
                    <a:pt x="59" y="47"/>
                    <a:pt x="50" y="47"/>
                  </a:cubicBezTo>
                  <a:lnTo>
                    <a:pt x="50" y="47"/>
                  </a:lnTo>
                  <a:cubicBezTo>
                    <a:pt x="32" y="47"/>
                    <a:pt x="18" y="47"/>
                    <a:pt x="1" y="71"/>
                  </a:cubicBezTo>
                  <a:cubicBezTo>
                    <a:pt x="7" y="80"/>
                    <a:pt x="13" y="83"/>
                    <a:pt x="20" y="83"/>
                  </a:cubicBezTo>
                  <a:cubicBezTo>
                    <a:pt x="28" y="83"/>
                    <a:pt x="37" y="78"/>
                    <a:pt x="46" y="78"/>
                  </a:cubicBezTo>
                  <a:cubicBezTo>
                    <a:pt x="48" y="78"/>
                    <a:pt x="51" y="78"/>
                    <a:pt x="54" y="80"/>
                  </a:cubicBezTo>
                  <a:cubicBezTo>
                    <a:pt x="44" y="67"/>
                    <a:pt x="45" y="65"/>
                    <a:pt x="50" y="65"/>
                  </a:cubicBezTo>
                  <a:cubicBezTo>
                    <a:pt x="53" y="65"/>
                    <a:pt x="58" y="66"/>
                    <a:pt x="63" y="66"/>
                  </a:cubicBezTo>
                  <a:cubicBezTo>
                    <a:pt x="71" y="66"/>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9594245" y="4446203"/>
              <a:ext cx="1597" cy="1597"/>
            </a:xfrm>
            <a:custGeom>
              <a:rect b="b" l="l" r="r" t="t"/>
              <a:pathLst>
                <a:path extrusionOk="0" h="10" w="10">
                  <a:moveTo>
                    <a:pt x="9" y="1"/>
                  </a:moveTo>
                  <a:cubicBezTo>
                    <a:pt x="1" y="1"/>
                    <a:pt x="1" y="1"/>
                    <a:pt x="1" y="10"/>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9595682" y="4433584"/>
              <a:ext cx="8626" cy="13738"/>
            </a:xfrm>
            <a:custGeom>
              <a:rect b="b" l="l" r="r" t="t"/>
              <a:pathLst>
                <a:path extrusionOk="0" h="86" w="54">
                  <a:moveTo>
                    <a:pt x="53" y="1"/>
                  </a:moveTo>
                  <a:lnTo>
                    <a:pt x="53" y="1"/>
                  </a:lnTo>
                  <a:cubicBezTo>
                    <a:pt x="51" y="1"/>
                    <a:pt x="48" y="4"/>
                    <a:pt x="44" y="10"/>
                  </a:cubicBezTo>
                  <a:lnTo>
                    <a:pt x="44" y="10"/>
                  </a:lnTo>
                  <a:cubicBezTo>
                    <a:pt x="47" y="7"/>
                    <a:pt x="50" y="4"/>
                    <a:pt x="53" y="1"/>
                  </a:cubicBezTo>
                  <a:close/>
                  <a:moveTo>
                    <a:pt x="44" y="10"/>
                  </a:moveTo>
                  <a:cubicBezTo>
                    <a:pt x="30" y="25"/>
                    <a:pt x="15" y="40"/>
                    <a:pt x="0" y="62"/>
                  </a:cubicBezTo>
                  <a:cubicBezTo>
                    <a:pt x="0" y="62"/>
                    <a:pt x="5" y="60"/>
                    <a:pt x="9" y="60"/>
                  </a:cubicBezTo>
                  <a:cubicBezTo>
                    <a:pt x="14" y="60"/>
                    <a:pt x="18" y="62"/>
                    <a:pt x="18" y="71"/>
                  </a:cubicBezTo>
                  <a:cubicBezTo>
                    <a:pt x="18" y="80"/>
                    <a:pt x="9" y="80"/>
                    <a:pt x="0" y="80"/>
                  </a:cubicBezTo>
                  <a:cubicBezTo>
                    <a:pt x="4" y="83"/>
                    <a:pt x="8" y="85"/>
                    <a:pt x="13" y="85"/>
                  </a:cubicBezTo>
                  <a:cubicBezTo>
                    <a:pt x="21" y="85"/>
                    <a:pt x="30" y="79"/>
                    <a:pt x="36" y="62"/>
                  </a:cubicBezTo>
                  <a:lnTo>
                    <a:pt x="27" y="62"/>
                  </a:lnTo>
                  <a:cubicBezTo>
                    <a:pt x="27" y="50"/>
                    <a:pt x="36" y="24"/>
                    <a:pt x="44"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9587216" y="4418089"/>
              <a:ext cx="8626" cy="6070"/>
            </a:xfrm>
            <a:custGeom>
              <a:rect b="b" l="l" r="r" t="t"/>
              <a:pathLst>
                <a:path extrusionOk="0" h="38" w="54">
                  <a:moveTo>
                    <a:pt x="18" y="0"/>
                  </a:moveTo>
                  <a:lnTo>
                    <a:pt x="0" y="36"/>
                  </a:lnTo>
                  <a:lnTo>
                    <a:pt x="18" y="27"/>
                  </a:lnTo>
                  <a:cubicBezTo>
                    <a:pt x="18" y="34"/>
                    <a:pt x="21" y="37"/>
                    <a:pt x="26" y="37"/>
                  </a:cubicBezTo>
                  <a:cubicBezTo>
                    <a:pt x="33" y="37"/>
                    <a:pt x="43" y="32"/>
                    <a:pt x="53" y="27"/>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9587216" y="4381348"/>
              <a:ext cx="8626" cy="3035"/>
            </a:xfrm>
            <a:custGeom>
              <a:rect b="b" l="l" r="r" t="t"/>
              <a:pathLst>
                <a:path extrusionOk="0" h="19" w="54">
                  <a:moveTo>
                    <a:pt x="53" y="1"/>
                  </a:moveTo>
                  <a:lnTo>
                    <a:pt x="0" y="10"/>
                  </a:lnTo>
                  <a:lnTo>
                    <a:pt x="27" y="18"/>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9585778" y="4374319"/>
              <a:ext cx="4473" cy="3035"/>
            </a:xfrm>
            <a:custGeom>
              <a:rect b="b" l="l" r="r" t="t"/>
              <a:pathLst>
                <a:path extrusionOk="0" h="19" w="28">
                  <a:moveTo>
                    <a:pt x="9" y="1"/>
                  </a:moveTo>
                  <a:lnTo>
                    <a:pt x="1" y="18"/>
                  </a:lnTo>
                  <a:lnTo>
                    <a:pt x="1"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9732421" y="4188220"/>
              <a:ext cx="1597" cy="1438"/>
            </a:xfrm>
            <a:custGeom>
              <a:rect b="b" l="l" r="r" t="t"/>
              <a:pathLst>
                <a:path extrusionOk="0" h="9" w="10">
                  <a:moveTo>
                    <a:pt x="10" y="0"/>
                  </a:moveTo>
                  <a:lnTo>
                    <a:pt x="1" y="9"/>
                  </a:lnTo>
                  <a:cubicBezTo>
                    <a:pt x="1" y="9"/>
                    <a:pt x="10"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9718364" y="4189498"/>
              <a:ext cx="1597" cy="3035"/>
            </a:xfrm>
            <a:custGeom>
              <a:rect b="b" l="l" r="r" t="t"/>
              <a:pathLst>
                <a:path extrusionOk="0" h="19" w="10">
                  <a:moveTo>
                    <a:pt x="1" y="1"/>
                  </a:moveTo>
                  <a:lnTo>
                    <a:pt x="1" y="19"/>
                  </a:lnTo>
                  <a:cubicBezTo>
                    <a:pt x="1" y="10"/>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9512457" y="4247325"/>
              <a:ext cx="14537" cy="8786"/>
            </a:xfrm>
            <a:custGeom>
              <a:rect b="b" l="l" r="r" t="t"/>
              <a:pathLst>
                <a:path extrusionOk="0" h="55" w="91">
                  <a:moveTo>
                    <a:pt x="0" y="1"/>
                  </a:moveTo>
                  <a:cubicBezTo>
                    <a:pt x="19" y="13"/>
                    <a:pt x="40" y="26"/>
                    <a:pt x="57" y="35"/>
                  </a:cubicBezTo>
                  <a:lnTo>
                    <a:pt x="57" y="35"/>
                  </a:lnTo>
                  <a:lnTo>
                    <a:pt x="18" y="10"/>
                  </a:lnTo>
                  <a:lnTo>
                    <a:pt x="18" y="10"/>
                  </a:lnTo>
                  <a:cubicBezTo>
                    <a:pt x="21" y="12"/>
                    <a:pt x="22" y="13"/>
                    <a:pt x="22" y="13"/>
                  </a:cubicBezTo>
                  <a:cubicBezTo>
                    <a:pt x="21" y="13"/>
                    <a:pt x="13" y="7"/>
                    <a:pt x="0" y="1"/>
                  </a:cubicBezTo>
                  <a:close/>
                  <a:moveTo>
                    <a:pt x="57" y="35"/>
                  </a:moveTo>
                  <a:lnTo>
                    <a:pt x="71" y="45"/>
                  </a:lnTo>
                  <a:cubicBezTo>
                    <a:pt x="84" y="52"/>
                    <a:pt x="90" y="54"/>
                    <a:pt x="90" y="54"/>
                  </a:cubicBezTo>
                  <a:cubicBezTo>
                    <a:pt x="90" y="54"/>
                    <a:pt x="76" y="47"/>
                    <a:pt x="57" y="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9602711" y="4214897"/>
              <a:ext cx="3035" cy="5910"/>
            </a:xfrm>
            <a:custGeom>
              <a:rect b="b" l="l" r="r" t="t"/>
              <a:pathLst>
                <a:path extrusionOk="0" h="37" w="19">
                  <a:moveTo>
                    <a:pt x="18" y="1"/>
                  </a:moveTo>
                  <a:cubicBezTo>
                    <a:pt x="9" y="19"/>
                    <a:pt x="9" y="27"/>
                    <a:pt x="1" y="36"/>
                  </a:cubicBezTo>
                  <a:cubicBezTo>
                    <a:pt x="9" y="27"/>
                    <a:pt x="18" y="19"/>
                    <a:pt x="18" y="19"/>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9608302" y="4195249"/>
              <a:ext cx="4473" cy="4313"/>
            </a:xfrm>
            <a:custGeom>
              <a:rect b="b" l="l" r="r" t="t"/>
              <a:pathLst>
                <a:path extrusionOk="0" h="27" w="28">
                  <a:moveTo>
                    <a:pt x="1" y="0"/>
                  </a:moveTo>
                  <a:lnTo>
                    <a:pt x="27" y="27"/>
                  </a:lnTo>
                  <a:cubicBezTo>
                    <a:pt x="19"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9856541" y="4179754"/>
              <a:ext cx="11501" cy="5751"/>
            </a:xfrm>
            <a:custGeom>
              <a:rect b="b" l="l" r="r" t="t"/>
              <a:pathLst>
                <a:path extrusionOk="0" h="36" w="72">
                  <a:moveTo>
                    <a:pt x="72" y="0"/>
                  </a:moveTo>
                  <a:cubicBezTo>
                    <a:pt x="27" y="0"/>
                    <a:pt x="27" y="18"/>
                    <a:pt x="1" y="35"/>
                  </a:cubicBezTo>
                  <a:lnTo>
                    <a:pt x="7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9538495" y="4296845"/>
              <a:ext cx="3674" cy="7348"/>
            </a:xfrm>
            <a:custGeom>
              <a:rect b="b" l="l" r="r" t="t"/>
              <a:pathLst>
                <a:path extrusionOk="0" h="46" w="23">
                  <a:moveTo>
                    <a:pt x="23" y="0"/>
                  </a:moveTo>
                  <a:cubicBezTo>
                    <a:pt x="15" y="23"/>
                    <a:pt x="1" y="46"/>
                    <a:pt x="15" y="46"/>
                  </a:cubicBezTo>
                  <a:cubicBezTo>
                    <a:pt x="17" y="46"/>
                    <a:pt x="19" y="45"/>
                    <a:pt x="23" y="44"/>
                  </a:cubicBezTo>
                  <a:cubicBezTo>
                    <a:pt x="23" y="27"/>
                    <a:pt x="23" y="9"/>
                    <a:pt x="2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9726830" y="4241734"/>
              <a:ext cx="1597" cy="3035"/>
            </a:xfrm>
            <a:custGeom>
              <a:rect b="b" l="l" r="r" t="t"/>
              <a:pathLst>
                <a:path extrusionOk="0" h="19" w="10">
                  <a:moveTo>
                    <a:pt x="9" y="1"/>
                  </a:moveTo>
                  <a:lnTo>
                    <a:pt x="9" y="1"/>
                  </a:lnTo>
                  <a:cubicBezTo>
                    <a:pt x="1" y="9"/>
                    <a:pt x="1" y="9"/>
                    <a:pt x="1" y="18"/>
                  </a:cubicBezTo>
                  <a:cubicBezTo>
                    <a:pt x="9" y="18"/>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9537856" y="4291094"/>
              <a:ext cx="4313" cy="5910"/>
            </a:xfrm>
            <a:custGeom>
              <a:rect b="b" l="l" r="r" t="t"/>
              <a:pathLst>
                <a:path extrusionOk="0" h="37" w="27">
                  <a:moveTo>
                    <a:pt x="0" y="1"/>
                  </a:moveTo>
                  <a:cubicBezTo>
                    <a:pt x="0" y="1"/>
                    <a:pt x="0" y="10"/>
                    <a:pt x="0" y="10"/>
                  </a:cubicBezTo>
                  <a:cubicBezTo>
                    <a:pt x="9" y="18"/>
                    <a:pt x="18" y="27"/>
                    <a:pt x="27" y="36"/>
                  </a:cubicBezTo>
                  <a:cubicBezTo>
                    <a:pt x="27" y="18"/>
                    <a:pt x="27"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9715489" y="4457545"/>
              <a:ext cx="1597" cy="160"/>
            </a:xfrm>
            <a:custGeom>
              <a:rect b="b" l="l" r="r" t="t"/>
              <a:pathLst>
                <a:path extrusionOk="0" h="1" w="10">
                  <a:moveTo>
                    <a:pt x="10" y="1"/>
                  </a:moveTo>
                  <a:cubicBezTo>
                    <a:pt x="10" y="1"/>
                    <a:pt x="10" y="1"/>
                    <a:pt x="1" y="1"/>
                  </a:cubicBezTo>
                  <a:cubicBezTo>
                    <a:pt x="10" y="1"/>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9632423" y="4497001"/>
              <a:ext cx="1438" cy="3035"/>
            </a:xfrm>
            <a:custGeom>
              <a:rect b="b" l="l" r="r" t="t"/>
              <a:pathLst>
                <a:path extrusionOk="0" h="19" w="9">
                  <a:moveTo>
                    <a:pt x="9" y="1"/>
                  </a:moveTo>
                  <a:cubicBezTo>
                    <a:pt x="0" y="1"/>
                    <a:pt x="0" y="1"/>
                    <a:pt x="0" y="19"/>
                  </a:cubicBezTo>
                  <a:cubicBezTo>
                    <a:pt x="0" y="10"/>
                    <a:pt x="0"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9571721" y="4346205"/>
              <a:ext cx="1597" cy="1438"/>
            </a:xfrm>
            <a:custGeom>
              <a:rect b="b" l="l" r="r" t="t"/>
              <a:pathLst>
                <a:path extrusionOk="0" h="9" w="10">
                  <a:moveTo>
                    <a:pt x="0" y="0"/>
                  </a:moveTo>
                  <a:cubicBezTo>
                    <a:pt x="9"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9556226" y="4364415"/>
              <a:ext cx="1597" cy="160"/>
            </a:xfrm>
            <a:custGeom>
              <a:rect b="b" l="l" r="r" t="t"/>
              <a:pathLst>
                <a:path extrusionOk="0" h="1" w="10">
                  <a:moveTo>
                    <a:pt x="9" y="1"/>
                  </a:moveTo>
                  <a:cubicBezTo>
                    <a:pt x="9" y="1"/>
                    <a:pt x="0" y="1"/>
                    <a:pt x="0" y="1"/>
                  </a:cubicBez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9501115" y="4291094"/>
              <a:ext cx="160" cy="1597"/>
            </a:xfrm>
            <a:custGeom>
              <a:rect b="b" l="l" r="r" t="t"/>
              <a:pathLst>
                <a:path extrusionOk="0" h="10" w="1">
                  <a:moveTo>
                    <a:pt x="1" y="1"/>
                  </a:moveTo>
                  <a:cubicBezTo>
                    <a:pt x="1" y="1"/>
                    <a:pt x="1" y="1"/>
                    <a:pt x="1" y="1"/>
                  </a:cubicBezTo>
                  <a:cubicBezTo>
                    <a:pt x="1" y="10"/>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9570283" y="4347483"/>
              <a:ext cx="1597" cy="3035"/>
            </a:xfrm>
            <a:custGeom>
              <a:rect b="b" l="l" r="r" t="t"/>
              <a:pathLst>
                <a:path extrusionOk="0" h="19" w="10">
                  <a:moveTo>
                    <a:pt x="9" y="1"/>
                  </a:moveTo>
                  <a:cubicBezTo>
                    <a:pt x="0" y="1"/>
                    <a:pt x="0" y="10"/>
                    <a:pt x="0" y="19"/>
                  </a:cubicBezTo>
                  <a:cubicBezTo>
                    <a:pt x="9" y="10"/>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9573159" y="4348920"/>
              <a:ext cx="1438" cy="1597"/>
            </a:xfrm>
            <a:custGeom>
              <a:rect b="b" l="l" r="r" t="t"/>
              <a:pathLst>
                <a:path extrusionOk="0" h="10" w="9">
                  <a:moveTo>
                    <a:pt x="0" y="1"/>
                  </a:moveTo>
                  <a:cubicBezTo>
                    <a:pt x="0" y="1"/>
                    <a:pt x="0" y="10"/>
                    <a:pt x="0" y="10"/>
                  </a:cubicBezTo>
                  <a:cubicBezTo>
                    <a:pt x="9" y="10"/>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9570283" y="4344767"/>
              <a:ext cx="1597" cy="2875"/>
            </a:xfrm>
            <a:custGeom>
              <a:rect b="b" l="l" r="r" t="t"/>
              <a:pathLst>
                <a:path extrusionOk="0" h="18" w="10">
                  <a:moveTo>
                    <a:pt x="0" y="0"/>
                  </a:moveTo>
                  <a:cubicBezTo>
                    <a:pt x="0" y="9"/>
                    <a:pt x="0" y="9"/>
                    <a:pt x="0" y="18"/>
                  </a:cubicBezTo>
                  <a:lnTo>
                    <a:pt x="9" y="18"/>
                  </a:lnTo>
                  <a:cubicBezTo>
                    <a:pt x="9" y="9"/>
                    <a:pt x="0"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9777628" y="4323521"/>
              <a:ext cx="160" cy="3035"/>
            </a:xfrm>
            <a:custGeom>
              <a:rect b="b" l="l" r="r" t="t"/>
              <a:pathLst>
                <a:path extrusionOk="0" h="19" w="1">
                  <a:moveTo>
                    <a:pt x="0" y="1"/>
                  </a:moveTo>
                  <a:cubicBezTo>
                    <a:pt x="0" y="1"/>
                    <a:pt x="0" y="1"/>
                    <a:pt x="0" y="1"/>
                  </a:cubicBezTo>
                  <a:cubicBezTo>
                    <a:pt x="0" y="18"/>
                    <a:pt x="0" y="18"/>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9496962" y="4193811"/>
              <a:ext cx="160" cy="1597"/>
            </a:xfrm>
            <a:custGeom>
              <a:rect b="b" l="l" r="r" t="t"/>
              <a:pathLst>
                <a:path extrusionOk="0" h="10" w="1">
                  <a:moveTo>
                    <a:pt x="0" y="0"/>
                  </a:moveTo>
                  <a:cubicBezTo>
                    <a:pt x="0" y="0"/>
                    <a:pt x="0" y="9"/>
                    <a:pt x="0" y="9"/>
                  </a:cubicBezTo>
                  <a:lnTo>
                    <a:pt x="0"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9496962" y="4190936"/>
              <a:ext cx="11342" cy="18530"/>
            </a:xfrm>
            <a:custGeom>
              <a:rect b="b" l="l" r="r" t="t"/>
              <a:pathLst>
                <a:path extrusionOk="0" h="116" w="71">
                  <a:moveTo>
                    <a:pt x="53" y="1"/>
                  </a:moveTo>
                  <a:cubicBezTo>
                    <a:pt x="47" y="24"/>
                    <a:pt x="38" y="32"/>
                    <a:pt x="24" y="32"/>
                  </a:cubicBezTo>
                  <a:cubicBezTo>
                    <a:pt x="17" y="32"/>
                    <a:pt x="9" y="30"/>
                    <a:pt x="0" y="27"/>
                  </a:cubicBezTo>
                  <a:lnTo>
                    <a:pt x="0" y="27"/>
                  </a:lnTo>
                  <a:cubicBezTo>
                    <a:pt x="27" y="54"/>
                    <a:pt x="53" y="89"/>
                    <a:pt x="71" y="116"/>
                  </a:cubicBezTo>
                  <a:cubicBezTo>
                    <a:pt x="62" y="80"/>
                    <a:pt x="53" y="36"/>
                    <a:pt x="5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9408145" y="4172725"/>
              <a:ext cx="476831" cy="352711"/>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0" y="143"/>
                  </a:cubicBezTo>
                  <a:lnTo>
                    <a:pt x="380" y="143"/>
                  </a:lnTo>
                  <a:cubicBezTo>
                    <a:pt x="380" y="143"/>
                    <a:pt x="380" y="142"/>
                    <a:pt x="380" y="141"/>
                  </a:cubicBezTo>
                  <a:close/>
                  <a:moveTo>
                    <a:pt x="406" y="141"/>
                  </a:moveTo>
                  <a:lnTo>
                    <a:pt x="406" y="141"/>
                  </a:lnTo>
                  <a:cubicBezTo>
                    <a:pt x="408" y="142"/>
                    <a:pt x="411" y="143"/>
                    <a:pt x="413" y="144"/>
                  </a:cubicBezTo>
                  <a:lnTo>
                    <a:pt x="413" y="144"/>
                  </a:lnTo>
                  <a:cubicBezTo>
                    <a:pt x="410" y="143"/>
                    <a:pt x="408" y="142"/>
                    <a:pt x="406" y="141"/>
                  </a:cubicBezTo>
                  <a:close/>
                  <a:moveTo>
                    <a:pt x="1185" y="202"/>
                  </a:moveTo>
                  <a:cubicBezTo>
                    <a:pt x="1190" y="202"/>
                    <a:pt x="1195" y="210"/>
                    <a:pt x="1201" y="221"/>
                  </a:cubicBezTo>
                  <a:cubicBezTo>
                    <a:pt x="1201" y="221"/>
                    <a:pt x="1192" y="221"/>
                    <a:pt x="1174" y="212"/>
                  </a:cubicBezTo>
                  <a:cubicBezTo>
                    <a:pt x="1178" y="205"/>
                    <a:pt x="1181" y="202"/>
                    <a:pt x="1185" y="202"/>
                  </a:cubicBezTo>
                  <a:close/>
                  <a:moveTo>
                    <a:pt x="2799" y="291"/>
                  </a:moveTo>
                  <a:cubicBezTo>
                    <a:pt x="2798" y="296"/>
                    <a:pt x="2796" y="300"/>
                    <a:pt x="2795" y="305"/>
                  </a:cubicBezTo>
                  <a:lnTo>
                    <a:pt x="2795" y="305"/>
                  </a:lnTo>
                  <a:cubicBezTo>
                    <a:pt x="2798" y="300"/>
                    <a:pt x="2799" y="295"/>
                    <a:pt x="2799" y="291"/>
                  </a:cubicBezTo>
                  <a:close/>
                  <a:moveTo>
                    <a:pt x="618" y="362"/>
                  </a:moveTo>
                  <a:cubicBezTo>
                    <a:pt x="623" y="367"/>
                    <a:pt x="625" y="369"/>
                    <a:pt x="626" y="372"/>
                  </a:cubicBezTo>
                  <a:lnTo>
                    <a:pt x="626" y="372"/>
                  </a:lnTo>
                  <a:cubicBezTo>
                    <a:pt x="624" y="369"/>
                    <a:pt x="621" y="366"/>
                    <a:pt x="618" y="362"/>
                  </a:cubicBezTo>
                  <a:close/>
                  <a:moveTo>
                    <a:pt x="618" y="450"/>
                  </a:moveTo>
                  <a:lnTo>
                    <a:pt x="618" y="450"/>
                  </a:lnTo>
                  <a:cubicBezTo>
                    <a:pt x="627" y="459"/>
                    <a:pt x="636" y="459"/>
                    <a:pt x="653" y="468"/>
                  </a:cubicBezTo>
                  <a:lnTo>
                    <a:pt x="618" y="450"/>
                  </a:lnTo>
                  <a:close/>
                  <a:moveTo>
                    <a:pt x="2552" y="751"/>
                  </a:moveTo>
                  <a:cubicBezTo>
                    <a:pt x="2551" y="754"/>
                    <a:pt x="2549" y="757"/>
                    <a:pt x="2548" y="760"/>
                  </a:cubicBezTo>
                  <a:lnTo>
                    <a:pt x="2548" y="760"/>
                  </a:lnTo>
                  <a:cubicBezTo>
                    <a:pt x="2550" y="757"/>
                    <a:pt x="2552" y="753"/>
                    <a:pt x="2552" y="751"/>
                  </a:cubicBezTo>
                  <a:close/>
                  <a:moveTo>
                    <a:pt x="2057" y="927"/>
                  </a:moveTo>
                  <a:cubicBezTo>
                    <a:pt x="2057" y="935"/>
                    <a:pt x="2057" y="937"/>
                    <a:pt x="2057" y="937"/>
                  </a:cubicBezTo>
                  <a:cubicBezTo>
                    <a:pt x="2056" y="937"/>
                    <a:pt x="2054" y="932"/>
                    <a:pt x="2049" y="927"/>
                  </a:cubicBezTo>
                  <a:close/>
                  <a:moveTo>
                    <a:pt x="751" y="1007"/>
                  </a:moveTo>
                  <a:lnTo>
                    <a:pt x="751" y="1007"/>
                  </a:lnTo>
                  <a:cubicBezTo>
                    <a:pt x="749" y="1008"/>
                    <a:pt x="749" y="1010"/>
                    <a:pt x="749" y="1011"/>
                  </a:cubicBezTo>
                  <a:lnTo>
                    <a:pt x="749" y="1011"/>
                  </a:lnTo>
                  <a:cubicBezTo>
                    <a:pt x="749" y="1010"/>
                    <a:pt x="750" y="1008"/>
                    <a:pt x="751" y="1007"/>
                  </a:cubicBezTo>
                  <a:close/>
                  <a:moveTo>
                    <a:pt x="786" y="1007"/>
                  </a:moveTo>
                  <a:lnTo>
                    <a:pt x="786" y="1033"/>
                  </a:lnTo>
                  <a:lnTo>
                    <a:pt x="786" y="1033"/>
                  </a:lnTo>
                  <a:cubicBezTo>
                    <a:pt x="787" y="1023"/>
                    <a:pt x="789" y="1013"/>
                    <a:pt x="786" y="1007"/>
                  </a:cubicBezTo>
                  <a:close/>
                  <a:moveTo>
                    <a:pt x="1810" y="1298"/>
                  </a:moveTo>
                  <a:cubicBezTo>
                    <a:pt x="1813" y="1299"/>
                    <a:pt x="1816" y="1299"/>
                    <a:pt x="1819" y="1300"/>
                  </a:cubicBezTo>
                  <a:lnTo>
                    <a:pt x="1819" y="1300"/>
                  </a:lnTo>
                  <a:cubicBezTo>
                    <a:pt x="1817" y="1299"/>
                    <a:pt x="1814" y="1298"/>
                    <a:pt x="1810" y="1298"/>
                  </a:cubicBezTo>
                  <a:close/>
                  <a:moveTo>
                    <a:pt x="2393" y="0"/>
                  </a:moveTo>
                  <a:lnTo>
                    <a:pt x="2393" y="0"/>
                  </a:lnTo>
                  <a:cubicBezTo>
                    <a:pt x="2366" y="53"/>
                    <a:pt x="2313" y="53"/>
                    <a:pt x="2261" y="53"/>
                  </a:cubicBezTo>
                  <a:cubicBezTo>
                    <a:pt x="2216" y="53"/>
                    <a:pt x="2163" y="62"/>
                    <a:pt x="2155" y="106"/>
                  </a:cubicBezTo>
                  <a:lnTo>
                    <a:pt x="2119" y="88"/>
                  </a:lnTo>
                  <a:lnTo>
                    <a:pt x="2146" y="88"/>
                  </a:lnTo>
                  <a:cubicBezTo>
                    <a:pt x="2133" y="79"/>
                    <a:pt x="2123" y="75"/>
                    <a:pt x="2116" y="75"/>
                  </a:cubicBezTo>
                  <a:cubicBezTo>
                    <a:pt x="2103" y="75"/>
                    <a:pt x="2095" y="86"/>
                    <a:pt x="2084" y="97"/>
                  </a:cubicBezTo>
                  <a:cubicBezTo>
                    <a:pt x="2076" y="120"/>
                    <a:pt x="2069" y="143"/>
                    <a:pt x="2055" y="143"/>
                  </a:cubicBezTo>
                  <a:cubicBezTo>
                    <a:pt x="2053" y="143"/>
                    <a:pt x="2051" y="142"/>
                    <a:pt x="2049" y="141"/>
                  </a:cubicBezTo>
                  <a:cubicBezTo>
                    <a:pt x="2031" y="132"/>
                    <a:pt x="2022" y="124"/>
                    <a:pt x="2031" y="106"/>
                  </a:cubicBezTo>
                  <a:lnTo>
                    <a:pt x="2031" y="106"/>
                  </a:lnTo>
                  <a:lnTo>
                    <a:pt x="1996" y="132"/>
                  </a:lnTo>
                  <a:cubicBezTo>
                    <a:pt x="1987" y="132"/>
                    <a:pt x="1987" y="118"/>
                    <a:pt x="1994" y="115"/>
                  </a:cubicBezTo>
                  <a:lnTo>
                    <a:pt x="1994" y="115"/>
                  </a:lnTo>
                  <a:lnTo>
                    <a:pt x="1943" y="124"/>
                  </a:lnTo>
                  <a:cubicBezTo>
                    <a:pt x="1934" y="132"/>
                    <a:pt x="1916" y="159"/>
                    <a:pt x="1907" y="168"/>
                  </a:cubicBezTo>
                  <a:cubicBezTo>
                    <a:pt x="1890" y="159"/>
                    <a:pt x="1916" y="159"/>
                    <a:pt x="1907" y="150"/>
                  </a:cubicBezTo>
                  <a:lnTo>
                    <a:pt x="1907" y="150"/>
                  </a:lnTo>
                  <a:lnTo>
                    <a:pt x="1881" y="177"/>
                  </a:lnTo>
                  <a:cubicBezTo>
                    <a:pt x="1863" y="150"/>
                    <a:pt x="1890" y="124"/>
                    <a:pt x="1916" y="124"/>
                  </a:cubicBezTo>
                  <a:cubicBezTo>
                    <a:pt x="1905" y="94"/>
                    <a:pt x="1899" y="85"/>
                    <a:pt x="1893" y="85"/>
                  </a:cubicBezTo>
                  <a:cubicBezTo>
                    <a:pt x="1884" y="85"/>
                    <a:pt x="1877" y="107"/>
                    <a:pt x="1860" y="107"/>
                  </a:cubicBezTo>
                  <a:cubicBezTo>
                    <a:pt x="1852" y="107"/>
                    <a:pt x="1841" y="102"/>
                    <a:pt x="1828" y="88"/>
                  </a:cubicBezTo>
                  <a:lnTo>
                    <a:pt x="1854" y="79"/>
                  </a:lnTo>
                  <a:cubicBezTo>
                    <a:pt x="1837" y="18"/>
                    <a:pt x="1819"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7" y="105"/>
                    <a:pt x="1740" y="106"/>
                    <a:pt x="1731" y="106"/>
                  </a:cubicBezTo>
                  <a:lnTo>
                    <a:pt x="1731" y="62"/>
                  </a:lnTo>
                  <a:cubicBezTo>
                    <a:pt x="1713" y="71"/>
                    <a:pt x="1713" y="97"/>
                    <a:pt x="1695" y="115"/>
                  </a:cubicBezTo>
                  <a:cubicBezTo>
                    <a:pt x="1678" y="115"/>
                    <a:pt x="1669" y="79"/>
                    <a:pt x="1660" y="44"/>
                  </a:cubicBezTo>
                  <a:cubicBezTo>
                    <a:pt x="1657" y="44"/>
                    <a:pt x="1655" y="43"/>
                    <a:pt x="1653" y="43"/>
                  </a:cubicBezTo>
                  <a:cubicBezTo>
                    <a:pt x="1624" y="43"/>
                    <a:pt x="1684" y="106"/>
                    <a:pt x="1642" y="115"/>
                  </a:cubicBezTo>
                  <a:cubicBezTo>
                    <a:pt x="1633" y="110"/>
                    <a:pt x="1623" y="108"/>
                    <a:pt x="1614" y="108"/>
                  </a:cubicBezTo>
                  <a:cubicBezTo>
                    <a:pt x="1591" y="108"/>
                    <a:pt x="1568" y="122"/>
                    <a:pt x="1536" y="141"/>
                  </a:cubicBezTo>
                  <a:cubicBezTo>
                    <a:pt x="1519" y="124"/>
                    <a:pt x="1545" y="115"/>
                    <a:pt x="1536" y="97"/>
                  </a:cubicBezTo>
                  <a:lnTo>
                    <a:pt x="1536" y="97"/>
                  </a:lnTo>
                  <a:lnTo>
                    <a:pt x="1510" y="141"/>
                  </a:lnTo>
                  <a:cubicBezTo>
                    <a:pt x="1510" y="132"/>
                    <a:pt x="1510" y="124"/>
                    <a:pt x="1510" y="115"/>
                  </a:cubicBezTo>
                  <a:cubicBezTo>
                    <a:pt x="1492" y="132"/>
                    <a:pt x="1510" y="168"/>
                    <a:pt x="1483" y="177"/>
                  </a:cubicBezTo>
                  <a:cubicBezTo>
                    <a:pt x="1482" y="186"/>
                    <a:pt x="1479" y="190"/>
                    <a:pt x="1475" y="190"/>
                  </a:cubicBezTo>
                  <a:cubicBezTo>
                    <a:pt x="1460" y="190"/>
                    <a:pt x="1432" y="145"/>
                    <a:pt x="1407" y="145"/>
                  </a:cubicBezTo>
                  <a:cubicBezTo>
                    <a:pt x="1400" y="145"/>
                    <a:pt x="1393" y="149"/>
                    <a:pt x="1386" y="159"/>
                  </a:cubicBezTo>
                  <a:cubicBezTo>
                    <a:pt x="1378" y="150"/>
                    <a:pt x="1386" y="132"/>
                    <a:pt x="1386" y="115"/>
                  </a:cubicBezTo>
                  <a:lnTo>
                    <a:pt x="1386" y="115"/>
                  </a:lnTo>
                  <a:cubicBezTo>
                    <a:pt x="1342"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36"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7" y="194"/>
                  </a:cubicBezTo>
                  <a:lnTo>
                    <a:pt x="1219" y="141"/>
                  </a:lnTo>
                  <a:lnTo>
                    <a:pt x="1219" y="159"/>
                  </a:lnTo>
                  <a:lnTo>
                    <a:pt x="1157" y="124"/>
                  </a:lnTo>
                  <a:cubicBezTo>
                    <a:pt x="1113" y="177"/>
                    <a:pt x="1077" y="256"/>
                    <a:pt x="1015" y="283"/>
                  </a:cubicBezTo>
                  <a:cubicBezTo>
                    <a:pt x="1024" y="238"/>
                    <a:pt x="1015" y="212"/>
                    <a:pt x="1015" y="168"/>
                  </a:cubicBezTo>
                  <a:lnTo>
                    <a:pt x="1015" y="168"/>
                  </a:lnTo>
                  <a:cubicBezTo>
                    <a:pt x="1020" y="182"/>
                    <a:pt x="1027" y="188"/>
                    <a:pt x="1034" y="188"/>
                  </a:cubicBezTo>
                  <a:cubicBezTo>
                    <a:pt x="1051" y="188"/>
                    <a:pt x="1074" y="158"/>
                    <a:pt x="1097" y="158"/>
                  </a:cubicBezTo>
                  <a:cubicBezTo>
                    <a:pt x="1100" y="158"/>
                    <a:pt x="1102" y="158"/>
                    <a:pt x="1104" y="159"/>
                  </a:cubicBezTo>
                  <a:cubicBezTo>
                    <a:pt x="1086" y="150"/>
                    <a:pt x="1086" y="132"/>
                    <a:pt x="1095" y="124"/>
                  </a:cubicBezTo>
                  <a:lnTo>
                    <a:pt x="1095" y="124"/>
                  </a:lnTo>
                  <a:lnTo>
                    <a:pt x="1033" y="168"/>
                  </a:lnTo>
                  <a:cubicBezTo>
                    <a:pt x="1033" y="132"/>
                    <a:pt x="1015" y="141"/>
                    <a:pt x="998" y="124"/>
                  </a:cubicBezTo>
                  <a:lnTo>
                    <a:pt x="998" y="124"/>
                  </a:lnTo>
                  <a:cubicBezTo>
                    <a:pt x="1015" y="194"/>
                    <a:pt x="954" y="177"/>
                    <a:pt x="927" y="194"/>
                  </a:cubicBezTo>
                  <a:cubicBezTo>
                    <a:pt x="927" y="168"/>
                    <a:pt x="936" y="150"/>
                    <a:pt x="963" y="150"/>
                  </a:cubicBezTo>
                  <a:cubicBezTo>
                    <a:pt x="958" y="142"/>
                    <a:pt x="954" y="138"/>
                    <a:pt x="951" y="138"/>
                  </a:cubicBezTo>
                  <a:cubicBezTo>
                    <a:pt x="936" y="138"/>
                    <a:pt x="925" y="203"/>
                    <a:pt x="905" y="203"/>
                  </a:cubicBezTo>
                  <a:cubicBezTo>
                    <a:pt x="901" y="203"/>
                    <a:pt x="897" y="200"/>
                    <a:pt x="892" y="194"/>
                  </a:cubicBezTo>
                  <a:cubicBezTo>
                    <a:pt x="901" y="194"/>
                    <a:pt x="901" y="194"/>
                    <a:pt x="901" y="185"/>
                  </a:cubicBezTo>
                  <a:lnTo>
                    <a:pt x="901" y="185"/>
                  </a:lnTo>
                  <a:cubicBezTo>
                    <a:pt x="896" y="191"/>
                    <a:pt x="889" y="193"/>
                    <a:pt x="882" y="193"/>
                  </a:cubicBezTo>
                  <a:cubicBezTo>
                    <a:pt x="866" y="193"/>
                    <a:pt x="850" y="180"/>
                    <a:pt x="857" y="168"/>
                  </a:cubicBezTo>
                  <a:lnTo>
                    <a:pt x="865" y="168"/>
                  </a:lnTo>
                  <a:cubicBezTo>
                    <a:pt x="848" y="168"/>
                    <a:pt x="839" y="159"/>
                    <a:pt x="821" y="159"/>
                  </a:cubicBezTo>
                  <a:cubicBezTo>
                    <a:pt x="795" y="159"/>
                    <a:pt x="768" y="168"/>
                    <a:pt x="751" y="168"/>
                  </a:cubicBezTo>
                  <a:cubicBezTo>
                    <a:pt x="710" y="176"/>
                    <a:pt x="678" y="191"/>
                    <a:pt x="679" y="220"/>
                  </a:cubicBezTo>
                  <a:lnTo>
                    <a:pt x="679" y="220"/>
                  </a:lnTo>
                  <a:cubicBezTo>
                    <a:pt x="675" y="199"/>
                    <a:pt x="662" y="149"/>
                    <a:pt x="662" y="141"/>
                  </a:cubicBezTo>
                  <a:lnTo>
                    <a:pt x="662" y="141"/>
                  </a:lnTo>
                  <a:cubicBezTo>
                    <a:pt x="645" y="212"/>
                    <a:pt x="645" y="283"/>
                    <a:pt x="671" y="353"/>
                  </a:cubicBezTo>
                  <a:cubicBezTo>
                    <a:pt x="653" y="327"/>
                    <a:pt x="618" y="283"/>
                    <a:pt x="592" y="238"/>
                  </a:cubicBezTo>
                  <a:cubicBezTo>
                    <a:pt x="556" y="194"/>
                    <a:pt x="530" y="150"/>
                    <a:pt x="556" y="141"/>
                  </a:cubicBezTo>
                  <a:cubicBezTo>
                    <a:pt x="541" y="136"/>
                    <a:pt x="526" y="131"/>
                    <a:pt x="510" y="131"/>
                  </a:cubicBezTo>
                  <a:cubicBezTo>
                    <a:pt x="499" y="131"/>
                    <a:pt x="488" y="134"/>
                    <a:pt x="477" y="141"/>
                  </a:cubicBezTo>
                  <a:cubicBezTo>
                    <a:pt x="495" y="150"/>
                    <a:pt x="565" y="221"/>
                    <a:pt x="556" y="221"/>
                  </a:cubicBezTo>
                  <a:cubicBezTo>
                    <a:pt x="512" y="194"/>
                    <a:pt x="503" y="185"/>
                    <a:pt x="486" y="177"/>
                  </a:cubicBezTo>
                  <a:cubicBezTo>
                    <a:pt x="469" y="168"/>
                    <a:pt x="460" y="168"/>
                    <a:pt x="413" y="144"/>
                  </a:cubicBezTo>
                  <a:lnTo>
                    <a:pt x="413" y="144"/>
                  </a:lnTo>
                  <a:cubicBezTo>
                    <a:pt x="440" y="162"/>
                    <a:pt x="487" y="230"/>
                    <a:pt x="471" y="230"/>
                  </a:cubicBezTo>
                  <a:cubicBezTo>
                    <a:pt x="470" y="230"/>
                    <a:pt x="469" y="230"/>
                    <a:pt x="468" y="230"/>
                  </a:cubicBezTo>
                  <a:cubicBezTo>
                    <a:pt x="460" y="221"/>
                    <a:pt x="388" y="157"/>
                    <a:pt x="380" y="143"/>
                  </a:cubicBezTo>
                  <a:lnTo>
                    <a:pt x="380" y="143"/>
                  </a:lnTo>
                  <a:cubicBezTo>
                    <a:pt x="389" y="169"/>
                    <a:pt x="398" y="195"/>
                    <a:pt x="415" y="221"/>
                  </a:cubicBezTo>
                  <a:cubicBezTo>
                    <a:pt x="406" y="212"/>
                    <a:pt x="336" y="150"/>
                    <a:pt x="283" y="132"/>
                  </a:cubicBezTo>
                  <a:lnTo>
                    <a:pt x="283" y="132"/>
                  </a:lnTo>
                  <a:cubicBezTo>
                    <a:pt x="294" y="138"/>
                    <a:pt x="291" y="140"/>
                    <a:pt x="282" y="140"/>
                  </a:cubicBezTo>
                  <a:cubicBezTo>
                    <a:pt x="263" y="140"/>
                    <a:pt x="218" y="132"/>
                    <a:pt x="212" y="132"/>
                  </a:cubicBezTo>
                  <a:lnTo>
                    <a:pt x="212" y="132"/>
                  </a:lnTo>
                  <a:lnTo>
                    <a:pt x="274" y="159"/>
                  </a:lnTo>
                  <a:cubicBezTo>
                    <a:pt x="267" y="158"/>
                    <a:pt x="262" y="157"/>
                    <a:pt x="257" y="157"/>
                  </a:cubicBezTo>
                  <a:cubicBezTo>
                    <a:pt x="194" y="157"/>
                    <a:pt x="355" y="265"/>
                    <a:pt x="314" y="265"/>
                  </a:cubicBezTo>
                  <a:cubicBezTo>
                    <a:pt x="313" y="265"/>
                    <a:pt x="311" y="265"/>
                    <a:pt x="309" y="265"/>
                  </a:cubicBezTo>
                  <a:cubicBezTo>
                    <a:pt x="283" y="247"/>
                    <a:pt x="150" y="159"/>
                    <a:pt x="97" y="150"/>
                  </a:cubicBezTo>
                  <a:lnTo>
                    <a:pt x="97" y="150"/>
                  </a:lnTo>
                  <a:cubicBezTo>
                    <a:pt x="133" y="185"/>
                    <a:pt x="230" y="247"/>
                    <a:pt x="327" y="309"/>
                  </a:cubicBezTo>
                  <a:cubicBezTo>
                    <a:pt x="424" y="371"/>
                    <a:pt x="503" y="424"/>
                    <a:pt x="539" y="441"/>
                  </a:cubicBezTo>
                  <a:lnTo>
                    <a:pt x="503" y="433"/>
                  </a:lnTo>
                  <a:lnTo>
                    <a:pt x="503" y="433"/>
                  </a:lnTo>
                  <a:cubicBezTo>
                    <a:pt x="521" y="450"/>
                    <a:pt x="539" y="459"/>
                    <a:pt x="556" y="468"/>
                  </a:cubicBezTo>
                  <a:cubicBezTo>
                    <a:pt x="503" y="450"/>
                    <a:pt x="424" y="406"/>
                    <a:pt x="336" y="344"/>
                  </a:cubicBezTo>
                  <a:cubicBezTo>
                    <a:pt x="247" y="291"/>
                    <a:pt x="150" y="221"/>
                    <a:pt x="97" y="177"/>
                  </a:cubicBezTo>
                  <a:cubicBezTo>
                    <a:pt x="94" y="178"/>
                    <a:pt x="91" y="179"/>
                    <a:pt x="88" y="179"/>
                  </a:cubicBezTo>
                  <a:cubicBezTo>
                    <a:pt x="82" y="179"/>
                    <a:pt x="75" y="177"/>
                    <a:pt x="72" y="177"/>
                  </a:cubicBezTo>
                  <a:cubicBezTo>
                    <a:pt x="66" y="177"/>
                    <a:pt x="66" y="181"/>
                    <a:pt x="80" y="203"/>
                  </a:cubicBezTo>
                  <a:cubicBezTo>
                    <a:pt x="53" y="194"/>
                    <a:pt x="9" y="150"/>
                    <a:pt x="0" y="132"/>
                  </a:cubicBezTo>
                  <a:lnTo>
                    <a:pt x="0" y="132"/>
                  </a:lnTo>
                  <a:lnTo>
                    <a:pt x="35" y="230"/>
                  </a:lnTo>
                  <a:cubicBezTo>
                    <a:pt x="106" y="256"/>
                    <a:pt x="159" y="336"/>
                    <a:pt x="212" y="353"/>
                  </a:cubicBezTo>
                  <a:cubicBezTo>
                    <a:pt x="168" y="309"/>
                    <a:pt x="124" y="265"/>
                    <a:pt x="80" y="221"/>
                  </a:cubicBezTo>
                  <a:lnTo>
                    <a:pt x="80" y="221"/>
                  </a:lnTo>
                  <a:cubicBezTo>
                    <a:pt x="115" y="238"/>
                    <a:pt x="177" y="274"/>
                    <a:pt x="238" y="318"/>
                  </a:cubicBezTo>
                  <a:cubicBezTo>
                    <a:pt x="291" y="353"/>
                    <a:pt x="336" y="389"/>
                    <a:pt x="344" y="415"/>
                  </a:cubicBezTo>
                  <a:cubicBezTo>
                    <a:pt x="327" y="415"/>
                    <a:pt x="212" y="362"/>
                    <a:pt x="185" y="353"/>
                  </a:cubicBezTo>
                  <a:lnTo>
                    <a:pt x="185" y="353"/>
                  </a:lnTo>
                  <a:cubicBezTo>
                    <a:pt x="212" y="371"/>
                    <a:pt x="265" y="424"/>
                    <a:pt x="256" y="424"/>
                  </a:cubicBezTo>
                  <a:lnTo>
                    <a:pt x="203" y="389"/>
                  </a:lnTo>
                  <a:lnTo>
                    <a:pt x="203" y="389"/>
                  </a:lnTo>
                  <a:cubicBezTo>
                    <a:pt x="194" y="406"/>
                    <a:pt x="230" y="424"/>
                    <a:pt x="256" y="441"/>
                  </a:cubicBezTo>
                  <a:cubicBezTo>
                    <a:pt x="283" y="468"/>
                    <a:pt x="300" y="477"/>
                    <a:pt x="283" y="494"/>
                  </a:cubicBezTo>
                  <a:cubicBezTo>
                    <a:pt x="291" y="512"/>
                    <a:pt x="230" y="539"/>
                    <a:pt x="274" y="539"/>
                  </a:cubicBezTo>
                  <a:cubicBezTo>
                    <a:pt x="287" y="533"/>
                    <a:pt x="315" y="531"/>
                    <a:pt x="349" y="531"/>
                  </a:cubicBezTo>
                  <a:cubicBezTo>
                    <a:pt x="433" y="531"/>
                    <a:pt x="554" y="544"/>
                    <a:pt x="592" y="556"/>
                  </a:cubicBezTo>
                  <a:cubicBezTo>
                    <a:pt x="592" y="556"/>
                    <a:pt x="556" y="583"/>
                    <a:pt x="530" y="600"/>
                  </a:cubicBezTo>
                  <a:cubicBezTo>
                    <a:pt x="520" y="611"/>
                    <a:pt x="503" y="615"/>
                    <a:pt x="486" y="615"/>
                  </a:cubicBezTo>
                  <a:cubicBezTo>
                    <a:pt x="474" y="615"/>
                    <a:pt x="461" y="613"/>
                    <a:pt x="450" y="609"/>
                  </a:cubicBezTo>
                  <a:cubicBezTo>
                    <a:pt x="433" y="605"/>
                    <a:pt x="415" y="603"/>
                    <a:pt x="400" y="603"/>
                  </a:cubicBezTo>
                  <a:cubicBezTo>
                    <a:pt x="384" y="603"/>
                    <a:pt x="371" y="605"/>
                    <a:pt x="362" y="609"/>
                  </a:cubicBezTo>
                  <a:cubicBezTo>
                    <a:pt x="380" y="609"/>
                    <a:pt x="406" y="618"/>
                    <a:pt x="415" y="618"/>
                  </a:cubicBezTo>
                  <a:cubicBezTo>
                    <a:pt x="406" y="636"/>
                    <a:pt x="362" y="618"/>
                    <a:pt x="389" y="653"/>
                  </a:cubicBezTo>
                  <a:cubicBezTo>
                    <a:pt x="392" y="653"/>
                    <a:pt x="396" y="653"/>
                    <a:pt x="399" y="653"/>
                  </a:cubicBezTo>
                  <a:cubicBezTo>
                    <a:pt x="433" y="653"/>
                    <a:pt x="432" y="682"/>
                    <a:pt x="434" y="682"/>
                  </a:cubicBezTo>
                  <a:cubicBezTo>
                    <a:pt x="435" y="682"/>
                    <a:pt x="437" y="677"/>
                    <a:pt x="442" y="662"/>
                  </a:cubicBezTo>
                  <a:cubicBezTo>
                    <a:pt x="477" y="680"/>
                    <a:pt x="450" y="689"/>
                    <a:pt x="477" y="724"/>
                  </a:cubicBezTo>
                  <a:cubicBezTo>
                    <a:pt x="486" y="715"/>
                    <a:pt x="512" y="715"/>
                    <a:pt x="548" y="706"/>
                  </a:cubicBezTo>
                  <a:cubicBezTo>
                    <a:pt x="574" y="706"/>
                    <a:pt x="600" y="706"/>
                    <a:pt x="609" y="715"/>
                  </a:cubicBezTo>
                  <a:cubicBezTo>
                    <a:pt x="600" y="724"/>
                    <a:pt x="592" y="733"/>
                    <a:pt x="583" y="742"/>
                  </a:cubicBezTo>
                  <a:cubicBezTo>
                    <a:pt x="600" y="786"/>
                    <a:pt x="600" y="821"/>
                    <a:pt x="627" y="865"/>
                  </a:cubicBezTo>
                  <a:cubicBezTo>
                    <a:pt x="618" y="874"/>
                    <a:pt x="609" y="901"/>
                    <a:pt x="592" y="909"/>
                  </a:cubicBezTo>
                  <a:cubicBezTo>
                    <a:pt x="600" y="909"/>
                    <a:pt x="618" y="909"/>
                    <a:pt x="627" y="918"/>
                  </a:cubicBezTo>
                  <a:cubicBezTo>
                    <a:pt x="620" y="930"/>
                    <a:pt x="615" y="933"/>
                    <a:pt x="611" y="933"/>
                  </a:cubicBezTo>
                  <a:cubicBezTo>
                    <a:pt x="603" y="933"/>
                    <a:pt x="598" y="921"/>
                    <a:pt x="590" y="921"/>
                  </a:cubicBezTo>
                  <a:cubicBezTo>
                    <a:pt x="586" y="921"/>
                    <a:pt x="581" y="924"/>
                    <a:pt x="574" y="936"/>
                  </a:cubicBezTo>
                  <a:cubicBezTo>
                    <a:pt x="576" y="935"/>
                    <a:pt x="579" y="934"/>
                    <a:pt x="582" y="934"/>
                  </a:cubicBezTo>
                  <a:cubicBezTo>
                    <a:pt x="601" y="934"/>
                    <a:pt x="631" y="955"/>
                    <a:pt x="653" y="962"/>
                  </a:cubicBezTo>
                  <a:cubicBezTo>
                    <a:pt x="689" y="936"/>
                    <a:pt x="636" y="909"/>
                    <a:pt x="609" y="901"/>
                  </a:cubicBezTo>
                  <a:cubicBezTo>
                    <a:pt x="636" y="887"/>
                    <a:pt x="667" y="881"/>
                    <a:pt x="698" y="881"/>
                  </a:cubicBezTo>
                  <a:cubicBezTo>
                    <a:pt x="729" y="881"/>
                    <a:pt x="759" y="887"/>
                    <a:pt x="786" y="901"/>
                  </a:cubicBezTo>
                  <a:cubicBezTo>
                    <a:pt x="821" y="927"/>
                    <a:pt x="759" y="936"/>
                    <a:pt x="768" y="936"/>
                  </a:cubicBezTo>
                  <a:cubicBezTo>
                    <a:pt x="804" y="1015"/>
                    <a:pt x="901" y="945"/>
                    <a:pt x="892" y="1015"/>
                  </a:cubicBezTo>
                  <a:cubicBezTo>
                    <a:pt x="865" y="1060"/>
                    <a:pt x="821" y="1060"/>
                    <a:pt x="804" y="1077"/>
                  </a:cubicBezTo>
                  <a:cubicBezTo>
                    <a:pt x="782" y="1066"/>
                    <a:pt x="784" y="1049"/>
                    <a:pt x="786" y="1033"/>
                  </a:cubicBezTo>
                  <a:lnTo>
                    <a:pt x="786" y="1033"/>
                  </a:lnTo>
                  <a:cubicBezTo>
                    <a:pt x="786" y="1033"/>
                    <a:pt x="786" y="1033"/>
                    <a:pt x="786" y="1033"/>
                  </a:cubicBezTo>
                  <a:lnTo>
                    <a:pt x="786" y="1033"/>
                  </a:lnTo>
                  <a:lnTo>
                    <a:pt x="786" y="1033"/>
                  </a:lnTo>
                  <a:cubicBezTo>
                    <a:pt x="786" y="1033"/>
                    <a:pt x="786" y="1033"/>
                    <a:pt x="786" y="1033"/>
                  </a:cubicBezTo>
                  <a:lnTo>
                    <a:pt x="786" y="1033"/>
                  </a:lnTo>
                  <a:cubicBezTo>
                    <a:pt x="771" y="1033"/>
                    <a:pt x="750" y="1021"/>
                    <a:pt x="749" y="1011"/>
                  </a:cubicBezTo>
                  <a:lnTo>
                    <a:pt x="749" y="1011"/>
                  </a:lnTo>
                  <a:cubicBezTo>
                    <a:pt x="739" y="1049"/>
                    <a:pt x="812" y="1124"/>
                    <a:pt x="812" y="1183"/>
                  </a:cubicBezTo>
                  <a:cubicBezTo>
                    <a:pt x="824" y="1183"/>
                    <a:pt x="836" y="1187"/>
                    <a:pt x="845" y="1187"/>
                  </a:cubicBezTo>
                  <a:cubicBezTo>
                    <a:pt x="850" y="1187"/>
                    <a:pt x="854" y="1186"/>
                    <a:pt x="857" y="1183"/>
                  </a:cubicBezTo>
                  <a:lnTo>
                    <a:pt x="839" y="1166"/>
                  </a:lnTo>
                  <a:cubicBezTo>
                    <a:pt x="847" y="1157"/>
                    <a:pt x="856" y="1155"/>
                    <a:pt x="865" y="1155"/>
                  </a:cubicBezTo>
                  <a:cubicBezTo>
                    <a:pt x="875" y="1155"/>
                    <a:pt x="885" y="1158"/>
                    <a:pt x="892" y="1158"/>
                  </a:cubicBezTo>
                  <a:cubicBezTo>
                    <a:pt x="897" y="1158"/>
                    <a:pt x="901" y="1156"/>
                    <a:pt x="901" y="1148"/>
                  </a:cubicBezTo>
                  <a:cubicBezTo>
                    <a:pt x="927" y="1157"/>
                    <a:pt x="980" y="1166"/>
                    <a:pt x="980" y="1201"/>
                  </a:cubicBezTo>
                  <a:lnTo>
                    <a:pt x="945" y="1236"/>
                  </a:lnTo>
                  <a:cubicBezTo>
                    <a:pt x="954" y="1227"/>
                    <a:pt x="954" y="1201"/>
                    <a:pt x="936" y="1201"/>
                  </a:cubicBezTo>
                  <a:lnTo>
                    <a:pt x="936" y="1201"/>
                  </a:lnTo>
                  <a:cubicBezTo>
                    <a:pt x="961" y="1201"/>
                    <a:pt x="916" y="1263"/>
                    <a:pt x="962" y="1263"/>
                  </a:cubicBezTo>
                  <a:cubicBezTo>
                    <a:pt x="964" y="1263"/>
                    <a:pt x="968" y="1263"/>
                    <a:pt x="971" y="1263"/>
                  </a:cubicBezTo>
                  <a:lnTo>
                    <a:pt x="989" y="1219"/>
                  </a:lnTo>
                  <a:cubicBezTo>
                    <a:pt x="1015" y="1227"/>
                    <a:pt x="1077" y="1236"/>
                    <a:pt x="1077" y="1271"/>
                  </a:cubicBezTo>
                  <a:cubicBezTo>
                    <a:pt x="1113" y="1236"/>
                    <a:pt x="1068" y="1263"/>
                    <a:pt x="1104" y="1219"/>
                  </a:cubicBezTo>
                  <a:lnTo>
                    <a:pt x="1104" y="1219"/>
                  </a:lnTo>
                  <a:cubicBezTo>
                    <a:pt x="1096" y="1228"/>
                    <a:pt x="1089" y="1232"/>
                    <a:pt x="1084" y="1232"/>
                  </a:cubicBezTo>
                  <a:cubicBezTo>
                    <a:pt x="1067" y="1232"/>
                    <a:pt x="1062" y="1192"/>
                    <a:pt x="1046" y="1192"/>
                  </a:cubicBezTo>
                  <a:cubicBezTo>
                    <a:pt x="1042" y="1192"/>
                    <a:pt x="1037" y="1195"/>
                    <a:pt x="1031" y="1201"/>
                  </a:cubicBezTo>
                  <a:lnTo>
                    <a:pt x="1031" y="1201"/>
                  </a:lnTo>
                  <a:cubicBezTo>
                    <a:pt x="1064" y="1158"/>
                    <a:pt x="1026" y="1163"/>
                    <a:pt x="1060" y="1113"/>
                  </a:cubicBezTo>
                  <a:lnTo>
                    <a:pt x="1060" y="1113"/>
                  </a:lnTo>
                  <a:cubicBezTo>
                    <a:pt x="1049" y="1118"/>
                    <a:pt x="1041" y="1127"/>
                    <a:pt x="1037" y="1127"/>
                  </a:cubicBezTo>
                  <a:cubicBezTo>
                    <a:pt x="1035" y="1127"/>
                    <a:pt x="1033" y="1123"/>
                    <a:pt x="1033" y="1113"/>
                  </a:cubicBezTo>
                  <a:lnTo>
                    <a:pt x="1015" y="1113"/>
                  </a:lnTo>
                  <a:cubicBezTo>
                    <a:pt x="1015" y="1121"/>
                    <a:pt x="1007" y="1130"/>
                    <a:pt x="998" y="1139"/>
                  </a:cubicBezTo>
                  <a:cubicBezTo>
                    <a:pt x="963" y="1139"/>
                    <a:pt x="945" y="1104"/>
                    <a:pt x="927" y="1104"/>
                  </a:cubicBezTo>
                  <a:cubicBezTo>
                    <a:pt x="918" y="1086"/>
                    <a:pt x="945" y="1095"/>
                    <a:pt x="954" y="1086"/>
                  </a:cubicBezTo>
                  <a:lnTo>
                    <a:pt x="918" y="1077"/>
                  </a:lnTo>
                  <a:cubicBezTo>
                    <a:pt x="934" y="1067"/>
                    <a:pt x="940" y="1048"/>
                    <a:pt x="950" y="1037"/>
                  </a:cubicBezTo>
                  <a:lnTo>
                    <a:pt x="950" y="1037"/>
                  </a:lnTo>
                  <a:cubicBezTo>
                    <a:pt x="951" y="1036"/>
                    <a:pt x="952" y="1035"/>
                    <a:pt x="953" y="1034"/>
                  </a:cubicBezTo>
                  <a:lnTo>
                    <a:pt x="953" y="1034"/>
                  </a:lnTo>
                  <a:cubicBezTo>
                    <a:pt x="956" y="1031"/>
                    <a:pt x="960" y="1029"/>
                    <a:pt x="966" y="1029"/>
                  </a:cubicBezTo>
                  <a:cubicBezTo>
                    <a:pt x="970" y="1029"/>
                    <a:pt x="974" y="1030"/>
                    <a:pt x="980" y="1033"/>
                  </a:cubicBezTo>
                  <a:lnTo>
                    <a:pt x="980" y="1033"/>
                  </a:lnTo>
                  <a:lnTo>
                    <a:pt x="963" y="1007"/>
                  </a:lnTo>
                  <a:cubicBezTo>
                    <a:pt x="971" y="980"/>
                    <a:pt x="963" y="954"/>
                    <a:pt x="945" y="945"/>
                  </a:cubicBezTo>
                  <a:cubicBezTo>
                    <a:pt x="945" y="936"/>
                    <a:pt x="892" y="936"/>
                    <a:pt x="918" y="936"/>
                  </a:cubicBezTo>
                  <a:lnTo>
                    <a:pt x="874" y="901"/>
                  </a:lnTo>
                  <a:lnTo>
                    <a:pt x="883" y="892"/>
                  </a:lnTo>
                  <a:cubicBezTo>
                    <a:pt x="865" y="848"/>
                    <a:pt x="786" y="830"/>
                    <a:pt x="804" y="751"/>
                  </a:cubicBezTo>
                  <a:cubicBezTo>
                    <a:pt x="795" y="742"/>
                    <a:pt x="777" y="733"/>
                    <a:pt x="768" y="698"/>
                  </a:cubicBezTo>
                  <a:lnTo>
                    <a:pt x="786" y="680"/>
                  </a:lnTo>
                  <a:cubicBezTo>
                    <a:pt x="769" y="672"/>
                    <a:pt x="784" y="617"/>
                    <a:pt x="757" y="617"/>
                  </a:cubicBezTo>
                  <a:cubicBezTo>
                    <a:pt x="755" y="617"/>
                    <a:pt x="753" y="618"/>
                    <a:pt x="751" y="618"/>
                  </a:cubicBezTo>
                  <a:cubicBezTo>
                    <a:pt x="777" y="583"/>
                    <a:pt x="786" y="592"/>
                    <a:pt x="777" y="583"/>
                  </a:cubicBezTo>
                  <a:cubicBezTo>
                    <a:pt x="768" y="583"/>
                    <a:pt x="759" y="583"/>
                    <a:pt x="759" y="574"/>
                  </a:cubicBezTo>
                  <a:lnTo>
                    <a:pt x="724" y="574"/>
                  </a:lnTo>
                  <a:cubicBezTo>
                    <a:pt x="715" y="574"/>
                    <a:pt x="706" y="565"/>
                    <a:pt x="680" y="547"/>
                  </a:cubicBezTo>
                  <a:lnTo>
                    <a:pt x="636" y="547"/>
                  </a:lnTo>
                  <a:cubicBezTo>
                    <a:pt x="618" y="539"/>
                    <a:pt x="618" y="530"/>
                    <a:pt x="627" y="521"/>
                  </a:cubicBezTo>
                  <a:cubicBezTo>
                    <a:pt x="627" y="521"/>
                    <a:pt x="645" y="512"/>
                    <a:pt x="636" y="503"/>
                  </a:cubicBezTo>
                  <a:lnTo>
                    <a:pt x="636" y="503"/>
                  </a:lnTo>
                  <a:cubicBezTo>
                    <a:pt x="653" y="512"/>
                    <a:pt x="653" y="512"/>
                    <a:pt x="645" y="512"/>
                  </a:cubicBezTo>
                  <a:cubicBezTo>
                    <a:pt x="656" y="514"/>
                    <a:pt x="663" y="515"/>
                    <a:pt x="667" y="515"/>
                  </a:cubicBezTo>
                  <a:cubicBezTo>
                    <a:pt x="679" y="515"/>
                    <a:pt x="662" y="506"/>
                    <a:pt x="636" y="486"/>
                  </a:cubicBezTo>
                  <a:cubicBezTo>
                    <a:pt x="615" y="472"/>
                    <a:pt x="585" y="453"/>
                    <a:pt x="592" y="453"/>
                  </a:cubicBezTo>
                  <a:lnTo>
                    <a:pt x="592" y="453"/>
                  </a:lnTo>
                  <a:cubicBezTo>
                    <a:pt x="594" y="453"/>
                    <a:pt x="599" y="455"/>
                    <a:pt x="609" y="459"/>
                  </a:cubicBezTo>
                  <a:cubicBezTo>
                    <a:pt x="600" y="450"/>
                    <a:pt x="592" y="441"/>
                    <a:pt x="592" y="441"/>
                  </a:cubicBezTo>
                  <a:lnTo>
                    <a:pt x="592" y="441"/>
                  </a:lnTo>
                  <a:cubicBezTo>
                    <a:pt x="592" y="441"/>
                    <a:pt x="601" y="442"/>
                    <a:pt x="609" y="450"/>
                  </a:cubicBezTo>
                  <a:lnTo>
                    <a:pt x="618" y="450"/>
                  </a:lnTo>
                  <a:cubicBezTo>
                    <a:pt x="618" y="450"/>
                    <a:pt x="618" y="450"/>
                    <a:pt x="609" y="441"/>
                  </a:cubicBezTo>
                  <a:lnTo>
                    <a:pt x="609" y="441"/>
                  </a:lnTo>
                  <a:lnTo>
                    <a:pt x="671" y="477"/>
                  </a:lnTo>
                  <a:cubicBezTo>
                    <a:pt x="675" y="478"/>
                    <a:pt x="677" y="479"/>
                    <a:pt x="678" y="479"/>
                  </a:cubicBezTo>
                  <a:cubicBezTo>
                    <a:pt x="684" y="479"/>
                    <a:pt x="640" y="456"/>
                    <a:pt x="609" y="433"/>
                  </a:cubicBezTo>
                  <a:cubicBezTo>
                    <a:pt x="600" y="424"/>
                    <a:pt x="592" y="415"/>
                    <a:pt x="583" y="406"/>
                  </a:cubicBezTo>
                  <a:lnTo>
                    <a:pt x="583" y="406"/>
                  </a:lnTo>
                  <a:cubicBezTo>
                    <a:pt x="611" y="423"/>
                    <a:pt x="621" y="429"/>
                    <a:pt x="625" y="429"/>
                  </a:cubicBezTo>
                  <a:cubicBezTo>
                    <a:pt x="627" y="429"/>
                    <a:pt x="627" y="427"/>
                    <a:pt x="627" y="424"/>
                  </a:cubicBezTo>
                  <a:cubicBezTo>
                    <a:pt x="627" y="424"/>
                    <a:pt x="627" y="423"/>
                    <a:pt x="628" y="423"/>
                  </a:cubicBezTo>
                  <a:cubicBezTo>
                    <a:pt x="631" y="423"/>
                    <a:pt x="639" y="427"/>
                    <a:pt x="662" y="450"/>
                  </a:cubicBezTo>
                  <a:cubicBezTo>
                    <a:pt x="639" y="419"/>
                    <a:pt x="664" y="422"/>
                    <a:pt x="633" y="380"/>
                  </a:cubicBezTo>
                  <a:lnTo>
                    <a:pt x="633" y="380"/>
                  </a:lnTo>
                  <a:cubicBezTo>
                    <a:pt x="639" y="381"/>
                    <a:pt x="646" y="382"/>
                    <a:pt x="650" y="382"/>
                  </a:cubicBezTo>
                  <a:cubicBezTo>
                    <a:pt x="656" y="382"/>
                    <a:pt x="658" y="380"/>
                    <a:pt x="653" y="371"/>
                  </a:cubicBezTo>
                  <a:lnTo>
                    <a:pt x="653" y="371"/>
                  </a:lnTo>
                  <a:lnTo>
                    <a:pt x="698" y="415"/>
                  </a:lnTo>
                  <a:cubicBezTo>
                    <a:pt x="680" y="397"/>
                    <a:pt x="671" y="380"/>
                    <a:pt x="671" y="353"/>
                  </a:cubicBezTo>
                  <a:lnTo>
                    <a:pt x="671" y="353"/>
                  </a:lnTo>
                  <a:cubicBezTo>
                    <a:pt x="706" y="389"/>
                    <a:pt x="715" y="397"/>
                    <a:pt x="724" y="433"/>
                  </a:cubicBezTo>
                  <a:cubicBezTo>
                    <a:pt x="724" y="406"/>
                    <a:pt x="724" y="406"/>
                    <a:pt x="733" y="397"/>
                  </a:cubicBezTo>
                  <a:cubicBezTo>
                    <a:pt x="733" y="389"/>
                    <a:pt x="733" y="389"/>
                    <a:pt x="742" y="362"/>
                  </a:cubicBezTo>
                  <a:lnTo>
                    <a:pt x="751" y="389"/>
                  </a:lnTo>
                  <a:cubicBezTo>
                    <a:pt x="758" y="389"/>
                    <a:pt x="759" y="366"/>
                    <a:pt x="768" y="366"/>
                  </a:cubicBezTo>
                  <a:cubicBezTo>
                    <a:pt x="771" y="366"/>
                    <a:pt x="774" y="367"/>
                    <a:pt x="777" y="371"/>
                  </a:cubicBezTo>
                  <a:cubicBezTo>
                    <a:pt x="795" y="406"/>
                    <a:pt x="804" y="406"/>
                    <a:pt x="865" y="406"/>
                  </a:cubicBezTo>
                  <a:cubicBezTo>
                    <a:pt x="910" y="406"/>
                    <a:pt x="963" y="406"/>
                    <a:pt x="1007" y="433"/>
                  </a:cubicBezTo>
                  <a:cubicBezTo>
                    <a:pt x="1002" y="409"/>
                    <a:pt x="1003" y="401"/>
                    <a:pt x="1007" y="401"/>
                  </a:cubicBezTo>
                  <a:cubicBezTo>
                    <a:pt x="1014" y="401"/>
                    <a:pt x="1032" y="428"/>
                    <a:pt x="1043" y="428"/>
                  </a:cubicBezTo>
                  <a:cubicBezTo>
                    <a:pt x="1048" y="428"/>
                    <a:pt x="1051" y="422"/>
                    <a:pt x="1051" y="406"/>
                  </a:cubicBezTo>
                  <a:cubicBezTo>
                    <a:pt x="1060" y="424"/>
                    <a:pt x="1068" y="441"/>
                    <a:pt x="1051" y="459"/>
                  </a:cubicBezTo>
                  <a:cubicBezTo>
                    <a:pt x="1061" y="453"/>
                    <a:pt x="1070" y="451"/>
                    <a:pt x="1078" y="451"/>
                  </a:cubicBezTo>
                  <a:cubicBezTo>
                    <a:pt x="1093" y="451"/>
                    <a:pt x="1106" y="457"/>
                    <a:pt x="1118" y="457"/>
                  </a:cubicBezTo>
                  <a:cubicBezTo>
                    <a:pt x="1128" y="457"/>
                    <a:pt x="1138" y="452"/>
                    <a:pt x="1148" y="433"/>
                  </a:cubicBezTo>
                  <a:lnTo>
                    <a:pt x="1148" y="433"/>
                  </a:lnTo>
                  <a:cubicBezTo>
                    <a:pt x="1157" y="450"/>
                    <a:pt x="1139" y="459"/>
                    <a:pt x="1148" y="477"/>
                  </a:cubicBezTo>
                  <a:cubicBezTo>
                    <a:pt x="1148" y="471"/>
                    <a:pt x="1152" y="464"/>
                    <a:pt x="1158" y="464"/>
                  </a:cubicBezTo>
                  <a:cubicBezTo>
                    <a:pt x="1160" y="464"/>
                    <a:pt x="1163" y="465"/>
                    <a:pt x="1166" y="468"/>
                  </a:cubicBezTo>
                  <a:cubicBezTo>
                    <a:pt x="1166" y="477"/>
                    <a:pt x="1157" y="486"/>
                    <a:pt x="1148" y="494"/>
                  </a:cubicBezTo>
                  <a:cubicBezTo>
                    <a:pt x="1201" y="494"/>
                    <a:pt x="1201" y="424"/>
                    <a:pt x="1201" y="371"/>
                  </a:cubicBezTo>
                  <a:cubicBezTo>
                    <a:pt x="1211" y="381"/>
                    <a:pt x="1219" y="386"/>
                    <a:pt x="1226" y="386"/>
                  </a:cubicBezTo>
                  <a:cubicBezTo>
                    <a:pt x="1236" y="386"/>
                    <a:pt x="1243" y="375"/>
                    <a:pt x="1254" y="353"/>
                  </a:cubicBezTo>
                  <a:lnTo>
                    <a:pt x="1254" y="353"/>
                  </a:lnTo>
                  <a:cubicBezTo>
                    <a:pt x="1263" y="371"/>
                    <a:pt x="1280"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6" y="383"/>
                    <a:pt x="1448" y="380"/>
                  </a:cubicBezTo>
                  <a:lnTo>
                    <a:pt x="1439" y="371"/>
                  </a:lnTo>
                  <a:cubicBezTo>
                    <a:pt x="1443" y="350"/>
                    <a:pt x="1448" y="344"/>
                    <a:pt x="1454" y="344"/>
                  </a:cubicBezTo>
                  <a:cubicBezTo>
                    <a:pt x="1462" y="344"/>
                    <a:pt x="1472" y="354"/>
                    <a:pt x="1485" y="354"/>
                  </a:cubicBezTo>
                  <a:cubicBezTo>
                    <a:pt x="1487" y="354"/>
                    <a:pt x="1490" y="354"/>
                    <a:pt x="1492" y="353"/>
                  </a:cubicBezTo>
                  <a:lnTo>
                    <a:pt x="1492" y="362"/>
                  </a:lnTo>
                  <a:cubicBezTo>
                    <a:pt x="1508" y="371"/>
                    <a:pt x="1517" y="374"/>
                    <a:pt x="1523" y="374"/>
                  </a:cubicBezTo>
                  <a:cubicBezTo>
                    <a:pt x="1534" y="374"/>
                    <a:pt x="1536" y="366"/>
                    <a:pt x="1544" y="366"/>
                  </a:cubicBezTo>
                  <a:cubicBezTo>
                    <a:pt x="1550" y="366"/>
                    <a:pt x="1560" y="371"/>
                    <a:pt x="1581" y="389"/>
                  </a:cubicBezTo>
                  <a:lnTo>
                    <a:pt x="1581" y="353"/>
                  </a:lnTo>
                  <a:cubicBezTo>
                    <a:pt x="1581" y="333"/>
                    <a:pt x="1584" y="326"/>
                    <a:pt x="1589" y="326"/>
                  </a:cubicBezTo>
                  <a:cubicBezTo>
                    <a:pt x="1604" y="326"/>
                    <a:pt x="1633" y="375"/>
                    <a:pt x="1658" y="375"/>
                  </a:cubicBezTo>
                  <a:cubicBezTo>
                    <a:pt x="1662" y="375"/>
                    <a:pt x="1665" y="374"/>
                    <a:pt x="1669" y="371"/>
                  </a:cubicBezTo>
                  <a:lnTo>
                    <a:pt x="1660" y="344"/>
                  </a:lnTo>
                  <a:cubicBezTo>
                    <a:pt x="1662" y="342"/>
                    <a:pt x="1663" y="341"/>
                    <a:pt x="1665" y="341"/>
                  </a:cubicBezTo>
                  <a:cubicBezTo>
                    <a:pt x="1684" y="341"/>
                    <a:pt x="1715" y="451"/>
                    <a:pt x="1731" y="459"/>
                  </a:cubicBezTo>
                  <a:cubicBezTo>
                    <a:pt x="1740" y="468"/>
                    <a:pt x="1731" y="468"/>
                    <a:pt x="1722" y="477"/>
                  </a:cubicBezTo>
                  <a:cubicBezTo>
                    <a:pt x="1732" y="485"/>
                    <a:pt x="1739" y="489"/>
                    <a:pt x="1743" y="489"/>
                  </a:cubicBezTo>
                  <a:cubicBezTo>
                    <a:pt x="1761" y="489"/>
                    <a:pt x="1738" y="429"/>
                    <a:pt x="1766" y="415"/>
                  </a:cubicBezTo>
                  <a:lnTo>
                    <a:pt x="1766" y="415"/>
                  </a:lnTo>
                  <a:cubicBezTo>
                    <a:pt x="1775" y="441"/>
                    <a:pt x="1757" y="486"/>
                    <a:pt x="1784" y="486"/>
                  </a:cubicBezTo>
                  <a:cubicBezTo>
                    <a:pt x="1784" y="487"/>
                    <a:pt x="1786" y="488"/>
                    <a:pt x="1787" y="488"/>
                  </a:cubicBezTo>
                  <a:cubicBezTo>
                    <a:pt x="1801" y="488"/>
                    <a:pt x="1843" y="439"/>
                    <a:pt x="1875" y="439"/>
                  </a:cubicBezTo>
                  <a:cubicBezTo>
                    <a:pt x="1884" y="439"/>
                    <a:pt x="1892" y="442"/>
                    <a:pt x="1898" y="450"/>
                  </a:cubicBezTo>
                  <a:cubicBezTo>
                    <a:pt x="1890" y="433"/>
                    <a:pt x="1881" y="415"/>
                    <a:pt x="1898" y="397"/>
                  </a:cubicBezTo>
                  <a:cubicBezTo>
                    <a:pt x="1918" y="397"/>
                    <a:pt x="1946" y="439"/>
                    <a:pt x="1970" y="439"/>
                  </a:cubicBezTo>
                  <a:cubicBezTo>
                    <a:pt x="1979" y="439"/>
                    <a:pt x="1988" y="432"/>
                    <a:pt x="1996" y="415"/>
                  </a:cubicBezTo>
                  <a:cubicBezTo>
                    <a:pt x="2004" y="415"/>
                    <a:pt x="2004" y="424"/>
                    <a:pt x="2004" y="433"/>
                  </a:cubicBezTo>
                  <a:cubicBezTo>
                    <a:pt x="2022" y="415"/>
                    <a:pt x="2075" y="406"/>
                    <a:pt x="2084" y="371"/>
                  </a:cubicBezTo>
                  <a:cubicBezTo>
                    <a:pt x="2089" y="404"/>
                    <a:pt x="2093" y="414"/>
                    <a:pt x="2101" y="414"/>
                  </a:cubicBezTo>
                  <a:cubicBezTo>
                    <a:pt x="2107" y="414"/>
                    <a:pt x="2116" y="406"/>
                    <a:pt x="2128" y="397"/>
                  </a:cubicBezTo>
                  <a:cubicBezTo>
                    <a:pt x="2140" y="390"/>
                    <a:pt x="2151" y="384"/>
                    <a:pt x="2158" y="384"/>
                  </a:cubicBezTo>
                  <a:cubicBezTo>
                    <a:pt x="2168" y="384"/>
                    <a:pt x="2170" y="394"/>
                    <a:pt x="2155" y="424"/>
                  </a:cubicBezTo>
                  <a:lnTo>
                    <a:pt x="2190" y="415"/>
                  </a:lnTo>
                  <a:lnTo>
                    <a:pt x="2190" y="415"/>
                  </a:lnTo>
                  <a:lnTo>
                    <a:pt x="2181" y="433"/>
                  </a:lnTo>
                  <a:cubicBezTo>
                    <a:pt x="2199" y="433"/>
                    <a:pt x="2225" y="406"/>
                    <a:pt x="2261" y="380"/>
                  </a:cubicBezTo>
                  <a:lnTo>
                    <a:pt x="2261" y="380"/>
                  </a:lnTo>
                  <a:cubicBezTo>
                    <a:pt x="2261" y="389"/>
                    <a:pt x="2243" y="397"/>
                    <a:pt x="2234" y="406"/>
                  </a:cubicBezTo>
                  <a:cubicBezTo>
                    <a:pt x="2240" y="416"/>
                    <a:pt x="2244" y="421"/>
                    <a:pt x="2252" y="421"/>
                  </a:cubicBezTo>
                  <a:cubicBezTo>
                    <a:pt x="2265" y="421"/>
                    <a:pt x="2290" y="405"/>
                    <a:pt x="2358" y="371"/>
                  </a:cubicBezTo>
                  <a:lnTo>
                    <a:pt x="2358" y="371"/>
                  </a:lnTo>
                  <a:lnTo>
                    <a:pt x="2313" y="406"/>
                  </a:lnTo>
                  <a:cubicBezTo>
                    <a:pt x="2319" y="403"/>
                    <a:pt x="2321" y="401"/>
                    <a:pt x="2323" y="401"/>
                  </a:cubicBezTo>
                  <a:lnTo>
                    <a:pt x="2323" y="401"/>
                  </a:lnTo>
                  <a:cubicBezTo>
                    <a:pt x="2328" y="401"/>
                    <a:pt x="2308" y="426"/>
                    <a:pt x="2322" y="433"/>
                  </a:cubicBezTo>
                  <a:cubicBezTo>
                    <a:pt x="2313" y="441"/>
                    <a:pt x="2313" y="441"/>
                    <a:pt x="2331" y="441"/>
                  </a:cubicBezTo>
                  <a:cubicBezTo>
                    <a:pt x="2322" y="441"/>
                    <a:pt x="2313" y="450"/>
                    <a:pt x="2305" y="450"/>
                  </a:cubicBezTo>
                  <a:cubicBezTo>
                    <a:pt x="2331" y="450"/>
                    <a:pt x="2278" y="486"/>
                    <a:pt x="2252" y="503"/>
                  </a:cubicBezTo>
                  <a:cubicBezTo>
                    <a:pt x="2235" y="514"/>
                    <a:pt x="2226" y="522"/>
                    <a:pt x="2242" y="522"/>
                  </a:cubicBezTo>
                  <a:cubicBezTo>
                    <a:pt x="2251" y="522"/>
                    <a:pt x="2271" y="519"/>
                    <a:pt x="2305" y="512"/>
                  </a:cubicBezTo>
                  <a:cubicBezTo>
                    <a:pt x="2313" y="521"/>
                    <a:pt x="2322" y="530"/>
                    <a:pt x="2331" y="530"/>
                  </a:cubicBezTo>
                  <a:cubicBezTo>
                    <a:pt x="2349" y="512"/>
                    <a:pt x="2366" y="512"/>
                    <a:pt x="2384" y="512"/>
                  </a:cubicBezTo>
                  <a:cubicBezTo>
                    <a:pt x="2397" y="512"/>
                    <a:pt x="2406" y="514"/>
                    <a:pt x="2415" y="514"/>
                  </a:cubicBezTo>
                  <a:cubicBezTo>
                    <a:pt x="2424" y="514"/>
                    <a:pt x="2433" y="512"/>
                    <a:pt x="2446" y="503"/>
                  </a:cubicBezTo>
                  <a:lnTo>
                    <a:pt x="2446" y="503"/>
                  </a:lnTo>
                  <a:cubicBezTo>
                    <a:pt x="2439" y="518"/>
                    <a:pt x="2391" y="543"/>
                    <a:pt x="2373" y="543"/>
                  </a:cubicBezTo>
                  <a:cubicBezTo>
                    <a:pt x="2369" y="543"/>
                    <a:pt x="2366" y="542"/>
                    <a:pt x="2366" y="539"/>
                  </a:cubicBezTo>
                  <a:lnTo>
                    <a:pt x="2384" y="530"/>
                  </a:lnTo>
                  <a:lnTo>
                    <a:pt x="2384" y="530"/>
                  </a:lnTo>
                  <a:cubicBezTo>
                    <a:pt x="2304" y="538"/>
                    <a:pt x="2318" y="575"/>
                    <a:pt x="2282" y="575"/>
                  </a:cubicBezTo>
                  <a:cubicBezTo>
                    <a:pt x="2278" y="575"/>
                    <a:pt x="2274" y="575"/>
                    <a:pt x="2269" y="574"/>
                  </a:cubicBezTo>
                  <a:cubicBezTo>
                    <a:pt x="2261" y="592"/>
                    <a:pt x="2252" y="609"/>
                    <a:pt x="2243" y="618"/>
                  </a:cubicBezTo>
                  <a:cubicBezTo>
                    <a:pt x="2234" y="627"/>
                    <a:pt x="2234" y="627"/>
                    <a:pt x="2225" y="636"/>
                  </a:cubicBezTo>
                  <a:cubicBezTo>
                    <a:pt x="2225" y="636"/>
                    <a:pt x="2216" y="645"/>
                    <a:pt x="2216" y="645"/>
                  </a:cubicBezTo>
                  <a:lnTo>
                    <a:pt x="2199" y="662"/>
                  </a:lnTo>
                  <a:cubicBezTo>
                    <a:pt x="2163" y="706"/>
                    <a:pt x="2128" y="751"/>
                    <a:pt x="2102" y="795"/>
                  </a:cubicBezTo>
                  <a:lnTo>
                    <a:pt x="2155" y="812"/>
                  </a:lnTo>
                  <a:lnTo>
                    <a:pt x="2137" y="839"/>
                  </a:lnTo>
                  <a:cubicBezTo>
                    <a:pt x="2119" y="839"/>
                    <a:pt x="2093" y="830"/>
                    <a:pt x="2102" y="812"/>
                  </a:cubicBezTo>
                  <a:cubicBezTo>
                    <a:pt x="2100" y="812"/>
                    <a:pt x="2098" y="811"/>
                    <a:pt x="2096" y="811"/>
                  </a:cubicBezTo>
                  <a:cubicBezTo>
                    <a:pt x="2079" y="811"/>
                    <a:pt x="2103" y="857"/>
                    <a:pt x="2119" y="865"/>
                  </a:cubicBezTo>
                  <a:cubicBezTo>
                    <a:pt x="2110" y="871"/>
                    <a:pt x="2103" y="874"/>
                    <a:pt x="2097" y="874"/>
                  </a:cubicBezTo>
                  <a:cubicBezTo>
                    <a:pt x="2069" y="874"/>
                    <a:pt x="2065" y="828"/>
                    <a:pt x="2060" y="828"/>
                  </a:cubicBezTo>
                  <a:cubicBezTo>
                    <a:pt x="2059" y="828"/>
                    <a:pt x="2058" y="828"/>
                    <a:pt x="2057" y="830"/>
                  </a:cubicBezTo>
                  <a:lnTo>
                    <a:pt x="2057" y="848"/>
                  </a:lnTo>
                  <a:cubicBezTo>
                    <a:pt x="2075" y="874"/>
                    <a:pt x="2093" y="892"/>
                    <a:pt x="2075" y="918"/>
                  </a:cubicBezTo>
                  <a:cubicBezTo>
                    <a:pt x="2072" y="920"/>
                    <a:pt x="2068" y="921"/>
                    <a:pt x="2065" y="921"/>
                  </a:cubicBezTo>
                  <a:cubicBezTo>
                    <a:pt x="2051" y="921"/>
                    <a:pt x="2038" y="909"/>
                    <a:pt x="2031" y="909"/>
                  </a:cubicBezTo>
                  <a:cubicBezTo>
                    <a:pt x="2031" y="909"/>
                    <a:pt x="2031" y="909"/>
                    <a:pt x="2022" y="918"/>
                  </a:cubicBezTo>
                  <a:lnTo>
                    <a:pt x="1996" y="962"/>
                  </a:lnTo>
                  <a:lnTo>
                    <a:pt x="2049" y="962"/>
                  </a:lnTo>
                  <a:cubicBezTo>
                    <a:pt x="2049" y="995"/>
                    <a:pt x="2026" y="1005"/>
                    <a:pt x="2064" y="1006"/>
                  </a:cubicBezTo>
                  <a:lnTo>
                    <a:pt x="2064" y="1006"/>
                  </a:lnTo>
                  <a:cubicBezTo>
                    <a:pt x="1992" y="1012"/>
                    <a:pt x="1959" y="1148"/>
                    <a:pt x="1934" y="1148"/>
                  </a:cubicBezTo>
                  <a:cubicBezTo>
                    <a:pt x="1943" y="1192"/>
                    <a:pt x="1934" y="1219"/>
                    <a:pt x="1907" y="1245"/>
                  </a:cubicBezTo>
                  <a:cubicBezTo>
                    <a:pt x="1925" y="1245"/>
                    <a:pt x="1969" y="1263"/>
                    <a:pt x="1943" y="1289"/>
                  </a:cubicBezTo>
                  <a:cubicBezTo>
                    <a:pt x="1921" y="1273"/>
                    <a:pt x="1907" y="1267"/>
                    <a:pt x="1896" y="1267"/>
                  </a:cubicBezTo>
                  <a:cubicBezTo>
                    <a:pt x="1870" y="1267"/>
                    <a:pt x="1864" y="1300"/>
                    <a:pt x="1828" y="1300"/>
                  </a:cubicBezTo>
                  <a:cubicBezTo>
                    <a:pt x="1825" y="1300"/>
                    <a:pt x="1822" y="1300"/>
                    <a:pt x="1819" y="1300"/>
                  </a:cubicBezTo>
                  <a:lnTo>
                    <a:pt x="1819" y="1300"/>
                  </a:lnTo>
                  <a:cubicBezTo>
                    <a:pt x="1841" y="1311"/>
                    <a:pt x="1781" y="1378"/>
                    <a:pt x="1846" y="1386"/>
                  </a:cubicBezTo>
                  <a:cubicBezTo>
                    <a:pt x="1842" y="1390"/>
                    <a:pt x="1839" y="1391"/>
                    <a:pt x="1836" y="1391"/>
                  </a:cubicBezTo>
                  <a:cubicBezTo>
                    <a:pt x="1823" y="1391"/>
                    <a:pt x="1812" y="1369"/>
                    <a:pt x="1784" y="1369"/>
                  </a:cubicBezTo>
                  <a:cubicBezTo>
                    <a:pt x="1793" y="1439"/>
                    <a:pt x="1695" y="1475"/>
                    <a:pt x="1669" y="1545"/>
                  </a:cubicBezTo>
                  <a:cubicBezTo>
                    <a:pt x="1678" y="1554"/>
                    <a:pt x="1704" y="1554"/>
                    <a:pt x="1713" y="1572"/>
                  </a:cubicBezTo>
                  <a:lnTo>
                    <a:pt x="1634" y="1572"/>
                  </a:lnTo>
                  <a:cubicBezTo>
                    <a:pt x="1634" y="1589"/>
                    <a:pt x="1695" y="1625"/>
                    <a:pt x="1642" y="1625"/>
                  </a:cubicBezTo>
                  <a:cubicBezTo>
                    <a:pt x="1651" y="1625"/>
                    <a:pt x="1669" y="1634"/>
                    <a:pt x="1669" y="1642"/>
                  </a:cubicBezTo>
                  <a:cubicBezTo>
                    <a:pt x="1545" y="1739"/>
                    <a:pt x="1563" y="1925"/>
                    <a:pt x="1386" y="1996"/>
                  </a:cubicBezTo>
                  <a:cubicBezTo>
                    <a:pt x="1422" y="1996"/>
                    <a:pt x="1413" y="2004"/>
                    <a:pt x="1404" y="2022"/>
                  </a:cubicBezTo>
                  <a:cubicBezTo>
                    <a:pt x="1407" y="2021"/>
                    <a:pt x="1409" y="2020"/>
                    <a:pt x="1412" y="2020"/>
                  </a:cubicBezTo>
                  <a:cubicBezTo>
                    <a:pt x="1427" y="2020"/>
                    <a:pt x="1441" y="2040"/>
                    <a:pt x="1448" y="2040"/>
                  </a:cubicBezTo>
                  <a:lnTo>
                    <a:pt x="1378" y="2075"/>
                  </a:lnTo>
                  <a:cubicBezTo>
                    <a:pt x="1413" y="2110"/>
                    <a:pt x="1351" y="2137"/>
                    <a:pt x="1386" y="2163"/>
                  </a:cubicBezTo>
                  <a:lnTo>
                    <a:pt x="1386" y="2146"/>
                  </a:lnTo>
                  <a:cubicBezTo>
                    <a:pt x="1422" y="2190"/>
                    <a:pt x="1510" y="2172"/>
                    <a:pt x="1572" y="2207"/>
                  </a:cubicBezTo>
                  <a:cubicBezTo>
                    <a:pt x="1536" y="2154"/>
                    <a:pt x="1695" y="2190"/>
                    <a:pt x="1642" y="2101"/>
                  </a:cubicBezTo>
                  <a:cubicBezTo>
                    <a:pt x="1660" y="2101"/>
                    <a:pt x="1651" y="2119"/>
                    <a:pt x="1669" y="2128"/>
                  </a:cubicBezTo>
                  <a:cubicBezTo>
                    <a:pt x="1651" y="2101"/>
                    <a:pt x="1651" y="2084"/>
                    <a:pt x="1678" y="2066"/>
                  </a:cubicBezTo>
                  <a:lnTo>
                    <a:pt x="1687" y="2075"/>
                  </a:lnTo>
                  <a:cubicBezTo>
                    <a:pt x="1713" y="2004"/>
                    <a:pt x="1757" y="1987"/>
                    <a:pt x="1819" y="1925"/>
                  </a:cubicBezTo>
                  <a:lnTo>
                    <a:pt x="1784" y="1916"/>
                  </a:lnTo>
                  <a:cubicBezTo>
                    <a:pt x="1801" y="1898"/>
                    <a:pt x="1810" y="1898"/>
                    <a:pt x="1819" y="1898"/>
                  </a:cubicBezTo>
                  <a:cubicBezTo>
                    <a:pt x="1812" y="1889"/>
                    <a:pt x="1806" y="1886"/>
                    <a:pt x="1802" y="1886"/>
                  </a:cubicBezTo>
                  <a:cubicBezTo>
                    <a:pt x="1789" y="1886"/>
                    <a:pt x="1785" y="1911"/>
                    <a:pt x="1770" y="1911"/>
                  </a:cubicBezTo>
                  <a:cubicBezTo>
                    <a:pt x="1765" y="1911"/>
                    <a:pt x="1758" y="1908"/>
                    <a:pt x="1748" y="1898"/>
                  </a:cubicBezTo>
                  <a:lnTo>
                    <a:pt x="1748" y="1898"/>
                  </a:lnTo>
                  <a:cubicBezTo>
                    <a:pt x="1751" y="1899"/>
                    <a:pt x="1754" y="1899"/>
                    <a:pt x="1756" y="1899"/>
                  </a:cubicBezTo>
                  <a:cubicBezTo>
                    <a:pt x="1820" y="1899"/>
                    <a:pt x="1822" y="1806"/>
                    <a:pt x="1878" y="1806"/>
                  </a:cubicBezTo>
                  <a:cubicBezTo>
                    <a:pt x="1884" y="1806"/>
                    <a:pt x="1891" y="1808"/>
                    <a:pt x="1898" y="1810"/>
                  </a:cubicBezTo>
                  <a:cubicBezTo>
                    <a:pt x="1907" y="1784"/>
                    <a:pt x="1854" y="1792"/>
                    <a:pt x="1872" y="1775"/>
                  </a:cubicBezTo>
                  <a:lnTo>
                    <a:pt x="1898" y="1775"/>
                  </a:lnTo>
                  <a:lnTo>
                    <a:pt x="1872" y="1757"/>
                  </a:lnTo>
                  <a:cubicBezTo>
                    <a:pt x="1879" y="1750"/>
                    <a:pt x="1888" y="1747"/>
                    <a:pt x="1898" y="1747"/>
                  </a:cubicBezTo>
                  <a:cubicBezTo>
                    <a:pt x="1910" y="1747"/>
                    <a:pt x="1924" y="1752"/>
                    <a:pt x="1934" y="1757"/>
                  </a:cubicBezTo>
                  <a:cubicBezTo>
                    <a:pt x="1925" y="1757"/>
                    <a:pt x="1934" y="1766"/>
                    <a:pt x="1934" y="1775"/>
                  </a:cubicBezTo>
                  <a:cubicBezTo>
                    <a:pt x="1960" y="1766"/>
                    <a:pt x="1960" y="1713"/>
                    <a:pt x="1969" y="1704"/>
                  </a:cubicBezTo>
                  <a:lnTo>
                    <a:pt x="1969" y="1704"/>
                  </a:lnTo>
                  <a:lnTo>
                    <a:pt x="1943" y="1722"/>
                  </a:lnTo>
                  <a:cubicBezTo>
                    <a:pt x="1960" y="1642"/>
                    <a:pt x="2040" y="1581"/>
                    <a:pt x="2040" y="1492"/>
                  </a:cubicBezTo>
                  <a:lnTo>
                    <a:pt x="2022" y="1483"/>
                  </a:lnTo>
                  <a:cubicBezTo>
                    <a:pt x="2022" y="1422"/>
                    <a:pt x="2057" y="1457"/>
                    <a:pt x="2075" y="1395"/>
                  </a:cubicBezTo>
                  <a:cubicBezTo>
                    <a:pt x="2075" y="1377"/>
                    <a:pt x="2075" y="1360"/>
                    <a:pt x="2084" y="1342"/>
                  </a:cubicBezTo>
                  <a:cubicBezTo>
                    <a:pt x="2088" y="1355"/>
                    <a:pt x="2099" y="1355"/>
                    <a:pt x="2110" y="1355"/>
                  </a:cubicBezTo>
                  <a:cubicBezTo>
                    <a:pt x="2121" y="1355"/>
                    <a:pt x="2132" y="1355"/>
                    <a:pt x="2137" y="1369"/>
                  </a:cubicBezTo>
                  <a:cubicBezTo>
                    <a:pt x="2137" y="1298"/>
                    <a:pt x="2128" y="1324"/>
                    <a:pt x="2102" y="1263"/>
                  </a:cubicBezTo>
                  <a:lnTo>
                    <a:pt x="2128" y="1263"/>
                  </a:lnTo>
                  <a:cubicBezTo>
                    <a:pt x="2110" y="1245"/>
                    <a:pt x="2102" y="1236"/>
                    <a:pt x="2110" y="1201"/>
                  </a:cubicBezTo>
                  <a:lnTo>
                    <a:pt x="2110" y="1201"/>
                  </a:lnTo>
                  <a:cubicBezTo>
                    <a:pt x="2119" y="1236"/>
                    <a:pt x="2155" y="1210"/>
                    <a:pt x="2172" y="1245"/>
                  </a:cubicBezTo>
                  <a:cubicBezTo>
                    <a:pt x="2245" y="1221"/>
                    <a:pt x="2178" y="1146"/>
                    <a:pt x="2239" y="1146"/>
                  </a:cubicBezTo>
                  <a:cubicBezTo>
                    <a:pt x="2245" y="1146"/>
                    <a:pt x="2252" y="1146"/>
                    <a:pt x="2261" y="1148"/>
                  </a:cubicBezTo>
                  <a:cubicBezTo>
                    <a:pt x="2246" y="1131"/>
                    <a:pt x="2235" y="1126"/>
                    <a:pt x="2225" y="1126"/>
                  </a:cubicBezTo>
                  <a:cubicBezTo>
                    <a:pt x="2203" y="1126"/>
                    <a:pt x="2193" y="1159"/>
                    <a:pt x="2190" y="1159"/>
                  </a:cubicBezTo>
                  <a:cubicBezTo>
                    <a:pt x="2190" y="1159"/>
                    <a:pt x="2190" y="1158"/>
                    <a:pt x="2190" y="1157"/>
                  </a:cubicBezTo>
                  <a:cubicBezTo>
                    <a:pt x="2163" y="1157"/>
                    <a:pt x="2155" y="1104"/>
                    <a:pt x="2172" y="1095"/>
                  </a:cubicBezTo>
                  <a:cubicBezTo>
                    <a:pt x="2174" y="1090"/>
                    <a:pt x="2182" y="1089"/>
                    <a:pt x="2192" y="1089"/>
                  </a:cubicBezTo>
                  <a:cubicBezTo>
                    <a:pt x="2201" y="1089"/>
                    <a:pt x="2214" y="1090"/>
                    <a:pt x="2227" y="1090"/>
                  </a:cubicBezTo>
                  <a:cubicBezTo>
                    <a:pt x="2254" y="1090"/>
                    <a:pt x="2283" y="1086"/>
                    <a:pt x="2296" y="1060"/>
                  </a:cubicBezTo>
                  <a:cubicBezTo>
                    <a:pt x="2296" y="1068"/>
                    <a:pt x="2296" y="1068"/>
                    <a:pt x="2296" y="1077"/>
                  </a:cubicBezTo>
                  <a:cubicBezTo>
                    <a:pt x="2322" y="1068"/>
                    <a:pt x="2296" y="1024"/>
                    <a:pt x="2331" y="1024"/>
                  </a:cubicBezTo>
                  <a:cubicBezTo>
                    <a:pt x="2296" y="989"/>
                    <a:pt x="2349" y="998"/>
                    <a:pt x="2305" y="962"/>
                  </a:cubicBezTo>
                  <a:lnTo>
                    <a:pt x="2305" y="962"/>
                  </a:lnTo>
                  <a:lnTo>
                    <a:pt x="2287" y="1015"/>
                  </a:lnTo>
                  <a:cubicBezTo>
                    <a:pt x="2287" y="980"/>
                    <a:pt x="2243" y="927"/>
                    <a:pt x="2296" y="901"/>
                  </a:cubicBezTo>
                  <a:cubicBezTo>
                    <a:pt x="2305" y="909"/>
                    <a:pt x="2313" y="927"/>
                    <a:pt x="2313" y="945"/>
                  </a:cubicBezTo>
                  <a:cubicBezTo>
                    <a:pt x="2331" y="936"/>
                    <a:pt x="2313" y="918"/>
                    <a:pt x="2340" y="909"/>
                  </a:cubicBezTo>
                  <a:lnTo>
                    <a:pt x="2340" y="909"/>
                  </a:lnTo>
                  <a:cubicBezTo>
                    <a:pt x="2384" y="945"/>
                    <a:pt x="2322" y="971"/>
                    <a:pt x="2340" y="1015"/>
                  </a:cubicBezTo>
                  <a:cubicBezTo>
                    <a:pt x="2367" y="1015"/>
                    <a:pt x="2348" y="974"/>
                    <a:pt x="2360" y="974"/>
                  </a:cubicBezTo>
                  <a:cubicBezTo>
                    <a:pt x="2364" y="974"/>
                    <a:pt x="2372" y="978"/>
                    <a:pt x="2384" y="989"/>
                  </a:cubicBezTo>
                  <a:cubicBezTo>
                    <a:pt x="2322" y="936"/>
                    <a:pt x="2419" y="954"/>
                    <a:pt x="2384" y="892"/>
                  </a:cubicBezTo>
                  <a:lnTo>
                    <a:pt x="2384" y="892"/>
                  </a:lnTo>
                  <a:lnTo>
                    <a:pt x="2411" y="909"/>
                  </a:lnTo>
                  <a:cubicBezTo>
                    <a:pt x="2411" y="901"/>
                    <a:pt x="2402" y="883"/>
                    <a:pt x="2411" y="874"/>
                  </a:cubicBezTo>
                  <a:lnTo>
                    <a:pt x="2437" y="909"/>
                  </a:lnTo>
                  <a:cubicBezTo>
                    <a:pt x="2419" y="865"/>
                    <a:pt x="2490" y="883"/>
                    <a:pt x="2490" y="848"/>
                  </a:cubicBezTo>
                  <a:lnTo>
                    <a:pt x="2490" y="848"/>
                  </a:lnTo>
                  <a:cubicBezTo>
                    <a:pt x="2482" y="864"/>
                    <a:pt x="2475" y="869"/>
                    <a:pt x="2467" y="869"/>
                  </a:cubicBezTo>
                  <a:cubicBezTo>
                    <a:pt x="2453" y="869"/>
                    <a:pt x="2438" y="847"/>
                    <a:pt x="2418" y="847"/>
                  </a:cubicBezTo>
                  <a:cubicBezTo>
                    <a:pt x="2415" y="847"/>
                    <a:pt x="2413" y="847"/>
                    <a:pt x="2411" y="848"/>
                  </a:cubicBezTo>
                  <a:cubicBezTo>
                    <a:pt x="2411" y="817"/>
                    <a:pt x="2423" y="808"/>
                    <a:pt x="2440" y="808"/>
                  </a:cubicBezTo>
                  <a:cubicBezTo>
                    <a:pt x="2447" y="808"/>
                    <a:pt x="2455" y="810"/>
                    <a:pt x="2464" y="812"/>
                  </a:cubicBezTo>
                  <a:cubicBezTo>
                    <a:pt x="2481" y="812"/>
                    <a:pt x="2490" y="812"/>
                    <a:pt x="2508" y="804"/>
                  </a:cubicBezTo>
                  <a:cubicBezTo>
                    <a:pt x="2523" y="796"/>
                    <a:pt x="2539" y="781"/>
                    <a:pt x="2548" y="760"/>
                  </a:cubicBezTo>
                  <a:lnTo>
                    <a:pt x="2548" y="760"/>
                  </a:lnTo>
                  <a:cubicBezTo>
                    <a:pt x="2540" y="771"/>
                    <a:pt x="2523" y="783"/>
                    <a:pt x="2511" y="783"/>
                  </a:cubicBezTo>
                  <a:cubicBezTo>
                    <a:pt x="2504" y="783"/>
                    <a:pt x="2499" y="779"/>
                    <a:pt x="2499" y="768"/>
                  </a:cubicBezTo>
                  <a:cubicBezTo>
                    <a:pt x="2517" y="751"/>
                    <a:pt x="2552" y="724"/>
                    <a:pt x="2578" y="715"/>
                  </a:cubicBezTo>
                  <a:cubicBezTo>
                    <a:pt x="2591" y="686"/>
                    <a:pt x="2589" y="678"/>
                    <a:pt x="2580" y="678"/>
                  </a:cubicBezTo>
                  <a:cubicBezTo>
                    <a:pt x="2570" y="678"/>
                    <a:pt x="2551" y="690"/>
                    <a:pt x="2538" y="690"/>
                  </a:cubicBezTo>
                  <a:cubicBezTo>
                    <a:pt x="2532" y="690"/>
                    <a:pt x="2527" y="687"/>
                    <a:pt x="2525"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23" y="512"/>
                  </a:lnTo>
                  <a:lnTo>
                    <a:pt x="2667" y="512"/>
                  </a:lnTo>
                  <a:cubicBezTo>
                    <a:pt x="2649" y="477"/>
                    <a:pt x="2667" y="459"/>
                    <a:pt x="2711" y="415"/>
                  </a:cubicBezTo>
                  <a:lnTo>
                    <a:pt x="2711" y="415"/>
                  </a:lnTo>
                  <a:cubicBezTo>
                    <a:pt x="2693" y="422"/>
                    <a:pt x="2674" y="427"/>
                    <a:pt x="2660" y="427"/>
                  </a:cubicBezTo>
                  <a:cubicBezTo>
                    <a:pt x="2641" y="427"/>
                    <a:pt x="2630" y="418"/>
                    <a:pt x="2640" y="397"/>
                  </a:cubicBezTo>
                  <a:cubicBezTo>
                    <a:pt x="2684" y="371"/>
                    <a:pt x="2684" y="397"/>
                    <a:pt x="2702" y="353"/>
                  </a:cubicBezTo>
                  <a:cubicBezTo>
                    <a:pt x="2728" y="353"/>
                    <a:pt x="2764" y="353"/>
                    <a:pt x="2702" y="389"/>
                  </a:cubicBezTo>
                  <a:cubicBezTo>
                    <a:pt x="2714" y="389"/>
                    <a:pt x="2722" y="392"/>
                    <a:pt x="2728" y="392"/>
                  </a:cubicBezTo>
                  <a:cubicBezTo>
                    <a:pt x="2731" y="392"/>
                    <a:pt x="2734" y="391"/>
                    <a:pt x="2737" y="389"/>
                  </a:cubicBezTo>
                  <a:cubicBezTo>
                    <a:pt x="2782" y="359"/>
                    <a:pt x="2789" y="329"/>
                    <a:pt x="2795" y="305"/>
                  </a:cubicBezTo>
                  <a:lnTo>
                    <a:pt x="2795" y="305"/>
                  </a:lnTo>
                  <a:cubicBezTo>
                    <a:pt x="2792" y="312"/>
                    <a:pt x="2787" y="318"/>
                    <a:pt x="2781" y="318"/>
                  </a:cubicBezTo>
                  <a:cubicBezTo>
                    <a:pt x="2773" y="300"/>
                    <a:pt x="2755" y="291"/>
                    <a:pt x="2746" y="274"/>
                  </a:cubicBezTo>
                  <a:cubicBezTo>
                    <a:pt x="2773" y="256"/>
                    <a:pt x="2790" y="256"/>
                    <a:pt x="2799" y="256"/>
                  </a:cubicBezTo>
                  <a:cubicBezTo>
                    <a:pt x="2799" y="247"/>
                    <a:pt x="2781" y="247"/>
                    <a:pt x="2790" y="230"/>
                  </a:cubicBezTo>
                  <a:cubicBezTo>
                    <a:pt x="2821" y="217"/>
                    <a:pt x="2852" y="201"/>
                    <a:pt x="2868" y="201"/>
                  </a:cubicBezTo>
                  <a:cubicBezTo>
                    <a:pt x="2875" y="201"/>
                    <a:pt x="2879" y="204"/>
                    <a:pt x="2879" y="212"/>
                  </a:cubicBezTo>
                  <a:cubicBezTo>
                    <a:pt x="2879" y="194"/>
                    <a:pt x="2879" y="177"/>
                    <a:pt x="2879" y="159"/>
                  </a:cubicBezTo>
                  <a:cubicBezTo>
                    <a:pt x="2896" y="141"/>
                    <a:pt x="2958" y="88"/>
                    <a:pt x="2967" y="88"/>
                  </a:cubicBezTo>
                  <a:cubicBezTo>
                    <a:pt x="2985" y="71"/>
                    <a:pt x="2985" y="53"/>
                    <a:pt x="2985" y="44"/>
                  </a:cubicBezTo>
                  <a:lnTo>
                    <a:pt x="2985" y="44"/>
                  </a:lnTo>
                  <a:cubicBezTo>
                    <a:pt x="2927" y="58"/>
                    <a:pt x="2847" y="84"/>
                    <a:pt x="2809" y="84"/>
                  </a:cubicBezTo>
                  <a:cubicBezTo>
                    <a:pt x="2800" y="84"/>
                    <a:pt x="2794" y="83"/>
                    <a:pt x="2790" y="79"/>
                  </a:cubicBezTo>
                  <a:cubicBezTo>
                    <a:pt x="2781" y="79"/>
                    <a:pt x="2764" y="88"/>
                    <a:pt x="2746" y="97"/>
                  </a:cubicBezTo>
                  <a:cubicBezTo>
                    <a:pt x="2710" y="91"/>
                    <a:pt x="2690" y="73"/>
                    <a:pt x="2646" y="73"/>
                  </a:cubicBezTo>
                  <a:cubicBezTo>
                    <a:pt x="2624" y="73"/>
                    <a:pt x="2598" y="77"/>
                    <a:pt x="2561" y="88"/>
                  </a:cubicBezTo>
                  <a:cubicBezTo>
                    <a:pt x="2561" y="71"/>
                    <a:pt x="2561" y="53"/>
                    <a:pt x="2570" y="35"/>
                  </a:cubicBezTo>
                  <a:lnTo>
                    <a:pt x="2570" y="35"/>
                  </a:lnTo>
                  <a:cubicBezTo>
                    <a:pt x="2525" y="44"/>
                    <a:pt x="2534" y="62"/>
                    <a:pt x="2525" y="79"/>
                  </a:cubicBezTo>
                  <a:cubicBezTo>
                    <a:pt x="2517" y="97"/>
                    <a:pt x="2508" y="115"/>
                    <a:pt x="2455" y="124"/>
                  </a:cubicBezTo>
                  <a:cubicBezTo>
                    <a:pt x="2445" y="126"/>
                    <a:pt x="2438" y="127"/>
                    <a:pt x="2433" y="127"/>
                  </a:cubicBezTo>
                  <a:cubicBezTo>
                    <a:pt x="2395" y="127"/>
                    <a:pt x="2461" y="77"/>
                    <a:pt x="2446" y="62"/>
                  </a:cubicBezTo>
                  <a:lnTo>
                    <a:pt x="2446" y="62"/>
                  </a:lnTo>
                  <a:cubicBezTo>
                    <a:pt x="2419" y="79"/>
                    <a:pt x="2384" y="97"/>
                    <a:pt x="2358" y="106"/>
                  </a:cubicBezTo>
                  <a:cubicBezTo>
                    <a:pt x="2340" y="115"/>
                    <a:pt x="2325" y="119"/>
                    <a:pt x="2311" y="119"/>
                  </a:cubicBezTo>
                  <a:cubicBezTo>
                    <a:pt x="2298" y="119"/>
                    <a:pt x="2287" y="115"/>
                    <a:pt x="2278" y="106"/>
                  </a:cubicBezTo>
                  <a:cubicBezTo>
                    <a:pt x="2291" y="102"/>
                    <a:pt x="2300" y="102"/>
                    <a:pt x="2308" y="102"/>
                  </a:cubicBezTo>
                  <a:cubicBezTo>
                    <a:pt x="2316" y="102"/>
                    <a:pt x="2322" y="102"/>
                    <a:pt x="2331" y="97"/>
                  </a:cubicBezTo>
                  <a:cubicBezTo>
                    <a:pt x="2322" y="88"/>
                    <a:pt x="2313" y="79"/>
                    <a:pt x="2296" y="71"/>
                  </a:cubicBezTo>
                  <a:cubicBezTo>
                    <a:pt x="2384" y="26"/>
                    <a:pt x="2428" y="44"/>
                    <a:pt x="239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9608302" y="4197964"/>
              <a:ext cx="160" cy="3035"/>
            </a:xfrm>
            <a:custGeom>
              <a:rect b="b" l="l" r="r" t="t"/>
              <a:pathLst>
                <a:path extrusionOk="0" h="19" w="1">
                  <a:moveTo>
                    <a:pt x="1" y="1"/>
                  </a:moveTo>
                  <a:cubicBezTo>
                    <a:pt x="1" y="10"/>
                    <a:pt x="1" y="19"/>
                    <a:pt x="1" y="19"/>
                  </a:cubicBezTo>
                  <a:cubicBezTo>
                    <a:pt x="1" y="19"/>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9853825" y="4183907"/>
              <a:ext cx="1597" cy="1597"/>
            </a:xfrm>
            <a:custGeom>
              <a:rect b="b" l="l" r="r" t="t"/>
              <a:pathLst>
                <a:path extrusionOk="0" h="10" w="10">
                  <a:moveTo>
                    <a:pt x="9" y="1"/>
                  </a:moveTo>
                  <a:lnTo>
                    <a:pt x="0" y="9"/>
                  </a:lnTo>
                  <a:cubicBezTo>
                    <a:pt x="9" y="9"/>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9464534" y="4270008"/>
              <a:ext cx="1597" cy="4313"/>
            </a:xfrm>
            <a:custGeom>
              <a:rect b="b" l="l" r="r" t="t"/>
              <a:pathLst>
                <a:path extrusionOk="0" h="27" w="10">
                  <a:moveTo>
                    <a:pt x="9" y="0"/>
                  </a:moveTo>
                  <a:cubicBezTo>
                    <a:pt x="0" y="0"/>
                    <a:pt x="0" y="9"/>
                    <a:pt x="0" y="27"/>
                  </a:cubicBezTo>
                  <a:cubicBezTo>
                    <a:pt x="0"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9580187" y="4358824"/>
              <a:ext cx="2875" cy="4473"/>
            </a:xfrm>
            <a:custGeom>
              <a:rect b="b" l="l" r="r" t="t"/>
              <a:pathLst>
                <a:path extrusionOk="0" h="28" w="18">
                  <a:moveTo>
                    <a:pt x="0" y="1"/>
                  </a:moveTo>
                  <a:cubicBezTo>
                    <a:pt x="9" y="9"/>
                    <a:pt x="0" y="18"/>
                    <a:pt x="0" y="27"/>
                  </a:cubicBezTo>
                  <a:cubicBezTo>
                    <a:pt x="7" y="21"/>
                    <a:pt x="8" y="15"/>
                    <a:pt x="12" y="15"/>
                  </a:cubicBezTo>
                  <a:cubicBezTo>
                    <a:pt x="14" y="15"/>
                    <a:pt x="15" y="16"/>
                    <a:pt x="18" y="18"/>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9568846" y="4406108"/>
              <a:ext cx="4473" cy="3674"/>
            </a:xfrm>
            <a:custGeom>
              <a:rect b="b" l="l" r="r" t="t"/>
              <a:pathLst>
                <a:path extrusionOk="0" h="23" w="28">
                  <a:moveTo>
                    <a:pt x="11" y="0"/>
                  </a:moveTo>
                  <a:cubicBezTo>
                    <a:pt x="5" y="0"/>
                    <a:pt x="1" y="5"/>
                    <a:pt x="1" y="14"/>
                  </a:cubicBezTo>
                  <a:cubicBezTo>
                    <a:pt x="9" y="14"/>
                    <a:pt x="9" y="22"/>
                    <a:pt x="9" y="22"/>
                  </a:cubicBezTo>
                  <a:lnTo>
                    <a:pt x="27" y="14"/>
                  </a:lnTo>
                  <a:cubicBezTo>
                    <a:pt x="23" y="5"/>
                    <a:pt x="16" y="0"/>
                    <a:pt x="1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9564692" y="4374319"/>
              <a:ext cx="9904" cy="5751"/>
            </a:xfrm>
            <a:custGeom>
              <a:rect b="b" l="l" r="r" t="t"/>
              <a:pathLst>
                <a:path extrusionOk="0" h="36" w="62">
                  <a:moveTo>
                    <a:pt x="27" y="1"/>
                  </a:moveTo>
                  <a:cubicBezTo>
                    <a:pt x="0" y="18"/>
                    <a:pt x="18" y="18"/>
                    <a:pt x="27" y="36"/>
                  </a:cubicBezTo>
                  <a:cubicBezTo>
                    <a:pt x="62" y="18"/>
                    <a:pt x="44" y="9"/>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9568846" y="4380070"/>
              <a:ext cx="4473" cy="2875"/>
            </a:xfrm>
            <a:custGeom>
              <a:rect b="b" l="l" r="r" t="t"/>
              <a:pathLst>
                <a:path extrusionOk="0" h="18" w="28">
                  <a:moveTo>
                    <a:pt x="1" y="0"/>
                  </a:moveTo>
                  <a:lnTo>
                    <a:pt x="1" y="0"/>
                  </a:lnTo>
                  <a:cubicBezTo>
                    <a:pt x="9" y="9"/>
                    <a:pt x="9" y="9"/>
                    <a:pt x="9" y="18"/>
                  </a:cubicBezTo>
                  <a:cubicBezTo>
                    <a:pt x="27"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9562136" y="4340614"/>
              <a:ext cx="10703" cy="3195"/>
            </a:xfrm>
            <a:custGeom>
              <a:rect b="b" l="l" r="r" t="t"/>
              <a:pathLst>
                <a:path extrusionOk="0" h="20" w="67">
                  <a:moveTo>
                    <a:pt x="28" y="1"/>
                  </a:moveTo>
                  <a:cubicBezTo>
                    <a:pt x="13" y="1"/>
                    <a:pt x="0" y="5"/>
                    <a:pt x="16" y="17"/>
                  </a:cubicBezTo>
                  <a:cubicBezTo>
                    <a:pt x="16" y="19"/>
                    <a:pt x="17" y="19"/>
                    <a:pt x="18" y="19"/>
                  </a:cubicBezTo>
                  <a:cubicBezTo>
                    <a:pt x="24" y="19"/>
                    <a:pt x="37" y="11"/>
                    <a:pt x="42" y="11"/>
                  </a:cubicBezTo>
                  <a:cubicBezTo>
                    <a:pt x="44" y="11"/>
                    <a:pt x="45" y="13"/>
                    <a:pt x="43" y="17"/>
                  </a:cubicBezTo>
                  <a:cubicBezTo>
                    <a:pt x="67" y="8"/>
                    <a:pt x="46"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9554788" y="4379910"/>
              <a:ext cx="5751" cy="4473"/>
            </a:xfrm>
            <a:custGeom>
              <a:rect b="b" l="l" r="r" t="t"/>
              <a:pathLst>
                <a:path extrusionOk="0" h="28" w="36">
                  <a:moveTo>
                    <a:pt x="36" y="1"/>
                  </a:moveTo>
                  <a:lnTo>
                    <a:pt x="0" y="10"/>
                  </a:lnTo>
                  <a:lnTo>
                    <a:pt x="9"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9549197" y="4362818"/>
              <a:ext cx="2875" cy="4633"/>
            </a:xfrm>
            <a:custGeom>
              <a:rect b="b" l="l" r="r" t="t"/>
              <a:pathLst>
                <a:path extrusionOk="0" h="29" w="18">
                  <a:moveTo>
                    <a:pt x="3" y="0"/>
                  </a:moveTo>
                  <a:cubicBezTo>
                    <a:pt x="2" y="0"/>
                    <a:pt x="1" y="1"/>
                    <a:pt x="0" y="2"/>
                  </a:cubicBezTo>
                  <a:lnTo>
                    <a:pt x="0" y="29"/>
                  </a:lnTo>
                  <a:lnTo>
                    <a:pt x="18" y="29"/>
                  </a:lnTo>
                  <a:cubicBezTo>
                    <a:pt x="10" y="21"/>
                    <a:pt x="9" y="0"/>
                    <a:pt x="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9551913" y="4367291"/>
              <a:ext cx="3035" cy="3035"/>
            </a:xfrm>
            <a:custGeom>
              <a:rect b="b" l="l" r="r" t="t"/>
              <a:pathLst>
                <a:path extrusionOk="0" h="19" w="19">
                  <a:moveTo>
                    <a:pt x="1" y="1"/>
                  </a:moveTo>
                  <a:lnTo>
                    <a:pt x="1" y="1"/>
                  </a:lnTo>
                  <a:cubicBezTo>
                    <a:pt x="1" y="9"/>
                    <a:pt x="10" y="18"/>
                    <a:pt x="18" y="18"/>
                  </a:cubicBezTo>
                  <a:cubicBezTo>
                    <a:pt x="10" y="18"/>
                    <a:pt x="10"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9550475" y="4374319"/>
              <a:ext cx="1597" cy="5751"/>
            </a:xfrm>
            <a:custGeom>
              <a:rect b="b" l="l" r="r" t="t"/>
              <a:pathLst>
                <a:path extrusionOk="0" h="36" w="10">
                  <a:moveTo>
                    <a:pt x="1" y="1"/>
                  </a:moveTo>
                  <a:lnTo>
                    <a:pt x="1" y="36"/>
                  </a:lnTo>
                  <a:lnTo>
                    <a:pt x="10" y="27"/>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9519485" y="4319368"/>
              <a:ext cx="7188" cy="3994"/>
            </a:xfrm>
            <a:custGeom>
              <a:rect b="b" l="l" r="r" t="t"/>
              <a:pathLst>
                <a:path extrusionOk="0" h="25" w="45">
                  <a:moveTo>
                    <a:pt x="18" y="0"/>
                  </a:moveTo>
                  <a:cubicBezTo>
                    <a:pt x="9" y="0"/>
                    <a:pt x="1" y="18"/>
                    <a:pt x="18" y="18"/>
                  </a:cubicBezTo>
                  <a:cubicBezTo>
                    <a:pt x="23" y="22"/>
                    <a:pt x="27" y="25"/>
                    <a:pt x="32" y="25"/>
                  </a:cubicBezTo>
                  <a:cubicBezTo>
                    <a:pt x="36" y="25"/>
                    <a:pt x="40" y="22"/>
                    <a:pt x="45" y="18"/>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9515332" y="4339016"/>
              <a:ext cx="7188" cy="4473"/>
            </a:xfrm>
            <a:custGeom>
              <a:rect b="b" l="l" r="r" t="t"/>
              <a:pathLst>
                <a:path extrusionOk="0" h="28" w="45">
                  <a:moveTo>
                    <a:pt x="44" y="1"/>
                  </a:moveTo>
                  <a:lnTo>
                    <a:pt x="0" y="19"/>
                  </a:lnTo>
                  <a:lnTo>
                    <a:pt x="27" y="27"/>
                  </a:lnTo>
                  <a:cubicBezTo>
                    <a:pt x="27" y="10"/>
                    <a:pt x="35" y="10"/>
                    <a:pt x="4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9504150" y="4331189"/>
              <a:ext cx="7668" cy="3355"/>
            </a:xfrm>
            <a:custGeom>
              <a:rect b="b" l="l" r="r" t="t"/>
              <a:pathLst>
                <a:path extrusionOk="0" h="21" w="48">
                  <a:moveTo>
                    <a:pt x="12" y="0"/>
                  </a:moveTo>
                  <a:cubicBezTo>
                    <a:pt x="5" y="0"/>
                    <a:pt x="1" y="3"/>
                    <a:pt x="8" y="15"/>
                  </a:cubicBezTo>
                  <a:cubicBezTo>
                    <a:pt x="18" y="15"/>
                    <a:pt x="31" y="20"/>
                    <a:pt x="39" y="20"/>
                  </a:cubicBezTo>
                  <a:cubicBezTo>
                    <a:pt x="45" y="20"/>
                    <a:pt x="47" y="17"/>
                    <a:pt x="44" y="6"/>
                  </a:cubicBezTo>
                  <a:cubicBezTo>
                    <a:pt x="39" y="6"/>
                    <a:pt x="22" y="0"/>
                    <a:pt x="1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9482904" y="4264257"/>
              <a:ext cx="14217" cy="1597"/>
            </a:xfrm>
            <a:custGeom>
              <a:rect b="b" l="l" r="r" t="t"/>
              <a:pathLst>
                <a:path extrusionOk="0" h="10" w="89">
                  <a:moveTo>
                    <a:pt x="0" y="1"/>
                  </a:moveTo>
                  <a:lnTo>
                    <a:pt x="9" y="10"/>
                  </a:lnTo>
                  <a:lnTo>
                    <a:pt x="8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9413257" y="4186303"/>
              <a:ext cx="21725" cy="9105"/>
            </a:xfrm>
            <a:custGeom>
              <a:rect b="b" l="l" r="r" t="t"/>
              <a:pathLst>
                <a:path extrusionOk="0" h="57" w="136">
                  <a:moveTo>
                    <a:pt x="24" y="0"/>
                  </a:moveTo>
                  <a:cubicBezTo>
                    <a:pt x="0" y="0"/>
                    <a:pt x="61" y="28"/>
                    <a:pt x="48" y="28"/>
                  </a:cubicBezTo>
                  <a:cubicBezTo>
                    <a:pt x="45" y="28"/>
                    <a:pt x="37" y="26"/>
                    <a:pt x="21" y="21"/>
                  </a:cubicBezTo>
                  <a:lnTo>
                    <a:pt x="21" y="21"/>
                  </a:lnTo>
                  <a:cubicBezTo>
                    <a:pt x="39" y="39"/>
                    <a:pt x="92" y="47"/>
                    <a:pt x="101" y="56"/>
                  </a:cubicBezTo>
                  <a:cubicBezTo>
                    <a:pt x="101" y="39"/>
                    <a:pt x="136" y="47"/>
                    <a:pt x="48" y="3"/>
                  </a:cubicBezTo>
                  <a:cubicBezTo>
                    <a:pt x="36" y="1"/>
                    <a:pt x="29" y="0"/>
                    <a:pt x="2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9429231" y="4195249"/>
              <a:ext cx="160" cy="1597"/>
            </a:xfrm>
            <a:custGeom>
              <a:rect b="b" l="l" r="r" t="t"/>
              <a:pathLst>
                <a:path extrusionOk="0" h="10" w="1">
                  <a:moveTo>
                    <a:pt x="1" y="0"/>
                  </a:moveTo>
                  <a:cubicBezTo>
                    <a:pt x="1" y="9"/>
                    <a:pt x="1" y="9"/>
                    <a:pt x="1" y="9"/>
                  </a:cubicBezTo>
                  <a:cubicBezTo>
                    <a:pt x="1"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9616768" y="4508343"/>
              <a:ext cx="4473" cy="1597"/>
            </a:xfrm>
            <a:custGeom>
              <a:rect b="b" l="l" r="r" t="t"/>
              <a:pathLst>
                <a:path extrusionOk="0" h="10" w="28">
                  <a:moveTo>
                    <a:pt x="19" y="0"/>
                  </a:moveTo>
                  <a:lnTo>
                    <a:pt x="1" y="9"/>
                  </a:lnTo>
                  <a:lnTo>
                    <a:pt x="27" y="9"/>
                  </a:ln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9616768" y="4515372"/>
              <a:ext cx="7348" cy="4473"/>
            </a:xfrm>
            <a:custGeom>
              <a:rect b="b" l="l" r="r" t="t"/>
              <a:pathLst>
                <a:path extrusionOk="0" h="28" w="46">
                  <a:moveTo>
                    <a:pt x="1" y="1"/>
                  </a:moveTo>
                  <a:lnTo>
                    <a:pt x="36" y="27"/>
                  </a:lnTo>
                  <a:cubicBezTo>
                    <a:pt x="36" y="27"/>
                    <a:pt x="36" y="18"/>
                    <a:pt x="45" y="18"/>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9687374" y="4176878"/>
              <a:ext cx="4313" cy="4313"/>
            </a:xfrm>
            <a:custGeom>
              <a:rect b="b" l="l" r="r" t="t"/>
              <a:pathLst>
                <a:path extrusionOk="0" h="27" w="27">
                  <a:moveTo>
                    <a:pt x="9" y="0"/>
                  </a:moveTo>
                  <a:lnTo>
                    <a:pt x="0" y="9"/>
                  </a:lnTo>
                  <a:cubicBezTo>
                    <a:pt x="9" y="27"/>
                    <a:pt x="9" y="27"/>
                    <a:pt x="27" y="27"/>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9736734" y="4182469"/>
              <a:ext cx="1597" cy="7188"/>
            </a:xfrm>
            <a:custGeom>
              <a:rect b="b" l="l" r="r" t="t"/>
              <a:pathLst>
                <a:path extrusionOk="0" h="45" w="10">
                  <a:moveTo>
                    <a:pt x="0" y="1"/>
                  </a:moveTo>
                  <a:lnTo>
                    <a:pt x="0" y="1"/>
                  </a:lnTo>
                  <a:lnTo>
                    <a:pt x="9"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9801590" y="4174003"/>
              <a:ext cx="11501" cy="2077"/>
            </a:xfrm>
            <a:custGeom>
              <a:rect b="b" l="l" r="r" t="t"/>
              <a:pathLst>
                <a:path extrusionOk="0" h="13" w="72">
                  <a:moveTo>
                    <a:pt x="1" y="1"/>
                  </a:moveTo>
                  <a:cubicBezTo>
                    <a:pt x="36" y="1"/>
                    <a:pt x="40" y="13"/>
                    <a:pt x="49" y="13"/>
                  </a:cubicBezTo>
                  <a:cubicBezTo>
                    <a:pt x="54" y="13"/>
                    <a:pt x="59" y="10"/>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8000339" y="4688851"/>
              <a:ext cx="359900" cy="311977"/>
            </a:xfrm>
            <a:custGeom>
              <a:rect b="b" l="l" r="r" t="t"/>
              <a:pathLst>
                <a:path extrusionOk="0" h="1953" w="2253">
                  <a:moveTo>
                    <a:pt x="1" y="1"/>
                  </a:moveTo>
                  <a:lnTo>
                    <a:pt x="1122" y="1952"/>
                  </a:lnTo>
                  <a:lnTo>
                    <a:pt x="22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8204649" y="4983416"/>
              <a:ext cx="4633" cy="2236"/>
            </a:xfrm>
            <a:custGeom>
              <a:rect b="b" l="l" r="r" t="t"/>
              <a:pathLst>
                <a:path extrusionOk="0" h="14" w="29">
                  <a:moveTo>
                    <a:pt x="24" y="0"/>
                  </a:moveTo>
                  <a:cubicBezTo>
                    <a:pt x="17" y="0"/>
                    <a:pt x="6" y="8"/>
                    <a:pt x="2" y="11"/>
                  </a:cubicBezTo>
                  <a:lnTo>
                    <a:pt x="2" y="11"/>
                  </a:lnTo>
                  <a:cubicBezTo>
                    <a:pt x="2" y="11"/>
                    <a:pt x="2" y="11"/>
                    <a:pt x="2" y="11"/>
                  </a:cubicBezTo>
                  <a:cubicBezTo>
                    <a:pt x="1" y="12"/>
                    <a:pt x="0" y="13"/>
                    <a:pt x="0" y="13"/>
                  </a:cubicBezTo>
                  <a:cubicBezTo>
                    <a:pt x="1" y="13"/>
                    <a:pt x="1" y="12"/>
                    <a:pt x="2" y="11"/>
                  </a:cubicBezTo>
                  <a:lnTo>
                    <a:pt x="2" y="11"/>
                  </a:lnTo>
                  <a:cubicBezTo>
                    <a:pt x="2" y="13"/>
                    <a:pt x="3" y="13"/>
                    <a:pt x="5" y="13"/>
                  </a:cubicBezTo>
                  <a:cubicBezTo>
                    <a:pt x="12" y="13"/>
                    <a:pt x="29" y="2"/>
                    <a:pt x="29" y="2"/>
                  </a:cubicBezTo>
                  <a:cubicBezTo>
                    <a:pt x="27" y="1"/>
                    <a:pt x="26" y="0"/>
                    <a:pt x="2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8176694" y="4966803"/>
              <a:ext cx="7188" cy="1438"/>
            </a:xfrm>
            <a:custGeom>
              <a:rect b="b" l="l" r="r" t="t"/>
              <a:pathLst>
                <a:path extrusionOk="0" h="9" w="45">
                  <a:moveTo>
                    <a:pt x="1" y="0"/>
                  </a:moveTo>
                  <a:lnTo>
                    <a:pt x="27" y="9"/>
                  </a:lnTo>
                  <a:lnTo>
                    <a:pt x="4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8162636" y="4946995"/>
              <a:ext cx="18530" cy="14217"/>
            </a:xfrm>
            <a:custGeom>
              <a:rect b="b" l="l" r="r" t="t"/>
              <a:pathLst>
                <a:path extrusionOk="0" h="89" w="116">
                  <a:moveTo>
                    <a:pt x="45" y="1"/>
                  </a:moveTo>
                  <a:lnTo>
                    <a:pt x="45" y="1"/>
                  </a:lnTo>
                  <a:cubicBezTo>
                    <a:pt x="0" y="36"/>
                    <a:pt x="80" y="45"/>
                    <a:pt x="80" y="71"/>
                  </a:cubicBezTo>
                  <a:lnTo>
                    <a:pt x="71" y="89"/>
                  </a:lnTo>
                  <a:lnTo>
                    <a:pt x="115" y="71"/>
                  </a:lnTo>
                  <a:cubicBezTo>
                    <a:pt x="89" y="45"/>
                    <a:pt x="45" y="27"/>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8176534" y="4925909"/>
              <a:ext cx="3195" cy="2875"/>
            </a:xfrm>
            <a:custGeom>
              <a:rect b="b" l="l" r="r" t="t"/>
              <a:pathLst>
                <a:path extrusionOk="0" h="18" w="20">
                  <a:moveTo>
                    <a:pt x="10" y="0"/>
                  </a:moveTo>
                  <a:cubicBezTo>
                    <a:pt x="9" y="4"/>
                    <a:pt x="7" y="5"/>
                    <a:pt x="5" y="6"/>
                  </a:cubicBezTo>
                  <a:lnTo>
                    <a:pt x="5" y="6"/>
                  </a:lnTo>
                  <a:cubicBezTo>
                    <a:pt x="4" y="5"/>
                    <a:pt x="3" y="5"/>
                    <a:pt x="2" y="5"/>
                  </a:cubicBezTo>
                  <a:lnTo>
                    <a:pt x="2" y="5"/>
                  </a:lnTo>
                  <a:cubicBezTo>
                    <a:pt x="1" y="5"/>
                    <a:pt x="2" y="7"/>
                    <a:pt x="4" y="7"/>
                  </a:cubicBezTo>
                  <a:cubicBezTo>
                    <a:pt x="4" y="7"/>
                    <a:pt x="5" y="7"/>
                    <a:pt x="5" y="6"/>
                  </a:cubicBezTo>
                  <a:lnTo>
                    <a:pt x="5" y="6"/>
                  </a:lnTo>
                  <a:cubicBezTo>
                    <a:pt x="8" y="8"/>
                    <a:pt x="13" y="11"/>
                    <a:pt x="19" y="18"/>
                  </a:cubicBezTo>
                  <a:cubicBezTo>
                    <a:pt x="19" y="9"/>
                    <a:pt x="19"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8179569" y="4927666"/>
              <a:ext cx="1278" cy="1438"/>
            </a:xfrm>
            <a:custGeom>
              <a:rect b="b" l="l" r="r" t="t"/>
              <a:pathLst>
                <a:path extrusionOk="0" h="9" w="8">
                  <a:moveTo>
                    <a:pt x="5" y="1"/>
                  </a:moveTo>
                  <a:cubicBezTo>
                    <a:pt x="4" y="1"/>
                    <a:pt x="3" y="2"/>
                    <a:pt x="0" y="7"/>
                  </a:cubicBezTo>
                  <a:cubicBezTo>
                    <a:pt x="2" y="8"/>
                    <a:pt x="3" y="9"/>
                    <a:pt x="4" y="9"/>
                  </a:cubicBezTo>
                  <a:cubicBezTo>
                    <a:pt x="7" y="9"/>
                    <a:pt x="8"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8172540" y="4915366"/>
              <a:ext cx="5751" cy="4952"/>
            </a:xfrm>
            <a:custGeom>
              <a:rect b="b" l="l" r="r" t="t"/>
              <a:pathLst>
                <a:path extrusionOk="0" h="31" w="36">
                  <a:moveTo>
                    <a:pt x="23" y="1"/>
                  </a:moveTo>
                  <a:cubicBezTo>
                    <a:pt x="13" y="1"/>
                    <a:pt x="7" y="9"/>
                    <a:pt x="0" y="22"/>
                  </a:cubicBezTo>
                  <a:lnTo>
                    <a:pt x="27" y="31"/>
                  </a:lnTo>
                  <a:cubicBezTo>
                    <a:pt x="35" y="22"/>
                    <a:pt x="27" y="4"/>
                    <a:pt x="35" y="4"/>
                  </a:cubicBezTo>
                  <a:cubicBezTo>
                    <a:pt x="31" y="2"/>
                    <a:pt x="27" y="1"/>
                    <a:pt x="2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8165512" y="4918720"/>
              <a:ext cx="2875" cy="1597"/>
            </a:xfrm>
            <a:custGeom>
              <a:rect b="b" l="l" r="r" t="t"/>
              <a:pathLst>
                <a:path extrusionOk="0" h="10" w="18">
                  <a:moveTo>
                    <a:pt x="0" y="1"/>
                  </a:moveTo>
                  <a:lnTo>
                    <a:pt x="9" y="10"/>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8165033" y="4920158"/>
              <a:ext cx="6230" cy="1597"/>
            </a:xfrm>
            <a:custGeom>
              <a:rect b="b" l="l" r="r" t="t"/>
              <a:pathLst>
                <a:path extrusionOk="0" h="10" w="39">
                  <a:moveTo>
                    <a:pt x="12" y="1"/>
                  </a:moveTo>
                  <a:cubicBezTo>
                    <a:pt x="6" y="1"/>
                    <a:pt x="0" y="9"/>
                    <a:pt x="5" y="9"/>
                  </a:cubicBezTo>
                  <a:cubicBezTo>
                    <a:pt x="7" y="9"/>
                    <a:pt x="11" y="7"/>
                    <a:pt x="18" y="3"/>
                  </a:cubicBezTo>
                  <a:lnTo>
                    <a:pt x="18" y="3"/>
                  </a:lnTo>
                  <a:lnTo>
                    <a:pt x="19" y="3"/>
                  </a:lnTo>
                  <a:lnTo>
                    <a:pt x="19" y="3"/>
                  </a:lnTo>
                  <a:cubicBezTo>
                    <a:pt x="19" y="2"/>
                    <a:pt x="20" y="2"/>
                    <a:pt x="21" y="1"/>
                  </a:cubicBezTo>
                  <a:lnTo>
                    <a:pt x="21" y="1"/>
                  </a:lnTo>
                  <a:cubicBezTo>
                    <a:pt x="20" y="1"/>
                    <a:pt x="19" y="2"/>
                    <a:pt x="18" y="3"/>
                  </a:cubicBezTo>
                  <a:lnTo>
                    <a:pt x="18" y="3"/>
                  </a:lnTo>
                  <a:lnTo>
                    <a:pt x="12" y="1"/>
                  </a:lnTo>
                  <a:close/>
                  <a:moveTo>
                    <a:pt x="19" y="3"/>
                  </a:moveTo>
                  <a:lnTo>
                    <a:pt x="19" y="3"/>
                  </a:lnTo>
                  <a:cubicBezTo>
                    <a:pt x="14" y="10"/>
                    <a:pt x="22" y="10"/>
                    <a:pt x="38" y="10"/>
                  </a:cubicBezTo>
                  <a:lnTo>
                    <a:pt x="19" y="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8166790" y="4924471"/>
              <a:ext cx="7188" cy="6390"/>
            </a:xfrm>
            <a:custGeom>
              <a:rect b="b" l="l" r="r" t="t"/>
              <a:pathLst>
                <a:path extrusionOk="0" h="40" w="45">
                  <a:moveTo>
                    <a:pt x="27" y="0"/>
                  </a:moveTo>
                  <a:cubicBezTo>
                    <a:pt x="27" y="15"/>
                    <a:pt x="27" y="29"/>
                    <a:pt x="13" y="29"/>
                  </a:cubicBezTo>
                  <a:cubicBezTo>
                    <a:pt x="10" y="29"/>
                    <a:pt x="6" y="28"/>
                    <a:pt x="1" y="27"/>
                  </a:cubicBezTo>
                  <a:lnTo>
                    <a:pt x="1" y="27"/>
                  </a:lnTo>
                  <a:cubicBezTo>
                    <a:pt x="10" y="36"/>
                    <a:pt x="19" y="40"/>
                    <a:pt x="25" y="40"/>
                  </a:cubicBezTo>
                  <a:cubicBezTo>
                    <a:pt x="39" y="40"/>
                    <a:pt x="45" y="24"/>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8159761" y="4949550"/>
              <a:ext cx="4473" cy="4633"/>
            </a:xfrm>
            <a:custGeom>
              <a:rect b="b" l="l" r="r" t="t"/>
              <a:pathLst>
                <a:path extrusionOk="0" h="29" w="28">
                  <a:moveTo>
                    <a:pt x="12" y="1"/>
                  </a:moveTo>
                  <a:cubicBezTo>
                    <a:pt x="11" y="1"/>
                    <a:pt x="11" y="1"/>
                    <a:pt x="10" y="2"/>
                  </a:cubicBezTo>
                  <a:lnTo>
                    <a:pt x="1" y="20"/>
                  </a:lnTo>
                  <a:lnTo>
                    <a:pt x="25" y="28"/>
                  </a:lnTo>
                  <a:lnTo>
                    <a:pt x="25" y="28"/>
                  </a:lnTo>
                  <a:cubicBezTo>
                    <a:pt x="19" y="24"/>
                    <a:pt x="18" y="1"/>
                    <a:pt x="12" y="1"/>
                  </a:cubicBezTo>
                  <a:close/>
                  <a:moveTo>
                    <a:pt x="25" y="28"/>
                  </a:moveTo>
                  <a:cubicBezTo>
                    <a:pt x="26" y="28"/>
                    <a:pt x="26" y="29"/>
                    <a:pt x="27" y="29"/>
                  </a:cubicBezTo>
                  <a:lnTo>
                    <a:pt x="25" y="28"/>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8159761" y="4897634"/>
              <a:ext cx="5910" cy="7188"/>
            </a:xfrm>
            <a:custGeom>
              <a:rect b="b" l="l" r="r" t="t"/>
              <a:pathLst>
                <a:path extrusionOk="0" h="45" w="37">
                  <a:moveTo>
                    <a:pt x="36" y="1"/>
                  </a:moveTo>
                  <a:cubicBezTo>
                    <a:pt x="29" y="4"/>
                    <a:pt x="25" y="9"/>
                    <a:pt x="23" y="14"/>
                  </a:cubicBezTo>
                  <a:lnTo>
                    <a:pt x="23" y="14"/>
                  </a:lnTo>
                  <a:cubicBezTo>
                    <a:pt x="28" y="9"/>
                    <a:pt x="33" y="4"/>
                    <a:pt x="36" y="1"/>
                  </a:cubicBezTo>
                  <a:close/>
                  <a:moveTo>
                    <a:pt x="23" y="14"/>
                  </a:moveTo>
                  <a:lnTo>
                    <a:pt x="23" y="14"/>
                  </a:lnTo>
                  <a:cubicBezTo>
                    <a:pt x="15" y="22"/>
                    <a:pt x="6" y="30"/>
                    <a:pt x="1" y="36"/>
                  </a:cubicBezTo>
                  <a:lnTo>
                    <a:pt x="18" y="45"/>
                  </a:lnTo>
                  <a:cubicBezTo>
                    <a:pt x="18" y="34"/>
                    <a:pt x="18" y="23"/>
                    <a:pt x="23"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8155608" y="4901788"/>
              <a:ext cx="4313" cy="2556"/>
            </a:xfrm>
            <a:custGeom>
              <a:rect b="b" l="l" r="r" t="t"/>
              <a:pathLst>
                <a:path extrusionOk="0" h="16" w="27">
                  <a:moveTo>
                    <a:pt x="0" y="1"/>
                  </a:moveTo>
                  <a:lnTo>
                    <a:pt x="0" y="1"/>
                  </a:lnTo>
                  <a:cubicBezTo>
                    <a:pt x="5" y="11"/>
                    <a:pt x="11" y="16"/>
                    <a:pt x="16" y="16"/>
                  </a:cubicBezTo>
                  <a:cubicBezTo>
                    <a:pt x="19" y="16"/>
                    <a:pt x="23" y="13"/>
                    <a:pt x="27"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8155608" y="4921596"/>
              <a:ext cx="10064" cy="4473"/>
            </a:xfrm>
            <a:custGeom>
              <a:rect b="b" l="l" r="r" t="t"/>
              <a:pathLst>
                <a:path extrusionOk="0" h="28" w="63">
                  <a:moveTo>
                    <a:pt x="0" y="1"/>
                  </a:moveTo>
                  <a:lnTo>
                    <a:pt x="9" y="9"/>
                  </a:lnTo>
                  <a:lnTo>
                    <a:pt x="62" y="27"/>
                  </a:lnTo>
                  <a:lnTo>
                    <a:pt x="62" y="2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8155608" y="4885015"/>
              <a:ext cx="7188" cy="160"/>
            </a:xfrm>
            <a:custGeom>
              <a:rect b="b" l="l" r="r" t="t"/>
              <a:pathLst>
                <a:path extrusionOk="0" h="1" w="45">
                  <a:moveTo>
                    <a:pt x="18" y="0"/>
                  </a:moveTo>
                  <a:lnTo>
                    <a:pt x="44" y="0"/>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8151295" y="4870798"/>
              <a:ext cx="8626" cy="7188"/>
            </a:xfrm>
            <a:custGeom>
              <a:rect b="b" l="l" r="r" t="t"/>
              <a:pathLst>
                <a:path extrusionOk="0" h="45" w="54">
                  <a:moveTo>
                    <a:pt x="1" y="1"/>
                  </a:moveTo>
                  <a:cubicBezTo>
                    <a:pt x="10" y="1"/>
                    <a:pt x="18" y="18"/>
                    <a:pt x="10" y="45"/>
                  </a:cubicBezTo>
                  <a:cubicBezTo>
                    <a:pt x="33" y="45"/>
                    <a:pt x="36" y="17"/>
                    <a:pt x="48" y="17"/>
                  </a:cubicBezTo>
                  <a:cubicBezTo>
                    <a:pt x="50" y="17"/>
                    <a:pt x="52" y="17"/>
                    <a:pt x="54" y="18"/>
                  </a:cubicBezTo>
                  <a:cubicBezTo>
                    <a:pt x="45"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8145704" y="4869360"/>
              <a:ext cx="5751" cy="1597"/>
            </a:xfrm>
            <a:custGeom>
              <a:rect b="b" l="l" r="r" t="t"/>
              <a:pathLst>
                <a:path extrusionOk="0" h="10" w="36">
                  <a:moveTo>
                    <a:pt x="0" y="1"/>
                  </a:moveTo>
                  <a:lnTo>
                    <a:pt x="0" y="1"/>
                  </a:lnTo>
                  <a:cubicBezTo>
                    <a:pt x="9" y="1"/>
                    <a:pt x="18" y="1"/>
                    <a:pt x="36" y="10"/>
                  </a:cubicBezTo>
                  <a:cubicBezTo>
                    <a:pt x="27"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8151295" y="4890606"/>
              <a:ext cx="4473" cy="4313"/>
            </a:xfrm>
            <a:custGeom>
              <a:rect b="b" l="l" r="r" t="t"/>
              <a:pathLst>
                <a:path extrusionOk="0" h="27" w="28">
                  <a:moveTo>
                    <a:pt x="27" y="0"/>
                  </a:moveTo>
                  <a:lnTo>
                    <a:pt x="1" y="18"/>
                  </a:lnTo>
                  <a:cubicBezTo>
                    <a:pt x="10" y="27"/>
                    <a:pt x="10" y="27"/>
                    <a:pt x="10" y="27"/>
                  </a:cubicBezTo>
                  <a:cubicBezTo>
                    <a:pt x="18" y="27"/>
                    <a:pt x="27" y="9"/>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8151295" y="4890606"/>
              <a:ext cx="160" cy="3035"/>
            </a:xfrm>
            <a:custGeom>
              <a:rect b="b" l="l" r="r" t="t"/>
              <a:pathLst>
                <a:path extrusionOk="0" h="19" w="1">
                  <a:moveTo>
                    <a:pt x="1" y="18"/>
                  </a:moveTo>
                  <a:lnTo>
                    <a:pt x="1" y="18"/>
                  </a:lnTo>
                  <a:cubicBezTo>
                    <a:pt x="1" y="9"/>
                    <a:pt x="1" y="9"/>
                    <a:pt x="1" y="0"/>
                  </a:cubicBezTo>
                  <a:cubicBezTo>
                    <a:pt x="1" y="9"/>
                    <a:pt x="1" y="9"/>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8152732" y="4894759"/>
              <a:ext cx="160" cy="1597"/>
            </a:xfrm>
            <a:custGeom>
              <a:rect b="b" l="l" r="r" t="t"/>
              <a:pathLst>
                <a:path extrusionOk="0" h="10" w="1">
                  <a:moveTo>
                    <a:pt x="1" y="1"/>
                  </a:moveTo>
                  <a:lnTo>
                    <a:pt x="1" y="1"/>
                  </a:lnTo>
                  <a:cubicBezTo>
                    <a:pt x="1" y="10"/>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8145704" y="4911212"/>
              <a:ext cx="10064" cy="4952"/>
            </a:xfrm>
            <a:custGeom>
              <a:rect b="b" l="l" r="r" t="t"/>
              <a:pathLst>
                <a:path extrusionOk="0" h="31" w="63">
                  <a:moveTo>
                    <a:pt x="32" y="0"/>
                  </a:moveTo>
                  <a:cubicBezTo>
                    <a:pt x="18" y="0"/>
                    <a:pt x="5" y="6"/>
                    <a:pt x="0" y="30"/>
                  </a:cubicBezTo>
                  <a:cubicBezTo>
                    <a:pt x="27" y="21"/>
                    <a:pt x="27" y="4"/>
                    <a:pt x="62" y="4"/>
                  </a:cubicBezTo>
                  <a:cubicBezTo>
                    <a:pt x="54" y="4"/>
                    <a:pt x="43" y="0"/>
                    <a:pt x="3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8148579" y="4900510"/>
              <a:ext cx="5751" cy="4313"/>
            </a:xfrm>
            <a:custGeom>
              <a:rect b="b" l="l" r="r" t="t"/>
              <a:pathLst>
                <a:path extrusionOk="0" h="27" w="36">
                  <a:moveTo>
                    <a:pt x="0" y="0"/>
                  </a:moveTo>
                  <a:lnTo>
                    <a:pt x="9" y="27"/>
                  </a:lnTo>
                  <a:cubicBezTo>
                    <a:pt x="9" y="18"/>
                    <a:pt x="18" y="9"/>
                    <a:pt x="35" y="9"/>
                  </a:cubicBez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8145704" y="4899072"/>
              <a:ext cx="3035" cy="1597"/>
            </a:xfrm>
            <a:custGeom>
              <a:rect b="b" l="l" r="r" t="t"/>
              <a:pathLst>
                <a:path extrusionOk="0" h="10" w="19">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8140113" y="4873673"/>
              <a:ext cx="5751" cy="7188"/>
            </a:xfrm>
            <a:custGeom>
              <a:rect b="b" l="l" r="r" t="t"/>
              <a:pathLst>
                <a:path extrusionOk="0" h="45" w="36">
                  <a:moveTo>
                    <a:pt x="0" y="0"/>
                  </a:moveTo>
                  <a:cubicBezTo>
                    <a:pt x="0" y="18"/>
                    <a:pt x="0" y="36"/>
                    <a:pt x="9" y="45"/>
                  </a:cubicBezTo>
                  <a:cubicBezTo>
                    <a:pt x="18" y="45"/>
                    <a:pt x="35" y="36"/>
                    <a:pt x="27" y="27"/>
                  </a:cubicBezTo>
                  <a:cubicBezTo>
                    <a:pt x="9" y="27"/>
                    <a:pt x="9" y="18"/>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8147142" y="4886293"/>
              <a:ext cx="1597" cy="160"/>
            </a:xfrm>
            <a:custGeom>
              <a:rect b="b" l="l" r="r" t="t"/>
              <a:pathLst>
                <a:path extrusionOk="0" h="1" w="10">
                  <a:moveTo>
                    <a:pt x="9" y="1"/>
                  </a:moveTo>
                  <a:lnTo>
                    <a:pt x="0" y="1"/>
                  </a:lnTo>
                  <a:cubicBezTo>
                    <a:pt x="0" y="1"/>
                    <a:pt x="0"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8128771" y="4855303"/>
              <a:ext cx="160" cy="1597"/>
            </a:xfrm>
            <a:custGeom>
              <a:rect b="b" l="l" r="r" t="t"/>
              <a:pathLst>
                <a:path extrusionOk="0" h="10" w="1">
                  <a:moveTo>
                    <a:pt x="0" y="1"/>
                  </a:moveTo>
                  <a:cubicBezTo>
                    <a:pt x="0" y="1"/>
                    <a:pt x="0" y="9"/>
                    <a:pt x="0" y="9"/>
                  </a:cubicBezTo>
                  <a:lnTo>
                    <a:pt x="0"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8140113" y="4880702"/>
              <a:ext cx="4313" cy="3035"/>
            </a:xfrm>
            <a:custGeom>
              <a:rect b="b" l="l" r="r" t="t"/>
              <a:pathLst>
                <a:path extrusionOk="0" h="19" w="27">
                  <a:moveTo>
                    <a:pt x="9" y="1"/>
                  </a:moveTo>
                  <a:cubicBezTo>
                    <a:pt x="9" y="1"/>
                    <a:pt x="0" y="1"/>
                    <a:pt x="9" y="9"/>
                  </a:cubicBezTo>
                  <a:cubicBezTo>
                    <a:pt x="9" y="18"/>
                    <a:pt x="18" y="18"/>
                    <a:pt x="27" y="18"/>
                  </a:cubicBezTo>
                  <a:cubicBezTo>
                    <a:pt x="27" y="18"/>
                    <a:pt x="18"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8140113" y="4865207"/>
              <a:ext cx="1438" cy="4313"/>
            </a:xfrm>
            <a:custGeom>
              <a:rect b="b" l="l" r="r" t="t"/>
              <a:pathLst>
                <a:path extrusionOk="0" h="27" w="9">
                  <a:moveTo>
                    <a:pt x="0" y="0"/>
                  </a:moveTo>
                  <a:cubicBezTo>
                    <a:pt x="0" y="9"/>
                    <a:pt x="0" y="18"/>
                    <a:pt x="0" y="27"/>
                  </a:cubicBezTo>
                  <a:cubicBezTo>
                    <a:pt x="0" y="18"/>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8148579" y="4883897"/>
              <a:ext cx="799" cy="1278"/>
            </a:xfrm>
            <a:custGeom>
              <a:rect b="b" l="l" r="r" t="t"/>
              <a:pathLst>
                <a:path extrusionOk="0" h="8" w="5">
                  <a:moveTo>
                    <a:pt x="3" y="0"/>
                  </a:moveTo>
                  <a:cubicBezTo>
                    <a:pt x="2" y="0"/>
                    <a:pt x="0" y="3"/>
                    <a:pt x="0" y="7"/>
                  </a:cubicBezTo>
                  <a:cubicBezTo>
                    <a:pt x="4" y="3"/>
                    <a:pt x="4" y="0"/>
                    <a:pt x="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8144266" y="4883577"/>
              <a:ext cx="4473" cy="2875"/>
            </a:xfrm>
            <a:custGeom>
              <a:rect b="b" l="l" r="r" t="t"/>
              <a:pathLst>
                <a:path extrusionOk="0" h="18" w="28">
                  <a:moveTo>
                    <a:pt x="1" y="0"/>
                  </a:moveTo>
                  <a:cubicBezTo>
                    <a:pt x="9" y="9"/>
                    <a:pt x="9" y="9"/>
                    <a:pt x="18" y="18"/>
                  </a:cubicBezTo>
                  <a:cubicBezTo>
                    <a:pt x="18" y="9"/>
                    <a:pt x="27" y="9"/>
                    <a:pt x="27" y="9"/>
                  </a:cubicBezTo>
                  <a:cubicBezTo>
                    <a:pt x="18" y="0"/>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8096344" y="4856740"/>
              <a:ext cx="32587" cy="15815"/>
            </a:xfrm>
            <a:custGeom>
              <a:rect b="b" l="l" r="r" t="t"/>
              <a:pathLst>
                <a:path extrusionOk="0" h="99" w="204">
                  <a:moveTo>
                    <a:pt x="150" y="0"/>
                  </a:moveTo>
                  <a:cubicBezTo>
                    <a:pt x="142" y="18"/>
                    <a:pt x="150" y="62"/>
                    <a:pt x="115" y="62"/>
                  </a:cubicBezTo>
                  <a:cubicBezTo>
                    <a:pt x="80" y="36"/>
                    <a:pt x="106" y="36"/>
                    <a:pt x="115" y="9"/>
                  </a:cubicBezTo>
                  <a:lnTo>
                    <a:pt x="115" y="9"/>
                  </a:lnTo>
                  <a:cubicBezTo>
                    <a:pt x="106" y="21"/>
                    <a:pt x="96" y="24"/>
                    <a:pt x="83" y="24"/>
                  </a:cubicBezTo>
                  <a:cubicBezTo>
                    <a:pt x="71" y="24"/>
                    <a:pt x="58" y="21"/>
                    <a:pt x="44" y="21"/>
                  </a:cubicBezTo>
                  <a:cubicBezTo>
                    <a:pt x="30" y="21"/>
                    <a:pt x="15" y="24"/>
                    <a:pt x="0" y="36"/>
                  </a:cubicBezTo>
                  <a:lnTo>
                    <a:pt x="36" y="53"/>
                  </a:lnTo>
                  <a:cubicBezTo>
                    <a:pt x="27" y="53"/>
                    <a:pt x="9" y="53"/>
                    <a:pt x="9" y="62"/>
                  </a:cubicBezTo>
                  <a:cubicBezTo>
                    <a:pt x="16" y="58"/>
                    <a:pt x="24" y="55"/>
                    <a:pt x="31" y="55"/>
                  </a:cubicBezTo>
                  <a:cubicBezTo>
                    <a:pt x="51" y="55"/>
                    <a:pt x="69" y="72"/>
                    <a:pt x="62" y="98"/>
                  </a:cubicBezTo>
                  <a:cubicBezTo>
                    <a:pt x="64" y="98"/>
                    <a:pt x="66" y="98"/>
                    <a:pt x="68" y="98"/>
                  </a:cubicBezTo>
                  <a:cubicBezTo>
                    <a:pt x="99" y="98"/>
                    <a:pt x="170" y="42"/>
                    <a:pt x="203" y="0"/>
                  </a:cubicBezTo>
                  <a:lnTo>
                    <a:pt x="203" y="0"/>
                  </a:lnTo>
                  <a:cubicBezTo>
                    <a:pt x="199" y="5"/>
                    <a:pt x="192" y="7"/>
                    <a:pt x="184" y="7"/>
                  </a:cubicBezTo>
                  <a:cubicBezTo>
                    <a:pt x="175" y="7"/>
                    <a:pt x="164" y="5"/>
                    <a:pt x="15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8128771" y="4855622"/>
              <a:ext cx="7188" cy="8307"/>
            </a:xfrm>
            <a:custGeom>
              <a:rect b="b" l="l" r="r" t="t"/>
              <a:pathLst>
                <a:path extrusionOk="0" h="52" w="45">
                  <a:moveTo>
                    <a:pt x="19" y="1"/>
                  </a:moveTo>
                  <a:cubicBezTo>
                    <a:pt x="11" y="1"/>
                    <a:pt x="5" y="3"/>
                    <a:pt x="0" y="7"/>
                  </a:cubicBezTo>
                  <a:lnTo>
                    <a:pt x="27" y="52"/>
                  </a:lnTo>
                  <a:cubicBezTo>
                    <a:pt x="27" y="43"/>
                    <a:pt x="36" y="34"/>
                    <a:pt x="45" y="7"/>
                  </a:cubicBezTo>
                  <a:cubicBezTo>
                    <a:pt x="36" y="3"/>
                    <a:pt x="27"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8124458" y="4865207"/>
              <a:ext cx="15815" cy="11981"/>
            </a:xfrm>
            <a:custGeom>
              <a:rect b="b" l="l" r="r" t="t"/>
              <a:pathLst>
                <a:path extrusionOk="0" h="75" w="99">
                  <a:moveTo>
                    <a:pt x="54" y="0"/>
                  </a:moveTo>
                  <a:cubicBezTo>
                    <a:pt x="54" y="9"/>
                    <a:pt x="63" y="18"/>
                    <a:pt x="80" y="36"/>
                  </a:cubicBezTo>
                  <a:cubicBezTo>
                    <a:pt x="80" y="28"/>
                    <a:pt x="80" y="26"/>
                    <a:pt x="81" y="26"/>
                  </a:cubicBezTo>
                  <a:cubicBezTo>
                    <a:pt x="82" y="26"/>
                    <a:pt x="84" y="31"/>
                    <a:pt x="89" y="36"/>
                  </a:cubicBezTo>
                  <a:lnTo>
                    <a:pt x="80" y="36"/>
                  </a:lnTo>
                  <a:cubicBezTo>
                    <a:pt x="78" y="36"/>
                    <a:pt x="76" y="37"/>
                    <a:pt x="74" y="37"/>
                  </a:cubicBezTo>
                  <a:lnTo>
                    <a:pt x="74" y="37"/>
                  </a:lnTo>
                  <a:cubicBezTo>
                    <a:pt x="73" y="37"/>
                    <a:pt x="72" y="36"/>
                    <a:pt x="72" y="36"/>
                  </a:cubicBezTo>
                  <a:lnTo>
                    <a:pt x="72" y="36"/>
                  </a:lnTo>
                  <a:cubicBezTo>
                    <a:pt x="72" y="36"/>
                    <a:pt x="72" y="37"/>
                    <a:pt x="72" y="37"/>
                  </a:cubicBezTo>
                  <a:lnTo>
                    <a:pt x="72" y="37"/>
                  </a:lnTo>
                  <a:cubicBezTo>
                    <a:pt x="73" y="37"/>
                    <a:pt x="73" y="37"/>
                    <a:pt x="74" y="37"/>
                  </a:cubicBezTo>
                  <a:lnTo>
                    <a:pt x="74" y="37"/>
                  </a:lnTo>
                  <a:cubicBezTo>
                    <a:pt x="89" y="45"/>
                    <a:pt x="90" y="53"/>
                    <a:pt x="98" y="53"/>
                  </a:cubicBezTo>
                  <a:cubicBezTo>
                    <a:pt x="98" y="45"/>
                    <a:pt x="98" y="36"/>
                    <a:pt x="98" y="27"/>
                  </a:cubicBezTo>
                  <a:lnTo>
                    <a:pt x="54" y="0"/>
                  </a:lnTo>
                  <a:close/>
                  <a:moveTo>
                    <a:pt x="72" y="37"/>
                  </a:moveTo>
                  <a:cubicBezTo>
                    <a:pt x="41" y="42"/>
                    <a:pt x="17" y="30"/>
                    <a:pt x="1" y="62"/>
                  </a:cubicBezTo>
                  <a:cubicBezTo>
                    <a:pt x="7" y="72"/>
                    <a:pt x="13" y="74"/>
                    <a:pt x="20" y="74"/>
                  </a:cubicBezTo>
                  <a:cubicBezTo>
                    <a:pt x="28" y="74"/>
                    <a:pt x="37" y="69"/>
                    <a:pt x="46" y="69"/>
                  </a:cubicBezTo>
                  <a:cubicBezTo>
                    <a:pt x="48" y="69"/>
                    <a:pt x="51" y="70"/>
                    <a:pt x="54" y="71"/>
                  </a:cubicBezTo>
                  <a:cubicBezTo>
                    <a:pt x="45" y="58"/>
                    <a:pt x="45" y="56"/>
                    <a:pt x="49" y="56"/>
                  </a:cubicBezTo>
                  <a:cubicBezTo>
                    <a:pt x="52" y="56"/>
                    <a:pt x="57" y="57"/>
                    <a:pt x="61" y="57"/>
                  </a:cubicBezTo>
                  <a:cubicBezTo>
                    <a:pt x="68" y="57"/>
                    <a:pt x="75" y="54"/>
                    <a:pt x="72" y="3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8132924" y="4916005"/>
              <a:ext cx="1597" cy="1597"/>
            </a:xfrm>
            <a:custGeom>
              <a:rect b="b" l="l" r="r" t="t"/>
              <a:pathLst>
                <a:path extrusionOk="0" h="10" w="10">
                  <a:moveTo>
                    <a:pt x="10" y="0"/>
                  </a:moveTo>
                  <a:cubicBezTo>
                    <a:pt x="10" y="0"/>
                    <a:pt x="1" y="0"/>
                    <a:pt x="10" y="9"/>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8134362" y="4903225"/>
              <a:ext cx="10064" cy="14377"/>
            </a:xfrm>
            <a:custGeom>
              <a:rect b="b" l="l" r="r" t="t"/>
              <a:pathLst>
                <a:path extrusionOk="0" h="90" w="63">
                  <a:moveTo>
                    <a:pt x="63" y="1"/>
                  </a:moveTo>
                  <a:cubicBezTo>
                    <a:pt x="61" y="1"/>
                    <a:pt x="59" y="2"/>
                    <a:pt x="57" y="5"/>
                  </a:cubicBezTo>
                  <a:lnTo>
                    <a:pt x="57" y="5"/>
                  </a:lnTo>
                  <a:cubicBezTo>
                    <a:pt x="59" y="3"/>
                    <a:pt x="61" y="2"/>
                    <a:pt x="63" y="1"/>
                  </a:cubicBezTo>
                  <a:close/>
                  <a:moveTo>
                    <a:pt x="57" y="5"/>
                  </a:moveTo>
                  <a:cubicBezTo>
                    <a:pt x="35" y="21"/>
                    <a:pt x="26" y="38"/>
                    <a:pt x="10" y="63"/>
                  </a:cubicBezTo>
                  <a:cubicBezTo>
                    <a:pt x="10" y="63"/>
                    <a:pt x="27" y="63"/>
                    <a:pt x="27" y="71"/>
                  </a:cubicBezTo>
                  <a:cubicBezTo>
                    <a:pt x="27" y="80"/>
                    <a:pt x="10" y="80"/>
                    <a:pt x="1" y="80"/>
                  </a:cubicBezTo>
                  <a:cubicBezTo>
                    <a:pt x="10" y="85"/>
                    <a:pt x="18" y="89"/>
                    <a:pt x="25" y="89"/>
                  </a:cubicBezTo>
                  <a:cubicBezTo>
                    <a:pt x="32" y="89"/>
                    <a:pt x="36" y="85"/>
                    <a:pt x="36" y="71"/>
                  </a:cubicBezTo>
                  <a:lnTo>
                    <a:pt x="36" y="63"/>
                  </a:lnTo>
                  <a:cubicBezTo>
                    <a:pt x="36" y="48"/>
                    <a:pt x="48" y="16"/>
                    <a:pt x="57"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8127333" y="4887730"/>
              <a:ext cx="7188" cy="6070"/>
            </a:xfrm>
            <a:custGeom>
              <a:rect b="b" l="l" r="r" t="t"/>
              <a:pathLst>
                <a:path extrusionOk="0" h="38" w="45">
                  <a:moveTo>
                    <a:pt x="9" y="1"/>
                  </a:moveTo>
                  <a:lnTo>
                    <a:pt x="1" y="36"/>
                  </a:lnTo>
                  <a:lnTo>
                    <a:pt x="9" y="27"/>
                  </a:lnTo>
                  <a:cubicBezTo>
                    <a:pt x="13" y="35"/>
                    <a:pt x="18" y="37"/>
                    <a:pt x="24" y="37"/>
                  </a:cubicBezTo>
                  <a:cubicBezTo>
                    <a:pt x="32" y="37"/>
                    <a:pt x="40" y="32"/>
                    <a:pt x="45"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8127333" y="4852427"/>
              <a:ext cx="8626" cy="1597"/>
            </a:xfrm>
            <a:custGeom>
              <a:rect b="b" l="l" r="r" t="t"/>
              <a:pathLst>
                <a:path extrusionOk="0" h="10" w="54">
                  <a:moveTo>
                    <a:pt x="1" y="1"/>
                  </a:moveTo>
                  <a:lnTo>
                    <a:pt x="27" y="10"/>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8125896" y="4843961"/>
              <a:ext cx="4473" cy="3035"/>
            </a:xfrm>
            <a:custGeom>
              <a:rect b="b" l="l" r="r" t="t"/>
              <a:pathLst>
                <a:path extrusionOk="0" h="19" w="28">
                  <a:moveTo>
                    <a:pt x="10" y="1"/>
                  </a:moveTo>
                  <a:lnTo>
                    <a:pt x="1" y="19"/>
                  </a:lnTo>
                  <a:lnTo>
                    <a:pt x="27" y="10"/>
                  </a:lnTo>
                  <a:lnTo>
                    <a:pt x="1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8272699" y="4657862"/>
              <a:ext cx="1438" cy="3035"/>
            </a:xfrm>
            <a:custGeom>
              <a:rect b="b" l="l" r="r" t="t"/>
              <a:pathLst>
                <a:path extrusionOk="0" h="19" w="9">
                  <a:moveTo>
                    <a:pt x="9" y="0"/>
                  </a:moveTo>
                  <a:lnTo>
                    <a:pt x="9" y="0"/>
                  </a:lnTo>
                  <a:cubicBezTo>
                    <a:pt x="0" y="9"/>
                    <a:pt x="0" y="9"/>
                    <a:pt x="0" y="18"/>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8258482" y="4659299"/>
              <a:ext cx="160" cy="2875"/>
            </a:xfrm>
            <a:custGeom>
              <a:rect b="b" l="l" r="r" t="t"/>
              <a:pathLst>
                <a:path extrusionOk="0" h="18" w="1">
                  <a:moveTo>
                    <a:pt x="1" y="0"/>
                  </a:moveTo>
                  <a:lnTo>
                    <a:pt x="1" y="18"/>
                  </a:lnTo>
                  <a:cubicBezTo>
                    <a:pt x="1"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8052574" y="4718564"/>
              <a:ext cx="13898" cy="7188"/>
            </a:xfrm>
            <a:custGeom>
              <a:rect b="b" l="l" r="r" t="t"/>
              <a:pathLst>
                <a:path extrusionOk="0" h="45" w="87">
                  <a:moveTo>
                    <a:pt x="1" y="0"/>
                  </a:moveTo>
                  <a:cubicBezTo>
                    <a:pt x="40" y="20"/>
                    <a:pt x="85" y="45"/>
                    <a:pt x="86" y="45"/>
                  </a:cubicBezTo>
                  <a:cubicBezTo>
                    <a:pt x="87" y="45"/>
                    <a:pt x="82" y="42"/>
                    <a:pt x="71" y="35"/>
                  </a:cubicBezTo>
                  <a:lnTo>
                    <a:pt x="18" y="0"/>
                  </a:lnTo>
                  <a:lnTo>
                    <a:pt x="18" y="0"/>
                  </a:lnTo>
                  <a:cubicBezTo>
                    <a:pt x="21" y="3"/>
                    <a:pt x="22" y="4"/>
                    <a:pt x="22" y="4"/>
                  </a:cubicBezTo>
                  <a:cubicBezTo>
                    <a:pt x="20" y="4"/>
                    <a:pt x="12"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8142828" y="4686136"/>
              <a:ext cx="3035" cy="4313"/>
            </a:xfrm>
            <a:custGeom>
              <a:rect b="b" l="l" r="r" t="t"/>
              <a:pathLst>
                <a:path extrusionOk="0" h="27" w="19">
                  <a:moveTo>
                    <a:pt x="18" y="0"/>
                  </a:moveTo>
                  <a:cubicBezTo>
                    <a:pt x="10" y="9"/>
                    <a:pt x="10" y="18"/>
                    <a:pt x="1" y="27"/>
                  </a:cubicBezTo>
                  <a:cubicBezTo>
                    <a:pt x="10" y="18"/>
                    <a:pt x="18" y="18"/>
                    <a:pt x="18" y="9"/>
                  </a:cubicBezTo>
                  <a:cubicBezTo>
                    <a:pt x="18"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8148579" y="4666328"/>
              <a:ext cx="2875" cy="3035"/>
            </a:xfrm>
            <a:custGeom>
              <a:rect b="b" l="l" r="r" t="t"/>
              <a:pathLst>
                <a:path extrusionOk="0" h="19" w="18">
                  <a:moveTo>
                    <a:pt x="0" y="0"/>
                  </a:moveTo>
                  <a:lnTo>
                    <a:pt x="18" y="18"/>
                  </a:lnTo>
                  <a:cubicBezTo>
                    <a:pt x="18" y="9"/>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8395381" y="4649395"/>
              <a:ext cx="11342" cy="5751"/>
            </a:xfrm>
            <a:custGeom>
              <a:rect b="b" l="l" r="r" t="t"/>
              <a:pathLst>
                <a:path extrusionOk="0" h="36" w="71">
                  <a:moveTo>
                    <a:pt x="71" y="0"/>
                  </a:moveTo>
                  <a:cubicBezTo>
                    <a:pt x="36" y="0"/>
                    <a:pt x="27" y="18"/>
                    <a:pt x="0" y="36"/>
                  </a:cubicBezTo>
                  <a:lnTo>
                    <a:pt x="7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8078612" y="4766486"/>
              <a:ext cx="3834" cy="7508"/>
            </a:xfrm>
            <a:custGeom>
              <a:rect b="b" l="l" r="r" t="t"/>
              <a:pathLst>
                <a:path extrusionOk="0" h="47" w="24">
                  <a:moveTo>
                    <a:pt x="14" y="0"/>
                  </a:moveTo>
                  <a:cubicBezTo>
                    <a:pt x="14" y="23"/>
                    <a:pt x="1" y="46"/>
                    <a:pt x="15" y="46"/>
                  </a:cubicBezTo>
                  <a:cubicBezTo>
                    <a:pt x="17" y="46"/>
                    <a:pt x="20" y="46"/>
                    <a:pt x="23" y="44"/>
                  </a:cubicBezTo>
                  <a:cubicBezTo>
                    <a:pt x="23" y="27"/>
                    <a:pt x="23" y="9"/>
                    <a:pt x="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8266948" y="4711375"/>
              <a:ext cx="1597" cy="3035"/>
            </a:xfrm>
            <a:custGeom>
              <a:rect b="b" l="l" r="r" t="t"/>
              <a:pathLst>
                <a:path extrusionOk="0" h="19" w="10">
                  <a:moveTo>
                    <a:pt x="10" y="1"/>
                  </a:moveTo>
                  <a:lnTo>
                    <a:pt x="10" y="1"/>
                  </a:lnTo>
                  <a:cubicBezTo>
                    <a:pt x="1" y="10"/>
                    <a:pt x="1" y="10"/>
                    <a:pt x="1" y="19"/>
                  </a:cubicBezTo>
                  <a:cubicBezTo>
                    <a:pt x="10" y="19"/>
                    <a:pt x="10"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8077973" y="4760895"/>
              <a:ext cx="4473" cy="5751"/>
            </a:xfrm>
            <a:custGeom>
              <a:rect b="b" l="l" r="r" t="t"/>
              <a:pathLst>
                <a:path extrusionOk="0" h="36" w="28">
                  <a:moveTo>
                    <a:pt x="1" y="0"/>
                  </a:moveTo>
                  <a:cubicBezTo>
                    <a:pt x="1" y="9"/>
                    <a:pt x="1" y="9"/>
                    <a:pt x="1" y="9"/>
                  </a:cubicBezTo>
                  <a:cubicBezTo>
                    <a:pt x="9" y="18"/>
                    <a:pt x="18" y="27"/>
                    <a:pt x="18" y="35"/>
                  </a:cubicBezTo>
                  <a:cubicBezTo>
                    <a:pt x="27" y="18"/>
                    <a:pt x="27"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8255766" y="4927187"/>
              <a:ext cx="1438" cy="160"/>
            </a:xfrm>
            <a:custGeom>
              <a:rect b="b" l="l" r="r" t="t"/>
              <a:pathLst>
                <a:path extrusionOk="0" h="1" w="9">
                  <a:moveTo>
                    <a:pt x="9" y="1"/>
                  </a:moveTo>
                  <a:cubicBezTo>
                    <a:pt x="0" y="1"/>
                    <a:pt x="0" y="1"/>
                    <a:pt x="0"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8172540" y="4966803"/>
              <a:ext cx="1438" cy="2875"/>
            </a:xfrm>
            <a:custGeom>
              <a:rect b="b" l="l" r="r" t="t"/>
              <a:pathLst>
                <a:path extrusionOk="0" h="18" w="9">
                  <a:moveTo>
                    <a:pt x="9" y="0"/>
                  </a:moveTo>
                  <a:lnTo>
                    <a:pt x="9" y="0"/>
                  </a:lnTo>
                  <a:cubicBezTo>
                    <a:pt x="0" y="0"/>
                    <a:pt x="0" y="9"/>
                    <a:pt x="0" y="18"/>
                  </a:cubicBezTo>
                  <a:cubicBezTo>
                    <a:pt x="0" y="9"/>
                    <a:pt x="0"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8111839" y="4817284"/>
              <a:ext cx="160" cy="1597"/>
            </a:xfrm>
            <a:custGeom>
              <a:rect b="b" l="l" r="r" t="t"/>
              <a:pathLst>
                <a:path extrusionOk="0" h="10" w="1">
                  <a:moveTo>
                    <a:pt x="0" y="0"/>
                  </a:moveTo>
                  <a:cubicBezTo>
                    <a:pt x="0"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8094906" y="4834217"/>
              <a:ext cx="3035" cy="160"/>
            </a:xfrm>
            <a:custGeom>
              <a:rect b="b" l="l" r="r" t="t"/>
              <a:pathLst>
                <a:path extrusionOk="0" h="1" w="19">
                  <a:moveTo>
                    <a:pt x="18" y="0"/>
                  </a:moveTo>
                  <a:cubicBezTo>
                    <a:pt x="18" y="0"/>
                    <a:pt x="9" y="0"/>
                    <a:pt x="1" y="0"/>
                  </a:cubicBezTo>
                  <a:cubicBezTo>
                    <a:pt x="9"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8039955" y="4762173"/>
              <a:ext cx="1438" cy="160"/>
            </a:xfrm>
            <a:custGeom>
              <a:rect b="b" l="l" r="r" t="t"/>
              <a:pathLst>
                <a:path extrusionOk="0" h="1" w="9">
                  <a:moveTo>
                    <a:pt x="9" y="1"/>
                  </a:moveTo>
                  <a:lnTo>
                    <a:pt x="9" y="1"/>
                  </a:ln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8110401" y="4817284"/>
              <a:ext cx="160" cy="2875"/>
            </a:xfrm>
            <a:custGeom>
              <a:rect b="b" l="l" r="r" t="t"/>
              <a:pathLst>
                <a:path extrusionOk="0" h="18" w="1">
                  <a:moveTo>
                    <a:pt x="1" y="18"/>
                  </a:moveTo>
                  <a:cubicBezTo>
                    <a:pt x="1" y="9"/>
                    <a:pt x="1" y="9"/>
                    <a:pt x="1" y="0"/>
                  </a:cubicBezTo>
                  <a:cubicBezTo>
                    <a:pt x="1" y="0"/>
                    <a:pt x="1" y="9"/>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8111839" y="4818722"/>
              <a:ext cx="2396" cy="1438"/>
            </a:xfrm>
            <a:custGeom>
              <a:rect b="b" l="l" r="r" t="t"/>
              <a:pathLst>
                <a:path extrusionOk="0" h="9" w="15">
                  <a:moveTo>
                    <a:pt x="0" y="0"/>
                  </a:moveTo>
                  <a:lnTo>
                    <a:pt x="0" y="0"/>
                  </a:lnTo>
                  <a:cubicBezTo>
                    <a:pt x="4" y="2"/>
                    <a:pt x="6" y="3"/>
                    <a:pt x="8" y="4"/>
                  </a:cubicBezTo>
                  <a:lnTo>
                    <a:pt x="8" y="4"/>
                  </a:lnTo>
                  <a:cubicBezTo>
                    <a:pt x="7" y="2"/>
                    <a:pt x="5" y="0"/>
                    <a:pt x="0" y="0"/>
                  </a:cubicBezTo>
                  <a:close/>
                  <a:moveTo>
                    <a:pt x="8" y="4"/>
                  </a:moveTo>
                  <a:cubicBezTo>
                    <a:pt x="9" y="7"/>
                    <a:pt x="9" y="9"/>
                    <a:pt x="9" y="9"/>
                  </a:cubicBezTo>
                  <a:cubicBezTo>
                    <a:pt x="9" y="9"/>
                    <a:pt x="15" y="9"/>
                    <a:pt x="8" y="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8110401" y="4814409"/>
              <a:ext cx="1597" cy="3035"/>
            </a:xfrm>
            <a:custGeom>
              <a:rect b="b" l="l" r="r" t="t"/>
              <a:pathLst>
                <a:path extrusionOk="0" h="19" w="10">
                  <a:moveTo>
                    <a:pt x="1" y="1"/>
                  </a:moveTo>
                  <a:cubicBezTo>
                    <a:pt x="1" y="9"/>
                    <a:pt x="1" y="9"/>
                    <a:pt x="1" y="18"/>
                  </a:cubicBezTo>
                  <a:lnTo>
                    <a:pt x="9" y="18"/>
                  </a:lnTo>
                  <a:cubicBezTo>
                    <a:pt x="1" y="9"/>
                    <a:pt x="1"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8316308" y="4793323"/>
              <a:ext cx="1597" cy="2396"/>
            </a:xfrm>
            <a:custGeom>
              <a:rect b="b" l="l" r="r" t="t"/>
              <a:pathLst>
                <a:path extrusionOk="0" h="15" w="10">
                  <a:moveTo>
                    <a:pt x="10" y="0"/>
                  </a:moveTo>
                  <a:cubicBezTo>
                    <a:pt x="10" y="0"/>
                    <a:pt x="10" y="9"/>
                    <a:pt x="1" y="9"/>
                  </a:cubicBezTo>
                  <a:cubicBezTo>
                    <a:pt x="4" y="13"/>
                    <a:pt x="7" y="15"/>
                    <a:pt x="8" y="15"/>
                  </a:cubicBezTo>
                  <a:cubicBezTo>
                    <a:pt x="10" y="15"/>
                    <a:pt x="10" y="1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8037079" y="4664890"/>
              <a:ext cx="160" cy="160"/>
            </a:xfrm>
            <a:custGeom>
              <a:rect b="b" l="l" r="r" t="t"/>
              <a:pathLst>
                <a:path extrusionOk="0" h="1" w="1">
                  <a:moveTo>
                    <a:pt x="1" y="1"/>
                  </a:moveTo>
                  <a:cubicBezTo>
                    <a:pt x="1" y="1"/>
                    <a:pt x="1" y="1"/>
                    <a:pt x="1" y="1"/>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8037079" y="4660737"/>
              <a:ext cx="11501" cy="18370"/>
            </a:xfrm>
            <a:custGeom>
              <a:rect b="b" l="l" r="r" t="t"/>
              <a:pathLst>
                <a:path extrusionOk="0" h="115" w="72">
                  <a:moveTo>
                    <a:pt x="45" y="0"/>
                  </a:moveTo>
                  <a:cubicBezTo>
                    <a:pt x="45" y="24"/>
                    <a:pt x="37" y="32"/>
                    <a:pt x="24" y="32"/>
                  </a:cubicBezTo>
                  <a:cubicBezTo>
                    <a:pt x="17" y="32"/>
                    <a:pt x="9" y="30"/>
                    <a:pt x="1" y="27"/>
                  </a:cubicBezTo>
                  <a:lnTo>
                    <a:pt x="1" y="27"/>
                  </a:lnTo>
                  <a:cubicBezTo>
                    <a:pt x="27" y="53"/>
                    <a:pt x="53" y="88"/>
                    <a:pt x="71" y="115"/>
                  </a:cubicBezTo>
                  <a:cubicBezTo>
                    <a:pt x="62" y="80"/>
                    <a:pt x="53" y="35"/>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7946825" y="4642367"/>
              <a:ext cx="478269" cy="352711"/>
            </a:xfrm>
            <a:custGeom>
              <a:rect b="b" l="l" r="r" t="t"/>
              <a:pathLst>
                <a:path extrusionOk="0" h="2208" w="2994">
                  <a:moveTo>
                    <a:pt x="2005" y="115"/>
                  </a:moveTo>
                  <a:lnTo>
                    <a:pt x="2005" y="115"/>
                  </a:lnTo>
                  <a:cubicBezTo>
                    <a:pt x="2004" y="115"/>
                    <a:pt x="2003" y="115"/>
                    <a:pt x="2003" y="115"/>
                  </a:cubicBezTo>
                  <a:lnTo>
                    <a:pt x="2003" y="115"/>
                  </a:lnTo>
                  <a:lnTo>
                    <a:pt x="2005" y="115"/>
                  </a:lnTo>
                  <a:close/>
                  <a:moveTo>
                    <a:pt x="1825" y="119"/>
                  </a:moveTo>
                  <a:lnTo>
                    <a:pt x="1825" y="119"/>
                  </a:lnTo>
                  <a:cubicBezTo>
                    <a:pt x="1823" y="121"/>
                    <a:pt x="1821" y="122"/>
                    <a:pt x="1819" y="124"/>
                  </a:cubicBezTo>
                  <a:cubicBezTo>
                    <a:pt x="1821" y="122"/>
                    <a:pt x="1823" y="121"/>
                    <a:pt x="1825" y="119"/>
                  </a:cubicBezTo>
                  <a:close/>
                  <a:moveTo>
                    <a:pt x="407" y="142"/>
                  </a:moveTo>
                  <a:cubicBezTo>
                    <a:pt x="413" y="145"/>
                    <a:pt x="418" y="147"/>
                    <a:pt x="423" y="150"/>
                  </a:cubicBezTo>
                  <a:lnTo>
                    <a:pt x="423" y="150"/>
                  </a:lnTo>
                  <a:cubicBezTo>
                    <a:pt x="417" y="146"/>
                    <a:pt x="412" y="143"/>
                    <a:pt x="407" y="142"/>
                  </a:cubicBezTo>
                  <a:close/>
                  <a:moveTo>
                    <a:pt x="1100" y="158"/>
                  </a:moveTo>
                  <a:lnTo>
                    <a:pt x="1100" y="158"/>
                  </a:lnTo>
                  <a:cubicBezTo>
                    <a:pt x="1101" y="159"/>
                    <a:pt x="1102" y="159"/>
                    <a:pt x="1104" y="159"/>
                  </a:cubicBezTo>
                  <a:cubicBezTo>
                    <a:pt x="1103" y="159"/>
                    <a:pt x="1101" y="159"/>
                    <a:pt x="1100" y="158"/>
                  </a:cubicBezTo>
                  <a:close/>
                  <a:moveTo>
                    <a:pt x="2884" y="203"/>
                  </a:moveTo>
                  <a:cubicBezTo>
                    <a:pt x="2885" y="206"/>
                    <a:pt x="2886" y="209"/>
                    <a:pt x="2888" y="212"/>
                  </a:cubicBezTo>
                  <a:cubicBezTo>
                    <a:pt x="2888" y="208"/>
                    <a:pt x="2886" y="205"/>
                    <a:pt x="2884" y="203"/>
                  </a:cubicBezTo>
                  <a:close/>
                  <a:moveTo>
                    <a:pt x="1195" y="206"/>
                  </a:moveTo>
                  <a:cubicBezTo>
                    <a:pt x="1200" y="206"/>
                    <a:pt x="1205" y="211"/>
                    <a:pt x="1210" y="221"/>
                  </a:cubicBezTo>
                  <a:cubicBezTo>
                    <a:pt x="1201" y="221"/>
                    <a:pt x="1192" y="221"/>
                    <a:pt x="1184" y="212"/>
                  </a:cubicBezTo>
                  <a:cubicBezTo>
                    <a:pt x="1187" y="209"/>
                    <a:pt x="1191" y="206"/>
                    <a:pt x="1195" y="206"/>
                  </a:cubicBezTo>
                  <a:close/>
                  <a:moveTo>
                    <a:pt x="618" y="362"/>
                  </a:moveTo>
                  <a:lnTo>
                    <a:pt x="618" y="362"/>
                  </a:lnTo>
                  <a:cubicBezTo>
                    <a:pt x="625" y="369"/>
                    <a:pt x="631" y="375"/>
                    <a:pt x="631" y="378"/>
                  </a:cubicBezTo>
                  <a:lnTo>
                    <a:pt x="631" y="378"/>
                  </a:lnTo>
                  <a:cubicBezTo>
                    <a:pt x="627" y="373"/>
                    <a:pt x="623" y="368"/>
                    <a:pt x="618" y="362"/>
                  </a:cubicBezTo>
                  <a:close/>
                  <a:moveTo>
                    <a:pt x="667" y="447"/>
                  </a:moveTo>
                  <a:lnTo>
                    <a:pt x="667" y="447"/>
                  </a:lnTo>
                  <a:cubicBezTo>
                    <a:pt x="668" y="448"/>
                    <a:pt x="670" y="449"/>
                    <a:pt x="671" y="451"/>
                  </a:cubicBezTo>
                  <a:cubicBezTo>
                    <a:pt x="670" y="449"/>
                    <a:pt x="668" y="448"/>
                    <a:pt x="667" y="447"/>
                  </a:cubicBezTo>
                  <a:close/>
                  <a:moveTo>
                    <a:pt x="618" y="451"/>
                  </a:moveTo>
                  <a:cubicBezTo>
                    <a:pt x="623" y="455"/>
                    <a:pt x="630" y="457"/>
                    <a:pt x="636" y="459"/>
                  </a:cubicBezTo>
                  <a:lnTo>
                    <a:pt x="618" y="451"/>
                  </a:lnTo>
                  <a:close/>
                  <a:moveTo>
                    <a:pt x="636" y="459"/>
                  </a:moveTo>
                  <a:lnTo>
                    <a:pt x="654" y="468"/>
                  </a:lnTo>
                  <a:cubicBezTo>
                    <a:pt x="649" y="464"/>
                    <a:pt x="643" y="462"/>
                    <a:pt x="636" y="459"/>
                  </a:cubicBezTo>
                  <a:close/>
                  <a:moveTo>
                    <a:pt x="2561" y="751"/>
                  </a:moveTo>
                  <a:lnTo>
                    <a:pt x="2561" y="751"/>
                  </a:lnTo>
                  <a:cubicBezTo>
                    <a:pt x="2559" y="754"/>
                    <a:pt x="2557" y="757"/>
                    <a:pt x="2555" y="760"/>
                  </a:cubicBezTo>
                  <a:lnTo>
                    <a:pt x="2555" y="760"/>
                  </a:lnTo>
                  <a:cubicBezTo>
                    <a:pt x="2557" y="757"/>
                    <a:pt x="2560" y="754"/>
                    <a:pt x="2561" y="751"/>
                  </a:cubicBezTo>
                  <a:close/>
                  <a:moveTo>
                    <a:pt x="613" y="911"/>
                  </a:moveTo>
                  <a:cubicBezTo>
                    <a:pt x="617" y="912"/>
                    <a:pt x="621" y="914"/>
                    <a:pt x="626" y="915"/>
                  </a:cubicBezTo>
                  <a:lnTo>
                    <a:pt x="626" y="915"/>
                  </a:lnTo>
                  <a:cubicBezTo>
                    <a:pt x="624" y="913"/>
                    <a:pt x="619" y="912"/>
                    <a:pt x="613" y="911"/>
                  </a:cubicBezTo>
                  <a:close/>
                  <a:moveTo>
                    <a:pt x="2067" y="927"/>
                  </a:moveTo>
                  <a:cubicBezTo>
                    <a:pt x="2067" y="935"/>
                    <a:pt x="2065" y="938"/>
                    <a:pt x="2063" y="938"/>
                  </a:cubicBezTo>
                  <a:cubicBezTo>
                    <a:pt x="2059" y="938"/>
                    <a:pt x="2054" y="933"/>
                    <a:pt x="2049" y="927"/>
                  </a:cubicBezTo>
                  <a:close/>
                  <a:moveTo>
                    <a:pt x="626" y="915"/>
                  </a:moveTo>
                  <a:cubicBezTo>
                    <a:pt x="627" y="916"/>
                    <a:pt x="627" y="917"/>
                    <a:pt x="627" y="919"/>
                  </a:cubicBezTo>
                  <a:cubicBezTo>
                    <a:pt x="623" y="930"/>
                    <a:pt x="619" y="934"/>
                    <a:pt x="616" y="934"/>
                  </a:cubicBezTo>
                  <a:cubicBezTo>
                    <a:pt x="610" y="934"/>
                    <a:pt x="606" y="921"/>
                    <a:pt x="596" y="921"/>
                  </a:cubicBezTo>
                  <a:cubicBezTo>
                    <a:pt x="590" y="921"/>
                    <a:pt x="584" y="925"/>
                    <a:pt x="574" y="936"/>
                  </a:cubicBezTo>
                  <a:cubicBezTo>
                    <a:pt x="578" y="935"/>
                    <a:pt x="582" y="934"/>
                    <a:pt x="585" y="934"/>
                  </a:cubicBezTo>
                  <a:cubicBezTo>
                    <a:pt x="608" y="934"/>
                    <a:pt x="631" y="955"/>
                    <a:pt x="654" y="963"/>
                  </a:cubicBezTo>
                  <a:cubicBezTo>
                    <a:pt x="683" y="941"/>
                    <a:pt x="652" y="925"/>
                    <a:pt x="626" y="915"/>
                  </a:cubicBezTo>
                  <a:close/>
                  <a:moveTo>
                    <a:pt x="2375" y="981"/>
                  </a:moveTo>
                  <a:cubicBezTo>
                    <a:pt x="2378" y="983"/>
                    <a:pt x="2381" y="986"/>
                    <a:pt x="2384" y="989"/>
                  </a:cubicBezTo>
                  <a:cubicBezTo>
                    <a:pt x="2381" y="986"/>
                    <a:pt x="2378" y="983"/>
                    <a:pt x="2375" y="981"/>
                  </a:cubicBezTo>
                  <a:close/>
                  <a:moveTo>
                    <a:pt x="945" y="1201"/>
                  </a:moveTo>
                  <a:lnTo>
                    <a:pt x="945" y="1201"/>
                  </a:lnTo>
                  <a:cubicBezTo>
                    <a:pt x="947" y="1201"/>
                    <a:pt x="948" y="1202"/>
                    <a:pt x="949" y="1203"/>
                  </a:cubicBezTo>
                  <a:lnTo>
                    <a:pt x="949" y="1203"/>
                  </a:lnTo>
                  <a:cubicBezTo>
                    <a:pt x="948" y="1202"/>
                    <a:pt x="947" y="1201"/>
                    <a:pt x="945" y="1201"/>
                  </a:cubicBezTo>
                  <a:close/>
                  <a:moveTo>
                    <a:pt x="1811" y="1298"/>
                  </a:moveTo>
                  <a:cubicBezTo>
                    <a:pt x="1814" y="1299"/>
                    <a:pt x="1818" y="1300"/>
                    <a:pt x="1822" y="1300"/>
                  </a:cubicBezTo>
                  <a:lnTo>
                    <a:pt x="1822" y="1300"/>
                  </a:lnTo>
                  <a:cubicBezTo>
                    <a:pt x="1819" y="1299"/>
                    <a:pt x="1815" y="1298"/>
                    <a:pt x="1811" y="1298"/>
                  </a:cubicBezTo>
                  <a:close/>
                  <a:moveTo>
                    <a:pt x="2402" y="0"/>
                  </a:moveTo>
                  <a:lnTo>
                    <a:pt x="2402" y="0"/>
                  </a:lnTo>
                  <a:cubicBezTo>
                    <a:pt x="2367" y="53"/>
                    <a:pt x="2323" y="53"/>
                    <a:pt x="2270" y="53"/>
                  </a:cubicBezTo>
                  <a:cubicBezTo>
                    <a:pt x="2217" y="62"/>
                    <a:pt x="2164" y="62"/>
                    <a:pt x="2155" y="115"/>
                  </a:cubicBezTo>
                  <a:lnTo>
                    <a:pt x="2128" y="89"/>
                  </a:lnTo>
                  <a:lnTo>
                    <a:pt x="2146" y="89"/>
                  </a:lnTo>
                  <a:cubicBezTo>
                    <a:pt x="2137" y="79"/>
                    <a:pt x="2129" y="76"/>
                    <a:pt x="2122" y="76"/>
                  </a:cubicBezTo>
                  <a:cubicBezTo>
                    <a:pt x="2108" y="76"/>
                    <a:pt x="2099" y="89"/>
                    <a:pt x="2093" y="106"/>
                  </a:cubicBezTo>
                  <a:cubicBezTo>
                    <a:pt x="2085" y="122"/>
                    <a:pt x="2078" y="143"/>
                    <a:pt x="2059" y="143"/>
                  </a:cubicBezTo>
                  <a:cubicBezTo>
                    <a:pt x="2056" y="143"/>
                    <a:pt x="2053" y="143"/>
                    <a:pt x="2049" y="142"/>
                  </a:cubicBezTo>
                  <a:cubicBezTo>
                    <a:pt x="2040" y="142"/>
                    <a:pt x="2022" y="124"/>
                    <a:pt x="2040" y="115"/>
                  </a:cubicBezTo>
                  <a:lnTo>
                    <a:pt x="2040" y="115"/>
                  </a:lnTo>
                  <a:lnTo>
                    <a:pt x="1996" y="133"/>
                  </a:lnTo>
                  <a:cubicBezTo>
                    <a:pt x="1988" y="133"/>
                    <a:pt x="1995" y="118"/>
                    <a:pt x="2003" y="115"/>
                  </a:cubicBezTo>
                  <a:lnTo>
                    <a:pt x="2003" y="115"/>
                  </a:lnTo>
                  <a:lnTo>
                    <a:pt x="1943" y="124"/>
                  </a:lnTo>
                  <a:cubicBezTo>
                    <a:pt x="1943" y="142"/>
                    <a:pt x="1925" y="159"/>
                    <a:pt x="1916" y="177"/>
                  </a:cubicBezTo>
                  <a:cubicBezTo>
                    <a:pt x="1899" y="159"/>
                    <a:pt x="1916" y="159"/>
                    <a:pt x="1916" y="150"/>
                  </a:cubicBezTo>
                  <a:lnTo>
                    <a:pt x="1916" y="150"/>
                  </a:lnTo>
                  <a:lnTo>
                    <a:pt x="1881" y="177"/>
                  </a:lnTo>
                  <a:cubicBezTo>
                    <a:pt x="1872" y="150"/>
                    <a:pt x="1899" y="124"/>
                    <a:pt x="1916" y="124"/>
                  </a:cubicBezTo>
                  <a:cubicBezTo>
                    <a:pt x="1908" y="95"/>
                    <a:pt x="1903" y="85"/>
                    <a:pt x="1898" y="85"/>
                  </a:cubicBezTo>
                  <a:cubicBezTo>
                    <a:pt x="1889" y="85"/>
                    <a:pt x="1880" y="111"/>
                    <a:pt x="1862" y="111"/>
                  </a:cubicBezTo>
                  <a:cubicBezTo>
                    <a:pt x="1855" y="111"/>
                    <a:pt x="1847" y="108"/>
                    <a:pt x="1837" y="97"/>
                  </a:cubicBezTo>
                  <a:lnTo>
                    <a:pt x="1863" y="80"/>
                  </a:lnTo>
                  <a:cubicBezTo>
                    <a:pt x="1846" y="27"/>
                    <a:pt x="1819" y="44"/>
                    <a:pt x="1784" y="9"/>
                  </a:cubicBezTo>
                  <a:lnTo>
                    <a:pt x="1784" y="9"/>
                  </a:lnTo>
                  <a:cubicBezTo>
                    <a:pt x="1792" y="26"/>
                    <a:pt x="1848" y="89"/>
                    <a:pt x="1825" y="119"/>
                  </a:cubicBezTo>
                  <a:lnTo>
                    <a:pt x="1825" y="119"/>
                  </a:lnTo>
                  <a:cubicBezTo>
                    <a:pt x="1830" y="113"/>
                    <a:pt x="1838" y="108"/>
                    <a:pt x="1844" y="108"/>
                  </a:cubicBezTo>
                  <a:cubicBezTo>
                    <a:pt x="1848" y="108"/>
                    <a:pt x="1852" y="110"/>
                    <a:pt x="1855" y="115"/>
                  </a:cubicBezTo>
                  <a:cubicBezTo>
                    <a:pt x="1851" y="134"/>
                    <a:pt x="1847" y="140"/>
                    <a:pt x="1843" y="140"/>
                  </a:cubicBezTo>
                  <a:cubicBezTo>
                    <a:pt x="1837" y="140"/>
                    <a:pt x="1829" y="129"/>
                    <a:pt x="1819" y="124"/>
                  </a:cubicBezTo>
                  <a:cubicBezTo>
                    <a:pt x="1816" y="120"/>
                    <a:pt x="1812" y="118"/>
                    <a:pt x="1808" y="118"/>
                  </a:cubicBezTo>
                  <a:cubicBezTo>
                    <a:pt x="1802" y="118"/>
                    <a:pt x="1794" y="122"/>
                    <a:pt x="1784" y="133"/>
                  </a:cubicBezTo>
                  <a:cubicBezTo>
                    <a:pt x="1784" y="109"/>
                    <a:pt x="1776" y="105"/>
                    <a:pt x="1763" y="105"/>
                  </a:cubicBezTo>
                  <a:cubicBezTo>
                    <a:pt x="1757" y="105"/>
                    <a:pt x="1749" y="106"/>
                    <a:pt x="1740" y="106"/>
                  </a:cubicBezTo>
                  <a:lnTo>
                    <a:pt x="1740" y="62"/>
                  </a:lnTo>
                  <a:cubicBezTo>
                    <a:pt x="1722" y="71"/>
                    <a:pt x="1722" y="97"/>
                    <a:pt x="1705" y="124"/>
                  </a:cubicBezTo>
                  <a:cubicBezTo>
                    <a:pt x="1678" y="115"/>
                    <a:pt x="1678" y="80"/>
                    <a:pt x="1669" y="44"/>
                  </a:cubicBezTo>
                  <a:cubicBezTo>
                    <a:pt x="1667" y="44"/>
                    <a:pt x="1664" y="44"/>
                    <a:pt x="1663" y="44"/>
                  </a:cubicBezTo>
                  <a:cubicBezTo>
                    <a:pt x="1633" y="44"/>
                    <a:pt x="1693" y="107"/>
                    <a:pt x="1652" y="115"/>
                  </a:cubicBezTo>
                  <a:cubicBezTo>
                    <a:pt x="1642" y="110"/>
                    <a:pt x="1633" y="108"/>
                    <a:pt x="1623" y="108"/>
                  </a:cubicBezTo>
                  <a:cubicBezTo>
                    <a:pt x="1600" y="108"/>
                    <a:pt x="1577" y="123"/>
                    <a:pt x="1546" y="142"/>
                  </a:cubicBezTo>
                  <a:cubicBezTo>
                    <a:pt x="1519" y="133"/>
                    <a:pt x="1554" y="115"/>
                    <a:pt x="1546" y="106"/>
                  </a:cubicBezTo>
                  <a:lnTo>
                    <a:pt x="1546" y="106"/>
                  </a:lnTo>
                  <a:lnTo>
                    <a:pt x="1519" y="142"/>
                  </a:lnTo>
                  <a:cubicBezTo>
                    <a:pt x="1510" y="142"/>
                    <a:pt x="1519" y="124"/>
                    <a:pt x="1519" y="124"/>
                  </a:cubicBezTo>
                  <a:lnTo>
                    <a:pt x="1519" y="124"/>
                  </a:lnTo>
                  <a:cubicBezTo>
                    <a:pt x="1501" y="133"/>
                    <a:pt x="1519" y="168"/>
                    <a:pt x="1484" y="186"/>
                  </a:cubicBezTo>
                  <a:cubicBezTo>
                    <a:pt x="1484" y="193"/>
                    <a:pt x="1482" y="195"/>
                    <a:pt x="1480" y="195"/>
                  </a:cubicBezTo>
                  <a:cubicBezTo>
                    <a:pt x="1471" y="195"/>
                    <a:pt x="1444" y="150"/>
                    <a:pt x="1419" y="150"/>
                  </a:cubicBezTo>
                  <a:cubicBezTo>
                    <a:pt x="1411" y="150"/>
                    <a:pt x="1403" y="155"/>
                    <a:pt x="1396" y="168"/>
                  </a:cubicBezTo>
                  <a:cubicBezTo>
                    <a:pt x="1387" y="150"/>
                    <a:pt x="1396" y="133"/>
                    <a:pt x="1396" y="115"/>
                  </a:cubicBezTo>
                  <a:lnTo>
                    <a:pt x="1396" y="115"/>
                  </a:lnTo>
                  <a:cubicBezTo>
                    <a:pt x="1343" y="159"/>
                    <a:pt x="1351" y="150"/>
                    <a:pt x="1316" y="195"/>
                  </a:cubicBezTo>
                  <a:lnTo>
                    <a:pt x="1281" y="168"/>
                  </a:lnTo>
                  <a:lnTo>
                    <a:pt x="1281" y="168"/>
                  </a:lnTo>
                  <a:cubicBezTo>
                    <a:pt x="1307" y="203"/>
                    <a:pt x="1272" y="248"/>
                    <a:pt x="1245" y="283"/>
                  </a:cubicBezTo>
                  <a:cubicBezTo>
                    <a:pt x="1254" y="301"/>
                    <a:pt x="1263" y="309"/>
                    <a:pt x="1263" y="318"/>
                  </a:cubicBezTo>
                  <a:lnTo>
                    <a:pt x="1219" y="345"/>
                  </a:lnTo>
                  <a:cubicBezTo>
                    <a:pt x="1210" y="336"/>
                    <a:pt x="1219" y="318"/>
                    <a:pt x="1228" y="301"/>
                  </a:cubicBezTo>
                  <a:lnTo>
                    <a:pt x="1228" y="301"/>
                  </a:lnTo>
                  <a:cubicBezTo>
                    <a:pt x="1219" y="309"/>
                    <a:pt x="1219" y="309"/>
                    <a:pt x="1219" y="309"/>
                  </a:cubicBezTo>
                  <a:cubicBezTo>
                    <a:pt x="1201" y="292"/>
                    <a:pt x="1210" y="265"/>
                    <a:pt x="1219" y="239"/>
                  </a:cubicBezTo>
                  <a:lnTo>
                    <a:pt x="1237" y="274"/>
                  </a:lnTo>
                  <a:cubicBezTo>
                    <a:pt x="1245"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7" y="182"/>
                    <a:pt x="1237" y="195"/>
                  </a:cubicBezTo>
                  <a:lnTo>
                    <a:pt x="1219" y="142"/>
                  </a:lnTo>
                  <a:lnTo>
                    <a:pt x="1219" y="159"/>
                  </a:lnTo>
                  <a:lnTo>
                    <a:pt x="1166" y="124"/>
                  </a:lnTo>
                  <a:cubicBezTo>
                    <a:pt x="1122" y="177"/>
                    <a:pt x="1086" y="256"/>
                    <a:pt x="1016" y="283"/>
                  </a:cubicBezTo>
                  <a:cubicBezTo>
                    <a:pt x="1033" y="239"/>
                    <a:pt x="1025" y="221"/>
                    <a:pt x="1025" y="168"/>
                  </a:cubicBezTo>
                  <a:lnTo>
                    <a:pt x="1025" y="168"/>
                  </a:lnTo>
                  <a:cubicBezTo>
                    <a:pt x="1030" y="183"/>
                    <a:pt x="1036" y="188"/>
                    <a:pt x="1043" y="188"/>
                  </a:cubicBezTo>
                  <a:cubicBezTo>
                    <a:pt x="1060" y="188"/>
                    <a:pt x="1081" y="158"/>
                    <a:pt x="1099" y="158"/>
                  </a:cubicBezTo>
                  <a:cubicBezTo>
                    <a:pt x="1099" y="158"/>
                    <a:pt x="1099" y="158"/>
                    <a:pt x="1100" y="158"/>
                  </a:cubicBezTo>
                  <a:lnTo>
                    <a:pt x="1100" y="158"/>
                  </a:lnTo>
                  <a:cubicBezTo>
                    <a:pt x="1088" y="154"/>
                    <a:pt x="1095" y="132"/>
                    <a:pt x="1095" y="124"/>
                  </a:cubicBezTo>
                  <a:lnTo>
                    <a:pt x="1095" y="124"/>
                  </a:lnTo>
                  <a:lnTo>
                    <a:pt x="1033" y="168"/>
                  </a:lnTo>
                  <a:cubicBezTo>
                    <a:pt x="1033" y="133"/>
                    <a:pt x="1025" y="142"/>
                    <a:pt x="1007" y="124"/>
                  </a:cubicBezTo>
                  <a:lnTo>
                    <a:pt x="1007" y="124"/>
                  </a:lnTo>
                  <a:cubicBezTo>
                    <a:pt x="1016" y="203"/>
                    <a:pt x="963" y="177"/>
                    <a:pt x="936" y="203"/>
                  </a:cubicBezTo>
                  <a:cubicBezTo>
                    <a:pt x="936" y="180"/>
                    <a:pt x="943" y="158"/>
                    <a:pt x="962" y="158"/>
                  </a:cubicBezTo>
                  <a:cubicBezTo>
                    <a:pt x="965" y="158"/>
                    <a:pt x="968" y="158"/>
                    <a:pt x="972" y="159"/>
                  </a:cubicBezTo>
                  <a:cubicBezTo>
                    <a:pt x="965" y="148"/>
                    <a:pt x="960" y="143"/>
                    <a:pt x="954" y="143"/>
                  </a:cubicBezTo>
                  <a:cubicBezTo>
                    <a:pt x="936" y="143"/>
                    <a:pt x="925" y="203"/>
                    <a:pt x="906" y="203"/>
                  </a:cubicBezTo>
                  <a:cubicBezTo>
                    <a:pt x="902" y="203"/>
                    <a:pt x="897" y="201"/>
                    <a:pt x="892" y="195"/>
                  </a:cubicBezTo>
                  <a:cubicBezTo>
                    <a:pt x="901" y="195"/>
                    <a:pt x="910" y="195"/>
                    <a:pt x="910" y="186"/>
                  </a:cubicBezTo>
                  <a:lnTo>
                    <a:pt x="910" y="186"/>
                  </a:lnTo>
                  <a:cubicBezTo>
                    <a:pt x="905" y="191"/>
                    <a:pt x="897" y="193"/>
                    <a:pt x="890" y="193"/>
                  </a:cubicBezTo>
                  <a:cubicBezTo>
                    <a:pt x="871" y="193"/>
                    <a:pt x="851" y="181"/>
                    <a:pt x="857" y="168"/>
                  </a:cubicBezTo>
                  <a:lnTo>
                    <a:pt x="751" y="168"/>
                  </a:lnTo>
                  <a:cubicBezTo>
                    <a:pt x="707" y="177"/>
                    <a:pt x="680" y="195"/>
                    <a:pt x="689" y="230"/>
                  </a:cubicBezTo>
                  <a:cubicBezTo>
                    <a:pt x="680" y="221"/>
                    <a:pt x="663" y="150"/>
                    <a:pt x="663" y="142"/>
                  </a:cubicBezTo>
                  <a:lnTo>
                    <a:pt x="663" y="142"/>
                  </a:lnTo>
                  <a:cubicBezTo>
                    <a:pt x="645" y="212"/>
                    <a:pt x="654" y="283"/>
                    <a:pt x="680" y="354"/>
                  </a:cubicBezTo>
                  <a:cubicBezTo>
                    <a:pt x="663" y="327"/>
                    <a:pt x="627" y="283"/>
                    <a:pt x="592" y="239"/>
                  </a:cubicBezTo>
                  <a:cubicBezTo>
                    <a:pt x="566" y="195"/>
                    <a:pt x="539" y="150"/>
                    <a:pt x="557" y="142"/>
                  </a:cubicBezTo>
                  <a:cubicBezTo>
                    <a:pt x="546" y="136"/>
                    <a:pt x="530" y="131"/>
                    <a:pt x="515" y="131"/>
                  </a:cubicBezTo>
                  <a:cubicBezTo>
                    <a:pt x="504" y="131"/>
                    <a:pt x="494" y="134"/>
                    <a:pt x="486" y="142"/>
                  </a:cubicBezTo>
                  <a:cubicBezTo>
                    <a:pt x="504" y="150"/>
                    <a:pt x="574" y="221"/>
                    <a:pt x="566" y="221"/>
                  </a:cubicBezTo>
                  <a:cubicBezTo>
                    <a:pt x="521" y="195"/>
                    <a:pt x="504" y="186"/>
                    <a:pt x="495" y="177"/>
                  </a:cubicBezTo>
                  <a:cubicBezTo>
                    <a:pt x="479" y="177"/>
                    <a:pt x="464" y="170"/>
                    <a:pt x="423" y="150"/>
                  </a:cubicBezTo>
                  <a:lnTo>
                    <a:pt x="423" y="150"/>
                  </a:lnTo>
                  <a:cubicBezTo>
                    <a:pt x="458" y="174"/>
                    <a:pt x="500" y="239"/>
                    <a:pt x="477" y="239"/>
                  </a:cubicBezTo>
                  <a:cubicBezTo>
                    <a:pt x="468" y="221"/>
                    <a:pt x="389" y="150"/>
                    <a:pt x="389" y="142"/>
                  </a:cubicBezTo>
                  <a:lnTo>
                    <a:pt x="389" y="142"/>
                  </a:lnTo>
                  <a:cubicBezTo>
                    <a:pt x="389" y="166"/>
                    <a:pt x="396" y="189"/>
                    <a:pt x="411" y="220"/>
                  </a:cubicBezTo>
                  <a:lnTo>
                    <a:pt x="411" y="220"/>
                  </a:lnTo>
                  <a:cubicBezTo>
                    <a:pt x="393" y="197"/>
                    <a:pt x="329" y="155"/>
                    <a:pt x="292" y="133"/>
                  </a:cubicBezTo>
                  <a:lnTo>
                    <a:pt x="292" y="133"/>
                  </a:lnTo>
                  <a:cubicBezTo>
                    <a:pt x="302" y="139"/>
                    <a:pt x="296"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83" y="256"/>
                    <a:pt x="151" y="168"/>
                    <a:pt x="98" y="150"/>
                  </a:cubicBezTo>
                  <a:lnTo>
                    <a:pt x="98" y="150"/>
                  </a:lnTo>
                  <a:cubicBezTo>
                    <a:pt x="142" y="186"/>
                    <a:pt x="239" y="248"/>
                    <a:pt x="327" y="309"/>
                  </a:cubicBezTo>
                  <a:cubicBezTo>
                    <a:pt x="424" y="371"/>
                    <a:pt x="513" y="424"/>
                    <a:pt x="539" y="451"/>
                  </a:cubicBezTo>
                  <a:lnTo>
                    <a:pt x="504" y="433"/>
                  </a:lnTo>
                  <a:lnTo>
                    <a:pt x="504" y="433"/>
                  </a:lnTo>
                  <a:cubicBezTo>
                    <a:pt x="530" y="451"/>
                    <a:pt x="548" y="459"/>
                    <a:pt x="566" y="477"/>
                  </a:cubicBezTo>
                  <a:cubicBezTo>
                    <a:pt x="513" y="451"/>
                    <a:pt x="424" y="406"/>
                    <a:pt x="336" y="345"/>
                  </a:cubicBezTo>
                  <a:cubicBezTo>
                    <a:pt x="248" y="292"/>
                    <a:pt x="159" y="221"/>
                    <a:pt x="98" y="177"/>
                  </a:cubicBezTo>
                  <a:cubicBezTo>
                    <a:pt x="95" y="178"/>
                    <a:pt x="91" y="179"/>
                    <a:pt x="88" y="179"/>
                  </a:cubicBezTo>
                  <a:cubicBezTo>
                    <a:pt x="82" y="179"/>
                    <a:pt x="76" y="177"/>
                    <a:pt x="72" y="177"/>
                  </a:cubicBezTo>
                  <a:cubicBezTo>
                    <a:pt x="67" y="177"/>
                    <a:pt x="67" y="181"/>
                    <a:pt x="80" y="203"/>
                  </a:cubicBezTo>
                  <a:cubicBezTo>
                    <a:pt x="53" y="195"/>
                    <a:pt x="9" y="150"/>
                    <a:pt x="0" y="133"/>
                  </a:cubicBezTo>
                  <a:lnTo>
                    <a:pt x="0" y="133"/>
                  </a:lnTo>
                  <a:lnTo>
                    <a:pt x="36" y="230"/>
                  </a:lnTo>
                  <a:cubicBezTo>
                    <a:pt x="115" y="256"/>
                    <a:pt x="159" y="336"/>
                    <a:pt x="221" y="354"/>
                  </a:cubicBezTo>
                  <a:cubicBezTo>
                    <a:pt x="177" y="309"/>
                    <a:pt x="124" y="265"/>
                    <a:pt x="80" y="221"/>
                  </a:cubicBezTo>
                  <a:lnTo>
                    <a:pt x="80" y="221"/>
                  </a:lnTo>
                  <a:cubicBezTo>
                    <a:pt x="115" y="239"/>
                    <a:pt x="186" y="274"/>
                    <a:pt x="239" y="318"/>
                  </a:cubicBezTo>
                  <a:cubicBezTo>
                    <a:pt x="292" y="354"/>
                    <a:pt x="336" y="389"/>
                    <a:pt x="345" y="415"/>
                  </a:cubicBezTo>
                  <a:cubicBezTo>
                    <a:pt x="327" y="415"/>
                    <a:pt x="212" y="362"/>
                    <a:pt x="186" y="354"/>
                  </a:cubicBezTo>
                  <a:lnTo>
                    <a:pt x="186" y="354"/>
                  </a:lnTo>
                  <a:cubicBezTo>
                    <a:pt x="221" y="371"/>
                    <a:pt x="274" y="424"/>
                    <a:pt x="256" y="424"/>
                  </a:cubicBezTo>
                  <a:lnTo>
                    <a:pt x="203" y="389"/>
                  </a:lnTo>
                  <a:lnTo>
                    <a:pt x="203" y="389"/>
                  </a:lnTo>
                  <a:cubicBezTo>
                    <a:pt x="203" y="406"/>
                    <a:pt x="230" y="424"/>
                    <a:pt x="256" y="442"/>
                  </a:cubicBezTo>
                  <a:cubicBezTo>
                    <a:pt x="283" y="468"/>
                    <a:pt x="309" y="477"/>
                    <a:pt x="292" y="495"/>
                  </a:cubicBezTo>
                  <a:cubicBezTo>
                    <a:pt x="292" y="512"/>
                    <a:pt x="239" y="539"/>
                    <a:pt x="274" y="539"/>
                  </a:cubicBezTo>
                  <a:cubicBezTo>
                    <a:pt x="287" y="535"/>
                    <a:pt x="309" y="533"/>
                    <a:pt x="337" y="533"/>
                  </a:cubicBezTo>
                  <a:cubicBezTo>
                    <a:pt x="424" y="533"/>
                    <a:pt x="561" y="550"/>
                    <a:pt x="601" y="557"/>
                  </a:cubicBezTo>
                  <a:cubicBezTo>
                    <a:pt x="592" y="557"/>
                    <a:pt x="557" y="592"/>
                    <a:pt x="530" y="610"/>
                  </a:cubicBezTo>
                  <a:cubicBezTo>
                    <a:pt x="521" y="614"/>
                    <a:pt x="510" y="616"/>
                    <a:pt x="497" y="616"/>
                  </a:cubicBezTo>
                  <a:cubicBezTo>
                    <a:pt x="484" y="616"/>
                    <a:pt x="468" y="614"/>
                    <a:pt x="451" y="610"/>
                  </a:cubicBezTo>
                  <a:cubicBezTo>
                    <a:pt x="427" y="610"/>
                    <a:pt x="404" y="606"/>
                    <a:pt x="388" y="606"/>
                  </a:cubicBezTo>
                  <a:cubicBezTo>
                    <a:pt x="380" y="606"/>
                    <a:pt x="374" y="607"/>
                    <a:pt x="371" y="610"/>
                  </a:cubicBezTo>
                  <a:cubicBezTo>
                    <a:pt x="380" y="610"/>
                    <a:pt x="407" y="618"/>
                    <a:pt x="415" y="627"/>
                  </a:cubicBezTo>
                  <a:cubicBezTo>
                    <a:pt x="415" y="636"/>
                    <a:pt x="371" y="627"/>
                    <a:pt x="398" y="654"/>
                  </a:cubicBezTo>
                  <a:cubicBezTo>
                    <a:pt x="435" y="654"/>
                    <a:pt x="433" y="684"/>
                    <a:pt x="438" y="684"/>
                  </a:cubicBezTo>
                  <a:cubicBezTo>
                    <a:pt x="440" y="684"/>
                    <a:pt x="443" y="678"/>
                    <a:pt x="451" y="663"/>
                  </a:cubicBezTo>
                  <a:cubicBezTo>
                    <a:pt x="477" y="689"/>
                    <a:pt x="451" y="698"/>
                    <a:pt x="477" y="724"/>
                  </a:cubicBezTo>
                  <a:cubicBezTo>
                    <a:pt x="486" y="716"/>
                    <a:pt x="521" y="716"/>
                    <a:pt x="548" y="716"/>
                  </a:cubicBezTo>
                  <a:cubicBezTo>
                    <a:pt x="561" y="711"/>
                    <a:pt x="574" y="709"/>
                    <a:pt x="586" y="709"/>
                  </a:cubicBezTo>
                  <a:cubicBezTo>
                    <a:pt x="599" y="709"/>
                    <a:pt x="610" y="711"/>
                    <a:pt x="618" y="716"/>
                  </a:cubicBezTo>
                  <a:cubicBezTo>
                    <a:pt x="601" y="724"/>
                    <a:pt x="592" y="733"/>
                    <a:pt x="583" y="742"/>
                  </a:cubicBezTo>
                  <a:cubicBezTo>
                    <a:pt x="610" y="786"/>
                    <a:pt x="601" y="821"/>
                    <a:pt x="627" y="866"/>
                  </a:cubicBezTo>
                  <a:cubicBezTo>
                    <a:pt x="618" y="874"/>
                    <a:pt x="618" y="910"/>
                    <a:pt x="592" y="910"/>
                  </a:cubicBezTo>
                  <a:cubicBezTo>
                    <a:pt x="596" y="910"/>
                    <a:pt x="605" y="910"/>
                    <a:pt x="613" y="911"/>
                  </a:cubicBezTo>
                  <a:lnTo>
                    <a:pt x="613" y="911"/>
                  </a:lnTo>
                  <a:cubicBezTo>
                    <a:pt x="612" y="911"/>
                    <a:pt x="611" y="910"/>
                    <a:pt x="610" y="910"/>
                  </a:cubicBezTo>
                  <a:cubicBezTo>
                    <a:pt x="638" y="891"/>
                    <a:pt x="674" y="882"/>
                    <a:pt x="709" y="882"/>
                  </a:cubicBezTo>
                  <a:cubicBezTo>
                    <a:pt x="740" y="882"/>
                    <a:pt x="770" y="889"/>
                    <a:pt x="795" y="901"/>
                  </a:cubicBezTo>
                  <a:cubicBezTo>
                    <a:pt x="822" y="927"/>
                    <a:pt x="769" y="936"/>
                    <a:pt x="777" y="945"/>
                  </a:cubicBezTo>
                  <a:cubicBezTo>
                    <a:pt x="791" y="980"/>
                    <a:pt x="822" y="980"/>
                    <a:pt x="848" y="980"/>
                  </a:cubicBezTo>
                  <a:cubicBezTo>
                    <a:pt x="875" y="980"/>
                    <a:pt x="897" y="980"/>
                    <a:pt x="892" y="1016"/>
                  </a:cubicBezTo>
                  <a:cubicBezTo>
                    <a:pt x="875" y="1060"/>
                    <a:pt x="830" y="1060"/>
                    <a:pt x="804" y="1078"/>
                  </a:cubicBezTo>
                  <a:cubicBezTo>
                    <a:pt x="777" y="1060"/>
                    <a:pt x="804" y="1025"/>
                    <a:pt x="786" y="1007"/>
                  </a:cubicBezTo>
                  <a:lnTo>
                    <a:pt x="786" y="1007"/>
                  </a:lnTo>
                  <a:lnTo>
                    <a:pt x="786" y="1033"/>
                  </a:lnTo>
                  <a:cubicBezTo>
                    <a:pt x="769" y="1033"/>
                    <a:pt x="751" y="1025"/>
                    <a:pt x="751" y="1007"/>
                  </a:cubicBezTo>
                  <a:lnTo>
                    <a:pt x="751" y="1007"/>
                  </a:lnTo>
                  <a:cubicBezTo>
                    <a:pt x="733" y="1042"/>
                    <a:pt x="813" y="1122"/>
                    <a:pt x="813" y="1184"/>
                  </a:cubicBezTo>
                  <a:cubicBezTo>
                    <a:pt x="823" y="1189"/>
                    <a:pt x="833" y="1194"/>
                    <a:pt x="842" y="1194"/>
                  </a:cubicBezTo>
                  <a:cubicBezTo>
                    <a:pt x="848" y="1194"/>
                    <a:pt x="853" y="1191"/>
                    <a:pt x="857" y="1184"/>
                  </a:cubicBezTo>
                  <a:lnTo>
                    <a:pt x="848" y="1166"/>
                  </a:lnTo>
                  <a:cubicBezTo>
                    <a:pt x="854" y="1158"/>
                    <a:pt x="861" y="1155"/>
                    <a:pt x="868" y="1155"/>
                  </a:cubicBezTo>
                  <a:cubicBezTo>
                    <a:pt x="877" y="1155"/>
                    <a:pt x="886" y="1159"/>
                    <a:pt x="892" y="1159"/>
                  </a:cubicBezTo>
                  <a:cubicBezTo>
                    <a:pt x="898" y="1159"/>
                    <a:pt x="901" y="1156"/>
                    <a:pt x="901" y="1148"/>
                  </a:cubicBezTo>
                  <a:cubicBezTo>
                    <a:pt x="936" y="1157"/>
                    <a:pt x="981" y="1166"/>
                    <a:pt x="981" y="1201"/>
                  </a:cubicBezTo>
                  <a:lnTo>
                    <a:pt x="945" y="1236"/>
                  </a:lnTo>
                  <a:cubicBezTo>
                    <a:pt x="953" y="1229"/>
                    <a:pt x="954" y="1209"/>
                    <a:pt x="949" y="1203"/>
                  </a:cubicBezTo>
                  <a:lnTo>
                    <a:pt x="949" y="1203"/>
                  </a:lnTo>
                  <a:cubicBezTo>
                    <a:pt x="955" y="1213"/>
                    <a:pt x="928" y="1264"/>
                    <a:pt x="963" y="1264"/>
                  </a:cubicBezTo>
                  <a:cubicBezTo>
                    <a:pt x="966" y="1264"/>
                    <a:pt x="969" y="1263"/>
                    <a:pt x="972" y="1263"/>
                  </a:cubicBezTo>
                  <a:lnTo>
                    <a:pt x="989" y="1219"/>
                  </a:lnTo>
                  <a:cubicBezTo>
                    <a:pt x="1025" y="1236"/>
                    <a:pt x="1078" y="1236"/>
                    <a:pt x="1086" y="1272"/>
                  </a:cubicBezTo>
                  <a:cubicBezTo>
                    <a:pt x="1113" y="1236"/>
                    <a:pt x="1078" y="1263"/>
                    <a:pt x="1113" y="1219"/>
                  </a:cubicBezTo>
                  <a:lnTo>
                    <a:pt x="1113" y="1219"/>
                  </a:lnTo>
                  <a:cubicBezTo>
                    <a:pt x="1103" y="1229"/>
                    <a:pt x="1095" y="1232"/>
                    <a:pt x="1089" y="1232"/>
                  </a:cubicBezTo>
                  <a:cubicBezTo>
                    <a:pt x="1069" y="1232"/>
                    <a:pt x="1063" y="1192"/>
                    <a:pt x="1046" y="1192"/>
                  </a:cubicBezTo>
                  <a:cubicBezTo>
                    <a:pt x="1044" y="1192"/>
                    <a:pt x="1041" y="1193"/>
                    <a:pt x="1037" y="1196"/>
                  </a:cubicBezTo>
                  <a:lnTo>
                    <a:pt x="1037" y="1196"/>
                  </a:lnTo>
                  <a:cubicBezTo>
                    <a:pt x="1061" y="1165"/>
                    <a:pt x="1037" y="1160"/>
                    <a:pt x="1060" y="1113"/>
                  </a:cubicBezTo>
                  <a:lnTo>
                    <a:pt x="1060" y="1113"/>
                  </a:lnTo>
                  <a:cubicBezTo>
                    <a:pt x="1055" y="1118"/>
                    <a:pt x="1049" y="1127"/>
                    <a:pt x="1044" y="1127"/>
                  </a:cubicBezTo>
                  <a:cubicBezTo>
                    <a:pt x="1040" y="1127"/>
                    <a:pt x="1037" y="1123"/>
                    <a:pt x="1033" y="1113"/>
                  </a:cubicBezTo>
                  <a:lnTo>
                    <a:pt x="1016" y="1113"/>
                  </a:lnTo>
                  <a:cubicBezTo>
                    <a:pt x="1016" y="1122"/>
                    <a:pt x="1016" y="1131"/>
                    <a:pt x="1007" y="1139"/>
                  </a:cubicBezTo>
                  <a:cubicBezTo>
                    <a:pt x="972" y="1139"/>
                    <a:pt x="945" y="1104"/>
                    <a:pt x="928" y="1104"/>
                  </a:cubicBezTo>
                  <a:cubicBezTo>
                    <a:pt x="928" y="1095"/>
                    <a:pt x="932" y="1095"/>
                    <a:pt x="937" y="1095"/>
                  </a:cubicBezTo>
                  <a:cubicBezTo>
                    <a:pt x="943" y="1095"/>
                    <a:pt x="950" y="1095"/>
                    <a:pt x="954" y="1086"/>
                  </a:cubicBezTo>
                  <a:lnTo>
                    <a:pt x="919" y="1078"/>
                  </a:lnTo>
                  <a:cubicBezTo>
                    <a:pt x="932" y="1068"/>
                    <a:pt x="939" y="1052"/>
                    <a:pt x="947" y="1042"/>
                  </a:cubicBezTo>
                  <a:lnTo>
                    <a:pt x="947" y="1042"/>
                  </a:lnTo>
                  <a:cubicBezTo>
                    <a:pt x="955" y="1042"/>
                    <a:pt x="962" y="1042"/>
                    <a:pt x="963" y="1034"/>
                  </a:cubicBezTo>
                  <a:lnTo>
                    <a:pt x="963" y="1034"/>
                  </a:lnTo>
                  <a:cubicBezTo>
                    <a:pt x="968" y="1034"/>
                    <a:pt x="973" y="1037"/>
                    <a:pt x="981" y="1042"/>
                  </a:cubicBezTo>
                  <a:lnTo>
                    <a:pt x="972" y="1007"/>
                  </a:lnTo>
                  <a:cubicBezTo>
                    <a:pt x="972" y="980"/>
                    <a:pt x="972" y="954"/>
                    <a:pt x="945" y="954"/>
                  </a:cubicBezTo>
                  <a:cubicBezTo>
                    <a:pt x="945" y="936"/>
                    <a:pt x="892" y="936"/>
                    <a:pt x="928" y="936"/>
                  </a:cubicBezTo>
                  <a:lnTo>
                    <a:pt x="883" y="901"/>
                  </a:lnTo>
                  <a:lnTo>
                    <a:pt x="892" y="892"/>
                  </a:lnTo>
                  <a:cubicBezTo>
                    <a:pt x="866" y="848"/>
                    <a:pt x="786" y="830"/>
                    <a:pt x="813" y="751"/>
                  </a:cubicBezTo>
                  <a:cubicBezTo>
                    <a:pt x="795" y="742"/>
                    <a:pt x="777" y="733"/>
                    <a:pt x="769" y="698"/>
                  </a:cubicBezTo>
                  <a:lnTo>
                    <a:pt x="795" y="680"/>
                  </a:lnTo>
                  <a:cubicBezTo>
                    <a:pt x="779" y="672"/>
                    <a:pt x="785" y="618"/>
                    <a:pt x="757" y="618"/>
                  </a:cubicBezTo>
                  <a:cubicBezTo>
                    <a:pt x="755" y="618"/>
                    <a:pt x="753" y="618"/>
                    <a:pt x="751" y="618"/>
                  </a:cubicBezTo>
                  <a:cubicBezTo>
                    <a:pt x="786" y="592"/>
                    <a:pt x="786" y="592"/>
                    <a:pt x="777" y="583"/>
                  </a:cubicBezTo>
                  <a:cubicBezTo>
                    <a:pt x="777" y="583"/>
                    <a:pt x="760" y="583"/>
                    <a:pt x="769" y="574"/>
                  </a:cubicBezTo>
                  <a:lnTo>
                    <a:pt x="769" y="574"/>
                  </a:lnTo>
                  <a:lnTo>
                    <a:pt x="724" y="583"/>
                  </a:lnTo>
                  <a:cubicBezTo>
                    <a:pt x="724" y="574"/>
                    <a:pt x="707" y="565"/>
                    <a:pt x="680" y="557"/>
                  </a:cubicBezTo>
                  <a:lnTo>
                    <a:pt x="636" y="548"/>
                  </a:lnTo>
                  <a:cubicBezTo>
                    <a:pt x="618" y="539"/>
                    <a:pt x="618" y="530"/>
                    <a:pt x="627" y="521"/>
                  </a:cubicBezTo>
                  <a:cubicBezTo>
                    <a:pt x="636" y="521"/>
                    <a:pt x="645" y="512"/>
                    <a:pt x="636" y="504"/>
                  </a:cubicBezTo>
                  <a:lnTo>
                    <a:pt x="636" y="504"/>
                  </a:lnTo>
                  <a:cubicBezTo>
                    <a:pt x="648" y="508"/>
                    <a:pt x="653" y="511"/>
                    <a:pt x="654" y="514"/>
                  </a:cubicBezTo>
                  <a:lnTo>
                    <a:pt x="654" y="514"/>
                  </a:lnTo>
                  <a:cubicBezTo>
                    <a:pt x="651" y="513"/>
                    <a:pt x="648" y="513"/>
                    <a:pt x="645" y="512"/>
                  </a:cubicBezTo>
                  <a:lnTo>
                    <a:pt x="645" y="512"/>
                  </a:lnTo>
                  <a:cubicBezTo>
                    <a:pt x="648" y="515"/>
                    <a:pt x="650" y="516"/>
                    <a:pt x="652" y="516"/>
                  </a:cubicBezTo>
                  <a:cubicBezTo>
                    <a:pt x="653" y="516"/>
                    <a:pt x="654" y="515"/>
                    <a:pt x="654" y="514"/>
                  </a:cubicBezTo>
                  <a:lnTo>
                    <a:pt x="654" y="514"/>
                  </a:lnTo>
                  <a:cubicBezTo>
                    <a:pt x="663" y="515"/>
                    <a:pt x="669" y="516"/>
                    <a:pt x="672" y="516"/>
                  </a:cubicBezTo>
                  <a:cubicBezTo>
                    <a:pt x="684" y="516"/>
                    <a:pt x="664" y="508"/>
                    <a:pt x="645" y="495"/>
                  </a:cubicBezTo>
                  <a:cubicBezTo>
                    <a:pt x="618" y="474"/>
                    <a:pt x="590" y="454"/>
                    <a:pt x="596" y="454"/>
                  </a:cubicBezTo>
                  <a:lnTo>
                    <a:pt x="596" y="454"/>
                  </a:lnTo>
                  <a:cubicBezTo>
                    <a:pt x="597" y="454"/>
                    <a:pt x="602" y="455"/>
                    <a:pt x="610" y="459"/>
                  </a:cubicBezTo>
                  <a:cubicBezTo>
                    <a:pt x="601" y="451"/>
                    <a:pt x="601" y="442"/>
                    <a:pt x="592" y="442"/>
                  </a:cubicBezTo>
                  <a:lnTo>
                    <a:pt x="592" y="442"/>
                  </a:lnTo>
                  <a:cubicBezTo>
                    <a:pt x="601" y="442"/>
                    <a:pt x="610" y="451"/>
                    <a:pt x="618" y="451"/>
                  </a:cubicBezTo>
                  <a:cubicBezTo>
                    <a:pt x="627" y="451"/>
                    <a:pt x="627" y="451"/>
                    <a:pt x="618" y="442"/>
                  </a:cubicBezTo>
                  <a:lnTo>
                    <a:pt x="618" y="442"/>
                  </a:lnTo>
                  <a:lnTo>
                    <a:pt x="671" y="477"/>
                  </a:lnTo>
                  <a:cubicBezTo>
                    <a:pt x="675" y="478"/>
                    <a:pt x="677" y="479"/>
                    <a:pt x="678" y="479"/>
                  </a:cubicBezTo>
                  <a:cubicBezTo>
                    <a:pt x="686" y="479"/>
                    <a:pt x="648" y="456"/>
                    <a:pt x="610" y="433"/>
                  </a:cubicBezTo>
                  <a:cubicBezTo>
                    <a:pt x="601" y="424"/>
                    <a:pt x="601" y="415"/>
                    <a:pt x="592" y="406"/>
                  </a:cubicBezTo>
                  <a:lnTo>
                    <a:pt x="592" y="406"/>
                  </a:lnTo>
                  <a:cubicBezTo>
                    <a:pt x="620" y="423"/>
                    <a:pt x="627"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2" y="422"/>
                    <a:pt x="635" y="383"/>
                  </a:cubicBezTo>
                  <a:lnTo>
                    <a:pt x="635" y="383"/>
                  </a:lnTo>
                  <a:cubicBezTo>
                    <a:pt x="639" y="385"/>
                    <a:pt x="644" y="386"/>
                    <a:pt x="647" y="386"/>
                  </a:cubicBezTo>
                  <a:cubicBezTo>
                    <a:pt x="655" y="386"/>
                    <a:pt x="659" y="382"/>
                    <a:pt x="654" y="371"/>
                  </a:cubicBezTo>
                  <a:lnTo>
                    <a:pt x="654" y="371"/>
                  </a:lnTo>
                  <a:lnTo>
                    <a:pt x="698" y="415"/>
                  </a:lnTo>
                  <a:cubicBezTo>
                    <a:pt x="689" y="398"/>
                    <a:pt x="680" y="380"/>
                    <a:pt x="671" y="362"/>
                  </a:cubicBezTo>
                  <a:lnTo>
                    <a:pt x="671" y="362"/>
                  </a:lnTo>
                  <a:cubicBezTo>
                    <a:pt x="707" y="389"/>
                    <a:pt x="716" y="406"/>
                    <a:pt x="733" y="433"/>
                  </a:cubicBezTo>
                  <a:cubicBezTo>
                    <a:pt x="724" y="406"/>
                    <a:pt x="733" y="406"/>
                    <a:pt x="733" y="398"/>
                  </a:cubicBezTo>
                  <a:cubicBezTo>
                    <a:pt x="733" y="398"/>
                    <a:pt x="742" y="389"/>
                    <a:pt x="742" y="362"/>
                  </a:cubicBezTo>
                  <a:lnTo>
                    <a:pt x="751" y="389"/>
                  </a:lnTo>
                  <a:cubicBezTo>
                    <a:pt x="757" y="389"/>
                    <a:pt x="764" y="370"/>
                    <a:pt x="770" y="370"/>
                  </a:cubicBezTo>
                  <a:cubicBezTo>
                    <a:pt x="773" y="370"/>
                    <a:pt x="775" y="373"/>
                    <a:pt x="777" y="380"/>
                  </a:cubicBezTo>
                  <a:cubicBezTo>
                    <a:pt x="795" y="406"/>
                    <a:pt x="813" y="406"/>
                    <a:pt x="866" y="406"/>
                  </a:cubicBezTo>
                  <a:cubicBezTo>
                    <a:pt x="919" y="406"/>
                    <a:pt x="972" y="406"/>
                    <a:pt x="1016" y="433"/>
                  </a:cubicBezTo>
                  <a:cubicBezTo>
                    <a:pt x="1011" y="412"/>
                    <a:pt x="1011" y="405"/>
                    <a:pt x="1014" y="405"/>
                  </a:cubicBezTo>
                  <a:lnTo>
                    <a:pt x="1014" y="405"/>
                  </a:lnTo>
                  <a:cubicBezTo>
                    <a:pt x="1020" y="405"/>
                    <a:pt x="1035" y="429"/>
                    <a:pt x="1044" y="429"/>
                  </a:cubicBezTo>
                  <a:cubicBezTo>
                    <a:pt x="1048" y="429"/>
                    <a:pt x="1051" y="424"/>
                    <a:pt x="1051" y="406"/>
                  </a:cubicBezTo>
                  <a:cubicBezTo>
                    <a:pt x="1060" y="424"/>
                    <a:pt x="1069" y="442"/>
                    <a:pt x="1060" y="459"/>
                  </a:cubicBezTo>
                  <a:cubicBezTo>
                    <a:pt x="1070" y="453"/>
                    <a:pt x="1079" y="452"/>
                    <a:pt x="1086" y="452"/>
                  </a:cubicBezTo>
                  <a:cubicBezTo>
                    <a:pt x="1100" y="452"/>
                    <a:pt x="1112" y="458"/>
                    <a:pt x="1123" y="458"/>
                  </a:cubicBezTo>
                  <a:cubicBezTo>
                    <a:pt x="1133" y="458"/>
                    <a:pt x="1144" y="453"/>
                    <a:pt x="1157" y="433"/>
                  </a:cubicBezTo>
                  <a:lnTo>
                    <a:pt x="1157" y="433"/>
                  </a:lnTo>
                  <a:cubicBezTo>
                    <a:pt x="1157" y="451"/>
                    <a:pt x="1148" y="459"/>
                    <a:pt x="1148" y="477"/>
                  </a:cubicBezTo>
                  <a:cubicBezTo>
                    <a:pt x="1155" y="471"/>
                    <a:pt x="1161" y="465"/>
                    <a:pt x="1164" y="465"/>
                  </a:cubicBezTo>
                  <a:cubicBezTo>
                    <a:pt x="1165" y="465"/>
                    <a:pt x="1166" y="466"/>
                    <a:pt x="1166" y="468"/>
                  </a:cubicBezTo>
                  <a:cubicBezTo>
                    <a:pt x="1175" y="477"/>
                    <a:pt x="1166" y="486"/>
                    <a:pt x="1157" y="495"/>
                  </a:cubicBezTo>
                  <a:cubicBezTo>
                    <a:pt x="1201" y="495"/>
                    <a:pt x="1201" y="433"/>
                    <a:pt x="1210" y="371"/>
                  </a:cubicBezTo>
                  <a:cubicBezTo>
                    <a:pt x="1218" y="383"/>
                    <a:pt x="1225" y="389"/>
                    <a:pt x="1233" y="389"/>
                  </a:cubicBezTo>
                  <a:cubicBezTo>
                    <a:pt x="1243" y="389"/>
                    <a:pt x="1253" y="378"/>
                    <a:pt x="1263" y="354"/>
                  </a:cubicBezTo>
                  <a:lnTo>
                    <a:pt x="1263" y="354"/>
                  </a:lnTo>
                  <a:cubicBezTo>
                    <a:pt x="1263" y="371"/>
                    <a:pt x="1281" y="398"/>
                    <a:pt x="1254" y="398"/>
                  </a:cubicBezTo>
                  <a:cubicBezTo>
                    <a:pt x="1264" y="402"/>
                    <a:pt x="1291" y="412"/>
                    <a:pt x="1314" y="412"/>
                  </a:cubicBezTo>
                  <a:cubicBezTo>
                    <a:pt x="1334" y="412"/>
                    <a:pt x="1351" y="405"/>
                    <a:pt x="1351" y="380"/>
                  </a:cubicBezTo>
                  <a:cubicBezTo>
                    <a:pt x="1351" y="387"/>
                    <a:pt x="1355" y="390"/>
                    <a:pt x="1359" y="390"/>
                  </a:cubicBezTo>
                  <a:cubicBezTo>
                    <a:pt x="1365" y="390"/>
                    <a:pt x="1373" y="385"/>
                    <a:pt x="1378" y="380"/>
                  </a:cubicBezTo>
                  <a:cubicBezTo>
                    <a:pt x="1401" y="380"/>
                    <a:pt x="1409" y="384"/>
                    <a:pt x="1422" y="384"/>
                  </a:cubicBezTo>
                  <a:cubicBezTo>
                    <a:pt x="1429" y="384"/>
                    <a:pt x="1437" y="383"/>
                    <a:pt x="1448" y="380"/>
                  </a:cubicBezTo>
                  <a:lnTo>
                    <a:pt x="1440" y="371"/>
                  </a:lnTo>
                  <a:cubicBezTo>
                    <a:pt x="1443" y="350"/>
                    <a:pt x="1448" y="345"/>
                    <a:pt x="1454" y="345"/>
                  </a:cubicBezTo>
                  <a:cubicBezTo>
                    <a:pt x="1462" y="345"/>
                    <a:pt x="1473" y="355"/>
                    <a:pt x="1485" y="355"/>
                  </a:cubicBezTo>
                  <a:cubicBezTo>
                    <a:pt x="1488" y="355"/>
                    <a:pt x="1490" y="354"/>
                    <a:pt x="1493" y="354"/>
                  </a:cubicBezTo>
                  <a:lnTo>
                    <a:pt x="1493" y="362"/>
                  </a:lnTo>
                  <a:cubicBezTo>
                    <a:pt x="1511" y="375"/>
                    <a:pt x="1521" y="379"/>
                    <a:pt x="1527" y="379"/>
                  </a:cubicBezTo>
                  <a:cubicBezTo>
                    <a:pt x="1536" y="379"/>
                    <a:pt x="1538" y="372"/>
                    <a:pt x="1547" y="372"/>
                  </a:cubicBezTo>
                  <a:cubicBezTo>
                    <a:pt x="1553" y="372"/>
                    <a:pt x="1563" y="376"/>
                    <a:pt x="1581" y="389"/>
                  </a:cubicBezTo>
                  <a:lnTo>
                    <a:pt x="1581" y="354"/>
                  </a:lnTo>
                  <a:cubicBezTo>
                    <a:pt x="1583" y="334"/>
                    <a:pt x="1588" y="326"/>
                    <a:pt x="1594" y="326"/>
                  </a:cubicBezTo>
                  <a:cubicBezTo>
                    <a:pt x="1609" y="326"/>
                    <a:pt x="1636" y="375"/>
                    <a:pt x="1665" y="375"/>
                  </a:cubicBezTo>
                  <a:cubicBezTo>
                    <a:pt x="1669" y="375"/>
                    <a:pt x="1674" y="374"/>
                    <a:pt x="1678" y="371"/>
                  </a:cubicBezTo>
                  <a:lnTo>
                    <a:pt x="1660" y="345"/>
                  </a:lnTo>
                  <a:cubicBezTo>
                    <a:pt x="1662" y="342"/>
                    <a:pt x="1664" y="341"/>
                    <a:pt x="1666" y="341"/>
                  </a:cubicBezTo>
                  <a:cubicBezTo>
                    <a:pt x="1684" y="341"/>
                    <a:pt x="1716" y="451"/>
                    <a:pt x="1740" y="459"/>
                  </a:cubicBezTo>
                  <a:cubicBezTo>
                    <a:pt x="1740" y="468"/>
                    <a:pt x="1731" y="477"/>
                    <a:pt x="1722" y="477"/>
                  </a:cubicBezTo>
                  <a:cubicBezTo>
                    <a:pt x="1733" y="486"/>
                    <a:pt x="1739" y="489"/>
                    <a:pt x="1744" y="489"/>
                  </a:cubicBezTo>
                  <a:cubicBezTo>
                    <a:pt x="1761" y="489"/>
                    <a:pt x="1738" y="431"/>
                    <a:pt x="1766" y="424"/>
                  </a:cubicBezTo>
                  <a:lnTo>
                    <a:pt x="1766" y="424"/>
                  </a:lnTo>
                  <a:cubicBezTo>
                    <a:pt x="1775" y="442"/>
                    <a:pt x="1758" y="486"/>
                    <a:pt x="1784" y="486"/>
                  </a:cubicBezTo>
                  <a:cubicBezTo>
                    <a:pt x="1786" y="489"/>
                    <a:pt x="1789" y="490"/>
                    <a:pt x="1792" y="490"/>
                  </a:cubicBezTo>
                  <a:cubicBezTo>
                    <a:pt x="1810" y="490"/>
                    <a:pt x="1845" y="444"/>
                    <a:pt x="1874" y="444"/>
                  </a:cubicBezTo>
                  <a:cubicBezTo>
                    <a:pt x="1883" y="444"/>
                    <a:pt x="1892" y="449"/>
                    <a:pt x="1899" y="459"/>
                  </a:cubicBezTo>
                  <a:cubicBezTo>
                    <a:pt x="1890" y="433"/>
                    <a:pt x="1881" y="415"/>
                    <a:pt x="1899" y="406"/>
                  </a:cubicBezTo>
                  <a:cubicBezTo>
                    <a:pt x="1900" y="406"/>
                    <a:pt x="1902" y="406"/>
                    <a:pt x="1903" y="406"/>
                  </a:cubicBezTo>
                  <a:cubicBezTo>
                    <a:pt x="1923" y="406"/>
                    <a:pt x="1952" y="439"/>
                    <a:pt x="1977" y="439"/>
                  </a:cubicBezTo>
                  <a:cubicBezTo>
                    <a:pt x="1988" y="439"/>
                    <a:pt x="1997" y="433"/>
                    <a:pt x="2005" y="415"/>
                  </a:cubicBezTo>
                  <a:cubicBezTo>
                    <a:pt x="2005" y="424"/>
                    <a:pt x="2005" y="424"/>
                    <a:pt x="2005" y="433"/>
                  </a:cubicBezTo>
                  <a:cubicBezTo>
                    <a:pt x="2031" y="415"/>
                    <a:pt x="2075" y="406"/>
                    <a:pt x="2093" y="371"/>
                  </a:cubicBezTo>
                  <a:cubicBezTo>
                    <a:pt x="2093" y="404"/>
                    <a:pt x="2098" y="414"/>
                    <a:pt x="2105" y="414"/>
                  </a:cubicBezTo>
                  <a:cubicBezTo>
                    <a:pt x="2112" y="414"/>
                    <a:pt x="2120" y="406"/>
                    <a:pt x="2128" y="398"/>
                  </a:cubicBezTo>
                  <a:cubicBezTo>
                    <a:pt x="2141" y="394"/>
                    <a:pt x="2153" y="388"/>
                    <a:pt x="2160" y="388"/>
                  </a:cubicBezTo>
                  <a:cubicBezTo>
                    <a:pt x="2168" y="388"/>
                    <a:pt x="2169" y="396"/>
                    <a:pt x="2155" y="424"/>
                  </a:cubicBezTo>
                  <a:lnTo>
                    <a:pt x="2190" y="415"/>
                  </a:lnTo>
                  <a:lnTo>
                    <a:pt x="2181" y="433"/>
                  </a:lnTo>
                  <a:cubicBezTo>
                    <a:pt x="2199" y="433"/>
                    <a:pt x="2226" y="406"/>
                    <a:pt x="2261" y="380"/>
                  </a:cubicBezTo>
                  <a:lnTo>
                    <a:pt x="2261" y="380"/>
                  </a:lnTo>
                  <a:cubicBezTo>
                    <a:pt x="2261" y="389"/>
                    <a:pt x="2252" y="398"/>
                    <a:pt x="2243" y="406"/>
                  </a:cubicBezTo>
                  <a:cubicBezTo>
                    <a:pt x="2246" y="416"/>
                    <a:pt x="2248" y="421"/>
                    <a:pt x="2255" y="421"/>
                  </a:cubicBezTo>
                  <a:cubicBezTo>
                    <a:pt x="2266" y="421"/>
                    <a:pt x="2290" y="405"/>
                    <a:pt x="2358" y="371"/>
                  </a:cubicBezTo>
                  <a:lnTo>
                    <a:pt x="2358" y="371"/>
                  </a:lnTo>
                  <a:lnTo>
                    <a:pt x="2314" y="406"/>
                  </a:lnTo>
                  <a:cubicBezTo>
                    <a:pt x="2319" y="403"/>
                    <a:pt x="2322" y="402"/>
                    <a:pt x="2324" y="402"/>
                  </a:cubicBezTo>
                  <a:lnTo>
                    <a:pt x="2324" y="402"/>
                  </a:lnTo>
                  <a:cubicBezTo>
                    <a:pt x="2331" y="402"/>
                    <a:pt x="2316" y="426"/>
                    <a:pt x="2323" y="433"/>
                  </a:cubicBezTo>
                  <a:cubicBezTo>
                    <a:pt x="2323" y="442"/>
                    <a:pt x="2323" y="442"/>
                    <a:pt x="2331" y="442"/>
                  </a:cubicBezTo>
                  <a:cubicBezTo>
                    <a:pt x="2331" y="442"/>
                    <a:pt x="2314" y="451"/>
                    <a:pt x="2314" y="451"/>
                  </a:cubicBezTo>
                  <a:cubicBezTo>
                    <a:pt x="2340" y="451"/>
                    <a:pt x="2287" y="486"/>
                    <a:pt x="2261" y="504"/>
                  </a:cubicBezTo>
                  <a:cubicBezTo>
                    <a:pt x="2244" y="515"/>
                    <a:pt x="2235" y="522"/>
                    <a:pt x="2251" y="522"/>
                  </a:cubicBezTo>
                  <a:cubicBezTo>
                    <a:pt x="2261" y="522"/>
                    <a:pt x="2280" y="519"/>
                    <a:pt x="2314" y="512"/>
                  </a:cubicBezTo>
                  <a:cubicBezTo>
                    <a:pt x="2323" y="521"/>
                    <a:pt x="2331" y="530"/>
                    <a:pt x="2340" y="530"/>
                  </a:cubicBezTo>
                  <a:cubicBezTo>
                    <a:pt x="2358" y="512"/>
                    <a:pt x="2376" y="512"/>
                    <a:pt x="2393" y="512"/>
                  </a:cubicBezTo>
                  <a:cubicBezTo>
                    <a:pt x="2402" y="512"/>
                    <a:pt x="2411" y="515"/>
                    <a:pt x="2420" y="515"/>
                  </a:cubicBezTo>
                  <a:cubicBezTo>
                    <a:pt x="2429" y="515"/>
                    <a:pt x="2437" y="512"/>
                    <a:pt x="2446" y="504"/>
                  </a:cubicBezTo>
                  <a:lnTo>
                    <a:pt x="2446" y="504"/>
                  </a:lnTo>
                  <a:cubicBezTo>
                    <a:pt x="2446" y="518"/>
                    <a:pt x="2394" y="544"/>
                    <a:pt x="2379" y="544"/>
                  </a:cubicBezTo>
                  <a:cubicBezTo>
                    <a:pt x="2375" y="544"/>
                    <a:pt x="2374" y="542"/>
                    <a:pt x="2376" y="539"/>
                  </a:cubicBezTo>
                  <a:lnTo>
                    <a:pt x="2384" y="530"/>
                  </a:lnTo>
                  <a:lnTo>
                    <a:pt x="2384" y="530"/>
                  </a:lnTo>
                  <a:cubicBezTo>
                    <a:pt x="2312" y="538"/>
                    <a:pt x="2328" y="575"/>
                    <a:pt x="2284" y="575"/>
                  </a:cubicBezTo>
                  <a:cubicBezTo>
                    <a:pt x="2280" y="575"/>
                    <a:pt x="2275" y="575"/>
                    <a:pt x="2270" y="574"/>
                  </a:cubicBezTo>
                  <a:cubicBezTo>
                    <a:pt x="2270" y="592"/>
                    <a:pt x="2252" y="610"/>
                    <a:pt x="2243" y="618"/>
                  </a:cubicBezTo>
                  <a:cubicBezTo>
                    <a:pt x="2243" y="627"/>
                    <a:pt x="2234" y="627"/>
                    <a:pt x="2226" y="636"/>
                  </a:cubicBezTo>
                  <a:cubicBezTo>
                    <a:pt x="2226" y="636"/>
                    <a:pt x="2226" y="645"/>
                    <a:pt x="2217" y="645"/>
                  </a:cubicBezTo>
                  <a:lnTo>
                    <a:pt x="2208" y="663"/>
                  </a:lnTo>
                  <a:cubicBezTo>
                    <a:pt x="2173" y="707"/>
                    <a:pt x="2137" y="751"/>
                    <a:pt x="2111" y="795"/>
                  </a:cubicBezTo>
                  <a:lnTo>
                    <a:pt x="2164" y="813"/>
                  </a:lnTo>
                  <a:lnTo>
                    <a:pt x="2137" y="839"/>
                  </a:lnTo>
                  <a:cubicBezTo>
                    <a:pt x="2120" y="839"/>
                    <a:pt x="2093" y="830"/>
                    <a:pt x="2111" y="813"/>
                  </a:cubicBezTo>
                  <a:cubicBezTo>
                    <a:pt x="2108" y="812"/>
                    <a:pt x="2106" y="812"/>
                    <a:pt x="2104" y="812"/>
                  </a:cubicBezTo>
                  <a:cubicBezTo>
                    <a:pt x="2081" y="812"/>
                    <a:pt x="2111" y="857"/>
                    <a:pt x="2120" y="866"/>
                  </a:cubicBezTo>
                  <a:cubicBezTo>
                    <a:pt x="2112" y="872"/>
                    <a:pt x="2106" y="874"/>
                    <a:pt x="2101" y="874"/>
                  </a:cubicBezTo>
                  <a:cubicBezTo>
                    <a:pt x="2078" y="874"/>
                    <a:pt x="2074" y="828"/>
                    <a:pt x="2069" y="828"/>
                  </a:cubicBezTo>
                  <a:cubicBezTo>
                    <a:pt x="2068" y="828"/>
                    <a:pt x="2067" y="829"/>
                    <a:pt x="2067" y="830"/>
                  </a:cubicBezTo>
                  <a:lnTo>
                    <a:pt x="2058" y="848"/>
                  </a:lnTo>
                  <a:lnTo>
                    <a:pt x="2067" y="848"/>
                  </a:lnTo>
                  <a:cubicBezTo>
                    <a:pt x="2075" y="874"/>
                    <a:pt x="2093" y="892"/>
                    <a:pt x="2075" y="919"/>
                  </a:cubicBezTo>
                  <a:cubicBezTo>
                    <a:pt x="2072" y="920"/>
                    <a:pt x="2068" y="921"/>
                    <a:pt x="2065" y="921"/>
                  </a:cubicBezTo>
                  <a:cubicBezTo>
                    <a:pt x="2051" y="921"/>
                    <a:pt x="2040" y="910"/>
                    <a:pt x="2040" y="910"/>
                  </a:cubicBezTo>
                  <a:cubicBezTo>
                    <a:pt x="2031" y="910"/>
                    <a:pt x="2031" y="910"/>
                    <a:pt x="2031" y="919"/>
                  </a:cubicBezTo>
                  <a:lnTo>
                    <a:pt x="2005" y="963"/>
                  </a:lnTo>
                  <a:lnTo>
                    <a:pt x="2049" y="963"/>
                  </a:lnTo>
                  <a:cubicBezTo>
                    <a:pt x="2057" y="995"/>
                    <a:pt x="2028" y="1005"/>
                    <a:pt x="2064" y="1007"/>
                  </a:cubicBezTo>
                  <a:lnTo>
                    <a:pt x="2064" y="1007"/>
                  </a:lnTo>
                  <a:cubicBezTo>
                    <a:pt x="1993" y="1012"/>
                    <a:pt x="1968" y="1148"/>
                    <a:pt x="1934" y="1148"/>
                  </a:cubicBezTo>
                  <a:cubicBezTo>
                    <a:pt x="1952" y="1192"/>
                    <a:pt x="1934" y="1219"/>
                    <a:pt x="1916" y="1245"/>
                  </a:cubicBezTo>
                  <a:cubicBezTo>
                    <a:pt x="1925" y="1245"/>
                    <a:pt x="1969" y="1263"/>
                    <a:pt x="1952" y="1289"/>
                  </a:cubicBezTo>
                  <a:cubicBezTo>
                    <a:pt x="1931" y="1273"/>
                    <a:pt x="1916" y="1267"/>
                    <a:pt x="1905" y="1267"/>
                  </a:cubicBezTo>
                  <a:cubicBezTo>
                    <a:pt x="1879" y="1267"/>
                    <a:pt x="1871" y="1301"/>
                    <a:pt x="1831" y="1301"/>
                  </a:cubicBezTo>
                  <a:cubicBezTo>
                    <a:pt x="1828" y="1301"/>
                    <a:pt x="1825" y="1301"/>
                    <a:pt x="1822" y="1300"/>
                  </a:cubicBezTo>
                  <a:lnTo>
                    <a:pt x="1822" y="1300"/>
                  </a:lnTo>
                  <a:cubicBezTo>
                    <a:pt x="1849" y="1312"/>
                    <a:pt x="1782" y="1379"/>
                    <a:pt x="1855" y="1387"/>
                  </a:cubicBezTo>
                  <a:cubicBezTo>
                    <a:pt x="1851" y="1390"/>
                    <a:pt x="1848" y="1392"/>
                    <a:pt x="1844" y="1392"/>
                  </a:cubicBezTo>
                  <a:cubicBezTo>
                    <a:pt x="1830" y="1392"/>
                    <a:pt x="1814" y="1369"/>
                    <a:pt x="1793" y="1369"/>
                  </a:cubicBezTo>
                  <a:cubicBezTo>
                    <a:pt x="1793" y="1440"/>
                    <a:pt x="1705" y="1475"/>
                    <a:pt x="1678" y="1546"/>
                  </a:cubicBezTo>
                  <a:cubicBezTo>
                    <a:pt x="1687" y="1554"/>
                    <a:pt x="1713" y="1554"/>
                    <a:pt x="1722" y="1572"/>
                  </a:cubicBezTo>
                  <a:lnTo>
                    <a:pt x="1643" y="1572"/>
                  </a:lnTo>
                  <a:cubicBezTo>
                    <a:pt x="1643" y="1590"/>
                    <a:pt x="1705" y="1625"/>
                    <a:pt x="1652" y="1625"/>
                  </a:cubicBezTo>
                  <a:cubicBezTo>
                    <a:pt x="1660" y="1625"/>
                    <a:pt x="1678" y="1634"/>
                    <a:pt x="1678" y="1643"/>
                  </a:cubicBezTo>
                  <a:cubicBezTo>
                    <a:pt x="1546" y="1740"/>
                    <a:pt x="1572" y="1925"/>
                    <a:pt x="1396" y="1996"/>
                  </a:cubicBezTo>
                  <a:cubicBezTo>
                    <a:pt x="1422" y="1996"/>
                    <a:pt x="1422" y="2005"/>
                    <a:pt x="1413" y="2022"/>
                  </a:cubicBezTo>
                  <a:cubicBezTo>
                    <a:pt x="1414" y="2021"/>
                    <a:pt x="1416" y="2021"/>
                    <a:pt x="1417" y="2021"/>
                  </a:cubicBezTo>
                  <a:cubicBezTo>
                    <a:pt x="1427" y="2021"/>
                    <a:pt x="1442" y="2040"/>
                    <a:pt x="1457" y="2040"/>
                  </a:cubicBezTo>
                  <a:lnTo>
                    <a:pt x="1387" y="2075"/>
                  </a:lnTo>
                  <a:cubicBezTo>
                    <a:pt x="1422" y="2111"/>
                    <a:pt x="1351" y="2137"/>
                    <a:pt x="1387" y="2164"/>
                  </a:cubicBezTo>
                  <a:lnTo>
                    <a:pt x="1396" y="2146"/>
                  </a:lnTo>
                  <a:cubicBezTo>
                    <a:pt x="1431" y="2190"/>
                    <a:pt x="1519" y="2172"/>
                    <a:pt x="1581" y="2208"/>
                  </a:cubicBezTo>
                  <a:cubicBezTo>
                    <a:pt x="1537" y="2155"/>
                    <a:pt x="1696" y="2190"/>
                    <a:pt x="1643" y="2102"/>
                  </a:cubicBezTo>
                  <a:cubicBezTo>
                    <a:pt x="1660" y="2102"/>
                    <a:pt x="1660" y="2119"/>
                    <a:pt x="1678" y="2128"/>
                  </a:cubicBezTo>
                  <a:cubicBezTo>
                    <a:pt x="1652" y="2102"/>
                    <a:pt x="1660" y="2084"/>
                    <a:pt x="1678" y="2066"/>
                  </a:cubicBezTo>
                  <a:lnTo>
                    <a:pt x="1687" y="2075"/>
                  </a:lnTo>
                  <a:cubicBezTo>
                    <a:pt x="1722" y="2005"/>
                    <a:pt x="1766" y="1987"/>
                    <a:pt x="1819" y="1925"/>
                  </a:cubicBezTo>
                  <a:lnTo>
                    <a:pt x="1793" y="1916"/>
                  </a:lnTo>
                  <a:cubicBezTo>
                    <a:pt x="1802" y="1899"/>
                    <a:pt x="1811" y="1899"/>
                    <a:pt x="1828" y="1899"/>
                  </a:cubicBezTo>
                  <a:cubicBezTo>
                    <a:pt x="1821" y="1889"/>
                    <a:pt x="1815" y="1886"/>
                    <a:pt x="1810" y="1886"/>
                  </a:cubicBezTo>
                  <a:cubicBezTo>
                    <a:pt x="1796" y="1886"/>
                    <a:pt x="1789" y="1911"/>
                    <a:pt x="1776" y="1911"/>
                  </a:cubicBezTo>
                  <a:cubicBezTo>
                    <a:pt x="1771" y="1911"/>
                    <a:pt x="1765" y="1908"/>
                    <a:pt x="1758" y="1899"/>
                  </a:cubicBezTo>
                  <a:lnTo>
                    <a:pt x="1758" y="1899"/>
                  </a:lnTo>
                  <a:cubicBezTo>
                    <a:pt x="1760" y="1899"/>
                    <a:pt x="1762" y="1899"/>
                    <a:pt x="1765" y="1899"/>
                  </a:cubicBezTo>
                  <a:cubicBezTo>
                    <a:pt x="1821" y="1899"/>
                    <a:pt x="1823"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5" y="1747"/>
                    <a:pt x="1929" y="1752"/>
                    <a:pt x="1934" y="1757"/>
                  </a:cubicBezTo>
                  <a:cubicBezTo>
                    <a:pt x="1934" y="1757"/>
                    <a:pt x="1934" y="1766"/>
                    <a:pt x="1934" y="1775"/>
                  </a:cubicBezTo>
                  <a:cubicBezTo>
                    <a:pt x="1969" y="1766"/>
                    <a:pt x="1961" y="1713"/>
                    <a:pt x="1969" y="1704"/>
                  </a:cubicBezTo>
                  <a:lnTo>
                    <a:pt x="1969" y="1704"/>
                  </a:lnTo>
                  <a:lnTo>
                    <a:pt x="1952" y="1722"/>
                  </a:lnTo>
                  <a:cubicBezTo>
                    <a:pt x="1969" y="1643"/>
                    <a:pt x="2040" y="1581"/>
                    <a:pt x="2040" y="1493"/>
                  </a:cubicBezTo>
                  <a:lnTo>
                    <a:pt x="2022" y="1484"/>
                  </a:lnTo>
                  <a:cubicBezTo>
                    <a:pt x="2022" y="1422"/>
                    <a:pt x="2058" y="1457"/>
                    <a:pt x="2084" y="1395"/>
                  </a:cubicBezTo>
                  <a:cubicBezTo>
                    <a:pt x="2075" y="1378"/>
                    <a:pt x="2075" y="1360"/>
                    <a:pt x="2084" y="1342"/>
                  </a:cubicBezTo>
                  <a:cubicBezTo>
                    <a:pt x="2089" y="1356"/>
                    <a:pt x="2102" y="1356"/>
                    <a:pt x="2115" y="1356"/>
                  </a:cubicBezTo>
                  <a:cubicBezTo>
                    <a:pt x="2128" y="1356"/>
                    <a:pt x="2142" y="1356"/>
                    <a:pt x="2146" y="1369"/>
                  </a:cubicBezTo>
                  <a:cubicBezTo>
                    <a:pt x="2146" y="1298"/>
                    <a:pt x="2137" y="1325"/>
                    <a:pt x="2102" y="1263"/>
                  </a:cubicBezTo>
                  <a:lnTo>
                    <a:pt x="2128" y="1263"/>
                  </a:lnTo>
                  <a:cubicBezTo>
                    <a:pt x="2120" y="1245"/>
                    <a:pt x="2111" y="1236"/>
                    <a:pt x="2120" y="1201"/>
                  </a:cubicBezTo>
                  <a:lnTo>
                    <a:pt x="2120" y="1201"/>
                  </a:lnTo>
                  <a:cubicBezTo>
                    <a:pt x="2128" y="1236"/>
                    <a:pt x="2164" y="1210"/>
                    <a:pt x="2173" y="1245"/>
                  </a:cubicBezTo>
                  <a:cubicBezTo>
                    <a:pt x="2253" y="1221"/>
                    <a:pt x="2187" y="1146"/>
                    <a:pt x="2241" y="1146"/>
                  </a:cubicBezTo>
                  <a:cubicBezTo>
                    <a:pt x="2246" y="1146"/>
                    <a:pt x="2253" y="1147"/>
                    <a:pt x="2261" y="1148"/>
                  </a:cubicBezTo>
                  <a:cubicBezTo>
                    <a:pt x="2249" y="1132"/>
                    <a:pt x="2239" y="1126"/>
                    <a:pt x="2231" y="1126"/>
                  </a:cubicBezTo>
                  <a:cubicBezTo>
                    <a:pt x="2211" y="1126"/>
                    <a:pt x="2200" y="1159"/>
                    <a:pt x="2193" y="1159"/>
                  </a:cubicBezTo>
                  <a:cubicBezTo>
                    <a:pt x="2192" y="1159"/>
                    <a:pt x="2191" y="1159"/>
                    <a:pt x="2190" y="1157"/>
                  </a:cubicBezTo>
                  <a:cubicBezTo>
                    <a:pt x="2164" y="1157"/>
                    <a:pt x="2155" y="1104"/>
                    <a:pt x="2173" y="1095"/>
                  </a:cubicBezTo>
                  <a:cubicBezTo>
                    <a:pt x="2175" y="1091"/>
                    <a:pt x="2182" y="1090"/>
                    <a:pt x="2193" y="1090"/>
                  </a:cubicBezTo>
                  <a:cubicBezTo>
                    <a:pt x="2204" y="1090"/>
                    <a:pt x="2218" y="1091"/>
                    <a:pt x="2232" y="1091"/>
                  </a:cubicBezTo>
                  <a:cubicBezTo>
                    <a:pt x="2258" y="1091"/>
                    <a:pt x="2286" y="1087"/>
                    <a:pt x="2301" y="1067"/>
                  </a:cubicBezTo>
                  <a:lnTo>
                    <a:pt x="2301" y="1067"/>
                  </a:lnTo>
                  <a:cubicBezTo>
                    <a:pt x="2300" y="1070"/>
                    <a:pt x="2302" y="1072"/>
                    <a:pt x="2296" y="1078"/>
                  </a:cubicBezTo>
                  <a:cubicBezTo>
                    <a:pt x="2323" y="1069"/>
                    <a:pt x="2296" y="1025"/>
                    <a:pt x="2340" y="1025"/>
                  </a:cubicBezTo>
                  <a:cubicBezTo>
                    <a:pt x="2305" y="989"/>
                    <a:pt x="2358" y="998"/>
                    <a:pt x="2305" y="963"/>
                  </a:cubicBezTo>
                  <a:lnTo>
                    <a:pt x="2296" y="1016"/>
                  </a:lnTo>
                  <a:cubicBezTo>
                    <a:pt x="2296" y="980"/>
                    <a:pt x="2243" y="927"/>
                    <a:pt x="2296" y="901"/>
                  </a:cubicBezTo>
                  <a:cubicBezTo>
                    <a:pt x="2305" y="910"/>
                    <a:pt x="2314" y="927"/>
                    <a:pt x="2314" y="945"/>
                  </a:cubicBezTo>
                  <a:cubicBezTo>
                    <a:pt x="2340" y="936"/>
                    <a:pt x="2323" y="919"/>
                    <a:pt x="2340" y="910"/>
                  </a:cubicBezTo>
                  <a:lnTo>
                    <a:pt x="2340" y="910"/>
                  </a:lnTo>
                  <a:cubicBezTo>
                    <a:pt x="2393" y="945"/>
                    <a:pt x="2323" y="972"/>
                    <a:pt x="2349" y="1016"/>
                  </a:cubicBezTo>
                  <a:cubicBezTo>
                    <a:pt x="2369" y="1016"/>
                    <a:pt x="2354" y="975"/>
                    <a:pt x="2365" y="975"/>
                  </a:cubicBezTo>
                  <a:lnTo>
                    <a:pt x="2365" y="975"/>
                  </a:lnTo>
                  <a:cubicBezTo>
                    <a:pt x="2367" y="975"/>
                    <a:pt x="2370" y="976"/>
                    <a:pt x="2375" y="981"/>
                  </a:cubicBezTo>
                  <a:lnTo>
                    <a:pt x="2375" y="981"/>
                  </a:lnTo>
                  <a:cubicBezTo>
                    <a:pt x="2334" y="938"/>
                    <a:pt x="2418" y="950"/>
                    <a:pt x="2384" y="892"/>
                  </a:cubicBezTo>
                  <a:lnTo>
                    <a:pt x="2384" y="892"/>
                  </a:lnTo>
                  <a:lnTo>
                    <a:pt x="2420" y="910"/>
                  </a:lnTo>
                  <a:cubicBezTo>
                    <a:pt x="2411" y="901"/>
                    <a:pt x="2402" y="883"/>
                    <a:pt x="2411" y="874"/>
                  </a:cubicBezTo>
                  <a:lnTo>
                    <a:pt x="2411" y="874"/>
                  </a:lnTo>
                  <a:lnTo>
                    <a:pt x="2437" y="910"/>
                  </a:lnTo>
                  <a:cubicBezTo>
                    <a:pt x="2420" y="866"/>
                    <a:pt x="2499" y="883"/>
                    <a:pt x="2490" y="848"/>
                  </a:cubicBezTo>
                  <a:lnTo>
                    <a:pt x="2490" y="848"/>
                  </a:lnTo>
                  <a:cubicBezTo>
                    <a:pt x="2482" y="864"/>
                    <a:pt x="2476" y="870"/>
                    <a:pt x="2470" y="870"/>
                  </a:cubicBezTo>
                  <a:cubicBezTo>
                    <a:pt x="2457" y="870"/>
                    <a:pt x="2447" y="847"/>
                    <a:pt x="2427" y="847"/>
                  </a:cubicBezTo>
                  <a:cubicBezTo>
                    <a:pt x="2424" y="847"/>
                    <a:pt x="2422" y="847"/>
                    <a:pt x="2420" y="848"/>
                  </a:cubicBezTo>
                  <a:cubicBezTo>
                    <a:pt x="2414" y="817"/>
                    <a:pt x="2424" y="808"/>
                    <a:pt x="2440" y="808"/>
                  </a:cubicBezTo>
                  <a:cubicBezTo>
                    <a:pt x="2448" y="808"/>
                    <a:pt x="2456" y="810"/>
                    <a:pt x="2464" y="813"/>
                  </a:cubicBezTo>
                  <a:cubicBezTo>
                    <a:pt x="2482" y="813"/>
                    <a:pt x="2499" y="813"/>
                    <a:pt x="2508" y="804"/>
                  </a:cubicBezTo>
                  <a:cubicBezTo>
                    <a:pt x="2524" y="796"/>
                    <a:pt x="2539" y="781"/>
                    <a:pt x="2555" y="760"/>
                  </a:cubicBezTo>
                  <a:lnTo>
                    <a:pt x="2555" y="760"/>
                  </a:lnTo>
                  <a:cubicBezTo>
                    <a:pt x="2545" y="771"/>
                    <a:pt x="2529" y="784"/>
                    <a:pt x="2518" y="784"/>
                  </a:cubicBezTo>
                  <a:cubicBezTo>
                    <a:pt x="2512" y="784"/>
                    <a:pt x="2508" y="779"/>
                    <a:pt x="2508" y="769"/>
                  </a:cubicBezTo>
                  <a:cubicBezTo>
                    <a:pt x="2526" y="751"/>
                    <a:pt x="2552" y="724"/>
                    <a:pt x="2579" y="716"/>
                  </a:cubicBezTo>
                  <a:cubicBezTo>
                    <a:pt x="2592" y="687"/>
                    <a:pt x="2589" y="679"/>
                    <a:pt x="2581" y="679"/>
                  </a:cubicBezTo>
                  <a:cubicBezTo>
                    <a:pt x="2571" y="679"/>
                    <a:pt x="2553" y="690"/>
                    <a:pt x="2543" y="690"/>
                  </a:cubicBezTo>
                  <a:cubicBezTo>
                    <a:pt x="2538" y="690"/>
                    <a:pt x="2535" y="687"/>
                    <a:pt x="2535" y="680"/>
                  </a:cubicBezTo>
                  <a:cubicBezTo>
                    <a:pt x="2588" y="663"/>
                    <a:pt x="2535" y="636"/>
                    <a:pt x="2535" y="610"/>
                  </a:cubicBezTo>
                  <a:lnTo>
                    <a:pt x="2535" y="610"/>
                  </a:lnTo>
                  <a:lnTo>
                    <a:pt x="2579" y="618"/>
                  </a:lnTo>
                  <a:cubicBezTo>
                    <a:pt x="2649" y="530"/>
                    <a:pt x="2508" y="592"/>
                    <a:pt x="2579" y="521"/>
                  </a:cubicBezTo>
                  <a:lnTo>
                    <a:pt x="2579" y="521"/>
                  </a:lnTo>
                  <a:cubicBezTo>
                    <a:pt x="2588" y="530"/>
                    <a:pt x="2605" y="539"/>
                    <a:pt x="2614" y="548"/>
                  </a:cubicBezTo>
                  <a:lnTo>
                    <a:pt x="2623" y="512"/>
                  </a:lnTo>
                  <a:lnTo>
                    <a:pt x="2667" y="512"/>
                  </a:lnTo>
                  <a:cubicBezTo>
                    <a:pt x="2658" y="477"/>
                    <a:pt x="2676" y="459"/>
                    <a:pt x="2711" y="415"/>
                  </a:cubicBezTo>
                  <a:lnTo>
                    <a:pt x="2711" y="415"/>
                  </a:lnTo>
                  <a:cubicBezTo>
                    <a:pt x="2697" y="423"/>
                    <a:pt x="2680" y="427"/>
                    <a:pt x="2668" y="427"/>
                  </a:cubicBezTo>
                  <a:cubicBezTo>
                    <a:pt x="2650" y="427"/>
                    <a:pt x="2639" y="418"/>
                    <a:pt x="2649" y="398"/>
                  </a:cubicBezTo>
                  <a:cubicBezTo>
                    <a:pt x="2693" y="371"/>
                    <a:pt x="2685" y="398"/>
                    <a:pt x="2711" y="354"/>
                  </a:cubicBezTo>
                  <a:cubicBezTo>
                    <a:pt x="2738" y="354"/>
                    <a:pt x="2764" y="354"/>
                    <a:pt x="2702" y="389"/>
                  </a:cubicBezTo>
                  <a:lnTo>
                    <a:pt x="2746" y="389"/>
                  </a:lnTo>
                  <a:cubicBezTo>
                    <a:pt x="2799" y="354"/>
                    <a:pt x="2799" y="318"/>
                    <a:pt x="2808" y="292"/>
                  </a:cubicBezTo>
                  <a:lnTo>
                    <a:pt x="2808" y="292"/>
                  </a:lnTo>
                  <a:cubicBezTo>
                    <a:pt x="2799" y="301"/>
                    <a:pt x="2791" y="309"/>
                    <a:pt x="2782" y="318"/>
                  </a:cubicBezTo>
                  <a:cubicBezTo>
                    <a:pt x="2773" y="301"/>
                    <a:pt x="2764" y="292"/>
                    <a:pt x="2746" y="274"/>
                  </a:cubicBezTo>
                  <a:cubicBezTo>
                    <a:pt x="2782" y="256"/>
                    <a:pt x="2791" y="256"/>
                    <a:pt x="2799" y="256"/>
                  </a:cubicBezTo>
                  <a:cubicBezTo>
                    <a:pt x="2799" y="248"/>
                    <a:pt x="2782" y="248"/>
                    <a:pt x="2791" y="230"/>
                  </a:cubicBezTo>
                  <a:cubicBezTo>
                    <a:pt x="2821" y="218"/>
                    <a:pt x="2856" y="201"/>
                    <a:pt x="2875" y="201"/>
                  </a:cubicBezTo>
                  <a:cubicBezTo>
                    <a:pt x="2879" y="201"/>
                    <a:pt x="2882" y="202"/>
                    <a:pt x="2884" y="203"/>
                  </a:cubicBezTo>
                  <a:lnTo>
                    <a:pt x="2884" y="203"/>
                  </a:lnTo>
                  <a:cubicBezTo>
                    <a:pt x="2879" y="189"/>
                    <a:pt x="2879" y="174"/>
                    <a:pt x="2879" y="159"/>
                  </a:cubicBezTo>
                  <a:cubicBezTo>
                    <a:pt x="2905" y="142"/>
                    <a:pt x="2958" y="89"/>
                    <a:pt x="2976" y="89"/>
                  </a:cubicBezTo>
                  <a:cubicBezTo>
                    <a:pt x="2985" y="71"/>
                    <a:pt x="2994" y="53"/>
                    <a:pt x="2994" y="44"/>
                  </a:cubicBezTo>
                  <a:lnTo>
                    <a:pt x="2994" y="44"/>
                  </a:lnTo>
                  <a:cubicBezTo>
                    <a:pt x="2937" y="59"/>
                    <a:pt x="2856" y="85"/>
                    <a:pt x="2814" y="85"/>
                  </a:cubicBezTo>
                  <a:cubicBezTo>
                    <a:pt x="2804" y="85"/>
                    <a:pt x="2796" y="83"/>
                    <a:pt x="2791" y="80"/>
                  </a:cubicBezTo>
                  <a:cubicBezTo>
                    <a:pt x="2782" y="80"/>
                    <a:pt x="2764" y="89"/>
                    <a:pt x="2746" y="89"/>
                  </a:cubicBezTo>
                  <a:cubicBezTo>
                    <a:pt x="2717" y="89"/>
                    <a:pt x="2695" y="73"/>
                    <a:pt x="2650" y="73"/>
                  </a:cubicBezTo>
                  <a:cubicBezTo>
                    <a:pt x="2628" y="73"/>
                    <a:pt x="2599" y="77"/>
                    <a:pt x="2561" y="89"/>
                  </a:cubicBezTo>
                  <a:cubicBezTo>
                    <a:pt x="2570" y="71"/>
                    <a:pt x="2570" y="53"/>
                    <a:pt x="2570" y="36"/>
                  </a:cubicBezTo>
                  <a:lnTo>
                    <a:pt x="2570" y="36"/>
                  </a:lnTo>
                  <a:cubicBezTo>
                    <a:pt x="2535" y="44"/>
                    <a:pt x="2535" y="62"/>
                    <a:pt x="2526" y="80"/>
                  </a:cubicBezTo>
                  <a:cubicBezTo>
                    <a:pt x="2526" y="97"/>
                    <a:pt x="2508" y="115"/>
                    <a:pt x="2455" y="124"/>
                  </a:cubicBezTo>
                  <a:cubicBezTo>
                    <a:pt x="2446" y="126"/>
                    <a:pt x="2440" y="127"/>
                    <a:pt x="2435" y="127"/>
                  </a:cubicBezTo>
                  <a:cubicBezTo>
                    <a:pt x="2403" y="127"/>
                    <a:pt x="2463" y="78"/>
                    <a:pt x="2455" y="62"/>
                  </a:cubicBezTo>
                  <a:lnTo>
                    <a:pt x="2455" y="62"/>
                  </a:lnTo>
                  <a:cubicBezTo>
                    <a:pt x="2429" y="80"/>
                    <a:pt x="2393" y="97"/>
                    <a:pt x="2358" y="106"/>
                  </a:cubicBezTo>
                  <a:cubicBezTo>
                    <a:pt x="2340" y="111"/>
                    <a:pt x="2325" y="115"/>
                    <a:pt x="2312" y="115"/>
                  </a:cubicBezTo>
                  <a:cubicBezTo>
                    <a:pt x="2298" y="115"/>
                    <a:pt x="2287" y="111"/>
                    <a:pt x="2278" y="97"/>
                  </a:cubicBezTo>
                  <a:cubicBezTo>
                    <a:pt x="2305" y="97"/>
                    <a:pt x="2323" y="106"/>
                    <a:pt x="2340" y="106"/>
                  </a:cubicBezTo>
                  <a:cubicBezTo>
                    <a:pt x="2331" y="89"/>
                    <a:pt x="2314" y="80"/>
                    <a:pt x="2305" y="71"/>
                  </a:cubicBezTo>
                  <a:cubicBezTo>
                    <a:pt x="2384" y="27"/>
                    <a:pt x="2429" y="44"/>
                    <a:pt x="240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8147142" y="4667766"/>
              <a:ext cx="1597" cy="4313"/>
            </a:xfrm>
            <a:custGeom>
              <a:rect b="b" l="l" r="r" t="t"/>
              <a:pathLst>
                <a:path extrusionOk="0" h="27" w="10">
                  <a:moveTo>
                    <a:pt x="0" y="0"/>
                  </a:moveTo>
                  <a:cubicBezTo>
                    <a:pt x="9" y="9"/>
                    <a:pt x="9" y="18"/>
                    <a:pt x="9" y="27"/>
                  </a:cubicBezTo>
                  <a:cubicBezTo>
                    <a:pt x="9"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8393943" y="4654986"/>
              <a:ext cx="1597" cy="160"/>
            </a:xfrm>
            <a:custGeom>
              <a:rect b="b" l="l" r="r" t="t"/>
              <a:pathLst>
                <a:path extrusionOk="0" h="1" w="10">
                  <a:moveTo>
                    <a:pt x="0" y="1"/>
                  </a:moveTo>
                  <a:lnTo>
                    <a:pt x="0" y="1"/>
                  </a:ln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8003214" y="4739649"/>
              <a:ext cx="3035" cy="4473"/>
            </a:xfrm>
            <a:custGeom>
              <a:rect b="b" l="l" r="r" t="t"/>
              <a:pathLst>
                <a:path extrusionOk="0" h="28" w="19">
                  <a:moveTo>
                    <a:pt x="18" y="1"/>
                  </a:moveTo>
                  <a:cubicBezTo>
                    <a:pt x="9" y="9"/>
                    <a:pt x="1" y="9"/>
                    <a:pt x="9" y="27"/>
                  </a:cubicBezTo>
                  <a:cubicBezTo>
                    <a:pt x="9" y="18"/>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8118867" y="4828466"/>
              <a:ext cx="4473" cy="4473"/>
            </a:xfrm>
            <a:custGeom>
              <a:rect b="b" l="l" r="r" t="t"/>
              <a:pathLst>
                <a:path extrusionOk="0" h="28" w="28">
                  <a:moveTo>
                    <a:pt x="22" y="15"/>
                  </a:moveTo>
                  <a:lnTo>
                    <a:pt x="27" y="19"/>
                  </a:lnTo>
                  <a:cubicBezTo>
                    <a:pt x="26" y="17"/>
                    <a:pt x="24" y="16"/>
                    <a:pt x="22" y="15"/>
                  </a:cubicBezTo>
                  <a:close/>
                  <a:moveTo>
                    <a:pt x="1" y="1"/>
                  </a:moveTo>
                  <a:lnTo>
                    <a:pt x="1" y="1"/>
                  </a:lnTo>
                  <a:cubicBezTo>
                    <a:pt x="9" y="10"/>
                    <a:pt x="9" y="19"/>
                    <a:pt x="1" y="27"/>
                  </a:cubicBezTo>
                  <a:cubicBezTo>
                    <a:pt x="7" y="21"/>
                    <a:pt x="13" y="15"/>
                    <a:pt x="19" y="15"/>
                  </a:cubicBezTo>
                  <a:cubicBezTo>
                    <a:pt x="20" y="15"/>
                    <a:pt x="21" y="15"/>
                    <a:pt x="22" y="15"/>
                  </a:cubicBezTo>
                  <a:lnTo>
                    <a:pt x="22" y="15"/>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8108963" y="4875750"/>
              <a:ext cx="4473" cy="3674"/>
            </a:xfrm>
            <a:custGeom>
              <a:rect b="b" l="l" r="r" t="t"/>
              <a:pathLst>
                <a:path extrusionOk="0" h="23" w="28">
                  <a:moveTo>
                    <a:pt x="11" y="1"/>
                  </a:moveTo>
                  <a:cubicBezTo>
                    <a:pt x="5" y="1"/>
                    <a:pt x="1" y="5"/>
                    <a:pt x="1" y="14"/>
                  </a:cubicBezTo>
                  <a:cubicBezTo>
                    <a:pt x="1" y="14"/>
                    <a:pt x="1" y="23"/>
                    <a:pt x="10" y="23"/>
                  </a:cubicBezTo>
                  <a:lnTo>
                    <a:pt x="27" y="14"/>
                  </a:lnTo>
                  <a:cubicBezTo>
                    <a:pt x="23" y="5"/>
                    <a:pt x="16" y="1"/>
                    <a:pt x="1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8103372" y="4843961"/>
              <a:ext cx="11501" cy="5910"/>
            </a:xfrm>
            <a:custGeom>
              <a:rect b="b" l="l" r="r" t="t"/>
              <a:pathLst>
                <a:path extrusionOk="0" h="37" w="72">
                  <a:moveTo>
                    <a:pt x="27" y="1"/>
                  </a:moveTo>
                  <a:lnTo>
                    <a:pt x="27" y="1"/>
                  </a:lnTo>
                  <a:cubicBezTo>
                    <a:pt x="1" y="19"/>
                    <a:pt x="18" y="27"/>
                    <a:pt x="36" y="36"/>
                  </a:cubicBezTo>
                  <a:cubicBezTo>
                    <a:pt x="71" y="19"/>
                    <a:pt x="53" y="1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8108963" y="4849712"/>
              <a:ext cx="4473" cy="2875"/>
            </a:xfrm>
            <a:custGeom>
              <a:rect b="b" l="l" r="r" t="t"/>
              <a:pathLst>
                <a:path extrusionOk="0" h="18" w="28">
                  <a:moveTo>
                    <a:pt x="1" y="0"/>
                  </a:moveTo>
                  <a:lnTo>
                    <a:pt x="1" y="0"/>
                  </a:lnTo>
                  <a:cubicBezTo>
                    <a:pt x="1" y="9"/>
                    <a:pt x="10" y="9"/>
                    <a:pt x="10" y="18"/>
                  </a:cubicBezTo>
                  <a:cubicBezTo>
                    <a:pt x="27"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8102573" y="4810735"/>
              <a:ext cx="10064" cy="3355"/>
            </a:xfrm>
            <a:custGeom>
              <a:rect b="b" l="l" r="r" t="t"/>
              <a:pathLst>
                <a:path extrusionOk="0" h="21" w="63">
                  <a:moveTo>
                    <a:pt x="18" y="1"/>
                  </a:moveTo>
                  <a:cubicBezTo>
                    <a:pt x="7" y="1"/>
                    <a:pt x="0" y="4"/>
                    <a:pt x="14" y="15"/>
                  </a:cubicBezTo>
                  <a:cubicBezTo>
                    <a:pt x="14" y="19"/>
                    <a:pt x="17" y="21"/>
                    <a:pt x="20" y="21"/>
                  </a:cubicBezTo>
                  <a:cubicBezTo>
                    <a:pt x="28" y="21"/>
                    <a:pt x="41" y="13"/>
                    <a:pt x="42" y="13"/>
                  </a:cubicBezTo>
                  <a:lnTo>
                    <a:pt x="42" y="13"/>
                  </a:lnTo>
                  <a:cubicBezTo>
                    <a:pt x="42" y="13"/>
                    <a:pt x="42" y="13"/>
                    <a:pt x="41" y="15"/>
                  </a:cubicBezTo>
                  <a:cubicBezTo>
                    <a:pt x="62" y="9"/>
                    <a:pt x="35"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8094906" y="4849712"/>
              <a:ext cx="5751" cy="4313"/>
            </a:xfrm>
            <a:custGeom>
              <a:rect b="b" l="l" r="r" t="t"/>
              <a:pathLst>
                <a:path extrusionOk="0" h="27" w="36">
                  <a:moveTo>
                    <a:pt x="36" y="0"/>
                  </a:moveTo>
                  <a:lnTo>
                    <a:pt x="1" y="9"/>
                  </a:lnTo>
                  <a:lnTo>
                    <a:pt x="1" y="27"/>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8087877" y="4832779"/>
              <a:ext cx="4313" cy="4313"/>
            </a:xfrm>
            <a:custGeom>
              <a:rect b="b" l="l" r="r" t="t"/>
              <a:pathLst>
                <a:path extrusionOk="0" h="27" w="27">
                  <a:moveTo>
                    <a:pt x="0" y="0"/>
                  </a:moveTo>
                  <a:lnTo>
                    <a:pt x="9" y="27"/>
                  </a:lnTo>
                  <a:lnTo>
                    <a:pt x="27" y="27"/>
                  </a:lnTo>
                  <a:cubicBezTo>
                    <a:pt x="18" y="18"/>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8092031" y="4836932"/>
              <a:ext cx="1597" cy="3035"/>
            </a:xfrm>
            <a:custGeom>
              <a:rect b="b" l="l" r="r" t="t"/>
              <a:pathLst>
                <a:path extrusionOk="0" h="19" w="10">
                  <a:moveTo>
                    <a:pt x="1" y="1"/>
                  </a:moveTo>
                  <a:cubicBezTo>
                    <a:pt x="1" y="10"/>
                    <a:pt x="10" y="18"/>
                    <a:pt x="10" y="18"/>
                  </a:cubicBezTo>
                  <a:cubicBezTo>
                    <a:pt x="10" y="18"/>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8090753" y="4845399"/>
              <a:ext cx="160" cy="4473"/>
            </a:xfrm>
            <a:custGeom>
              <a:rect b="b" l="l" r="r" t="t"/>
              <a:pathLst>
                <a:path extrusionOk="0" h="28" w="1">
                  <a:moveTo>
                    <a:pt x="0" y="27"/>
                  </a:moveTo>
                  <a:lnTo>
                    <a:pt x="0" y="18"/>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8059603" y="4789010"/>
              <a:ext cx="7188" cy="4792"/>
            </a:xfrm>
            <a:custGeom>
              <a:rect b="b" l="l" r="r" t="t"/>
              <a:pathLst>
                <a:path extrusionOk="0" h="30" w="45">
                  <a:moveTo>
                    <a:pt x="18" y="1"/>
                  </a:moveTo>
                  <a:cubicBezTo>
                    <a:pt x="10" y="9"/>
                    <a:pt x="1" y="18"/>
                    <a:pt x="10" y="27"/>
                  </a:cubicBezTo>
                  <a:cubicBezTo>
                    <a:pt x="18" y="27"/>
                    <a:pt x="25" y="29"/>
                    <a:pt x="31" y="29"/>
                  </a:cubicBezTo>
                  <a:cubicBezTo>
                    <a:pt x="36" y="29"/>
                    <a:pt x="41" y="27"/>
                    <a:pt x="45" y="18"/>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8055450" y="4808818"/>
              <a:ext cx="7188" cy="4313"/>
            </a:xfrm>
            <a:custGeom>
              <a:rect b="b" l="l" r="r" t="t"/>
              <a:pathLst>
                <a:path extrusionOk="0" h="27" w="45">
                  <a:moveTo>
                    <a:pt x="44" y="0"/>
                  </a:moveTo>
                  <a:lnTo>
                    <a:pt x="0" y="27"/>
                  </a:lnTo>
                  <a:lnTo>
                    <a:pt x="27" y="27"/>
                  </a:lnTo>
                  <a:cubicBezTo>
                    <a:pt x="27" y="18"/>
                    <a:pt x="36" y="9"/>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8044587" y="4801150"/>
              <a:ext cx="6709" cy="3035"/>
            </a:xfrm>
            <a:custGeom>
              <a:rect b="b" l="l" r="r" t="t"/>
              <a:pathLst>
                <a:path extrusionOk="0" h="19" w="42">
                  <a:moveTo>
                    <a:pt x="5" y="1"/>
                  </a:moveTo>
                  <a:cubicBezTo>
                    <a:pt x="1" y="1"/>
                    <a:pt x="0" y="4"/>
                    <a:pt x="6" y="13"/>
                  </a:cubicBezTo>
                  <a:cubicBezTo>
                    <a:pt x="17" y="13"/>
                    <a:pt x="27" y="19"/>
                    <a:pt x="33" y="19"/>
                  </a:cubicBezTo>
                  <a:cubicBezTo>
                    <a:pt x="39" y="19"/>
                    <a:pt x="42" y="15"/>
                    <a:pt x="42" y="4"/>
                  </a:cubicBezTo>
                  <a:lnTo>
                    <a:pt x="42" y="4"/>
                  </a:lnTo>
                  <a:cubicBezTo>
                    <a:pt x="39" y="5"/>
                    <a:pt x="36" y="6"/>
                    <a:pt x="33" y="6"/>
                  </a:cubicBezTo>
                  <a:cubicBezTo>
                    <a:pt x="22" y="6"/>
                    <a:pt x="10"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8023022" y="4734058"/>
              <a:ext cx="14217" cy="1597"/>
            </a:xfrm>
            <a:custGeom>
              <a:rect b="b" l="l" r="r" t="t"/>
              <a:pathLst>
                <a:path extrusionOk="0" h="10" w="89">
                  <a:moveTo>
                    <a:pt x="0" y="0"/>
                  </a:moveTo>
                  <a:lnTo>
                    <a:pt x="0" y="9"/>
                  </a:lnTo>
                  <a:lnTo>
                    <a:pt x="89" y="9"/>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7952735" y="4655945"/>
              <a:ext cx="22364" cy="9105"/>
            </a:xfrm>
            <a:custGeom>
              <a:rect b="b" l="l" r="r" t="t"/>
              <a:pathLst>
                <a:path extrusionOk="0" h="57" w="140">
                  <a:moveTo>
                    <a:pt x="28" y="0"/>
                  </a:moveTo>
                  <a:cubicBezTo>
                    <a:pt x="1" y="0"/>
                    <a:pt x="69" y="33"/>
                    <a:pt x="46" y="33"/>
                  </a:cubicBezTo>
                  <a:cubicBezTo>
                    <a:pt x="42" y="33"/>
                    <a:pt x="35" y="32"/>
                    <a:pt x="25" y="30"/>
                  </a:cubicBezTo>
                  <a:lnTo>
                    <a:pt x="25" y="30"/>
                  </a:lnTo>
                  <a:cubicBezTo>
                    <a:pt x="43" y="48"/>
                    <a:pt x="96" y="48"/>
                    <a:pt x="105" y="57"/>
                  </a:cubicBezTo>
                  <a:cubicBezTo>
                    <a:pt x="105" y="39"/>
                    <a:pt x="140" y="48"/>
                    <a:pt x="52" y="4"/>
                  </a:cubicBezTo>
                  <a:cubicBezTo>
                    <a:pt x="40" y="1"/>
                    <a:pt x="33"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7969349" y="4664890"/>
              <a:ext cx="160" cy="3035"/>
            </a:xfrm>
            <a:custGeom>
              <a:rect b="b" l="l" r="r" t="t"/>
              <a:pathLst>
                <a:path extrusionOk="0" h="19" w="1">
                  <a:moveTo>
                    <a:pt x="1" y="1"/>
                  </a:moveTo>
                  <a:cubicBezTo>
                    <a:pt x="1" y="9"/>
                    <a:pt x="1" y="9"/>
                    <a:pt x="1" y="18"/>
                  </a:cubicBezTo>
                  <a:cubicBezTo>
                    <a:pt x="1" y="9"/>
                    <a:pt x="1"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8155608" y="4977985"/>
              <a:ext cx="5751" cy="1597"/>
            </a:xfrm>
            <a:custGeom>
              <a:rect b="b" l="l" r="r" t="t"/>
              <a:pathLst>
                <a:path extrusionOk="0" h="10" w="36">
                  <a:moveTo>
                    <a:pt x="27" y="1"/>
                  </a:moveTo>
                  <a:lnTo>
                    <a:pt x="0" y="10"/>
                  </a:lnTo>
                  <a:lnTo>
                    <a:pt x="36" y="10"/>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8157046" y="4985013"/>
              <a:ext cx="7188" cy="5910"/>
            </a:xfrm>
            <a:custGeom>
              <a:rect b="b" l="l" r="r" t="t"/>
              <a:pathLst>
                <a:path extrusionOk="0" h="37" w="45">
                  <a:moveTo>
                    <a:pt x="0" y="1"/>
                  </a:moveTo>
                  <a:lnTo>
                    <a:pt x="35" y="36"/>
                  </a:lnTo>
                  <a:cubicBezTo>
                    <a:pt x="35" y="27"/>
                    <a:pt x="35" y="19"/>
                    <a:pt x="44" y="19"/>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8227492" y="4646520"/>
              <a:ext cx="3035" cy="4473"/>
            </a:xfrm>
            <a:custGeom>
              <a:rect b="b" l="l" r="r" t="t"/>
              <a:pathLst>
                <a:path extrusionOk="0" h="28" w="19">
                  <a:moveTo>
                    <a:pt x="1" y="1"/>
                  </a:moveTo>
                  <a:lnTo>
                    <a:pt x="1" y="18"/>
                  </a:lnTo>
                  <a:cubicBezTo>
                    <a:pt x="9" y="27"/>
                    <a:pt x="9" y="27"/>
                    <a:pt x="18" y="27"/>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8275414" y="4652271"/>
              <a:ext cx="1597" cy="7188"/>
            </a:xfrm>
            <a:custGeom>
              <a:rect b="b" l="l" r="r" t="t"/>
              <a:pathLst>
                <a:path extrusionOk="0" h="45" w="10">
                  <a:moveTo>
                    <a:pt x="1" y="0"/>
                  </a:moveTo>
                  <a:lnTo>
                    <a:pt x="10" y="44"/>
                  </a:ln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8341707" y="4643804"/>
              <a:ext cx="11501" cy="3994"/>
            </a:xfrm>
            <a:custGeom>
              <a:rect b="b" l="l" r="r" t="t"/>
              <a:pathLst>
                <a:path extrusionOk="0" h="25" w="72">
                  <a:moveTo>
                    <a:pt x="12" y="8"/>
                  </a:moveTo>
                  <a:cubicBezTo>
                    <a:pt x="9" y="8"/>
                    <a:pt x="5" y="8"/>
                    <a:pt x="1" y="9"/>
                  </a:cubicBezTo>
                  <a:cubicBezTo>
                    <a:pt x="4" y="9"/>
                    <a:pt x="9" y="9"/>
                    <a:pt x="14" y="8"/>
                  </a:cubicBezTo>
                  <a:lnTo>
                    <a:pt x="14" y="8"/>
                  </a:lnTo>
                  <a:cubicBezTo>
                    <a:pt x="13" y="8"/>
                    <a:pt x="13" y="8"/>
                    <a:pt x="12" y="8"/>
                  </a:cubicBezTo>
                  <a:close/>
                  <a:moveTo>
                    <a:pt x="71" y="0"/>
                  </a:moveTo>
                  <a:cubicBezTo>
                    <a:pt x="57" y="0"/>
                    <a:pt x="32" y="6"/>
                    <a:pt x="14" y="8"/>
                  </a:cubicBezTo>
                  <a:lnTo>
                    <a:pt x="14" y="8"/>
                  </a:lnTo>
                  <a:cubicBezTo>
                    <a:pt x="37" y="9"/>
                    <a:pt x="41" y="24"/>
                    <a:pt x="49" y="24"/>
                  </a:cubicBezTo>
                  <a:cubicBezTo>
                    <a:pt x="53" y="24"/>
                    <a:pt x="59"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8632278" y="4688851"/>
              <a:ext cx="359900" cy="311977"/>
            </a:xfrm>
            <a:custGeom>
              <a:rect b="b" l="l" r="r" t="t"/>
              <a:pathLst>
                <a:path extrusionOk="0" h="1953" w="2253">
                  <a:moveTo>
                    <a:pt x="1" y="1"/>
                  </a:moveTo>
                  <a:lnTo>
                    <a:pt x="1122" y="1952"/>
                  </a:lnTo>
                  <a:lnTo>
                    <a:pt x="225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8836588" y="4983416"/>
              <a:ext cx="6070" cy="2236"/>
            </a:xfrm>
            <a:custGeom>
              <a:rect b="b" l="l" r="r" t="t"/>
              <a:pathLst>
                <a:path extrusionOk="0" h="14" w="38">
                  <a:moveTo>
                    <a:pt x="29" y="0"/>
                  </a:moveTo>
                  <a:cubicBezTo>
                    <a:pt x="18" y="0"/>
                    <a:pt x="6" y="8"/>
                    <a:pt x="2" y="12"/>
                  </a:cubicBezTo>
                  <a:lnTo>
                    <a:pt x="2" y="12"/>
                  </a:lnTo>
                  <a:cubicBezTo>
                    <a:pt x="2" y="11"/>
                    <a:pt x="2" y="11"/>
                    <a:pt x="2" y="11"/>
                  </a:cubicBezTo>
                  <a:cubicBezTo>
                    <a:pt x="1" y="12"/>
                    <a:pt x="0" y="13"/>
                    <a:pt x="0" y="13"/>
                  </a:cubicBezTo>
                  <a:cubicBezTo>
                    <a:pt x="0" y="13"/>
                    <a:pt x="1" y="12"/>
                    <a:pt x="2" y="12"/>
                  </a:cubicBezTo>
                  <a:lnTo>
                    <a:pt x="2" y="12"/>
                  </a:lnTo>
                  <a:cubicBezTo>
                    <a:pt x="2" y="13"/>
                    <a:pt x="3" y="13"/>
                    <a:pt x="5" y="13"/>
                  </a:cubicBezTo>
                  <a:cubicBezTo>
                    <a:pt x="12" y="13"/>
                    <a:pt x="30" y="2"/>
                    <a:pt x="37" y="2"/>
                  </a:cubicBezTo>
                  <a:cubicBezTo>
                    <a:pt x="35" y="1"/>
                    <a:pt x="32" y="0"/>
                    <a:pt x="2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8808633" y="4966803"/>
              <a:ext cx="7188" cy="1438"/>
            </a:xfrm>
            <a:custGeom>
              <a:rect b="b" l="l" r="r" t="t"/>
              <a:pathLst>
                <a:path extrusionOk="0" h="9" w="45">
                  <a:moveTo>
                    <a:pt x="0" y="0"/>
                  </a:moveTo>
                  <a:lnTo>
                    <a:pt x="27" y="9"/>
                  </a:lnTo>
                  <a:lnTo>
                    <a:pt x="4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8794576" y="4946995"/>
              <a:ext cx="18370" cy="14217"/>
            </a:xfrm>
            <a:custGeom>
              <a:rect b="b" l="l" r="r" t="t"/>
              <a:pathLst>
                <a:path extrusionOk="0" h="89" w="115">
                  <a:moveTo>
                    <a:pt x="44" y="1"/>
                  </a:moveTo>
                  <a:lnTo>
                    <a:pt x="44" y="1"/>
                  </a:lnTo>
                  <a:cubicBezTo>
                    <a:pt x="0" y="36"/>
                    <a:pt x="80" y="45"/>
                    <a:pt x="80" y="71"/>
                  </a:cubicBezTo>
                  <a:lnTo>
                    <a:pt x="71" y="89"/>
                  </a:lnTo>
                  <a:lnTo>
                    <a:pt x="115" y="71"/>
                  </a:lnTo>
                  <a:cubicBezTo>
                    <a:pt x="88" y="45"/>
                    <a:pt x="44" y="27"/>
                    <a:pt x="4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8808473" y="4925909"/>
              <a:ext cx="3195" cy="2875"/>
            </a:xfrm>
            <a:custGeom>
              <a:rect b="b" l="l" r="r" t="t"/>
              <a:pathLst>
                <a:path extrusionOk="0" h="18" w="20">
                  <a:moveTo>
                    <a:pt x="10" y="0"/>
                  </a:moveTo>
                  <a:cubicBezTo>
                    <a:pt x="8" y="4"/>
                    <a:pt x="7" y="5"/>
                    <a:pt x="5" y="6"/>
                  </a:cubicBezTo>
                  <a:lnTo>
                    <a:pt x="5" y="6"/>
                  </a:lnTo>
                  <a:cubicBezTo>
                    <a:pt x="4" y="5"/>
                    <a:pt x="3" y="5"/>
                    <a:pt x="2" y="5"/>
                  </a:cubicBezTo>
                  <a:lnTo>
                    <a:pt x="2" y="5"/>
                  </a:lnTo>
                  <a:cubicBezTo>
                    <a:pt x="1" y="5"/>
                    <a:pt x="1" y="7"/>
                    <a:pt x="3" y="7"/>
                  </a:cubicBezTo>
                  <a:cubicBezTo>
                    <a:pt x="4" y="7"/>
                    <a:pt x="4" y="7"/>
                    <a:pt x="5" y="6"/>
                  </a:cubicBezTo>
                  <a:lnTo>
                    <a:pt x="5" y="6"/>
                  </a:lnTo>
                  <a:cubicBezTo>
                    <a:pt x="8" y="8"/>
                    <a:pt x="12" y="11"/>
                    <a:pt x="19" y="18"/>
                  </a:cubicBezTo>
                  <a:cubicBezTo>
                    <a:pt x="19" y="9"/>
                    <a:pt x="19"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8811509" y="4927666"/>
              <a:ext cx="1278" cy="1438"/>
            </a:xfrm>
            <a:custGeom>
              <a:rect b="b" l="l" r="r" t="t"/>
              <a:pathLst>
                <a:path extrusionOk="0" h="9" w="8">
                  <a:moveTo>
                    <a:pt x="5" y="1"/>
                  </a:moveTo>
                  <a:cubicBezTo>
                    <a:pt x="4" y="1"/>
                    <a:pt x="2" y="2"/>
                    <a:pt x="0" y="7"/>
                  </a:cubicBezTo>
                  <a:cubicBezTo>
                    <a:pt x="1" y="8"/>
                    <a:pt x="3" y="9"/>
                    <a:pt x="3" y="9"/>
                  </a:cubicBezTo>
                  <a:cubicBezTo>
                    <a:pt x="7" y="9"/>
                    <a:pt x="8"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8804320" y="4915366"/>
              <a:ext cx="5910" cy="4952"/>
            </a:xfrm>
            <a:custGeom>
              <a:rect b="b" l="l" r="r" t="t"/>
              <a:pathLst>
                <a:path extrusionOk="0" h="31" w="37">
                  <a:moveTo>
                    <a:pt x="24" y="1"/>
                  </a:moveTo>
                  <a:cubicBezTo>
                    <a:pt x="14" y="1"/>
                    <a:pt x="7" y="9"/>
                    <a:pt x="1" y="22"/>
                  </a:cubicBezTo>
                  <a:lnTo>
                    <a:pt x="27" y="31"/>
                  </a:lnTo>
                  <a:cubicBezTo>
                    <a:pt x="36" y="22"/>
                    <a:pt x="27" y="4"/>
                    <a:pt x="36" y="4"/>
                  </a:cubicBezTo>
                  <a:cubicBezTo>
                    <a:pt x="32" y="2"/>
                    <a:pt x="27" y="1"/>
                    <a:pt x="2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8797292" y="4918720"/>
              <a:ext cx="3035" cy="1597"/>
            </a:xfrm>
            <a:custGeom>
              <a:rect b="b" l="l" r="r" t="t"/>
              <a:pathLst>
                <a:path extrusionOk="0" h="10" w="19">
                  <a:moveTo>
                    <a:pt x="1" y="1"/>
                  </a:moveTo>
                  <a:lnTo>
                    <a:pt x="10" y="10"/>
                  </a:lnTo>
                  <a:cubicBezTo>
                    <a:pt x="18"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8797451" y="4920158"/>
              <a:ext cx="5751" cy="1597"/>
            </a:xfrm>
            <a:custGeom>
              <a:rect b="b" l="l" r="r" t="t"/>
              <a:pathLst>
                <a:path extrusionOk="0" h="10" w="36">
                  <a:moveTo>
                    <a:pt x="9" y="1"/>
                  </a:moveTo>
                  <a:cubicBezTo>
                    <a:pt x="9" y="1"/>
                    <a:pt x="1" y="9"/>
                    <a:pt x="3" y="9"/>
                  </a:cubicBezTo>
                  <a:cubicBezTo>
                    <a:pt x="5" y="9"/>
                    <a:pt x="8" y="7"/>
                    <a:pt x="14" y="3"/>
                  </a:cubicBezTo>
                  <a:lnTo>
                    <a:pt x="14" y="3"/>
                  </a:lnTo>
                  <a:lnTo>
                    <a:pt x="15" y="3"/>
                  </a:lnTo>
                  <a:lnTo>
                    <a:pt x="15" y="3"/>
                  </a:lnTo>
                  <a:cubicBezTo>
                    <a:pt x="16" y="2"/>
                    <a:pt x="17" y="2"/>
                    <a:pt x="17" y="1"/>
                  </a:cubicBezTo>
                  <a:lnTo>
                    <a:pt x="17" y="1"/>
                  </a:lnTo>
                  <a:cubicBezTo>
                    <a:pt x="16" y="1"/>
                    <a:pt x="15" y="2"/>
                    <a:pt x="14" y="3"/>
                  </a:cubicBezTo>
                  <a:lnTo>
                    <a:pt x="14" y="3"/>
                  </a:lnTo>
                  <a:lnTo>
                    <a:pt x="9" y="1"/>
                  </a:lnTo>
                  <a:close/>
                  <a:moveTo>
                    <a:pt x="15" y="3"/>
                  </a:moveTo>
                  <a:cubicBezTo>
                    <a:pt x="10" y="10"/>
                    <a:pt x="19" y="10"/>
                    <a:pt x="35" y="10"/>
                  </a:cubicBezTo>
                  <a:lnTo>
                    <a:pt x="15" y="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8798729" y="4924471"/>
              <a:ext cx="7188" cy="6390"/>
            </a:xfrm>
            <a:custGeom>
              <a:rect b="b" l="l" r="r" t="t"/>
              <a:pathLst>
                <a:path extrusionOk="0" h="40" w="45">
                  <a:moveTo>
                    <a:pt x="27" y="0"/>
                  </a:moveTo>
                  <a:cubicBezTo>
                    <a:pt x="27" y="15"/>
                    <a:pt x="27" y="29"/>
                    <a:pt x="13" y="29"/>
                  </a:cubicBezTo>
                  <a:cubicBezTo>
                    <a:pt x="9" y="29"/>
                    <a:pt x="5" y="28"/>
                    <a:pt x="1" y="27"/>
                  </a:cubicBezTo>
                  <a:lnTo>
                    <a:pt x="1" y="27"/>
                  </a:lnTo>
                  <a:cubicBezTo>
                    <a:pt x="9" y="36"/>
                    <a:pt x="18" y="40"/>
                    <a:pt x="25" y="40"/>
                  </a:cubicBezTo>
                  <a:cubicBezTo>
                    <a:pt x="39" y="40"/>
                    <a:pt x="45" y="24"/>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8791701" y="4949550"/>
              <a:ext cx="4313" cy="4633"/>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cubicBezTo>
                    <a:pt x="26" y="28"/>
                    <a:pt x="26" y="29"/>
                    <a:pt x="27" y="29"/>
                  </a:cubicBezTo>
                  <a:lnTo>
                    <a:pt x="25" y="28"/>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8791701" y="4897634"/>
              <a:ext cx="5751" cy="7188"/>
            </a:xfrm>
            <a:custGeom>
              <a:rect b="b" l="l" r="r" t="t"/>
              <a:pathLst>
                <a:path extrusionOk="0" h="45" w="36">
                  <a:moveTo>
                    <a:pt x="36" y="1"/>
                  </a:moveTo>
                  <a:lnTo>
                    <a:pt x="36" y="1"/>
                  </a:lnTo>
                  <a:cubicBezTo>
                    <a:pt x="29" y="4"/>
                    <a:pt x="25" y="9"/>
                    <a:pt x="22" y="14"/>
                  </a:cubicBezTo>
                  <a:lnTo>
                    <a:pt x="22" y="14"/>
                  </a:lnTo>
                  <a:cubicBezTo>
                    <a:pt x="27" y="9"/>
                    <a:pt x="32" y="4"/>
                    <a:pt x="36" y="1"/>
                  </a:cubicBezTo>
                  <a:close/>
                  <a:moveTo>
                    <a:pt x="22" y="14"/>
                  </a:moveTo>
                  <a:lnTo>
                    <a:pt x="22" y="14"/>
                  </a:lnTo>
                  <a:cubicBezTo>
                    <a:pt x="14" y="22"/>
                    <a:pt x="6" y="30"/>
                    <a:pt x="0" y="36"/>
                  </a:cubicBezTo>
                  <a:lnTo>
                    <a:pt x="18" y="45"/>
                  </a:lnTo>
                  <a:cubicBezTo>
                    <a:pt x="18" y="34"/>
                    <a:pt x="18" y="23"/>
                    <a:pt x="22"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8787388" y="4901788"/>
              <a:ext cx="4473" cy="2556"/>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8787388" y="4921596"/>
              <a:ext cx="10064" cy="4473"/>
            </a:xfrm>
            <a:custGeom>
              <a:rect b="b" l="l" r="r" t="t"/>
              <a:pathLst>
                <a:path extrusionOk="0" h="28" w="63">
                  <a:moveTo>
                    <a:pt x="1" y="1"/>
                  </a:moveTo>
                  <a:lnTo>
                    <a:pt x="10" y="9"/>
                  </a:lnTo>
                  <a:lnTo>
                    <a:pt x="63" y="27"/>
                  </a:lnTo>
                  <a:lnTo>
                    <a:pt x="63" y="27"/>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8787388" y="4885015"/>
              <a:ext cx="7348" cy="160"/>
            </a:xfrm>
            <a:custGeom>
              <a:rect b="b" l="l" r="r" t="t"/>
              <a:pathLst>
                <a:path extrusionOk="0" h="1" w="46">
                  <a:moveTo>
                    <a:pt x="19" y="0"/>
                  </a:moveTo>
                  <a:lnTo>
                    <a:pt x="45"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8783234" y="4870798"/>
              <a:ext cx="8626" cy="7188"/>
            </a:xfrm>
            <a:custGeom>
              <a:rect b="b" l="l" r="r" t="t"/>
              <a:pathLst>
                <a:path extrusionOk="0" h="45" w="54">
                  <a:moveTo>
                    <a:pt x="0" y="1"/>
                  </a:moveTo>
                  <a:cubicBezTo>
                    <a:pt x="9" y="1"/>
                    <a:pt x="18" y="18"/>
                    <a:pt x="9" y="45"/>
                  </a:cubicBezTo>
                  <a:cubicBezTo>
                    <a:pt x="33" y="45"/>
                    <a:pt x="35" y="17"/>
                    <a:pt x="48" y="17"/>
                  </a:cubicBezTo>
                  <a:cubicBezTo>
                    <a:pt x="50" y="17"/>
                    <a:pt x="51" y="17"/>
                    <a:pt x="53" y="18"/>
                  </a:cubicBezTo>
                  <a:cubicBezTo>
                    <a:pt x="45"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8777643" y="4869360"/>
              <a:ext cx="5751" cy="1597"/>
            </a:xfrm>
            <a:custGeom>
              <a:rect b="b" l="l" r="r" t="t"/>
              <a:pathLst>
                <a:path extrusionOk="0" h="10" w="36">
                  <a:moveTo>
                    <a:pt x="0" y="1"/>
                  </a:moveTo>
                  <a:cubicBezTo>
                    <a:pt x="9" y="1"/>
                    <a:pt x="18" y="1"/>
                    <a:pt x="35" y="10"/>
                  </a:cubicBezTo>
                  <a:cubicBezTo>
                    <a:pt x="27"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8784672" y="4890606"/>
              <a:ext cx="2875" cy="4313"/>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8783234" y="4890606"/>
              <a:ext cx="160" cy="3035"/>
            </a:xfrm>
            <a:custGeom>
              <a:rect b="b" l="l" r="r" t="t"/>
              <a:pathLst>
                <a:path extrusionOk="0" h="19" w="1">
                  <a:moveTo>
                    <a:pt x="0" y="18"/>
                  </a:moveTo>
                  <a:lnTo>
                    <a:pt x="0" y="18"/>
                  </a:lnTo>
                  <a:cubicBezTo>
                    <a:pt x="0" y="9"/>
                    <a:pt x="0" y="9"/>
                    <a:pt x="0" y="0"/>
                  </a:cubicBezTo>
                  <a:cubicBezTo>
                    <a:pt x="0" y="9"/>
                    <a:pt x="0" y="9"/>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8784672" y="4894759"/>
              <a:ext cx="160" cy="1597"/>
            </a:xfrm>
            <a:custGeom>
              <a:rect b="b" l="l" r="r" t="t"/>
              <a:pathLst>
                <a:path extrusionOk="0" h="10" w="1">
                  <a:moveTo>
                    <a:pt x="0" y="1"/>
                  </a:moveTo>
                  <a:lnTo>
                    <a:pt x="0" y="1"/>
                  </a:ln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8777643" y="4911212"/>
              <a:ext cx="9904" cy="4952"/>
            </a:xfrm>
            <a:custGeom>
              <a:rect b="b" l="l" r="r" t="t"/>
              <a:pathLst>
                <a:path extrusionOk="0" h="31" w="62">
                  <a:moveTo>
                    <a:pt x="32" y="0"/>
                  </a:moveTo>
                  <a:cubicBezTo>
                    <a:pt x="18" y="0"/>
                    <a:pt x="5" y="6"/>
                    <a:pt x="0" y="30"/>
                  </a:cubicBezTo>
                  <a:cubicBezTo>
                    <a:pt x="27" y="21"/>
                    <a:pt x="27" y="4"/>
                    <a:pt x="62" y="4"/>
                  </a:cubicBezTo>
                  <a:cubicBezTo>
                    <a:pt x="54" y="4"/>
                    <a:pt x="43" y="0"/>
                    <a:pt x="3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8780359" y="4900510"/>
              <a:ext cx="5910" cy="4313"/>
            </a:xfrm>
            <a:custGeom>
              <a:rect b="b" l="l" r="r" t="t"/>
              <a:pathLst>
                <a:path extrusionOk="0" h="27" w="37">
                  <a:moveTo>
                    <a:pt x="1" y="0"/>
                  </a:moveTo>
                  <a:lnTo>
                    <a:pt x="10" y="27"/>
                  </a:lnTo>
                  <a:cubicBezTo>
                    <a:pt x="10" y="18"/>
                    <a:pt x="18" y="9"/>
                    <a:pt x="36" y="9"/>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8777643" y="4899072"/>
              <a:ext cx="2875" cy="1597"/>
            </a:xfrm>
            <a:custGeom>
              <a:rect b="b" l="l" r="r" t="t"/>
              <a:pathLst>
                <a:path extrusionOk="0" h="10" w="18">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8771893" y="4873673"/>
              <a:ext cx="5910" cy="7188"/>
            </a:xfrm>
            <a:custGeom>
              <a:rect b="b" l="l" r="r" t="t"/>
              <a:pathLst>
                <a:path extrusionOk="0" h="45" w="37">
                  <a:moveTo>
                    <a:pt x="1" y="0"/>
                  </a:moveTo>
                  <a:cubicBezTo>
                    <a:pt x="1" y="18"/>
                    <a:pt x="1" y="36"/>
                    <a:pt x="10" y="45"/>
                  </a:cubicBezTo>
                  <a:cubicBezTo>
                    <a:pt x="18" y="45"/>
                    <a:pt x="36" y="36"/>
                    <a:pt x="27" y="27"/>
                  </a:cubicBezTo>
                  <a:cubicBezTo>
                    <a:pt x="10" y="27"/>
                    <a:pt x="10" y="18"/>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8778921" y="4886293"/>
              <a:ext cx="1597" cy="160"/>
            </a:xfrm>
            <a:custGeom>
              <a:rect b="b" l="l" r="r" t="t"/>
              <a:pathLst>
                <a:path extrusionOk="0" h="1" w="10">
                  <a:moveTo>
                    <a:pt x="10" y="1"/>
                  </a:moveTo>
                  <a:lnTo>
                    <a:pt x="1" y="1"/>
                  </a:lnTo>
                  <a:cubicBezTo>
                    <a:pt x="1" y="1"/>
                    <a:pt x="1"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8760711" y="4855303"/>
              <a:ext cx="160" cy="1597"/>
            </a:xfrm>
            <a:custGeom>
              <a:rect b="b" l="l" r="r" t="t"/>
              <a:pathLst>
                <a:path extrusionOk="0" h="10" w="1">
                  <a:moveTo>
                    <a:pt x="0" y="1"/>
                  </a:moveTo>
                  <a:cubicBezTo>
                    <a:pt x="0" y="1"/>
                    <a:pt x="0" y="9"/>
                    <a:pt x="0" y="9"/>
                  </a:cubicBezTo>
                  <a:lnTo>
                    <a:pt x="0"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8771893" y="4880702"/>
              <a:ext cx="4473" cy="3035"/>
            </a:xfrm>
            <a:custGeom>
              <a:rect b="b" l="l" r="r" t="t"/>
              <a:pathLst>
                <a:path extrusionOk="0" h="19" w="28">
                  <a:moveTo>
                    <a:pt x="10" y="1"/>
                  </a:moveTo>
                  <a:cubicBezTo>
                    <a:pt x="10" y="1"/>
                    <a:pt x="1" y="1"/>
                    <a:pt x="10" y="9"/>
                  </a:cubicBezTo>
                  <a:cubicBezTo>
                    <a:pt x="10" y="18"/>
                    <a:pt x="18" y="18"/>
                    <a:pt x="27" y="18"/>
                  </a:cubicBezTo>
                  <a:cubicBezTo>
                    <a:pt x="27" y="18"/>
                    <a:pt x="18"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8771893" y="4865207"/>
              <a:ext cx="1597" cy="4313"/>
            </a:xfrm>
            <a:custGeom>
              <a:rect b="b" l="l" r="r" t="t"/>
              <a:pathLst>
                <a:path extrusionOk="0" h="27" w="10">
                  <a:moveTo>
                    <a:pt x="1" y="0"/>
                  </a:moveTo>
                  <a:cubicBezTo>
                    <a:pt x="1" y="9"/>
                    <a:pt x="1" y="18"/>
                    <a:pt x="1" y="27"/>
                  </a:cubicBezTo>
                  <a:cubicBezTo>
                    <a:pt x="1" y="18"/>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8780359" y="4883897"/>
              <a:ext cx="958" cy="1278"/>
            </a:xfrm>
            <a:custGeom>
              <a:rect b="b" l="l" r="r" t="t"/>
              <a:pathLst>
                <a:path extrusionOk="0" h="8" w="6">
                  <a:moveTo>
                    <a:pt x="4" y="0"/>
                  </a:moveTo>
                  <a:cubicBezTo>
                    <a:pt x="3" y="0"/>
                    <a:pt x="1" y="3"/>
                    <a:pt x="1" y="7"/>
                  </a:cubicBezTo>
                  <a:cubicBezTo>
                    <a:pt x="5" y="3"/>
                    <a:pt x="5"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8776206" y="4883577"/>
              <a:ext cx="4313" cy="2875"/>
            </a:xfrm>
            <a:custGeom>
              <a:rect b="b" l="l" r="r" t="t"/>
              <a:pathLst>
                <a:path extrusionOk="0" h="18" w="27">
                  <a:moveTo>
                    <a:pt x="0" y="0"/>
                  </a:moveTo>
                  <a:cubicBezTo>
                    <a:pt x="9" y="9"/>
                    <a:pt x="9" y="9"/>
                    <a:pt x="18" y="18"/>
                  </a:cubicBezTo>
                  <a:cubicBezTo>
                    <a:pt x="18" y="9"/>
                    <a:pt x="27" y="9"/>
                    <a:pt x="27" y="9"/>
                  </a:cubicBezTo>
                  <a:cubicBezTo>
                    <a:pt x="18"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8729561" y="4856740"/>
              <a:ext cx="31310" cy="15815"/>
            </a:xfrm>
            <a:custGeom>
              <a:rect b="b" l="l" r="r" t="t"/>
              <a:pathLst>
                <a:path extrusionOk="0" h="99" w="196">
                  <a:moveTo>
                    <a:pt x="142" y="0"/>
                  </a:moveTo>
                  <a:cubicBezTo>
                    <a:pt x="133" y="18"/>
                    <a:pt x="142" y="62"/>
                    <a:pt x="107" y="62"/>
                  </a:cubicBezTo>
                  <a:cubicBezTo>
                    <a:pt x="80" y="36"/>
                    <a:pt x="98" y="36"/>
                    <a:pt x="107" y="9"/>
                  </a:cubicBezTo>
                  <a:lnTo>
                    <a:pt x="107" y="9"/>
                  </a:lnTo>
                  <a:cubicBezTo>
                    <a:pt x="98" y="21"/>
                    <a:pt x="87" y="24"/>
                    <a:pt x="76" y="24"/>
                  </a:cubicBezTo>
                  <a:cubicBezTo>
                    <a:pt x="64" y="24"/>
                    <a:pt x="51" y="21"/>
                    <a:pt x="38" y="21"/>
                  </a:cubicBezTo>
                  <a:cubicBezTo>
                    <a:pt x="25" y="21"/>
                    <a:pt x="13" y="24"/>
                    <a:pt x="1" y="36"/>
                  </a:cubicBezTo>
                  <a:lnTo>
                    <a:pt x="27" y="53"/>
                  </a:lnTo>
                  <a:cubicBezTo>
                    <a:pt x="19" y="53"/>
                    <a:pt x="1" y="53"/>
                    <a:pt x="1" y="62"/>
                  </a:cubicBezTo>
                  <a:cubicBezTo>
                    <a:pt x="8" y="58"/>
                    <a:pt x="16" y="55"/>
                    <a:pt x="23" y="55"/>
                  </a:cubicBezTo>
                  <a:cubicBezTo>
                    <a:pt x="43" y="55"/>
                    <a:pt x="60" y="72"/>
                    <a:pt x="54" y="98"/>
                  </a:cubicBezTo>
                  <a:cubicBezTo>
                    <a:pt x="56" y="98"/>
                    <a:pt x="58" y="98"/>
                    <a:pt x="60" y="98"/>
                  </a:cubicBezTo>
                  <a:cubicBezTo>
                    <a:pt x="91" y="98"/>
                    <a:pt x="162" y="42"/>
                    <a:pt x="195" y="0"/>
                  </a:cubicBezTo>
                  <a:lnTo>
                    <a:pt x="195" y="0"/>
                  </a:lnTo>
                  <a:cubicBezTo>
                    <a:pt x="191" y="5"/>
                    <a:pt x="184" y="7"/>
                    <a:pt x="175" y="7"/>
                  </a:cubicBezTo>
                  <a:cubicBezTo>
                    <a:pt x="166" y="7"/>
                    <a:pt x="155" y="5"/>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8760711" y="4855622"/>
              <a:ext cx="7188" cy="8307"/>
            </a:xfrm>
            <a:custGeom>
              <a:rect b="b" l="l" r="r" t="t"/>
              <a:pathLst>
                <a:path extrusionOk="0" h="52" w="45">
                  <a:moveTo>
                    <a:pt x="19" y="1"/>
                  </a:moveTo>
                  <a:cubicBezTo>
                    <a:pt x="11" y="1"/>
                    <a:pt x="5" y="3"/>
                    <a:pt x="0" y="7"/>
                  </a:cubicBezTo>
                  <a:lnTo>
                    <a:pt x="27" y="52"/>
                  </a:lnTo>
                  <a:cubicBezTo>
                    <a:pt x="27" y="43"/>
                    <a:pt x="36" y="34"/>
                    <a:pt x="44" y="7"/>
                  </a:cubicBezTo>
                  <a:cubicBezTo>
                    <a:pt x="36" y="3"/>
                    <a:pt x="27"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8756398" y="4865207"/>
              <a:ext cx="15655" cy="11981"/>
            </a:xfrm>
            <a:custGeom>
              <a:rect b="b" l="l" r="r" t="t"/>
              <a:pathLst>
                <a:path extrusionOk="0" h="75" w="98">
                  <a:moveTo>
                    <a:pt x="54" y="0"/>
                  </a:moveTo>
                  <a:cubicBezTo>
                    <a:pt x="54" y="9"/>
                    <a:pt x="63" y="18"/>
                    <a:pt x="80" y="36"/>
                  </a:cubicBezTo>
                  <a:cubicBezTo>
                    <a:pt x="80" y="28"/>
                    <a:pt x="82" y="26"/>
                    <a:pt x="84" y="26"/>
                  </a:cubicBezTo>
                  <a:cubicBezTo>
                    <a:pt x="86" y="26"/>
                    <a:pt x="89" y="31"/>
                    <a:pt x="89" y="36"/>
                  </a:cubicBezTo>
                  <a:lnTo>
                    <a:pt x="98" y="27"/>
                  </a:lnTo>
                  <a:lnTo>
                    <a:pt x="98" y="27"/>
                  </a:lnTo>
                  <a:cubicBezTo>
                    <a:pt x="98" y="36"/>
                    <a:pt x="89" y="36"/>
                    <a:pt x="89" y="36"/>
                  </a:cubicBezTo>
                  <a:lnTo>
                    <a:pt x="80" y="36"/>
                  </a:lnTo>
                  <a:cubicBezTo>
                    <a:pt x="89" y="45"/>
                    <a:pt x="89" y="53"/>
                    <a:pt x="98" y="53"/>
                  </a:cubicBezTo>
                  <a:cubicBezTo>
                    <a:pt x="98" y="45"/>
                    <a:pt x="98" y="36"/>
                    <a:pt x="98" y="27"/>
                  </a:cubicBezTo>
                  <a:lnTo>
                    <a:pt x="54" y="0"/>
                  </a:lnTo>
                  <a:close/>
                  <a:moveTo>
                    <a:pt x="80" y="36"/>
                  </a:moveTo>
                  <a:lnTo>
                    <a:pt x="80" y="36"/>
                  </a:lnTo>
                  <a:cubicBezTo>
                    <a:pt x="45" y="45"/>
                    <a:pt x="18" y="27"/>
                    <a:pt x="1" y="62"/>
                  </a:cubicBezTo>
                  <a:cubicBezTo>
                    <a:pt x="7" y="72"/>
                    <a:pt x="13" y="74"/>
                    <a:pt x="20" y="74"/>
                  </a:cubicBezTo>
                  <a:cubicBezTo>
                    <a:pt x="28" y="74"/>
                    <a:pt x="37" y="69"/>
                    <a:pt x="45" y="69"/>
                  </a:cubicBezTo>
                  <a:cubicBezTo>
                    <a:pt x="48" y="69"/>
                    <a:pt x="51" y="70"/>
                    <a:pt x="54" y="71"/>
                  </a:cubicBezTo>
                  <a:cubicBezTo>
                    <a:pt x="44" y="58"/>
                    <a:pt x="45" y="56"/>
                    <a:pt x="50" y="56"/>
                  </a:cubicBezTo>
                  <a:cubicBezTo>
                    <a:pt x="53" y="56"/>
                    <a:pt x="58" y="57"/>
                    <a:pt x="63" y="57"/>
                  </a:cubicBezTo>
                  <a:cubicBezTo>
                    <a:pt x="71" y="57"/>
                    <a:pt x="80" y="54"/>
                    <a:pt x="80" y="3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8766302" y="4916005"/>
              <a:ext cx="160" cy="1597"/>
            </a:xfrm>
            <a:custGeom>
              <a:rect b="b" l="l" r="r" t="t"/>
              <a:pathLst>
                <a:path extrusionOk="0" h="10" w="1">
                  <a:moveTo>
                    <a:pt x="1" y="9"/>
                  </a:moveTo>
                  <a:lnTo>
                    <a:pt x="1" y="0"/>
                  </a:lnTo>
                  <a:cubicBezTo>
                    <a:pt x="1" y="0"/>
                    <a:pt x="1" y="0"/>
                    <a:pt x="1"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8766302" y="4903225"/>
              <a:ext cx="10064" cy="14377"/>
            </a:xfrm>
            <a:custGeom>
              <a:rect b="b" l="l" r="r" t="t"/>
              <a:pathLst>
                <a:path extrusionOk="0" h="90" w="63">
                  <a:moveTo>
                    <a:pt x="62" y="1"/>
                  </a:moveTo>
                  <a:lnTo>
                    <a:pt x="62" y="1"/>
                  </a:lnTo>
                  <a:cubicBezTo>
                    <a:pt x="61" y="1"/>
                    <a:pt x="59" y="2"/>
                    <a:pt x="57" y="5"/>
                  </a:cubicBezTo>
                  <a:lnTo>
                    <a:pt x="57" y="5"/>
                  </a:lnTo>
                  <a:cubicBezTo>
                    <a:pt x="59" y="3"/>
                    <a:pt x="60" y="2"/>
                    <a:pt x="62" y="1"/>
                  </a:cubicBezTo>
                  <a:close/>
                  <a:moveTo>
                    <a:pt x="57" y="5"/>
                  </a:moveTo>
                  <a:cubicBezTo>
                    <a:pt x="35" y="21"/>
                    <a:pt x="26" y="38"/>
                    <a:pt x="9" y="63"/>
                  </a:cubicBezTo>
                  <a:cubicBezTo>
                    <a:pt x="9" y="63"/>
                    <a:pt x="27" y="63"/>
                    <a:pt x="27" y="71"/>
                  </a:cubicBezTo>
                  <a:cubicBezTo>
                    <a:pt x="27" y="80"/>
                    <a:pt x="9" y="80"/>
                    <a:pt x="1" y="80"/>
                  </a:cubicBezTo>
                  <a:cubicBezTo>
                    <a:pt x="9" y="85"/>
                    <a:pt x="18" y="89"/>
                    <a:pt x="25" y="89"/>
                  </a:cubicBezTo>
                  <a:cubicBezTo>
                    <a:pt x="31" y="89"/>
                    <a:pt x="36" y="85"/>
                    <a:pt x="36" y="71"/>
                  </a:cubicBezTo>
                  <a:lnTo>
                    <a:pt x="36" y="63"/>
                  </a:lnTo>
                  <a:cubicBezTo>
                    <a:pt x="36" y="48"/>
                    <a:pt x="48" y="16"/>
                    <a:pt x="57"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8759273" y="4887730"/>
              <a:ext cx="7188" cy="6070"/>
            </a:xfrm>
            <a:custGeom>
              <a:rect b="b" l="l" r="r" t="t"/>
              <a:pathLst>
                <a:path extrusionOk="0" h="38" w="45">
                  <a:moveTo>
                    <a:pt x="9" y="1"/>
                  </a:moveTo>
                  <a:lnTo>
                    <a:pt x="0" y="36"/>
                  </a:lnTo>
                  <a:lnTo>
                    <a:pt x="0" y="36"/>
                  </a:lnTo>
                  <a:lnTo>
                    <a:pt x="18" y="27"/>
                  </a:lnTo>
                  <a:cubicBezTo>
                    <a:pt x="18" y="35"/>
                    <a:pt x="21" y="37"/>
                    <a:pt x="25" y="37"/>
                  </a:cubicBezTo>
                  <a:cubicBezTo>
                    <a:pt x="31" y="37"/>
                    <a:pt x="39" y="32"/>
                    <a:pt x="45"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8759273" y="4852427"/>
              <a:ext cx="8626" cy="1597"/>
            </a:xfrm>
            <a:custGeom>
              <a:rect b="b" l="l" r="r" t="t"/>
              <a:pathLst>
                <a:path extrusionOk="0" h="10" w="54">
                  <a:moveTo>
                    <a:pt x="0" y="1"/>
                  </a:moveTo>
                  <a:lnTo>
                    <a:pt x="27" y="10"/>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8757835" y="4843961"/>
              <a:ext cx="4473" cy="3035"/>
            </a:xfrm>
            <a:custGeom>
              <a:rect b="b" l="l" r="r" t="t"/>
              <a:pathLst>
                <a:path extrusionOk="0" h="19" w="28">
                  <a:moveTo>
                    <a:pt x="9" y="1"/>
                  </a:moveTo>
                  <a:lnTo>
                    <a:pt x="1" y="19"/>
                  </a:lnTo>
                  <a:lnTo>
                    <a:pt x="27" y="10"/>
                  </a:ln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8904478" y="4657862"/>
              <a:ext cx="1597" cy="3035"/>
            </a:xfrm>
            <a:custGeom>
              <a:rect b="b" l="l" r="r" t="t"/>
              <a:pathLst>
                <a:path extrusionOk="0" h="19" w="10">
                  <a:moveTo>
                    <a:pt x="10" y="0"/>
                  </a:moveTo>
                  <a:lnTo>
                    <a:pt x="10" y="0"/>
                  </a:lnTo>
                  <a:cubicBezTo>
                    <a:pt x="1" y="9"/>
                    <a:pt x="1" y="9"/>
                    <a:pt x="1" y="18"/>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8890421" y="4659299"/>
              <a:ext cx="160" cy="2875"/>
            </a:xfrm>
            <a:custGeom>
              <a:rect b="b" l="l" r="r" t="t"/>
              <a:pathLst>
                <a:path extrusionOk="0" h="18" w="1">
                  <a:moveTo>
                    <a:pt x="1" y="0"/>
                  </a:moveTo>
                  <a:lnTo>
                    <a:pt x="1" y="18"/>
                  </a:lnTo>
                  <a:cubicBezTo>
                    <a:pt x="1"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8684514" y="4718564"/>
              <a:ext cx="13898" cy="7188"/>
            </a:xfrm>
            <a:custGeom>
              <a:rect b="b" l="l" r="r" t="t"/>
              <a:pathLst>
                <a:path extrusionOk="0" h="45" w="87">
                  <a:moveTo>
                    <a:pt x="0" y="0"/>
                  </a:moveTo>
                  <a:cubicBezTo>
                    <a:pt x="40" y="20"/>
                    <a:pt x="85" y="45"/>
                    <a:pt x="86" y="45"/>
                  </a:cubicBezTo>
                  <a:cubicBezTo>
                    <a:pt x="86" y="45"/>
                    <a:pt x="82" y="42"/>
                    <a:pt x="71" y="35"/>
                  </a:cubicBezTo>
                  <a:lnTo>
                    <a:pt x="18" y="0"/>
                  </a:lnTo>
                  <a:lnTo>
                    <a:pt x="18" y="0"/>
                  </a:lnTo>
                  <a:cubicBezTo>
                    <a:pt x="21" y="3"/>
                    <a:pt x="22" y="4"/>
                    <a:pt x="21" y="4"/>
                  </a:cubicBezTo>
                  <a:cubicBezTo>
                    <a:pt x="20" y="4"/>
                    <a:pt x="12"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8774768" y="4686136"/>
              <a:ext cx="3035" cy="4313"/>
            </a:xfrm>
            <a:custGeom>
              <a:rect b="b" l="l" r="r" t="t"/>
              <a:pathLst>
                <a:path extrusionOk="0" h="27" w="19">
                  <a:moveTo>
                    <a:pt x="18" y="0"/>
                  </a:moveTo>
                  <a:cubicBezTo>
                    <a:pt x="9" y="9"/>
                    <a:pt x="9" y="18"/>
                    <a:pt x="0" y="27"/>
                  </a:cubicBezTo>
                  <a:cubicBezTo>
                    <a:pt x="9" y="18"/>
                    <a:pt x="18" y="18"/>
                    <a:pt x="18" y="9"/>
                  </a:cubicBezTo>
                  <a:cubicBezTo>
                    <a:pt x="18"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8780359" y="4666328"/>
              <a:ext cx="3035" cy="3035"/>
            </a:xfrm>
            <a:custGeom>
              <a:rect b="b" l="l" r="r" t="t"/>
              <a:pathLst>
                <a:path extrusionOk="0" h="19" w="19">
                  <a:moveTo>
                    <a:pt x="1" y="0"/>
                  </a:moveTo>
                  <a:lnTo>
                    <a:pt x="18" y="18"/>
                  </a:lnTo>
                  <a:cubicBezTo>
                    <a:pt x="18" y="9"/>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9027320" y="4649395"/>
              <a:ext cx="12779" cy="5751"/>
            </a:xfrm>
            <a:custGeom>
              <a:rect b="b" l="l" r="r" t="t"/>
              <a:pathLst>
                <a:path extrusionOk="0" h="36" w="80">
                  <a:moveTo>
                    <a:pt x="79" y="0"/>
                  </a:moveTo>
                  <a:cubicBezTo>
                    <a:pt x="35" y="0"/>
                    <a:pt x="27" y="18"/>
                    <a:pt x="0" y="36"/>
                  </a:cubicBezTo>
                  <a:lnTo>
                    <a:pt x="7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8710552" y="4766486"/>
              <a:ext cx="3674" cy="7508"/>
            </a:xfrm>
            <a:custGeom>
              <a:rect b="b" l="l" r="r" t="t"/>
              <a:pathLst>
                <a:path extrusionOk="0" h="47" w="23">
                  <a:moveTo>
                    <a:pt x="14" y="0"/>
                  </a:moveTo>
                  <a:cubicBezTo>
                    <a:pt x="14" y="23"/>
                    <a:pt x="1" y="46"/>
                    <a:pt x="14" y="46"/>
                  </a:cubicBezTo>
                  <a:cubicBezTo>
                    <a:pt x="17" y="46"/>
                    <a:pt x="19" y="46"/>
                    <a:pt x="23" y="44"/>
                  </a:cubicBezTo>
                  <a:cubicBezTo>
                    <a:pt x="23" y="27"/>
                    <a:pt x="23" y="9"/>
                    <a:pt x="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8898887" y="4711375"/>
              <a:ext cx="1597" cy="3035"/>
            </a:xfrm>
            <a:custGeom>
              <a:rect b="b" l="l" r="r" t="t"/>
              <a:pathLst>
                <a:path extrusionOk="0" h="19" w="10">
                  <a:moveTo>
                    <a:pt x="9" y="1"/>
                  </a:moveTo>
                  <a:cubicBezTo>
                    <a:pt x="1" y="10"/>
                    <a:pt x="1" y="10"/>
                    <a:pt x="1" y="19"/>
                  </a:cubicBezTo>
                  <a:cubicBezTo>
                    <a:pt x="9" y="19"/>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8709913" y="4760895"/>
              <a:ext cx="4313" cy="5751"/>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8887546" y="4927187"/>
              <a:ext cx="1597" cy="160"/>
            </a:xfrm>
            <a:custGeom>
              <a:rect b="b" l="l" r="r" t="t"/>
              <a:pathLst>
                <a:path extrusionOk="0" h="1" w="10">
                  <a:moveTo>
                    <a:pt x="10" y="1"/>
                  </a:moveTo>
                  <a:cubicBezTo>
                    <a:pt x="1" y="1"/>
                    <a:pt x="1" y="1"/>
                    <a:pt x="1" y="1"/>
                  </a:cubicBezTo>
                  <a:cubicBezTo>
                    <a:pt x="10" y="1"/>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8804320" y="4966803"/>
              <a:ext cx="1597" cy="2875"/>
            </a:xfrm>
            <a:custGeom>
              <a:rect b="b" l="l" r="r" t="t"/>
              <a:pathLst>
                <a:path extrusionOk="0" h="18" w="10">
                  <a:moveTo>
                    <a:pt x="10" y="0"/>
                  </a:moveTo>
                  <a:lnTo>
                    <a:pt x="10" y="0"/>
                  </a:lnTo>
                  <a:cubicBezTo>
                    <a:pt x="1" y="0"/>
                    <a:pt x="1" y="9"/>
                    <a:pt x="1" y="18"/>
                  </a:cubicBezTo>
                  <a:cubicBezTo>
                    <a:pt x="1" y="9"/>
                    <a:pt x="1"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8743778" y="4817284"/>
              <a:ext cx="160" cy="1597"/>
            </a:xfrm>
            <a:custGeom>
              <a:rect b="b" l="l" r="r" t="t"/>
              <a:pathLst>
                <a:path extrusionOk="0" h="10" w="1">
                  <a:moveTo>
                    <a:pt x="0" y="0"/>
                  </a:moveTo>
                  <a:cubicBezTo>
                    <a:pt x="0"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8726845" y="4834217"/>
              <a:ext cx="2875" cy="160"/>
            </a:xfrm>
            <a:custGeom>
              <a:rect b="b" l="l" r="r" t="t"/>
              <a:pathLst>
                <a:path extrusionOk="0" h="1" w="18">
                  <a:moveTo>
                    <a:pt x="18" y="0"/>
                  </a:moveTo>
                  <a:cubicBezTo>
                    <a:pt x="18" y="0"/>
                    <a:pt x="9" y="0"/>
                    <a:pt x="0" y="0"/>
                  </a:cubicBezTo>
                  <a:cubicBezTo>
                    <a:pt x="9"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8673172" y="4762173"/>
              <a:ext cx="160" cy="160"/>
            </a:xfrm>
            <a:custGeom>
              <a:rect b="b" l="l" r="r" t="t"/>
              <a:pathLst>
                <a:path extrusionOk="0" h="1" w="1">
                  <a:moveTo>
                    <a:pt x="1" y="1"/>
                  </a:moveTo>
                  <a:lnTo>
                    <a:pt x="1" y="1"/>
                  </a:ln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8742340" y="4817284"/>
              <a:ext cx="160" cy="2875"/>
            </a:xfrm>
            <a:custGeom>
              <a:rect b="b" l="l" r="r" t="t"/>
              <a:pathLst>
                <a:path extrusionOk="0" h="18" w="1">
                  <a:moveTo>
                    <a:pt x="0" y="18"/>
                  </a:moveTo>
                  <a:cubicBezTo>
                    <a:pt x="0" y="9"/>
                    <a:pt x="0" y="9"/>
                    <a:pt x="0" y="0"/>
                  </a:cubicBezTo>
                  <a:cubicBezTo>
                    <a:pt x="0" y="0"/>
                    <a:pt x="0" y="9"/>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8745216" y="4818722"/>
              <a:ext cx="1438" cy="1438"/>
            </a:xfrm>
            <a:custGeom>
              <a:rect b="b" l="l" r="r" t="t"/>
              <a:pathLst>
                <a:path extrusionOk="0" h="9" w="9">
                  <a:moveTo>
                    <a:pt x="0" y="0"/>
                  </a:moveTo>
                  <a:cubicBezTo>
                    <a:pt x="0" y="0"/>
                    <a:pt x="0" y="9"/>
                    <a:pt x="0" y="9"/>
                  </a:cubicBezTo>
                  <a:cubicBezTo>
                    <a:pt x="0"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8742340" y="4814409"/>
              <a:ext cx="1597" cy="3035"/>
            </a:xfrm>
            <a:custGeom>
              <a:rect b="b" l="l" r="r" t="t"/>
              <a:pathLst>
                <a:path extrusionOk="0" h="19" w="10">
                  <a:moveTo>
                    <a:pt x="0" y="1"/>
                  </a:moveTo>
                  <a:cubicBezTo>
                    <a:pt x="0" y="9"/>
                    <a:pt x="0" y="9"/>
                    <a:pt x="0" y="18"/>
                  </a:cubicBezTo>
                  <a:lnTo>
                    <a:pt x="9" y="18"/>
                  </a:ln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8948248" y="4793323"/>
              <a:ext cx="1597" cy="2396"/>
            </a:xfrm>
            <a:custGeom>
              <a:rect b="b" l="l" r="r" t="t"/>
              <a:pathLst>
                <a:path extrusionOk="0" h="15" w="10">
                  <a:moveTo>
                    <a:pt x="9" y="0"/>
                  </a:moveTo>
                  <a:cubicBezTo>
                    <a:pt x="9" y="0"/>
                    <a:pt x="9" y="9"/>
                    <a:pt x="1" y="9"/>
                  </a:cubicBezTo>
                  <a:cubicBezTo>
                    <a:pt x="4" y="13"/>
                    <a:pt x="6" y="15"/>
                    <a:pt x="8" y="15"/>
                  </a:cubicBezTo>
                  <a:cubicBezTo>
                    <a:pt x="9" y="15"/>
                    <a:pt x="9" y="1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8669019" y="4664890"/>
              <a:ext cx="160" cy="160"/>
            </a:xfrm>
            <a:custGeom>
              <a:rect b="b" l="l" r="r" t="t"/>
              <a:pathLst>
                <a:path extrusionOk="0" h="1" w="1">
                  <a:moveTo>
                    <a:pt x="0" y="1"/>
                  </a:moveTo>
                  <a:cubicBezTo>
                    <a:pt x="0" y="1"/>
                    <a:pt x="0" y="1"/>
                    <a:pt x="0" y="1"/>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8669019" y="4660737"/>
              <a:ext cx="11342" cy="18370"/>
            </a:xfrm>
            <a:custGeom>
              <a:rect b="b" l="l" r="r" t="t"/>
              <a:pathLst>
                <a:path extrusionOk="0" h="115" w="71">
                  <a:moveTo>
                    <a:pt x="44" y="0"/>
                  </a:moveTo>
                  <a:cubicBezTo>
                    <a:pt x="44" y="24"/>
                    <a:pt x="37" y="32"/>
                    <a:pt x="23" y="32"/>
                  </a:cubicBezTo>
                  <a:cubicBezTo>
                    <a:pt x="17" y="32"/>
                    <a:pt x="9" y="30"/>
                    <a:pt x="0" y="27"/>
                  </a:cubicBezTo>
                  <a:lnTo>
                    <a:pt x="0" y="27"/>
                  </a:lnTo>
                  <a:cubicBezTo>
                    <a:pt x="27" y="53"/>
                    <a:pt x="53" y="88"/>
                    <a:pt x="71" y="115"/>
                  </a:cubicBezTo>
                  <a:cubicBezTo>
                    <a:pt x="62" y="80"/>
                    <a:pt x="53" y="35"/>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8578764" y="4642367"/>
              <a:ext cx="478269" cy="352711"/>
            </a:xfrm>
            <a:custGeom>
              <a:rect b="b" l="l" r="r" t="t"/>
              <a:pathLst>
                <a:path extrusionOk="0" h="2208" w="2994">
                  <a:moveTo>
                    <a:pt x="2005" y="115"/>
                  </a:moveTo>
                  <a:lnTo>
                    <a:pt x="2005" y="115"/>
                  </a:lnTo>
                  <a:cubicBezTo>
                    <a:pt x="2004" y="115"/>
                    <a:pt x="2003" y="115"/>
                    <a:pt x="2002" y="115"/>
                  </a:cubicBezTo>
                  <a:lnTo>
                    <a:pt x="2002" y="115"/>
                  </a:lnTo>
                  <a:lnTo>
                    <a:pt x="2005" y="115"/>
                  </a:lnTo>
                  <a:close/>
                  <a:moveTo>
                    <a:pt x="1844" y="108"/>
                  </a:moveTo>
                  <a:cubicBezTo>
                    <a:pt x="1848" y="108"/>
                    <a:pt x="1852" y="110"/>
                    <a:pt x="1854" y="115"/>
                  </a:cubicBezTo>
                  <a:cubicBezTo>
                    <a:pt x="1851" y="134"/>
                    <a:pt x="1847" y="140"/>
                    <a:pt x="1843" y="140"/>
                  </a:cubicBezTo>
                  <a:cubicBezTo>
                    <a:pt x="1838" y="140"/>
                    <a:pt x="1833" y="129"/>
                    <a:pt x="1828" y="124"/>
                  </a:cubicBezTo>
                  <a:cubicBezTo>
                    <a:pt x="1828" y="118"/>
                    <a:pt x="1836" y="108"/>
                    <a:pt x="1844" y="108"/>
                  </a:cubicBezTo>
                  <a:close/>
                  <a:moveTo>
                    <a:pt x="389" y="142"/>
                  </a:moveTo>
                  <a:lnTo>
                    <a:pt x="389" y="142"/>
                  </a:lnTo>
                  <a:cubicBezTo>
                    <a:pt x="389" y="142"/>
                    <a:pt x="389" y="143"/>
                    <a:pt x="389" y="143"/>
                  </a:cubicBezTo>
                  <a:lnTo>
                    <a:pt x="389" y="143"/>
                  </a:lnTo>
                  <a:cubicBezTo>
                    <a:pt x="389" y="143"/>
                    <a:pt x="389" y="142"/>
                    <a:pt x="389" y="142"/>
                  </a:cubicBezTo>
                  <a:close/>
                  <a:moveTo>
                    <a:pt x="415" y="142"/>
                  </a:moveTo>
                  <a:lnTo>
                    <a:pt x="415" y="142"/>
                  </a:lnTo>
                  <a:cubicBezTo>
                    <a:pt x="419" y="144"/>
                    <a:pt x="423" y="146"/>
                    <a:pt x="427" y="149"/>
                  </a:cubicBezTo>
                  <a:lnTo>
                    <a:pt x="427" y="149"/>
                  </a:lnTo>
                  <a:cubicBezTo>
                    <a:pt x="422" y="145"/>
                    <a:pt x="419" y="143"/>
                    <a:pt x="415" y="142"/>
                  </a:cubicBezTo>
                  <a:close/>
                  <a:moveTo>
                    <a:pt x="1108" y="159"/>
                  </a:moveTo>
                  <a:cubicBezTo>
                    <a:pt x="1109" y="159"/>
                    <a:pt x="1111" y="159"/>
                    <a:pt x="1113" y="159"/>
                  </a:cubicBezTo>
                  <a:cubicBezTo>
                    <a:pt x="1111" y="159"/>
                    <a:pt x="1110" y="159"/>
                    <a:pt x="1108" y="159"/>
                  </a:cubicBezTo>
                  <a:close/>
                  <a:moveTo>
                    <a:pt x="1194" y="206"/>
                  </a:moveTo>
                  <a:cubicBezTo>
                    <a:pt x="1199" y="206"/>
                    <a:pt x="1205" y="211"/>
                    <a:pt x="1210" y="221"/>
                  </a:cubicBezTo>
                  <a:cubicBezTo>
                    <a:pt x="1201" y="221"/>
                    <a:pt x="1192" y="221"/>
                    <a:pt x="1183" y="212"/>
                  </a:cubicBezTo>
                  <a:cubicBezTo>
                    <a:pt x="1187" y="209"/>
                    <a:pt x="1191" y="206"/>
                    <a:pt x="1194" y="206"/>
                  </a:cubicBezTo>
                  <a:close/>
                  <a:moveTo>
                    <a:pt x="1227" y="301"/>
                  </a:moveTo>
                  <a:cubicBezTo>
                    <a:pt x="1226" y="303"/>
                    <a:pt x="1225" y="305"/>
                    <a:pt x="1224" y="307"/>
                  </a:cubicBezTo>
                  <a:lnTo>
                    <a:pt x="1224" y="307"/>
                  </a:lnTo>
                  <a:cubicBezTo>
                    <a:pt x="1226" y="306"/>
                    <a:pt x="1227" y="304"/>
                    <a:pt x="1227" y="301"/>
                  </a:cubicBezTo>
                  <a:close/>
                  <a:moveTo>
                    <a:pt x="618" y="362"/>
                  </a:moveTo>
                  <a:lnTo>
                    <a:pt x="618" y="362"/>
                  </a:lnTo>
                  <a:cubicBezTo>
                    <a:pt x="621" y="365"/>
                    <a:pt x="624" y="368"/>
                    <a:pt x="626" y="370"/>
                  </a:cubicBezTo>
                  <a:lnTo>
                    <a:pt x="626" y="370"/>
                  </a:lnTo>
                  <a:cubicBezTo>
                    <a:pt x="623" y="368"/>
                    <a:pt x="621" y="365"/>
                    <a:pt x="618" y="362"/>
                  </a:cubicBezTo>
                  <a:close/>
                  <a:moveTo>
                    <a:pt x="667" y="447"/>
                  </a:moveTo>
                  <a:cubicBezTo>
                    <a:pt x="668" y="448"/>
                    <a:pt x="670" y="449"/>
                    <a:pt x="671" y="451"/>
                  </a:cubicBezTo>
                  <a:cubicBezTo>
                    <a:pt x="670" y="449"/>
                    <a:pt x="668" y="448"/>
                    <a:pt x="667" y="447"/>
                  </a:cubicBezTo>
                  <a:close/>
                  <a:moveTo>
                    <a:pt x="627" y="451"/>
                  </a:moveTo>
                  <a:cubicBezTo>
                    <a:pt x="627" y="459"/>
                    <a:pt x="645" y="459"/>
                    <a:pt x="662" y="468"/>
                  </a:cubicBezTo>
                  <a:lnTo>
                    <a:pt x="627" y="451"/>
                  </a:lnTo>
                  <a:close/>
                  <a:moveTo>
                    <a:pt x="2561" y="751"/>
                  </a:moveTo>
                  <a:cubicBezTo>
                    <a:pt x="2559" y="753"/>
                    <a:pt x="2558" y="756"/>
                    <a:pt x="2556" y="758"/>
                  </a:cubicBezTo>
                  <a:lnTo>
                    <a:pt x="2556" y="758"/>
                  </a:lnTo>
                  <a:cubicBezTo>
                    <a:pt x="2558" y="755"/>
                    <a:pt x="2560" y="753"/>
                    <a:pt x="2561" y="751"/>
                  </a:cubicBezTo>
                  <a:close/>
                  <a:moveTo>
                    <a:pt x="611" y="910"/>
                  </a:moveTo>
                  <a:lnTo>
                    <a:pt x="611" y="910"/>
                  </a:lnTo>
                  <a:cubicBezTo>
                    <a:pt x="618" y="913"/>
                    <a:pt x="627" y="915"/>
                    <a:pt x="636" y="919"/>
                  </a:cubicBezTo>
                  <a:lnTo>
                    <a:pt x="636" y="919"/>
                  </a:lnTo>
                  <a:cubicBezTo>
                    <a:pt x="636" y="919"/>
                    <a:pt x="636" y="919"/>
                    <a:pt x="636" y="919"/>
                  </a:cubicBezTo>
                  <a:cubicBezTo>
                    <a:pt x="630" y="913"/>
                    <a:pt x="621" y="911"/>
                    <a:pt x="611" y="910"/>
                  </a:cubicBezTo>
                  <a:close/>
                  <a:moveTo>
                    <a:pt x="2066" y="927"/>
                  </a:moveTo>
                  <a:cubicBezTo>
                    <a:pt x="2066" y="935"/>
                    <a:pt x="2065" y="938"/>
                    <a:pt x="2063" y="938"/>
                  </a:cubicBezTo>
                  <a:cubicBezTo>
                    <a:pt x="2060" y="938"/>
                    <a:pt x="2057" y="933"/>
                    <a:pt x="2057" y="927"/>
                  </a:cubicBezTo>
                  <a:close/>
                  <a:moveTo>
                    <a:pt x="636" y="919"/>
                  </a:moveTo>
                  <a:lnTo>
                    <a:pt x="636" y="919"/>
                  </a:lnTo>
                  <a:cubicBezTo>
                    <a:pt x="629" y="930"/>
                    <a:pt x="624" y="934"/>
                    <a:pt x="620" y="934"/>
                  </a:cubicBezTo>
                  <a:cubicBezTo>
                    <a:pt x="611" y="934"/>
                    <a:pt x="606" y="921"/>
                    <a:pt x="596" y="921"/>
                  </a:cubicBezTo>
                  <a:cubicBezTo>
                    <a:pt x="590" y="921"/>
                    <a:pt x="583" y="925"/>
                    <a:pt x="574" y="936"/>
                  </a:cubicBezTo>
                  <a:cubicBezTo>
                    <a:pt x="578" y="935"/>
                    <a:pt x="581" y="934"/>
                    <a:pt x="585" y="934"/>
                  </a:cubicBezTo>
                  <a:cubicBezTo>
                    <a:pt x="608" y="934"/>
                    <a:pt x="631" y="955"/>
                    <a:pt x="654" y="963"/>
                  </a:cubicBezTo>
                  <a:cubicBezTo>
                    <a:pt x="686" y="943"/>
                    <a:pt x="662" y="929"/>
                    <a:pt x="636" y="919"/>
                  </a:cubicBezTo>
                  <a:close/>
                  <a:moveTo>
                    <a:pt x="1810" y="1298"/>
                  </a:moveTo>
                  <a:cubicBezTo>
                    <a:pt x="1814" y="1299"/>
                    <a:pt x="1818" y="1300"/>
                    <a:pt x="1822" y="1300"/>
                  </a:cubicBezTo>
                  <a:lnTo>
                    <a:pt x="1822" y="1300"/>
                  </a:lnTo>
                  <a:cubicBezTo>
                    <a:pt x="1819" y="1299"/>
                    <a:pt x="1815" y="1298"/>
                    <a:pt x="1810" y="1298"/>
                  </a:cubicBezTo>
                  <a:close/>
                  <a:moveTo>
                    <a:pt x="1978" y="1704"/>
                  </a:moveTo>
                  <a:lnTo>
                    <a:pt x="1978" y="1704"/>
                  </a:lnTo>
                  <a:cubicBezTo>
                    <a:pt x="1977" y="1705"/>
                    <a:pt x="1976" y="1705"/>
                    <a:pt x="1976" y="1706"/>
                  </a:cubicBezTo>
                  <a:lnTo>
                    <a:pt x="1976" y="1706"/>
                  </a:lnTo>
                  <a:lnTo>
                    <a:pt x="1978" y="1704"/>
                  </a:lnTo>
                  <a:close/>
                  <a:moveTo>
                    <a:pt x="2402" y="0"/>
                  </a:moveTo>
                  <a:cubicBezTo>
                    <a:pt x="2367" y="53"/>
                    <a:pt x="2322" y="53"/>
                    <a:pt x="2269" y="53"/>
                  </a:cubicBezTo>
                  <a:cubicBezTo>
                    <a:pt x="2216" y="62"/>
                    <a:pt x="2172" y="62"/>
                    <a:pt x="2155" y="115"/>
                  </a:cubicBezTo>
                  <a:lnTo>
                    <a:pt x="2128" y="89"/>
                  </a:lnTo>
                  <a:lnTo>
                    <a:pt x="2146" y="89"/>
                  </a:lnTo>
                  <a:cubicBezTo>
                    <a:pt x="2137" y="79"/>
                    <a:pt x="2129" y="76"/>
                    <a:pt x="2123" y="76"/>
                  </a:cubicBezTo>
                  <a:cubicBezTo>
                    <a:pt x="2112" y="76"/>
                    <a:pt x="2104" y="89"/>
                    <a:pt x="2093" y="106"/>
                  </a:cubicBezTo>
                  <a:cubicBezTo>
                    <a:pt x="2085" y="122"/>
                    <a:pt x="2078" y="143"/>
                    <a:pt x="2064" y="143"/>
                  </a:cubicBezTo>
                  <a:cubicBezTo>
                    <a:pt x="2062" y="143"/>
                    <a:pt x="2060" y="143"/>
                    <a:pt x="2057" y="142"/>
                  </a:cubicBezTo>
                  <a:cubicBezTo>
                    <a:pt x="2040" y="142"/>
                    <a:pt x="2022" y="124"/>
                    <a:pt x="2040" y="115"/>
                  </a:cubicBezTo>
                  <a:lnTo>
                    <a:pt x="2040" y="115"/>
                  </a:lnTo>
                  <a:lnTo>
                    <a:pt x="2005" y="133"/>
                  </a:lnTo>
                  <a:cubicBezTo>
                    <a:pt x="1988" y="133"/>
                    <a:pt x="1994" y="118"/>
                    <a:pt x="2002" y="115"/>
                  </a:cubicBezTo>
                  <a:lnTo>
                    <a:pt x="2002" y="115"/>
                  </a:lnTo>
                  <a:lnTo>
                    <a:pt x="1952" y="124"/>
                  </a:lnTo>
                  <a:cubicBezTo>
                    <a:pt x="1943" y="142"/>
                    <a:pt x="1925" y="159"/>
                    <a:pt x="1916" y="177"/>
                  </a:cubicBezTo>
                  <a:cubicBezTo>
                    <a:pt x="1899" y="159"/>
                    <a:pt x="1916" y="159"/>
                    <a:pt x="1916" y="150"/>
                  </a:cubicBezTo>
                  <a:lnTo>
                    <a:pt x="1916" y="150"/>
                  </a:lnTo>
                  <a:lnTo>
                    <a:pt x="1890" y="177"/>
                  </a:lnTo>
                  <a:cubicBezTo>
                    <a:pt x="1872" y="150"/>
                    <a:pt x="1899" y="124"/>
                    <a:pt x="1916" y="124"/>
                  </a:cubicBezTo>
                  <a:cubicBezTo>
                    <a:pt x="1908" y="95"/>
                    <a:pt x="1903" y="85"/>
                    <a:pt x="1899" y="85"/>
                  </a:cubicBezTo>
                  <a:cubicBezTo>
                    <a:pt x="1891" y="85"/>
                    <a:pt x="1885" y="111"/>
                    <a:pt x="1865" y="111"/>
                  </a:cubicBezTo>
                  <a:cubicBezTo>
                    <a:pt x="1858" y="111"/>
                    <a:pt x="1849" y="108"/>
                    <a:pt x="1837" y="97"/>
                  </a:cubicBezTo>
                  <a:lnTo>
                    <a:pt x="1863" y="80"/>
                  </a:lnTo>
                  <a:cubicBezTo>
                    <a:pt x="1846" y="27"/>
                    <a:pt x="1819" y="44"/>
                    <a:pt x="1793" y="9"/>
                  </a:cubicBezTo>
                  <a:lnTo>
                    <a:pt x="1793" y="9"/>
                  </a:lnTo>
                  <a:cubicBezTo>
                    <a:pt x="1793" y="27"/>
                    <a:pt x="1854" y="97"/>
                    <a:pt x="1819" y="124"/>
                  </a:cubicBezTo>
                  <a:cubicBezTo>
                    <a:pt x="1815" y="120"/>
                    <a:pt x="1812" y="118"/>
                    <a:pt x="1807" y="118"/>
                  </a:cubicBezTo>
                  <a:cubicBezTo>
                    <a:pt x="1801" y="118"/>
                    <a:pt x="1794" y="122"/>
                    <a:pt x="1784" y="133"/>
                  </a:cubicBezTo>
                  <a:cubicBezTo>
                    <a:pt x="1784" y="109"/>
                    <a:pt x="1776" y="105"/>
                    <a:pt x="1763" y="105"/>
                  </a:cubicBezTo>
                  <a:cubicBezTo>
                    <a:pt x="1756" y="105"/>
                    <a:pt x="1748" y="106"/>
                    <a:pt x="1740" y="106"/>
                  </a:cubicBezTo>
                  <a:lnTo>
                    <a:pt x="1740" y="62"/>
                  </a:lnTo>
                  <a:cubicBezTo>
                    <a:pt x="1722" y="71"/>
                    <a:pt x="1722" y="97"/>
                    <a:pt x="1704" y="124"/>
                  </a:cubicBezTo>
                  <a:cubicBezTo>
                    <a:pt x="1678" y="115"/>
                    <a:pt x="1678" y="80"/>
                    <a:pt x="1669" y="44"/>
                  </a:cubicBezTo>
                  <a:cubicBezTo>
                    <a:pt x="1666" y="44"/>
                    <a:pt x="1664" y="44"/>
                    <a:pt x="1662" y="44"/>
                  </a:cubicBezTo>
                  <a:cubicBezTo>
                    <a:pt x="1633" y="44"/>
                    <a:pt x="1693" y="107"/>
                    <a:pt x="1651" y="115"/>
                  </a:cubicBezTo>
                  <a:cubicBezTo>
                    <a:pt x="1641" y="110"/>
                    <a:pt x="1632" y="108"/>
                    <a:pt x="1623" y="108"/>
                  </a:cubicBezTo>
                  <a:cubicBezTo>
                    <a:pt x="1600" y="108"/>
                    <a:pt x="1577" y="123"/>
                    <a:pt x="1545" y="142"/>
                  </a:cubicBezTo>
                  <a:cubicBezTo>
                    <a:pt x="1519" y="133"/>
                    <a:pt x="1554" y="115"/>
                    <a:pt x="1545" y="106"/>
                  </a:cubicBezTo>
                  <a:lnTo>
                    <a:pt x="1545" y="106"/>
                  </a:lnTo>
                  <a:lnTo>
                    <a:pt x="1519" y="142"/>
                  </a:lnTo>
                  <a:cubicBezTo>
                    <a:pt x="1519" y="142"/>
                    <a:pt x="1519" y="124"/>
                    <a:pt x="1519" y="124"/>
                  </a:cubicBezTo>
                  <a:cubicBezTo>
                    <a:pt x="1501" y="133"/>
                    <a:pt x="1519" y="168"/>
                    <a:pt x="1492" y="186"/>
                  </a:cubicBezTo>
                  <a:cubicBezTo>
                    <a:pt x="1491" y="193"/>
                    <a:pt x="1489" y="195"/>
                    <a:pt x="1485" y="195"/>
                  </a:cubicBezTo>
                  <a:cubicBezTo>
                    <a:pt x="1472" y="195"/>
                    <a:pt x="1444" y="150"/>
                    <a:pt x="1419" y="150"/>
                  </a:cubicBezTo>
                  <a:cubicBezTo>
                    <a:pt x="1411" y="150"/>
                    <a:pt x="1403" y="155"/>
                    <a:pt x="1395" y="168"/>
                  </a:cubicBezTo>
                  <a:cubicBezTo>
                    <a:pt x="1386" y="150"/>
                    <a:pt x="1395" y="133"/>
                    <a:pt x="1395" y="115"/>
                  </a:cubicBezTo>
                  <a:lnTo>
                    <a:pt x="1395" y="115"/>
                  </a:lnTo>
                  <a:cubicBezTo>
                    <a:pt x="1342" y="159"/>
                    <a:pt x="1351" y="150"/>
                    <a:pt x="1316" y="195"/>
                  </a:cubicBezTo>
                  <a:lnTo>
                    <a:pt x="1280" y="168"/>
                  </a:lnTo>
                  <a:lnTo>
                    <a:pt x="1280" y="168"/>
                  </a:lnTo>
                  <a:cubicBezTo>
                    <a:pt x="1307" y="203"/>
                    <a:pt x="1272" y="248"/>
                    <a:pt x="1245" y="283"/>
                  </a:cubicBezTo>
                  <a:cubicBezTo>
                    <a:pt x="1254" y="301"/>
                    <a:pt x="1263" y="309"/>
                    <a:pt x="1263" y="318"/>
                  </a:cubicBezTo>
                  <a:lnTo>
                    <a:pt x="1219" y="345"/>
                  </a:lnTo>
                  <a:cubicBezTo>
                    <a:pt x="1219" y="337"/>
                    <a:pt x="1219" y="323"/>
                    <a:pt x="1224" y="307"/>
                  </a:cubicBezTo>
                  <a:lnTo>
                    <a:pt x="1224" y="307"/>
                  </a:lnTo>
                  <a:cubicBezTo>
                    <a:pt x="1222" y="309"/>
                    <a:pt x="1219" y="309"/>
                    <a:pt x="1219" y="309"/>
                  </a:cubicBezTo>
                  <a:cubicBezTo>
                    <a:pt x="1201" y="292"/>
                    <a:pt x="1210" y="265"/>
                    <a:pt x="1219" y="239"/>
                  </a:cubicBezTo>
                  <a:lnTo>
                    <a:pt x="1236" y="274"/>
                  </a:lnTo>
                  <a:cubicBezTo>
                    <a:pt x="1254"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6" y="182"/>
                    <a:pt x="1236" y="195"/>
                  </a:cubicBezTo>
                  <a:lnTo>
                    <a:pt x="1227" y="142"/>
                  </a:lnTo>
                  <a:lnTo>
                    <a:pt x="1219" y="159"/>
                  </a:lnTo>
                  <a:lnTo>
                    <a:pt x="1166" y="124"/>
                  </a:lnTo>
                  <a:cubicBezTo>
                    <a:pt x="1122" y="177"/>
                    <a:pt x="1086" y="256"/>
                    <a:pt x="1016" y="283"/>
                  </a:cubicBezTo>
                  <a:cubicBezTo>
                    <a:pt x="1033" y="239"/>
                    <a:pt x="1024" y="221"/>
                    <a:pt x="1024" y="168"/>
                  </a:cubicBezTo>
                  <a:lnTo>
                    <a:pt x="1024" y="168"/>
                  </a:lnTo>
                  <a:cubicBezTo>
                    <a:pt x="1029" y="183"/>
                    <a:pt x="1036" y="188"/>
                    <a:pt x="1043" y="188"/>
                  </a:cubicBezTo>
                  <a:cubicBezTo>
                    <a:pt x="1060" y="188"/>
                    <a:pt x="1083" y="158"/>
                    <a:pt x="1106" y="158"/>
                  </a:cubicBezTo>
                  <a:cubicBezTo>
                    <a:pt x="1107" y="158"/>
                    <a:pt x="1107" y="158"/>
                    <a:pt x="1108" y="159"/>
                  </a:cubicBezTo>
                  <a:lnTo>
                    <a:pt x="1108" y="159"/>
                  </a:lnTo>
                  <a:cubicBezTo>
                    <a:pt x="1095" y="154"/>
                    <a:pt x="1095" y="132"/>
                    <a:pt x="1095" y="124"/>
                  </a:cubicBezTo>
                  <a:lnTo>
                    <a:pt x="1033" y="168"/>
                  </a:lnTo>
                  <a:cubicBezTo>
                    <a:pt x="1042" y="133"/>
                    <a:pt x="1024" y="142"/>
                    <a:pt x="1007" y="124"/>
                  </a:cubicBezTo>
                  <a:lnTo>
                    <a:pt x="1007" y="124"/>
                  </a:lnTo>
                  <a:cubicBezTo>
                    <a:pt x="1024" y="203"/>
                    <a:pt x="963" y="177"/>
                    <a:pt x="936" y="203"/>
                  </a:cubicBezTo>
                  <a:cubicBezTo>
                    <a:pt x="936" y="180"/>
                    <a:pt x="943" y="158"/>
                    <a:pt x="962" y="158"/>
                  </a:cubicBezTo>
                  <a:cubicBezTo>
                    <a:pt x="965" y="158"/>
                    <a:pt x="968" y="158"/>
                    <a:pt x="971" y="159"/>
                  </a:cubicBezTo>
                  <a:cubicBezTo>
                    <a:pt x="965" y="148"/>
                    <a:pt x="959" y="143"/>
                    <a:pt x="954" y="143"/>
                  </a:cubicBezTo>
                  <a:cubicBezTo>
                    <a:pt x="936" y="143"/>
                    <a:pt x="926" y="203"/>
                    <a:pt x="911" y="203"/>
                  </a:cubicBezTo>
                  <a:cubicBezTo>
                    <a:pt x="908" y="203"/>
                    <a:pt x="904" y="201"/>
                    <a:pt x="901" y="195"/>
                  </a:cubicBezTo>
                  <a:cubicBezTo>
                    <a:pt x="901" y="195"/>
                    <a:pt x="910" y="195"/>
                    <a:pt x="910" y="186"/>
                  </a:cubicBezTo>
                  <a:lnTo>
                    <a:pt x="910" y="186"/>
                  </a:lnTo>
                  <a:cubicBezTo>
                    <a:pt x="904" y="191"/>
                    <a:pt x="897" y="193"/>
                    <a:pt x="890" y="193"/>
                  </a:cubicBezTo>
                  <a:cubicBezTo>
                    <a:pt x="871" y="193"/>
                    <a:pt x="853" y="181"/>
                    <a:pt x="865" y="168"/>
                  </a:cubicBezTo>
                  <a:lnTo>
                    <a:pt x="751" y="168"/>
                  </a:lnTo>
                  <a:cubicBezTo>
                    <a:pt x="707" y="177"/>
                    <a:pt x="680" y="195"/>
                    <a:pt x="689" y="230"/>
                  </a:cubicBezTo>
                  <a:cubicBezTo>
                    <a:pt x="680" y="221"/>
                    <a:pt x="662" y="150"/>
                    <a:pt x="662" y="142"/>
                  </a:cubicBezTo>
                  <a:lnTo>
                    <a:pt x="662" y="142"/>
                  </a:lnTo>
                  <a:cubicBezTo>
                    <a:pt x="645" y="212"/>
                    <a:pt x="654" y="283"/>
                    <a:pt x="680" y="354"/>
                  </a:cubicBezTo>
                  <a:cubicBezTo>
                    <a:pt x="662" y="327"/>
                    <a:pt x="627" y="283"/>
                    <a:pt x="592" y="239"/>
                  </a:cubicBezTo>
                  <a:cubicBezTo>
                    <a:pt x="565" y="195"/>
                    <a:pt x="539" y="150"/>
                    <a:pt x="565" y="142"/>
                  </a:cubicBezTo>
                  <a:cubicBezTo>
                    <a:pt x="550" y="136"/>
                    <a:pt x="535" y="131"/>
                    <a:pt x="519" y="131"/>
                  </a:cubicBezTo>
                  <a:cubicBezTo>
                    <a:pt x="508" y="131"/>
                    <a:pt x="497" y="134"/>
                    <a:pt x="486" y="142"/>
                  </a:cubicBezTo>
                  <a:cubicBezTo>
                    <a:pt x="503" y="150"/>
                    <a:pt x="574" y="221"/>
                    <a:pt x="565" y="221"/>
                  </a:cubicBezTo>
                  <a:cubicBezTo>
                    <a:pt x="521" y="195"/>
                    <a:pt x="503" y="186"/>
                    <a:pt x="495" y="177"/>
                  </a:cubicBezTo>
                  <a:cubicBezTo>
                    <a:pt x="479" y="177"/>
                    <a:pt x="463" y="170"/>
                    <a:pt x="427" y="149"/>
                  </a:cubicBezTo>
                  <a:lnTo>
                    <a:pt x="427" y="149"/>
                  </a:lnTo>
                  <a:cubicBezTo>
                    <a:pt x="456" y="172"/>
                    <a:pt x="500" y="239"/>
                    <a:pt x="477" y="239"/>
                  </a:cubicBezTo>
                  <a:cubicBezTo>
                    <a:pt x="469" y="222"/>
                    <a:pt x="397" y="158"/>
                    <a:pt x="389" y="143"/>
                  </a:cubicBezTo>
                  <a:lnTo>
                    <a:pt x="389" y="143"/>
                  </a:lnTo>
                  <a:cubicBezTo>
                    <a:pt x="398" y="168"/>
                    <a:pt x="406" y="193"/>
                    <a:pt x="414" y="226"/>
                  </a:cubicBezTo>
                  <a:lnTo>
                    <a:pt x="414" y="226"/>
                  </a:lnTo>
                  <a:cubicBezTo>
                    <a:pt x="405" y="205"/>
                    <a:pt x="333" y="158"/>
                    <a:pt x="292" y="133"/>
                  </a:cubicBezTo>
                  <a:lnTo>
                    <a:pt x="292" y="133"/>
                  </a:lnTo>
                  <a:cubicBezTo>
                    <a:pt x="301" y="139"/>
                    <a:pt x="295"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92" y="256"/>
                    <a:pt x="159" y="168"/>
                    <a:pt x="97" y="150"/>
                  </a:cubicBezTo>
                  <a:lnTo>
                    <a:pt x="97" y="150"/>
                  </a:lnTo>
                  <a:cubicBezTo>
                    <a:pt x="141" y="186"/>
                    <a:pt x="239" y="248"/>
                    <a:pt x="327" y="309"/>
                  </a:cubicBezTo>
                  <a:cubicBezTo>
                    <a:pt x="424" y="371"/>
                    <a:pt x="512" y="424"/>
                    <a:pt x="548" y="451"/>
                  </a:cubicBezTo>
                  <a:lnTo>
                    <a:pt x="512" y="433"/>
                  </a:lnTo>
                  <a:lnTo>
                    <a:pt x="512" y="433"/>
                  </a:lnTo>
                  <a:cubicBezTo>
                    <a:pt x="530" y="451"/>
                    <a:pt x="548" y="459"/>
                    <a:pt x="565" y="477"/>
                  </a:cubicBezTo>
                  <a:cubicBezTo>
                    <a:pt x="512" y="451"/>
                    <a:pt x="433" y="406"/>
                    <a:pt x="336" y="345"/>
                  </a:cubicBezTo>
                  <a:cubicBezTo>
                    <a:pt x="247" y="292"/>
                    <a:pt x="159" y="221"/>
                    <a:pt x="97" y="177"/>
                  </a:cubicBezTo>
                  <a:cubicBezTo>
                    <a:pt x="94" y="178"/>
                    <a:pt x="91" y="179"/>
                    <a:pt x="88" y="179"/>
                  </a:cubicBezTo>
                  <a:cubicBezTo>
                    <a:pt x="82" y="179"/>
                    <a:pt x="76" y="177"/>
                    <a:pt x="72" y="177"/>
                  </a:cubicBezTo>
                  <a:cubicBezTo>
                    <a:pt x="66" y="177"/>
                    <a:pt x="66" y="181"/>
                    <a:pt x="80" y="203"/>
                  </a:cubicBezTo>
                  <a:cubicBezTo>
                    <a:pt x="53" y="195"/>
                    <a:pt x="9" y="150"/>
                    <a:pt x="0" y="133"/>
                  </a:cubicBezTo>
                  <a:lnTo>
                    <a:pt x="0" y="133"/>
                  </a:lnTo>
                  <a:lnTo>
                    <a:pt x="44" y="230"/>
                  </a:lnTo>
                  <a:cubicBezTo>
                    <a:pt x="115" y="256"/>
                    <a:pt x="159" y="336"/>
                    <a:pt x="221" y="354"/>
                  </a:cubicBezTo>
                  <a:cubicBezTo>
                    <a:pt x="177" y="309"/>
                    <a:pt x="133" y="265"/>
                    <a:pt x="80" y="221"/>
                  </a:cubicBezTo>
                  <a:lnTo>
                    <a:pt x="80" y="221"/>
                  </a:lnTo>
                  <a:cubicBezTo>
                    <a:pt x="124" y="239"/>
                    <a:pt x="186" y="274"/>
                    <a:pt x="239" y="318"/>
                  </a:cubicBezTo>
                  <a:cubicBezTo>
                    <a:pt x="300" y="354"/>
                    <a:pt x="345" y="389"/>
                    <a:pt x="345" y="415"/>
                  </a:cubicBezTo>
                  <a:cubicBezTo>
                    <a:pt x="327" y="415"/>
                    <a:pt x="212" y="362"/>
                    <a:pt x="194" y="354"/>
                  </a:cubicBezTo>
                  <a:lnTo>
                    <a:pt x="194" y="354"/>
                  </a:lnTo>
                  <a:cubicBezTo>
                    <a:pt x="221" y="371"/>
                    <a:pt x="274" y="424"/>
                    <a:pt x="256" y="424"/>
                  </a:cubicBezTo>
                  <a:lnTo>
                    <a:pt x="203" y="389"/>
                  </a:lnTo>
                  <a:lnTo>
                    <a:pt x="203" y="389"/>
                  </a:lnTo>
                  <a:cubicBezTo>
                    <a:pt x="203" y="406"/>
                    <a:pt x="239" y="424"/>
                    <a:pt x="265" y="442"/>
                  </a:cubicBezTo>
                  <a:cubicBezTo>
                    <a:pt x="292" y="468"/>
                    <a:pt x="309" y="477"/>
                    <a:pt x="292" y="495"/>
                  </a:cubicBezTo>
                  <a:cubicBezTo>
                    <a:pt x="292" y="512"/>
                    <a:pt x="239" y="539"/>
                    <a:pt x="274" y="539"/>
                  </a:cubicBezTo>
                  <a:cubicBezTo>
                    <a:pt x="287" y="535"/>
                    <a:pt x="309" y="533"/>
                    <a:pt x="337" y="533"/>
                  </a:cubicBezTo>
                  <a:cubicBezTo>
                    <a:pt x="423" y="533"/>
                    <a:pt x="560" y="550"/>
                    <a:pt x="601" y="557"/>
                  </a:cubicBezTo>
                  <a:cubicBezTo>
                    <a:pt x="601" y="557"/>
                    <a:pt x="556" y="592"/>
                    <a:pt x="539" y="610"/>
                  </a:cubicBezTo>
                  <a:cubicBezTo>
                    <a:pt x="526" y="614"/>
                    <a:pt x="512" y="616"/>
                    <a:pt x="498" y="616"/>
                  </a:cubicBezTo>
                  <a:cubicBezTo>
                    <a:pt x="484" y="616"/>
                    <a:pt x="468" y="614"/>
                    <a:pt x="450" y="610"/>
                  </a:cubicBezTo>
                  <a:cubicBezTo>
                    <a:pt x="433" y="610"/>
                    <a:pt x="411" y="606"/>
                    <a:pt x="394" y="606"/>
                  </a:cubicBezTo>
                  <a:cubicBezTo>
                    <a:pt x="385" y="606"/>
                    <a:pt x="377" y="607"/>
                    <a:pt x="371" y="610"/>
                  </a:cubicBezTo>
                  <a:cubicBezTo>
                    <a:pt x="389" y="610"/>
                    <a:pt x="415" y="618"/>
                    <a:pt x="424" y="627"/>
                  </a:cubicBezTo>
                  <a:cubicBezTo>
                    <a:pt x="415" y="636"/>
                    <a:pt x="371" y="627"/>
                    <a:pt x="397" y="654"/>
                  </a:cubicBezTo>
                  <a:cubicBezTo>
                    <a:pt x="435" y="654"/>
                    <a:pt x="437" y="684"/>
                    <a:pt x="441" y="684"/>
                  </a:cubicBezTo>
                  <a:cubicBezTo>
                    <a:pt x="443" y="684"/>
                    <a:pt x="445" y="678"/>
                    <a:pt x="450" y="663"/>
                  </a:cubicBezTo>
                  <a:cubicBezTo>
                    <a:pt x="477" y="689"/>
                    <a:pt x="459" y="698"/>
                    <a:pt x="477" y="724"/>
                  </a:cubicBezTo>
                  <a:cubicBezTo>
                    <a:pt x="495" y="716"/>
                    <a:pt x="521" y="716"/>
                    <a:pt x="548" y="716"/>
                  </a:cubicBezTo>
                  <a:cubicBezTo>
                    <a:pt x="561" y="711"/>
                    <a:pt x="576" y="709"/>
                    <a:pt x="590" y="709"/>
                  </a:cubicBezTo>
                  <a:cubicBezTo>
                    <a:pt x="603" y="709"/>
                    <a:pt x="614" y="711"/>
                    <a:pt x="618" y="716"/>
                  </a:cubicBezTo>
                  <a:cubicBezTo>
                    <a:pt x="609" y="724"/>
                    <a:pt x="592" y="733"/>
                    <a:pt x="592" y="742"/>
                  </a:cubicBezTo>
                  <a:cubicBezTo>
                    <a:pt x="609" y="786"/>
                    <a:pt x="609" y="821"/>
                    <a:pt x="627" y="866"/>
                  </a:cubicBezTo>
                  <a:cubicBezTo>
                    <a:pt x="618" y="874"/>
                    <a:pt x="618" y="910"/>
                    <a:pt x="592" y="910"/>
                  </a:cubicBezTo>
                  <a:cubicBezTo>
                    <a:pt x="598" y="910"/>
                    <a:pt x="605" y="910"/>
                    <a:pt x="611" y="910"/>
                  </a:cubicBezTo>
                  <a:lnTo>
                    <a:pt x="611" y="910"/>
                  </a:lnTo>
                  <a:cubicBezTo>
                    <a:pt x="610" y="910"/>
                    <a:pt x="610" y="910"/>
                    <a:pt x="609" y="910"/>
                  </a:cubicBezTo>
                  <a:cubicBezTo>
                    <a:pt x="643" y="891"/>
                    <a:pt x="678" y="882"/>
                    <a:pt x="712" y="882"/>
                  </a:cubicBezTo>
                  <a:cubicBezTo>
                    <a:pt x="742" y="882"/>
                    <a:pt x="770" y="889"/>
                    <a:pt x="795" y="901"/>
                  </a:cubicBezTo>
                  <a:cubicBezTo>
                    <a:pt x="830" y="927"/>
                    <a:pt x="768" y="936"/>
                    <a:pt x="777" y="945"/>
                  </a:cubicBezTo>
                  <a:cubicBezTo>
                    <a:pt x="790" y="980"/>
                    <a:pt x="821" y="980"/>
                    <a:pt x="849" y="980"/>
                  </a:cubicBezTo>
                  <a:cubicBezTo>
                    <a:pt x="877" y="980"/>
                    <a:pt x="901" y="980"/>
                    <a:pt x="901" y="1016"/>
                  </a:cubicBezTo>
                  <a:cubicBezTo>
                    <a:pt x="874" y="1060"/>
                    <a:pt x="830" y="1060"/>
                    <a:pt x="804" y="1078"/>
                  </a:cubicBezTo>
                  <a:cubicBezTo>
                    <a:pt x="777" y="1060"/>
                    <a:pt x="804" y="1025"/>
                    <a:pt x="795" y="1007"/>
                  </a:cubicBezTo>
                  <a:lnTo>
                    <a:pt x="795" y="1007"/>
                  </a:lnTo>
                  <a:lnTo>
                    <a:pt x="786" y="1033"/>
                  </a:lnTo>
                  <a:cubicBezTo>
                    <a:pt x="768" y="1033"/>
                    <a:pt x="751" y="1025"/>
                    <a:pt x="760" y="1007"/>
                  </a:cubicBezTo>
                  <a:lnTo>
                    <a:pt x="760" y="1007"/>
                  </a:lnTo>
                  <a:cubicBezTo>
                    <a:pt x="733" y="1042"/>
                    <a:pt x="812" y="1122"/>
                    <a:pt x="812" y="1184"/>
                  </a:cubicBezTo>
                  <a:cubicBezTo>
                    <a:pt x="823" y="1189"/>
                    <a:pt x="836" y="1194"/>
                    <a:pt x="847" y="1194"/>
                  </a:cubicBezTo>
                  <a:cubicBezTo>
                    <a:pt x="855" y="1194"/>
                    <a:pt x="862" y="1191"/>
                    <a:pt x="865" y="1184"/>
                  </a:cubicBezTo>
                  <a:lnTo>
                    <a:pt x="848" y="1166"/>
                  </a:lnTo>
                  <a:cubicBezTo>
                    <a:pt x="853" y="1158"/>
                    <a:pt x="861" y="1155"/>
                    <a:pt x="868" y="1155"/>
                  </a:cubicBezTo>
                  <a:cubicBezTo>
                    <a:pt x="877" y="1155"/>
                    <a:pt x="887" y="1159"/>
                    <a:pt x="895" y="1159"/>
                  </a:cubicBezTo>
                  <a:cubicBezTo>
                    <a:pt x="902" y="1159"/>
                    <a:pt x="907" y="1156"/>
                    <a:pt x="910" y="1148"/>
                  </a:cubicBezTo>
                  <a:cubicBezTo>
                    <a:pt x="936" y="1157"/>
                    <a:pt x="980" y="1166"/>
                    <a:pt x="980" y="1201"/>
                  </a:cubicBezTo>
                  <a:lnTo>
                    <a:pt x="956" y="1226"/>
                  </a:lnTo>
                  <a:lnTo>
                    <a:pt x="956" y="1226"/>
                  </a:lnTo>
                  <a:cubicBezTo>
                    <a:pt x="961" y="1215"/>
                    <a:pt x="958" y="1201"/>
                    <a:pt x="945" y="1201"/>
                  </a:cubicBezTo>
                  <a:lnTo>
                    <a:pt x="945" y="1201"/>
                  </a:lnTo>
                  <a:cubicBezTo>
                    <a:pt x="957" y="1201"/>
                    <a:pt x="952" y="1216"/>
                    <a:pt x="950" y="1231"/>
                  </a:cubicBezTo>
                  <a:lnTo>
                    <a:pt x="950" y="1231"/>
                  </a:lnTo>
                  <a:lnTo>
                    <a:pt x="945" y="1236"/>
                  </a:lnTo>
                  <a:cubicBezTo>
                    <a:pt x="947" y="1236"/>
                    <a:pt x="948" y="1235"/>
                    <a:pt x="950" y="1233"/>
                  </a:cubicBezTo>
                  <a:lnTo>
                    <a:pt x="950" y="1233"/>
                  </a:lnTo>
                  <a:cubicBezTo>
                    <a:pt x="947" y="1249"/>
                    <a:pt x="948" y="1264"/>
                    <a:pt x="971" y="1264"/>
                  </a:cubicBezTo>
                  <a:cubicBezTo>
                    <a:pt x="973" y="1264"/>
                    <a:pt x="977" y="1263"/>
                    <a:pt x="980" y="1263"/>
                  </a:cubicBezTo>
                  <a:lnTo>
                    <a:pt x="989" y="1219"/>
                  </a:lnTo>
                  <a:cubicBezTo>
                    <a:pt x="1024" y="1236"/>
                    <a:pt x="1077" y="1236"/>
                    <a:pt x="1086" y="1272"/>
                  </a:cubicBezTo>
                  <a:cubicBezTo>
                    <a:pt x="1113" y="1236"/>
                    <a:pt x="1077" y="1263"/>
                    <a:pt x="1113" y="1219"/>
                  </a:cubicBezTo>
                  <a:lnTo>
                    <a:pt x="1113" y="1219"/>
                  </a:lnTo>
                  <a:cubicBezTo>
                    <a:pt x="1103" y="1229"/>
                    <a:pt x="1096" y="1232"/>
                    <a:pt x="1090" y="1232"/>
                  </a:cubicBezTo>
                  <a:cubicBezTo>
                    <a:pt x="1071" y="1232"/>
                    <a:pt x="1069" y="1192"/>
                    <a:pt x="1054" y="1192"/>
                  </a:cubicBezTo>
                  <a:cubicBezTo>
                    <a:pt x="1050" y="1192"/>
                    <a:pt x="1045" y="1196"/>
                    <a:pt x="1038" y="1204"/>
                  </a:cubicBezTo>
                  <a:lnTo>
                    <a:pt x="1038" y="1204"/>
                  </a:lnTo>
                  <a:cubicBezTo>
                    <a:pt x="1065" y="1166"/>
                    <a:pt x="1035" y="1163"/>
                    <a:pt x="1060" y="1113"/>
                  </a:cubicBezTo>
                  <a:lnTo>
                    <a:pt x="1060" y="1113"/>
                  </a:lnTo>
                  <a:cubicBezTo>
                    <a:pt x="1054" y="1118"/>
                    <a:pt x="1049" y="1127"/>
                    <a:pt x="1044" y="1127"/>
                  </a:cubicBezTo>
                  <a:cubicBezTo>
                    <a:pt x="1040" y="1127"/>
                    <a:pt x="1037" y="1123"/>
                    <a:pt x="1033" y="1113"/>
                  </a:cubicBezTo>
                  <a:lnTo>
                    <a:pt x="1024" y="1113"/>
                  </a:lnTo>
                  <a:cubicBezTo>
                    <a:pt x="1016" y="1122"/>
                    <a:pt x="1016" y="1131"/>
                    <a:pt x="1007" y="1139"/>
                  </a:cubicBezTo>
                  <a:cubicBezTo>
                    <a:pt x="971" y="1139"/>
                    <a:pt x="954" y="1104"/>
                    <a:pt x="927" y="1104"/>
                  </a:cubicBezTo>
                  <a:cubicBezTo>
                    <a:pt x="927" y="1095"/>
                    <a:pt x="932" y="1095"/>
                    <a:pt x="937" y="1095"/>
                  </a:cubicBezTo>
                  <a:cubicBezTo>
                    <a:pt x="943" y="1095"/>
                    <a:pt x="949" y="1095"/>
                    <a:pt x="954" y="1086"/>
                  </a:cubicBezTo>
                  <a:lnTo>
                    <a:pt x="927" y="1078"/>
                  </a:lnTo>
                  <a:cubicBezTo>
                    <a:pt x="941" y="1068"/>
                    <a:pt x="948" y="1051"/>
                    <a:pt x="957" y="1041"/>
                  </a:cubicBezTo>
                  <a:lnTo>
                    <a:pt x="957" y="1041"/>
                  </a:lnTo>
                  <a:cubicBezTo>
                    <a:pt x="959" y="1040"/>
                    <a:pt x="961" y="1039"/>
                    <a:pt x="962" y="1036"/>
                  </a:cubicBezTo>
                  <a:lnTo>
                    <a:pt x="962" y="1036"/>
                  </a:lnTo>
                  <a:cubicBezTo>
                    <a:pt x="965" y="1035"/>
                    <a:pt x="967" y="1034"/>
                    <a:pt x="970" y="1034"/>
                  </a:cubicBezTo>
                  <a:cubicBezTo>
                    <a:pt x="975" y="1034"/>
                    <a:pt x="981" y="1036"/>
                    <a:pt x="989" y="1042"/>
                  </a:cubicBezTo>
                  <a:lnTo>
                    <a:pt x="971" y="1007"/>
                  </a:lnTo>
                  <a:cubicBezTo>
                    <a:pt x="980" y="980"/>
                    <a:pt x="971" y="954"/>
                    <a:pt x="954" y="954"/>
                  </a:cubicBezTo>
                  <a:cubicBezTo>
                    <a:pt x="945" y="936"/>
                    <a:pt x="901" y="936"/>
                    <a:pt x="927" y="936"/>
                  </a:cubicBezTo>
                  <a:lnTo>
                    <a:pt x="883" y="901"/>
                  </a:lnTo>
                  <a:lnTo>
                    <a:pt x="892" y="892"/>
                  </a:lnTo>
                  <a:cubicBezTo>
                    <a:pt x="865" y="848"/>
                    <a:pt x="786" y="830"/>
                    <a:pt x="812" y="751"/>
                  </a:cubicBezTo>
                  <a:cubicBezTo>
                    <a:pt x="795" y="742"/>
                    <a:pt x="777" y="733"/>
                    <a:pt x="777" y="698"/>
                  </a:cubicBezTo>
                  <a:lnTo>
                    <a:pt x="795" y="680"/>
                  </a:lnTo>
                  <a:cubicBezTo>
                    <a:pt x="778" y="672"/>
                    <a:pt x="785" y="618"/>
                    <a:pt x="764" y="618"/>
                  </a:cubicBezTo>
                  <a:cubicBezTo>
                    <a:pt x="763" y="618"/>
                    <a:pt x="761" y="618"/>
                    <a:pt x="760" y="618"/>
                  </a:cubicBezTo>
                  <a:cubicBezTo>
                    <a:pt x="786" y="592"/>
                    <a:pt x="786" y="592"/>
                    <a:pt x="786" y="583"/>
                  </a:cubicBezTo>
                  <a:cubicBezTo>
                    <a:pt x="777" y="583"/>
                    <a:pt x="760" y="583"/>
                    <a:pt x="768" y="574"/>
                  </a:cubicBezTo>
                  <a:lnTo>
                    <a:pt x="768" y="574"/>
                  </a:lnTo>
                  <a:lnTo>
                    <a:pt x="724" y="583"/>
                  </a:lnTo>
                  <a:cubicBezTo>
                    <a:pt x="724" y="574"/>
                    <a:pt x="707" y="565"/>
                    <a:pt x="680" y="557"/>
                  </a:cubicBezTo>
                  <a:lnTo>
                    <a:pt x="645" y="548"/>
                  </a:lnTo>
                  <a:cubicBezTo>
                    <a:pt x="618" y="539"/>
                    <a:pt x="618" y="530"/>
                    <a:pt x="627" y="521"/>
                  </a:cubicBezTo>
                  <a:cubicBezTo>
                    <a:pt x="636" y="521"/>
                    <a:pt x="645" y="512"/>
                    <a:pt x="645" y="504"/>
                  </a:cubicBezTo>
                  <a:cubicBezTo>
                    <a:pt x="653" y="508"/>
                    <a:pt x="655" y="512"/>
                    <a:pt x="655" y="514"/>
                  </a:cubicBezTo>
                  <a:lnTo>
                    <a:pt x="655" y="514"/>
                  </a:lnTo>
                  <a:cubicBezTo>
                    <a:pt x="652" y="514"/>
                    <a:pt x="648" y="513"/>
                    <a:pt x="645" y="512"/>
                  </a:cubicBezTo>
                  <a:lnTo>
                    <a:pt x="645" y="512"/>
                  </a:lnTo>
                  <a:cubicBezTo>
                    <a:pt x="647" y="515"/>
                    <a:pt x="650" y="516"/>
                    <a:pt x="652" y="516"/>
                  </a:cubicBezTo>
                  <a:cubicBezTo>
                    <a:pt x="653" y="516"/>
                    <a:pt x="655" y="515"/>
                    <a:pt x="655" y="514"/>
                  </a:cubicBezTo>
                  <a:lnTo>
                    <a:pt x="655" y="514"/>
                  </a:lnTo>
                  <a:cubicBezTo>
                    <a:pt x="663" y="515"/>
                    <a:pt x="669" y="516"/>
                    <a:pt x="672" y="516"/>
                  </a:cubicBezTo>
                  <a:cubicBezTo>
                    <a:pt x="684" y="516"/>
                    <a:pt x="664" y="508"/>
                    <a:pt x="645" y="495"/>
                  </a:cubicBezTo>
                  <a:cubicBezTo>
                    <a:pt x="617" y="474"/>
                    <a:pt x="590" y="454"/>
                    <a:pt x="600" y="454"/>
                  </a:cubicBezTo>
                  <a:cubicBezTo>
                    <a:pt x="602" y="454"/>
                    <a:pt x="608" y="455"/>
                    <a:pt x="618" y="459"/>
                  </a:cubicBezTo>
                  <a:cubicBezTo>
                    <a:pt x="601" y="451"/>
                    <a:pt x="601" y="442"/>
                    <a:pt x="601" y="442"/>
                  </a:cubicBezTo>
                  <a:lnTo>
                    <a:pt x="601" y="442"/>
                  </a:lnTo>
                  <a:cubicBezTo>
                    <a:pt x="601" y="442"/>
                    <a:pt x="609" y="451"/>
                    <a:pt x="618" y="451"/>
                  </a:cubicBezTo>
                  <a:lnTo>
                    <a:pt x="627" y="451"/>
                  </a:lnTo>
                  <a:cubicBezTo>
                    <a:pt x="627" y="451"/>
                    <a:pt x="627" y="451"/>
                    <a:pt x="618" y="442"/>
                  </a:cubicBezTo>
                  <a:lnTo>
                    <a:pt x="618" y="442"/>
                  </a:lnTo>
                  <a:lnTo>
                    <a:pt x="680" y="477"/>
                  </a:lnTo>
                  <a:cubicBezTo>
                    <a:pt x="682" y="478"/>
                    <a:pt x="684" y="479"/>
                    <a:pt x="684" y="479"/>
                  </a:cubicBezTo>
                  <a:cubicBezTo>
                    <a:pt x="686" y="479"/>
                    <a:pt x="648" y="456"/>
                    <a:pt x="609" y="433"/>
                  </a:cubicBezTo>
                  <a:cubicBezTo>
                    <a:pt x="609" y="424"/>
                    <a:pt x="601" y="415"/>
                    <a:pt x="592" y="406"/>
                  </a:cubicBezTo>
                  <a:lnTo>
                    <a:pt x="592" y="406"/>
                  </a:lnTo>
                  <a:cubicBezTo>
                    <a:pt x="620" y="423"/>
                    <a:pt x="626"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8" y="423"/>
                    <a:pt x="638" y="384"/>
                  </a:cubicBezTo>
                  <a:lnTo>
                    <a:pt x="638" y="384"/>
                  </a:lnTo>
                  <a:cubicBezTo>
                    <a:pt x="641" y="385"/>
                    <a:pt x="645" y="386"/>
                    <a:pt x="648" y="386"/>
                  </a:cubicBezTo>
                  <a:cubicBezTo>
                    <a:pt x="656" y="386"/>
                    <a:pt x="662" y="382"/>
                    <a:pt x="662" y="371"/>
                  </a:cubicBezTo>
                  <a:lnTo>
                    <a:pt x="698" y="415"/>
                  </a:lnTo>
                  <a:cubicBezTo>
                    <a:pt x="689" y="398"/>
                    <a:pt x="680" y="380"/>
                    <a:pt x="671" y="362"/>
                  </a:cubicBezTo>
                  <a:lnTo>
                    <a:pt x="671" y="362"/>
                  </a:lnTo>
                  <a:cubicBezTo>
                    <a:pt x="707" y="389"/>
                    <a:pt x="724" y="406"/>
                    <a:pt x="733" y="433"/>
                  </a:cubicBezTo>
                  <a:cubicBezTo>
                    <a:pt x="724" y="406"/>
                    <a:pt x="733" y="406"/>
                    <a:pt x="733" y="398"/>
                  </a:cubicBezTo>
                  <a:cubicBezTo>
                    <a:pt x="742" y="398"/>
                    <a:pt x="742" y="389"/>
                    <a:pt x="742" y="362"/>
                  </a:cubicBezTo>
                  <a:lnTo>
                    <a:pt x="751" y="389"/>
                  </a:lnTo>
                  <a:cubicBezTo>
                    <a:pt x="757" y="389"/>
                    <a:pt x="764" y="370"/>
                    <a:pt x="770" y="370"/>
                  </a:cubicBezTo>
                  <a:cubicBezTo>
                    <a:pt x="772" y="370"/>
                    <a:pt x="775" y="373"/>
                    <a:pt x="777" y="380"/>
                  </a:cubicBezTo>
                  <a:cubicBezTo>
                    <a:pt x="804" y="406"/>
                    <a:pt x="812" y="406"/>
                    <a:pt x="865" y="406"/>
                  </a:cubicBezTo>
                  <a:cubicBezTo>
                    <a:pt x="918" y="406"/>
                    <a:pt x="971" y="406"/>
                    <a:pt x="1016" y="433"/>
                  </a:cubicBezTo>
                  <a:cubicBezTo>
                    <a:pt x="1011" y="412"/>
                    <a:pt x="1011" y="405"/>
                    <a:pt x="1014" y="405"/>
                  </a:cubicBezTo>
                  <a:lnTo>
                    <a:pt x="1014" y="405"/>
                  </a:lnTo>
                  <a:cubicBezTo>
                    <a:pt x="1020" y="405"/>
                    <a:pt x="1036" y="429"/>
                    <a:pt x="1047" y="429"/>
                  </a:cubicBezTo>
                  <a:cubicBezTo>
                    <a:pt x="1053" y="429"/>
                    <a:pt x="1058" y="424"/>
                    <a:pt x="1060" y="406"/>
                  </a:cubicBezTo>
                  <a:cubicBezTo>
                    <a:pt x="1060" y="424"/>
                    <a:pt x="1077" y="442"/>
                    <a:pt x="1060" y="459"/>
                  </a:cubicBezTo>
                  <a:cubicBezTo>
                    <a:pt x="1070" y="453"/>
                    <a:pt x="1079" y="452"/>
                    <a:pt x="1087" y="452"/>
                  </a:cubicBezTo>
                  <a:cubicBezTo>
                    <a:pt x="1102" y="452"/>
                    <a:pt x="1115" y="458"/>
                    <a:pt x="1127" y="458"/>
                  </a:cubicBezTo>
                  <a:cubicBezTo>
                    <a:pt x="1137" y="458"/>
                    <a:pt x="1147" y="453"/>
                    <a:pt x="1157" y="433"/>
                  </a:cubicBezTo>
                  <a:lnTo>
                    <a:pt x="1157" y="433"/>
                  </a:lnTo>
                  <a:cubicBezTo>
                    <a:pt x="1166" y="451"/>
                    <a:pt x="1148" y="459"/>
                    <a:pt x="1148" y="477"/>
                  </a:cubicBezTo>
                  <a:cubicBezTo>
                    <a:pt x="1154" y="471"/>
                    <a:pt x="1161" y="465"/>
                    <a:pt x="1167" y="465"/>
                  </a:cubicBezTo>
                  <a:cubicBezTo>
                    <a:pt x="1169" y="465"/>
                    <a:pt x="1172" y="466"/>
                    <a:pt x="1175" y="468"/>
                  </a:cubicBezTo>
                  <a:cubicBezTo>
                    <a:pt x="1175" y="477"/>
                    <a:pt x="1166" y="486"/>
                    <a:pt x="1157" y="495"/>
                  </a:cubicBezTo>
                  <a:cubicBezTo>
                    <a:pt x="1201" y="495"/>
                    <a:pt x="1210" y="433"/>
                    <a:pt x="1210" y="371"/>
                  </a:cubicBezTo>
                  <a:cubicBezTo>
                    <a:pt x="1221" y="383"/>
                    <a:pt x="1230" y="389"/>
                    <a:pt x="1237" y="389"/>
                  </a:cubicBezTo>
                  <a:cubicBezTo>
                    <a:pt x="1246" y="389"/>
                    <a:pt x="1253" y="378"/>
                    <a:pt x="1263" y="354"/>
                  </a:cubicBezTo>
                  <a:lnTo>
                    <a:pt x="1263" y="354"/>
                  </a:lnTo>
                  <a:cubicBezTo>
                    <a:pt x="1272" y="371"/>
                    <a:pt x="1280" y="398"/>
                    <a:pt x="1254" y="398"/>
                  </a:cubicBezTo>
                  <a:cubicBezTo>
                    <a:pt x="1263" y="402"/>
                    <a:pt x="1290" y="412"/>
                    <a:pt x="1314" y="412"/>
                  </a:cubicBezTo>
                  <a:cubicBezTo>
                    <a:pt x="1334" y="412"/>
                    <a:pt x="1351" y="405"/>
                    <a:pt x="1351" y="380"/>
                  </a:cubicBezTo>
                  <a:cubicBezTo>
                    <a:pt x="1355" y="387"/>
                    <a:pt x="1360" y="390"/>
                    <a:pt x="1365" y="390"/>
                  </a:cubicBezTo>
                  <a:cubicBezTo>
                    <a:pt x="1372" y="390"/>
                    <a:pt x="1378" y="385"/>
                    <a:pt x="1378" y="380"/>
                  </a:cubicBezTo>
                  <a:cubicBezTo>
                    <a:pt x="1401" y="380"/>
                    <a:pt x="1409" y="384"/>
                    <a:pt x="1422" y="384"/>
                  </a:cubicBezTo>
                  <a:cubicBezTo>
                    <a:pt x="1429" y="384"/>
                    <a:pt x="1436" y="383"/>
                    <a:pt x="1448" y="380"/>
                  </a:cubicBezTo>
                  <a:lnTo>
                    <a:pt x="1439" y="371"/>
                  </a:lnTo>
                  <a:cubicBezTo>
                    <a:pt x="1446" y="350"/>
                    <a:pt x="1452" y="345"/>
                    <a:pt x="1458" y="345"/>
                  </a:cubicBezTo>
                  <a:cubicBezTo>
                    <a:pt x="1466" y="345"/>
                    <a:pt x="1476" y="355"/>
                    <a:pt x="1492" y="355"/>
                  </a:cubicBezTo>
                  <a:cubicBezTo>
                    <a:pt x="1495" y="355"/>
                    <a:pt x="1498" y="354"/>
                    <a:pt x="1501" y="354"/>
                  </a:cubicBezTo>
                  <a:lnTo>
                    <a:pt x="1501" y="354"/>
                  </a:lnTo>
                  <a:lnTo>
                    <a:pt x="1492" y="362"/>
                  </a:lnTo>
                  <a:cubicBezTo>
                    <a:pt x="1513" y="375"/>
                    <a:pt x="1525" y="379"/>
                    <a:pt x="1533" y="379"/>
                  </a:cubicBezTo>
                  <a:cubicBezTo>
                    <a:pt x="1543" y="379"/>
                    <a:pt x="1546" y="372"/>
                    <a:pt x="1555" y="372"/>
                  </a:cubicBezTo>
                  <a:cubicBezTo>
                    <a:pt x="1561" y="372"/>
                    <a:pt x="1571" y="376"/>
                    <a:pt x="1590" y="389"/>
                  </a:cubicBezTo>
                  <a:lnTo>
                    <a:pt x="1581" y="354"/>
                  </a:lnTo>
                  <a:cubicBezTo>
                    <a:pt x="1583" y="334"/>
                    <a:pt x="1588" y="326"/>
                    <a:pt x="1595" y="326"/>
                  </a:cubicBezTo>
                  <a:cubicBezTo>
                    <a:pt x="1612" y="326"/>
                    <a:pt x="1642" y="375"/>
                    <a:pt x="1667" y="375"/>
                  </a:cubicBezTo>
                  <a:cubicBezTo>
                    <a:pt x="1671" y="375"/>
                    <a:pt x="1674" y="374"/>
                    <a:pt x="1678" y="371"/>
                  </a:cubicBezTo>
                  <a:lnTo>
                    <a:pt x="1660" y="345"/>
                  </a:lnTo>
                  <a:cubicBezTo>
                    <a:pt x="1663" y="342"/>
                    <a:pt x="1665" y="341"/>
                    <a:pt x="1668" y="341"/>
                  </a:cubicBezTo>
                  <a:cubicBezTo>
                    <a:pt x="1693" y="341"/>
                    <a:pt x="1724" y="451"/>
                    <a:pt x="1740" y="459"/>
                  </a:cubicBezTo>
                  <a:cubicBezTo>
                    <a:pt x="1740" y="468"/>
                    <a:pt x="1731" y="477"/>
                    <a:pt x="1722" y="477"/>
                  </a:cubicBezTo>
                  <a:cubicBezTo>
                    <a:pt x="1732" y="486"/>
                    <a:pt x="1739" y="489"/>
                    <a:pt x="1743" y="489"/>
                  </a:cubicBezTo>
                  <a:cubicBezTo>
                    <a:pt x="1761" y="489"/>
                    <a:pt x="1740" y="431"/>
                    <a:pt x="1775" y="424"/>
                  </a:cubicBezTo>
                  <a:lnTo>
                    <a:pt x="1775" y="424"/>
                  </a:lnTo>
                  <a:cubicBezTo>
                    <a:pt x="1784" y="442"/>
                    <a:pt x="1766" y="486"/>
                    <a:pt x="1793" y="486"/>
                  </a:cubicBezTo>
                  <a:cubicBezTo>
                    <a:pt x="1794" y="489"/>
                    <a:pt x="1795" y="490"/>
                    <a:pt x="1798" y="490"/>
                  </a:cubicBezTo>
                  <a:cubicBezTo>
                    <a:pt x="1811" y="490"/>
                    <a:pt x="1845" y="444"/>
                    <a:pt x="1874" y="444"/>
                  </a:cubicBezTo>
                  <a:cubicBezTo>
                    <a:pt x="1883" y="444"/>
                    <a:pt x="1891" y="449"/>
                    <a:pt x="1899" y="459"/>
                  </a:cubicBezTo>
                  <a:cubicBezTo>
                    <a:pt x="1890" y="433"/>
                    <a:pt x="1890" y="415"/>
                    <a:pt x="1907" y="406"/>
                  </a:cubicBezTo>
                  <a:cubicBezTo>
                    <a:pt x="1909" y="406"/>
                    <a:pt x="1910" y="406"/>
                    <a:pt x="1912" y="406"/>
                  </a:cubicBezTo>
                  <a:cubicBezTo>
                    <a:pt x="1931" y="406"/>
                    <a:pt x="1956" y="439"/>
                    <a:pt x="1978" y="439"/>
                  </a:cubicBezTo>
                  <a:cubicBezTo>
                    <a:pt x="1988" y="439"/>
                    <a:pt x="1997" y="433"/>
                    <a:pt x="2005" y="415"/>
                  </a:cubicBezTo>
                  <a:cubicBezTo>
                    <a:pt x="2005" y="424"/>
                    <a:pt x="2005" y="424"/>
                    <a:pt x="2013" y="433"/>
                  </a:cubicBezTo>
                  <a:cubicBezTo>
                    <a:pt x="2031" y="415"/>
                    <a:pt x="2075" y="406"/>
                    <a:pt x="2093" y="371"/>
                  </a:cubicBezTo>
                  <a:cubicBezTo>
                    <a:pt x="2097" y="404"/>
                    <a:pt x="2102" y="414"/>
                    <a:pt x="2109" y="414"/>
                  </a:cubicBezTo>
                  <a:cubicBezTo>
                    <a:pt x="2116" y="414"/>
                    <a:pt x="2124" y="406"/>
                    <a:pt x="2137" y="398"/>
                  </a:cubicBezTo>
                  <a:cubicBezTo>
                    <a:pt x="2145" y="394"/>
                    <a:pt x="2157" y="388"/>
                    <a:pt x="2164" y="388"/>
                  </a:cubicBezTo>
                  <a:cubicBezTo>
                    <a:pt x="2172" y="388"/>
                    <a:pt x="2174" y="396"/>
                    <a:pt x="2155" y="424"/>
                  </a:cubicBezTo>
                  <a:lnTo>
                    <a:pt x="2199" y="415"/>
                  </a:lnTo>
                  <a:lnTo>
                    <a:pt x="2190" y="433"/>
                  </a:lnTo>
                  <a:cubicBezTo>
                    <a:pt x="2199" y="433"/>
                    <a:pt x="2225" y="406"/>
                    <a:pt x="2269" y="380"/>
                  </a:cubicBezTo>
                  <a:lnTo>
                    <a:pt x="2269" y="380"/>
                  </a:lnTo>
                  <a:cubicBezTo>
                    <a:pt x="2261" y="389"/>
                    <a:pt x="2252" y="398"/>
                    <a:pt x="2243" y="406"/>
                  </a:cubicBezTo>
                  <a:cubicBezTo>
                    <a:pt x="2249" y="416"/>
                    <a:pt x="2252" y="421"/>
                    <a:pt x="2259" y="421"/>
                  </a:cubicBezTo>
                  <a:cubicBezTo>
                    <a:pt x="2270" y="421"/>
                    <a:pt x="2293" y="405"/>
                    <a:pt x="2367" y="371"/>
                  </a:cubicBezTo>
                  <a:lnTo>
                    <a:pt x="2367" y="371"/>
                  </a:lnTo>
                  <a:lnTo>
                    <a:pt x="2314" y="406"/>
                  </a:lnTo>
                  <a:cubicBezTo>
                    <a:pt x="2320" y="403"/>
                    <a:pt x="2325" y="402"/>
                    <a:pt x="2327" y="402"/>
                  </a:cubicBezTo>
                  <a:cubicBezTo>
                    <a:pt x="2337" y="402"/>
                    <a:pt x="2317" y="426"/>
                    <a:pt x="2331" y="433"/>
                  </a:cubicBezTo>
                  <a:cubicBezTo>
                    <a:pt x="2322" y="442"/>
                    <a:pt x="2322" y="442"/>
                    <a:pt x="2340" y="442"/>
                  </a:cubicBezTo>
                  <a:cubicBezTo>
                    <a:pt x="2331" y="442"/>
                    <a:pt x="2322" y="451"/>
                    <a:pt x="2314" y="451"/>
                  </a:cubicBezTo>
                  <a:cubicBezTo>
                    <a:pt x="2340" y="451"/>
                    <a:pt x="2287" y="486"/>
                    <a:pt x="2261" y="504"/>
                  </a:cubicBezTo>
                  <a:cubicBezTo>
                    <a:pt x="2244" y="515"/>
                    <a:pt x="2235" y="522"/>
                    <a:pt x="2250" y="522"/>
                  </a:cubicBezTo>
                  <a:cubicBezTo>
                    <a:pt x="2260" y="522"/>
                    <a:pt x="2280" y="519"/>
                    <a:pt x="2314" y="512"/>
                  </a:cubicBezTo>
                  <a:cubicBezTo>
                    <a:pt x="2322" y="521"/>
                    <a:pt x="2331" y="530"/>
                    <a:pt x="2340" y="530"/>
                  </a:cubicBezTo>
                  <a:cubicBezTo>
                    <a:pt x="2358" y="512"/>
                    <a:pt x="2375" y="512"/>
                    <a:pt x="2393" y="512"/>
                  </a:cubicBezTo>
                  <a:cubicBezTo>
                    <a:pt x="2402" y="512"/>
                    <a:pt x="2411" y="515"/>
                    <a:pt x="2420" y="515"/>
                  </a:cubicBezTo>
                  <a:cubicBezTo>
                    <a:pt x="2428" y="515"/>
                    <a:pt x="2437" y="512"/>
                    <a:pt x="2446" y="504"/>
                  </a:cubicBezTo>
                  <a:lnTo>
                    <a:pt x="2446" y="504"/>
                  </a:lnTo>
                  <a:cubicBezTo>
                    <a:pt x="2446" y="518"/>
                    <a:pt x="2400" y="544"/>
                    <a:pt x="2382" y="544"/>
                  </a:cubicBezTo>
                  <a:cubicBezTo>
                    <a:pt x="2378" y="544"/>
                    <a:pt x="2375" y="542"/>
                    <a:pt x="2375" y="539"/>
                  </a:cubicBezTo>
                  <a:lnTo>
                    <a:pt x="2384" y="530"/>
                  </a:lnTo>
                  <a:lnTo>
                    <a:pt x="2384" y="530"/>
                  </a:lnTo>
                  <a:cubicBezTo>
                    <a:pt x="2312" y="538"/>
                    <a:pt x="2327" y="575"/>
                    <a:pt x="2291" y="575"/>
                  </a:cubicBezTo>
                  <a:cubicBezTo>
                    <a:pt x="2287" y="575"/>
                    <a:pt x="2283" y="575"/>
                    <a:pt x="2278" y="574"/>
                  </a:cubicBezTo>
                  <a:cubicBezTo>
                    <a:pt x="2269" y="592"/>
                    <a:pt x="2261" y="610"/>
                    <a:pt x="2243" y="618"/>
                  </a:cubicBezTo>
                  <a:cubicBezTo>
                    <a:pt x="2243" y="627"/>
                    <a:pt x="2234" y="627"/>
                    <a:pt x="2234" y="636"/>
                  </a:cubicBezTo>
                  <a:cubicBezTo>
                    <a:pt x="2225" y="636"/>
                    <a:pt x="2225" y="645"/>
                    <a:pt x="2225" y="645"/>
                  </a:cubicBezTo>
                  <a:lnTo>
                    <a:pt x="2208" y="663"/>
                  </a:lnTo>
                  <a:cubicBezTo>
                    <a:pt x="2172" y="707"/>
                    <a:pt x="2137" y="751"/>
                    <a:pt x="2110" y="795"/>
                  </a:cubicBezTo>
                  <a:lnTo>
                    <a:pt x="2163" y="813"/>
                  </a:lnTo>
                  <a:lnTo>
                    <a:pt x="2137" y="839"/>
                  </a:lnTo>
                  <a:cubicBezTo>
                    <a:pt x="2128" y="839"/>
                    <a:pt x="2093" y="830"/>
                    <a:pt x="2110" y="813"/>
                  </a:cubicBezTo>
                  <a:cubicBezTo>
                    <a:pt x="2108" y="812"/>
                    <a:pt x="2105" y="812"/>
                    <a:pt x="2104" y="812"/>
                  </a:cubicBezTo>
                  <a:cubicBezTo>
                    <a:pt x="2080" y="812"/>
                    <a:pt x="2111" y="857"/>
                    <a:pt x="2119" y="866"/>
                  </a:cubicBezTo>
                  <a:cubicBezTo>
                    <a:pt x="2112" y="872"/>
                    <a:pt x="2106" y="874"/>
                    <a:pt x="2100" y="874"/>
                  </a:cubicBezTo>
                  <a:cubicBezTo>
                    <a:pt x="2078" y="874"/>
                    <a:pt x="2074" y="828"/>
                    <a:pt x="2069" y="828"/>
                  </a:cubicBezTo>
                  <a:cubicBezTo>
                    <a:pt x="2068" y="828"/>
                    <a:pt x="2067" y="829"/>
                    <a:pt x="2066" y="830"/>
                  </a:cubicBezTo>
                  <a:lnTo>
                    <a:pt x="2057" y="848"/>
                  </a:lnTo>
                  <a:lnTo>
                    <a:pt x="2066" y="848"/>
                  </a:lnTo>
                  <a:cubicBezTo>
                    <a:pt x="2075" y="874"/>
                    <a:pt x="2093" y="892"/>
                    <a:pt x="2075" y="919"/>
                  </a:cubicBezTo>
                  <a:cubicBezTo>
                    <a:pt x="2072" y="920"/>
                    <a:pt x="2068" y="921"/>
                    <a:pt x="2066" y="921"/>
                  </a:cubicBezTo>
                  <a:cubicBezTo>
                    <a:pt x="2054" y="921"/>
                    <a:pt x="2047" y="910"/>
                    <a:pt x="2040" y="910"/>
                  </a:cubicBezTo>
                  <a:cubicBezTo>
                    <a:pt x="2040" y="910"/>
                    <a:pt x="2031" y="910"/>
                    <a:pt x="2031" y="919"/>
                  </a:cubicBezTo>
                  <a:lnTo>
                    <a:pt x="2005" y="963"/>
                  </a:lnTo>
                  <a:lnTo>
                    <a:pt x="2049" y="963"/>
                  </a:lnTo>
                  <a:cubicBezTo>
                    <a:pt x="2057" y="995"/>
                    <a:pt x="2028" y="1005"/>
                    <a:pt x="2064" y="1007"/>
                  </a:cubicBezTo>
                  <a:lnTo>
                    <a:pt x="2064" y="1007"/>
                  </a:lnTo>
                  <a:cubicBezTo>
                    <a:pt x="1993" y="1012"/>
                    <a:pt x="1968" y="1148"/>
                    <a:pt x="1943" y="1148"/>
                  </a:cubicBezTo>
                  <a:cubicBezTo>
                    <a:pt x="1952" y="1192"/>
                    <a:pt x="1934" y="1219"/>
                    <a:pt x="1916" y="1245"/>
                  </a:cubicBezTo>
                  <a:cubicBezTo>
                    <a:pt x="1925" y="1245"/>
                    <a:pt x="1969" y="1263"/>
                    <a:pt x="1952" y="1289"/>
                  </a:cubicBezTo>
                  <a:cubicBezTo>
                    <a:pt x="1930" y="1273"/>
                    <a:pt x="1916" y="1267"/>
                    <a:pt x="1905" y="1267"/>
                  </a:cubicBezTo>
                  <a:cubicBezTo>
                    <a:pt x="1878" y="1267"/>
                    <a:pt x="1871" y="1301"/>
                    <a:pt x="1830" y="1301"/>
                  </a:cubicBezTo>
                  <a:cubicBezTo>
                    <a:pt x="1827" y="1301"/>
                    <a:pt x="1825" y="1301"/>
                    <a:pt x="1822" y="1300"/>
                  </a:cubicBezTo>
                  <a:lnTo>
                    <a:pt x="1822" y="1300"/>
                  </a:lnTo>
                  <a:cubicBezTo>
                    <a:pt x="1848" y="1312"/>
                    <a:pt x="1782" y="1379"/>
                    <a:pt x="1854" y="1387"/>
                  </a:cubicBezTo>
                  <a:cubicBezTo>
                    <a:pt x="1851" y="1390"/>
                    <a:pt x="1847" y="1392"/>
                    <a:pt x="1844" y="1392"/>
                  </a:cubicBezTo>
                  <a:cubicBezTo>
                    <a:pt x="1829" y="1392"/>
                    <a:pt x="1814" y="1369"/>
                    <a:pt x="1793" y="1369"/>
                  </a:cubicBezTo>
                  <a:cubicBezTo>
                    <a:pt x="1793" y="1440"/>
                    <a:pt x="1704" y="1475"/>
                    <a:pt x="1678" y="1546"/>
                  </a:cubicBezTo>
                  <a:cubicBezTo>
                    <a:pt x="1687" y="1554"/>
                    <a:pt x="1713" y="1554"/>
                    <a:pt x="1722" y="1572"/>
                  </a:cubicBezTo>
                  <a:lnTo>
                    <a:pt x="1642" y="1572"/>
                  </a:lnTo>
                  <a:cubicBezTo>
                    <a:pt x="1642" y="1590"/>
                    <a:pt x="1704" y="1625"/>
                    <a:pt x="1651" y="1625"/>
                  </a:cubicBezTo>
                  <a:cubicBezTo>
                    <a:pt x="1660" y="1625"/>
                    <a:pt x="1678" y="1634"/>
                    <a:pt x="1678" y="1643"/>
                  </a:cubicBezTo>
                  <a:cubicBezTo>
                    <a:pt x="1545" y="1740"/>
                    <a:pt x="1572" y="1925"/>
                    <a:pt x="1395" y="1996"/>
                  </a:cubicBezTo>
                  <a:cubicBezTo>
                    <a:pt x="1422" y="1996"/>
                    <a:pt x="1422" y="2005"/>
                    <a:pt x="1413" y="2022"/>
                  </a:cubicBezTo>
                  <a:cubicBezTo>
                    <a:pt x="1414" y="2021"/>
                    <a:pt x="1416" y="2021"/>
                    <a:pt x="1417" y="2021"/>
                  </a:cubicBezTo>
                  <a:cubicBezTo>
                    <a:pt x="1427" y="2021"/>
                    <a:pt x="1442" y="2040"/>
                    <a:pt x="1457" y="2040"/>
                  </a:cubicBezTo>
                  <a:lnTo>
                    <a:pt x="1386" y="2075"/>
                  </a:lnTo>
                  <a:cubicBezTo>
                    <a:pt x="1422" y="2111"/>
                    <a:pt x="1351" y="2137"/>
                    <a:pt x="1395" y="2164"/>
                  </a:cubicBezTo>
                  <a:lnTo>
                    <a:pt x="1395" y="2146"/>
                  </a:lnTo>
                  <a:cubicBezTo>
                    <a:pt x="1431" y="2190"/>
                    <a:pt x="1519" y="2172"/>
                    <a:pt x="1581" y="2208"/>
                  </a:cubicBezTo>
                  <a:cubicBezTo>
                    <a:pt x="1537" y="2155"/>
                    <a:pt x="1695" y="2190"/>
                    <a:pt x="1642" y="2102"/>
                  </a:cubicBezTo>
                  <a:cubicBezTo>
                    <a:pt x="1660" y="2102"/>
                    <a:pt x="1660" y="2119"/>
                    <a:pt x="1678" y="2128"/>
                  </a:cubicBezTo>
                  <a:cubicBezTo>
                    <a:pt x="1660" y="2102"/>
                    <a:pt x="1660" y="2084"/>
                    <a:pt x="1687" y="2066"/>
                  </a:cubicBezTo>
                  <a:lnTo>
                    <a:pt x="1687" y="2075"/>
                  </a:lnTo>
                  <a:cubicBezTo>
                    <a:pt x="1722" y="2005"/>
                    <a:pt x="1766" y="1987"/>
                    <a:pt x="1828" y="1925"/>
                  </a:cubicBezTo>
                  <a:lnTo>
                    <a:pt x="1793" y="1916"/>
                  </a:lnTo>
                  <a:cubicBezTo>
                    <a:pt x="1801" y="1899"/>
                    <a:pt x="1819" y="1899"/>
                    <a:pt x="1828" y="1899"/>
                  </a:cubicBezTo>
                  <a:cubicBezTo>
                    <a:pt x="1820" y="1889"/>
                    <a:pt x="1815" y="1886"/>
                    <a:pt x="1811" y="1886"/>
                  </a:cubicBezTo>
                  <a:cubicBezTo>
                    <a:pt x="1798" y="1886"/>
                    <a:pt x="1794" y="1911"/>
                    <a:pt x="1779" y="1911"/>
                  </a:cubicBezTo>
                  <a:cubicBezTo>
                    <a:pt x="1774" y="1911"/>
                    <a:pt x="1767" y="1908"/>
                    <a:pt x="1757" y="1899"/>
                  </a:cubicBezTo>
                  <a:lnTo>
                    <a:pt x="1757" y="1899"/>
                  </a:lnTo>
                  <a:cubicBezTo>
                    <a:pt x="1760" y="1899"/>
                    <a:pt x="1762" y="1899"/>
                    <a:pt x="1764" y="1899"/>
                  </a:cubicBezTo>
                  <a:cubicBezTo>
                    <a:pt x="1821" y="1899"/>
                    <a:pt x="1822"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6" y="1747"/>
                    <a:pt x="1933" y="1752"/>
                    <a:pt x="1943" y="1757"/>
                  </a:cubicBezTo>
                  <a:cubicBezTo>
                    <a:pt x="1934" y="1757"/>
                    <a:pt x="1934" y="1766"/>
                    <a:pt x="1934" y="1775"/>
                  </a:cubicBezTo>
                  <a:cubicBezTo>
                    <a:pt x="1967" y="1767"/>
                    <a:pt x="1961" y="1718"/>
                    <a:pt x="1976" y="1706"/>
                  </a:cubicBezTo>
                  <a:lnTo>
                    <a:pt x="1976" y="1706"/>
                  </a:lnTo>
                  <a:lnTo>
                    <a:pt x="1952" y="1722"/>
                  </a:lnTo>
                  <a:cubicBezTo>
                    <a:pt x="1969" y="1643"/>
                    <a:pt x="2040" y="1581"/>
                    <a:pt x="2040" y="1493"/>
                  </a:cubicBezTo>
                  <a:lnTo>
                    <a:pt x="2022" y="1484"/>
                  </a:lnTo>
                  <a:cubicBezTo>
                    <a:pt x="2022" y="1422"/>
                    <a:pt x="2066" y="1457"/>
                    <a:pt x="2084" y="1395"/>
                  </a:cubicBezTo>
                  <a:cubicBezTo>
                    <a:pt x="2075" y="1378"/>
                    <a:pt x="2075" y="1360"/>
                    <a:pt x="2093" y="1342"/>
                  </a:cubicBezTo>
                  <a:cubicBezTo>
                    <a:pt x="2097" y="1356"/>
                    <a:pt x="2108" y="1356"/>
                    <a:pt x="2119" y="1356"/>
                  </a:cubicBezTo>
                  <a:cubicBezTo>
                    <a:pt x="2130" y="1356"/>
                    <a:pt x="2141" y="1356"/>
                    <a:pt x="2146" y="1369"/>
                  </a:cubicBezTo>
                  <a:cubicBezTo>
                    <a:pt x="2146" y="1298"/>
                    <a:pt x="2137" y="1325"/>
                    <a:pt x="2102" y="1263"/>
                  </a:cubicBezTo>
                  <a:lnTo>
                    <a:pt x="2137" y="1263"/>
                  </a:lnTo>
                  <a:cubicBezTo>
                    <a:pt x="2119" y="1245"/>
                    <a:pt x="2110" y="1236"/>
                    <a:pt x="2119" y="1201"/>
                  </a:cubicBezTo>
                  <a:lnTo>
                    <a:pt x="2119" y="1201"/>
                  </a:lnTo>
                  <a:cubicBezTo>
                    <a:pt x="2128" y="1236"/>
                    <a:pt x="2163" y="1210"/>
                    <a:pt x="2181" y="1245"/>
                  </a:cubicBezTo>
                  <a:cubicBezTo>
                    <a:pt x="2253" y="1221"/>
                    <a:pt x="2187" y="1146"/>
                    <a:pt x="2247" y="1146"/>
                  </a:cubicBezTo>
                  <a:cubicBezTo>
                    <a:pt x="2253" y="1146"/>
                    <a:pt x="2261" y="1147"/>
                    <a:pt x="2269" y="1148"/>
                  </a:cubicBezTo>
                  <a:cubicBezTo>
                    <a:pt x="2255" y="1132"/>
                    <a:pt x="2244" y="1126"/>
                    <a:pt x="2234" y="1126"/>
                  </a:cubicBezTo>
                  <a:cubicBezTo>
                    <a:pt x="2212" y="1126"/>
                    <a:pt x="2201" y="1159"/>
                    <a:pt x="2199" y="1159"/>
                  </a:cubicBezTo>
                  <a:cubicBezTo>
                    <a:pt x="2199" y="1159"/>
                    <a:pt x="2199" y="1159"/>
                    <a:pt x="2199" y="1157"/>
                  </a:cubicBezTo>
                  <a:cubicBezTo>
                    <a:pt x="2163" y="1157"/>
                    <a:pt x="2155" y="1104"/>
                    <a:pt x="2172" y="1095"/>
                  </a:cubicBezTo>
                  <a:cubicBezTo>
                    <a:pt x="2177" y="1091"/>
                    <a:pt x="2186" y="1090"/>
                    <a:pt x="2197" y="1090"/>
                  </a:cubicBezTo>
                  <a:cubicBezTo>
                    <a:pt x="2208" y="1090"/>
                    <a:pt x="2221" y="1091"/>
                    <a:pt x="2235" y="1091"/>
                  </a:cubicBezTo>
                  <a:cubicBezTo>
                    <a:pt x="2260" y="1091"/>
                    <a:pt x="2286" y="1087"/>
                    <a:pt x="2301" y="1066"/>
                  </a:cubicBezTo>
                  <a:lnTo>
                    <a:pt x="2301" y="1066"/>
                  </a:lnTo>
                  <a:cubicBezTo>
                    <a:pt x="2301" y="1070"/>
                    <a:pt x="2305" y="1072"/>
                    <a:pt x="2305" y="1078"/>
                  </a:cubicBezTo>
                  <a:cubicBezTo>
                    <a:pt x="2331" y="1069"/>
                    <a:pt x="2296" y="1025"/>
                    <a:pt x="2340" y="1025"/>
                  </a:cubicBezTo>
                  <a:cubicBezTo>
                    <a:pt x="2305" y="989"/>
                    <a:pt x="2358" y="998"/>
                    <a:pt x="2305" y="963"/>
                  </a:cubicBezTo>
                  <a:lnTo>
                    <a:pt x="2296" y="1016"/>
                  </a:lnTo>
                  <a:cubicBezTo>
                    <a:pt x="2296" y="980"/>
                    <a:pt x="2252" y="927"/>
                    <a:pt x="2305" y="901"/>
                  </a:cubicBezTo>
                  <a:cubicBezTo>
                    <a:pt x="2314" y="910"/>
                    <a:pt x="2314" y="927"/>
                    <a:pt x="2322" y="945"/>
                  </a:cubicBezTo>
                  <a:cubicBezTo>
                    <a:pt x="2340" y="936"/>
                    <a:pt x="2322" y="919"/>
                    <a:pt x="2340" y="910"/>
                  </a:cubicBezTo>
                  <a:lnTo>
                    <a:pt x="2340" y="910"/>
                  </a:lnTo>
                  <a:cubicBezTo>
                    <a:pt x="2393" y="945"/>
                    <a:pt x="2322" y="972"/>
                    <a:pt x="2349" y="1016"/>
                  </a:cubicBezTo>
                  <a:cubicBezTo>
                    <a:pt x="2369" y="1016"/>
                    <a:pt x="2353" y="975"/>
                    <a:pt x="2364" y="975"/>
                  </a:cubicBezTo>
                  <a:lnTo>
                    <a:pt x="2364" y="975"/>
                  </a:lnTo>
                  <a:cubicBezTo>
                    <a:pt x="2368" y="975"/>
                    <a:pt x="2374" y="979"/>
                    <a:pt x="2384" y="989"/>
                  </a:cubicBezTo>
                  <a:cubicBezTo>
                    <a:pt x="2331" y="936"/>
                    <a:pt x="2420" y="954"/>
                    <a:pt x="2384" y="892"/>
                  </a:cubicBezTo>
                  <a:lnTo>
                    <a:pt x="2384" y="892"/>
                  </a:lnTo>
                  <a:lnTo>
                    <a:pt x="2420" y="910"/>
                  </a:lnTo>
                  <a:cubicBezTo>
                    <a:pt x="2420" y="901"/>
                    <a:pt x="2411" y="883"/>
                    <a:pt x="2411" y="874"/>
                  </a:cubicBezTo>
                  <a:lnTo>
                    <a:pt x="2411" y="874"/>
                  </a:lnTo>
                  <a:lnTo>
                    <a:pt x="2446" y="910"/>
                  </a:lnTo>
                  <a:cubicBezTo>
                    <a:pt x="2428" y="866"/>
                    <a:pt x="2499" y="883"/>
                    <a:pt x="2499" y="848"/>
                  </a:cubicBezTo>
                  <a:lnTo>
                    <a:pt x="2499" y="848"/>
                  </a:lnTo>
                  <a:cubicBezTo>
                    <a:pt x="2488" y="864"/>
                    <a:pt x="2480" y="870"/>
                    <a:pt x="2472" y="870"/>
                  </a:cubicBezTo>
                  <a:cubicBezTo>
                    <a:pt x="2457" y="870"/>
                    <a:pt x="2446" y="847"/>
                    <a:pt x="2426" y="847"/>
                  </a:cubicBezTo>
                  <a:cubicBezTo>
                    <a:pt x="2424" y="847"/>
                    <a:pt x="2422" y="847"/>
                    <a:pt x="2420" y="848"/>
                  </a:cubicBezTo>
                  <a:cubicBezTo>
                    <a:pt x="2420" y="817"/>
                    <a:pt x="2428" y="808"/>
                    <a:pt x="2445" y="808"/>
                  </a:cubicBezTo>
                  <a:cubicBezTo>
                    <a:pt x="2452" y="808"/>
                    <a:pt x="2462" y="810"/>
                    <a:pt x="2472" y="813"/>
                  </a:cubicBezTo>
                  <a:cubicBezTo>
                    <a:pt x="2481" y="813"/>
                    <a:pt x="2499" y="813"/>
                    <a:pt x="2517" y="804"/>
                  </a:cubicBezTo>
                  <a:cubicBezTo>
                    <a:pt x="2533" y="796"/>
                    <a:pt x="2541" y="781"/>
                    <a:pt x="2556" y="758"/>
                  </a:cubicBezTo>
                  <a:lnTo>
                    <a:pt x="2556" y="758"/>
                  </a:lnTo>
                  <a:cubicBezTo>
                    <a:pt x="2547" y="770"/>
                    <a:pt x="2529" y="784"/>
                    <a:pt x="2518" y="784"/>
                  </a:cubicBezTo>
                  <a:cubicBezTo>
                    <a:pt x="2512" y="784"/>
                    <a:pt x="2508" y="779"/>
                    <a:pt x="2508" y="769"/>
                  </a:cubicBezTo>
                  <a:cubicBezTo>
                    <a:pt x="2525" y="751"/>
                    <a:pt x="2552" y="724"/>
                    <a:pt x="2578" y="716"/>
                  </a:cubicBezTo>
                  <a:cubicBezTo>
                    <a:pt x="2595" y="687"/>
                    <a:pt x="2593" y="679"/>
                    <a:pt x="2585" y="679"/>
                  </a:cubicBezTo>
                  <a:cubicBezTo>
                    <a:pt x="2575" y="679"/>
                    <a:pt x="2555" y="690"/>
                    <a:pt x="2543" y="690"/>
                  </a:cubicBezTo>
                  <a:cubicBezTo>
                    <a:pt x="2538" y="690"/>
                    <a:pt x="2534" y="687"/>
                    <a:pt x="2534" y="680"/>
                  </a:cubicBezTo>
                  <a:cubicBezTo>
                    <a:pt x="2596" y="663"/>
                    <a:pt x="2534" y="636"/>
                    <a:pt x="2543" y="610"/>
                  </a:cubicBezTo>
                  <a:lnTo>
                    <a:pt x="2543" y="610"/>
                  </a:lnTo>
                  <a:lnTo>
                    <a:pt x="2578" y="618"/>
                  </a:lnTo>
                  <a:cubicBezTo>
                    <a:pt x="2649" y="530"/>
                    <a:pt x="2508" y="592"/>
                    <a:pt x="2578" y="521"/>
                  </a:cubicBezTo>
                  <a:lnTo>
                    <a:pt x="2578" y="521"/>
                  </a:lnTo>
                  <a:cubicBezTo>
                    <a:pt x="2587" y="530"/>
                    <a:pt x="2605" y="539"/>
                    <a:pt x="2623" y="548"/>
                  </a:cubicBezTo>
                  <a:lnTo>
                    <a:pt x="2623" y="512"/>
                  </a:lnTo>
                  <a:lnTo>
                    <a:pt x="2667" y="512"/>
                  </a:lnTo>
                  <a:cubicBezTo>
                    <a:pt x="2658" y="477"/>
                    <a:pt x="2676" y="459"/>
                    <a:pt x="2720" y="415"/>
                  </a:cubicBezTo>
                  <a:lnTo>
                    <a:pt x="2720" y="415"/>
                  </a:lnTo>
                  <a:cubicBezTo>
                    <a:pt x="2701" y="423"/>
                    <a:pt x="2683" y="427"/>
                    <a:pt x="2669" y="427"/>
                  </a:cubicBezTo>
                  <a:cubicBezTo>
                    <a:pt x="2650" y="427"/>
                    <a:pt x="2639" y="418"/>
                    <a:pt x="2649" y="398"/>
                  </a:cubicBezTo>
                  <a:cubicBezTo>
                    <a:pt x="2693" y="371"/>
                    <a:pt x="2684" y="398"/>
                    <a:pt x="2711" y="354"/>
                  </a:cubicBezTo>
                  <a:cubicBezTo>
                    <a:pt x="2737" y="354"/>
                    <a:pt x="2764" y="354"/>
                    <a:pt x="2711" y="389"/>
                  </a:cubicBezTo>
                  <a:lnTo>
                    <a:pt x="2746" y="389"/>
                  </a:lnTo>
                  <a:cubicBezTo>
                    <a:pt x="2799" y="354"/>
                    <a:pt x="2799" y="318"/>
                    <a:pt x="2808" y="292"/>
                  </a:cubicBezTo>
                  <a:lnTo>
                    <a:pt x="2808" y="292"/>
                  </a:lnTo>
                  <a:cubicBezTo>
                    <a:pt x="2799" y="301"/>
                    <a:pt x="2790" y="309"/>
                    <a:pt x="2782" y="318"/>
                  </a:cubicBezTo>
                  <a:cubicBezTo>
                    <a:pt x="2773" y="301"/>
                    <a:pt x="2764" y="292"/>
                    <a:pt x="2755" y="274"/>
                  </a:cubicBezTo>
                  <a:cubicBezTo>
                    <a:pt x="2782" y="256"/>
                    <a:pt x="2790" y="256"/>
                    <a:pt x="2799" y="256"/>
                  </a:cubicBezTo>
                  <a:cubicBezTo>
                    <a:pt x="2808" y="248"/>
                    <a:pt x="2782" y="248"/>
                    <a:pt x="2790" y="230"/>
                  </a:cubicBezTo>
                  <a:cubicBezTo>
                    <a:pt x="2821" y="218"/>
                    <a:pt x="2856" y="201"/>
                    <a:pt x="2875" y="201"/>
                  </a:cubicBezTo>
                  <a:cubicBezTo>
                    <a:pt x="2883" y="201"/>
                    <a:pt x="2887" y="204"/>
                    <a:pt x="2887" y="212"/>
                  </a:cubicBezTo>
                  <a:cubicBezTo>
                    <a:pt x="2887" y="195"/>
                    <a:pt x="2879" y="177"/>
                    <a:pt x="2879" y="159"/>
                  </a:cubicBezTo>
                  <a:cubicBezTo>
                    <a:pt x="2905" y="142"/>
                    <a:pt x="2958" y="89"/>
                    <a:pt x="2976" y="89"/>
                  </a:cubicBezTo>
                  <a:cubicBezTo>
                    <a:pt x="2993" y="71"/>
                    <a:pt x="2993" y="53"/>
                    <a:pt x="2993" y="44"/>
                  </a:cubicBezTo>
                  <a:lnTo>
                    <a:pt x="2993" y="44"/>
                  </a:lnTo>
                  <a:cubicBezTo>
                    <a:pt x="2936" y="59"/>
                    <a:pt x="2856" y="85"/>
                    <a:pt x="2813" y="85"/>
                  </a:cubicBezTo>
                  <a:cubicBezTo>
                    <a:pt x="2803" y="85"/>
                    <a:pt x="2795" y="83"/>
                    <a:pt x="2790" y="80"/>
                  </a:cubicBezTo>
                  <a:cubicBezTo>
                    <a:pt x="2782" y="80"/>
                    <a:pt x="2764" y="89"/>
                    <a:pt x="2746" y="89"/>
                  </a:cubicBezTo>
                  <a:cubicBezTo>
                    <a:pt x="2717" y="89"/>
                    <a:pt x="2699" y="73"/>
                    <a:pt x="2654" y="73"/>
                  </a:cubicBezTo>
                  <a:cubicBezTo>
                    <a:pt x="2631" y="73"/>
                    <a:pt x="2602" y="77"/>
                    <a:pt x="2561" y="89"/>
                  </a:cubicBezTo>
                  <a:cubicBezTo>
                    <a:pt x="2570" y="71"/>
                    <a:pt x="2570" y="53"/>
                    <a:pt x="2570" y="36"/>
                  </a:cubicBezTo>
                  <a:lnTo>
                    <a:pt x="2570" y="36"/>
                  </a:lnTo>
                  <a:cubicBezTo>
                    <a:pt x="2534" y="44"/>
                    <a:pt x="2534" y="62"/>
                    <a:pt x="2525" y="80"/>
                  </a:cubicBezTo>
                  <a:cubicBezTo>
                    <a:pt x="2525" y="97"/>
                    <a:pt x="2508" y="115"/>
                    <a:pt x="2455" y="124"/>
                  </a:cubicBezTo>
                  <a:cubicBezTo>
                    <a:pt x="2446" y="126"/>
                    <a:pt x="2440" y="127"/>
                    <a:pt x="2436" y="127"/>
                  </a:cubicBezTo>
                  <a:cubicBezTo>
                    <a:pt x="2404" y="127"/>
                    <a:pt x="2470" y="78"/>
                    <a:pt x="2455" y="62"/>
                  </a:cubicBezTo>
                  <a:lnTo>
                    <a:pt x="2455" y="62"/>
                  </a:lnTo>
                  <a:cubicBezTo>
                    <a:pt x="2428" y="80"/>
                    <a:pt x="2393" y="97"/>
                    <a:pt x="2358" y="106"/>
                  </a:cubicBezTo>
                  <a:cubicBezTo>
                    <a:pt x="2344" y="111"/>
                    <a:pt x="2331" y="115"/>
                    <a:pt x="2318" y="115"/>
                  </a:cubicBezTo>
                  <a:cubicBezTo>
                    <a:pt x="2305" y="115"/>
                    <a:pt x="2291" y="111"/>
                    <a:pt x="2278" y="97"/>
                  </a:cubicBezTo>
                  <a:cubicBezTo>
                    <a:pt x="2305" y="97"/>
                    <a:pt x="2322" y="106"/>
                    <a:pt x="2340" y="106"/>
                  </a:cubicBezTo>
                  <a:cubicBezTo>
                    <a:pt x="2331" y="89"/>
                    <a:pt x="2322" y="80"/>
                    <a:pt x="2305" y="71"/>
                  </a:cubicBezTo>
                  <a:cubicBezTo>
                    <a:pt x="2384" y="27"/>
                    <a:pt x="2428" y="44"/>
                    <a:pt x="240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8778921" y="4667766"/>
              <a:ext cx="1597" cy="4313"/>
            </a:xfrm>
            <a:custGeom>
              <a:rect b="b" l="l" r="r" t="t"/>
              <a:pathLst>
                <a:path extrusionOk="0" h="27" w="10">
                  <a:moveTo>
                    <a:pt x="1" y="0"/>
                  </a:moveTo>
                  <a:cubicBezTo>
                    <a:pt x="10" y="9"/>
                    <a:pt x="10" y="18"/>
                    <a:pt x="10" y="27"/>
                  </a:cubicBezTo>
                  <a:cubicBezTo>
                    <a:pt x="10"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9025882" y="4654986"/>
              <a:ext cx="1597" cy="160"/>
            </a:xfrm>
            <a:custGeom>
              <a:rect b="b" l="l" r="r" t="t"/>
              <a:pathLst>
                <a:path extrusionOk="0" h="1" w="10">
                  <a:moveTo>
                    <a:pt x="0" y="1"/>
                  </a:moveTo>
                  <a:lnTo>
                    <a:pt x="0" y="1"/>
                  </a:ln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8635153" y="4739649"/>
              <a:ext cx="2875" cy="4473"/>
            </a:xfrm>
            <a:custGeom>
              <a:rect b="b" l="l" r="r" t="t"/>
              <a:pathLst>
                <a:path extrusionOk="0" h="28" w="18">
                  <a:moveTo>
                    <a:pt x="18" y="1"/>
                  </a:moveTo>
                  <a:lnTo>
                    <a:pt x="18" y="1"/>
                  </a:lnTo>
                  <a:cubicBezTo>
                    <a:pt x="9" y="9"/>
                    <a:pt x="0" y="9"/>
                    <a:pt x="9" y="27"/>
                  </a:cubicBezTo>
                  <a:cubicBezTo>
                    <a:pt x="9" y="18"/>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8750807" y="4828466"/>
              <a:ext cx="4313" cy="4473"/>
            </a:xfrm>
            <a:custGeom>
              <a:rect b="b" l="l" r="r" t="t"/>
              <a:pathLst>
                <a:path extrusionOk="0" h="28" w="27">
                  <a:moveTo>
                    <a:pt x="22" y="15"/>
                  </a:moveTo>
                  <a:lnTo>
                    <a:pt x="27" y="19"/>
                  </a:lnTo>
                  <a:cubicBezTo>
                    <a:pt x="25" y="17"/>
                    <a:pt x="24" y="16"/>
                    <a:pt x="22" y="15"/>
                  </a:cubicBezTo>
                  <a:close/>
                  <a:moveTo>
                    <a:pt x="0" y="1"/>
                  </a:moveTo>
                  <a:lnTo>
                    <a:pt x="0" y="1"/>
                  </a:lnTo>
                  <a:cubicBezTo>
                    <a:pt x="9" y="10"/>
                    <a:pt x="9" y="19"/>
                    <a:pt x="9" y="27"/>
                  </a:cubicBezTo>
                  <a:cubicBezTo>
                    <a:pt x="9" y="21"/>
                    <a:pt x="14" y="15"/>
                    <a:pt x="19" y="15"/>
                  </a:cubicBezTo>
                  <a:cubicBezTo>
                    <a:pt x="20" y="15"/>
                    <a:pt x="21" y="15"/>
                    <a:pt x="22" y="15"/>
                  </a:cubicBezTo>
                  <a:lnTo>
                    <a:pt x="22" y="15"/>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8740903" y="4875750"/>
              <a:ext cx="4473" cy="3674"/>
            </a:xfrm>
            <a:custGeom>
              <a:rect b="b" l="l" r="r" t="t"/>
              <a:pathLst>
                <a:path extrusionOk="0" h="23" w="28">
                  <a:moveTo>
                    <a:pt x="11" y="1"/>
                  </a:moveTo>
                  <a:cubicBezTo>
                    <a:pt x="5" y="1"/>
                    <a:pt x="1" y="5"/>
                    <a:pt x="1" y="14"/>
                  </a:cubicBezTo>
                  <a:cubicBezTo>
                    <a:pt x="1" y="14"/>
                    <a:pt x="1" y="23"/>
                    <a:pt x="9" y="23"/>
                  </a:cubicBezTo>
                  <a:lnTo>
                    <a:pt x="27" y="14"/>
                  </a:lnTo>
                  <a:cubicBezTo>
                    <a:pt x="23" y="5"/>
                    <a:pt x="16" y="1"/>
                    <a:pt x="1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8735312" y="4843961"/>
              <a:ext cx="11342" cy="5910"/>
            </a:xfrm>
            <a:custGeom>
              <a:rect b="b" l="l" r="r" t="t"/>
              <a:pathLst>
                <a:path extrusionOk="0" h="37" w="71">
                  <a:moveTo>
                    <a:pt x="27" y="1"/>
                  </a:moveTo>
                  <a:cubicBezTo>
                    <a:pt x="0" y="19"/>
                    <a:pt x="18" y="27"/>
                    <a:pt x="36" y="36"/>
                  </a:cubicBezTo>
                  <a:cubicBezTo>
                    <a:pt x="71" y="19"/>
                    <a:pt x="53" y="1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8740903" y="4849712"/>
              <a:ext cx="4473" cy="2875"/>
            </a:xfrm>
            <a:custGeom>
              <a:rect b="b" l="l" r="r" t="t"/>
              <a:pathLst>
                <a:path extrusionOk="0" h="18" w="28">
                  <a:moveTo>
                    <a:pt x="1" y="0"/>
                  </a:moveTo>
                  <a:cubicBezTo>
                    <a:pt x="9" y="9"/>
                    <a:pt x="9" y="9"/>
                    <a:pt x="9" y="18"/>
                  </a:cubicBezTo>
                  <a:cubicBezTo>
                    <a:pt x="27" y="9"/>
                    <a:pt x="9"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8734513" y="4810735"/>
              <a:ext cx="10862" cy="3355"/>
            </a:xfrm>
            <a:custGeom>
              <a:rect b="b" l="l" r="r" t="t"/>
              <a:pathLst>
                <a:path extrusionOk="0" h="21" w="68">
                  <a:moveTo>
                    <a:pt x="20" y="1"/>
                  </a:moveTo>
                  <a:cubicBezTo>
                    <a:pt x="8" y="1"/>
                    <a:pt x="0" y="4"/>
                    <a:pt x="14" y="15"/>
                  </a:cubicBezTo>
                  <a:cubicBezTo>
                    <a:pt x="14" y="19"/>
                    <a:pt x="17" y="21"/>
                    <a:pt x="20" y="21"/>
                  </a:cubicBezTo>
                  <a:cubicBezTo>
                    <a:pt x="28" y="21"/>
                    <a:pt x="40" y="13"/>
                    <a:pt x="42" y="13"/>
                  </a:cubicBezTo>
                  <a:lnTo>
                    <a:pt x="42" y="13"/>
                  </a:lnTo>
                  <a:cubicBezTo>
                    <a:pt x="42" y="13"/>
                    <a:pt x="42" y="13"/>
                    <a:pt x="41" y="15"/>
                  </a:cubicBezTo>
                  <a:cubicBezTo>
                    <a:pt x="67" y="9"/>
                    <a:pt x="39"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8726845" y="4849712"/>
              <a:ext cx="5751" cy="4313"/>
            </a:xfrm>
            <a:custGeom>
              <a:rect b="b" l="l" r="r" t="t"/>
              <a:pathLst>
                <a:path extrusionOk="0" h="27" w="36">
                  <a:moveTo>
                    <a:pt x="36" y="0"/>
                  </a:moveTo>
                  <a:lnTo>
                    <a:pt x="0" y="9"/>
                  </a:lnTo>
                  <a:lnTo>
                    <a:pt x="0" y="27"/>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8719817" y="4832779"/>
              <a:ext cx="4313" cy="4313"/>
            </a:xfrm>
            <a:custGeom>
              <a:rect b="b" l="l" r="r" t="t"/>
              <a:pathLst>
                <a:path extrusionOk="0" h="27" w="27">
                  <a:moveTo>
                    <a:pt x="0" y="0"/>
                  </a:moveTo>
                  <a:lnTo>
                    <a:pt x="9" y="27"/>
                  </a:lnTo>
                  <a:lnTo>
                    <a:pt x="27" y="27"/>
                  </a:lnTo>
                  <a:cubicBezTo>
                    <a:pt x="18" y="18"/>
                    <a:pt x="18"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8723970" y="4836932"/>
              <a:ext cx="3035" cy="3035"/>
            </a:xfrm>
            <a:custGeom>
              <a:rect b="b" l="l" r="r" t="t"/>
              <a:pathLst>
                <a:path extrusionOk="0" h="19" w="19">
                  <a:moveTo>
                    <a:pt x="1" y="1"/>
                  </a:moveTo>
                  <a:cubicBezTo>
                    <a:pt x="1" y="10"/>
                    <a:pt x="9" y="18"/>
                    <a:pt x="18" y="18"/>
                  </a:cubicBezTo>
                  <a:cubicBezTo>
                    <a:pt x="9" y="18"/>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8722532" y="4845399"/>
              <a:ext cx="160" cy="4473"/>
            </a:xfrm>
            <a:custGeom>
              <a:rect b="b" l="l" r="r" t="t"/>
              <a:pathLst>
                <a:path extrusionOk="0" h="28" w="1">
                  <a:moveTo>
                    <a:pt x="1" y="27"/>
                  </a:moveTo>
                  <a:lnTo>
                    <a:pt x="1" y="18"/>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8691542" y="4789010"/>
              <a:ext cx="7188" cy="4792"/>
            </a:xfrm>
            <a:custGeom>
              <a:rect b="b" l="l" r="r" t="t"/>
              <a:pathLst>
                <a:path extrusionOk="0" h="30" w="45">
                  <a:moveTo>
                    <a:pt x="18" y="1"/>
                  </a:moveTo>
                  <a:cubicBezTo>
                    <a:pt x="9" y="9"/>
                    <a:pt x="1" y="18"/>
                    <a:pt x="9" y="27"/>
                  </a:cubicBezTo>
                  <a:cubicBezTo>
                    <a:pt x="18" y="27"/>
                    <a:pt x="25" y="29"/>
                    <a:pt x="30" y="29"/>
                  </a:cubicBezTo>
                  <a:cubicBezTo>
                    <a:pt x="36" y="29"/>
                    <a:pt x="40" y="27"/>
                    <a:pt x="45" y="18"/>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
            <p:cNvSpPr/>
            <p:nvPr/>
          </p:nvSpPr>
          <p:spPr>
            <a:xfrm>
              <a:off x="8687389" y="4808818"/>
              <a:ext cx="7188" cy="4313"/>
            </a:xfrm>
            <a:custGeom>
              <a:rect b="b" l="l" r="r" t="t"/>
              <a:pathLst>
                <a:path extrusionOk="0" h="27" w="45">
                  <a:moveTo>
                    <a:pt x="44" y="0"/>
                  </a:moveTo>
                  <a:lnTo>
                    <a:pt x="0" y="27"/>
                  </a:lnTo>
                  <a:lnTo>
                    <a:pt x="27" y="27"/>
                  </a:lnTo>
                  <a:cubicBezTo>
                    <a:pt x="27" y="18"/>
                    <a:pt x="35" y="9"/>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
            <p:cNvSpPr/>
            <p:nvPr/>
          </p:nvSpPr>
          <p:spPr>
            <a:xfrm>
              <a:off x="8676367" y="4801150"/>
              <a:ext cx="6869" cy="3035"/>
            </a:xfrm>
            <a:custGeom>
              <a:rect b="b" l="l" r="r" t="t"/>
              <a:pathLst>
                <a:path extrusionOk="0" h="19" w="43">
                  <a:moveTo>
                    <a:pt x="5" y="1"/>
                  </a:moveTo>
                  <a:cubicBezTo>
                    <a:pt x="1" y="1"/>
                    <a:pt x="1" y="4"/>
                    <a:pt x="7" y="13"/>
                  </a:cubicBezTo>
                  <a:cubicBezTo>
                    <a:pt x="17" y="13"/>
                    <a:pt x="27" y="19"/>
                    <a:pt x="34" y="19"/>
                  </a:cubicBezTo>
                  <a:cubicBezTo>
                    <a:pt x="39" y="19"/>
                    <a:pt x="43" y="15"/>
                    <a:pt x="43" y="4"/>
                  </a:cubicBezTo>
                  <a:lnTo>
                    <a:pt x="43" y="4"/>
                  </a:lnTo>
                  <a:cubicBezTo>
                    <a:pt x="40" y="5"/>
                    <a:pt x="37" y="6"/>
                    <a:pt x="33" y="6"/>
                  </a:cubicBezTo>
                  <a:cubicBezTo>
                    <a:pt x="23" y="6"/>
                    <a:pt x="11"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8654802" y="4734058"/>
              <a:ext cx="14377" cy="1597"/>
            </a:xfrm>
            <a:custGeom>
              <a:rect b="b" l="l" r="r" t="t"/>
              <a:pathLst>
                <a:path extrusionOk="0" h="10" w="90">
                  <a:moveTo>
                    <a:pt x="1" y="0"/>
                  </a:moveTo>
                  <a:lnTo>
                    <a:pt x="1" y="9"/>
                  </a:lnTo>
                  <a:lnTo>
                    <a:pt x="89"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8584675" y="4655945"/>
              <a:ext cx="22364" cy="9105"/>
            </a:xfrm>
            <a:custGeom>
              <a:rect b="b" l="l" r="r" t="t"/>
              <a:pathLst>
                <a:path extrusionOk="0" h="57" w="140">
                  <a:moveTo>
                    <a:pt x="28" y="0"/>
                  </a:moveTo>
                  <a:cubicBezTo>
                    <a:pt x="0" y="0"/>
                    <a:pt x="68" y="33"/>
                    <a:pt x="46" y="33"/>
                  </a:cubicBezTo>
                  <a:cubicBezTo>
                    <a:pt x="42" y="33"/>
                    <a:pt x="35" y="32"/>
                    <a:pt x="25" y="30"/>
                  </a:cubicBezTo>
                  <a:lnTo>
                    <a:pt x="25" y="30"/>
                  </a:lnTo>
                  <a:cubicBezTo>
                    <a:pt x="43" y="48"/>
                    <a:pt x="96" y="48"/>
                    <a:pt x="104" y="57"/>
                  </a:cubicBezTo>
                  <a:cubicBezTo>
                    <a:pt x="104" y="39"/>
                    <a:pt x="140" y="48"/>
                    <a:pt x="51" y="4"/>
                  </a:cubicBezTo>
                  <a:cubicBezTo>
                    <a:pt x="40" y="1"/>
                    <a:pt x="33"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8601288" y="4664890"/>
              <a:ext cx="160" cy="3035"/>
            </a:xfrm>
            <a:custGeom>
              <a:rect b="b" l="l" r="r" t="t"/>
              <a:pathLst>
                <a:path extrusionOk="0" h="19" w="1">
                  <a:moveTo>
                    <a:pt x="0" y="1"/>
                  </a:moveTo>
                  <a:cubicBezTo>
                    <a:pt x="0" y="9"/>
                    <a:pt x="0" y="9"/>
                    <a:pt x="0" y="18"/>
                  </a:cubicBez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8787388" y="4977985"/>
              <a:ext cx="5910" cy="1597"/>
            </a:xfrm>
            <a:custGeom>
              <a:rect b="b" l="l" r="r" t="t"/>
              <a:pathLst>
                <a:path extrusionOk="0" h="10" w="37">
                  <a:moveTo>
                    <a:pt x="27" y="1"/>
                  </a:moveTo>
                  <a:lnTo>
                    <a:pt x="1" y="10"/>
                  </a:lnTo>
                  <a:lnTo>
                    <a:pt x="36" y="10"/>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8788825" y="4985013"/>
              <a:ext cx="7188" cy="5910"/>
            </a:xfrm>
            <a:custGeom>
              <a:rect b="b" l="l" r="r" t="t"/>
              <a:pathLst>
                <a:path extrusionOk="0" h="37" w="45">
                  <a:moveTo>
                    <a:pt x="1" y="1"/>
                  </a:moveTo>
                  <a:lnTo>
                    <a:pt x="36" y="36"/>
                  </a:lnTo>
                  <a:cubicBezTo>
                    <a:pt x="36" y="27"/>
                    <a:pt x="36" y="19"/>
                    <a:pt x="45"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8859431" y="4646520"/>
              <a:ext cx="2875" cy="4473"/>
            </a:xfrm>
            <a:custGeom>
              <a:rect b="b" l="l" r="r" t="t"/>
              <a:pathLst>
                <a:path extrusionOk="0" h="28" w="18">
                  <a:moveTo>
                    <a:pt x="0" y="1"/>
                  </a:moveTo>
                  <a:lnTo>
                    <a:pt x="0" y="18"/>
                  </a:lnTo>
                  <a:cubicBezTo>
                    <a:pt x="9" y="27"/>
                    <a:pt x="9" y="27"/>
                    <a:pt x="18" y="27"/>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8907354" y="4652271"/>
              <a:ext cx="1597" cy="7188"/>
            </a:xfrm>
            <a:custGeom>
              <a:rect b="b" l="l" r="r" t="t"/>
              <a:pathLst>
                <a:path extrusionOk="0" h="45" w="10">
                  <a:moveTo>
                    <a:pt x="0" y="0"/>
                  </a:moveTo>
                  <a:lnTo>
                    <a:pt x="9" y="44"/>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8973647" y="4643804"/>
              <a:ext cx="11501" cy="3994"/>
            </a:xfrm>
            <a:custGeom>
              <a:rect b="b" l="l" r="r" t="t"/>
              <a:pathLst>
                <a:path extrusionOk="0" h="25" w="72">
                  <a:moveTo>
                    <a:pt x="12" y="8"/>
                  </a:moveTo>
                  <a:cubicBezTo>
                    <a:pt x="9" y="8"/>
                    <a:pt x="5" y="8"/>
                    <a:pt x="0" y="9"/>
                  </a:cubicBezTo>
                  <a:cubicBezTo>
                    <a:pt x="4" y="9"/>
                    <a:pt x="9" y="9"/>
                    <a:pt x="14" y="8"/>
                  </a:cubicBezTo>
                  <a:lnTo>
                    <a:pt x="14" y="8"/>
                  </a:lnTo>
                  <a:cubicBezTo>
                    <a:pt x="13" y="8"/>
                    <a:pt x="12" y="8"/>
                    <a:pt x="12" y="8"/>
                  </a:cubicBezTo>
                  <a:close/>
                  <a:moveTo>
                    <a:pt x="71" y="0"/>
                  </a:moveTo>
                  <a:cubicBezTo>
                    <a:pt x="57" y="0"/>
                    <a:pt x="32" y="6"/>
                    <a:pt x="14" y="8"/>
                  </a:cubicBezTo>
                  <a:lnTo>
                    <a:pt x="14" y="8"/>
                  </a:lnTo>
                  <a:cubicBezTo>
                    <a:pt x="37" y="9"/>
                    <a:pt x="41" y="24"/>
                    <a:pt x="48" y="24"/>
                  </a:cubicBezTo>
                  <a:cubicBezTo>
                    <a:pt x="53" y="24"/>
                    <a:pt x="59"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8925724" y="5104979"/>
              <a:ext cx="361178" cy="313255"/>
            </a:xfrm>
            <a:custGeom>
              <a:rect b="b" l="l" r="r" t="t"/>
              <a:pathLst>
                <a:path extrusionOk="0" h="1961" w="2261">
                  <a:moveTo>
                    <a:pt x="0" y="0"/>
                  </a:moveTo>
                  <a:lnTo>
                    <a:pt x="1130" y="1961"/>
                  </a:lnTo>
                  <a:lnTo>
                    <a:pt x="226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9129076" y="5400183"/>
              <a:ext cx="6869" cy="3035"/>
            </a:xfrm>
            <a:custGeom>
              <a:rect b="b" l="l" r="r" t="t"/>
              <a:pathLst>
                <a:path extrusionOk="0" h="19" w="43">
                  <a:moveTo>
                    <a:pt x="29" y="1"/>
                  </a:moveTo>
                  <a:cubicBezTo>
                    <a:pt x="14" y="1"/>
                    <a:pt x="1" y="16"/>
                    <a:pt x="8" y="16"/>
                  </a:cubicBezTo>
                  <a:cubicBezTo>
                    <a:pt x="9" y="17"/>
                    <a:pt x="11" y="18"/>
                    <a:pt x="14" y="18"/>
                  </a:cubicBezTo>
                  <a:cubicBezTo>
                    <a:pt x="23" y="18"/>
                    <a:pt x="36" y="7"/>
                    <a:pt x="43" y="7"/>
                  </a:cubicBezTo>
                  <a:cubicBezTo>
                    <a:pt x="39" y="2"/>
                    <a:pt x="34" y="1"/>
                    <a:pt x="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9103357" y="5382771"/>
              <a:ext cx="5910" cy="1597"/>
            </a:xfrm>
            <a:custGeom>
              <a:rect b="b" l="l" r="r" t="t"/>
              <a:pathLst>
                <a:path extrusionOk="0" h="10" w="37">
                  <a:moveTo>
                    <a:pt x="1" y="1"/>
                  </a:moveTo>
                  <a:lnTo>
                    <a:pt x="27" y="10"/>
                  </a:lnTo>
                  <a:lnTo>
                    <a:pt x="36" y="10"/>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9089300" y="5363123"/>
              <a:ext cx="17092" cy="14217"/>
            </a:xfrm>
            <a:custGeom>
              <a:rect b="b" l="l" r="r" t="t"/>
              <a:pathLst>
                <a:path extrusionOk="0" h="89" w="107">
                  <a:moveTo>
                    <a:pt x="36" y="0"/>
                  </a:moveTo>
                  <a:cubicBezTo>
                    <a:pt x="1" y="44"/>
                    <a:pt x="71" y="44"/>
                    <a:pt x="71" y="80"/>
                  </a:cubicBezTo>
                  <a:lnTo>
                    <a:pt x="62" y="89"/>
                  </a:lnTo>
                  <a:lnTo>
                    <a:pt x="106" y="80"/>
                  </a:lnTo>
                  <a:cubicBezTo>
                    <a:pt x="80" y="53"/>
                    <a:pt x="36" y="27"/>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9102079" y="5343315"/>
              <a:ext cx="4313" cy="3035"/>
            </a:xfrm>
            <a:custGeom>
              <a:rect b="b" l="l" r="r" t="t"/>
              <a:pathLst>
                <a:path extrusionOk="0" h="19" w="27">
                  <a:moveTo>
                    <a:pt x="18" y="1"/>
                  </a:moveTo>
                  <a:cubicBezTo>
                    <a:pt x="13" y="3"/>
                    <a:pt x="9" y="3"/>
                    <a:pt x="6" y="3"/>
                  </a:cubicBezTo>
                  <a:cubicBezTo>
                    <a:pt x="4" y="3"/>
                    <a:pt x="2" y="3"/>
                    <a:pt x="1" y="3"/>
                  </a:cubicBezTo>
                  <a:lnTo>
                    <a:pt x="1" y="3"/>
                  </a:lnTo>
                  <a:cubicBezTo>
                    <a:pt x="0" y="3"/>
                    <a:pt x="4" y="5"/>
                    <a:pt x="18" y="18"/>
                  </a:cubicBezTo>
                  <a:cubicBezTo>
                    <a:pt x="26" y="18"/>
                    <a:pt x="26" y="18"/>
                    <a:pt x="26" y="10"/>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9106233" y="5343954"/>
              <a:ext cx="1278" cy="1757"/>
            </a:xfrm>
            <a:custGeom>
              <a:rect b="b" l="l" r="r" t="t"/>
              <a:pathLst>
                <a:path extrusionOk="0" h="11" w="8">
                  <a:moveTo>
                    <a:pt x="5" y="0"/>
                  </a:moveTo>
                  <a:cubicBezTo>
                    <a:pt x="4" y="0"/>
                    <a:pt x="2" y="2"/>
                    <a:pt x="0" y="6"/>
                  </a:cubicBezTo>
                  <a:cubicBezTo>
                    <a:pt x="2" y="9"/>
                    <a:pt x="4" y="11"/>
                    <a:pt x="5" y="11"/>
                  </a:cubicBezTo>
                  <a:cubicBezTo>
                    <a:pt x="8" y="11"/>
                    <a:pt x="8" y="0"/>
                    <a:pt x="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9097766" y="5331973"/>
              <a:ext cx="5751" cy="5910"/>
            </a:xfrm>
            <a:custGeom>
              <a:rect b="b" l="l" r="r" t="t"/>
              <a:pathLst>
                <a:path extrusionOk="0" h="37" w="36">
                  <a:moveTo>
                    <a:pt x="20" y="1"/>
                  </a:moveTo>
                  <a:cubicBezTo>
                    <a:pt x="12" y="1"/>
                    <a:pt x="6" y="10"/>
                    <a:pt x="1" y="28"/>
                  </a:cubicBezTo>
                  <a:lnTo>
                    <a:pt x="27" y="36"/>
                  </a:lnTo>
                  <a:cubicBezTo>
                    <a:pt x="36" y="28"/>
                    <a:pt x="27" y="10"/>
                    <a:pt x="36" y="10"/>
                  </a:cubicBezTo>
                  <a:cubicBezTo>
                    <a:pt x="30" y="4"/>
                    <a:pt x="24"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9090738" y="5336286"/>
              <a:ext cx="3035" cy="160"/>
            </a:xfrm>
            <a:custGeom>
              <a:rect b="b" l="l" r="r" t="t"/>
              <a:pathLst>
                <a:path extrusionOk="0" h="1" w="19">
                  <a:moveTo>
                    <a:pt x="0" y="1"/>
                  </a:moveTo>
                  <a:lnTo>
                    <a:pt x="18" y="1"/>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9091057" y="5337724"/>
              <a:ext cx="6869" cy="1597"/>
            </a:xfrm>
            <a:custGeom>
              <a:rect b="b" l="l" r="r" t="t"/>
              <a:pathLst>
                <a:path extrusionOk="0" h="10" w="43">
                  <a:moveTo>
                    <a:pt x="16" y="0"/>
                  </a:moveTo>
                  <a:cubicBezTo>
                    <a:pt x="10" y="0"/>
                    <a:pt x="0" y="4"/>
                    <a:pt x="5" y="4"/>
                  </a:cubicBezTo>
                  <a:cubicBezTo>
                    <a:pt x="7" y="4"/>
                    <a:pt x="11" y="4"/>
                    <a:pt x="20" y="2"/>
                  </a:cubicBezTo>
                  <a:lnTo>
                    <a:pt x="20" y="2"/>
                  </a:lnTo>
                  <a:lnTo>
                    <a:pt x="21" y="2"/>
                  </a:lnTo>
                  <a:lnTo>
                    <a:pt x="21" y="2"/>
                  </a:lnTo>
                  <a:cubicBezTo>
                    <a:pt x="22" y="2"/>
                    <a:pt x="24" y="1"/>
                    <a:pt x="25" y="0"/>
                  </a:cubicBezTo>
                  <a:lnTo>
                    <a:pt x="25" y="0"/>
                  </a:lnTo>
                  <a:cubicBezTo>
                    <a:pt x="23" y="1"/>
                    <a:pt x="21" y="1"/>
                    <a:pt x="20" y="2"/>
                  </a:cubicBezTo>
                  <a:lnTo>
                    <a:pt x="20" y="2"/>
                  </a:lnTo>
                  <a:lnTo>
                    <a:pt x="16" y="0"/>
                  </a:lnTo>
                  <a:close/>
                  <a:moveTo>
                    <a:pt x="21" y="2"/>
                  </a:moveTo>
                  <a:cubicBezTo>
                    <a:pt x="10" y="9"/>
                    <a:pt x="26" y="9"/>
                    <a:pt x="43" y="9"/>
                  </a:cubicBezTo>
                  <a:lnTo>
                    <a:pt x="21" y="2"/>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9092175" y="5341877"/>
              <a:ext cx="8466" cy="5751"/>
            </a:xfrm>
            <a:custGeom>
              <a:rect b="b" l="l" r="r" t="t"/>
              <a:pathLst>
                <a:path extrusionOk="0" h="36" w="53">
                  <a:moveTo>
                    <a:pt x="36" y="1"/>
                  </a:moveTo>
                  <a:lnTo>
                    <a:pt x="36" y="1"/>
                  </a:lnTo>
                  <a:cubicBezTo>
                    <a:pt x="29" y="14"/>
                    <a:pt x="27" y="22"/>
                    <a:pt x="16" y="22"/>
                  </a:cubicBezTo>
                  <a:cubicBezTo>
                    <a:pt x="12" y="22"/>
                    <a:pt x="7" y="21"/>
                    <a:pt x="0" y="19"/>
                  </a:cubicBezTo>
                  <a:lnTo>
                    <a:pt x="0" y="19"/>
                  </a:lnTo>
                  <a:cubicBezTo>
                    <a:pt x="9" y="31"/>
                    <a:pt x="20" y="36"/>
                    <a:pt x="28" y="36"/>
                  </a:cubicBezTo>
                  <a:cubicBezTo>
                    <a:pt x="44" y="36"/>
                    <a:pt x="53" y="18"/>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9086425" y="5367116"/>
              <a:ext cx="3035" cy="4633"/>
            </a:xfrm>
            <a:custGeom>
              <a:rect b="b" l="l" r="r" t="t"/>
              <a:pathLst>
                <a:path extrusionOk="0" h="29" w="19">
                  <a:moveTo>
                    <a:pt x="7" y="0"/>
                  </a:moveTo>
                  <a:cubicBezTo>
                    <a:pt x="5" y="0"/>
                    <a:pt x="3" y="1"/>
                    <a:pt x="1" y="2"/>
                  </a:cubicBezTo>
                  <a:lnTo>
                    <a:pt x="1" y="19"/>
                  </a:lnTo>
                  <a:lnTo>
                    <a:pt x="19" y="28"/>
                  </a:lnTo>
                  <a:cubicBezTo>
                    <a:pt x="11" y="21"/>
                    <a:pt x="16" y="0"/>
                    <a:pt x="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9086425" y="5315200"/>
              <a:ext cx="4473" cy="5751"/>
            </a:xfrm>
            <a:custGeom>
              <a:rect b="b" l="l" r="r" t="t"/>
              <a:pathLst>
                <a:path extrusionOk="0" h="36" w="28">
                  <a:moveTo>
                    <a:pt x="27" y="0"/>
                  </a:moveTo>
                  <a:lnTo>
                    <a:pt x="27" y="0"/>
                  </a:lnTo>
                  <a:cubicBezTo>
                    <a:pt x="19" y="9"/>
                    <a:pt x="10" y="18"/>
                    <a:pt x="1" y="27"/>
                  </a:cubicBezTo>
                  <a:lnTo>
                    <a:pt x="19" y="35"/>
                  </a:lnTo>
                  <a:cubicBezTo>
                    <a:pt x="19" y="27"/>
                    <a:pt x="19" y="9"/>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9080834" y="5317916"/>
              <a:ext cx="4473" cy="2556"/>
            </a:xfrm>
            <a:custGeom>
              <a:rect b="b" l="l" r="r" t="t"/>
              <a:pathLst>
                <a:path extrusionOk="0" h="16" w="28">
                  <a:moveTo>
                    <a:pt x="1" y="1"/>
                  </a:moveTo>
                  <a:lnTo>
                    <a:pt x="1" y="1"/>
                  </a:lnTo>
                  <a:cubicBezTo>
                    <a:pt x="6" y="11"/>
                    <a:pt x="11" y="15"/>
                    <a:pt x="16" y="15"/>
                  </a:cubicBezTo>
                  <a:cubicBezTo>
                    <a:pt x="20" y="15"/>
                    <a:pt x="23" y="13"/>
                    <a:pt x="27"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9082271" y="5339161"/>
              <a:ext cx="8626" cy="2875"/>
            </a:xfrm>
            <a:custGeom>
              <a:rect b="b" l="l" r="r" t="t"/>
              <a:pathLst>
                <a:path extrusionOk="0" h="18" w="54">
                  <a:moveTo>
                    <a:pt x="0" y="0"/>
                  </a:moveTo>
                  <a:lnTo>
                    <a:pt x="0" y="9"/>
                  </a:lnTo>
                  <a:lnTo>
                    <a:pt x="53" y="18"/>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9080834" y="5302421"/>
              <a:ext cx="8626" cy="160"/>
            </a:xfrm>
            <a:custGeom>
              <a:rect b="b" l="l" r="r" t="t"/>
              <a:pathLst>
                <a:path extrusionOk="0" h="1" w="54">
                  <a:moveTo>
                    <a:pt x="18" y="1"/>
                  </a:moveTo>
                  <a:lnTo>
                    <a:pt x="54"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9076680" y="5286926"/>
              <a:ext cx="8626" cy="7188"/>
            </a:xfrm>
            <a:custGeom>
              <a:rect b="b" l="l" r="r" t="t"/>
              <a:pathLst>
                <a:path extrusionOk="0" h="45" w="54">
                  <a:moveTo>
                    <a:pt x="0" y="1"/>
                  </a:moveTo>
                  <a:lnTo>
                    <a:pt x="0" y="1"/>
                  </a:lnTo>
                  <a:cubicBezTo>
                    <a:pt x="18" y="9"/>
                    <a:pt x="18" y="27"/>
                    <a:pt x="18" y="45"/>
                  </a:cubicBezTo>
                  <a:cubicBezTo>
                    <a:pt x="35" y="45"/>
                    <a:pt x="35" y="18"/>
                    <a:pt x="53" y="18"/>
                  </a:cubicBezTo>
                  <a:cubicBezTo>
                    <a:pt x="44" y="9"/>
                    <a:pt x="18"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9070930" y="5286926"/>
              <a:ext cx="5910" cy="160"/>
            </a:xfrm>
            <a:custGeom>
              <a:rect b="b" l="l" r="r" t="t"/>
              <a:pathLst>
                <a:path extrusionOk="0" h="1" w="37">
                  <a:moveTo>
                    <a:pt x="1" y="1"/>
                  </a:moveTo>
                  <a:cubicBezTo>
                    <a:pt x="10" y="1"/>
                    <a:pt x="27" y="1"/>
                    <a:pt x="36" y="1"/>
                  </a:cubicBezTo>
                  <a:cubicBezTo>
                    <a:pt x="27"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9077958" y="5306734"/>
              <a:ext cx="4473" cy="5751"/>
            </a:xfrm>
            <a:custGeom>
              <a:rect b="b" l="l" r="r" t="t"/>
              <a:pathLst>
                <a:path extrusionOk="0" h="36" w="28">
                  <a:moveTo>
                    <a:pt x="27" y="0"/>
                  </a:moveTo>
                  <a:lnTo>
                    <a:pt x="1" y="27"/>
                  </a:lnTo>
                  <a:cubicBezTo>
                    <a:pt x="1" y="27"/>
                    <a:pt x="1" y="35"/>
                    <a:pt x="10" y="35"/>
                  </a:cubicBezTo>
                  <a:cubicBezTo>
                    <a:pt x="10" y="27"/>
                    <a:pt x="27" y="18"/>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9076680" y="5308012"/>
              <a:ext cx="1438" cy="3035"/>
            </a:xfrm>
            <a:custGeom>
              <a:rect b="b" l="l" r="r" t="t"/>
              <a:pathLst>
                <a:path extrusionOk="0" h="19" w="9">
                  <a:moveTo>
                    <a:pt x="9" y="19"/>
                  </a:moveTo>
                  <a:lnTo>
                    <a:pt x="9" y="19"/>
                  </a:lnTo>
                  <a:cubicBezTo>
                    <a:pt x="0" y="10"/>
                    <a:pt x="0" y="1"/>
                    <a:pt x="0" y="1"/>
                  </a:cubicBezTo>
                  <a:cubicBezTo>
                    <a:pt x="0" y="1"/>
                    <a:pt x="0" y="10"/>
                    <a:pt x="9" y="1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9077958" y="5312325"/>
              <a:ext cx="1597" cy="160"/>
            </a:xfrm>
            <a:custGeom>
              <a:rect b="b" l="l" r="r" t="t"/>
              <a:pathLst>
                <a:path extrusionOk="0" h="1" w="10">
                  <a:moveTo>
                    <a:pt x="10" y="0"/>
                  </a:moveTo>
                  <a:lnTo>
                    <a:pt x="1" y="0"/>
                  </a:lnTo>
                  <a:cubicBezTo>
                    <a:pt x="1" y="0"/>
                    <a:pt x="1"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9070930" y="5328459"/>
              <a:ext cx="11501" cy="3834"/>
            </a:xfrm>
            <a:custGeom>
              <a:rect b="b" l="l" r="r" t="t"/>
              <a:pathLst>
                <a:path extrusionOk="0" h="24" w="72">
                  <a:moveTo>
                    <a:pt x="33" y="1"/>
                  </a:moveTo>
                  <a:cubicBezTo>
                    <a:pt x="21" y="1"/>
                    <a:pt x="10" y="5"/>
                    <a:pt x="1" y="23"/>
                  </a:cubicBezTo>
                  <a:cubicBezTo>
                    <a:pt x="27" y="23"/>
                    <a:pt x="36" y="5"/>
                    <a:pt x="71" y="5"/>
                  </a:cubicBezTo>
                  <a:cubicBezTo>
                    <a:pt x="58" y="5"/>
                    <a:pt x="45" y="1"/>
                    <a:pt x="3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9073805" y="5317916"/>
              <a:ext cx="5751" cy="3035"/>
            </a:xfrm>
            <a:custGeom>
              <a:rect b="b" l="l" r="r" t="t"/>
              <a:pathLst>
                <a:path extrusionOk="0" h="19" w="36">
                  <a:moveTo>
                    <a:pt x="0" y="1"/>
                  </a:moveTo>
                  <a:lnTo>
                    <a:pt x="9" y="18"/>
                  </a:lnTo>
                  <a:cubicBezTo>
                    <a:pt x="18" y="18"/>
                    <a:pt x="27" y="10"/>
                    <a:pt x="36"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9072367" y="5315200"/>
              <a:ext cx="1597" cy="2875"/>
            </a:xfrm>
            <a:custGeom>
              <a:rect b="b" l="l" r="r" t="t"/>
              <a:pathLst>
                <a:path extrusionOk="0" h="18" w="10">
                  <a:moveTo>
                    <a:pt x="9" y="0"/>
                  </a:moveTo>
                  <a:lnTo>
                    <a:pt x="1" y="9"/>
                  </a:lnTo>
                  <a:lnTo>
                    <a:pt x="9" y="18"/>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9065339" y="5291239"/>
              <a:ext cx="7188" cy="7188"/>
            </a:xfrm>
            <a:custGeom>
              <a:rect b="b" l="l" r="r" t="t"/>
              <a:pathLst>
                <a:path extrusionOk="0" h="45" w="45">
                  <a:moveTo>
                    <a:pt x="0" y="0"/>
                  </a:moveTo>
                  <a:cubicBezTo>
                    <a:pt x="0" y="18"/>
                    <a:pt x="9" y="26"/>
                    <a:pt x="18" y="44"/>
                  </a:cubicBezTo>
                  <a:cubicBezTo>
                    <a:pt x="27" y="35"/>
                    <a:pt x="45" y="35"/>
                    <a:pt x="36" y="26"/>
                  </a:cubicBez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9073805" y="5302421"/>
              <a:ext cx="160" cy="1597"/>
            </a:xfrm>
            <a:custGeom>
              <a:rect b="b" l="l" r="r" t="t"/>
              <a:pathLst>
                <a:path extrusionOk="0" h="10" w="1">
                  <a:moveTo>
                    <a:pt x="0" y="1"/>
                  </a:moveTo>
                  <a:lnTo>
                    <a:pt x="0" y="1"/>
                  </a:lnTo>
                  <a:cubicBezTo>
                    <a:pt x="0" y="1"/>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9053997" y="5272868"/>
              <a:ext cx="1597" cy="160"/>
            </a:xfrm>
            <a:custGeom>
              <a:rect b="b" l="l" r="r" t="t"/>
              <a:pathLst>
                <a:path extrusionOk="0" h="1" w="10">
                  <a:moveTo>
                    <a:pt x="10" y="0"/>
                  </a:moveTo>
                  <a:cubicBezTo>
                    <a:pt x="10" y="0"/>
                    <a:pt x="10" y="0"/>
                    <a:pt x="1" y="0"/>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9066776" y="5298267"/>
              <a:ext cx="4313" cy="2875"/>
            </a:xfrm>
            <a:custGeom>
              <a:rect b="b" l="l" r="r" t="t"/>
              <a:pathLst>
                <a:path extrusionOk="0" h="18" w="27">
                  <a:moveTo>
                    <a:pt x="0" y="0"/>
                  </a:moveTo>
                  <a:cubicBezTo>
                    <a:pt x="0" y="18"/>
                    <a:pt x="9" y="18"/>
                    <a:pt x="27" y="18"/>
                  </a:cubicBezTo>
                  <a:cubicBezTo>
                    <a:pt x="18"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9065339" y="5282772"/>
              <a:ext cx="3035" cy="4313"/>
            </a:xfrm>
            <a:custGeom>
              <a:rect b="b" l="l" r="r" t="t"/>
              <a:pathLst>
                <a:path extrusionOk="0" h="27" w="19">
                  <a:moveTo>
                    <a:pt x="9" y="0"/>
                  </a:moveTo>
                  <a:cubicBezTo>
                    <a:pt x="9" y="9"/>
                    <a:pt x="0" y="18"/>
                    <a:pt x="0" y="27"/>
                  </a:cubicBezTo>
                  <a:cubicBezTo>
                    <a:pt x="9" y="18"/>
                    <a:pt x="18"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9073805" y="5300983"/>
              <a:ext cx="1597" cy="160"/>
            </a:xfrm>
            <a:custGeom>
              <a:rect b="b" l="l" r="r" t="t"/>
              <a:pathLst>
                <a:path extrusionOk="0" h="1" w="10">
                  <a:moveTo>
                    <a:pt x="0" y="1"/>
                  </a:moveTo>
                  <a:lnTo>
                    <a:pt x="9" y="1"/>
                  </a:lnTo>
                  <a:cubicBezTo>
                    <a:pt x="9"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9070930" y="5300983"/>
              <a:ext cx="3035" cy="1597"/>
            </a:xfrm>
            <a:custGeom>
              <a:rect b="b" l="l" r="r" t="t"/>
              <a:pathLst>
                <a:path extrusionOk="0" h="10" w="19">
                  <a:moveTo>
                    <a:pt x="1" y="1"/>
                  </a:moveTo>
                  <a:cubicBezTo>
                    <a:pt x="1" y="10"/>
                    <a:pt x="10" y="10"/>
                    <a:pt x="18" y="10"/>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9023007" y="5274306"/>
              <a:ext cx="31150" cy="15815"/>
            </a:xfrm>
            <a:custGeom>
              <a:rect b="b" l="l" r="r" t="t"/>
              <a:pathLst>
                <a:path extrusionOk="0" h="99" w="195">
                  <a:moveTo>
                    <a:pt x="151" y="0"/>
                  </a:moveTo>
                  <a:cubicBezTo>
                    <a:pt x="142" y="9"/>
                    <a:pt x="142" y="62"/>
                    <a:pt x="106" y="62"/>
                  </a:cubicBezTo>
                  <a:cubicBezTo>
                    <a:pt x="80" y="35"/>
                    <a:pt x="106" y="27"/>
                    <a:pt x="115" y="9"/>
                  </a:cubicBezTo>
                  <a:lnTo>
                    <a:pt x="115" y="9"/>
                  </a:lnTo>
                  <a:cubicBezTo>
                    <a:pt x="106" y="18"/>
                    <a:pt x="96" y="20"/>
                    <a:pt x="84" y="20"/>
                  </a:cubicBezTo>
                  <a:cubicBezTo>
                    <a:pt x="74" y="20"/>
                    <a:pt x="63" y="18"/>
                    <a:pt x="52" y="18"/>
                  </a:cubicBezTo>
                  <a:cubicBezTo>
                    <a:pt x="36" y="18"/>
                    <a:pt x="18" y="21"/>
                    <a:pt x="1" y="35"/>
                  </a:cubicBezTo>
                  <a:lnTo>
                    <a:pt x="36" y="44"/>
                  </a:lnTo>
                  <a:cubicBezTo>
                    <a:pt x="27" y="53"/>
                    <a:pt x="9" y="44"/>
                    <a:pt x="1" y="62"/>
                  </a:cubicBezTo>
                  <a:cubicBezTo>
                    <a:pt x="9" y="56"/>
                    <a:pt x="19" y="53"/>
                    <a:pt x="28" y="53"/>
                  </a:cubicBezTo>
                  <a:cubicBezTo>
                    <a:pt x="49" y="53"/>
                    <a:pt x="66" y="67"/>
                    <a:pt x="54" y="97"/>
                  </a:cubicBezTo>
                  <a:cubicBezTo>
                    <a:pt x="56" y="98"/>
                    <a:pt x="58" y="98"/>
                    <a:pt x="61" y="98"/>
                  </a:cubicBezTo>
                  <a:cubicBezTo>
                    <a:pt x="98" y="98"/>
                    <a:pt x="162" y="41"/>
                    <a:pt x="195" y="0"/>
                  </a:cubicBezTo>
                  <a:lnTo>
                    <a:pt x="195" y="0"/>
                  </a:lnTo>
                  <a:cubicBezTo>
                    <a:pt x="189" y="0"/>
                    <a:pt x="183" y="4"/>
                    <a:pt x="172" y="4"/>
                  </a:cubicBezTo>
                  <a:cubicBezTo>
                    <a:pt x="166" y="4"/>
                    <a:pt x="159" y="3"/>
                    <a:pt x="15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9055435" y="5272229"/>
              <a:ext cx="5751" cy="9265"/>
            </a:xfrm>
            <a:custGeom>
              <a:rect b="b" l="l" r="r" t="t"/>
              <a:pathLst>
                <a:path extrusionOk="0" h="58" w="36">
                  <a:moveTo>
                    <a:pt x="21" y="0"/>
                  </a:moveTo>
                  <a:cubicBezTo>
                    <a:pt x="12" y="0"/>
                    <a:pt x="7" y="4"/>
                    <a:pt x="1" y="4"/>
                  </a:cubicBezTo>
                  <a:lnTo>
                    <a:pt x="18" y="48"/>
                  </a:lnTo>
                  <a:lnTo>
                    <a:pt x="27" y="57"/>
                  </a:lnTo>
                  <a:cubicBezTo>
                    <a:pt x="18" y="48"/>
                    <a:pt x="27" y="31"/>
                    <a:pt x="36" y="4"/>
                  </a:cubicBezTo>
                  <a:cubicBezTo>
                    <a:pt x="30" y="1"/>
                    <a:pt x="25" y="0"/>
                    <a:pt x="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9049844" y="5281335"/>
              <a:ext cx="15655" cy="12779"/>
            </a:xfrm>
            <a:custGeom>
              <a:rect b="b" l="l" r="r" t="t"/>
              <a:pathLst>
                <a:path extrusionOk="0" h="80" w="98">
                  <a:moveTo>
                    <a:pt x="62" y="0"/>
                  </a:moveTo>
                  <a:lnTo>
                    <a:pt x="62" y="0"/>
                  </a:lnTo>
                  <a:cubicBezTo>
                    <a:pt x="62" y="9"/>
                    <a:pt x="71" y="27"/>
                    <a:pt x="80" y="44"/>
                  </a:cubicBezTo>
                  <a:cubicBezTo>
                    <a:pt x="80" y="36"/>
                    <a:pt x="82" y="33"/>
                    <a:pt x="85" y="33"/>
                  </a:cubicBezTo>
                  <a:cubicBezTo>
                    <a:pt x="89" y="33"/>
                    <a:pt x="93" y="36"/>
                    <a:pt x="97" y="36"/>
                  </a:cubicBezTo>
                  <a:lnTo>
                    <a:pt x="62" y="0"/>
                  </a:lnTo>
                  <a:close/>
                  <a:moveTo>
                    <a:pt x="97" y="36"/>
                  </a:moveTo>
                  <a:cubicBezTo>
                    <a:pt x="89" y="36"/>
                    <a:pt x="89" y="44"/>
                    <a:pt x="80" y="44"/>
                  </a:cubicBezTo>
                  <a:cubicBezTo>
                    <a:pt x="89" y="44"/>
                    <a:pt x="97" y="53"/>
                    <a:pt x="97" y="62"/>
                  </a:cubicBezTo>
                  <a:cubicBezTo>
                    <a:pt x="97" y="53"/>
                    <a:pt x="97" y="44"/>
                    <a:pt x="97" y="36"/>
                  </a:cubicBezTo>
                  <a:close/>
                  <a:moveTo>
                    <a:pt x="80" y="44"/>
                  </a:moveTo>
                  <a:cubicBezTo>
                    <a:pt x="71" y="47"/>
                    <a:pt x="62" y="47"/>
                    <a:pt x="53" y="47"/>
                  </a:cubicBezTo>
                  <a:lnTo>
                    <a:pt x="53" y="47"/>
                  </a:lnTo>
                  <a:cubicBezTo>
                    <a:pt x="36" y="47"/>
                    <a:pt x="18" y="47"/>
                    <a:pt x="0" y="71"/>
                  </a:cubicBezTo>
                  <a:cubicBezTo>
                    <a:pt x="7" y="77"/>
                    <a:pt x="13" y="79"/>
                    <a:pt x="20" y="79"/>
                  </a:cubicBezTo>
                  <a:cubicBezTo>
                    <a:pt x="28" y="79"/>
                    <a:pt x="36" y="77"/>
                    <a:pt x="45" y="77"/>
                  </a:cubicBezTo>
                  <a:cubicBezTo>
                    <a:pt x="51" y="77"/>
                    <a:pt x="56" y="78"/>
                    <a:pt x="62" y="80"/>
                  </a:cubicBezTo>
                  <a:cubicBezTo>
                    <a:pt x="44" y="62"/>
                    <a:pt x="49" y="62"/>
                    <a:pt x="58" y="62"/>
                  </a:cubicBezTo>
                  <a:cubicBezTo>
                    <a:pt x="67" y="62"/>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9059748" y="5333411"/>
              <a:ext cx="1438" cy="1597"/>
            </a:xfrm>
            <a:custGeom>
              <a:rect b="b" l="l" r="r" t="t"/>
              <a:pathLst>
                <a:path extrusionOk="0" h="10" w="9">
                  <a:moveTo>
                    <a:pt x="9" y="1"/>
                  </a:moveTo>
                  <a:cubicBezTo>
                    <a:pt x="0" y="1"/>
                    <a:pt x="0" y="1"/>
                    <a:pt x="0" y="10"/>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9061026" y="5320791"/>
              <a:ext cx="8626" cy="13099"/>
            </a:xfrm>
            <a:custGeom>
              <a:rect b="b" l="l" r="r" t="t"/>
              <a:pathLst>
                <a:path extrusionOk="0" h="82" w="54">
                  <a:moveTo>
                    <a:pt x="54" y="0"/>
                  </a:moveTo>
                  <a:cubicBezTo>
                    <a:pt x="36" y="18"/>
                    <a:pt x="19" y="36"/>
                    <a:pt x="1" y="62"/>
                  </a:cubicBezTo>
                  <a:cubicBezTo>
                    <a:pt x="5" y="62"/>
                    <a:pt x="10" y="60"/>
                    <a:pt x="13" y="60"/>
                  </a:cubicBezTo>
                  <a:cubicBezTo>
                    <a:pt x="16" y="60"/>
                    <a:pt x="19" y="62"/>
                    <a:pt x="19" y="71"/>
                  </a:cubicBezTo>
                  <a:cubicBezTo>
                    <a:pt x="19" y="75"/>
                    <a:pt x="16" y="75"/>
                    <a:pt x="13" y="75"/>
                  </a:cubicBezTo>
                  <a:cubicBezTo>
                    <a:pt x="10" y="75"/>
                    <a:pt x="5" y="75"/>
                    <a:pt x="1" y="80"/>
                  </a:cubicBezTo>
                  <a:cubicBezTo>
                    <a:pt x="4" y="80"/>
                    <a:pt x="11" y="81"/>
                    <a:pt x="17" y="81"/>
                  </a:cubicBezTo>
                  <a:cubicBezTo>
                    <a:pt x="27" y="81"/>
                    <a:pt x="36" y="78"/>
                    <a:pt x="36" y="62"/>
                  </a:cubicBezTo>
                  <a:lnTo>
                    <a:pt x="27" y="62"/>
                  </a:lnTo>
                  <a:cubicBezTo>
                    <a:pt x="27" y="45"/>
                    <a:pt x="54" y="0"/>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9052559" y="5305296"/>
              <a:ext cx="8626" cy="5272"/>
            </a:xfrm>
            <a:custGeom>
              <a:rect b="b" l="l" r="r" t="t"/>
              <a:pathLst>
                <a:path extrusionOk="0" h="33" w="54">
                  <a:moveTo>
                    <a:pt x="19" y="0"/>
                  </a:moveTo>
                  <a:lnTo>
                    <a:pt x="1" y="27"/>
                  </a:lnTo>
                  <a:lnTo>
                    <a:pt x="19" y="18"/>
                  </a:lnTo>
                  <a:cubicBezTo>
                    <a:pt x="22" y="29"/>
                    <a:pt x="26" y="33"/>
                    <a:pt x="31" y="33"/>
                  </a:cubicBezTo>
                  <a:cubicBezTo>
                    <a:pt x="37" y="33"/>
                    <a:pt x="44" y="27"/>
                    <a:pt x="54" y="27"/>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9053997" y="5268555"/>
              <a:ext cx="8626" cy="3035"/>
            </a:xfrm>
            <a:custGeom>
              <a:rect b="b" l="l" r="r" t="t"/>
              <a:pathLst>
                <a:path extrusionOk="0" h="19" w="54">
                  <a:moveTo>
                    <a:pt x="54" y="1"/>
                  </a:moveTo>
                  <a:lnTo>
                    <a:pt x="1" y="10"/>
                  </a:lnTo>
                  <a:lnTo>
                    <a:pt x="18" y="18"/>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9052559" y="5261527"/>
              <a:ext cx="4473" cy="3035"/>
            </a:xfrm>
            <a:custGeom>
              <a:rect b="b" l="l" r="r" t="t"/>
              <a:pathLst>
                <a:path extrusionOk="0" h="19" w="28">
                  <a:moveTo>
                    <a:pt x="1" y="1"/>
                  </a:moveTo>
                  <a:lnTo>
                    <a:pt x="1"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9197925" y="5075427"/>
              <a:ext cx="3035" cy="1438"/>
            </a:xfrm>
            <a:custGeom>
              <a:rect b="b" l="l" r="r" t="t"/>
              <a:pathLst>
                <a:path extrusionOk="0" h="9" w="19">
                  <a:moveTo>
                    <a:pt x="18" y="0"/>
                  </a:moveTo>
                  <a:lnTo>
                    <a:pt x="0" y="9"/>
                  </a:lnTo>
                  <a:cubicBezTo>
                    <a:pt x="9" y="9"/>
                    <a:pt x="9"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9183867" y="5076705"/>
              <a:ext cx="1438" cy="3035"/>
            </a:xfrm>
            <a:custGeom>
              <a:rect b="b" l="l" r="r" t="t"/>
              <a:pathLst>
                <a:path extrusionOk="0" h="19" w="9">
                  <a:moveTo>
                    <a:pt x="9" y="1"/>
                  </a:moveTo>
                  <a:lnTo>
                    <a:pt x="0" y="19"/>
                  </a:lnTo>
                  <a:cubicBezTo>
                    <a:pt x="9" y="10"/>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8979238" y="5134532"/>
              <a:ext cx="13418" cy="7987"/>
            </a:xfrm>
            <a:custGeom>
              <a:rect b="b" l="l" r="r" t="t"/>
              <a:pathLst>
                <a:path extrusionOk="0" h="50" w="84">
                  <a:moveTo>
                    <a:pt x="1" y="1"/>
                  </a:moveTo>
                  <a:lnTo>
                    <a:pt x="1" y="1"/>
                  </a:lnTo>
                  <a:cubicBezTo>
                    <a:pt x="8" y="8"/>
                    <a:pt x="15" y="9"/>
                    <a:pt x="18" y="10"/>
                  </a:cubicBezTo>
                  <a:lnTo>
                    <a:pt x="18" y="10"/>
                  </a:lnTo>
                  <a:cubicBezTo>
                    <a:pt x="12" y="7"/>
                    <a:pt x="6" y="4"/>
                    <a:pt x="1" y="1"/>
                  </a:cubicBezTo>
                  <a:close/>
                  <a:moveTo>
                    <a:pt x="18" y="10"/>
                  </a:moveTo>
                  <a:cubicBezTo>
                    <a:pt x="21" y="12"/>
                    <a:pt x="25" y="14"/>
                    <a:pt x="29" y="16"/>
                  </a:cubicBezTo>
                  <a:lnTo>
                    <a:pt x="29" y="16"/>
                  </a:lnTo>
                  <a:lnTo>
                    <a:pt x="18" y="10"/>
                  </a:lnTo>
                  <a:cubicBezTo>
                    <a:pt x="18" y="10"/>
                    <a:pt x="18" y="10"/>
                    <a:pt x="18" y="10"/>
                  </a:cubicBezTo>
                  <a:close/>
                  <a:moveTo>
                    <a:pt x="29" y="16"/>
                  </a:moveTo>
                  <a:lnTo>
                    <a:pt x="63" y="36"/>
                  </a:lnTo>
                  <a:cubicBezTo>
                    <a:pt x="77" y="46"/>
                    <a:pt x="83" y="49"/>
                    <a:pt x="83" y="49"/>
                  </a:cubicBezTo>
                  <a:cubicBezTo>
                    <a:pt x="83" y="49"/>
                    <a:pt x="58" y="33"/>
                    <a:pt x="29" y="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9069492" y="5102104"/>
              <a:ext cx="3035" cy="5751"/>
            </a:xfrm>
            <a:custGeom>
              <a:rect b="b" l="l" r="r" t="t"/>
              <a:pathLst>
                <a:path extrusionOk="0" h="36" w="19">
                  <a:moveTo>
                    <a:pt x="10" y="1"/>
                  </a:moveTo>
                  <a:cubicBezTo>
                    <a:pt x="10" y="18"/>
                    <a:pt x="1" y="27"/>
                    <a:pt x="1" y="36"/>
                  </a:cubicBezTo>
                  <a:lnTo>
                    <a:pt x="1" y="36"/>
                  </a:lnTo>
                  <a:cubicBezTo>
                    <a:pt x="1" y="27"/>
                    <a:pt x="10" y="18"/>
                    <a:pt x="19" y="10"/>
                  </a:cubicBezTo>
                  <a:cubicBezTo>
                    <a:pt x="19" y="10"/>
                    <a:pt x="10"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9073805" y="5082456"/>
              <a:ext cx="4313" cy="4313"/>
            </a:xfrm>
            <a:custGeom>
              <a:rect b="b" l="l" r="r" t="t"/>
              <a:pathLst>
                <a:path extrusionOk="0" h="27" w="27">
                  <a:moveTo>
                    <a:pt x="0" y="0"/>
                  </a:moveTo>
                  <a:lnTo>
                    <a:pt x="27" y="27"/>
                  </a:ln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9322044" y="5066961"/>
              <a:ext cx="11501" cy="4313"/>
            </a:xfrm>
            <a:custGeom>
              <a:rect b="b" l="l" r="r" t="t"/>
              <a:pathLst>
                <a:path extrusionOk="0" h="27" w="72">
                  <a:moveTo>
                    <a:pt x="71" y="0"/>
                  </a:moveTo>
                  <a:cubicBezTo>
                    <a:pt x="30" y="0"/>
                    <a:pt x="27" y="16"/>
                    <a:pt x="5" y="25"/>
                  </a:cubicBezTo>
                  <a:lnTo>
                    <a:pt x="71" y="0"/>
                  </a:lnTo>
                  <a:close/>
                  <a:moveTo>
                    <a:pt x="5" y="25"/>
                  </a:moveTo>
                  <a:lnTo>
                    <a:pt x="0" y="27"/>
                  </a:lnTo>
                  <a:cubicBezTo>
                    <a:pt x="2" y="26"/>
                    <a:pt x="4" y="25"/>
                    <a:pt x="5" y="2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9003998" y="5183892"/>
              <a:ext cx="3674" cy="7508"/>
            </a:xfrm>
            <a:custGeom>
              <a:rect b="b" l="l" r="r" t="t"/>
              <a:pathLst>
                <a:path extrusionOk="0" h="47" w="23">
                  <a:moveTo>
                    <a:pt x="22" y="1"/>
                  </a:moveTo>
                  <a:cubicBezTo>
                    <a:pt x="15" y="24"/>
                    <a:pt x="0" y="47"/>
                    <a:pt x="14" y="47"/>
                  </a:cubicBezTo>
                  <a:cubicBezTo>
                    <a:pt x="16" y="47"/>
                    <a:pt x="19" y="46"/>
                    <a:pt x="22" y="45"/>
                  </a:cubicBezTo>
                  <a:cubicBezTo>
                    <a:pt x="22" y="27"/>
                    <a:pt x="22" y="10"/>
                    <a:pt x="2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9192334" y="5128941"/>
              <a:ext cx="2875" cy="3035"/>
            </a:xfrm>
            <a:custGeom>
              <a:rect b="b" l="l" r="r" t="t"/>
              <a:pathLst>
                <a:path extrusionOk="0" h="19" w="18">
                  <a:moveTo>
                    <a:pt x="18" y="1"/>
                  </a:moveTo>
                  <a:lnTo>
                    <a:pt x="18" y="1"/>
                  </a:lnTo>
                  <a:cubicBezTo>
                    <a:pt x="9" y="1"/>
                    <a:pt x="0" y="9"/>
                    <a:pt x="0" y="18"/>
                  </a:cubicBezTo>
                  <a:cubicBezTo>
                    <a:pt x="9" y="9"/>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9003199" y="5178301"/>
              <a:ext cx="4473" cy="5751"/>
            </a:xfrm>
            <a:custGeom>
              <a:rect b="b" l="l" r="r" t="t"/>
              <a:pathLst>
                <a:path extrusionOk="0" h="36" w="28">
                  <a:moveTo>
                    <a:pt x="1" y="1"/>
                  </a:moveTo>
                  <a:cubicBezTo>
                    <a:pt x="1" y="1"/>
                    <a:pt x="1" y="1"/>
                    <a:pt x="1" y="9"/>
                  </a:cubicBezTo>
                  <a:cubicBezTo>
                    <a:pt x="10" y="18"/>
                    <a:pt x="19" y="27"/>
                    <a:pt x="27" y="36"/>
                  </a:cubicBezTo>
                  <a:cubicBezTo>
                    <a:pt x="27" y="18"/>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9182430" y="5343315"/>
              <a:ext cx="160" cy="1597"/>
            </a:xfrm>
            <a:custGeom>
              <a:rect b="b" l="l" r="r" t="t"/>
              <a:pathLst>
                <a:path extrusionOk="0" h="10" w="1">
                  <a:moveTo>
                    <a:pt x="0" y="1"/>
                  </a:moveTo>
                  <a:cubicBezTo>
                    <a:pt x="0" y="1"/>
                    <a:pt x="0" y="1"/>
                    <a:pt x="0" y="1"/>
                  </a:cubicBez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9097766" y="5382931"/>
              <a:ext cx="1597" cy="4313"/>
            </a:xfrm>
            <a:custGeom>
              <a:rect b="b" l="l" r="r" t="t"/>
              <a:pathLst>
                <a:path extrusionOk="0" h="27" w="10">
                  <a:moveTo>
                    <a:pt x="9" y="0"/>
                  </a:moveTo>
                  <a:cubicBezTo>
                    <a:pt x="9" y="9"/>
                    <a:pt x="1" y="9"/>
                    <a:pt x="1" y="26"/>
                  </a:cubicBezTo>
                  <a:cubicBezTo>
                    <a:pt x="1" y="18"/>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9037064" y="5233252"/>
              <a:ext cx="1438" cy="799"/>
            </a:xfrm>
            <a:custGeom>
              <a:rect b="b" l="l" r="r" t="t"/>
              <a:pathLst>
                <a:path extrusionOk="0" h="5" w="9">
                  <a:moveTo>
                    <a:pt x="1" y="1"/>
                  </a:moveTo>
                  <a:lnTo>
                    <a:pt x="1" y="1"/>
                  </a:lnTo>
                  <a:cubicBezTo>
                    <a:pt x="4" y="4"/>
                    <a:pt x="6" y="5"/>
                    <a:pt x="7" y="5"/>
                  </a:cubicBezTo>
                  <a:cubicBezTo>
                    <a:pt x="9" y="5"/>
                    <a:pt x="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9021569" y="5251623"/>
              <a:ext cx="3035" cy="160"/>
            </a:xfrm>
            <a:custGeom>
              <a:rect b="b" l="l" r="r" t="t"/>
              <a:pathLst>
                <a:path extrusionOk="0" h="1" w="19">
                  <a:moveTo>
                    <a:pt x="18" y="1"/>
                  </a:moveTo>
                  <a:cubicBezTo>
                    <a:pt x="10" y="1"/>
                    <a:pt x="10" y="1"/>
                    <a:pt x="1" y="1"/>
                  </a:cubicBezTo>
                  <a:cubicBezTo>
                    <a:pt x="10" y="1"/>
                    <a:pt x="10"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8966618" y="5178301"/>
              <a:ext cx="160" cy="1597"/>
            </a:xfrm>
            <a:custGeom>
              <a:rect b="b" l="l" r="r" t="t"/>
              <a:pathLst>
                <a:path extrusionOk="0" h="10" w="1">
                  <a:moveTo>
                    <a:pt x="0" y="1"/>
                  </a:moveTo>
                  <a:lnTo>
                    <a:pt x="0" y="1"/>
                  </a:ln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9037064" y="5234690"/>
              <a:ext cx="160" cy="3035"/>
            </a:xfrm>
            <a:custGeom>
              <a:rect b="b" l="l" r="r" t="t"/>
              <a:pathLst>
                <a:path extrusionOk="0" h="19" w="1">
                  <a:moveTo>
                    <a:pt x="1" y="18"/>
                  </a:moveTo>
                  <a:cubicBezTo>
                    <a:pt x="1" y="10"/>
                    <a:pt x="1" y="1"/>
                    <a:pt x="1" y="1"/>
                  </a:cubicBezTo>
                  <a:cubicBezTo>
                    <a:pt x="1" y="1"/>
                    <a:pt x="1" y="10"/>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9038502" y="5236128"/>
              <a:ext cx="1597" cy="1597"/>
            </a:xfrm>
            <a:custGeom>
              <a:rect b="b" l="l" r="r" t="t"/>
              <a:pathLst>
                <a:path extrusionOk="0" h="10" w="10">
                  <a:moveTo>
                    <a:pt x="1" y="1"/>
                  </a:moveTo>
                  <a:cubicBezTo>
                    <a:pt x="1" y="1"/>
                    <a:pt x="1" y="1"/>
                    <a:pt x="1" y="9"/>
                  </a:cubicBezTo>
                  <a:cubicBezTo>
                    <a:pt x="9" y="9"/>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9035786" y="5231974"/>
              <a:ext cx="1438" cy="2875"/>
            </a:xfrm>
            <a:custGeom>
              <a:rect b="b" l="l" r="r" t="t"/>
              <a:pathLst>
                <a:path extrusionOk="0" h="18" w="9">
                  <a:moveTo>
                    <a:pt x="0" y="0"/>
                  </a:moveTo>
                  <a:cubicBezTo>
                    <a:pt x="0" y="0"/>
                    <a:pt x="9" y="9"/>
                    <a:pt x="9" y="18"/>
                  </a:cubicBezTo>
                  <a:cubicBezTo>
                    <a:pt x="9" y="9"/>
                    <a:pt x="9" y="9"/>
                    <a:pt x="9" y="9"/>
                  </a:cubicBezTo>
                  <a:cubicBezTo>
                    <a:pt x="9"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9242972" y="5210729"/>
              <a:ext cx="1438" cy="1757"/>
            </a:xfrm>
            <a:custGeom>
              <a:rect b="b" l="l" r="r" t="t"/>
              <a:pathLst>
                <a:path extrusionOk="0" h="11" w="9">
                  <a:moveTo>
                    <a:pt x="1" y="1"/>
                  </a:moveTo>
                  <a:lnTo>
                    <a:pt x="1" y="1"/>
                  </a:lnTo>
                  <a:cubicBezTo>
                    <a:pt x="5" y="8"/>
                    <a:pt x="7" y="11"/>
                    <a:pt x="7" y="11"/>
                  </a:cubicBezTo>
                  <a:cubicBezTo>
                    <a:pt x="8" y="11"/>
                    <a:pt x="6" y="6"/>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8962305" y="5081018"/>
              <a:ext cx="160" cy="1597"/>
            </a:xfrm>
            <a:custGeom>
              <a:rect b="b" l="l" r="r" t="t"/>
              <a:pathLst>
                <a:path extrusionOk="0" h="10" w="1">
                  <a:moveTo>
                    <a:pt x="1" y="0"/>
                  </a:moveTo>
                  <a:cubicBezTo>
                    <a:pt x="1" y="0"/>
                    <a:pt x="1" y="0"/>
                    <a:pt x="1" y="0"/>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8963743" y="5078143"/>
              <a:ext cx="11501" cy="18530"/>
            </a:xfrm>
            <a:custGeom>
              <a:rect b="b" l="l" r="r" t="t"/>
              <a:pathLst>
                <a:path extrusionOk="0" h="116" w="72">
                  <a:moveTo>
                    <a:pt x="45" y="1"/>
                  </a:moveTo>
                  <a:cubicBezTo>
                    <a:pt x="39" y="24"/>
                    <a:pt x="29" y="32"/>
                    <a:pt x="18" y="32"/>
                  </a:cubicBezTo>
                  <a:cubicBezTo>
                    <a:pt x="12" y="32"/>
                    <a:pt x="7" y="30"/>
                    <a:pt x="1" y="27"/>
                  </a:cubicBezTo>
                  <a:lnTo>
                    <a:pt x="1" y="27"/>
                  </a:lnTo>
                  <a:cubicBezTo>
                    <a:pt x="18" y="54"/>
                    <a:pt x="45" y="89"/>
                    <a:pt x="71" y="116"/>
                  </a:cubicBezTo>
                  <a:cubicBezTo>
                    <a:pt x="54" y="80"/>
                    <a:pt x="45" y="36"/>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8873488" y="5059772"/>
              <a:ext cx="478269" cy="352871"/>
            </a:xfrm>
            <a:custGeom>
              <a:rect b="b" l="l" r="r" t="t"/>
              <a:pathLst>
                <a:path extrusionOk="0" h="2209" w="2994">
                  <a:moveTo>
                    <a:pt x="1996" y="116"/>
                  </a:moveTo>
                  <a:cubicBezTo>
                    <a:pt x="1995" y="116"/>
                    <a:pt x="1995" y="116"/>
                    <a:pt x="1994" y="116"/>
                  </a:cubicBezTo>
                  <a:lnTo>
                    <a:pt x="1994" y="116"/>
                  </a:lnTo>
                  <a:lnTo>
                    <a:pt x="1996" y="116"/>
                  </a:lnTo>
                  <a:close/>
                  <a:moveTo>
                    <a:pt x="389" y="142"/>
                  </a:moveTo>
                  <a:cubicBezTo>
                    <a:pt x="388" y="143"/>
                    <a:pt x="388" y="145"/>
                    <a:pt x="389" y="147"/>
                  </a:cubicBezTo>
                  <a:lnTo>
                    <a:pt x="389" y="147"/>
                  </a:lnTo>
                  <a:cubicBezTo>
                    <a:pt x="389" y="145"/>
                    <a:pt x="389" y="144"/>
                    <a:pt x="389" y="142"/>
                  </a:cubicBezTo>
                  <a:close/>
                  <a:moveTo>
                    <a:pt x="1191" y="203"/>
                  </a:moveTo>
                  <a:cubicBezTo>
                    <a:pt x="1197" y="203"/>
                    <a:pt x="1205" y="208"/>
                    <a:pt x="1210" y="213"/>
                  </a:cubicBezTo>
                  <a:cubicBezTo>
                    <a:pt x="1206" y="217"/>
                    <a:pt x="1201" y="219"/>
                    <a:pt x="1197" y="219"/>
                  </a:cubicBezTo>
                  <a:cubicBezTo>
                    <a:pt x="1193" y="219"/>
                    <a:pt x="1188" y="217"/>
                    <a:pt x="1184" y="213"/>
                  </a:cubicBezTo>
                  <a:cubicBezTo>
                    <a:pt x="1184" y="205"/>
                    <a:pt x="1187" y="203"/>
                    <a:pt x="1191" y="203"/>
                  </a:cubicBezTo>
                  <a:close/>
                  <a:moveTo>
                    <a:pt x="2800" y="292"/>
                  </a:moveTo>
                  <a:cubicBezTo>
                    <a:pt x="2798" y="296"/>
                    <a:pt x="2797" y="299"/>
                    <a:pt x="2795" y="304"/>
                  </a:cubicBezTo>
                  <a:lnTo>
                    <a:pt x="2795" y="304"/>
                  </a:lnTo>
                  <a:cubicBezTo>
                    <a:pt x="2798" y="300"/>
                    <a:pt x="2800" y="296"/>
                    <a:pt x="2800" y="292"/>
                  </a:cubicBezTo>
                  <a:close/>
                  <a:moveTo>
                    <a:pt x="1219" y="301"/>
                  </a:moveTo>
                  <a:cubicBezTo>
                    <a:pt x="1218" y="303"/>
                    <a:pt x="1217" y="306"/>
                    <a:pt x="1216" y="308"/>
                  </a:cubicBezTo>
                  <a:lnTo>
                    <a:pt x="1216" y="308"/>
                  </a:lnTo>
                  <a:cubicBezTo>
                    <a:pt x="1219" y="305"/>
                    <a:pt x="1219" y="301"/>
                    <a:pt x="1219" y="301"/>
                  </a:cubicBezTo>
                  <a:close/>
                  <a:moveTo>
                    <a:pt x="619" y="451"/>
                  </a:moveTo>
                  <a:lnTo>
                    <a:pt x="654" y="469"/>
                  </a:lnTo>
                  <a:cubicBezTo>
                    <a:pt x="636" y="460"/>
                    <a:pt x="627" y="451"/>
                    <a:pt x="619" y="451"/>
                  </a:cubicBezTo>
                  <a:close/>
                  <a:moveTo>
                    <a:pt x="2376" y="531"/>
                  </a:moveTo>
                  <a:cubicBezTo>
                    <a:pt x="2376" y="531"/>
                    <a:pt x="2376" y="531"/>
                    <a:pt x="2376" y="531"/>
                  </a:cubicBezTo>
                  <a:lnTo>
                    <a:pt x="2376" y="531"/>
                  </a:lnTo>
                  <a:cubicBezTo>
                    <a:pt x="2379" y="531"/>
                    <a:pt x="2382" y="531"/>
                    <a:pt x="2385" y="531"/>
                  </a:cubicBezTo>
                  <a:close/>
                  <a:moveTo>
                    <a:pt x="2058" y="928"/>
                  </a:moveTo>
                  <a:cubicBezTo>
                    <a:pt x="2058" y="936"/>
                    <a:pt x="2058" y="938"/>
                    <a:pt x="2057" y="938"/>
                  </a:cubicBezTo>
                  <a:cubicBezTo>
                    <a:pt x="2056" y="938"/>
                    <a:pt x="2054" y="933"/>
                    <a:pt x="2049" y="928"/>
                  </a:cubicBezTo>
                  <a:close/>
                  <a:moveTo>
                    <a:pt x="786" y="999"/>
                  </a:moveTo>
                  <a:lnTo>
                    <a:pt x="786" y="1026"/>
                  </a:lnTo>
                  <a:lnTo>
                    <a:pt x="786" y="1026"/>
                  </a:lnTo>
                  <a:cubicBezTo>
                    <a:pt x="788" y="1015"/>
                    <a:pt x="790" y="1006"/>
                    <a:pt x="786" y="999"/>
                  </a:cubicBezTo>
                  <a:close/>
                  <a:moveTo>
                    <a:pt x="2300" y="1068"/>
                  </a:moveTo>
                  <a:lnTo>
                    <a:pt x="2300" y="1068"/>
                  </a:lnTo>
                  <a:cubicBezTo>
                    <a:pt x="2299" y="1068"/>
                    <a:pt x="2298" y="1069"/>
                    <a:pt x="2296" y="1069"/>
                  </a:cubicBezTo>
                  <a:cubicBezTo>
                    <a:pt x="2299" y="1069"/>
                    <a:pt x="2300" y="1069"/>
                    <a:pt x="2300" y="1068"/>
                  </a:cubicBezTo>
                  <a:close/>
                  <a:moveTo>
                    <a:pt x="937" y="1193"/>
                  </a:moveTo>
                  <a:lnTo>
                    <a:pt x="937" y="1193"/>
                  </a:lnTo>
                  <a:cubicBezTo>
                    <a:pt x="938" y="1194"/>
                    <a:pt x="940" y="1195"/>
                    <a:pt x="941" y="1196"/>
                  </a:cubicBezTo>
                  <a:lnTo>
                    <a:pt x="941" y="1196"/>
                  </a:lnTo>
                  <a:cubicBezTo>
                    <a:pt x="940" y="1194"/>
                    <a:pt x="938" y="1194"/>
                    <a:pt x="937" y="1193"/>
                  </a:cubicBezTo>
                  <a:close/>
                  <a:moveTo>
                    <a:pt x="1811" y="1299"/>
                  </a:moveTo>
                  <a:cubicBezTo>
                    <a:pt x="1813" y="1299"/>
                    <a:pt x="1815" y="1299"/>
                    <a:pt x="1818" y="1299"/>
                  </a:cubicBezTo>
                  <a:lnTo>
                    <a:pt x="1818" y="1299"/>
                  </a:lnTo>
                  <a:cubicBezTo>
                    <a:pt x="1816" y="1299"/>
                    <a:pt x="1813" y="1299"/>
                    <a:pt x="1811" y="1299"/>
                  </a:cubicBezTo>
                  <a:close/>
                  <a:moveTo>
                    <a:pt x="1970" y="1705"/>
                  </a:moveTo>
                  <a:cubicBezTo>
                    <a:pt x="1969" y="1705"/>
                    <a:pt x="1968" y="1706"/>
                    <a:pt x="1968" y="1706"/>
                  </a:cubicBezTo>
                  <a:lnTo>
                    <a:pt x="1968" y="1706"/>
                  </a:lnTo>
                  <a:lnTo>
                    <a:pt x="1970" y="1705"/>
                  </a:lnTo>
                  <a:close/>
                  <a:moveTo>
                    <a:pt x="2393" y="1"/>
                  </a:moveTo>
                  <a:cubicBezTo>
                    <a:pt x="2367" y="54"/>
                    <a:pt x="2314" y="54"/>
                    <a:pt x="2261" y="54"/>
                  </a:cubicBezTo>
                  <a:cubicBezTo>
                    <a:pt x="2217" y="54"/>
                    <a:pt x="2164" y="63"/>
                    <a:pt x="2155" y="107"/>
                  </a:cubicBezTo>
                  <a:lnTo>
                    <a:pt x="2129" y="89"/>
                  </a:lnTo>
                  <a:cubicBezTo>
                    <a:pt x="2137" y="89"/>
                    <a:pt x="2137" y="80"/>
                    <a:pt x="2146" y="80"/>
                  </a:cubicBezTo>
                  <a:cubicBezTo>
                    <a:pt x="2138" y="75"/>
                    <a:pt x="2131" y="73"/>
                    <a:pt x="2125" y="73"/>
                  </a:cubicBezTo>
                  <a:cubicBezTo>
                    <a:pt x="2110" y="73"/>
                    <a:pt x="2099" y="86"/>
                    <a:pt x="2093" y="98"/>
                  </a:cubicBezTo>
                  <a:cubicBezTo>
                    <a:pt x="2086" y="121"/>
                    <a:pt x="2078" y="144"/>
                    <a:pt x="2059" y="144"/>
                  </a:cubicBezTo>
                  <a:cubicBezTo>
                    <a:pt x="2056" y="144"/>
                    <a:pt x="2053" y="143"/>
                    <a:pt x="2049" y="142"/>
                  </a:cubicBezTo>
                  <a:cubicBezTo>
                    <a:pt x="2031" y="133"/>
                    <a:pt x="2023" y="125"/>
                    <a:pt x="2031" y="107"/>
                  </a:cubicBezTo>
                  <a:lnTo>
                    <a:pt x="2031" y="107"/>
                  </a:lnTo>
                  <a:lnTo>
                    <a:pt x="1996" y="133"/>
                  </a:lnTo>
                  <a:cubicBezTo>
                    <a:pt x="1988" y="133"/>
                    <a:pt x="1987" y="118"/>
                    <a:pt x="1994" y="116"/>
                  </a:cubicBezTo>
                  <a:lnTo>
                    <a:pt x="1994" y="116"/>
                  </a:lnTo>
                  <a:lnTo>
                    <a:pt x="1943" y="125"/>
                  </a:lnTo>
                  <a:cubicBezTo>
                    <a:pt x="1934" y="133"/>
                    <a:pt x="1917" y="160"/>
                    <a:pt x="1908" y="169"/>
                  </a:cubicBezTo>
                  <a:cubicBezTo>
                    <a:pt x="1899" y="160"/>
                    <a:pt x="1917" y="160"/>
                    <a:pt x="1917" y="151"/>
                  </a:cubicBezTo>
                  <a:lnTo>
                    <a:pt x="1917" y="151"/>
                  </a:lnTo>
                  <a:lnTo>
                    <a:pt x="1881" y="169"/>
                  </a:lnTo>
                  <a:cubicBezTo>
                    <a:pt x="1872" y="142"/>
                    <a:pt x="1899" y="125"/>
                    <a:pt x="1917" y="125"/>
                  </a:cubicBezTo>
                  <a:cubicBezTo>
                    <a:pt x="1909" y="95"/>
                    <a:pt x="1903" y="86"/>
                    <a:pt x="1897" y="86"/>
                  </a:cubicBezTo>
                  <a:cubicBezTo>
                    <a:pt x="1888" y="86"/>
                    <a:pt x="1880" y="107"/>
                    <a:pt x="1861" y="107"/>
                  </a:cubicBezTo>
                  <a:cubicBezTo>
                    <a:pt x="1852" y="107"/>
                    <a:pt x="1842" y="103"/>
                    <a:pt x="1828" y="89"/>
                  </a:cubicBezTo>
                  <a:lnTo>
                    <a:pt x="1855" y="80"/>
                  </a:lnTo>
                  <a:cubicBezTo>
                    <a:pt x="1837" y="19"/>
                    <a:pt x="1820" y="45"/>
                    <a:pt x="1784" y="10"/>
                  </a:cubicBezTo>
                  <a:lnTo>
                    <a:pt x="1784" y="10"/>
                  </a:lnTo>
                  <a:cubicBezTo>
                    <a:pt x="1793" y="27"/>
                    <a:pt x="1846" y="98"/>
                    <a:pt x="1820" y="125"/>
                  </a:cubicBezTo>
                  <a:cubicBezTo>
                    <a:pt x="1826" y="119"/>
                    <a:pt x="1836" y="104"/>
                    <a:pt x="1842" y="104"/>
                  </a:cubicBezTo>
                  <a:cubicBezTo>
                    <a:pt x="1844" y="104"/>
                    <a:pt x="1846" y="107"/>
                    <a:pt x="1846" y="116"/>
                  </a:cubicBezTo>
                  <a:cubicBezTo>
                    <a:pt x="1842" y="132"/>
                    <a:pt x="1840" y="137"/>
                    <a:pt x="1837" y="137"/>
                  </a:cubicBezTo>
                  <a:cubicBezTo>
                    <a:pt x="1834" y="137"/>
                    <a:pt x="1829" y="129"/>
                    <a:pt x="1820" y="125"/>
                  </a:cubicBezTo>
                  <a:cubicBezTo>
                    <a:pt x="1815" y="120"/>
                    <a:pt x="1808" y="116"/>
                    <a:pt x="1801" y="116"/>
                  </a:cubicBezTo>
                  <a:cubicBezTo>
                    <a:pt x="1793" y="116"/>
                    <a:pt x="1784" y="120"/>
                    <a:pt x="1775" y="133"/>
                  </a:cubicBezTo>
                  <a:cubicBezTo>
                    <a:pt x="1775" y="110"/>
                    <a:pt x="1768" y="106"/>
                    <a:pt x="1757" y="106"/>
                  </a:cubicBezTo>
                  <a:cubicBezTo>
                    <a:pt x="1752" y="106"/>
                    <a:pt x="1746" y="107"/>
                    <a:pt x="1740" y="107"/>
                  </a:cubicBezTo>
                  <a:lnTo>
                    <a:pt x="1740" y="54"/>
                  </a:lnTo>
                  <a:cubicBezTo>
                    <a:pt x="1714" y="72"/>
                    <a:pt x="1714" y="98"/>
                    <a:pt x="1705" y="116"/>
                  </a:cubicBezTo>
                  <a:cubicBezTo>
                    <a:pt x="1678" y="116"/>
                    <a:pt x="1669" y="72"/>
                    <a:pt x="1661" y="45"/>
                  </a:cubicBezTo>
                  <a:cubicBezTo>
                    <a:pt x="1659" y="45"/>
                    <a:pt x="1657" y="44"/>
                    <a:pt x="1655" y="44"/>
                  </a:cubicBezTo>
                  <a:cubicBezTo>
                    <a:pt x="1633" y="44"/>
                    <a:pt x="1693" y="107"/>
                    <a:pt x="1643" y="116"/>
                  </a:cubicBezTo>
                  <a:cubicBezTo>
                    <a:pt x="1633" y="111"/>
                    <a:pt x="1624" y="109"/>
                    <a:pt x="1615" y="109"/>
                  </a:cubicBezTo>
                  <a:cubicBezTo>
                    <a:pt x="1592" y="109"/>
                    <a:pt x="1571" y="123"/>
                    <a:pt x="1546" y="142"/>
                  </a:cubicBezTo>
                  <a:cubicBezTo>
                    <a:pt x="1519" y="125"/>
                    <a:pt x="1546" y="116"/>
                    <a:pt x="1537" y="98"/>
                  </a:cubicBezTo>
                  <a:lnTo>
                    <a:pt x="1537" y="98"/>
                  </a:lnTo>
                  <a:lnTo>
                    <a:pt x="1519" y="133"/>
                  </a:lnTo>
                  <a:cubicBezTo>
                    <a:pt x="1510" y="133"/>
                    <a:pt x="1510" y="125"/>
                    <a:pt x="1510" y="116"/>
                  </a:cubicBezTo>
                  <a:cubicBezTo>
                    <a:pt x="1493" y="133"/>
                    <a:pt x="1510" y="169"/>
                    <a:pt x="1484" y="178"/>
                  </a:cubicBezTo>
                  <a:cubicBezTo>
                    <a:pt x="1482" y="187"/>
                    <a:pt x="1479" y="191"/>
                    <a:pt x="1475" y="191"/>
                  </a:cubicBezTo>
                  <a:cubicBezTo>
                    <a:pt x="1461" y="191"/>
                    <a:pt x="1433" y="146"/>
                    <a:pt x="1408" y="146"/>
                  </a:cubicBezTo>
                  <a:cubicBezTo>
                    <a:pt x="1400" y="146"/>
                    <a:pt x="1393" y="150"/>
                    <a:pt x="1387" y="160"/>
                  </a:cubicBezTo>
                  <a:cubicBezTo>
                    <a:pt x="1378" y="151"/>
                    <a:pt x="1396" y="133"/>
                    <a:pt x="1387" y="116"/>
                  </a:cubicBezTo>
                  <a:lnTo>
                    <a:pt x="1387" y="116"/>
                  </a:lnTo>
                  <a:cubicBezTo>
                    <a:pt x="1343" y="151"/>
                    <a:pt x="1352" y="142"/>
                    <a:pt x="1307" y="195"/>
                  </a:cubicBezTo>
                  <a:lnTo>
                    <a:pt x="1272" y="169"/>
                  </a:lnTo>
                  <a:lnTo>
                    <a:pt x="1272" y="169"/>
                  </a:lnTo>
                  <a:cubicBezTo>
                    <a:pt x="1299" y="204"/>
                    <a:pt x="1272" y="239"/>
                    <a:pt x="1237" y="275"/>
                  </a:cubicBezTo>
                  <a:cubicBezTo>
                    <a:pt x="1246" y="292"/>
                    <a:pt x="1254" y="310"/>
                    <a:pt x="1263" y="319"/>
                  </a:cubicBezTo>
                  <a:lnTo>
                    <a:pt x="1219" y="345"/>
                  </a:lnTo>
                  <a:cubicBezTo>
                    <a:pt x="1211" y="338"/>
                    <a:pt x="1210" y="323"/>
                    <a:pt x="1216" y="308"/>
                  </a:cubicBezTo>
                  <a:lnTo>
                    <a:pt x="1216" y="308"/>
                  </a:lnTo>
                  <a:cubicBezTo>
                    <a:pt x="1215" y="309"/>
                    <a:pt x="1213" y="310"/>
                    <a:pt x="1210" y="310"/>
                  </a:cubicBezTo>
                  <a:cubicBezTo>
                    <a:pt x="1201" y="292"/>
                    <a:pt x="1210" y="266"/>
                    <a:pt x="1219" y="239"/>
                  </a:cubicBezTo>
                  <a:lnTo>
                    <a:pt x="1237" y="266"/>
                  </a:lnTo>
                  <a:cubicBezTo>
                    <a:pt x="1246" y="239"/>
                    <a:pt x="1254" y="204"/>
                    <a:pt x="1254" y="178"/>
                  </a:cubicBezTo>
                  <a:lnTo>
                    <a:pt x="1254" y="178"/>
                  </a:lnTo>
                  <a:cubicBezTo>
                    <a:pt x="1254" y="186"/>
                    <a:pt x="1246" y="186"/>
                    <a:pt x="1237" y="195"/>
                  </a:cubicBezTo>
                  <a:cubicBezTo>
                    <a:pt x="1246" y="186"/>
                    <a:pt x="1246" y="178"/>
                    <a:pt x="1246" y="169"/>
                  </a:cubicBezTo>
                  <a:lnTo>
                    <a:pt x="1246" y="169"/>
                  </a:lnTo>
                  <a:cubicBezTo>
                    <a:pt x="1246" y="169"/>
                    <a:pt x="1237" y="178"/>
                    <a:pt x="1228" y="186"/>
                  </a:cubicBezTo>
                  <a:lnTo>
                    <a:pt x="1219" y="133"/>
                  </a:lnTo>
                  <a:lnTo>
                    <a:pt x="1219" y="160"/>
                  </a:lnTo>
                  <a:lnTo>
                    <a:pt x="1157" y="125"/>
                  </a:lnTo>
                  <a:cubicBezTo>
                    <a:pt x="1113" y="178"/>
                    <a:pt x="1078" y="257"/>
                    <a:pt x="1016" y="275"/>
                  </a:cubicBezTo>
                  <a:cubicBezTo>
                    <a:pt x="1034" y="239"/>
                    <a:pt x="1016" y="213"/>
                    <a:pt x="1016" y="169"/>
                  </a:cubicBezTo>
                  <a:lnTo>
                    <a:pt x="1016" y="169"/>
                  </a:lnTo>
                  <a:cubicBezTo>
                    <a:pt x="1021" y="183"/>
                    <a:pt x="1027" y="189"/>
                    <a:pt x="1034" y="189"/>
                  </a:cubicBezTo>
                  <a:cubicBezTo>
                    <a:pt x="1052" y="189"/>
                    <a:pt x="1075" y="159"/>
                    <a:pt x="1098" y="159"/>
                  </a:cubicBezTo>
                  <a:cubicBezTo>
                    <a:pt x="1100" y="159"/>
                    <a:pt x="1102" y="159"/>
                    <a:pt x="1104" y="160"/>
                  </a:cubicBezTo>
                  <a:cubicBezTo>
                    <a:pt x="1087" y="151"/>
                    <a:pt x="1087" y="133"/>
                    <a:pt x="1095" y="125"/>
                  </a:cubicBezTo>
                  <a:lnTo>
                    <a:pt x="1095" y="125"/>
                  </a:lnTo>
                  <a:lnTo>
                    <a:pt x="1034" y="169"/>
                  </a:lnTo>
                  <a:cubicBezTo>
                    <a:pt x="1034" y="133"/>
                    <a:pt x="1016" y="142"/>
                    <a:pt x="1007" y="125"/>
                  </a:cubicBezTo>
                  <a:lnTo>
                    <a:pt x="1007" y="125"/>
                  </a:lnTo>
                  <a:cubicBezTo>
                    <a:pt x="1016" y="195"/>
                    <a:pt x="963" y="178"/>
                    <a:pt x="937" y="195"/>
                  </a:cubicBezTo>
                  <a:cubicBezTo>
                    <a:pt x="937" y="172"/>
                    <a:pt x="937" y="149"/>
                    <a:pt x="959" y="149"/>
                  </a:cubicBezTo>
                  <a:cubicBezTo>
                    <a:pt x="963" y="149"/>
                    <a:pt x="967" y="150"/>
                    <a:pt x="972" y="151"/>
                  </a:cubicBezTo>
                  <a:cubicBezTo>
                    <a:pt x="966" y="142"/>
                    <a:pt x="961" y="139"/>
                    <a:pt x="957" y="139"/>
                  </a:cubicBezTo>
                  <a:cubicBezTo>
                    <a:pt x="937" y="139"/>
                    <a:pt x="926" y="204"/>
                    <a:pt x="906" y="204"/>
                  </a:cubicBezTo>
                  <a:cubicBezTo>
                    <a:pt x="902" y="204"/>
                    <a:pt x="897" y="201"/>
                    <a:pt x="892" y="195"/>
                  </a:cubicBezTo>
                  <a:cubicBezTo>
                    <a:pt x="901" y="195"/>
                    <a:pt x="901" y="195"/>
                    <a:pt x="910" y="186"/>
                  </a:cubicBezTo>
                  <a:lnTo>
                    <a:pt x="910" y="186"/>
                  </a:lnTo>
                  <a:cubicBezTo>
                    <a:pt x="905" y="192"/>
                    <a:pt x="897" y="194"/>
                    <a:pt x="890" y="194"/>
                  </a:cubicBezTo>
                  <a:cubicBezTo>
                    <a:pt x="871" y="194"/>
                    <a:pt x="851" y="181"/>
                    <a:pt x="857" y="169"/>
                  </a:cubicBezTo>
                  <a:lnTo>
                    <a:pt x="866" y="169"/>
                  </a:lnTo>
                  <a:cubicBezTo>
                    <a:pt x="848" y="160"/>
                    <a:pt x="839" y="160"/>
                    <a:pt x="822" y="160"/>
                  </a:cubicBezTo>
                  <a:cubicBezTo>
                    <a:pt x="795" y="160"/>
                    <a:pt x="769" y="160"/>
                    <a:pt x="751" y="169"/>
                  </a:cubicBezTo>
                  <a:cubicBezTo>
                    <a:pt x="711" y="177"/>
                    <a:pt x="678" y="192"/>
                    <a:pt x="679" y="221"/>
                  </a:cubicBezTo>
                  <a:lnTo>
                    <a:pt x="679" y="221"/>
                  </a:lnTo>
                  <a:cubicBezTo>
                    <a:pt x="675" y="199"/>
                    <a:pt x="663" y="148"/>
                    <a:pt x="663" y="133"/>
                  </a:cubicBezTo>
                  <a:lnTo>
                    <a:pt x="663" y="133"/>
                  </a:lnTo>
                  <a:cubicBezTo>
                    <a:pt x="645" y="204"/>
                    <a:pt x="645" y="275"/>
                    <a:pt x="672" y="354"/>
                  </a:cubicBezTo>
                  <a:cubicBezTo>
                    <a:pt x="654" y="319"/>
                    <a:pt x="619" y="275"/>
                    <a:pt x="592" y="231"/>
                  </a:cubicBezTo>
                  <a:cubicBezTo>
                    <a:pt x="557" y="195"/>
                    <a:pt x="539" y="151"/>
                    <a:pt x="557" y="133"/>
                  </a:cubicBezTo>
                  <a:cubicBezTo>
                    <a:pt x="548" y="129"/>
                    <a:pt x="535" y="125"/>
                    <a:pt x="520" y="125"/>
                  </a:cubicBezTo>
                  <a:cubicBezTo>
                    <a:pt x="506" y="125"/>
                    <a:pt x="491" y="129"/>
                    <a:pt x="477" y="142"/>
                  </a:cubicBezTo>
                  <a:cubicBezTo>
                    <a:pt x="504" y="142"/>
                    <a:pt x="566" y="213"/>
                    <a:pt x="557" y="222"/>
                  </a:cubicBezTo>
                  <a:cubicBezTo>
                    <a:pt x="513" y="195"/>
                    <a:pt x="504" y="186"/>
                    <a:pt x="486" y="178"/>
                  </a:cubicBezTo>
                  <a:cubicBezTo>
                    <a:pt x="469" y="169"/>
                    <a:pt x="460" y="160"/>
                    <a:pt x="407" y="142"/>
                  </a:cubicBezTo>
                  <a:lnTo>
                    <a:pt x="407" y="142"/>
                  </a:lnTo>
                  <a:cubicBezTo>
                    <a:pt x="432" y="151"/>
                    <a:pt x="489" y="231"/>
                    <a:pt x="479" y="231"/>
                  </a:cubicBezTo>
                  <a:cubicBezTo>
                    <a:pt x="479" y="231"/>
                    <a:pt x="478" y="231"/>
                    <a:pt x="477" y="231"/>
                  </a:cubicBezTo>
                  <a:cubicBezTo>
                    <a:pt x="469" y="223"/>
                    <a:pt x="397" y="165"/>
                    <a:pt x="389" y="147"/>
                  </a:cubicBezTo>
                  <a:lnTo>
                    <a:pt x="389" y="147"/>
                  </a:lnTo>
                  <a:cubicBezTo>
                    <a:pt x="390" y="170"/>
                    <a:pt x="398" y="194"/>
                    <a:pt x="413" y="217"/>
                  </a:cubicBezTo>
                  <a:lnTo>
                    <a:pt x="413" y="217"/>
                  </a:lnTo>
                  <a:cubicBezTo>
                    <a:pt x="397" y="197"/>
                    <a:pt x="333" y="149"/>
                    <a:pt x="292" y="125"/>
                  </a:cubicBezTo>
                  <a:lnTo>
                    <a:pt x="292" y="125"/>
                  </a:lnTo>
                  <a:cubicBezTo>
                    <a:pt x="302" y="131"/>
                    <a:pt x="295" y="133"/>
                    <a:pt x="281" y="133"/>
                  </a:cubicBezTo>
                  <a:cubicBezTo>
                    <a:pt x="267" y="133"/>
                    <a:pt x="245" y="131"/>
                    <a:pt x="230" y="131"/>
                  </a:cubicBezTo>
                  <a:cubicBezTo>
                    <a:pt x="221" y="131"/>
                    <a:pt x="214" y="131"/>
                    <a:pt x="212" y="133"/>
                  </a:cubicBezTo>
                  <a:lnTo>
                    <a:pt x="274" y="151"/>
                  </a:lnTo>
                  <a:cubicBezTo>
                    <a:pt x="271" y="151"/>
                    <a:pt x="268" y="151"/>
                    <a:pt x="266" y="151"/>
                  </a:cubicBezTo>
                  <a:cubicBezTo>
                    <a:pt x="192" y="151"/>
                    <a:pt x="358" y="266"/>
                    <a:pt x="315" y="266"/>
                  </a:cubicBezTo>
                  <a:cubicBezTo>
                    <a:pt x="313" y="266"/>
                    <a:pt x="312" y="266"/>
                    <a:pt x="310" y="266"/>
                  </a:cubicBezTo>
                  <a:cubicBezTo>
                    <a:pt x="283" y="248"/>
                    <a:pt x="151" y="160"/>
                    <a:pt x="98" y="151"/>
                  </a:cubicBezTo>
                  <a:lnTo>
                    <a:pt x="98" y="151"/>
                  </a:lnTo>
                  <a:cubicBezTo>
                    <a:pt x="142" y="178"/>
                    <a:pt x="239" y="248"/>
                    <a:pt x="327" y="310"/>
                  </a:cubicBezTo>
                  <a:cubicBezTo>
                    <a:pt x="424" y="372"/>
                    <a:pt x="513" y="425"/>
                    <a:pt x="539" y="442"/>
                  </a:cubicBezTo>
                  <a:lnTo>
                    <a:pt x="504" y="434"/>
                  </a:lnTo>
                  <a:lnTo>
                    <a:pt x="504" y="434"/>
                  </a:lnTo>
                  <a:cubicBezTo>
                    <a:pt x="522" y="442"/>
                    <a:pt x="539" y="460"/>
                    <a:pt x="557" y="469"/>
                  </a:cubicBezTo>
                  <a:cubicBezTo>
                    <a:pt x="513" y="451"/>
                    <a:pt x="424" y="407"/>
                    <a:pt x="336" y="345"/>
                  </a:cubicBezTo>
                  <a:cubicBezTo>
                    <a:pt x="248" y="292"/>
                    <a:pt x="160" y="222"/>
                    <a:pt x="98" y="178"/>
                  </a:cubicBezTo>
                  <a:cubicBezTo>
                    <a:pt x="96" y="179"/>
                    <a:pt x="93" y="179"/>
                    <a:pt x="91" y="179"/>
                  </a:cubicBezTo>
                  <a:cubicBezTo>
                    <a:pt x="82" y="179"/>
                    <a:pt x="73" y="172"/>
                    <a:pt x="70" y="172"/>
                  </a:cubicBezTo>
                  <a:lnTo>
                    <a:pt x="70" y="172"/>
                  </a:lnTo>
                  <a:cubicBezTo>
                    <a:pt x="67" y="172"/>
                    <a:pt x="69" y="177"/>
                    <a:pt x="80" y="195"/>
                  </a:cubicBezTo>
                  <a:cubicBezTo>
                    <a:pt x="54" y="195"/>
                    <a:pt x="9" y="142"/>
                    <a:pt x="1" y="133"/>
                  </a:cubicBezTo>
                  <a:lnTo>
                    <a:pt x="1" y="133"/>
                  </a:lnTo>
                  <a:lnTo>
                    <a:pt x="36" y="222"/>
                  </a:lnTo>
                  <a:cubicBezTo>
                    <a:pt x="115" y="257"/>
                    <a:pt x="160" y="336"/>
                    <a:pt x="212" y="354"/>
                  </a:cubicBezTo>
                  <a:cubicBezTo>
                    <a:pt x="177" y="310"/>
                    <a:pt x="124" y="266"/>
                    <a:pt x="80" y="213"/>
                  </a:cubicBezTo>
                  <a:lnTo>
                    <a:pt x="80" y="213"/>
                  </a:lnTo>
                  <a:cubicBezTo>
                    <a:pt x="115" y="231"/>
                    <a:pt x="186" y="275"/>
                    <a:pt x="239" y="310"/>
                  </a:cubicBezTo>
                  <a:cubicBezTo>
                    <a:pt x="292" y="354"/>
                    <a:pt x="336" y="389"/>
                    <a:pt x="345" y="407"/>
                  </a:cubicBezTo>
                  <a:cubicBezTo>
                    <a:pt x="344" y="408"/>
                    <a:pt x="342" y="408"/>
                    <a:pt x="339" y="408"/>
                  </a:cubicBezTo>
                  <a:cubicBezTo>
                    <a:pt x="310" y="408"/>
                    <a:pt x="210" y="362"/>
                    <a:pt x="186" y="354"/>
                  </a:cubicBezTo>
                  <a:lnTo>
                    <a:pt x="186" y="354"/>
                  </a:lnTo>
                  <a:cubicBezTo>
                    <a:pt x="221" y="372"/>
                    <a:pt x="265" y="425"/>
                    <a:pt x="257" y="425"/>
                  </a:cubicBezTo>
                  <a:lnTo>
                    <a:pt x="204" y="389"/>
                  </a:lnTo>
                  <a:lnTo>
                    <a:pt x="204" y="389"/>
                  </a:lnTo>
                  <a:cubicBezTo>
                    <a:pt x="204" y="407"/>
                    <a:pt x="230" y="425"/>
                    <a:pt x="257" y="442"/>
                  </a:cubicBezTo>
                  <a:cubicBezTo>
                    <a:pt x="283" y="460"/>
                    <a:pt x="301" y="478"/>
                    <a:pt x="283" y="495"/>
                  </a:cubicBezTo>
                  <a:cubicBezTo>
                    <a:pt x="292" y="504"/>
                    <a:pt x="239" y="531"/>
                    <a:pt x="274" y="540"/>
                  </a:cubicBezTo>
                  <a:cubicBezTo>
                    <a:pt x="291" y="531"/>
                    <a:pt x="324" y="528"/>
                    <a:pt x="363" y="528"/>
                  </a:cubicBezTo>
                  <a:cubicBezTo>
                    <a:pt x="447" y="528"/>
                    <a:pt x="559" y="542"/>
                    <a:pt x="601" y="548"/>
                  </a:cubicBezTo>
                  <a:cubicBezTo>
                    <a:pt x="592" y="548"/>
                    <a:pt x="557" y="584"/>
                    <a:pt x="530" y="601"/>
                  </a:cubicBezTo>
                  <a:cubicBezTo>
                    <a:pt x="513" y="610"/>
                    <a:pt x="486" y="610"/>
                    <a:pt x="451" y="610"/>
                  </a:cubicBezTo>
                  <a:cubicBezTo>
                    <a:pt x="431" y="605"/>
                    <a:pt x="410" y="600"/>
                    <a:pt x="395" y="600"/>
                  </a:cubicBezTo>
                  <a:cubicBezTo>
                    <a:pt x="384" y="600"/>
                    <a:pt x="375" y="603"/>
                    <a:pt x="371" y="610"/>
                  </a:cubicBezTo>
                  <a:cubicBezTo>
                    <a:pt x="380" y="610"/>
                    <a:pt x="407" y="619"/>
                    <a:pt x="416" y="619"/>
                  </a:cubicBezTo>
                  <a:cubicBezTo>
                    <a:pt x="416" y="637"/>
                    <a:pt x="371" y="619"/>
                    <a:pt x="398" y="654"/>
                  </a:cubicBezTo>
                  <a:cubicBezTo>
                    <a:pt x="401" y="654"/>
                    <a:pt x="404" y="654"/>
                    <a:pt x="407" y="654"/>
                  </a:cubicBezTo>
                  <a:cubicBezTo>
                    <a:pt x="434" y="654"/>
                    <a:pt x="433" y="680"/>
                    <a:pt x="435" y="680"/>
                  </a:cubicBezTo>
                  <a:cubicBezTo>
                    <a:pt x="435" y="680"/>
                    <a:pt x="437" y="674"/>
                    <a:pt x="442" y="654"/>
                  </a:cubicBezTo>
                  <a:cubicBezTo>
                    <a:pt x="477" y="681"/>
                    <a:pt x="451" y="690"/>
                    <a:pt x="477" y="725"/>
                  </a:cubicBezTo>
                  <a:cubicBezTo>
                    <a:pt x="486" y="716"/>
                    <a:pt x="522" y="707"/>
                    <a:pt x="548" y="707"/>
                  </a:cubicBezTo>
                  <a:cubicBezTo>
                    <a:pt x="575" y="707"/>
                    <a:pt x="601" y="707"/>
                    <a:pt x="619" y="716"/>
                  </a:cubicBezTo>
                  <a:cubicBezTo>
                    <a:pt x="601" y="725"/>
                    <a:pt x="592" y="734"/>
                    <a:pt x="583" y="743"/>
                  </a:cubicBezTo>
                  <a:cubicBezTo>
                    <a:pt x="610" y="787"/>
                    <a:pt x="601" y="822"/>
                    <a:pt x="627" y="866"/>
                  </a:cubicBezTo>
                  <a:cubicBezTo>
                    <a:pt x="619" y="875"/>
                    <a:pt x="619" y="902"/>
                    <a:pt x="592" y="902"/>
                  </a:cubicBezTo>
                  <a:cubicBezTo>
                    <a:pt x="601" y="910"/>
                    <a:pt x="619" y="902"/>
                    <a:pt x="627" y="919"/>
                  </a:cubicBezTo>
                  <a:cubicBezTo>
                    <a:pt x="623" y="931"/>
                    <a:pt x="620" y="934"/>
                    <a:pt x="616" y="934"/>
                  </a:cubicBezTo>
                  <a:cubicBezTo>
                    <a:pt x="611" y="934"/>
                    <a:pt x="606" y="922"/>
                    <a:pt x="596" y="922"/>
                  </a:cubicBezTo>
                  <a:cubicBezTo>
                    <a:pt x="590" y="922"/>
                    <a:pt x="584" y="925"/>
                    <a:pt x="575" y="937"/>
                  </a:cubicBezTo>
                  <a:cubicBezTo>
                    <a:pt x="581" y="933"/>
                    <a:pt x="587" y="931"/>
                    <a:pt x="593" y="931"/>
                  </a:cubicBezTo>
                  <a:cubicBezTo>
                    <a:pt x="613" y="931"/>
                    <a:pt x="634" y="950"/>
                    <a:pt x="654" y="963"/>
                  </a:cubicBezTo>
                  <a:cubicBezTo>
                    <a:pt x="689" y="928"/>
                    <a:pt x="636" y="910"/>
                    <a:pt x="610" y="902"/>
                  </a:cubicBezTo>
                  <a:cubicBezTo>
                    <a:pt x="636" y="888"/>
                    <a:pt x="669" y="882"/>
                    <a:pt x="701" y="882"/>
                  </a:cubicBezTo>
                  <a:cubicBezTo>
                    <a:pt x="733" y="882"/>
                    <a:pt x="764" y="888"/>
                    <a:pt x="786" y="902"/>
                  </a:cubicBezTo>
                  <a:cubicBezTo>
                    <a:pt x="822" y="928"/>
                    <a:pt x="760" y="937"/>
                    <a:pt x="778" y="937"/>
                  </a:cubicBezTo>
                  <a:cubicBezTo>
                    <a:pt x="804" y="1008"/>
                    <a:pt x="901" y="937"/>
                    <a:pt x="892" y="1016"/>
                  </a:cubicBezTo>
                  <a:cubicBezTo>
                    <a:pt x="875" y="1060"/>
                    <a:pt x="822" y="1060"/>
                    <a:pt x="804" y="1078"/>
                  </a:cubicBezTo>
                  <a:cubicBezTo>
                    <a:pt x="786" y="1065"/>
                    <a:pt x="784" y="1049"/>
                    <a:pt x="785" y="1034"/>
                  </a:cubicBezTo>
                  <a:lnTo>
                    <a:pt x="785" y="1034"/>
                  </a:lnTo>
                  <a:cubicBezTo>
                    <a:pt x="786" y="1034"/>
                    <a:pt x="786" y="1034"/>
                    <a:pt x="786" y="1034"/>
                  </a:cubicBezTo>
                  <a:lnTo>
                    <a:pt x="786" y="1026"/>
                  </a:lnTo>
                  <a:lnTo>
                    <a:pt x="786" y="1026"/>
                  </a:lnTo>
                  <a:cubicBezTo>
                    <a:pt x="786" y="1028"/>
                    <a:pt x="786" y="1031"/>
                    <a:pt x="785" y="1034"/>
                  </a:cubicBezTo>
                  <a:lnTo>
                    <a:pt x="785" y="1034"/>
                  </a:lnTo>
                  <a:cubicBezTo>
                    <a:pt x="768" y="1033"/>
                    <a:pt x="751" y="1016"/>
                    <a:pt x="751" y="999"/>
                  </a:cubicBezTo>
                  <a:lnTo>
                    <a:pt x="751" y="999"/>
                  </a:lnTo>
                  <a:cubicBezTo>
                    <a:pt x="733" y="1034"/>
                    <a:pt x="813" y="1113"/>
                    <a:pt x="813" y="1184"/>
                  </a:cubicBezTo>
                  <a:cubicBezTo>
                    <a:pt x="822" y="1184"/>
                    <a:pt x="831" y="1186"/>
                    <a:pt x="838" y="1186"/>
                  </a:cubicBezTo>
                  <a:cubicBezTo>
                    <a:pt x="846" y="1186"/>
                    <a:pt x="853" y="1184"/>
                    <a:pt x="857" y="1175"/>
                  </a:cubicBezTo>
                  <a:lnTo>
                    <a:pt x="848" y="1166"/>
                  </a:lnTo>
                  <a:cubicBezTo>
                    <a:pt x="854" y="1155"/>
                    <a:pt x="861" y="1152"/>
                    <a:pt x="869" y="1152"/>
                  </a:cubicBezTo>
                  <a:cubicBezTo>
                    <a:pt x="879" y="1152"/>
                    <a:pt x="889" y="1158"/>
                    <a:pt x="895" y="1158"/>
                  </a:cubicBezTo>
                  <a:cubicBezTo>
                    <a:pt x="899" y="1158"/>
                    <a:pt x="901" y="1156"/>
                    <a:pt x="901" y="1149"/>
                  </a:cubicBezTo>
                  <a:cubicBezTo>
                    <a:pt x="937" y="1158"/>
                    <a:pt x="981" y="1166"/>
                    <a:pt x="981" y="1202"/>
                  </a:cubicBezTo>
                  <a:lnTo>
                    <a:pt x="945" y="1228"/>
                  </a:lnTo>
                  <a:cubicBezTo>
                    <a:pt x="953" y="1220"/>
                    <a:pt x="954" y="1205"/>
                    <a:pt x="941" y="1196"/>
                  </a:cubicBezTo>
                  <a:lnTo>
                    <a:pt x="941" y="1196"/>
                  </a:lnTo>
                  <a:cubicBezTo>
                    <a:pt x="955" y="1209"/>
                    <a:pt x="923" y="1258"/>
                    <a:pt x="955" y="1258"/>
                  </a:cubicBezTo>
                  <a:cubicBezTo>
                    <a:pt x="960" y="1258"/>
                    <a:pt x="965" y="1257"/>
                    <a:pt x="972" y="1255"/>
                  </a:cubicBezTo>
                  <a:lnTo>
                    <a:pt x="990" y="1219"/>
                  </a:lnTo>
                  <a:cubicBezTo>
                    <a:pt x="1025" y="1228"/>
                    <a:pt x="1078" y="1237"/>
                    <a:pt x="1078" y="1264"/>
                  </a:cubicBezTo>
                  <a:cubicBezTo>
                    <a:pt x="1113" y="1228"/>
                    <a:pt x="1078" y="1264"/>
                    <a:pt x="1104" y="1219"/>
                  </a:cubicBezTo>
                  <a:lnTo>
                    <a:pt x="1104" y="1219"/>
                  </a:lnTo>
                  <a:cubicBezTo>
                    <a:pt x="1097" y="1227"/>
                    <a:pt x="1091" y="1230"/>
                    <a:pt x="1086" y="1230"/>
                  </a:cubicBezTo>
                  <a:cubicBezTo>
                    <a:pt x="1068" y="1230"/>
                    <a:pt x="1063" y="1192"/>
                    <a:pt x="1048" y="1192"/>
                  </a:cubicBezTo>
                  <a:cubicBezTo>
                    <a:pt x="1043" y="1192"/>
                    <a:pt x="1038" y="1195"/>
                    <a:pt x="1032" y="1201"/>
                  </a:cubicBezTo>
                  <a:lnTo>
                    <a:pt x="1032" y="1201"/>
                  </a:lnTo>
                  <a:cubicBezTo>
                    <a:pt x="1065" y="1159"/>
                    <a:pt x="1035" y="1163"/>
                    <a:pt x="1060" y="1113"/>
                  </a:cubicBezTo>
                  <a:lnTo>
                    <a:pt x="1060" y="1113"/>
                  </a:lnTo>
                  <a:cubicBezTo>
                    <a:pt x="1056" y="1118"/>
                    <a:pt x="1051" y="1122"/>
                    <a:pt x="1047" y="1122"/>
                  </a:cubicBezTo>
                  <a:cubicBezTo>
                    <a:pt x="1042" y="1122"/>
                    <a:pt x="1038" y="1118"/>
                    <a:pt x="1034" y="1105"/>
                  </a:cubicBezTo>
                  <a:cubicBezTo>
                    <a:pt x="1025" y="1105"/>
                    <a:pt x="1025" y="1105"/>
                    <a:pt x="1016" y="1113"/>
                  </a:cubicBezTo>
                  <a:cubicBezTo>
                    <a:pt x="1016" y="1122"/>
                    <a:pt x="1007" y="1131"/>
                    <a:pt x="1007" y="1131"/>
                  </a:cubicBezTo>
                  <a:cubicBezTo>
                    <a:pt x="1003" y="1132"/>
                    <a:pt x="999" y="1133"/>
                    <a:pt x="996" y="1133"/>
                  </a:cubicBezTo>
                  <a:cubicBezTo>
                    <a:pt x="966" y="1133"/>
                    <a:pt x="943" y="1105"/>
                    <a:pt x="928" y="1105"/>
                  </a:cubicBezTo>
                  <a:cubicBezTo>
                    <a:pt x="928" y="1087"/>
                    <a:pt x="945" y="1096"/>
                    <a:pt x="954" y="1078"/>
                  </a:cubicBezTo>
                  <a:lnTo>
                    <a:pt x="919" y="1078"/>
                  </a:lnTo>
                  <a:cubicBezTo>
                    <a:pt x="932" y="1069"/>
                    <a:pt x="939" y="1054"/>
                    <a:pt x="947" y="1043"/>
                  </a:cubicBezTo>
                  <a:lnTo>
                    <a:pt x="947" y="1043"/>
                  </a:lnTo>
                  <a:cubicBezTo>
                    <a:pt x="954" y="1042"/>
                    <a:pt x="955" y="1034"/>
                    <a:pt x="963" y="1034"/>
                  </a:cubicBezTo>
                  <a:cubicBezTo>
                    <a:pt x="961" y="1034"/>
                    <a:pt x="959" y="1033"/>
                    <a:pt x="957" y="1033"/>
                  </a:cubicBezTo>
                  <a:lnTo>
                    <a:pt x="957" y="1033"/>
                  </a:lnTo>
                  <a:cubicBezTo>
                    <a:pt x="959" y="1031"/>
                    <a:pt x="962" y="1030"/>
                    <a:pt x="966" y="1030"/>
                  </a:cubicBezTo>
                  <a:cubicBezTo>
                    <a:pt x="970" y="1030"/>
                    <a:pt x="975" y="1031"/>
                    <a:pt x="981" y="1034"/>
                  </a:cubicBezTo>
                  <a:lnTo>
                    <a:pt x="972" y="1008"/>
                  </a:lnTo>
                  <a:cubicBezTo>
                    <a:pt x="972" y="981"/>
                    <a:pt x="972" y="955"/>
                    <a:pt x="945" y="946"/>
                  </a:cubicBezTo>
                  <a:cubicBezTo>
                    <a:pt x="945" y="928"/>
                    <a:pt x="892" y="928"/>
                    <a:pt x="928" y="928"/>
                  </a:cubicBezTo>
                  <a:lnTo>
                    <a:pt x="884" y="893"/>
                  </a:lnTo>
                  <a:cubicBezTo>
                    <a:pt x="866" y="849"/>
                    <a:pt x="786" y="831"/>
                    <a:pt x="813" y="751"/>
                  </a:cubicBezTo>
                  <a:cubicBezTo>
                    <a:pt x="795" y="734"/>
                    <a:pt x="778" y="725"/>
                    <a:pt x="769" y="698"/>
                  </a:cubicBezTo>
                  <a:lnTo>
                    <a:pt x="795" y="681"/>
                  </a:lnTo>
                  <a:cubicBezTo>
                    <a:pt x="771" y="665"/>
                    <a:pt x="784" y="618"/>
                    <a:pt x="758" y="618"/>
                  </a:cubicBezTo>
                  <a:cubicBezTo>
                    <a:pt x="756" y="618"/>
                    <a:pt x="754" y="618"/>
                    <a:pt x="751" y="619"/>
                  </a:cubicBezTo>
                  <a:cubicBezTo>
                    <a:pt x="778" y="584"/>
                    <a:pt x="786" y="584"/>
                    <a:pt x="778" y="584"/>
                  </a:cubicBezTo>
                  <a:cubicBezTo>
                    <a:pt x="778" y="584"/>
                    <a:pt x="760" y="575"/>
                    <a:pt x="769" y="575"/>
                  </a:cubicBezTo>
                  <a:lnTo>
                    <a:pt x="725" y="575"/>
                  </a:lnTo>
                  <a:cubicBezTo>
                    <a:pt x="725" y="566"/>
                    <a:pt x="707" y="566"/>
                    <a:pt x="680" y="548"/>
                  </a:cubicBezTo>
                  <a:lnTo>
                    <a:pt x="636" y="548"/>
                  </a:lnTo>
                  <a:cubicBezTo>
                    <a:pt x="619" y="540"/>
                    <a:pt x="619" y="531"/>
                    <a:pt x="627" y="522"/>
                  </a:cubicBezTo>
                  <a:cubicBezTo>
                    <a:pt x="636" y="513"/>
                    <a:pt x="645" y="513"/>
                    <a:pt x="636" y="504"/>
                  </a:cubicBezTo>
                  <a:lnTo>
                    <a:pt x="636" y="504"/>
                  </a:lnTo>
                  <a:cubicBezTo>
                    <a:pt x="654" y="513"/>
                    <a:pt x="654" y="513"/>
                    <a:pt x="645" y="513"/>
                  </a:cubicBezTo>
                  <a:cubicBezTo>
                    <a:pt x="658" y="515"/>
                    <a:pt x="667" y="516"/>
                    <a:pt x="671" y="516"/>
                  </a:cubicBezTo>
                  <a:cubicBezTo>
                    <a:pt x="684" y="516"/>
                    <a:pt x="663" y="506"/>
                    <a:pt x="636" y="487"/>
                  </a:cubicBezTo>
                  <a:cubicBezTo>
                    <a:pt x="615" y="472"/>
                    <a:pt x="588" y="446"/>
                    <a:pt x="597" y="446"/>
                  </a:cubicBezTo>
                  <a:cubicBezTo>
                    <a:pt x="599" y="446"/>
                    <a:pt x="603" y="448"/>
                    <a:pt x="610" y="451"/>
                  </a:cubicBezTo>
                  <a:cubicBezTo>
                    <a:pt x="601" y="442"/>
                    <a:pt x="592" y="442"/>
                    <a:pt x="592" y="442"/>
                  </a:cubicBezTo>
                  <a:cubicBezTo>
                    <a:pt x="601" y="442"/>
                    <a:pt x="601" y="442"/>
                    <a:pt x="610" y="451"/>
                  </a:cubicBezTo>
                  <a:lnTo>
                    <a:pt x="619" y="451"/>
                  </a:lnTo>
                  <a:cubicBezTo>
                    <a:pt x="627" y="451"/>
                    <a:pt x="619" y="442"/>
                    <a:pt x="619" y="434"/>
                  </a:cubicBezTo>
                  <a:lnTo>
                    <a:pt x="619" y="434"/>
                  </a:lnTo>
                  <a:lnTo>
                    <a:pt x="672" y="469"/>
                  </a:lnTo>
                  <a:cubicBezTo>
                    <a:pt x="677" y="472"/>
                    <a:pt x="679" y="474"/>
                    <a:pt x="680" y="474"/>
                  </a:cubicBezTo>
                  <a:cubicBezTo>
                    <a:pt x="682" y="474"/>
                    <a:pt x="646" y="446"/>
                    <a:pt x="610" y="425"/>
                  </a:cubicBezTo>
                  <a:cubicBezTo>
                    <a:pt x="603" y="425"/>
                    <a:pt x="601" y="419"/>
                    <a:pt x="592" y="412"/>
                  </a:cubicBezTo>
                  <a:lnTo>
                    <a:pt x="592" y="412"/>
                  </a:lnTo>
                  <a:cubicBezTo>
                    <a:pt x="613" y="425"/>
                    <a:pt x="622" y="430"/>
                    <a:pt x="625" y="430"/>
                  </a:cubicBezTo>
                  <a:cubicBezTo>
                    <a:pt x="627" y="430"/>
                    <a:pt x="627" y="428"/>
                    <a:pt x="627" y="425"/>
                  </a:cubicBezTo>
                  <a:cubicBezTo>
                    <a:pt x="627" y="425"/>
                    <a:pt x="627" y="424"/>
                    <a:pt x="629" y="424"/>
                  </a:cubicBezTo>
                  <a:cubicBezTo>
                    <a:pt x="632" y="424"/>
                    <a:pt x="642" y="428"/>
                    <a:pt x="672" y="451"/>
                  </a:cubicBezTo>
                  <a:cubicBezTo>
                    <a:pt x="636" y="416"/>
                    <a:pt x="672" y="425"/>
                    <a:pt x="619" y="363"/>
                  </a:cubicBezTo>
                  <a:lnTo>
                    <a:pt x="619" y="363"/>
                  </a:lnTo>
                  <a:cubicBezTo>
                    <a:pt x="627" y="372"/>
                    <a:pt x="636" y="372"/>
                    <a:pt x="627" y="372"/>
                  </a:cubicBezTo>
                  <a:cubicBezTo>
                    <a:pt x="638" y="377"/>
                    <a:pt x="648" y="382"/>
                    <a:pt x="653" y="382"/>
                  </a:cubicBezTo>
                  <a:cubicBezTo>
                    <a:pt x="657" y="382"/>
                    <a:pt x="658" y="379"/>
                    <a:pt x="654" y="372"/>
                  </a:cubicBezTo>
                  <a:lnTo>
                    <a:pt x="654" y="372"/>
                  </a:lnTo>
                  <a:lnTo>
                    <a:pt x="698" y="416"/>
                  </a:lnTo>
                  <a:cubicBezTo>
                    <a:pt x="689" y="398"/>
                    <a:pt x="680" y="372"/>
                    <a:pt x="672" y="354"/>
                  </a:cubicBezTo>
                  <a:lnTo>
                    <a:pt x="672" y="354"/>
                  </a:lnTo>
                  <a:cubicBezTo>
                    <a:pt x="707" y="381"/>
                    <a:pt x="716" y="398"/>
                    <a:pt x="733" y="434"/>
                  </a:cubicBezTo>
                  <a:cubicBezTo>
                    <a:pt x="725" y="407"/>
                    <a:pt x="733" y="398"/>
                    <a:pt x="733" y="398"/>
                  </a:cubicBezTo>
                  <a:cubicBezTo>
                    <a:pt x="733" y="389"/>
                    <a:pt x="733" y="389"/>
                    <a:pt x="742" y="363"/>
                  </a:cubicBezTo>
                  <a:lnTo>
                    <a:pt x="751" y="389"/>
                  </a:lnTo>
                  <a:cubicBezTo>
                    <a:pt x="758" y="389"/>
                    <a:pt x="765" y="363"/>
                    <a:pt x="771" y="363"/>
                  </a:cubicBezTo>
                  <a:cubicBezTo>
                    <a:pt x="774" y="363"/>
                    <a:pt x="776" y="366"/>
                    <a:pt x="778" y="372"/>
                  </a:cubicBezTo>
                  <a:cubicBezTo>
                    <a:pt x="795" y="398"/>
                    <a:pt x="813" y="407"/>
                    <a:pt x="866" y="407"/>
                  </a:cubicBezTo>
                  <a:cubicBezTo>
                    <a:pt x="910" y="407"/>
                    <a:pt x="972" y="407"/>
                    <a:pt x="1007" y="434"/>
                  </a:cubicBezTo>
                  <a:cubicBezTo>
                    <a:pt x="1005" y="409"/>
                    <a:pt x="1007" y="401"/>
                    <a:pt x="1012" y="401"/>
                  </a:cubicBezTo>
                  <a:cubicBezTo>
                    <a:pt x="1020" y="401"/>
                    <a:pt x="1036" y="425"/>
                    <a:pt x="1045" y="425"/>
                  </a:cubicBezTo>
                  <a:cubicBezTo>
                    <a:pt x="1049" y="425"/>
                    <a:pt x="1051" y="421"/>
                    <a:pt x="1051" y="407"/>
                  </a:cubicBezTo>
                  <a:cubicBezTo>
                    <a:pt x="1060" y="425"/>
                    <a:pt x="1069" y="434"/>
                    <a:pt x="1060" y="451"/>
                  </a:cubicBezTo>
                  <a:cubicBezTo>
                    <a:pt x="1067" y="449"/>
                    <a:pt x="1073" y="447"/>
                    <a:pt x="1079" y="447"/>
                  </a:cubicBezTo>
                  <a:cubicBezTo>
                    <a:pt x="1097" y="447"/>
                    <a:pt x="1110" y="458"/>
                    <a:pt x="1124" y="458"/>
                  </a:cubicBezTo>
                  <a:cubicBezTo>
                    <a:pt x="1134" y="458"/>
                    <a:pt x="1145" y="452"/>
                    <a:pt x="1157" y="434"/>
                  </a:cubicBezTo>
                  <a:lnTo>
                    <a:pt x="1157" y="434"/>
                  </a:lnTo>
                  <a:cubicBezTo>
                    <a:pt x="1157" y="451"/>
                    <a:pt x="1140" y="460"/>
                    <a:pt x="1148" y="469"/>
                  </a:cubicBezTo>
                  <a:cubicBezTo>
                    <a:pt x="1148" y="469"/>
                    <a:pt x="1156" y="461"/>
                    <a:pt x="1162" y="461"/>
                  </a:cubicBezTo>
                  <a:cubicBezTo>
                    <a:pt x="1164" y="461"/>
                    <a:pt x="1166" y="463"/>
                    <a:pt x="1166" y="469"/>
                  </a:cubicBezTo>
                  <a:cubicBezTo>
                    <a:pt x="1175" y="478"/>
                    <a:pt x="1157" y="487"/>
                    <a:pt x="1157" y="495"/>
                  </a:cubicBezTo>
                  <a:cubicBezTo>
                    <a:pt x="1201" y="487"/>
                    <a:pt x="1201" y="425"/>
                    <a:pt x="1210" y="363"/>
                  </a:cubicBezTo>
                  <a:cubicBezTo>
                    <a:pt x="1218" y="378"/>
                    <a:pt x="1226" y="385"/>
                    <a:pt x="1233" y="385"/>
                  </a:cubicBezTo>
                  <a:cubicBezTo>
                    <a:pt x="1242" y="385"/>
                    <a:pt x="1249" y="374"/>
                    <a:pt x="1254" y="354"/>
                  </a:cubicBezTo>
                  <a:cubicBezTo>
                    <a:pt x="1263" y="372"/>
                    <a:pt x="1281" y="389"/>
                    <a:pt x="1254" y="398"/>
                  </a:cubicBezTo>
                  <a:cubicBezTo>
                    <a:pt x="1259" y="398"/>
                    <a:pt x="1288" y="406"/>
                    <a:pt x="1313" y="406"/>
                  </a:cubicBezTo>
                  <a:cubicBezTo>
                    <a:pt x="1333" y="406"/>
                    <a:pt x="1352" y="401"/>
                    <a:pt x="1352" y="381"/>
                  </a:cubicBezTo>
                  <a:cubicBezTo>
                    <a:pt x="1352" y="384"/>
                    <a:pt x="1354" y="385"/>
                    <a:pt x="1356" y="385"/>
                  </a:cubicBezTo>
                  <a:cubicBezTo>
                    <a:pt x="1362" y="385"/>
                    <a:pt x="1372" y="381"/>
                    <a:pt x="1378" y="381"/>
                  </a:cubicBezTo>
                  <a:lnTo>
                    <a:pt x="1449" y="381"/>
                  </a:lnTo>
                  <a:lnTo>
                    <a:pt x="1440" y="372"/>
                  </a:lnTo>
                  <a:cubicBezTo>
                    <a:pt x="1443" y="351"/>
                    <a:pt x="1448" y="345"/>
                    <a:pt x="1454" y="345"/>
                  </a:cubicBezTo>
                  <a:cubicBezTo>
                    <a:pt x="1462" y="345"/>
                    <a:pt x="1473" y="355"/>
                    <a:pt x="1485" y="355"/>
                  </a:cubicBezTo>
                  <a:cubicBezTo>
                    <a:pt x="1488" y="355"/>
                    <a:pt x="1490" y="355"/>
                    <a:pt x="1493" y="354"/>
                  </a:cubicBezTo>
                  <a:cubicBezTo>
                    <a:pt x="1512" y="368"/>
                    <a:pt x="1522" y="371"/>
                    <a:pt x="1528" y="371"/>
                  </a:cubicBezTo>
                  <a:cubicBezTo>
                    <a:pt x="1535" y="371"/>
                    <a:pt x="1538" y="367"/>
                    <a:pt x="1544" y="367"/>
                  </a:cubicBezTo>
                  <a:cubicBezTo>
                    <a:pt x="1550" y="367"/>
                    <a:pt x="1560" y="371"/>
                    <a:pt x="1581" y="389"/>
                  </a:cubicBezTo>
                  <a:lnTo>
                    <a:pt x="1581" y="354"/>
                  </a:lnTo>
                  <a:cubicBezTo>
                    <a:pt x="1583" y="334"/>
                    <a:pt x="1588" y="327"/>
                    <a:pt x="1594" y="327"/>
                  </a:cubicBezTo>
                  <a:cubicBezTo>
                    <a:pt x="1609" y="327"/>
                    <a:pt x="1632" y="369"/>
                    <a:pt x="1655" y="369"/>
                  </a:cubicBezTo>
                  <a:cubicBezTo>
                    <a:pt x="1660" y="369"/>
                    <a:pt x="1665" y="368"/>
                    <a:pt x="1669" y="363"/>
                  </a:cubicBezTo>
                  <a:lnTo>
                    <a:pt x="1661" y="345"/>
                  </a:lnTo>
                  <a:cubicBezTo>
                    <a:pt x="1662" y="343"/>
                    <a:pt x="1664" y="342"/>
                    <a:pt x="1666" y="342"/>
                  </a:cubicBezTo>
                  <a:cubicBezTo>
                    <a:pt x="1685" y="342"/>
                    <a:pt x="1716" y="452"/>
                    <a:pt x="1740" y="460"/>
                  </a:cubicBezTo>
                  <a:cubicBezTo>
                    <a:pt x="1740" y="469"/>
                    <a:pt x="1731" y="469"/>
                    <a:pt x="1722" y="478"/>
                  </a:cubicBezTo>
                  <a:cubicBezTo>
                    <a:pt x="1732" y="486"/>
                    <a:pt x="1739" y="489"/>
                    <a:pt x="1743" y="489"/>
                  </a:cubicBezTo>
                  <a:cubicBezTo>
                    <a:pt x="1762" y="489"/>
                    <a:pt x="1738" y="423"/>
                    <a:pt x="1767" y="416"/>
                  </a:cubicBezTo>
                  <a:lnTo>
                    <a:pt x="1767" y="416"/>
                  </a:lnTo>
                  <a:cubicBezTo>
                    <a:pt x="1775" y="442"/>
                    <a:pt x="1758" y="478"/>
                    <a:pt x="1784" y="487"/>
                  </a:cubicBezTo>
                  <a:cubicBezTo>
                    <a:pt x="1786" y="488"/>
                    <a:pt x="1788" y="489"/>
                    <a:pt x="1790" y="489"/>
                  </a:cubicBezTo>
                  <a:cubicBezTo>
                    <a:pt x="1808" y="489"/>
                    <a:pt x="1846" y="440"/>
                    <a:pt x="1877" y="440"/>
                  </a:cubicBezTo>
                  <a:cubicBezTo>
                    <a:pt x="1885" y="440"/>
                    <a:pt x="1892" y="443"/>
                    <a:pt x="1899" y="451"/>
                  </a:cubicBezTo>
                  <a:cubicBezTo>
                    <a:pt x="1890" y="434"/>
                    <a:pt x="1881" y="416"/>
                    <a:pt x="1899" y="398"/>
                  </a:cubicBezTo>
                  <a:cubicBezTo>
                    <a:pt x="1900" y="398"/>
                    <a:pt x="1902" y="398"/>
                    <a:pt x="1903" y="398"/>
                  </a:cubicBezTo>
                  <a:cubicBezTo>
                    <a:pt x="1924" y="398"/>
                    <a:pt x="1955" y="434"/>
                    <a:pt x="1981" y="434"/>
                  </a:cubicBezTo>
                  <a:cubicBezTo>
                    <a:pt x="1990" y="434"/>
                    <a:pt x="1998" y="429"/>
                    <a:pt x="2005" y="416"/>
                  </a:cubicBezTo>
                  <a:cubicBezTo>
                    <a:pt x="2005" y="416"/>
                    <a:pt x="2005" y="425"/>
                    <a:pt x="2005" y="425"/>
                  </a:cubicBezTo>
                  <a:cubicBezTo>
                    <a:pt x="2031" y="416"/>
                    <a:pt x="2076" y="398"/>
                    <a:pt x="2084" y="372"/>
                  </a:cubicBezTo>
                  <a:cubicBezTo>
                    <a:pt x="2089" y="404"/>
                    <a:pt x="2096" y="415"/>
                    <a:pt x="2105" y="415"/>
                  </a:cubicBezTo>
                  <a:cubicBezTo>
                    <a:pt x="2112" y="415"/>
                    <a:pt x="2120" y="407"/>
                    <a:pt x="2129" y="398"/>
                  </a:cubicBezTo>
                  <a:cubicBezTo>
                    <a:pt x="2141" y="390"/>
                    <a:pt x="2154" y="382"/>
                    <a:pt x="2160" y="382"/>
                  </a:cubicBezTo>
                  <a:cubicBezTo>
                    <a:pt x="2168" y="382"/>
                    <a:pt x="2169" y="392"/>
                    <a:pt x="2155" y="425"/>
                  </a:cubicBezTo>
                  <a:lnTo>
                    <a:pt x="2190" y="416"/>
                  </a:lnTo>
                  <a:lnTo>
                    <a:pt x="2190" y="416"/>
                  </a:lnTo>
                  <a:lnTo>
                    <a:pt x="2182" y="425"/>
                  </a:lnTo>
                  <a:cubicBezTo>
                    <a:pt x="2184" y="426"/>
                    <a:pt x="2186" y="426"/>
                    <a:pt x="2189" y="426"/>
                  </a:cubicBezTo>
                  <a:cubicBezTo>
                    <a:pt x="2206" y="426"/>
                    <a:pt x="2230" y="404"/>
                    <a:pt x="2261" y="381"/>
                  </a:cubicBezTo>
                  <a:lnTo>
                    <a:pt x="2261" y="381"/>
                  </a:lnTo>
                  <a:cubicBezTo>
                    <a:pt x="2261" y="389"/>
                    <a:pt x="2243" y="398"/>
                    <a:pt x="2243" y="407"/>
                  </a:cubicBezTo>
                  <a:cubicBezTo>
                    <a:pt x="2246" y="413"/>
                    <a:pt x="2248" y="417"/>
                    <a:pt x="2254" y="417"/>
                  </a:cubicBezTo>
                  <a:cubicBezTo>
                    <a:pt x="2265" y="417"/>
                    <a:pt x="2289" y="403"/>
                    <a:pt x="2358" y="363"/>
                  </a:cubicBezTo>
                  <a:lnTo>
                    <a:pt x="2358" y="363"/>
                  </a:lnTo>
                  <a:lnTo>
                    <a:pt x="2314" y="398"/>
                  </a:lnTo>
                  <a:cubicBezTo>
                    <a:pt x="2317" y="397"/>
                    <a:pt x="2319" y="397"/>
                    <a:pt x="2321" y="397"/>
                  </a:cubicBezTo>
                  <a:cubicBezTo>
                    <a:pt x="2335" y="397"/>
                    <a:pt x="2315" y="425"/>
                    <a:pt x="2323" y="425"/>
                  </a:cubicBezTo>
                  <a:cubicBezTo>
                    <a:pt x="2323" y="431"/>
                    <a:pt x="2323" y="437"/>
                    <a:pt x="2326" y="437"/>
                  </a:cubicBezTo>
                  <a:cubicBezTo>
                    <a:pt x="2327" y="437"/>
                    <a:pt x="2329" y="436"/>
                    <a:pt x="2332" y="434"/>
                  </a:cubicBezTo>
                  <a:lnTo>
                    <a:pt x="2332" y="434"/>
                  </a:lnTo>
                  <a:cubicBezTo>
                    <a:pt x="2332" y="442"/>
                    <a:pt x="2314" y="442"/>
                    <a:pt x="2305" y="451"/>
                  </a:cubicBezTo>
                  <a:cubicBezTo>
                    <a:pt x="2308" y="450"/>
                    <a:pt x="2311" y="450"/>
                    <a:pt x="2313" y="450"/>
                  </a:cubicBezTo>
                  <a:cubicBezTo>
                    <a:pt x="2331" y="450"/>
                    <a:pt x="2285" y="488"/>
                    <a:pt x="2261" y="504"/>
                  </a:cubicBezTo>
                  <a:cubicBezTo>
                    <a:pt x="2239" y="515"/>
                    <a:pt x="2231" y="523"/>
                    <a:pt x="2246" y="523"/>
                  </a:cubicBezTo>
                  <a:cubicBezTo>
                    <a:pt x="2256" y="523"/>
                    <a:pt x="2275" y="520"/>
                    <a:pt x="2305" y="513"/>
                  </a:cubicBezTo>
                  <a:cubicBezTo>
                    <a:pt x="2323" y="522"/>
                    <a:pt x="2332" y="522"/>
                    <a:pt x="2340" y="531"/>
                  </a:cubicBezTo>
                  <a:cubicBezTo>
                    <a:pt x="2353" y="518"/>
                    <a:pt x="2366" y="510"/>
                    <a:pt x="2379" y="510"/>
                  </a:cubicBezTo>
                  <a:cubicBezTo>
                    <a:pt x="2384" y="510"/>
                    <a:pt x="2389" y="511"/>
                    <a:pt x="2393" y="513"/>
                  </a:cubicBezTo>
                  <a:cubicBezTo>
                    <a:pt x="2411" y="513"/>
                    <a:pt x="2429" y="513"/>
                    <a:pt x="2446" y="504"/>
                  </a:cubicBezTo>
                  <a:lnTo>
                    <a:pt x="2446" y="504"/>
                  </a:lnTo>
                  <a:cubicBezTo>
                    <a:pt x="2446" y="517"/>
                    <a:pt x="2403" y="540"/>
                    <a:pt x="2384" y="540"/>
                  </a:cubicBezTo>
                  <a:cubicBezTo>
                    <a:pt x="2377" y="540"/>
                    <a:pt x="2374" y="538"/>
                    <a:pt x="2376" y="531"/>
                  </a:cubicBezTo>
                  <a:lnTo>
                    <a:pt x="2376" y="531"/>
                  </a:lnTo>
                  <a:cubicBezTo>
                    <a:pt x="2298" y="534"/>
                    <a:pt x="2321" y="575"/>
                    <a:pt x="2270" y="575"/>
                  </a:cubicBezTo>
                  <a:cubicBezTo>
                    <a:pt x="2261" y="593"/>
                    <a:pt x="2252" y="601"/>
                    <a:pt x="2243" y="619"/>
                  </a:cubicBezTo>
                  <a:cubicBezTo>
                    <a:pt x="2235" y="619"/>
                    <a:pt x="2235" y="628"/>
                    <a:pt x="2226" y="637"/>
                  </a:cubicBezTo>
                  <a:cubicBezTo>
                    <a:pt x="2226" y="637"/>
                    <a:pt x="2226" y="637"/>
                    <a:pt x="2217" y="645"/>
                  </a:cubicBezTo>
                  <a:lnTo>
                    <a:pt x="2208" y="663"/>
                  </a:lnTo>
                  <a:cubicBezTo>
                    <a:pt x="2173" y="707"/>
                    <a:pt x="2137" y="743"/>
                    <a:pt x="2102" y="787"/>
                  </a:cubicBezTo>
                  <a:lnTo>
                    <a:pt x="2155" y="804"/>
                  </a:lnTo>
                  <a:lnTo>
                    <a:pt x="2137" y="840"/>
                  </a:lnTo>
                  <a:cubicBezTo>
                    <a:pt x="2120" y="840"/>
                    <a:pt x="2093" y="831"/>
                    <a:pt x="2111" y="804"/>
                  </a:cubicBezTo>
                  <a:cubicBezTo>
                    <a:pt x="2076" y="804"/>
                    <a:pt x="2111" y="857"/>
                    <a:pt x="2120" y="866"/>
                  </a:cubicBezTo>
                  <a:cubicBezTo>
                    <a:pt x="2112" y="872"/>
                    <a:pt x="2106" y="875"/>
                    <a:pt x="2101" y="875"/>
                  </a:cubicBezTo>
                  <a:cubicBezTo>
                    <a:pt x="2078" y="875"/>
                    <a:pt x="2075" y="829"/>
                    <a:pt x="2069" y="829"/>
                  </a:cubicBezTo>
                  <a:cubicBezTo>
                    <a:pt x="2068" y="829"/>
                    <a:pt x="2068" y="829"/>
                    <a:pt x="2067" y="831"/>
                  </a:cubicBezTo>
                  <a:lnTo>
                    <a:pt x="2058" y="849"/>
                  </a:lnTo>
                  <a:lnTo>
                    <a:pt x="2067" y="849"/>
                  </a:lnTo>
                  <a:cubicBezTo>
                    <a:pt x="2076" y="875"/>
                    <a:pt x="2093" y="884"/>
                    <a:pt x="2076" y="910"/>
                  </a:cubicBezTo>
                  <a:cubicBezTo>
                    <a:pt x="2071" y="915"/>
                    <a:pt x="2066" y="917"/>
                    <a:pt x="2062" y="917"/>
                  </a:cubicBezTo>
                  <a:cubicBezTo>
                    <a:pt x="2052" y="917"/>
                    <a:pt x="2044" y="909"/>
                    <a:pt x="2041" y="909"/>
                  </a:cubicBezTo>
                  <a:cubicBezTo>
                    <a:pt x="2041" y="909"/>
                    <a:pt x="2040" y="909"/>
                    <a:pt x="2040" y="910"/>
                  </a:cubicBezTo>
                  <a:cubicBezTo>
                    <a:pt x="2031" y="910"/>
                    <a:pt x="2031" y="910"/>
                    <a:pt x="2031" y="919"/>
                  </a:cubicBezTo>
                  <a:lnTo>
                    <a:pt x="2005" y="955"/>
                  </a:lnTo>
                  <a:lnTo>
                    <a:pt x="2049" y="963"/>
                  </a:lnTo>
                  <a:cubicBezTo>
                    <a:pt x="2058" y="990"/>
                    <a:pt x="2023" y="999"/>
                    <a:pt x="2076" y="1008"/>
                  </a:cubicBezTo>
                  <a:cubicBezTo>
                    <a:pt x="2073" y="1007"/>
                    <a:pt x="2071" y="1007"/>
                    <a:pt x="2069" y="1007"/>
                  </a:cubicBezTo>
                  <a:cubicBezTo>
                    <a:pt x="1995" y="1007"/>
                    <a:pt x="1969" y="1140"/>
                    <a:pt x="1934" y="1149"/>
                  </a:cubicBezTo>
                  <a:cubicBezTo>
                    <a:pt x="1952" y="1193"/>
                    <a:pt x="1934" y="1211"/>
                    <a:pt x="1917" y="1246"/>
                  </a:cubicBezTo>
                  <a:cubicBezTo>
                    <a:pt x="1918" y="1245"/>
                    <a:pt x="1920" y="1244"/>
                    <a:pt x="1922" y="1244"/>
                  </a:cubicBezTo>
                  <a:cubicBezTo>
                    <a:pt x="1936" y="1244"/>
                    <a:pt x="1967" y="1266"/>
                    <a:pt x="1952" y="1281"/>
                  </a:cubicBezTo>
                  <a:cubicBezTo>
                    <a:pt x="1931" y="1265"/>
                    <a:pt x="1916" y="1259"/>
                    <a:pt x="1905" y="1259"/>
                  </a:cubicBezTo>
                  <a:cubicBezTo>
                    <a:pt x="1874" y="1259"/>
                    <a:pt x="1864" y="1300"/>
                    <a:pt x="1820" y="1300"/>
                  </a:cubicBezTo>
                  <a:cubicBezTo>
                    <a:pt x="1819" y="1300"/>
                    <a:pt x="1819" y="1300"/>
                    <a:pt x="1818" y="1299"/>
                  </a:cubicBezTo>
                  <a:lnTo>
                    <a:pt x="1818" y="1299"/>
                  </a:lnTo>
                  <a:cubicBezTo>
                    <a:pt x="1855" y="1307"/>
                    <a:pt x="1779" y="1378"/>
                    <a:pt x="1855" y="1378"/>
                  </a:cubicBezTo>
                  <a:cubicBezTo>
                    <a:pt x="1849" y="1382"/>
                    <a:pt x="1845" y="1383"/>
                    <a:pt x="1840" y="1383"/>
                  </a:cubicBezTo>
                  <a:cubicBezTo>
                    <a:pt x="1826" y="1383"/>
                    <a:pt x="1816" y="1368"/>
                    <a:pt x="1795" y="1368"/>
                  </a:cubicBezTo>
                  <a:cubicBezTo>
                    <a:pt x="1792" y="1368"/>
                    <a:pt x="1788" y="1369"/>
                    <a:pt x="1784" y="1370"/>
                  </a:cubicBezTo>
                  <a:cubicBezTo>
                    <a:pt x="1793" y="1440"/>
                    <a:pt x="1696" y="1475"/>
                    <a:pt x="1669" y="1546"/>
                  </a:cubicBezTo>
                  <a:cubicBezTo>
                    <a:pt x="1687" y="1546"/>
                    <a:pt x="1705" y="1546"/>
                    <a:pt x="1714" y="1573"/>
                  </a:cubicBezTo>
                  <a:lnTo>
                    <a:pt x="1643" y="1573"/>
                  </a:lnTo>
                  <a:cubicBezTo>
                    <a:pt x="1634" y="1590"/>
                    <a:pt x="1696" y="1626"/>
                    <a:pt x="1643" y="1626"/>
                  </a:cubicBezTo>
                  <a:cubicBezTo>
                    <a:pt x="1661" y="1626"/>
                    <a:pt x="1678" y="1626"/>
                    <a:pt x="1669" y="1643"/>
                  </a:cubicBezTo>
                  <a:cubicBezTo>
                    <a:pt x="1546" y="1740"/>
                    <a:pt x="1572" y="1926"/>
                    <a:pt x="1387" y="1996"/>
                  </a:cubicBezTo>
                  <a:cubicBezTo>
                    <a:pt x="1394" y="1995"/>
                    <a:pt x="1399" y="1994"/>
                    <a:pt x="1403" y="1994"/>
                  </a:cubicBezTo>
                  <a:cubicBezTo>
                    <a:pt x="1419" y="1994"/>
                    <a:pt x="1413" y="2007"/>
                    <a:pt x="1413" y="2014"/>
                  </a:cubicBezTo>
                  <a:cubicBezTo>
                    <a:pt x="1422" y="2014"/>
                    <a:pt x="1440" y="2032"/>
                    <a:pt x="1457" y="2041"/>
                  </a:cubicBezTo>
                  <a:lnTo>
                    <a:pt x="1378" y="2067"/>
                  </a:lnTo>
                  <a:cubicBezTo>
                    <a:pt x="1413" y="2102"/>
                    <a:pt x="1352" y="2129"/>
                    <a:pt x="1387" y="2164"/>
                  </a:cubicBezTo>
                  <a:lnTo>
                    <a:pt x="1387" y="2138"/>
                  </a:lnTo>
                  <a:cubicBezTo>
                    <a:pt x="1422" y="2191"/>
                    <a:pt x="1510" y="2173"/>
                    <a:pt x="1572" y="2208"/>
                  </a:cubicBezTo>
                  <a:cubicBezTo>
                    <a:pt x="1537" y="2147"/>
                    <a:pt x="1696" y="2191"/>
                    <a:pt x="1643" y="2102"/>
                  </a:cubicBezTo>
                  <a:cubicBezTo>
                    <a:pt x="1645" y="2101"/>
                    <a:pt x="1648" y="2101"/>
                    <a:pt x="1649" y="2101"/>
                  </a:cubicBezTo>
                  <a:cubicBezTo>
                    <a:pt x="1661" y="2101"/>
                    <a:pt x="1662" y="2120"/>
                    <a:pt x="1669" y="2120"/>
                  </a:cubicBezTo>
                  <a:cubicBezTo>
                    <a:pt x="1652" y="2094"/>
                    <a:pt x="1652" y="2085"/>
                    <a:pt x="1678" y="2067"/>
                  </a:cubicBezTo>
                  <a:lnTo>
                    <a:pt x="1687" y="2067"/>
                  </a:lnTo>
                  <a:cubicBezTo>
                    <a:pt x="1714" y="1996"/>
                    <a:pt x="1758" y="1988"/>
                    <a:pt x="1820" y="1926"/>
                  </a:cubicBezTo>
                  <a:lnTo>
                    <a:pt x="1784" y="1908"/>
                  </a:lnTo>
                  <a:cubicBezTo>
                    <a:pt x="1802" y="1899"/>
                    <a:pt x="1811" y="1899"/>
                    <a:pt x="1820" y="1899"/>
                  </a:cubicBezTo>
                  <a:cubicBezTo>
                    <a:pt x="1811" y="1887"/>
                    <a:pt x="1806" y="1883"/>
                    <a:pt x="1801" y="1883"/>
                  </a:cubicBezTo>
                  <a:cubicBezTo>
                    <a:pt x="1790" y="1883"/>
                    <a:pt x="1787" y="1907"/>
                    <a:pt x="1776" y="1907"/>
                  </a:cubicBezTo>
                  <a:cubicBezTo>
                    <a:pt x="1772" y="1907"/>
                    <a:pt x="1766" y="1903"/>
                    <a:pt x="1758" y="1890"/>
                  </a:cubicBezTo>
                  <a:lnTo>
                    <a:pt x="1758" y="1890"/>
                  </a:lnTo>
                  <a:cubicBezTo>
                    <a:pt x="1762" y="1892"/>
                    <a:pt x="1767" y="1892"/>
                    <a:pt x="1771" y="1892"/>
                  </a:cubicBezTo>
                  <a:cubicBezTo>
                    <a:pt x="1823" y="1892"/>
                    <a:pt x="1825" y="1800"/>
                    <a:pt x="1884" y="1800"/>
                  </a:cubicBezTo>
                  <a:cubicBezTo>
                    <a:pt x="1889" y="1800"/>
                    <a:pt x="1894" y="1801"/>
                    <a:pt x="1899" y="1802"/>
                  </a:cubicBezTo>
                  <a:cubicBezTo>
                    <a:pt x="1917" y="1785"/>
                    <a:pt x="1864" y="1793"/>
                    <a:pt x="1872" y="1767"/>
                  </a:cubicBezTo>
                  <a:lnTo>
                    <a:pt x="1872" y="1767"/>
                  </a:lnTo>
                  <a:lnTo>
                    <a:pt x="1899" y="1776"/>
                  </a:lnTo>
                  <a:lnTo>
                    <a:pt x="1881" y="1749"/>
                  </a:lnTo>
                  <a:cubicBezTo>
                    <a:pt x="1886" y="1745"/>
                    <a:pt x="1895" y="1743"/>
                    <a:pt x="1905" y="1743"/>
                  </a:cubicBezTo>
                  <a:cubicBezTo>
                    <a:pt x="1914" y="1743"/>
                    <a:pt x="1925" y="1745"/>
                    <a:pt x="1934" y="1749"/>
                  </a:cubicBezTo>
                  <a:cubicBezTo>
                    <a:pt x="1934" y="1758"/>
                    <a:pt x="1934" y="1767"/>
                    <a:pt x="1934" y="1767"/>
                  </a:cubicBezTo>
                  <a:cubicBezTo>
                    <a:pt x="1967" y="1767"/>
                    <a:pt x="1962" y="1715"/>
                    <a:pt x="1968" y="1706"/>
                  </a:cubicBezTo>
                  <a:lnTo>
                    <a:pt x="1968" y="1706"/>
                  </a:lnTo>
                  <a:lnTo>
                    <a:pt x="1943" y="1723"/>
                  </a:lnTo>
                  <a:cubicBezTo>
                    <a:pt x="1970" y="1643"/>
                    <a:pt x="2040" y="1573"/>
                    <a:pt x="2040" y="1484"/>
                  </a:cubicBezTo>
                  <a:lnTo>
                    <a:pt x="2023" y="1484"/>
                  </a:lnTo>
                  <a:cubicBezTo>
                    <a:pt x="2023" y="1414"/>
                    <a:pt x="2058" y="1449"/>
                    <a:pt x="2076" y="1387"/>
                  </a:cubicBezTo>
                  <a:lnTo>
                    <a:pt x="2084" y="1396"/>
                  </a:lnTo>
                  <a:cubicBezTo>
                    <a:pt x="2076" y="1378"/>
                    <a:pt x="2076" y="1361"/>
                    <a:pt x="2084" y="1343"/>
                  </a:cubicBezTo>
                  <a:cubicBezTo>
                    <a:pt x="2087" y="1351"/>
                    <a:pt x="2092" y="1354"/>
                    <a:pt x="2099" y="1354"/>
                  </a:cubicBezTo>
                  <a:cubicBezTo>
                    <a:pt x="2106" y="1354"/>
                    <a:pt x="2115" y="1350"/>
                    <a:pt x="2123" y="1350"/>
                  </a:cubicBezTo>
                  <a:cubicBezTo>
                    <a:pt x="2129" y="1350"/>
                    <a:pt x="2135" y="1352"/>
                    <a:pt x="2137" y="1361"/>
                  </a:cubicBezTo>
                  <a:cubicBezTo>
                    <a:pt x="2146" y="1290"/>
                    <a:pt x="2137" y="1325"/>
                    <a:pt x="2102" y="1255"/>
                  </a:cubicBezTo>
                  <a:lnTo>
                    <a:pt x="2102" y="1255"/>
                  </a:lnTo>
                  <a:lnTo>
                    <a:pt x="2129" y="1264"/>
                  </a:lnTo>
                  <a:cubicBezTo>
                    <a:pt x="2120" y="1237"/>
                    <a:pt x="2102" y="1228"/>
                    <a:pt x="2111" y="1202"/>
                  </a:cubicBezTo>
                  <a:lnTo>
                    <a:pt x="2111" y="1202"/>
                  </a:lnTo>
                  <a:cubicBezTo>
                    <a:pt x="2120" y="1237"/>
                    <a:pt x="2164" y="1202"/>
                    <a:pt x="2173" y="1246"/>
                  </a:cubicBezTo>
                  <a:cubicBezTo>
                    <a:pt x="2253" y="1222"/>
                    <a:pt x="2187" y="1146"/>
                    <a:pt x="2241" y="1146"/>
                  </a:cubicBezTo>
                  <a:cubicBezTo>
                    <a:pt x="2247" y="1146"/>
                    <a:pt x="2253" y="1147"/>
                    <a:pt x="2261" y="1149"/>
                  </a:cubicBezTo>
                  <a:cubicBezTo>
                    <a:pt x="2247" y="1132"/>
                    <a:pt x="2236" y="1126"/>
                    <a:pt x="2227" y="1126"/>
                  </a:cubicBezTo>
                  <a:cubicBezTo>
                    <a:pt x="2208" y="1126"/>
                    <a:pt x="2200" y="1154"/>
                    <a:pt x="2194" y="1154"/>
                  </a:cubicBezTo>
                  <a:cubicBezTo>
                    <a:pt x="2193" y="1154"/>
                    <a:pt x="2192" y="1152"/>
                    <a:pt x="2190" y="1149"/>
                  </a:cubicBezTo>
                  <a:cubicBezTo>
                    <a:pt x="2164" y="1149"/>
                    <a:pt x="2155" y="1105"/>
                    <a:pt x="2173" y="1087"/>
                  </a:cubicBezTo>
                  <a:cubicBezTo>
                    <a:pt x="2175" y="1083"/>
                    <a:pt x="2181" y="1082"/>
                    <a:pt x="2190" y="1082"/>
                  </a:cubicBezTo>
                  <a:cubicBezTo>
                    <a:pt x="2203" y="1082"/>
                    <a:pt x="2221" y="1084"/>
                    <a:pt x="2238" y="1084"/>
                  </a:cubicBezTo>
                  <a:cubicBezTo>
                    <a:pt x="2261" y="1084"/>
                    <a:pt x="2285" y="1080"/>
                    <a:pt x="2296" y="1060"/>
                  </a:cubicBezTo>
                  <a:cubicBezTo>
                    <a:pt x="2296" y="1060"/>
                    <a:pt x="2301" y="1065"/>
                    <a:pt x="2300" y="1068"/>
                  </a:cubicBezTo>
                  <a:lnTo>
                    <a:pt x="2300" y="1068"/>
                  </a:lnTo>
                  <a:cubicBezTo>
                    <a:pt x="2320" y="1057"/>
                    <a:pt x="2298" y="1025"/>
                    <a:pt x="2332" y="1016"/>
                  </a:cubicBezTo>
                  <a:cubicBezTo>
                    <a:pt x="2305" y="981"/>
                    <a:pt x="2349" y="990"/>
                    <a:pt x="2305" y="963"/>
                  </a:cubicBezTo>
                  <a:lnTo>
                    <a:pt x="2287" y="1008"/>
                  </a:lnTo>
                  <a:cubicBezTo>
                    <a:pt x="2287" y="981"/>
                    <a:pt x="2243" y="919"/>
                    <a:pt x="2296" y="902"/>
                  </a:cubicBezTo>
                  <a:cubicBezTo>
                    <a:pt x="2305" y="910"/>
                    <a:pt x="2314" y="928"/>
                    <a:pt x="2314" y="937"/>
                  </a:cubicBezTo>
                  <a:cubicBezTo>
                    <a:pt x="2340" y="937"/>
                    <a:pt x="2314" y="910"/>
                    <a:pt x="2340" y="910"/>
                  </a:cubicBezTo>
                  <a:cubicBezTo>
                    <a:pt x="2385" y="946"/>
                    <a:pt x="2323" y="963"/>
                    <a:pt x="2349" y="1016"/>
                  </a:cubicBezTo>
                  <a:cubicBezTo>
                    <a:pt x="2369" y="1016"/>
                    <a:pt x="2354" y="975"/>
                    <a:pt x="2365" y="975"/>
                  </a:cubicBezTo>
                  <a:lnTo>
                    <a:pt x="2365" y="975"/>
                  </a:lnTo>
                  <a:cubicBezTo>
                    <a:pt x="2368" y="975"/>
                    <a:pt x="2374" y="979"/>
                    <a:pt x="2385" y="990"/>
                  </a:cubicBezTo>
                  <a:cubicBezTo>
                    <a:pt x="2323" y="928"/>
                    <a:pt x="2420" y="946"/>
                    <a:pt x="2385" y="884"/>
                  </a:cubicBezTo>
                  <a:lnTo>
                    <a:pt x="2385" y="884"/>
                  </a:lnTo>
                  <a:lnTo>
                    <a:pt x="2411" y="910"/>
                  </a:lnTo>
                  <a:cubicBezTo>
                    <a:pt x="2411" y="902"/>
                    <a:pt x="2402" y="884"/>
                    <a:pt x="2411" y="875"/>
                  </a:cubicBezTo>
                  <a:lnTo>
                    <a:pt x="2438" y="910"/>
                  </a:lnTo>
                  <a:cubicBezTo>
                    <a:pt x="2420" y="866"/>
                    <a:pt x="2499" y="875"/>
                    <a:pt x="2491" y="849"/>
                  </a:cubicBezTo>
                  <a:lnTo>
                    <a:pt x="2491" y="849"/>
                  </a:lnTo>
                  <a:cubicBezTo>
                    <a:pt x="2483" y="860"/>
                    <a:pt x="2477" y="865"/>
                    <a:pt x="2471" y="865"/>
                  </a:cubicBezTo>
                  <a:cubicBezTo>
                    <a:pt x="2455" y="865"/>
                    <a:pt x="2440" y="839"/>
                    <a:pt x="2418" y="839"/>
                  </a:cubicBezTo>
                  <a:cubicBezTo>
                    <a:pt x="2416" y="839"/>
                    <a:pt x="2414" y="839"/>
                    <a:pt x="2411" y="840"/>
                  </a:cubicBezTo>
                  <a:cubicBezTo>
                    <a:pt x="2411" y="804"/>
                    <a:pt x="2438" y="804"/>
                    <a:pt x="2464" y="804"/>
                  </a:cubicBezTo>
                  <a:cubicBezTo>
                    <a:pt x="2476" y="804"/>
                    <a:pt x="2484" y="808"/>
                    <a:pt x="2493" y="808"/>
                  </a:cubicBezTo>
                  <a:cubicBezTo>
                    <a:pt x="2497" y="808"/>
                    <a:pt x="2502" y="807"/>
                    <a:pt x="2508" y="804"/>
                  </a:cubicBezTo>
                  <a:cubicBezTo>
                    <a:pt x="2526" y="796"/>
                    <a:pt x="2544" y="778"/>
                    <a:pt x="2561" y="743"/>
                  </a:cubicBezTo>
                  <a:lnTo>
                    <a:pt x="2561" y="743"/>
                  </a:lnTo>
                  <a:cubicBezTo>
                    <a:pt x="2555" y="756"/>
                    <a:pt x="2524" y="779"/>
                    <a:pt x="2508" y="779"/>
                  </a:cubicBezTo>
                  <a:cubicBezTo>
                    <a:pt x="2503" y="779"/>
                    <a:pt x="2499" y="776"/>
                    <a:pt x="2499" y="769"/>
                  </a:cubicBezTo>
                  <a:cubicBezTo>
                    <a:pt x="2517" y="751"/>
                    <a:pt x="2552" y="725"/>
                    <a:pt x="2579" y="716"/>
                  </a:cubicBezTo>
                  <a:cubicBezTo>
                    <a:pt x="2592" y="687"/>
                    <a:pt x="2589" y="679"/>
                    <a:pt x="2581" y="679"/>
                  </a:cubicBezTo>
                  <a:cubicBezTo>
                    <a:pt x="2571" y="679"/>
                    <a:pt x="2553" y="690"/>
                    <a:pt x="2543" y="690"/>
                  </a:cubicBezTo>
                  <a:cubicBezTo>
                    <a:pt x="2538" y="690"/>
                    <a:pt x="2535" y="688"/>
                    <a:pt x="2535" y="681"/>
                  </a:cubicBezTo>
                  <a:cubicBezTo>
                    <a:pt x="2588" y="663"/>
                    <a:pt x="2535" y="637"/>
                    <a:pt x="2535" y="610"/>
                  </a:cubicBezTo>
                  <a:lnTo>
                    <a:pt x="2579" y="610"/>
                  </a:lnTo>
                  <a:cubicBezTo>
                    <a:pt x="2650" y="531"/>
                    <a:pt x="2499" y="593"/>
                    <a:pt x="2570" y="522"/>
                  </a:cubicBezTo>
                  <a:lnTo>
                    <a:pt x="2570" y="522"/>
                  </a:lnTo>
                  <a:cubicBezTo>
                    <a:pt x="2588" y="531"/>
                    <a:pt x="2605" y="540"/>
                    <a:pt x="2614" y="548"/>
                  </a:cubicBezTo>
                  <a:lnTo>
                    <a:pt x="2623" y="513"/>
                  </a:lnTo>
                  <a:lnTo>
                    <a:pt x="2667" y="513"/>
                  </a:lnTo>
                  <a:cubicBezTo>
                    <a:pt x="2658" y="469"/>
                    <a:pt x="2667" y="460"/>
                    <a:pt x="2711" y="416"/>
                  </a:cubicBezTo>
                  <a:lnTo>
                    <a:pt x="2711" y="416"/>
                  </a:lnTo>
                  <a:cubicBezTo>
                    <a:pt x="2699" y="422"/>
                    <a:pt x="2685" y="425"/>
                    <a:pt x="2673" y="425"/>
                  </a:cubicBezTo>
                  <a:cubicBezTo>
                    <a:pt x="2651" y="425"/>
                    <a:pt x="2635" y="415"/>
                    <a:pt x="2641" y="398"/>
                  </a:cubicBezTo>
                  <a:cubicBezTo>
                    <a:pt x="2685" y="363"/>
                    <a:pt x="2685" y="398"/>
                    <a:pt x="2702" y="345"/>
                  </a:cubicBezTo>
                  <a:cubicBezTo>
                    <a:pt x="2729" y="345"/>
                    <a:pt x="2764" y="354"/>
                    <a:pt x="2702" y="389"/>
                  </a:cubicBezTo>
                  <a:cubicBezTo>
                    <a:pt x="2708" y="386"/>
                    <a:pt x="2713" y="386"/>
                    <a:pt x="2718" y="386"/>
                  </a:cubicBezTo>
                  <a:cubicBezTo>
                    <a:pt x="2727" y="386"/>
                    <a:pt x="2735" y="389"/>
                    <a:pt x="2747" y="389"/>
                  </a:cubicBezTo>
                  <a:cubicBezTo>
                    <a:pt x="2783" y="353"/>
                    <a:pt x="2789" y="323"/>
                    <a:pt x="2795" y="304"/>
                  </a:cubicBezTo>
                  <a:lnTo>
                    <a:pt x="2795" y="304"/>
                  </a:lnTo>
                  <a:cubicBezTo>
                    <a:pt x="2792" y="309"/>
                    <a:pt x="2787" y="314"/>
                    <a:pt x="2782" y="319"/>
                  </a:cubicBezTo>
                  <a:cubicBezTo>
                    <a:pt x="2773" y="301"/>
                    <a:pt x="2764" y="283"/>
                    <a:pt x="2747" y="275"/>
                  </a:cubicBezTo>
                  <a:cubicBezTo>
                    <a:pt x="2763" y="258"/>
                    <a:pt x="2777" y="252"/>
                    <a:pt x="2786" y="252"/>
                  </a:cubicBezTo>
                  <a:cubicBezTo>
                    <a:pt x="2792" y="252"/>
                    <a:pt x="2796" y="254"/>
                    <a:pt x="2800" y="257"/>
                  </a:cubicBezTo>
                  <a:cubicBezTo>
                    <a:pt x="2800" y="239"/>
                    <a:pt x="2782" y="239"/>
                    <a:pt x="2791" y="222"/>
                  </a:cubicBezTo>
                  <a:cubicBezTo>
                    <a:pt x="2822" y="209"/>
                    <a:pt x="2852" y="193"/>
                    <a:pt x="2868" y="193"/>
                  </a:cubicBezTo>
                  <a:cubicBezTo>
                    <a:pt x="2875" y="193"/>
                    <a:pt x="2879" y="196"/>
                    <a:pt x="2879" y="204"/>
                  </a:cubicBezTo>
                  <a:cubicBezTo>
                    <a:pt x="2879" y="186"/>
                    <a:pt x="2879" y="169"/>
                    <a:pt x="2879" y="151"/>
                  </a:cubicBezTo>
                  <a:cubicBezTo>
                    <a:pt x="2897" y="142"/>
                    <a:pt x="2959" y="80"/>
                    <a:pt x="2967" y="80"/>
                  </a:cubicBezTo>
                  <a:cubicBezTo>
                    <a:pt x="2985" y="63"/>
                    <a:pt x="2994" y="54"/>
                    <a:pt x="2994" y="45"/>
                  </a:cubicBezTo>
                  <a:lnTo>
                    <a:pt x="2994" y="45"/>
                  </a:lnTo>
                  <a:cubicBezTo>
                    <a:pt x="2930" y="52"/>
                    <a:pt x="2855" y="76"/>
                    <a:pt x="2814" y="76"/>
                  </a:cubicBezTo>
                  <a:cubicBezTo>
                    <a:pt x="2804" y="76"/>
                    <a:pt x="2796" y="75"/>
                    <a:pt x="2791" y="72"/>
                  </a:cubicBezTo>
                  <a:cubicBezTo>
                    <a:pt x="2782" y="80"/>
                    <a:pt x="2764" y="89"/>
                    <a:pt x="2747" y="89"/>
                  </a:cubicBezTo>
                  <a:cubicBezTo>
                    <a:pt x="2713" y="84"/>
                    <a:pt x="2694" y="67"/>
                    <a:pt x="2655" y="67"/>
                  </a:cubicBezTo>
                  <a:cubicBezTo>
                    <a:pt x="2633" y="67"/>
                    <a:pt x="2603" y="73"/>
                    <a:pt x="2561" y="89"/>
                  </a:cubicBezTo>
                  <a:cubicBezTo>
                    <a:pt x="2561" y="72"/>
                    <a:pt x="2570" y="54"/>
                    <a:pt x="2570" y="36"/>
                  </a:cubicBezTo>
                  <a:lnTo>
                    <a:pt x="2570" y="36"/>
                  </a:lnTo>
                  <a:cubicBezTo>
                    <a:pt x="2535" y="45"/>
                    <a:pt x="2535" y="54"/>
                    <a:pt x="2526" y="72"/>
                  </a:cubicBezTo>
                  <a:cubicBezTo>
                    <a:pt x="2517" y="89"/>
                    <a:pt x="2508" y="107"/>
                    <a:pt x="2455" y="125"/>
                  </a:cubicBezTo>
                  <a:cubicBezTo>
                    <a:pt x="2449" y="125"/>
                    <a:pt x="2444" y="126"/>
                    <a:pt x="2440" y="126"/>
                  </a:cubicBezTo>
                  <a:cubicBezTo>
                    <a:pt x="2389" y="126"/>
                    <a:pt x="2463" y="79"/>
                    <a:pt x="2455" y="63"/>
                  </a:cubicBezTo>
                  <a:lnTo>
                    <a:pt x="2455" y="63"/>
                  </a:lnTo>
                  <a:cubicBezTo>
                    <a:pt x="2420" y="72"/>
                    <a:pt x="2385" y="98"/>
                    <a:pt x="2358" y="107"/>
                  </a:cubicBezTo>
                  <a:cubicBezTo>
                    <a:pt x="2344" y="111"/>
                    <a:pt x="2330" y="113"/>
                    <a:pt x="2319" y="113"/>
                  </a:cubicBezTo>
                  <a:cubicBezTo>
                    <a:pt x="2302" y="113"/>
                    <a:pt x="2289" y="108"/>
                    <a:pt x="2279" y="98"/>
                  </a:cubicBezTo>
                  <a:cubicBezTo>
                    <a:pt x="2296" y="98"/>
                    <a:pt x="2306" y="102"/>
                    <a:pt x="2319" y="102"/>
                  </a:cubicBezTo>
                  <a:cubicBezTo>
                    <a:pt x="2325" y="102"/>
                    <a:pt x="2332" y="101"/>
                    <a:pt x="2340" y="98"/>
                  </a:cubicBezTo>
                  <a:cubicBezTo>
                    <a:pt x="2323" y="89"/>
                    <a:pt x="2314" y="80"/>
                    <a:pt x="2305" y="72"/>
                  </a:cubicBezTo>
                  <a:cubicBezTo>
                    <a:pt x="2385" y="27"/>
                    <a:pt x="2429" y="36"/>
                    <a:pt x="239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9073805" y="5085171"/>
              <a:ext cx="1597" cy="3035"/>
            </a:xfrm>
            <a:custGeom>
              <a:rect b="b" l="l" r="r" t="t"/>
              <a:pathLst>
                <a:path extrusionOk="0" h="19" w="10">
                  <a:moveTo>
                    <a:pt x="0" y="1"/>
                  </a:moveTo>
                  <a:cubicBezTo>
                    <a:pt x="0" y="10"/>
                    <a:pt x="0" y="19"/>
                    <a:pt x="0" y="19"/>
                  </a:cubicBezTo>
                  <a:cubicBezTo>
                    <a:pt x="9" y="19"/>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9319169" y="5071114"/>
              <a:ext cx="3035" cy="1597"/>
            </a:xfrm>
            <a:custGeom>
              <a:rect b="b" l="l" r="r" t="t"/>
              <a:pathLst>
                <a:path extrusionOk="0" h="10" w="19">
                  <a:moveTo>
                    <a:pt x="18" y="1"/>
                  </a:moveTo>
                  <a:lnTo>
                    <a:pt x="1" y="9"/>
                  </a:lnTo>
                  <a:cubicBezTo>
                    <a:pt x="10" y="9"/>
                    <a:pt x="10"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8929877" y="5157215"/>
              <a:ext cx="3035" cy="4313"/>
            </a:xfrm>
            <a:custGeom>
              <a:rect b="b" l="l" r="r" t="t"/>
              <a:pathLst>
                <a:path extrusionOk="0" h="27" w="19">
                  <a:moveTo>
                    <a:pt x="18" y="0"/>
                  </a:moveTo>
                  <a:lnTo>
                    <a:pt x="18" y="0"/>
                  </a:lnTo>
                  <a:cubicBezTo>
                    <a:pt x="10" y="0"/>
                    <a:pt x="1" y="9"/>
                    <a:pt x="10" y="27"/>
                  </a:cubicBezTo>
                  <a:cubicBezTo>
                    <a:pt x="10" y="9"/>
                    <a:pt x="10"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9045531" y="5246032"/>
              <a:ext cx="3035" cy="3035"/>
            </a:xfrm>
            <a:custGeom>
              <a:rect b="b" l="l" r="r" t="t"/>
              <a:pathLst>
                <a:path extrusionOk="0" h="19" w="19">
                  <a:moveTo>
                    <a:pt x="1" y="0"/>
                  </a:moveTo>
                  <a:cubicBezTo>
                    <a:pt x="10" y="9"/>
                    <a:pt x="1" y="18"/>
                    <a:pt x="1" y="18"/>
                  </a:cubicBezTo>
                  <a:cubicBezTo>
                    <a:pt x="6" y="18"/>
                    <a:pt x="11" y="15"/>
                    <a:pt x="15" y="14"/>
                  </a:cubicBezTo>
                  <a:lnTo>
                    <a:pt x="15" y="14"/>
                  </a:lnTo>
                  <a:lnTo>
                    <a:pt x="18" y="18"/>
                  </a:lnTo>
                  <a:cubicBezTo>
                    <a:pt x="18" y="15"/>
                    <a:pt x="17" y="14"/>
                    <a:pt x="16" y="14"/>
                  </a:cubicBezTo>
                  <a:cubicBezTo>
                    <a:pt x="15" y="14"/>
                    <a:pt x="15" y="14"/>
                    <a:pt x="15" y="14"/>
                  </a:cubicBezTo>
                  <a:lnTo>
                    <a:pt x="15" y="14"/>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9034349" y="5292996"/>
              <a:ext cx="4313" cy="2556"/>
            </a:xfrm>
            <a:custGeom>
              <a:rect b="b" l="l" r="r" t="t"/>
              <a:pathLst>
                <a:path extrusionOk="0" h="16" w="27">
                  <a:moveTo>
                    <a:pt x="13" y="1"/>
                  </a:moveTo>
                  <a:cubicBezTo>
                    <a:pt x="6" y="1"/>
                    <a:pt x="0" y="5"/>
                    <a:pt x="0" y="15"/>
                  </a:cubicBezTo>
                  <a:lnTo>
                    <a:pt x="9" y="15"/>
                  </a:lnTo>
                  <a:lnTo>
                    <a:pt x="27" y="7"/>
                  </a:lnTo>
                  <a:cubicBezTo>
                    <a:pt x="23" y="3"/>
                    <a:pt x="18" y="1"/>
                    <a:pt x="1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9030036" y="5261527"/>
              <a:ext cx="11501" cy="5751"/>
            </a:xfrm>
            <a:custGeom>
              <a:rect b="b" l="l" r="r" t="t"/>
              <a:pathLst>
                <a:path extrusionOk="0" h="36" w="72">
                  <a:moveTo>
                    <a:pt x="27" y="1"/>
                  </a:moveTo>
                  <a:cubicBezTo>
                    <a:pt x="1" y="9"/>
                    <a:pt x="18" y="18"/>
                    <a:pt x="27" y="36"/>
                  </a:cubicBezTo>
                  <a:cubicBezTo>
                    <a:pt x="27" y="36"/>
                    <a:pt x="27" y="36"/>
                    <a:pt x="27" y="27"/>
                  </a:cubicBezTo>
                  <a:cubicBezTo>
                    <a:pt x="71" y="18"/>
                    <a:pt x="45" y="9"/>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9035786" y="5267118"/>
              <a:ext cx="2875" cy="3035"/>
            </a:xfrm>
            <a:custGeom>
              <a:rect b="b" l="l" r="r" t="t"/>
              <a:pathLst>
                <a:path extrusionOk="0" h="19" w="18">
                  <a:moveTo>
                    <a:pt x="0" y="1"/>
                  </a:moveTo>
                  <a:cubicBezTo>
                    <a:pt x="0" y="1"/>
                    <a:pt x="0" y="10"/>
                    <a:pt x="9" y="19"/>
                  </a:cubicBezTo>
                  <a:cubicBezTo>
                    <a:pt x="18" y="10"/>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9028279" y="5227821"/>
              <a:ext cx="10703" cy="3195"/>
            </a:xfrm>
            <a:custGeom>
              <a:rect b="b" l="l" r="r" t="t"/>
              <a:pathLst>
                <a:path extrusionOk="0" h="20" w="67">
                  <a:moveTo>
                    <a:pt x="26" y="1"/>
                  </a:moveTo>
                  <a:cubicBezTo>
                    <a:pt x="11" y="1"/>
                    <a:pt x="1" y="5"/>
                    <a:pt x="21" y="17"/>
                  </a:cubicBezTo>
                  <a:cubicBezTo>
                    <a:pt x="19" y="19"/>
                    <a:pt x="19" y="19"/>
                    <a:pt x="20" y="19"/>
                  </a:cubicBezTo>
                  <a:cubicBezTo>
                    <a:pt x="23" y="19"/>
                    <a:pt x="38" y="11"/>
                    <a:pt x="45" y="11"/>
                  </a:cubicBezTo>
                  <a:cubicBezTo>
                    <a:pt x="48" y="11"/>
                    <a:pt x="49" y="13"/>
                    <a:pt x="47" y="17"/>
                  </a:cubicBezTo>
                  <a:cubicBezTo>
                    <a:pt x="66" y="8"/>
                    <a:pt x="43" y="1"/>
                    <a:pt x="2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9021569" y="5267118"/>
              <a:ext cx="4473" cy="4473"/>
            </a:xfrm>
            <a:custGeom>
              <a:rect b="b" l="l" r="r" t="t"/>
              <a:pathLst>
                <a:path extrusionOk="0" h="28" w="28">
                  <a:moveTo>
                    <a:pt x="27" y="1"/>
                  </a:moveTo>
                  <a:lnTo>
                    <a:pt x="1" y="10"/>
                  </a:lnTo>
                  <a:lnTo>
                    <a:pt x="1" y="27"/>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9014541" y="5249865"/>
              <a:ext cx="3035" cy="4792"/>
            </a:xfrm>
            <a:custGeom>
              <a:rect b="b" l="l" r="r" t="t"/>
              <a:pathLst>
                <a:path extrusionOk="0" h="30" w="19">
                  <a:moveTo>
                    <a:pt x="5" y="1"/>
                  </a:moveTo>
                  <a:cubicBezTo>
                    <a:pt x="4" y="1"/>
                    <a:pt x="2" y="1"/>
                    <a:pt x="1" y="3"/>
                  </a:cubicBezTo>
                  <a:lnTo>
                    <a:pt x="1" y="29"/>
                  </a:lnTo>
                  <a:lnTo>
                    <a:pt x="18" y="29"/>
                  </a:lnTo>
                  <a:cubicBezTo>
                    <a:pt x="11" y="15"/>
                    <a:pt x="10"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9017416" y="5254498"/>
              <a:ext cx="2875" cy="3035"/>
            </a:xfrm>
            <a:custGeom>
              <a:rect b="b" l="l" r="r" t="t"/>
              <a:pathLst>
                <a:path extrusionOk="0" h="19" w="18">
                  <a:moveTo>
                    <a:pt x="0" y="0"/>
                  </a:moveTo>
                  <a:cubicBezTo>
                    <a:pt x="9" y="9"/>
                    <a:pt x="9" y="18"/>
                    <a:pt x="18" y="18"/>
                  </a:cubicBezTo>
                  <a:cubicBezTo>
                    <a:pt x="18"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9015978" y="5261527"/>
              <a:ext cx="1597" cy="5751"/>
            </a:xfrm>
            <a:custGeom>
              <a:rect b="b" l="l" r="r" t="t"/>
              <a:pathLst>
                <a:path extrusionOk="0" h="36" w="10">
                  <a:moveTo>
                    <a:pt x="0" y="1"/>
                  </a:moveTo>
                  <a:lnTo>
                    <a:pt x="9" y="36"/>
                  </a:lnTo>
                  <a:lnTo>
                    <a:pt x="9" y="18"/>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8986266" y="5206575"/>
              <a:ext cx="5910" cy="3514"/>
            </a:xfrm>
            <a:custGeom>
              <a:rect b="b" l="l" r="r" t="t"/>
              <a:pathLst>
                <a:path extrusionOk="0" h="22" w="37">
                  <a:moveTo>
                    <a:pt x="10" y="0"/>
                  </a:moveTo>
                  <a:cubicBezTo>
                    <a:pt x="1" y="0"/>
                    <a:pt x="1" y="9"/>
                    <a:pt x="10" y="18"/>
                  </a:cubicBezTo>
                  <a:cubicBezTo>
                    <a:pt x="16" y="18"/>
                    <a:pt x="22" y="22"/>
                    <a:pt x="27" y="22"/>
                  </a:cubicBezTo>
                  <a:cubicBezTo>
                    <a:pt x="30" y="22"/>
                    <a:pt x="33" y="21"/>
                    <a:pt x="36" y="18"/>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8982113" y="5226224"/>
              <a:ext cx="5751" cy="4473"/>
            </a:xfrm>
            <a:custGeom>
              <a:rect b="b" l="l" r="r" t="t"/>
              <a:pathLst>
                <a:path extrusionOk="0" h="28" w="36">
                  <a:moveTo>
                    <a:pt x="36" y="1"/>
                  </a:moveTo>
                  <a:lnTo>
                    <a:pt x="0" y="18"/>
                  </a:lnTo>
                  <a:lnTo>
                    <a:pt x="18" y="27"/>
                  </a:lnTo>
                  <a:cubicBezTo>
                    <a:pt x="27" y="10"/>
                    <a:pt x="27" y="10"/>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8970452" y="5218237"/>
              <a:ext cx="6709" cy="3514"/>
            </a:xfrm>
            <a:custGeom>
              <a:rect b="b" l="l" r="r" t="t"/>
              <a:pathLst>
                <a:path extrusionOk="0" h="22" w="42">
                  <a:moveTo>
                    <a:pt x="8" y="1"/>
                  </a:moveTo>
                  <a:cubicBezTo>
                    <a:pt x="2" y="1"/>
                    <a:pt x="0" y="4"/>
                    <a:pt x="12" y="16"/>
                  </a:cubicBezTo>
                  <a:cubicBezTo>
                    <a:pt x="17" y="16"/>
                    <a:pt x="28" y="21"/>
                    <a:pt x="34" y="21"/>
                  </a:cubicBezTo>
                  <a:cubicBezTo>
                    <a:pt x="39" y="21"/>
                    <a:pt x="42" y="18"/>
                    <a:pt x="38" y="7"/>
                  </a:cubicBezTo>
                  <a:cubicBezTo>
                    <a:pt x="33" y="7"/>
                    <a:pt x="17" y="1"/>
                    <a:pt x="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8948248" y="5151464"/>
              <a:ext cx="15655" cy="1597"/>
            </a:xfrm>
            <a:custGeom>
              <a:rect b="b" l="l" r="r" t="t"/>
              <a:pathLst>
                <a:path extrusionOk="0" h="10" w="98">
                  <a:moveTo>
                    <a:pt x="1" y="1"/>
                  </a:moveTo>
                  <a:lnTo>
                    <a:pt x="9" y="10"/>
                  </a:lnTo>
                  <a:lnTo>
                    <a:pt x="9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8878121" y="5072073"/>
              <a:ext cx="22364" cy="10543"/>
            </a:xfrm>
            <a:custGeom>
              <a:rect b="b" l="l" r="r" t="t"/>
              <a:pathLst>
                <a:path extrusionOk="0" h="66" w="140">
                  <a:moveTo>
                    <a:pt x="29" y="1"/>
                  </a:moveTo>
                  <a:cubicBezTo>
                    <a:pt x="0" y="1"/>
                    <a:pt x="68" y="36"/>
                    <a:pt x="51" y="36"/>
                  </a:cubicBezTo>
                  <a:cubicBezTo>
                    <a:pt x="47" y="36"/>
                    <a:pt x="39" y="34"/>
                    <a:pt x="25" y="30"/>
                  </a:cubicBezTo>
                  <a:lnTo>
                    <a:pt x="25" y="30"/>
                  </a:lnTo>
                  <a:cubicBezTo>
                    <a:pt x="42" y="48"/>
                    <a:pt x="95" y="48"/>
                    <a:pt x="104" y="65"/>
                  </a:cubicBezTo>
                  <a:cubicBezTo>
                    <a:pt x="113" y="48"/>
                    <a:pt x="139" y="56"/>
                    <a:pt x="51" y="3"/>
                  </a:cubicBezTo>
                  <a:cubicBezTo>
                    <a:pt x="41" y="1"/>
                    <a:pt x="34" y="1"/>
                    <a:pt x="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8894734" y="5082456"/>
              <a:ext cx="1438" cy="1597"/>
            </a:xfrm>
            <a:custGeom>
              <a:rect b="b" l="l" r="r" t="t"/>
              <a:pathLst>
                <a:path extrusionOk="0" h="10" w="9">
                  <a:moveTo>
                    <a:pt x="0" y="0"/>
                  </a:moveTo>
                  <a:cubicBezTo>
                    <a:pt x="0" y="0"/>
                    <a:pt x="0" y="9"/>
                    <a:pt x="9" y="9"/>
                  </a:cubicBezTo>
                  <a:cubicBezTo>
                    <a:pt x="9" y="9"/>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9082271" y="5394113"/>
              <a:ext cx="4313" cy="3035"/>
            </a:xfrm>
            <a:custGeom>
              <a:rect b="b" l="l" r="r" t="t"/>
              <a:pathLst>
                <a:path extrusionOk="0" h="19" w="27">
                  <a:moveTo>
                    <a:pt x="18" y="1"/>
                  </a:moveTo>
                  <a:lnTo>
                    <a:pt x="0" y="18"/>
                  </a:lnTo>
                  <a:lnTo>
                    <a:pt x="27" y="18"/>
                  </a:ln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9083709" y="5401141"/>
              <a:ext cx="7188" cy="5910"/>
            </a:xfrm>
            <a:custGeom>
              <a:rect b="b" l="l" r="r" t="t"/>
              <a:pathLst>
                <a:path extrusionOk="0" h="37" w="45">
                  <a:moveTo>
                    <a:pt x="0" y="1"/>
                  </a:moveTo>
                  <a:lnTo>
                    <a:pt x="27" y="36"/>
                  </a:lnTo>
                  <a:cubicBezTo>
                    <a:pt x="27" y="36"/>
                    <a:pt x="27" y="25"/>
                    <a:pt x="36" y="25"/>
                  </a:cubicBezTo>
                  <a:cubicBezTo>
                    <a:pt x="38" y="25"/>
                    <a:pt x="41" y="25"/>
                    <a:pt x="44" y="27"/>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9154155" y="5064086"/>
              <a:ext cx="3035" cy="4313"/>
            </a:xfrm>
            <a:custGeom>
              <a:rect b="b" l="l" r="r" t="t"/>
              <a:pathLst>
                <a:path extrusionOk="0" h="27" w="19">
                  <a:moveTo>
                    <a:pt x="1" y="0"/>
                  </a:moveTo>
                  <a:lnTo>
                    <a:pt x="1" y="9"/>
                  </a:lnTo>
                  <a:cubicBezTo>
                    <a:pt x="1" y="27"/>
                    <a:pt x="10" y="27"/>
                    <a:pt x="18" y="27"/>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9202078" y="5069676"/>
              <a:ext cx="1597" cy="7188"/>
            </a:xfrm>
            <a:custGeom>
              <a:rect b="b" l="l" r="r" t="t"/>
              <a:pathLst>
                <a:path extrusionOk="0" h="45" w="10">
                  <a:moveTo>
                    <a:pt x="1" y="1"/>
                  </a:moveTo>
                  <a:lnTo>
                    <a:pt x="1" y="1"/>
                  </a:lnTo>
                  <a:lnTo>
                    <a:pt x="10"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9268371" y="5060571"/>
              <a:ext cx="10064" cy="4313"/>
            </a:xfrm>
            <a:custGeom>
              <a:rect b="b" l="l" r="r" t="t"/>
              <a:pathLst>
                <a:path extrusionOk="0" h="27" w="63">
                  <a:moveTo>
                    <a:pt x="9" y="4"/>
                  </a:moveTo>
                  <a:cubicBezTo>
                    <a:pt x="7" y="4"/>
                    <a:pt x="4" y="4"/>
                    <a:pt x="1" y="5"/>
                  </a:cubicBezTo>
                  <a:cubicBezTo>
                    <a:pt x="4" y="5"/>
                    <a:pt x="8" y="4"/>
                    <a:pt x="12" y="4"/>
                  </a:cubicBezTo>
                  <a:lnTo>
                    <a:pt x="12" y="4"/>
                  </a:lnTo>
                  <a:cubicBezTo>
                    <a:pt x="11" y="4"/>
                    <a:pt x="10" y="4"/>
                    <a:pt x="9" y="4"/>
                  </a:cubicBezTo>
                  <a:close/>
                  <a:moveTo>
                    <a:pt x="43" y="1"/>
                  </a:moveTo>
                  <a:cubicBezTo>
                    <a:pt x="32" y="1"/>
                    <a:pt x="22" y="3"/>
                    <a:pt x="12" y="4"/>
                  </a:cubicBezTo>
                  <a:lnTo>
                    <a:pt x="12" y="4"/>
                  </a:lnTo>
                  <a:cubicBezTo>
                    <a:pt x="32" y="6"/>
                    <a:pt x="34" y="26"/>
                    <a:pt x="42" y="26"/>
                  </a:cubicBezTo>
                  <a:cubicBezTo>
                    <a:pt x="46" y="26"/>
                    <a:pt x="52" y="21"/>
                    <a:pt x="63" y="5"/>
                  </a:cubicBezTo>
                  <a:cubicBezTo>
                    <a:pt x="57" y="2"/>
                    <a:pt x="50" y="1"/>
                    <a:pt x="4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9264217" y="4688851"/>
              <a:ext cx="359900" cy="311977"/>
            </a:xfrm>
            <a:custGeom>
              <a:rect b="b" l="l" r="r" t="t"/>
              <a:pathLst>
                <a:path extrusionOk="0" h="1953" w="2253">
                  <a:moveTo>
                    <a:pt x="0" y="1"/>
                  </a:moveTo>
                  <a:lnTo>
                    <a:pt x="1131" y="1952"/>
                  </a:lnTo>
                  <a:lnTo>
                    <a:pt x="225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9468368" y="4983416"/>
              <a:ext cx="6230" cy="2236"/>
            </a:xfrm>
            <a:custGeom>
              <a:rect b="b" l="l" r="r" t="t"/>
              <a:pathLst>
                <a:path extrusionOk="0" h="14" w="39">
                  <a:moveTo>
                    <a:pt x="30" y="0"/>
                  </a:moveTo>
                  <a:cubicBezTo>
                    <a:pt x="19" y="0"/>
                    <a:pt x="7" y="8"/>
                    <a:pt x="3" y="12"/>
                  </a:cubicBezTo>
                  <a:lnTo>
                    <a:pt x="3" y="12"/>
                  </a:lnTo>
                  <a:cubicBezTo>
                    <a:pt x="3" y="11"/>
                    <a:pt x="3" y="11"/>
                    <a:pt x="3" y="11"/>
                  </a:cubicBezTo>
                  <a:cubicBezTo>
                    <a:pt x="1" y="12"/>
                    <a:pt x="1" y="13"/>
                    <a:pt x="1" y="13"/>
                  </a:cubicBezTo>
                  <a:cubicBezTo>
                    <a:pt x="1" y="13"/>
                    <a:pt x="2" y="12"/>
                    <a:pt x="3" y="12"/>
                  </a:cubicBezTo>
                  <a:lnTo>
                    <a:pt x="3" y="12"/>
                  </a:lnTo>
                  <a:cubicBezTo>
                    <a:pt x="3" y="13"/>
                    <a:pt x="4" y="13"/>
                    <a:pt x="6" y="13"/>
                  </a:cubicBezTo>
                  <a:cubicBezTo>
                    <a:pt x="13" y="13"/>
                    <a:pt x="31" y="2"/>
                    <a:pt x="38" y="2"/>
                  </a:cubicBezTo>
                  <a:cubicBezTo>
                    <a:pt x="35" y="1"/>
                    <a:pt x="33" y="0"/>
                    <a:pt x="3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9441851" y="4966803"/>
              <a:ext cx="5910" cy="1438"/>
            </a:xfrm>
            <a:custGeom>
              <a:rect b="b" l="l" r="r" t="t"/>
              <a:pathLst>
                <a:path extrusionOk="0" h="9" w="37">
                  <a:moveTo>
                    <a:pt x="1" y="0"/>
                  </a:moveTo>
                  <a:lnTo>
                    <a:pt x="27" y="9"/>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9426356" y="4946995"/>
              <a:ext cx="18530" cy="14217"/>
            </a:xfrm>
            <a:custGeom>
              <a:rect b="b" l="l" r="r" t="t"/>
              <a:pathLst>
                <a:path extrusionOk="0" h="89" w="116">
                  <a:moveTo>
                    <a:pt x="45" y="1"/>
                  </a:moveTo>
                  <a:cubicBezTo>
                    <a:pt x="1" y="36"/>
                    <a:pt x="80" y="45"/>
                    <a:pt x="80" y="71"/>
                  </a:cubicBezTo>
                  <a:lnTo>
                    <a:pt x="71" y="89"/>
                  </a:lnTo>
                  <a:lnTo>
                    <a:pt x="116" y="71"/>
                  </a:lnTo>
                  <a:cubicBezTo>
                    <a:pt x="89" y="45"/>
                    <a:pt x="45" y="27"/>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9440413" y="4925909"/>
              <a:ext cx="3035" cy="2875"/>
            </a:xfrm>
            <a:custGeom>
              <a:rect b="b" l="l" r="r" t="t"/>
              <a:pathLst>
                <a:path extrusionOk="0" h="18" w="19">
                  <a:moveTo>
                    <a:pt x="10" y="0"/>
                  </a:moveTo>
                  <a:cubicBezTo>
                    <a:pt x="8" y="4"/>
                    <a:pt x="6" y="5"/>
                    <a:pt x="5" y="6"/>
                  </a:cubicBezTo>
                  <a:lnTo>
                    <a:pt x="5" y="6"/>
                  </a:lnTo>
                  <a:cubicBezTo>
                    <a:pt x="3" y="5"/>
                    <a:pt x="2" y="5"/>
                    <a:pt x="2" y="5"/>
                  </a:cubicBezTo>
                  <a:lnTo>
                    <a:pt x="2" y="5"/>
                  </a:lnTo>
                  <a:cubicBezTo>
                    <a:pt x="0" y="5"/>
                    <a:pt x="1" y="7"/>
                    <a:pt x="3" y="7"/>
                  </a:cubicBezTo>
                  <a:cubicBezTo>
                    <a:pt x="4" y="7"/>
                    <a:pt x="4" y="7"/>
                    <a:pt x="5" y="6"/>
                  </a:cubicBezTo>
                  <a:lnTo>
                    <a:pt x="5" y="6"/>
                  </a:lnTo>
                  <a:cubicBezTo>
                    <a:pt x="8" y="8"/>
                    <a:pt x="12" y="11"/>
                    <a:pt x="19" y="18"/>
                  </a:cubicBezTo>
                  <a:cubicBezTo>
                    <a:pt x="19" y="9"/>
                    <a:pt x="19"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443288" y="4927666"/>
              <a:ext cx="1438" cy="1438"/>
            </a:xfrm>
            <a:custGeom>
              <a:rect b="b" l="l" r="r" t="t"/>
              <a:pathLst>
                <a:path extrusionOk="0" h="9" w="9">
                  <a:moveTo>
                    <a:pt x="6" y="1"/>
                  </a:moveTo>
                  <a:cubicBezTo>
                    <a:pt x="5" y="1"/>
                    <a:pt x="3" y="2"/>
                    <a:pt x="1" y="7"/>
                  </a:cubicBezTo>
                  <a:cubicBezTo>
                    <a:pt x="2" y="8"/>
                    <a:pt x="3" y="9"/>
                    <a:pt x="4" y="9"/>
                  </a:cubicBezTo>
                  <a:cubicBezTo>
                    <a:pt x="8" y="9"/>
                    <a:pt x="8" y="1"/>
                    <a:pt x="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9436260" y="4915366"/>
              <a:ext cx="5751" cy="4952"/>
            </a:xfrm>
            <a:custGeom>
              <a:rect b="b" l="l" r="r" t="t"/>
              <a:pathLst>
                <a:path extrusionOk="0" h="31" w="36">
                  <a:moveTo>
                    <a:pt x="24" y="1"/>
                  </a:moveTo>
                  <a:cubicBezTo>
                    <a:pt x="14" y="1"/>
                    <a:pt x="7" y="9"/>
                    <a:pt x="1" y="22"/>
                  </a:cubicBezTo>
                  <a:lnTo>
                    <a:pt x="27" y="31"/>
                  </a:lnTo>
                  <a:cubicBezTo>
                    <a:pt x="36" y="22"/>
                    <a:pt x="27" y="4"/>
                    <a:pt x="36" y="4"/>
                  </a:cubicBezTo>
                  <a:cubicBezTo>
                    <a:pt x="31" y="2"/>
                    <a:pt x="27" y="1"/>
                    <a:pt x="2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9429231" y="4918720"/>
              <a:ext cx="3035" cy="1597"/>
            </a:xfrm>
            <a:custGeom>
              <a:rect b="b" l="l" r="r" t="t"/>
              <a:pathLst>
                <a:path extrusionOk="0" h="10" w="19">
                  <a:moveTo>
                    <a:pt x="1" y="1"/>
                  </a:moveTo>
                  <a:lnTo>
                    <a:pt x="9" y="10"/>
                  </a:lnTo>
                  <a:cubicBezTo>
                    <a:pt x="18"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9429391" y="4920158"/>
              <a:ext cx="5591" cy="1597"/>
            </a:xfrm>
            <a:custGeom>
              <a:rect b="b" l="l" r="r" t="t"/>
              <a:pathLst>
                <a:path extrusionOk="0" h="10" w="35">
                  <a:moveTo>
                    <a:pt x="8" y="1"/>
                  </a:moveTo>
                  <a:cubicBezTo>
                    <a:pt x="8" y="1"/>
                    <a:pt x="1" y="9"/>
                    <a:pt x="3" y="9"/>
                  </a:cubicBezTo>
                  <a:cubicBezTo>
                    <a:pt x="4" y="9"/>
                    <a:pt x="7" y="7"/>
                    <a:pt x="14" y="3"/>
                  </a:cubicBezTo>
                  <a:lnTo>
                    <a:pt x="14" y="3"/>
                  </a:lnTo>
                  <a:lnTo>
                    <a:pt x="15" y="3"/>
                  </a:lnTo>
                  <a:lnTo>
                    <a:pt x="15" y="3"/>
                  </a:lnTo>
                  <a:cubicBezTo>
                    <a:pt x="16" y="2"/>
                    <a:pt x="16" y="2"/>
                    <a:pt x="17" y="1"/>
                  </a:cubicBezTo>
                  <a:lnTo>
                    <a:pt x="17" y="1"/>
                  </a:lnTo>
                  <a:cubicBezTo>
                    <a:pt x="16" y="1"/>
                    <a:pt x="15" y="2"/>
                    <a:pt x="14" y="3"/>
                  </a:cubicBezTo>
                  <a:lnTo>
                    <a:pt x="14" y="3"/>
                  </a:lnTo>
                  <a:lnTo>
                    <a:pt x="8" y="1"/>
                  </a:lnTo>
                  <a:close/>
                  <a:moveTo>
                    <a:pt x="15" y="3"/>
                  </a:moveTo>
                  <a:lnTo>
                    <a:pt x="15" y="3"/>
                  </a:lnTo>
                  <a:cubicBezTo>
                    <a:pt x="12" y="10"/>
                    <a:pt x="27" y="10"/>
                    <a:pt x="35" y="10"/>
                  </a:cubicBezTo>
                  <a:lnTo>
                    <a:pt x="15" y="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9430669" y="4924471"/>
              <a:ext cx="7188" cy="6390"/>
            </a:xfrm>
            <a:custGeom>
              <a:rect b="b" l="l" r="r" t="t"/>
              <a:pathLst>
                <a:path extrusionOk="0" h="40" w="45">
                  <a:moveTo>
                    <a:pt x="27" y="0"/>
                  </a:moveTo>
                  <a:cubicBezTo>
                    <a:pt x="27" y="15"/>
                    <a:pt x="27" y="29"/>
                    <a:pt x="12" y="29"/>
                  </a:cubicBezTo>
                  <a:cubicBezTo>
                    <a:pt x="9" y="29"/>
                    <a:pt x="5" y="28"/>
                    <a:pt x="0" y="27"/>
                  </a:cubicBezTo>
                  <a:lnTo>
                    <a:pt x="0" y="27"/>
                  </a:lnTo>
                  <a:cubicBezTo>
                    <a:pt x="9" y="36"/>
                    <a:pt x="18" y="40"/>
                    <a:pt x="25" y="40"/>
                  </a:cubicBezTo>
                  <a:cubicBezTo>
                    <a:pt x="39" y="40"/>
                    <a:pt x="44" y="24"/>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9423640" y="4949550"/>
              <a:ext cx="4313" cy="4633"/>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lnTo>
                    <a:pt x="25" y="28"/>
                  </a:lnTo>
                  <a:cubicBezTo>
                    <a:pt x="25" y="28"/>
                    <a:pt x="26" y="29"/>
                    <a:pt x="27" y="29"/>
                  </a:cubicBezTo>
                  <a:lnTo>
                    <a:pt x="25" y="28"/>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9423640" y="4897634"/>
              <a:ext cx="5751" cy="7188"/>
            </a:xfrm>
            <a:custGeom>
              <a:rect b="b" l="l" r="r" t="t"/>
              <a:pathLst>
                <a:path extrusionOk="0" h="45" w="36">
                  <a:moveTo>
                    <a:pt x="36" y="1"/>
                  </a:moveTo>
                  <a:cubicBezTo>
                    <a:pt x="30" y="3"/>
                    <a:pt x="27" y="6"/>
                    <a:pt x="26" y="10"/>
                  </a:cubicBezTo>
                  <a:lnTo>
                    <a:pt x="26" y="10"/>
                  </a:lnTo>
                  <a:cubicBezTo>
                    <a:pt x="29" y="7"/>
                    <a:pt x="33" y="3"/>
                    <a:pt x="36" y="1"/>
                  </a:cubicBezTo>
                  <a:close/>
                  <a:moveTo>
                    <a:pt x="26" y="10"/>
                  </a:moveTo>
                  <a:lnTo>
                    <a:pt x="26" y="10"/>
                  </a:lnTo>
                  <a:cubicBezTo>
                    <a:pt x="17" y="19"/>
                    <a:pt x="6" y="30"/>
                    <a:pt x="0" y="36"/>
                  </a:cubicBezTo>
                  <a:lnTo>
                    <a:pt x="18" y="45"/>
                  </a:lnTo>
                  <a:cubicBezTo>
                    <a:pt x="24" y="32"/>
                    <a:pt x="22" y="20"/>
                    <a:pt x="26"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9419327" y="4901788"/>
              <a:ext cx="4473" cy="2556"/>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9419327" y="4921596"/>
              <a:ext cx="10064" cy="4473"/>
            </a:xfrm>
            <a:custGeom>
              <a:rect b="b" l="l" r="r" t="t"/>
              <a:pathLst>
                <a:path extrusionOk="0" h="28" w="63">
                  <a:moveTo>
                    <a:pt x="1" y="1"/>
                  </a:moveTo>
                  <a:lnTo>
                    <a:pt x="10" y="9"/>
                  </a:lnTo>
                  <a:lnTo>
                    <a:pt x="63" y="27"/>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9419327" y="4885015"/>
              <a:ext cx="7188" cy="160"/>
            </a:xfrm>
            <a:custGeom>
              <a:rect b="b" l="l" r="r" t="t"/>
              <a:pathLst>
                <a:path extrusionOk="0" h="1" w="45">
                  <a:moveTo>
                    <a:pt x="18" y="0"/>
                  </a:moveTo>
                  <a:lnTo>
                    <a:pt x="45"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9415174" y="4870798"/>
              <a:ext cx="8626" cy="7188"/>
            </a:xfrm>
            <a:custGeom>
              <a:rect b="b" l="l" r="r" t="t"/>
              <a:pathLst>
                <a:path extrusionOk="0" h="45" w="54">
                  <a:moveTo>
                    <a:pt x="0" y="1"/>
                  </a:moveTo>
                  <a:cubicBezTo>
                    <a:pt x="9" y="1"/>
                    <a:pt x="18" y="18"/>
                    <a:pt x="9" y="45"/>
                  </a:cubicBezTo>
                  <a:cubicBezTo>
                    <a:pt x="33" y="45"/>
                    <a:pt x="35" y="17"/>
                    <a:pt x="48" y="17"/>
                  </a:cubicBezTo>
                  <a:cubicBezTo>
                    <a:pt x="49" y="17"/>
                    <a:pt x="51" y="17"/>
                    <a:pt x="53" y="18"/>
                  </a:cubicBezTo>
                  <a:cubicBezTo>
                    <a:pt x="44"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9409423" y="4869360"/>
              <a:ext cx="5910" cy="1597"/>
            </a:xfrm>
            <a:custGeom>
              <a:rect b="b" l="l" r="r" t="t"/>
              <a:pathLst>
                <a:path extrusionOk="0" h="10" w="37">
                  <a:moveTo>
                    <a:pt x="1" y="1"/>
                  </a:moveTo>
                  <a:cubicBezTo>
                    <a:pt x="10" y="1"/>
                    <a:pt x="19" y="1"/>
                    <a:pt x="36" y="10"/>
                  </a:cubicBezTo>
                  <a:cubicBezTo>
                    <a:pt x="27" y="1"/>
                    <a:pt x="10"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9416611" y="4890606"/>
              <a:ext cx="2875" cy="4313"/>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9415174" y="4890606"/>
              <a:ext cx="1597" cy="3035"/>
            </a:xfrm>
            <a:custGeom>
              <a:rect b="b" l="l" r="r" t="t"/>
              <a:pathLst>
                <a:path extrusionOk="0" h="19" w="10">
                  <a:moveTo>
                    <a:pt x="9" y="18"/>
                  </a:moveTo>
                  <a:lnTo>
                    <a:pt x="9" y="18"/>
                  </a:lnTo>
                  <a:cubicBezTo>
                    <a:pt x="0" y="9"/>
                    <a:pt x="0" y="9"/>
                    <a:pt x="0" y="0"/>
                  </a:cubicBezTo>
                  <a:cubicBezTo>
                    <a:pt x="0" y="9"/>
                    <a:pt x="0" y="9"/>
                    <a:pt x="9"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9416611" y="4894759"/>
              <a:ext cx="160" cy="1597"/>
            </a:xfrm>
            <a:custGeom>
              <a:rect b="b" l="l" r="r" t="t"/>
              <a:pathLst>
                <a:path extrusionOk="0" h="10" w="1">
                  <a:moveTo>
                    <a:pt x="0" y="1"/>
                  </a:moveTo>
                  <a:lnTo>
                    <a:pt x="0" y="1"/>
                  </a:ln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9409423" y="4911212"/>
              <a:ext cx="10064" cy="4952"/>
            </a:xfrm>
            <a:custGeom>
              <a:rect b="b" l="l" r="r" t="t"/>
              <a:pathLst>
                <a:path extrusionOk="0" h="31" w="63">
                  <a:moveTo>
                    <a:pt x="33" y="0"/>
                  </a:moveTo>
                  <a:cubicBezTo>
                    <a:pt x="19" y="0"/>
                    <a:pt x="6" y="6"/>
                    <a:pt x="1" y="30"/>
                  </a:cubicBezTo>
                  <a:cubicBezTo>
                    <a:pt x="27" y="21"/>
                    <a:pt x="27" y="4"/>
                    <a:pt x="63" y="4"/>
                  </a:cubicBezTo>
                  <a:cubicBezTo>
                    <a:pt x="55" y="4"/>
                    <a:pt x="44" y="0"/>
                    <a:pt x="3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9412298" y="4900510"/>
              <a:ext cx="5751" cy="4313"/>
            </a:xfrm>
            <a:custGeom>
              <a:rect b="b" l="l" r="r" t="t"/>
              <a:pathLst>
                <a:path extrusionOk="0" h="27" w="36">
                  <a:moveTo>
                    <a:pt x="1" y="0"/>
                  </a:moveTo>
                  <a:lnTo>
                    <a:pt x="9" y="27"/>
                  </a:lnTo>
                  <a:cubicBezTo>
                    <a:pt x="9" y="18"/>
                    <a:pt x="18" y="9"/>
                    <a:pt x="36" y="9"/>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9409423" y="4899072"/>
              <a:ext cx="3035" cy="1597"/>
            </a:xfrm>
            <a:custGeom>
              <a:rect b="b" l="l" r="r" t="t"/>
              <a:pathLst>
                <a:path extrusionOk="0" h="10" w="19">
                  <a:moveTo>
                    <a:pt x="1" y="0"/>
                  </a:moveTo>
                  <a:lnTo>
                    <a:pt x="19" y="9"/>
                  </a:ln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9403832" y="4873673"/>
              <a:ext cx="5751" cy="7188"/>
            </a:xfrm>
            <a:custGeom>
              <a:rect b="b" l="l" r="r" t="t"/>
              <a:pathLst>
                <a:path extrusionOk="0" h="45" w="36">
                  <a:moveTo>
                    <a:pt x="1" y="0"/>
                  </a:moveTo>
                  <a:cubicBezTo>
                    <a:pt x="1" y="18"/>
                    <a:pt x="1" y="36"/>
                    <a:pt x="9" y="45"/>
                  </a:cubicBezTo>
                  <a:cubicBezTo>
                    <a:pt x="18" y="45"/>
                    <a:pt x="36" y="36"/>
                    <a:pt x="36" y="27"/>
                  </a:cubicBezTo>
                  <a:cubicBezTo>
                    <a:pt x="18" y="27"/>
                    <a:pt x="9" y="18"/>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9410861" y="4886293"/>
              <a:ext cx="1597" cy="160"/>
            </a:xfrm>
            <a:custGeom>
              <a:rect b="b" l="l" r="r" t="t"/>
              <a:pathLst>
                <a:path extrusionOk="0" h="1" w="10">
                  <a:moveTo>
                    <a:pt x="10" y="1"/>
                  </a:moveTo>
                  <a:lnTo>
                    <a:pt x="1" y="1"/>
                  </a:lnTo>
                  <a:cubicBezTo>
                    <a:pt x="1" y="1"/>
                    <a:pt x="1"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
            <p:cNvSpPr/>
            <p:nvPr/>
          </p:nvSpPr>
          <p:spPr>
            <a:xfrm>
              <a:off x="9392490" y="4855303"/>
              <a:ext cx="160" cy="1597"/>
            </a:xfrm>
            <a:custGeom>
              <a:rect b="b" l="l" r="r" t="t"/>
              <a:pathLst>
                <a:path extrusionOk="0" h="10" w="1">
                  <a:moveTo>
                    <a:pt x="1" y="1"/>
                  </a:moveTo>
                  <a:cubicBezTo>
                    <a:pt x="1" y="1"/>
                    <a:pt x="1" y="9"/>
                    <a:pt x="1" y="9"/>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9405270" y="4880702"/>
              <a:ext cx="3035" cy="3035"/>
            </a:xfrm>
            <a:custGeom>
              <a:rect b="b" l="l" r="r" t="t"/>
              <a:pathLst>
                <a:path extrusionOk="0" h="19" w="19">
                  <a:moveTo>
                    <a:pt x="0" y="1"/>
                  </a:moveTo>
                  <a:cubicBezTo>
                    <a:pt x="0" y="1"/>
                    <a:pt x="0" y="1"/>
                    <a:pt x="0" y="9"/>
                  </a:cubicBezTo>
                  <a:cubicBezTo>
                    <a:pt x="0" y="18"/>
                    <a:pt x="9" y="18"/>
                    <a:pt x="18" y="18"/>
                  </a:cubicBezTo>
                  <a:cubicBezTo>
                    <a:pt x="18" y="18"/>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
            <p:cNvSpPr/>
            <p:nvPr/>
          </p:nvSpPr>
          <p:spPr>
            <a:xfrm>
              <a:off x="9403832" y="4865207"/>
              <a:ext cx="1597" cy="4313"/>
            </a:xfrm>
            <a:custGeom>
              <a:rect b="b" l="l" r="r" t="t"/>
              <a:pathLst>
                <a:path extrusionOk="0" h="27" w="10">
                  <a:moveTo>
                    <a:pt x="1" y="0"/>
                  </a:moveTo>
                  <a:cubicBezTo>
                    <a:pt x="1" y="9"/>
                    <a:pt x="1" y="18"/>
                    <a:pt x="1" y="27"/>
                  </a:cubicBezTo>
                  <a:cubicBezTo>
                    <a:pt x="1" y="18"/>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
            <p:cNvSpPr/>
            <p:nvPr/>
          </p:nvSpPr>
          <p:spPr>
            <a:xfrm>
              <a:off x="9412298" y="4883897"/>
              <a:ext cx="799" cy="1278"/>
            </a:xfrm>
            <a:custGeom>
              <a:rect b="b" l="l" r="r" t="t"/>
              <a:pathLst>
                <a:path extrusionOk="0" h="8" w="5">
                  <a:moveTo>
                    <a:pt x="4" y="0"/>
                  </a:moveTo>
                  <a:cubicBezTo>
                    <a:pt x="3" y="0"/>
                    <a:pt x="1" y="3"/>
                    <a:pt x="1" y="7"/>
                  </a:cubicBezTo>
                  <a:cubicBezTo>
                    <a:pt x="5" y="3"/>
                    <a:pt x="5"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9408145" y="4883577"/>
              <a:ext cx="4313" cy="2875"/>
            </a:xfrm>
            <a:custGeom>
              <a:rect b="b" l="l" r="r" t="t"/>
              <a:pathLst>
                <a:path extrusionOk="0" h="18" w="27">
                  <a:moveTo>
                    <a:pt x="0" y="0"/>
                  </a:moveTo>
                  <a:cubicBezTo>
                    <a:pt x="9" y="9"/>
                    <a:pt x="18" y="9"/>
                    <a:pt x="18" y="18"/>
                  </a:cubicBezTo>
                  <a:cubicBezTo>
                    <a:pt x="18" y="9"/>
                    <a:pt x="27" y="9"/>
                    <a:pt x="27" y="9"/>
                  </a:cubicBezTo>
                  <a:cubicBezTo>
                    <a:pt x="18"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9361500" y="4856740"/>
              <a:ext cx="31150" cy="15815"/>
            </a:xfrm>
            <a:custGeom>
              <a:rect b="b" l="l" r="r" t="t"/>
              <a:pathLst>
                <a:path extrusionOk="0" h="99" w="195">
                  <a:moveTo>
                    <a:pt x="142" y="0"/>
                  </a:moveTo>
                  <a:cubicBezTo>
                    <a:pt x="133" y="18"/>
                    <a:pt x="142" y="62"/>
                    <a:pt x="107" y="62"/>
                  </a:cubicBezTo>
                  <a:cubicBezTo>
                    <a:pt x="80" y="36"/>
                    <a:pt x="98" y="36"/>
                    <a:pt x="107" y="9"/>
                  </a:cubicBezTo>
                  <a:lnTo>
                    <a:pt x="107" y="9"/>
                  </a:lnTo>
                  <a:cubicBezTo>
                    <a:pt x="98" y="21"/>
                    <a:pt x="87" y="24"/>
                    <a:pt x="75" y="24"/>
                  </a:cubicBezTo>
                  <a:cubicBezTo>
                    <a:pt x="63" y="24"/>
                    <a:pt x="51" y="21"/>
                    <a:pt x="38" y="21"/>
                  </a:cubicBezTo>
                  <a:cubicBezTo>
                    <a:pt x="25" y="21"/>
                    <a:pt x="12" y="24"/>
                    <a:pt x="1" y="36"/>
                  </a:cubicBezTo>
                  <a:lnTo>
                    <a:pt x="27" y="53"/>
                  </a:lnTo>
                  <a:cubicBezTo>
                    <a:pt x="18" y="53"/>
                    <a:pt x="1" y="53"/>
                    <a:pt x="1" y="62"/>
                  </a:cubicBezTo>
                  <a:cubicBezTo>
                    <a:pt x="8" y="58"/>
                    <a:pt x="16" y="55"/>
                    <a:pt x="23" y="55"/>
                  </a:cubicBezTo>
                  <a:cubicBezTo>
                    <a:pt x="43" y="55"/>
                    <a:pt x="60" y="72"/>
                    <a:pt x="54" y="98"/>
                  </a:cubicBezTo>
                  <a:cubicBezTo>
                    <a:pt x="55" y="98"/>
                    <a:pt x="57" y="98"/>
                    <a:pt x="59" y="98"/>
                  </a:cubicBezTo>
                  <a:cubicBezTo>
                    <a:pt x="90" y="98"/>
                    <a:pt x="162" y="42"/>
                    <a:pt x="195" y="0"/>
                  </a:cubicBezTo>
                  <a:lnTo>
                    <a:pt x="195" y="0"/>
                  </a:lnTo>
                  <a:cubicBezTo>
                    <a:pt x="191" y="5"/>
                    <a:pt x="184" y="7"/>
                    <a:pt x="175" y="7"/>
                  </a:cubicBezTo>
                  <a:cubicBezTo>
                    <a:pt x="166" y="7"/>
                    <a:pt x="155" y="5"/>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9392490" y="4855622"/>
              <a:ext cx="7348" cy="8307"/>
            </a:xfrm>
            <a:custGeom>
              <a:rect b="b" l="l" r="r" t="t"/>
              <a:pathLst>
                <a:path extrusionOk="0" h="52" w="46">
                  <a:moveTo>
                    <a:pt x="20" y="1"/>
                  </a:moveTo>
                  <a:cubicBezTo>
                    <a:pt x="12" y="1"/>
                    <a:pt x="5" y="3"/>
                    <a:pt x="1" y="7"/>
                  </a:cubicBezTo>
                  <a:lnTo>
                    <a:pt x="27" y="52"/>
                  </a:lnTo>
                  <a:cubicBezTo>
                    <a:pt x="27" y="43"/>
                    <a:pt x="36" y="34"/>
                    <a:pt x="45" y="7"/>
                  </a:cubicBezTo>
                  <a:cubicBezTo>
                    <a:pt x="36" y="3"/>
                    <a:pt x="27"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9388337" y="4865207"/>
              <a:ext cx="15655" cy="11981"/>
            </a:xfrm>
            <a:custGeom>
              <a:rect b="b" l="l" r="r" t="t"/>
              <a:pathLst>
                <a:path extrusionOk="0" h="75" w="98">
                  <a:moveTo>
                    <a:pt x="53" y="0"/>
                  </a:moveTo>
                  <a:cubicBezTo>
                    <a:pt x="53" y="9"/>
                    <a:pt x="62" y="18"/>
                    <a:pt x="80" y="36"/>
                  </a:cubicBezTo>
                  <a:cubicBezTo>
                    <a:pt x="80" y="28"/>
                    <a:pt x="82" y="26"/>
                    <a:pt x="83" y="26"/>
                  </a:cubicBezTo>
                  <a:cubicBezTo>
                    <a:pt x="86" y="26"/>
                    <a:pt x="89" y="31"/>
                    <a:pt x="89" y="36"/>
                  </a:cubicBezTo>
                  <a:lnTo>
                    <a:pt x="80" y="36"/>
                  </a:lnTo>
                  <a:cubicBezTo>
                    <a:pt x="89" y="45"/>
                    <a:pt x="89" y="53"/>
                    <a:pt x="98" y="53"/>
                  </a:cubicBezTo>
                  <a:cubicBezTo>
                    <a:pt x="98" y="45"/>
                    <a:pt x="98" y="36"/>
                    <a:pt x="98" y="27"/>
                  </a:cubicBezTo>
                  <a:lnTo>
                    <a:pt x="53" y="0"/>
                  </a:lnTo>
                  <a:close/>
                  <a:moveTo>
                    <a:pt x="80" y="36"/>
                  </a:moveTo>
                  <a:lnTo>
                    <a:pt x="80" y="36"/>
                  </a:lnTo>
                  <a:cubicBezTo>
                    <a:pt x="45" y="45"/>
                    <a:pt x="18" y="27"/>
                    <a:pt x="0" y="62"/>
                  </a:cubicBezTo>
                  <a:cubicBezTo>
                    <a:pt x="7" y="72"/>
                    <a:pt x="13" y="74"/>
                    <a:pt x="19" y="74"/>
                  </a:cubicBezTo>
                  <a:cubicBezTo>
                    <a:pt x="28" y="74"/>
                    <a:pt x="37" y="69"/>
                    <a:pt x="45" y="69"/>
                  </a:cubicBezTo>
                  <a:cubicBezTo>
                    <a:pt x="48" y="69"/>
                    <a:pt x="51" y="70"/>
                    <a:pt x="53" y="71"/>
                  </a:cubicBezTo>
                  <a:cubicBezTo>
                    <a:pt x="44" y="58"/>
                    <a:pt x="45" y="56"/>
                    <a:pt x="49" y="56"/>
                  </a:cubicBezTo>
                  <a:cubicBezTo>
                    <a:pt x="53" y="56"/>
                    <a:pt x="57" y="57"/>
                    <a:pt x="62" y="57"/>
                  </a:cubicBezTo>
                  <a:cubicBezTo>
                    <a:pt x="71" y="57"/>
                    <a:pt x="80" y="54"/>
                    <a:pt x="80" y="3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9398241" y="4916005"/>
              <a:ext cx="160" cy="1597"/>
            </a:xfrm>
            <a:custGeom>
              <a:rect b="b" l="l" r="r" t="t"/>
              <a:pathLst>
                <a:path extrusionOk="0" h="10" w="1">
                  <a:moveTo>
                    <a:pt x="0" y="9"/>
                  </a:moveTo>
                  <a:lnTo>
                    <a:pt x="0" y="0"/>
                  </a:lnTo>
                  <a:cubicBezTo>
                    <a:pt x="0" y="0"/>
                    <a:pt x="0" y="0"/>
                    <a:pt x="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9398241" y="4903225"/>
              <a:ext cx="10064" cy="14377"/>
            </a:xfrm>
            <a:custGeom>
              <a:rect b="b" l="l" r="r" t="t"/>
              <a:pathLst>
                <a:path extrusionOk="0" h="90" w="63">
                  <a:moveTo>
                    <a:pt x="62" y="1"/>
                  </a:moveTo>
                  <a:lnTo>
                    <a:pt x="62" y="1"/>
                  </a:lnTo>
                  <a:cubicBezTo>
                    <a:pt x="61" y="1"/>
                    <a:pt x="59" y="2"/>
                    <a:pt x="57" y="5"/>
                  </a:cubicBezTo>
                  <a:lnTo>
                    <a:pt x="57" y="5"/>
                  </a:lnTo>
                  <a:cubicBezTo>
                    <a:pt x="58" y="3"/>
                    <a:pt x="60" y="2"/>
                    <a:pt x="62" y="1"/>
                  </a:cubicBezTo>
                  <a:close/>
                  <a:moveTo>
                    <a:pt x="57" y="5"/>
                  </a:moveTo>
                  <a:cubicBezTo>
                    <a:pt x="34" y="21"/>
                    <a:pt x="26" y="38"/>
                    <a:pt x="9" y="63"/>
                  </a:cubicBezTo>
                  <a:cubicBezTo>
                    <a:pt x="9" y="63"/>
                    <a:pt x="27" y="63"/>
                    <a:pt x="27" y="71"/>
                  </a:cubicBezTo>
                  <a:cubicBezTo>
                    <a:pt x="27" y="80"/>
                    <a:pt x="9" y="80"/>
                    <a:pt x="0" y="80"/>
                  </a:cubicBezTo>
                  <a:cubicBezTo>
                    <a:pt x="9" y="85"/>
                    <a:pt x="18" y="89"/>
                    <a:pt x="25" y="89"/>
                  </a:cubicBezTo>
                  <a:cubicBezTo>
                    <a:pt x="31" y="89"/>
                    <a:pt x="36" y="85"/>
                    <a:pt x="36" y="71"/>
                  </a:cubicBezTo>
                  <a:lnTo>
                    <a:pt x="36" y="63"/>
                  </a:lnTo>
                  <a:cubicBezTo>
                    <a:pt x="36" y="48"/>
                    <a:pt x="48" y="16"/>
                    <a:pt x="57"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9391212" y="4887730"/>
              <a:ext cx="7188" cy="6070"/>
            </a:xfrm>
            <a:custGeom>
              <a:rect b="b" l="l" r="r" t="t"/>
              <a:pathLst>
                <a:path extrusionOk="0" h="38" w="45">
                  <a:moveTo>
                    <a:pt x="9" y="1"/>
                  </a:moveTo>
                  <a:lnTo>
                    <a:pt x="0" y="36"/>
                  </a:lnTo>
                  <a:lnTo>
                    <a:pt x="0" y="36"/>
                  </a:lnTo>
                  <a:lnTo>
                    <a:pt x="18" y="27"/>
                  </a:lnTo>
                  <a:cubicBezTo>
                    <a:pt x="18" y="35"/>
                    <a:pt x="21" y="37"/>
                    <a:pt x="25" y="37"/>
                  </a:cubicBezTo>
                  <a:cubicBezTo>
                    <a:pt x="31" y="37"/>
                    <a:pt x="39" y="32"/>
                    <a:pt x="44"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9391212" y="4852427"/>
              <a:ext cx="8626" cy="1597"/>
            </a:xfrm>
            <a:custGeom>
              <a:rect b="b" l="l" r="r" t="t"/>
              <a:pathLst>
                <a:path extrusionOk="0" h="10" w="54">
                  <a:moveTo>
                    <a:pt x="0" y="1"/>
                  </a:moveTo>
                  <a:lnTo>
                    <a:pt x="18" y="10"/>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9389775" y="4843961"/>
              <a:ext cx="4313" cy="3035"/>
            </a:xfrm>
            <a:custGeom>
              <a:rect b="b" l="l" r="r" t="t"/>
              <a:pathLst>
                <a:path extrusionOk="0" h="19" w="27">
                  <a:moveTo>
                    <a:pt x="9" y="1"/>
                  </a:moveTo>
                  <a:lnTo>
                    <a:pt x="0" y="19"/>
                  </a:lnTo>
                  <a:lnTo>
                    <a:pt x="27" y="10"/>
                  </a:ln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9536418" y="4657862"/>
              <a:ext cx="1597" cy="3035"/>
            </a:xfrm>
            <a:custGeom>
              <a:rect b="b" l="l" r="r" t="t"/>
              <a:pathLst>
                <a:path extrusionOk="0" h="19" w="10">
                  <a:moveTo>
                    <a:pt x="9" y="0"/>
                  </a:moveTo>
                  <a:lnTo>
                    <a:pt x="9" y="0"/>
                  </a:lnTo>
                  <a:cubicBezTo>
                    <a:pt x="1" y="9"/>
                    <a:pt x="1" y="9"/>
                    <a:pt x="1" y="18"/>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9522361" y="4659299"/>
              <a:ext cx="160" cy="2875"/>
            </a:xfrm>
            <a:custGeom>
              <a:rect b="b" l="l" r="r" t="t"/>
              <a:pathLst>
                <a:path extrusionOk="0" h="18" w="1">
                  <a:moveTo>
                    <a:pt x="0" y="0"/>
                  </a:moveTo>
                  <a:lnTo>
                    <a:pt x="0" y="18"/>
                  </a:lnTo>
                  <a:cubicBezTo>
                    <a:pt x="0"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9316453" y="4718564"/>
              <a:ext cx="11342" cy="5751"/>
            </a:xfrm>
            <a:custGeom>
              <a:rect b="b" l="l" r="r" t="t"/>
              <a:pathLst>
                <a:path extrusionOk="0" h="36" w="71">
                  <a:moveTo>
                    <a:pt x="0" y="0"/>
                  </a:moveTo>
                  <a:cubicBezTo>
                    <a:pt x="25" y="12"/>
                    <a:pt x="53" y="26"/>
                    <a:pt x="71" y="35"/>
                  </a:cubicBezTo>
                  <a:lnTo>
                    <a:pt x="71" y="35"/>
                  </a:lnTo>
                  <a:lnTo>
                    <a:pt x="18" y="0"/>
                  </a:lnTo>
                  <a:lnTo>
                    <a:pt x="18" y="0"/>
                  </a:lnTo>
                  <a:cubicBezTo>
                    <a:pt x="21" y="3"/>
                    <a:pt x="22" y="4"/>
                    <a:pt x="21" y="4"/>
                  </a:cubicBezTo>
                  <a:cubicBezTo>
                    <a:pt x="20" y="4"/>
                    <a:pt x="12"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9406707" y="4686136"/>
              <a:ext cx="2875" cy="4313"/>
            </a:xfrm>
            <a:custGeom>
              <a:rect b="b" l="l" r="r" t="t"/>
              <a:pathLst>
                <a:path extrusionOk="0" h="27" w="18">
                  <a:moveTo>
                    <a:pt x="18" y="0"/>
                  </a:moveTo>
                  <a:cubicBezTo>
                    <a:pt x="9" y="9"/>
                    <a:pt x="9" y="18"/>
                    <a:pt x="0" y="27"/>
                  </a:cubicBezTo>
                  <a:cubicBezTo>
                    <a:pt x="9" y="18"/>
                    <a:pt x="18" y="18"/>
                    <a:pt x="18" y="9"/>
                  </a:cubicBezTo>
                  <a:cubicBezTo>
                    <a:pt x="18"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9412298" y="4666328"/>
              <a:ext cx="3035" cy="3035"/>
            </a:xfrm>
            <a:custGeom>
              <a:rect b="b" l="l" r="r" t="t"/>
              <a:pathLst>
                <a:path extrusionOk="0" h="19" w="19">
                  <a:moveTo>
                    <a:pt x="1" y="0"/>
                  </a:moveTo>
                  <a:lnTo>
                    <a:pt x="18" y="18"/>
                  </a:lnTo>
                  <a:cubicBezTo>
                    <a:pt x="18" y="9"/>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9659100" y="4649395"/>
              <a:ext cx="12939" cy="5751"/>
            </a:xfrm>
            <a:custGeom>
              <a:rect b="b" l="l" r="r" t="t"/>
              <a:pathLst>
                <a:path extrusionOk="0" h="36" w="81">
                  <a:moveTo>
                    <a:pt x="80" y="0"/>
                  </a:moveTo>
                  <a:cubicBezTo>
                    <a:pt x="36" y="0"/>
                    <a:pt x="27" y="18"/>
                    <a:pt x="1" y="36"/>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9342491" y="4766486"/>
              <a:ext cx="3674" cy="7508"/>
            </a:xfrm>
            <a:custGeom>
              <a:rect b="b" l="l" r="r" t="t"/>
              <a:pathLst>
                <a:path extrusionOk="0" h="47" w="23">
                  <a:moveTo>
                    <a:pt x="14" y="0"/>
                  </a:moveTo>
                  <a:cubicBezTo>
                    <a:pt x="14" y="23"/>
                    <a:pt x="0" y="46"/>
                    <a:pt x="14" y="46"/>
                  </a:cubicBezTo>
                  <a:cubicBezTo>
                    <a:pt x="16" y="46"/>
                    <a:pt x="19" y="46"/>
                    <a:pt x="23" y="44"/>
                  </a:cubicBezTo>
                  <a:cubicBezTo>
                    <a:pt x="23" y="27"/>
                    <a:pt x="23" y="9"/>
                    <a:pt x="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9530827" y="4711375"/>
              <a:ext cx="1597" cy="3035"/>
            </a:xfrm>
            <a:custGeom>
              <a:rect b="b" l="l" r="r" t="t"/>
              <a:pathLst>
                <a:path extrusionOk="0" h="19" w="10">
                  <a:moveTo>
                    <a:pt x="9" y="1"/>
                  </a:moveTo>
                  <a:cubicBezTo>
                    <a:pt x="0" y="10"/>
                    <a:pt x="0" y="10"/>
                    <a:pt x="0" y="19"/>
                  </a:cubicBezTo>
                  <a:cubicBezTo>
                    <a:pt x="9" y="19"/>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9341852" y="4760895"/>
              <a:ext cx="4313" cy="5751"/>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9519485" y="4927187"/>
              <a:ext cx="1597" cy="160"/>
            </a:xfrm>
            <a:custGeom>
              <a:rect b="b" l="l" r="r" t="t"/>
              <a:pathLst>
                <a:path extrusionOk="0" h="1" w="10">
                  <a:moveTo>
                    <a:pt x="9" y="1"/>
                  </a:moveTo>
                  <a:cubicBezTo>
                    <a:pt x="9" y="1"/>
                    <a:pt x="1" y="1"/>
                    <a:pt x="1"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9436260" y="4966803"/>
              <a:ext cx="1597" cy="2875"/>
            </a:xfrm>
            <a:custGeom>
              <a:rect b="b" l="l" r="r" t="t"/>
              <a:pathLst>
                <a:path extrusionOk="0" h="18" w="10">
                  <a:moveTo>
                    <a:pt x="9" y="0"/>
                  </a:moveTo>
                  <a:lnTo>
                    <a:pt x="9" y="0"/>
                  </a:lnTo>
                  <a:cubicBezTo>
                    <a:pt x="1" y="0"/>
                    <a:pt x="1" y="9"/>
                    <a:pt x="1" y="18"/>
                  </a:cubicBezTo>
                  <a:cubicBezTo>
                    <a:pt x="1" y="9"/>
                    <a:pt x="1"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9375558" y="4817284"/>
              <a:ext cx="160" cy="1597"/>
            </a:xfrm>
            <a:custGeom>
              <a:rect b="b" l="l" r="r" t="t"/>
              <a:pathLst>
                <a:path extrusionOk="0" h="10" w="1">
                  <a:moveTo>
                    <a:pt x="1" y="0"/>
                  </a:moveTo>
                  <a:cubicBezTo>
                    <a:pt x="1"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9358785" y="4834217"/>
              <a:ext cx="2875" cy="160"/>
            </a:xfrm>
            <a:custGeom>
              <a:rect b="b" l="l" r="r" t="t"/>
              <a:pathLst>
                <a:path extrusionOk="0" h="1" w="18">
                  <a:moveTo>
                    <a:pt x="18" y="0"/>
                  </a:moveTo>
                  <a:cubicBezTo>
                    <a:pt x="18" y="0"/>
                    <a:pt x="9" y="0"/>
                    <a:pt x="0" y="0"/>
                  </a:cubicBezTo>
                  <a:cubicBezTo>
                    <a:pt x="9"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9305111" y="4762173"/>
              <a:ext cx="160" cy="160"/>
            </a:xfrm>
            <a:custGeom>
              <a:rect b="b" l="l" r="r" t="t"/>
              <a:pathLst>
                <a:path extrusionOk="0" h="1" w="1">
                  <a:moveTo>
                    <a:pt x="0" y="1"/>
                  </a:moveTo>
                  <a:lnTo>
                    <a:pt x="0"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9374280" y="4817284"/>
              <a:ext cx="160" cy="2875"/>
            </a:xfrm>
            <a:custGeom>
              <a:rect b="b" l="l" r="r" t="t"/>
              <a:pathLst>
                <a:path extrusionOk="0" h="18" w="1">
                  <a:moveTo>
                    <a:pt x="0" y="18"/>
                  </a:moveTo>
                  <a:cubicBezTo>
                    <a:pt x="0" y="9"/>
                    <a:pt x="0" y="9"/>
                    <a:pt x="0" y="0"/>
                  </a:cubicBezTo>
                  <a:cubicBezTo>
                    <a:pt x="0" y="0"/>
                    <a:pt x="0" y="9"/>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9375558" y="4818722"/>
              <a:ext cx="2556" cy="1438"/>
            </a:xfrm>
            <a:custGeom>
              <a:rect b="b" l="l" r="r" t="t"/>
              <a:pathLst>
                <a:path extrusionOk="0" h="9" w="16">
                  <a:moveTo>
                    <a:pt x="1" y="0"/>
                  </a:moveTo>
                  <a:lnTo>
                    <a:pt x="1" y="0"/>
                  </a:lnTo>
                  <a:cubicBezTo>
                    <a:pt x="4" y="2"/>
                    <a:pt x="7" y="3"/>
                    <a:pt x="9" y="4"/>
                  </a:cubicBezTo>
                  <a:lnTo>
                    <a:pt x="9" y="4"/>
                  </a:lnTo>
                  <a:cubicBezTo>
                    <a:pt x="8" y="2"/>
                    <a:pt x="5" y="0"/>
                    <a:pt x="1" y="0"/>
                  </a:cubicBezTo>
                  <a:close/>
                  <a:moveTo>
                    <a:pt x="9" y="4"/>
                  </a:moveTo>
                  <a:cubicBezTo>
                    <a:pt x="10" y="7"/>
                    <a:pt x="10" y="9"/>
                    <a:pt x="10" y="9"/>
                  </a:cubicBezTo>
                  <a:cubicBezTo>
                    <a:pt x="10" y="9"/>
                    <a:pt x="15" y="9"/>
                    <a:pt x="9" y="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9374280" y="4814409"/>
              <a:ext cx="1438" cy="3035"/>
            </a:xfrm>
            <a:custGeom>
              <a:rect b="b" l="l" r="r" t="t"/>
              <a:pathLst>
                <a:path extrusionOk="0" h="19" w="9">
                  <a:moveTo>
                    <a:pt x="0" y="1"/>
                  </a:moveTo>
                  <a:cubicBezTo>
                    <a:pt x="0" y="9"/>
                    <a:pt x="0" y="9"/>
                    <a:pt x="0" y="18"/>
                  </a:cubicBezTo>
                  <a:lnTo>
                    <a:pt x="9" y="18"/>
                  </a:ln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9580187" y="4793323"/>
              <a:ext cx="1597" cy="2396"/>
            </a:xfrm>
            <a:custGeom>
              <a:rect b="b" l="l" r="r" t="t"/>
              <a:pathLst>
                <a:path extrusionOk="0" h="15" w="10">
                  <a:moveTo>
                    <a:pt x="9" y="0"/>
                  </a:moveTo>
                  <a:lnTo>
                    <a:pt x="9" y="0"/>
                  </a:lnTo>
                  <a:cubicBezTo>
                    <a:pt x="9" y="0"/>
                    <a:pt x="9" y="9"/>
                    <a:pt x="0" y="9"/>
                  </a:cubicBezTo>
                  <a:cubicBezTo>
                    <a:pt x="4" y="13"/>
                    <a:pt x="6" y="15"/>
                    <a:pt x="7" y="15"/>
                  </a:cubicBezTo>
                  <a:cubicBezTo>
                    <a:pt x="9" y="15"/>
                    <a:pt x="9" y="1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9300958" y="4664890"/>
              <a:ext cx="0" cy="160"/>
            </a:xfrm>
            <a:custGeom>
              <a:rect b="b" l="l" r="r" t="t"/>
              <a:pathLst>
                <a:path extrusionOk="0" h="1" w="0">
                  <a:moveTo>
                    <a:pt x="0" y="1"/>
                  </a:moveTo>
                  <a:cubicBezTo>
                    <a:pt x="0" y="1"/>
                    <a:pt x="0" y="1"/>
                    <a:pt x="0" y="1"/>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9300958" y="4660737"/>
              <a:ext cx="11342" cy="18370"/>
            </a:xfrm>
            <a:custGeom>
              <a:rect b="b" l="l" r="r" t="t"/>
              <a:pathLst>
                <a:path extrusionOk="0" h="115" w="71">
                  <a:moveTo>
                    <a:pt x="44" y="0"/>
                  </a:moveTo>
                  <a:cubicBezTo>
                    <a:pt x="38" y="24"/>
                    <a:pt x="32" y="32"/>
                    <a:pt x="21" y="32"/>
                  </a:cubicBezTo>
                  <a:cubicBezTo>
                    <a:pt x="16" y="32"/>
                    <a:pt x="9" y="30"/>
                    <a:pt x="0" y="27"/>
                  </a:cubicBezTo>
                  <a:lnTo>
                    <a:pt x="0" y="27"/>
                  </a:lnTo>
                  <a:cubicBezTo>
                    <a:pt x="26" y="53"/>
                    <a:pt x="53" y="88"/>
                    <a:pt x="71" y="115"/>
                  </a:cubicBezTo>
                  <a:cubicBezTo>
                    <a:pt x="62" y="80"/>
                    <a:pt x="53" y="35"/>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9210544" y="4642367"/>
              <a:ext cx="478429" cy="352711"/>
            </a:xfrm>
            <a:custGeom>
              <a:rect b="b" l="l" r="r" t="t"/>
              <a:pathLst>
                <a:path extrusionOk="0" h="2208" w="2995">
                  <a:moveTo>
                    <a:pt x="2005" y="115"/>
                  </a:moveTo>
                  <a:lnTo>
                    <a:pt x="2005" y="115"/>
                  </a:lnTo>
                  <a:cubicBezTo>
                    <a:pt x="2004" y="115"/>
                    <a:pt x="2004" y="115"/>
                    <a:pt x="2003" y="115"/>
                  </a:cubicBezTo>
                  <a:lnTo>
                    <a:pt x="2003" y="115"/>
                  </a:lnTo>
                  <a:lnTo>
                    <a:pt x="2005" y="115"/>
                  </a:lnTo>
                  <a:close/>
                  <a:moveTo>
                    <a:pt x="1845" y="108"/>
                  </a:moveTo>
                  <a:cubicBezTo>
                    <a:pt x="1849" y="108"/>
                    <a:pt x="1852" y="110"/>
                    <a:pt x="1855" y="115"/>
                  </a:cubicBezTo>
                  <a:cubicBezTo>
                    <a:pt x="1851" y="134"/>
                    <a:pt x="1848" y="140"/>
                    <a:pt x="1844" y="140"/>
                  </a:cubicBezTo>
                  <a:cubicBezTo>
                    <a:pt x="1839" y="140"/>
                    <a:pt x="1834" y="129"/>
                    <a:pt x="1829" y="124"/>
                  </a:cubicBezTo>
                  <a:cubicBezTo>
                    <a:pt x="1829" y="118"/>
                    <a:pt x="1837" y="108"/>
                    <a:pt x="1845" y="108"/>
                  </a:cubicBezTo>
                  <a:close/>
                  <a:moveTo>
                    <a:pt x="389" y="142"/>
                  </a:moveTo>
                  <a:cubicBezTo>
                    <a:pt x="389" y="142"/>
                    <a:pt x="390" y="143"/>
                    <a:pt x="390" y="143"/>
                  </a:cubicBezTo>
                  <a:lnTo>
                    <a:pt x="390" y="143"/>
                  </a:lnTo>
                  <a:cubicBezTo>
                    <a:pt x="390" y="143"/>
                    <a:pt x="390" y="142"/>
                    <a:pt x="389" y="142"/>
                  </a:cubicBezTo>
                  <a:close/>
                  <a:moveTo>
                    <a:pt x="416" y="142"/>
                  </a:moveTo>
                  <a:cubicBezTo>
                    <a:pt x="420" y="144"/>
                    <a:pt x="424" y="146"/>
                    <a:pt x="428" y="149"/>
                  </a:cubicBezTo>
                  <a:lnTo>
                    <a:pt x="428" y="149"/>
                  </a:lnTo>
                  <a:cubicBezTo>
                    <a:pt x="423" y="145"/>
                    <a:pt x="419" y="143"/>
                    <a:pt x="416" y="142"/>
                  </a:cubicBezTo>
                  <a:close/>
                  <a:moveTo>
                    <a:pt x="1109" y="159"/>
                  </a:moveTo>
                  <a:cubicBezTo>
                    <a:pt x="1110" y="159"/>
                    <a:pt x="1112" y="159"/>
                    <a:pt x="1113" y="159"/>
                  </a:cubicBezTo>
                  <a:cubicBezTo>
                    <a:pt x="1112" y="159"/>
                    <a:pt x="1110" y="159"/>
                    <a:pt x="1109" y="159"/>
                  </a:cubicBezTo>
                  <a:close/>
                  <a:moveTo>
                    <a:pt x="1195" y="206"/>
                  </a:moveTo>
                  <a:cubicBezTo>
                    <a:pt x="1200" y="206"/>
                    <a:pt x="1205" y="211"/>
                    <a:pt x="1211" y="221"/>
                  </a:cubicBezTo>
                  <a:cubicBezTo>
                    <a:pt x="1202" y="221"/>
                    <a:pt x="1193" y="221"/>
                    <a:pt x="1184" y="212"/>
                  </a:cubicBezTo>
                  <a:cubicBezTo>
                    <a:pt x="1188" y="209"/>
                    <a:pt x="1191" y="206"/>
                    <a:pt x="1195" y="206"/>
                  </a:cubicBezTo>
                  <a:close/>
                  <a:moveTo>
                    <a:pt x="1228" y="301"/>
                  </a:moveTo>
                  <a:lnTo>
                    <a:pt x="1228" y="301"/>
                  </a:lnTo>
                  <a:cubicBezTo>
                    <a:pt x="1227" y="303"/>
                    <a:pt x="1226" y="305"/>
                    <a:pt x="1225" y="307"/>
                  </a:cubicBezTo>
                  <a:lnTo>
                    <a:pt x="1225" y="307"/>
                  </a:lnTo>
                  <a:cubicBezTo>
                    <a:pt x="1227" y="306"/>
                    <a:pt x="1228" y="304"/>
                    <a:pt x="1228" y="301"/>
                  </a:cubicBezTo>
                  <a:close/>
                  <a:moveTo>
                    <a:pt x="668" y="447"/>
                  </a:moveTo>
                  <a:lnTo>
                    <a:pt x="668" y="447"/>
                  </a:lnTo>
                  <a:cubicBezTo>
                    <a:pt x="669" y="448"/>
                    <a:pt x="670" y="449"/>
                    <a:pt x="672" y="451"/>
                  </a:cubicBezTo>
                  <a:cubicBezTo>
                    <a:pt x="671" y="449"/>
                    <a:pt x="669" y="448"/>
                    <a:pt x="668" y="447"/>
                  </a:cubicBezTo>
                  <a:close/>
                  <a:moveTo>
                    <a:pt x="628" y="451"/>
                  </a:moveTo>
                  <a:lnTo>
                    <a:pt x="628" y="451"/>
                  </a:lnTo>
                  <a:cubicBezTo>
                    <a:pt x="637" y="459"/>
                    <a:pt x="645" y="459"/>
                    <a:pt x="663" y="468"/>
                  </a:cubicBezTo>
                  <a:lnTo>
                    <a:pt x="628" y="451"/>
                  </a:lnTo>
                  <a:close/>
                  <a:moveTo>
                    <a:pt x="2562" y="751"/>
                  </a:moveTo>
                  <a:cubicBezTo>
                    <a:pt x="2560" y="754"/>
                    <a:pt x="2559" y="757"/>
                    <a:pt x="2558" y="761"/>
                  </a:cubicBezTo>
                  <a:lnTo>
                    <a:pt x="2558" y="761"/>
                  </a:lnTo>
                  <a:cubicBezTo>
                    <a:pt x="2560" y="757"/>
                    <a:pt x="2562" y="754"/>
                    <a:pt x="2562" y="751"/>
                  </a:cubicBezTo>
                  <a:close/>
                  <a:moveTo>
                    <a:pt x="612" y="910"/>
                  </a:moveTo>
                  <a:cubicBezTo>
                    <a:pt x="619" y="912"/>
                    <a:pt x="627" y="914"/>
                    <a:pt x="635" y="917"/>
                  </a:cubicBezTo>
                  <a:lnTo>
                    <a:pt x="635" y="917"/>
                  </a:lnTo>
                  <a:cubicBezTo>
                    <a:pt x="629" y="913"/>
                    <a:pt x="621" y="911"/>
                    <a:pt x="612" y="910"/>
                  </a:cubicBezTo>
                  <a:close/>
                  <a:moveTo>
                    <a:pt x="2067" y="927"/>
                  </a:moveTo>
                  <a:cubicBezTo>
                    <a:pt x="2067" y="935"/>
                    <a:pt x="2065" y="938"/>
                    <a:pt x="2064" y="938"/>
                  </a:cubicBezTo>
                  <a:cubicBezTo>
                    <a:pt x="2061" y="938"/>
                    <a:pt x="2058" y="933"/>
                    <a:pt x="2058" y="927"/>
                  </a:cubicBezTo>
                  <a:close/>
                  <a:moveTo>
                    <a:pt x="635" y="917"/>
                  </a:moveTo>
                  <a:cubicBezTo>
                    <a:pt x="635" y="917"/>
                    <a:pt x="636" y="918"/>
                    <a:pt x="637" y="919"/>
                  </a:cubicBezTo>
                  <a:cubicBezTo>
                    <a:pt x="630" y="930"/>
                    <a:pt x="625" y="934"/>
                    <a:pt x="620" y="934"/>
                  </a:cubicBezTo>
                  <a:cubicBezTo>
                    <a:pt x="612" y="934"/>
                    <a:pt x="606" y="921"/>
                    <a:pt x="596" y="921"/>
                  </a:cubicBezTo>
                  <a:cubicBezTo>
                    <a:pt x="591" y="921"/>
                    <a:pt x="584" y="925"/>
                    <a:pt x="575" y="936"/>
                  </a:cubicBezTo>
                  <a:cubicBezTo>
                    <a:pt x="579" y="935"/>
                    <a:pt x="582" y="934"/>
                    <a:pt x="586" y="934"/>
                  </a:cubicBezTo>
                  <a:cubicBezTo>
                    <a:pt x="611" y="934"/>
                    <a:pt x="639" y="955"/>
                    <a:pt x="654" y="963"/>
                  </a:cubicBezTo>
                  <a:cubicBezTo>
                    <a:pt x="689" y="942"/>
                    <a:pt x="664" y="927"/>
                    <a:pt x="635" y="917"/>
                  </a:cubicBezTo>
                  <a:close/>
                  <a:moveTo>
                    <a:pt x="1811" y="1298"/>
                  </a:moveTo>
                  <a:cubicBezTo>
                    <a:pt x="1815" y="1299"/>
                    <a:pt x="1819" y="1300"/>
                    <a:pt x="1823" y="1300"/>
                  </a:cubicBezTo>
                  <a:lnTo>
                    <a:pt x="1823" y="1300"/>
                  </a:lnTo>
                  <a:cubicBezTo>
                    <a:pt x="1820" y="1299"/>
                    <a:pt x="1816" y="1298"/>
                    <a:pt x="1811" y="1298"/>
                  </a:cubicBezTo>
                  <a:close/>
                  <a:moveTo>
                    <a:pt x="1979" y="1704"/>
                  </a:moveTo>
                  <a:lnTo>
                    <a:pt x="1979" y="1704"/>
                  </a:lnTo>
                  <a:cubicBezTo>
                    <a:pt x="1978" y="1705"/>
                    <a:pt x="1977" y="1705"/>
                    <a:pt x="1976" y="1706"/>
                  </a:cubicBezTo>
                  <a:lnTo>
                    <a:pt x="1976" y="1706"/>
                  </a:lnTo>
                  <a:lnTo>
                    <a:pt x="1979" y="1704"/>
                  </a:lnTo>
                  <a:close/>
                  <a:moveTo>
                    <a:pt x="2403" y="0"/>
                  </a:moveTo>
                  <a:lnTo>
                    <a:pt x="2403" y="0"/>
                  </a:lnTo>
                  <a:cubicBezTo>
                    <a:pt x="2367" y="53"/>
                    <a:pt x="2323" y="53"/>
                    <a:pt x="2270" y="53"/>
                  </a:cubicBezTo>
                  <a:cubicBezTo>
                    <a:pt x="2217" y="62"/>
                    <a:pt x="2173" y="62"/>
                    <a:pt x="2155" y="115"/>
                  </a:cubicBezTo>
                  <a:lnTo>
                    <a:pt x="2129" y="89"/>
                  </a:lnTo>
                  <a:lnTo>
                    <a:pt x="2147" y="89"/>
                  </a:lnTo>
                  <a:cubicBezTo>
                    <a:pt x="2137" y="79"/>
                    <a:pt x="2130" y="76"/>
                    <a:pt x="2124" y="76"/>
                  </a:cubicBezTo>
                  <a:cubicBezTo>
                    <a:pt x="2113" y="76"/>
                    <a:pt x="2105" y="89"/>
                    <a:pt x="2094" y="106"/>
                  </a:cubicBezTo>
                  <a:cubicBezTo>
                    <a:pt x="2086" y="122"/>
                    <a:pt x="2078" y="143"/>
                    <a:pt x="2065" y="143"/>
                  </a:cubicBezTo>
                  <a:cubicBezTo>
                    <a:pt x="2063" y="143"/>
                    <a:pt x="2061" y="143"/>
                    <a:pt x="2058" y="142"/>
                  </a:cubicBezTo>
                  <a:cubicBezTo>
                    <a:pt x="2041" y="142"/>
                    <a:pt x="2023" y="124"/>
                    <a:pt x="2041" y="115"/>
                  </a:cubicBezTo>
                  <a:lnTo>
                    <a:pt x="2041" y="115"/>
                  </a:lnTo>
                  <a:lnTo>
                    <a:pt x="2005" y="133"/>
                  </a:lnTo>
                  <a:cubicBezTo>
                    <a:pt x="1989" y="133"/>
                    <a:pt x="1995" y="118"/>
                    <a:pt x="2003" y="115"/>
                  </a:cubicBezTo>
                  <a:lnTo>
                    <a:pt x="2003" y="115"/>
                  </a:lnTo>
                  <a:lnTo>
                    <a:pt x="1952" y="124"/>
                  </a:lnTo>
                  <a:cubicBezTo>
                    <a:pt x="1943" y="142"/>
                    <a:pt x="1926" y="159"/>
                    <a:pt x="1917" y="177"/>
                  </a:cubicBezTo>
                  <a:cubicBezTo>
                    <a:pt x="1899" y="159"/>
                    <a:pt x="1917" y="159"/>
                    <a:pt x="1917" y="150"/>
                  </a:cubicBezTo>
                  <a:lnTo>
                    <a:pt x="1917" y="150"/>
                  </a:lnTo>
                  <a:lnTo>
                    <a:pt x="1890" y="177"/>
                  </a:lnTo>
                  <a:cubicBezTo>
                    <a:pt x="1873" y="150"/>
                    <a:pt x="1899" y="124"/>
                    <a:pt x="1917" y="124"/>
                  </a:cubicBezTo>
                  <a:cubicBezTo>
                    <a:pt x="1909" y="95"/>
                    <a:pt x="1904" y="85"/>
                    <a:pt x="1900" y="85"/>
                  </a:cubicBezTo>
                  <a:cubicBezTo>
                    <a:pt x="1892" y="85"/>
                    <a:pt x="1886" y="111"/>
                    <a:pt x="1866" y="111"/>
                  </a:cubicBezTo>
                  <a:cubicBezTo>
                    <a:pt x="1859" y="111"/>
                    <a:pt x="1849" y="108"/>
                    <a:pt x="1837" y="97"/>
                  </a:cubicBezTo>
                  <a:lnTo>
                    <a:pt x="1864" y="80"/>
                  </a:lnTo>
                  <a:cubicBezTo>
                    <a:pt x="1846" y="27"/>
                    <a:pt x="1820" y="44"/>
                    <a:pt x="1793" y="9"/>
                  </a:cubicBezTo>
                  <a:lnTo>
                    <a:pt x="1793" y="9"/>
                  </a:lnTo>
                  <a:cubicBezTo>
                    <a:pt x="1802" y="27"/>
                    <a:pt x="1855" y="97"/>
                    <a:pt x="1820" y="124"/>
                  </a:cubicBezTo>
                  <a:cubicBezTo>
                    <a:pt x="1816" y="120"/>
                    <a:pt x="1813" y="118"/>
                    <a:pt x="1808" y="118"/>
                  </a:cubicBezTo>
                  <a:cubicBezTo>
                    <a:pt x="1802" y="118"/>
                    <a:pt x="1795" y="122"/>
                    <a:pt x="1785" y="133"/>
                  </a:cubicBezTo>
                  <a:cubicBezTo>
                    <a:pt x="1785" y="109"/>
                    <a:pt x="1777" y="105"/>
                    <a:pt x="1764" y="105"/>
                  </a:cubicBezTo>
                  <a:cubicBezTo>
                    <a:pt x="1757" y="105"/>
                    <a:pt x="1749" y="106"/>
                    <a:pt x="1740" y="106"/>
                  </a:cubicBezTo>
                  <a:lnTo>
                    <a:pt x="1740" y="62"/>
                  </a:lnTo>
                  <a:cubicBezTo>
                    <a:pt x="1723" y="71"/>
                    <a:pt x="1723" y="97"/>
                    <a:pt x="1705" y="124"/>
                  </a:cubicBezTo>
                  <a:cubicBezTo>
                    <a:pt x="1679" y="115"/>
                    <a:pt x="1679" y="80"/>
                    <a:pt x="1670" y="44"/>
                  </a:cubicBezTo>
                  <a:cubicBezTo>
                    <a:pt x="1667" y="44"/>
                    <a:pt x="1665" y="44"/>
                    <a:pt x="1663" y="44"/>
                  </a:cubicBezTo>
                  <a:cubicBezTo>
                    <a:pt x="1633" y="44"/>
                    <a:pt x="1694" y="107"/>
                    <a:pt x="1652" y="115"/>
                  </a:cubicBezTo>
                  <a:cubicBezTo>
                    <a:pt x="1642" y="110"/>
                    <a:pt x="1633" y="108"/>
                    <a:pt x="1624" y="108"/>
                  </a:cubicBezTo>
                  <a:cubicBezTo>
                    <a:pt x="1601" y="108"/>
                    <a:pt x="1578" y="123"/>
                    <a:pt x="1546" y="142"/>
                  </a:cubicBezTo>
                  <a:cubicBezTo>
                    <a:pt x="1528" y="133"/>
                    <a:pt x="1555" y="115"/>
                    <a:pt x="1546" y="106"/>
                  </a:cubicBezTo>
                  <a:lnTo>
                    <a:pt x="1546" y="106"/>
                  </a:lnTo>
                  <a:lnTo>
                    <a:pt x="1520" y="142"/>
                  </a:lnTo>
                  <a:cubicBezTo>
                    <a:pt x="1520" y="142"/>
                    <a:pt x="1520" y="124"/>
                    <a:pt x="1520" y="124"/>
                  </a:cubicBezTo>
                  <a:cubicBezTo>
                    <a:pt x="1502" y="133"/>
                    <a:pt x="1520" y="168"/>
                    <a:pt x="1493" y="186"/>
                  </a:cubicBezTo>
                  <a:cubicBezTo>
                    <a:pt x="1492" y="193"/>
                    <a:pt x="1489" y="195"/>
                    <a:pt x="1486" y="195"/>
                  </a:cubicBezTo>
                  <a:cubicBezTo>
                    <a:pt x="1472" y="195"/>
                    <a:pt x="1445" y="150"/>
                    <a:pt x="1420" y="150"/>
                  </a:cubicBezTo>
                  <a:cubicBezTo>
                    <a:pt x="1411" y="150"/>
                    <a:pt x="1403" y="155"/>
                    <a:pt x="1396" y="168"/>
                  </a:cubicBezTo>
                  <a:cubicBezTo>
                    <a:pt x="1387" y="150"/>
                    <a:pt x="1396" y="133"/>
                    <a:pt x="1396" y="115"/>
                  </a:cubicBezTo>
                  <a:lnTo>
                    <a:pt x="1396" y="115"/>
                  </a:lnTo>
                  <a:cubicBezTo>
                    <a:pt x="1352" y="159"/>
                    <a:pt x="1352" y="150"/>
                    <a:pt x="1317" y="195"/>
                  </a:cubicBezTo>
                  <a:lnTo>
                    <a:pt x="1281" y="168"/>
                  </a:lnTo>
                  <a:lnTo>
                    <a:pt x="1281" y="168"/>
                  </a:lnTo>
                  <a:cubicBezTo>
                    <a:pt x="1308" y="203"/>
                    <a:pt x="1272" y="248"/>
                    <a:pt x="1246" y="283"/>
                  </a:cubicBezTo>
                  <a:cubicBezTo>
                    <a:pt x="1255" y="301"/>
                    <a:pt x="1264" y="309"/>
                    <a:pt x="1264" y="318"/>
                  </a:cubicBezTo>
                  <a:lnTo>
                    <a:pt x="1219" y="345"/>
                  </a:lnTo>
                  <a:cubicBezTo>
                    <a:pt x="1219" y="337"/>
                    <a:pt x="1219" y="323"/>
                    <a:pt x="1225" y="307"/>
                  </a:cubicBezTo>
                  <a:lnTo>
                    <a:pt x="1225" y="307"/>
                  </a:lnTo>
                  <a:cubicBezTo>
                    <a:pt x="1223" y="309"/>
                    <a:pt x="1219" y="309"/>
                    <a:pt x="1219" y="309"/>
                  </a:cubicBezTo>
                  <a:cubicBezTo>
                    <a:pt x="1202" y="292"/>
                    <a:pt x="1211" y="265"/>
                    <a:pt x="1228" y="239"/>
                  </a:cubicBezTo>
                  <a:lnTo>
                    <a:pt x="1237" y="274"/>
                  </a:lnTo>
                  <a:cubicBezTo>
                    <a:pt x="1255" y="239"/>
                    <a:pt x="1264" y="212"/>
                    <a:pt x="1264" y="186"/>
                  </a:cubicBezTo>
                  <a:lnTo>
                    <a:pt x="1264" y="186"/>
                  </a:lnTo>
                  <a:cubicBezTo>
                    <a:pt x="1255" y="186"/>
                    <a:pt x="1255" y="195"/>
                    <a:pt x="1246" y="195"/>
                  </a:cubicBezTo>
                  <a:cubicBezTo>
                    <a:pt x="1246" y="186"/>
                    <a:pt x="1246" y="177"/>
                    <a:pt x="1246" y="177"/>
                  </a:cubicBezTo>
                  <a:cubicBezTo>
                    <a:pt x="1246" y="175"/>
                    <a:pt x="1246" y="173"/>
                    <a:pt x="1246" y="173"/>
                  </a:cubicBezTo>
                  <a:cubicBezTo>
                    <a:pt x="1245" y="173"/>
                    <a:pt x="1244" y="182"/>
                    <a:pt x="1237" y="195"/>
                  </a:cubicBezTo>
                  <a:lnTo>
                    <a:pt x="1228" y="142"/>
                  </a:lnTo>
                  <a:lnTo>
                    <a:pt x="1219" y="159"/>
                  </a:lnTo>
                  <a:lnTo>
                    <a:pt x="1166" y="124"/>
                  </a:lnTo>
                  <a:cubicBezTo>
                    <a:pt x="1122" y="177"/>
                    <a:pt x="1087" y="256"/>
                    <a:pt x="1016" y="283"/>
                  </a:cubicBezTo>
                  <a:cubicBezTo>
                    <a:pt x="1034" y="239"/>
                    <a:pt x="1025" y="221"/>
                    <a:pt x="1025" y="168"/>
                  </a:cubicBezTo>
                  <a:lnTo>
                    <a:pt x="1025" y="168"/>
                  </a:lnTo>
                  <a:cubicBezTo>
                    <a:pt x="1030" y="183"/>
                    <a:pt x="1036" y="188"/>
                    <a:pt x="1044" y="188"/>
                  </a:cubicBezTo>
                  <a:cubicBezTo>
                    <a:pt x="1061" y="188"/>
                    <a:pt x="1084" y="158"/>
                    <a:pt x="1107" y="158"/>
                  </a:cubicBezTo>
                  <a:cubicBezTo>
                    <a:pt x="1108" y="158"/>
                    <a:pt x="1108" y="158"/>
                    <a:pt x="1109" y="159"/>
                  </a:cubicBezTo>
                  <a:lnTo>
                    <a:pt x="1109" y="159"/>
                  </a:lnTo>
                  <a:cubicBezTo>
                    <a:pt x="1096" y="154"/>
                    <a:pt x="1097" y="132"/>
                    <a:pt x="1105" y="124"/>
                  </a:cubicBezTo>
                  <a:lnTo>
                    <a:pt x="1105" y="124"/>
                  </a:lnTo>
                  <a:lnTo>
                    <a:pt x="1043" y="168"/>
                  </a:lnTo>
                  <a:cubicBezTo>
                    <a:pt x="1043" y="133"/>
                    <a:pt x="1025" y="142"/>
                    <a:pt x="1007" y="124"/>
                  </a:cubicBezTo>
                  <a:lnTo>
                    <a:pt x="1007" y="124"/>
                  </a:lnTo>
                  <a:cubicBezTo>
                    <a:pt x="1025" y="203"/>
                    <a:pt x="963" y="177"/>
                    <a:pt x="937" y="203"/>
                  </a:cubicBezTo>
                  <a:cubicBezTo>
                    <a:pt x="937" y="180"/>
                    <a:pt x="943" y="158"/>
                    <a:pt x="962" y="158"/>
                  </a:cubicBezTo>
                  <a:cubicBezTo>
                    <a:pt x="965" y="158"/>
                    <a:pt x="969" y="158"/>
                    <a:pt x="972" y="159"/>
                  </a:cubicBezTo>
                  <a:cubicBezTo>
                    <a:pt x="967" y="148"/>
                    <a:pt x="963" y="143"/>
                    <a:pt x="958" y="143"/>
                  </a:cubicBezTo>
                  <a:cubicBezTo>
                    <a:pt x="942" y="143"/>
                    <a:pt x="929" y="203"/>
                    <a:pt x="912" y="203"/>
                  </a:cubicBezTo>
                  <a:cubicBezTo>
                    <a:pt x="909" y="203"/>
                    <a:pt x="905" y="201"/>
                    <a:pt x="902" y="195"/>
                  </a:cubicBezTo>
                  <a:cubicBezTo>
                    <a:pt x="910" y="195"/>
                    <a:pt x="910" y="195"/>
                    <a:pt x="910" y="186"/>
                  </a:cubicBezTo>
                  <a:lnTo>
                    <a:pt x="910" y="186"/>
                  </a:lnTo>
                  <a:cubicBezTo>
                    <a:pt x="905" y="191"/>
                    <a:pt x="899" y="193"/>
                    <a:pt x="892" y="193"/>
                  </a:cubicBezTo>
                  <a:cubicBezTo>
                    <a:pt x="876" y="193"/>
                    <a:pt x="860" y="181"/>
                    <a:pt x="866" y="168"/>
                  </a:cubicBezTo>
                  <a:lnTo>
                    <a:pt x="751" y="168"/>
                  </a:lnTo>
                  <a:cubicBezTo>
                    <a:pt x="712" y="176"/>
                    <a:pt x="687" y="191"/>
                    <a:pt x="688" y="219"/>
                  </a:cubicBezTo>
                  <a:lnTo>
                    <a:pt x="688" y="219"/>
                  </a:lnTo>
                  <a:cubicBezTo>
                    <a:pt x="684" y="197"/>
                    <a:pt x="672" y="149"/>
                    <a:pt x="672" y="142"/>
                  </a:cubicBezTo>
                  <a:lnTo>
                    <a:pt x="672" y="142"/>
                  </a:lnTo>
                  <a:cubicBezTo>
                    <a:pt x="654" y="212"/>
                    <a:pt x="654" y="283"/>
                    <a:pt x="681" y="354"/>
                  </a:cubicBezTo>
                  <a:cubicBezTo>
                    <a:pt x="663" y="327"/>
                    <a:pt x="628" y="283"/>
                    <a:pt x="601" y="239"/>
                  </a:cubicBezTo>
                  <a:cubicBezTo>
                    <a:pt x="566" y="195"/>
                    <a:pt x="540" y="150"/>
                    <a:pt x="566" y="142"/>
                  </a:cubicBezTo>
                  <a:cubicBezTo>
                    <a:pt x="551" y="136"/>
                    <a:pt x="535" y="131"/>
                    <a:pt x="520" y="131"/>
                  </a:cubicBezTo>
                  <a:cubicBezTo>
                    <a:pt x="509" y="131"/>
                    <a:pt x="498" y="134"/>
                    <a:pt x="487" y="142"/>
                  </a:cubicBezTo>
                  <a:cubicBezTo>
                    <a:pt x="504" y="150"/>
                    <a:pt x="575" y="221"/>
                    <a:pt x="566" y="221"/>
                  </a:cubicBezTo>
                  <a:cubicBezTo>
                    <a:pt x="522" y="195"/>
                    <a:pt x="504" y="186"/>
                    <a:pt x="495" y="177"/>
                  </a:cubicBezTo>
                  <a:cubicBezTo>
                    <a:pt x="479" y="177"/>
                    <a:pt x="463" y="170"/>
                    <a:pt x="428" y="149"/>
                  </a:cubicBezTo>
                  <a:lnTo>
                    <a:pt x="428" y="149"/>
                  </a:lnTo>
                  <a:cubicBezTo>
                    <a:pt x="457" y="172"/>
                    <a:pt x="501" y="239"/>
                    <a:pt x="478" y="239"/>
                  </a:cubicBezTo>
                  <a:cubicBezTo>
                    <a:pt x="469" y="222"/>
                    <a:pt x="397" y="158"/>
                    <a:pt x="390" y="143"/>
                  </a:cubicBezTo>
                  <a:lnTo>
                    <a:pt x="390" y="143"/>
                  </a:lnTo>
                  <a:cubicBezTo>
                    <a:pt x="398" y="168"/>
                    <a:pt x="407" y="193"/>
                    <a:pt x="415" y="226"/>
                  </a:cubicBezTo>
                  <a:lnTo>
                    <a:pt x="415" y="226"/>
                  </a:lnTo>
                  <a:cubicBezTo>
                    <a:pt x="406" y="205"/>
                    <a:pt x="334" y="158"/>
                    <a:pt x="292" y="133"/>
                  </a:cubicBezTo>
                  <a:lnTo>
                    <a:pt x="292" y="133"/>
                  </a:lnTo>
                  <a:cubicBezTo>
                    <a:pt x="302" y="139"/>
                    <a:pt x="296" y="141"/>
                    <a:pt x="284" y="141"/>
                  </a:cubicBezTo>
                  <a:cubicBezTo>
                    <a:pt x="272" y="141"/>
                    <a:pt x="252" y="139"/>
                    <a:pt x="238" y="139"/>
                  </a:cubicBezTo>
                  <a:cubicBezTo>
                    <a:pt x="230" y="139"/>
                    <a:pt x="224" y="140"/>
                    <a:pt x="222" y="142"/>
                  </a:cubicBezTo>
                  <a:lnTo>
                    <a:pt x="275" y="159"/>
                  </a:lnTo>
                  <a:cubicBezTo>
                    <a:pt x="269" y="158"/>
                    <a:pt x="264" y="158"/>
                    <a:pt x="260" y="158"/>
                  </a:cubicBezTo>
                  <a:cubicBezTo>
                    <a:pt x="201" y="158"/>
                    <a:pt x="368" y="274"/>
                    <a:pt x="319" y="274"/>
                  </a:cubicBezTo>
                  <a:cubicBezTo>
                    <a:pt x="292" y="256"/>
                    <a:pt x="160" y="168"/>
                    <a:pt x="98" y="150"/>
                  </a:cubicBezTo>
                  <a:lnTo>
                    <a:pt x="98" y="150"/>
                  </a:lnTo>
                  <a:cubicBezTo>
                    <a:pt x="142" y="186"/>
                    <a:pt x="239" y="248"/>
                    <a:pt x="336" y="309"/>
                  </a:cubicBezTo>
                  <a:cubicBezTo>
                    <a:pt x="425" y="371"/>
                    <a:pt x="513" y="424"/>
                    <a:pt x="548" y="451"/>
                  </a:cubicBezTo>
                  <a:lnTo>
                    <a:pt x="513" y="433"/>
                  </a:lnTo>
                  <a:lnTo>
                    <a:pt x="513" y="433"/>
                  </a:lnTo>
                  <a:cubicBezTo>
                    <a:pt x="531" y="451"/>
                    <a:pt x="548" y="459"/>
                    <a:pt x="566" y="477"/>
                  </a:cubicBezTo>
                  <a:cubicBezTo>
                    <a:pt x="513" y="451"/>
                    <a:pt x="434" y="406"/>
                    <a:pt x="345" y="345"/>
                  </a:cubicBezTo>
                  <a:cubicBezTo>
                    <a:pt x="257" y="292"/>
                    <a:pt x="160" y="221"/>
                    <a:pt x="98" y="177"/>
                  </a:cubicBezTo>
                  <a:cubicBezTo>
                    <a:pt x="95" y="178"/>
                    <a:pt x="92" y="179"/>
                    <a:pt x="89" y="179"/>
                  </a:cubicBezTo>
                  <a:cubicBezTo>
                    <a:pt x="83" y="179"/>
                    <a:pt x="77" y="177"/>
                    <a:pt x="74" y="177"/>
                  </a:cubicBezTo>
                  <a:cubicBezTo>
                    <a:pt x="69" y="177"/>
                    <a:pt x="72" y="181"/>
                    <a:pt x="89" y="203"/>
                  </a:cubicBezTo>
                  <a:cubicBezTo>
                    <a:pt x="54" y="195"/>
                    <a:pt x="19" y="150"/>
                    <a:pt x="1" y="133"/>
                  </a:cubicBezTo>
                  <a:lnTo>
                    <a:pt x="1" y="133"/>
                  </a:lnTo>
                  <a:lnTo>
                    <a:pt x="45" y="230"/>
                  </a:lnTo>
                  <a:cubicBezTo>
                    <a:pt x="116" y="256"/>
                    <a:pt x="160" y="336"/>
                    <a:pt x="222" y="354"/>
                  </a:cubicBezTo>
                  <a:cubicBezTo>
                    <a:pt x="177" y="309"/>
                    <a:pt x="133" y="265"/>
                    <a:pt x="80" y="221"/>
                  </a:cubicBezTo>
                  <a:lnTo>
                    <a:pt x="80" y="221"/>
                  </a:lnTo>
                  <a:cubicBezTo>
                    <a:pt x="125" y="239"/>
                    <a:pt x="186" y="274"/>
                    <a:pt x="239" y="318"/>
                  </a:cubicBezTo>
                  <a:cubicBezTo>
                    <a:pt x="301" y="354"/>
                    <a:pt x="345" y="389"/>
                    <a:pt x="354" y="415"/>
                  </a:cubicBezTo>
                  <a:cubicBezTo>
                    <a:pt x="328" y="415"/>
                    <a:pt x="222" y="362"/>
                    <a:pt x="195" y="354"/>
                  </a:cubicBezTo>
                  <a:lnTo>
                    <a:pt x="195" y="354"/>
                  </a:lnTo>
                  <a:cubicBezTo>
                    <a:pt x="222" y="371"/>
                    <a:pt x="275" y="424"/>
                    <a:pt x="257" y="424"/>
                  </a:cubicBezTo>
                  <a:lnTo>
                    <a:pt x="204" y="389"/>
                  </a:lnTo>
                  <a:lnTo>
                    <a:pt x="204" y="389"/>
                  </a:lnTo>
                  <a:cubicBezTo>
                    <a:pt x="204" y="406"/>
                    <a:pt x="239" y="424"/>
                    <a:pt x="266" y="442"/>
                  </a:cubicBezTo>
                  <a:cubicBezTo>
                    <a:pt x="292" y="468"/>
                    <a:pt x="310" y="477"/>
                    <a:pt x="292" y="495"/>
                  </a:cubicBezTo>
                  <a:cubicBezTo>
                    <a:pt x="292" y="512"/>
                    <a:pt x="239" y="539"/>
                    <a:pt x="275" y="539"/>
                  </a:cubicBezTo>
                  <a:cubicBezTo>
                    <a:pt x="287" y="535"/>
                    <a:pt x="310" y="533"/>
                    <a:pt x="337" y="533"/>
                  </a:cubicBezTo>
                  <a:cubicBezTo>
                    <a:pt x="424" y="533"/>
                    <a:pt x="561" y="550"/>
                    <a:pt x="601" y="557"/>
                  </a:cubicBezTo>
                  <a:cubicBezTo>
                    <a:pt x="601" y="557"/>
                    <a:pt x="557" y="592"/>
                    <a:pt x="540" y="610"/>
                  </a:cubicBezTo>
                  <a:cubicBezTo>
                    <a:pt x="531" y="614"/>
                    <a:pt x="517" y="616"/>
                    <a:pt x="502" y="616"/>
                  </a:cubicBezTo>
                  <a:cubicBezTo>
                    <a:pt x="487" y="616"/>
                    <a:pt x="469" y="614"/>
                    <a:pt x="451" y="610"/>
                  </a:cubicBezTo>
                  <a:cubicBezTo>
                    <a:pt x="434" y="610"/>
                    <a:pt x="412" y="606"/>
                    <a:pt x="394" y="606"/>
                  </a:cubicBezTo>
                  <a:cubicBezTo>
                    <a:pt x="385" y="606"/>
                    <a:pt x="378" y="607"/>
                    <a:pt x="372" y="610"/>
                  </a:cubicBezTo>
                  <a:cubicBezTo>
                    <a:pt x="389" y="610"/>
                    <a:pt x="416" y="618"/>
                    <a:pt x="425" y="627"/>
                  </a:cubicBezTo>
                  <a:cubicBezTo>
                    <a:pt x="416" y="636"/>
                    <a:pt x="372" y="627"/>
                    <a:pt x="398" y="654"/>
                  </a:cubicBezTo>
                  <a:cubicBezTo>
                    <a:pt x="435" y="654"/>
                    <a:pt x="438" y="684"/>
                    <a:pt x="442" y="684"/>
                  </a:cubicBezTo>
                  <a:cubicBezTo>
                    <a:pt x="444" y="684"/>
                    <a:pt x="446" y="678"/>
                    <a:pt x="451" y="663"/>
                  </a:cubicBezTo>
                  <a:cubicBezTo>
                    <a:pt x="478" y="689"/>
                    <a:pt x="460" y="698"/>
                    <a:pt x="478" y="724"/>
                  </a:cubicBezTo>
                  <a:cubicBezTo>
                    <a:pt x="495" y="716"/>
                    <a:pt x="522" y="716"/>
                    <a:pt x="548" y="716"/>
                  </a:cubicBezTo>
                  <a:cubicBezTo>
                    <a:pt x="566" y="711"/>
                    <a:pt x="581" y="709"/>
                    <a:pt x="594" y="709"/>
                  </a:cubicBezTo>
                  <a:cubicBezTo>
                    <a:pt x="606" y="709"/>
                    <a:pt x="615" y="711"/>
                    <a:pt x="619" y="716"/>
                  </a:cubicBezTo>
                  <a:cubicBezTo>
                    <a:pt x="610" y="724"/>
                    <a:pt x="592" y="733"/>
                    <a:pt x="592" y="742"/>
                  </a:cubicBezTo>
                  <a:cubicBezTo>
                    <a:pt x="610" y="786"/>
                    <a:pt x="610" y="821"/>
                    <a:pt x="628" y="866"/>
                  </a:cubicBezTo>
                  <a:cubicBezTo>
                    <a:pt x="619" y="874"/>
                    <a:pt x="619" y="910"/>
                    <a:pt x="592" y="910"/>
                  </a:cubicBezTo>
                  <a:cubicBezTo>
                    <a:pt x="599" y="910"/>
                    <a:pt x="606" y="910"/>
                    <a:pt x="612" y="910"/>
                  </a:cubicBezTo>
                  <a:lnTo>
                    <a:pt x="612" y="910"/>
                  </a:lnTo>
                  <a:cubicBezTo>
                    <a:pt x="611" y="910"/>
                    <a:pt x="611" y="910"/>
                    <a:pt x="610" y="910"/>
                  </a:cubicBezTo>
                  <a:cubicBezTo>
                    <a:pt x="643" y="891"/>
                    <a:pt x="679" y="882"/>
                    <a:pt x="713" y="882"/>
                  </a:cubicBezTo>
                  <a:cubicBezTo>
                    <a:pt x="743" y="882"/>
                    <a:pt x="771" y="889"/>
                    <a:pt x="796" y="901"/>
                  </a:cubicBezTo>
                  <a:cubicBezTo>
                    <a:pt x="831" y="927"/>
                    <a:pt x="769" y="936"/>
                    <a:pt x="778" y="945"/>
                  </a:cubicBezTo>
                  <a:cubicBezTo>
                    <a:pt x="791" y="980"/>
                    <a:pt x="824" y="980"/>
                    <a:pt x="853" y="980"/>
                  </a:cubicBezTo>
                  <a:cubicBezTo>
                    <a:pt x="882" y="980"/>
                    <a:pt x="906" y="980"/>
                    <a:pt x="902" y="1016"/>
                  </a:cubicBezTo>
                  <a:cubicBezTo>
                    <a:pt x="875" y="1060"/>
                    <a:pt x="831" y="1060"/>
                    <a:pt x="804" y="1078"/>
                  </a:cubicBezTo>
                  <a:cubicBezTo>
                    <a:pt x="778" y="1060"/>
                    <a:pt x="804" y="1025"/>
                    <a:pt x="796" y="1007"/>
                  </a:cubicBezTo>
                  <a:lnTo>
                    <a:pt x="796" y="1007"/>
                  </a:lnTo>
                  <a:lnTo>
                    <a:pt x="787" y="1033"/>
                  </a:lnTo>
                  <a:cubicBezTo>
                    <a:pt x="769" y="1033"/>
                    <a:pt x="751" y="1025"/>
                    <a:pt x="760" y="1007"/>
                  </a:cubicBezTo>
                  <a:lnTo>
                    <a:pt x="760" y="1007"/>
                  </a:lnTo>
                  <a:cubicBezTo>
                    <a:pt x="734" y="1042"/>
                    <a:pt x="813" y="1122"/>
                    <a:pt x="813" y="1184"/>
                  </a:cubicBezTo>
                  <a:cubicBezTo>
                    <a:pt x="823" y="1189"/>
                    <a:pt x="837" y="1194"/>
                    <a:pt x="848" y="1194"/>
                  </a:cubicBezTo>
                  <a:cubicBezTo>
                    <a:pt x="856" y="1194"/>
                    <a:pt x="862" y="1191"/>
                    <a:pt x="866" y="1184"/>
                  </a:cubicBezTo>
                  <a:lnTo>
                    <a:pt x="849" y="1166"/>
                  </a:lnTo>
                  <a:cubicBezTo>
                    <a:pt x="854" y="1158"/>
                    <a:pt x="862" y="1155"/>
                    <a:pt x="871" y="1155"/>
                  </a:cubicBezTo>
                  <a:cubicBezTo>
                    <a:pt x="881" y="1155"/>
                    <a:pt x="892" y="1159"/>
                    <a:pt x="900" y="1159"/>
                  </a:cubicBezTo>
                  <a:cubicBezTo>
                    <a:pt x="906" y="1159"/>
                    <a:pt x="910" y="1156"/>
                    <a:pt x="910" y="1148"/>
                  </a:cubicBezTo>
                  <a:cubicBezTo>
                    <a:pt x="937" y="1157"/>
                    <a:pt x="981" y="1166"/>
                    <a:pt x="981" y="1201"/>
                  </a:cubicBezTo>
                  <a:lnTo>
                    <a:pt x="956" y="1226"/>
                  </a:lnTo>
                  <a:lnTo>
                    <a:pt x="956" y="1226"/>
                  </a:lnTo>
                  <a:cubicBezTo>
                    <a:pt x="962" y="1215"/>
                    <a:pt x="958" y="1201"/>
                    <a:pt x="946" y="1201"/>
                  </a:cubicBezTo>
                  <a:lnTo>
                    <a:pt x="946" y="1201"/>
                  </a:lnTo>
                  <a:cubicBezTo>
                    <a:pt x="958" y="1201"/>
                    <a:pt x="953" y="1216"/>
                    <a:pt x="951" y="1231"/>
                  </a:cubicBezTo>
                  <a:lnTo>
                    <a:pt x="951" y="1231"/>
                  </a:lnTo>
                  <a:lnTo>
                    <a:pt x="946" y="1236"/>
                  </a:lnTo>
                  <a:cubicBezTo>
                    <a:pt x="947" y="1236"/>
                    <a:pt x="949" y="1235"/>
                    <a:pt x="950" y="1233"/>
                  </a:cubicBezTo>
                  <a:lnTo>
                    <a:pt x="950" y="1233"/>
                  </a:lnTo>
                  <a:cubicBezTo>
                    <a:pt x="948" y="1249"/>
                    <a:pt x="949" y="1264"/>
                    <a:pt x="971" y="1264"/>
                  </a:cubicBezTo>
                  <a:cubicBezTo>
                    <a:pt x="974" y="1264"/>
                    <a:pt x="977" y="1263"/>
                    <a:pt x="981" y="1263"/>
                  </a:cubicBezTo>
                  <a:lnTo>
                    <a:pt x="990" y="1219"/>
                  </a:lnTo>
                  <a:cubicBezTo>
                    <a:pt x="1025" y="1236"/>
                    <a:pt x="1087" y="1236"/>
                    <a:pt x="1087" y="1272"/>
                  </a:cubicBezTo>
                  <a:cubicBezTo>
                    <a:pt x="1122" y="1236"/>
                    <a:pt x="1078" y="1263"/>
                    <a:pt x="1113" y="1219"/>
                  </a:cubicBezTo>
                  <a:lnTo>
                    <a:pt x="1113" y="1219"/>
                  </a:lnTo>
                  <a:cubicBezTo>
                    <a:pt x="1105" y="1229"/>
                    <a:pt x="1099" y="1232"/>
                    <a:pt x="1094" y="1232"/>
                  </a:cubicBezTo>
                  <a:cubicBezTo>
                    <a:pt x="1077" y="1232"/>
                    <a:pt x="1072" y="1192"/>
                    <a:pt x="1056" y="1192"/>
                  </a:cubicBezTo>
                  <a:cubicBezTo>
                    <a:pt x="1051" y="1192"/>
                    <a:pt x="1045" y="1196"/>
                    <a:pt x="1038" y="1204"/>
                  </a:cubicBezTo>
                  <a:lnTo>
                    <a:pt x="1038" y="1204"/>
                  </a:lnTo>
                  <a:cubicBezTo>
                    <a:pt x="1066" y="1166"/>
                    <a:pt x="1035" y="1163"/>
                    <a:pt x="1060" y="1113"/>
                  </a:cubicBezTo>
                  <a:lnTo>
                    <a:pt x="1060" y="1113"/>
                  </a:lnTo>
                  <a:cubicBezTo>
                    <a:pt x="1055" y="1118"/>
                    <a:pt x="1050" y="1127"/>
                    <a:pt x="1044" y="1127"/>
                  </a:cubicBezTo>
                  <a:cubicBezTo>
                    <a:pt x="1041" y="1127"/>
                    <a:pt x="1037" y="1123"/>
                    <a:pt x="1034" y="1113"/>
                  </a:cubicBezTo>
                  <a:lnTo>
                    <a:pt x="1025" y="1113"/>
                  </a:lnTo>
                  <a:cubicBezTo>
                    <a:pt x="1016" y="1122"/>
                    <a:pt x="1016" y="1131"/>
                    <a:pt x="1007" y="1139"/>
                  </a:cubicBezTo>
                  <a:cubicBezTo>
                    <a:pt x="972" y="1139"/>
                    <a:pt x="955" y="1104"/>
                    <a:pt x="928" y="1104"/>
                  </a:cubicBezTo>
                  <a:cubicBezTo>
                    <a:pt x="928" y="1095"/>
                    <a:pt x="932" y="1095"/>
                    <a:pt x="938" y="1095"/>
                  </a:cubicBezTo>
                  <a:cubicBezTo>
                    <a:pt x="943" y="1095"/>
                    <a:pt x="950" y="1095"/>
                    <a:pt x="955" y="1086"/>
                  </a:cubicBezTo>
                  <a:lnTo>
                    <a:pt x="928" y="1078"/>
                  </a:lnTo>
                  <a:cubicBezTo>
                    <a:pt x="942" y="1068"/>
                    <a:pt x="949" y="1052"/>
                    <a:pt x="957" y="1042"/>
                  </a:cubicBezTo>
                  <a:lnTo>
                    <a:pt x="957" y="1042"/>
                  </a:lnTo>
                  <a:cubicBezTo>
                    <a:pt x="959" y="1041"/>
                    <a:pt x="962" y="1040"/>
                    <a:pt x="963" y="1036"/>
                  </a:cubicBezTo>
                  <a:lnTo>
                    <a:pt x="963" y="1036"/>
                  </a:lnTo>
                  <a:cubicBezTo>
                    <a:pt x="965" y="1035"/>
                    <a:pt x="968" y="1034"/>
                    <a:pt x="971" y="1034"/>
                  </a:cubicBezTo>
                  <a:cubicBezTo>
                    <a:pt x="976" y="1034"/>
                    <a:pt x="982" y="1036"/>
                    <a:pt x="990" y="1042"/>
                  </a:cubicBezTo>
                  <a:lnTo>
                    <a:pt x="972" y="1007"/>
                  </a:lnTo>
                  <a:cubicBezTo>
                    <a:pt x="981" y="980"/>
                    <a:pt x="972" y="954"/>
                    <a:pt x="955" y="954"/>
                  </a:cubicBezTo>
                  <a:cubicBezTo>
                    <a:pt x="955" y="936"/>
                    <a:pt x="902" y="936"/>
                    <a:pt x="928" y="936"/>
                  </a:cubicBezTo>
                  <a:lnTo>
                    <a:pt x="884" y="901"/>
                  </a:lnTo>
                  <a:lnTo>
                    <a:pt x="893" y="892"/>
                  </a:lnTo>
                  <a:cubicBezTo>
                    <a:pt x="866" y="848"/>
                    <a:pt x="796" y="830"/>
                    <a:pt x="813" y="751"/>
                  </a:cubicBezTo>
                  <a:cubicBezTo>
                    <a:pt x="796" y="742"/>
                    <a:pt x="778" y="733"/>
                    <a:pt x="778" y="698"/>
                  </a:cubicBezTo>
                  <a:lnTo>
                    <a:pt x="796" y="680"/>
                  </a:lnTo>
                  <a:cubicBezTo>
                    <a:pt x="779" y="672"/>
                    <a:pt x="786" y="618"/>
                    <a:pt x="765" y="618"/>
                  </a:cubicBezTo>
                  <a:cubicBezTo>
                    <a:pt x="764" y="618"/>
                    <a:pt x="762" y="618"/>
                    <a:pt x="760" y="618"/>
                  </a:cubicBezTo>
                  <a:cubicBezTo>
                    <a:pt x="787" y="592"/>
                    <a:pt x="796" y="592"/>
                    <a:pt x="787" y="583"/>
                  </a:cubicBezTo>
                  <a:cubicBezTo>
                    <a:pt x="778" y="583"/>
                    <a:pt x="760" y="583"/>
                    <a:pt x="769" y="574"/>
                  </a:cubicBezTo>
                  <a:lnTo>
                    <a:pt x="769" y="574"/>
                  </a:lnTo>
                  <a:lnTo>
                    <a:pt x="725" y="583"/>
                  </a:lnTo>
                  <a:cubicBezTo>
                    <a:pt x="725" y="574"/>
                    <a:pt x="707" y="565"/>
                    <a:pt x="681" y="557"/>
                  </a:cubicBezTo>
                  <a:lnTo>
                    <a:pt x="645" y="548"/>
                  </a:lnTo>
                  <a:cubicBezTo>
                    <a:pt x="619" y="539"/>
                    <a:pt x="628" y="530"/>
                    <a:pt x="628" y="521"/>
                  </a:cubicBezTo>
                  <a:cubicBezTo>
                    <a:pt x="637" y="521"/>
                    <a:pt x="645" y="512"/>
                    <a:pt x="645" y="504"/>
                  </a:cubicBezTo>
                  <a:cubicBezTo>
                    <a:pt x="653" y="507"/>
                    <a:pt x="657" y="511"/>
                    <a:pt x="659" y="513"/>
                  </a:cubicBezTo>
                  <a:lnTo>
                    <a:pt x="659" y="513"/>
                  </a:lnTo>
                  <a:cubicBezTo>
                    <a:pt x="658" y="513"/>
                    <a:pt x="656" y="513"/>
                    <a:pt x="654" y="512"/>
                  </a:cubicBezTo>
                  <a:lnTo>
                    <a:pt x="654" y="512"/>
                  </a:lnTo>
                  <a:cubicBezTo>
                    <a:pt x="657" y="515"/>
                    <a:pt x="659" y="516"/>
                    <a:pt x="660" y="516"/>
                  </a:cubicBezTo>
                  <a:cubicBezTo>
                    <a:pt x="660" y="516"/>
                    <a:pt x="660" y="515"/>
                    <a:pt x="659" y="513"/>
                  </a:cubicBezTo>
                  <a:lnTo>
                    <a:pt x="659" y="513"/>
                  </a:lnTo>
                  <a:cubicBezTo>
                    <a:pt x="668" y="515"/>
                    <a:pt x="674" y="516"/>
                    <a:pt x="677" y="516"/>
                  </a:cubicBezTo>
                  <a:cubicBezTo>
                    <a:pt x="688" y="516"/>
                    <a:pt x="671" y="508"/>
                    <a:pt x="645" y="495"/>
                  </a:cubicBezTo>
                  <a:cubicBezTo>
                    <a:pt x="618" y="474"/>
                    <a:pt x="591" y="454"/>
                    <a:pt x="600" y="454"/>
                  </a:cubicBezTo>
                  <a:cubicBezTo>
                    <a:pt x="603" y="454"/>
                    <a:pt x="609" y="455"/>
                    <a:pt x="619" y="459"/>
                  </a:cubicBezTo>
                  <a:cubicBezTo>
                    <a:pt x="601" y="451"/>
                    <a:pt x="601" y="442"/>
                    <a:pt x="601" y="442"/>
                  </a:cubicBezTo>
                  <a:lnTo>
                    <a:pt x="601" y="442"/>
                  </a:lnTo>
                  <a:cubicBezTo>
                    <a:pt x="601" y="442"/>
                    <a:pt x="610" y="451"/>
                    <a:pt x="619" y="451"/>
                  </a:cubicBezTo>
                  <a:lnTo>
                    <a:pt x="628" y="451"/>
                  </a:lnTo>
                  <a:cubicBezTo>
                    <a:pt x="628" y="451"/>
                    <a:pt x="628" y="451"/>
                    <a:pt x="619" y="442"/>
                  </a:cubicBezTo>
                  <a:lnTo>
                    <a:pt x="619" y="442"/>
                  </a:lnTo>
                  <a:lnTo>
                    <a:pt x="681" y="477"/>
                  </a:lnTo>
                  <a:cubicBezTo>
                    <a:pt x="683" y="478"/>
                    <a:pt x="684" y="479"/>
                    <a:pt x="685" y="479"/>
                  </a:cubicBezTo>
                  <a:cubicBezTo>
                    <a:pt x="687"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68" y="447"/>
                  </a:cubicBezTo>
                  <a:lnTo>
                    <a:pt x="668" y="447"/>
                  </a:lnTo>
                  <a:cubicBezTo>
                    <a:pt x="640" y="424"/>
                    <a:pt x="678" y="421"/>
                    <a:pt x="619" y="362"/>
                  </a:cubicBezTo>
                  <a:lnTo>
                    <a:pt x="619" y="362"/>
                  </a:lnTo>
                  <a:cubicBezTo>
                    <a:pt x="628" y="371"/>
                    <a:pt x="637" y="380"/>
                    <a:pt x="637" y="380"/>
                  </a:cubicBezTo>
                  <a:cubicBezTo>
                    <a:pt x="644" y="384"/>
                    <a:pt x="650" y="386"/>
                    <a:pt x="654" y="386"/>
                  </a:cubicBezTo>
                  <a:cubicBezTo>
                    <a:pt x="660" y="386"/>
                    <a:pt x="663" y="382"/>
                    <a:pt x="663" y="371"/>
                  </a:cubicBezTo>
                  <a:lnTo>
                    <a:pt x="698" y="415"/>
                  </a:lnTo>
                  <a:cubicBezTo>
                    <a:pt x="690" y="398"/>
                    <a:pt x="681" y="380"/>
                    <a:pt x="681" y="362"/>
                  </a:cubicBezTo>
                  <a:lnTo>
                    <a:pt x="681" y="362"/>
                  </a:lnTo>
                  <a:cubicBezTo>
                    <a:pt x="707" y="389"/>
                    <a:pt x="725" y="406"/>
                    <a:pt x="734" y="433"/>
                  </a:cubicBezTo>
                  <a:cubicBezTo>
                    <a:pt x="734" y="406"/>
                    <a:pt x="734" y="406"/>
                    <a:pt x="734" y="398"/>
                  </a:cubicBezTo>
                  <a:cubicBezTo>
                    <a:pt x="743" y="398"/>
                    <a:pt x="743" y="389"/>
                    <a:pt x="743" y="362"/>
                  </a:cubicBezTo>
                  <a:lnTo>
                    <a:pt x="760" y="389"/>
                  </a:lnTo>
                  <a:cubicBezTo>
                    <a:pt x="760" y="389"/>
                    <a:pt x="765" y="370"/>
                    <a:pt x="774" y="370"/>
                  </a:cubicBezTo>
                  <a:cubicBezTo>
                    <a:pt x="778" y="370"/>
                    <a:pt x="782" y="373"/>
                    <a:pt x="787" y="380"/>
                  </a:cubicBezTo>
                  <a:cubicBezTo>
                    <a:pt x="804" y="406"/>
                    <a:pt x="813" y="406"/>
                    <a:pt x="866" y="406"/>
                  </a:cubicBezTo>
                  <a:cubicBezTo>
                    <a:pt x="919" y="406"/>
                    <a:pt x="972" y="406"/>
                    <a:pt x="1016" y="433"/>
                  </a:cubicBezTo>
                  <a:cubicBezTo>
                    <a:pt x="1012" y="412"/>
                    <a:pt x="1012" y="405"/>
                    <a:pt x="1015" y="405"/>
                  </a:cubicBezTo>
                  <a:lnTo>
                    <a:pt x="1015" y="405"/>
                  </a:lnTo>
                  <a:cubicBezTo>
                    <a:pt x="1021" y="405"/>
                    <a:pt x="1036" y="429"/>
                    <a:pt x="1048" y="429"/>
                  </a:cubicBezTo>
                  <a:cubicBezTo>
                    <a:pt x="1054" y="429"/>
                    <a:pt x="1058" y="424"/>
                    <a:pt x="1060" y="406"/>
                  </a:cubicBezTo>
                  <a:cubicBezTo>
                    <a:pt x="1060" y="424"/>
                    <a:pt x="1078" y="442"/>
                    <a:pt x="1060" y="459"/>
                  </a:cubicBezTo>
                  <a:cubicBezTo>
                    <a:pt x="1070" y="453"/>
                    <a:pt x="1080" y="452"/>
                    <a:pt x="1088" y="452"/>
                  </a:cubicBezTo>
                  <a:cubicBezTo>
                    <a:pt x="1103" y="452"/>
                    <a:pt x="1116" y="458"/>
                    <a:pt x="1127" y="458"/>
                  </a:cubicBezTo>
                  <a:cubicBezTo>
                    <a:pt x="1138" y="458"/>
                    <a:pt x="1148" y="453"/>
                    <a:pt x="1158" y="433"/>
                  </a:cubicBezTo>
                  <a:lnTo>
                    <a:pt x="1158" y="433"/>
                  </a:lnTo>
                  <a:cubicBezTo>
                    <a:pt x="1166" y="451"/>
                    <a:pt x="1149" y="459"/>
                    <a:pt x="1158" y="477"/>
                  </a:cubicBezTo>
                  <a:cubicBezTo>
                    <a:pt x="1158" y="471"/>
                    <a:pt x="1162" y="465"/>
                    <a:pt x="1168" y="465"/>
                  </a:cubicBezTo>
                  <a:cubicBezTo>
                    <a:pt x="1170" y="465"/>
                    <a:pt x="1173" y="466"/>
                    <a:pt x="1175" y="468"/>
                  </a:cubicBezTo>
                  <a:cubicBezTo>
                    <a:pt x="1175" y="477"/>
                    <a:pt x="1166" y="486"/>
                    <a:pt x="1158" y="495"/>
                  </a:cubicBezTo>
                  <a:cubicBezTo>
                    <a:pt x="1202" y="495"/>
                    <a:pt x="1211" y="433"/>
                    <a:pt x="1211" y="371"/>
                  </a:cubicBezTo>
                  <a:cubicBezTo>
                    <a:pt x="1222" y="383"/>
                    <a:pt x="1230" y="389"/>
                    <a:pt x="1237" y="389"/>
                  </a:cubicBezTo>
                  <a:cubicBezTo>
                    <a:pt x="1246" y="389"/>
                    <a:pt x="1254" y="378"/>
                    <a:pt x="1264" y="354"/>
                  </a:cubicBezTo>
                  <a:lnTo>
                    <a:pt x="1264" y="354"/>
                  </a:lnTo>
                  <a:cubicBezTo>
                    <a:pt x="1272" y="371"/>
                    <a:pt x="1281" y="398"/>
                    <a:pt x="1255" y="398"/>
                  </a:cubicBezTo>
                  <a:cubicBezTo>
                    <a:pt x="1264" y="402"/>
                    <a:pt x="1291" y="412"/>
                    <a:pt x="1314" y="412"/>
                  </a:cubicBezTo>
                  <a:cubicBezTo>
                    <a:pt x="1335" y="412"/>
                    <a:pt x="1352" y="405"/>
                    <a:pt x="1352" y="380"/>
                  </a:cubicBezTo>
                  <a:cubicBezTo>
                    <a:pt x="1356"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5"/>
                    <a:pt x="1461" y="345"/>
                  </a:cubicBezTo>
                  <a:cubicBezTo>
                    <a:pt x="1471" y="345"/>
                    <a:pt x="1482" y="355"/>
                    <a:pt x="1495" y="355"/>
                  </a:cubicBezTo>
                  <a:cubicBezTo>
                    <a:pt x="1497" y="355"/>
                    <a:pt x="1499" y="354"/>
                    <a:pt x="1502" y="354"/>
                  </a:cubicBezTo>
                  <a:lnTo>
                    <a:pt x="1502" y="362"/>
                  </a:lnTo>
                  <a:cubicBezTo>
                    <a:pt x="1520" y="375"/>
                    <a:pt x="1530" y="379"/>
                    <a:pt x="1536" y="379"/>
                  </a:cubicBezTo>
                  <a:cubicBezTo>
                    <a:pt x="1545" y="379"/>
                    <a:pt x="1547" y="372"/>
                    <a:pt x="1556" y="372"/>
                  </a:cubicBezTo>
                  <a:cubicBezTo>
                    <a:pt x="1562" y="372"/>
                    <a:pt x="1572" y="376"/>
                    <a:pt x="1590" y="389"/>
                  </a:cubicBezTo>
                  <a:lnTo>
                    <a:pt x="1581" y="354"/>
                  </a:lnTo>
                  <a:cubicBezTo>
                    <a:pt x="1584" y="334"/>
                    <a:pt x="1589" y="326"/>
                    <a:pt x="1595" y="326"/>
                  </a:cubicBezTo>
                  <a:cubicBezTo>
                    <a:pt x="1613" y="326"/>
                    <a:pt x="1643" y="375"/>
                    <a:pt x="1667" y="375"/>
                  </a:cubicBezTo>
                  <a:cubicBezTo>
                    <a:pt x="1671" y="375"/>
                    <a:pt x="1675" y="374"/>
                    <a:pt x="1679" y="371"/>
                  </a:cubicBezTo>
                  <a:lnTo>
                    <a:pt x="1661" y="345"/>
                  </a:lnTo>
                  <a:cubicBezTo>
                    <a:pt x="1663" y="342"/>
                    <a:pt x="1666" y="341"/>
                    <a:pt x="1668" y="341"/>
                  </a:cubicBezTo>
                  <a:cubicBezTo>
                    <a:pt x="1694" y="341"/>
                    <a:pt x="1724" y="451"/>
                    <a:pt x="1740" y="459"/>
                  </a:cubicBezTo>
                  <a:cubicBezTo>
                    <a:pt x="1749" y="468"/>
                    <a:pt x="1732" y="477"/>
                    <a:pt x="1732" y="477"/>
                  </a:cubicBezTo>
                  <a:cubicBezTo>
                    <a:pt x="1742" y="486"/>
                    <a:pt x="1748" y="489"/>
                    <a:pt x="1752" y="489"/>
                  </a:cubicBezTo>
                  <a:cubicBezTo>
                    <a:pt x="1767" y="489"/>
                    <a:pt x="1740" y="431"/>
                    <a:pt x="1776" y="424"/>
                  </a:cubicBezTo>
                  <a:lnTo>
                    <a:pt x="1776" y="424"/>
                  </a:lnTo>
                  <a:cubicBezTo>
                    <a:pt x="1785" y="442"/>
                    <a:pt x="1767" y="486"/>
                    <a:pt x="1793" y="486"/>
                  </a:cubicBezTo>
                  <a:cubicBezTo>
                    <a:pt x="1794" y="489"/>
                    <a:pt x="1796" y="490"/>
                    <a:pt x="1798" y="490"/>
                  </a:cubicBezTo>
                  <a:cubicBezTo>
                    <a:pt x="1812" y="490"/>
                    <a:pt x="1846" y="444"/>
                    <a:pt x="1875" y="444"/>
                  </a:cubicBezTo>
                  <a:cubicBezTo>
                    <a:pt x="1884" y="444"/>
                    <a:pt x="1892" y="449"/>
                    <a:pt x="1899" y="459"/>
                  </a:cubicBezTo>
                  <a:cubicBezTo>
                    <a:pt x="1899" y="433"/>
                    <a:pt x="1890" y="415"/>
                    <a:pt x="1908" y="406"/>
                  </a:cubicBezTo>
                  <a:cubicBezTo>
                    <a:pt x="1910" y="406"/>
                    <a:pt x="1911" y="406"/>
                    <a:pt x="1913" y="406"/>
                  </a:cubicBezTo>
                  <a:cubicBezTo>
                    <a:pt x="1931" y="406"/>
                    <a:pt x="1957" y="439"/>
                    <a:pt x="1979" y="439"/>
                  </a:cubicBezTo>
                  <a:cubicBezTo>
                    <a:pt x="1989" y="439"/>
                    <a:pt x="1998" y="433"/>
                    <a:pt x="2005" y="415"/>
                  </a:cubicBezTo>
                  <a:cubicBezTo>
                    <a:pt x="2005" y="424"/>
                    <a:pt x="2014" y="424"/>
                    <a:pt x="2014" y="433"/>
                  </a:cubicBezTo>
                  <a:cubicBezTo>
                    <a:pt x="2032" y="415"/>
                    <a:pt x="2085" y="406"/>
                    <a:pt x="2094" y="371"/>
                  </a:cubicBezTo>
                  <a:cubicBezTo>
                    <a:pt x="2098" y="404"/>
                    <a:pt x="2103" y="414"/>
                    <a:pt x="2110" y="414"/>
                  </a:cubicBezTo>
                  <a:cubicBezTo>
                    <a:pt x="2117" y="414"/>
                    <a:pt x="2125" y="406"/>
                    <a:pt x="2138" y="398"/>
                  </a:cubicBezTo>
                  <a:cubicBezTo>
                    <a:pt x="2146" y="394"/>
                    <a:pt x="2158" y="388"/>
                    <a:pt x="2165" y="388"/>
                  </a:cubicBezTo>
                  <a:cubicBezTo>
                    <a:pt x="2173" y="388"/>
                    <a:pt x="2174" y="396"/>
                    <a:pt x="2155" y="424"/>
                  </a:cubicBezTo>
                  <a:lnTo>
                    <a:pt x="2200" y="415"/>
                  </a:lnTo>
                  <a:lnTo>
                    <a:pt x="2191" y="433"/>
                  </a:lnTo>
                  <a:cubicBezTo>
                    <a:pt x="2200" y="433"/>
                    <a:pt x="2235" y="406"/>
                    <a:pt x="2270" y="380"/>
                  </a:cubicBezTo>
                  <a:lnTo>
                    <a:pt x="2270" y="380"/>
                  </a:lnTo>
                  <a:cubicBezTo>
                    <a:pt x="2270" y="389"/>
                    <a:pt x="2252" y="398"/>
                    <a:pt x="2244" y="406"/>
                  </a:cubicBezTo>
                  <a:cubicBezTo>
                    <a:pt x="2250" y="416"/>
                    <a:pt x="2253" y="421"/>
                    <a:pt x="2259" y="421"/>
                  </a:cubicBezTo>
                  <a:cubicBezTo>
                    <a:pt x="2271" y="421"/>
                    <a:pt x="2294" y="405"/>
                    <a:pt x="2367" y="371"/>
                  </a:cubicBezTo>
                  <a:lnTo>
                    <a:pt x="2367" y="371"/>
                  </a:lnTo>
                  <a:lnTo>
                    <a:pt x="2314" y="406"/>
                  </a:lnTo>
                  <a:cubicBezTo>
                    <a:pt x="2321" y="403"/>
                    <a:pt x="2325" y="402"/>
                    <a:pt x="2328" y="402"/>
                  </a:cubicBezTo>
                  <a:cubicBezTo>
                    <a:pt x="2338" y="402"/>
                    <a:pt x="2318" y="426"/>
                    <a:pt x="2332" y="433"/>
                  </a:cubicBezTo>
                  <a:cubicBezTo>
                    <a:pt x="2323" y="442"/>
                    <a:pt x="2323" y="442"/>
                    <a:pt x="2341" y="442"/>
                  </a:cubicBezTo>
                  <a:cubicBezTo>
                    <a:pt x="2332" y="442"/>
                    <a:pt x="2323" y="451"/>
                    <a:pt x="2314" y="451"/>
                  </a:cubicBezTo>
                  <a:cubicBezTo>
                    <a:pt x="2341" y="451"/>
                    <a:pt x="2288" y="486"/>
                    <a:pt x="2261" y="504"/>
                  </a:cubicBezTo>
                  <a:cubicBezTo>
                    <a:pt x="2245" y="515"/>
                    <a:pt x="2235" y="522"/>
                    <a:pt x="2251" y="522"/>
                  </a:cubicBezTo>
                  <a:cubicBezTo>
                    <a:pt x="2261" y="522"/>
                    <a:pt x="2281" y="519"/>
                    <a:pt x="2314" y="512"/>
                  </a:cubicBezTo>
                  <a:cubicBezTo>
                    <a:pt x="2323" y="521"/>
                    <a:pt x="2332" y="530"/>
                    <a:pt x="2341" y="530"/>
                  </a:cubicBezTo>
                  <a:cubicBezTo>
                    <a:pt x="2358" y="512"/>
                    <a:pt x="2376" y="512"/>
                    <a:pt x="2394" y="512"/>
                  </a:cubicBezTo>
                  <a:cubicBezTo>
                    <a:pt x="2403" y="512"/>
                    <a:pt x="2411" y="515"/>
                    <a:pt x="2420" y="515"/>
                  </a:cubicBezTo>
                  <a:cubicBezTo>
                    <a:pt x="2429" y="515"/>
                    <a:pt x="2438" y="512"/>
                    <a:pt x="2447" y="504"/>
                  </a:cubicBezTo>
                  <a:lnTo>
                    <a:pt x="2447" y="504"/>
                  </a:lnTo>
                  <a:cubicBezTo>
                    <a:pt x="2447" y="518"/>
                    <a:pt x="2401" y="544"/>
                    <a:pt x="2383" y="544"/>
                  </a:cubicBezTo>
                  <a:cubicBezTo>
                    <a:pt x="2379" y="544"/>
                    <a:pt x="2376" y="542"/>
                    <a:pt x="2376" y="539"/>
                  </a:cubicBezTo>
                  <a:lnTo>
                    <a:pt x="2385" y="530"/>
                  </a:lnTo>
                  <a:lnTo>
                    <a:pt x="2385" y="530"/>
                  </a:lnTo>
                  <a:cubicBezTo>
                    <a:pt x="2313" y="538"/>
                    <a:pt x="2328" y="575"/>
                    <a:pt x="2292" y="575"/>
                  </a:cubicBezTo>
                  <a:cubicBezTo>
                    <a:pt x="2288" y="575"/>
                    <a:pt x="2284" y="575"/>
                    <a:pt x="2279" y="574"/>
                  </a:cubicBezTo>
                  <a:cubicBezTo>
                    <a:pt x="2270" y="592"/>
                    <a:pt x="2261" y="610"/>
                    <a:pt x="2252" y="618"/>
                  </a:cubicBezTo>
                  <a:cubicBezTo>
                    <a:pt x="2244" y="627"/>
                    <a:pt x="2235" y="627"/>
                    <a:pt x="2235" y="636"/>
                  </a:cubicBezTo>
                  <a:cubicBezTo>
                    <a:pt x="2226" y="636"/>
                    <a:pt x="2226" y="645"/>
                    <a:pt x="2226" y="645"/>
                  </a:cubicBezTo>
                  <a:lnTo>
                    <a:pt x="2208" y="663"/>
                  </a:lnTo>
                  <a:cubicBezTo>
                    <a:pt x="2173" y="707"/>
                    <a:pt x="2138" y="751"/>
                    <a:pt x="2111" y="795"/>
                  </a:cubicBezTo>
                  <a:lnTo>
                    <a:pt x="2164" y="813"/>
                  </a:lnTo>
                  <a:lnTo>
                    <a:pt x="2138" y="839"/>
                  </a:lnTo>
                  <a:cubicBezTo>
                    <a:pt x="2129" y="839"/>
                    <a:pt x="2102" y="830"/>
                    <a:pt x="2111" y="813"/>
                  </a:cubicBezTo>
                  <a:cubicBezTo>
                    <a:pt x="2109" y="812"/>
                    <a:pt x="2106" y="812"/>
                    <a:pt x="2104" y="812"/>
                  </a:cubicBezTo>
                  <a:cubicBezTo>
                    <a:pt x="2081" y="812"/>
                    <a:pt x="2112" y="857"/>
                    <a:pt x="2120" y="866"/>
                  </a:cubicBezTo>
                  <a:cubicBezTo>
                    <a:pt x="2113" y="872"/>
                    <a:pt x="2106" y="874"/>
                    <a:pt x="2101" y="874"/>
                  </a:cubicBezTo>
                  <a:cubicBezTo>
                    <a:pt x="2078" y="874"/>
                    <a:pt x="2075" y="828"/>
                    <a:pt x="2069" y="828"/>
                  </a:cubicBezTo>
                  <a:cubicBezTo>
                    <a:pt x="2069" y="828"/>
                    <a:pt x="2068" y="829"/>
                    <a:pt x="2067" y="830"/>
                  </a:cubicBezTo>
                  <a:lnTo>
                    <a:pt x="2058" y="848"/>
                  </a:lnTo>
                  <a:lnTo>
                    <a:pt x="2067" y="848"/>
                  </a:lnTo>
                  <a:cubicBezTo>
                    <a:pt x="2076" y="874"/>
                    <a:pt x="2102" y="892"/>
                    <a:pt x="2085" y="919"/>
                  </a:cubicBezTo>
                  <a:cubicBezTo>
                    <a:pt x="2079" y="920"/>
                    <a:pt x="2075" y="921"/>
                    <a:pt x="2071" y="921"/>
                  </a:cubicBezTo>
                  <a:cubicBezTo>
                    <a:pt x="2055" y="921"/>
                    <a:pt x="2048" y="910"/>
                    <a:pt x="2041" y="910"/>
                  </a:cubicBezTo>
                  <a:cubicBezTo>
                    <a:pt x="2041" y="910"/>
                    <a:pt x="2032" y="910"/>
                    <a:pt x="2032" y="919"/>
                  </a:cubicBezTo>
                  <a:lnTo>
                    <a:pt x="2005" y="963"/>
                  </a:lnTo>
                  <a:lnTo>
                    <a:pt x="2049" y="963"/>
                  </a:lnTo>
                  <a:cubicBezTo>
                    <a:pt x="2057" y="995"/>
                    <a:pt x="2036" y="1005"/>
                    <a:pt x="2073" y="1007"/>
                  </a:cubicBezTo>
                  <a:lnTo>
                    <a:pt x="2073" y="1007"/>
                  </a:lnTo>
                  <a:cubicBezTo>
                    <a:pt x="1994" y="1012"/>
                    <a:pt x="1969" y="1148"/>
                    <a:pt x="1943" y="1148"/>
                  </a:cubicBezTo>
                  <a:cubicBezTo>
                    <a:pt x="1952" y="1192"/>
                    <a:pt x="1935" y="1219"/>
                    <a:pt x="1917" y="1245"/>
                  </a:cubicBezTo>
                  <a:cubicBezTo>
                    <a:pt x="1926" y="1245"/>
                    <a:pt x="1970" y="1263"/>
                    <a:pt x="1952" y="1289"/>
                  </a:cubicBezTo>
                  <a:cubicBezTo>
                    <a:pt x="1931" y="1273"/>
                    <a:pt x="1917" y="1267"/>
                    <a:pt x="1906" y="1267"/>
                  </a:cubicBezTo>
                  <a:cubicBezTo>
                    <a:pt x="1879" y="1267"/>
                    <a:pt x="1871" y="1301"/>
                    <a:pt x="1831" y="1301"/>
                  </a:cubicBezTo>
                  <a:cubicBezTo>
                    <a:pt x="1828" y="1301"/>
                    <a:pt x="1826" y="1301"/>
                    <a:pt x="1823" y="1300"/>
                  </a:cubicBezTo>
                  <a:lnTo>
                    <a:pt x="1823" y="1300"/>
                  </a:lnTo>
                  <a:cubicBezTo>
                    <a:pt x="1851" y="1312"/>
                    <a:pt x="1791" y="1379"/>
                    <a:pt x="1855" y="1387"/>
                  </a:cubicBezTo>
                  <a:cubicBezTo>
                    <a:pt x="1852" y="1390"/>
                    <a:pt x="1848" y="1392"/>
                    <a:pt x="1844" y="1392"/>
                  </a:cubicBezTo>
                  <a:cubicBezTo>
                    <a:pt x="1830" y="1392"/>
                    <a:pt x="1815" y="1369"/>
                    <a:pt x="1793" y="1369"/>
                  </a:cubicBezTo>
                  <a:cubicBezTo>
                    <a:pt x="1793" y="1440"/>
                    <a:pt x="1705" y="1475"/>
                    <a:pt x="1679" y="1546"/>
                  </a:cubicBezTo>
                  <a:cubicBezTo>
                    <a:pt x="1687" y="1554"/>
                    <a:pt x="1714" y="1554"/>
                    <a:pt x="1723" y="1572"/>
                  </a:cubicBezTo>
                  <a:lnTo>
                    <a:pt x="1643" y="1572"/>
                  </a:lnTo>
                  <a:cubicBezTo>
                    <a:pt x="1643" y="1590"/>
                    <a:pt x="1705" y="1625"/>
                    <a:pt x="1652" y="1625"/>
                  </a:cubicBezTo>
                  <a:cubicBezTo>
                    <a:pt x="1661" y="1625"/>
                    <a:pt x="1679" y="1634"/>
                    <a:pt x="1679" y="1643"/>
                  </a:cubicBezTo>
                  <a:cubicBezTo>
                    <a:pt x="1546" y="1740"/>
                    <a:pt x="1573" y="1925"/>
                    <a:pt x="1396" y="1996"/>
                  </a:cubicBezTo>
                  <a:cubicBezTo>
                    <a:pt x="1422" y="1996"/>
                    <a:pt x="1422" y="2005"/>
                    <a:pt x="1414" y="2022"/>
                  </a:cubicBezTo>
                  <a:cubicBezTo>
                    <a:pt x="1415" y="2021"/>
                    <a:pt x="1416" y="2021"/>
                    <a:pt x="1418" y="2021"/>
                  </a:cubicBezTo>
                  <a:cubicBezTo>
                    <a:pt x="1428" y="2021"/>
                    <a:pt x="1443" y="2040"/>
                    <a:pt x="1458" y="2040"/>
                  </a:cubicBezTo>
                  <a:lnTo>
                    <a:pt x="1387" y="2075"/>
                  </a:lnTo>
                  <a:cubicBezTo>
                    <a:pt x="1422" y="2111"/>
                    <a:pt x="1352" y="2137"/>
                    <a:pt x="1396" y="2164"/>
                  </a:cubicBezTo>
                  <a:lnTo>
                    <a:pt x="1396" y="2146"/>
                  </a:lnTo>
                  <a:cubicBezTo>
                    <a:pt x="1431" y="2190"/>
                    <a:pt x="1520" y="2172"/>
                    <a:pt x="1581" y="2208"/>
                  </a:cubicBezTo>
                  <a:cubicBezTo>
                    <a:pt x="1537" y="2155"/>
                    <a:pt x="1696" y="2190"/>
                    <a:pt x="1643" y="2102"/>
                  </a:cubicBezTo>
                  <a:cubicBezTo>
                    <a:pt x="1661" y="2102"/>
                    <a:pt x="1661" y="2119"/>
                    <a:pt x="1679" y="2128"/>
                  </a:cubicBezTo>
                  <a:cubicBezTo>
                    <a:pt x="1661" y="2102"/>
                    <a:pt x="1661" y="2084"/>
                    <a:pt x="1687" y="2066"/>
                  </a:cubicBezTo>
                  <a:lnTo>
                    <a:pt x="1687" y="2075"/>
                  </a:lnTo>
                  <a:cubicBezTo>
                    <a:pt x="1723" y="2005"/>
                    <a:pt x="1767" y="1987"/>
                    <a:pt x="1829" y="1925"/>
                  </a:cubicBezTo>
                  <a:lnTo>
                    <a:pt x="1793" y="1916"/>
                  </a:lnTo>
                  <a:cubicBezTo>
                    <a:pt x="1802" y="1899"/>
                    <a:pt x="1820" y="1899"/>
                    <a:pt x="1829" y="1899"/>
                  </a:cubicBezTo>
                  <a:cubicBezTo>
                    <a:pt x="1821" y="1889"/>
                    <a:pt x="1816" y="1886"/>
                    <a:pt x="1811" y="1886"/>
                  </a:cubicBezTo>
                  <a:cubicBezTo>
                    <a:pt x="1799" y="1886"/>
                    <a:pt x="1795" y="1911"/>
                    <a:pt x="1780" y="1911"/>
                  </a:cubicBezTo>
                  <a:cubicBezTo>
                    <a:pt x="1774" y="1911"/>
                    <a:pt x="1767" y="1908"/>
                    <a:pt x="1758" y="1899"/>
                  </a:cubicBezTo>
                  <a:lnTo>
                    <a:pt x="1758" y="1899"/>
                  </a:lnTo>
                  <a:cubicBezTo>
                    <a:pt x="1761" y="1899"/>
                    <a:pt x="1763" y="1899"/>
                    <a:pt x="1766" y="1899"/>
                  </a:cubicBezTo>
                  <a:cubicBezTo>
                    <a:pt x="1830" y="1899"/>
                    <a:pt x="1832" y="1807"/>
                    <a:pt x="1887" y="1807"/>
                  </a:cubicBezTo>
                  <a:cubicBezTo>
                    <a:pt x="1894" y="1807"/>
                    <a:pt x="1900" y="1808"/>
                    <a:pt x="1908" y="1810"/>
                  </a:cubicBezTo>
                  <a:cubicBezTo>
                    <a:pt x="1917" y="1784"/>
                    <a:pt x="1864" y="1793"/>
                    <a:pt x="1882" y="1775"/>
                  </a:cubicBezTo>
                  <a:lnTo>
                    <a:pt x="1908" y="1775"/>
                  </a:lnTo>
                  <a:lnTo>
                    <a:pt x="1882" y="1757"/>
                  </a:lnTo>
                  <a:cubicBezTo>
                    <a:pt x="1889" y="1750"/>
                    <a:pt x="1898" y="1747"/>
                    <a:pt x="1907" y="1747"/>
                  </a:cubicBezTo>
                  <a:cubicBezTo>
                    <a:pt x="1920" y="1747"/>
                    <a:pt x="1933" y="1752"/>
                    <a:pt x="1943" y="1757"/>
                  </a:cubicBezTo>
                  <a:cubicBezTo>
                    <a:pt x="1935" y="1757"/>
                    <a:pt x="1943" y="1766"/>
                    <a:pt x="1935" y="1775"/>
                  </a:cubicBezTo>
                  <a:cubicBezTo>
                    <a:pt x="1968" y="1767"/>
                    <a:pt x="1962" y="1718"/>
                    <a:pt x="1976" y="1706"/>
                  </a:cubicBezTo>
                  <a:lnTo>
                    <a:pt x="1976" y="1706"/>
                  </a:lnTo>
                  <a:lnTo>
                    <a:pt x="1952" y="1722"/>
                  </a:lnTo>
                  <a:cubicBezTo>
                    <a:pt x="1970" y="1643"/>
                    <a:pt x="2049" y="1581"/>
                    <a:pt x="2041" y="1493"/>
                  </a:cubicBezTo>
                  <a:lnTo>
                    <a:pt x="2023" y="1484"/>
                  </a:lnTo>
                  <a:cubicBezTo>
                    <a:pt x="2032" y="1422"/>
                    <a:pt x="2067" y="1457"/>
                    <a:pt x="2085" y="1395"/>
                  </a:cubicBezTo>
                  <a:cubicBezTo>
                    <a:pt x="2076" y="1378"/>
                    <a:pt x="2085" y="1360"/>
                    <a:pt x="2094" y="1342"/>
                  </a:cubicBezTo>
                  <a:cubicBezTo>
                    <a:pt x="2098" y="1356"/>
                    <a:pt x="2109" y="1356"/>
                    <a:pt x="2120" y="1356"/>
                  </a:cubicBezTo>
                  <a:cubicBezTo>
                    <a:pt x="2131" y="1356"/>
                    <a:pt x="2142" y="1356"/>
                    <a:pt x="2147" y="1369"/>
                  </a:cubicBezTo>
                  <a:cubicBezTo>
                    <a:pt x="2147" y="1298"/>
                    <a:pt x="2138" y="1325"/>
                    <a:pt x="2111" y="1263"/>
                  </a:cubicBezTo>
                  <a:lnTo>
                    <a:pt x="2138" y="1263"/>
                  </a:lnTo>
                  <a:cubicBezTo>
                    <a:pt x="2120" y="1245"/>
                    <a:pt x="2111" y="1236"/>
                    <a:pt x="2120" y="1201"/>
                  </a:cubicBezTo>
                  <a:lnTo>
                    <a:pt x="2120" y="1201"/>
                  </a:lnTo>
                  <a:cubicBezTo>
                    <a:pt x="2129" y="1236"/>
                    <a:pt x="2164" y="1210"/>
                    <a:pt x="2182" y="1245"/>
                  </a:cubicBezTo>
                  <a:cubicBezTo>
                    <a:pt x="2254" y="1221"/>
                    <a:pt x="2188" y="1146"/>
                    <a:pt x="2248" y="1146"/>
                  </a:cubicBezTo>
                  <a:cubicBezTo>
                    <a:pt x="2254" y="1146"/>
                    <a:pt x="2261" y="1147"/>
                    <a:pt x="2270" y="1148"/>
                  </a:cubicBezTo>
                  <a:cubicBezTo>
                    <a:pt x="2256" y="1132"/>
                    <a:pt x="2244" y="1126"/>
                    <a:pt x="2235" y="1126"/>
                  </a:cubicBezTo>
                  <a:cubicBezTo>
                    <a:pt x="2212" y="1126"/>
                    <a:pt x="2202" y="1159"/>
                    <a:pt x="2200" y="1159"/>
                  </a:cubicBezTo>
                  <a:cubicBezTo>
                    <a:pt x="2200" y="1159"/>
                    <a:pt x="2200" y="1159"/>
                    <a:pt x="2200" y="1157"/>
                  </a:cubicBezTo>
                  <a:cubicBezTo>
                    <a:pt x="2164" y="1157"/>
                    <a:pt x="2164" y="1104"/>
                    <a:pt x="2173" y="1095"/>
                  </a:cubicBezTo>
                  <a:cubicBezTo>
                    <a:pt x="2177" y="1091"/>
                    <a:pt x="2186" y="1090"/>
                    <a:pt x="2197" y="1090"/>
                  </a:cubicBezTo>
                  <a:cubicBezTo>
                    <a:pt x="2209" y="1090"/>
                    <a:pt x="2222" y="1091"/>
                    <a:pt x="2236" y="1091"/>
                  </a:cubicBezTo>
                  <a:cubicBezTo>
                    <a:pt x="2264" y="1091"/>
                    <a:pt x="2292" y="1086"/>
                    <a:pt x="2305" y="1060"/>
                  </a:cubicBezTo>
                  <a:cubicBezTo>
                    <a:pt x="2305" y="1069"/>
                    <a:pt x="2305" y="1069"/>
                    <a:pt x="2305" y="1078"/>
                  </a:cubicBezTo>
                  <a:cubicBezTo>
                    <a:pt x="2332" y="1069"/>
                    <a:pt x="2297" y="1025"/>
                    <a:pt x="2341" y="1025"/>
                  </a:cubicBezTo>
                  <a:cubicBezTo>
                    <a:pt x="2305" y="989"/>
                    <a:pt x="2358" y="998"/>
                    <a:pt x="2305" y="963"/>
                  </a:cubicBezTo>
                  <a:lnTo>
                    <a:pt x="2297" y="1016"/>
                  </a:lnTo>
                  <a:cubicBezTo>
                    <a:pt x="2297" y="980"/>
                    <a:pt x="2252" y="927"/>
                    <a:pt x="2305" y="901"/>
                  </a:cubicBezTo>
                  <a:cubicBezTo>
                    <a:pt x="2314" y="910"/>
                    <a:pt x="2314" y="927"/>
                    <a:pt x="2323" y="945"/>
                  </a:cubicBezTo>
                  <a:cubicBezTo>
                    <a:pt x="2341" y="936"/>
                    <a:pt x="2323" y="919"/>
                    <a:pt x="2350" y="910"/>
                  </a:cubicBezTo>
                  <a:lnTo>
                    <a:pt x="2350" y="910"/>
                  </a:lnTo>
                  <a:cubicBezTo>
                    <a:pt x="2394" y="945"/>
                    <a:pt x="2323" y="972"/>
                    <a:pt x="2350" y="1016"/>
                  </a:cubicBezTo>
                  <a:cubicBezTo>
                    <a:pt x="2370" y="1016"/>
                    <a:pt x="2354" y="975"/>
                    <a:pt x="2369" y="975"/>
                  </a:cubicBezTo>
                  <a:cubicBezTo>
                    <a:pt x="2374" y="975"/>
                    <a:pt x="2381" y="979"/>
                    <a:pt x="2394" y="989"/>
                  </a:cubicBezTo>
                  <a:cubicBezTo>
                    <a:pt x="2332" y="936"/>
                    <a:pt x="2429" y="954"/>
                    <a:pt x="2394" y="892"/>
                  </a:cubicBezTo>
                  <a:lnTo>
                    <a:pt x="2394" y="892"/>
                  </a:lnTo>
                  <a:lnTo>
                    <a:pt x="2420" y="910"/>
                  </a:lnTo>
                  <a:cubicBezTo>
                    <a:pt x="2420" y="901"/>
                    <a:pt x="2411" y="883"/>
                    <a:pt x="2411" y="874"/>
                  </a:cubicBezTo>
                  <a:lnTo>
                    <a:pt x="2411" y="874"/>
                  </a:lnTo>
                  <a:lnTo>
                    <a:pt x="2447" y="910"/>
                  </a:lnTo>
                  <a:cubicBezTo>
                    <a:pt x="2429" y="866"/>
                    <a:pt x="2500" y="883"/>
                    <a:pt x="2500" y="848"/>
                  </a:cubicBezTo>
                  <a:lnTo>
                    <a:pt x="2500" y="848"/>
                  </a:lnTo>
                  <a:cubicBezTo>
                    <a:pt x="2492" y="864"/>
                    <a:pt x="2484" y="870"/>
                    <a:pt x="2477" y="870"/>
                  </a:cubicBezTo>
                  <a:cubicBezTo>
                    <a:pt x="2462" y="870"/>
                    <a:pt x="2448" y="847"/>
                    <a:pt x="2427" y="847"/>
                  </a:cubicBezTo>
                  <a:cubicBezTo>
                    <a:pt x="2425" y="847"/>
                    <a:pt x="2423" y="847"/>
                    <a:pt x="2420" y="848"/>
                  </a:cubicBezTo>
                  <a:cubicBezTo>
                    <a:pt x="2420" y="817"/>
                    <a:pt x="2433" y="808"/>
                    <a:pt x="2449" y="808"/>
                  </a:cubicBezTo>
                  <a:cubicBezTo>
                    <a:pt x="2457" y="808"/>
                    <a:pt x="2465" y="810"/>
                    <a:pt x="2473" y="813"/>
                  </a:cubicBezTo>
                  <a:cubicBezTo>
                    <a:pt x="2491" y="813"/>
                    <a:pt x="2500" y="813"/>
                    <a:pt x="2517" y="804"/>
                  </a:cubicBezTo>
                  <a:cubicBezTo>
                    <a:pt x="2533" y="796"/>
                    <a:pt x="2548" y="782"/>
                    <a:pt x="2558" y="761"/>
                  </a:cubicBezTo>
                  <a:lnTo>
                    <a:pt x="2558" y="761"/>
                  </a:lnTo>
                  <a:cubicBezTo>
                    <a:pt x="2550" y="772"/>
                    <a:pt x="2533" y="784"/>
                    <a:pt x="2521" y="784"/>
                  </a:cubicBezTo>
                  <a:cubicBezTo>
                    <a:pt x="2514" y="784"/>
                    <a:pt x="2509" y="779"/>
                    <a:pt x="2509" y="769"/>
                  </a:cubicBezTo>
                  <a:cubicBezTo>
                    <a:pt x="2526" y="751"/>
                    <a:pt x="2553" y="724"/>
                    <a:pt x="2579" y="716"/>
                  </a:cubicBezTo>
                  <a:cubicBezTo>
                    <a:pt x="2595" y="687"/>
                    <a:pt x="2595" y="679"/>
                    <a:pt x="2588" y="679"/>
                  </a:cubicBezTo>
                  <a:cubicBezTo>
                    <a:pt x="2579" y="679"/>
                    <a:pt x="2560" y="690"/>
                    <a:pt x="2548" y="690"/>
                  </a:cubicBezTo>
                  <a:cubicBezTo>
                    <a:pt x="2542" y="690"/>
                    <a:pt x="2537" y="687"/>
                    <a:pt x="2535" y="680"/>
                  </a:cubicBezTo>
                  <a:cubicBezTo>
                    <a:pt x="2597" y="663"/>
                    <a:pt x="2544" y="636"/>
                    <a:pt x="2544" y="610"/>
                  </a:cubicBezTo>
                  <a:lnTo>
                    <a:pt x="2544" y="610"/>
                  </a:lnTo>
                  <a:lnTo>
                    <a:pt x="2579" y="618"/>
                  </a:lnTo>
                  <a:cubicBezTo>
                    <a:pt x="2659" y="530"/>
                    <a:pt x="2509" y="592"/>
                    <a:pt x="2579" y="521"/>
                  </a:cubicBezTo>
                  <a:lnTo>
                    <a:pt x="2579" y="521"/>
                  </a:lnTo>
                  <a:cubicBezTo>
                    <a:pt x="2597" y="530"/>
                    <a:pt x="2606" y="539"/>
                    <a:pt x="2623" y="548"/>
                  </a:cubicBezTo>
                  <a:lnTo>
                    <a:pt x="2623" y="512"/>
                  </a:lnTo>
                  <a:lnTo>
                    <a:pt x="2676" y="512"/>
                  </a:lnTo>
                  <a:cubicBezTo>
                    <a:pt x="2659" y="477"/>
                    <a:pt x="2676" y="459"/>
                    <a:pt x="2720" y="415"/>
                  </a:cubicBezTo>
                  <a:lnTo>
                    <a:pt x="2720" y="415"/>
                  </a:lnTo>
                  <a:cubicBezTo>
                    <a:pt x="2702" y="423"/>
                    <a:pt x="2684" y="427"/>
                    <a:pt x="2670" y="427"/>
                  </a:cubicBezTo>
                  <a:cubicBezTo>
                    <a:pt x="2650" y="427"/>
                    <a:pt x="2639" y="418"/>
                    <a:pt x="2650" y="398"/>
                  </a:cubicBezTo>
                  <a:cubicBezTo>
                    <a:pt x="2694" y="371"/>
                    <a:pt x="2694" y="398"/>
                    <a:pt x="2712" y="354"/>
                  </a:cubicBezTo>
                  <a:cubicBezTo>
                    <a:pt x="2738" y="354"/>
                    <a:pt x="2773" y="354"/>
                    <a:pt x="2712" y="389"/>
                  </a:cubicBezTo>
                  <a:lnTo>
                    <a:pt x="2747" y="389"/>
                  </a:lnTo>
                  <a:cubicBezTo>
                    <a:pt x="2800" y="354"/>
                    <a:pt x="2800" y="318"/>
                    <a:pt x="2809" y="292"/>
                  </a:cubicBezTo>
                  <a:lnTo>
                    <a:pt x="2809" y="292"/>
                  </a:lnTo>
                  <a:cubicBezTo>
                    <a:pt x="2800" y="301"/>
                    <a:pt x="2800" y="309"/>
                    <a:pt x="2782" y="318"/>
                  </a:cubicBezTo>
                  <a:cubicBezTo>
                    <a:pt x="2773" y="301"/>
                    <a:pt x="2765" y="292"/>
                    <a:pt x="2756" y="274"/>
                  </a:cubicBezTo>
                  <a:cubicBezTo>
                    <a:pt x="2782" y="256"/>
                    <a:pt x="2791" y="256"/>
                    <a:pt x="2809" y="256"/>
                  </a:cubicBezTo>
                  <a:cubicBezTo>
                    <a:pt x="2809" y="248"/>
                    <a:pt x="2791" y="248"/>
                    <a:pt x="2800" y="230"/>
                  </a:cubicBezTo>
                  <a:cubicBezTo>
                    <a:pt x="2825" y="218"/>
                    <a:pt x="2858" y="201"/>
                    <a:pt x="2876" y="201"/>
                  </a:cubicBezTo>
                  <a:cubicBezTo>
                    <a:pt x="2883" y="201"/>
                    <a:pt x="2888" y="204"/>
                    <a:pt x="2888" y="212"/>
                  </a:cubicBezTo>
                  <a:cubicBezTo>
                    <a:pt x="2888" y="195"/>
                    <a:pt x="2888" y="177"/>
                    <a:pt x="2879" y="159"/>
                  </a:cubicBezTo>
                  <a:cubicBezTo>
                    <a:pt x="2906" y="142"/>
                    <a:pt x="2968" y="89"/>
                    <a:pt x="2977" y="89"/>
                  </a:cubicBezTo>
                  <a:cubicBezTo>
                    <a:pt x="2994" y="71"/>
                    <a:pt x="2994" y="53"/>
                    <a:pt x="2994" y="44"/>
                  </a:cubicBezTo>
                  <a:lnTo>
                    <a:pt x="2994" y="44"/>
                  </a:lnTo>
                  <a:cubicBezTo>
                    <a:pt x="2937" y="59"/>
                    <a:pt x="2857" y="85"/>
                    <a:pt x="2819" y="85"/>
                  </a:cubicBezTo>
                  <a:cubicBezTo>
                    <a:pt x="2810" y="85"/>
                    <a:pt x="2803" y="83"/>
                    <a:pt x="2800" y="80"/>
                  </a:cubicBezTo>
                  <a:cubicBezTo>
                    <a:pt x="2782" y="80"/>
                    <a:pt x="2773" y="89"/>
                    <a:pt x="2756" y="89"/>
                  </a:cubicBezTo>
                  <a:cubicBezTo>
                    <a:pt x="2720" y="89"/>
                    <a:pt x="2701" y="73"/>
                    <a:pt x="2658" y="73"/>
                  </a:cubicBezTo>
                  <a:cubicBezTo>
                    <a:pt x="2636" y="73"/>
                    <a:pt x="2609" y="77"/>
                    <a:pt x="2570" y="89"/>
                  </a:cubicBezTo>
                  <a:cubicBezTo>
                    <a:pt x="2570" y="71"/>
                    <a:pt x="2570" y="53"/>
                    <a:pt x="2570" y="36"/>
                  </a:cubicBezTo>
                  <a:cubicBezTo>
                    <a:pt x="2535" y="44"/>
                    <a:pt x="2535" y="62"/>
                    <a:pt x="2535" y="80"/>
                  </a:cubicBezTo>
                  <a:cubicBezTo>
                    <a:pt x="2526" y="97"/>
                    <a:pt x="2509" y="115"/>
                    <a:pt x="2464" y="124"/>
                  </a:cubicBezTo>
                  <a:cubicBezTo>
                    <a:pt x="2455" y="126"/>
                    <a:pt x="2447" y="127"/>
                    <a:pt x="2442" y="127"/>
                  </a:cubicBezTo>
                  <a:cubicBezTo>
                    <a:pt x="2405" y="127"/>
                    <a:pt x="2471" y="78"/>
                    <a:pt x="2456" y="62"/>
                  </a:cubicBezTo>
                  <a:lnTo>
                    <a:pt x="2456" y="62"/>
                  </a:lnTo>
                  <a:cubicBezTo>
                    <a:pt x="2429" y="80"/>
                    <a:pt x="2394" y="97"/>
                    <a:pt x="2367" y="106"/>
                  </a:cubicBezTo>
                  <a:cubicBezTo>
                    <a:pt x="2350" y="111"/>
                    <a:pt x="2334" y="115"/>
                    <a:pt x="2320" y="115"/>
                  </a:cubicBezTo>
                  <a:cubicBezTo>
                    <a:pt x="2305" y="115"/>
                    <a:pt x="2292" y="111"/>
                    <a:pt x="2279" y="97"/>
                  </a:cubicBezTo>
                  <a:cubicBezTo>
                    <a:pt x="2305" y="97"/>
                    <a:pt x="2323" y="106"/>
                    <a:pt x="2341" y="106"/>
                  </a:cubicBezTo>
                  <a:cubicBezTo>
                    <a:pt x="2332" y="89"/>
                    <a:pt x="2323" y="80"/>
                    <a:pt x="2305" y="71"/>
                  </a:cubicBezTo>
                  <a:cubicBezTo>
                    <a:pt x="2385" y="27"/>
                    <a:pt x="2429" y="44"/>
                    <a:pt x="240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9410861" y="4667766"/>
              <a:ext cx="1597" cy="4313"/>
            </a:xfrm>
            <a:custGeom>
              <a:rect b="b" l="l" r="r" t="t"/>
              <a:pathLst>
                <a:path extrusionOk="0" h="27" w="10">
                  <a:moveTo>
                    <a:pt x="1" y="0"/>
                  </a:moveTo>
                  <a:cubicBezTo>
                    <a:pt x="10" y="9"/>
                    <a:pt x="10" y="18"/>
                    <a:pt x="10" y="27"/>
                  </a:cubicBezTo>
                  <a:cubicBezTo>
                    <a:pt x="10"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9657662" y="4654986"/>
              <a:ext cx="1597" cy="160"/>
            </a:xfrm>
            <a:custGeom>
              <a:rect b="b" l="l" r="r" t="t"/>
              <a:pathLst>
                <a:path extrusionOk="0" h="1" w="10">
                  <a:moveTo>
                    <a:pt x="1" y="1"/>
                  </a:moveTo>
                  <a:lnTo>
                    <a:pt x="1" y="1"/>
                  </a:lnTo>
                  <a:cubicBezTo>
                    <a:pt x="1" y="1"/>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
            <p:cNvSpPr/>
            <p:nvPr/>
          </p:nvSpPr>
          <p:spPr>
            <a:xfrm>
              <a:off x="9267093" y="4739649"/>
              <a:ext cx="2875" cy="4473"/>
            </a:xfrm>
            <a:custGeom>
              <a:rect b="b" l="l" r="r" t="t"/>
              <a:pathLst>
                <a:path extrusionOk="0" h="28" w="18">
                  <a:moveTo>
                    <a:pt x="18" y="1"/>
                  </a:moveTo>
                  <a:cubicBezTo>
                    <a:pt x="9" y="9"/>
                    <a:pt x="0" y="9"/>
                    <a:pt x="9" y="27"/>
                  </a:cubicBezTo>
                  <a:cubicBezTo>
                    <a:pt x="9" y="18"/>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
            <p:cNvSpPr/>
            <p:nvPr/>
          </p:nvSpPr>
          <p:spPr>
            <a:xfrm>
              <a:off x="9384024" y="4828466"/>
              <a:ext cx="3035" cy="4473"/>
            </a:xfrm>
            <a:custGeom>
              <a:rect b="b" l="l" r="r" t="t"/>
              <a:pathLst>
                <a:path extrusionOk="0" h="28" w="19">
                  <a:moveTo>
                    <a:pt x="1" y="1"/>
                  </a:moveTo>
                  <a:cubicBezTo>
                    <a:pt x="1" y="10"/>
                    <a:pt x="1" y="19"/>
                    <a:pt x="1" y="27"/>
                  </a:cubicBezTo>
                  <a:cubicBezTo>
                    <a:pt x="1" y="21"/>
                    <a:pt x="5" y="15"/>
                    <a:pt x="11" y="15"/>
                  </a:cubicBezTo>
                  <a:cubicBezTo>
                    <a:pt x="13" y="15"/>
                    <a:pt x="16" y="16"/>
                    <a:pt x="19"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
            <p:cNvSpPr/>
            <p:nvPr/>
          </p:nvSpPr>
          <p:spPr>
            <a:xfrm>
              <a:off x="9372842" y="4875750"/>
              <a:ext cx="4313" cy="3674"/>
            </a:xfrm>
            <a:custGeom>
              <a:rect b="b" l="l" r="r" t="t"/>
              <a:pathLst>
                <a:path extrusionOk="0" h="23" w="27">
                  <a:moveTo>
                    <a:pt x="10" y="1"/>
                  </a:moveTo>
                  <a:cubicBezTo>
                    <a:pt x="5" y="1"/>
                    <a:pt x="0" y="5"/>
                    <a:pt x="0" y="14"/>
                  </a:cubicBezTo>
                  <a:cubicBezTo>
                    <a:pt x="9" y="14"/>
                    <a:pt x="0" y="23"/>
                    <a:pt x="9" y="23"/>
                  </a:cubicBezTo>
                  <a:lnTo>
                    <a:pt x="27" y="14"/>
                  </a:lnTo>
                  <a:cubicBezTo>
                    <a:pt x="22" y="5"/>
                    <a:pt x="16"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9367251" y="4843961"/>
              <a:ext cx="11342" cy="5910"/>
            </a:xfrm>
            <a:custGeom>
              <a:rect b="b" l="l" r="r" t="t"/>
              <a:pathLst>
                <a:path extrusionOk="0" h="37" w="71">
                  <a:moveTo>
                    <a:pt x="26" y="1"/>
                  </a:moveTo>
                  <a:lnTo>
                    <a:pt x="26" y="1"/>
                  </a:lnTo>
                  <a:cubicBezTo>
                    <a:pt x="0" y="19"/>
                    <a:pt x="18" y="27"/>
                    <a:pt x="35" y="36"/>
                  </a:cubicBezTo>
                  <a:cubicBezTo>
                    <a:pt x="71" y="19"/>
                    <a:pt x="53" y="10"/>
                    <a:pt x="2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9372842" y="4849712"/>
              <a:ext cx="4313" cy="2875"/>
            </a:xfrm>
            <a:custGeom>
              <a:rect b="b" l="l" r="r" t="t"/>
              <a:pathLst>
                <a:path extrusionOk="0" h="18" w="27">
                  <a:moveTo>
                    <a:pt x="0" y="0"/>
                  </a:moveTo>
                  <a:cubicBezTo>
                    <a:pt x="9" y="9"/>
                    <a:pt x="9" y="9"/>
                    <a:pt x="9" y="18"/>
                  </a:cubicBezTo>
                  <a:cubicBezTo>
                    <a:pt x="27"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9366293" y="4810735"/>
              <a:ext cx="11022" cy="3355"/>
            </a:xfrm>
            <a:custGeom>
              <a:rect b="b" l="l" r="r" t="t"/>
              <a:pathLst>
                <a:path extrusionOk="0" h="21" w="69">
                  <a:moveTo>
                    <a:pt x="21" y="1"/>
                  </a:moveTo>
                  <a:cubicBezTo>
                    <a:pt x="9" y="1"/>
                    <a:pt x="1" y="4"/>
                    <a:pt x="15" y="15"/>
                  </a:cubicBezTo>
                  <a:cubicBezTo>
                    <a:pt x="15" y="19"/>
                    <a:pt x="17" y="21"/>
                    <a:pt x="21" y="21"/>
                  </a:cubicBezTo>
                  <a:cubicBezTo>
                    <a:pt x="28" y="21"/>
                    <a:pt x="41" y="13"/>
                    <a:pt x="43" y="13"/>
                  </a:cubicBezTo>
                  <a:lnTo>
                    <a:pt x="43" y="13"/>
                  </a:lnTo>
                  <a:cubicBezTo>
                    <a:pt x="43" y="13"/>
                    <a:pt x="43" y="13"/>
                    <a:pt x="41" y="15"/>
                  </a:cubicBezTo>
                  <a:cubicBezTo>
                    <a:pt x="68" y="9"/>
                    <a:pt x="40" y="1"/>
                    <a:pt x="2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
            <p:cNvSpPr/>
            <p:nvPr/>
          </p:nvSpPr>
          <p:spPr>
            <a:xfrm>
              <a:off x="9358785" y="4849712"/>
              <a:ext cx="5751" cy="4313"/>
            </a:xfrm>
            <a:custGeom>
              <a:rect b="b" l="l" r="r" t="t"/>
              <a:pathLst>
                <a:path extrusionOk="0" h="27" w="36">
                  <a:moveTo>
                    <a:pt x="35" y="0"/>
                  </a:moveTo>
                  <a:lnTo>
                    <a:pt x="0" y="9"/>
                  </a:lnTo>
                  <a:lnTo>
                    <a:pt x="0" y="27"/>
                  </a:lnTo>
                  <a:lnTo>
                    <a:pt x="3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
            <p:cNvSpPr/>
            <p:nvPr/>
          </p:nvSpPr>
          <p:spPr>
            <a:xfrm>
              <a:off x="9353034" y="4832779"/>
              <a:ext cx="3035" cy="4313"/>
            </a:xfrm>
            <a:custGeom>
              <a:rect b="b" l="l" r="r" t="t"/>
              <a:pathLst>
                <a:path extrusionOk="0" h="27" w="19">
                  <a:moveTo>
                    <a:pt x="1" y="0"/>
                  </a:moveTo>
                  <a:lnTo>
                    <a:pt x="1" y="27"/>
                  </a:lnTo>
                  <a:lnTo>
                    <a:pt x="18" y="27"/>
                  </a:lnTo>
                  <a:cubicBezTo>
                    <a:pt x="10" y="18"/>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9355909" y="4836932"/>
              <a:ext cx="3035" cy="3035"/>
            </a:xfrm>
            <a:custGeom>
              <a:rect b="b" l="l" r="r" t="t"/>
              <a:pathLst>
                <a:path extrusionOk="0" h="19" w="19">
                  <a:moveTo>
                    <a:pt x="0" y="1"/>
                  </a:moveTo>
                  <a:lnTo>
                    <a:pt x="0" y="1"/>
                  </a:lnTo>
                  <a:cubicBezTo>
                    <a:pt x="0" y="10"/>
                    <a:pt x="9" y="18"/>
                    <a:pt x="18" y="18"/>
                  </a:cubicBezTo>
                  <a:cubicBezTo>
                    <a:pt x="9" y="18"/>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
            <p:cNvSpPr/>
            <p:nvPr/>
          </p:nvSpPr>
          <p:spPr>
            <a:xfrm>
              <a:off x="9354472" y="4845399"/>
              <a:ext cx="1597" cy="4473"/>
            </a:xfrm>
            <a:custGeom>
              <a:rect b="b" l="l" r="r" t="t"/>
              <a:pathLst>
                <a:path extrusionOk="0" h="28" w="10">
                  <a:moveTo>
                    <a:pt x="1" y="1"/>
                  </a:moveTo>
                  <a:lnTo>
                    <a:pt x="1" y="27"/>
                  </a:lnTo>
                  <a:lnTo>
                    <a:pt x="9" y="18"/>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
            <p:cNvSpPr/>
            <p:nvPr/>
          </p:nvSpPr>
          <p:spPr>
            <a:xfrm>
              <a:off x="9323482" y="4789010"/>
              <a:ext cx="7188" cy="4792"/>
            </a:xfrm>
            <a:custGeom>
              <a:rect b="b" l="l" r="r" t="t"/>
              <a:pathLst>
                <a:path extrusionOk="0" h="30" w="45">
                  <a:moveTo>
                    <a:pt x="18" y="1"/>
                  </a:moveTo>
                  <a:cubicBezTo>
                    <a:pt x="9" y="9"/>
                    <a:pt x="0" y="18"/>
                    <a:pt x="9" y="27"/>
                  </a:cubicBezTo>
                  <a:cubicBezTo>
                    <a:pt x="18" y="27"/>
                    <a:pt x="25" y="29"/>
                    <a:pt x="30" y="29"/>
                  </a:cubicBezTo>
                  <a:cubicBezTo>
                    <a:pt x="36" y="29"/>
                    <a:pt x="40" y="27"/>
                    <a:pt x="44" y="18"/>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9319169" y="4808818"/>
              <a:ext cx="7188" cy="4313"/>
            </a:xfrm>
            <a:custGeom>
              <a:rect b="b" l="l" r="r" t="t"/>
              <a:pathLst>
                <a:path extrusionOk="0" h="27" w="45">
                  <a:moveTo>
                    <a:pt x="45" y="0"/>
                  </a:moveTo>
                  <a:lnTo>
                    <a:pt x="1" y="27"/>
                  </a:lnTo>
                  <a:lnTo>
                    <a:pt x="27" y="27"/>
                  </a:lnTo>
                  <a:cubicBezTo>
                    <a:pt x="27" y="18"/>
                    <a:pt x="36" y="9"/>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9308306" y="4801150"/>
              <a:ext cx="6869" cy="3035"/>
            </a:xfrm>
            <a:custGeom>
              <a:rect b="b" l="l" r="r" t="t"/>
              <a:pathLst>
                <a:path extrusionOk="0" h="19" w="43">
                  <a:moveTo>
                    <a:pt x="7" y="1"/>
                  </a:moveTo>
                  <a:cubicBezTo>
                    <a:pt x="2" y="1"/>
                    <a:pt x="1" y="4"/>
                    <a:pt x="7" y="13"/>
                  </a:cubicBezTo>
                  <a:cubicBezTo>
                    <a:pt x="17" y="13"/>
                    <a:pt x="27" y="19"/>
                    <a:pt x="34" y="19"/>
                  </a:cubicBezTo>
                  <a:cubicBezTo>
                    <a:pt x="39" y="19"/>
                    <a:pt x="42" y="15"/>
                    <a:pt x="42" y="4"/>
                  </a:cubicBezTo>
                  <a:lnTo>
                    <a:pt x="42" y="4"/>
                  </a:lnTo>
                  <a:cubicBezTo>
                    <a:pt x="41" y="5"/>
                    <a:pt x="39" y="6"/>
                    <a:pt x="36" y="6"/>
                  </a:cubicBezTo>
                  <a:cubicBezTo>
                    <a:pt x="27" y="6"/>
                    <a:pt x="14" y="1"/>
                    <a:pt x="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9286741" y="4734058"/>
              <a:ext cx="14217" cy="1597"/>
            </a:xfrm>
            <a:custGeom>
              <a:rect b="b" l="l" r="r" t="t"/>
              <a:pathLst>
                <a:path extrusionOk="0" h="10" w="89">
                  <a:moveTo>
                    <a:pt x="1" y="0"/>
                  </a:moveTo>
                  <a:lnTo>
                    <a:pt x="1" y="9"/>
                  </a:lnTo>
                  <a:lnTo>
                    <a:pt x="89"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9216614" y="4655945"/>
              <a:ext cx="22364" cy="9105"/>
            </a:xfrm>
            <a:custGeom>
              <a:rect b="b" l="l" r="r" t="t"/>
              <a:pathLst>
                <a:path extrusionOk="0" h="57" w="140">
                  <a:moveTo>
                    <a:pt x="28" y="0"/>
                  </a:moveTo>
                  <a:cubicBezTo>
                    <a:pt x="0" y="0"/>
                    <a:pt x="68" y="33"/>
                    <a:pt x="45" y="33"/>
                  </a:cubicBezTo>
                  <a:cubicBezTo>
                    <a:pt x="41" y="33"/>
                    <a:pt x="35" y="32"/>
                    <a:pt x="25" y="30"/>
                  </a:cubicBezTo>
                  <a:lnTo>
                    <a:pt x="25" y="30"/>
                  </a:lnTo>
                  <a:cubicBezTo>
                    <a:pt x="42" y="48"/>
                    <a:pt x="95" y="48"/>
                    <a:pt x="104" y="57"/>
                  </a:cubicBezTo>
                  <a:cubicBezTo>
                    <a:pt x="104" y="39"/>
                    <a:pt x="139" y="48"/>
                    <a:pt x="51" y="4"/>
                  </a:cubicBezTo>
                  <a:cubicBezTo>
                    <a:pt x="40" y="1"/>
                    <a:pt x="32"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9233228" y="4664890"/>
              <a:ext cx="160" cy="3035"/>
            </a:xfrm>
            <a:custGeom>
              <a:rect b="b" l="l" r="r" t="t"/>
              <a:pathLst>
                <a:path extrusionOk="0" h="19" w="1">
                  <a:moveTo>
                    <a:pt x="0" y="1"/>
                  </a:moveTo>
                  <a:cubicBezTo>
                    <a:pt x="0" y="9"/>
                    <a:pt x="0" y="9"/>
                    <a:pt x="0" y="18"/>
                  </a:cubicBez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9419327" y="4977985"/>
              <a:ext cx="5910" cy="1597"/>
            </a:xfrm>
            <a:custGeom>
              <a:rect b="b" l="l" r="r" t="t"/>
              <a:pathLst>
                <a:path extrusionOk="0" h="10" w="37">
                  <a:moveTo>
                    <a:pt x="27" y="1"/>
                  </a:moveTo>
                  <a:lnTo>
                    <a:pt x="1" y="10"/>
                  </a:lnTo>
                  <a:lnTo>
                    <a:pt x="36" y="10"/>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9420765" y="4985013"/>
              <a:ext cx="7188" cy="5910"/>
            </a:xfrm>
            <a:custGeom>
              <a:rect b="b" l="l" r="r" t="t"/>
              <a:pathLst>
                <a:path extrusionOk="0" h="37" w="45">
                  <a:moveTo>
                    <a:pt x="1" y="1"/>
                  </a:moveTo>
                  <a:lnTo>
                    <a:pt x="36" y="36"/>
                  </a:lnTo>
                  <a:cubicBezTo>
                    <a:pt x="36" y="27"/>
                    <a:pt x="36" y="19"/>
                    <a:pt x="45"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9491371" y="4646520"/>
              <a:ext cx="2875" cy="4473"/>
            </a:xfrm>
            <a:custGeom>
              <a:rect b="b" l="l" r="r" t="t"/>
              <a:pathLst>
                <a:path extrusionOk="0" h="28" w="18">
                  <a:moveTo>
                    <a:pt x="9" y="1"/>
                  </a:moveTo>
                  <a:lnTo>
                    <a:pt x="0" y="18"/>
                  </a:lnTo>
                  <a:cubicBezTo>
                    <a:pt x="9" y="27"/>
                    <a:pt x="9" y="27"/>
                    <a:pt x="18"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9539293" y="4652271"/>
              <a:ext cx="2875" cy="7188"/>
            </a:xfrm>
            <a:custGeom>
              <a:rect b="b" l="l" r="r" t="t"/>
              <a:pathLst>
                <a:path extrusionOk="0" h="45" w="18">
                  <a:moveTo>
                    <a:pt x="0" y="0"/>
                  </a:moveTo>
                  <a:lnTo>
                    <a:pt x="18" y="44"/>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9605586" y="4643804"/>
              <a:ext cx="11342" cy="3994"/>
            </a:xfrm>
            <a:custGeom>
              <a:rect b="b" l="l" r="r" t="t"/>
              <a:pathLst>
                <a:path extrusionOk="0" h="25" w="71">
                  <a:moveTo>
                    <a:pt x="12" y="8"/>
                  </a:moveTo>
                  <a:cubicBezTo>
                    <a:pt x="8" y="8"/>
                    <a:pt x="4" y="8"/>
                    <a:pt x="0" y="9"/>
                  </a:cubicBezTo>
                  <a:cubicBezTo>
                    <a:pt x="4" y="9"/>
                    <a:pt x="8" y="9"/>
                    <a:pt x="13" y="8"/>
                  </a:cubicBezTo>
                  <a:lnTo>
                    <a:pt x="13" y="8"/>
                  </a:lnTo>
                  <a:cubicBezTo>
                    <a:pt x="13" y="8"/>
                    <a:pt x="12" y="8"/>
                    <a:pt x="12" y="8"/>
                  </a:cubicBezTo>
                  <a:close/>
                  <a:moveTo>
                    <a:pt x="71" y="0"/>
                  </a:moveTo>
                  <a:cubicBezTo>
                    <a:pt x="57" y="0"/>
                    <a:pt x="32" y="6"/>
                    <a:pt x="13" y="8"/>
                  </a:cubicBezTo>
                  <a:lnTo>
                    <a:pt x="13" y="8"/>
                  </a:lnTo>
                  <a:cubicBezTo>
                    <a:pt x="36" y="9"/>
                    <a:pt x="41" y="24"/>
                    <a:pt x="48" y="24"/>
                  </a:cubicBezTo>
                  <a:cubicBezTo>
                    <a:pt x="53" y="24"/>
                    <a:pt x="59"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034" name="Shape 3034"/>
        <p:cNvGrpSpPr/>
        <p:nvPr/>
      </p:nvGrpSpPr>
      <p:grpSpPr>
        <a:xfrm>
          <a:off x="0" y="0"/>
          <a:ext cx="0" cy="0"/>
          <a:chOff x="0" y="0"/>
          <a:chExt cx="0" cy="0"/>
        </a:xfrm>
      </p:grpSpPr>
      <p:grpSp>
        <p:nvGrpSpPr>
          <p:cNvPr id="3035" name="Google Shape;3035;p11"/>
          <p:cNvGrpSpPr/>
          <p:nvPr/>
        </p:nvGrpSpPr>
        <p:grpSpPr>
          <a:xfrm>
            <a:off x="6523663" y="3642532"/>
            <a:ext cx="3509801" cy="3131869"/>
            <a:chOff x="6523663" y="3642532"/>
            <a:chExt cx="3509801" cy="3131869"/>
          </a:xfrm>
        </p:grpSpPr>
        <p:sp>
          <p:nvSpPr>
            <p:cNvPr id="3036" name="Google Shape;3036;p11"/>
            <p:cNvSpPr/>
            <p:nvPr/>
          </p:nvSpPr>
          <p:spPr>
            <a:xfrm rot="2288068">
              <a:off x="6650323" y="4686554"/>
              <a:ext cx="3283335" cy="1114639"/>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1"/>
            <p:cNvSpPr/>
            <p:nvPr/>
          </p:nvSpPr>
          <p:spPr>
            <a:xfrm rot="2288068">
              <a:off x="6537075" y="4584809"/>
              <a:ext cx="3482976" cy="1247315"/>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8" name="Google Shape;3038;p11"/>
          <p:cNvSpPr/>
          <p:nvPr/>
        </p:nvSpPr>
        <p:spPr>
          <a:xfrm rot="982933">
            <a:off x="7564259" y="4596372"/>
            <a:ext cx="52028" cy="39126"/>
          </a:xfrm>
          <a:custGeom>
            <a:rect b="b" l="l" r="r" t="t"/>
            <a:pathLst>
              <a:path extrusionOk="0" h="625" w="481">
                <a:moveTo>
                  <a:pt x="217" y="0"/>
                </a:moveTo>
                <a:cubicBezTo>
                  <a:pt x="185" y="0"/>
                  <a:pt x="152" y="18"/>
                  <a:pt x="119" y="59"/>
                </a:cubicBezTo>
                <a:cubicBezTo>
                  <a:pt x="0" y="209"/>
                  <a:pt x="114" y="624"/>
                  <a:pt x="265" y="624"/>
                </a:cubicBezTo>
                <a:cubicBezTo>
                  <a:pt x="296" y="624"/>
                  <a:pt x="329" y="606"/>
                  <a:pt x="362" y="565"/>
                </a:cubicBezTo>
                <a:cubicBezTo>
                  <a:pt x="480" y="418"/>
                  <a:pt x="370" y="0"/>
                  <a:pt x="21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rot="982933">
            <a:off x="7622607" y="4514543"/>
            <a:ext cx="45971" cy="38124"/>
          </a:xfrm>
          <a:custGeom>
            <a:rect b="b" l="l" r="r" t="t"/>
            <a:pathLst>
              <a:path extrusionOk="0" h="609" w="425">
                <a:moveTo>
                  <a:pt x="184" y="0"/>
                </a:moveTo>
                <a:cubicBezTo>
                  <a:pt x="152" y="0"/>
                  <a:pt x="120" y="15"/>
                  <a:pt x="91" y="51"/>
                </a:cubicBezTo>
                <a:cubicBezTo>
                  <a:pt x="1" y="166"/>
                  <a:pt x="15" y="352"/>
                  <a:pt x="72" y="476"/>
                </a:cubicBezTo>
                <a:cubicBezTo>
                  <a:pt x="104" y="543"/>
                  <a:pt x="171" y="609"/>
                  <a:pt x="240" y="609"/>
                </a:cubicBezTo>
                <a:cubicBezTo>
                  <a:pt x="272" y="609"/>
                  <a:pt x="305" y="594"/>
                  <a:pt x="334" y="557"/>
                </a:cubicBezTo>
                <a:cubicBezTo>
                  <a:pt x="425" y="442"/>
                  <a:pt x="415" y="256"/>
                  <a:pt x="353" y="132"/>
                </a:cubicBezTo>
                <a:cubicBezTo>
                  <a:pt x="321" y="68"/>
                  <a:pt x="253" y="0"/>
                  <a:pt x="18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rot="982933">
            <a:off x="7441332" y="4443141"/>
            <a:ext cx="52785" cy="44509"/>
          </a:xfrm>
          <a:custGeom>
            <a:rect b="b" l="l" r="r" t="t"/>
            <a:pathLst>
              <a:path extrusionOk="0" h="711" w="488">
                <a:moveTo>
                  <a:pt x="237" y="0"/>
                </a:moveTo>
                <a:cubicBezTo>
                  <a:pt x="204" y="0"/>
                  <a:pt x="171" y="16"/>
                  <a:pt x="143" y="56"/>
                </a:cubicBezTo>
                <a:cubicBezTo>
                  <a:pt x="0" y="261"/>
                  <a:pt x="38" y="604"/>
                  <a:pt x="291" y="699"/>
                </a:cubicBezTo>
                <a:cubicBezTo>
                  <a:pt x="312" y="707"/>
                  <a:pt x="331" y="710"/>
                  <a:pt x="348" y="710"/>
                </a:cubicBezTo>
                <a:cubicBezTo>
                  <a:pt x="476" y="710"/>
                  <a:pt x="487" y="502"/>
                  <a:pt x="458" y="342"/>
                </a:cubicBezTo>
                <a:cubicBezTo>
                  <a:pt x="458" y="270"/>
                  <a:pt x="439" y="194"/>
                  <a:pt x="410" y="137"/>
                </a:cubicBezTo>
                <a:cubicBezTo>
                  <a:pt x="381" y="72"/>
                  <a:pt x="308" y="0"/>
                  <a:pt x="23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rot="982933">
            <a:off x="7252481" y="4304363"/>
            <a:ext cx="54299" cy="49267"/>
          </a:xfrm>
          <a:custGeom>
            <a:rect b="b" l="l" r="r" t="t"/>
            <a:pathLst>
              <a:path extrusionOk="0" h="787" w="502">
                <a:moveTo>
                  <a:pt x="195" y="0"/>
                </a:moveTo>
                <a:cubicBezTo>
                  <a:pt x="191" y="0"/>
                  <a:pt x="187" y="1"/>
                  <a:pt x="182" y="2"/>
                </a:cubicBezTo>
                <a:cubicBezTo>
                  <a:pt x="153" y="12"/>
                  <a:pt x="125" y="31"/>
                  <a:pt x="101" y="59"/>
                </a:cubicBezTo>
                <a:cubicBezTo>
                  <a:pt x="1" y="183"/>
                  <a:pt x="1" y="374"/>
                  <a:pt x="44" y="517"/>
                </a:cubicBezTo>
                <a:cubicBezTo>
                  <a:pt x="68" y="603"/>
                  <a:pt x="106" y="689"/>
                  <a:pt x="177" y="741"/>
                </a:cubicBezTo>
                <a:cubicBezTo>
                  <a:pt x="199" y="760"/>
                  <a:pt x="258" y="787"/>
                  <a:pt x="306" y="787"/>
                </a:cubicBezTo>
                <a:cubicBezTo>
                  <a:pt x="330" y="787"/>
                  <a:pt x="352" y="780"/>
                  <a:pt x="363" y="760"/>
                </a:cubicBezTo>
                <a:cubicBezTo>
                  <a:pt x="439" y="641"/>
                  <a:pt x="492" y="612"/>
                  <a:pt x="497" y="465"/>
                </a:cubicBezTo>
                <a:cubicBezTo>
                  <a:pt x="497" y="465"/>
                  <a:pt x="497" y="460"/>
                  <a:pt x="497" y="455"/>
                </a:cubicBezTo>
                <a:cubicBezTo>
                  <a:pt x="501" y="431"/>
                  <a:pt x="501" y="403"/>
                  <a:pt x="497" y="360"/>
                </a:cubicBezTo>
                <a:cubicBezTo>
                  <a:pt x="492" y="350"/>
                  <a:pt x="492" y="345"/>
                  <a:pt x="487" y="336"/>
                </a:cubicBezTo>
                <a:cubicBezTo>
                  <a:pt x="487" y="312"/>
                  <a:pt x="482" y="293"/>
                  <a:pt x="473" y="269"/>
                </a:cubicBezTo>
                <a:cubicBezTo>
                  <a:pt x="468" y="240"/>
                  <a:pt x="459" y="217"/>
                  <a:pt x="449" y="193"/>
                </a:cubicBezTo>
                <a:cubicBezTo>
                  <a:pt x="444" y="183"/>
                  <a:pt x="444" y="174"/>
                  <a:pt x="439" y="164"/>
                </a:cubicBezTo>
                <a:cubicBezTo>
                  <a:pt x="430" y="150"/>
                  <a:pt x="420" y="140"/>
                  <a:pt x="416" y="126"/>
                </a:cubicBezTo>
                <a:cubicBezTo>
                  <a:pt x="406" y="117"/>
                  <a:pt x="401" y="102"/>
                  <a:pt x="392" y="88"/>
                </a:cubicBezTo>
                <a:cubicBezTo>
                  <a:pt x="368" y="55"/>
                  <a:pt x="335" y="31"/>
                  <a:pt x="301" y="16"/>
                </a:cubicBezTo>
                <a:cubicBezTo>
                  <a:pt x="292" y="12"/>
                  <a:pt x="287" y="12"/>
                  <a:pt x="277" y="7"/>
                </a:cubicBezTo>
                <a:cubicBezTo>
                  <a:pt x="264" y="4"/>
                  <a:pt x="250" y="0"/>
                  <a:pt x="237" y="0"/>
                </a:cubicBezTo>
                <a:cubicBezTo>
                  <a:pt x="231" y="0"/>
                  <a:pt x="226" y="1"/>
                  <a:pt x="220" y="2"/>
                </a:cubicBezTo>
                <a:cubicBezTo>
                  <a:pt x="211" y="2"/>
                  <a:pt x="203" y="0"/>
                  <a:pt x="19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rot="982933">
            <a:off x="7425361" y="4326739"/>
            <a:ext cx="36993" cy="27795"/>
          </a:xfrm>
          <a:custGeom>
            <a:rect b="b" l="l" r="r" t="t"/>
            <a:pathLst>
              <a:path extrusionOk="0" h="444" w="342">
                <a:moveTo>
                  <a:pt x="154" y="0"/>
                </a:moveTo>
                <a:cubicBezTo>
                  <a:pt x="131" y="0"/>
                  <a:pt x="107" y="14"/>
                  <a:pt x="83" y="44"/>
                </a:cubicBezTo>
                <a:cubicBezTo>
                  <a:pt x="0" y="147"/>
                  <a:pt x="81" y="443"/>
                  <a:pt x="187" y="443"/>
                </a:cubicBezTo>
                <a:cubicBezTo>
                  <a:pt x="209" y="443"/>
                  <a:pt x="232" y="431"/>
                  <a:pt x="255" y="402"/>
                </a:cubicBezTo>
                <a:cubicBezTo>
                  <a:pt x="341" y="295"/>
                  <a:pt x="262" y="0"/>
                  <a:pt x="15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rot="982933">
            <a:off x="7547546" y="4372628"/>
            <a:ext cx="44132" cy="33116"/>
          </a:xfrm>
          <a:custGeom>
            <a:rect b="b" l="l" r="r" t="t"/>
            <a:pathLst>
              <a:path extrusionOk="0" h="529" w="408">
                <a:moveTo>
                  <a:pt x="184" y="1"/>
                </a:moveTo>
                <a:cubicBezTo>
                  <a:pt x="157" y="1"/>
                  <a:pt x="128" y="16"/>
                  <a:pt x="99" y="52"/>
                </a:cubicBezTo>
                <a:cubicBezTo>
                  <a:pt x="1" y="178"/>
                  <a:pt x="94" y="529"/>
                  <a:pt x="223" y="529"/>
                </a:cubicBezTo>
                <a:cubicBezTo>
                  <a:pt x="251" y="529"/>
                  <a:pt x="280" y="513"/>
                  <a:pt x="309" y="476"/>
                </a:cubicBezTo>
                <a:cubicBezTo>
                  <a:pt x="407" y="354"/>
                  <a:pt x="313" y="1"/>
                  <a:pt x="18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rot="982933">
            <a:off x="7375173" y="4553633"/>
            <a:ext cx="53975" cy="40628"/>
          </a:xfrm>
          <a:custGeom>
            <a:rect b="b" l="l" r="r" t="t"/>
            <a:pathLst>
              <a:path extrusionOk="0" h="649" w="499">
                <a:moveTo>
                  <a:pt x="224" y="1"/>
                </a:moveTo>
                <a:cubicBezTo>
                  <a:pt x="192" y="1"/>
                  <a:pt x="158" y="19"/>
                  <a:pt x="123" y="63"/>
                </a:cubicBezTo>
                <a:cubicBezTo>
                  <a:pt x="1" y="217"/>
                  <a:pt x="117" y="649"/>
                  <a:pt x="275" y="649"/>
                </a:cubicBezTo>
                <a:cubicBezTo>
                  <a:pt x="307" y="649"/>
                  <a:pt x="342" y="630"/>
                  <a:pt x="376" y="587"/>
                </a:cubicBezTo>
                <a:cubicBezTo>
                  <a:pt x="498" y="433"/>
                  <a:pt x="382" y="1"/>
                  <a:pt x="22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rot="982933">
            <a:off x="7250981" y="4453976"/>
            <a:ext cx="43915" cy="37185"/>
          </a:xfrm>
          <a:custGeom>
            <a:rect b="b" l="l" r="r" t="t"/>
            <a:pathLst>
              <a:path extrusionOk="0" h="594" w="406">
                <a:moveTo>
                  <a:pt x="180" y="0"/>
                </a:moveTo>
                <a:cubicBezTo>
                  <a:pt x="176" y="0"/>
                  <a:pt x="172" y="1"/>
                  <a:pt x="167" y="1"/>
                </a:cubicBezTo>
                <a:cubicBezTo>
                  <a:pt x="0" y="20"/>
                  <a:pt x="5" y="282"/>
                  <a:pt x="38" y="397"/>
                </a:cubicBezTo>
                <a:cubicBezTo>
                  <a:pt x="63" y="477"/>
                  <a:pt x="141" y="593"/>
                  <a:pt x="226" y="593"/>
                </a:cubicBezTo>
                <a:cubicBezTo>
                  <a:pt x="257" y="593"/>
                  <a:pt x="289" y="578"/>
                  <a:pt x="320" y="540"/>
                </a:cubicBezTo>
                <a:cubicBezTo>
                  <a:pt x="335" y="519"/>
                  <a:pt x="348" y="495"/>
                  <a:pt x="358" y="472"/>
                </a:cubicBezTo>
                <a:lnTo>
                  <a:pt x="358" y="472"/>
                </a:lnTo>
                <a:cubicBezTo>
                  <a:pt x="356" y="479"/>
                  <a:pt x="356" y="483"/>
                  <a:pt x="357" y="483"/>
                </a:cubicBezTo>
                <a:cubicBezTo>
                  <a:pt x="360" y="483"/>
                  <a:pt x="366" y="472"/>
                  <a:pt x="377" y="449"/>
                </a:cubicBezTo>
                <a:cubicBezTo>
                  <a:pt x="401" y="397"/>
                  <a:pt x="405" y="325"/>
                  <a:pt x="386" y="268"/>
                </a:cubicBezTo>
                <a:cubicBezTo>
                  <a:pt x="363" y="203"/>
                  <a:pt x="313" y="0"/>
                  <a:pt x="18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rot="982933">
            <a:off x="7111266" y="4512564"/>
            <a:ext cx="45322" cy="37748"/>
          </a:xfrm>
          <a:custGeom>
            <a:rect b="b" l="l" r="r" t="t"/>
            <a:pathLst>
              <a:path extrusionOk="0" h="603" w="419">
                <a:moveTo>
                  <a:pt x="195" y="0"/>
                </a:moveTo>
                <a:cubicBezTo>
                  <a:pt x="0" y="0"/>
                  <a:pt x="7" y="332"/>
                  <a:pt x="76" y="455"/>
                </a:cubicBezTo>
                <a:cubicBezTo>
                  <a:pt x="100" y="503"/>
                  <a:pt x="128" y="550"/>
                  <a:pt x="176" y="579"/>
                </a:cubicBezTo>
                <a:cubicBezTo>
                  <a:pt x="204" y="595"/>
                  <a:pt x="231" y="603"/>
                  <a:pt x="256" y="603"/>
                </a:cubicBezTo>
                <a:cubicBezTo>
                  <a:pt x="306" y="603"/>
                  <a:pt x="347" y="571"/>
                  <a:pt x="376" y="508"/>
                </a:cubicBezTo>
                <a:cubicBezTo>
                  <a:pt x="419" y="407"/>
                  <a:pt x="414" y="293"/>
                  <a:pt x="371" y="193"/>
                </a:cubicBezTo>
                <a:cubicBezTo>
                  <a:pt x="371" y="188"/>
                  <a:pt x="371" y="183"/>
                  <a:pt x="371" y="179"/>
                </a:cubicBezTo>
                <a:cubicBezTo>
                  <a:pt x="366" y="169"/>
                  <a:pt x="357" y="160"/>
                  <a:pt x="352" y="145"/>
                </a:cubicBezTo>
                <a:lnTo>
                  <a:pt x="352" y="145"/>
                </a:lnTo>
                <a:cubicBezTo>
                  <a:pt x="362" y="160"/>
                  <a:pt x="366" y="169"/>
                  <a:pt x="371" y="174"/>
                </a:cubicBezTo>
                <a:cubicBezTo>
                  <a:pt x="358" y="88"/>
                  <a:pt x="318" y="6"/>
                  <a:pt x="237" y="6"/>
                </a:cubicBezTo>
                <a:cubicBezTo>
                  <a:pt x="233" y="6"/>
                  <a:pt x="228" y="7"/>
                  <a:pt x="223" y="7"/>
                </a:cubicBezTo>
                <a:cubicBezTo>
                  <a:pt x="223" y="7"/>
                  <a:pt x="223" y="2"/>
                  <a:pt x="223" y="2"/>
                </a:cubicBezTo>
                <a:cubicBezTo>
                  <a:pt x="214" y="1"/>
                  <a:pt x="204" y="0"/>
                  <a:pt x="19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rot="982933">
            <a:off x="7152796" y="4528749"/>
            <a:ext cx="865" cy="1002"/>
          </a:xfrm>
          <a:custGeom>
            <a:rect b="b" l="l" r="r" t="t"/>
            <a:pathLst>
              <a:path extrusionOk="0" h="16" w="8">
                <a:moveTo>
                  <a:pt x="0" y="1"/>
                </a:moveTo>
                <a:lnTo>
                  <a:pt x="0" y="6"/>
                </a:lnTo>
                <a:cubicBezTo>
                  <a:pt x="5" y="12"/>
                  <a:pt x="7" y="16"/>
                  <a:pt x="7" y="16"/>
                </a:cubicBezTo>
                <a:cubicBezTo>
                  <a:pt x="8" y="16"/>
                  <a:pt x="5" y="11"/>
                  <a:pt x="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1"/>
          <p:cNvSpPr/>
          <p:nvPr/>
        </p:nvSpPr>
        <p:spPr>
          <a:xfrm rot="982933">
            <a:off x="7248776" y="4661315"/>
            <a:ext cx="97025" cy="80067"/>
          </a:xfrm>
          <a:custGeom>
            <a:rect b="b" l="l" r="r" t="t"/>
            <a:pathLst>
              <a:path extrusionOk="0" h="1279" w="897">
                <a:moveTo>
                  <a:pt x="392" y="0"/>
                </a:moveTo>
                <a:cubicBezTo>
                  <a:pt x="323" y="0"/>
                  <a:pt x="253" y="33"/>
                  <a:pt x="191" y="112"/>
                </a:cubicBezTo>
                <a:cubicBezTo>
                  <a:pt x="0" y="350"/>
                  <a:pt x="29" y="741"/>
                  <a:pt x="158" y="1003"/>
                </a:cubicBezTo>
                <a:cubicBezTo>
                  <a:pt x="225" y="1142"/>
                  <a:pt x="367" y="1278"/>
                  <a:pt x="509" y="1278"/>
                </a:cubicBezTo>
                <a:cubicBezTo>
                  <a:pt x="578" y="1278"/>
                  <a:pt x="646" y="1247"/>
                  <a:pt x="706" y="1170"/>
                </a:cubicBezTo>
                <a:cubicBezTo>
                  <a:pt x="896" y="932"/>
                  <a:pt x="873" y="541"/>
                  <a:pt x="744" y="279"/>
                </a:cubicBezTo>
                <a:cubicBezTo>
                  <a:pt x="676" y="137"/>
                  <a:pt x="535" y="0"/>
                  <a:pt x="3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1"/>
          <p:cNvSpPr/>
          <p:nvPr/>
        </p:nvSpPr>
        <p:spPr>
          <a:xfrm rot="982933">
            <a:off x="7480724" y="4817544"/>
            <a:ext cx="59924" cy="48891"/>
          </a:xfrm>
          <a:custGeom>
            <a:rect b="b" l="l" r="r" t="t"/>
            <a:pathLst>
              <a:path extrusionOk="0" h="781" w="554">
                <a:moveTo>
                  <a:pt x="236" y="0"/>
                </a:moveTo>
                <a:cubicBezTo>
                  <a:pt x="145" y="0"/>
                  <a:pt x="57" y="75"/>
                  <a:pt x="29" y="208"/>
                </a:cubicBezTo>
                <a:cubicBezTo>
                  <a:pt x="0" y="337"/>
                  <a:pt x="14" y="485"/>
                  <a:pt x="72" y="604"/>
                </a:cubicBezTo>
                <a:cubicBezTo>
                  <a:pt x="101" y="664"/>
                  <a:pt x="181" y="781"/>
                  <a:pt x="269" y="781"/>
                </a:cubicBezTo>
                <a:cubicBezTo>
                  <a:pt x="279" y="781"/>
                  <a:pt x="290" y="779"/>
                  <a:pt x="300" y="776"/>
                </a:cubicBezTo>
                <a:cubicBezTo>
                  <a:pt x="310" y="771"/>
                  <a:pt x="319" y="771"/>
                  <a:pt x="329" y="766"/>
                </a:cubicBezTo>
                <a:cubicBezTo>
                  <a:pt x="553" y="690"/>
                  <a:pt x="534" y="385"/>
                  <a:pt x="453" y="204"/>
                </a:cubicBezTo>
                <a:cubicBezTo>
                  <a:pt x="448" y="189"/>
                  <a:pt x="443" y="175"/>
                  <a:pt x="434" y="161"/>
                </a:cubicBezTo>
                <a:cubicBezTo>
                  <a:pt x="387" y="51"/>
                  <a:pt x="310" y="0"/>
                  <a:pt x="23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rot="982933">
            <a:off x="7605170" y="4881848"/>
            <a:ext cx="43915" cy="36246"/>
          </a:xfrm>
          <a:custGeom>
            <a:rect b="b" l="l" r="r" t="t"/>
            <a:pathLst>
              <a:path extrusionOk="0" h="579" w="406">
                <a:moveTo>
                  <a:pt x="174" y="0"/>
                </a:moveTo>
                <a:cubicBezTo>
                  <a:pt x="78" y="0"/>
                  <a:pt x="20" y="184"/>
                  <a:pt x="19" y="291"/>
                </a:cubicBezTo>
                <a:lnTo>
                  <a:pt x="19" y="291"/>
                </a:lnTo>
                <a:cubicBezTo>
                  <a:pt x="19" y="282"/>
                  <a:pt x="18" y="273"/>
                  <a:pt x="15" y="263"/>
                </a:cubicBezTo>
                <a:lnTo>
                  <a:pt x="15" y="263"/>
                </a:lnTo>
                <a:cubicBezTo>
                  <a:pt x="1" y="350"/>
                  <a:pt x="23" y="578"/>
                  <a:pt x="152" y="578"/>
                </a:cubicBezTo>
                <a:cubicBezTo>
                  <a:pt x="157" y="578"/>
                  <a:pt x="162" y="578"/>
                  <a:pt x="167" y="577"/>
                </a:cubicBezTo>
                <a:cubicBezTo>
                  <a:pt x="201" y="573"/>
                  <a:pt x="234" y="563"/>
                  <a:pt x="263" y="544"/>
                </a:cubicBezTo>
                <a:cubicBezTo>
                  <a:pt x="406" y="449"/>
                  <a:pt x="372" y="191"/>
                  <a:pt x="282" y="72"/>
                </a:cubicBezTo>
                <a:cubicBezTo>
                  <a:pt x="242" y="21"/>
                  <a:pt x="206" y="0"/>
                  <a:pt x="17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rot="982933">
            <a:off x="7659278" y="4751936"/>
            <a:ext cx="40887" cy="33366"/>
          </a:xfrm>
          <a:custGeom>
            <a:rect b="b" l="l" r="r" t="t"/>
            <a:pathLst>
              <a:path extrusionOk="0" h="533" w="378">
                <a:moveTo>
                  <a:pt x="170" y="1"/>
                </a:moveTo>
                <a:cubicBezTo>
                  <a:pt x="164" y="1"/>
                  <a:pt x="159" y="1"/>
                  <a:pt x="153" y="2"/>
                </a:cubicBezTo>
                <a:cubicBezTo>
                  <a:pt x="1" y="21"/>
                  <a:pt x="20" y="288"/>
                  <a:pt x="72" y="378"/>
                </a:cubicBezTo>
                <a:cubicBezTo>
                  <a:pt x="120" y="459"/>
                  <a:pt x="158" y="517"/>
                  <a:pt x="253" y="531"/>
                </a:cubicBezTo>
                <a:cubicBezTo>
                  <a:pt x="260" y="532"/>
                  <a:pt x="266" y="533"/>
                  <a:pt x="272" y="533"/>
                </a:cubicBezTo>
                <a:cubicBezTo>
                  <a:pt x="377" y="533"/>
                  <a:pt x="375" y="346"/>
                  <a:pt x="339" y="278"/>
                </a:cubicBezTo>
                <a:cubicBezTo>
                  <a:pt x="334" y="269"/>
                  <a:pt x="330" y="264"/>
                  <a:pt x="325" y="259"/>
                </a:cubicBezTo>
                <a:cubicBezTo>
                  <a:pt x="320" y="145"/>
                  <a:pt x="285" y="1"/>
                  <a:pt x="17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rot="982933">
            <a:off x="7281157" y="4836741"/>
            <a:ext cx="73877" cy="60911"/>
          </a:xfrm>
          <a:custGeom>
            <a:rect b="b" l="l" r="r" t="t"/>
            <a:pathLst>
              <a:path extrusionOk="0" h="973" w="683">
                <a:moveTo>
                  <a:pt x="292" y="0"/>
                </a:moveTo>
                <a:cubicBezTo>
                  <a:pt x="184" y="0"/>
                  <a:pt x="90" y="97"/>
                  <a:pt x="53" y="251"/>
                </a:cubicBezTo>
                <a:cubicBezTo>
                  <a:pt x="1" y="495"/>
                  <a:pt x="68" y="804"/>
                  <a:pt x="306" y="928"/>
                </a:cubicBezTo>
                <a:cubicBezTo>
                  <a:pt x="320" y="938"/>
                  <a:pt x="339" y="943"/>
                  <a:pt x="358" y="957"/>
                </a:cubicBezTo>
                <a:cubicBezTo>
                  <a:pt x="379" y="968"/>
                  <a:pt x="400" y="973"/>
                  <a:pt x="420" y="973"/>
                </a:cubicBezTo>
                <a:cubicBezTo>
                  <a:pt x="537" y="973"/>
                  <a:pt x="624" y="799"/>
                  <a:pt x="644" y="709"/>
                </a:cubicBezTo>
                <a:cubicBezTo>
                  <a:pt x="682" y="537"/>
                  <a:pt x="659" y="294"/>
                  <a:pt x="539" y="156"/>
                </a:cubicBezTo>
                <a:cubicBezTo>
                  <a:pt x="520" y="142"/>
                  <a:pt x="506" y="123"/>
                  <a:pt x="487" y="104"/>
                </a:cubicBezTo>
                <a:cubicBezTo>
                  <a:pt x="423" y="32"/>
                  <a:pt x="355" y="0"/>
                  <a:pt x="2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rot="982933">
            <a:off x="7400948" y="4970544"/>
            <a:ext cx="53218" cy="46888"/>
          </a:xfrm>
          <a:custGeom>
            <a:rect b="b" l="l" r="r" t="t"/>
            <a:pathLst>
              <a:path extrusionOk="0" h="749" w="492">
                <a:moveTo>
                  <a:pt x="258" y="1"/>
                </a:moveTo>
                <a:cubicBezTo>
                  <a:pt x="249" y="1"/>
                  <a:pt x="239" y="2"/>
                  <a:pt x="229" y="5"/>
                </a:cubicBezTo>
                <a:cubicBezTo>
                  <a:pt x="196" y="10"/>
                  <a:pt x="162" y="19"/>
                  <a:pt x="134" y="38"/>
                </a:cubicBezTo>
                <a:cubicBezTo>
                  <a:pt x="19" y="115"/>
                  <a:pt x="0" y="281"/>
                  <a:pt x="15" y="405"/>
                </a:cubicBezTo>
                <a:cubicBezTo>
                  <a:pt x="28" y="503"/>
                  <a:pt x="103" y="748"/>
                  <a:pt x="243" y="748"/>
                </a:cubicBezTo>
                <a:cubicBezTo>
                  <a:pt x="254" y="748"/>
                  <a:pt x="265" y="747"/>
                  <a:pt x="277" y="744"/>
                </a:cubicBezTo>
                <a:cubicBezTo>
                  <a:pt x="367" y="720"/>
                  <a:pt x="405" y="677"/>
                  <a:pt x="444" y="586"/>
                </a:cubicBezTo>
                <a:cubicBezTo>
                  <a:pt x="491" y="482"/>
                  <a:pt x="491" y="353"/>
                  <a:pt x="463" y="238"/>
                </a:cubicBezTo>
                <a:cubicBezTo>
                  <a:pt x="441" y="160"/>
                  <a:pt x="363" y="1"/>
                  <a:pt x="25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rot="982933">
            <a:off x="7689391" y="5065783"/>
            <a:ext cx="52136" cy="36183"/>
          </a:xfrm>
          <a:custGeom>
            <a:rect b="b" l="l" r="r" t="t"/>
            <a:pathLst>
              <a:path extrusionOk="0" h="578" w="482">
                <a:moveTo>
                  <a:pt x="277" y="1"/>
                </a:moveTo>
                <a:cubicBezTo>
                  <a:pt x="267" y="1"/>
                  <a:pt x="253" y="1"/>
                  <a:pt x="243" y="6"/>
                </a:cubicBezTo>
                <a:cubicBezTo>
                  <a:pt x="191" y="6"/>
                  <a:pt x="148" y="58"/>
                  <a:pt x="129" y="101"/>
                </a:cubicBezTo>
                <a:cubicBezTo>
                  <a:pt x="105" y="173"/>
                  <a:pt x="100" y="239"/>
                  <a:pt x="53" y="287"/>
                </a:cubicBezTo>
                <a:cubicBezTo>
                  <a:pt x="0" y="330"/>
                  <a:pt x="29" y="459"/>
                  <a:pt x="91" y="487"/>
                </a:cubicBezTo>
                <a:cubicBezTo>
                  <a:pt x="181" y="520"/>
                  <a:pt x="210" y="573"/>
                  <a:pt x="310" y="578"/>
                </a:cubicBezTo>
                <a:cubicBezTo>
                  <a:pt x="386" y="578"/>
                  <a:pt x="429" y="478"/>
                  <a:pt x="439" y="416"/>
                </a:cubicBezTo>
                <a:lnTo>
                  <a:pt x="453" y="368"/>
                </a:lnTo>
                <a:cubicBezTo>
                  <a:pt x="482" y="249"/>
                  <a:pt x="439" y="1"/>
                  <a:pt x="27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rot="982933">
            <a:off x="7881855" y="4897383"/>
            <a:ext cx="47701" cy="42443"/>
          </a:xfrm>
          <a:custGeom>
            <a:rect b="b" l="l" r="r" t="t"/>
            <a:pathLst>
              <a:path extrusionOk="0" h="678" w="441">
                <a:moveTo>
                  <a:pt x="231" y="1"/>
                </a:moveTo>
                <a:cubicBezTo>
                  <a:pt x="202" y="1"/>
                  <a:pt x="169" y="16"/>
                  <a:pt x="134" y="52"/>
                </a:cubicBezTo>
                <a:cubicBezTo>
                  <a:pt x="1" y="190"/>
                  <a:pt x="5" y="486"/>
                  <a:pt x="115" y="638"/>
                </a:cubicBezTo>
                <a:cubicBezTo>
                  <a:pt x="134" y="663"/>
                  <a:pt x="160" y="678"/>
                  <a:pt x="187" y="678"/>
                </a:cubicBezTo>
                <a:cubicBezTo>
                  <a:pt x="207" y="678"/>
                  <a:pt x="227" y="669"/>
                  <a:pt x="244" y="648"/>
                </a:cubicBezTo>
                <a:cubicBezTo>
                  <a:pt x="291" y="586"/>
                  <a:pt x="344" y="529"/>
                  <a:pt x="382" y="457"/>
                </a:cubicBezTo>
                <a:cubicBezTo>
                  <a:pt x="441" y="339"/>
                  <a:pt x="370" y="1"/>
                  <a:pt x="23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rot="982933">
            <a:off x="7897139" y="4605545"/>
            <a:ext cx="34613" cy="27044"/>
          </a:xfrm>
          <a:custGeom>
            <a:rect b="b" l="l" r="r" t="t"/>
            <a:pathLst>
              <a:path extrusionOk="0" h="432" w="320">
                <a:moveTo>
                  <a:pt x="135" y="0"/>
                </a:moveTo>
                <a:cubicBezTo>
                  <a:pt x="81" y="0"/>
                  <a:pt x="39" y="64"/>
                  <a:pt x="24" y="122"/>
                </a:cubicBezTo>
                <a:cubicBezTo>
                  <a:pt x="0" y="217"/>
                  <a:pt x="24" y="346"/>
                  <a:pt x="105" y="408"/>
                </a:cubicBezTo>
                <a:cubicBezTo>
                  <a:pt x="122" y="422"/>
                  <a:pt x="143" y="431"/>
                  <a:pt x="163" y="431"/>
                </a:cubicBezTo>
                <a:cubicBezTo>
                  <a:pt x="177" y="431"/>
                  <a:pt x="192" y="427"/>
                  <a:pt x="205" y="417"/>
                </a:cubicBezTo>
                <a:cubicBezTo>
                  <a:pt x="210" y="417"/>
                  <a:pt x="215" y="413"/>
                  <a:pt x="220" y="413"/>
                </a:cubicBezTo>
                <a:lnTo>
                  <a:pt x="224" y="413"/>
                </a:lnTo>
                <a:cubicBezTo>
                  <a:pt x="320" y="403"/>
                  <a:pt x="301" y="236"/>
                  <a:pt x="272" y="179"/>
                </a:cubicBezTo>
                <a:cubicBezTo>
                  <a:pt x="272" y="170"/>
                  <a:pt x="267" y="160"/>
                  <a:pt x="262" y="146"/>
                </a:cubicBezTo>
                <a:cubicBezTo>
                  <a:pt x="253" y="98"/>
                  <a:pt x="229" y="55"/>
                  <a:pt x="191" y="22"/>
                </a:cubicBezTo>
                <a:cubicBezTo>
                  <a:pt x="171" y="7"/>
                  <a:pt x="153" y="0"/>
                  <a:pt x="13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rot="982933">
            <a:off x="7781316" y="4692793"/>
            <a:ext cx="73985" cy="52522"/>
          </a:xfrm>
          <a:custGeom>
            <a:rect b="b" l="l" r="r" t="t"/>
            <a:pathLst>
              <a:path extrusionOk="0" h="839" w="684">
                <a:moveTo>
                  <a:pt x="318" y="1"/>
                </a:moveTo>
                <a:cubicBezTo>
                  <a:pt x="302" y="1"/>
                  <a:pt x="286" y="3"/>
                  <a:pt x="269" y="9"/>
                </a:cubicBezTo>
                <a:cubicBezTo>
                  <a:pt x="169" y="42"/>
                  <a:pt x="112" y="114"/>
                  <a:pt x="83" y="214"/>
                </a:cubicBezTo>
                <a:cubicBezTo>
                  <a:pt x="1" y="348"/>
                  <a:pt x="56" y="561"/>
                  <a:pt x="145" y="681"/>
                </a:cubicBezTo>
                <a:lnTo>
                  <a:pt x="145" y="681"/>
                </a:lnTo>
                <a:cubicBezTo>
                  <a:pt x="139" y="673"/>
                  <a:pt x="132" y="665"/>
                  <a:pt x="126" y="657"/>
                </a:cubicBezTo>
                <a:lnTo>
                  <a:pt x="126" y="657"/>
                </a:lnTo>
                <a:cubicBezTo>
                  <a:pt x="156" y="721"/>
                  <a:pt x="239" y="839"/>
                  <a:pt x="328" y="839"/>
                </a:cubicBezTo>
                <a:cubicBezTo>
                  <a:pt x="339" y="839"/>
                  <a:pt x="349" y="837"/>
                  <a:pt x="360" y="834"/>
                </a:cubicBezTo>
                <a:cubicBezTo>
                  <a:pt x="474" y="805"/>
                  <a:pt x="512" y="757"/>
                  <a:pt x="574" y="657"/>
                </a:cubicBezTo>
                <a:cubicBezTo>
                  <a:pt x="684" y="471"/>
                  <a:pt x="603" y="104"/>
                  <a:pt x="398" y="18"/>
                </a:cubicBezTo>
                <a:cubicBezTo>
                  <a:pt x="369" y="7"/>
                  <a:pt x="343" y="1"/>
                  <a:pt x="31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rot="982933">
            <a:off x="8031877" y="4808200"/>
            <a:ext cx="78528" cy="63665"/>
          </a:xfrm>
          <a:custGeom>
            <a:rect b="b" l="l" r="r" t="t"/>
            <a:pathLst>
              <a:path extrusionOk="0" h="1017" w="726">
                <a:moveTo>
                  <a:pt x="300" y="1"/>
                </a:moveTo>
                <a:cubicBezTo>
                  <a:pt x="172" y="1"/>
                  <a:pt x="79" y="125"/>
                  <a:pt x="44" y="279"/>
                </a:cubicBezTo>
                <a:cubicBezTo>
                  <a:pt x="1" y="470"/>
                  <a:pt x="44" y="961"/>
                  <a:pt x="311" y="1003"/>
                </a:cubicBezTo>
                <a:cubicBezTo>
                  <a:pt x="348" y="1010"/>
                  <a:pt x="385" y="1017"/>
                  <a:pt x="422" y="1017"/>
                </a:cubicBezTo>
                <a:cubicBezTo>
                  <a:pt x="437" y="1017"/>
                  <a:pt x="452" y="1016"/>
                  <a:pt x="468" y="1013"/>
                </a:cubicBezTo>
                <a:cubicBezTo>
                  <a:pt x="725" y="951"/>
                  <a:pt x="711" y="598"/>
                  <a:pt x="663" y="398"/>
                </a:cubicBezTo>
                <a:cubicBezTo>
                  <a:pt x="635" y="255"/>
                  <a:pt x="568" y="126"/>
                  <a:pt x="439" y="45"/>
                </a:cubicBezTo>
                <a:cubicBezTo>
                  <a:pt x="389" y="15"/>
                  <a:pt x="343" y="1"/>
                  <a:pt x="30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1"/>
          <p:cNvSpPr/>
          <p:nvPr/>
        </p:nvSpPr>
        <p:spPr>
          <a:xfrm rot="982933">
            <a:off x="7850978" y="4434863"/>
            <a:ext cx="51703" cy="44447"/>
          </a:xfrm>
          <a:custGeom>
            <a:rect b="b" l="l" r="r" t="t"/>
            <a:pathLst>
              <a:path extrusionOk="0" h="710" w="478">
                <a:moveTo>
                  <a:pt x="216" y="1"/>
                </a:moveTo>
                <a:cubicBezTo>
                  <a:pt x="1" y="1"/>
                  <a:pt x="30" y="439"/>
                  <a:pt x="92" y="562"/>
                </a:cubicBezTo>
                <a:cubicBezTo>
                  <a:pt x="142" y="667"/>
                  <a:pt x="208" y="710"/>
                  <a:pt x="271" y="710"/>
                </a:cubicBezTo>
                <a:cubicBezTo>
                  <a:pt x="374" y="710"/>
                  <a:pt x="470" y="591"/>
                  <a:pt x="473" y="434"/>
                </a:cubicBezTo>
                <a:cubicBezTo>
                  <a:pt x="478" y="420"/>
                  <a:pt x="478" y="405"/>
                  <a:pt x="473" y="391"/>
                </a:cubicBezTo>
                <a:cubicBezTo>
                  <a:pt x="468" y="248"/>
                  <a:pt x="440" y="86"/>
                  <a:pt x="301" y="24"/>
                </a:cubicBezTo>
                <a:cubicBezTo>
                  <a:pt x="292" y="14"/>
                  <a:pt x="282" y="14"/>
                  <a:pt x="273" y="10"/>
                </a:cubicBezTo>
                <a:cubicBezTo>
                  <a:pt x="252" y="4"/>
                  <a:pt x="234" y="1"/>
                  <a:pt x="21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1"/>
          <p:cNvSpPr/>
          <p:nvPr/>
        </p:nvSpPr>
        <p:spPr>
          <a:xfrm rot="982933">
            <a:off x="8043411" y="4561834"/>
            <a:ext cx="38507" cy="28045"/>
          </a:xfrm>
          <a:custGeom>
            <a:rect b="b" l="l" r="r" t="t"/>
            <a:pathLst>
              <a:path extrusionOk="0" h="448" w="356">
                <a:moveTo>
                  <a:pt x="121" y="0"/>
                </a:moveTo>
                <a:cubicBezTo>
                  <a:pt x="0" y="0"/>
                  <a:pt x="40" y="264"/>
                  <a:pt x="84" y="325"/>
                </a:cubicBezTo>
                <a:cubicBezTo>
                  <a:pt x="89" y="335"/>
                  <a:pt x="98" y="345"/>
                  <a:pt x="103" y="359"/>
                </a:cubicBezTo>
                <a:cubicBezTo>
                  <a:pt x="134" y="418"/>
                  <a:pt x="178" y="447"/>
                  <a:pt x="219" y="447"/>
                </a:cubicBezTo>
                <a:cubicBezTo>
                  <a:pt x="268" y="447"/>
                  <a:pt x="314" y="407"/>
                  <a:pt x="332" y="330"/>
                </a:cubicBezTo>
                <a:cubicBezTo>
                  <a:pt x="355" y="231"/>
                  <a:pt x="323" y="16"/>
                  <a:pt x="184" y="16"/>
                </a:cubicBezTo>
                <a:cubicBezTo>
                  <a:pt x="182" y="16"/>
                  <a:pt x="181" y="16"/>
                  <a:pt x="179" y="16"/>
                </a:cubicBezTo>
                <a:cubicBezTo>
                  <a:pt x="170" y="11"/>
                  <a:pt x="165" y="11"/>
                  <a:pt x="156" y="6"/>
                </a:cubicBezTo>
                <a:cubicBezTo>
                  <a:pt x="143" y="2"/>
                  <a:pt x="131" y="0"/>
                  <a:pt x="12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1"/>
          <p:cNvSpPr/>
          <p:nvPr/>
        </p:nvSpPr>
        <p:spPr>
          <a:xfrm rot="982933">
            <a:off x="8695773" y="5358561"/>
            <a:ext cx="97133" cy="75059"/>
          </a:xfrm>
          <a:custGeom>
            <a:rect b="b" l="l" r="r" t="t"/>
            <a:pathLst>
              <a:path extrusionOk="0" h="1199" w="898">
                <a:moveTo>
                  <a:pt x="336" y="0"/>
                </a:moveTo>
                <a:cubicBezTo>
                  <a:pt x="269" y="0"/>
                  <a:pt x="208" y="27"/>
                  <a:pt x="173" y="86"/>
                </a:cubicBezTo>
                <a:cubicBezTo>
                  <a:pt x="1" y="362"/>
                  <a:pt x="58" y="867"/>
                  <a:pt x="392" y="1125"/>
                </a:cubicBezTo>
                <a:cubicBezTo>
                  <a:pt x="455" y="1174"/>
                  <a:pt x="523" y="1199"/>
                  <a:pt x="587" y="1199"/>
                </a:cubicBezTo>
                <a:cubicBezTo>
                  <a:pt x="654" y="1199"/>
                  <a:pt x="715" y="1171"/>
                  <a:pt x="759" y="1115"/>
                </a:cubicBezTo>
                <a:cubicBezTo>
                  <a:pt x="897" y="948"/>
                  <a:pt x="873" y="653"/>
                  <a:pt x="787" y="434"/>
                </a:cubicBezTo>
                <a:cubicBezTo>
                  <a:pt x="787" y="434"/>
                  <a:pt x="783" y="429"/>
                  <a:pt x="783" y="429"/>
                </a:cubicBezTo>
                <a:cubicBezTo>
                  <a:pt x="730" y="300"/>
                  <a:pt x="659" y="167"/>
                  <a:pt x="540" y="76"/>
                </a:cubicBezTo>
                <a:cubicBezTo>
                  <a:pt x="479" y="28"/>
                  <a:pt x="404" y="0"/>
                  <a:pt x="33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rot="982933">
            <a:off x="8709401" y="5252377"/>
            <a:ext cx="58301" cy="43382"/>
          </a:xfrm>
          <a:custGeom>
            <a:rect b="b" l="l" r="r" t="t"/>
            <a:pathLst>
              <a:path extrusionOk="0" h="693" w="539">
                <a:moveTo>
                  <a:pt x="175" y="1"/>
                </a:moveTo>
                <a:cubicBezTo>
                  <a:pt x="58" y="1"/>
                  <a:pt x="1" y="208"/>
                  <a:pt x="29" y="337"/>
                </a:cubicBezTo>
                <a:cubicBezTo>
                  <a:pt x="29" y="342"/>
                  <a:pt x="34" y="352"/>
                  <a:pt x="34" y="356"/>
                </a:cubicBezTo>
                <a:cubicBezTo>
                  <a:pt x="59" y="460"/>
                  <a:pt x="163" y="693"/>
                  <a:pt x="302" y="693"/>
                </a:cubicBezTo>
                <a:cubicBezTo>
                  <a:pt x="323" y="693"/>
                  <a:pt x="345" y="688"/>
                  <a:pt x="367" y="676"/>
                </a:cubicBezTo>
                <a:cubicBezTo>
                  <a:pt x="539" y="590"/>
                  <a:pt x="463" y="256"/>
                  <a:pt x="339" y="113"/>
                </a:cubicBezTo>
                <a:lnTo>
                  <a:pt x="324" y="94"/>
                </a:lnTo>
                <a:cubicBezTo>
                  <a:pt x="268" y="27"/>
                  <a:pt x="218" y="1"/>
                  <a:pt x="17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rot="982933">
            <a:off x="8579981" y="5231081"/>
            <a:ext cx="32233" cy="23100"/>
          </a:xfrm>
          <a:custGeom>
            <a:rect b="b" l="l" r="r" t="t"/>
            <a:pathLst>
              <a:path extrusionOk="0" h="369" w="298">
                <a:moveTo>
                  <a:pt x="103" y="1"/>
                </a:moveTo>
                <a:cubicBezTo>
                  <a:pt x="101" y="1"/>
                  <a:pt x="98" y="1"/>
                  <a:pt x="96" y="1"/>
                </a:cubicBezTo>
                <a:lnTo>
                  <a:pt x="81" y="1"/>
                </a:lnTo>
                <a:cubicBezTo>
                  <a:pt x="53" y="1"/>
                  <a:pt x="34" y="20"/>
                  <a:pt x="29" y="44"/>
                </a:cubicBezTo>
                <a:cubicBezTo>
                  <a:pt x="0" y="144"/>
                  <a:pt x="29" y="239"/>
                  <a:pt x="115" y="325"/>
                </a:cubicBezTo>
                <a:cubicBezTo>
                  <a:pt x="144" y="356"/>
                  <a:pt x="170" y="369"/>
                  <a:pt x="191" y="369"/>
                </a:cubicBezTo>
                <a:cubicBezTo>
                  <a:pt x="282" y="369"/>
                  <a:pt x="297" y="137"/>
                  <a:pt x="182" y="68"/>
                </a:cubicBezTo>
                <a:cubicBezTo>
                  <a:pt x="164" y="32"/>
                  <a:pt x="138" y="1"/>
                  <a:pt x="10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rot="982933">
            <a:off x="8834970" y="5253005"/>
            <a:ext cx="58842" cy="36246"/>
          </a:xfrm>
          <a:custGeom>
            <a:rect b="b" l="l" r="r" t="t"/>
            <a:pathLst>
              <a:path extrusionOk="0" h="579" w="544">
                <a:moveTo>
                  <a:pt x="262" y="0"/>
                </a:moveTo>
                <a:cubicBezTo>
                  <a:pt x="245" y="0"/>
                  <a:pt x="229" y="5"/>
                  <a:pt x="215" y="15"/>
                </a:cubicBezTo>
                <a:cubicBezTo>
                  <a:pt x="186" y="34"/>
                  <a:pt x="148" y="58"/>
                  <a:pt x="124" y="82"/>
                </a:cubicBezTo>
                <a:cubicBezTo>
                  <a:pt x="95" y="120"/>
                  <a:pt x="91" y="192"/>
                  <a:pt x="53" y="216"/>
                </a:cubicBezTo>
                <a:cubicBezTo>
                  <a:pt x="0" y="254"/>
                  <a:pt x="19" y="392"/>
                  <a:pt x="95" y="421"/>
                </a:cubicBezTo>
                <a:cubicBezTo>
                  <a:pt x="129" y="435"/>
                  <a:pt x="153" y="463"/>
                  <a:pt x="181" y="487"/>
                </a:cubicBezTo>
                <a:cubicBezTo>
                  <a:pt x="229" y="525"/>
                  <a:pt x="277" y="544"/>
                  <a:pt x="334" y="568"/>
                </a:cubicBezTo>
                <a:cubicBezTo>
                  <a:pt x="350" y="576"/>
                  <a:pt x="366" y="579"/>
                  <a:pt x="380" y="579"/>
                </a:cubicBezTo>
                <a:cubicBezTo>
                  <a:pt x="433" y="579"/>
                  <a:pt x="472" y="537"/>
                  <a:pt x="491" y="492"/>
                </a:cubicBezTo>
                <a:cubicBezTo>
                  <a:pt x="543" y="354"/>
                  <a:pt x="505" y="220"/>
                  <a:pt x="405" y="82"/>
                </a:cubicBezTo>
                <a:cubicBezTo>
                  <a:pt x="373" y="43"/>
                  <a:pt x="313" y="0"/>
                  <a:pt x="26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rot="982933">
            <a:off x="9058636" y="5486537"/>
            <a:ext cx="53218" cy="42506"/>
          </a:xfrm>
          <a:custGeom>
            <a:rect b="b" l="l" r="r" t="t"/>
            <a:pathLst>
              <a:path extrusionOk="0" h="679" w="492">
                <a:moveTo>
                  <a:pt x="148" y="0"/>
                </a:moveTo>
                <a:cubicBezTo>
                  <a:pt x="102" y="0"/>
                  <a:pt x="61" y="29"/>
                  <a:pt x="34" y="102"/>
                </a:cubicBezTo>
                <a:cubicBezTo>
                  <a:pt x="0" y="174"/>
                  <a:pt x="5" y="269"/>
                  <a:pt x="24" y="355"/>
                </a:cubicBezTo>
                <a:cubicBezTo>
                  <a:pt x="29" y="374"/>
                  <a:pt x="34" y="398"/>
                  <a:pt x="48" y="427"/>
                </a:cubicBezTo>
                <a:cubicBezTo>
                  <a:pt x="48" y="427"/>
                  <a:pt x="48" y="431"/>
                  <a:pt x="48" y="431"/>
                </a:cubicBezTo>
                <a:cubicBezTo>
                  <a:pt x="48" y="431"/>
                  <a:pt x="48" y="436"/>
                  <a:pt x="48" y="436"/>
                </a:cubicBezTo>
                <a:cubicBezTo>
                  <a:pt x="53" y="436"/>
                  <a:pt x="53" y="441"/>
                  <a:pt x="53" y="441"/>
                </a:cubicBezTo>
                <a:cubicBezTo>
                  <a:pt x="58" y="450"/>
                  <a:pt x="62" y="465"/>
                  <a:pt x="67" y="474"/>
                </a:cubicBezTo>
                <a:cubicBezTo>
                  <a:pt x="105" y="551"/>
                  <a:pt x="158" y="627"/>
                  <a:pt x="220" y="660"/>
                </a:cubicBezTo>
                <a:cubicBezTo>
                  <a:pt x="229" y="665"/>
                  <a:pt x="244" y="674"/>
                  <a:pt x="258" y="674"/>
                </a:cubicBezTo>
                <a:cubicBezTo>
                  <a:pt x="265" y="677"/>
                  <a:pt x="272" y="678"/>
                  <a:pt x="279" y="678"/>
                </a:cubicBezTo>
                <a:cubicBezTo>
                  <a:pt x="286" y="678"/>
                  <a:pt x="294" y="677"/>
                  <a:pt x="301" y="674"/>
                </a:cubicBezTo>
                <a:lnTo>
                  <a:pt x="339" y="665"/>
                </a:lnTo>
                <a:cubicBezTo>
                  <a:pt x="487" y="632"/>
                  <a:pt x="491" y="431"/>
                  <a:pt x="434" y="293"/>
                </a:cubicBezTo>
                <a:cubicBezTo>
                  <a:pt x="425" y="279"/>
                  <a:pt x="420" y="260"/>
                  <a:pt x="410" y="241"/>
                </a:cubicBezTo>
                <a:cubicBezTo>
                  <a:pt x="362" y="131"/>
                  <a:pt x="245" y="0"/>
                  <a:pt x="1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rot="982933">
            <a:off x="9109478" y="5635461"/>
            <a:ext cx="44456" cy="33366"/>
          </a:xfrm>
          <a:custGeom>
            <a:rect b="b" l="l" r="r" t="t"/>
            <a:pathLst>
              <a:path extrusionOk="0" h="533" w="411">
                <a:moveTo>
                  <a:pt x="149" y="0"/>
                </a:moveTo>
                <a:cubicBezTo>
                  <a:pt x="123" y="0"/>
                  <a:pt x="98" y="11"/>
                  <a:pt x="77" y="38"/>
                </a:cubicBezTo>
                <a:cubicBezTo>
                  <a:pt x="1" y="128"/>
                  <a:pt x="29" y="290"/>
                  <a:pt x="91" y="405"/>
                </a:cubicBezTo>
                <a:cubicBezTo>
                  <a:pt x="128" y="469"/>
                  <a:pt x="201" y="533"/>
                  <a:pt x="266" y="533"/>
                </a:cubicBezTo>
                <a:cubicBezTo>
                  <a:pt x="293" y="533"/>
                  <a:pt x="318" y="522"/>
                  <a:pt x="339" y="495"/>
                </a:cubicBezTo>
                <a:cubicBezTo>
                  <a:pt x="411" y="405"/>
                  <a:pt x="382" y="243"/>
                  <a:pt x="320" y="128"/>
                </a:cubicBezTo>
                <a:cubicBezTo>
                  <a:pt x="283" y="64"/>
                  <a:pt x="213" y="0"/>
                  <a:pt x="14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rot="982933">
            <a:off x="8948287" y="5588597"/>
            <a:ext cx="43158" cy="30048"/>
          </a:xfrm>
          <a:custGeom>
            <a:rect b="b" l="l" r="r" t="t"/>
            <a:pathLst>
              <a:path extrusionOk="0" h="480" w="399">
                <a:moveTo>
                  <a:pt x="115" y="0"/>
                </a:moveTo>
                <a:cubicBezTo>
                  <a:pt x="10" y="0"/>
                  <a:pt x="0" y="155"/>
                  <a:pt x="17" y="240"/>
                </a:cubicBezTo>
                <a:cubicBezTo>
                  <a:pt x="30" y="298"/>
                  <a:pt x="116" y="479"/>
                  <a:pt x="207" y="479"/>
                </a:cubicBezTo>
                <a:cubicBezTo>
                  <a:pt x="222" y="479"/>
                  <a:pt x="236" y="475"/>
                  <a:pt x="251" y="464"/>
                </a:cubicBezTo>
                <a:cubicBezTo>
                  <a:pt x="279" y="440"/>
                  <a:pt x="332" y="455"/>
                  <a:pt x="360" y="421"/>
                </a:cubicBezTo>
                <a:cubicBezTo>
                  <a:pt x="389" y="388"/>
                  <a:pt x="399" y="350"/>
                  <a:pt x="384" y="302"/>
                </a:cubicBezTo>
                <a:cubicBezTo>
                  <a:pt x="365" y="183"/>
                  <a:pt x="284" y="45"/>
                  <a:pt x="156" y="7"/>
                </a:cubicBezTo>
                <a:cubicBezTo>
                  <a:pt x="141" y="2"/>
                  <a:pt x="127" y="0"/>
                  <a:pt x="11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rot="982933">
            <a:off x="8796520" y="5628218"/>
            <a:ext cx="62736" cy="35808"/>
          </a:xfrm>
          <a:custGeom>
            <a:rect b="b" l="l" r="r" t="t"/>
            <a:pathLst>
              <a:path extrusionOk="0" h="572" w="580">
                <a:moveTo>
                  <a:pt x="203" y="0"/>
                </a:moveTo>
                <a:cubicBezTo>
                  <a:pt x="1" y="0"/>
                  <a:pt x="57" y="520"/>
                  <a:pt x="327" y="568"/>
                </a:cubicBezTo>
                <a:cubicBezTo>
                  <a:pt x="338" y="570"/>
                  <a:pt x="348" y="571"/>
                  <a:pt x="358" y="571"/>
                </a:cubicBezTo>
                <a:cubicBezTo>
                  <a:pt x="430" y="571"/>
                  <a:pt x="444" y="511"/>
                  <a:pt x="503" y="473"/>
                </a:cubicBezTo>
                <a:cubicBezTo>
                  <a:pt x="580" y="420"/>
                  <a:pt x="560" y="239"/>
                  <a:pt x="465" y="177"/>
                </a:cubicBezTo>
                <a:cubicBezTo>
                  <a:pt x="379" y="125"/>
                  <a:pt x="355" y="49"/>
                  <a:pt x="255" y="11"/>
                </a:cubicBezTo>
                <a:cubicBezTo>
                  <a:pt x="236" y="4"/>
                  <a:pt x="219" y="0"/>
                  <a:pt x="2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rot="982933">
            <a:off x="8637319" y="5541464"/>
            <a:ext cx="34072" cy="21159"/>
          </a:xfrm>
          <a:custGeom>
            <a:rect b="b" l="l" r="r" t="t"/>
            <a:pathLst>
              <a:path extrusionOk="0" h="338" w="315">
                <a:moveTo>
                  <a:pt x="120" y="1"/>
                </a:moveTo>
                <a:cubicBezTo>
                  <a:pt x="115" y="1"/>
                  <a:pt x="111" y="5"/>
                  <a:pt x="106" y="5"/>
                </a:cubicBezTo>
                <a:lnTo>
                  <a:pt x="101" y="5"/>
                </a:lnTo>
                <a:cubicBezTo>
                  <a:pt x="1" y="15"/>
                  <a:pt x="58" y="196"/>
                  <a:pt x="96" y="258"/>
                </a:cubicBezTo>
                <a:cubicBezTo>
                  <a:pt x="121" y="303"/>
                  <a:pt x="156" y="337"/>
                  <a:pt x="198" y="337"/>
                </a:cubicBezTo>
                <a:cubicBezTo>
                  <a:pt x="205" y="337"/>
                  <a:pt x="213" y="336"/>
                  <a:pt x="220" y="334"/>
                </a:cubicBezTo>
                <a:lnTo>
                  <a:pt x="244" y="334"/>
                </a:lnTo>
                <a:cubicBezTo>
                  <a:pt x="245" y="334"/>
                  <a:pt x="247" y="334"/>
                  <a:pt x="248" y="334"/>
                </a:cubicBezTo>
                <a:cubicBezTo>
                  <a:pt x="314" y="334"/>
                  <a:pt x="287" y="210"/>
                  <a:pt x="268" y="172"/>
                </a:cubicBezTo>
                <a:cubicBezTo>
                  <a:pt x="239" y="129"/>
                  <a:pt x="201" y="29"/>
                  <a:pt x="134" y="10"/>
                </a:cubicBezTo>
                <a:cubicBezTo>
                  <a:pt x="130" y="10"/>
                  <a:pt x="125" y="5"/>
                  <a:pt x="12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rot="982933">
            <a:off x="8844040" y="5494542"/>
            <a:ext cx="44889" cy="34055"/>
          </a:xfrm>
          <a:custGeom>
            <a:rect b="b" l="l" r="r" t="t"/>
            <a:pathLst>
              <a:path extrusionOk="0" h="544" w="415">
                <a:moveTo>
                  <a:pt x="148" y="0"/>
                </a:moveTo>
                <a:cubicBezTo>
                  <a:pt x="121" y="0"/>
                  <a:pt x="94" y="12"/>
                  <a:pt x="72" y="40"/>
                </a:cubicBezTo>
                <a:cubicBezTo>
                  <a:pt x="0" y="131"/>
                  <a:pt x="24" y="297"/>
                  <a:pt x="91" y="412"/>
                </a:cubicBezTo>
                <a:cubicBezTo>
                  <a:pt x="128" y="477"/>
                  <a:pt x="202" y="544"/>
                  <a:pt x="268" y="544"/>
                </a:cubicBezTo>
                <a:cubicBezTo>
                  <a:pt x="294" y="544"/>
                  <a:pt x="318" y="533"/>
                  <a:pt x="339" y="507"/>
                </a:cubicBezTo>
                <a:cubicBezTo>
                  <a:pt x="415" y="412"/>
                  <a:pt x="386" y="245"/>
                  <a:pt x="320" y="131"/>
                </a:cubicBezTo>
                <a:cubicBezTo>
                  <a:pt x="286" y="67"/>
                  <a:pt x="214" y="0"/>
                  <a:pt x="1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rot="982933">
            <a:off x="8889136" y="5371578"/>
            <a:ext cx="90968" cy="63415"/>
          </a:xfrm>
          <a:custGeom>
            <a:rect b="b" l="l" r="r" t="t"/>
            <a:pathLst>
              <a:path extrusionOk="0" h="1013" w="841">
                <a:moveTo>
                  <a:pt x="319" y="0"/>
                </a:moveTo>
                <a:cubicBezTo>
                  <a:pt x="270" y="0"/>
                  <a:pt x="222" y="25"/>
                  <a:pt x="177" y="82"/>
                </a:cubicBezTo>
                <a:cubicBezTo>
                  <a:pt x="1" y="307"/>
                  <a:pt x="264" y="1012"/>
                  <a:pt x="522" y="1012"/>
                </a:cubicBezTo>
                <a:cubicBezTo>
                  <a:pt x="570" y="1012"/>
                  <a:pt x="618" y="987"/>
                  <a:pt x="663" y="930"/>
                </a:cubicBezTo>
                <a:cubicBezTo>
                  <a:pt x="840" y="705"/>
                  <a:pt x="577" y="0"/>
                  <a:pt x="31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rot="982933">
            <a:off x="8535735" y="5359990"/>
            <a:ext cx="40346" cy="34493"/>
          </a:xfrm>
          <a:custGeom>
            <a:rect b="b" l="l" r="r" t="t"/>
            <a:pathLst>
              <a:path extrusionOk="0" h="551" w="373">
                <a:moveTo>
                  <a:pt x="86" y="1"/>
                </a:moveTo>
                <a:cubicBezTo>
                  <a:pt x="55" y="1"/>
                  <a:pt x="25" y="14"/>
                  <a:pt x="1" y="45"/>
                </a:cubicBezTo>
                <a:cubicBezTo>
                  <a:pt x="101" y="107"/>
                  <a:pt x="177" y="150"/>
                  <a:pt x="229" y="169"/>
                </a:cubicBezTo>
                <a:lnTo>
                  <a:pt x="348" y="551"/>
                </a:lnTo>
                <a:cubicBezTo>
                  <a:pt x="368" y="508"/>
                  <a:pt x="372" y="460"/>
                  <a:pt x="372" y="408"/>
                </a:cubicBezTo>
                <a:cubicBezTo>
                  <a:pt x="368" y="322"/>
                  <a:pt x="344" y="236"/>
                  <a:pt x="296" y="155"/>
                </a:cubicBezTo>
                <a:cubicBezTo>
                  <a:pt x="287" y="141"/>
                  <a:pt x="277" y="126"/>
                  <a:pt x="263" y="107"/>
                </a:cubicBezTo>
                <a:cubicBezTo>
                  <a:pt x="263" y="107"/>
                  <a:pt x="258" y="107"/>
                  <a:pt x="258" y="103"/>
                </a:cubicBezTo>
                <a:cubicBezTo>
                  <a:pt x="208" y="47"/>
                  <a:pt x="144" y="1"/>
                  <a:pt x="8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rot="982933">
            <a:off x="8718659" y="5688987"/>
            <a:ext cx="54624" cy="43195"/>
          </a:xfrm>
          <a:custGeom>
            <a:rect b="b" l="l" r="r" t="t"/>
            <a:pathLst>
              <a:path extrusionOk="0" h="690" w="505">
                <a:moveTo>
                  <a:pt x="153" y="0"/>
                </a:moveTo>
                <a:cubicBezTo>
                  <a:pt x="39" y="0"/>
                  <a:pt x="0" y="162"/>
                  <a:pt x="4" y="257"/>
                </a:cubicBezTo>
                <a:cubicBezTo>
                  <a:pt x="4" y="262"/>
                  <a:pt x="4" y="266"/>
                  <a:pt x="4" y="266"/>
                </a:cubicBezTo>
                <a:cubicBezTo>
                  <a:pt x="14" y="385"/>
                  <a:pt x="81" y="638"/>
                  <a:pt x="238" y="681"/>
                </a:cubicBezTo>
                <a:cubicBezTo>
                  <a:pt x="260" y="687"/>
                  <a:pt x="278" y="689"/>
                  <a:pt x="295" y="689"/>
                </a:cubicBezTo>
                <a:cubicBezTo>
                  <a:pt x="348" y="689"/>
                  <a:pt x="380" y="662"/>
                  <a:pt x="424" y="619"/>
                </a:cubicBezTo>
                <a:cubicBezTo>
                  <a:pt x="505" y="538"/>
                  <a:pt x="481" y="252"/>
                  <a:pt x="362" y="119"/>
                </a:cubicBezTo>
                <a:cubicBezTo>
                  <a:pt x="333" y="71"/>
                  <a:pt x="295" y="33"/>
                  <a:pt x="243" y="23"/>
                </a:cubicBezTo>
                <a:cubicBezTo>
                  <a:pt x="233" y="18"/>
                  <a:pt x="224" y="18"/>
                  <a:pt x="214" y="14"/>
                </a:cubicBezTo>
                <a:cubicBezTo>
                  <a:pt x="192" y="5"/>
                  <a:pt x="171" y="0"/>
                  <a:pt x="15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rot="982933">
            <a:off x="8920818" y="5819091"/>
            <a:ext cx="56787" cy="37874"/>
          </a:xfrm>
          <a:custGeom>
            <a:rect b="b" l="l" r="r" t="t"/>
            <a:pathLst>
              <a:path extrusionOk="0" h="605" w="525">
                <a:moveTo>
                  <a:pt x="228" y="0"/>
                </a:moveTo>
                <a:cubicBezTo>
                  <a:pt x="195" y="0"/>
                  <a:pt x="161" y="16"/>
                  <a:pt x="148" y="39"/>
                </a:cubicBezTo>
                <a:cubicBezTo>
                  <a:pt x="105" y="49"/>
                  <a:pt x="72" y="63"/>
                  <a:pt x="43" y="106"/>
                </a:cubicBezTo>
                <a:cubicBezTo>
                  <a:pt x="0" y="163"/>
                  <a:pt x="10" y="283"/>
                  <a:pt x="72" y="344"/>
                </a:cubicBezTo>
                <a:cubicBezTo>
                  <a:pt x="105" y="378"/>
                  <a:pt x="138" y="406"/>
                  <a:pt x="167" y="430"/>
                </a:cubicBezTo>
                <a:cubicBezTo>
                  <a:pt x="196" y="478"/>
                  <a:pt x="234" y="521"/>
                  <a:pt x="281" y="564"/>
                </a:cubicBezTo>
                <a:cubicBezTo>
                  <a:pt x="313" y="593"/>
                  <a:pt x="343" y="605"/>
                  <a:pt x="371" y="605"/>
                </a:cubicBezTo>
                <a:cubicBezTo>
                  <a:pt x="442" y="605"/>
                  <a:pt x="495" y="523"/>
                  <a:pt x="505" y="454"/>
                </a:cubicBezTo>
                <a:cubicBezTo>
                  <a:pt x="525" y="311"/>
                  <a:pt x="463" y="111"/>
                  <a:pt x="305" y="25"/>
                </a:cubicBezTo>
                <a:cubicBezTo>
                  <a:pt x="296" y="20"/>
                  <a:pt x="281" y="16"/>
                  <a:pt x="272" y="11"/>
                </a:cubicBezTo>
                <a:cubicBezTo>
                  <a:pt x="259" y="3"/>
                  <a:pt x="244" y="0"/>
                  <a:pt x="22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rot="982933">
            <a:off x="8555066" y="5742261"/>
            <a:ext cx="57544" cy="46012"/>
          </a:xfrm>
          <a:custGeom>
            <a:rect b="b" l="l" r="r" t="t"/>
            <a:pathLst>
              <a:path extrusionOk="0" h="735" w="532">
                <a:moveTo>
                  <a:pt x="206" y="1"/>
                </a:moveTo>
                <a:cubicBezTo>
                  <a:pt x="0" y="1"/>
                  <a:pt x="17" y="311"/>
                  <a:pt x="79" y="470"/>
                </a:cubicBezTo>
                <a:cubicBezTo>
                  <a:pt x="112" y="565"/>
                  <a:pt x="184" y="684"/>
                  <a:pt x="289" y="722"/>
                </a:cubicBezTo>
                <a:cubicBezTo>
                  <a:pt x="309" y="730"/>
                  <a:pt x="330" y="734"/>
                  <a:pt x="349" y="734"/>
                </a:cubicBezTo>
                <a:cubicBezTo>
                  <a:pt x="418" y="734"/>
                  <a:pt x="474" y="686"/>
                  <a:pt x="489" y="627"/>
                </a:cubicBezTo>
                <a:cubicBezTo>
                  <a:pt x="493" y="612"/>
                  <a:pt x="498" y="603"/>
                  <a:pt x="498" y="593"/>
                </a:cubicBezTo>
                <a:cubicBezTo>
                  <a:pt x="532" y="484"/>
                  <a:pt x="527" y="374"/>
                  <a:pt x="484" y="255"/>
                </a:cubicBezTo>
                <a:cubicBezTo>
                  <a:pt x="455" y="179"/>
                  <a:pt x="379" y="36"/>
                  <a:pt x="284" y="12"/>
                </a:cubicBezTo>
                <a:cubicBezTo>
                  <a:pt x="274" y="12"/>
                  <a:pt x="269" y="12"/>
                  <a:pt x="260" y="7"/>
                </a:cubicBezTo>
                <a:cubicBezTo>
                  <a:pt x="240" y="3"/>
                  <a:pt x="222" y="1"/>
                  <a:pt x="20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Font typeface="Sue Ellen Francisco"/>
              <a:buNone/>
              <a:defRPr sz="12000">
                <a:latin typeface="Sue Ellen Francisco"/>
                <a:ea typeface="Sue Ellen Francisco"/>
                <a:cs typeface="Sue Ellen Francisco"/>
                <a:sym typeface="Sue Ellen Francisco"/>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077" name="Google Shape;3077;p11"/>
          <p:cNvSpPr txBox="1"/>
          <p:nvPr>
            <p:ph idx="1" type="body"/>
          </p:nvPr>
        </p:nvSpPr>
        <p:spPr>
          <a:xfrm>
            <a:off x="2166150" y="3152225"/>
            <a:ext cx="4811700" cy="483900"/>
          </a:xfrm>
          <a:prstGeom prst="rect">
            <a:avLst/>
          </a:prstGeom>
        </p:spPr>
        <p:txBody>
          <a:bodyPr anchorCtr="0" anchor="t" bIns="91425" lIns="91425" spcFirstLastPara="1" rIns="91425" wrap="square" tIns="91425">
            <a:noAutofit/>
          </a:bodyPr>
          <a:lstStyle>
            <a:lvl1pPr indent="-323850" lvl="0" marL="457200" rtl="0" algn="ctr">
              <a:spcBef>
                <a:spcPts val="0"/>
              </a:spcBef>
              <a:spcAft>
                <a:spcPts val="0"/>
              </a:spcAft>
              <a:buSzPts val="1500"/>
              <a:buChar char="●"/>
              <a:defRPr/>
            </a:lvl1pPr>
            <a:lvl2pPr indent="-323850" lvl="1" marL="914400" rtl="0" algn="ctr">
              <a:spcBef>
                <a:spcPts val="1600"/>
              </a:spcBef>
              <a:spcAft>
                <a:spcPts val="0"/>
              </a:spcAft>
              <a:buSzPts val="1500"/>
              <a:buChar char="○"/>
              <a:defRPr/>
            </a:lvl2pPr>
            <a:lvl3pPr indent="-323850" lvl="2" marL="1371600" rtl="0" algn="ctr">
              <a:spcBef>
                <a:spcPts val="1600"/>
              </a:spcBef>
              <a:spcAft>
                <a:spcPts val="0"/>
              </a:spcAft>
              <a:buSzPts val="1500"/>
              <a:buChar char="■"/>
              <a:defRPr/>
            </a:lvl3pPr>
            <a:lvl4pPr indent="-323850" lvl="3" marL="1828800" rtl="0" algn="ctr">
              <a:spcBef>
                <a:spcPts val="1600"/>
              </a:spcBef>
              <a:spcAft>
                <a:spcPts val="0"/>
              </a:spcAft>
              <a:buSzPts val="1500"/>
              <a:buChar char="●"/>
              <a:defRPr/>
            </a:lvl4pPr>
            <a:lvl5pPr indent="-323850" lvl="4" marL="2286000" rtl="0" algn="ctr">
              <a:spcBef>
                <a:spcPts val="1600"/>
              </a:spcBef>
              <a:spcAft>
                <a:spcPts val="0"/>
              </a:spcAft>
              <a:buSzPts val="1500"/>
              <a:buChar char="○"/>
              <a:defRPr/>
            </a:lvl5pPr>
            <a:lvl6pPr indent="-323850" lvl="5" marL="2743200" rtl="0" algn="ctr">
              <a:spcBef>
                <a:spcPts val="1600"/>
              </a:spcBef>
              <a:spcAft>
                <a:spcPts val="0"/>
              </a:spcAft>
              <a:buSzPts val="1500"/>
              <a:buChar char="■"/>
              <a:defRPr/>
            </a:lvl6pPr>
            <a:lvl7pPr indent="-323850" lvl="6" marL="3200400" rtl="0" algn="ctr">
              <a:spcBef>
                <a:spcPts val="1600"/>
              </a:spcBef>
              <a:spcAft>
                <a:spcPts val="0"/>
              </a:spcAft>
              <a:buSzPts val="1500"/>
              <a:buChar char="●"/>
              <a:defRPr/>
            </a:lvl7pPr>
            <a:lvl8pPr indent="-323850" lvl="7" marL="3657600" rtl="0" algn="ctr">
              <a:spcBef>
                <a:spcPts val="1600"/>
              </a:spcBef>
              <a:spcAft>
                <a:spcPts val="0"/>
              </a:spcAft>
              <a:buSzPts val="1500"/>
              <a:buChar char="○"/>
              <a:defRPr/>
            </a:lvl8pPr>
            <a:lvl9pPr indent="-323850" lvl="8" marL="4114800" rtl="0" algn="ctr">
              <a:spcBef>
                <a:spcPts val="1600"/>
              </a:spcBef>
              <a:spcAft>
                <a:spcPts val="1600"/>
              </a:spcAft>
              <a:buSzPts val="1500"/>
              <a:buChar char="■"/>
              <a:defRPr/>
            </a:lvl9pPr>
          </a:lstStyle>
          <a:p/>
        </p:txBody>
      </p:sp>
      <p:sp>
        <p:nvSpPr>
          <p:cNvPr id="3078" name="Google Shape;3078;p11"/>
          <p:cNvSpPr/>
          <p:nvPr/>
        </p:nvSpPr>
        <p:spPr>
          <a:xfrm>
            <a:off x="7718805" y="-535487"/>
            <a:ext cx="1903890" cy="1247678"/>
          </a:xfrm>
          <a:custGeom>
            <a:rect b="b" l="l" r="r" t="t"/>
            <a:pathLst>
              <a:path extrusionOk="0" h="26165" w="32566">
                <a:moveTo>
                  <a:pt x="19581" y="0"/>
                </a:moveTo>
                <a:cubicBezTo>
                  <a:pt x="19340" y="0"/>
                  <a:pt x="19099" y="5"/>
                  <a:pt x="18859" y="14"/>
                </a:cubicBezTo>
                <a:cubicBezTo>
                  <a:pt x="16741" y="95"/>
                  <a:pt x="14542" y="340"/>
                  <a:pt x="12485" y="849"/>
                </a:cubicBezTo>
                <a:cubicBezTo>
                  <a:pt x="10794" y="1277"/>
                  <a:pt x="9389" y="2193"/>
                  <a:pt x="8208" y="3395"/>
                </a:cubicBezTo>
                <a:cubicBezTo>
                  <a:pt x="6558" y="5024"/>
                  <a:pt x="5336" y="7203"/>
                  <a:pt x="4420" y="9280"/>
                </a:cubicBezTo>
                <a:cubicBezTo>
                  <a:pt x="2363" y="13985"/>
                  <a:pt x="0" y="21011"/>
                  <a:pt x="4888" y="24758"/>
                </a:cubicBezTo>
                <a:cubicBezTo>
                  <a:pt x="6277" y="25816"/>
                  <a:pt x="8250" y="26164"/>
                  <a:pt x="10240" y="26164"/>
                </a:cubicBezTo>
                <a:cubicBezTo>
                  <a:pt x="11927" y="26164"/>
                  <a:pt x="13625" y="25914"/>
                  <a:pt x="14990" y="25634"/>
                </a:cubicBezTo>
                <a:cubicBezTo>
                  <a:pt x="18961" y="24799"/>
                  <a:pt x="22667" y="24086"/>
                  <a:pt x="26191" y="21988"/>
                </a:cubicBezTo>
                <a:cubicBezTo>
                  <a:pt x="29673" y="19911"/>
                  <a:pt x="31730" y="15614"/>
                  <a:pt x="32219" y="11744"/>
                </a:cubicBezTo>
                <a:cubicBezTo>
                  <a:pt x="32565" y="8873"/>
                  <a:pt x="31017" y="6022"/>
                  <a:pt x="29184" y="3843"/>
                </a:cubicBezTo>
                <a:cubicBezTo>
                  <a:pt x="26799" y="1019"/>
                  <a:pt x="23163" y="0"/>
                  <a:pt x="19581" y="0"/>
                </a:cubicBezTo>
                <a:close/>
              </a:path>
            </a:pathLst>
          </a:custGeom>
          <a:solidFill>
            <a:srgbClr val="99D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 name="Google Shape;3079;p11"/>
          <p:cNvGrpSpPr/>
          <p:nvPr/>
        </p:nvGrpSpPr>
        <p:grpSpPr>
          <a:xfrm>
            <a:off x="6278153" y="-456822"/>
            <a:ext cx="2865837" cy="1993643"/>
            <a:chOff x="6278153" y="-456822"/>
            <a:chExt cx="2865837" cy="1993643"/>
          </a:xfrm>
        </p:grpSpPr>
        <p:sp>
          <p:nvSpPr>
            <p:cNvPr id="3080" name="Google Shape;3080;p11"/>
            <p:cNvSpPr/>
            <p:nvPr/>
          </p:nvSpPr>
          <p:spPr>
            <a:xfrm rot="-8208816">
              <a:off x="7427906" y="812840"/>
              <a:ext cx="309954" cy="150481"/>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1"/>
            <p:cNvSpPr/>
            <p:nvPr/>
          </p:nvSpPr>
          <p:spPr>
            <a:xfrm rot="-8208816">
              <a:off x="7777373" y="1325202"/>
              <a:ext cx="262764" cy="140766"/>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rot="-8208816">
              <a:off x="7375010" y="1062132"/>
              <a:ext cx="254375" cy="127875"/>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rot="-8208816">
              <a:off x="7033214" y="529018"/>
              <a:ext cx="261491" cy="121276"/>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rot="-8208816">
              <a:off x="7141422" y="268533"/>
              <a:ext cx="217522" cy="137284"/>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rot="-8208816">
              <a:off x="7513658" y="93975"/>
              <a:ext cx="228233" cy="198747"/>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rot="-8208816">
              <a:off x="7967799" y="399546"/>
              <a:ext cx="189882" cy="161111"/>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rot="-8208816">
              <a:off x="8481684" y="528336"/>
              <a:ext cx="171606" cy="187811"/>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rot="-8208816">
              <a:off x="8680230" y="796566"/>
              <a:ext cx="157823" cy="180296"/>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rot="-8208816">
              <a:off x="8167950" y="715429"/>
              <a:ext cx="228008" cy="152252"/>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rot="-8208816">
              <a:off x="8472489" y="1009230"/>
              <a:ext cx="100447" cy="156529"/>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rot="-8208816">
              <a:off x="6856678" y="757108"/>
              <a:ext cx="280741" cy="68367"/>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rot="-8208816">
              <a:off x="6518230" y="253349"/>
              <a:ext cx="274000" cy="70994"/>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rot="-8208816">
              <a:off x="6615949" y="45962"/>
              <a:ext cx="282239" cy="78326"/>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rot="-8208816">
              <a:off x="6610908" y="-254990"/>
              <a:ext cx="322687" cy="80708"/>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rot="-8208816">
              <a:off x="8038193" y="137429"/>
              <a:ext cx="196923" cy="165571"/>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rot="-8208816">
              <a:off x="8437900" y="195876"/>
              <a:ext cx="93106" cy="187994"/>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rot="-8208816">
              <a:off x="8794840" y="359752"/>
              <a:ext cx="173179" cy="179013"/>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rot="-8208816">
              <a:off x="8671643" y="1181584"/>
              <a:ext cx="167561" cy="189582"/>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rot="-8208816">
              <a:off x="8245753" y="1312457"/>
              <a:ext cx="196698" cy="168932"/>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rot="-8208816">
              <a:off x="7625049" y="567917"/>
              <a:ext cx="255423" cy="149198"/>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rot="-8208816">
              <a:off x="7989470" y="967657"/>
              <a:ext cx="196848" cy="164838"/>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rot="-8208816">
              <a:off x="7049707" y="29108"/>
              <a:ext cx="217222" cy="74415"/>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rot="-8208816">
              <a:off x="6288958" y="-393784"/>
              <a:ext cx="233252" cy="123904"/>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rot="-8208816">
              <a:off x="8969489" y="759777"/>
              <a:ext cx="137374" cy="162883"/>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5" name="Google Shape;3105;p11"/>
          <p:cNvSpPr/>
          <p:nvPr/>
        </p:nvSpPr>
        <p:spPr>
          <a:xfrm>
            <a:off x="1134725" y="909725"/>
            <a:ext cx="12300" cy="18725"/>
          </a:xfrm>
          <a:custGeom>
            <a:rect b="b" l="l" r="r" t="t"/>
            <a:pathLst>
              <a:path extrusionOk="0" h="749" w="492">
                <a:moveTo>
                  <a:pt x="253" y="1"/>
                </a:moveTo>
                <a:cubicBezTo>
                  <a:pt x="244" y="1"/>
                  <a:pt x="234" y="2"/>
                  <a:pt x="224" y="5"/>
                </a:cubicBezTo>
                <a:cubicBezTo>
                  <a:pt x="191" y="10"/>
                  <a:pt x="162" y="19"/>
                  <a:pt x="134" y="38"/>
                </a:cubicBezTo>
                <a:cubicBezTo>
                  <a:pt x="19" y="115"/>
                  <a:pt x="0" y="281"/>
                  <a:pt x="15" y="405"/>
                </a:cubicBezTo>
                <a:cubicBezTo>
                  <a:pt x="23" y="503"/>
                  <a:pt x="98" y="748"/>
                  <a:pt x="239" y="748"/>
                </a:cubicBezTo>
                <a:cubicBezTo>
                  <a:pt x="249" y="748"/>
                  <a:pt x="260" y="747"/>
                  <a:pt x="272" y="744"/>
                </a:cubicBezTo>
                <a:cubicBezTo>
                  <a:pt x="362" y="720"/>
                  <a:pt x="405" y="672"/>
                  <a:pt x="444" y="586"/>
                </a:cubicBezTo>
                <a:cubicBezTo>
                  <a:pt x="491" y="477"/>
                  <a:pt x="491" y="348"/>
                  <a:pt x="458" y="239"/>
                </a:cubicBezTo>
                <a:cubicBezTo>
                  <a:pt x="436" y="160"/>
                  <a:pt x="358" y="1"/>
                  <a:pt x="25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1204550" y="913900"/>
            <a:ext cx="11925" cy="14300"/>
          </a:xfrm>
          <a:custGeom>
            <a:rect b="b" l="l" r="r" t="t"/>
            <a:pathLst>
              <a:path extrusionOk="0" h="572" w="477">
                <a:moveTo>
                  <a:pt x="239" y="0"/>
                </a:moveTo>
                <a:cubicBezTo>
                  <a:pt x="191" y="0"/>
                  <a:pt x="143" y="57"/>
                  <a:pt x="129" y="100"/>
                </a:cubicBezTo>
                <a:cubicBezTo>
                  <a:pt x="100" y="172"/>
                  <a:pt x="96" y="238"/>
                  <a:pt x="48" y="281"/>
                </a:cubicBezTo>
                <a:cubicBezTo>
                  <a:pt x="0" y="329"/>
                  <a:pt x="24" y="458"/>
                  <a:pt x="86" y="481"/>
                </a:cubicBezTo>
                <a:cubicBezTo>
                  <a:pt x="177" y="520"/>
                  <a:pt x="205" y="572"/>
                  <a:pt x="305" y="572"/>
                </a:cubicBezTo>
                <a:cubicBezTo>
                  <a:pt x="382" y="572"/>
                  <a:pt x="424" y="472"/>
                  <a:pt x="439" y="415"/>
                </a:cubicBezTo>
                <a:lnTo>
                  <a:pt x="448" y="367"/>
                </a:lnTo>
                <a:cubicBezTo>
                  <a:pt x="477" y="248"/>
                  <a:pt x="439" y="0"/>
                  <a:pt x="27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7" name="Google Shape;3107;p11"/>
          <p:cNvGrpSpPr/>
          <p:nvPr/>
        </p:nvGrpSpPr>
        <p:grpSpPr>
          <a:xfrm>
            <a:off x="-265273" y="3751375"/>
            <a:ext cx="1589925" cy="1849975"/>
            <a:chOff x="-265273" y="3751375"/>
            <a:chExt cx="1589925" cy="1849975"/>
          </a:xfrm>
        </p:grpSpPr>
        <p:sp>
          <p:nvSpPr>
            <p:cNvPr id="3108" name="Google Shape;3108;p11"/>
            <p:cNvSpPr/>
            <p:nvPr/>
          </p:nvSpPr>
          <p:spPr>
            <a:xfrm>
              <a:off x="457044" y="4044994"/>
              <a:ext cx="107217" cy="299949"/>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94841" y="4328239"/>
              <a:ext cx="96980" cy="270235"/>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1"/>
            <p:cNvSpPr/>
            <p:nvPr/>
          </p:nvSpPr>
          <p:spPr>
            <a:xfrm>
              <a:off x="41649" y="3908382"/>
              <a:ext cx="104702" cy="239643"/>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728766" y="3813967"/>
              <a:ext cx="99494" cy="251950"/>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65273" y="3751375"/>
              <a:ext cx="97698" cy="250895"/>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1054905" y="3900998"/>
              <a:ext cx="85845" cy="233489"/>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1220129" y="4239275"/>
              <a:ext cx="104523" cy="282191"/>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920211" y="4684978"/>
              <a:ext cx="109551" cy="23137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769533" y="5206107"/>
              <a:ext cx="127870" cy="238588"/>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1"/>
            <p:cNvSpPr/>
            <p:nvPr/>
          </p:nvSpPr>
          <p:spPr>
            <a:xfrm>
              <a:off x="483983" y="5366455"/>
              <a:ext cx="117274" cy="234896"/>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1"/>
            <p:cNvSpPr/>
            <p:nvPr/>
          </p:nvSpPr>
          <p:spPr>
            <a:xfrm>
              <a:off x="601436" y="4856578"/>
              <a:ext cx="92131" cy="250016"/>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1"/>
            <p:cNvSpPr/>
            <p:nvPr/>
          </p:nvSpPr>
          <p:spPr>
            <a:xfrm>
              <a:off x="265240" y="5091824"/>
              <a:ext cx="89976" cy="19199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1171459" y="5177976"/>
              <a:ext cx="94645" cy="228214"/>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60685" y="5289446"/>
              <a:ext cx="111886" cy="238939"/>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97894" y="4828974"/>
              <a:ext cx="109551" cy="227335"/>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740080" y="4294482"/>
              <a:ext cx="97698" cy="267950"/>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95232" y="4602694"/>
              <a:ext cx="85845" cy="237181"/>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11"/>
          <p:cNvGrpSpPr/>
          <p:nvPr/>
        </p:nvGrpSpPr>
        <p:grpSpPr>
          <a:xfrm>
            <a:off x="-751550" y="-826425"/>
            <a:ext cx="3482945" cy="1849954"/>
            <a:chOff x="-751550" y="-826425"/>
            <a:chExt cx="3482945" cy="1849954"/>
          </a:xfrm>
        </p:grpSpPr>
        <p:sp>
          <p:nvSpPr>
            <p:cNvPr id="3126" name="Google Shape;3126;p11"/>
            <p:cNvSpPr/>
            <p:nvPr/>
          </p:nvSpPr>
          <p:spPr>
            <a:xfrm rot="-163266">
              <a:off x="-465267" y="-699052"/>
              <a:ext cx="2926123" cy="1583334"/>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rot="-163266">
              <a:off x="-483764" y="257445"/>
              <a:ext cx="41638" cy="41964"/>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rot="-163266">
              <a:off x="-471130" y="299274"/>
              <a:ext cx="5511" cy="22274"/>
            </a:xfrm>
            <a:custGeom>
              <a:rect b="b" l="l" r="r" t="t"/>
              <a:pathLst>
                <a:path extrusionOk="0" h="319" w="54">
                  <a:moveTo>
                    <a:pt x="10" y="1"/>
                  </a:moveTo>
                  <a:cubicBezTo>
                    <a:pt x="1" y="98"/>
                    <a:pt x="10" y="195"/>
                    <a:pt x="45" y="319"/>
                  </a:cubicBezTo>
                  <a:cubicBezTo>
                    <a:pt x="54" y="221"/>
                    <a:pt x="27" y="115"/>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rot="-163266">
              <a:off x="-432003" y="286647"/>
              <a:ext cx="30719" cy="37426"/>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rot="-163266">
              <a:off x="-477448" y="436392"/>
              <a:ext cx="5511" cy="2514"/>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rot="-163266">
              <a:off x="-405634" y="272149"/>
              <a:ext cx="15410" cy="22064"/>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rot="-163266">
              <a:off x="-474440" y="342333"/>
              <a:ext cx="26228" cy="11172"/>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rot="-163266">
              <a:off x="-464751" y="427233"/>
              <a:ext cx="126242" cy="88118"/>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rot="-163266">
              <a:off x="-494522" y="384702"/>
              <a:ext cx="46129" cy="51879"/>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1"/>
            <p:cNvSpPr/>
            <p:nvPr/>
          </p:nvSpPr>
          <p:spPr>
            <a:xfrm rot="-163266">
              <a:off x="-459461" y="323579"/>
              <a:ext cx="82971" cy="59211"/>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rot="-163266">
              <a:off x="-344395" y="277215"/>
              <a:ext cx="35209" cy="32748"/>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rot="-163266">
              <a:off x="-510033" y="431895"/>
              <a:ext cx="24391" cy="29605"/>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1"/>
            <p:cNvSpPr/>
            <p:nvPr/>
          </p:nvSpPr>
          <p:spPr>
            <a:xfrm rot="-163266">
              <a:off x="-514155" y="490782"/>
              <a:ext cx="20921" cy="16758"/>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1"/>
            <p:cNvSpPr/>
            <p:nvPr/>
          </p:nvSpPr>
          <p:spPr>
            <a:xfrm rot="-163266">
              <a:off x="930926" y="944628"/>
              <a:ext cx="38883" cy="26882"/>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rot="-163266">
              <a:off x="-9995" y="906760"/>
              <a:ext cx="45108" cy="25416"/>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rot="-163266">
              <a:off x="38903" y="929256"/>
              <a:ext cx="58682" cy="14942"/>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rot="-163266">
              <a:off x="-421947" y="710227"/>
              <a:ext cx="5103" cy="5027"/>
            </a:xfrm>
            <a:custGeom>
              <a:rect b="b" l="l" r="r" t="t"/>
              <a:pathLst>
                <a:path extrusionOk="0" h="72" w="50">
                  <a:moveTo>
                    <a:pt x="6" y="0"/>
                  </a:moveTo>
                  <a:cubicBezTo>
                    <a:pt x="0" y="0"/>
                    <a:pt x="27" y="60"/>
                    <a:pt x="50" y="71"/>
                  </a:cubicBezTo>
                  <a:cubicBezTo>
                    <a:pt x="22" y="18"/>
                    <a:pt x="9"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rot="-163266">
              <a:off x="-370325" y="639871"/>
              <a:ext cx="12655" cy="2165"/>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rot="-163266">
              <a:off x="249351" y="851876"/>
              <a:ext cx="2551" cy="2374"/>
            </a:xfrm>
            <a:custGeom>
              <a:rect b="b" l="l" r="r" t="t"/>
              <a:pathLst>
                <a:path extrusionOk="0" h="34" w="25">
                  <a:moveTo>
                    <a:pt x="0" y="0"/>
                  </a:moveTo>
                  <a:cubicBezTo>
                    <a:pt x="1" y="1"/>
                    <a:pt x="7" y="12"/>
                    <a:pt x="16" y="33"/>
                  </a:cubicBezTo>
                  <a:lnTo>
                    <a:pt x="25" y="33"/>
                  </a:lnTo>
                  <a:cubicBezTo>
                    <a:pt x="7" y="12"/>
                    <a:pt x="1" y="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rot="-163266">
              <a:off x="-419686" y="695441"/>
              <a:ext cx="3776" cy="16129"/>
            </a:xfrm>
            <a:custGeom>
              <a:rect b="b" l="l" r="r" t="t"/>
              <a:pathLst>
                <a:path extrusionOk="0" h="231" w="37">
                  <a:moveTo>
                    <a:pt x="10" y="1"/>
                  </a:moveTo>
                  <a:cubicBezTo>
                    <a:pt x="1" y="71"/>
                    <a:pt x="10" y="151"/>
                    <a:pt x="27" y="230"/>
                  </a:cubicBezTo>
                  <a:cubicBezTo>
                    <a:pt x="36" y="195"/>
                    <a:pt x="19" y="124"/>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rot="-163266">
              <a:off x="-438405" y="690650"/>
              <a:ext cx="8266" cy="11242"/>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rot="-163266">
              <a:off x="-415386" y="710931"/>
              <a:ext cx="11838" cy="18503"/>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rot="-163266">
              <a:off x="1262342" y="784661"/>
              <a:ext cx="1939" cy="1327"/>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rot="-163266">
              <a:off x="1267723" y="772677"/>
              <a:ext cx="46945" cy="58652"/>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rot="-163266">
              <a:off x="-583052" y="-768630"/>
              <a:ext cx="3145950" cy="1734364"/>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rot="-163266">
              <a:off x="421884" y="785138"/>
              <a:ext cx="18166" cy="9287"/>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rot="-163266">
              <a:off x="-498035" y="598111"/>
              <a:ext cx="16329" cy="25975"/>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rot="-163266">
              <a:off x="-346337" y="403523"/>
              <a:ext cx="18166" cy="16339"/>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rot="-163266">
              <a:off x="-441287" y="535690"/>
              <a:ext cx="38475" cy="32119"/>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rot="-163266">
              <a:off x="-427542" y="517407"/>
              <a:ext cx="10308" cy="14942"/>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rot="-163266">
              <a:off x="-406872" y="738591"/>
              <a:ext cx="55314" cy="18643"/>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rot="-163266">
              <a:off x="-377734" y="551882"/>
              <a:ext cx="28065" cy="13057"/>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rot="-163266">
              <a:off x="-336277" y="633773"/>
              <a:ext cx="15410" cy="27441"/>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rot="-163266">
              <a:off x="-352379" y="617603"/>
              <a:ext cx="11838" cy="17316"/>
            </a:xfrm>
            <a:custGeom>
              <a:rect b="b" l="l" r="r" t="t"/>
              <a:pathLst>
                <a:path extrusionOk="0" h="248" w="116">
                  <a:moveTo>
                    <a:pt x="0" y="0"/>
                  </a:moveTo>
                  <a:cubicBezTo>
                    <a:pt x="9" y="53"/>
                    <a:pt x="53" y="168"/>
                    <a:pt x="115" y="248"/>
                  </a:cubicBezTo>
                  <a:cubicBezTo>
                    <a:pt x="89" y="142"/>
                    <a:pt x="53" y="4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rot="-163266">
              <a:off x="-337606" y="579789"/>
              <a:ext cx="4592" cy="22902"/>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rot="-163266">
              <a:off x="-48529" y="819645"/>
              <a:ext cx="44190" cy="14244"/>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rot="-163266">
              <a:off x="-107123" y="748508"/>
              <a:ext cx="21738" cy="17316"/>
            </a:xfrm>
            <a:custGeom>
              <a:rect b="b" l="l" r="r" t="t"/>
              <a:pathLst>
                <a:path extrusionOk="0" h="248" w="213">
                  <a:moveTo>
                    <a:pt x="212" y="0"/>
                  </a:moveTo>
                  <a:lnTo>
                    <a:pt x="18" y="9"/>
                  </a:lnTo>
                  <a:cubicBezTo>
                    <a:pt x="45" y="98"/>
                    <a:pt x="9" y="151"/>
                    <a:pt x="0" y="248"/>
                  </a:cubicBezTo>
                  <a:lnTo>
                    <a:pt x="2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rot="-163266">
              <a:off x="-42839" y="761314"/>
              <a:ext cx="73173" cy="14873"/>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rot="-163266">
              <a:off x="478717" y="845956"/>
              <a:ext cx="9083" cy="38333"/>
            </a:xfrm>
            <a:custGeom>
              <a:rect b="b" l="l" r="r" t="t"/>
              <a:pathLst>
                <a:path extrusionOk="0" h="549" w="89">
                  <a:moveTo>
                    <a:pt x="89" y="1"/>
                  </a:moveTo>
                  <a:lnTo>
                    <a:pt x="1" y="9"/>
                  </a:lnTo>
                  <a:lnTo>
                    <a:pt x="1" y="548"/>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rot="-163266">
              <a:off x="892374" y="754765"/>
              <a:ext cx="68581" cy="29605"/>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rot="-163266">
              <a:off x="912001" y="784499"/>
              <a:ext cx="13675" cy="5027"/>
            </a:xfrm>
            <a:custGeom>
              <a:rect b="b" l="l" r="r" t="t"/>
              <a:pathLst>
                <a:path extrusionOk="0" h="72" w="134">
                  <a:moveTo>
                    <a:pt x="133" y="1"/>
                  </a:moveTo>
                  <a:cubicBezTo>
                    <a:pt x="89" y="19"/>
                    <a:pt x="45" y="45"/>
                    <a:pt x="1" y="72"/>
                  </a:cubicBezTo>
                  <a:cubicBezTo>
                    <a:pt x="71" y="45"/>
                    <a:pt x="107" y="27"/>
                    <a:pt x="1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3167" name="Shape 31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3168" name="Shape 3168"/>
        <p:cNvGrpSpPr/>
        <p:nvPr/>
      </p:nvGrpSpPr>
      <p:grpSpPr>
        <a:xfrm>
          <a:off x="0" y="0"/>
          <a:ext cx="0" cy="0"/>
          <a:chOff x="0" y="0"/>
          <a:chExt cx="0" cy="0"/>
        </a:xfrm>
      </p:grpSpPr>
      <p:sp>
        <p:nvSpPr>
          <p:cNvPr id="3169" name="Google Shape;3169;p13"/>
          <p:cNvSpPr/>
          <p:nvPr/>
        </p:nvSpPr>
        <p:spPr>
          <a:xfrm rot="10800000">
            <a:off x="-1103154" y="1775243"/>
            <a:ext cx="6701879" cy="3714782"/>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3"/>
          <p:cNvSpPr txBox="1"/>
          <p:nvPr>
            <p:ph idx="1" type="subTitle"/>
          </p:nvPr>
        </p:nvSpPr>
        <p:spPr>
          <a:xfrm>
            <a:off x="5670225" y="3283925"/>
            <a:ext cx="2632800" cy="417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71" name="Google Shape;3171;p13"/>
          <p:cNvSpPr txBox="1"/>
          <p:nvPr>
            <p:ph hasCustomPrompt="1" type="title"/>
          </p:nvPr>
        </p:nvSpPr>
        <p:spPr>
          <a:xfrm>
            <a:off x="1271450" y="2043219"/>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2" name="Google Shape;3172;p13"/>
          <p:cNvSpPr txBox="1"/>
          <p:nvPr>
            <p:ph idx="2" type="title"/>
          </p:nvPr>
        </p:nvSpPr>
        <p:spPr>
          <a:xfrm>
            <a:off x="720000" y="540050"/>
            <a:ext cx="5204400" cy="1041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ellota"/>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3173" name="Google Shape;3173;p13"/>
          <p:cNvSpPr txBox="1"/>
          <p:nvPr>
            <p:ph idx="3" type="subTitle"/>
          </p:nvPr>
        </p:nvSpPr>
        <p:spPr>
          <a:xfrm>
            <a:off x="2065175" y="1993850"/>
            <a:ext cx="2632800" cy="4179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sz="3000">
                <a:latin typeface="Sue Ellen Francisco"/>
                <a:ea typeface="Sue Ellen Francisco"/>
                <a:cs typeface="Sue Ellen Francisco"/>
                <a:sym typeface="Sue Ellen Francisco"/>
              </a:defRPr>
            </a:lvl1pPr>
            <a:lvl2pPr lvl="1">
              <a:spcBef>
                <a:spcPts val="1600"/>
              </a:spcBef>
              <a:spcAft>
                <a:spcPts val="0"/>
              </a:spcAft>
              <a:buSzPts val="1500"/>
              <a:buNone/>
              <a:defRPr/>
            </a:lvl2pPr>
            <a:lvl3pPr lvl="2">
              <a:spcBef>
                <a:spcPts val="1600"/>
              </a:spcBef>
              <a:spcAft>
                <a:spcPts val="0"/>
              </a:spcAft>
              <a:buSzPts val="1500"/>
              <a:buNone/>
              <a:defRPr/>
            </a:lvl3pPr>
            <a:lvl4pPr lvl="3">
              <a:spcBef>
                <a:spcPts val="1600"/>
              </a:spcBef>
              <a:spcAft>
                <a:spcPts val="0"/>
              </a:spcAft>
              <a:buSzPts val="1500"/>
              <a:buNone/>
              <a:defRPr/>
            </a:lvl4pPr>
            <a:lvl5pPr lvl="4">
              <a:spcBef>
                <a:spcPts val="1600"/>
              </a:spcBef>
              <a:spcAft>
                <a:spcPts val="0"/>
              </a:spcAft>
              <a:buSzPts val="1500"/>
              <a:buNone/>
              <a:defRPr/>
            </a:lvl5pPr>
            <a:lvl6pPr lvl="5">
              <a:spcBef>
                <a:spcPts val="1600"/>
              </a:spcBef>
              <a:spcAft>
                <a:spcPts val="0"/>
              </a:spcAft>
              <a:buSzPts val="1500"/>
              <a:buNone/>
              <a:defRPr/>
            </a:lvl6pPr>
            <a:lvl7pPr lvl="6">
              <a:spcBef>
                <a:spcPts val="1600"/>
              </a:spcBef>
              <a:spcAft>
                <a:spcPts val="0"/>
              </a:spcAft>
              <a:buSzPts val="1500"/>
              <a:buNone/>
              <a:defRPr/>
            </a:lvl7pPr>
            <a:lvl8pPr lvl="7">
              <a:spcBef>
                <a:spcPts val="1600"/>
              </a:spcBef>
              <a:spcAft>
                <a:spcPts val="0"/>
              </a:spcAft>
              <a:buSzPts val="1500"/>
              <a:buNone/>
              <a:defRPr/>
            </a:lvl8pPr>
            <a:lvl9pPr lvl="8">
              <a:spcBef>
                <a:spcPts val="1600"/>
              </a:spcBef>
              <a:spcAft>
                <a:spcPts val="1600"/>
              </a:spcAft>
              <a:buSzPts val="1500"/>
              <a:buNone/>
              <a:defRPr/>
            </a:lvl9pPr>
          </a:lstStyle>
          <a:p/>
        </p:txBody>
      </p:sp>
      <p:sp>
        <p:nvSpPr>
          <p:cNvPr id="3174" name="Google Shape;3174;p13"/>
          <p:cNvSpPr txBox="1"/>
          <p:nvPr>
            <p:ph hasCustomPrompt="1" idx="4" type="title"/>
          </p:nvPr>
        </p:nvSpPr>
        <p:spPr>
          <a:xfrm>
            <a:off x="4763324" y="2043219"/>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5" name="Google Shape;3175;p13"/>
          <p:cNvSpPr txBox="1"/>
          <p:nvPr>
            <p:ph idx="5" type="subTitle"/>
          </p:nvPr>
        </p:nvSpPr>
        <p:spPr>
          <a:xfrm>
            <a:off x="2025950" y="3892771"/>
            <a:ext cx="2423400" cy="7107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76" name="Google Shape;3176;p13"/>
          <p:cNvSpPr txBox="1"/>
          <p:nvPr>
            <p:ph hasCustomPrompt="1" idx="6" type="title"/>
          </p:nvPr>
        </p:nvSpPr>
        <p:spPr>
          <a:xfrm>
            <a:off x="1119050" y="3265094"/>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7" name="Google Shape;3177;p13"/>
          <p:cNvSpPr txBox="1"/>
          <p:nvPr>
            <p:ph hasCustomPrompt="1" idx="7" type="title"/>
          </p:nvPr>
        </p:nvSpPr>
        <p:spPr>
          <a:xfrm>
            <a:off x="4763324" y="3265094"/>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8" name="Google Shape;3178;p13"/>
          <p:cNvSpPr txBox="1"/>
          <p:nvPr>
            <p:ph idx="8" type="subTitle"/>
          </p:nvPr>
        </p:nvSpPr>
        <p:spPr>
          <a:xfrm>
            <a:off x="5670225" y="1980775"/>
            <a:ext cx="2632800" cy="4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79" name="Google Shape;3179;p13"/>
          <p:cNvSpPr txBox="1"/>
          <p:nvPr>
            <p:ph idx="9" type="subTitle"/>
          </p:nvPr>
        </p:nvSpPr>
        <p:spPr>
          <a:xfrm>
            <a:off x="2065175" y="3283925"/>
            <a:ext cx="2632800" cy="417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80" name="Google Shape;3180;p13"/>
          <p:cNvSpPr txBox="1"/>
          <p:nvPr>
            <p:ph idx="13" type="subTitle"/>
          </p:nvPr>
        </p:nvSpPr>
        <p:spPr>
          <a:xfrm>
            <a:off x="2025950" y="2601970"/>
            <a:ext cx="2423400" cy="681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81" name="Google Shape;3181;p13"/>
          <p:cNvSpPr txBox="1"/>
          <p:nvPr>
            <p:ph idx="14" type="subTitle"/>
          </p:nvPr>
        </p:nvSpPr>
        <p:spPr>
          <a:xfrm>
            <a:off x="5702850" y="3892770"/>
            <a:ext cx="2423400" cy="681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82" name="Google Shape;3182;p13"/>
          <p:cNvSpPr txBox="1"/>
          <p:nvPr>
            <p:ph idx="15" type="subTitle"/>
          </p:nvPr>
        </p:nvSpPr>
        <p:spPr>
          <a:xfrm>
            <a:off x="5702850" y="2601971"/>
            <a:ext cx="2423400" cy="681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3183" name="Google Shape;3183;p13"/>
          <p:cNvGrpSpPr/>
          <p:nvPr/>
        </p:nvGrpSpPr>
        <p:grpSpPr>
          <a:xfrm>
            <a:off x="316450" y="4063130"/>
            <a:ext cx="373702" cy="369983"/>
            <a:chOff x="316450" y="4063130"/>
            <a:chExt cx="373702" cy="369983"/>
          </a:xfrm>
        </p:grpSpPr>
        <p:sp>
          <p:nvSpPr>
            <p:cNvPr id="3184" name="Google Shape;3184;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3"/>
            <p:cNvSpPr/>
            <p:nvPr/>
          </p:nvSpPr>
          <p:spPr>
            <a:xfrm>
              <a:off x="500911" y="4136241"/>
              <a:ext cx="2250" cy="2039"/>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3"/>
            <p:cNvSpPr/>
            <p:nvPr/>
          </p:nvSpPr>
          <p:spPr>
            <a:xfrm>
              <a:off x="518767" y="4132585"/>
              <a:ext cx="3163" cy="133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3"/>
            <p:cNvSpPr/>
            <p:nvPr/>
          </p:nvSpPr>
          <p:spPr>
            <a:xfrm>
              <a:off x="524390" y="4133218"/>
              <a:ext cx="10615" cy="3796"/>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3"/>
            <p:cNvSpPr/>
            <p:nvPr/>
          </p:nvSpPr>
          <p:spPr>
            <a:xfrm>
              <a:off x="538661" y="4145661"/>
              <a:ext cx="2460" cy="633"/>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3"/>
            <p:cNvSpPr/>
            <p:nvPr/>
          </p:nvSpPr>
          <p:spPr>
            <a:xfrm>
              <a:off x="538028" y="4145661"/>
              <a:ext cx="1547" cy="844"/>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3"/>
            <p:cNvSpPr/>
            <p:nvPr/>
          </p:nvSpPr>
          <p:spPr>
            <a:xfrm>
              <a:off x="543652" y="4148121"/>
              <a:ext cx="3093" cy="2179"/>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3"/>
            <p:cNvSpPr/>
            <p:nvPr/>
          </p:nvSpPr>
          <p:spPr>
            <a:xfrm>
              <a:off x="547940" y="4146856"/>
              <a:ext cx="1336" cy="351"/>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3"/>
            <p:cNvSpPr/>
            <p:nvPr/>
          </p:nvSpPr>
          <p:spPr>
            <a:xfrm>
              <a:off x="544847" y="4145872"/>
              <a:ext cx="3163" cy="1054"/>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3"/>
            <p:cNvSpPr/>
            <p:nvPr/>
          </p:nvSpPr>
          <p:spPr>
            <a:xfrm>
              <a:off x="540559" y="4143060"/>
              <a:ext cx="4358" cy="2671"/>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3"/>
            <p:cNvSpPr/>
            <p:nvPr/>
          </p:nvSpPr>
          <p:spPr>
            <a:xfrm>
              <a:off x="533670" y="4132585"/>
              <a:ext cx="3163" cy="1757"/>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3"/>
            <p:cNvSpPr/>
            <p:nvPr/>
          </p:nvSpPr>
          <p:spPr>
            <a:xfrm>
              <a:off x="555392" y="4153112"/>
              <a:ext cx="1968" cy="2531"/>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3"/>
            <p:cNvSpPr/>
            <p:nvPr/>
          </p:nvSpPr>
          <p:spPr>
            <a:xfrm>
              <a:off x="557290" y="4152339"/>
              <a:ext cx="3163" cy="844"/>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3"/>
            <p:cNvSpPr/>
            <p:nvPr/>
          </p:nvSpPr>
          <p:spPr>
            <a:xfrm>
              <a:off x="546112" y="4143763"/>
              <a:ext cx="5624" cy="703"/>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3"/>
            <p:cNvSpPr/>
            <p:nvPr/>
          </p:nvSpPr>
          <p:spPr>
            <a:xfrm>
              <a:off x="562211" y="4161127"/>
              <a:ext cx="3234" cy="70"/>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3"/>
            <p:cNvSpPr/>
            <p:nvPr/>
          </p:nvSpPr>
          <p:spPr>
            <a:xfrm>
              <a:off x="567202" y="4164290"/>
              <a:ext cx="4429" cy="316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3"/>
            <p:cNvSpPr/>
            <p:nvPr/>
          </p:nvSpPr>
          <p:spPr>
            <a:xfrm>
              <a:off x="571560" y="4168016"/>
              <a:ext cx="2531"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3"/>
            <p:cNvSpPr/>
            <p:nvPr/>
          </p:nvSpPr>
          <p:spPr>
            <a:xfrm>
              <a:off x="562843" y="4155573"/>
              <a:ext cx="1336" cy="316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3"/>
            <p:cNvSpPr/>
            <p:nvPr/>
          </p:nvSpPr>
          <p:spPr>
            <a:xfrm>
              <a:off x="564109" y="4156206"/>
              <a:ext cx="1336" cy="1898"/>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3"/>
            <p:cNvSpPr/>
            <p:nvPr/>
          </p:nvSpPr>
          <p:spPr>
            <a:xfrm>
              <a:off x="562843" y="4155573"/>
              <a:ext cx="703" cy="70"/>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3"/>
            <p:cNvSpPr/>
            <p:nvPr/>
          </p:nvSpPr>
          <p:spPr>
            <a:xfrm>
              <a:off x="556024" y="4145661"/>
              <a:ext cx="4499" cy="2601"/>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3"/>
            <p:cNvSpPr/>
            <p:nvPr/>
          </p:nvSpPr>
          <p:spPr>
            <a:xfrm>
              <a:off x="560383" y="4151214"/>
              <a:ext cx="3163" cy="1968"/>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3"/>
            <p:cNvSpPr/>
            <p:nvPr/>
          </p:nvSpPr>
          <p:spPr>
            <a:xfrm>
              <a:off x="563476" y="4153112"/>
              <a:ext cx="1336" cy="633"/>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3"/>
            <p:cNvSpPr/>
            <p:nvPr/>
          </p:nvSpPr>
          <p:spPr>
            <a:xfrm>
              <a:off x="570928" y="4161759"/>
              <a:ext cx="5061" cy="3796"/>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3"/>
            <p:cNvSpPr/>
            <p:nvPr/>
          </p:nvSpPr>
          <p:spPr>
            <a:xfrm>
              <a:off x="568467" y="4159931"/>
              <a:ext cx="703" cy="70"/>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3"/>
            <p:cNvSpPr/>
            <p:nvPr/>
          </p:nvSpPr>
          <p:spPr>
            <a:xfrm>
              <a:off x="584565" y="4174835"/>
              <a:ext cx="703" cy="70"/>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3"/>
            <p:cNvSpPr/>
            <p:nvPr/>
          </p:nvSpPr>
          <p:spPr>
            <a:xfrm>
              <a:off x="570928" y="4160564"/>
              <a:ext cx="1968" cy="1265"/>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3"/>
            <p:cNvSpPr/>
            <p:nvPr/>
          </p:nvSpPr>
          <p:spPr>
            <a:xfrm>
              <a:off x="577114" y="4168016"/>
              <a:ext cx="703" cy="1898"/>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3"/>
            <p:cNvSpPr/>
            <p:nvPr/>
          </p:nvSpPr>
          <p:spPr>
            <a:xfrm>
              <a:off x="568467" y="4160564"/>
              <a:ext cx="70" cy="633"/>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3"/>
            <p:cNvSpPr/>
            <p:nvPr/>
          </p:nvSpPr>
          <p:spPr>
            <a:xfrm>
              <a:off x="568467" y="4159931"/>
              <a:ext cx="2531" cy="703"/>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3"/>
            <p:cNvSpPr/>
            <p:nvPr/>
          </p:nvSpPr>
          <p:spPr>
            <a:xfrm>
              <a:off x="585198" y="4166540"/>
              <a:ext cx="13146" cy="8365"/>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3"/>
            <p:cNvSpPr/>
            <p:nvPr/>
          </p:nvSpPr>
          <p:spPr>
            <a:xfrm>
              <a:off x="580840" y="4170476"/>
              <a:ext cx="3796" cy="4851"/>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3"/>
            <p:cNvSpPr/>
            <p:nvPr/>
          </p:nvSpPr>
          <p:spPr>
            <a:xfrm>
              <a:off x="575919" y="4163657"/>
              <a:ext cx="6889" cy="6889"/>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3"/>
            <p:cNvSpPr/>
            <p:nvPr/>
          </p:nvSpPr>
          <p:spPr>
            <a:xfrm>
              <a:off x="563476" y="4143763"/>
              <a:ext cx="703" cy="70"/>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3"/>
            <p:cNvSpPr/>
            <p:nvPr/>
          </p:nvSpPr>
          <p:spPr>
            <a:xfrm>
              <a:off x="560383" y="4143763"/>
              <a:ext cx="5061" cy="7522"/>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3"/>
            <p:cNvSpPr/>
            <p:nvPr/>
          </p:nvSpPr>
          <p:spPr>
            <a:xfrm>
              <a:off x="572826" y="4154940"/>
              <a:ext cx="3796" cy="316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3"/>
            <p:cNvSpPr/>
            <p:nvPr/>
          </p:nvSpPr>
          <p:spPr>
            <a:xfrm>
              <a:off x="582738" y="4176030"/>
              <a:ext cx="3796" cy="703"/>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3"/>
            <p:cNvSpPr/>
            <p:nvPr/>
          </p:nvSpPr>
          <p:spPr>
            <a:xfrm>
              <a:off x="586463" y="4180388"/>
              <a:ext cx="1265" cy="133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3"/>
            <p:cNvSpPr/>
            <p:nvPr/>
          </p:nvSpPr>
          <p:spPr>
            <a:xfrm>
              <a:off x="433777" y="4356698"/>
              <a:ext cx="1265" cy="70"/>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3"/>
            <p:cNvSpPr/>
            <p:nvPr/>
          </p:nvSpPr>
          <p:spPr>
            <a:xfrm>
              <a:off x="443689" y="4361056"/>
              <a:ext cx="1336" cy="633"/>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3"/>
            <p:cNvSpPr/>
            <p:nvPr/>
          </p:nvSpPr>
          <p:spPr>
            <a:xfrm>
              <a:off x="587658" y="4301443"/>
              <a:ext cx="5694" cy="2531"/>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3"/>
            <p:cNvSpPr/>
            <p:nvPr/>
          </p:nvSpPr>
          <p:spPr>
            <a:xfrm>
              <a:off x="525023" y="4360424"/>
              <a:ext cx="1265" cy="2531"/>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3"/>
            <p:cNvSpPr/>
            <p:nvPr/>
          </p:nvSpPr>
          <p:spPr>
            <a:xfrm>
              <a:off x="522492" y="4369703"/>
              <a:ext cx="2601" cy="703"/>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3"/>
            <p:cNvSpPr/>
            <p:nvPr/>
          </p:nvSpPr>
          <p:spPr>
            <a:xfrm>
              <a:off x="389700" y="4319440"/>
              <a:ext cx="2531" cy="1054"/>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3"/>
            <p:cNvSpPr/>
            <p:nvPr/>
          </p:nvSpPr>
          <p:spPr>
            <a:xfrm>
              <a:off x="608185" y="4229457"/>
              <a:ext cx="2531" cy="3796"/>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3"/>
            <p:cNvSpPr/>
            <p:nvPr/>
          </p:nvSpPr>
          <p:spPr>
            <a:xfrm>
              <a:off x="446782" y="4340529"/>
              <a:ext cx="1968" cy="703"/>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3"/>
            <p:cNvSpPr/>
            <p:nvPr/>
          </p:nvSpPr>
          <p:spPr>
            <a:xfrm>
              <a:off x="606920" y="4233183"/>
              <a:ext cx="1968" cy="4358"/>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3"/>
            <p:cNvSpPr/>
            <p:nvPr/>
          </p:nvSpPr>
          <p:spPr>
            <a:xfrm>
              <a:off x="428153" y="4135889"/>
              <a:ext cx="703" cy="492"/>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3"/>
            <p:cNvSpPr/>
            <p:nvPr/>
          </p:nvSpPr>
          <p:spPr>
            <a:xfrm>
              <a:off x="484672" y="4135116"/>
              <a:ext cx="1898" cy="70"/>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3"/>
            <p:cNvSpPr/>
            <p:nvPr/>
          </p:nvSpPr>
          <p:spPr>
            <a:xfrm>
              <a:off x="597641" y="4197752"/>
              <a:ext cx="70" cy="703"/>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3"/>
            <p:cNvSpPr/>
            <p:nvPr/>
          </p:nvSpPr>
          <p:spPr>
            <a:xfrm>
              <a:off x="602561" y="4189738"/>
              <a:ext cx="703" cy="633"/>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3"/>
            <p:cNvSpPr/>
            <p:nvPr/>
          </p:nvSpPr>
          <p:spPr>
            <a:xfrm>
              <a:off x="621190" y="4248649"/>
              <a:ext cx="70" cy="70"/>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3"/>
            <p:cNvSpPr/>
            <p:nvPr/>
          </p:nvSpPr>
          <p:spPr>
            <a:xfrm>
              <a:off x="598273" y="4196557"/>
              <a:ext cx="70" cy="1898"/>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3"/>
            <p:cNvSpPr/>
            <p:nvPr/>
          </p:nvSpPr>
          <p:spPr>
            <a:xfrm>
              <a:off x="596375" y="4196557"/>
              <a:ext cx="703" cy="633"/>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3"/>
            <p:cNvSpPr/>
            <p:nvPr/>
          </p:nvSpPr>
          <p:spPr>
            <a:xfrm>
              <a:off x="597641" y="4198385"/>
              <a:ext cx="1265" cy="133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3"/>
            <p:cNvSpPr/>
            <p:nvPr/>
          </p:nvSpPr>
          <p:spPr>
            <a:xfrm>
              <a:off x="376625" y="4226997"/>
              <a:ext cx="703" cy="1265"/>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3"/>
            <p:cNvSpPr/>
            <p:nvPr/>
          </p:nvSpPr>
          <p:spPr>
            <a:xfrm>
              <a:off x="588924" y="4338701"/>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3"/>
            <p:cNvSpPr/>
            <p:nvPr/>
          </p:nvSpPr>
          <p:spPr>
            <a:xfrm>
              <a:off x="583933" y="4335608"/>
              <a:ext cx="5061" cy="7452"/>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3"/>
            <p:cNvSpPr/>
            <p:nvPr/>
          </p:nvSpPr>
          <p:spPr>
            <a:xfrm>
              <a:off x="367978" y="4118947"/>
              <a:ext cx="261999" cy="257851"/>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3"/>
            <p:cNvSpPr/>
            <p:nvPr/>
          </p:nvSpPr>
          <p:spPr>
            <a:xfrm>
              <a:off x="524390" y="4368508"/>
              <a:ext cx="703" cy="1265"/>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3"/>
            <p:cNvSpPr/>
            <p:nvPr/>
          </p:nvSpPr>
          <p:spPr>
            <a:xfrm>
              <a:off x="392161" y="4319440"/>
              <a:ext cx="703" cy="70"/>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3"/>
            <p:cNvSpPr/>
            <p:nvPr/>
          </p:nvSpPr>
          <p:spPr>
            <a:xfrm>
              <a:off x="626181" y="4266645"/>
              <a:ext cx="1898" cy="1968"/>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3"/>
            <p:cNvSpPr/>
            <p:nvPr/>
          </p:nvSpPr>
          <p:spPr>
            <a:xfrm>
              <a:off x="591384" y="4188473"/>
              <a:ext cx="1968" cy="2531"/>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3"/>
            <p:cNvSpPr/>
            <p:nvPr/>
          </p:nvSpPr>
          <p:spPr>
            <a:xfrm>
              <a:off x="587658" y="4163025"/>
              <a:ext cx="1968" cy="161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3"/>
            <p:cNvSpPr/>
            <p:nvPr/>
          </p:nvSpPr>
          <p:spPr>
            <a:xfrm>
              <a:off x="593282" y="4179756"/>
              <a:ext cx="5061" cy="3796"/>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3"/>
            <p:cNvSpPr/>
            <p:nvPr/>
          </p:nvSpPr>
          <p:spPr>
            <a:xfrm>
              <a:off x="593423" y="4177928"/>
              <a:ext cx="1757" cy="1265"/>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3"/>
            <p:cNvSpPr/>
            <p:nvPr/>
          </p:nvSpPr>
          <p:spPr>
            <a:xfrm>
              <a:off x="597219" y="4200705"/>
              <a:ext cx="4640" cy="1898"/>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3"/>
            <p:cNvSpPr/>
            <p:nvPr/>
          </p:nvSpPr>
          <p:spPr>
            <a:xfrm>
              <a:off x="599468" y="4178561"/>
              <a:ext cx="1968" cy="1898"/>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3"/>
            <p:cNvSpPr/>
            <p:nvPr/>
          </p:nvSpPr>
          <p:spPr>
            <a:xfrm>
              <a:off x="605092" y="4189105"/>
              <a:ext cx="1898" cy="3234"/>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3"/>
            <p:cNvSpPr/>
            <p:nvPr/>
          </p:nvSpPr>
          <p:spPr>
            <a:xfrm>
              <a:off x="603194" y="4187207"/>
              <a:ext cx="1968" cy="1968"/>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3"/>
            <p:cNvSpPr/>
            <p:nvPr/>
          </p:nvSpPr>
          <p:spPr>
            <a:xfrm>
              <a:off x="603827" y="4181654"/>
              <a:ext cx="703" cy="3163"/>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3"/>
            <p:cNvSpPr/>
            <p:nvPr/>
          </p:nvSpPr>
          <p:spPr>
            <a:xfrm>
              <a:off x="616832" y="4221794"/>
              <a:ext cx="1968" cy="3515"/>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3"/>
            <p:cNvSpPr/>
            <p:nvPr/>
          </p:nvSpPr>
          <p:spPr>
            <a:xfrm>
              <a:off x="618730" y="4210828"/>
              <a:ext cx="3163" cy="1898"/>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3"/>
            <p:cNvSpPr/>
            <p:nvPr/>
          </p:nvSpPr>
          <p:spPr>
            <a:xfrm>
              <a:off x="623088" y="4218772"/>
              <a:ext cx="2742" cy="3937"/>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3"/>
            <p:cNvSpPr/>
            <p:nvPr/>
          </p:nvSpPr>
          <p:spPr>
            <a:xfrm>
              <a:off x="615004" y="4269176"/>
              <a:ext cx="4429" cy="1265"/>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3"/>
            <p:cNvSpPr/>
            <p:nvPr/>
          </p:nvSpPr>
          <p:spPr>
            <a:xfrm>
              <a:off x="608185" y="4311425"/>
              <a:ext cx="6889" cy="5624"/>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3"/>
            <p:cNvSpPr/>
            <p:nvPr/>
          </p:nvSpPr>
          <p:spPr>
            <a:xfrm>
              <a:off x="610013" y="4311355"/>
              <a:ext cx="70" cy="133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3"/>
            <p:cNvSpPr/>
            <p:nvPr/>
          </p:nvSpPr>
          <p:spPr>
            <a:xfrm>
              <a:off x="495217" y="4135678"/>
              <a:ext cx="2531" cy="1968"/>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3"/>
            <p:cNvSpPr/>
            <p:nvPr/>
          </p:nvSpPr>
          <p:spPr>
            <a:xfrm>
              <a:off x="499575" y="4132585"/>
              <a:ext cx="1898" cy="316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3"/>
            <p:cNvSpPr/>
            <p:nvPr/>
          </p:nvSpPr>
          <p:spPr>
            <a:xfrm>
              <a:off x="462318" y="4372796"/>
              <a:ext cx="1898" cy="1968"/>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3"/>
            <p:cNvSpPr/>
            <p:nvPr/>
          </p:nvSpPr>
          <p:spPr>
            <a:xfrm>
              <a:off x="430684" y="4354800"/>
              <a:ext cx="633" cy="3163"/>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3"/>
            <p:cNvSpPr/>
            <p:nvPr/>
          </p:nvSpPr>
          <p:spPr>
            <a:xfrm>
              <a:off x="403338" y="4339053"/>
              <a:ext cx="3796" cy="344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3"/>
            <p:cNvSpPr/>
            <p:nvPr/>
          </p:nvSpPr>
          <p:spPr>
            <a:xfrm>
              <a:off x="500770" y="4430441"/>
              <a:ext cx="3374" cy="2671"/>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3"/>
            <p:cNvSpPr/>
            <p:nvPr/>
          </p:nvSpPr>
          <p:spPr>
            <a:xfrm>
              <a:off x="529944" y="4421865"/>
              <a:ext cx="3796" cy="2531"/>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3"/>
            <p:cNvSpPr/>
            <p:nvPr/>
          </p:nvSpPr>
          <p:spPr>
            <a:xfrm>
              <a:off x="539294" y="4417436"/>
              <a:ext cx="16168" cy="632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3"/>
            <p:cNvSpPr/>
            <p:nvPr/>
          </p:nvSpPr>
          <p:spPr>
            <a:xfrm>
              <a:off x="567834" y="4418701"/>
              <a:ext cx="3796" cy="1968"/>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3"/>
            <p:cNvSpPr/>
            <p:nvPr/>
          </p:nvSpPr>
          <p:spPr>
            <a:xfrm>
              <a:off x="567413" y="4420600"/>
              <a:ext cx="2531" cy="7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3"/>
            <p:cNvSpPr/>
            <p:nvPr/>
          </p:nvSpPr>
          <p:spPr>
            <a:xfrm>
              <a:off x="577746" y="4415046"/>
              <a:ext cx="6256" cy="2742"/>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3"/>
            <p:cNvSpPr/>
            <p:nvPr/>
          </p:nvSpPr>
          <p:spPr>
            <a:xfrm>
              <a:off x="580840" y="4411320"/>
              <a:ext cx="1968" cy="1265"/>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3"/>
            <p:cNvSpPr/>
            <p:nvPr/>
          </p:nvSpPr>
          <p:spPr>
            <a:xfrm>
              <a:off x="577746" y="4412023"/>
              <a:ext cx="3163" cy="3093"/>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3"/>
            <p:cNvSpPr/>
            <p:nvPr/>
          </p:nvSpPr>
          <p:spPr>
            <a:xfrm>
              <a:off x="568748" y="4413781"/>
              <a:ext cx="6608" cy="3515"/>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3"/>
            <p:cNvSpPr/>
            <p:nvPr/>
          </p:nvSpPr>
          <p:spPr>
            <a:xfrm>
              <a:off x="551033" y="4414413"/>
              <a:ext cx="5061" cy="133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3"/>
            <p:cNvSpPr/>
            <p:nvPr/>
          </p:nvSpPr>
          <p:spPr>
            <a:xfrm>
              <a:off x="597008" y="4403868"/>
              <a:ext cx="5061" cy="1898"/>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3"/>
            <p:cNvSpPr/>
            <p:nvPr/>
          </p:nvSpPr>
          <p:spPr>
            <a:xfrm>
              <a:off x="598273" y="4400775"/>
              <a:ext cx="3796" cy="3163"/>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3"/>
            <p:cNvSpPr/>
            <p:nvPr/>
          </p:nvSpPr>
          <p:spPr>
            <a:xfrm>
              <a:off x="576551" y="4406962"/>
              <a:ext cx="6256" cy="5624"/>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3"/>
            <p:cNvSpPr/>
            <p:nvPr/>
          </p:nvSpPr>
          <p:spPr>
            <a:xfrm>
              <a:off x="613739" y="4394519"/>
              <a:ext cx="1968" cy="4429"/>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3"/>
            <p:cNvSpPr/>
            <p:nvPr/>
          </p:nvSpPr>
          <p:spPr>
            <a:xfrm>
              <a:off x="622807" y="4384607"/>
              <a:ext cx="6538" cy="6889"/>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3"/>
            <p:cNvSpPr/>
            <p:nvPr/>
          </p:nvSpPr>
          <p:spPr>
            <a:xfrm>
              <a:off x="629275" y="4380881"/>
              <a:ext cx="1968" cy="3796"/>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3"/>
            <p:cNvSpPr/>
            <p:nvPr/>
          </p:nvSpPr>
          <p:spPr>
            <a:xfrm>
              <a:off x="607553" y="4395784"/>
              <a:ext cx="3796" cy="1476"/>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3"/>
            <p:cNvSpPr/>
            <p:nvPr/>
          </p:nvSpPr>
          <p:spPr>
            <a:xfrm>
              <a:off x="608818" y="4393956"/>
              <a:ext cx="3163" cy="1898"/>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3"/>
            <p:cNvSpPr/>
            <p:nvPr/>
          </p:nvSpPr>
          <p:spPr>
            <a:xfrm>
              <a:off x="607553" y="4397049"/>
              <a:ext cx="70" cy="70"/>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3"/>
            <p:cNvSpPr/>
            <p:nvPr/>
          </p:nvSpPr>
          <p:spPr>
            <a:xfrm>
              <a:off x="591384" y="4399440"/>
              <a:ext cx="4499" cy="5132"/>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3"/>
            <p:cNvSpPr/>
            <p:nvPr/>
          </p:nvSpPr>
          <p:spPr>
            <a:xfrm>
              <a:off x="600734" y="4396417"/>
              <a:ext cx="3796" cy="3796"/>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3"/>
            <p:cNvSpPr/>
            <p:nvPr/>
          </p:nvSpPr>
          <p:spPr>
            <a:xfrm>
              <a:off x="604460" y="4394519"/>
              <a:ext cx="1336" cy="1968"/>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3"/>
            <p:cNvSpPr/>
            <p:nvPr/>
          </p:nvSpPr>
          <p:spPr>
            <a:xfrm>
              <a:off x="622456" y="4379615"/>
              <a:ext cx="5624" cy="6046"/>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3"/>
            <p:cNvSpPr/>
            <p:nvPr/>
          </p:nvSpPr>
          <p:spPr>
            <a:xfrm>
              <a:off x="616832" y="4390230"/>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3"/>
            <p:cNvSpPr/>
            <p:nvPr/>
          </p:nvSpPr>
          <p:spPr>
            <a:xfrm>
              <a:off x="643545" y="4363517"/>
              <a:ext cx="703" cy="70"/>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3"/>
            <p:cNvSpPr/>
            <p:nvPr/>
          </p:nvSpPr>
          <p:spPr>
            <a:xfrm>
              <a:off x="619363" y="4384114"/>
              <a:ext cx="3163" cy="3655"/>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3"/>
            <p:cNvSpPr/>
            <p:nvPr/>
          </p:nvSpPr>
          <p:spPr>
            <a:xfrm>
              <a:off x="632368" y="4375889"/>
              <a:ext cx="3163" cy="1968"/>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3"/>
            <p:cNvSpPr/>
            <p:nvPr/>
          </p:nvSpPr>
          <p:spPr>
            <a:xfrm>
              <a:off x="618097" y="4390230"/>
              <a:ext cx="703" cy="70"/>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3"/>
            <p:cNvSpPr/>
            <p:nvPr/>
          </p:nvSpPr>
          <p:spPr>
            <a:xfrm>
              <a:off x="617465" y="4387700"/>
              <a:ext cx="1968" cy="2601"/>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3"/>
            <p:cNvSpPr/>
            <p:nvPr/>
          </p:nvSpPr>
          <p:spPr>
            <a:xfrm>
              <a:off x="632508" y="4347348"/>
              <a:ext cx="12372" cy="16379"/>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3"/>
            <p:cNvSpPr/>
            <p:nvPr/>
          </p:nvSpPr>
          <p:spPr>
            <a:xfrm>
              <a:off x="636726" y="4363517"/>
              <a:ext cx="7522" cy="7522"/>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3"/>
            <p:cNvSpPr/>
            <p:nvPr/>
          </p:nvSpPr>
          <p:spPr>
            <a:xfrm>
              <a:off x="626814" y="4370898"/>
              <a:ext cx="9982" cy="8787"/>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3"/>
            <p:cNvSpPr/>
            <p:nvPr/>
          </p:nvSpPr>
          <p:spPr>
            <a:xfrm>
              <a:off x="593282" y="4393675"/>
              <a:ext cx="703" cy="351"/>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3"/>
            <p:cNvSpPr/>
            <p:nvPr/>
          </p:nvSpPr>
          <p:spPr>
            <a:xfrm>
              <a:off x="591876" y="4393324"/>
              <a:ext cx="10966" cy="33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3"/>
            <p:cNvSpPr/>
            <p:nvPr/>
          </p:nvSpPr>
          <p:spPr>
            <a:xfrm>
              <a:off x="612544" y="4380248"/>
              <a:ext cx="6256" cy="5061"/>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3"/>
            <p:cNvSpPr/>
            <p:nvPr/>
          </p:nvSpPr>
          <p:spPr>
            <a:xfrm>
              <a:off x="645443" y="4360424"/>
              <a:ext cx="1265" cy="499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3"/>
            <p:cNvSpPr/>
            <p:nvPr/>
          </p:nvSpPr>
          <p:spPr>
            <a:xfrm>
              <a:off x="650364" y="4354800"/>
              <a:ext cx="1968" cy="2601"/>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3"/>
            <p:cNvSpPr/>
            <p:nvPr/>
          </p:nvSpPr>
          <p:spPr>
            <a:xfrm>
              <a:off x="416343" y="4103411"/>
              <a:ext cx="1336" cy="1968"/>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3"/>
            <p:cNvSpPr/>
            <p:nvPr/>
          </p:nvSpPr>
          <p:spPr>
            <a:xfrm>
              <a:off x="428786" y="4096592"/>
              <a:ext cx="703" cy="133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3"/>
            <p:cNvSpPr/>
            <p:nvPr/>
          </p:nvSpPr>
          <p:spPr>
            <a:xfrm>
              <a:off x="657183" y="4140248"/>
              <a:ext cx="2601" cy="6678"/>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3"/>
            <p:cNvSpPr/>
            <p:nvPr/>
          </p:nvSpPr>
          <p:spPr>
            <a:xfrm>
              <a:off x="535568" y="4073042"/>
              <a:ext cx="3163" cy="1265"/>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3"/>
            <p:cNvSpPr/>
            <p:nvPr/>
          </p:nvSpPr>
          <p:spPr>
            <a:xfrm>
              <a:off x="528749" y="4079861"/>
              <a:ext cx="3163" cy="1265"/>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3"/>
            <p:cNvSpPr/>
            <p:nvPr/>
          </p:nvSpPr>
          <p:spPr>
            <a:xfrm>
              <a:off x="367978" y="4153112"/>
              <a:ext cx="1898" cy="3163"/>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3"/>
            <p:cNvSpPr/>
            <p:nvPr/>
          </p:nvSpPr>
          <p:spPr>
            <a:xfrm>
              <a:off x="683263" y="4264817"/>
              <a:ext cx="3796" cy="6256"/>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3"/>
            <p:cNvSpPr/>
            <p:nvPr/>
          </p:nvSpPr>
          <p:spPr>
            <a:xfrm>
              <a:off x="410789" y="4082322"/>
              <a:ext cx="1898" cy="2531"/>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3"/>
            <p:cNvSpPr/>
            <p:nvPr/>
          </p:nvSpPr>
          <p:spPr>
            <a:xfrm>
              <a:off x="686989" y="4257366"/>
              <a:ext cx="1968" cy="7522"/>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3"/>
            <p:cNvSpPr/>
            <p:nvPr/>
          </p:nvSpPr>
          <p:spPr>
            <a:xfrm>
              <a:off x="410157" y="4380248"/>
              <a:ext cx="70" cy="703"/>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3"/>
            <p:cNvSpPr/>
            <p:nvPr/>
          </p:nvSpPr>
          <p:spPr>
            <a:xfrm>
              <a:off x="473495" y="4426223"/>
              <a:ext cx="3163" cy="70"/>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3"/>
            <p:cNvSpPr/>
            <p:nvPr/>
          </p:nvSpPr>
          <p:spPr>
            <a:xfrm>
              <a:off x="669977" y="4324993"/>
              <a:ext cx="351" cy="1054"/>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3"/>
            <p:cNvSpPr/>
            <p:nvPr/>
          </p:nvSpPr>
          <p:spPr>
            <a:xfrm>
              <a:off x="658448" y="4328719"/>
              <a:ext cx="703" cy="133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3"/>
            <p:cNvSpPr/>
            <p:nvPr/>
          </p:nvSpPr>
          <p:spPr>
            <a:xfrm>
              <a:off x="675179" y="4238736"/>
              <a:ext cx="703" cy="70"/>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3"/>
            <p:cNvSpPr/>
            <p:nvPr/>
          </p:nvSpPr>
          <p:spPr>
            <a:xfrm>
              <a:off x="667727" y="4325626"/>
              <a:ext cx="1968" cy="1968"/>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3"/>
            <p:cNvSpPr/>
            <p:nvPr/>
          </p:nvSpPr>
          <p:spPr>
            <a:xfrm>
              <a:off x="668360" y="4327524"/>
              <a:ext cx="703" cy="168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3"/>
            <p:cNvSpPr/>
            <p:nvPr/>
          </p:nvSpPr>
          <p:spPr>
            <a:xfrm>
              <a:off x="669625" y="4322533"/>
              <a:ext cx="1898" cy="316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3"/>
            <p:cNvSpPr/>
            <p:nvPr/>
          </p:nvSpPr>
          <p:spPr>
            <a:xfrm>
              <a:off x="333814" y="4266645"/>
              <a:ext cx="844" cy="1406"/>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3"/>
            <p:cNvSpPr/>
            <p:nvPr/>
          </p:nvSpPr>
          <p:spPr>
            <a:xfrm>
              <a:off x="613739" y="4123306"/>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3"/>
            <p:cNvSpPr/>
            <p:nvPr/>
          </p:nvSpPr>
          <p:spPr>
            <a:xfrm>
              <a:off x="608185" y="4117682"/>
              <a:ext cx="8155" cy="5694"/>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3"/>
            <p:cNvSpPr/>
            <p:nvPr/>
          </p:nvSpPr>
          <p:spPr>
            <a:xfrm>
              <a:off x="316450" y="4063130"/>
              <a:ext cx="373702" cy="364352"/>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3"/>
            <p:cNvSpPr/>
            <p:nvPr/>
          </p:nvSpPr>
          <p:spPr>
            <a:xfrm>
              <a:off x="531842" y="4079228"/>
              <a:ext cx="703" cy="1265"/>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3"/>
            <p:cNvSpPr/>
            <p:nvPr/>
          </p:nvSpPr>
          <p:spPr>
            <a:xfrm>
              <a:off x="367346" y="4152480"/>
              <a:ext cx="703" cy="703"/>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3"/>
            <p:cNvSpPr/>
            <p:nvPr/>
          </p:nvSpPr>
          <p:spPr>
            <a:xfrm>
              <a:off x="664634" y="4213288"/>
              <a:ext cx="703" cy="2531"/>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3"/>
            <p:cNvSpPr/>
            <p:nvPr/>
          </p:nvSpPr>
          <p:spPr>
            <a:xfrm>
              <a:off x="660346" y="4339334"/>
              <a:ext cx="2531" cy="4358"/>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3"/>
            <p:cNvSpPr/>
            <p:nvPr/>
          </p:nvSpPr>
          <p:spPr>
            <a:xfrm>
              <a:off x="628009" y="4362462"/>
              <a:ext cx="2882" cy="2952"/>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3"/>
            <p:cNvSpPr/>
            <p:nvPr/>
          </p:nvSpPr>
          <p:spPr>
            <a:xfrm>
              <a:off x="649169" y="4342287"/>
              <a:ext cx="4358" cy="5061"/>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3"/>
            <p:cNvSpPr/>
            <p:nvPr/>
          </p:nvSpPr>
          <p:spPr>
            <a:xfrm>
              <a:off x="647271" y="4347348"/>
              <a:ext cx="1968" cy="2671"/>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3"/>
            <p:cNvSpPr/>
            <p:nvPr/>
          </p:nvSpPr>
          <p:spPr>
            <a:xfrm>
              <a:off x="670258" y="4316346"/>
              <a:ext cx="3304" cy="5202"/>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3"/>
            <p:cNvSpPr/>
            <p:nvPr/>
          </p:nvSpPr>
          <p:spPr>
            <a:xfrm>
              <a:off x="646638" y="4339334"/>
              <a:ext cx="2601" cy="2531"/>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3"/>
            <p:cNvSpPr/>
            <p:nvPr/>
          </p:nvSpPr>
          <p:spPr>
            <a:xfrm>
              <a:off x="656620" y="4323165"/>
              <a:ext cx="3093" cy="5061"/>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3"/>
            <p:cNvSpPr/>
            <p:nvPr/>
          </p:nvSpPr>
          <p:spPr>
            <a:xfrm>
              <a:off x="655355" y="4328157"/>
              <a:ext cx="1336" cy="3796"/>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3"/>
            <p:cNvSpPr/>
            <p:nvPr/>
          </p:nvSpPr>
          <p:spPr>
            <a:xfrm>
              <a:off x="649169" y="4332445"/>
              <a:ext cx="3163" cy="3234"/>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3"/>
            <p:cNvSpPr/>
            <p:nvPr/>
          </p:nvSpPr>
          <p:spPr>
            <a:xfrm>
              <a:off x="673984" y="4273323"/>
              <a:ext cx="1265" cy="5343"/>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3"/>
            <p:cNvSpPr/>
            <p:nvPr/>
          </p:nvSpPr>
          <p:spPr>
            <a:xfrm>
              <a:off x="664634" y="4288367"/>
              <a:ext cx="3163" cy="2601"/>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3"/>
            <p:cNvSpPr/>
            <p:nvPr/>
          </p:nvSpPr>
          <p:spPr>
            <a:xfrm>
              <a:off x="665900" y="4274026"/>
              <a:ext cx="2531" cy="5413"/>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3"/>
            <p:cNvSpPr/>
            <p:nvPr/>
          </p:nvSpPr>
          <p:spPr>
            <a:xfrm>
              <a:off x="670891" y="4207735"/>
              <a:ext cx="4991" cy="633"/>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3"/>
            <p:cNvSpPr/>
            <p:nvPr/>
          </p:nvSpPr>
          <p:spPr>
            <a:xfrm>
              <a:off x="637359" y="4154237"/>
              <a:ext cx="5272" cy="5835"/>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3"/>
            <p:cNvSpPr/>
            <p:nvPr/>
          </p:nvSpPr>
          <p:spPr>
            <a:xfrm>
              <a:off x="642280" y="4156838"/>
              <a:ext cx="1336" cy="1265"/>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3"/>
            <p:cNvSpPr/>
            <p:nvPr/>
          </p:nvSpPr>
          <p:spPr>
            <a:xfrm>
              <a:off x="490858" y="4429949"/>
              <a:ext cx="3796" cy="1265"/>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3"/>
            <p:cNvSpPr/>
            <p:nvPr/>
          </p:nvSpPr>
          <p:spPr>
            <a:xfrm>
              <a:off x="498310" y="4426856"/>
              <a:ext cx="3163" cy="316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3"/>
            <p:cNvSpPr/>
            <p:nvPr/>
          </p:nvSpPr>
          <p:spPr>
            <a:xfrm>
              <a:off x="454866" y="4090546"/>
              <a:ext cx="3163" cy="1125"/>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3"/>
            <p:cNvSpPr/>
            <p:nvPr/>
          </p:nvSpPr>
          <p:spPr>
            <a:xfrm>
              <a:off x="413883" y="4106504"/>
              <a:ext cx="2531" cy="1968"/>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3"/>
            <p:cNvSpPr/>
            <p:nvPr/>
          </p:nvSpPr>
          <p:spPr>
            <a:xfrm>
              <a:off x="386185" y="4130757"/>
              <a:ext cx="5413" cy="3796"/>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13"/>
          <p:cNvGrpSpPr/>
          <p:nvPr/>
        </p:nvGrpSpPr>
        <p:grpSpPr>
          <a:xfrm>
            <a:off x="498900" y="4526305"/>
            <a:ext cx="373702" cy="369983"/>
            <a:chOff x="316450" y="4063130"/>
            <a:chExt cx="373702" cy="369983"/>
          </a:xfrm>
        </p:grpSpPr>
        <p:sp>
          <p:nvSpPr>
            <p:cNvPr id="3349" name="Google Shape;3349;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3"/>
            <p:cNvSpPr/>
            <p:nvPr/>
          </p:nvSpPr>
          <p:spPr>
            <a:xfrm>
              <a:off x="500911" y="4136241"/>
              <a:ext cx="2250" cy="2039"/>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3"/>
            <p:cNvSpPr/>
            <p:nvPr/>
          </p:nvSpPr>
          <p:spPr>
            <a:xfrm>
              <a:off x="518767" y="4132585"/>
              <a:ext cx="3163" cy="133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3"/>
            <p:cNvSpPr/>
            <p:nvPr/>
          </p:nvSpPr>
          <p:spPr>
            <a:xfrm>
              <a:off x="524390" y="4133218"/>
              <a:ext cx="10615" cy="3796"/>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3"/>
            <p:cNvSpPr/>
            <p:nvPr/>
          </p:nvSpPr>
          <p:spPr>
            <a:xfrm>
              <a:off x="538661" y="4145661"/>
              <a:ext cx="2460" cy="633"/>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3"/>
            <p:cNvSpPr/>
            <p:nvPr/>
          </p:nvSpPr>
          <p:spPr>
            <a:xfrm>
              <a:off x="538028" y="4145661"/>
              <a:ext cx="1547" cy="844"/>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3"/>
            <p:cNvSpPr/>
            <p:nvPr/>
          </p:nvSpPr>
          <p:spPr>
            <a:xfrm>
              <a:off x="543652" y="4148121"/>
              <a:ext cx="3093" cy="2179"/>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3"/>
            <p:cNvSpPr/>
            <p:nvPr/>
          </p:nvSpPr>
          <p:spPr>
            <a:xfrm>
              <a:off x="547940" y="4146856"/>
              <a:ext cx="1336" cy="351"/>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3"/>
            <p:cNvSpPr/>
            <p:nvPr/>
          </p:nvSpPr>
          <p:spPr>
            <a:xfrm>
              <a:off x="544847" y="4145872"/>
              <a:ext cx="3163" cy="1054"/>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3"/>
            <p:cNvSpPr/>
            <p:nvPr/>
          </p:nvSpPr>
          <p:spPr>
            <a:xfrm>
              <a:off x="540559" y="4143060"/>
              <a:ext cx="4358" cy="2671"/>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3"/>
            <p:cNvSpPr/>
            <p:nvPr/>
          </p:nvSpPr>
          <p:spPr>
            <a:xfrm>
              <a:off x="533670" y="4132585"/>
              <a:ext cx="3163" cy="1757"/>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3"/>
            <p:cNvSpPr/>
            <p:nvPr/>
          </p:nvSpPr>
          <p:spPr>
            <a:xfrm>
              <a:off x="555392" y="4153112"/>
              <a:ext cx="1968" cy="2531"/>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3"/>
            <p:cNvSpPr/>
            <p:nvPr/>
          </p:nvSpPr>
          <p:spPr>
            <a:xfrm>
              <a:off x="557290" y="4152339"/>
              <a:ext cx="3163" cy="844"/>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3"/>
            <p:cNvSpPr/>
            <p:nvPr/>
          </p:nvSpPr>
          <p:spPr>
            <a:xfrm>
              <a:off x="546112" y="4143763"/>
              <a:ext cx="5624" cy="703"/>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3"/>
            <p:cNvSpPr/>
            <p:nvPr/>
          </p:nvSpPr>
          <p:spPr>
            <a:xfrm>
              <a:off x="562211" y="4161127"/>
              <a:ext cx="3234" cy="70"/>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3"/>
            <p:cNvSpPr/>
            <p:nvPr/>
          </p:nvSpPr>
          <p:spPr>
            <a:xfrm>
              <a:off x="567202" y="4164290"/>
              <a:ext cx="4429" cy="316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3"/>
            <p:cNvSpPr/>
            <p:nvPr/>
          </p:nvSpPr>
          <p:spPr>
            <a:xfrm>
              <a:off x="571560" y="4168016"/>
              <a:ext cx="2531"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3"/>
            <p:cNvSpPr/>
            <p:nvPr/>
          </p:nvSpPr>
          <p:spPr>
            <a:xfrm>
              <a:off x="562843" y="4155573"/>
              <a:ext cx="1336" cy="316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3"/>
            <p:cNvSpPr/>
            <p:nvPr/>
          </p:nvSpPr>
          <p:spPr>
            <a:xfrm>
              <a:off x="564109" y="4156206"/>
              <a:ext cx="1336" cy="1898"/>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3"/>
            <p:cNvSpPr/>
            <p:nvPr/>
          </p:nvSpPr>
          <p:spPr>
            <a:xfrm>
              <a:off x="562843" y="4155573"/>
              <a:ext cx="703" cy="70"/>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3"/>
            <p:cNvSpPr/>
            <p:nvPr/>
          </p:nvSpPr>
          <p:spPr>
            <a:xfrm>
              <a:off x="556024" y="4145661"/>
              <a:ext cx="4499" cy="2601"/>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3"/>
            <p:cNvSpPr/>
            <p:nvPr/>
          </p:nvSpPr>
          <p:spPr>
            <a:xfrm>
              <a:off x="560383" y="4151214"/>
              <a:ext cx="3163" cy="1968"/>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3"/>
            <p:cNvSpPr/>
            <p:nvPr/>
          </p:nvSpPr>
          <p:spPr>
            <a:xfrm>
              <a:off x="563476" y="4153112"/>
              <a:ext cx="1336" cy="633"/>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3"/>
            <p:cNvSpPr/>
            <p:nvPr/>
          </p:nvSpPr>
          <p:spPr>
            <a:xfrm>
              <a:off x="570928" y="4161759"/>
              <a:ext cx="5061" cy="3796"/>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3"/>
            <p:cNvSpPr/>
            <p:nvPr/>
          </p:nvSpPr>
          <p:spPr>
            <a:xfrm>
              <a:off x="568467" y="4159931"/>
              <a:ext cx="703" cy="70"/>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3"/>
            <p:cNvSpPr/>
            <p:nvPr/>
          </p:nvSpPr>
          <p:spPr>
            <a:xfrm>
              <a:off x="584565" y="4174835"/>
              <a:ext cx="703" cy="70"/>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3"/>
            <p:cNvSpPr/>
            <p:nvPr/>
          </p:nvSpPr>
          <p:spPr>
            <a:xfrm>
              <a:off x="570928" y="4160564"/>
              <a:ext cx="1968" cy="1265"/>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3"/>
            <p:cNvSpPr/>
            <p:nvPr/>
          </p:nvSpPr>
          <p:spPr>
            <a:xfrm>
              <a:off x="577114" y="4168016"/>
              <a:ext cx="703" cy="1898"/>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3"/>
            <p:cNvSpPr/>
            <p:nvPr/>
          </p:nvSpPr>
          <p:spPr>
            <a:xfrm>
              <a:off x="568467" y="4160564"/>
              <a:ext cx="70" cy="633"/>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3"/>
            <p:cNvSpPr/>
            <p:nvPr/>
          </p:nvSpPr>
          <p:spPr>
            <a:xfrm>
              <a:off x="568467" y="4159931"/>
              <a:ext cx="2531" cy="703"/>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3"/>
            <p:cNvSpPr/>
            <p:nvPr/>
          </p:nvSpPr>
          <p:spPr>
            <a:xfrm>
              <a:off x="585198" y="4166540"/>
              <a:ext cx="13146" cy="8365"/>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3"/>
            <p:cNvSpPr/>
            <p:nvPr/>
          </p:nvSpPr>
          <p:spPr>
            <a:xfrm>
              <a:off x="580840" y="4170476"/>
              <a:ext cx="3796" cy="4851"/>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3"/>
            <p:cNvSpPr/>
            <p:nvPr/>
          </p:nvSpPr>
          <p:spPr>
            <a:xfrm>
              <a:off x="575919" y="4163657"/>
              <a:ext cx="6889" cy="6889"/>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3"/>
            <p:cNvSpPr/>
            <p:nvPr/>
          </p:nvSpPr>
          <p:spPr>
            <a:xfrm>
              <a:off x="563476" y="4143763"/>
              <a:ext cx="703" cy="70"/>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3"/>
            <p:cNvSpPr/>
            <p:nvPr/>
          </p:nvSpPr>
          <p:spPr>
            <a:xfrm>
              <a:off x="560383" y="4143763"/>
              <a:ext cx="5061" cy="7522"/>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3"/>
            <p:cNvSpPr/>
            <p:nvPr/>
          </p:nvSpPr>
          <p:spPr>
            <a:xfrm>
              <a:off x="572826" y="4154940"/>
              <a:ext cx="3796" cy="316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3"/>
            <p:cNvSpPr/>
            <p:nvPr/>
          </p:nvSpPr>
          <p:spPr>
            <a:xfrm>
              <a:off x="582738" y="4176030"/>
              <a:ext cx="3796" cy="703"/>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3"/>
            <p:cNvSpPr/>
            <p:nvPr/>
          </p:nvSpPr>
          <p:spPr>
            <a:xfrm>
              <a:off x="586463" y="4180388"/>
              <a:ext cx="1265" cy="133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3"/>
            <p:cNvSpPr/>
            <p:nvPr/>
          </p:nvSpPr>
          <p:spPr>
            <a:xfrm>
              <a:off x="433777" y="4356698"/>
              <a:ext cx="1265" cy="70"/>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3"/>
            <p:cNvSpPr/>
            <p:nvPr/>
          </p:nvSpPr>
          <p:spPr>
            <a:xfrm>
              <a:off x="443689" y="4361056"/>
              <a:ext cx="1336" cy="633"/>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3"/>
            <p:cNvSpPr/>
            <p:nvPr/>
          </p:nvSpPr>
          <p:spPr>
            <a:xfrm>
              <a:off x="587658" y="4301443"/>
              <a:ext cx="5694" cy="2531"/>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3"/>
            <p:cNvSpPr/>
            <p:nvPr/>
          </p:nvSpPr>
          <p:spPr>
            <a:xfrm>
              <a:off x="525023" y="4360424"/>
              <a:ext cx="1265" cy="2531"/>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3"/>
            <p:cNvSpPr/>
            <p:nvPr/>
          </p:nvSpPr>
          <p:spPr>
            <a:xfrm>
              <a:off x="522492" y="4369703"/>
              <a:ext cx="2601" cy="703"/>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3"/>
            <p:cNvSpPr/>
            <p:nvPr/>
          </p:nvSpPr>
          <p:spPr>
            <a:xfrm>
              <a:off x="389700" y="4319440"/>
              <a:ext cx="2531" cy="1054"/>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3"/>
            <p:cNvSpPr/>
            <p:nvPr/>
          </p:nvSpPr>
          <p:spPr>
            <a:xfrm>
              <a:off x="608185" y="4229457"/>
              <a:ext cx="2531" cy="3796"/>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3"/>
            <p:cNvSpPr/>
            <p:nvPr/>
          </p:nvSpPr>
          <p:spPr>
            <a:xfrm>
              <a:off x="446782" y="4340529"/>
              <a:ext cx="1968" cy="703"/>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3"/>
            <p:cNvSpPr/>
            <p:nvPr/>
          </p:nvSpPr>
          <p:spPr>
            <a:xfrm>
              <a:off x="606920" y="4233183"/>
              <a:ext cx="1968" cy="4358"/>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3"/>
            <p:cNvSpPr/>
            <p:nvPr/>
          </p:nvSpPr>
          <p:spPr>
            <a:xfrm>
              <a:off x="428153" y="4135889"/>
              <a:ext cx="703" cy="492"/>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3"/>
            <p:cNvSpPr/>
            <p:nvPr/>
          </p:nvSpPr>
          <p:spPr>
            <a:xfrm>
              <a:off x="484672" y="4135116"/>
              <a:ext cx="1898" cy="70"/>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3"/>
            <p:cNvSpPr/>
            <p:nvPr/>
          </p:nvSpPr>
          <p:spPr>
            <a:xfrm>
              <a:off x="597641" y="4197752"/>
              <a:ext cx="70" cy="703"/>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3"/>
            <p:cNvSpPr/>
            <p:nvPr/>
          </p:nvSpPr>
          <p:spPr>
            <a:xfrm>
              <a:off x="602561" y="4189738"/>
              <a:ext cx="703" cy="633"/>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3"/>
            <p:cNvSpPr/>
            <p:nvPr/>
          </p:nvSpPr>
          <p:spPr>
            <a:xfrm>
              <a:off x="621190" y="4248649"/>
              <a:ext cx="70" cy="70"/>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3"/>
            <p:cNvSpPr/>
            <p:nvPr/>
          </p:nvSpPr>
          <p:spPr>
            <a:xfrm>
              <a:off x="598273" y="4196557"/>
              <a:ext cx="70" cy="1898"/>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3"/>
            <p:cNvSpPr/>
            <p:nvPr/>
          </p:nvSpPr>
          <p:spPr>
            <a:xfrm>
              <a:off x="596375" y="4196557"/>
              <a:ext cx="703" cy="633"/>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3"/>
            <p:cNvSpPr/>
            <p:nvPr/>
          </p:nvSpPr>
          <p:spPr>
            <a:xfrm>
              <a:off x="597641" y="4198385"/>
              <a:ext cx="1265" cy="133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3"/>
            <p:cNvSpPr/>
            <p:nvPr/>
          </p:nvSpPr>
          <p:spPr>
            <a:xfrm>
              <a:off x="376625" y="4226997"/>
              <a:ext cx="703" cy="1265"/>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3"/>
            <p:cNvSpPr/>
            <p:nvPr/>
          </p:nvSpPr>
          <p:spPr>
            <a:xfrm>
              <a:off x="588924" y="4338701"/>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3"/>
            <p:cNvSpPr/>
            <p:nvPr/>
          </p:nvSpPr>
          <p:spPr>
            <a:xfrm>
              <a:off x="583933" y="4335608"/>
              <a:ext cx="5061" cy="7452"/>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3"/>
            <p:cNvSpPr/>
            <p:nvPr/>
          </p:nvSpPr>
          <p:spPr>
            <a:xfrm>
              <a:off x="367978" y="4118947"/>
              <a:ext cx="261999" cy="257851"/>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3"/>
            <p:cNvSpPr/>
            <p:nvPr/>
          </p:nvSpPr>
          <p:spPr>
            <a:xfrm>
              <a:off x="524390" y="4368508"/>
              <a:ext cx="703" cy="1265"/>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3"/>
            <p:cNvSpPr/>
            <p:nvPr/>
          </p:nvSpPr>
          <p:spPr>
            <a:xfrm>
              <a:off x="392161" y="4319440"/>
              <a:ext cx="703" cy="70"/>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3"/>
            <p:cNvSpPr/>
            <p:nvPr/>
          </p:nvSpPr>
          <p:spPr>
            <a:xfrm>
              <a:off x="626181" y="4266645"/>
              <a:ext cx="1898" cy="1968"/>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3"/>
            <p:cNvSpPr/>
            <p:nvPr/>
          </p:nvSpPr>
          <p:spPr>
            <a:xfrm>
              <a:off x="591384" y="4188473"/>
              <a:ext cx="1968" cy="2531"/>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3"/>
            <p:cNvSpPr/>
            <p:nvPr/>
          </p:nvSpPr>
          <p:spPr>
            <a:xfrm>
              <a:off x="587658" y="4163025"/>
              <a:ext cx="1968" cy="161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3"/>
            <p:cNvSpPr/>
            <p:nvPr/>
          </p:nvSpPr>
          <p:spPr>
            <a:xfrm>
              <a:off x="593282" y="4179756"/>
              <a:ext cx="5061" cy="3796"/>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3"/>
            <p:cNvSpPr/>
            <p:nvPr/>
          </p:nvSpPr>
          <p:spPr>
            <a:xfrm>
              <a:off x="593423" y="4177928"/>
              <a:ext cx="1757" cy="1265"/>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3"/>
            <p:cNvSpPr/>
            <p:nvPr/>
          </p:nvSpPr>
          <p:spPr>
            <a:xfrm>
              <a:off x="597219" y="4200705"/>
              <a:ext cx="4640" cy="1898"/>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3"/>
            <p:cNvSpPr/>
            <p:nvPr/>
          </p:nvSpPr>
          <p:spPr>
            <a:xfrm>
              <a:off x="599468" y="4178561"/>
              <a:ext cx="1968" cy="1898"/>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3"/>
            <p:cNvSpPr/>
            <p:nvPr/>
          </p:nvSpPr>
          <p:spPr>
            <a:xfrm>
              <a:off x="605092" y="4189105"/>
              <a:ext cx="1898" cy="3234"/>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3"/>
            <p:cNvSpPr/>
            <p:nvPr/>
          </p:nvSpPr>
          <p:spPr>
            <a:xfrm>
              <a:off x="603194" y="4187207"/>
              <a:ext cx="1968" cy="1968"/>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3"/>
            <p:cNvSpPr/>
            <p:nvPr/>
          </p:nvSpPr>
          <p:spPr>
            <a:xfrm>
              <a:off x="603827" y="4181654"/>
              <a:ext cx="703" cy="3163"/>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3"/>
            <p:cNvSpPr/>
            <p:nvPr/>
          </p:nvSpPr>
          <p:spPr>
            <a:xfrm>
              <a:off x="616832" y="4221794"/>
              <a:ext cx="1968" cy="3515"/>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3"/>
            <p:cNvSpPr/>
            <p:nvPr/>
          </p:nvSpPr>
          <p:spPr>
            <a:xfrm>
              <a:off x="618730" y="4210828"/>
              <a:ext cx="3163" cy="1898"/>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3"/>
            <p:cNvSpPr/>
            <p:nvPr/>
          </p:nvSpPr>
          <p:spPr>
            <a:xfrm>
              <a:off x="623088" y="4218772"/>
              <a:ext cx="2742" cy="3937"/>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3"/>
            <p:cNvSpPr/>
            <p:nvPr/>
          </p:nvSpPr>
          <p:spPr>
            <a:xfrm>
              <a:off x="615004" y="4269176"/>
              <a:ext cx="4429" cy="1265"/>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3"/>
            <p:cNvSpPr/>
            <p:nvPr/>
          </p:nvSpPr>
          <p:spPr>
            <a:xfrm>
              <a:off x="608185" y="4311425"/>
              <a:ext cx="6889" cy="5624"/>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3"/>
            <p:cNvSpPr/>
            <p:nvPr/>
          </p:nvSpPr>
          <p:spPr>
            <a:xfrm>
              <a:off x="610013" y="4311355"/>
              <a:ext cx="70" cy="133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3"/>
            <p:cNvSpPr/>
            <p:nvPr/>
          </p:nvSpPr>
          <p:spPr>
            <a:xfrm>
              <a:off x="495217" y="4135678"/>
              <a:ext cx="2531" cy="1968"/>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3"/>
            <p:cNvSpPr/>
            <p:nvPr/>
          </p:nvSpPr>
          <p:spPr>
            <a:xfrm>
              <a:off x="499575" y="4132585"/>
              <a:ext cx="1898" cy="316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3"/>
            <p:cNvSpPr/>
            <p:nvPr/>
          </p:nvSpPr>
          <p:spPr>
            <a:xfrm>
              <a:off x="462318" y="4372796"/>
              <a:ext cx="1898" cy="1968"/>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3"/>
            <p:cNvSpPr/>
            <p:nvPr/>
          </p:nvSpPr>
          <p:spPr>
            <a:xfrm>
              <a:off x="430684" y="4354800"/>
              <a:ext cx="633" cy="3163"/>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3"/>
            <p:cNvSpPr/>
            <p:nvPr/>
          </p:nvSpPr>
          <p:spPr>
            <a:xfrm>
              <a:off x="403338" y="4339053"/>
              <a:ext cx="3796" cy="344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3"/>
            <p:cNvSpPr/>
            <p:nvPr/>
          </p:nvSpPr>
          <p:spPr>
            <a:xfrm>
              <a:off x="500770" y="4430441"/>
              <a:ext cx="3374" cy="2671"/>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3"/>
            <p:cNvSpPr/>
            <p:nvPr/>
          </p:nvSpPr>
          <p:spPr>
            <a:xfrm>
              <a:off x="529944" y="4421865"/>
              <a:ext cx="3796" cy="2531"/>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3"/>
            <p:cNvSpPr/>
            <p:nvPr/>
          </p:nvSpPr>
          <p:spPr>
            <a:xfrm>
              <a:off x="539294" y="4417436"/>
              <a:ext cx="16168" cy="632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3"/>
            <p:cNvSpPr/>
            <p:nvPr/>
          </p:nvSpPr>
          <p:spPr>
            <a:xfrm>
              <a:off x="567834" y="4418701"/>
              <a:ext cx="3796" cy="1968"/>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3"/>
            <p:cNvSpPr/>
            <p:nvPr/>
          </p:nvSpPr>
          <p:spPr>
            <a:xfrm>
              <a:off x="567413" y="4420600"/>
              <a:ext cx="2531" cy="7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3"/>
            <p:cNvSpPr/>
            <p:nvPr/>
          </p:nvSpPr>
          <p:spPr>
            <a:xfrm>
              <a:off x="577746" y="4415046"/>
              <a:ext cx="6256" cy="2742"/>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3"/>
            <p:cNvSpPr/>
            <p:nvPr/>
          </p:nvSpPr>
          <p:spPr>
            <a:xfrm>
              <a:off x="580840" y="4411320"/>
              <a:ext cx="1968" cy="1265"/>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3"/>
            <p:cNvSpPr/>
            <p:nvPr/>
          </p:nvSpPr>
          <p:spPr>
            <a:xfrm>
              <a:off x="577746" y="4412023"/>
              <a:ext cx="3163" cy="3093"/>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3"/>
            <p:cNvSpPr/>
            <p:nvPr/>
          </p:nvSpPr>
          <p:spPr>
            <a:xfrm>
              <a:off x="568748" y="4413781"/>
              <a:ext cx="6608" cy="3515"/>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3"/>
            <p:cNvSpPr/>
            <p:nvPr/>
          </p:nvSpPr>
          <p:spPr>
            <a:xfrm>
              <a:off x="551033" y="4414413"/>
              <a:ext cx="5061" cy="133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3"/>
            <p:cNvSpPr/>
            <p:nvPr/>
          </p:nvSpPr>
          <p:spPr>
            <a:xfrm>
              <a:off x="597008" y="4403868"/>
              <a:ext cx="5061" cy="1898"/>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3"/>
            <p:cNvSpPr/>
            <p:nvPr/>
          </p:nvSpPr>
          <p:spPr>
            <a:xfrm>
              <a:off x="598273" y="4400775"/>
              <a:ext cx="3796" cy="3163"/>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3"/>
            <p:cNvSpPr/>
            <p:nvPr/>
          </p:nvSpPr>
          <p:spPr>
            <a:xfrm>
              <a:off x="576551" y="4406962"/>
              <a:ext cx="6256" cy="5624"/>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3"/>
            <p:cNvSpPr/>
            <p:nvPr/>
          </p:nvSpPr>
          <p:spPr>
            <a:xfrm>
              <a:off x="613739" y="4394519"/>
              <a:ext cx="1968" cy="4429"/>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3"/>
            <p:cNvSpPr/>
            <p:nvPr/>
          </p:nvSpPr>
          <p:spPr>
            <a:xfrm>
              <a:off x="622807" y="4384607"/>
              <a:ext cx="6538" cy="6889"/>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3"/>
            <p:cNvSpPr/>
            <p:nvPr/>
          </p:nvSpPr>
          <p:spPr>
            <a:xfrm>
              <a:off x="629275" y="4380881"/>
              <a:ext cx="1968" cy="3796"/>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3"/>
            <p:cNvSpPr/>
            <p:nvPr/>
          </p:nvSpPr>
          <p:spPr>
            <a:xfrm>
              <a:off x="607553" y="4395784"/>
              <a:ext cx="3796" cy="1476"/>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3"/>
            <p:cNvSpPr/>
            <p:nvPr/>
          </p:nvSpPr>
          <p:spPr>
            <a:xfrm>
              <a:off x="608818" y="4393956"/>
              <a:ext cx="3163" cy="1898"/>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3"/>
            <p:cNvSpPr/>
            <p:nvPr/>
          </p:nvSpPr>
          <p:spPr>
            <a:xfrm>
              <a:off x="607553" y="4397049"/>
              <a:ext cx="70" cy="70"/>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3"/>
            <p:cNvSpPr/>
            <p:nvPr/>
          </p:nvSpPr>
          <p:spPr>
            <a:xfrm>
              <a:off x="591384" y="4399440"/>
              <a:ext cx="4499" cy="5132"/>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3"/>
            <p:cNvSpPr/>
            <p:nvPr/>
          </p:nvSpPr>
          <p:spPr>
            <a:xfrm>
              <a:off x="600734" y="4396417"/>
              <a:ext cx="3796" cy="3796"/>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3"/>
            <p:cNvSpPr/>
            <p:nvPr/>
          </p:nvSpPr>
          <p:spPr>
            <a:xfrm>
              <a:off x="604460" y="4394519"/>
              <a:ext cx="1336" cy="1968"/>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3"/>
            <p:cNvSpPr/>
            <p:nvPr/>
          </p:nvSpPr>
          <p:spPr>
            <a:xfrm>
              <a:off x="622456" y="4379615"/>
              <a:ext cx="5624" cy="6046"/>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3"/>
            <p:cNvSpPr/>
            <p:nvPr/>
          </p:nvSpPr>
          <p:spPr>
            <a:xfrm>
              <a:off x="616832" y="4390230"/>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3"/>
            <p:cNvSpPr/>
            <p:nvPr/>
          </p:nvSpPr>
          <p:spPr>
            <a:xfrm>
              <a:off x="643545" y="4363517"/>
              <a:ext cx="703" cy="70"/>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3"/>
            <p:cNvSpPr/>
            <p:nvPr/>
          </p:nvSpPr>
          <p:spPr>
            <a:xfrm>
              <a:off x="619363" y="4384114"/>
              <a:ext cx="3163" cy="3655"/>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3"/>
            <p:cNvSpPr/>
            <p:nvPr/>
          </p:nvSpPr>
          <p:spPr>
            <a:xfrm>
              <a:off x="632368" y="4375889"/>
              <a:ext cx="3163" cy="1968"/>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3"/>
            <p:cNvSpPr/>
            <p:nvPr/>
          </p:nvSpPr>
          <p:spPr>
            <a:xfrm>
              <a:off x="618097" y="4390230"/>
              <a:ext cx="703" cy="70"/>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3"/>
            <p:cNvSpPr/>
            <p:nvPr/>
          </p:nvSpPr>
          <p:spPr>
            <a:xfrm>
              <a:off x="617465" y="4387700"/>
              <a:ext cx="1968" cy="2601"/>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3"/>
            <p:cNvSpPr/>
            <p:nvPr/>
          </p:nvSpPr>
          <p:spPr>
            <a:xfrm>
              <a:off x="632508" y="4347348"/>
              <a:ext cx="12372" cy="16379"/>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3"/>
            <p:cNvSpPr/>
            <p:nvPr/>
          </p:nvSpPr>
          <p:spPr>
            <a:xfrm>
              <a:off x="636726" y="4363517"/>
              <a:ext cx="7522" cy="7522"/>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3"/>
            <p:cNvSpPr/>
            <p:nvPr/>
          </p:nvSpPr>
          <p:spPr>
            <a:xfrm>
              <a:off x="626814" y="4370898"/>
              <a:ext cx="9982" cy="8787"/>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3"/>
            <p:cNvSpPr/>
            <p:nvPr/>
          </p:nvSpPr>
          <p:spPr>
            <a:xfrm>
              <a:off x="593282" y="4393675"/>
              <a:ext cx="703" cy="351"/>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3"/>
            <p:cNvSpPr/>
            <p:nvPr/>
          </p:nvSpPr>
          <p:spPr>
            <a:xfrm>
              <a:off x="591876" y="4393324"/>
              <a:ext cx="10966" cy="33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3"/>
            <p:cNvSpPr/>
            <p:nvPr/>
          </p:nvSpPr>
          <p:spPr>
            <a:xfrm>
              <a:off x="612544" y="4380248"/>
              <a:ext cx="6256" cy="5061"/>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3"/>
            <p:cNvSpPr/>
            <p:nvPr/>
          </p:nvSpPr>
          <p:spPr>
            <a:xfrm>
              <a:off x="645443" y="4360424"/>
              <a:ext cx="1265" cy="499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3"/>
            <p:cNvSpPr/>
            <p:nvPr/>
          </p:nvSpPr>
          <p:spPr>
            <a:xfrm>
              <a:off x="650364" y="4354800"/>
              <a:ext cx="1968" cy="2601"/>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3"/>
            <p:cNvSpPr/>
            <p:nvPr/>
          </p:nvSpPr>
          <p:spPr>
            <a:xfrm>
              <a:off x="416343" y="4103411"/>
              <a:ext cx="1336" cy="1968"/>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3"/>
            <p:cNvSpPr/>
            <p:nvPr/>
          </p:nvSpPr>
          <p:spPr>
            <a:xfrm>
              <a:off x="428786" y="4096592"/>
              <a:ext cx="703" cy="133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3"/>
            <p:cNvSpPr/>
            <p:nvPr/>
          </p:nvSpPr>
          <p:spPr>
            <a:xfrm>
              <a:off x="657183" y="4140248"/>
              <a:ext cx="2601" cy="6678"/>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3"/>
            <p:cNvSpPr/>
            <p:nvPr/>
          </p:nvSpPr>
          <p:spPr>
            <a:xfrm>
              <a:off x="535568" y="4073042"/>
              <a:ext cx="3163" cy="1265"/>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3"/>
            <p:cNvSpPr/>
            <p:nvPr/>
          </p:nvSpPr>
          <p:spPr>
            <a:xfrm>
              <a:off x="528749" y="4079861"/>
              <a:ext cx="3163" cy="1265"/>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3"/>
            <p:cNvSpPr/>
            <p:nvPr/>
          </p:nvSpPr>
          <p:spPr>
            <a:xfrm>
              <a:off x="367978" y="4153112"/>
              <a:ext cx="1898" cy="3163"/>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3"/>
            <p:cNvSpPr/>
            <p:nvPr/>
          </p:nvSpPr>
          <p:spPr>
            <a:xfrm>
              <a:off x="683263" y="4264817"/>
              <a:ext cx="3796" cy="6256"/>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3"/>
            <p:cNvSpPr/>
            <p:nvPr/>
          </p:nvSpPr>
          <p:spPr>
            <a:xfrm>
              <a:off x="410789" y="4082322"/>
              <a:ext cx="1898" cy="2531"/>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3"/>
            <p:cNvSpPr/>
            <p:nvPr/>
          </p:nvSpPr>
          <p:spPr>
            <a:xfrm>
              <a:off x="686989" y="4257366"/>
              <a:ext cx="1968" cy="7522"/>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3"/>
            <p:cNvSpPr/>
            <p:nvPr/>
          </p:nvSpPr>
          <p:spPr>
            <a:xfrm>
              <a:off x="410157" y="4380248"/>
              <a:ext cx="70" cy="703"/>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3"/>
            <p:cNvSpPr/>
            <p:nvPr/>
          </p:nvSpPr>
          <p:spPr>
            <a:xfrm>
              <a:off x="473495" y="4426223"/>
              <a:ext cx="3163" cy="70"/>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3"/>
            <p:cNvSpPr/>
            <p:nvPr/>
          </p:nvSpPr>
          <p:spPr>
            <a:xfrm>
              <a:off x="669977" y="4324993"/>
              <a:ext cx="351" cy="1054"/>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3"/>
            <p:cNvSpPr/>
            <p:nvPr/>
          </p:nvSpPr>
          <p:spPr>
            <a:xfrm>
              <a:off x="658448" y="4328719"/>
              <a:ext cx="703" cy="133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3"/>
            <p:cNvSpPr/>
            <p:nvPr/>
          </p:nvSpPr>
          <p:spPr>
            <a:xfrm>
              <a:off x="675179" y="4238736"/>
              <a:ext cx="703" cy="70"/>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3"/>
            <p:cNvSpPr/>
            <p:nvPr/>
          </p:nvSpPr>
          <p:spPr>
            <a:xfrm>
              <a:off x="667727" y="4325626"/>
              <a:ext cx="1968" cy="1968"/>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3"/>
            <p:cNvSpPr/>
            <p:nvPr/>
          </p:nvSpPr>
          <p:spPr>
            <a:xfrm>
              <a:off x="668360" y="4327524"/>
              <a:ext cx="703" cy="168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3"/>
            <p:cNvSpPr/>
            <p:nvPr/>
          </p:nvSpPr>
          <p:spPr>
            <a:xfrm>
              <a:off x="669625" y="4322533"/>
              <a:ext cx="1898" cy="316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3"/>
            <p:cNvSpPr/>
            <p:nvPr/>
          </p:nvSpPr>
          <p:spPr>
            <a:xfrm>
              <a:off x="333814" y="4266645"/>
              <a:ext cx="844" cy="1406"/>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3"/>
            <p:cNvSpPr/>
            <p:nvPr/>
          </p:nvSpPr>
          <p:spPr>
            <a:xfrm>
              <a:off x="613739" y="4123306"/>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3"/>
            <p:cNvSpPr/>
            <p:nvPr/>
          </p:nvSpPr>
          <p:spPr>
            <a:xfrm>
              <a:off x="608185" y="4117682"/>
              <a:ext cx="8155" cy="5694"/>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3"/>
            <p:cNvSpPr/>
            <p:nvPr/>
          </p:nvSpPr>
          <p:spPr>
            <a:xfrm>
              <a:off x="316450" y="4063130"/>
              <a:ext cx="373702" cy="364352"/>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3"/>
            <p:cNvSpPr/>
            <p:nvPr/>
          </p:nvSpPr>
          <p:spPr>
            <a:xfrm>
              <a:off x="531842" y="4079228"/>
              <a:ext cx="703" cy="1265"/>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3"/>
            <p:cNvSpPr/>
            <p:nvPr/>
          </p:nvSpPr>
          <p:spPr>
            <a:xfrm>
              <a:off x="367346" y="4152480"/>
              <a:ext cx="703" cy="703"/>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3"/>
            <p:cNvSpPr/>
            <p:nvPr/>
          </p:nvSpPr>
          <p:spPr>
            <a:xfrm>
              <a:off x="664634" y="4213288"/>
              <a:ext cx="703" cy="2531"/>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3"/>
            <p:cNvSpPr/>
            <p:nvPr/>
          </p:nvSpPr>
          <p:spPr>
            <a:xfrm>
              <a:off x="660346" y="4339334"/>
              <a:ext cx="2531" cy="4358"/>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3"/>
            <p:cNvSpPr/>
            <p:nvPr/>
          </p:nvSpPr>
          <p:spPr>
            <a:xfrm>
              <a:off x="628009" y="4362462"/>
              <a:ext cx="2882" cy="2952"/>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3"/>
            <p:cNvSpPr/>
            <p:nvPr/>
          </p:nvSpPr>
          <p:spPr>
            <a:xfrm>
              <a:off x="649169" y="4342287"/>
              <a:ext cx="4358" cy="5061"/>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3"/>
            <p:cNvSpPr/>
            <p:nvPr/>
          </p:nvSpPr>
          <p:spPr>
            <a:xfrm>
              <a:off x="647271" y="4347348"/>
              <a:ext cx="1968" cy="2671"/>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3"/>
            <p:cNvSpPr/>
            <p:nvPr/>
          </p:nvSpPr>
          <p:spPr>
            <a:xfrm>
              <a:off x="670258" y="4316346"/>
              <a:ext cx="3304" cy="5202"/>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3"/>
            <p:cNvSpPr/>
            <p:nvPr/>
          </p:nvSpPr>
          <p:spPr>
            <a:xfrm>
              <a:off x="646638" y="4339334"/>
              <a:ext cx="2601" cy="2531"/>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3"/>
            <p:cNvSpPr/>
            <p:nvPr/>
          </p:nvSpPr>
          <p:spPr>
            <a:xfrm>
              <a:off x="656620" y="4323165"/>
              <a:ext cx="3093" cy="5061"/>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3"/>
            <p:cNvSpPr/>
            <p:nvPr/>
          </p:nvSpPr>
          <p:spPr>
            <a:xfrm>
              <a:off x="655355" y="4328157"/>
              <a:ext cx="1336" cy="3796"/>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3"/>
            <p:cNvSpPr/>
            <p:nvPr/>
          </p:nvSpPr>
          <p:spPr>
            <a:xfrm>
              <a:off x="649169" y="4332445"/>
              <a:ext cx="3163" cy="3234"/>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3"/>
            <p:cNvSpPr/>
            <p:nvPr/>
          </p:nvSpPr>
          <p:spPr>
            <a:xfrm>
              <a:off x="673984" y="4273323"/>
              <a:ext cx="1265" cy="5343"/>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3"/>
            <p:cNvSpPr/>
            <p:nvPr/>
          </p:nvSpPr>
          <p:spPr>
            <a:xfrm>
              <a:off x="664634" y="4288367"/>
              <a:ext cx="3163" cy="2601"/>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3"/>
            <p:cNvSpPr/>
            <p:nvPr/>
          </p:nvSpPr>
          <p:spPr>
            <a:xfrm>
              <a:off x="665900" y="4274026"/>
              <a:ext cx="2531" cy="5413"/>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3"/>
            <p:cNvSpPr/>
            <p:nvPr/>
          </p:nvSpPr>
          <p:spPr>
            <a:xfrm>
              <a:off x="670891" y="4207735"/>
              <a:ext cx="4991" cy="633"/>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3"/>
            <p:cNvSpPr/>
            <p:nvPr/>
          </p:nvSpPr>
          <p:spPr>
            <a:xfrm>
              <a:off x="637359" y="4154237"/>
              <a:ext cx="5272" cy="5835"/>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3"/>
            <p:cNvSpPr/>
            <p:nvPr/>
          </p:nvSpPr>
          <p:spPr>
            <a:xfrm>
              <a:off x="642280" y="4156838"/>
              <a:ext cx="1336" cy="1265"/>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3"/>
            <p:cNvSpPr/>
            <p:nvPr/>
          </p:nvSpPr>
          <p:spPr>
            <a:xfrm>
              <a:off x="490858" y="4429949"/>
              <a:ext cx="3796" cy="1265"/>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3"/>
            <p:cNvSpPr/>
            <p:nvPr/>
          </p:nvSpPr>
          <p:spPr>
            <a:xfrm>
              <a:off x="498310" y="4426856"/>
              <a:ext cx="3163" cy="316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3"/>
            <p:cNvSpPr/>
            <p:nvPr/>
          </p:nvSpPr>
          <p:spPr>
            <a:xfrm>
              <a:off x="454866" y="4090546"/>
              <a:ext cx="3163" cy="1125"/>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3"/>
            <p:cNvSpPr/>
            <p:nvPr/>
          </p:nvSpPr>
          <p:spPr>
            <a:xfrm>
              <a:off x="413883" y="4106504"/>
              <a:ext cx="2531" cy="1968"/>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3"/>
            <p:cNvSpPr/>
            <p:nvPr/>
          </p:nvSpPr>
          <p:spPr>
            <a:xfrm>
              <a:off x="386185" y="4130757"/>
              <a:ext cx="5413" cy="3796"/>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13"/>
          <p:cNvGrpSpPr/>
          <p:nvPr/>
        </p:nvGrpSpPr>
        <p:grpSpPr>
          <a:xfrm>
            <a:off x="-57250" y="4233480"/>
            <a:ext cx="373702" cy="369983"/>
            <a:chOff x="316450" y="4063130"/>
            <a:chExt cx="373702" cy="369983"/>
          </a:xfrm>
        </p:grpSpPr>
        <p:sp>
          <p:nvSpPr>
            <p:cNvPr id="3514" name="Google Shape;3514;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3"/>
            <p:cNvSpPr/>
            <p:nvPr/>
          </p:nvSpPr>
          <p:spPr>
            <a:xfrm>
              <a:off x="500911" y="4136241"/>
              <a:ext cx="2250" cy="2039"/>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3"/>
            <p:cNvSpPr/>
            <p:nvPr/>
          </p:nvSpPr>
          <p:spPr>
            <a:xfrm>
              <a:off x="518767" y="4132585"/>
              <a:ext cx="3163" cy="133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3"/>
            <p:cNvSpPr/>
            <p:nvPr/>
          </p:nvSpPr>
          <p:spPr>
            <a:xfrm>
              <a:off x="524390" y="4133218"/>
              <a:ext cx="10615" cy="3796"/>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3"/>
            <p:cNvSpPr/>
            <p:nvPr/>
          </p:nvSpPr>
          <p:spPr>
            <a:xfrm>
              <a:off x="538661" y="4145661"/>
              <a:ext cx="2460" cy="633"/>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3"/>
            <p:cNvSpPr/>
            <p:nvPr/>
          </p:nvSpPr>
          <p:spPr>
            <a:xfrm>
              <a:off x="538028" y="4145661"/>
              <a:ext cx="1547" cy="844"/>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3"/>
            <p:cNvSpPr/>
            <p:nvPr/>
          </p:nvSpPr>
          <p:spPr>
            <a:xfrm>
              <a:off x="543652" y="4148121"/>
              <a:ext cx="3093" cy="2179"/>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3"/>
            <p:cNvSpPr/>
            <p:nvPr/>
          </p:nvSpPr>
          <p:spPr>
            <a:xfrm>
              <a:off x="547940" y="4146856"/>
              <a:ext cx="1336" cy="351"/>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3"/>
            <p:cNvSpPr/>
            <p:nvPr/>
          </p:nvSpPr>
          <p:spPr>
            <a:xfrm>
              <a:off x="544847" y="4145872"/>
              <a:ext cx="3163" cy="1054"/>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3"/>
            <p:cNvSpPr/>
            <p:nvPr/>
          </p:nvSpPr>
          <p:spPr>
            <a:xfrm>
              <a:off x="540559" y="4143060"/>
              <a:ext cx="4358" cy="2671"/>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3"/>
            <p:cNvSpPr/>
            <p:nvPr/>
          </p:nvSpPr>
          <p:spPr>
            <a:xfrm>
              <a:off x="533670" y="4132585"/>
              <a:ext cx="3163" cy="1757"/>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3"/>
            <p:cNvSpPr/>
            <p:nvPr/>
          </p:nvSpPr>
          <p:spPr>
            <a:xfrm>
              <a:off x="555392" y="4153112"/>
              <a:ext cx="1968" cy="2531"/>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3"/>
            <p:cNvSpPr/>
            <p:nvPr/>
          </p:nvSpPr>
          <p:spPr>
            <a:xfrm>
              <a:off x="557290" y="4152339"/>
              <a:ext cx="3163" cy="844"/>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3"/>
            <p:cNvSpPr/>
            <p:nvPr/>
          </p:nvSpPr>
          <p:spPr>
            <a:xfrm>
              <a:off x="546112" y="4143763"/>
              <a:ext cx="5624" cy="703"/>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3"/>
            <p:cNvSpPr/>
            <p:nvPr/>
          </p:nvSpPr>
          <p:spPr>
            <a:xfrm>
              <a:off x="562211" y="4161127"/>
              <a:ext cx="3234" cy="70"/>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3"/>
            <p:cNvSpPr/>
            <p:nvPr/>
          </p:nvSpPr>
          <p:spPr>
            <a:xfrm>
              <a:off x="567202" y="4164290"/>
              <a:ext cx="4429" cy="316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3"/>
            <p:cNvSpPr/>
            <p:nvPr/>
          </p:nvSpPr>
          <p:spPr>
            <a:xfrm>
              <a:off x="571560" y="4168016"/>
              <a:ext cx="2531"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3"/>
            <p:cNvSpPr/>
            <p:nvPr/>
          </p:nvSpPr>
          <p:spPr>
            <a:xfrm>
              <a:off x="562843" y="4155573"/>
              <a:ext cx="1336" cy="316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3"/>
            <p:cNvSpPr/>
            <p:nvPr/>
          </p:nvSpPr>
          <p:spPr>
            <a:xfrm>
              <a:off x="564109" y="4156206"/>
              <a:ext cx="1336" cy="1898"/>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3"/>
            <p:cNvSpPr/>
            <p:nvPr/>
          </p:nvSpPr>
          <p:spPr>
            <a:xfrm>
              <a:off x="562843" y="4155573"/>
              <a:ext cx="703" cy="70"/>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3"/>
            <p:cNvSpPr/>
            <p:nvPr/>
          </p:nvSpPr>
          <p:spPr>
            <a:xfrm>
              <a:off x="556024" y="4145661"/>
              <a:ext cx="4499" cy="2601"/>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3"/>
            <p:cNvSpPr/>
            <p:nvPr/>
          </p:nvSpPr>
          <p:spPr>
            <a:xfrm>
              <a:off x="560383" y="4151214"/>
              <a:ext cx="3163" cy="1968"/>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3"/>
            <p:cNvSpPr/>
            <p:nvPr/>
          </p:nvSpPr>
          <p:spPr>
            <a:xfrm>
              <a:off x="563476" y="4153112"/>
              <a:ext cx="1336" cy="633"/>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3"/>
            <p:cNvSpPr/>
            <p:nvPr/>
          </p:nvSpPr>
          <p:spPr>
            <a:xfrm>
              <a:off x="570928" y="4161759"/>
              <a:ext cx="5061" cy="3796"/>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3"/>
            <p:cNvSpPr/>
            <p:nvPr/>
          </p:nvSpPr>
          <p:spPr>
            <a:xfrm>
              <a:off x="568467" y="4159931"/>
              <a:ext cx="703" cy="70"/>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3"/>
            <p:cNvSpPr/>
            <p:nvPr/>
          </p:nvSpPr>
          <p:spPr>
            <a:xfrm>
              <a:off x="584565" y="4174835"/>
              <a:ext cx="703" cy="70"/>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3"/>
            <p:cNvSpPr/>
            <p:nvPr/>
          </p:nvSpPr>
          <p:spPr>
            <a:xfrm>
              <a:off x="570928" y="4160564"/>
              <a:ext cx="1968" cy="1265"/>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3"/>
            <p:cNvSpPr/>
            <p:nvPr/>
          </p:nvSpPr>
          <p:spPr>
            <a:xfrm>
              <a:off x="577114" y="4168016"/>
              <a:ext cx="703" cy="1898"/>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3"/>
            <p:cNvSpPr/>
            <p:nvPr/>
          </p:nvSpPr>
          <p:spPr>
            <a:xfrm>
              <a:off x="568467" y="4160564"/>
              <a:ext cx="70" cy="633"/>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3"/>
            <p:cNvSpPr/>
            <p:nvPr/>
          </p:nvSpPr>
          <p:spPr>
            <a:xfrm>
              <a:off x="568467" y="4159931"/>
              <a:ext cx="2531" cy="703"/>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3"/>
            <p:cNvSpPr/>
            <p:nvPr/>
          </p:nvSpPr>
          <p:spPr>
            <a:xfrm>
              <a:off x="585198" y="4166540"/>
              <a:ext cx="13146" cy="8365"/>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3"/>
            <p:cNvSpPr/>
            <p:nvPr/>
          </p:nvSpPr>
          <p:spPr>
            <a:xfrm>
              <a:off x="580840" y="4170476"/>
              <a:ext cx="3796" cy="4851"/>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3"/>
            <p:cNvSpPr/>
            <p:nvPr/>
          </p:nvSpPr>
          <p:spPr>
            <a:xfrm>
              <a:off x="575919" y="4163657"/>
              <a:ext cx="6889" cy="6889"/>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3"/>
            <p:cNvSpPr/>
            <p:nvPr/>
          </p:nvSpPr>
          <p:spPr>
            <a:xfrm>
              <a:off x="563476" y="4143763"/>
              <a:ext cx="703" cy="70"/>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3"/>
            <p:cNvSpPr/>
            <p:nvPr/>
          </p:nvSpPr>
          <p:spPr>
            <a:xfrm>
              <a:off x="560383" y="4143763"/>
              <a:ext cx="5061" cy="7522"/>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3"/>
            <p:cNvSpPr/>
            <p:nvPr/>
          </p:nvSpPr>
          <p:spPr>
            <a:xfrm>
              <a:off x="572826" y="4154940"/>
              <a:ext cx="3796" cy="316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3"/>
            <p:cNvSpPr/>
            <p:nvPr/>
          </p:nvSpPr>
          <p:spPr>
            <a:xfrm>
              <a:off x="582738" y="4176030"/>
              <a:ext cx="3796" cy="703"/>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3"/>
            <p:cNvSpPr/>
            <p:nvPr/>
          </p:nvSpPr>
          <p:spPr>
            <a:xfrm>
              <a:off x="586463" y="4180388"/>
              <a:ext cx="1265" cy="133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3"/>
            <p:cNvSpPr/>
            <p:nvPr/>
          </p:nvSpPr>
          <p:spPr>
            <a:xfrm>
              <a:off x="433777" y="4356698"/>
              <a:ext cx="1265" cy="70"/>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3"/>
            <p:cNvSpPr/>
            <p:nvPr/>
          </p:nvSpPr>
          <p:spPr>
            <a:xfrm>
              <a:off x="443689" y="4361056"/>
              <a:ext cx="1336" cy="633"/>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3"/>
            <p:cNvSpPr/>
            <p:nvPr/>
          </p:nvSpPr>
          <p:spPr>
            <a:xfrm>
              <a:off x="587658" y="4301443"/>
              <a:ext cx="5694" cy="2531"/>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3"/>
            <p:cNvSpPr/>
            <p:nvPr/>
          </p:nvSpPr>
          <p:spPr>
            <a:xfrm>
              <a:off x="525023" y="4360424"/>
              <a:ext cx="1265" cy="2531"/>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3"/>
            <p:cNvSpPr/>
            <p:nvPr/>
          </p:nvSpPr>
          <p:spPr>
            <a:xfrm>
              <a:off x="522492" y="4369703"/>
              <a:ext cx="2601" cy="703"/>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3"/>
            <p:cNvSpPr/>
            <p:nvPr/>
          </p:nvSpPr>
          <p:spPr>
            <a:xfrm>
              <a:off x="389700" y="4319440"/>
              <a:ext cx="2531" cy="1054"/>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3"/>
            <p:cNvSpPr/>
            <p:nvPr/>
          </p:nvSpPr>
          <p:spPr>
            <a:xfrm>
              <a:off x="608185" y="4229457"/>
              <a:ext cx="2531" cy="3796"/>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3"/>
            <p:cNvSpPr/>
            <p:nvPr/>
          </p:nvSpPr>
          <p:spPr>
            <a:xfrm>
              <a:off x="446782" y="4340529"/>
              <a:ext cx="1968" cy="703"/>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3"/>
            <p:cNvSpPr/>
            <p:nvPr/>
          </p:nvSpPr>
          <p:spPr>
            <a:xfrm>
              <a:off x="606920" y="4233183"/>
              <a:ext cx="1968" cy="4358"/>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3"/>
            <p:cNvSpPr/>
            <p:nvPr/>
          </p:nvSpPr>
          <p:spPr>
            <a:xfrm>
              <a:off x="428153" y="4135889"/>
              <a:ext cx="703" cy="492"/>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3"/>
            <p:cNvSpPr/>
            <p:nvPr/>
          </p:nvSpPr>
          <p:spPr>
            <a:xfrm>
              <a:off x="484672" y="4135116"/>
              <a:ext cx="1898" cy="70"/>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
            <p:cNvSpPr/>
            <p:nvPr/>
          </p:nvSpPr>
          <p:spPr>
            <a:xfrm>
              <a:off x="597641" y="4197752"/>
              <a:ext cx="70" cy="703"/>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3"/>
            <p:cNvSpPr/>
            <p:nvPr/>
          </p:nvSpPr>
          <p:spPr>
            <a:xfrm>
              <a:off x="602561" y="4189738"/>
              <a:ext cx="703" cy="633"/>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3"/>
            <p:cNvSpPr/>
            <p:nvPr/>
          </p:nvSpPr>
          <p:spPr>
            <a:xfrm>
              <a:off x="621190" y="4248649"/>
              <a:ext cx="70" cy="70"/>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3"/>
            <p:cNvSpPr/>
            <p:nvPr/>
          </p:nvSpPr>
          <p:spPr>
            <a:xfrm>
              <a:off x="598273" y="4196557"/>
              <a:ext cx="70" cy="1898"/>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3"/>
            <p:cNvSpPr/>
            <p:nvPr/>
          </p:nvSpPr>
          <p:spPr>
            <a:xfrm>
              <a:off x="596375" y="4196557"/>
              <a:ext cx="703" cy="633"/>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3"/>
            <p:cNvSpPr/>
            <p:nvPr/>
          </p:nvSpPr>
          <p:spPr>
            <a:xfrm>
              <a:off x="597641" y="4198385"/>
              <a:ext cx="1265" cy="133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3"/>
            <p:cNvSpPr/>
            <p:nvPr/>
          </p:nvSpPr>
          <p:spPr>
            <a:xfrm>
              <a:off x="376625" y="4226997"/>
              <a:ext cx="703" cy="1265"/>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3"/>
            <p:cNvSpPr/>
            <p:nvPr/>
          </p:nvSpPr>
          <p:spPr>
            <a:xfrm>
              <a:off x="588924" y="4338701"/>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3"/>
            <p:cNvSpPr/>
            <p:nvPr/>
          </p:nvSpPr>
          <p:spPr>
            <a:xfrm>
              <a:off x="583933" y="4335608"/>
              <a:ext cx="5061" cy="7452"/>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3"/>
            <p:cNvSpPr/>
            <p:nvPr/>
          </p:nvSpPr>
          <p:spPr>
            <a:xfrm>
              <a:off x="367978" y="4118947"/>
              <a:ext cx="261999" cy="257851"/>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
            <p:cNvSpPr/>
            <p:nvPr/>
          </p:nvSpPr>
          <p:spPr>
            <a:xfrm>
              <a:off x="524390" y="4368508"/>
              <a:ext cx="703" cy="1265"/>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
            <p:cNvSpPr/>
            <p:nvPr/>
          </p:nvSpPr>
          <p:spPr>
            <a:xfrm>
              <a:off x="392161" y="4319440"/>
              <a:ext cx="703" cy="70"/>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
            <p:cNvSpPr/>
            <p:nvPr/>
          </p:nvSpPr>
          <p:spPr>
            <a:xfrm>
              <a:off x="626181" y="4266645"/>
              <a:ext cx="1898" cy="1968"/>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
            <p:cNvSpPr/>
            <p:nvPr/>
          </p:nvSpPr>
          <p:spPr>
            <a:xfrm>
              <a:off x="591384" y="4188473"/>
              <a:ext cx="1968" cy="2531"/>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3"/>
            <p:cNvSpPr/>
            <p:nvPr/>
          </p:nvSpPr>
          <p:spPr>
            <a:xfrm>
              <a:off x="587658" y="4163025"/>
              <a:ext cx="1968" cy="161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3"/>
            <p:cNvSpPr/>
            <p:nvPr/>
          </p:nvSpPr>
          <p:spPr>
            <a:xfrm>
              <a:off x="593282" y="4179756"/>
              <a:ext cx="5061" cy="3796"/>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3"/>
            <p:cNvSpPr/>
            <p:nvPr/>
          </p:nvSpPr>
          <p:spPr>
            <a:xfrm>
              <a:off x="593423" y="4177928"/>
              <a:ext cx="1757" cy="1265"/>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3"/>
            <p:cNvSpPr/>
            <p:nvPr/>
          </p:nvSpPr>
          <p:spPr>
            <a:xfrm>
              <a:off x="597219" y="4200705"/>
              <a:ext cx="4640" cy="1898"/>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3"/>
            <p:cNvSpPr/>
            <p:nvPr/>
          </p:nvSpPr>
          <p:spPr>
            <a:xfrm>
              <a:off x="599468" y="4178561"/>
              <a:ext cx="1968" cy="1898"/>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
            <p:cNvSpPr/>
            <p:nvPr/>
          </p:nvSpPr>
          <p:spPr>
            <a:xfrm>
              <a:off x="605092" y="4189105"/>
              <a:ext cx="1898" cy="3234"/>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
            <p:cNvSpPr/>
            <p:nvPr/>
          </p:nvSpPr>
          <p:spPr>
            <a:xfrm>
              <a:off x="603194" y="4187207"/>
              <a:ext cx="1968" cy="1968"/>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3"/>
            <p:cNvSpPr/>
            <p:nvPr/>
          </p:nvSpPr>
          <p:spPr>
            <a:xfrm>
              <a:off x="603827" y="4181654"/>
              <a:ext cx="703" cy="3163"/>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3"/>
            <p:cNvSpPr/>
            <p:nvPr/>
          </p:nvSpPr>
          <p:spPr>
            <a:xfrm>
              <a:off x="616832" y="4221794"/>
              <a:ext cx="1968" cy="3515"/>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
            <p:cNvSpPr/>
            <p:nvPr/>
          </p:nvSpPr>
          <p:spPr>
            <a:xfrm>
              <a:off x="618730" y="4210828"/>
              <a:ext cx="3163" cy="1898"/>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
            <p:cNvSpPr/>
            <p:nvPr/>
          </p:nvSpPr>
          <p:spPr>
            <a:xfrm>
              <a:off x="623088" y="4218772"/>
              <a:ext cx="2742" cy="3937"/>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
            <p:cNvSpPr/>
            <p:nvPr/>
          </p:nvSpPr>
          <p:spPr>
            <a:xfrm>
              <a:off x="615004" y="4269176"/>
              <a:ext cx="4429" cy="1265"/>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3"/>
            <p:cNvSpPr/>
            <p:nvPr/>
          </p:nvSpPr>
          <p:spPr>
            <a:xfrm>
              <a:off x="608185" y="4311425"/>
              <a:ext cx="6889" cy="5624"/>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3"/>
            <p:cNvSpPr/>
            <p:nvPr/>
          </p:nvSpPr>
          <p:spPr>
            <a:xfrm>
              <a:off x="610013" y="4311355"/>
              <a:ext cx="70" cy="133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3"/>
            <p:cNvSpPr/>
            <p:nvPr/>
          </p:nvSpPr>
          <p:spPr>
            <a:xfrm>
              <a:off x="495217" y="4135678"/>
              <a:ext cx="2531" cy="1968"/>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3"/>
            <p:cNvSpPr/>
            <p:nvPr/>
          </p:nvSpPr>
          <p:spPr>
            <a:xfrm>
              <a:off x="499575" y="4132585"/>
              <a:ext cx="1898" cy="316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3"/>
            <p:cNvSpPr/>
            <p:nvPr/>
          </p:nvSpPr>
          <p:spPr>
            <a:xfrm>
              <a:off x="462318" y="4372796"/>
              <a:ext cx="1898" cy="1968"/>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3"/>
            <p:cNvSpPr/>
            <p:nvPr/>
          </p:nvSpPr>
          <p:spPr>
            <a:xfrm>
              <a:off x="430684" y="4354800"/>
              <a:ext cx="633" cy="3163"/>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
            <p:cNvSpPr/>
            <p:nvPr/>
          </p:nvSpPr>
          <p:spPr>
            <a:xfrm>
              <a:off x="403338" y="4339053"/>
              <a:ext cx="3796" cy="344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3"/>
            <p:cNvSpPr/>
            <p:nvPr/>
          </p:nvSpPr>
          <p:spPr>
            <a:xfrm>
              <a:off x="500770" y="4430441"/>
              <a:ext cx="3374" cy="2671"/>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3"/>
            <p:cNvSpPr/>
            <p:nvPr/>
          </p:nvSpPr>
          <p:spPr>
            <a:xfrm>
              <a:off x="529944" y="4421865"/>
              <a:ext cx="3796" cy="2531"/>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3"/>
            <p:cNvSpPr/>
            <p:nvPr/>
          </p:nvSpPr>
          <p:spPr>
            <a:xfrm>
              <a:off x="539294" y="4417436"/>
              <a:ext cx="16168" cy="632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3"/>
            <p:cNvSpPr/>
            <p:nvPr/>
          </p:nvSpPr>
          <p:spPr>
            <a:xfrm>
              <a:off x="567834" y="4418701"/>
              <a:ext cx="3796" cy="1968"/>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3"/>
            <p:cNvSpPr/>
            <p:nvPr/>
          </p:nvSpPr>
          <p:spPr>
            <a:xfrm>
              <a:off x="567413" y="4420600"/>
              <a:ext cx="2531" cy="7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3"/>
            <p:cNvSpPr/>
            <p:nvPr/>
          </p:nvSpPr>
          <p:spPr>
            <a:xfrm>
              <a:off x="577746" y="4415046"/>
              <a:ext cx="6256" cy="2742"/>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3"/>
            <p:cNvSpPr/>
            <p:nvPr/>
          </p:nvSpPr>
          <p:spPr>
            <a:xfrm>
              <a:off x="580840" y="4411320"/>
              <a:ext cx="1968" cy="1265"/>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3"/>
            <p:cNvSpPr/>
            <p:nvPr/>
          </p:nvSpPr>
          <p:spPr>
            <a:xfrm>
              <a:off x="577746" y="4412023"/>
              <a:ext cx="3163" cy="3093"/>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3"/>
            <p:cNvSpPr/>
            <p:nvPr/>
          </p:nvSpPr>
          <p:spPr>
            <a:xfrm>
              <a:off x="568748" y="4413781"/>
              <a:ext cx="6608" cy="3515"/>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3"/>
            <p:cNvSpPr/>
            <p:nvPr/>
          </p:nvSpPr>
          <p:spPr>
            <a:xfrm>
              <a:off x="551033" y="4414413"/>
              <a:ext cx="5061" cy="133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3"/>
            <p:cNvSpPr/>
            <p:nvPr/>
          </p:nvSpPr>
          <p:spPr>
            <a:xfrm>
              <a:off x="597008" y="4403868"/>
              <a:ext cx="5061" cy="1898"/>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3"/>
            <p:cNvSpPr/>
            <p:nvPr/>
          </p:nvSpPr>
          <p:spPr>
            <a:xfrm>
              <a:off x="598273" y="4400775"/>
              <a:ext cx="3796" cy="3163"/>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3"/>
            <p:cNvSpPr/>
            <p:nvPr/>
          </p:nvSpPr>
          <p:spPr>
            <a:xfrm>
              <a:off x="576551" y="4406962"/>
              <a:ext cx="6256" cy="5624"/>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3"/>
            <p:cNvSpPr/>
            <p:nvPr/>
          </p:nvSpPr>
          <p:spPr>
            <a:xfrm>
              <a:off x="613739" y="4394519"/>
              <a:ext cx="1968" cy="4429"/>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3"/>
            <p:cNvSpPr/>
            <p:nvPr/>
          </p:nvSpPr>
          <p:spPr>
            <a:xfrm>
              <a:off x="622807" y="4384607"/>
              <a:ext cx="6538" cy="6889"/>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3"/>
            <p:cNvSpPr/>
            <p:nvPr/>
          </p:nvSpPr>
          <p:spPr>
            <a:xfrm>
              <a:off x="629275" y="4380881"/>
              <a:ext cx="1968" cy="3796"/>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3"/>
            <p:cNvSpPr/>
            <p:nvPr/>
          </p:nvSpPr>
          <p:spPr>
            <a:xfrm>
              <a:off x="607553" y="4395784"/>
              <a:ext cx="3796" cy="1476"/>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3"/>
            <p:cNvSpPr/>
            <p:nvPr/>
          </p:nvSpPr>
          <p:spPr>
            <a:xfrm>
              <a:off x="608818" y="4393956"/>
              <a:ext cx="3163" cy="1898"/>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3"/>
            <p:cNvSpPr/>
            <p:nvPr/>
          </p:nvSpPr>
          <p:spPr>
            <a:xfrm>
              <a:off x="607553" y="4397049"/>
              <a:ext cx="70" cy="70"/>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3"/>
            <p:cNvSpPr/>
            <p:nvPr/>
          </p:nvSpPr>
          <p:spPr>
            <a:xfrm>
              <a:off x="591384" y="4399440"/>
              <a:ext cx="4499" cy="5132"/>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3"/>
            <p:cNvSpPr/>
            <p:nvPr/>
          </p:nvSpPr>
          <p:spPr>
            <a:xfrm>
              <a:off x="600734" y="4396417"/>
              <a:ext cx="3796" cy="3796"/>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3"/>
            <p:cNvSpPr/>
            <p:nvPr/>
          </p:nvSpPr>
          <p:spPr>
            <a:xfrm>
              <a:off x="604460" y="4394519"/>
              <a:ext cx="1336" cy="1968"/>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3"/>
            <p:cNvSpPr/>
            <p:nvPr/>
          </p:nvSpPr>
          <p:spPr>
            <a:xfrm>
              <a:off x="622456" y="4379615"/>
              <a:ext cx="5624" cy="6046"/>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3"/>
            <p:cNvSpPr/>
            <p:nvPr/>
          </p:nvSpPr>
          <p:spPr>
            <a:xfrm>
              <a:off x="616832" y="4390230"/>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3"/>
            <p:cNvSpPr/>
            <p:nvPr/>
          </p:nvSpPr>
          <p:spPr>
            <a:xfrm>
              <a:off x="643545" y="4363517"/>
              <a:ext cx="703" cy="70"/>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3"/>
            <p:cNvSpPr/>
            <p:nvPr/>
          </p:nvSpPr>
          <p:spPr>
            <a:xfrm>
              <a:off x="619363" y="4384114"/>
              <a:ext cx="3163" cy="3655"/>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3"/>
            <p:cNvSpPr/>
            <p:nvPr/>
          </p:nvSpPr>
          <p:spPr>
            <a:xfrm>
              <a:off x="632368" y="4375889"/>
              <a:ext cx="3163" cy="1968"/>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3"/>
            <p:cNvSpPr/>
            <p:nvPr/>
          </p:nvSpPr>
          <p:spPr>
            <a:xfrm>
              <a:off x="618097" y="4390230"/>
              <a:ext cx="703" cy="70"/>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3"/>
            <p:cNvSpPr/>
            <p:nvPr/>
          </p:nvSpPr>
          <p:spPr>
            <a:xfrm>
              <a:off x="617465" y="4387700"/>
              <a:ext cx="1968" cy="2601"/>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3"/>
            <p:cNvSpPr/>
            <p:nvPr/>
          </p:nvSpPr>
          <p:spPr>
            <a:xfrm>
              <a:off x="632508" y="4347348"/>
              <a:ext cx="12372" cy="16379"/>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3"/>
            <p:cNvSpPr/>
            <p:nvPr/>
          </p:nvSpPr>
          <p:spPr>
            <a:xfrm>
              <a:off x="636726" y="4363517"/>
              <a:ext cx="7522" cy="7522"/>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3"/>
            <p:cNvSpPr/>
            <p:nvPr/>
          </p:nvSpPr>
          <p:spPr>
            <a:xfrm>
              <a:off x="626814" y="4370898"/>
              <a:ext cx="9982" cy="8787"/>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3"/>
            <p:cNvSpPr/>
            <p:nvPr/>
          </p:nvSpPr>
          <p:spPr>
            <a:xfrm>
              <a:off x="593282" y="4393675"/>
              <a:ext cx="703" cy="351"/>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3"/>
            <p:cNvSpPr/>
            <p:nvPr/>
          </p:nvSpPr>
          <p:spPr>
            <a:xfrm>
              <a:off x="591876" y="4393324"/>
              <a:ext cx="10966" cy="33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3"/>
            <p:cNvSpPr/>
            <p:nvPr/>
          </p:nvSpPr>
          <p:spPr>
            <a:xfrm>
              <a:off x="612544" y="4380248"/>
              <a:ext cx="6256" cy="5061"/>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3"/>
            <p:cNvSpPr/>
            <p:nvPr/>
          </p:nvSpPr>
          <p:spPr>
            <a:xfrm>
              <a:off x="645443" y="4360424"/>
              <a:ext cx="1265" cy="499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3"/>
            <p:cNvSpPr/>
            <p:nvPr/>
          </p:nvSpPr>
          <p:spPr>
            <a:xfrm>
              <a:off x="650364" y="4354800"/>
              <a:ext cx="1968" cy="2601"/>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3"/>
            <p:cNvSpPr/>
            <p:nvPr/>
          </p:nvSpPr>
          <p:spPr>
            <a:xfrm>
              <a:off x="416343" y="4103411"/>
              <a:ext cx="1336" cy="1968"/>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3"/>
            <p:cNvSpPr/>
            <p:nvPr/>
          </p:nvSpPr>
          <p:spPr>
            <a:xfrm>
              <a:off x="428786" y="4096592"/>
              <a:ext cx="703" cy="133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3"/>
            <p:cNvSpPr/>
            <p:nvPr/>
          </p:nvSpPr>
          <p:spPr>
            <a:xfrm>
              <a:off x="657183" y="4140248"/>
              <a:ext cx="2601" cy="6678"/>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3"/>
            <p:cNvSpPr/>
            <p:nvPr/>
          </p:nvSpPr>
          <p:spPr>
            <a:xfrm>
              <a:off x="535568" y="4073042"/>
              <a:ext cx="3163" cy="1265"/>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3"/>
            <p:cNvSpPr/>
            <p:nvPr/>
          </p:nvSpPr>
          <p:spPr>
            <a:xfrm>
              <a:off x="528749" y="4079861"/>
              <a:ext cx="3163" cy="1265"/>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3"/>
            <p:cNvSpPr/>
            <p:nvPr/>
          </p:nvSpPr>
          <p:spPr>
            <a:xfrm>
              <a:off x="367978" y="4153112"/>
              <a:ext cx="1898" cy="3163"/>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683263" y="4264817"/>
              <a:ext cx="3796" cy="6256"/>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410789" y="4082322"/>
              <a:ext cx="1898" cy="2531"/>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686989" y="4257366"/>
              <a:ext cx="1968" cy="7522"/>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410157" y="4380248"/>
              <a:ext cx="70" cy="703"/>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473495" y="4426223"/>
              <a:ext cx="3163" cy="70"/>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669977" y="4324993"/>
              <a:ext cx="351" cy="1054"/>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658448" y="4328719"/>
              <a:ext cx="703" cy="133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675179" y="4238736"/>
              <a:ext cx="703" cy="70"/>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3"/>
            <p:cNvSpPr/>
            <p:nvPr/>
          </p:nvSpPr>
          <p:spPr>
            <a:xfrm>
              <a:off x="667727" y="4325626"/>
              <a:ext cx="1968" cy="1968"/>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3"/>
            <p:cNvSpPr/>
            <p:nvPr/>
          </p:nvSpPr>
          <p:spPr>
            <a:xfrm>
              <a:off x="668360" y="4327524"/>
              <a:ext cx="703" cy="168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669625" y="4322533"/>
              <a:ext cx="1898" cy="316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333814" y="4266645"/>
              <a:ext cx="844" cy="1406"/>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613739" y="4123306"/>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608185" y="4117682"/>
              <a:ext cx="8155" cy="5694"/>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316450" y="4063130"/>
              <a:ext cx="373702" cy="364352"/>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531842" y="4079228"/>
              <a:ext cx="703" cy="1265"/>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367346" y="4152480"/>
              <a:ext cx="703" cy="703"/>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664634" y="4213288"/>
              <a:ext cx="703" cy="2531"/>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660346" y="4339334"/>
              <a:ext cx="2531" cy="4358"/>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3"/>
            <p:cNvSpPr/>
            <p:nvPr/>
          </p:nvSpPr>
          <p:spPr>
            <a:xfrm>
              <a:off x="628009" y="4362462"/>
              <a:ext cx="2882" cy="2952"/>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649169" y="4342287"/>
              <a:ext cx="4358" cy="5061"/>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647271" y="4347348"/>
              <a:ext cx="1968" cy="2671"/>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3"/>
            <p:cNvSpPr/>
            <p:nvPr/>
          </p:nvSpPr>
          <p:spPr>
            <a:xfrm>
              <a:off x="670258" y="4316346"/>
              <a:ext cx="3304" cy="5202"/>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3"/>
            <p:cNvSpPr/>
            <p:nvPr/>
          </p:nvSpPr>
          <p:spPr>
            <a:xfrm>
              <a:off x="646638" y="4339334"/>
              <a:ext cx="2601" cy="2531"/>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3"/>
            <p:cNvSpPr/>
            <p:nvPr/>
          </p:nvSpPr>
          <p:spPr>
            <a:xfrm>
              <a:off x="656620" y="4323165"/>
              <a:ext cx="3093" cy="5061"/>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655355" y="4328157"/>
              <a:ext cx="1336" cy="3796"/>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649169" y="4332445"/>
              <a:ext cx="3163" cy="3234"/>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673984" y="4273323"/>
              <a:ext cx="1265" cy="5343"/>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664634" y="4288367"/>
              <a:ext cx="3163" cy="2601"/>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665900" y="4274026"/>
              <a:ext cx="2531" cy="5413"/>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670891" y="4207735"/>
              <a:ext cx="4991" cy="633"/>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637359" y="4154237"/>
              <a:ext cx="5272" cy="5835"/>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642280" y="4156838"/>
              <a:ext cx="1336" cy="1265"/>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3"/>
            <p:cNvSpPr/>
            <p:nvPr/>
          </p:nvSpPr>
          <p:spPr>
            <a:xfrm>
              <a:off x="490858" y="4429949"/>
              <a:ext cx="3796" cy="1265"/>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3"/>
            <p:cNvSpPr/>
            <p:nvPr/>
          </p:nvSpPr>
          <p:spPr>
            <a:xfrm>
              <a:off x="498310" y="4426856"/>
              <a:ext cx="3163" cy="316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454866" y="4090546"/>
              <a:ext cx="3163" cy="1125"/>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413883" y="4106504"/>
              <a:ext cx="2531" cy="1968"/>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386185" y="4130757"/>
              <a:ext cx="5413" cy="3796"/>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13"/>
          <p:cNvGrpSpPr/>
          <p:nvPr/>
        </p:nvGrpSpPr>
        <p:grpSpPr>
          <a:xfrm>
            <a:off x="125200" y="3845670"/>
            <a:ext cx="253746" cy="226150"/>
            <a:chOff x="316450" y="4206970"/>
            <a:chExt cx="253746" cy="226150"/>
          </a:xfrm>
        </p:grpSpPr>
        <p:sp>
          <p:nvSpPr>
            <p:cNvPr id="3679" name="Google Shape;3679;p13"/>
            <p:cNvSpPr/>
            <p:nvPr/>
          </p:nvSpPr>
          <p:spPr>
            <a:xfrm>
              <a:off x="323180" y="4211095"/>
              <a:ext cx="237756" cy="213690"/>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323180" y="4211095"/>
              <a:ext cx="237756" cy="213690"/>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441702" y="4251659"/>
              <a:ext cx="1527" cy="1246"/>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453827" y="4249424"/>
              <a:ext cx="2148" cy="81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457645" y="4249811"/>
              <a:ext cx="7208" cy="2320"/>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3"/>
            <p:cNvSpPr/>
            <p:nvPr/>
          </p:nvSpPr>
          <p:spPr>
            <a:xfrm>
              <a:off x="467335" y="4257417"/>
              <a:ext cx="1671" cy="38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466906" y="4257417"/>
              <a:ext cx="1050" cy="516"/>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470724" y="4258921"/>
              <a:ext cx="2100" cy="1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3"/>
            <p:cNvSpPr/>
            <p:nvPr/>
          </p:nvSpPr>
          <p:spPr>
            <a:xfrm>
              <a:off x="473636" y="4258147"/>
              <a:ext cx="907" cy="215"/>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3"/>
            <p:cNvSpPr/>
            <p:nvPr/>
          </p:nvSpPr>
          <p:spPr>
            <a:xfrm>
              <a:off x="471536" y="4257546"/>
              <a:ext cx="2148" cy="645"/>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3"/>
            <p:cNvSpPr/>
            <p:nvPr/>
          </p:nvSpPr>
          <p:spPr>
            <a:xfrm>
              <a:off x="468624" y="4255827"/>
              <a:ext cx="2959" cy="1633"/>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3"/>
            <p:cNvSpPr/>
            <p:nvPr/>
          </p:nvSpPr>
          <p:spPr>
            <a:xfrm>
              <a:off x="463946" y="4249424"/>
              <a:ext cx="2148" cy="1074"/>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3"/>
            <p:cNvSpPr/>
            <p:nvPr/>
          </p:nvSpPr>
          <p:spPr>
            <a:xfrm>
              <a:off x="478696" y="4261972"/>
              <a:ext cx="1337" cy="1547"/>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3"/>
            <p:cNvSpPr/>
            <p:nvPr/>
          </p:nvSpPr>
          <p:spPr>
            <a:xfrm>
              <a:off x="479985" y="4261499"/>
              <a:ext cx="2148" cy="516"/>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3"/>
            <p:cNvSpPr/>
            <p:nvPr/>
          </p:nvSpPr>
          <p:spPr>
            <a:xfrm>
              <a:off x="472395" y="4256257"/>
              <a:ext cx="3819" cy="430"/>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3"/>
            <p:cNvSpPr/>
            <p:nvPr/>
          </p:nvSpPr>
          <p:spPr>
            <a:xfrm>
              <a:off x="483326" y="4266870"/>
              <a:ext cx="2196" cy="43"/>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3"/>
            <p:cNvSpPr/>
            <p:nvPr/>
          </p:nvSpPr>
          <p:spPr>
            <a:xfrm>
              <a:off x="486715" y="4268804"/>
              <a:ext cx="3007" cy="1934"/>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3"/>
            <p:cNvSpPr/>
            <p:nvPr/>
          </p:nvSpPr>
          <p:spPr>
            <a:xfrm>
              <a:off x="489674" y="4271081"/>
              <a:ext cx="1718"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3"/>
            <p:cNvSpPr/>
            <p:nvPr/>
          </p:nvSpPr>
          <p:spPr>
            <a:xfrm>
              <a:off x="483755" y="4263475"/>
              <a:ext cx="907" cy="1934"/>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3"/>
            <p:cNvSpPr/>
            <p:nvPr/>
          </p:nvSpPr>
          <p:spPr>
            <a:xfrm>
              <a:off x="484615" y="4263862"/>
              <a:ext cx="907" cy="116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3"/>
            <p:cNvSpPr/>
            <p:nvPr/>
          </p:nvSpPr>
          <p:spPr>
            <a:xfrm>
              <a:off x="483755" y="4263475"/>
              <a:ext cx="477" cy="43"/>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3"/>
            <p:cNvSpPr/>
            <p:nvPr/>
          </p:nvSpPr>
          <p:spPr>
            <a:xfrm>
              <a:off x="479125" y="4257417"/>
              <a:ext cx="3055" cy="1590"/>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3"/>
            <p:cNvSpPr/>
            <p:nvPr/>
          </p:nvSpPr>
          <p:spPr>
            <a:xfrm>
              <a:off x="482085" y="4260811"/>
              <a:ext cx="2148" cy="1203"/>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3"/>
            <p:cNvSpPr/>
            <p:nvPr/>
          </p:nvSpPr>
          <p:spPr>
            <a:xfrm>
              <a:off x="484185" y="4261972"/>
              <a:ext cx="907" cy="387"/>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3"/>
            <p:cNvSpPr/>
            <p:nvPr/>
          </p:nvSpPr>
          <p:spPr>
            <a:xfrm>
              <a:off x="489245" y="4267257"/>
              <a:ext cx="3437" cy="2320"/>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3"/>
            <p:cNvSpPr/>
            <p:nvPr/>
          </p:nvSpPr>
          <p:spPr>
            <a:xfrm>
              <a:off x="487574" y="4266140"/>
              <a:ext cx="477" cy="43"/>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3"/>
            <p:cNvSpPr/>
            <p:nvPr/>
          </p:nvSpPr>
          <p:spPr>
            <a:xfrm>
              <a:off x="498505" y="4275249"/>
              <a:ext cx="477" cy="43"/>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3"/>
            <p:cNvSpPr/>
            <p:nvPr/>
          </p:nvSpPr>
          <p:spPr>
            <a:xfrm>
              <a:off x="489245" y="4266526"/>
              <a:ext cx="1337" cy="773"/>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3"/>
            <p:cNvSpPr/>
            <p:nvPr/>
          </p:nvSpPr>
          <p:spPr>
            <a:xfrm>
              <a:off x="493445" y="4271081"/>
              <a:ext cx="477" cy="1160"/>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3"/>
            <p:cNvSpPr/>
            <p:nvPr/>
          </p:nvSpPr>
          <p:spPr>
            <a:xfrm>
              <a:off x="487574" y="4266526"/>
              <a:ext cx="48" cy="387"/>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3"/>
            <p:cNvSpPr/>
            <p:nvPr/>
          </p:nvSpPr>
          <p:spPr>
            <a:xfrm>
              <a:off x="487574" y="4266140"/>
              <a:ext cx="1718" cy="430"/>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3"/>
            <p:cNvSpPr/>
            <p:nvPr/>
          </p:nvSpPr>
          <p:spPr>
            <a:xfrm>
              <a:off x="498935" y="4270179"/>
              <a:ext cx="8926" cy="5113"/>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3"/>
            <p:cNvSpPr/>
            <p:nvPr/>
          </p:nvSpPr>
          <p:spPr>
            <a:xfrm>
              <a:off x="495975" y="4272585"/>
              <a:ext cx="2578" cy="2965"/>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3"/>
            <p:cNvSpPr/>
            <p:nvPr/>
          </p:nvSpPr>
          <p:spPr>
            <a:xfrm>
              <a:off x="492634" y="4268417"/>
              <a:ext cx="4678" cy="421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3"/>
            <p:cNvSpPr/>
            <p:nvPr/>
          </p:nvSpPr>
          <p:spPr>
            <a:xfrm>
              <a:off x="484185" y="4256257"/>
              <a:ext cx="477" cy="43"/>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3"/>
            <p:cNvSpPr/>
            <p:nvPr/>
          </p:nvSpPr>
          <p:spPr>
            <a:xfrm>
              <a:off x="482085" y="4256257"/>
              <a:ext cx="3437" cy="4598"/>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3"/>
            <p:cNvSpPr/>
            <p:nvPr/>
          </p:nvSpPr>
          <p:spPr>
            <a:xfrm>
              <a:off x="490534" y="4263089"/>
              <a:ext cx="2578" cy="1934"/>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3"/>
            <p:cNvSpPr/>
            <p:nvPr/>
          </p:nvSpPr>
          <p:spPr>
            <a:xfrm>
              <a:off x="497264" y="4275980"/>
              <a:ext cx="2578" cy="430"/>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3"/>
            <p:cNvSpPr/>
            <p:nvPr/>
          </p:nvSpPr>
          <p:spPr>
            <a:xfrm>
              <a:off x="499794" y="4278644"/>
              <a:ext cx="859" cy="81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3"/>
            <p:cNvSpPr/>
            <p:nvPr/>
          </p:nvSpPr>
          <p:spPr>
            <a:xfrm>
              <a:off x="396117" y="4386412"/>
              <a:ext cx="859" cy="43"/>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3"/>
            <p:cNvSpPr/>
            <p:nvPr/>
          </p:nvSpPr>
          <p:spPr>
            <a:xfrm>
              <a:off x="402847" y="4389076"/>
              <a:ext cx="907" cy="387"/>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3"/>
            <p:cNvSpPr/>
            <p:nvPr/>
          </p:nvSpPr>
          <p:spPr>
            <a:xfrm>
              <a:off x="500605" y="4352638"/>
              <a:ext cx="3866" cy="1547"/>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3"/>
            <p:cNvSpPr/>
            <p:nvPr/>
          </p:nvSpPr>
          <p:spPr>
            <a:xfrm>
              <a:off x="458075" y="4388689"/>
              <a:ext cx="859" cy="1547"/>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3"/>
            <p:cNvSpPr/>
            <p:nvPr/>
          </p:nvSpPr>
          <p:spPr>
            <a:xfrm>
              <a:off x="456356" y="4394361"/>
              <a:ext cx="1766" cy="430"/>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3"/>
            <p:cNvSpPr/>
            <p:nvPr/>
          </p:nvSpPr>
          <p:spPr>
            <a:xfrm>
              <a:off x="366188" y="4363638"/>
              <a:ext cx="1718" cy="645"/>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
            <p:cNvSpPr/>
            <p:nvPr/>
          </p:nvSpPr>
          <p:spPr>
            <a:xfrm>
              <a:off x="514543" y="4308637"/>
              <a:ext cx="1718" cy="2320"/>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3"/>
            <p:cNvSpPr/>
            <p:nvPr/>
          </p:nvSpPr>
          <p:spPr>
            <a:xfrm>
              <a:off x="404948" y="4376529"/>
              <a:ext cx="1337" cy="430"/>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3"/>
            <p:cNvSpPr/>
            <p:nvPr/>
          </p:nvSpPr>
          <p:spPr>
            <a:xfrm>
              <a:off x="513684" y="4310914"/>
              <a:ext cx="1337" cy="2664"/>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3"/>
            <p:cNvSpPr/>
            <p:nvPr/>
          </p:nvSpPr>
          <p:spPr>
            <a:xfrm>
              <a:off x="392298" y="4251444"/>
              <a:ext cx="477" cy="301"/>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3"/>
            <p:cNvSpPr/>
            <p:nvPr/>
          </p:nvSpPr>
          <p:spPr>
            <a:xfrm>
              <a:off x="430676" y="4250971"/>
              <a:ext cx="1289" cy="43"/>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3"/>
            <p:cNvSpPr/>
            <p:nvPr/>
          </p:nvSpPr>
          <p:spPr>
            <a:xfrm>
              <a:off x="507383" y="4289257"/>
              <a:ext cx="48" cy="430"/>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3"/>
            <p:cNvSpPr/>
            <p:nvPr/>
          </p:nvSpPr>
          <p:spPr>
            <a:xfrm>
              <a:off x="510725" y="4284359"/>
              <a:ext cx="477" cy="387"/>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3"/>
            <p:cNvSpPr/>
            <p:nvPr/>
          </p:nvSpPr>
          <p:spPr>
            <a:xfrm>
              <a:off x="523374" y="4320368"/>
              <a:ext cx="48" cy="43"/>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3"/>
            <p:cNvSpPr/>
            <p:nvPr/>
          </p:nvSpPr>
          <p:spPr>
            <a:xfrm>
              <a:off x="507813" y="4288527"/>
              <a:ext cx="48" cy="1160"/>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3"/>
            <p:cNvSpPr/>
            <p:nvPr/>
          </p:nvSpPr>
          <p:spPr>
            <a:xfrm>
              <a:off x="506524" y="4288527"/>
              <a:ext cx="477" cy="387"/>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3"/>
            <p:cNvSpPr/>
            <p:nvPr/>
          </p:nvSpPr>
          <p:spPr>
            <a:xfrm>
              <a:off x="507383" y="4289644"/>
              <a:ext cx="859" cy="81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3"/>
            <p:cNvSpPr/>
            <p:nvPr/>
          </p:nvSpPr>
          <p:spPr>
            <a:xfrm>
              <a:off x="357310" y="4307133"/>
              <a:ext cx="477" cy="773"/>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3"/>
            <p:cNvSpPr/>
            <p:nvPr/>
          </p:nvSpPr>
          <p:spPr>
            <a:xfrm>
              <a:off x="501465" y="4375412"/>
              <a:ext cx="48" cy="43"/>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3"/>
            <p:cNvSpPr/>
            <p:nvPr/>
          </p:nvSpPr>
          <p:spPr>
            <a:xfrm>
              <a:off x="498075" y="4373521"/>
              <a:ext cx="3437" cy="4555"/>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3"/>
            <p:cNvSpPr/>
            <p:nvPr/>
          </p:nvSpPr>
          <p:spPr>
            <a:xfrm>
              <a:off x="351439" y="4241088"/>
              <a:ext cx="177899" cy="157614"/>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3"/>
            <p:cNvSpPr/>
            <p:nvPr/>
          </p:nvSpPr>
          <p:spPr>
            <a:xfrm>
              <a:off x="457645" y="4393631"/>
              <a:ext cx="477" cy="773"/>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3"/>
            <p:cNvSpPr/>
            <p:nvPr/>
          </p:nvSpPr>
          <p:spPr>
            <a:xfrm>
              <a:off x="367859" y="4363638"/>
              <a:ext cx="477" cy="43"/>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3"/>
            <p:cNvSpPr/>
            <p:nvPr/>
          </p:nvSpPr>
          <p:spPr>
            <a:xfrm>
              <a:off x="526763" y="4331368"/>
              <a:ext cx="1289" cy="1203"/>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3"/>
            <p:cNvSpPr/>
            <p:nvPr/>
          </p:nvSpPr>
          <p:spPr>
            <a:xfrm>
              <a:off x="503135" y="4283585"/>
              <a:ext cx="1337" cy="1547"/>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3"/>
            <p:cNvSpPr/>
            <p:nvPr/>
          </p:nvSpPr>
          <p:spPr>
            <a:xfrm>
              <a:off x="500605" y="4268030"/>
              <a:ext cx="1337" cy="988"/>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3"/>
            <p:cNvSpPr/>
            <p:nvPr/>
          </p:nvSpPr>
          <p:spPr>
            <a:xfrm>
              <a:off x="504424" y="4278257"/>
              <a:ext cx="3437" cy="2320"/>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3"/>
            <p:cNvSpPr/>
            <p:nvPr/>
          </p:nvSpPr>
          <p:spPr>
            <a:xfrm>
              <a:off x="504519" y="4277140"/>
              <a:ext cx="1193" cy="77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3"/>
            <p:cNvSpPr/>
            <p:nvPr/>
          </p:nvSpPr>
          <p:spPr>
            <a:xfrm>
              <a:off x="507097" y="4291062"/>
              <a:ext cx="3150" cy="116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3"/>
            <p:cNvSpPr/>
            <p:nvPr/>
          </p:nvSpPr>
          <p:spPr>
            <a:xfrm>
              <a:off x="508625" y="4277527"/>
              <a:ext cx="1337" cy="1160"/>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3"/>
            <p:cNvSpPr/>
            <p:nvPr/>
          </p:nvSpPr>
          <p:spPr>
            <a:xfrm>
              <a:off x="512443" y="4283972"/>
              <a:ext cx="1289" cy="1977"/>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3"/>
            <p:cNvSpPr/>
            <p:nvPr/>
          </p:nvSpPr>
          <p:spPr>
            <a:xfrm>
              <a:off x="511154" y="4282812"/>
              <a:ext cx="1337" cy="1203"/>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3"/>
            <p:cNvSpPr/>
            <p:nvPr/>
          </p:nvSpPr>
          <p:spPr>
            <a:xfrm>
              <a:off x="511584" y="4279417"/>
              <a:ext cx="477" cy="1934"/>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3"/>
            <p:cNvSpPr/>
            <p:nvPr/>
          </p:nvSpPr>
          <p:spPr>
            <a:xfrm>
              <a:off x="520415" y="4303953"/>
              <a:ext cx="1337" cy="2149"/>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3"/>
            <p:cNvSpPr/>
            <p:nvPr/>
          </p:nvSpPr>
          <p:spPr>
            <a:xfrm>
              <a:off x="521703" y="4297250"/>
              <a:ext cx="2148" cy="1160"/>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3"/>
            <p:cNvSpPr/>
            <p:nvPr/>
          </p:nvSpPr>
          <p:spPr>
            <a:xfrm>
              <a:off x="524663" y="4302105"/>
              <a:ext cx="1862" cy="2406"/>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3"/>
            <p:cNvSpPr/>
            <p:nvPr/>
          </p:nvSpPr>
          <p:spPr>
            <a:xfrm>
              <a:off x="519174" y="4332915"/>
              <a:ext cx="3007" cy="773"/>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3"/>
            <p:cNvSpPr/>
            <p:nvPr/>
          </p:nvSpPr>
          <p:spPr>
            <a:xfrm>
              <a:off x="514543" y="4358740"/>
              <a:ext cx="4678" cy="343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3"/>
            <p:cNvSpPr/>
            <p:nvPr/>
          </p:nvSpPr>
          <p:spPr>
            <a:xfrm>
              <a:off x="515785" y="4358697"/>
              <a:ext cx="48" cy="81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3"/>
            <p:cNvSpPr/>
            <p:nvPr/>
          </p:nvSpPr>
          <p:spPr>
            <a:xfrm>
              <a:off x="437836" y="4251315"/>
              <a:ext cx="1718" cy="1203"/>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3"/>
            <p:cNvSpPr/>
            <p:nvPr/>
          </p:nvSpPr>
          <p:spPr>
            <a:xfrm>
              <a:off x="440795" y="4249424"/>
              <a:ext cx="1289" cy="1934"/>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3"/>
            <p:cNvSpPr/>
            <p:nvPr/>
          </p:nvSpPr>
          <p:spPr>
            <a:xfrm>
              <a:off x="415497" y="4396252"/>
              <a:ext cx="1289" cy="1203"/>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
            <p:cNvSpPr/>
            <p:nvPr/>
          </p:nvSpPr>
          <p:spPr>
            <a:xfrm>
              <a:off x="394017" y="4385252"/>
              <a:ext cx="430" cy="1934"/>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3"/>
            <p:cNvSpPr/>
            <p:nvPr/>
          </p:nvSpPr>
          <p:spPr>
            <a:xfrm>
              <a:off x="375448" y="4375627"/>
              <a:ext cx="2578" cy="2106"/>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3"/>
            <p:cNvSpPr/>
            <p:nvPr/>
          </p:nvSpPr>
          <p:spPr>
            <a:xfrm>
              <a:off x="441607" y="4431487"/>
              <a:ext cx="2291" cy="1633"/>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3"/>
            <p:cNvSpPr/>
            <p:nvPr/>
          </p:nvSpPr>
          <p:spPr>
            <a:xfrm>
              <a:off x="461416" y="4426245"/>
              <a:ext cx="2578" cy="1547"/>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3"/>
            <p:cNvSpPr/>
            <p:nvPr/>
          </p:nvSpPr>
          <p:spPr>
            <a:xfrm>
              <a:off x="467765" y="4423538"/>
              <a:ext cx="10978" cy="386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3"/>
            <p:cNvSpPr/>
            <p:nvPr/>
          </p:nvSpPr>
          <p:spPr>
            <a:xfrm>
              <a:off x="487145" y="4424311"/>
              <a:ext cx="2578" cy="1203"/>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
            <p:cNvSpPr/>
            <p:nvPr/>
          </p:nvSpPr>
          <p:spPr>
            <a:xfrm>
              <a:off x="486858" y="4425472"/>
              <a:ext cx="1718" cy="4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3"/>
            <p:cNvSpPr/>
            <p:nvPr/>
          </p:nvSpPr>
          <p:spPr>
            <a:xfrm>
              <a:off x="493875" y="4422077"/>
              <a:ext cx="4248" cy="1676"/>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3"/>
            <p:cNvSpPr/>
            <p:nvPr/>
          </p:nvSpPr>
          <p:spPr>
            <a:xfrm>
              <a:off x="495975" y="4419800"/>
              <a:ext cx="1337" cy="773"/>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3"/>
            <p:cNvSpPr/>
            <p:nvPr/>
          </p:nvSpPr>
          <p:spPr>
            <a:xfrm>
              <a:off x="493875" y="4420229"/>
              <a:ext cx="2148" cy="1891"/>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3"/>
            <p:cNvSpPr/>
            <p:nvPr/>
          </p:nvSpPr>
          <p:spPr>
            <a:xfrm>
              <a:off x="487765" y="4421304"/>
              <a:ext cx="4487" cy="2149"/>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
            <p:cNvSpPr/>
            <p:nvPr/>
          </p:nvSpPr>
          <p:spPr>
            <a:xfrm>
              <a:off x="475736" y="4421690"/>
              <a:ext cx="3437" cy="81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
            <p:cNvSpPr/>
            <p:nvPr/>
          </p:nvSpPr>
          <p:spPr>
            <a:xfrm>
              <a:off x="506954" y="4415245"/>
              <a:ext cx="3437" cy="116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
            <p:cNvSpPr/>
            <p:nvPr/>
          </p:nvSpPr>
          <p:spPr>
            <a:xfrm>
              <a:off x="507813" y="4413354"/>
              <a:ext cx="2578" cy="1934"/>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3"/>
            <p:cNvSpPr/>
            <p:nvPr/>
          </p:nvSpPr>
          <p:spPr>
            <a:xfrm>
              <a:off x="493063" y="4417135"/>
              <a:ext cx="4248" cy="3438"/>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3"/>
            <p:cNvSpPr/>
            <p:nvPr/>
          </p:nvSpPr>
          <p:spPr>
            <a:xfrm>
              <a:off x="518314" y="4409530"/>
              <a:ext cx="1337" cy="2707"/>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3"/>
            <p:cNvSpPr/>
            <p:nvPr/>
          </p:nvSpPr>
          <p:spPr>
            <a:xfrm>
              <a:off x="524472" y="4403471"/>
              <a:ext cx="4439" cy="421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3"/>
            <p:cNvSpPr/>
            <p:nvPr/>
          </p:nvSpPr>
          <p:spPr>
            <a:xfrm>
              <a:off x="528863" y="4401194"/>
              <a:ext cx="1337" cy="2320"/>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3"/>
            <p:cNvSpPr/>
            <p:nvPr/>
          </p:nvSpPr>
          <p:spPr>
            <a:xfrm>
              <a:off x="514114" y="4410303"/>
              <a:ext cx="2578" cy="902"/>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3"/>
            <p:cNvSpPr/>
            <p:nvPr/>
          </p:nvSpPr>
          <p:spPr>
            <a:xfrm>
              <a:off x="514973" y="4409186"/>
              <a:ext cx="2148" cy="116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3"/>
            <p:cNvSpPr/>
            <p:nvPr/>
          </p:nvSpPr>
          <p:spPr>
            <a:xfrm>
              <a:off x="514114" y="4411077"/>
              <a:ext cx="48" cy="43"/>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3"/>
            <p:cNvSpPr/>
            <p:nvPr/>
          </p:nvSpPr>
          <p:spPr>
            <a:xfrm>
              <a:off x="503135" y="4412538"/>
              <a:ext cx="3055" cy="3137"/>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3"/>
            <p:cNvSpPr/>
            <p:nvPr/>
          </p:nvSpPr>
          <p:spPr>
            <a:xfrm>
              <a:off x="509484" y="4410690"/>
              <a:ext cx="2578" cy="2320"/>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3"/>
            <p:cNvSpPr/>
            <p:nvPr/>
          </p:nvSpPr>
          <p:spPr>
            <a:xfrm>
              <a:off x="512014" y="4409530"/>
              <a:ext cx="907" cy="1203"/>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3"/>
            <p:cNvSpPr/>
            <p:nvPr/>
          </p:nvSpPr>
          <p:spPr>
            <a:xfrm>
              <a:off x="524233" y="4400420"/>
              <a:ext cx="3819" cy="3695"/>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3"/>
            <p:cNvSpPr/>
            <p:nvPr/>
          </p:nvSpPr>
          <p:spPr>
            <a:xfrm>
              <a:off x="520415" y="4406909"/>
              <a:ext cx="48" cy="43"/>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3"/>
            <p:cNvSpPr/>
            <p:nvPr/>
          </p:nvSpPr>
          <p:spPr>
            <a:xfrm>
              <a:off x="538553" y="4390580"/>
              <a:ext cx="477" cy="43"/>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3"/>
            <p:cNvSpPr/>
            <p:nvPr/>
          </p:nvSpPr>
          <p:spPr>
            <a:xfrm>
              <a:off x="522133" y="4403170"/>
              <a:ext cx="2148" cy="2234"/>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3"/>
            <p:cNvSpPr/>
            <p:nvPr/>
          </p:nvSpPr>
          <p:spPr>
            <a:xfrm>
              <a:off x="530964" y="4398143"/>
              <a:ext cx="2148" cy="1203"/>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3"/>
            <p:cNvSpPr/>
            <p:nvPr/>
          </p:nvSpPr>
          <p:spPr>
            <a:xfrm>
              <a:off x="521274" y="4406909"/>
              <a:ext cx="477" cy="43"/>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3"/>
            <p:cNvSpPr/>
            <p:nvPr/>
          </p:nvSpPr>
          <p:spPr>
            <a:xfrm>
              <a:off x="520844" y="4405362"/>
              <a:ext cx="1337" cy="1590"/>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3"/>
            <p:cNvSpPr/>
            <p:nvPr/>
          </p:nvSpPr>
          <p:spPr>
            <a:xfrm>
              <a:off x="531059" y="4380697"/>
              <a:ext cx="8401" cy="10012"/>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3"/>
            <p:cNvSpPr/>
            <p:nvPr/>
          </p:nvSpPr>
          <p:spPr>
            <a:xfrm>
              <a:off x="533923" y="4390580"/>
              <a:ext cx="5107" cy="4598"/>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3"/>
            <p:cNvSpPr/>
            <p:nvPr/>
          </p:nvSpPr>
          <p:spPr>
            <a:xfrm>
              <a:off x="527193" y="4395092"/>
              <a:ext cx="6778" cy="5371"/>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3"/>
            <p:cNvSpPr/>
            <p:nvPr/>
          </p:nvSpPr>
          <p:spPr>
            <a:xfrm>
              <a:off x="504424" y="4409014"/>
              <a:ext cx="477" cy="215"/>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3"/>
            <p:cNvSpPr/>
            <p:nvPr/>
          </p:nvSpPr>
          <p:spPr>
            <a:xfrm>
              <a:off x="503469" y="4408799"/>
              <a:ext cx="7446" cy="2020"/>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3"/>
            <p:cNvSpPr/>
            <p:nvPr/>
          </p:nvSpPr>
          <p:spPr>
            <a:xfrm>
              <a:off x="517503" y="4400807"/>
              <a:ext cx="4248" cy="3094"/>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3"/>
            <p:cNvSpPr/>
            <p:nvPr/>
          </p:nvSpPr>
          <p:spPr>
            <a:xfrm>
              <a:off x="539842" y="4388689"/>
              <a:ext cx="859" cy="305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3"/>
            <p:cNvSpPr/>
            <p:nvPr/>
          </p:nvSpPr>
          <p:spPr>
            <a:xfrm>
              <a:off x="543183" y="4385252"/>
              <a:ext cx="1337" cy="1590"/>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3"/>
            <p:cNvSpPr/>
            <p:nvPr/>
          </p:nvSpPr>
          <p:spPr>
            <a:xfrm>
              <a:off x="384279" y="4231592"/>
              <a:ext cx="907" cy="1203"/>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3"/>
            <p:cNvSpPr/>
            <p:nvPr/>
          </p:nvSpPr>
          <p:spPr>
            <a:xfrm>
              <a:off x="392728" y="4227424"/>
              <a:ext cx="477" cy="81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3"/>
            <p:cNvSpPr/>
            <p:nvPr/>
          </p:nvSpPr>
          <p:spPr>
            <a:xfrm>
              <a:off x="547814" y="4254108"/>
              <a:ext cx="1766" cy="4082"/>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3"/>
            <p:cNvSpPr/>
            <p:nvPr/>
          </p:nvSpPr>
          <p:spPr>
            <a:xfrm>
              <a:off x="465235" y="4213029"/>
              <a:ext cx="2148" cy="77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3"/>
            <p:cNvSpPr/>
            <p:nvPr/>
          </p:nvSpPr>
          <p:spPr>
            <a:xfrm>
              <a:off x="460605" y="4217197"/>
              <a:ext cx="2148" cy="77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3"/>
            <p:cNvSpPr/>
            <p:nvPr/>
          </p:nvSpPr>
          <p:spPr>
            <a:xfrm>
              <a:off x="351439" y="4261972"/>
              <a:ext cx="1289" cy="1934"/>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3"/>
            <p:cNvSpPr/>
            <p:nvPr/>
          </p:nvSpPr>
          <p:spPr>
            <a:xfrm>
              <a:off x="565523" y="4330251"/>
              <a:ext cx="2578" cy="382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3"/>
            <p:cNvSpPr/>
            <p:nvPr/>
          </p:nvSpPr>
          <p:spPr>
            <a:xfrm>
              <a:off x="380508" y="4218701"/>
              <a:ext cx="1289" cy="1547"/>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3"/>
            <p:cNvSpPr/>
            <p:nvPr/>
          </p:nvSpPr>
          <p:spPr>
            <a:xfrm>
              <a:off x="568053" y="4325696"/>
              <a:ext cx="1337" cy="4598"/>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3"/>
            <p:cNvSpPr/>
            <p:nvPr/>
          </p:nvSpPr>
          <p:spPr>
            <a:xfrm>
              <a:off x="380079" y="4400807"/>
              <a:ext cx="48" cy="430"/>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3"/>
            <p:cNvSpPr/>
            <p:nvPr/>
          </p:nvSpPr>
          <p:spPr>
            <a:xfrm>
              <a:off x="423086" y="4428909"/>
              <a:ext cx="2148" cy="43"/>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3"/>
            <p:cNvSpPr/>
            <p:nvPr/>
          </p:nvSpPr>
          <p:spPr>
            <a:xfrm>
              <a:off x="556501" y="4367033"/>
              <a:ext cx="239" cy="645"/>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3"/>
            <p:cNvSpPr/>
            <p:nvPr/>
          </p:nvSpPr>
          <p:spPr>
            <a:xfrm>
              <a:off x="548673" y="4369310"/>
              <a:ext cx="477" cy="81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3"/>
            <p:cNvSpPr/>
            <p:nvPr/>
          </p:nvSpPr>
          <p:spPr>
            <a:xfrm>
              <a:off x="560033" y="4314309"/>
              <a:ext cx="477" cy="43"/>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3"/>
            <p:cNvSpPr/>
            <p:nvPr/>
          </p:nvSpPr>
          <p:spPr>
            <a:xfrm>
              <a:off x="554974" y="4367419"/>
              <a:ext cx="1337" cy="1203"/>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3"/>
            <p:cNvSpPr/>
            <p:nvPr/>
          </p:nvSpPr>
          <p:spPr>
            <a:xfrm>
              <a:off x="555403" y="4368580"/>
              <a:ext cx="477" cy="1031"/>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3"/>
            <p:cNvSpPr/>
            <p:nvPr/>
          </p:nvSpPr>
          <p:spPr>
            <a:xfrm>
              <a:off x="556262" y="4365529"/>
              <a:ext cx="1289" cy="1934"/>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3"/>
            <p:cNvSpPr/>
            <p:nvPr/>
          </p:nvSpPr>
          <p:spPr>
            <a:xfrm>
              <a:off x="328240" y="4331368"/>
              <a:ext cx="573" cy="859"/>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3"/>
            <p:cNvSpPr/>
            <p:nvPr/>
          </p:nvSpPr>
          <p:spPr>
            <a:xfrm>
              <a:off x="518314" y="4243752"/>
              <a:ext cx="48" cy="43"/>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3"/>
            <p:cNvSpPr/>
            <p:nvPr/>
          </p:nvSpPr>
          <p:spPr>
            <a:xfrm>
              <a:off x="514543" y="4240315"/>
              <a:ext cx="5537" cy="3481"/>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3"/>
            <p:cNvSpPr/>
            <p:nvPr/>
          </p:nvSpPr>
          <p:spPr>
            <a:xfrm>
              <a:off x="316450" y="4206970"/>
              <a:ext cx="253746" cy="222714"/>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3"/>
            <p:cNvSpPr/>
            <p:nvPr/>
          </p:nvSpPr>
          <p:spPr>
            <a:xfrm>
              <a:off x="462705" y="4216810"/>
              <a:ext cx="477" cy="773"/>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3"/>
            <p:cNvSpPr/>
            <p:nvPr/>
          </p:nvSpPr>
          <p:spPr>
            <a:xfrm>
              <a:off x="351009" y="4261585"/>
              <a:ext cx="477" cy="430"/>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3"/>
            <p:cNvSpPr/>
            <p:nvPr/>
          </p:nvSpPr>
          <p:spPr>
            <a:xfrm>
              <a:off x="552873" y="4298754"/>
              <a:ext cx="477" cy="1547"/>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3"/>
            <p:cNvSpPr/>
            <p:nvPr/>
          </p:nvSpPr>
          <p:spPr>
            <a:xfrm>
              <a:off x="549962" y="4375799"/>
              <a:ext cx="1718" cy="2664"/>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3"/>
            <p:cNvSpPr/>
            <p:nvPr/>
          </p:nvSpPr>
          <p:spPr>
            <a:xfrm>
              <a:off x="528004" y="4389936"/>
              <a:ext cx="1957" cy="1805"/>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3"/>
            <p:cNvSpPr/>
            <p:nvPr/>
          </p:nvSpPr>
          <p:spPr>
            <a:xfrm>
              <a:off x="542372" y="4377603"/>
              <a:ext cx="2959" cy="3094"/>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3"/>
            <p:cNvSpPr/>
            <p:nvPr/>
          </p:nvSpPr>
          <p:spPr>
            <a:xfrm>
              <a:off x="541083" y="4380697"/>
              <a:ext cx="1337" cy="1633"/>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3"/>
            <p:cNvSpPr/>
            <p:nvPr/>
          </p:nvSpPr>
          <p:spPr>
            <a:xfrm>
              <a:off x="556692" y="4361747"/>
              <a:ext cx="2243" cy="3180"/>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3"/>
            <p:cNvSpPr/>
            <p:nvPr/>
          </p:nvSpPr>
          <p:spPr>
            <a:xfrm>
              <a:off x="540654" y="4375799"/>
              <a:ext cx="1766" cy="1547"/>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3"/>
            <p:cNvSpPr/>
            <p:nvPr/>
          </p:nvSpPr>
          <p:spPr>
            <a:xfrm>
              <a:off x="547432" y="4365915"/>
              <a:ext cx="2100" cy="3094"/>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3"/>
            <p:cNvSpPr/>
            <p:nvPr/>
          </p:nvSpPr>
          <p:spPr>
            <a:xfrm>
              <a:off x="546573" y="4368966"/>
              <a:ext cx="907" cy="2320"/>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3"/>
            <p:cNvSpPr/>
            <p:nvPr/>
          </p:nvSpPr>
          <p:spPr>
            <a:xfrm>
              <a:off x="542372" y="4371587"/>
              <a:ext cx="2148" cy="1977"/>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3"/>
            <p:cNvSpPr/>
            <p:nvPr/>
          </p:nvSpPr>
          <p:spPr>
            <a:xfrm>
              <a:off x="559222" y="4335450"/>
              <a:ext cx="859" cy="3266"/>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3"/>
            <p:cNvSpPr/>
            <p:nvPr/>
          </p:nvSpPr>
          <p:spPr>
            <a:xfrm>
              <a:off x="552873" y="4344645"/>
              <a:ext cx="2148" cy="1590"/>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3"/>
            <p:cNvSpPr/>
            <p:nvPr/>
          </p:nvSpPr>
          <p:spPr>
            <a:xfrm>
              <a:off x="553733" y="4335880"/>
              <a:ext cx="1718" cy="3309"/>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3"/>
            <p:cNvSpPr/>
            <p:nvPr/>
          </p:nvSpPr>
          <p:spPr>
            <a:xfrm>
              <a:off x="557122" y="4295359"/>
              <a:ext cx="3389" cy="387"/>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3"/>
            <p:cNvSpPr/>
            <p:nvPr/>
          </p:nvSpPr>
          <p:spPr>
            <a:xfrm>
              <a:off x="534353" y="4262659"/>
              <a:ext cx="3580" cy="3567"/>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3"/>
            <p:cNvSpPr/>
            <p:nvPr/>
          </p:nvSpPr>
          <p:spPr>
            <a:xfrm>
              <a:off x="537694" y="4264249"/>
              <a:ext cx="907" cy="773"/>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3"/>
            <p:cNvSpPr/>
            <p:nvPr/>
          </p:nvSpPr>
          <p:spPr>
            <a:xfrm>
              <a:off x="434876" y="4431187"/>
              <a:ext cx="2578" cy="773"/>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3"/>
            <p:cNvSpPr/>
            <p:nvPr/>
          </p:nvSpPr>
          <p:spPr>
            <a:xfrm>
              <a:off x="439936" y="4429296"/>
              <a:ext cx="2148" cy="1934"/>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3"/>
            <p:cNvSpPr/>
            <p:nvPr/>
          </p:nvSpPr>
          <p:spPr>
            <a:xfrm>
              <a:off x="410437" y="4223728"/>
              <a:ext cx="2148" cy="688"/>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3"/>
            <p:cNvSpPr/>
            <p:nvPr/>
          </p:nvSpPr>
          <p:spPr>
            <a:xfrm>
              <a:off x="382608" y="4233483"/>
              <a:ext cx="1718" cy="1203"/>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3"/>
            <p:cNvSpPr/>
            <p:nvPr/>
          </p:nvSpPr>
          <p:spPr>
            <a:xfrm>
              <a:off x="363802" y="4248307"/>
              <a:ext cx="3675" cy="2320"/>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
    <p:spTree>
      <p:nvGrpSpPr>
        <p:cNvPr id="3843" name="Shape 3843"/>
        <p:cNvGrpSpPr/>
        <p:nvPr/>
      </p:nvGrpSpPr>
      <p:grpSpPr>
        <a:xfrm>
          <a:off x="0" y="0"/>
          <a:ext cx="0" cy="0"/>
          <a:chOff x="0" y="0"/>
          <a:chExt cx="0" cy="0"/>
        </a:xfrm>
      </p:grpSpPr>
      <p:sp>
        <p:nvSpPr>
          <p:cNvPr id="3844" name="Google Shape;3844;p14"/>
          <p:cNvSpPr txBox="1"/>
          <p:nvPr>
            <p:ph type="title"/>
          </p:nvPr>
        </p:nvSpPr>
        <p:spPr>
          <a:xfrm>
            <a:off x="720000" y="540000"/>
            <a:ext cx="3852000" cy="886800"/>
          </a:xfrm>
          <a:prstGeom prst="rect">
            <a:avLst/>
          </a:prstGeom>
        </p:spPr>
        <p:txBody>
          <a:bodyPr anchorCtr="0" anchor="t" bIns="91425" lIns="91425" spcFirstLastPara="1" rIns="91425" wrap="square" tIns="91425">
            <a:noAutofit/>
          </a:bodyPr>
          <a:lstStyle>
            <a:lvl1pPr lvl="0" rtl="0">
              <a:spcBef>
                <a:spcPts val="0"/>
              </a:spcBef>
              <a:spcAft>
                <a:spcPts val="0"/>
              </a:spcAft>
              <a:buSzPts val="4200"/>
              <a:buNone/>
              <a:defRPr sz="4000">
                <a:latin typeface="Sue Ellen Francisco"/>
                <a:ea typeface="Sue Ellen Francisco"/>
                <a:cs typeface="Sue Ellen Francisco"/>
                <a:sym typeface="Sue Ellen Francisco"/>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845" name="Google Shape;3845;p14"/>
          <p:cNvSpPr txBox="1"/>
          <p:nvPr>
            <p:ph idx="1" type="subTitle"/>
          </p:nvPr>
        </p:nvSpPr>
        <p:spPr>
          <a:xfrm>
            <a:off x="2120233" y="1346013"/>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6" name="Google Shape;3846;p14"/>
          <p:cNvSpPr txBox="1"/>
          <p:nvPr>
            <p:ph idx="2" type="subTitle"/>
          </p:nvPr>
        </p:nvSpPr>
        <p:spPr>
          <a:xfrm>
            <a:off x="2120225" y="1957100"/>
            <a:ext cx="17169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7" name="Google Shape;3847;p14"/>
          <p:cNvSpPr txBox="1"/>
          <p:nvPr>
            <p:ph idx="3" type="subTitle"/>
          </p:nvPr>
        </p:nvSpPr>
        <p:spPr>
          <a:xfrm>
            <a:off x="5538901" y="1348100"/>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8" name="Google Shape;3848;p14"/>
          <p:cNvSpPr txBox="1"/>
          <p:nvPr>
            <p:ph idx="4" type="subTitle"/>
          </p:nvPr>
        </p:nvSpPr>
        <p:spPr>
          <a:xfrm>
            <a:off x="5508664" y="1957100"/>
            <a:ext cx="19110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9" name="Google Shape;3849;p14"/>
          <p:cNvSpPr txBox="1"/>
          <p:nvPr>
            <p:ph idx="5" type="subTitle"/>
          </p:nvPr>
        </p:nvSpPr>
        <p:spPr>
          <a:xfrm>
            <a:off x="5538901" y="3056725"/>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50" name="Google Shape;3850;p14"/>
          <p:cNvSpPr txBox="1"/>
          <p:nvPr>
            <p:ph idx="6" type="subTitle"/>
          </p:nvPr>
        </p:nvSpPr>
        <p:spPr>
          <a:xfrm>
            <a:off x="5508664" y="3700100"/>
            <a:ext cx="19110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51" name="Google Shape;3851;p14"/>
          <p:cNvSpPr txBox="1"/>
          <p:nvPr>
            <p:ph idx="7" type="subTitle"/>
          </p:nvPr>
        </p:nvSpPr>
        <p:spPr>
          <a:xfrm>
            <a:off x="2120233" y="3069175"/>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52" name="Google Shape;3852;p14"/>
          <p:cNvSpPr txBox="1"/>
          <p:nvPr>
            <p:ph idx="8" type="subTitle"/>
          </p:nvPr>
        </p:nvSpPr>
        <p:spPr>
          <a:xfrm>
            <a:off x="2120232" y="3700100"/>
            <a:ext cx="19110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3853" name="Google Shape;3853;p14"/>
          <p:cNvGrpSpPr/>
          <p:nvPr/>
        </p:nvGrpSpPr>
        <p:grpSpPr>
          <a:xfrm>
            <a:off x="7419679" y="-1582850"/>
            <a:ext cx="3231079" cy="3430909"/>
            <a:chOff x="7419679" y="-1582850"/>
            <a:chExt cx="3231079" cy="3430909"/>
          </a:xfrm>
        </p:grpSpPr>
        <p:sp>
          <p:nvSpPr>
            <p:cNvPr id="3854" name="Google Shape;3854;p14"/>
            <p:cNvSpPr/>
            <p:nvPr/>
          </p:nvSpPr>
          <p:spPr>
            <a:xfrm rot="1401057">
              <a:off x="7956641" y="-1089615"/>
              <a:ext cx="2190819" cy="2346127"/>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rot="1401057">
              <a:off x="7751126" y="-1150460"/>
              <a:ext cx="2568183" cy="2566130"/>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14"/>
          <p:cNvGrpSpPr/>
          <p:nvPr/>
        </p:nvGrpSpPr>
        <p:grpSpPr>
          <a:xfrm>
            <a:off x="7661597" y="3515626"/>
            <a:ext cx="1988714" cy="2359302"/>
            <a:chOff x="7661597" y="3515626"/>
            <a:chExt cx="1988714" cy="2359302"/>
          </a:xfrm>
        </p:grpSpPr>
        <p:sp>
          <p:nvSpPr>
            <p:cNvPr id="3857" name="Google Shape;3857;p14"/>
            <p:cNvSpPr/>
            <p:nvPr/>
          </p:nvSpPr>
          <p:spPr>
            <a:xfrm rot="-818696">
              <a:off x="7749244" y="3795456"/>
              <a:ext cx="1802181" cy="1820708"/>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rot="-818696">
              <a:off x="7749244" y="3795456"/>
              <a:ext cx="1802181" cy="1820708"/>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4"/>
            <p:cNvSpPr/>
            <p:nvPr/>
          </p:nvSpPr>
          <p:spPr>
            <a:xfrm rot="-818696">
              <a:off x="8300046" y="4888874"/>
              <a:ext cx="8471" cy="3174"/>
            </a:xfrm>
            <a:custGeom>
              <a:rect b="b" l="l" r="r" t="t"/>
              <a:pathLst>
                <a:path extrusionOk="0" h="19" w="54">
                  <a:moveTo>
                    <a:pt x="54" y="0"/>
                  </a:moveTo>
                  <a:cubicBezTo>
                    <a:pt x="45" y="0"/>
                    <a:pt x="10" y="18"/>
                    <a:pt x="1" y="18"/>
                  </a:cubicBezTo>
                  <a:cubicBezTo>
                    <a:pt x="10" y="18"/>
                    <a:pt x="54" y="0"/>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4"/>
            <p:cNvSpPr/>
            <p:nvPr/>
          </p:nvSpPr>
          <p:spPr>
            <a:xfrm rot="-818696">
              <a:off x="8322432" y="4874624"/>
              <a:ext cx="7059" cy="3174"/>
            </a:xfrm>
            <a:custGeom>
              <a:rect b="b" l="l" r="r" t="t"/>
              <a:pathLst>
                <a:path extrusionOk="0" h="19" w="45">
                  <a:moveTo>
                    <a:pt x="44" y="0"/>
                  </a:moveTo>
                  <a:lnTo>
                    <a:pt x="0" y="18"/>
                  </a:lnTo>
                  <a:lnTo>
                    <a:pt x="18" y="18"/>
                  </a:ln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rot="-818696">
              <a:off x="8319679" y="4874807"/>
              <a:ext cx="11138" cy="4510"/>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rot="-818696">
              <a:off x="8297712" y="4893318"/>
              <a:ext cx="1569" cy="1503"/>
            </a:xfrm>
            <a:custGeom>
              <a:rect b="b" l="l" r="r" t="t"/>
              <a:pathLst>
                <a:path extrusionOk="0" h="9" w="10">
                  <a:moveTo>
                    <a:pt x="0" y="9"/>
                  </a:moveTo>
                  <a:cubicBezTo>
                    <a:pt x="9" y="0"/>
                    <a:pt x="9" y="0"/>
                    <a:pt x="9" y="0"/>
                  </a:cubicBezTo>
                  <a:cubicBezTo>
                    <a:pt x="9" y="0"/>
                    <a:pt x="9" y="0"/>
                    <a:pt x="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rot="-818696">
              <a:off x="8297781" y="4894819"/>
              <a:ext cx="157" cy="167"/>
            </a:xfrm>
            <a:custGeom>
              <a:rect b="b" l="l" r="r" t="t"/>
              <a:pathLst>
                <a:path extrusionOk="0" h="1" w="1">
                  <a:moveTo>
                    <a:pt x="0" y="1"/>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rot="-818696">
              <a:off x="8290944" y="4893982"/>
              <a:ext cx="9726" cy="3007"/>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rot="-818696">
              <a:off x="8308056" y="4886230"/>
              <a:ext cx="1569" cy="1670"/>
            </a:xfrm>
            <a:custGeom>
              <a:rect b="b" l="l" r="r" t="t"/>
              <a:pathLst>
                <a:path extrusionOk="0" h="10" w="10">
                  <a:moveTo>
                    <a:pt x="10" y="1"/>
                  </a:moveTo>
                  <a:lnTo>
                    <a:pt x="1" y="9"/>
                  </a:lnTo>
                  <a:cubicBezTo>
                    <a:pt x="10" y="9"/>
                    <a:pt x="1" y="9"/>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rot="-818696">
              <a:off x="8304166" y="4888377"/>
              <a:ext cx="4236" cy="1670"/>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rot="-818696">
              <a:off x="8306684" y="4884210"/>
              <a:ext cx="8471" cy="3174"/>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rot="-818696">
              <a:off x="8338094" y="4866724"/>
              <a:ext cx="4393" cy="1503"/>
            </a:xfrm>
            <a:custGeom>
              <a:rect b="b" l="l" r="r" t="t"/>
              <a:pathLst>
                <a:path extrusionOk="0" h="9" w="28">
                  <a:moveTo>
                    <a:pt x="1" y="9"/>
                  </a:moveTo>
                  <a:lnTo>
                    <a:pt x="27" y="0"/>
                  </a:lnTo>
                  <a:lnTo>
                    <a:pt x="1" y="9"/>
                  </a:lnTo>
                  <a:cubicBezTo>
                    <a:pt x="1" y="9"/>
                    <a:pt x="1" y="9"/>
                    <a:pt x="1"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rot="-818696">
              <a:off x="8293383" y="4891502"/>
              <a:ext cx="12707" cy="3007"/>
            </a:xfrm>
            <a:custGeom>
              <a:rect b="b" l="l" r="r" t="t"/>
              <a:pathLst>
                <a:path extrusionOk="0" h="18" w="81">
                  <a:moveTo>
                    <a:pt x="54" y="0"/>
                  </a:moveTo>
                  <a:cubicBezTo>
                    <a:pt x="45" y="9"/>
                    <a:pt x="27" y="9"/>
                    <a:pt x="1" y="18"/>
                  </a:cubicBezTo>
                  <a:cubicBezTo>
                    <a:pt x="27" y="18"/>
                    <a:pt x="54" y="9"/>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rot="-818696">
              <a:off x="8305538" y="4888044"/>
              <a:ext cx="4236" cy="1670"/>
            </a:xfrm>
            <a:custGeom>
              <a:rect b="b" l="l" r="r" t="t"/>
              <a:pathLst>
                <a:path extrusionOk="0" h="10" w="27">
                  <a:moveTo>
                    <a:pt x="27" y="0"/>
                  </a:moveTo>
                  <a:cubicBezTo>
                    <a:pt x="27" y="0"/>
                    <a:pt x="18" y="0"/>
                    <a:pt x="0" y="9"/>
                  </a:cubicBez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rot="-818696">
              <a:off x="8314530" y="4879269"/>
              <a:ext cx="9726" cy="3007"/>
            </a:xfrm>
            <a:custGeom>
              <a:rect b="b" l="l" r="r" t="t"/>
              <a:pathLst>
                <a:path extrusionOk="0" h="18" w="62">
                  <a:moveTo>
                    <a:pt x="62" y="0"/>
                  </a:moveTo>
                  <a:lnTo>
                    <a:pt x="0" y="18"/>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rot="-818696">
              <a:off x="8286911" y="4896129"/>
              <a:ext cx="11295" cy="3174"/>
            </a:xfrm>
            <a:custGeom>
              <a:rect b="b" l="l" r="r" t="t"/>
              <a:pathLst>
                <a:path extrusionOk="0" h="19" w="72">
                  <a:moveTo>
                    <a:pt x="71" y="1"/>
                  </a:moveTo>
                  <a:lnTo>
                    <a:pt x="1" y="19"/>
                  </a:lnTo>
                  <a:lnTo>
                    <a:pt x="45" y="10"/>
                  </a:ln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rot="-818696">
              <a:off x="8282985" y="4896941"/>
              <a:ext cx="12550" cy="4677"/>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rot="-818696">
              <a:off x="8292219" y="4894149"/>
              <a:ext cx="5804" cy="3007"/>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rot="-818696">
              <a:off x="8300046" y="4888874"/>
              <a:ext cx="8471" cy="3174"/>
            </a:xfrm>
            <a:custGeom>
              <a:rect b="b" l="l" r="r" t="t"/>
              <a:pathLst>
                <a:path extrusionOk="0" h="19" w="54">
                  <a:moveTo>
                    <a:pt x="54" y="0"/>
                  </a:moveTo>
                  <a:cubicBezTo>
                    <a:pt x="45" y="0"/>
                    <a:pt x="10" y="9"/>
                    <a:pt x="1" y="18"/>
                  </a:cubicBezTo>
                  <a:lnTo>
                    <a:pt x="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rot="-818696">
              <a:off x="8308132" y="4887898"/>
              <a:ext cx="157" cy="167"/>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rot="-818696">
              <a:off x="8308132" y="4887898"/>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rot="-818696">
              <a:off x="8316911" y="4874805"/>
              <a:ext cx="16786" cy="6013"/>
            </a:xfrm>
            <a:custGeom>
              <a:rect b="b" l="l" r="r" t="t"/>
              <a:pathLst>
                <a:path extrusionOk="0" h="36" w="107">
                  <a:moveTo>
                    <a:pt x="107" y="0"/>
                  </a:moveTo>
                  <a:cubicBezTo>
                    <a:pt x="62" y="9"/>
                    <a:pt x="27" y="18"/>
                    <a:pt x="1" y="36"/>
                  </a:cubicBezTo>
                  <a:cubicBezTo>
                    <a:pt x="45" y="18"/>
                    <a:pt x="71" y="9"/>
                    <a:pt x="1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rot="-818696">
              <a:off x="8311909" y="4881416"/>
              <a:ext cx="8471" cy="3174"/>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rot="-818696">
              <a:off x="8317266" y="4880770"/>
              <a:ext cx="2981" cy="1670"/>
            </a:xfrm>
            <a:custGeom>
              <a:rect b="b" l="l" r="r" t="t"/>
              <a:pathLst>
                <a:path extrusionOk="0" h="10" w="19">
                  <a:moveTo>
                    <a:pt x="18" y="1"/>
                  </a:moveTo>
                  <a:lnTo>
                    <a:pt x="1" y="10"/>
                  </a:lnTo>
                  <a:lnTo>
                    <a:pt x="1" y="1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rot="-818696">
              <a:off x="8305443" y="4886209"/>
              <a:ext cx="7059" cy="3174"/>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rot="-818696">
              <a:off x="8306894" y="4888046"/>
              <a:ext cx="1412" cy="167"/>
            </a:xfrm>
            <a:custGeom>
              <a:rect b="b" l="l" r="r" t="t"/>
              <a:pathLst>
                <a:path extrusionOk="0" h="1" w="9">
                  <a:moveTo>
                    <a:pt x="0" y="0"/>
                  </a:moveTo>
                  <a:cubicBezTo>
                    <a:pt x="9" y="0"/>
                    <a:pt x="9" y="0"/>
                    <a:pt x="9" y="0"/>
                  </a:cubicBezTo>
                  <a:cubicBezTo>
                    <a:pt x="9"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rot="-818696">
              <a:off x="8309428" y="4885897"/>
              <a:ext cx="1569" cy="1670"/>
            </a:xfrm>
            <a:custGeom>
              <a:rect b="b" l="l" r="r" t="t"/>
              <a:pathLst>
                <a:path extrusionOk="0" h="10" w="10">
                  <a:moveTo>
                    <a:pt x="1" y="9"/>
                  </a:moveTo>
                  <a:cubicBezTo>
                    <a:pt x="1" y="9"/>
                    <a:pt x="10"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rot="-818696">
              <a:off x="8310725" y="4885399"/>
              <a:ext cx="2981" cy="167"/>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rot="-818696">
              <a:off x="8301475" y="4889022"/>
              <a:ext cx="4393" cy="3174"/>
            </a:xfrm>
            <a:custGeom>
              <a:rect b="b" l="l" r="r" t="t"/>
              <a:pathLst>
                <a:path extrusionOk="0" h="19" w="28">
                  <a:moveTo>
                    <a:pt x="1" y="18"/>
                  </a:moveTo>
                  <a:cubicBezTo>
                    <a:pt x="10" y="9"/>
                    <a:pt x="18" y="9"/>
                    <a:pt x="27" y="0"/>
                  </a:cubicBezTo>
                  <a:cubicBezTo>
                    <a:pt x="18" y="9"/>
                    <a:pt x="10" y="9"/>
                    <a:pt x="1"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rot="-818696">
              <a:off x="8305651" y="4890026"/>
              <a:ext cx="157" cy="167"/>
            </a:xfrm>
            <a:custGeom>
              <a:rect b="b" l="l" r="r" t="t"/>
              <a:pathLst>
                <a:path extrusionOk="0" h="1" w="1">
                  <a:moveTo>
                    <a:pt x="0" y="0"/>
                  </a:moveTo>
                  <a:cubicBezTo>
                    <a:pt x="0" y="0"/>
                    <a:pt x="0" y="0"/>
                    <a:pt x="0" y="0"/>
                  </a:cubicBezTo>
                  <a:cubicBezTo>
                    <a:pt x="0" y="0"/>
                    <a:pt x="0"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rot="-818696">
              <a:off x="8305463" y="4886376"/>
              <a:ext cx="5648" cy="3174"/>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rot="-818696">
              <a:off x="8309408" y="4862166"/>
              <a:ext cx="50043" cy="1787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4"/>
            <p:cNvSpPr/>
            <p:nvPr/>
          </p:nvSpPr>
          <p:spPr>
            <a:xfrm rot="-818696">
              <a:off x="8301342" y="4886873"/>
              <a:ext cx="9883" cy="4677"/>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rot="-818696">
              <a:off x="8304899" y="4876594"/>
              <a:ext cx="26355" cy="10523"/>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rot="-818696">
              <a:off x="8347426" y="4863265"/>
              <a:ext cx="1569" cy="167"/>
            </a:xfrm>
            <a:custGeom>
              <a:rect b="b" l="l" r="r" t="t"/>
              <a:pathLst>
                <a:path extrusionOk="0" h="1" w="10">
                  <a:moveTo>
                    <a:pt x="10" y="0"/>
                  </a:moveTo>
                  <a:cubicBezTo>
                    <a:pt x="10" y="0"/>
                    <a:pt x="1" y="0"/>
                    <a:pt x="1" y="0"/>
                  </a:cubicBezTo>
                  <a:cubicBezTo>
                    <a:pt x="10" y="0"/>
                    <a:pt x="10" y="0"/>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rot="-818696">
              <a:off x="8325910" y="4866031"/>
              <a:ext cx="22276" cy="7517"/>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rot="-818696">
              <a:off x="8328916" y="4869514"/>
              <a:ext cx="11138" cy="4677"/>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rot="-818696">
              <a:off x="8298326" y="4890910"/>
              <a:ext cx="7687" cy="2840"/>
            </a:xfrm>
            <a:custGeom>
              <a:rect b="b" l="l" r="r" t="t"/>
              <a:pathLst>
                <a:path extrusionOk="0" h="17" w="49">
                  <a:moveTo>
                    <a:pt x="48" y="0"/>
                  </a:moveTo>
                  <a:lnTo>
                    <a:pt x="0" y="16"/>
                  </a:lnTo>
                  <a:lnTo>
                    <a:pt x="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rot="-818696">
              <a:off x="8298826" y="4889170"/>
              <a:ext cx="8471" cy="3174"/>
            </a:xfrm>
            <a:custGeom>
              <a:rect b="b" l="l" r="r" t="t"/>
              <a:pathLst>
                <a:path extrusionOk="0" h="19" w="54">
                  <a:moveTo>
                    <a:pt x="53" y="0"/>
                  </a:moveTo>
                  <a:lnTo>
                    <a:pt x="0" y="18"/>
                  </a:lnTo>
                  <a:lnTo>
                    <a:pt x="35" y="9"/>
                  </a:lnTo>
                  <a:lnTo>
                    <a:pt x="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4"/>
            <p:cNvSpPr/>
            <p:nvPr/>
          </p:nvSpPr>
          <p:spPr>
            <a:xfrm rot="-818696">
              <a:off x="8308112" y="4887731"/>
              <a:ext cx="1569" cy="167"/>
            </a:xfrm>
            <a:custGeom>
              <a:rect b="b" l="l" r="r" t="t"/>
              <a:pathLst>
                <a:path extrusionOk="0" h="1" w="10">
                  <a:moveTo>
                    <a:pt x="10" y="0"/>
                  </a:moveTo>
                  <a:lnTo>
                    <a:pt x="1" y="0"/>
                  </a:lnTo>
                  <a:cubicBezTo>
                    <a:pt x="1" y="0"/>
                    <a:pt x="1" y="0"/>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4"/>
            <p:cNvSpPr/>
            <p:nvPr/>
          </p:nvSpPr>
          <p:spPr>
            <a:xfrm rot="-818696">
              <a:off x="8309408" y="4885730"/>
              <a:ext cx="2981" cy="1670"/>
            </a:xfrm>
            <a:custGeom>
              <a:rect b="b" l="l" r="r" t="t"/>
              <a:pathLst>
                <a:path extrusionOk="0" h="10" w="19">
                  <a:moveTo>
                    <a:pt x="18" y="1"/>
                  </a:moveTo>
                  <a:cubicBezTo>
                    <a:pt x="10" y="1"/>
                    <a:pt x="1" y="9"/>
                    <a:pt x="1" y="9"/>
                  </a:cubicBez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4"/>
            <p:cNvSpPr/>
            <p:nvPr/>
          </p:nvSpPr>
          <p:spPr>
            <a:xfrm rot="-818696">
              <a:off x="8298826" y="4889170"/>
              <a:ext cx="8471" cy="3174"/>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rot="-818696">
              <a:off x="8348609" y="4859282"/>
              <a:ext cx="7059" cy="3174"/>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rot="-818696">
              <a:off x="8380073" y="4839776"/>
              <a:ext cx="5648" cy="3174"/>
            </a:xfrm>
            <a:custGeom>
              <a:rect b="b" l="l" r="r" t="t"/>
              <a:pathLst>
                <a:path extrusionOk="0" h="19" w="36">
                  <a:moveTo>
                    <a:pt x="36" y="1"/>
                  </a:moveTo>
                  <a:lnTo>
                    <a:pt x="1" y="19"/>
                  </a:lnTo>
                  <a:cubicBezTo>
                    <a:pt x="18" y="10"/>
                    <a:pt x="27" y="10"/>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rot="-818696">
              <a:off x="8293554" y="4893501"/>
              <a:ext cx="8471" cy="3007"/>
            </a:xfrm>
            <a:custGeom>
              <a:rect b="b" l="l" r="r" t="t"/>
              <a:pathLst>
                <a:path extrusionOk="0" h="18" w="54">
                  <a:moveTo>
                    <a:pt x="54" y="0"/>
                  </a:moveTo>
                  <a:lnTo>
                    <a:pt x="1" y="18"/>
                  </a:lnTo>
                  <a:cubicBezTo>
                    <a:pt x="1" y="18"/>
                    <a:pt x="27" y="9"/>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rot="-818696">
              <a:off x="8304146" y="4888210"/>
              <a:ext cx="5648" cy="1670"/>
            </a:xfrm>
            <a:custGeom>
              <a:rect b="b" l="l" r="r" t="t"/>
              <a:pathLst>
                <a:path extrusionOk="0" h="10" w="36">
                  <a:moveTo>
                    <a:pt x="36" y="0"/>
                  </a:moveTo>
                  <a:cubicBezTo>
                    <a:pt x="18" y="0"/>
                    <a:pt x="18" y="0"/>
                    <a:pt x="0" y="9"/>
                  </a:cubicBezTo>
                  <a:cubicBezTo>
                    <a:pt x="9" y="9"/>
                    <a:pt x="18"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rot="-818696">
              <a:off x="8386620" y="4836817"/>
              <a:ext cx="5648" cy="1503"/>
            </a:xfrm>
            <a:custGeom>
              <a:rect b="b" l="l" r="r" t="t"/>
              <a:pathLst>
                <a:path extrusionOk="0" h="9" w="36">
                  <a:moveTo>
                    <a:pt x="36" y="0"/>
                  </a:moveTo>
                  <a:cubicBezTo>
                    <a:pt x="18" y="0"/>
                    <a:pt x="9" y="9"/>
                    <a:pt x="1" y="9"/>
                  </a:cubicBezTo>
                  <a:cubicBezTo>
                    <a:pt x="9" y="9"/>
                    <a:pt x="18"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rot="-818696">
              <a:off x="8304184" y="4888525"/>
              <a:ext cx="2981" cy="1670"/>
            </a:xfrm>
            <a:custGeom>
              <a:rect b="b" l="l" r="r" t="t"/>
              <a:pathLst>
                <a:path extrusionOk="0" h="10" w="19">
                  <a:moveTo>
                    <a:pt x="0" y="9"/>
                  </a:moveTo>
                  <a:cubicBezTo>
                    <a:pt x="9" y="9"/>
                    <a:pt x="9" y="9"/>
                    <a:pt x="18" y="0"/>
                  </a:cubicBezTo>
                  <a:cubicBezTo>
                    <a:pt x="9" y="9"/>
                    <a:pt x="9" y="9"/>
                    <a:pt x="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rot="-818696">
              <a:off x="8308132" y="4887898"/>
              <a:ext cx="157" cy="167"/>
            </a:xfrm>
            <a:custGeom>
              <a:rect b="b" l="l" r="r" t="t"/>
              <a:pathLst>
                <a:path extrusionOk="0" h="1" w="1">
                  <a:moveTo>
                    <a:pt x="1" y="0"/>
                  </a:move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rot="-818696">
              <a:off x="8385355" y="4838966"/>
              <a:ext cx="1569" cy="167"/>
            </a:xfrm>
            <a:custGeom>
              <a:rect b="b" l="l" r="r" t="t"/>
              <a:pathLst>
                <a:path extrusionOk="0" h="1" w="10">
                  <a:moveTo>
                    <a:pt x="1" y="1"/>
                  </a:moveTo>
                  <a:cubicBezTo>
                    <a:pt x="1" y="1"/>
                    <a:pt x="1" y="1"/>
                    <a:pt x="10" y="1"/>
                  </a:cubicBezTo>
                  <a:cubicBezTo>
                    <a:pt x="1" y="1"/>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rot="-818696">
              <a:off x="8302907" y="4890692"/>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4"/>
            <p:cNvSpPr/>
            <p:nvPr/>
          </p:nvSpPr>
          <p:spPr>
            <a:xfrm rot="-818696">
              <a:off x="8334255" y="4869185"/>
              <a:ext cx="2981" cy="1670"/>
            </a:xfrm>
            <a:custGeom>
              <a:rect b="b" l="l" r="r" t="t"/>
              <a:pathLst>
                <a:path extrusionOk="0" h="10" w="19">
                  <a:moveTo>
                    <a:pt x="0" y="10"/>
                  </a:moveTo>
                  <a:cubicBezTo>
                    <a:pt x="0" y="10"/>
                    <a:pt x="9" y="10"/>
                    <a:pt x="18" y="1"/>
                  </a:cubicBezTo>
                  <a:cubicBezTo>
                    <a:pt x="9" y="10"/>
                    <a:pt x="0" y="10"/>
                    <a:pt x="0"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4"/>
            <p:cNvSpPr/>
            <p:nvPr/>
          </p:nvSpPr>
          <p:spPr>
            <a:xfrm rot="-818696">
              <a:off x="8352823" y="4860600"/>
              <a:ext cx="157" cy="167"/>
            </a:xfrm>
            <a:custGeom>
              <a:rect b="b" l="l" r="r" t="t"/>
              <a:pathLst>
                <a:path extrusionOk="0" h="1" w="1">
                  <a:moveTo>
                    <a:pt x="0"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rot="-818696">
              <a:off x="8304184" y="4888525"/>
              <a:ext cx="2981" cy="1670"/>
            </a:xfrm>
            <a:custGeom>
              <a:rect b="b" l="l" r="r" t="t"/>
              <a:pathLst>
                <a:path extrusionOk="0" h="10" w="19">
                  <a:moveTo>
                    <a:pt x="18" y="0"/>
                  </a:moveTo>
                  <a:cubicBezTo>
                    <a:pt x="9" y="9"/>
                    <a:pt x="0" y="9"/>
                    <a:pt x="0" y="9"/>
                  </a:cubicBezTo>
                  <a:cubicBezTo>
                    <a:pt x="9" y="9"/>
                    <a:pt x="9" y="9"/>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rot="-818696">
              <a:off x="8302887" y="4890526"/>
              <a:ext cx="1569" cy="167"/>
            </a:xfrm>
            <a:custGeom>
              <a:rect b="b" l="l" r="r" t="t"/>
              <a:pathLst>
                <a:path extrusionOk="0" h="1" w="10">
                  <a:moveTo>
                    <a:pt x="1" y="0"/>
                  </a:moveTo>
                  <a:cubicBezTo>
                    <a:pt x="1" y="0"/>
                    <a:pt x="9" y="0"/>
                    <a:pt x="9" y="0"/>
                  </a:cubicBezTo>
                  <a:cubicBezTo>
                    <a:pt x="1" y="0"/>
                    <a:pt x="9"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rot="-818696">
              <a:off x="8302887" y="4890526"/>
              <a:ext cx="1569" cy="167"/>
            </a:xfrm>
            <a:custGeom>
              <a:rect b="b" l="l" r="r" t="t"/>
              <a:pathLst>
                <a:path extrusionOk="0" h="1" w="10">
                  <a:moveTo>
                    <a:pt x="9" y="0"/>
                  </a:moveTo>
                  <a:cubicBezTo>
                    <a:pt x="9" y="0"/>
                    <a:pt x="9" y="0"/>
                    <a:pt x="9" y="0"/>
                  </a:cubicBezTo>
                  <a:cubicBezTo>
                    <a:pt x="9"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rot="-818696">
              <a:off x="8327845" y="4875480"/>
              <a:ext cx="1569" cy="167"/>
            </a:xfrm>
            <a:custGeom>
              <a:rect b="b" l="l" r="r" t="t"/>
              <a:pathLst>
                <a:path extrusionOk="0" h="1" w="10">
                  <a:moveTo>
                    <a:pt x="0" y="0"/>
                  </a:moveTo>
                  <a:cubicBezTo>
                    <a:pt x="9" y="0"/>
                    <a:pt x="9" y="0"/>
                    <a:pt x="9" y="0"/>
                  </a:cubicBezTo>
                  <a:cubicBezTo>
                    <a:pt x="0"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rot="-818696">
              <a:off x="8386727" y="4838633"/>
              <a:ext cx="1569" cy="167"/>
            </a:xfrm>
            <a:custGeom>
              <a:rect b="b" l="l" r="r" t="t"/>
              <a:pathLst>
                <a:path extrusionOk="0" h="1" w="10">
                  <a:moveTo>
                    <a:pt x="9" y="1"/>
                  </a:moveTo>
                  <a:lnTo>
                    <a:pt x="1"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rot="-818696">
              <a:off x="8363672" y="4837913"/>
              <a:ext cx="30591" cy="11860"/>
            </a:xfrm>
            <a:custGeom>
              <a:rect b="b" l="l" r="r" t="t"/>
              <a:pathLst>
                <a:path extrusionOk="0" h="71" w="195">
                  <a:moveTo>
                    <a:pt x="195" y="0"/>
                  </a:moveTo>
                  <a:lnTo>
                    <a:pt x="1" y="71"/>
                  </a:lnTo>
                  <a:lnTo>
                    <a:pt x="151" y="18"/>
                  </a:lnTo>
                  <a:cubicBezTo>
                    <a:pt x="159" y="18"/>
                    <a:pt x="151" y="18"/>
                    <a:pt x="1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rot="-818696">
              <a:off x="8279840" y="4842176"/>
              <a:ext cx="127539" cy="45935"/>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rot="-818696">
              <a:off x="8377402" y="4842092"/>
              <a:ext cx="4393" cy="1670"/>
            </a:xfrm>
            <a:custGeom>
              <a:rect b="b" l="l" r="r" t="t"/>
              <a:pathLst>
                <a:path extrusionOk="0" h="10" w="28">
                  <a:moveTo>
                    <a:pt x="27" y="1"/>
                  </a:moveTo>
                  <a:cubicBezTo>
                    <a:pt x="19" y="10"/>
                    <a:pt x="10" y="10"/>
                    <a:pt x="1" y="10"/>
                  </a:cubicBezTo>
                  <a:cubicBezTo>
                    <a:pt x="10" y="10"/>
                    <a:pt x="19"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rot="-818696">
              <a:off x="8301570" y="4890857"/>
              <a:ext cx="1569" cy="1670"/>
            </a:xfrm>
            <a:custGeom>
              <a:rect b="b" l="l" r="r" t="t"/>
              <a:pathLst>
                <a:path extrusionOk="0" h="10" w="10">
                  <a:moveTo>
                    <a:pt x="10" y="0"/>
                  </a:moveTo>
                  <a:lnTo>
                    <a:pt x="10" y="0"/>
                  </a:lnTo>
                  <a:lnTo>
                    <a:pt x="1"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4"/>
            <p:cNvSpPr/>
            <p:nvPr/>
          </p:nvSpPr>
          <p:spPr>
            <a:xfrm rot="-818696">
              <a:off x="8382781" y="4839279"/>
              <a:ext cx="4236" cy="1670"/>
            </a:xfrm>
            <a:custGeom>
              <a:rect b="b" l="l" r="r" t="t"/>
              <a:pathLst>
                <a:path extrusionOk="0" h="10" w="27">
                  <a:moveTo>
                    <a:pt x="27" y="1"/>
                  </a:moveTo>
                  <a:cubicBezTo>
                    <a:pt x="18" y="1"/>
                    <a:pt x="9" y="10"/>
                    <a:pt x="0" y="10"/>
                  </a:cubicBezTo>
                  <a:cubicBezTo>
                    <a:pt x="9" y="10"/>
                    <a:pt x="27"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4"/>
            <p:cNvSpPr/>
            <p:nvPr/>
          </p:nvSpPr>
          <p:spPr>
            <a:xfrm rot="-818696">
              <a:off x="8298921" y="4891005"/>
              <a:ext cx="5648" cy="1670"/>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rot="-818696">
              <a:off x="8347310" y="4861264"/>
              <a:ext cx="5804" cy="1670"/>
            </a:xfrm>
            <a:custGeom>
              <a:rect b="b" l="l" r="r" t="t"/>
              <a:pathLst>
                <a:path extrusionOk="0" h="10" w="37">
                  <a:moveTo>
                    <a:pt x="27" y="0"/>
                  </a:moveTo>
                  <a:lnTo>
                    <a:pt x="1" y="9"/>
                  </a:lnTo>
                  <a:cubicBezTo>
                    <a:pt x="1" y="9"/>
                    <a:pt x="27"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rot="-818696">
              <a:off x="8327752" y="4873664"/>
              <a:ext cx="4236" cy="1670"/>
            </a:xfrm>
            <a:custGeom>
              <a:rect b="b" l="l" r="r" t="t"/>
              <a:pathLst>
                <a:path extrusionOk="0" h="10" w="27">
                  <a:moveTo>
                    <a:pt x="27" y="0"/>
                  </a:moveTo>
                  <a:cubicBezTo>
                    <a:pt x="18" y="0"/>
                    <a:pt x="27" y="0"/>
                    <a:pt x="0" y="9"/>
                  </a:cubicBezTo>
                  <a:cubicBezTo>
                    <a:pt x="9" y="9"/>
                    <a:pt x="0" y="9"/>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rot="-818696">
              <a:off x="8330326" y="4873351"/>
              <a:ext cx="1569" cy="167"/>
            </a:xfrm>
            <a:custGeom>
              <a:rect b="b" l="l" r="r" t="t"/>
              <a:pathLst>
                <a:path extrusionOk="0" h="1" w="10">
                  <a:moveTo>
                    <a:pt x="1" y="0"/>
                  </a:moveTo>
                  <a:cubicBezTo>
                    <a:pt x="1" y="0"/>
                    <a:pt x="10"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rot="-818696">
              <a:off x="8302754" y="4888377"/>
              <a:ext cx="7059" cy="1670"/>
            </a:xfrm>
            <a:custGeom>
              <a:rect b="b" l="l" r="r" t="t"/>
              <a:pathLst>
                <a:path extrusionOk="0" h="10" w="45">
                  <a:moveTo>
                    <a:pt x="45" y="0"/>
                  </a:moveTo>
                  <a:cubicBezTo>
                    <a:pt x="27" y="0"/>
                    <a:pt x="27" y="0"/>
                    <a:pt x="1" y="9"/>
                  </a:cubicBezTo>
                  <a:cubicBezTo>
                    <a:pt x="18" y="9"/>
                    <a:pt x="36" y="0"/>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rot="-818696">
              <a:off x="8341967" y="4862077"/>
              <a:ext cx="9883" cy="3007"/>
            </a:xfrm>
            <a:custGeom>
              <a:rect b="b" l="l" r="r" t="t"/>
              <a:pathLst>
                <a:path extrusionOk="0" h="18" w="63">
                  <a:moveTo>
                    <a:pt x="53" y="0"/>
                  </a:moveTo>
                  <a:lnTo>
                    <a:pt x="0" y="18"/>
                  </a:lnTo>
                  <a:lnTo>
                    <a:pt x="0" y="18"/>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rot="-818696">
              <a:off x="8344866" y="4863745"/>
              <a:ext cx="2824" cy="1503"/>
            </a:xfrm>
            <a:custGeom>
              <a:rect b="b" l="l" r="r" t="t"/>
              <a:pathLst>
                <a:path extrusionOk="0" h="9" w="18">
                  <a:moveTo>
                    <a:pt x="18" y="0"/>
                  </a:moveTo>
                  <a:cubicBezTo>
                    <a:pt x="9" y="0"/>
                    <a:pt x="0" y="9"/>
                    <a:pt x="0" y="9"/>
                  </a:cubicBezTo>
                  <a:lnTo>
                    <a:pt x="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rot="-818696">
              <a:off x="8343567" y="4865727"/>
              <a:ext cx="1569" cy="0"/>
            </a:xfrm>
            <a:custGeom>
              <a:rect b="b" l="l" r="r" t="t"/>
              <a:pathLst>
                <a:path extrusionOk="0" h="0" w="10">
                  <a:moveTo>
                    <a:pt x="9" y="0"/>
                  </a:moveTo>
                  <a:cubicBezTo>
                    <a:pt x="9" y="0"/>
                    <a:pt x="9" y="0"/>
                    <a:pt x="0" y="0"/>
                  </a:cubicBezTo>
                  <a:cubicBezTo>
                    <a:pt x="0" y="0"/>
                    <a:pt x="0"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rot="-818696">
              <a:off x="8351358" y="4859118"/>
              <a:ext cx="2824" cy="1670"/>
            </a:xfrm>
            <a:custGeom>
              <a:rect b="b" l="l" r="r" t="t"/>
              <a:pathLst>
                <a:path extrusionOk="0" h="10" w="18">
                  <a:moveTo>
                    <a:pt x="18" y="1"/>
                  </a:moveTo>
                  <a:lnTo>
                    <a:pt x="0" y="9"/>
                  </a:lnTo>
                  <a:lnTo>
                    <a:pt x="9" y="9"/>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rot="-818696">
              <a:off x="8343378" y="4862077"/>
              <a:ext cx="7059" cy="3007"/>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4"/>
            <p:cNvSpPr/>
            <p:nvPr/>
          </p:nvSpPr>
          <p:spPr>
            <a:xfrm rot="-818696">
              <a:off x="8360345" y="4849842"/>
              <a:ext cx="12550" cy="4510"/>
            </a:xfrm>
            <a:custGeom>
              <a:rect b="b" l="l" r="r" t="t"/>
              <a:pathLst>
                <a:path extrusionOk="0" h="27" w="80">
                  <a:moveTo>
                    <a:pt x="80" y="0"/>
                  </a:moveTo>
                  <a:lnTo>
                    <a:pt x="44" y="9"/>
                  </a:lnTo>
                  <a:cubicBezTo>
                    <a:pt x="35" y="9"/>
                    <a:pt x="27" y="18"/>
                    <a:pt x="0" y="27"/>
                  </a:cubicBezTo>
                  <a:lnTo>
                    <a:pt x="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4"/>
            <p:cNvSpPr/>
            <p:nvPr/>
          </p:nvSpPr>
          <p:spPr>
            <a:xfrm rot="-818696">
              <a:off x="8369431" y="4845069"/>
              <a:ext cx="8471" cy="3174"/>
            </a:xfrm>
            <a:custGeom>
              <a:rect b="b" l="l" r="r" t="t"/>
              <a:pathLst>
                <a:path extrusionOk="0" h="19" w="54">
                  <a:moveTo>
                    <a:pt x="54" y="1"/>
                  </a:moveTo>
                  <a:cubicBezTo>
                    <a:pt x="54" y="1"/>
                    <a:pt x="27" y="9"/>
                    <a:pt x="1" y="18"/>
                  </a:cubicBezTo>
                  <a:cubicBezTo>
                    <a:pt x="19" y="18"/>
                    <a:pt x="36" y="9"/>
                    <a:pt x="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rot="-818696">
              <a:off x="8337713" y="4860425"/>
              <a:ext cx="19609" cy="6013"/>
            </a:xfrm>
            <a:custGeom>
              <a:rect b="b" l="l" r="r" t="t"/>
              <a:pathLst>
                <a:path extrusionOk="0" h="36" w="125">
                  <a:moveTo>
                    <a:pt x="125" y="1"/>
                  </a:moveTo>
                  <a:lnTo>
                    <a:pt x="125" y="1"/>
                  </a:lnTo>
                  <a:lnTo>
                    <a:pt x="1" y="3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rot="-818696">
              <a:off x="8385000" y="4833001"/>
              <a:ext cx="15374" cy="4510"/>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rot="-818696">
              <a:off x="8382801" y="4839445"/>
              <a:ext cx="2824" cy="1670"/>
            </a:xfrm>
            <a:custGeom>
              <a:rect b="b" l="l" r="r" t="t"/>
              <a:pathLst>
                <a:path extrusionOk="0" h="10" w="18">
                  <a:moveTo>
                    <a:pt x="18" y="1"/>
                  </a:moveTo>
                  <a:cubicBezTo>
                    <a:pt x="18" y="1"/>
                    <a:pt x="9" y="10"/>
                    <a:pt x="0" y="10"/>
                  </a:cubicBezTo>
                  <a:cubicBezTo>
                    <a:pt x="9" y="10"/>
                    <a:pt x="18"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rot="-818696">
              <a:off x="8393110" y="4832172"/>
              <a:ext cx="5804" cy="1670"/>
            </a:xfrm>
            <a:custGeom>
              <a:rect b="b" l="l" r="r" t="t"/>
              <a:pathLst>
                <a:path extrusionOk="0" h="10" w="37">
                  <a:moveTo>
                    <a:pt x="36" y="0"/>
                  </a:moveTo>
                  <a:lnTo>
                    <a:pt x="1" y="9"/>
                  </a:lnTo>
                  <a:lnTo>
                    <a:pt x="10" y="9"/>
                  </a:lnTo>
                  <a:lnTo>
                    <a:pt x="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rot="-818696">
              <a:off x="8347445" y="4839868"/>
              <a:ext cx="47219" cy="16370"/>
            </a:xfrm>
            <a:custGeom>
              <a:rect b="b" l="l" r="r" t="t"/>
              <a:pathLst>
                <a:path extrusionOk="0" h="98" w="301">
                  <a:moveTo>
                    <a:pt x="301" y="0"/>
                  </a:moveTo>
                  <a:lnTo>
                    <a:pt x="221" y="27"/>
                  </a:lnTo>
                  <a:cubicBezTo>
                    <a:pt x="1" y="97"/>
                    <a:pt x="71" y="80"/>
                    <a:pt x="27" y="97"/>
                  </a:cubicBezTo>
                  <a:lnTo>
                    <a:pt x="3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rot="-818696">
              <a:off x="8289715" y="4895962"/>
              <a:ext cx="7059" cy="3174"/>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rot="-818696">
              <a:off x="8297466" y="4889187"/>
              <a:ext cx="11138" cy="4510"/>
            </a:xfrm>
            <a:custGeom>
              <a:rect b="b" l="l" r="r" t="t"/>
              <a:pathLst>
                <a:path extrusionOk="0" h="27" w="71">
                  <a:moveTo>
                    <a:pt x="0" y="27"/>
                  </a:moveTo>
                  <a:lnTo>
                    <a:pt x="0" y="27"/>
                  </a:lnTo>
                  <a:lnTo>
                    <a:pt x="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rot="-818696">
              <a:off x="8284501" y="4901777"/>
              <a:ext cx="1569" cy="835"/>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rot="-818696">
              <a:off x="8461906" y="5276774"/>
              <a:ext cx="5648" cy="7517"/>
            </a:xfrm>
            <a:custGeom>
              <a:rect b="b" l="l" r="r" t="t"/>
              <a:pathLst>
                <a:path extrusionOk="0" h="45" w="36">
                  <a:moveTo>
                    <a:pt x="1" y="0"/>
                  </a:moveTo>
                  <a:cubicBezTo>
                    <a:pt x="9" y="9"/>
                    <a:pt x="27" y="35"/>
                    <a:pt x="36" y="44"/>
                  </a:cubicBezTo>
                  <a:cubicBezTo>
                    <a:pt x="36" y="44"/>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4"/>
            <p:cNvSpPr/>
            <p:nvPr/>
          </p:nvSpPr>
          <p:spPr>
            <a:xfrm rot="-818696">
              <a:off x="8478209" y="5293674"/>
              <a:ext cx="5648" cy="7517"/>
            </a:xfrm>
            <a:custGeom>
              <a:rect b="b" l="l" r="r" t="t"/>
              <a:pathLst>
                <a:path extrusionOk="0" h="45" w="36">
                  <a:moveTo>
                    <a:pt x="1" y="1"/>
                  </a:moveTo>
                  <a:lnTo>
                    <a:pt x="9" y="18"/>
                  </a:lnTo>
                  <a:lnTo>
                    <a:pt x="36" y="45"/>
                  </a:lnTo>
                  <a:lnTo>
                    <a:pt x="36" y="45"/>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4"/>
            <p:cNvSpPr/>
            <p:nvPr/>
          </p:nvSpPr>
          <p:spPr>
            <a:xfrm rot="-818696">
              <a:off x="8476762" y="5292339"/>
              <a:ext cx="7059" cy="9020"/>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rot="-818696">
              <a:off x="8460155" y="5274597"/>
              <a:ext cx="1569" cy="1670"/>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rot="-818696">
              <a:off x="8460119" y="5274766"/>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rot="-818696">
              <a:off x="8455941" y="5268905"/>
              <a:ext cx="7059" cy="9020"/>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rot="-818696">
              <a:off x="8467620" y="5283297"/>
              <a:ext cx="1569" cy="1503"/>
            </a:xfrm>
            <a:custGeom>
              <a:rect b="b" l="l" r="r" t="t"/>
              <a:pathLst>
                <a:path extrusionOk="0" h="9" w="10">
                  <a:moveTo>
                    <a:pt x="10" y="9"/>
                  </a:moveTo>
                  <a:lnTo>
                    <a:pt x="1" y="0"/>
                  </a:lnTo>
                  <a:cubicBezTo>
                    <a:pt x="1" y="0"/>
                    <a:pt x="1" y="0"/>
                    <a:pt x="1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rot="-818696">
              <a:off x="8464795" y="5279276"/>
              <a:ext cx="2824" cy="4677"/>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rot="-818696">
              <a:off x="8466279" y="5281457"/>
              <a:ext cx="7216" cy="7517"/>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rot="-818696">
              <a:off x="8488680" y="5306375"/>
              <a:ext cx="2824" cy="4677"/>
            </a:xfrm>
            <a:custGeom>
              <a:rect b="b" l="l" r="r" t="t"/>
              <a:pathLst>
                <a:path extrusionOk="0" h="28" w="18">
                  <a:moveTo>
                    <a:pt x="0" y="1"/>
                  </a:moveTo>
                  <a:lnTo>
                    <a:pt x="18" y="27"/>
                  </a:ln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rot="-818696">
              <a:off x="8457579" y="5271587"/>
              <a:ext cx="8314" cy="10356"/>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rot="-818696">
              <a:off x="8466117" y="5280461"/>
              <a:ext cx="2981" cy="4510"/>
            </a:xfrm>
            <a:custGeom>
              <a:rect b="b" l="l" r="r" t="t"/>
              <a:pathLst>
                <a:path extrusionOk="0" h="27" w="19">
                  <a:moveTo>
                    <a:pt x="1" y="0"/>
                  </a:moveTo>
                  <a:cubicBezTo>
                    <a:pt x="10" y="18"/>
                    <a:pt x="10" y="18"/>
                    <a:pt x="19" y="27"/>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4"/>
            <p:cNvSpPr/>
            <p:nvPr/>
          </p:nvSpPr>
          <p:spPr>
            <a:xfrm rot="-818696">
              <a:off x="8472367" y="5287471"/>
              <a:ext cx="7059" cy="9020"/>
            </a:xfrm>
            <a:custGeom>
              <a:rect b="b" l="l" r="r" t="t"/>
              <a:pathLst>
                <a:path extrusionOk="0" h="54" w="45">
                  <a:moveTo>
                    <a:pt x="44" y="53"/>
                  </a:moveTo>
                  <a:lnTo>
                    <a:pt x="0" y="0"/>
                  </a:lnTo>
                  <a:lnTo>
                    <a:pt x="44" y="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4"/>
            <p:cNvSpPr/>
            <p:nvPr/>
          </p:nvSpPr>
          <p:spPr>
            <a:xfrm rot="-818696">
              <a:off x="8452987" y="5266739"/>
              <a:ext cx="7059" cy="9020"/>
            </a:xfrm>
            <a:custGeom>
              <a:rect b="b" l="l" r="r" t="t"/>
              <a:pathLst>
                <a:path extrusionOk="0" h="54" w="45">
                  <a:moveTo>
                    <a:pt x="0" y="0"/>
                  </a:moveTo>
                  <a:lnTo>
                    <a:pt x="27" y="36"/>
                  </a:lnTo>
                  <a:lnTo>
                    <a:pt x="45" y="53"/>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4"/>
            <p:cNvSpPr/>
            <p:nvPr/>
          </p:nvSpPr>
          <p:spPr>
            <a:xfrm rot="-818696">
              <a:off x="8449946" y="5262739"/>
              <a:ext cx="8471" cy="10523"/>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rot="-818696">
              <a:off x="8457169" y="5270595"/>
              <a:ext cx="2981" cy="4677"/>
            </a:xfrm>
            <a:custGeom>
              <a:rect b="b" l="l" r="r" t="t"/>
              <a:pathLst>
                <a:path extrusionOk="0" h="28" w="19">
                  <a:moveTo>
                    <a:pt x="1" y="1"/>
                  </a:moveTo>
                  <a:cubicBezTo>
                    <a:pt x="1" y="1"/>
                    <a:pt x="10" y="18"/>
                    <a:pt x="19" y="27"/>
                  </a:cubicBezTo>
                  <a:cubicBezTo>
                    <a:pt x="19" y="27"/>
                    <a:pt x="10"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rot="-818696">
              <a:off x="8461900" y="5276607"/>
              <a:ext cx="5648" cy="768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rot="-818696">
              <a:off x="8467591" y="5283466"/>
              <a:ext cx="157" cy="167"/>
            </a:xfrm>
            <a:custGeom>
              <a:rect b="b" l="l" r="r" t="t"/>
              <a:pathLst>
                <a:path extrusionOk="0" h="1" w="1">
                  <a:moveTo>
                    <a:pt x="1" y="0"/>
                  </a:moveTo>
                  <a:lnTo>
                    <a:pt x="1" y="0"/>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rot="-818696">
              <a:off x="8467591" y="5283466"/>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rot="-818696">
              <a:off x="8475356" y="5289499"/>
              <a:ext cx="9883" cy="14866"/>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rot="-818696">
              <a:off x="8470793" y="5286475"/>
              <a:ext cx="5648" cy="6013"/>
            </a:xfrm>
            <a:custGeom>
              <a:rect b="b" l="l" r="r" t="t"/>
              <a:pathLst>
                <a:path extrusionOk="0" h="36" w="36">
                  <a:moveTo>
                    <a:pt x="27" y="27"/>
                  </a:moveTo>
                  <a:lnTo>
                    <a:pt x="36" y="36"/>
                  </a:lnTo>
                  <a:cubicBezTo>
                    <a:pt x="27" y="27"/>
                    <a:pt x="9"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rot="-818696">
              <a:off x="8475036" y="5290496"/>
              <a:ext cx="1569" cy="3007"/>
            </a:xfrm>
            <a:custGeom>
              <a:rect b="b" l="l" r="r" t="t"/>
              <a:pathLst>
                <a:path extrusionOk="0" h="18" w="10">
                  <a:moveTo>
                    <a:pt x="10" y="18"/>
                  </a:moveTo>
                  <a:lnTo>
                    <a:pt x="1" y="0"/>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rot="-818696">
              <a:off x="8466153" y="5280293"/>
              <a:ext cx="4393" cy="6013"/>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rot="-818696">
              <a:off x="8467535" y="5281964"/>
              <a:ext cx="157" cy="1670"/>
            </a:xfrm>
            <a:custGeom>
              <a:rect b="b" l="l" r="r" t="t"/>
              <a:pathLst>
                <a:path extrusionOk="0" h="10" w="1">
                  <a:moveTo>
                    <a:pt x="1" y="0"/>
                  </a:moveTo>
                  <a:lnTo>
                    <a:pt x="1"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rot="-818696">
              <a:off x="8469117" y="5284463"/>
              <a:ext cx="157" cy="1670"/>
            </a:xfrm>
            <a:custGeom>
              <a:rect b="b" l="l" r="r" t="t"/>
              <a:pathLst>
                <a:path extrusionOk="0" h="10" w="1">
                  <a:moveTo>
                    <a:pt x="1" y="1"/>
                  </a:moveTo>
                  <a:cubicBezTo>
                    <a:pt x="1" y="1"/>
                    <a:pt x="1" y="1"/>
                    <a:pt x="1"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rot="-818696">
              <a:off x="8470580" y="5285463"/>
              <a:ext cx="1569" cy="1670"/>
            </a:xfrm>
            <a:custGeom>
              <a:rect b="b" l="l" r="r" t="t"/>
              <a:pathLst>
                <a:path extrusionOk="0" h="10" w="10">
                  <a:moveTo>
                    <a:pt x="0" y="1"/>
                  </a:moveTo>
                  <a:cubicBezTo>
                    <a:pt x="0" y="10"/>
                    <a:pt x="0" y="10"/>
                    <a:pt x="9" y="10"/>
                  </a:cubicBezTo>
                  <a:cubicBezTo>
                    <a:pt x="5" y="5"/>
                    <a:pt x="3" y="3"/>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rot="-818696">
              <a:off x="8463257" y="5278112"/>
              <a:ext cx="2824" cy="3174"/>
            </a:xfrm>
            <a:custGeom>
              <a:rect b="b" l="l" r="r" t="t"/>
              <a:pathLst>
                <a:path extrusionOk="0" h="19" w="18">
                  <a:moveTo>
                    <a:pt x="0" y="1"/>
                  </a:moveTo>
                  <a:cubicBezTo>
                    <a:pt x="9" y="10"/>
                    <a:pt x="18" y="18"/>
                    <a:pt x="18" y="18"/>
                  </a:cubicBezTo>
                  <a:cubicBezTo>
                    <a:pt x="9" y="10"/>
                    <a:pt x="9"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rot="-818696">
              <a:off x="8465997" y="5280800"/>
              <a:ext cx="157" cy="167"/>
            </a:xfrm>
            <a:custGeom>
              <a:rect b="b" l="l" r="r" t="t"/>
              <a:pathLst>
                <a:path extrusionOk="0" h="1" w="1">
                  <a:moveTo>
                    <a:pt x="1" y="0"/>
                  </a:moveTo>
                  <a:cubicBezTo>
                    <a:pt x="1" y="0"/>
                    <a:pt x="1" y="0"/>
                    <a:pt x="1" y="0"/>
                  </a:cubicBez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rot="-818696">
              <a:off x="8466117" y="5280461"/>
              <a:ext cx="2981" cy="4510"/>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rot="-818696">
              <a:off x="8470355" y="5282148"/>
              <a:ext cx="32003" cy="4443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4"/>
            <p:cNvSpPr/>
            <p:nvPr/>
          </p:nvSpPr>
          <p:spPr>
            <a:xfrm rot="-818696">
              <a:off x="8463357" y="5276103"/>
              <a:ext cx="7059" cy="10523"/>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rot="-818696">
              <a:off x="8466686" y="5280308"/>
              <a:ext cx="16786" cy="22216"/>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rot="-818696">
              <a:off x="8495948" y="5313728"/>
              <a:ext cx="1569" cy="1670"/>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4"/>
            <p:cNvSpPr/>
            <p:nvPr/>
          </p:nvSpPr>
          <p:spPr>
            <a:xfrm rot="-818696">
              <a:off x="8481544" y="5295007"/>
              <a:ext cx="13962" cy="20713"/>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4"/>
            <p:cNvSpPr/>
            <p:nvPr/>
          </p:nvSpPr>
          <p:spPr>
            <a:xfrm rot="-818696">
              <a:off x="8482885" y="5299687"/>
              <a:ext cx="8314" cy="9020"/>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rot="-818696">
              <a:off x="8460404" y="5273938"/>
              <a:ext cx="7059" cy="10523"/>
            </a:xfrm>
            <a:custGeom>
              <a:rect b="b" l="l" r="r" t="t"/>
              <a:pathLst>
                <a:path extrusionOk="0" h="63" w="45">
                  <a:moveTo>
                    <a:pt x="1" y="0"/>
                  </a:moveTo>
                  <a:lnTo>
                    <a:pt x="45" y="62"/>
                  </a:lnTo>
                  <a:lnTo>
                    <a:pt x="36" y="44"/>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rot="-818696">
              <a:off x="8461815" y="5275441"/>
              <a:ext cx="4236" cy="7517"/>
            </a:xfrm>
            <a:custGeom>
              <a:rect b="b" l="l" r="r" t="t"/>
              <a:pathLst>
                <a:path extrusionOk="0" h="45" w="27">
                  <a:moveTo>
                    <a:pt x="0" y="0"/>
                  </a:moveTo>
                  <a:lnTo>
                    <a:pt x="27" y="44"/>
                  </a:lnTo>
                  <a:lnTo>
                    <a:pt x="18" y="27"/>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rot="-818696">
              <a:off x="8462611" y="5288923"/>
              <a:ext cx="1569" cy="1670"/>
            </a:xfrm>
            <a:custGeom>
              <a:rect b="b" l="l" r="r" t="t"/>
              <a:pathLst>
                <a:path extrusionOk="0" h="10" w="10">
                  <a:moveTo>
                    <a:pt x="0" y="1"/>
                  </a:moveTo>
                  <a:lnTo>
                    <a:pt x="9" y="9"/>
                  </a:lnTo>
                  <a:cubicBezTo>
                    <a:pt x="9"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rot="-818696">
              <a:off x="8464132" y="5289939"/>
              <a:ext cx="2824" cy="3174"/>
            </a:xfrm>
            <a:custGeom>
              <a:rect b="b" l="l" r="r" t="t"/>
              <a:pathLst>
                <a:path extrusionOk="0" h="19" w="18">
                  <a:moveTo>
                    <a:pt x="0" y="0"/>
                  </a:moveTo>
                  <a:lnTo>
                    <a:pt x="18" y="18"/>
                  </a:lnTo>
                  <a:cubicBezTo>
                    <a:pt x="9" y="0"/>
                    <a:pt x="0"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rot="-818696">
              <a:off x="8460404" y="5275441"/>
              <a:ext cx="7059" cy="7517"/>
            </a:xfrm>
            <a:custGeom>
              <a:rect b="b" l="l" r="r" t="t"/>
              <a:pathLst>
                <a:path extrusionOk="0" h="45" w="45">
                  <a:moveTo>
                    <a:pt x="1" y="0"/>
                  </a:moveTo>
                  <a:lnTo>
                    <a:pt x="36" y="44"/>
                  </a:lnTo>
                  <a:lnTo>
                    <a:pt x="45" y="44"/>
                  </a:lnTo>
                  <a:cubicBezTo>
                    <a:pt x="27" y="27"/>
                    <a:pt x="27" y="27"/>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rot="-818696">
              <a:off x="8497609" y="5314572"/>
              <a:ext cx="4236" cy="7517"/>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rot="-818696">
              <a:off x="8519875" y="5339322"/>
              <a:ext cx="2981" cy="6013"/>
            </a:xfrm>
            <a:custGeom>
              <a:rect b="b" l="l" r="r" t="t"/>
              <a:pathLst>
                <a:path extrusionOk="0" h="36" w="19">
                  <a:moveTo>
                    <a:pt x="1" y="0"/>
                  </a:moveTo>
                  <a:lnTo>
                    <a:pt x="18" y="36"/>
                  </a:lnTo>
                  <a:cubicBezTo>
                    <a:pt x="18" y="27"/>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rot="-818696">
              <a:off x="8451019" y="5279218"/>
              <a:ext cx="5804" cy="6180"/>
            </a:xfrm>
            <a:custGeom>
              <a:rect b="b" l="l" r="r" t="t"/>
              <a:pathLst>
                <a:path extrusionOk="0" h="37" w="37">
                  <a:moveTo>
                    <a:pt x="36" y="36"/>
                  </a:moveTo>
                  <a:lnTo>
                    <a:pt x="1" y="1"/>
                  </a:lnTo>
                  <a:cubicBezTo>
                    <a:pt x="1" y="1"/>
                    <a:pt x="18" y="19"/>
                    <a:pt x="36" y="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rot="-818696">
              <a:off x="8466117" y="5280461"/>
              <a:ext cx="2981" cy="4510"/>
            </a:xfrm>
            <a:custGeom>
              <a:rect b="b" l="l" r="r" t="t"/>
              <a:pathLst>
                <a:path extrusionOk="0" h="27" w="19">
                  <a:moveTo>
                    <a:pt x="1" y="0"/>
                  </a:moveTo>
                  <a:cubicBezTo>
                    <a:pt x="1" y="0"/>
                    <a:pt x="1" y="9"/>
                    <a:pt x="19" y="27"/>
                  </a:cubicBezTo>
                  <a:cubicBezTo>
                    <a:pt x="1" y="9"/>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rot="-818696">
              <a:off x="8528040" y="5340030"/>
              <a:ext cx="4393" cy="3174"/>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rot="-818696">
              <a:off x="8466052" y="5280798"/>
              <a:ext cx="157" cy="1670"/>
            </a:xfrm>
            <a:custGeom>
              <a:rect b="b" l="l" r="r" t="t"/>
              <a:pathLst>
                <a:path extrusionOk="0" h="10" w="1">
                  <a:moveTo>
                    <a:pt x="1" y="0"/>
                  </a:moveTo>
                  <a:cubicBezTo>
                    <a:pt x="1" y="0"/>
                    <a:pt x="1" y="0"/>
                    <a:pt x="1" y="9"/>
                  </a:cubicBez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rot="-818696">
              <a:off x="8462556" y="5288925"/>
              <a:ext cx="1569" cy="167"/>
            </a:xfrm>
            <a:custGeom>
              <a:rect b="b" l="l" r="r" t="t"/>
              <a:pathLst>
                <a:path extrusionOk="0" h="1" w="10">
                  <a:moveTo>
                    <a:pt x="0" y="1"/>
                  </a:moveTo>
                  <a:lnTo>
                    <a:pt x="9" y="1"/>
                  </a:ln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rot="-818696">
              <a:off x="8526498" y="5339367"/>
              <a:ext cx="1569" cy="167"/>
            </a:xfrm>
            <a:custGeom>
              <a:rect b="b" l="l" r="r" t="t"/>
              <a:pathLst>
                <a:path extrusionOk="0" h="1" w="10">
                  <a:moveTo>
                    <a:pt x="1" y="0"/>
                  </a:move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rot="-818696">
              <a:off x="8464666" y="5279597"/>
              <a:ext cx="157" cy="167"/>
            </a:xfrm>
            <a:custGeom>
              <a:rect b="b" l="l" r="r" t="t"/>
              <a:pathLst>
                <a:path extrusionOk="0" h="1" w="1">
                  <a:moveTo>
                    <a:pt x="0" y="1"/>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rot="-818696">
              <a:off x="8487000" y="5302525"/>
              <a:ext cx="1569" cy="4510"/>
            </a:xfrm>
            <a:custGeom>
              <a:rect b="b" l="l" r="r" t="t"/>
              <a:pathLst>
                <a:path extrusionOk="0" h="27" w="10">
                  <a:moveTo>
                    <a:pt x="0" y="0"/>
                  </a:moveTo>
                  <a:cubicBezTo>
                    <a:pt x="0" y="9"/>
                    <a:pt x="0" y="18"/>
                    <a:pt x="9" y="27"/>
                  </a:cubicBezTo>
                  <a:cubicBezTo>
                    <a:pt x="0" y="18"/>
                    <a:pt x="0"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rot="-818696">
              <a:off x="8500320" y="5318931"/>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rot="-818696">
              <a:off x="8464740" y="5279278"/>
              <a:ext cx="2824" cy="3174"/>
            </a:xfrm>
            <a:custGeom>
              <a:rect b="b" l="l" r="r" t="t"/>
              <a:pathLst>
                <a:path extrusionOk="0" h="19" w="18">
                  <a:moveTo>
                    <a:pt x="18" y="18"/>
                  </a:moveTo>
                  <a:cubicBezTo>
                    <a:pt x="9" y="9"/>
                    <a:pt x="9" y="9"/>
                    <a:pt x="0" y="1"/>
                  </a:cubicBezTo>
                  <a:cubicBezTo>
                    <a:pt x="9" y="9"/>
                    <a:pt x="9" y="9"/>
                    <a:pt x="18"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rot="-818696">
              <a:off x="8464666" y="5279597"/>
              <a:ext cx="157" cy="167"/>
            </a:xfrm>
            <a:custGeom>
              <a:rect b="b" l="l" r="r" t="t"/>
              <a:pathLst>
                <a:path extrusionOk="0" h="1" w="1">
                  <a:moveTo>
                    <a:pt x="0" y="1"/>
                  </a:moveTo>
                  <a:cubicBezTo>
                    <a:pt x="0" y="1"/>
                    <a:pt x="0" y="1"/>
                    <a:pt x="0" y="1"/>
                  </a:cubicBez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rot="-818696">
              <a:off x="8464666" y="5279597"/>
              <a:ext cx="157" cy="167"/>
            </a:xfrm>
            <a:custGeom>
              <a:rect b="b" l="l" r="r" t="t"/>
              <a:pathLst>
                <a:path extrusionOk="0" h="1" w="1">
                  <a:moveTo>
                    <a:pt x="0" y="1"/>
                  </a:moveTo>
                  <a:cubicBezTo>
                    <a:pt x="0" y="1"/>
                    <a:pt x="0" y="1"/>
                    <a:pt x="0" y="1"/>
                  </a:cubicBez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rot="-818696">
              <a:off x="8480041" y="5302827"/>
              <a:ext cx="157" cy="167"/>
            </a:xfrm>
            <a:custGeom>
              <a:rect b="b" l="l" r="r" t="t"/>
              <a:pathLst>
                <a:path extrusionOk="0" h="1" w="1">
                  <a:moveTo>
                    <a:pt x="0" y="1"/>
                  </a:moveTo>
                  <a:lnTo>
                    <a:pt x="0" y="1"/>
                  </a:ln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rot="-818696">
              <a:off x="8524358" y="5345993"/>
              <a:ext cx="157" cy="167"/>
            </a:xfrm>
            <a:custGeom>
              <a:rect b="b" l="l" r="r" t="t"/>
              <a:pathLst>
                <a:path extrusionOk="0" h="1" w="1">
                  <a:moveTo>
                    <a:pt x="0" y="0"/>
                  </a:moveTo>
                  <a:lnTo>
                    <a:pt x="0" y="0"/>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rot="-818696">
              <a:off x="8508694" y="5325113"/>
              <a:ext cx="19453" cy="28229"/>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rot="-818696">
              <a:off x="8444847" y="5262257"/>
              <a:ext cx="90203" cy="107906"/>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rot="-818696">
              <a:off x="8516995" y="5336806"/>
              <a:ext cx="4236" cy="4677"/>
            </a:xfrm>
            <a:custGeom>
              <a:rect b="b" l="l" r="r" t="t"/>
              <a:pathLst>
                <a:path extrusionOk="0" h="28" w="27">
                  <a:moveTo>
                    <a:pt x="27" y="27"/>
                  </a:moveTo>
                  <a:cubicBezTo>
                    <a:pt x="18" y="18"/>
                    <a:pt x="9" y="9"/>
                    <a:pt x="0" y="1"/>
                  </a:cubicBezTo>
                  <a:cubicBezTo>
                    <a:pt x="9" y="9"/>
                    <a:pt x="18" y="18"/>
                    <a:pt x="27"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rot="-818696">
              <a:off x="8456846" y="5284407"/>
              <a:ext cx="1412" cy="1670"/>
            </a:xfrm>
            <a:custGeom>
              <a:rect b="b" l="l" r="r" t="t"/>
              <a:pathLst>
                <a:path extrusionOk="0" h="10" w="9">
                  <a:moveTo>
                    <a:pt x="9" y="9"/>
                  </a:moveTo>
                  <a:lnTo>
                    <a:pt x="9" y="9"/>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rot="-818696">
              <a:off x="8521352" y="5341825"/>
              <a:ext cx="2981" cy="3174"/>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rot="-818696">
              <a:off x="8461722" y="5275593"/>
              <a:ext cx="2981" cy="4510"/>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rot="-818696">
              <a:off x="8496021" y="5313409"/>
              <a:ext cx="4236" cy="4677"/>
            </a:xfrm>
            <a:custGeom>
              <a:rect b="b" l="l" r="r" t="t"/>
              <a:pathLst>
                <a:path extrusionOk="0" h="28" w="27">
                  <a:moveTo>
                    <a:pt x="0" y="1"/>
                  </a:moveTo>
                  <a:lnTo>
                    <a:pt x="18" y="27"/>
                  </a:lnTo>
                  <a:lnTo>
                    <a:pt x="27" y="27"/>
                  </a:lnTo>
                  <a:cubicBezTo>
                    <a:pt x="18" y="19"/>
                    <a:pt x="1"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4"/>
            <p:cNvSpPr/>
            <p:nvPr/>
          </p:nvSpPr>
          <p:spPr>
            <a:xfrm rot="-818696">
              <a:off x="8482636" y="5298844"/>
              <a:ext cx="2824" cy="3174"/>
            </a:xfrm>
            <a:custGeom>
              <a:rect b="b" l="l" r="r" t="t"/>
              <a:pathLst>
                <a:path extrusionOk="0" h="19" w="18">
                  <a:moveTo>
                    <a:pt x="0" y="1"/>
                  </a:moveTo>
                  <a:cubicBezTo>
                    <a:pt x="0" y="1"/>
                    <a:pt x="0" y="1"/>
                    <a:pt x="9" y="19"/>
                  </a:cubicBezTo>
                  <a:cubicBezTo>
                    <a:pt x="9" y="10"/>
                    <a:pt x="18" y="1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rot="-818696">
              <a:off x="8483949" y="5300364"/>
              <a:ext cx="157" cy="1670"/>
            </a:xfrm>
            <a:custGeom>
              <a:rect b="b" l="l" r="r" t="t"/>
              <a:pathLst>
                <a:path extrusionOk="0" h="10" w="1">
                  <a:moveTo>
                    <a:pt x="1" y="10"/>
                  </a:moveTo>
                  <a:cubicBezTo>
                    <a:pt x="1" y="1"/>
                    <a:pt x="1" y="10"/>
                    <a:pt x="1"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rot="-818696">
              <a:off x="8464720" y="5277608"/>
              <a:ext cx="4236" cy="6180"/>
            </a:xfrm>
            <a:custGeom>
              <a:rect b="b" l="l" r="r" t="t"/>
              <a:pathLst>
                <a:path extrusionOk="0" h="37" w="27">
                  <a:moveTo>
                    <a:pt x="0" y="1"/>
                  </a:moveTo>
                  <a:cubicBezTo>
                    <a:pt x="18" y="27"/>
                    <a:pt x="18" y="27"/>
                    <a:pt x="27" y="36"/>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rot="-818696">
              <a:off x="8493095" y="5309553"/>
              <a:ext cx="5804" cy="9020"/>
            </a:xfrm>
            <a:custGeom>
              <a:rect b="b" l="l" r="r" t="t"/>
              <a:pathLst>
                <a:path extrusionOk="0" h="54" w="37">
                  <a:moveTo>
                    <a:pt x="1" y="0"/>
                  </a:moveTo>
                  <a:lnTo>
                    <a:pt x="27" y="45"/>
                  </a:lnTo>
                  <a:lnTo>
                    <a:pt x="36" y="53"/>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rot="-818696">
              <a:off x="8494416" y="5311227"/>
              <a:ext cx="1569" cy="3007"/>
            </a:xfrm>
            <a:custGeom>
              <a:rect b="b" l="l" r="r" t="t"/>
              <a:pathLst>
                <a:path extrusionOk="0" h="18" w="10">
                  <a:moveTo>
                    <a:pt x="1" y="0"/>
                  </a:moveTo>
                  <a:cubicBezTo>
                    <a:pt x="1" y="0"/>
                    <a:pt x="1" y="0"/>
                    <a:pt x="1" y="9"/>
                  </a:cubicBezTo>
                  <a:lnTo>
                    <a:pt x="9" y="1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rot="-818696">
              <a:off x="8492884" y="5310063"/>
              <a:ext cx="1569" cy="1670"/>
            </a:xfrm>
            <a:custGeom>
              <a:rect b="b" l="l" r="r" t="t"/>
              <a:pathLst>
                <a:path extrusionOk="0" h="10" w="10">
                  <a:moveTo>
                    <a:pt x="1" y="0"/>
                  </a:moveTo>
                  <a:cubicBezTo>
                    <a:pt x="1" y="0"/>
                    <a:pt x="1" y="9"/>
                    <a:pt x="10" y="9"/>
                  </a:cubicBezTo>
                  <a:cubicBezTo>
                    <a:pt x="10" y="9"/>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rot="-818696">
              <a:off x="8499076" y="5317576"/>
              <a:ext cx="1412" cy="3007"/>
            </a:xfrm>
            <a:custGeom>
              <a:rect b="b" l="l" r="r" t="t"/>
              <a:pathLst>
                <a:path extrusionOk="0" h="18" w="9">
                  <a:moveTo>
                    <a:pt x="0" y="0"/>
                  </a:moveTo>
                  <a:lnTo>
                    <a:pt x="9" y="18"/>
                  </a:ln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4"/>
            <p:cNvSpPr/>
            <p:nvPr/>
          </p:nvSpPr>
          <p:spPr>
            <a:xfrm rot="-818696">
              <a:off x="8493115" y="5311223"/>
              <a:ext cx="4393" cy="6013"/>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4"/>
            <p:cNvSpPr/>
            <p:nvPr/>
          </p:nvSpPr>
          <p:spPr>
            <a:xfrm rot="-818696">
              <a:off x="8506634" y="5324100"/>
              <a:ext cx="7059" cy="10523"/>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4"/>
            <p:cNvSpPr/>
            <p:nvPr/>
          </p:nvSpPr>
          <p:spPr>
            <a:xfrm rot="-818696">
              <a:off x="8512532" y="5331805"/>
              <a:ext cx="5648" cy="7517"/>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rot="-818696">
              <a:off x="8490422" y="5305044"/>
              <a:ext cx="11138" cy="17873"/>
            </a:xfrm>
            <a:custGeom>
              <a:rect b="b" l="l" r="r" t="t"/>
              <a:pathLst>
                <a:path extrusionOk="0" h="107" w="71">
                  <a:moveTo>
                    <a:pt x="71" y="107"/>
                  </a:moveTo>
                  <a:lnTo>
                    <a:pt x="71" y="107"/>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rot="-818696">
              <a:off x="8524622" y="5343495"/>
              <a:ext cx="8471" cy="13530"/>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rot="-818696">
              <a:off x="8521352" y="5341825"/>
              <a:ext cx="2981" cy="3174"/>
            </a:xfrm>
            <a:custGeom>
              <a:rect b="b" l="l" r="r" t="t"/>
              <a:pathLst>
                <a:path extrusionOk="0" h="19" w="19">
                  <a:moveTo>
                    <a:pt x="18" y="19"/>
                  </a:moveTo>
                  <a:cubicBezTo>
                    <a:pt x="9" y="10"/>
                    <a:pt x="9" y="10"/>
                    <a:pt x="1" y="1"/>
                  </a:cubicBezTo>
                  <a:cubicBezTo>
                    <a:pt x="9" y="10"/>
                    <a:pt x="9" y="10"/>
                    <a:pt x="18" y="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rot="-818696">
              <a:off x="8533967" y="5343210"/>
              <a:ext cx="4236" cy="6013"/>
            </a:xfrm>
            <a:custGeom>
              <a:rect b="b" l="l" r="r" t="t"/>
              <a:pathLst>
                <a:path extrusionOk="0" h="36" w="27">
                  <a:moveTo>
                    <a:pt x="0" y="0"/>
                  </a:moveTo>
                  <a:lnTo>
                    <a:pt x="9" y="18"/>
                  </a:lnTo>
                  <a:lnTo>
                    <a:pt x="27" y="3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rot="-818696">
              <a:off x="8523949" y="5336003"/>
              <a:ext cx="9883" cy="10523"/>
            </a:xfrm>
            <a:custGeom>
              <a:rect b="b" l="l" r="r" t="t"/>
              <a:pathLst>
                <a:path extrusionOk="0" h="63" w="63">
                  <a:moveTo>
                    <a:pt x="0" y="0"/>
                  </a:moveTo>
                  <a:lnTo>
                    <a:pt x="9" y="9"/>
                  </a:lnTo>
                  <a:lnTo>
                    <a:pt x="62" y="62"/>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rot="-818696">
              <a:off x="8448159" y="5277036"/>
              <a:ext cx="5648" cy="4510"/>
            </a:xfrm>
            <a:custGeom>
              <a:rect b="b" l="l" r="r" t="t"/>
              <a:pathLst>
                <a:path extrusionOk="0" h="27" w="36">
                  <a:moveTo>
                    <a:pt x="0" y="0"/>
                  </a:moveTo>
                  <a:lnTo>
                    <a:pt x="9" y="9"/>
                  </a:lnTo>
                  <a:lnTo>
                    <a:pt x="35" y="27"/>
                  </a:lnTo>
                  <a:lnTo>
                    <a:pt x="35" y="27"/>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rot="-818696">
              <a:off x="8455424" y="5280899"/>
              <a:ext cx="8471" cy="9020"/>
            </a:xfrm>
            <a:custGeom>
              <a:rect b="b" l="l" r="r" t="t"/>
              <a:pathLst>
                <a:path extrusionOk="0" h="54" w="54">
                  <a:moveTo>
                    <a:pt x="0" y="1"/>
                  </a:moveTo>
                  <a:lnTo>
                    <a:pt x="0" y="1"/>
                  </a:lnTo>
                  <a:lnTo>
                    <a:pt x="53" y="5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rot="-818696">
              <a:off x="8443663" y="5274022"/>
              <a:ext cx="1569" cy="1670"/>
            </a:xfrm>
            <a:custGeom>
              <a:rect b="b" l="l" r="r" t="t"/>
              <a:pathLst>
                <a:path extrusionOk="0" h="10" w="10">
                  <a:moveTo>
                    <a:pt x="1" y="1"/>
                  </a:moveTo>
                  <a:lnTo>
                    <a:pt x="9" y="10"/>
                  </a:lnTo>
                  <a:cubicBezTo>
                    <a:pt x="9" y="10"/>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rot="-818696">
              <a:off x="7954580" y="5846788"/>
              <a:ext cx="23688" cy="10523"/>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rot="-818696">
              <a:off x="8150872" y="5759629"/>
              <a:ext cx="29179" cy="9020"/>
            </a:xfrm>
            <a:custGeom>
              <a:rect b="b" l="l" r="r" t="t"/>
              <a:pathLst>
                <a:path extrusionOk="0" h="54" w="186">
                  <a:moveTo>
                    <a:pt x="186" y="0"/>
                  </a:moveTo>
                  <a:lnTo>
                    <a:pt x="27" y="27"/>
                  </a:lnTo>
                  <a:lnTo>
                    <a:pt x="0" y="53"/>
                  </a:lnTo>
                  <a:lnTo>
                    <a:pt x="1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rot="-818696">
              <a:off x="8215625" y="5731999"/>
              <a:ext cx="124716" cy="12194"/>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rot="-818696">
              <a:off x="8419727" y="5708047"/>
              <a:ext cx="26826" cy="9020"/>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rot="-818696">
              <a:off x="8416923" y="5718846"/>
              <a:ext cx="17099" cy="2506"/>
            </a:xfrm>
            <a:custGeom>
              <a:rect b="b" l="l" r="r" t="t"/>
              <a:pathLst>
                <a:path extrusionOk="0" h="15" w="109">
                  <a:moveTo>
                    <a:pt x="49" y="1"/>
                  </a:moveTo>
                  <a:cubicBezTo>
                    <a:pt x="1" y="11"/>
                    <a:pt x="5" y="15"/>
                    <a:pt x="23" y="15"/>
                  </a:cubicBezTo>
                  <a:cubicBezTo>
                    <a:pt x="50" y="15"/>
                    <a:pt x="108" y="6"/>
                    <a:pt x="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rot="-818696">
              <a:off x="8488049" y="5667993"/>
              <a:ext cx="48631" cy="13697"/>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rot="-818696">
              <a:off x="8519229" y="5645237"/>
              <a:ext cx="12707" cy="7517"/>
            </a:xfrm>
            <a:custGeom>
              <a:rect b="b" l="l" r="r" t="t"/>
              <a:pathLst>
                <a:path extrusionOk="0" h="45" w="81">
                  <a:moveTo>
                    <a:pt x="80" y="0"/>
                  </a:moveTo>
                  <a:lnTo>
                    <a:pt x="1" y="45"/>
                  </a:lnTo>
                  <a:cubicBezTo>
                    <a:pt x="18" y="45"/>
                    <a:pt x="45" y="45"/>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4"/>
            <p:cNvSpPr/>
            <p:nvPr/>
          </p:nvSpPr>
          <p:spPr>
            <a:xfrm rot="-818696">
              <a:off x="8494107" y="5655145"/>
              <a:ext cx="26512" cy="15367"/>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rot="-818696">
              <a:off x="8429833" y="5679053"/>
              <a:ext cx="48945" cy="16203"/>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rot="-818696">
              <a:off x="8308397" y="5705340"/>
              <a:ext cx="38278" cy="6013"/>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4"/>
            <p:cNvSpPr/>
            <p:nvPr/>
          </p:nvSpPr>
          <p:spPr>
            <a:xfrm rot="-818696">
              <a:off x="8632277" y="5560058"/>
              <a:ext cx="32003" cy="14866"/>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4"/>
            <p:cNvSpPr/>
            <p:nvPr/>
          </p:nvSpPr>
          <p:spPr>
            <a:xfrm rot="-818696">
              <a:off x="8644680" y="5536931"/>
              <a:ext cx="26355" cy="22216"/>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rot="-818696">
              <a:off x="8488455" y="5627157"/>
              <a:ext cx="51455" cy="31236"/>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rot="-818696">
              <a:off x="8746458" y="5422623"/>
              <a:ext cx="12550" cy="38419"/>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rot="-818696">
              <a:off x="8777305" y="5263336"/>
              <a:ext cx="19609" cy="80178"/>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rot="-818696">
              <a:off x="8777224" y="5229934"/>
              <a:ext cx="8471" cy="34076"/>
            </a:xfrm>
            <a:custGeom>
              <a:rect b="b" l="l" r="r" t="t"/>
              <a:pathLst>
                <a:path extrusionOk="0" h="204" w="54">
                  <a:moveTo>
                    <a:pt x="1" y="1"/>
                  </a:moveTo>
                  <a:cubicBezTo>
                    <a:pt x="19" y="62"/>
                    <a:pt x="36" y="133"/>
                    <a:pt x="54" y="204"/>
                  </a:cubicBezTo>
                  <a:cubicBezTo>
                    <a:pt x="45" y="133"/>
                    <a:pt x="27" y="7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rot="-818696">
              <a:off x="8710315" y="5464130"/>
              <a:ext cx="25100" cy="16370"/>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rot="-818696">
              <a:off x="8718776" y="5443499"/>
              <a:ext cx="18041" cy="25223"/>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rot="-818696">
              <a:off x="8709983" y="5483415"/>
              <a:ext cx="1569" cy="3174"/>
            </a:xfrm>
            <a:custGeom>
              <a:rect b="b" l="l" r="r" t="t"/>
              <a:pathLst>
                <a:path extrusionOk="0" h="19" w="10">
                  <a:moveTo>
                    <a:pt x="9" y="1"/>
                  </a:moveTo>
                  <a:cubicBezTo>
                    <a:pt x="0" y="1"/>
                    <a:pt x="0" y="9"/>
                    <a:pt x="0" y="18"/>
                  </a:cubicBez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rot="-818696">
              <a:off x="8599246" y="5551875"/>
              <a:ext cx="33571" cy="27895"/>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rot="-818696">
              <a:off x="8664010" y="5498886"/>
              <a:ext cx="29179" cy="29733"/>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rot="-818696">
              <a:off x="8690852" y="5479677"/>
              <a:ext cx="9883" cy="14866"/>
            </a:xfrm>
            <a:custGeom>
              <a:rect b="b" l="l" r="r" t="t"/>
              <a:pathLst>
                <a:path extrusionOk="0" h="89" w="63">
                  <a:moveTo>
                    <a:pt x="63" y="1"/>
                  </a:moveTo>
                  <a:cubicBezTo>
                    <a:pt x="45" y="27"/>
                    <a:pt x="19" y="53"/>
                    <a:pt x="1" y="89"/>
                  </a:cubicBezTo>
                  <a:lnTo>
                    <a:pt x="63" y="27"/>
                  </a:lnTo>
                  <a:lnTo>
                    <a:pt x="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rot="-818696">
              <a:off x="8763412" y="5247133"/>
              <a:ext cx="8471" cy="70991"/>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rot="-818696">
              <a:off x="8755950" y="5382394"/>
              <a:ext cx="1569" cy="4677"/>
            </a:xfrm>
            <a:custGeom>
              <a:rect b="b" l="l" r="r" t="t"/>
              <a:pathLst>
                <a:path extrusionOk="0" h="28" w="10">
                  <a:moveTo>
                    <a:pt x="10" y="1"/>
                  </a:moveTo>
                  <a:cubicBezTo>
                    <a:pt x="1" y="19"/>
                    <a:pt x="1" y="27"/>
                    <a:pt x="10" y="27"/>
                  </a:cubicBezTo>
                  <a:cubicBezTo>
                    <a:pt x="10" y="19"/>
                    <a:pt x="10" y="10"/>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rot="-818696">
              <a:off x="8675033" y="5084432"/>
              <a:ext cx="2824" cy="3174"/>
            </a:xfrm>
            <a:custGeom>
              <a:rect b="b" l="l" r="r" t="t"/>
              <a:pathLst>
                <a:path extrusionOk="0" h="19" w="18">
                  <a:moveTo>
                    <a:pt x="0" y="1"/>
                  </a:moveTo>
                  <a:lnTo>
                    <a:pt x="0" y="1"/>
                  </a:lnTo>
                  <a:cubicBezTo>
                    <a:pt x="0" y="1"/>
                    <a:pt x="9" y="10"/>
                    <a:pt x="9" y="19"/>
                  </a:cubicBezTo>
                  <a:lnTo>
                    <a:pt x="18" y="1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rot="-818696">
              <a:off x="8760329" y="5312770"/>
              <a:ext cx="7059" cy="40757"/>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rot="-818696">
              <a:off x="8756829" y="5178539"/>
              <a:ext cx="4393" cy="29566"/>
            </a:xfrm>
            <a:custGeom>
              <a:rect b="b" l="l" r="r" t="t"/>
              <a:pathLst>
                <a:path extrusionOk="0" h="177" w="28">
                  <a:moveTo>
                    <a:pt x="1" y="0"/>
                  </a:moveTo>
                  <a:cubicBezTo>
                    <a:pt x="10" y="53"/>
                    <a:pt x="19" y="115"/>
                    <a:pt x="19" y="177"/>
                  </a:cubicBezTo>
                  <a:cubicBezTo>
                    <a:pt x="27" y="124"/>
                    <a:pt x="27"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rot="-818696">
              <a:off x="8761009" y="5375714"/>
              <a:ext cx="3138" cy="4009"/>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rot="-818696">
              <a:off x="8756098" y="5354897"/>
              <a:ext cx="7059" cy="26726"/>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rot="-818696">
              <a:off x="8579221" y="5076279"/>
              <a:ext cx="105420" cy="74666"/>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rot="-818696">
              <a:off x="8679665" y="5079972"/>
              <a:ext cx="47219" cy="72494"/>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rot="-818696">
              <a:off x="8728216" y="5143544"/>
              <a:ext cx="33414" cy="106403"/>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rot="-818696">
              <a:off x="8623303" y="5516225"/>
              <a:ext cx="5177" cy="2840"/>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rot="-818696">
              <a:off x="8609291" y="5502015"/>
              <a:ext cx="73574" cy="27394"/>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rot="-818696">
              <a:off x="8727049" y="5317430"/>
              <a:ext cx="18041" cy="56292"/>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rot="-818696">
              <a:off x="8649038" y="5063056"/>
              <a:ext cx="34669" cy="14866"/>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rot="-818696">
              <a:off x="8608458" y="5034849"/>
              <a:ext cx="15531" cy="11860"/>
            </a:xfrm>
            <a:custGeom>
              <a:rect b="b" l="l" r="r" t="t"/>
              <a:pathLst>
                <a:path extrusionOk="0" h="71" w="99">
                  <a:moveTo>
                    <a:pt x="1" y="0"/>
                  </a:moveTo>
                  <a:lnTo>
                    <a:pt x="54" y="71"/>
                  </a:lnTo>
                  <a:lnTo>
                    <a:pt x="98" y="36"/>
                  </a:lnTo>
                  <a:cubicBezTo>
                    <a:pt x="63" y="27"/>
                    <a:pt x="27"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rot="-818696">
              <a:off x="8770841" y="3893394"/>
              <a:ext cx="2824" cy="12027"/>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rot="-818696">
              <a:off x="8818810" y="3817465"/>
              <a:ext cx="2510" cy="4844"/>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rot="-818696">
              <a:off x="9289249" y="4233486"/>
              <a:ext cx="18198" cy="49944"/>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4"/>
            <p:cNvSpPr/>
            <p:nvPr/>
          </p:nvSpPr>
          <p:spPr>
            <a:xfrm rot="-818696">
              <a:off x="9469148" y="3808738"/>
              <a:ext cx="8471" cy="22216"/>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rot="-818696">
              <a:off x="9433922" y="3774078"/>
              <a:ext cx="5804" cy="28229"/>
            </a:xfrm>
            <a:custGeom>
              <a:rect b="b" l="l" r="r" t="t"/>
              <a:pathLst>
                <a:path extrusionOk="0" h="169" w="37">
                  <a:moveTo>
                    <a:pt x="36" y="1"/>
                  </a:moveTo>
                  <a:cubicBezTo>
                    <a:pt x="19" y="36"/>
                    <a:pt x="10" y="89"/>
                    <a:pt x="1" y="169"/>
                  </a:cubicBez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rot="-818696">
              <a:off x="9010780" y="4300360"/>
              <a:ext cx="19453" cy="19376"/>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rot="-818696">
              <a:off x="8683790" y="4852768"/>
              <a:ext cx="45964" cy="8853"/>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rot="-818696">
              <a:off x="8710461" y="3816016"/>
              <a:ext cx="9726" cy="16370"/>
            </a:xfrm>
            <a:custGeom>
              <a:rect b="b" l="l" r="r" t="t"/>
              <a:pathLst>
                <a:path extrusionOk="0" h="98" w="62">
                  <a:moveTo>
                    <a:pt x="44" y="0"/>
                  </a:moveTo>
                  <a:cubicBezTo>
                    <a:pt x="9" y="62"/>
                    <a:pt x="0" y="88"/>
                    <a:pt x="9" y="97"/>
                  </a:cubicBezTo>
                  <a:cubicBezTo>
                    <a:pt x="44" y="35"/>
                    <a:pt x="62" y="0"/>
                    <a:pt x="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rot="-818696">
              <a:off x="8728728" y="4850001"/>
              <a:ext cx="51298" cy="5011"/>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rot="-818696">
              <a:off x="8304899" y="5492864"/>
              <a:ext cx="5804" cy="167"/>
            </a:xfrm>
            <a:custGeom>
              <a:rect b="b" l="l" r="r" t="t"/>
              <a:pathLst>
                <a:path extrusionOk="0" h="1" w="37">
                  <a:moveTo>
                    <a:pt x="36" y="1"/>
                  </a:moveTo>
                  <a:cubicBezTo>
                    <a:pt x="27" y="1"/>
                    <a:pt x="10" y="1"/>
                    <a:pt x="1" y="1"/>
                  </a:cubicBezTo>
                  <a:cubicBezTo>
                    <a:pt x="1" y="1"/>
                    <a:pt x="18" y="1"/>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4"/>
            <p:cNvSpPr/>
            <p:nvPr/>
          </p:nvSpPr>
          <p:spPr>
            <a:xfrm rot="-818696">
              <a:off x="7813368" y="5719491"/>
              <a:ext cx="12550" cy="37082"/>
            </a:xfrm>
            <a:custGeom>
              <a:rect b="b" l="l" r="r" t="t"/>
              <a:pathLst>
                <a:path extrusionOk="0" h="222" w="80">
                  <a:moveTo>
                    <a:pt x="80" y="0"/>
                  </a:moveTo>
                  <a:cubicBezTo>
                    <a:pt x="62" y="45"/>
                    <a:pt x="35" y="106"/>
                    <a:pt x="0" y="221"/>
                  </a:cubicBezTo>
                  <a:cubicBezTo>
                    <a:pt x="18" y="168"/>
                    <a:pt x="53" y="89"/>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4"/>
            <p:cNvSpPr/>
            <p:nvPr/>
          </p:nvSpPr>
          <p:spPr>
            <a:xfrm rot="-818696">
              <a:off x="8481422" y="4932385"/>
              <a:ext cx="2510" cy="250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rot="-818696">
              <a:off x="8459571" y="4971049"/>
              <a:ext cx="7059" cy="2171"/>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rot="-818696">
              <a:off x="8903734" y="4759694"/>
              <a:ext cx="3608" cy="1336"/>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rot="-818696">
              <a:off x="8480248" y="4934326"/>
              <a:ext cx="1569" cy="4510"/>
            </a:xfrm>
            <a:custGeom>
              <a:rect b="b" l="l" r="r" t="t"/>
              <a:pathLst>
                <a:path extrusionOk="0" h="27" w="10">
                  <a:moveTo>
                    <a:pt x="1" y="0"/>
                  </a:moveTo>
                  <a:cubicBezTo>
                    <a:pt x="1" y="0"/>
                    <a:pt x="1" y="9"/>
                    <a:pt x="1" y="27"/>
                  </a:cubicBezTo>
                  <a:cubicBezTo>
                    <a:pt x="10" y="18"/>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rot="-818696">
              <a:off x="8485912" y="4935864"/>
              <a:ext cx="2667" cy="3675"/>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rot="-818696">
              <a:off x="8478635" y="4928641"/>
              <a:ext cx="2824" cy="6013"/>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rot="-818696">
              <a:off x="8296249" y="4679944"/>
              <a:ext cx="10668" cy="4009"/>
            </a:xfrm>
            <a:custGeom>
              <a:rect b="b" l="l" r="r" t="t"/>
              <a:pathLst>
                <a:path extrusionOk="0" h="24" w="68">
                  <a:moveTo>
                    <a:pt x="50" y="0"/>
                  </a:moveTo>
                  <a:cubicBezTo>
                    <a:pt x="13" y="17"/>
                    <a:pt x="0" y="24"/>
                    <a:pt x="4" y="24"/>
                  </a:cubicBezTo>
                  <a:cubicBezTo>
                    <a:pt x="9" y="24"/>
                    <a:pt x="34" y="14"/>
                    <a:pt x="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rot="-818696">
              <a:off x="8997144" y="4049491"/>
              <a:ext cx="2981" cy="3174"/>
            </a:xfrm>
            <a:custGeom>
              <a:rect b="b" l="l" r="r" t="t"/>
              <a:pathLst>
                <a:path extrusionOk="0" h="19" w="19">
                  <a:moveTo>
                    <a:pt x="1" y="1"/>
                  </a:moveTo>
                  <a:cubicBezTo>
                    <a:pt x="9" y="10"/>
                    <a:pt x="9" y="10"/>
                    <a:pt x="18" y="18"/>
                  </a:cubicBezTo>
                  <a:cubicBezTo>
                    <a:pt x="18" y="10"/>
                    <a:pt x="9" y="10"/>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rot="-818696">
              <a:off x="8942313" y="3983526"/>
              <a:ext cx="80477" cy="69488"/>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rot="-818696">
              <a:off x="7704899" y="3737393"/>
              <a:ext cx="1902111" cy="1902056"/>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4"/>
            <p:cNvSpPr/>
            <p:nvPr/>
          </p:nvSpPr>
          <p:spPr>
            <a:xfrm rot="-818696">
              <a:off x="9439027" y="3796780"/>
              <a:ext cx="5648" cy="7517"/>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4"/>
            <p:cNvSpPr/>
            <p:nvPr/>
          </p:nvSpPr>
          <p:spPr>
            <a:xfrm rot="-818696">
              <a:off x="9007837" y="4305991"/>
              <a:ext cx="2981" cy="1670"/>
            </a:xfrm>
            <a:custGeom>
              <a:rect b="b" l="l" r="r" t="t"/>
              <a:pathLst>
                <a:path extrusionOk="0" h="10" w="19">
                  <a:moveTo>
                    <a:pt x="1" y="0"/>
                  </a:moveTo>
                  <a:lnTo>
                    <a:pt x="1" y="9"/>
                  </a:lnTo>
                  <a:lnTo>
                    <a:pt x="18" y="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rot="-818696">
              <a:off x="9078109" y="4680856"/>
              <a:ext cx="18198" cy="4510"/>
            </a:xfrm>
            <a:custGeom>
              <a:rect b="b" l="l" r="r" t="t"/>
              <a:pathLst>
                <a:path extrusionOk="0" h="27" w="116">
                  <a:moveTo>
                    <a:pt x="0" y="1"/>
                  </a:moveTo>
                  <a:cubicBezTo>
                    <a:pt x="62" y="9"/>
                    <a:pt x="97" y="18"/>
                    <a:pt x="106" y="27"/>
                  </a:cubicBezTo>
                  <a:cubicBezTo>
                    <a:pt x="115" y="18"/>
                    <a:pt x="8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rot="-818696">
              <a:off x="8518648" y="4963309"/>
              <a:ext cx="19609" cy="22383"/>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rot="-818696">
              <a:off x="8684755" y="5165515"/>
              <a:ext cx="13648" cy="21548"/>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rot="-818696">
              <a:off x="8534182" y="5021528"/>
              <a:ext cx="40317" cy="31069"/>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rot="-818696">
              <a:off x="8569832" y="5049838"/>
              <a:ext cx="18198" cy="12027"/>
            </a:xfrm>
            <a:custGeom>
              <a:rect b="b" l="l" r="r" t="t"/>
              <a:pathLst>
                <a:path extrusionOk="0" h="72" w="116">
                  <a:moveTo>
                    <a:pt x="1" y="1"/>
                  </a:moveTo>
                  <a:cubicBezTo>
                    <a:pt x="27" y="27"/>
                    <a:pt x="63" y="45"/>
                    <a:pt x="89" y="71"/>
                  </a:cubicBezTo>
                  <a:cubicBezTo>
                    <a:pt x="116" y="62"/>
                    <a:pt x="54" y="3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rot="-818696">
              <a:off x="8457997" y="4912524"/>
              <a:ext cx="25257" cy="16370"/>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rot="-818696">
              <a:off x="8521582" y="5044092"/>
              <a:ext cx="14119" cy="14866"/>
            </a:xfrm>
            <a:custGeom>
              <a:rect b="b" l="l" r="r" t="t"/>
              <a:pathLst>
                <a:path extrusionOk="0" h="89" w="90">
                  <a:moveTo>
                    <a:pt x="1" y="1"/>
                  </a:moveTo>
                  <a:cubicBezTo>
                    <a:pt x="27" y="36"/>
                    <a:pt x="45" y="62"/>
                    <a:pt x="72" y="89"/>
                  </a:cubicBezTo>
                  <a:lnTo>
                    <a:pt x="89" y="1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rot="-818696">
              <a:off x="8431780" y="4951241"/>
              <a:ext cx="22276" cy="31069"/>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rot="-818696">
              <a:off x="8455207" y="4977671"/>
              <a:ext cx="16786" cy="19209"/>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4"/>
            <p:cNvSpPr/>
            <p:nvPr/>
          </p:nvSpPr>
          <p:spPr>
            <a:xfrm rot="-818696">
              <a:off x="8477152" y="5010738"/>
              <a:ext cx="20864" cy="26726"/>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rot="-818696">
              <a:off x="8614516" y="4822891"/>
              <a:ext cx="43611" cy="785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rot="-818696">
              <a:off x="8514626" y="4820931"/>
              <a:ext cx="16786" cy="13363"/>
            </a:xfrm>
            <a:custGeom>
              <a:rect b="b" l="l" r="r" t="t"/>
              <a:pathLst>
                <a:path extrusionOk="0" h="80" w="107">
                  <a:moveTo>
                    <a:pt x="107" y="0"/>
                  </a:moveTo>
                  <a:lnTo>
                    <a:pt x="1" y="27"/>
                  </a:lnTo>
                  <a:cubicBezTo>
                    <a:pt x="62" y="44"/>
                    <a:pt x="62" y="53"/>
                    <a:pt x="98" y="80"/>
                  </a:cubicBezTo>
                  <a:lnTo>
                    <a:pt x="1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4"/>
            <p:cNvSpPr/>
            <p:nvPr/>
          </p:nvSpPr>
          <p:spPr>
            <a:xfrm rot="-818696">
              <a:off x="8581740" y="4790440"/>
              <a:ext cx="83301" cy="10523"/>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4"/>
            <p:cNvSpPr/>
            <p:nvPr/>
          </p:nvSpPr>
          <p:spPr>
            <a:xfrm rot="-818696">
              <a:off x="9124341" y="4703858"/>
              <a:ext cx="8471" cy="23886"/>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4"/>
            <p:cNvSpPr/>
            <p:nvPr/>
          </p:nvSpPr>
          <p:spPr>
            <a:xfrm rot="-818696">
              <a:off x="9207424" y="4315703"/>
              <a:ext cx="29493" cy="45434"/>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rot="-818696">
              <a:off x="9232329" y="4334834"/>
              <a:ext cx="8471" cy="10356"/>
            </a:xfrm>
            <a:custGeom>
              <a:rect b="b" l="l" r="r" t="t"/>
              <a:pathLst>
                <a:path extrusionOk="0" h="62" w="54">
                  <a:moveTo>
                    <a:pt x="0" y="0"/>
                  </a:moveTo>
                  <a:cubicBezTo>
                    <a:pt x="9" y="9"/>
                    <a:pt x="27" y="27"/>
                    <a:pt x="53" y="62"/>
                  </a:cubicBezTo>
                  <a:cubicBezTo>
                    <a:pt x="36" y="35"/>
                    <a:pt x="18" y="1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rot="-818696">
              <a:off x="7849777" y="5855492"/>
              <a:ext cx="38905" cy="14866"/>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rot="-818696">
              <a:off x="7930644" y="5835841"/>
              <a:ext cx="26512" cy="15033"/>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rot="-818696">
              <a:off x="8977128" y="3775656"/>
              <a:ext cx="18198" cy="11860"/>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rot="-818696">
              <a:off x="8764293" y="3920538"/>
              <a:ext cx="13962" cy="4677"/>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rot="-818696">
              <a:off x="8863432" y="4097669"/>
              <a:ext cx="23688" cy="37249"/>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2" name="Google Shape;4102;p14"/>
          <p:cNvSpPr/>
          <p:nvPr/>
        </p:nvSpPr>
        <p:spPr>
          <a:xfrm flipH="1" rot="1613552">
            <a:off x="-308631" y="-1822420"/>
            <a:ext cx="6738707" cy="3605245"/>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solidFill>
          <a:schemeClr val="dk1"/>
        </a:solidFill>
      </p:bgPr>
    </p:bg>
    <p:spTree>
      <p:nvGrpSpPr>
        <p:cNvPr id="4103" name="Shape 4103"/>
        <p:cNvGrpSpPr/>
        <p:nvPr/>
      </p:nvGrpSpPr>
      <p:grpSpPr>
        <a:xfrm>
          <a:off x="0" y="0"/>
          <a:ext cx="0" cy="0"/>
          <a:chOff x="0" y="0"/>
          <a:chExt cx="0" cy="0"/>
        </a:xfrm>
      </p:grpSpPr>
      <p:grpSp>
        <p:nvGrpSpPr>
          <p:cNvPr id="4104" name="Google Shape;4104;p15"/>
          <p:cNvGrpSpPr/>
          <p:nvPr/>
        </p:nvGrpSpPr>
        <p:grpSpPr>
          <a:xfrm>
            <a:off x="-1236625" y="-964825"/>
            <a:ext cx="5517227" cy="3315773"/>
            <a:chOff x="-1236625" y="-964825"/>
            <a:chExt cx="5517227" cy="3315773"/>
          </a:xfrm>
        </p:grpSpPr>
        <p:sp>
          <p:nvSpPr>
            <p:cNvPr id="4105" name="Google Shape;4105;p15"/>
            <p:cNvSpPr/>
            <p:nvPr/>
          </p:nvSpPr>
          <p:spPr>
            <a:xfrm>
              <a:off x="-1236625" y="-885836"/>
              <a:ext cx="5461123" cy="3236785"/>
            </a:xfrm>
            <a:custGeom>
              <a:rect b="b" l="l" r="r" t="t"/>
              <a:pathLst>
                <a:path extrusionOk="0" h="22169" w="24919">
                  <a:moveTo>
                    <a:pt x="3568" y="0"/>
                  </a:moveTo>
                  <a:cubicBezTo>
                    <a:pt x="2446" y="451"/>
                    <a:pt x="1281" y="3841"/>
                    <a:pt x="1281" y="3841"/>
                  </a:cubicBezTo>
                  <a:cubicBezTo>
                    <a:pt x="1" y="5819"/>
                    <a:pt x="725" y="8654"/>
                    <a:pt x="1042" y="10817"/>
                  </a:cubicBezTo>
                  <a:cubicBezTo>
                    <a:pt x="1299" y="12556"/>
                    <a:pt x="1157" y="13845"/>
                    <a:pt x="742" y="15444"/>
                  </a:cubicBezTo>
                  <a:cubicBezTo>
                    <a:pt x="716" y="15541"/>
                    <a:pt x="689" y="15647"/>
                    <a:pt x="654" y="15753"/>
                  </a:cubicBezTo>
                  <a:cubicBezTo>
                    <a:pt x="504" y="16291"/>
                    <a:pt x="663" y="16865"/>
                    <a:pt x="760" y="17413"/>
                  </a:cubicBezTo>
                  <a:cubicBezTo>
                    <a:pt x="866" y="18040"/>
                    <a:pt x="1095" y="18658"/>
                    <a:pt x="1387" y="19214"/>
                  </a:cubicBezTo>
                  <a:cubicBezTo>
                    <a:pt x="1978" y="20371"/>
                    <a:pt x="2923" y="21421"/>
                    <a:pt x="4142" y="21836"/>
                  </a:cubicBezTo>
                  <a:cubicBezTo>
                    <a:pt x="4596" y="21994"/>
                    <a:pt x="5219" y="22169"/>
                    <a:pt x="5791" y="22169"/>
                  </a:cubicBezTo>
                  <a:cubicBezTo>
                    <a:pt x="6119" y="22169"/>
                    <a:pt x="6431" y="22111"/>
                    <a:pt x="6685" y="21960"/>
                  </a:cubicBezTo>
                  <a:cubicBezTo>
                    <a:pt x="7294" y="21598"/>
                    <a:pt x="7550" y="20874"/>
                    <a:pt x="8089" y="20441"/>
                  </a:cubicBezTo>
                  <a:cubicBezTo>
                    <a:pt x="8618" y="20017"/>
                    <a:pt x="9334" y="20000"/>
                    <a:pt x="9925" y="19735"/>
                  </a:cubicBezTo>
                  <a:cubicBezTo>
                    <a:pt x="10985" y="19285"/>
                    <a:pt x="11753" y="18093"/>
                    <a:pt x="12177" y="17024"/>
                  </a:cubicBezTo>
                  <a:cubicBezTo>
                    <a:pt x="12565" y="16044"/>
                    <a:pt x="12583" y="14817"/>
                    <a:pt x="13404" y="14084"/>
                  </a:cubicBezTo>
                  <a:cubicBezTo>
                    <a:pt x="14570" y="13033"/>
                    <a:pt x="16848" y="13104"/>
                    <a:pt x="18296" y="12786"/>
                  </a:cubicBezTo>
                  <a:cubicBezTo>
                    <a:pt x="20000" y="12406"/>
                    <a:pt x="21713" y="11762"/>
                    <a:pt x="22932" y="10420"/>
                  </a:cubicBezTo>
                  <a:cubicBezTo>
                    <a:pt x="24715" y="8442"/>
                    <a:pt x="24918" y="5501"/>
                    <a:pt x="24291" y="2976"/>
                  </a:cubicBezTo>
                  <a:cubicBezTo>
                    <a:pt x="24088" y="2146"/>
                    <a:pt x="23514" y="18"/>
                    <a:pt x="22411" y="9"/>
                  </a:cubicBezTo>
                  <a:cubicBezTo>
                    <a:pt x="22375" y="9"/>
                    <a:pt x="3568" y="0"/>
                    <a:pt x="3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5"/>
            <p:cNvSpPr/>
            <p:nvPr/>
          </p:nvSpPr>
          <p:spPr>
            <a:xfrm>
              <a:off x="-988979" y="288624"/>
              <a:ext cx="3506" cy="6862"/>
            </a:xfrm>
            <a:custGeom>
              <a:rect b="b" l="l" r="r" t="t"/>
              <a:pathLst>
                <a:path extrusionOk="0" h="47" w="16">
                  <a:moveTo>
                    <a:pt x="10" y="0"/>
                  </a:moveTo>
                  <a:lnTo>
                    <a:pt x="10" y="0"/>
                  </a:lnTo>
                  <a:cubicBezTo>
                    <a:pt x="10" y="18"/>
                    <a:pt x="1" y="36"/>
                    <a:pt x="1" y="44"/>
                  </a:cubicBezTo>
                  <a:cubicBezTo>
                    <a:pt x="4" y="46"/>
                    <a:pt x="6" y="47"/>
                    <a:pt x="8" y="47"/>
                  </a:cubicBezTo>
                  <a:cubicBezTo>
                    <a:pt x="16" y="47"/>
                    <a:pt x="10" y="3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5"/>
            <p:cNvSpPr/>
            <p:nvPr/>
          </p:nvSpPr>
          <p:spPr>
            <a:xfrm>
              <a:off x="-123532" y="-847145"/>
              <a:ext cx="24984" cy="3650"/>
            </a:xfrm>
            <a:custGeom>
              <a:rect b="b" l="l" r="r" t="t"/>
              <a:pathLst>
                <a:path extrusionOk="0" h="25" w="114">
                  <a:moveTo>
                    <a:pt x="87" y="0"/>
                  </a:moveTo>
                  <a:cubicBezTo>
                    <a:pt x="21" y="18"/>
                    <a:pt x="1" y="25"/>
                    <a:pt x="11" y="25"/>
                  </a:cubicBezTo>
                  <a:cubicBezTo>
                    <a:pt x="21" y="25"/>
                    <a:pt x="60" y="18"/>
                    <a:pt x="113" y="9"/>
                  </a:cubicBezTo>
                  <a:cubicBezTo>
                    <a:pt x="105" y="0"/>
                    <a:pt x="96" y="0"/>
                    <a:pt x="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5"/>
            <p:cNvSpPr/>
            <p:nvPr/>
          </p:nvSpPr>
          <p:spPr>
            <a:xfrm>
              <a:off x="-1215367" y="-964825"/>
              <a:ext cx="5495969" cy="3168016"/>
            </a:xfrm>
            <a:custGeom>
              <a:rect b="b" l="l" r="r" t="t"/>
              <a:pathLst>
                <a:path extrusionOk="0" h="21698" w="25078">
                  <a:moveTo>
                    <a:pt x="3718" y="144"/>
                  </a:moveTo>
                  <a:lnTo>
                    <a:pt x="3797" y="171"/>
                  </a:lnTo>
                  <a:cubicBezTo>
                    <a:pt x="3746" y="181"/>
                    <a:pt x="3712" y="185"/>
                    <a:pt x="3692" y="185"/>
                  </a:cubicBezTo>
                  <a:cubicBezTo>
                    <a:pt x="3677" y="185"/>
                    <a:pt x="3669" y="183"/>
                    <a:pt x="3665" y="179"/>
                  </a:cubicBezTo>
                  <a:cubicBezTo>
                    <a:pt x="3656" y="179"/>
                    <a:pt x="3665" y="171"/>
                    <a:pt x="3683" y="162"/>
                  </a:cubicBezTo>
                  <a:cubicBezTo>
                    <a:pt x="3692" y="162"/>
                    <a:pt x="3700" y="153"/>
                    <a:pt x="3718" y="144"/>
                  </a:cubicBezTo>
                  <a:close/>
                  <a:moveTo>
                    <a:pt x="22142" y="1009"/>
                  </a:moveTo>
                  <a:lnTo>
                    <a:pt x="22142" y="1009"/>
                  </a:lnTo>
                  <a:cubicBezTo>
                    <a:pt x="22136" y="1010"/>
                    <a:pt x="22131" y="1012"/>
                    <a:pt x="22125" y="1014"/>
                  </a:cubicBezTo>
                  <a:lnTo>
                    <a:pt x="22125" y="1014"/>
                  </a:lnTo>
                  <a:cubicBezTo>
                    <a:pt x="22131" y="1012"/>
                    <a:pt x="22137" y="1010"/>
                    <a:pt x="22142" y="1009"/>
                  </a:cubicBezTo>
                  <a:close/>
                  <a:moveTo>
                    <a:pt x="20142" y="1016"/>
                  </a:moveTo>
                  <a:lnTo>
                    <a:pt x="20080" y="1018"/>
                  </a:lnTo>
                  <a:cubicBezTo>
                    <a:pt x="20088" y="1019"/>
                    <a:pt x="20097" y="1019"/>
                    <a:pt x="20105" y="1019"/>
                  </a:cubicBezTo>
                  <a:cubicBezTo>
                    <a:pt x="20119" y="1019"/>
                    <a:pt x="20131" y="1018"/>
                    <a:pt x="20142" y="1016"/>
                  </a:cubicBezTo>
                  <a:close/>
                  <a:moveTo>
                    <a:pt x="8053" y="1133"/>
                  </a:moveTo>
                  <a:lnTo>
                    <a:pt x="8053" y="1133"/>
                  </a:lnTo>
                  <a:cubicBezTo>
                    <a:pt x="8033" y="1134"/>
                    <a:pt x="8014" y="1135"/>
                    <a:pt x="7995" y="1135"/>
                  </a:cubicBezTo>
                  <a:lnTo>
                    <a:pt x="7995" y="1135"/>
                  </a:lnTo>
                  <a:cubicBezTo>
                    <a:pt x="8001" y="1135"/>
                    <a:pt x="8006" y="1136"/>
                    <a:pt x="8012" y="1136"/>
                  </a:cubicBezTo>
                  <a:cubicBezTo>
                    <a:pt x="8027" y="1136"/>
                    <a:pt x="8041" y="1135"/>
                    <a:pt x="8053" y="1133"/>
                  </a:cubicBezTo>
                  <a:close/>
                  <a:moveTo>
                    <a:pt x="657" y="4452"/>
                  </a:moveTo>
                  <a:cubicBezTo>
                    <a:pt x="649" y="4455"/>
                    <a:pt x="640" y="4461"/>
                    <a:pt x="628" y="4471"/>
                  </a:cubicBezTo>
                  <a:cubicBezTo>
                    <a:pt x="637" y="4465"/>
                    <a:pt x="647" y="4458"/>
                    <a:pt x="657" y="4452"/>
                  </a:cubicBezTo>
                  <a:close/>
                  <a:moveTo>
                    <a:pt x="24300" y="6713"/>
                  </a:moveTo>
                  <a:cubicBezTo>
                    <a:pt x="24300" y="6802"/>
                    <a:pt x="24300" y="6899"/>
                    <a:pt x="24256" y="7005"/>
                  </a:cubicBezTo>
                  <a:cubicBezTo>
                    <a:pt x="24238" y="6934"/>
                    <a:pt x="24256" y="6828"/>
                    <a:pt x="24300" y="6713"/>
                  </a:cubicBezTo>
                  <a:close/>
                  <a:moveTo>
                    <a:pt x="963" y="7738"/>
                  </a:moveTo>
                  <a:lnTo>
                    <a:pt x="963" y="7738"/>
                  </a:lnTo>
                  <a:cubicBezTo>
                    <a:pt x="962" y="7743"/>
                    <a:pt x="962" y="7750"/>
                    <a:pt x="961" y="7758"/>
                  </a:cubicBezTo>
                  <a:lnTo>
                    <a:pt x="961" y="7758"/>
                  </a:lnTo>
                  <a:cubicBezTo>
                    <a:pt x="962" y="7751"/>
                    <a:pt x="963" y="7745"/>
                    <a:pt x="963" y="7738"/>
                  </a:cubicBezTo>
                  <a:close/>
                  <a:moveTo>
                    <a:pt x="23991" y="7808"/>
                  </a:moveTo>
                  <a:cubicBezTo>
                    <a:pt x="23990" y="7812"/>
                    <a:pt x="23989" y="7816"/>
                    <a:pt x="23988" y="7820"/>
                  </a:cubicBezTo>
                  <a:lnTo>
                    <a:pt x="23988" y="7820"/>
                  </a:lnTo>
                  <a:cubicBezTo>
                    <a:pt x="23989" y="7816"/>
                    <a:pt x="23990" y="7812"/>
                    <a:pt x="23991" y="7808"/>
                  </a:cubicBezTo>
                  <a:close/>
                  <a:moveTo>
                    <a:pt x="22985" y="10228"/>
                  </a:moveTo>
                  <a:lnTo>
                    <a:pt x="22932" y="10298"/>
                  </a:lnTo>
                  <a:cubicBezTo>
                    <a:pt x="22932" y="10299"/>
                    <a:pt x="22932" y="10299"/>
                    <a:pt x="22932" y="10299"/>
                  </a:cubicBezTo>
                  <a:lnTo>
                    <a:pt x="22932" y="10299"/>
                  </a:lnTo>
                  <a:cubicBezTo>
                    <a:pt x="22951" y="10275"/>
                    <a:pt x="22968" y="10251"/>
                    <a:pt x="22985" y="10228"/>
                  </a:cubicBezTo>
                  <a:close/>
                  <a:moveTo>
                    <a:pt x="20238" y="12274"/>
                  </a:moveTo>
                  <a:cubicBezTo>
                    <a:pt x="20232" y="12274"/>
                    <a:pt x="20227" y="12275"/>
                    <a:pt x="20221" y="12276"/>
                  </a:cubicBezTo>
                  <a:cubicBezTo>
                    <a:pt x="20228" y="12276"/>
                    <a:pt x="20234" y="12275"/>
                    <a:pt x="20241" y="12274"/>
                  </a:cubicBezTo>
                  <a:lnTo>
                    <a:pt x="20241" y="12274"/>
                  </a:lnTo>
                  <a:cubicBezTo>
                    <a:pt x="20240" y="12274"/>
                    <a:pt x="20239" y="12274"/>
                    <a:pt x="20238" y="12274"/>
                  </a:cubicBezTo>
                  <a:close/>
                  <a:moveTo>
                    <a:pt x="20062" y="12347"/>
                  </a:moveTo>
                  <a:cubicBezTo>
                    <a:pt x="20058" y="12349"/>
                    <a:pt x="20055" y="12352"/>
                    <a:pt x="20053" y="12356"/>
                  </a:cubicBezTo>
                  <a:lnTo>
                    <a:pt x="20053" y="12356"/>
                  </a:lnTo>
                  <a:cubicBezTo>
                    <a:pt x="20056" y="12353"/>
                    <a:pt x="20059" y="12350"/>
                    <a:pt x="20062" y="12347"/>
                  </a:cubicBezTo>
                  <a:close/>
                  <a:moveTo>
                    <a:pt x="20406" y="12877"/>
                  </a:moveTo>
                  <a:lnTo>
                    <a:pt x="20406" y="12877"/>
                  </a:lnTo>
                  <a:cubicBezTo>
                    <a:pt x="20423" y="12894"/>
                    <a:pt x="20474" y="12886"/>
                    <a:pt x="20396" y="12918"/>
                  </a:cubicBezTo>
                  <a:lnTo>
                    <a:pt x="20396" y="12918"/>
                  </a:lnTo>
                  <a:cubicBezTo>
                    <a:pt x="20402" y="12904"/>
                    <a:pt x="20406" y="12890"/>
                    <a:pt x="20406" y="12877"/>
                  </a:cubicBezTo>
                  <a:close/>
                  <a:moveTo>
                    <a:pt x="11103" y="19999"/>
                  </a:moveTo>
                  <a:cubicBezTo>
                    <a:pt x="11104" y="19999"/>
                    <a:pt x="11050" y="20036"/>
                    <a:pt x="10976" y="20090"/>
                  </a:cubicBezTo>
                  <a:cubicBezTo>
                    <a:pt x="10976" y="20082"/>
                    <a:pt x="10976" y="20082"/>
                    <a:pt x="10976" y="20082"/>
                  </a:cubicBezTo>
                  <a:cubicBezTo>
                    <a:pt x="11066" y="20023"/>
                    <a:pt x="11102" y="19999"/>
                    <a:pt x="11103" y="19999"/>
                  </a:cubicBezTo>
                  <a:close/>
                  <a:moveTo>
                    <a:pt x="22383" y="0"/>
                  </a:moveTo>
                  <a:cubicBezTo>
                    <a:pt x="22358" y="0"/>
                    <a:pt x="22331" y="1"/>
                    <a:pt x="22305" y="3"/>
                  </a:cubicBezTo>
                  <a:cubicBezTo>
                    <a:pt x="22208" y="20"/>
                    <a:pt x="22093" y="47"/>
                    <a:pt x="21960" y="65"/>
                  </a:cubicBezTo>
                  <a:cubicBezTo>
                    <a:pt x="21807" y="96"/>
                    <a:pt x="21644" y="122"/>
                    <a:pt x="21492" y="122"/>
                  </a:cubicBezTo>
                  <a:cubicBezTo>
                    <a:pt x="21391" y="122"/>
                    <a:pt x="21295" y="111"/>
                    <a:pt x="21210" y="82"/>
                  </a:cubicBezTo>
                  <a:lnTo>
                    <a:pt x="21210" y="82"/>
                  </a:lnTo>
                  <a:cubicBezTo>
                    <a:pt x="21307" y="135"/>
                    <a:pt x="21395" y="188"/>
                    <a:pt x="21183" y="232"/>
                  </a:cubicBezTo>
                  <a:cubicBezTo>
                    <a:pt x="21171" y="233"/>
                    <a:pt x="21158" y="233"/>
                    <a:pt x="21145" y="233"/>
                  </a:cubicBezTo>
                  <a:cubicBezTo>
                    <a:pt x="20916" y="233"/>
                    <a:pt x="20585" y="134"/>
                    <a:pt x="20312" y="134"/>
                  </a:cubicBezTo>
                  <a:cubicBezTo>
                    <a:pt x="20201" y="134"/>
                    <a:pt x="20099" y="150"/>
                    <a:pt x="20018" y="197"/>
                  </a:cubicBezTo>
                  <a:cubicBezTo>
                    <a:pt x="19982" y="188"/>
                    <a:pt x="19965" y="171"/>
                    <a:pt x="19965" y="153"/>
                  </a:cubicBezTo>
                  <a:cubicBezTo>
                    <a:pt x="19718" y="197"/>
                    <a:pt x="19161" y="232"/>
                    <a:pt x="19011" y="321"/>
                  </a:cubicBezTo>
                  <a:cubicBezTo>
                    <a:pt x="18948" y="226"/>
                    <a:pt x="18802" y="196"/>
                    <a:pt x="18625" y="196"/>
                  </a:cubicBezTo>
                  <a:cubicBezTo>
                    <a:pt x="18328" y="196"/>
                    <a:pt x="17940" y="280"/>
                    <a:pt x="17702" y="280"/>
                  </a:cubicBezTo>
                  <a:cubicBezTo>
                    <a:pt x="17568" y="280"/>
                    <a:pt x="17481" y="253"/>
                    <a:pt x="17484" y="171"/>
                  </a:cubicBezTo>
                  <a:lnTo>
                    <a:pt x="17484" y="171"/>
                  </a:lnTo>
                  <a:lnTo>
                    <a:pt x="16724" y="188"/>
                  </a:lnTo>
                  <a:lnTo>
                    <a:pt x="16742" y="153"/>
                  </a:lnTo>
                  <a:cubicBezTo>
                    <a:pt x="16691" y="151"/>
                    <a:pt x="16643" y="150"/>
                    <a:pt x="16599" y="150"/>
                  </a:cubicBezTo>
                  <a:cubicBezTo>
                    <a:pt x="16219" y="150"/>
                    <a:pt x="16062" y="214"/>
                    <a:pt x="15912" y="285"/>
                  </a:cubicBezTo>
                  <a:cubicBezTo>
                    <a:pt x="15797" y="268"/>
                    <a:pt x="15885" y="232"/>
                    <a:pt x="15894" y="215"/>
                  </a:cubicBezTo>
                  <a:cubicBezTo>
                    <a:pt x="15645" y="193"/>
                    <a:pt x="15474" y="181"/>
                    <a:pt x="15332" y="181"/>
                  </a:cubicBezTo>
                  <a:cubicBezTo>
                    <a:pt x="15067" y="181"/>
                    <a:pt x="14902" y="223"/>
                    <a:pt x="14517" y="321"/>
                  </a:cubicBezTo>
                  <a:lnTo>
                    <a:pt x="14455" y="224"/>
                  </a:lnTo>
                  <a:cubicBezTo>
                    <a:pt x="14435" y="231"/>
                    <a:pt x="14403" y="235"/>
                    <a:pt x="14362" y="235"/>
                  </a:cubicBezTo>
                  <a:cubicBezTo>
                    <a:pt x="14148" y="235"/>
                    <a:pt x="13674" y="146"/>
                    <a:pt x="13193" y="146"/>
                  </a:cubicBezTo>
                  <a:cubicBezTo>
                    <a:pt x="13038" y="146"/>
                    <a:pt x="12882" y="155"/>
                    <a:pt x="12733" y="179"/>
                  </a:cubicBezTo>
                  <a:cubicBezTo>
                    <a:pt x="12742" y="171"/>
                    <a:pt x="12751" y="153"/>
                    <a:pt x="12813" y="135"/>
                  </a:cubicBezTo>
                  <a:lnTo>
                    <a:pt x="12813" y="135"/>
                  </a:lnTo>
                  <a:cubicBezTo>
                    <a:pt x="12707" y="151"/>
                    <a:pt x="12595" y="157"/>
                    <a:pt x="12481" y="157"/>
                  </a:cubicBezTo>
                  <a:cubicBezTo>
                    <a:pt x="12031" y="157"/>
                    <a:pt x="11536" y="61"/>
                    <a:pt x="11164" y="61"/>
                  </a:cubicBezTo>
                  <a:cubicBezTo>
                    <a:pt x="10930" y="61"/>
                    <a:pt x="10744" y="99"/>
                    <a:pt x="10649" y="224"/>
                  </a:cubicBezTo>
                  <a:lnTo>
                    <a:pt x="10128" y="312"/>
                  </a:lnTo>
                  <a:cubicBezTo>
                    <a:pt x="10799" y="338"/>
                    <a:pt x="10031" y="471"/>
                    <a:pt x="10305" y="533"/>
                  </a:cubicBezTo>
                  <a:cubicBezTo>
                    <a:pt x="10281" y="535"/>
                    <a:pt x="10256" y="536"/>
                    <a:pt x="10230" y="536"/>
                  </a:cubicBezTo>
                  <a:cubicBezTo>
                    <a:pt x="9971" y="536"/>
                    <a:pt x="9655" y="424"/>
                    <a:pt x="9952" y="400"/>
                  </a:cubicBezTo>
                  <a:lnTo>
                    <a:pt x="9952" y="400"/>
                  </a:lnTo>
                  <a:lnTo>
                    <a:pt x="10005" y="427"/>
                  </a:lnTo>
                  <a:cubicBezTo>
                    <a:pt x="10120" y="232"/>
                    <a:pt x="9175" y="356"/>
                    <a:pt x="9192" y="224"/>
                  </a:cubicBezTo>
                  <a:lnTo>
                    <a:pt x="9192" y="224"/>
                  </a:lnTo>
                  <a:cubicBezTo>
                    <a:pt x="9140" y="224"/>
                    <a:pt x="9087" y="224"/>
                    <a:pt x="9035" y="224"/>
                  </a:cubicBezTo>
                  <a:cubicBezTo>
                    <a:pt x="7774" y="224"/>
                    <a:pt x="6539" y="126"/>
                    <a:pt x="5360" y="118"/>
                  </a:cubicBezTo>
                  <a:lnTo>
                    <a:pt x="5360" y="118"/>
                  </a:lnTo>
                  <a:lnTo>
                    <a:pt x="5502" y="268"/>
                  </a:lnTo>
                  <a:lnTo>
                    <a:pt x="5069" y="259"/>
                  </a:lnTo>
                  <a:cubicBezTo>
                    <a:pt x="4968" y="225"/>
                    <a:pt x="4923" y="143"/>
                    <a:pt x="5186" y="143"/>
                  </a:cubicBezTo>
                  <a:cubicBezTo>
                    <a:pt x="5200" y="143"/>
                    <a:pt x="5213" y="144"/>
                    <a:pt x="5228" y="144"/>
                  </a:cubicBezTo>
                  <a:cubicBezTo>
                    <a:pt x="5194" y="125"/>
                    <a:pt x="5152" y="118"/>
                    <a:pt x="5105" y="118"/>
                  </a:cubicBezTo>
                  <a:cubicBezTo>
                    <a:pt x="4934" y="118"/>
                    <a:pt x="4714" y="222"/>
                    <a:pt x="4707" y="250"/>
                  </a:cubicBezTo>
                  <a:cubicBezTo>
                    <a:pt x="4107" y="188"/>
                    <a:pt x="4937" y="73"/>
                    <a:pt x="4760" y="65"/>
                  </a:cubicBezTo>
                  <a:lnTo>
                    <a:pt x="4760" y="65"/>
                  </a:lnTo>
                  <a:lnTo>
                    <a:pt x="4504" y="82"/>
                  </a:lnTo>
                  <a:lnTo>
                    <a:pt x="4566" y="100"/>
                  </a:lnTo>
                  <a:cubicBezTo>
                    <a:pt x="4376" y="158"/>
                    <a:pt x="4348" y="216"/>
                    <a:pt x="4042" y="216"/>
                  </a:cubicBezTo>
                  <a:cubicBezTo>
                    <a:pt x="4020" y="216"/>
                    <a:pt x="3998" y="215"/>
                    <a:pt x="3974" y="215"/>
                  </a:cubicBezTo>
                  <a:cubicBezTo>
                    <a:pt x="3744" y="188"/>
                    <a:pt x="3850" y="126"/>
                    <a:pt x="3762" y="118"/>
                  </a:cubicBezTo>
                  <a:cubicBezTo>
                    <a:pt x="3762" y="109"/>
                    <a:pt x="3753" y="109"/>
                    <a:pt x="3736" y="109"/>
                  </a:cubicBezTo>
                  <a:lnTo>
                    <a:pt x="3594" y="109"/>
                  </a:lnTo>
                  <a:cubicBezTo>
                    <a:pt x="3524" y="109"/>
                    <a:pt x="3453" y="118"/>
                    <a:pt x="3382" y="118"/>
                  </a:cubicBezTo>
                  <a:cubicBezTo>
                    <a:pt x="3312" y="118"/>
                    <a:pt x="3250" y="171"/>
                    <a:pt x="3188" y="188"/>
                  </a:cubicBezTo>
                  <a:cubicBezTo>
                    <a:pt x="3126" y="224"/>
                    <a:pt x="3065" y="259"/>
                    <a:pt x="3003" y="294"/>
                  </a:cubicBezTo>
                  <a:cubicBezTo>
                    <a:pt x="2976" y="312"/>
                    <a:pt x="2950" y="338"/>
                    <a:pt x="2914" y="365"/>
                  </a:cubicBezTo>
                  <a:cubicBezTo>
                    <a:pt x="2897" y="382"/>
                    <a:pt x="2870" y="400"/>
                    <a:pt x="2853" y="418"/>
                  </a:cubicBezTo>
                  <a:cubicBezTo>
                    <a:pt x="2897" y="400"/>
                    <a:pt x="2941" y="391"/>
                    <a:pt x="3003" y="365"/>
                  </a:cubicBezTo>
                  <a:cubicBezTo>
                    <a:pt x="3056" y="347"/>
                    <a:pt x="3109" y="347"/>
                    <a:pt x="3162" y="329"/>
                  </a:cubicBezTo>
                  <a:lnTo>
                    <a:pt x="3162" y="329"/>
                  </a:lnTo>
                  <a:cubicBezTo>
                    <a:pt x="3100" y="382"/>
                    <a:pt x="3029" y="444"/>
                    <a:pt x="2976" y="497"/>
                  </a:cubicBezTo>
                  <a:cubicBezTo>
                    <a:pt x="2932" y="541"/>
                    <a:pt x="2897" y="577"/>
                    <a:pt x="2870" y="603"/>
                  </a:cubicBezTo>
                  <a:cubicBezTo>
                    <a:pt x="2838" y="641"/>
                    <a:pt x="2829" y="659"/>
                    <a:pt x="2861" y="659"/>
                  </a:cubicBezTo>
                  <a:cubicBezTo>
                    <a:pt x="2881" y="659"/>
                    <a:pt x="2918" y="652"/>
                    <a:pt x="2974" y="639"/>
                  </a:cubicBezTo>
                  <a:lnTo>
                    <a:pt x="2974" y="639"/>
                  </a:lnTo>
                  <a:cubicBezTo>
                    <a:pt x="2860" y="666"/>
                    <a:pt x="2702" y="781"/>
                    <a:pt x="2552" y="948"/>
                  </a:cubicBezTo>
                  <a:cubicBezTo>
                    <a:pt x="2394" y="1115"/>
                    <a:pt x="2243" y="1327"/>
                    <a:pt x="2111" y="1548"/>
                  </a:cubicBezTo>
                  <a:cubicBezTo>
                    <a:pt x="1855" y="1981"/>
                    <a:pt x="1661" y="2422"/>
                    <a:pt x="1581" y="2510"/>
                  </a:cubicBezTo>
                  <a:cubicBezTo>
                    <a:pt x="1519" y="2864"/>
                    <a:pt x="1378" y="3164"/>
                    <a:pt x="1219" y="3544"/>
                  </a:cubicBezTo>
                  <a:cubicBezTo>
                    <a:pt x="1240" y="3516"/>
                    <a:pt x="1271" y="3497"/>
                    <a:pt x="1296" y="3497"/>
                  </a:cubicBezTo>
                  <a:cubicBezTo>
                    <a:pt x="1344" y="3497"/>
                    <a:pt x="1371" y="3567"/>
                    <a:pt x="1272" y="3782"/>
                  </a:cubicBezTo>
                  <a:cubicBezTo>
                    <a:pt x="1248" y="3754"/>
                    <a:pt x="1223" y="3742"/>
                    <a:pt x="1199" y="3742"/>
                  </a:cubicBezTo>
                  <a:cubicBezTo>
                    <a:pt x="1154" y="3742"/>
                    <a:pt x="1109" y="3786"/>
                    <a:pt x="1069" y="3861"/>
                  </a:cubicBezTo>
                  <a:cubicBezTo>
                    <a:pt x="1034" y="3914"/>
                    <a:pt x="998" y="3976"/>
                    <a:pt x="963" y="4056"/>
                  </a:cubicBezTo>
                  <a:cubicBezTo>
                    <a:pt x="945" y="4091"/>
                    <a:pt x="928" y="4126"/>
                    <a:pt x="910" y="4162"/>
                  </a:cubicBezTo>
                  <a:lnTo>
                    <a:pt x="884" y="4223"/>
                  </a:lnTo>
                  <a:lnTo>
                    <a:pt x="866" y="4250"/>
                  </a:lnTo>
                  <a:lnTo>
                    <a:pt x="848" y="4276"/>
                  </a:lnTo>
                  <a:cubicBezTo>
                    <a:pt x="846" y="4278"/>
                    <a:pt x="845" y="4279"/>
                    <a:pt x="845" y="4279"/>
                  </a:cubicBezTo>
                  <a:cubicBezTo>
                    <a:pt x="843" y="4279"/>
                    <a:pt x="843" y="4277"/>
                    <a:pt x="842" y="4277"/>
                  </a:cubicBezTo>
                  <a:cubicBezTo>
                    <a:pt x="840" y="4277"/>
                    <a:pt x="837" y="4279"/>
                    <a:pt x="831" y="4285"/>
                  </a:cubicBezTo>
                  <a:cubicBezTo>
                    <a:pt x="804" y="4312"/>
                    <a:pt x="787" y="4338"/>
                    <a:pt x="760" y="4356"/>
                  </a:cubicBezTo>
                  <a:cubicBezTo>
                    <a:pt x="726" y="4397"/>
                    <a:pt x="691" y="4428"/>
                    <a:pt x="657" y="4452"/>
                  </a:cubicBezTo>
                  <a:lnTo>
                    <a:pt x="657" y="4452"/>
                  </a:lnTo>
                  <a:cubicBezTo>
                    <a:pt x="661" y="4450"/>
                    <a:pt x="665" y="4449"/>
                    <a:pt x="667" y="4449"/>
                  </a:cubicBezTo>
                  <a:cubicBezTo>
                    <a:pt x="712" y="4449"/>
                    <a:pt x="607" y="4657"/>
                    <a:pt x="539" y="4859"/>
                  </a:cubicBezTo>
                  <a:cubicBezTo>
                    <a:pt x="466" y="5039"/>
                    <a:pt x="428" y="5213"/>
                    <a:pt x="478" y="5213"/>
                  </a:cubicBezTo>
                  <a:cubicBezTo>
                    <a:pt x="494" y="5213"/>
                    <a:pt x="520" y="5194"/>
                    <a:pt x="557" y="5151"/>
                  </a:cubicBezTo>
                  <a:lnTo>
                    <a:pt x="557" y="5151"/>
                  </a:lnTo>
                  <a:cubicBezTo>
                    <a:pt x="513" y="5261"/>
                    <a:pt x="489" y="5287"/>
                    <a:pt x="468" y="5287"/>
                  </a:cubicBezTo>
                  <a:cubicBezTo>
                    <a:pt x="449" y="5287"/>
                    <a:pt x="434" y="5268"/>
                    <a:pt x="410" y="5268"/>
                  </a:cubicBezTo>
                  <a:cubicBezTo>
                    <a:pt x="389" y="5268"/>
                    <a:pt x="361" y="5284"/>
                    <a:pt x="319" y="5345"/>
                  </a:cubicBezTo>
                  <a:cubicBezTo>
                    <a:pt x="283" y="5539"/>
                    <a:pt x="266" y="5733"/>
                    <a:pt x="213" y="5928"/>
                  </a:cubicBezTo>
                  <a:cubicBezTo>
                    <a:pt x="177" y="6131"/>
                    <a:pt x="124" y="6343"/>
                    <a:pt x="98" y="6554"/>
                  </a:cubicBezTo>
                  <a:cubicBezTo>
                    <a:pt x="27" y="6978"/>
                    <a:pt x="1" y="7429"/>
                    <a:pt x="36" y="7879"/>
                  </a:cubicBezTo>
                  <a:cubicBezTo>
                    <a:pt x="39" y="7880"/>
                    <a:pt x="41" y="7880"/>
                    <a:pt x="44" y="7880"/>
                  </a:cubicBezTo>
                  <a:cubicBezTo>
                    <a:pt x="68" y="7880"/>
                    <a:pt x="93" y="7838"/>
                    <a:pt x="121" y="7838"/>
                  </a:cubicBezTo>
                  <a:cubicBezTo>
                    <a:pt x="140" y="7838"/>
                    <a:pt x="162" y="7859"/>
                    <a:pt x="186" y="7932"/>
                  </a:cubicBezTo>
                  <a:cubicBezTo>
                    <a:pt x="142" y="8091"/>
                    <a:pt x="89" y="8250"/>
                    <a:pt x="45" y="8418"/>
                  </a:cubicBezTo>
                  <a:cubicBezTo>
                    <a:pt x="80" y="8585"/>
                    <a:pt x="266" y="8559"/>
                    <a:pt x="177" y="8886"/>
                  </a:cubicBezTo>
                  <a:cubicBezTo>
                    <a:pt x="193" y="8859"/>
                    <a:pt x="212" y="8823"/>
                    <a:pt x="230" y="8823"/>
                  </a:cubicBezTo>
                  <a:cubicBezTo>
                    <a:pt x="243" y="8823"/>
                    <a:pt x="255" y="8839"/>
                    <a:pt x="266" y="8886"/>
                  </a:cubicBezTo>
                  <a:cubicBezTo>
                    <a:pt x="283" y="9751"/>
                    <a:pt x="486" y="10607"/>
                    <a:pt x="628" y="11464"/>
                  </a:cubicBezTo>
                  <a:cubicBezTo>
                    <a:pt x="760" y="12303"/>
                    <a:pt x="795" y="13168"/>
                    <a:pt x="539" y="13971"/>
                  </a:cubicBezTo>
                  <a:cubicBezTo>
                    <a:pt x="570" y="13897"/>
                    <a:pt x="590" y="13867"/>
                    <a:pt x="603" y="13867"/>
                  </a:cubicBezTo>
                  <a:cubicBezTo>
                    <a:pt x="625" y="13867"/>
                    <a:pt x="621" y="13969"/>
                    <a:pt x="610" y="14077"/>
                  </a:cubicBezTo>
                  <a:cubicBezTo>
                    <a:pt x="618" y="14045"/>
                    <a:pt x="629" y="14034"/>
                    <a:pt x="643" y="14034"/>
                  </a:cubicBezTo>
                  <a:cubicBezTo>
                    <a:pt x="670" y="14034"/>
                    <a:pt x="706" y="14079"/>
                    <a:pt x="740" y="14079"/>
                  </a:cubicBezTo>
                  <a:cubicBezTo>
                    <a:pt x="744" y="14079"/>
                    <a:pt x="748" y="14079"/>
                    <a:pt x="751" y="14077"/>
                  </a:cubicBezTo>
                  <a:lnTo>
                    <a:pt x="751" y="14077"/>
                  </a:lnTo>
                  <a:cubicBezTo>
                    <a:pt x="681" y="14307"/>
                    <a:pt x="592" y="14528"/>
                    <a:pt x="513" y="14748"/>
                  </a:cubicBezTo>
                  <a:cubicBezTo>
                    <a:pt x="628" y="14899"/>
                    <a:pt x="372" y="15490"/>
                    <a:pt x="477" y="15596"/>
                  </a:cubicBezTo>
                  <a:lnTo>
                    <a:pt x="504" y="15367"/>
                  </a:lnTo>
                  <a:cubicBezTo>
                    <a:pt x="520" y="15434"/>
                    <a:pt x="547" y="15461"/>
                    <a:pt x="581" y="15461"/>
                  </a:cubicBezTo>
                  <a:cubicBezTo>
                    <a:pt x="706" y="15461"/>
                    <a:pt x="929" y="15104"/>
                    <a:pt x="1073" y="15104"/>
                  </a:cubicBezTo>
                  <a:cubicBezTo>
                    <a:pt x="1084" y="15104"/>
                    <a:pt x="1094" y="15106"/>
                    <a:pt x="1104" y="15111"/>
                  </a:cubicBezTo>
                  <a:cubicBezTo>
                    <a:pt x="1051" y="14916"/>
                    <a:pt x="1157" y="14704"/>
                    <a:pt x="1254" y="14457"/>
                  </a:cubicBezTo>
                  <a:cubicBezTo>
                    <a:pt x="1343" y="14210"/>
                    <a:pt x="1422" y="13918"/>
                    <a:pt x="1316" y="13627"/>
                  </a:cubicBezTo>
                  <a:cubicBezTo>
                    <a:pt x="1326" y="13600"/>
                    <a:pt x="1334" y="13590"/>
                    <a:pt x="1341" y="13590"/>
                  </a:cubicBezTo>
                  <a:cubicBezTo>
                    <a:pt x="1362" y="13590"/>
                    <a:pt x="1376" y="13682"/>
                    <a:pt x="1405" y="13682"/>
                  </a:cubicBezTo>
                  <a:cubicBezTo>
                    <a:pt x="1410" y="13682"/>
                    <a:pt x="1416" y="13679"/>
                    <a:pt x="1422" y="13671"/>
                  </a:cubicBezTo>
                  <a:cubicBezTo>
                    <a:pt x="1343" y="13521"/>
                    <a:pt x="1343" y="13345"/>
                    <a:pt x="1378" y="13018"/>
                  </a:cubicBezTo>
                  <a:lnTo>
                    <a:pt x="1378" y="13018"/>
                  </a:lnTo>
                  <a:lnTo>
                    <a:pt x="1396" y="13053"/>
                  </a:lnTo>
                  <a:cubicBezTo>
                    <a:pt x="1387" y="12594"/>
                    <a:pt x="1378" y="12267"/>
                    <a:pt x="1369" y="11923"/>
                  </a:cubicBezTo>
                  <a:cubicBezTo>
                    <a:pt x="1360" y="11579"/>
                    <a:pt x="1343" y="11217"/>
                    <a:pt x="1290" y="10713"/>
                  </a:cubicBezTo>
                  <a:lnTo>
                    <a:pt x="1210" y="10802"/>
                  </a:lnTo>
                  <a:cubicBezTo>
                    <a:pt x="1184" y="10590"/>
                    <a:pt x="1210" y="10537"/>
                    <a:pt x="1219" y="10431"/>
                  </a:cubicBezTo>
                  <a:cubicBezTo>
                    <a:pt x="1197" y="10404"/>
                    <a:pt x="1181" y="10393"/>
                    <a:pt x="1171" y="10393"/>
                  </a:cubicBezTo>
                  <a:cubicBezTo>
                    <a:pt x="1102" y="10393"/>
                    <a:pt x="1241" y="10867"/>
                    <a:pt x="1161" y="10867"/>
                  </a:cubicBezTo>
                  <a:cubicBezTo>
                    <a:pt x="1150" y="10867"/>
                    <a:pt x="1134" y="10858"/>
                    <a:pt x="1113" y="10837"/>
                  </a:cubicBezTo>
                  <a:cubicBezTo>
                    <a:pt x="1254" y="10519"/>
                    <a:pt x="866" y="9336"/>
                    <a:pt x="1069" y="9115"/>
                  </a:cubicBezTo>
                  <a:cubicBezTo>
                    <a:pt x="1058" y="9018"/>
                    <a:pt x="1045" y="8991"/>
                    <a:pt x="1030" y="8991"/>
                  </a:cubicBezTo>
                  <a:cubicBezTo>
                    <a:pt x="1012" y="8991"/>
                    <a:pt x="992" y="9033"/>
                    <a:pt x="973" y="9033"/>
                  </a:cubicBezTo>
                  <a:cubicBezTo>
                    <a:pt x="957" y="9033"/>
                    <a:pt x="942" y="9005"/>
                    <a:pt x="928" y="8903"/>
                  </a:cubicBezTo>
                  <a:lnTo>
                    <a:pt x="981" y="8815"/>
                  </a:lnTo>
                  <a:lnTo>
                    <a:pt x="892" y="8735"/>
                  </a:lnTo>
                  <a:cubicBezTo>
                    <a:pt x="884" y="8524"/>
                    <a:pt x="945" y="8409"/>
                    <a:pt x="998" y="8400"/>
                  </a:cubicBezTo>
                  <a:cubicBezTo>
                    <a:pt x="998" y="8453"/>
                    <a:pt x="1025" y="8541"/>
                    <a:pt x="1034" y="8594"/>
                  </a:cubicBezTo>
                  <a:cubicBezTo>
                    <a:pt x="1075" y="8336"/>
                    <a:pt x="960" y="7890"/>
                    <a:pt x="961" y="7758"/>
                  </a:cubicBezTo>
                  <a:lnTo>
                    <a:pt x="961" y="7758"/>
                  </a:lnTo>
                  <a:cubicBezTo>
                    <a:pt x="954" y="7856"/>
                    <a:pt x="954" y="7948"/>
                    <a:pt x="945" y="8047"/>
                  </a:cubicBezTo>
                  <a:cubicBezTo>
                    <a:pt x="884" y="7614"/>
                    <a:pt x="884" y="7128"/>
                    <a:pt x="919" y="6669"/>
                  </a:cubicBezTo>
                  <a:cubicBezTo>
                    <a:pt x="963" y="6201"/>
                    <a:pt x="1034" y="5751"/>
                    <a:pt x="1122" y="5354"/>
                  </a:cubicBezTo>
                  <a:lnTo>
                    <a:pt x="1122" y="5354"/>
                  </a:lnTo>
                  <a:lnTo>
                    <a:pt x="1060" y="5398"/>
                  </a:lnTo>
                  <a:cubicBezTo>
                    <a:pt x="1104" y="5133"/>
                    <a:pt x="1175" y="5018"/>
                    <a:pt x="1228" y="4921"/>
                  </a:cubicBezTo>
                  <a:cubicBezTo>
                    <a:pt x="1263" y="4877"/>
                    <a:pt x="1299" y="4833"/>
                    <a:pt x="1334" y="4780"/>
                  </a:cubicBezTo>
                  <a:cubicBezTo>
                    <a:pt x="1352" y="4753"/>
                    <a:pt x="1378" y="4727"/>
                    <a:pt x="1396" y="4691"/>
                  </a:cubicBezTo>
                  <a:cubicBezTo>
                    <a:pt x="1413" y="4674"/>
                    <a:pt x="1422" y="4656"/>
                    <a:pt x="1431" y="4638"/>
                  </a:cubicBezTo>
                  <a:cubicBezTo>
                    <a:pt x="1449" y="4603"/>
                    <a:pt x="1475" y="4568"/>
                    <a:pt x="1493" y="4532"/>
                  </a:cubicBezTo>
                  <a:cubicBezTo>
                    <a:pt x="1511" y="4488"/>
                    <a:pt x="1528" y="4444"/>
                    <a:pt x="1546" y="4391"/>
                  </a:cubicBezTo>
                  <a:cubicBezTo>
                    <a:pt x="1555" y="4347"/>
                    <a:pt x="1572" y="4303"/>
                    <a:pt x="1590" y="4259"/>
                  </a:cubicBezTo>
                  <a:lnTo>
                    <a:pt x="1590" y="4285"/>
                  </a:lnTo>
                  <a:cubicBezTo>
                    <a:pt x="1590" y="4135"/>
                    <a:pt x="1643" y="3941"/>
                    <a:pt x="1722" y="3764"/>
                  </a:cubicBezTo>
                  <a:lnTo>
                    <a:pt x="1722" y="3764"/>
                  </a:lnTo>
                  <a:cubicBezTo>
                    <a:pt x="1719" y="3796"/>
                    <a:pt x="1724" y="3809"/>
                    <a:pt x="1734" y="3809"/>
                  </a:cubicBezTo>
                  <a:cubicBezTo>
                    <a:pt x="1767" y="3809"/>
                    <a:pt x="1861" y="3655"/>
                    <a:pt x="1897" y="3655"/>
                  </a:cubicBezTo>
                  <a:cubicBezTo>
                    <a:pt x="1910" y="3655"/>
                    <a:pt x="1916" y="3675"/>
                    <a:pt x="1908" y="3729"/>
                  </a:cubicBezTo>
                  <a:cubicBezTo>
                    <a:pt x="2102" y="3040"/>
                    <a:pt x="1979" y="3376"/>
                    <a:pt x="2014" y="2881"/>
                  </a:cubicBezTo>
                  <a:lnTo>
                    <a:pt x="2129" y="2811"/>
                  </a:lnTo>
                  <a:cubicBezTo>
                    <a:pt x="2137" y="2634"/>
                    <a:pt x="2111" y="2608"/>
                    <a:pt x="2261" y="2281"/>
                  </a:cubicBezTo>
                  <a:lnTo>
                    <a:pt x="2261" y="2281"/>
                  </a:lnTo>
                  <a:cubicBezTo>
                    <a:pt x="2239" y="2362"/>
                    <a:pt x="2245" y="2386"/>
                    <a:pt x="2263" y="2386"/>
                  </a:cubicBezTo>
                  <a:cubicBezTo>
                    <a:pt x="2291" y="2386"/>
                    <a:pt x="2348" y="2330"/>
                    <a:pt x="2381" y="2330"/>
                  </a:cubicBezTo>
                  <a:cubicBezTo>
                    <a:pt x="2404" y="2330"/>
                    <a:pt x="2415" y="2359"/>
                    <a:pt x="2394" y="2457"/>
                  </a:cubicBezTo>
                  <a:cubicBezTo>
                    <a:pt x="2632" y="2166"/>
                    <a:pt x="2738" y="1910"/>
                    <a:pt x="2826" y="1707"/>
                  </a:cubicBezTo>
                  <a:cubicBezTo>
                    <a:pt x="2923" y="1513"/>
                    <a:pt x="3003" y="1354"/>
                    <a:pt x="3197" y="1318"/>
                  </a:cubicBezTo>
                  <a:cubicBezTo>
                    <a:pt x="3208" y="1240"/>
                    <a:pt x="3193" y="1209"/>
                    <a:pt x="3163" y="1209"/>
                  </a:cubicBezTo>
                  <a:cubicBezTo>
                    <a:pt x="3121" y="1209"/>
                    <a:pt x="3052" y="1268"/>
                    <a:pt x="2985" y="1345"/>
                  </a:cubicBezTo>
                  <a:cubicBezTo>
                    <a:pt x="2900" y="1451"/>
                    <a:pt x="2821" y="1585"/>
                    <a:pt x="2811" y="1585"/>
                  </a:cubicBezTo>
                  <a:cubicBezTo>
                    <a:pt x="2809" y="1585"/>
                    <a:pt x="2810" y="1576"/>
                    <a:pt x="2817" y="1557"/>
                  </a:cubicBezTo>
                  <a:lnTo>
                    <a:pt x="2817" y="1557"/>
                  </a:lnTo>
                  <a:cubicBezTo>
                    <a:pt x="2802" y="1567"/>
                    <a:pt x="2790" y="1571"/>
                    <a:pt x="2781" y="1571"/>
                  </a:cubicBezTo>
                  <a:cubicBezTo>
                    <a:pt x="2701" y="1571"/>
                    <a:pt x="2853" y="1214"/>
                    <a:pt x="3012" y="1071"/>
                  </a:cubicBezTo>
                  <a:cubicBezTo>
                    <a:pt x="3091" y="992"/>
                    <a:pt x="3215" y="965"/>
                    <a:pt x="3356" y="930"/>
                  </a:cubicBezTo>
                  <a:cubicBezTo>
                    <a:pt x="3409" y="930"/>
                    <a:pt x="3471" y="921"/>
                    <a:pt x="3533" y="921"/>
                  </a:cubicBezTo>
                  <a:cubicBezTo>
                    <a:pt x="3559" y="921"/>
                    <a:pt x="3594" y="930"/>
                    <a:pt x="3630" y="939"/>
                  </a:cubicBezTo>
                  <a:cubicBezTo>
                    <a:pt x="3647" y="939"/>
                    <a:pt x="3656" y="948"/>
                    <a:pt x="3683" y="948"/>
                  </a:cubicBezTo>
                  <a:lnTo>
                    <a:pt x="3789" y="948"/>
                  </a:lnTo>
                  <a:cubicBezTo>
                    <a:pt x="3727" y="948"/>
                    <a:pt x="3718" y="965"/>
                    <a:pt x="3674" y="965"/>
                  </a:cubicBezTo>
                  <a:cubicBezTo>
                    <a:pt x="3711" y="975"/>
                    <a:pt x="3750" y="978"/>
                    <a:pt x="3788" y="978"/>
                  </a:cubicBezTo>
                  <a:cubicBezTo>
                    <a:pt x="3911" y="978"/>
                    <a:pt x="4041" y="943"/>
                    <a:pt x="4184" y="943"/>
                  </a:cubicBezTo>
                  <a:cubicBezTo>
                    <a:pt x="4252" y="943"/>
                    <a:pt x="4323" y="951"/>
                    <a:pt x="4398" y="974"/>
                  </a:cubicBezTo>
                  <a:cubicBezTo>
                    <a:pt x="4557" y="850"/>
                    <a:pt x="4769" y="983"/>
                    <a:pt x="4813" y="824"/>
                  </a:cubicBezTo>
                  <a:lnTo>
                    <a:pt x="4813" y="824"/>
                  </a:lnTo>
                  <a:lnTo>
                    <a:pt x="4248" y="859"/>
                  </a:lnTo>
                  <a:cubicBezTo>
                    <a:pt x="4506" y="823"/>
                    <a:pt x="4752" y="694"/>
                    <a:pt x="5119" y="694"/>
                  </a:cubicBezTo>
                  <a:cubicBezTo>
                    <a:pt x="5204" y="694"/>
                    <a:pt x="5296" y="701"/>
                    <a:pt x="5396" y="718"/>
                  </a:cubicBezTo>
                  <a:cubicBezTo>
                    <a:pt x="5360" y="753"/>
                    <a:pt x="5201" y="797"/>
                    <a:pt x="5087" y="824"/>
                  </a:cubicBezTo>
                  <a:cubicBezTo>
                    <a:pt x="5124" y="834"/>
                    <a:pt x="5161" y="838"/>
                    <a:pt x="5197" y="838"/>
                  </a:cubicBezTo>
                  <a:cubicBezTo>
                    <a:pt x="5272" y="838"/>
                    <a:pt x="5345" y="823"/>
                    <a:pt x="5420" y="823"/>
                  </a:cubicBezTo>
                  <a:cubicBezTo>
                    <a:pt x="5461" y="823"/>
                    <a:pt x="5503" y="827"/>
                    <a:pt x="5546" y="842"/>
                  </a:cubicBezTo>
                  <a:cubicBezTo>
                    <a:pt x="5502" y="1001"/>
                    <a:pt x="4857" y="877"/>
                    <a:pt x="4513" y="1001"/>
                  </a:cubicBezTo>
                  <a:cubicBezTo>
                    <a:pt x="4539" y="1010"/>
                    <a:pt x="4572" y="1014"/>
                    <a:pt x="4609" y="1014"/>
                  </a:cubicBezTo>
                  <a:cubicBezTo>
                    <a:pt x="4731" y="1014"/>
                    <a:pt x="4896" y="975"/>
                    <a:pt x="4977" y="975"/>
                  </a:cubicBezTo>
                  <a:cubicBezTo>
                    <a:pt x="5033" y="975"/>
                    <a:pt x="5050" y="993"/>
                    <a:pt x="4989" y="1054"/>
                  </a:cubicBezTo>
                  <a:cubicBezTo>
                    <a:pt x="5080" y="975"/>
                    <a:pt x="5183" y="956"/>
                    <a:pt x="5297" y="956"/>
                  </a:cubicBezTo>
                  <a:cubicBezTo>
                    <a:pt x="5410" y="956"/>
                    <a:pt x="5534" y="975"/>
                    <a:pt x="5667" y="975"/>
                  </a:cubicBezTo>
                  <a:cubicBezTo>
                    <a:pt x="5779" y="975"/>
                    <a:pt x="5898" y="962"/>
                    <a:pt x="6023" y="912"/>
                  </a:cubicBezTo>
                  <a:lnTo>
                    <a:pt x="6023" y="912"/>
                  </a:lnTo>
                  <a:lnTo>
                    <a:pt x="5996" y="1009"/>
                  </a:lnTo>
                  <a:cubicBezTo>
                    <a:pt x="6058" y="992"/>
                    <a:pt x="6199" y="948"/>
                    <a:pt x="6323" y="948"/>
                  </a:cubicBezTo>
                  <a:lnTo>
                    <a:pt x="6102" y="1080"/>
                  </a:lnTo>
                  <a:cubicBezTo>
                    <a:pt x="6176" y="1057"/>
                    <a:pt x="6249" y="1048"/>
                    <a:pt x="6322" y="1048"/>
                  </a:cubicBezTo>
                  <a:cubicBezTo>
                    <a:pt x="6537" y="1048"/>
                    <a:pt x="6747" y="1125"/>
                    <a:pt x="6955" y="1125"/>
                  </a:cubicBezTo>
                  <a:cubicBezTo>
                    <a:pt x="6994" y="1125"/>
                    <a:pt x="7034" y="1122"/>
                    <a:pt x="7073" y="1115"/>
                  </a:cubicBezTo>
                  <a:cubicBezTo>
                    <a:pt x="6393" y="1115"/>
                    <a:pt x="6923" y="992"/>
                    <a:pt x="6632" y="921"/>
                  </a:cubicBezTo>
                  <a:cubicBezTo>
                    <a:pt x="6750" y="904"/>
                    <a:pt x="6845" y="896"/>
                    <a:pt x="6923" y="896"/>
                  </a:cubicBezTo>
                  <a:cubicBezTo>
                    <a:pt x="7366" y="896"/>
                    <a:pt x="7266" y="1137"/>
                    <a:pt x="7909" y="1137"/>
                  </a:cubicBezTo>
                  <a:cubicBezTo>
                    <a:pt x="7937" y="1137"/>
                    <a:pt x="7965" y="1136"/>
                    <a:pt x="7995" y="1135"/>
                  </a:cubicBezTo>
                  <a:lnTo>
                    <a:pt x="7995" y="1135"/>
                  </a:lnTo>
                  <a:cubicBezTo>
                    <a:pt x="7847" y="1131"/>
                    <a:pt x="7603" y="1065"/>
                    <a:pt x="7780" y="1027"/>
                  </a:cubicBezTo>
                  <a:lnTo>
                    <a:pt x="7780" y="1027"/>
                  </a:lnTo>
                  <a:cubicBezTo>
                    <a:pt x="7956" y="1054"/>
                    <a:pt x="8195" y="1089"/>
                    <a:pt x="8301" y="1142"/>
                  </a:cubicBezTo>
                  <a:cubicBezTo>
                    <a:pt x="8928" y="1115"/>
                    <a:pt x="8204" y="1036"/>
                    <a:pt x="8477" y="983"/>
                  </a:cubicBezTo>
                  <a:lnTo>
                    <a:pt x="8477" y="983"/>
                  </a:lnTo>
                  <a:cubicBezTo>
                    <a:pt x="8530" y="1011"/>
                    <a:pt x="8575" y="1022"/>
                    <a:pt x="8617" y="1022"/>
                  </a:cubicBezTo>
                  <a:cubicBezTo>
                    <a:pt x="8744" y="1022"/>
                    <a:pt x="8845" y="921"/>
                    <a:pt x="9051" y="895"/>
                  </a:cubicBezTo>
                  <a:lnTo>
                    <a:pt x="9051" y="992"/>
                  </a:lnTo>
                  <a:cubicBezTo>
                    <a:pt x="9127" y="998"/>
                    <a:pt x="9189" y="1001"/>
                    <a:pt x="9240" y="1001"/>
                  </a:cubicBezTo>
                  <a:cubicBezTo>
                    <a:pt x="9612" y="1001"/>
                    <a:pt x="9394" y="847"/>
                    <a:pt x="9699" y="847"/>
                  </a:cubicBezTo>
                  <a:cubicBezTo>
                    <a:pt x="9746" y="847"/>
                    <a:pt x="9805" y="851"/>
                    <a:pt x="9881" y="859"/>
                  </a:cubicBezTo>
                  <a:lnTo>
                    <a:pt x="9607" y="1001"/>
                  </a:lnTo>
                  <a:lnTo>
                    <a:pt x="9607" y="1001"/>
                  </a:lnTo>
                  <a:lnTo>
                    <a:pt x="9943" y="965"/>
                  </a:lnTo>
                  <a:lnTo>
                    <a:pt x="9943" y="965"/>
                  </a:lnTo>
                  <a:lnTo>
                    <a:pt x="9872" y="1080"/>
                  </a:lnTo>
                  <a:cubicBezTo>
                    <a:pt x="10060" y="1034"/>
                    <a:pt x="10182" y="1019"/>
                    <a:pt x="10305" y="1019"/>
                  </a:cubicBezTo>
                  <a:cubicBezTo>
                    <a:pt x="10418" y="1019"/>
                    <a:pt x="10533" y="1032"/>
                    <a:pt x="10702" y="1045"/>
                  </a:cubicBezTo>
                  <a:cubicBezTo>
                    <a:pt x="10623" y="974"/>
                    <a:pt x="10755" y="868"/>
                    <a:pt x="11064" y="868"/>
                  </a:cubicBezTo>
                  <a:cubicBezTo>
                    <a:pt x="11254" y="916"/>
                    <a:pt x="11011" y="949"/>
                    <a:pt x="11278" y="949"/>
                  </a:cubicBezTo>
                  <a:cubicBezTo>
                    <a:pt x="11308" y="949"/>
                    <a:pt x="11346" y="948"/>
                    <a:pt x="11391" y="948"/>
                  </a:cubicBezTo>
                  <a:lnTo>
                    <a:pt x="11391" y="948"/>
                  </a:lnTo>
                  <a:cubicBezTo>
                    <a:pt x="11327" y="989"/>
                    <a:pt x="11255" y="1037"/>
                    <a:pt x="11157" y="1037"/>
                  </a:cubicBezTo>
                  <a:cubicBezTo>
                    <a:pt x="11107" y="1037"/>
                    <a:pt x="11051" y="1025"/>
                    <a:pt x="10985" y="992"/>
                  </a:cubicBezTo>
                  <a:cubicBezTo>
                    <a:pt x="10967" y="1027"/>
                    <a:pt x="10888" y="1054"/>
                    <a:pt x="10870" y="1089"/>
                  </a:cubicBezTo>
                  <a:cubicBezTo>
                    <a:pt x="10962" y="1117"/>
                    <a:pt x="11072" y="1126"/>
                    <a:pt x="11182" y="1126"/>
                  </a:cubicBezTo>
                  <a:cubicBezTo>
                    <a:pt x="11347" y="1126"/>
                    <a:pt x="11511" y="1107"/>
                    <a:pt x="11612" y="1107"/>
                  </a:cubicBezTo>
                  <a:cubicBezTo>
                    <a:pt x="11550" y="1098"/>
                    <a:pt x="11471" y="1098"/>
                    <a:pt x="11435" y="1080"/>
                  </a:cubicBezTo>
                  <a:lnTo>
                    <a:pt x="12080" y="939"/>
                  </a:lnTo>
                  <a:lnTo>
                    <a:pt x="12080" y="939"/>
                  </a:lnTo>
                  <a:cubicBezTo>
                    <a:pt x="12186" y="983"/>
                    <a:pt x="12097" y="1009"/>
                    <a:pt x="12018" y="1036"/>
                  </a:cubicBezTo>
                  <a:cubicBezTo>
                    <a:pt x="12150" y="1027"/>
                    <a:pt x="12239" y="983"/>
                    <a:pt x="12433" y="974"/>
                  </a:cubicBezTo>
                  <a:lnTo>
                    <a:pt x="12433" y="974"/>
                  </a:lnTo>
                  <a:cubicBezTo>
                    <a:pt x="12389" y="1054"/>
                    <a:pt x="12398" y="1133"/>
                    <a:pt x="12124" y="1177"/>
                  </a:cubicBezTo>
                  <a:lnTo>
                    <a:pt x="12742" y="1089"/>
                  </a:lnTo>
                  <a:cubicBezTo>
                    <a:pt x="12777" y="1124"/>
                    <a:pt x="13060" y="1177"/>
                    <a:pt x="12980" y="1212"/>
                  </a:cubicBezTo>
                  <a:cubicBezTo>
                    <a:pt x="13014" y="1217"/>
                    <a:pt x="13049" y="1219"/>
                    <a:pt x="13085" y="1219"/>
                  </a:cubicBezTo>
                  <a:cubicBezTo>
                    <a:pt x="13365" y="1219"/>
                    <a:pt x="13727" y="1104"/>
                    <a:pt x="14084" y="1104"/>
                  </a:cubicBezTo>
                  <a:cubicBezTo>
                    <a:pt x="14146" y="1104"/>
                    <a:pt x="14208" y="1107"/>
                    <a:pt x="14270" y="1115"/>
                  </a:cubicBezTo>
                  <a:cubicBezTo>
                    <a:pt x="14287" y="1107"/>
                    <a:pt x="14340" y="1089"/>
                    <a:pt x="14429" y="1080"/>
                  </a:cubicBezTo>
                  <a:cubicBezTo>
                    <a:pt x="14706" y="1091"/>
                    <a:pt x="14957" y="1135"/>
                    <a:pt x="15234" y="1135"/>
                  </a:cubicBezTo>
                  <a:cubicBezTo>
                    <a:pt x="15390" y="1135"/>
                    <a:pt x="15554" y="1121"/>
                    <a:pt x="15735" y="1080"/>
                  </a:cubicBezTo>
                  <a:lnTo>
                    <a:pt x="16027" y="1230"/>
                  </a:lnTo>
                  <a:cubicBezTo>
                    <a:pt x="16415" y="1195"/>
                    <a:pt x="15638" y="1045"/>
                    <a:pt x="16292" y="992"/>
                  </a:cubicBezTo>
                  <a:cubicBezTo>
                    <a:pt x="16345" y="987"/>
                    <a:pt x="16389" y="984"/>
                    <a:pt x="16424" y="984"/>
                  </a:cubicBezTo>
                  <a:cubicBezTo>
                    <a:pt x="16699" y="984"/>
                    <a:pt x="16486" y="1120"/>
                    <a:pt x="16627" y="1159"/>
                  </a:cubicBezTo>
                  <a:cubicBezTo>
                    <a:pt x="16801" y="1101"/>
                    <a:pt x="17061" y="1010"/>
                    <a:pt x="17353" y="1010"/>
                  </a:cubicBezTo>
                  <a:cubicBezTo>
                    <a:pt x="17461" y="1010"/>
                    <a:pt x="17573" y="1023"/>
                    <a:pt x="17687" y="1054"/>
                  </a:cubicBezTo>
                  <a:cubicBezTo>
                    <a:pt x="17638" y="1060"/>
                    <a:pt x="17591" y="1062"/>
                    <a:pt x="17545" y="1062"/>
                  </a:cubicBezTo>
                  <a:cubicBezTo>
                    <a:pt x="17495" y="1062"/>
                    <a:pt x="17446" y="1060"/>
                    <a:pt x="17395" y="1060"/>
                  </a:cubicBezTo>
                  <a:cubicBezTo>
                    <a:pt x="17366" y="1060"/>
                    <a:pt x="17337" y="1060"/>
                    <a:pt x="17307" y="1062"/>
                  </a:cubicBezTo>
                  <a:lnTo>
                    <a:pt x="17634" y="1142"/>
                  </a:lnTo>
                  <a:cubicBezTo>
                    <a:pt x="17236" y="1274"/>
                    <a:pt x="16954" y="1230"/>
                    <a:pt x="17263" y="1345"/>
                  </a:cubicBezTo>
                  <a:cubicBezTo>
                    <a:pt x="17307" y="1062"/>
                    <a:pt x="18526" y="1318"/>
                    <a:pt x="18570" y="1036"/>
                  </a:cubicBezTo>
                  <a:lnTo>
                    <a:pt x="18782" y="1098"/>
                  </a:lnTo>
                  <a:cubicBezTo>
                    <a:pt x="18769" y="1096"/>
                    <a:pt x="18759" y="1095"/>
                    <a:pt x="18750" y="1095"/>
                  </a:cubicBezTo>
                  <a:cubicBezTo>
                    <a:pt x="18714" y="1095"/>
                    <a:pt x="18699" y="1107"/>
                    <a:pt x="18649" y="1107"/>
                  </a:cubicBezTo>
                  <a:cubicBezTo>
                    <a:pt x="18720" y="1129"/>
                    <a:pt x="18776" y="1138"/>
                    <a:pt x="18822" y="1138"/>
                  </a:cubicBezTo>
                  <a:cubicBezTo>
                    <a:pt x="19036" y="1138"/>
                    <a:pt x="19047" y="944"/>
                    <a:pt x="19403" y="944"/>
                  </a:cubicBezTo>
                  <a:cubicBezTo>
                    <a:pt x="19432" y="944"/>
                    <a:pt x="19463" y="945"/>
                    <a:pt x="19497" y="948"/>
                  </a:cubicBezTo>
                  <a:cubicBezTo>
                    <a:pt x="19691" y="965"/>
                    <a:pt x="19815" y="1009"/>
                    <a:pt x="19691" y="1036"/>
                  </a:cubicBezTo>
                  <a:lnTo>
                    <a:pt x="20106" y="974"/>
                  </a:lnTo>
                  <a:cubicBezTo>
                    <a:pt x="20203" y="974"/>
                    <a:pt x="20202" y="1007"/>
                    <a:pt x="20142" y="1016"/>
                  </a:cubicBezTo>
                  <a:lnTo>
                    <a:pt x="20142" y="1016"/>
                  </a:lnTo>
                  <a:lnTo>
                    <a:pt x="20715" y="1001"/>
                  </a:lnTo>
                  <a:lnTo>
                    <a:pt x="20715" y="1001"/>
                  </a:lnTo>
                  <a:lnTo>
                    <a:pt x="20707" y="1009"/>
                  </a:lnTo>
                  <a:cubicBezTo>
                    <a:pt x="20804" y="965"/>
                    <a:pt x="21007" y="895"/>
                    <a:pt x="21104" y="868"/>
                  </a:cubicBezTo>
                  <a:lnTo>
                    <a:pt x="21104" y="868"/>
                  </a:lnTo>
                  <a:cubicBezTo>
                    <a:pt x="21272" y="903"/>
                    <a:pt x="21024" y="895"/>
                    <a:pt x="21069" y="930"/>
                  </a:cubicBezTo>
                  <a:lnTo>
                    <a:pt x="21422" y="859"/>
                  </a:lnTo>
                  <a:lnTo>
                    <a:pt x="21422" y="859"/>
                  </a:lnTo>
                  <a:cubicBezTo>
                    <a:pt x="21554" y="934"/>
                    <a:pt x="21307" y="993"/>
                    <a:pt x="21080" y="993"/>
                  </a:cubicBezTo>
                  <a:cubicBezTo>
                    <a:pt x="21064" y="993"/>
                    <a:pt x="21049" y="992"/>
                    <a:pt x="21033" y="992"/>
                  </a:cubicBezTo>
                  <a:lnTo>
                    <a:pt x="21033" y="992"/>
                  </a:lnTo>
                  <a:cubicBezTo>
                    <a:pt x="21134" y="1079"/>
                    <a:pt x="21201" y="1106"/>
                    <a:pt x="21265" y="1106"/>
                  </a:cubicBezTo>
                  <a:cubicBezTo>
                    <a:pt x="21365" y="1106"/>
                    <a:pt x="21461" y="1041"/>
                    <a:pt x="21674" y="1041"/>
                  </a:cubicBezTo>
                  <a:cubicBezTo>
                    <a:pt x="21767" y="1041"/>
                    <a:pt x="21883" y="1054"/>
                    <a:pt x="22031" y="1089"/>
                  </a:cubicBezTo>
                  <a:lnTo>
                    <a:pt x="21695" y="1124"/>
                  </a:lnTo>
                  <a:cubicBezTo>
                    <a:pt x="21810" y="1204"/>
                    <a:pt x="21925" y="1230"/>
                    <a:pt x="22066" y="1248"/>
                  </a:cubicBezTo>
                  <a:cubicBezTo>
                    <a:pt x="22137" y="1257"/>
                    <a:pt x="22208" y="1265"/>
                    <a:pt x="22287" y="1274"/>
                  </a:cubicBezTo>
                  <a:lnTo>
                    <a:pt x="22314" y="1274"/>
                  </a:lnTo>
                  <a:lnTo>
                    <a:pt x="22322" y="1283"/>
                  </a:lnTo>
                  <a:lnTo>
                    <a:pt x="22322" y="1301"/>
                  </a:lnTo>
                  <a:cubicBezTo>
                    <a:pt x="22331" y="1310"/>
                    <a:pt x="22331" y="1310"/>
                    <a:pt x="22340" y="1327"/>
                  </a:cubicBezTo>
                  <a:cubicBezTo>
                    <a:pt x="22340" y="1310"/>
                    <a:pt x="22340" y="1292"/>
                    <a:pt x="22331" y="1265"/>
                  </a:cubicBezTo>
                  <a:lnTo>
                    <a:pt x="22322" y="1239"/>
                  </a:lnTo>
                  <a:cubicBezTo>
                    <a:pt x="22322" y="1230"/>
                    <a:pt x="22314" y="1221"/>
                    <a:pt x="22296" y="1212"/>
                  </a:cubicBezTo>
                  <a:cubicBezTo>
                    <a:pt x="22252" y="1204"/>
                    <a:pt x="22216" y="1186"/>
                    <a:pt x="22190" y="1168"/>
                  </a:cubicBezTo>
                  <a:cubicBezTo>
                    <a:pt x="22072" y="1113"/>
                    <a:pt x="22004" y="1052"/>
                    <a:pt x="22125" y="1014"/>
                  </a:cubicBezTo>
                  <a:lnTo>
                    <a:pt x="22125" y="1014"/>
                  </a:lnTo>
                  <a:cubicBezTo>
                    <a:pt x="22061" y="1032"/>
                    <a:pt x="21979" y="1054"/>
                    <a:pt x="21913" y="1054"/>
                  </a:cubicBezTo>
                  <a:cubicBezTo>
                    <a:pt x="21875" y="1054"/>
                    <a:pt x="21841" y="1046"/>
                    <a:pt x="21819" y="1027"/>
                  </a:cubicBezTo>
                  <a:cubicBezTo>
                    <a:pt x="21866" y="976"/>
                    <a:pt x="21909" y="960"/>
                    <a:pt x="21957" y="960"/>
                  </a:cubicBezTo>
                  <a:cubicBezTo>
                    <a:pt x="22017" y="960"/>
                    <a:pt x="22084" y="986"/>
                    <a:pt x="22172" y="1001"/>
                  </a:cubicBezTo>
                  <a:cubicBezTo>
                    <a:pt x="22163" y="1003"/>
                    <a:pt x="22153" y="1006"/>
                    <a:pt x="22142" y="1009"/>
                  </a:cubicBezTo>
                  <a:lnTo>
                    <a:pt x="22142" y="1009"/>
                  </a:lnTo>
                  <a:cubicBezTo>
                    <a:pt x="22154" y="1006"/>
                    <a:pt x="22167" y="1003"/>
                    <a:pt x="22181" y="1001"/>
                  </a:cubicBezTo>
                  <a:lnTo>
                    <a:pt x="22181" y="1001"/>
                  </a:lnTo>
                  <a:cubicBezTo>
                    <a:pt x="22208" y="1009"/>
                    <a:pt x="22234" y="1009"/>
                    <a:pt x="22269" y="1018"/>
                  </a:cubicBezTo>
                  <a:lnTo>
                    <a:pt x="22314" y="1018"/>
                  </a:lnTo>
                  <a:cubicBezTo>
                    <a:pt x="22322" y="1018"/>
                    <a:pt x="22331" y="1027"/>
                    <a:pt x="22340" y="1027"/>
                  </a:cubicBezTo>
                  <a:cubicBezTo>
                    <a:pt x="22358" y="1027"/>
                    <a:pt x="22375" y="1027"/>
                    <a:pt x="22393" y="1018"/>
                  </a:cubicBezTo>
                  <a:cubicBezTo>
                    <a:pt x="22406" y="1014"/>
                    <a:pt x="22420" y="1014"/>
                    <a:pt x="22433" y="1014"/>
                  </a:cubicBezTo>
                  <a:cubicBezTo>
                    <a:pt x="22446" y="1014"/>
                    <a:pt x="22459" y="1014"/>
                    <a:pt x="22472" y="1009"/>
                  </a:cubicBezTo>
                  <a:lnTo>
                    <a:pt x="22472" y="1009"/>
                  </a:lnTo>
                  <a:cubicBezTo>
                    <a:pt x="22455" y="1062"/>
                    <a:pt x="22472" y="1071"/>
                    <a:pt x="22508" y="1107"/>
                  </a:cubicBezTo>
                  <a:cubicBezTo>
                    <a:pt x="22525" y="1124"/>
                    <a:pt x="22543" y="1142"/>
                    <a:pt x="22578" y="1151"/>
                  </a:cubicBezTo>
                  <a:cubicBezTo>
                    <a:pt x="22605" y="1168"/>
                    <a:pt x="22631" y="1195"/>
                    <a:pt x="22667" y="1221"/>
                  </a:cubicBezTo>
                  <a:lnTo>
                    <a:pt x="22570" y="1310"/>
                  </a:lnTo>
                  <a:cubicBezTo>
                    <a:pt x="22640" y="1345"/>
                    <a:pt x="22693" y="1380"/>
                    <a:pt x="22737" y="1380"/>
                  </a:cubicBezTo>
                  <a:cubicBezTo>
                    <a:pt x="22782" y="1389"/>
                    <a:pt x="22826" y="1398"/>
                    <a:pt x="22887" y="1433"/>
                  </a:cubicBezTo>
                  <a:cubicBezTo>
                    <a:pt x="22958" y="1530"/>
                    <a:pt x="22967" y="1627"/>
                    <a:pt x="22967" y="1689"/>
                  </a:cubicBezTo>
                  <a:cubicBezTo>
                    <a:pt x="22958" y="1751"/>
                    <a:pt x="22932" y="1795"/>
                    <a:pt x="22905" y="1848"/>
                  </a:cubicBezTo>
                  <a:cubicBezTo>
                    <a:pt x="22945" y="1932"/>
                    <a:pt x="22969" y="1962"/>
                    <a:pt x="22984" y="1962"/>
                  </a:cubicBezTo>
                  <a:cubicBezTo>
                    <a:pt x="23001" y="1962"/>
                    <a:pt x="23006" y="1918"/>
                    <a:pt x="23011" y="1875"/>
                  </a:cubicBezTo>
                  <a:cubicBezTo>
                    <a:pt x="23016" y="1839"/>
                    <a:pt x="23024" y="1802"/>
                    <a:pt x="23048" y="1802"/>
                  </a:cubicBezTo>
                  <a:cubicBezTo>
                    <a:pt x="23071" y="1802"/>
                    <a:pt x="23108" y="1839"/>
                    <a:pt x="23170" y="1954"/>
                  </a:cubicBezTo>
                  <a:cubicBezTo>
                    <a:pt x="23276" y="2307"/>
                    <a:pt x="23417" y="2537"/>
                    <a:pt x="23629" y="2961"/>
                  </a:cubicBezTo>
                  <a:cubicBezTo>
                    <a:pt x="23641" y="3052"/>
                    <a:pt x="23635" y="3079"/>
                    <a:pt x="23622" y="3079"/>
                  </a:cubicBezTo>
                  <a:cubicBezTo>
                    <a:pt x="23601" y="3079"/>
                    <a:pt x="23564" y="3017"/>
                    <a:pt x="23544" y="3017"/>
                  </a:cubicBezTo>
                  <a:cubicBezTo>
                    <a:pt x="23538" y="3017"/>
                    <a:pt x="23533" y="3023"/>
                    <a:pt x="23532" y="3040"/>
                  </a:cubicBezTo>
                  <a:lnTo>
                    <a:pt x="23700" y="3243"/>
                  </a:lnTo>
                  <a:cubicBezTo>
                    <a:pt x="23711" y="3283"/>
                    <a:pt x="23701" y="3294"/>
                    <a:pt x="23687" y="3294"/>
                  </a:cubicBezTo>
                  <a:cubicBezTo>
                    <a:pt x="23679" y="3294"/>
                    <a:pt x="23671" y="3291"/>
                    <a:pt x="23665" y="3287"/>
                  </a:cubicBezTo>
                  <a:lnTo>
                    <a:pt x="23665" y="3287"/>
                  </a:lnTo>
                  <a:cubicBezTo>
                    <a:pt x="23753" y="3473"/>
                    <a:pt x="23797" y="3270"/>
                    <a:pt x="23912" y="3579"/>
                  </a:cubicBezTo>
                  <a:cubicBezTo>
                    <a:pt x="23991" y="3605"/>
                    <a:pt x="23974" y="3782"/>
                    <a:pt x="23974" y="3985"/>
                  </a:cubicBezTo>
                  <a:cubicBezTo>
                    <a:pt x="23965" y="4197"/>
                    <a:pt x="23956" y="4444"/>
                    <a:pt x="24071" y="4630"/>
                  </a:cubicBezTo>
                  <a:cubicBezTo>
                    <a:pt x="24063" y="4660"/>
                    <a:pt x="24053" y="4670"/>
                    <a:pt x="24041" y="4670"/>
                  </a:cubicBezTo>
                  <a:cubicBezTo>
                    <a:pt x="24016" y="4670"/>
                    <a:pt x="23983" y="4624"/>
                    <a:pt x="23954" y="4624"/>
                  </a:cubicBezTo>
                  <a:cubicBezTo>
                    <a:pt x="23949" y="4624"/>
                    <a:pt x="23943" y="4625"/>
                    <a:pt x="23938" y="4630"/>
                  </a:cubicBezTo>
                  <a:cubicBezTo>
                    <a:pt x="24115" y="5159"/>
                    <a:pt x="24071" y="5080"/>
                    <a:pt x="24247" y="5521"/>
                  </a:cubicBezTo>
                  <a:lnTo>
                    <a:pt x="24177" y="5910"/>
                  </a:lnTo>
                  <a:cubicBezTo>
                    <a:pt x="24199" y="5837"/>
                    <a:pt x="24225" y="5807"/>
                    <a:pt x="24253" y="5807"/>
                  </a:cubicBezTo>
                  <a:cubicBezTo>
                    <a:pt x="24333" y="5807"/>
                    <a:pt x="24427" y="6064"/>
                    <a:pt x="24486" y="6307"/>
                  </a:cubicBezTo>
                  <a:cubicBezTo>
                    <a:pt x="24539" y="6201"/>
                    <a:pt x="24583" y="6113"/>
                    <a:pt x="24600" y="6060"/>
                  </a:cubicBezTo>
                  <a:cubicBezTo>
                    <a:pt x="24618" y="6228"/>
                    <a:pt x="24653" y="6404"/>
                    <a:pt x="24662" y="6581"/>
                  </a:cubicBezTo>
                  <a:cubicBezTo>
                    <a:pt x="24654" y="6600"/>
                    <a:pt x="24645" y="6608"/>
                    <a:pt x="24634" y="6608"/>
                  </a:cubicBezTo>
                  <a:cubicBezTo>
                    <a:pt x="24608" y="6608"/>
                    <a:pt x="24576" y="6563"/>
                    <a:pt x="24539" y="6501"/>
                  </a:cubicBezTo>
                  <a:lnTo>
                    <a:pt x="24539" y="6501"/>
                  </a:lnTo>
                  <a:cubicBezTo>
                    <a:pt x="24547" y="6537"/>
                    <a:pt x="24556" y="6572"/>
                    <a:pt x="24565" y="6599"/>
                  </a:cubicBezTo>
                  <a:cubicBezTo>
                    <a:pt x="24541" y="6670"/>
                    <a:pt x="24516" y="6698"/>
                    <a:pt x="24491" y="6698"/>
                  </a:cubicBezTo>
                  <a:cubicBezTo>
                    <a:pt x="24450" y="6698"/>
                    <a:pt x="24409" y="6627"/>
                    <a:pt x="24371" y="6546"/>
                  </a:cubicBezTo>
                  <a:cubicBezTo>
                    <a:pt x="24406" y="6484"/>
                    <a:pt x="24433" y="6422"/>
                    <a:pt x="24459" y="6369"/>
                  </a:cubicBezTo>
                  <a:cubicBezTo>
                    <a:pt x="24385" y="6246"/>
                    <a:pt x="24304" y="6138"/>
                    <a:pt x="24236" y="6138"/>
                  </a:cubicBezTo>
                  <a:cubicBezTo>
                    <a:pt x="24231" y="6138"/>
                    <a:pt x="24226" y="6138"/>
                    <a:pt x="24221" y="6139"/>
                  </a:cubicBezTo>
                  <a:cubicBezTo>
                    <a:pt x="24230" y="6175"/>
                    <a:pt x="24247" y="6237"/>
                    <a:pt x="24247" y="6307"/>
                  </a:cubicBezTo>
                  <a:cubicBezTo>
                    <a:pt x="24234" y="6281"/>
                    <a:pt x="24221" y="6265"/>
                    <a:pt x="24208" y="6265"/>
                  </a:cubicBezTo>
                  <a:cubicBezTo>
                    <a:pt x="24204" y="6265"/>
                    <a:pt x="24199" y="6267"/>
                    <a:pt x="24194" y="6272"/>
                  </a:cubicBezTo>
                  <a:cubicBezTo>
                    <a:pt x="24185" y="6290"/>
                    <a:pt x="24212" y="6343"/>
                    <a:pt x="24247" y="6422"/>
                  </a:cubicBezTo>
                  <a:cubicBezTo>
                    <a:pt x="24194" y="6457"/>
                    <a:pt x="24141" y="6493"/>
                    <a:pt x="24088" y="6528"/>
                  </a:cubicBezTo>
                  <a:lnTo>
                    <a:pt x="24150" y="6563"/>
                  </a:lnTo>
                  <a:lnTo>
                    <a:pt x="24080" y="6881"/>
                  </a:lnTo>
                  <a:cubicBezTo>
                    <a:pt x="24053" y="6987"/>
                    <a:pt x="24027" y="7093"/>
                    <a:pt x="24000" y="7199"/>
                  </a:cubicBezTo>
                  <a:cubicBezTo>
                    <a:pt x="24080" y="7667"/>
                    <a:pt x="24238" y="8126"/>
                    <a:pt x="24035" y="8877"/>
                  </a:cubicBezTo>
                  <a:cubicBezTo>
                    <a:pt x="24015" y="8756"/>
                    <a:pt x="23969" y="8741"/>
                    <a:pt x="23912" y="8741"/>
                  </a:cubicBezTo>
                  <a:cubicBezTo>
                    <a:pt x="23894" y="8741"/>
                    <a:pt x="23875" y="8743"/>
                    <a:pt x="23855" y="8743"/>
                  </a:cubicBezTo>
                  <a:cubicBezTo>
                    <a:pt x="23828" y="8743"/>
                    <a:pt x="23799" y="8740"/>
                    <a:pt x="23770" y="8727"/>
                  </a:cubicBezTo>
                  <a:cubicBezTo>
                    <a:pt x="23859" y="8656"/>
                    <a:pt x="23894" y="8515"/>
                    <a:pt x="23921" y="8347"/>
                  </a:cubicBezTo>
                  <a:cubicBezTo>
                    <a:pt x="23929" y="8183"/>
                    <a:pt x="23938" y="7994"/>
                    <a:pt x="23988" y="7820"/>
                  </a:cubicBezTo>
                  <a:lnTo>
                    <a:pt x="23988" y="7820"/>
                  </a:lnTo>
                  <a:cubicBezTo>
                    <a:pt x="23961" y="7909"/>
                    <a:pt x="23934" y="7938"/>
                    <a:pt x="23914" y="7938"/>
                  </a:cubicBezTo>
                  <a:cubicBezTo>
                    <a:pt x="23895" y="7938"/>
                    <a:pt x="23881" y="7913"/>
                    <a:pt x="23876" y="7888"/>
                  </a:cubicBezTo>
                  <a:cubicBezTo>
                    <a:pt x="23868" y="8109"/>
                    <a:pt x="23850" y="8338"/>
                    <a:pt x="23815" y="8568"/>
                  </a:cubicBezTo>
                  <a:cubicBezTo>
                    <a:pt x="23803" y="8563"/>
                    <a:pt x="23793" y="8560"/>
                    <a:pt x="23784" y="8560"/>
                  </a:cubicBezTo>
                  <a:cubicBezTo>
                    <a:pt x="23714" y="8560"/>
                    <a:pt x="23695" y="8700"/>
                    <a:pt x="23594" y="8833"/>
                  </a:cubicBezTo>
                  <a:cubicBezTo>
                    <a:pt x="23605" y="8830"/>
                    <a:pt x="23615" y="8829"/>
                    <a:pt x="23624" y="8829"/>
                  </a:cubicBezTo>
                  <a:cubicBezTo>
                    <a:pt x="23714" y="8829"/>
                    <a:pt x="23696" y="8946"/>
                    <a:pt x="23656" y="9106"/>
                  </a:cubicBezTo>
                  <a:cubicBezTo>
                    <a:pt x="23603" y="9283"/>
                    <a:pt x="23488" y="9477"/>
                    <a:pt x="23461" y="9618"/>
                  </a:cubicBezTo>
                  <a:cubicBezTo>
                    <a:pt x="23391" y="9601"/>
                    <a:pt x="23364" y="9512"/>
                    <a:pt x="23523" y="9221"/>
                  </a:cubicBezTo>
                  <a:lnTo>
                    <a:pt x="23523" y="9221"/>
                  </a:lnTo>
                  <a:cubicBezTo>
                    <a:pt x="23373" y="9354"/>
                    <a:pt x="23373" y="9486"/>
                    <a:pt x="23373" y="9618"/>
                  </a:cubicBezTo>
                  <a:cubicBezTo>
                    <a:pt x="23373" y="9751"/>
                    <a:pt x="23364" y="9892"/>
                    <a:pt x="23223" y="10016"/>
                  </a:cubicBezTo>
                  <a:cubicBezTo>
                    <a:pt x="23258" y="9945"/>
                    <a:pt x="23294" y="9910"/>
                    <a:pt x="23276" y="9866"/>
                  </a:cubicBezTo>
                  <a:lnTo>
                    <a:pt x="23276" y="9866"/>
                  </a:lnTo>
                  <a:cubicBezTo>
                    <a:pt x="23267" y="9919"/>
                    <a:pt x="23241" y="9972"/>
                    <a:pt x="23205" y="10033"/>
                  </a:cubicBezTo>
                  <a:cubicBezTo>
                    <a:pt x="23170" y="10095"/>
                    <a:pt x="23126" y="10157"/>
                    <a:pt x="23082" y="10201"/>
                  </a:cubicBezTo>
                  <a:cubicBezTo>
                    <a:pt x="23024" y="10271"/>
                    <a:pt x="22972" y="10323"/>
                    <a:pt x="22947" y="10323"/>
                  </a:cubicBezTo>
                  <a:cubicBezTo>
                    <a:pt x="22937" y="10323"/>
                    <a:pt x="22932" y="10316"/>
                    <a:pt x="22932" y="10299"/>
                  </a:cubicBezTo>
                  <a:lnTo>
                    <a:pt x="22932" y="10299"/>
                  </a:lnTo>
                  <a:cubicBezTo>
                    <a:pt x="22858" y="10394"/>
                    <a:pt x="22767" y="10495"/>
                    <a:pt x="22676" y="10607"/>
                  </a:cubicBezTo>
                  <a:cubicBezTo>
                    <a:pt x="22570" y="10749"/>
                    <a:pt x="22437" y="10890"/>
                    <a:pt x="22314" y="11022"/>
                  </a:cubicBezTo>
                  <a:cubicBezTo>
                    <a:pt x="22084" y="11287"/>
                    <a:pt x="21863" y="11508"/>
                    <a:pt x="21890" y="11605"/>
                  </a:cubicBezTo>
                  <a:cubicBezTo>
                    <a:pt x="21872" y="11587"/>
                    <a:pt x="21819" y="11393"/>
                    <a:pt x="21819" y="11340"/>
                  </a:cubicBezTo>
                  <a:cubicBezTo>
                    <a:pt x="21687" y="11693"/>
                    <a:pt x="21519" y="12047"/>
                    <a:pt x="21307" y="12391"/>
                  </a:cubicBezTo>
                  <a:cubicBezTo>
                    <a:pt x="21307" y="12214"/>
                    <a:pt x="20848" y="12073"/>
                    <a:pt x="21192" y="11773"/>
                  </a:cubicBezTo>
                  <a:lnTo>
                    <a:pt x="21192" y="11773"/>
                  </a:lnTo>
                  <a:cubicBezTo>
                    <a:pt x="21077" y="11817"/>
                    <a:pt x="20927" y="11879"/>
                    <a:pt x="20707" y="12047"/>
                  </a:cubicBezTo>
                  <a:cubicBezTo>
                    <a:pt x="20713" y="12045"/>
                    <a:pt x="20720" y="12045"/>
                    <a:pt x="20728" y="12045"/>
                  </a:cubicBezTo>
                  <a:cubicBezTo>
                    <a:pt x="20825" y="12045"/>
                    <a:pt x="20999" y="12140"/>
                    <a:pt x="20901" y="12206"/>
                  </a:cubicBezTo>
                  <a:cubicBezTo>
                    <a:pt x="20527" y="12214"/>
                    <a:pt x="20650" y="12240"/>
                    <a:pt x="20241" y="12274"/>
                  </a:cubicBezTo>
                  <a:lnTo>
                    <a:pt x="20241" y="12274"/>
                  </a:lnTo>
                  <a:cubicBezTo>
                    <a:pt x="20348" y="12280"/>
                    <a:pt x="20298" y="12536"/>
                    <a:pt x="20106" y="12603"/>
                  </a:cubicBezTo>
                  <a:cubicBezTo>
                    <a:pt x="20123" y="12561"/>
                    <a:pt x="20014" y="12410"/>
                    <a:pt x="20053" y="12356"/>
                  </a:cubicBezTo>
                  <a:lnTo>
                    <a:pt x="20053" y="12356"/>
                  </a:lnTo>
                  <a:cubicBezTo>
                    <a:pt x="19932" y="12477"/>
                    <a:pt x="19803" y="12598"/>
                    <a:pt x="19674" y="12718"/>
                  </a:cubicBezTo>
                  <a:lnTo>
                    <a:pt x="19674" y="12718"/>
                  </a:lnTo>
                  <a:cubicBezTo>
                    <a:pt x="19729" y="12643"/>
                    <a:pt x="19589" y="12556"/>
                    <a:pt x="19470" y="12532"/>
                  </a:cubicBezTo>
                  <a:lnTo>
                    <a:pt x="19470" y="12532"/>
                  </a:lnTo>
                  <a:cubicBezTo>
                    <a:pt x="19541" y="12559"/>
                    <a:pt x="19038" y="12665"/>
                    <a:pt x="18905" y="12726"/>
                  </a:cubicBezTo>
                  <a:cubicBezTo>
                    <a:pt x="18985" y="12718"/>
                    <a:pt x="19055" y="12718"/>
                    <a:pt x="19135" y="12709"/>
                  </a:cubicBezTo>
                  <a:lnTo>
                    <a:pt x="19135" y="12709"/>
                  </a:lnTo>
                  <a:cubicBezTo>
                    <a:pt x="18552" y="12841"/>
                    <a:pt x="18640" y="13194"/>
                    <a:pt x="18040" y="13309"/>
                  </a:cubicBezTo>
                  <a:cubicBezTo>
                    <a:pt x="18107" y="13250"/>
                    <a:pt x="18150" y="13016"/>
                    <a:pt x="17896" y="13016"/>
                  </a:cubicBezTo>
                  <a:cubicBezTo>
                    <a:pt x="17883" y="13016"/>
                    <a:pt x="17869" y="13017"/>
                    <a:pt x="17855" y="13018"/>
                  </a:cubicBezTo>
                  <a:cubicBezTo>
                    <a:pt x="17749" y="13159"/>
                    <a:pt x="17325" y="13680"/>
                    <a:pt x="16795" y="13830"/>
                  </a:cubicBezTo>
                  <a:lnTo>
                    <a:pt x="16680" y="13777"/>
                  </a:lnTo>
                  <a:lnTo>
                    <a:pt x="16283" y="13910"/>
                  </a:lnTo>
                  <a:cubicBezTo>
                    <a:pt x="16512" y="13698"/>
                    <a:pt x="17201" y="13239"/>
                    <a:pt x="17554" y="13036"/>
                  </a:cubicBezTo>
                  <a:cubicBezTo>
                    <a:pt x="17397" y="13023"/>
                    <a:pt x="17422" y="12995"/>
                    <a:pt x="17346" y="12995"/>
                  </a:cubicBezTo>
                  <a:cubicBezTo>
                    <a:pt x="17311" y="12995"/>
                    <a:pt x="17254" y="13001"/>
                    <a:pt x="17148" y="13018"/>
                  </a:cubicBezTo>
                  <a:cubicBezTo>
                    <a:pt x="17016" y="12974"/>
                    <a:pt x="17325" y="12903"/>
                    <a:pt x="17413" y="12885"/>
                  </a:cubicBezTo>
                  <a:lnTo>
                    <a:pt x="17413" y="12885"/>
                  </a:lnTo>
                  <a:cubicBezTo>
                    <a:pt x="17157" y="12903"/>
                    <a:pt x="16892" y="12921"/>
                    <a:pt x="16618" y="12947"/>
                  </a:cubicBezTo>
                  <a:cubicBezTo>
                    <a:pt x="16680" y="13080"/>
                    <a:pt x="16018" y="13168"/>
                    <a:pt x="16062" y="13274"/>
                  </a:cubicBezTo>
                  <a:lnTo>
                    <a:pt x="16919" y="13018"/>
                  </a:lnTo>
                  <a:lnTo>
                    <a:pt x="16919" y="13018"/>
                  </a:lnTo>
                  <a:cubicBezTo>
                    <a:pt x="16972" y="13150"/>
                    <a:pt x="16468" y="13468"/>
                    <a:pt x="15894" y="13530"/>
                  </a:cubicBezTo>
                  <a:cubicBezTo>
                    <a:pt x="15744" y="13495"/>
                    <a:pt x="15965" y="13265"/>
                    <a:pt x="15947" y="13221"/>
                  </a:cubicBezTo>
                  <a:lnTo>
                    <a:pt x="15947" y="13221"/>
                  </a:lnTo>
                  <a:cubicBezTo>
                    <a:pt x="15883" y="13277"/>
                    <a:pt x="15494" y="13384"/>
                    <a:pt x="15381" y="13384"/>
                  </a:cubicBezTo>
                  <a:cubicBezTo>
                    <a:pt x="15369" y="13384"/>
                    <a:pt x="15361" y="13382"/>
                    <a:pt x="15356" y="13380"/>
                  </a:cubicBezTo>
                  <a:lnTo>
                    <a:pt x="15585" y="13265"/>
                  </a:lnTo>
                  <a:lnTo>
                    <a:pt x="15585" y="13265"/>
                  </a:lnTo>
                  <a:cubicBezTo>
                    <a:pt x="15266" y="13273"/>
                    <a:pt x="15106" y="13514"/>
                    <a:pt x="14733" y="13514"/>
                  </a:cubicBezTo>
                  <a:cubicBezTo>
                    <a:pt x="14715" y="13514"/>
                    <a:pt x="14696" y="13514"/>
                    <a:pt x="14676" y="13512"/>
                  </a:cubicBezTo>
                  <a:cubicBezTo>
                    <a:pt x="14647" y="13518"/>
                    <a:pt x="14611" y="13519"/>
                    <a:pt x="14571" y="13519"/>
                  </a:cubicBezTo>
                  <a:cubicBezTo>
                    <a:pt x="14502" y="13519"/>
                    <a:pt x="14422" y="13514"/>
                    <a:pt x="14356" y="13514"/>
                  </a:cubicBezTo>
                  <a:cubicBezTo>
                    <a:pt x="14277" y="13514"/>
                    <a:pt x="14217" y="13522"/>
                    <a:pt x="14217" y="13556"/>
                  </a:cubicBezTo>
                  <a:cubicBezTo>
                    <a:pt x="14490" y="13636"/>
                    <a:pt x="14667" y="14086"/>
                    <a:pt x="14579" y="14245"/>
                  </a:cubicBezTo>
                  <a:cubicBezTo>
                    <a:pt x="14561" y="14245"/>
                    <a:pt x="14517" y="14245"/>
                    <a:pt x="14446" y="14254"/>
                  </a:cubicBezTo>
                  <a:cubicBezTo>
                    <a:pt x="14376" y="14263"/>
                    <a:pt x="14296" y="14281"/>
                    <a:pt x="14199" y="14289"/>
                  </a:cubicBezTo>
                  <a:cubicBezTo>
                    <a:pt x="14022" y="14316"/>
                    <a:pt x="13819" y="14351"/>
                    <a:pt x="13740" y="14369"/>
                  </a:cubicBezTo>
                  <a:cubicBezTo>
                    <a:pt x="13616" y="14369"/>
                    <a:pt x="13643" y="14272"/>
                    <a:pt x="13687" y="14157"/>
                  </a:cubicBezTo>
                  <a:cubicBezTo>
                    <a:pt x="13731" y="14051"/>
                    <a:pt x="13784" y="13945"/>
                    <a:pt x="13669" y="13945"/>
                  </a:cubicBezTo>
                  <a:cubicBezTo>
                    <a:pt x="13678" y="13980"/>
                    <a:pt x="13590" y="14086"/>
                    <a:pt x="13554" y="14130"/>
                  </a:cubicBezTo>
                  <a:cubicBezTo>
                    <a:pt x="13535" y="14137"/>
                    <a:pt x="13520" y="14140"/>
                    <a:pt x="13509" y="14140"/>
                  </a:cubicBezTo>
                  <a:cubicBezTo>
                    <a:pt x="13466" y="14140"/>
                    <a:pt x="13473" y="14100"/>
                    <a:pt x="13441" y="14100"/>
                  </a:cubicBezTo>
                  <a:cubicBezTo>
                    <a:pt x="13418" y="14100"/>
                    <a:pt x="13374" y="14122"/>
                    <a:pt x="13272" y="14201"/>
                  </a:cubicBezTo>
                  <a:cubicBezTo>
                    <a:pt x="13289" y="14272"/>
                    <a:pt x="13157" y="14369"/>
                    <a:pt x="13078" y="14439"/>
                  </a:cubicBezTo>
                  <a:cubicBezTo>
                    <a:pt x="13047" y="14470"/>
                    <a:pt x="13025" y="14487"/>
                    <a:pt x="13029" y="14487"/>
                  </a:cubicBezTo>
                  <a:cubicBezTo>
                    <a:pt x="13033" y="14487"/>
                    <a:pt x="13083" y="14457"/>
                    <a:pt x="13219" y="14386"/>
                  </a:cubicBezTo>
                  <a:lnTo>
                    <a:pt x="13219" y="14386"/>
                  </a:lnTo>
                  <a:cubicBezTo>
                    <a:pt x="13007" y="14634"/>
                    <a:pt x="12936" y="14598"/>
                    <a:pt x="12716" y="14925"/>
                  </a:cubicBezTo>
                  <a:cubicBezTo>
                    <a:pt x="12723" y="14923"/>
                    <a:pt x="12730" y="14921"/>
                    <a:pt x="12737" y="14921"/>
                  </a:cubicBezTo>
                  <a:cubicBezTo>
                    <a:pt x="12797" y="14921"/>
                    <a:pt x="12804" y="15028"/>
                    <a:pt x="12804" y="15163"/>
                  </a:cubicBezTo>
                  <a:cubicBezTo>
                    <a:pt x="12795" y="15314"/>
                    <a:pt x="12786" y="15499"/>
                    <a:pt x="12751" y="15640"/>
                  </a:cubicBezTo>
                  <a:cubicBezTo>
                    <a:pt x="12744" y="15631"/>
                    <a:pt x="12734" y="15627"/>
                    <a:pt x="12722" y="15627"/>
                  </a:cubicBezTo>
                  <a:cubicBezTo>
                    <a:pt x="12690" y="15627"/>
                    <a:pt x="12647" y="15656"/>
                    <a:pt x="12627" y="15676"/>
                  </a:cubicBezTo>
                  <a:cubicBezTo>
                    <a:pt x="12407" y="16241"/>
                    <a:pt x="12301" y="16559"/>
                    <a:pt x="12142" y="17097"/>
                  </a:cubicBezTo>
                  <a:cubicBezTo>
                    <a:pt x="12106" y="17125"/>
                    <a:pt x="12021" y="17283"/>
                    <a:pt x="11974" y="17283"/>
                  </a:cubicBezTo>
                  <a:cubicBezTo>
                    <a:pt x="11962" y="17283"/>
                    <a:pt x="11953" y="17272"/>
                    <a:pt x="11947" y="17247"/>
                  </a:cubicBezTo>
                  <a:lnTo>
                    <a:pt x="11947" y="17247"/>
                  </a:lnTo>
                  <a:cubicBezTo>
                    <a:pt x="11947" y="17327"/>
                    <a:pt x="11974" y="17415"/>
                    <a:pt x="11912" y="17574"/>
                  </a:cubicBezTo>
                  <a:cubicBezTo>
                    <a:pt x="11872" y="17617"/>
                    <a:pt x="11849" y="17635"/>
                    <a:pt x="11838" y="17635"/>
                  </a:cubicBezTo>
                  <a:cubicBezTo>
                    <a:pt x="11817" y="17635"/>
                    <a:pt x="11836" y="17575"/>
                    <a:pt x="11859" y="17512"/>
                  </a:cubicBezTo>
                  <a:cubicBezTo>
                    <a:pt x="11879" y="17439"/>
                    <a:pt x="11899" y="17361"/>
                    <a:pt x="11862" y="17361"/>
                  </a:cubicBezTo>
                  <a:cubicBezTo>
                    <a:pt x="11850" y="17361"/>
                    <a:pt x="11832" y="17369"/>
                    <a:pt x="11806" y="17389"/>
                  </a:cubicBezTo>
                  <a:cubicBezTo>
                    <a:pt x="11877" y="17442"/>
                    <a:pt x="11753" y="17839"/>
                    <a:pt x="11682" y="18077"/>
                  </a:cubicBezTo>
                  <a:cubicBezTo>
                    <a:pt x="11833" y="18068"/>
                    <a:pt x="11947" y="17574"/>
                    <a:pt x="11974" y="17327"/>
                  </a:cubicBezTo>
                  <a:lnTo>
                    <a:pt x="11974" y="17327"/>
                  </a:lnTo>
                  <a:cubicBezTo>
                    <a:pt x="12142" y="17380"/>
                    <a:pt x="12177" y="17865"/>
                    <a:pt x="11947" y="18439"/>
                  </a:cubicBezTo>
                  <a:cubicBezTo>
                    <a:pt x="11862" y="18637"/>
                    <a:pt x="11814" y="18687"/>
                    <a:pt x="11785" y="18687"/>
                  </a:cubicBezTo>
                  <a:cubicBezTo>
                    <a:pt x="11756" y="18687"/>
                    <a:pt x="11746" y="18638"/>
                    <a:pt x="11736" y="18638"/>
                  </a:cubicBezTo>
                  <a:cubicBezTo>
                    <a:pt x="11733" y="18638"/>
                    <a:pt x="11730" y="18642"/>
                    <a:pt x="11727" y="18651"/>
                  </a:cubicBezTo>
                  <a:cubicBezTo>
                    <a:pt x="11479" y="19031"/>
                    <a:pt x="11426" y="19225"/>
                    <a:pt x="11365" y="19411"/>
                  </a:cubicBezTo>
                  <a:cubicBezTo>
                    <a:pt x="11303" y="19587"/>
                    <a:pt x="11232" y="19755"/>
                    <a:pt x="10897" y="19976"/>
                  </a:cubicBezTo>
                  <a:cubicBezTo>
                    <a:pt x="10840" y="20001"/>
                    <a:pt x="10799" y="20011"/>
                    <a:pt x="10770" y="20011"/>
                  </a:cubicBezTo>
                  <a:cubicBezTo>
                    <a:pt x="10644" y="20011"/>
                    <a:pt x="10727" y="19822"/>
                    <a:pt x="10641" y="19808"/>
                  </a:cubicBezTo>
                  <a:cubicBezTo>
                    <a:pt x="10897" y="19525"/>
                    <a:pt x="11109" y="19437"/>
                    <a:pt x="11276" y="19225"/>
                  </a:cubicBezTo>
                  <a:lnTo>
                    <a:pt x="11276" y="19225"/>
                  </a:lnTo>
                  <a:cubicBezTo>
                    <a:pt x="11188" y="19305"/>
                    <a:pt x="11109" y="19375"/>
                    <a:pt x="11020" y="19446"/>
                  </a:cubicBezTo>
                  <a:cubicBezTo>
                    <a:pt x="11082" y="19331"/>
                    <a:pt x="11214" y="19110"/>
                    <a:pt x="11320" y="19013"/>
                  </a:cubicBezTo>
                  <a:lnTo>
                    <a:pt x="11320" y="19013"/>
                  </a:lnTo>
                  <a:cubicBezTo>
                    <a:pt x="11214" y="19084"/>
                    <a:pt x="10994" y="19384"/>
                    <a:pt x="10676" y="19675"/>
                  </a:cubicBezTo>
                  <a:cubicBezTo>
                    <a:pt x="10526" y="19817"/>
                    <a:pt x="10340" y="19949"/>
                    <a:pt x="10155" y="20064"/>
                  </a:cubicBezTo>
                  <a:cubicBezTo>
                    <a:pt x="9978" y="20170"/>
                    <a:pt x="9784" y="20241"/>
                    <a:pt x="9625" y="20276"/>
                  </a:cubicBezTo>
                  <a:cubicBezTo>
                    <a:pt x="9528" y="20347"/>
                    <a:pt x="9334" y="20444"/>
                    <a:pt x="9440" y="20461"/>
                  </a:cubicBezTo>
                  <a:cubicBezTo>
                    <a:pt x="9510" y="20435"/>
                    <a:pt x="9572" y="20408"/>
                    <a:pt x="9643" y="20382"/>
                  </a:cubicBezTo>
                  <a:lnTo>
                    <a:pt x="9643" y="20382"/>
                  </a:lnTo>
                  <a:cubicBezTo>
                    <a:pt x="9844" y="20398"/>
                    <a:pt x="9380" y="20582"/>
                    <a:pt x="9507" y="20582"/>
                  </a:cubicBezTo>
                  <a:cubicBezTo>
                    <a:pt x="9519" y="20582"/>
                    <a:pt x="9538" y="20580"/>
                    <a:pt x="9563" y="20576"/>
                  </a:cubicBezTo>
                  <a:lnTo>
                    <a:pt x="9563" y="20576"/>
                  </a:lnTo>
                  <a:cubicBezTo>
                    <a:pt x="9298" y="20726"/>
                    <a:pt x="8998" y="20885"/>
                    <a:pt x="8636" y="20965"/>
                  </a:cubicBezTo>
                  <a:lnTo>
                    <a:pt x="8534" y="20880"/>
                  </a:lnTo>
                  <a:lnTo>
                    <a:pt x="8534" y="20880"/>
                  </a:lnTo>
                  <a:cubicBezTo>
                    <a:pt x="8540" y="20883"/>
                    <a:pt x="8550" y="20884"/>
                    <a:pt x="8564" y="20884"/>
                  </a:cubicBezTo>
                  <a:cubicBezTo>
                    <a:pt x="8637" y="20884"/>
                    <a:pt x="8804" y="20845"/>
                    <a:pt x="8875" y="20788"/>
                  </a:cubicBezTo>
                  <a:lnTo>
                    <a:pt x="8875" y="20788"/>
                  </a:lnTo>
                  <a:cubicBezTo>
                    <a:pt x="8804" y="20841"/>
                    <a:pt x="8654" y="20841"/>
                    <a:pt x="8504" y="20876"/>
                  </a:cubicBezTo>
                  <a:cubicBezTo>
                    <a:pt x="8362" y="20903"/>
                    <a:pt x="8221" y="20965"/>
                    <a:pt x="8195" y="21079"/>
                  </a:cubicBezTo>
                  <a:cubicBezTo>
                    <a:pt x="8283" y="21062"/>
                    <a:pt x="8371" y="21044"/>
                    <a:pt x="8460" y="21035"/>
                  </a:cubicBezTo>
                  <a:lnTo>
                    <a:pt x="8460" y="21035"/>
                  </a:lnTo>
                  <a:cubicBezTo>
                    <a:pt x="8248" y="21203"/>
                    <a:pt x="8159" y="21459"/>
                    <a:pt x="7921" y="21698"/>
                  </a:cubicBezTo>
                  <a:cubicBezTo>
                    <a:pt x="8018" y="21680"/>
                    <a:pt x="8027" y="21662"/>
                    <a:pt x="8045" y="21636"/>
                  </a:cubicBezTo>
                  <a:cubicBezTo>
                    <a:pt x="8062" y="21618"/>
                    <a:pt x="8089" y="21592"/>
                    <a:pt x="8212" y="21565"/>
                  </a:cubicBezTo>
                  <a:cubicBezTo>
                    <a:pt x="8080" y="21565"/>
                    <a:pt x="8212" y="21424"/>
                    <a:pt x="8336" y="21335"/>
                  </a:cubicBezTo>
                  <a:cubicBezTo>
                    <a:pt x="8438" y="21265"/>
                    <a:pt x="8567" y="21202"/>
                    <a:pt x="8473" y="21176"/>
                  </a:cubicBezTo>
                  <a:lnTo>
                    <a:pt x="8473" y="21176"/>
                  </a:lnTo>
                  <a:cubicBezTo>
                    <a:pt x="8498" y="21179"/>
                    <a:pt x="8522" y="21180"/>
                    <a:pt x="8545" y="21180"/>
                  </a:cubicBezTo>
                  <a:cubicBezTo>
                    <a:pt x="8692" y="21180"/>
                    <a:pt x="8801" y="21123"/>
                    <a:pt x="8998" y="21123"/>
                  </a:cubicBezTo>
                  <a:cubicBezTo>
                    <a:pt x="9041" y="21123"/>
                    <a:pt x="9087" y="21126"/>
                    <a:pt x="9139" y="21132"/>
                  </a:cubicBezTo>
                  <a:cubicBezTo>
                    <a:pt x="9122" y="21097"/>
                    <a:pt x="9007" y="21088"/>
                    <a:pt x="9298" y="21035"/>
                  </a:cubicBezTo>
                  <a:cubicBezTo>
                    <a:pt x="9307" y="21018"/>
                    <a:pt x="9334" y="20991"/>
                    <a:pt x="9351" y="20982"/>
                  </a:cubicBezTo>
                  <a:cubicBezTo>
                    <a:pt x="9369" y="20982"/>
                    <a:pt x="9369" y="20982"/>
                    <a:pt x="9378" y="20973"/>
                  </a:cubicBezTo>
                  <a:lnTo>
                    <a:pt x="9360" y="20973"/>
                  </a:lnTo>
                  <a:cubicBezTo>
                    <a:pt x="9365" y="20969"/>
                    <a:pt x="9367" y="20967"/>
                    <a:pt x="9366" y="20967"/>
                  </a:cubicBezTo>
                  <a:cubicBezTo>
                    <a:pt x="9365" y="20967"/>
                    <a:pt x="9360" y="20969"/>
                    <a:pt x="9351" y="20973"/>
                  </a:cubicBezTo>
                  <a:cubicBezTo>
                    <a:pt x="9330" y="20976"/>
                    <a:pt x="9310" y="20977"/>
                    <a:pt x="9292" y="20977"/>
                  </a:cubicBezTo>
                  <a:cubicBezTo>
                    <a:pt x="9241" y="20977"/>
                    <a:pt x="9203" y="20969"/>
                    <a:pt x="9184" y="20956"/>
                  </a:cubicBezTo>
                  <a:cubicBezTo>
                    <a:pt x="9245" y="20894"/>
                    <a:pt x="9396" y="20832"/>
                    <a:pt x="9554" y="20762"/>
                  </a:cubicBezTo>
                  <a:cubicBezTo>
                    <a:pt x="9713" y="20700"/>
                    <a:pt x="9872" y="20620"/>
                    <a:pt x="9952" y="20567"/>
                  </a:cubicBezTo>
                  <a:cubicBezTo>
                    <a:pt x="9987" y="20554"/>
                    <a:pt x="10007" y="20548"/>
                    <a:pt x="10016" y="20548"/>
                  </a:cubicBezTo>
                  <a:cubicBezTo>
                    <a:pt x="10054" y="20548"/>
                    <a:pt x="9922" y="20638"/>
                    <a:pt x="9996" y="20638"/>
                  </a:cubicBezTo>
                  <a:cubicBezTo>
                    <a:pt x="9999" y="20638"/>
                    <a:pt x="10002" y="20638"/>
                    <a:pt x="10005" y="20638"/>
                  </a:cubicBezTo>
                  <a:cubicBezTo>
                    <a:pt x="10084" y="20576"/>
                    <a:pt x="10155" y="20514"/>
                    <a:pt x="10226" y="20453"/>
                  </a:cubicBezTo>
                  <a:cubicBezTo>
                    <a:pt x="10235" y="20463"/>
                    <a:pt x="10253" y="20467"/>
                    <a:pt x="10277" y="20467"/>
                  </a:cubicBezTo>
                  <a:cubicBezTo>
                    <a:pt x="10344" y="20467"/>
                    <a:pt x="10454" y="20434"/>
                    <a:pt x="10504" y="20434"/>
                  </a:cubicBezTo>
                  <a:cubicBezTo>
                    <a:pt x="10554" y="20434"/>
                    <a:pt x="10544" y="20466"/>
                    <a:pt x="10376" y="20594"/>
                  </a:cubicBezTo>
                  <a:cubicBezTo>
                    <a:pt x="10508" y="20523"/>
                    <a:pt x="10632" y="20444"/>
                    <a:pt x="10747" y="20355"/>
                  </a:cubicBezTo>
                  <a:cubicBezTo>
                    <a:pt x="10994" y="20241"/>
                    <a:pt x="11259" y="20002"/>
                    <a:pt x="11373" y="19817"/>
                  </a:cubicBezTo>
                  <a:cubicBezTo>
                    <a:pt x="11499" y="19712"/>
                    <a:pt x="11575" y="19491"/>
                    <a:pt x="11580" y="19491"/>
                  </a:cubicBezTo>
                  <a:cubicBezTo>
                    <a:pt x="11581" y="19491"/>
                    <a:pt x="11577" y="19506"/>
                    <a:pt x="11568" y="19543"/>
                  </a:cubicBezTo>
                  <a:cubicBezTo>
                    <a:pt x="11691" y="19366"/>
                    <a:pt x="11797" y="19172"/>
                    <a:pt x="11894" y="18987"/>
                  </a:cubicBezTo>
                  <a:lnTo>
                    <a:pt x="11921" y="18987"/>
                  </a:lnTo>
                  <a:cubicBezTo>
                    <a:pt x="12265" y="18448"/>
                    <a:pt x="12407" y="17804"/>
                    <a:pt x="12760" y="17150"/>
                  </a:cubicBezTo>
                  <a:cubicBezTo>
                    <a:pt x="12795" y="16938"/>
                    <a:pt x="12813" y="16726"/>
                    <a:pt x="12919" y="16426"/>
                  </a:cubicBezTo>
                  <a:lnTo>
                    <a:pt x="13016" y="16382"/>
                  </a:lnTo>
                  <a:cubicBezTo>
                    <a:pt x="13033" y="16267"/>
                    <a:pt x="13104" y="16099"/>
                    <a:pt x="13166" y="15958"/>
                  </a:cubicBezTo>
                  <a:cubicBezTo>
                    <a:pt x="13228" y="15817"/>
                    <a:pt x="13281" y="15711"/>
                    <a:pt x="13263" y="15649"/>
                  </a:cubicBezTo>
                  <a:cubicBezTo>
                    <a:pt x="13413" y="15587"/>
                    <a:pt x="13519" y="15393"/>
                    <a:pt x="13660" y="15225"/>
                  </a:cubicBezTo>
                  <a:cubicBezTo>
                    <a:pt x="13731" y="15146"/>
                    <a:pt x="13828" y="15058"/>
                    <a:pt x="13916" y="14978"/>
                  </a:cubicBezTo>
                  <a:cubicBezTo>
                    <a:pt x="14014" y="14916"/>
                    <a:pt x="14102" y="14846"/>
                    <a:pt x="14190" y="14819"/>
                  </a:cubicBezTo>
                  <a:lnTo>
                    <a:pt x="14155" y="14713"/>
                  </a:lnTo>
                  <a:cubicBezTo>
                    <a:pt x="14384" y="14598"/>
                    <a:pt x="14623" y="14484"/>
                    <a:pt x="14950" y="14351"/>
                  </a:cubicBezTo>
                  <a:lnTo>
                    <a:pt x="14905" y="14272"/>
                  </a:lnTo>
                  <a:cubicBezTo>
                    <a:pt x="15188" y="14113"/>
                    <a:pt x="15709" y="14157"/>
                    <a:pt x="16212" y="14077"/>
                  </a:cubicBezTo>
                  <a:lnTo>
                    <a:pt x="16212" y="14077"/>
                  </a:lnTo>
                  <a:cubicBezTo>
                    <a:pt x="16177" y="14113"/>
                    <a:pt x="16053" y="14122"/>
                    <a:pt x="15956" y="14122"/>
                  </a:cubicBezTo>
                  <a:cubicBezTo>
                    <a:pt x="16028" y="14134"/>
                    <a:pt x="16099" y="14139"/>
                    <a:pt x="16171" y="14139"/>
                  </a:cubicBezTo>
                  <a:cubicBezTo>
                    <a:pt x="16690" y="14139"/>
                    <a:pt x="17211" y="13861"/>
                    <a:pt x="17710" y="13861"/>
                  </a:cubicBezTo>
                  <a:cubicBezTo>
                    <a:pt x="17746" y="13861"/>
                    <a:pt x="17783" y="13862"/>
                    <a:pt x="17819" y="13866"/>
                  </a:cubicBezTo>
                  <a:cubicBezTo>
                    <a:pt x="17931" y="13817"/>
                    <a:pt x="18021" y="13801"/>
                    <a:pt x="18106" y="13801"/>
                  </a:cubicBezTo>
                  <a:cubicBezTo>
                    <a:pt x="18128" y="13801"/>
                    <a:pt x="18150" y="13802"/>
                    <a:pt x="18172" y="13804"/>
                  </a:cubicBezTo>
                  <a:cubicBezTo>
                    <a:pt x="18164" y="13804"/>
                    <a:pt x="18146" y="13804"/>
                    <a:pt x="18137" y="13813"/>
                  </a:cubicBezTo>
                  <a:cubicBezTo>
                    <a:pt x="18155" y="13813"/>
                    <a:pt x="18172" y="13804"/>
                    <a:pt x="18199" y="13804"/>
                  </a:cubicBezTo>
                  <a:lnTo>
                    <a:pt x="18411" y="13804"/>
                  </a:lnTo>
                  <a:cubicBezTo>
                    <a:pt x="18349" y="13795"/>
                    <a:pt x="18287" y="13795"/>
                    <a:pt x="18234" y="13795"/>
                  </a:cubicBezTo>
                  <a:cubicBezTo>
                    <a:pt x="18349" y="13768"/>
                    <a:pt x="18508" y="13715"/>
                    <a:pt x="18658" y="13662"/>
                  </a:cubicBezTo>
                  <a:lnTo>
                    <a:pt x="18755" y="13733"/>
                  </a:lnTo>
                  <a:lnTo>
                    <a:pt x="18790" y="13724"/>
                  </a:lnTo>
                  <a:cubicBezTo>
                    <a:pt x="18958" y="13715"/>
                    <a:pt x="18905" y="13645"/>
                    <a:pt x="18799" y="13601"/>
                  </a:cubicBezTo>
                  <a:cubicBezTo>
                    <a:pt x="18879" y="13556"/>
                    <a:pt x="18949" y="13521"/>
                    <a:pt x="19002" y="13486"/>
                  </a:cubicBezTo>
                  <a:cubicBezTo>
                    <a:pt x="19031" y="13505"/>
                    <a:pt x="19061" y="13513"/>
                    <a:pt x="19093" y="13513"/>
                  </a:cubicBezTo>
                  <a:cubicBezTo>
                    <a:pt x="19216" y="13513"/>
                    <a:pt x="19361" y="13397"/>
                    <a:pt x="19507" y="13397"/>
                  </a:cubicBezTo>
                  <a:cubicBezTo>
                    <a:pt x="19545" y="13397"/>
                    <a:pt x="19583" y="13404"/>
                    <a:pt x="19620" y="13424"/>
                  </a:cubicBezTo>
                  <a:cubicBezTo>
                    <a:pt x="19703" y="13317"/>
                    <a:pt x="20306" y="13111"/>
                    <a:pt x="20395" y="12919"/>
                  </a:cubicBezTo>
                  <a:lnTo>
                    <a:pt x="20395" y="12919"/>
                  </a:lnTo>
                  <a:cubicBezTo>
                    <a:pt x="20570" y="12866"/>
                    <a:pt x="20752" y="12813"/>
                    <a:pt x="20874" y="12691"/>
                  </a:cubicBezTo>
                  <a:lnTo>
                    <a:pt x="21007" y="12771"/>
                  </a:lnTo>
                  <a:cubicBezTo>
                    <a:pt x="21104" y="12665"/>
                    <a:pt x="21192" y="12550"/>
                    <a:pt x="21280" y="12435"/>
                  </a:cubicBezTo>
                  <a:cubicBezTo>
                    <a:pt x="21380" y="12414"/>
                    <a:pt x="21458" y="12398"/>
                    <a:pt x="21505" y="12398"/>
                  </a:cubicBezTo>
                  <a:cubicBezTo>
                    <a:pt x="21579" y="12398"/>
                    <a:pt x="21580" y="12438"/>
                    <a:pt x="21484" y="12568"/>
                  </a:cubicBezTo>
                  <a:cubicBezTo>
                    <a:pt x="21704" y="12356"/>
                    <a:pt x="21793" y="12276"/>
                    <a:pt x="21881" y="12197"/>
                  </a:cubicBezTo>
                  <a:cubicBezTo>
                    <a:pt x="21960" y="12126"/>
                    <a:pt x="22040" y="12055"/>
                    <a:pt x="22190" y="11843"/>
                  </a:cubicBezTo>
                  <a:lnTo>
                    <a:pt x="22225" y="11923"/>
                  </a:lnTo>
                  <a:cubicBezTo>
                    <a:pt x="22367" y="11808"/>
                    <a:pt x="22517" y="11543"/>
                    <a:pt x="22631" y="11517"/>
                  </a:cubicBezTo>
                  <a:cubicBezTo>
                    <a:pt x="22843" y="11437"/>
                    <a:pt x="23205" y="11075"/>
                    <a:pt x="23550" y="10598"/>
                  </a:cubicBezTo>
                  <a:cubicBezTo>
                    <a:pt x="23894" y="10122"/>
                    <a:pt x="24194" y="9530"/>
                    <a:pt x="24442" y="9053"/>
                  </a:cubicBezTo>
                  <a:lnTo>
                    <a:pt x="24442" y="9053"/>
                  </a:lnTo>
                  <a:cubicBezTo>
                    <a:pt x="24414" y="9063"/>
                    <a:pt x="24395" y="9067"/>
                    <a:pt x="24381" y="9067"/>
                  </a:cubicBezTo>
                  <a:cubicBezTo>
                    <a:pt x="24317" y="9067"/>
                    <a:pt x="24376" y="8976"/>
                    <a:pt x="24442" y="8868"/>
                  </a:cubicBezTo>
                  <a:cubicBezTo>
                    <a:pt x="24521" y="8735"/>
                    <a:pt x="24609" y="8568"/>
                    <a:pt x="24530" y="8524"/>
                  </a:cubicBezTo>
                  <a:cubicBezTo>
                    <a:pt x="24574" y="8496"/>
                    <a:pt x="24614" y="8434"/>
                    <a:pt x="24641" y="8434"/>
                  </a:cubicBezTo>
                  <a:cubicBezTo>
                    <a:pt x="24657" y="8434"/>
                    <a:pt x="24668" y="8457"/>
                    <a:pt x="24671" y="8524"/>
                  </a:cubicBezTo>
                  <a:cubicBezTo>
                    <a:pt x="24751" y="7994"/>
                    <a:pt x="24945" y="7746"/>
                    <a:pt x="24839" y="7358"/>
                  </a:cubicBezTo>
                  <a:cubicBezTo>
                    <a:pt x="24847" y="7351"/>
                    <a:pt x="24854" y="7348"/>
                    <a:pt x="24861" y="7348"/>
                  </a:cubicBezTo>
                  <a:cubicBezTo>
                    <a:pt x="24898" y="7348"/>
                    <a:pt x="24911" y="7445"/>
                    <a:pt x="24934" y="7445"/>
                  </a:cubicBezTo>
                  <a:cubicBezTo>
                    <a:pt x="24937" y="7445"/>
                    <a:pt x="24941" y="7442"/>
                    <a:pt x="24945" y="7437"/>
                  </a:cubicBezTo>
                  <a:cubicBezTo>
                    <a:pt x="24945" y="7393"/>
                    <a:pt x="24918" y="7261"/>
                    <a:pt x="24962" y="7208"/>
                  </a:cubicBezTo>
                  <a:cubicBezTo>
                    <a:pt x="24968" y="7199"/>
                    <a:pt x="24973" y="7196"/>
                    <a:pt x="24977" y="7196"/>
                  </a:cubicBezTo>
                  <a:cubicBezTo>
                    <a:pt x="24998" y="7196"/>
                    <a:pt x="25001" y="7301"/>
                    <a:pt x="25015" y="7376"/>
                  </a:cubicBezTo>
                  <a:cubicBezTo>
                    <a:pt x="25077" y="6828"/>
                    <a:pt x="24883" y="6758"/>
                    <a:pt x="24724" y="6705"/>
                  </a:cubicBezTo>
                  <a:cubicBezTo>
                    <a:pt x="24830" y="6440"/>
                    <a:pt x="24812" y="6307"/>
                    <a:pt x="24706" y="6113"/>
                  </a:cubicBezTo>
                  <a:cubicBezTo>
                    <a:pt x="24735" y="6060"/>
                    <a:pt x="24767" y="5989"/>
                    <a:pt x="24791" y="5989"/>
                  </a:cubicBezTo>
                  <a:cubicBezTo>
                    <a:pt x="24811" y="5989"/>
                    <a:pt x="24826" y="6039"/>
                    <a:pt x="24830" y="6192"/>
                  </a:cubicBezTo>
                  <a:cubicBezTo>
                    <a:pt x="24839" y="6095"/>
                    <a:pt x="24857" y="5813"/>
                    <a:pt x="24848" y="5539"/>
                  </a:cubicBezTo>
                  <a:cubicBezTo>
                    <a:pt x="24830" y="5274"/>
                    <a:pt x="24795" y="5036"/>
                    <a:pt x="24724" y="5036"/>
                  </a:cubicBezTo>
                  <a:cubicBezTo>
                    <a:pt x="24759" y="4974"/>
                    <a:pt x="24706" y="4771"/>
                    <a:pt x="24689" y="4727"/>
                  </a:cubicBezTo>
                  <a:cubicBezTo>
                    <a:pt x="24645" y="4312"/>
                    <a:pt x="24636" y="4268"/>
                    <a:pt x="24547" y="3870"/>
                  </a:cubicBezTo>
                  <a:lnTo>
                    <a:pt x="24547" y="3870"/>
                  </a:lnTo>
                  <a:cubicBezTo>
                    <a:pt x="24547" y="3906"/>
                    <a:pt x="24556" y="3950"/>
                    <a:pt x="24547" y="3985"/>
                  </a:cubicBezTo>
                  <a:cubicBezTo>
                    <a:pt x="24362" y="3861"/>
                    <a:pt x="24450" y="3658"/>
                    <a:pt x="24353" y="3349"/>
                  </a:cubicBezTo>
                  <a:lnTo>
                    <a:pt x="24371" y="3349"/>
                  </a:lnTo>
                  <a:cubicBezTo>
                    <a:pt x="24327" y="2978"/>
                    <a:pt x="24291" y="2899"/>
                    <a:pt x="24256" y="2828"/>
                  </a:cubicBezTo>
                  <a:cubicBezTo>
                    <a:pt x="24221" y="2749"/>
                    <a:pt x="24194" y="2678"/>
                    <a:pt x="24132" y="2307"/>
                  </a:cubicBezTo>
                  <a:lnTo>
                    <a:pt x="24053" y="2378"/>
                  </a:lnTo>
                  <a:cubicBezTo>
                    <a:pt x="23938" y="2378"/>
                    <a:pt x="23921" y="2210"/>
                    <a:pt x="23885" y="1998"/>
                  </a:cubicBezTo>
                  <a:cubicBezTo>
                    <a:pt x="23850" y="1786"/>
                    <a:pt x="23797" y="1522"/>
                    <a:pt x="23647" y="1345"/>
                  </a:cubicBezTo>
                  <a:lnTo>
                    <a:pt x="23647" y="1345"/>
                  </a:lnTo>
                  <a:cubicBezTo>
                    <a:pt x="23656" y="1398"/>
                    <a:pt x="23665" y="1451"/>
                    <a:pt x="23673" y="1513"/>
                  </a:cubicBezTo>
                  <a:cubicBezTo>
                    <a:pt x="23585" y="1416"/>
                    <a:pt x="23567" y="1239"/>
                    <a:pt x="23532" y="1045"/>
                  </a:cubicBezTo>
                  <a:cubicBezTo>
                    <a:pt x="23506" y="850"/>
                    <a:pt x="23453" y="639"/>
                    <a:pt x="23347" y="524"/>
                  </a:cubicBezTo>
                  <a:cubicBezTo>
                    <a:pt x="23339" y="511"/>
                    <a:pt x="23340" y="505"/>
                    <a:pt x="23346" y="505"/>
                  </a:cubicBezTo>
                  <a:cubicBezTo>
                    <a:pt x="23368" y="505"/>
                    <a:pt x="23466" y="581"/>
                    <a:pt x="23514" y="630"/>
                  </a:cubicBezTo>
                  <a:cubicBezTo>
                    <a:pt x="23488" y="586"/>
                    <a:pt x="23461" y="550"/>
                    <a:pt x="23444" y="524"/>
                  </a:cubicBezTo>
                  <a:cubicBezTo>
                    <a:pt x="23417" y="488"/>
                    <a:pt x="23391" y="462"/>
                    <a:pt x="23364" y="444"/>
                  </a:cubicBezTo>
                  <a:cubicBezTo>
                    <a:pt x="23329" y="400"/>
                    <a:pt x="23294" y="365"/>
                    <a:pt x="23267" y="347"/>
                  </a:cubicBezTo>
                  <a:cubicBezTo>
                    <a:pt x="23243" y="335"/>
                    <a:pt x="23227" y="330"/>
                    <a:pt x="23215" y="330"/>
                  </a:cubicBezTo>
                  <a:cubicBezTo>
                    <a:pt x="23200" y="330"/>
                    <a:pt x="23193" y="337"/>
                    <a:pt x="23188" y="347"/>
                  </a:cubicBezTo>
                  <a:cubicBezTo>
                    <a:pt x="23169" y="371"/>
                    <a:pt x="23155" y="399"/>
                    <a:pt x="23106" y="399"/>
                  </a:cubicBezTo>
                  <a:cubicBezTo>
                    <a:pt x="23063" y="399"/>
                    <a:pt x="22993" y="378"/>
                    <a:pt x="22870" y="312"/>
                  </a:cubicBezTo>
                  <a:cubicBezTo>
                    <a:pt x="22826" y="259"/>
                    <a:pt x="22879" y="232"/>
                    <a:pt x="22896" y="206"/>
                  </a:cubicBezTo>
                  <a:cubicBezTo>
                    <a:pt x="22905" y="171"/>
                    <a:pt x="22879" y="118"/>
                    <a:pt x="22649" y="38"/>
                  </a:cubicBezTo>
                  <a:cubicBezTo>
                    <a:pt x="22605" y="16"/>
                    <a:pt x="22502" y="0"/>
                    <a:pt x="223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9" name="Google Shape;4109;p15"/>
          <p:cNvSpPr txBox="1"/>
          <p:nvPr>
            <p:ph type="title"/>
          </p:nvPr>
        </p:nvSpPr>
        <p:spPr>
          <a:xfrm>
            <a:off x="720000" y="540000"/>
            <a:ext cx="5382000" cy="886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200"/>
              <a:buNone/>
              <a:defRPr sz="4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4200"/>
              <a:buNone/>
              <a:defRPr sz="4200">
                <a:solidFill>
                  <a:srgbClr val="FFFFFF"/>
                </a:solidFill>
              </a:defRPr>
            </a:lvl2pPr>
            <a:lvl3pPr lvl="2" rtl="0" algn="ctr">
              <a:spcBef>
                <a:spcPts val="0"/>
              </a:spcBef>
              <a:spcAft>
                <a:spcPts val="0"/>
              </a:spcAft>
              <a:buClr>
                <a:srgbClr val="FFFFFF"/>
              </a:buClr>
              <a:buSzPts val="4200"/>
              <a:buNone/>
              <a:defRPr sz="4200">
                <a:solidFill>
                  <a:srgbClr val="FFFFFF"/>
                </a:solidFill>
              </a:defRPr>
            </a:lvl3pPr>
            <a:lvl4pPr lvl="3" rtl="0" algn="ctr">
              <a:spcBef>
                <a:spcPts val="0"/>
              </a:spcBef>
              <a:spcAft>
                <a:spcPts val="0"/>
              </a:spcAft>
              <a:buClr>
                <a:srgbClr val="FFFFFF"/>
              </a:buClr>
              <a:buSzPts val="4200"/>
              <a:buNone/>
              <a:defRPr sz="4200">
                <a:solidFill>
                  <a:srgbClr val="FFFFFF"/>
                </a:solidFill>
              </a:defRPr>
            </a:lvl4pPr>
            <a:lvl5pPr lvl="4" rtl="0" algn="ctr">
              <a:spcBef>
                <a:spcPts val="0"/>
              </a:spcBef>
              <a:spcAft>
                <a:spcPts val="0"/>
              </a:spcAft>
              <a:buClr>
                <a:srgbClr val="FFFFFF"/>
              </a:buClr>
              <a:buSzPts val="4200"/>
              <a:buNone/>
              <a:defRPr sz="4200">
                <a:solidFill>
                  <a:srgbClr val="FFFFFF"/>
                </a:solidFill>
              </a:defRPr>
            </a:lvl5pPr>
            <a:lvl6pPr lvl="5" rtl="0" algn="ctr">
              <a:spcBef>
                <a:spcPts val="0"/>
              </a:spcBef>
              <a:spcAft>
                <a:spcPts val="0"/>
              </a:spcAft>
              <a:buClr>
                <a:srgbClr val="FFFFFF"/>
              </a:buClr>
              <a:buSzPts val="4200"/>
              <a:buNone/>
              <a:defRPr sz="4200">
                <a:solidFill>
                  <a:srgbClr val="FFFFFF"/>
                </a:solidFill>
              </a:defRPr>
            </a:lvl6pPr>
            <a:lvl7pPr lvl="6" rtl="0" algn="ctr">
              <a:spcBef>
                <a:spcPts val="0"/>
              </a:spcBef>
              <a:spcAft>
                <a:spcPts val="0"/>
              </a:spcAft>
              <a:buClr>
                <a:srgbClr val="FFFFFF"/>
              </a:buClr>
              <a:buSzPts val="4200"/>
              <a:buNone/>
              <a:defRPr sz="4200">
                <a:solidFill>
                  <a:srgbClr val="FFFFFF"/>
                </a:solidFill>
              </a:defRPr>
            </a:lvl7pPr>
            <a:lvl8pPr lvl="7" rtl="0" algn="ctr">
              <a:spcBef>
                <a:spcPts val="0"/>
              </a:spcBef>
              <a:spcAft>
                <a:spcPts val="0"/>
              </a:spcAft>
              <a:buClr>
                <a:srgbClr val="FFFFFF"/>
              </a:buClr>
              <a:buSzPts val="4200"/>
              <a:buNone/>
              <a:defRPr sz="4200">
                <a:solidFill>
                  <a:srgbClr val="FFFFFF"/>
                </a:solidFill>
              </a:defRPr>
            </a:lvl8pPr>
            <a:lvl9pPr lvl="8" rtl="0" algn="ctr">
              <a:spcBef>
                <a:spcPts val="0"/>
              </a:spcBef>
              <a:spcAft>
                <a:spcPts val="0"/>
              </a:spcAft>
              <a:buClr>
                <a:srgbClr val="FFFFFF"/>
              </a:buClr>
              <a:buSzPts val="4200"/>
              <a:buNone/>
              <a:defRPr sz="4200">
                <a:solidFill>
                  <a:srgbClr val="FFFFFF"/>
                </a:solidFill>
              </a:defRPr>
            </a:lvl9pPr>
          </a:lstStyle>
          <a:p/>
        </p:txBody>
      </p:sp>
      <p:sp>
        <p:nvSpPr>
          <p:cNvPr id="4110" name="Google Shape;4110;p15"/>
          <p:cNvSpPr txBox="1"/>
          <p:nvPr>
            <p:ph idx="1" type="subTitle"/>
          </p:nvPr>
        </p:nvSpPr>
        <p:spPr>
          <a:xfrm>
            <a:off x="1305377" y="21018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sz="3000">
                <a:solidFill>
                  <a:srgbClr val="FFFFFF"/>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111" name="Google Shape;4111;p15"/>
          <p:cNvSpPr txBox="1"/>
          <p:nvPr>
            <p:ph idx="2" type="subTitle"/>
          </p:nvPr>
        </p:nvSpPr>
        <p:spPr>
          <a:xfrm>
            <a:off x="1305377" y="2711000"/>
            <a:ext cx="20583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112" name="Google Shape;4112;p15"/>
          <p:cNvSpPr txBox="1"/>
          <p:nvPr>
            <p:ph idx="3" type="subTitle"/>
          </p:nvPr>
        </p:nvSpPr>
        <p:spPr>
          <a:xfrm>
            <a:off x="3494327" y="21018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sz="3000">
                <a:solidFill>
                  <a:srgbClr val="FFFFFF"/>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113" name="Google Shape;4113;p15"/>
          <p:cNvSpPr txBox="1"/>
          <p:nvPr>
            <p:ph idx="4" type="subTitle"/>
          </p:nvPr>
        </p:nvSpPr>
        <p:spPr>
          <a:xfrm>
            <a:off x="3494327" y="2711000"/>
            <a:ext cx="20583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114" name="Google Shape;4114;p15"/>
          <p:cNvSpPr txBox="1"/>
          <p:nvPr>
            <p:ph idx="5" type="subTitle"/>
          </p:nvPr>
        </p:nvSpPr>
        <p:spPr>
          <a:xfrm>
            <a:off x="5717248" y="21018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sz="3000">
                <a:solidFill>
                  <a:srgbClr val="FFFFFF"/>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115" name="Google Shape;4115;p15"/>
          <p:cNvSpPr txBox="1"/>
          <p:nvPr>
            <p:ph idx="6" type="subTitle"/>
          </p:nvPr>
        </p:nvSpPr>
        <p:spPr>
          <a:xfrm>
            <a:off x="5763823" y="2711000"/>
            <a:ext cx="20583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4116" name="Google Shape;4116;p15"/>
          <p:cNvGrpSpPr/>
          <p:nvPr/>
        </p:nvGrpSpPr>
        <p:grpSpPr>
          <a:xfrm>
            <a:off x="7781350" y="-195362"/>
            <a:ext cx="1814399" cy="1470726"/>
            <a:chOff x="7781350" y="-195362"/>
            <a:chExt cx="1814399" cy="1470726"/>
          </a:xfrm>
        </p:grpSpPr>
        <p:sp>
          <p:nvSpPr>
            <p:cNvPr id="4117" name="Google Shape;4117;p15"/>
            <p:cNvSpPr/>
            <p:nvPr/>
          </p:nvSpPr>
          <p:spPr>
            <a:xfrm>
              <a:off x="7883606" y="698404"/>
              <a:ext cx="68321" cy="49154"/>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5"/>
            <p:cNvSpPr/>
            <p:nvPr/>
          </p:nvSpPr>
          <p:spPr>
            <a:xfrm>
              <a:off x="7781350" y="614555"/>
              <a:ext cx="68062" cy="54936"/>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5"/>
            <p:cNvSpPr/>
            <p:nvPr/>
          </p:nvSpPr>
          <p:spPr>
            <a:xfrm>
              <a:off x="7897621" y="520587"/>
              <a:ext cx="90641" cy="55900"/>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5"/>
            <p:cNvSpPr/>
            <p:nvPr/>
          </p:nvSpPr>
          <p:spPr>
            <a:xfrm>
              <a:off x="8077608" y="531257"/>
              <a:ext cx="71825" cy="52114"/>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5"/>
            <p:cNvSpPr/>
            <p:nvPr/>
          </p:nvSpPr>
          <p:spPr>
            <a:xfrm>
              <a:off x="8002732" y="660472"/>
              <a:ext cx="55410" cy="46744"/>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5"/>
            <p:cNvSpPr/>
            <p:nvPr/>
          </p:nvSpPr>
          <p:spPr>
            <a:xfrm>
              <a:off x="8189013" y="877460"/>
              <a:ext cx="75718" cy="56795"/>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5"/>
            <p:cNvSpPr/>
            <p:nvPr/>
          </p:nvSpPr>
          <p:spPr>
            <a:xfrm>
              <a:off x="8457695" y="835949"/>
              <a:ext cx="75913" cy="54592"/>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5"/>
            <p:cNvSpPr/>
            <p:nvPr/>
          </p:nvSpPr>
          <p:spPr>
            <a:xfrm>
              <a:off x="9084209" y="-176913"/>
              <a:ext cx="82985" cy="53284"/>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9292615" y="-195362"/>
              <a:ext cx="57161" cy="44197"/>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9325511" y="55702"/>
              <a:ext cx="67997" cy="43371"/>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8960476" y="101137"/>
              <a:ext cx="91355" cy="54041"/>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9160058" y="-59057"/>
              <a:ext cx="81752" cy="61270"/>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9179458" y="123717"/>
              <a:ext cx="67478" cy="50668"/>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9084728" y="167913"/>
              <a:ext cx="83634" cy="53904"/>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8983315" y="-68213"/>
              <a:ext cx="62093" cy="4454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9318957" y="1185180"/>
              <a:ext cx="86618" cy="70288"/>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5"/>
            <p:cNvSpPr/>
            <p:nvPr/>
          </p:nvSpPr>
          <p:spPr>
            <a:xfrm>
              <a:off x="9193667" y="1233576"/>
              <a:ext cx="44834" cy="41787"/>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5"/>
            <p:cNvSpPr/>
            <p:nvPr/>
          </p:nvSpPr>
          <p:spPr>
            <a:xfrm>
              <a:off x="9122555" y="956077"/>
              <a:ext cx="70592" cy="6230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9353929" y="946990"/>
              <a:ext cx="74874" cy="56038"/>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9249986" y="1053831"/>
              <a:ext cx="84477" cy="51632"/>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9066561" y="1098372"/>
              <a:ext cx="92263" cy="47708"/>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9143902" y="822525"/>
              <a:ext cx="70592" cy="64437"/>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9501669" y="1032353"/>
              <a:ext cx="94080" cy="55694"/>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9263871" y="511293"/>
              <a:ext cx="69035" cy="55143"/>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8914474" y="533529"/>
              <a:ext cx="58005" cy="41650"/>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8947370" y="709694"/>
              <a:ext cx="59367" cy="4316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8750319" y="413470"/>
              <a:ext cx="77794" cy="5858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15"/>
          <p:cNvGrpSpPr/>
          <p:nvPr/>
        </p:nvGrpSpPr>
        <p:grpSpPr>
          <a:xfrm>
            <a:off x="7696280" y="3120492"/>
            <a:ext cx="3257732" cy="3203078"/>
            <a:chOff x="7696280" y="3120492"/>
            <a:chExt cx="3257732" cy="3203078"/>
          </a:xfrm>
        </p:grpSpPr>
        <p:sp>
          <p:nvSpPr>
            <p:cNvPr id="4145" name="Google Shape;4145;p15"/>
            <p:cNvSpPr/>
            <p:nvPr/>
          </p:nvSpPr>
          <p:spPr>
            <a:xfrm rot="7501853">
              <a:off x="8075236" y="3825859"/>
              <a:ext cx="2502104" cy="1811406"/>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rot="7501853">
              <a:off x="9921470" y="3599622"/>
              <a:ext cx="35605" cy="48009"/>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5"/>
            <p:cNvSpPr/>
            <p:nvPr/>
          </p:nvSpPr>
          <p:spPr>
            <a:xfrm rot="7501853">
              <a:off x="9911011" y="3584182"/>
              <a:ext cx="4712" cy="25482"/>
            </a:xfrm>
            <a:custGeom>
              <a:rect b="b" l="l" r="r" t="t"/>
              <a:pathLst>
                <a:path extrusionOk="0" h="319" w="54">
                  <a:moveTo>
                    <a:pt x="10" y="1"/>
                  </a:moveTo>
                  <a:cubicBezTo>
                    <a:pt x="1" y="98"/>
                    <a:pt x="10" y="195"/>
                    <a:pt x="45" y="319"/>
                  </a:cubicBezTo>
                  <a:cubicBezTo>
                    <a:pt x="54" y="221"/>
                    <a:pt x="27" y="115"/>
                    <a:pt x="1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5"/>
            <p:cNvSpPr/>
            <p:nvPr/>
          </p:nvSpPr>
          <p:spPr>
            <a:xfrm rot="7501853">
              <a:off x="9877147" y="3613648"/>
              <a:ext cx="26267" cy="42817"/>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5"/>
            <p:cNvSpPr/>
            <p:nvPr/>
          </p:nvSpPr>
          <p:spPr>
            <a:xfrm rot="7501853">
              <a:off x="9799791" y="3499444"/>
              <a:ext cx="4712" cy="2876"/>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5"/>
            <p:cNvSpPr/>
            <p:nvPr/>
          </p:nvSpPr>
          <p:spPr>
            <a:xfrm rot="7501853">
              <a:off x="9893669" y="3650917"/>
              <a:ext cx="13177" cy="25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rot="7501853">
              <a:off x="9864607" y="3568162"/>
              <a:ext cx="22427" cy="12781"/>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rot="7501853">
              <a:off x="9678842" y="3474904"/>
              <a:ext cx="107949" cy="100811"/>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rot="7501853">
              <a:off x="9805021" y="3492854"/>
              <a:ext cx="39444" cy="59352"/>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rot="7501853">
              <a:off x="9812447" y="3565783"/>
              <a:ext cx="70948" cy="67740"/>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rot="7501853">
              <a:off x="9837828" y="3684720"/>
              <a:ext cx="30107" cy="37465"/>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rot="7501853">
              <a:off x="9795934" y="3461987"/>
              <a:ext cx="20857" cy="33870"/>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rot="7501853">
              <a:off x="9753295" y="3427568"/>
              <a:ext cx="17890" cy="19172"/>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rot="7501853">
              <a:off x="8555521" y="4059943"/>
              <a:ext cx="33249" cy="30755"/>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rot="7501853">
              <a:off x="9088618" y="3463441"/>
              <a:ext cx="38572" cy="29077"/>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5"/>
            <p:cNvSpPr/>
            <p:nvPr/>
          </p:nvSpPr>
          <p:spPr>
            <a:xfrm rot="7501853">
              <a:off x="9037523" y="3494098"/>
              <a:ext cx="50178" cy="17095"/>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5"/>
            <p:cNvSpPr/>
            <p:nvPr/>
          </p:nvSpPr>
          <p:spPr>
            <a:xfrm rot="7501853">
              <a:off x="9522667" y="3336334"/>
              <a:ext cx="4363" cy="5752"/>
            </a:xfrm>
            <a:custGeom>
              <a:rect b="b" l="l" r="r" t="t"/>
              <a:pathLst>
                <a:path extrusionOk="0" h="72" w="50">
                  <a:moveTo>
                    <a:pt x="6" y="0"/>
                  </a:moveTo>
                  <a:cubicBezTo>
                    <a:pt x="0" y="0"/>
                    <a:pt x="27" y="60"/>
                    <a:pt x="50" y="71"/>
                  </a:cubicBezTo>
                  <a:cubicBezTo>
                    <a:pt x="22" y="18"/>
                    <a:pt x="9" y="0"/>
                    <a:pt x="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rot="7501853">
              <a:off x="9554498" y="3426713"/>
              <a:ext cx="10821" cy="2476"/>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rot="7501853">
              <a:off x="9039440" y="3683257"/>
              <a:ext cx="2182" cy="2716"/>
            </a:xfrm>
            <a:custGeom>
              <a:rect b="b" l="l" r="r" t="t"/>
              <a:pathLst>
                <a:path extrusionOk="0" h="34" w="25">
                  <a:moveTo>
                    <a:pt x="0" y="0"/>
                  </a:moveTo>
                  <a:cubicBezTo>
                    <a:pt x="1" y="1"/>
                    <a:pt x="7" y="12"/>
                    <a:pt x="16" y="33"/>
                  </a:cubicBezTo>
                  <a:lnTo>
                    <a:pt x="25" y="33"/>
                  </a:lnTo>
                  <a:cubicBezTo>
                    <a:pt x="7" y="12"/>
                    <a:pt x="1" y="1"/>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rot="7501853">
              <a:off x="9530697" y="3337713"/>
              <a:ext cx="3229" cy="18453"/>
            </a:xfrm>
            <a:custGeom>
              <a:rect b="b" l="l" r="r" t="t"/>
              <a:pathLst>
                <a:path extrusionOk="0" h="231" w="37">
                  <a:moveTo>
                    <a:pt x="10" y="1"/>
                  </a:moveTo>
                  <a:cubicBezTo>
                    <a:pt x="1" y="71"/>
                    <a:pt x="10" y="151"/>
                    <a:pt x="27" y="230"/>
                  </a:cubicBezTo>
                  <a:cubicBezTo>
                    <a:pt x="36" y="195"/>
                    <a:pt x="19" y="124"/>
                    <a:pt x="1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rot="7501853">
              <a:off x="9544094" y="3334747"/>
              <a:ext cx="7069" cy="12861"/>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rot="7501853">
              <a:off x="9507780" y="3329873"/>
              <a:ext cx="10123" cy="21169"/>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rot="7501853">
              <a:off x="8559717" y="4407861"/>
              <a:ext cx="1658" cy="1518"/>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rot="7501853">
              <a:off x="8510556" y="4381621"/>
              <a:ext cx="40143" cy="67101"/>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rot="7501853">
              <a:off x="7980108" y="3729935"/>
              <a:ext cx="2690076" cy="1984191"/>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rot="7501853">
              <a:off x="8993417" y="3845200"/>
              <a:ext cx="15533" cy="10624"/>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5"/>
            <p:cNvSpPr/>
            <p:nvPr/>
          </p:nvSpPr>
          <p:spPr>
            <a:xfrm rot="7501853">
              <a:off x="9647058" y="3350725"/>
              <a:ext cx="13963" cy="29716"/>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5"/>
            <p:cNvSpPr/>
            <p:nvPr/>
          </p:nvSpPr>
          <p:spPr>
            <a:xfrm rot="7501853">
              <a:off x="9744336" y="3601894"/>
              <a:ext cx="15533" cy="18692"/>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rot="7501853">
              <a:off x="9654811" y="3435256"/>
              <a:ext cx="32899" cy="36746"/>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rot="7501853">
              <a:off x="9691236" y="3464249"/>
              <a:ext cx="8814" cy="1709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rot="7501853">
              <a:off x="9448057" y="3329948"/>
              <a:ext cx="47298" cy="21329"/>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rot="7501853">
              <a:off x="9622092" y="3480251"/>
              <a:ext cx="23998" cy="14938"/>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rot="7501853">
              <a:off x="9528504" y="3431151"/>
              <a:ext cx="13177" cy="31394"/>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rot="7501853">
              <a:off x="9558710" y="3440341"/>
              <a:ext cx="10123" cy="19811"/>
            </a:xfrm>
            <a:custGeom>
              <a:rect b="b" l="l" r="r" t="t"/>
              <a:pathLst>
                <a:path extrusionOk="0" h="248" w="116">
                  <a:moveTo>
                    <a:pt x="0" y="0"/>
                  </a:moveTo>
                  <a:cubicBezTo>
                    <a:pt x="9" y="53"/>
                    <a:pt x="53" y="168"/>
                    <a:pt x="115" y="248"/>
                  </a:cubicBezTo>
                  <a:cubicBezTo>
                    <a:pt x="89" y="142"/>
                    <a:pt x="53" y="44"/>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rot="7501853">
              <a:off x="9587392" y="3469854"/>
              <a:ext cx="3927" cy="26201"/>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rot="7501853">
              <a:off x="9193331" y="3510739"/>
              <a:ext cx="37786" cy="16296"/>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rot="7501853">
              <a:off x="9302916" y="3512668"/>
              <a:ext cx="18588" cy="19811"/>
            </a:xfrm>
            <a:custGeom>
              <a:rect b="b" l="l" r="r" t="t"/>
              <a:pathLst>
                <a:path extrusionOk="0" h="248" w="213">
                  <a:moveTo>
                    <a:pt x="212" y="0"/>
                  </a:moveTo>
                  <a:lnTo>
                    <a:pt x="18" y="9"/>
                  </a:lnTo>
                  <a:cubicBezTo>
                    <a:pt x="45" y="98"/>
                    <a:pt x="9" y="151"/>
                    <a:pt x="0" y="248"/>
                  </a:cubicBezTo>
                  <a:lnTo>
                    <a:pt x="212"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5"/>
            <p:cNvSpPr/>
            <p:nvPr/>
          </p:nvSpPr>
          <p:spPr>
            <a:xfrm rot="7501853">
              <a:off x="9222411" y="3565706"/>
              <a:ext cx="62570" cy="17015"/>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5"/>
            <p:cNvSpPr/>
            <p:nvPr/>
          </p:nvSpPr>
          <p:spPr>
            <a:xfrm rot="7501853">
              <a:off x="8901510" y="3809070"/>
              <a:ext cx="7767" cy="43855"/>
            </a:xfrm>
            <a:custGeom>
              <a:rect b="b" l="l" r="r" t="t"/>
              <a:pathLst>
                <a:path extrusionOk="0" h="549" w="89">
                  <a:moveTo>
                    <a:pt x="89" y="1"/>
                  </a:moveTo>
                  <a:lnTo>
                    <a:pt x="1" y="9"/>
                  </a:lnTo>
                  <a:lnTo>
                    <a:pt x="1" y="548"/>
                  </a:lnTo>
                  <a:lnTo>
                    <a:pt x="89"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rot="7501853">
              <a:off x="8725257" y="4178627"/>
              <a:ext cx="58643" cy="33870"/>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rot="7501853">
              <a:off x="8737201" y="4174879"/>
              <a:ext cx="11694" cy="5752"/>
            </a:xfrm>
            <a:custGeom>
              <a:rect b="b" l="l" r="r" t="t"/>
              <a:pathLst>
                <a:path extrusionOk="0" h="72" w="134">
                  <a:moveTo>
                    <a:pt x="133" y="1"/>
                  </a:moveTo>
                  <a:cubicBezTo>
                    <a:pt x="89" y="19"/>
                    <a:pt x="45" y="45"/>
                    <a:pt x="1" y="72"/>
                  </a:cubicBezTo>
                  <a:cubicBezTo>
                    <a:pt x="71" y="45"/>
                    <a:pt x="107" y="27"/>
                    <a:pt x="133"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15"/>
          <p:cNvGrpSpPr/>
          <p:nvPr/>
        </p:nvGrpSpPr>
        <p:grpSpPr>
          <a:xfrm>
            <a:off x="8638369" y="3969212"/>
            <a:ext cx="844847" cy="1136827"/>
            <a:chOff x="8485969" y="3816812"/>
            <a:chExt cx="844847" cy="1136827"/>
          </a:xfrm>
        </p:grpSpPr>
        <p:sp>
          <p:nvSpPr>
            <p:cNvPr id="4187" name="Google Shape;4187;p15"/>
            <p:cNvSpPr/>
            <p:nvPr/>
          </p:nvSpPr>
          <p:spPr>
            <a:xfrm rot="-2391711">
              <a:off x="8891296" y="4570247"/>
              <a:ext cx="137127" cy="130620"/>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rot="-2391711">
              <a:off x="8982062" y="4330146"/>
              <a:ext cx="139643" cy="104856"/>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rot="-2391711">
              <a:off x="9178753" y="4117957"/>
              <a:ext cx="168234" cy="129096"/>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rot="-2391711">
              <a:off x="8772423" y="4781155"/>
              <a:ext cx="139986" cy="127711"/>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rot="-2391711">
              <a:off x="8676999" y="4549216"/>
              <a:ext cx="137012" cy="134913"/>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rot="-2391711">
              <a:off x="8790732" y="4192398"/>
              <a:ext cx="120772" cy="151258"/>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5"/>
            <p:cNvSpPr/>
            <p:nvPr/>
          </p:nvSpPr>
          <p:spPr>
            <a:xfrm rot="-2391711">
              <a:off x="8868096" y="3873782"/>
              <a:ext cx="178070" cy="139761"/>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5"/>
            <p:cNvSpPr/>
            <p:nvPr/>
          </p:nvSpPr>
          <p:spPr>
            <a:xfrm rot="-2391711">
              <a:off x="9165643" y="4498432"/>
              <a:ext cx="158513" cy="117738"/>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rot="-2391711">
              <a:off x="9020257" y="4033954"/>
              <a:ext cx="117798" cy="92805"/>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rot="-2391711">
              <a:off x="8690142" y="3895225"/>
              <a:ext cx="127405" cy="131728"/>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rot="-2391711">
              <a:off x="8593327" y="4299754"/>
              <a:ext cx="126376" cy="131451"/>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rot="-2391711">
              <a:off x="8474626" y="4059312"/>
              <a:ext cx="127405" cy="132282"/>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3_1">
    <p:bg>
      <p:bgPr>
        <a:solidFill>
          <a:srgbClr val="FFFFFF"/>
        </a:solidFill>
      </p:bgPr>
    </p:bg>
    <p:spTree>
      <p:nvGrpSpPr>
        <p:cNvPr id="4199" name="Shape 4199"/>
        <p:cNvGrpSpPr/>
        <p:nvPr/>
      </p:nvGrpSpPr>
      <p:grpSpPr>
        <a:xfrm>
          <a:off x="0" y="0"/>
          <a:ext cx="0" cy="0"/>
          <a:chOff x="0" y="0"/>
          <a:chExt cx="0" cy="0"/>
        </a:xfrm>
      </p:grpSpPr>
      <p:sp>
        <p:nvSpPr>
          <p:cNvPr id="4200" name="Google Shape;4200;p16"/>
          <p:cNvSpPr/>
          <p:nvPr/>
        </p:nvSpPr>
        <p:spPr>
          <a:xfrm>
            <a:off x="4043650" y="-195350"/>
            <a:ext cx="5288256" cy="5531734"/>
          </a:xfrm>
          <a:custGeom>
            <a:rect b="b" l="l" r="r" t="t"/>
            <a:pathLst>
              <a:path extrusionOk="0" h="93072" w="111767">
                <a:moveTo>
                  <a:pt x="0" y="0"/>
                </a:moveTo>
                <a:cubicBezTo>
                  <a:pt x="81" y="1487"/>
                  <a:pt x="305" y="2974"/>
                  <a:pt x="652" y="4399"/>
                </a:cubicBezTo>
                <a:cubicBezTo>
                  <a:pt x="2220" y="10753"/>
                  <a:pt x="6069" y="16313"/>
                  <a:pt x="10590" y="21058"/>
                </a:cubicBezTo>
                <a:cubicBezTo>
                  <a:pt x="20345" y="31323"/>
                  <a:pt x="33522" y="38308"/>
                  <a:pt x="47513" y="40589"/>
                </a:cubicBezTo>
                <a:cubicBezTo>
                  <a:pt x="55720" y="41933"/>
                  <a:pt x="64131" y="41709"/>
                  <a:pt x="72278" y="43440"/>
                </a:cubicBezTo>
                <a:cubicBezTo>
                  <a:pt x="80403" y="45171"/>
                  <a:pt x="88631" y="49346"/>
                  <a:pt x="92317" y="56800"/>
                </a:cubicBezTo>
                <a:cubicBezTo>
                  <a:pt x="95820" y="63887"/>
                  <a:pt x="94578" y="72502"/>
                  <a:pt x="97449" y="79874"/>
                </a:cubicBezTo>
                <a:cubicBezTo>
                  <a:pt x="99792" y="85923"/>
                  <a:pt x="104944" y="90790"/>
                  <a:pt x="111094" y="92847"/>
                </a:cubicBezTo>
                <a:cubicBezTo>
                  <a:pt x="111318" y="92929"/>
                  <a:pt x="111543" y="93010"/>
                  <a:pt x="111767" y="93071"/>
                </a:cubicBezTo>
                <a:lnTo>
                  <a:pt x="111767" y="0"/>
                </a:ln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6"/>
          <p:cNvSpPr txBox="1"/>
          <p:nvPr>
            <p:ph type="title"/>
          </p:nvPr>
        </p:nvSpPr>
        <p:spPr>
          <a:xfrm>
            <a:off x="720000" y="540000"/>
            <a:ext cx="3489900" cy="886800"/>
          </a:xfrm>
          <a:prstGeom prst="rect">
            <a:avLst/>
          </a:prstGeom>
        </p:spPr>
        <p:txBody>
          <a:bodyPr anchorCtr="0" anchor="t" bIns="91425" lIns="91425" spcFirstLastPara="1" rIns="91425" wrap="square" tIns="91425">
            <a:noAutofit/>
          </a:bodyPr>
          <a:lstStyle>
            <a:lvl1pPr lvl="0" rtl="0">
              <a:spcBef>
                <a:spcPts val="0"/>
              </a:spcBef>
              <a:spcAft>
                <a:spcPts val="0"/>
              </a:spcAft>
              <a:buSzPts val="4700"/>
              <a:buNone/>
              <a:defRPr sz="4000">
                <a:latin typeface="Sue Ellen Francisco"/>
                <a:ea typeface="Sue Ellen Francisco"/>
                <a:cs typeface="Sue Ellen Francisco"/>
                <a:sym typeface="Sue Ellen Francisco"/>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4202" name="Google Shape;4202;p16"/>
          <p:cNvSpPr txBox="1"/>
          <p:nvPr>
            <p:ph idx="1" type="subTitle"/>
          </p:nvPr>
        </p:nvSpPr>
        <p:spPr>
          <a:xfrm>
            <a:off x="720000" y="17682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chemeClr val="dk1"/>
              </a:buClr>
              <a:buSzPts val="1500"/>
              <a:buNone/>
              <a:defRPr>
                <a:solidFill>
                  <a:schemeClr val="dk1"/>
                </a:solidFill>
              </a:defRPr>
            </a:lvl2pPr>
            <a:lvl3pPr lvl="2" rtl="0">
              <a:spcBef>
                <a:spcPts val="1600"/>
              </a:spcBef>
              <a:spcAft>
                <a:spcPts val="0"/>
              </a:spcAft>
              <a:buClr>
                <a:schemeClr val="dk1"/>
              </a:buClr>
              <a:buSzPts val="1500"/>
              <a:buNone/>
              <a:defRPr>
                <a:solidFill>
                  <a:schemeClr val="dk1"/>
                </a:solidFill>
              </a:defRPr>
            </a:lvl3pPr>
            <a:lvl4pPr lvl="3" rtl="0">
              <a:spcBef>
                <a:spcPts val="1600"/>
              </a:spcBef>
              <a:spcAft>
                <a:spcPts val="0"/>
              </a:spcAft>
              <a:buClr>
                <a:schemeClr val="dk1"/>
              </a:buClr>
              <a:buSzPts val="1500"/>
              <a:buNone/>
              <a:defRPr>
                <a:solidFill>
                  <a:schemeClr val="dk1"/>
                </a:solidFill>
              </a:defRPr>
            </a:lvl4pPr>
            <a:lvl5pPr lvl="4" rtl="0">
              <a:spcBef>
                <a:spcPts val="1600"/>
              </a:spcBef>
              <a:spcAft>
                <a:spcPts val="0"/>
              </a:spcAft>
              <a:buClr>
                <a:schemeClr val="dk1"/>
              </a:buClr>
              <a:buSzPts val="1500"/>
              <a:buNone/>
              <a:defRPr>
                <a:solidFill>
                  <a:schemeClr val="dk1"/>
                </a:solidFill>
              </a:defRPr>
            </a:lvl5pPr>
            <a:lvl6pPr lvl="5" rtl="0">
              <a:spcBef>
                <a:spcPts val="1600"/>
              </a:spcBef>
              <a:spcAft>
                <a:spcPts val="0"/>
              </a:spcAft>
              <a:buClr>
                <a:schemeClr val="dk1"/>
              </a:buClr>
              <a:buSzPts val="1500"/>
              <a:buNone/>
              <a:defRPr>
                <a:solidFill>
                  <a:schemeClr val="dk1"/>
                </a:solidFill>
              </a:defRPr>
            </a:lvl6pPr>
            <a:lvl7pPr lvl="6" rtl="0">
              <a:spcBef>
                <a:spcPts val="1600"/>
              </a:spcBef>
              <a:spcAft>
                <a:spcPts val="0"/>
              </a:spcAft>
              <a:buClr>
                <a:schemeClr val="dk1"/>
              </a:buClr>
              <a:buSzPts val="1500"/>
              <a:buNone/>
              <a:defRPr>
                <a:solidFill>
                  <a:schemeClr val="dk1"/>
                </a:solidFill>
              </a:defRPr>
            </a:lvl7pPr>
            <a:lvl8pPr lvl="7" rtl="0">
              <a:spcBef>
                <a:spcPts val="1600"/>
              </a:spcBef>
              <a:spcAft>
                <a:spcPts val="0"/>
              </a:spcAft>
              <a:buClr>
                <a:schemeClr val="dk1"/>
              </a:buClr>
              <a:buSzPts val="1500"/>
              <a:buNone/>
              <a:defRPr>
                <a:solidFill>
                  <a:schemeClr val="dk1"/>
                </a:solidFill>
              </a:defRPr>
            </a:lvl8pPr>
            <a:lvl9pPr lvl="8" rtl="0">
              <a:spcBef>
                <a:spcPts val="1600"/>
              </a:spcBef>
              <a:spcAft>
                <a:spcPts val="1600"/>
              </a:spcAft>
              <a:buClr>
                <a:schemeClr val="dk1"/>
              </a:buClr>
              <a:buSzPts val="1500"/>
              <a:buNone/>
              <a:defRPr>
                <a:solidFill>
                  <a:schemeClr val="dk1"/>
                </a:solidFill>
              </a:defRPr>
            </a:lvl9pPr>
          </a:lstStyle>
          <a:p/>
        </p:txBody>
      </p:sp>
      <p:sp>
        <p:nvSpPr>
          <p:cNvPr id="4203" name="Google Shape;4203;p16"/>
          <p:cNvSpPr txBox="1"/>
          <p:nvPr>
            <p:ph idx="2" type="subTitle"/>
          </p:nvPr>
        </p:nvSpPr>
        <p:spPr>
          <a:xfrm>
            <a:off x="720000" y="2393400"/>
            <a:ext cx="3263100" cy="25356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Char char="●"/>
              <a:defRPr/>
            </a:lvl1pPr>
            <a:lvl2pPr lvl="1" rtl="0">
              <a:spcBef>
                <a:spcPts val="1600"/>
              </a:spcBef>
              <a:spcAft>
                <a:spcPts val="0"/>
              </a:spcAft>
              <a:buSzPts val="1500"/>
              <a:buChar char="○"/>
              <a:defRPr/>
            </a:lvl2pPr>
            <a:lvl3pPr lvl="2" rtl="0">
              <a:spcBef>
                <a:spcPts val="1600"/>
              </a:spcBef>
              <a:spcAft>
                <a:spcPts val="0"/>
              </a:spcAft>
              <a:buSzPts val="1500"/>
              <a:buChar char="■"/>
              <a:defRPr/>
            </a:lvl3pPr>
            <a:lvl4pPr lvl="3" rtl="0">
              <a:spcBef>
                <a:spcPts val="1600"/>
              </a:spcBef>
              <a:spcAft>
                <a:spcPts val="0"/>
              </a:spcAft>
              <a:buSzPts val="1500"/>
              <a:buChar char="●"/>
              <a:defRPr/>
            </a:lvl4pPr>
            <a:lvl5pPr lvl="4" rtl="0">
              <a:spcBef>
                <a:spcPts val="1600"/>
              </a:spcBef>
              <a:spcAft>
                <a:spcPts val="0"/>
              </a:spcAft>
              <a:buSzPts val="1500"/>
              <a:buChar char="○"/>
              <a:defRPr/>
            </a:lvl5pPr>
            <a:lvl6pPr lvl="5" rtl="0">
              <a:spcBef>
                <a:spcPts val="1600"/>
              </a:spcBef>
              <a:spcAft>
                <a:spcPts val="0"/>
              </a:spcAft>
              <a:buSzPts val="1500"/>
              <a:buChar char="■"/>
              <a:defRPr/>
            </a:lvl6pPr>
            <a:lvl7pPr lvl="6" rtl="0">
              <a:spcBef>
                <a:spcPts val="1600"/>
              </a:spcBef>
              <a:spcAft>
                <a:spcPts val="0"/>
              </a:spcAft>
              <a:buSzPts val="1500"/>
              <a:buChar char="●"/>
              <a:defRPr/>
            </a:lvl7pPr>
            <a:lvl8pPr lvl="7" rtl="0">
              <a:spcBef>
                <a:spcPts val="1600"/>
              </a:spcBef>
              <a:spcAft>
                <a:spcPts val="0"/>
              </a:spcAft>
              <a:buSzPts val="1500"/>
              <a:buChar char="○"/>
              <a:defRPr/>
            </a:lvl8pPr>
            <a:lvl9pPr lvl="8" rtl="0">
              <a:spcBef>
                <a:spcPts val="1600"/>
              </a:spcBef>
              <a:spcAft>
                <a:spcPts val="1600"/>
              </a:spcAft>
              <a:buSzPts val="1500"/>
              <a:buChar char="■"/>
              <a:defRPr/>
            </a:lvl9pPr>
          </a:lstStyle>
          <a:p/>
        </p:txBody>
      </p:sp>
      <p:grpSp>
        <p:nvGrpSpPr>
          <p:cNvPr id="4204" name="Google Shape;4204;p16"/>
          <p:cNvGrpSpPr/>
          <p:nvPr/>
        </p:nvGrpSpPr>
        <p:grpSpPr>
          <a:xfrm>
            <a:off x="7781350" y="-195362"/>
            <a:ext cx="1814399" cy="1470726"/>
            <a:chOff x="7781350" y="-195362"/>
            <a:chExt cx="1814399" cy="1470726"/>
          </a:xfrm>
        </p:grpSpPr>
        <p:sp>
          <p:nvSpPr>
            <p:cNvPr id="4205" name="Google Shape;4205;p16"/>
            <p:cNvSpPr/>
            <p:nvPr/>
          </p:nvSpPr>
          <p:spPr>
            <a:xfrm>
              <a:off x="7883606" y="698404"/>
              <a:ext cx="68321" cy="49154"/>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6"/>
            <p:cNvSpPr/>
            <p:nvPr/>
          </p:nvSpPr>
          <p:spPr>
            <a:xfrm>
              <a:off x="7781350" y="614555"/>
              <a:ext cx="68062" cy="54936"/>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6"/>
            <p:cNvSpPr/>
            <p:nvPr/>
          </p:nvSpPr>
          <p:spPr>
            <a:xfrm>
              <a:off x="7897621" y="520587"/>
              <a:ext cx="90641" cy="55900"/>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6"/>
            <p:cNvSpPr/>
            <p:nvPr/>
          </p:nvSpPr>
          <p:spPr>
            <a:xfrm>
              <a:off x="8077608" y="531257"/>
              <a:ext cx="71825" cy="52114"/>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6"/>
            <p:cNvSpPr/>
            <p:nvPr/>
          </p:nvSpPr>
          <p:spPr>
            <a:xfrm>
              <a:off x="8002732" y="660472"/>
              <a:ext cx="55410" cy="46744"/>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6"/>
            <p:cNvSpPr/>
            <p:nvPr/>
          </p:nvSpPr>
          <p:spPr>
            <a:xfrm>
              <a:off x="8189013" y="877460"/>
              <a:ext cx="75718" cy="56795"/>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6"/>
            <p:cNvSpPr/>
            <p:nvPr/>
          </p:nvSpPr>
          <p:spPr>
            <a:xfrm>
              <a:off x="8457695" y="835949"/>
              <a:ext cx="75913" cy="54592"/>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6"/>
            <p:cNvSpPr/>
            <p:nvPr/>
          </p:nvSpPr>
          <p:spPr>
            <a:xfrm>
              <a:off x="9084209" y="-176913"/>
              <a:ext cx="82985" cy="53284"/>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6"/>
            <p:cNvSpPr/>
            <p:nvPr/>
          </p:nvSpPr>
          <p:spPr>
            <a:xfrm>
              <a:off x="9292615" y="-195362"/>
              <a:ext cx="57161" cy="44197"/>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6"/>
            <p:cNvSpPr/>
            <p:nvPr/>
          </p:nvSpPr>
          <p:spPr>
            <a:xfrm>
              <a:off x="9325511" y="55702"/>
              <a:ext cx="67997" cy="43371"/>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6"/>
            <p:cNvSpPr/>
            <p:nvPr/>
          </p:nvSpPr>
          <p:spPr>
            <a:xfrm>
              <a:off x="8960476" y="101137"/>
              <a:ext cx="91355" cy="54041"/>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6"/>
            <p:cNvSpPr/>
            <p:nvPr/>
          </p:nvSpPr>
          <p:spPr>
            <a:xfrm>
              <a:off x="9160058" y="-59057"/>
              <a:ext cx="81752" cy="61270"/>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6"/>
            <p:cNvSpPr/>
            <p:nvPr/>
          </p:nvSpPr>
          <p:spPr>
            <a:xfrm>
              <a:off x="9179458" y="123717"/>
              <a:ext cx="67478" cy="50668"/>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6"/>
            <p:cNvSpPr/>
            <p:nvPr/>
          </p:nvSpPr>
          <p:spPr>
            <a:xfrm>
              <a:off x="9084728" y="167913"/>
              <a:ext cx="83634" cy="53904"/>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6"/>
            <p:cNvSpPr/>
            <p:nvPr/>
          </p:nvSpPr>
          <p:spPr>
            <a:xfrm>
              <a:off x="8983315" y="-68213"/>
              <a:ext cx="62093" cy="4454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6"/>
            <p:cNvSpPr/>
            <p:nvPr/>
          </p:nvSpPr>
          <p:spPr>
            <a:xfrm>
              <a:off x="9318957" y="1185180"/>
              <a:ext cx="86618" cy="70288"/>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6"/>
            <p:cNvSpPr/>
            <p:nvPr/>
          </p:nvSpPr>
          <p:spPr>
            <a:xfrm>
              <a:off x="9193667" y="1233576"/>
              <a:ext cx="44834" cy="41787"/>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6"/>
            <p:cNvSpPr/>
            <p:nvPr/>
          </p:nvSpPr>
          <p:spPr>
            <a:xfrm>
              <a:off x="9122555" y="956077"/>
              <a:ext cx="70592" cy="6230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6"/>
            <p:cNvSpPr/>
            <p:nvPr/>
          </p:nvSpPr>
          <p:spPr>
            <a:xfrm>
              <a:off x="9353929" y="946990"/>
              <a:ext cx="74874" cy="56038"/>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6"/>
            <p:cNvSpPr/>
            <p:nvPr/>
          </p:nvSpPr>
          <p:spPr>
            <a:xfrm>
              <a:off x="9249986" y="1053831"/>
              <a:ext cx="84477" cy="51632"/>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6"/>
            <p:cNvSpPr/>
            <p:nvPr/>
          </p:nvSpPr>
          <p:spPr>
            <a:xfrm>
              <a:off x="9066561" y="1098372"/>
              <a:ext cx="92263" cy="47708"/>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6"/>
            <p:cNvSpPr/>
            <p:nvPr/>
          </p:nvSpPr>
          <p:spPr>
            <a:xfrm>
              <a:off x="9143902" y="822525"/>
              <a:ext cx="70592" cy="64437"/>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6"/>
            <p:cNvSpPr/>
            <p:nvPr/>
          </p:nvSpPr>
          <p:spPr>
            <a:xfrm>
              <a:off x="9501669" y="1032353"/>
              <a:ext cx="94080" cy="55694"/>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6"/>
            <p:cNvSpPr/>
            <p:nvPr/>
          </p:nvSpPr>
          <p:spPr>
            <a:xfrm>
              <a:off x="9263871" y="511293"/>
              <a:ext cx="69035" cy="55143"/>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6"/>
            <p:cNvSpPr/>
            <p:nvPr/>
          </p:nvSpPr>
          <p:spPr>
            <a:xfrm>
              <a:off x="8914474" y="533529"/>
              <a:ext cx="58005" cy="41650"/>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6"/>
            <p:cNvSpPr/>
            <p:nvPr/>
          </p:nvSpPr>
          <p:spPr>
            <a:xfrm>
              <a:off x="8947370" y="709694"/>
              <a:ext cx="59367" cy="4316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6"/>
            <p:cNvSpPr/>
            <p:nvPr/>
          </p:nvSpPr>
          <p:spPr>
            <a:xfrm>
              <a:off x="8750319" y="413470"/>
              <a:ext cx="77794" cy="5858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2" name="Google Shape;4232;p16"/>
          <p:cNvSpPr/>
          <p:nvPr/>
        </p:nvSpPr>
        <p:spPr>
          <a:xfrm rot="10582594">
            <a:off x="728124" y="4612688"/>
            <a:ext cx="33248" cy="30755"/>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6"/>
          <p:cNvSpPr/>
          <p:nvPr/>
        </p:nvSpPr>
        <p:spPr>
          <a:xfrm rot="10582594">
            <a:off x="1526590" y="4658794"/>
            <a:ext cx="38571" cy="29077"/>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6"/>
          <p:cNvSpPr/>
          <p:nvPr/>
        </p:nvSpPr>
        <p:spPr>
          <a:xfrm rot="10582594">
            <a:off x="1473233" y="4644824"/>
            <a:ext cx="50177" cy="17095"/>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6"/>
          <p:cNvSpPr/>
          <p:nvPr/>
        </p:nvSpPr>
        <p:spPr>
          <a:xfrm rot="10582594">
            <a:off x="1912498" y="4909378"/>
            <a:ext cx="4363" cy="5752"/>
          </a:xfrm>
          <a:custGeom>
            <a:rect b="b" l="l" r="r" t="t"/>
            <a:pathLst>
              <a:path extrusionOk="0" h="72" w="50">
                <a:moveTo>
                  <a:pt x="6" y="0"/>
                </a:moveTo>
                <a:cubicBezTo>
                  <a:pt x="0" y="0"/>
                  <a:pt x="27" y="60"/>
                  <a:pt x="50" y="71"/>
                </a:cubicBezTo>
                <a:cubicBezTo>
                  <a:pt x="22" y="18"/>
                  <a:pt x="9" y="0"/>
                  <a:pt x="6"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6"/>
          <p:cNvSpPr/>
          <p:nvPr/>
        </p:nvSpPr>
        <p:spPr>
          <a:xfrm rot="10582594">
            <a:off x="1861868" y="4993826"/>
            <a:ext cx="10821" cy="2476"/>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6"/>
          <p:cNvSpPr/>
          <p:nvPr/>
        </p:nvSpPr>
        <p:spPr>
          <a:xfrm rot="10582594">
            <a:off x="1341335" y="4748434"/>
            <a:ext cx="2182" cy="2716"/>
          </a:xfrm>
          <a:custGeom>
            <a:rect b="b" l="l" r="r" t="t"/>
            <a:pathLst>
              <a:path extrusionOk="0" h="34" w="25">
                <a:moveTo>
                  <a:pt x="0" y="0"/>
                </a:moveTo>
                <a:cubicBezTo>
                  <a:pt x="1" y="1"/>
                  <a:pt x="7" y="12"/>
                  <a:pt x="16" y="33"/>
                </a:cubicBezTo>
                <a:lnTo>
                  <a:pt x="25" y="33"/>
                </a:lnTo>
                <a:cubicBezTo>
                  <a:pt x="7" y="12"/>
                  <a:pt x="1" y="1"/>
                  <a:pt x="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6"/>
          <p:cNvSpPr/>
          <p:nvPr/>
        </p:nvSpPr>
        <p:spPr>
          <a:xfrm rot="10582594">
            <a:off x="1911690" y="4913684"/>
            <a:ext cx="3229" cy="18453"/>
          </a:xfrm>
          <a:custGeom>
            <a:rect b="b" l="l" r="r" t="t"/>
            <a:pathLst>
              <a:path extrusionOk="0" h="231" w="37">
                <a:moveTo>
                  <a:pt x="10" y="1"/>
                </a:moveTo>
                <a:cubicBezTo>
                  <a:pt x="1" y="71"/>
                  <a:pt x="10" y="151"/>
                  <a:pt x="27" y="230"/>
                </a:cubicBezTo>
                <a:cubicBezTo>
                  <a:pt x="36" y="195"/>
                  <a:pt x="19" y="124"/>
                  <a:pt x="1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6"/>
          <p:cNvSpPr/>
          <p:nvPr/>
        </p:nvSpPr>
        <p:spPr>
          <a:xfrm rot="10582594">
            <a:off x="1923837" y="4924842"/>
            <a:ext cx="7068" cy="12861"/>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6"/>
          <p:cNvSpPr/>
          <p:nvPr/>
        </p:nvSpPr>
        <p:spPr>
          <a:xfrm rot="10582594">
            <a:off x="1901144" y="4893073"/>
            <a:ext cx="10123" cy="21169"/>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6"/>
          <p:cNvSpPr/>
          <p:nvPr/>
        </p:nvSpPr>
        <p:spPr>
          <a:xfrm rot="10582594">
            <a:off x="476393" y="4826439"/>
            <a:ext cx="1658" cy="1518"/>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6"/>
          <p:cNvSpPr/>
          <p:nvPr/>
        </p:nvSpPr>
        <p:spPr>
          <a:xfrm rot="10582594">
            <a:off x="433347" y="4774375"/>
            <a:ext cx="40142" cy="67102"/>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6"/>
          <p:cNvSpPr/>
          <p:nvPr/>
        </p:nvSpPr>
        <p:spPr>
          <a:xfrm rot="10582594">
            <a:off x="1180530" y="4817377"/>
            <a:ext cx="15533" cy="10624"/>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6"/>
          <p:cNvSpPr/>
          <p:nvPr/>
        </p:nvSpPr>
        <p:spPr>
          <a:xfrm rot="10582594">
            <a:off x="1967800" y="5014757"/>
            <a:ext cx="13962" cy="29716"/>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6"/>
          <p:cNvSpPr/>
          <p:nvPr/>
        </p:nvSpPr>
        <p:spPr>
          <a:xfrm rot="10582594">
            <a:off x="1900331" y="5079687"/>
            <a:ext cx="32899" cy="36746"/>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6" name="Google Shape;4246;p16"/>
          <p:cNvGrpSpPr/>
          <p:nvPr/>
        </p:nvGrpSpPr>
        <p:grpSpPr>
          <a:xfrm>
            <a:off x="-776821" y="4553509"/>
            <a:ext cx="2973824" cy="2133032"/>
            <a:chOff x="-776821" y="4553509"/>
            <a:chExt cx="2973824" cy="2133032"/>
          </a:xfrm>
        </p:grpSpPr>
        <p:sp>
          <p:nvSpPr>
            <p:cNvPr id="4247" name="Google Shape;4247;p16"/>
            <p:cNvSpPr/>
            <p:nvPr/>
          </p:nvSpPr>
          <p:spPr>
            <a:xfrm rot="10582594">
              <a:off x="-547664" y="4721159"/>
              <a:ext cx="2502046" cy="1811426"/>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6"/>
            <p:cNvSpPr/>
            <p:nvPr/>
          </p:nvSpPr>
          <p:spPr>
            <a:xfrm rot="10582594">
              <a:off x="-634916" y="4627918"/>
              <a:ext cx="2690014" cy="1984213"/>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16"/>
            <p:cNvGrpSpPr/>
            <p:nvPr/>
          </p:nvGrpSpPr>
          <p:grpSpPr>
            <a:xfrm>
              <a:off x="-317954" y="5021894"/>
              <a:ext cx="1920162" cy="1053384"/>
              <a:chOff x="-317954" y="5021894"/>
              <a:chExt cx="1920162" cy="1053384"/>
            </a:xfrm>
          </p:grpSpPr>
          <p:sp>
            <p:nvSpPr>
              <p:cNvPr id="4250" name="Google Shape;4250;p16"/>
              <p:cNvSpPr/>
              <p:nvPr/>
            </p:nvSpPr>
            <p:spPr>
              <a:xfrm rot="9758818">
                <a:off x="-90350" y="5634508"/>
                <a:ext cx="153964" cy="77549"/>
              </a:xfrm>
              <a:custGeom>
                <a:rect b="b" l="l" r="r" t="t"/>
                <a:pathLst>
                  <a:path extrusionOk="0" h="821" w="1630">
                    <a:moveTo>
                      <a:pt x="851" y="0"/>
                    </a:moveTo>
                    <a:cubicBezTo>
                      <a:pt x="709" y="0"/>
                      <a:pt x="567" y="25"/>
                      <a:pt x="448" y="67"/>
                    </a:cubicBezTo>
                    <a:cubicBezTo>
                      <a:pt x="224" y="149"/>
                      <a:pt x="0" y="413"/>
                      <a:pt x="224" y="637"/>
                    </a:cubicBezTo>
                    <a:cubicBezTo>
                      <a:pt x="365" y="766"/>
                      <a:pt x="559" y="821"/>
                      <a:pt x="754" y="821"/>
                    </a:cubicBezTo>
                    <a:cubicBezTo>
                      <a:pt x="897" y="821"/>
                      <a:pt x="1040" y="791"/>
                      <a:pt x="1161" y="739"/>
                    </a:cubicBezTo>
                    <a:cubicBezTo>
                      <a:pt x="1385" y="658"/>
                      <a:pt x="1630" y="393"/>
                      <a:pt x="1385" y="169"/>
                    </a:cubicBezTo>
                    <a:cubicBezTo>
                      <a:pt x="1254" y="50"/>
                      <a:pt x="1053" y="0"/>
                      <a:pt x="85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6"/>
              <p:cNvSpPr/>
              <p:nvPr/>
            </p:nvSpPr>
            <p:spPr>
              <a:xfrm rot="9758818">
                <a:off x="44473" y="5468938"/>
                <a:ext cx="136490" cy="73393"/>
              </a:xfrm>
              <a:custGeom>
                <a:rect b="b" l="l" r="r" t="t"/>
                <a:pathLst>
                  <a:path extrusionOk="0" h="777" w="1445">
                    <a:moveTo>
                      <a:pt x="909" y="0"/>
                    </a:moveTo>
                    <a:cubicBezTo>
                      <a:pt x="739" y="0"/>
                      <a:pt x="568" y="33"/>
                      <a:pt x="489" y="73"/>
                    </a:cubicBezTo>
                    <a:cubicBezTo>
                      <a:pt x="428" y="114"/>
                      <a:pt x="367" y="154"/>
                      <a:pt x="306" y="175"/>
                    </a:cubicBezTo>
                    <a:cubicBezTo>
                      <a:pt x="1" y="358"/>
                      <a:pt x="204" y="664"/>
                      <a:pt x="449" y="745"/>
                    </a:cubicBezTo>
                    <a:cubicBezTo>
                      <a:pt x="518" y="764"/>
                      <a:pt x="618" y="777"/>
                      <a:pt x="726" y="777"/>
                    </a:cubicBezTo>
                    <a:cubicBezTo>
                      <a:pt x="968" y="777"/>
                      <a:pt x="1248" y="712"/>
                      <a:pt x="1304" y="501"/>
                    </a:cubicBezTo>
                    <a:lnTo>
                      <a:pt x="1345" y="358"/>
                    </a:lnTo>
                    <a:cubicBezTo>
                      <a:pt x="1445" y="84"/>
                      <a:pt x="1178" y="0"/>
                      <a:pt x="90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6"/>
              <p:cNvSpPr/>
              <p:nvPr/>
            </p:nvSpPr>
            <p:spPr>
              <a:xfrm rot="9758818">
                <a:off x="146520" y="5591284"/>
                <a:ext cx="107775" cy="61869"/>
              </a:xfrm>
              <a:custGeom>
                <a:rect b="b" l="l" r="r" t="t"/>
                <a:pathLst>
                  <a:path extrusionOk="0" h="655" w="1141">
                    <a:moveTo>
                      <a:pt x="509" y="1"/>
                    </a:moveTo>
                    <a:cubicBezTo>
                      <a:pt x="407" y="1"/>
                      <a:pt x="306" y="21"/>
                      <a:pt x="224" y="62"/>
                    </a:cubicBezTo>
                    <a:cubicBezTo>
                      <a:pt x="102" y="123"/>
                      <a:pt x="0" y="204"/>
                      <a:pt x="20" y="326"/>
                    </a:cubicBezTo>
                    <a:cubicBezTo>
                      <a:pt x="41" y="347"/>
                      <a:pt x="41" y="367"/>
                      <a:pt x="61" y="388"/>
                    </a:cubicBezTo>
                    <a:cubicBezTo>
                      <a:pt x="61" y="408"/>
                      <a:pt x="61" y="408"/>
                      <a:pt x="61" y="408"/>
                    </a:cubicBezTo>
                    <a:cubicBezTo>
                      <a:pt x="154" y="578"/>
                      <a:pt x="353" y="654"/>
                      <a:pt x="550" y="654"/>
                    </a:cubicBezTo>
                    <a:cubicBezTo>
                      <a:pt x="612" y="654"/>
                      <a:pt x="675" y="647"/>
                      <a:pt x="733" y="632"/>
                    </a:cubicBezTo>
                    <a:lnTo>
                      <a:pt x="774" y="632"/>
                    </a:lnTo>
                    <a:cubicBezTo>
                      <a:pt x="815" y="632"/>
                      <a:pt x="876" y="612"/>
                      <a:pt x="917" y="571"/>
                    </a:cubicBezTo>
                    <a:cubicBezTo>
                      <a:pt x="998" y="550"/>
                      <a:pt x="1039" y="489"/>
                      <a:pt x="1059" y="428"/>
                    </a:cubicBezTo>
                    <a:cubicBezTo>
                      <a:pt x="1141" y="265"/>
                      <a:pt x="998" y="143"/>
                      <a:pt x="855" y="62"/>
                    </a:cubicBezTo>
                    <a:cubicBezTo>
                      <a:pt x="835" y="62"/>
                      <a:pt x="835" y="62"/>
                      <a:pt x="815" y="41"/>
                    </a:cubicBezTo>
                    <a:cubicBezTo>
                      <a:pt x="794" y="41"/>
                      <a:pt x="794" y="41"/>
                      <a:pt x="774" y="21"/>
                    </a:cubicBezTo>
                    <a:lnTo>
                      <a:pt x="713" y="21"/>
                    </a:lnTo>
                    <a:cubicBezTo>
                      <a:pt x="693" y="21"/>
                      <a:pt x="693" y="1"/>
                      <a:pt x="67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6"/>
              <p:cNvSpPr/>
              <p:nvPr/>
            </p:nvSpPr>
            <p:spPr>
              <a:xfrm rot="9758818">
                <a:off x="-309222" y="5443407"/>
                <a:ext cx="140552" cy="80005"/>
              </a:xfrm>
              <a:custGeom>
                <a:rect b="b" l="l" r="r" t="t"/>
                <a:pathLst>
                  <a:path extrusionOk="0" h="847" w="1488">
                    <a:moveTo>
                      <a:pt x="868" y="0"/>
                    </a:moveTo>
                    <a:cubicBezTo>
                      <a:pt x="792" y="0"/>
                      <a:pt x="723" y="6"/>
                      <a:pt x="673" y="15"/>
                    </a:cubicBezTo>
                    <a:cubicBezTo>
                      <a:pt x="367" y="76"/>
                      <a:pt x="1" y="443"/>
                      <a:pt x="429" y="647"/>
                    </a:cubicBezTo>
                    <a:cubicBezTo>
                      <a:pt x="595" y="746"/>
                      <a:pt x="720" y="846"/>
                      <a:pt x="905" y="846"/>
                    </a:cubicBezTo>
                    <a:cubicBezTo>
                      <a:pt x="946" y="846"/>
                      <a:pt x="991" y="841"/>
                      <a:pt x="1039" y="830"/>
                    </a:cubicBezTo>
                    <a:cubicBezTo>
                      <a:pt x="1263" y="789"/>
                      <a:pt x="1488" y="585"/>
                      <a:pt x="1488" y="341"/>
                    </a:cubicBezTo>
                    <a:cubicBezTo>
                      <a:pt x="1488" y="73"/>
                      <a:pt x="1132" y="0"/>
                      <a:pt x="86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6"/>
              <p:cNvSpPr/>
              <p:nvPr/>
            </p:nvSpPr>
            <p:spPr>
              <a:xfrm rot="9758818">
                <a:off x="-38738" y="5129364"/>
                <a:ext cx="184757" cy="110609"/>
              </a:xfrm>
              <a:custGeom>
                <a:rect b="b" l="l" r="r" t="t"/>
                <a:pathLst>
                  <a:path extrusionOk="0" h="1171" w="1956">
                    <a:moveTo>
                      <a:pt x="1038" y="0"/>
                    </a:moveTo>
                    <a:cubicBezTo>
                      <a:pt x="597" y="0"/>
                      <a:pt x="122" y="170"/>
                      <a:pt x="62" y="608"/>
                    </a:cubicBezTo>
                    <a:cubicBezTo>
                      <a:pt x="41" y="608"/>
                      <a:pt x="41" y="628"/>
                      <a:pt x="41" y="648"/>
                    </a:cubicBezTo>
                    <a:cubicBezTo>
                      <a:pt x="1" y="872"/>
                      <a:pt x="347" y="1056"/>
                      <a:pt x="510" y="1096"/>
                    </a:cubicBezTo>
                    <a:cubicBezTo>
                      <a:pt x="646" y="1145"/>
                      <a:pt x="800" y="1170"/>
                      <a:pt x="956" y="1170"/>
                    </a:cubicBezTo>
                    <a:cubicBezTo>
                      <a:pt x="1126" y="1170"/>
                      <a:pt x="1298" y="1140"/>
                      <a:pt x="1447" y="1076"/>
                    </a:cubicBezTo>
                    <a:cubicBezTo>
                      <a:pt x="1467" y="1056"/>
                      <a:pt x="1487" y="1056"/>
                      <a:pt x="1508" y="1056"/>
                    </a:cubicBezTo>
                    <a:cubicBezTo>
                      <a:pt x="1691" y="954"/>
                      <a:pt x="1956" y="791"/>
                      <a:pt x="1956" y="546"/>
                    </a:cubicBezTo>
                    <a:cubicBezTo>
                      <a:pt x="1935" y="282"/>
                      <a:pt x="1671" y="139"/>
                      <a:pt x="1467" y="58"/>
                    </a:cubicBezTo>
                    <a:cubicBezTo>
                      <a:pt x="1341" y="21"/>
                      <a:pt x="1191" y="0"/>
                      <a:pt x="103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6"/>
              <p:cNvSpPr/>
              <p:nvPr/>
            </p:nvSpPr>
            <p:spPr>
              <a:xfrm rot="9758818">
                <a:off x="112020" y="5252022"/>
                <a:ext cx="102580" cy="59886"/>
              </a:xfrm>
              <a:custGeom>
                <a:rect b="b" l="l" r="r" t="t"/>
                <a:pathLst>
                  <a:path extrusionOk="0" h="634" w="1086">
                    <a:moveTo>
                      <a:pt x="688" y="1"/>
                    </a:moveTo>
                    <a:cubicBezTo>
                      <a:pt x="581" y="1"/>
                      <a:pt x="479" y="17"/>
                      <a:pt x="428" y="39"/>
                    </a:cubicBezTo>
                    <a:cubicBezTo>
                      <a:pt x="387" y="60"/>
                      <a:pt x="346" y="80"/>
                      <a:pt x="306" y="100"/>
                    </a:cubicBezTo>
                    <a:cubicBezTo>
                      <a:pt x="20" y="223"/>
                      <a:pt x="0" y="508"/>
                      <a:pt x="326" y="610"/>
                    </a:cubicBezTo>
                    <a:cubicBezTo>
                      <a:pt x="387" y="625"/>
                      <a:pt x="461" y="634"/>
                      <a:pt x="538" y="634"/>
                    </a:cubicBezTo>
                    <a:cubicBezTo>
                      <a:pt x="769" y="634"/>
                      <a:pt x="1028" y="554"/>
                      <a:pt x="1059" y="324"/>
                    </a:cubicBezTo>
                    <a:cubicBezTo>
                      <a:pt x="1059" y="284"/>
                      <a:pt x="1059" y="263"/>
                      <a:pt x="1059" y="223"/>
                    </a:cubicBezTo>
                    <a:cubicBezTo>
                      <a:pt x="1085" y="53"/>
                      <a:pt x="878" y="1"/>
                      <a:pt x="68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6"/>
              <p:cNvSpPr/>
              <p:nvPr/>
            </p:nvSpPr>
            <p:spPr>
              <a:xfrm rot="9758818">
                <a:off x="1425684" y="5701954"/>
                <a:ext cx="109759" cy="55824"/>
              </a:xfrm>
              <a:custGeom>
                <a:rect b="b" l="l" r="r" t="t"/>
                <a:pathLst>
                  <a:path extrusionOk="0" h="591" w="1162">
                    <a:moveTo>
                      <a:pt x="588" y="0"/>
                    </a:moveTo>
                    <a:cubicBezTo>
                      <a:pt x="496" y="0"/>
                      <a:pt x="405" y="17"/>
                      <a:pt x="327" y="48"/>
                    </a:cubicBezTo>
                    <a:cubicBezTo>
                      <a:pt x="164" y="129"/>
                      <a:pt x="1" y="313"/>
                      <a:pt x="164" y="455"/>
                    </a:cubicBezTo>
                    <a:cubicBezTo>
                      <a:pt x="259" y="551"/>
                      <a:pt x="403" y="590"/>
                      <a:pt x="548" y="590"/>
                    </a:cubicBezTo>
                    <a:cubicBezTo>
                      <a:pt x="650" y="590"/>
                      <a:pt x="751" y="570"/>
                      <a:pt x="836" y="537"/>
                    </a:cubicBezTo>
                    <a:cubicBezTo>
                      <a:pt x="999" y="476"/>
                      <a:pt x="1162" y="292"/>
                      <a:pt x="999" y="129"/>
                    </a:cubicBezTo>
                    <a:cubicBezTo>
                      <a:pt x="886" y="42"/>
                      <a:pt x="735" y="0"/>
                      <a:pt x="58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6"/>
              <p:cNvSpPr/>
              <p:nvPr/>
            </p:nvSpPr>
            <p:spPr>
              <a:xfrm rot="9758818">
                <a:off x="1472493" y="5494410"/>
                <a:ext cx="119677" cy="85578"/>
              </a:xfrm>
              <a:custGeom>
                <a:rect b="b" l="l" r="r" t="t"/>
                <a:pathLst>
                  <a:path extrusionOk="0" h="906" w="1267">
                    <a:moveTo>
                      <a:pt x="675" y="1"/>
                    </a:moveTo>
                    <a:cubicBezTo>
                      <a:pt x="342" y="1"/>
                      <a:pt x="1" y="147"/>
                      <a:pt x="44" y="397"/>
                    </a:cubicBezTo>
                    <a:cubicBezTo>
                      <a:pt x="65" y="560"/>
                      <a:pt x="105" y="703"/>
                      <a:pt x="268" y="805"/>
                    </a:cubicBezTo>
                    <a:cubicBezTo>
                      <a:pt x="394" y="874"/>
                      <a:pt x="547" y="906"/>
                      <a:pt x="691" y="906"/>
                    </a:cubicBezTo>
                    <a:cubicBezTo>
                      <a:pt x="757" y="906"/>
                      <a:pt x="821" y="899"/>
                      <a:pt x="879" y="886"/>
                    </a:cubicBezTo>
                    <a:cubicBezTo>
                      <a:pt x="1001" y="866"/>
                      <a:pt x="1164" y="805"/>
                      <a:pt x="1226" y="683"/>
                    </a:cubicBezTo>
                    <a:cubicBezTo>
                      <a:pt x="1266" y="560"/>
                      <a:pt x="1266" y="520"/>
                      <a:pt x="1266" y="357"/>
                    </a:cubicBezTo>
                    <a:cubicBezTo>
                      <a:pt x="1247" y="111"/>
                      <a:pt x="965" y="1"/>
                      <a:pt x="67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6"/>
              <p:cNvSpPr/>
              <p:nvPr/>
            </p:nvSpPr>
            <p:spPr>
              <a:xfrm rot="9758818">
                <a:off x="1061360" y="5608385"/>
                <a:ext cx="132901" cy="74999"/>
              </a:xfrm>
              <a:custGeom>
                <a:rect b="b" l="l" r="r" t="t"/>
                <a:pathLst>
                  <a:path extrusionOk="0" h="794" w="1407">
                    <a:moveTo>
                      <a:pt x="856" y="1"/>
                    </a:moveTo>
                    <a:cubicBezTo>
                      <a:pt x="634" y="1"/>
                      <a:pt x="403" y="66"/>
                      <a:pt x="286" y="183"/>
                    </a:cubicBezTo>
                    <a:cubicBezTo>
                      <a:pt x="143" y="224"/>
                      <a:pt x="1" y="305"/>
                      <a:pt x="1" y="468"/>
                    </a:cubicBezTo>
                    <a:cubicBezTo>
                      <a:pt x="21" y="733"/>
                      <a:pt x="388" y="794"/>
                      <a:pt x="571" y="794"/>
                    </a:cubicBezTo>
                    <a:cubicBezTo>
                      <a:pt x="877" y="794"/>
                      <a:pt x="1406" y="733"/>
                      <a:pt x="1406" y="346"/>
                    </a:cubicBezTo>
                    <a:cubicBezTo>
                      <a:pt x="1406" y="106"/>
                      <a:pt x="1138" y="1"/>
                      <a:pt x="85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6"/>
              <p:cNvSpPr/>
              <p:nvPr/>
            </p:nvSpPr>
            <p:spPr>
              <a:xfrm rot="9758818">
                <a:off x="1203834" y="6011439"/>
                <a:ext cx="77360" cy="34099"/>
              </a:xfrm>
              <a:custGeom>
                <a:rect b="b" l="l" r="r" t="t"/>
                <a:pathLst>
                  <a:path extrusionOk="0" h="361" w="819">
                    <a:moveTo>
                      <a:pt x="492" y="0"/>
                    </a:moveTo>
                    <a:cubicBezTo>
                      <a:pt x="380" y="0"/>
                      <a:pt x="278" y="32"/>
                      <a:pt x="167" y="101"/>
                    </a:cubicBezTo>
                    <a:cubicBezTo>
                      <a:pt x="1" y="212"/>
                      <a:pt x="193" y="361"/>
                      <a:pt x="378" y="361"/>
                    </a:cubicBezTo>
                    <a:cubicBezTo>
                      <a:pt x="464" y="361"/>
                      <a:pt x="549" y="328"/>
                      <a:pt x="595" y="244"/>
                    </a:cubicBezTo>
                    <a:cubicBezTo>
                      <a:pt x="605" y="213"/>
                      <a:pt x="600" y="208"/>
                      <a:pt x="605" y="208"/>
                    </a:cubicBezTo>
                    <a:cubicBezTo>
                      <a:pt x="607" y="208"/>
                      <a:pt x="612" y="209"/>
                      <a:pt x="623" y="209"/>
                    </a:cubicBezTo>
                    <a:cubicBezTo>
                      <a:pt x="634" y="209"/>
                      <a:pt x="651" y="208"/>
                      <a:pt x="676" y="203"/>
                    </a:cubicBezTo>
                    <a:cubicBezTo>
                      <a:pt x="819" y="162"/>
                      <a:pt x="798" y="40"/>
                      <a:pt x="656" y="20"/>
                    </a:cubicBezTo>
                    <a:cubicBezTo>
                      <a:pt x="598" y="7"/>
                      <a:pt x="544" y="0"/>
                      <a:pt x="4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6"/>
              <p:cNvSpPr/>
              <p:nvPr/>
            </p:nvSpPr>
            <p:spPr>
              <a:xfrm rot="9758818">
                <a:off x="845388" y="5220292"/>
                <a:ext cx="129028" cy="75565"/>
              </a:xfrm>
              <a:custGeom>
                <a:rect b="b" l="l" r="r" t="t"/>
                <a:pathLst>
                  <a:path extrusionOk="0" h="800" w="1366">
                    <a:moveTo>
                      <a:pt x="703" y="0"/>
                    </a:moveTo>
                    <a:cubicBezTo>
                      <a:pt x="588" y="0"/>
                      <a:pt x="473" y="21"/>
                      <a:pt x="367" y="59"/>
                    </a:cubicBezTo>
                    <a:cubicBezTo>
                      <a:pt x="204" y="120"/>
                      <a:pt x="1" y="283"/>
                      <a:pt x="103" y="467"/>
                    </a:cubicBezTo>
                    <a:cubicBezTo>
                      <a:pt x="143" y="568"/>
                      <a:pt x="204" y="609"/>
                      <a:pt x="286" y="670"/>
                    </a:cubicBezTo>
                    <a:cubicBezTo>
                      <a:pt x="327" y="711"/>
                      <a:pt x="388" y="731"/>
                      <a:pt x="449" y="752"/>
                    </a:cubicBezTo>
                    <a:cubicBezTo>
                      <a:pt x="421" y="738"/>
                      <a:pt x="400" y="728"/>
                      <a:pt x="386" y="722"/>
                    </a:cubicBezTo>
                    <a:lnTo>
                      <a:pt x="386" y="722"/>
                    </a:lnTo>
                    <a:cubicBezTo>
                      <a:pt x="404" y="728"/>
                      <a:pt x="432" y="739"/>
                      <a:pt x="469" y="752"/>
                    </a:cubicBezTo>
                    <a:cubicBezTo>
                      <a:pt x="555" y="783"/>
                      <a:pt x="651" y="799"/>
                      <a:pt x="747" y="799"/>
                    </a:cubicBezTo>
                    <a:cubicBezTo>
                      <a:pt x="901" y="799"/>
                      <a:pt x="1057" y="758"/>
                      <a:pt x="1182" y="670"/>
                    </a:cubicBezTo>
                    <a:cubicBezTo>
                      <a:pt x="1304" y="568"/>
                      <a:pt x="1365" y="467"/>
                      <a:pt x="1324" y="304"/>
                    </a:cubicBezTo>
                    <a:cubicBezTo>
                      <a:pt x="1284" y="202"/>
                      <a:pt x="1182" y="141"/>
                      <a:pt x="1080" y="80"/>
                    </a:cubicBezTo>
                    <a:cubicBezTo>
                      <a:pt x="962" y="26"/>
                      <a:pt x="832" y="0"/>
                      <a:pt x="7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6"/>
              <p:cNvSpPr/>
              <p:nvPr/>
            </p:nvSpPr>
            <p:spPr>
              <a:xfrm rot="9758818">
                <a:off x="961080" y="5038039"/>
                <a:ext cx="119299" cy="72354"/>
              </a:xfrm>
              <a:custGeom>
                <a:rect b="b" l="l" r="r" t="t"/>
                <a:pathLst>
                  <a:path extrusionOk="0" h="766" w="1263">
                    <a:moveTo>
                      <a:pt x="563" y="1"/>
                    </a:moveTo>
                    <a:cubicBezTo>
                      <a:pt x="392" y="1"/>
                      <a:pt x="224" y="51"/>
                      <a:pt x="143" y="163"/>
                    </a:cubicBezTo>
                    <a:cubicBezTo>
                      <a:pt x="122" y="184"/>
                      <a:pt x="122" y="204"/>
                      <a:pt x="102" y="225"/>
                    </a:cubicBezTo>
                    <a:cubicBezTo>
                      <a:pt x="61" y="306"/>
                      <a:pt x="0" y="408"/>
                      <a:pt x="61" y="489"/>
                    </a:cubicBezTo>
                    <a:cubicBezTo>
                      <a:pt x="183" y="673"/>
                      <a:pt x="306" y="713"/>
                      <a:pt x="509" y="754"/>
                    </a:cubicBezTo>
                    <a:cubicBezTo>
                      <a:pt x="551" y="762"/>
                      <a:pt x="598" y="766"/>
                      <a:pt x="647" y="766"/>
                    </a:cubicBezTo>
                    <a:cubicBezTo>
                      <a:pt x="861" y="766"/>
                      <a:pt x="1119" y="688"/>
                      <a:pt x="1202" y="489"/>
                    </a:cubicBezTo>
                    <a:cubicBezTo>
                      <a:pt x="1263" y="347"/>
                      <a:pt x="1161" y="265"/>
                      <a:pt x="1059" y="184"/>
                    </a:cubicBezTo>
                    <a:lnTo>
                      <a:pt x="1039" y="184"/>
                    </a:lnTo>
                    <a:cubicBezTo>
                      <a:pt x="1018" y="163"/>
                      <a:pt x="1018" y="163"/>
                      <a:pt x="998" y="143"/>
                    </a:cubicBezTo>
                    <a:cubicBezTo>
                      <a:pt x="906" y="51"/>
                      <a:pt x="733" y="1"/>
                      <a:pt x="56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6"/>
              <p:cNvSpPr/>
              <p:nvPr/>
            </p:nvSpPr>
            <p:spPr>
              <a:xfrm rot="9758818">
                <a:off x="518480" y="5990437"/>
                <a:ext cx="107775" cy="70370"/>
              </a:xfrm>
              <a:custGeom>
                <a:rect b="b" l="l" r="r" t="t"/>
                <a:pathLst>
                  <a:path extrusionOk="0" h="745" w="1141">
                    <a:moveTo>
                      <a:pt x="620" y="0"/>
                    </a:moveTo>
                    <a:cubicBezTo>
                      <a:pt x="436" y="0"/>
                      <a:pt x="244" y="64"/>
                      <a:pt x="143" y="164"/>
                    </a:cubicBezTo>
                    <a:cubicBezTo>
                      <a:pt x="143" y="185"/>
                      <a:pt x="123" y="205"/>
                      <a:pt x="102" y="205"/>
                    </a:cubicBezTo>
                    <a:cubicBezTo>
                      <a:pt x="0" y="307"/>
                      <a:pt x="41" y="429"/>
                      <a:pt x="123" y="531"/>
                    </a:cubicBezTo>
                    <a:cubicBezTo>
                      <a:pt x="112" y="526"/>
                      <a:pt x="106" y="523"/>
                      <a:pt x="103" y="523"/>
                    </a:cubicBezTo>
                    <a:cubicBezTo>
                      <a:pt x="95" y="523"/>
                      <a:pt x="118" y="546"/>
                      <a:pt x="163" y="592"/>
                    </a:cubicBezTo>
                    <a:cubicBezTo>
                      <a:pt x="184" y="613"/>
                      <a:pt x="204" y="633"/>
                      <a:pt x="225" y="653"/>
                    </a:cubicBezTo>
                    <a:cubicBezTo>
                      <a:pt x="265" y="674"/>
                      <a:pt x="306" y="674"/>
                      <a:pt x="306" y="694"/>
                    </a:cubicBezTo>
                    <a:cubicBezTo>
                      <a:pt x="374" y="728"/>
                      <a:pt x="453" y="744"/>
                      <a:pt x="532" y="744"/>
                    </a:cubicBezTo>
                    <a:cubicBezTo>
                      <a:pt x="612" y="744"/>
                      <a:pt x="693" y="727"/>
                      <a:pt x="763" y="695"/>
                    </a:cubicBezTo>
                    <a:lnTo>
                      <a:pt x="763" y="695"/>
                    </a:lnTo>
                    <a:cubicBezTo>
                      <a:pt x="813" y="680"/>
                      <a:pt x="860" y="661"/>
                      <a:pt x="917" y="633"/>
                    </a:cubicBezTo>
                    <a:cubicBezTo>
                      <a:pt x="958" y="592"/>
                      <a:pt x="998" y="551"/>
                      <a:pt x="1039" y="511"/>
                    </a:cubicBezTo>
                    <a:cubicBezTo>
                      <a:pt x="1141" y="409"/>
                      <a:pt x="1100" y="287"/>
                      <a:pt x="1019" y="185"/>
                    </a:cubicBezTo>
                    <a:cubicBezTo>
                      <a:pt x="1019" y="164"/>
                      <a:pt x="998" y="144"/>
                      <a:pt x="998" y="144"/>
                    </a:cubicBezTo>
                    <a:cubicBezTo>
                      <a:pt x="916" y="43"/>
                      <a:pt x="771" y="0"/>
                      <a:pt x="62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6"/>
              <p:cNvSpPr/>
              <p:nvPr/>
            </p:nvSpPr>
            <p:spPr>
              <a:xfrm rot="9758818">
                <a:off x="569768" y="5743679"/>
                <a:ext cx="119393" cy="65081"/>
              </a:xfrm>
              <a:custGeom>
                <a:rect b="b" l="l" r="r" t="t"/>
                <a:pathLst>
                  <a:path extrusionOk="0" h="689" w="1264">
                    <a:moveTo>
                      <a:pt x="742" y="1"/>
                    </a:moveTo>
                    <a:cubicBezTo>
                      <a:pt x="674" y="1"/>
                      <a:pt x="614" y="7"/>
                      <a:pt x="571" y="16"/>
                    </a:cubicBezTo>
                    <a:cubicBezTo>
                      <a:pt x="327" y="77"/>
                      <a:pt x="1" y="383"/>
                      <a:pt x="347" y="566"/>
                    </a:cubicBezTo>
                    <a:cubicBezTo>
                      <a:pt x="429" y="607"/>
                      <a:pt x="490" y="648"/>
                      <a:pt x="571" y="668"/>
                    </a:cubicBezTo>
                    <a:cubicBezTo>
                      <a:pt x="632" y="688"/>
                      <a:pt x="693" y="688"/>
                      <a:pt x="775" y="688"/>
                    </a:cubicBezTo>
                    <a:lnTo>
                      <a:pt x="877" y="688"/>
                    </a:lnTo>
                    <a:cubicBezTo>
                      <a:pt x="897" y="668"/>
                      <a:pt x="897" y="668"/>
                      <a:pt x="897" y="668"/>
                    </a:cubicBezTo>
                    <a:cubicBezTo>
                      <a:pt x="1080" y="627"/>
                      <a:pt x="1243" y="505"/>
                      <a:pt x="1264" y="301"/>
                    </a:cubicBezTo>
                    <a:cubicBezTo>
                      <a:pt x="1264" y="67"/>
                      <a:pt x="964" y="1"/>
                      <a:pt x="74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4" name="Google Shape;4264;p16"/>
            <p:cNvSpPr/>
            <p:nvPr/>
          </p:nvSpPr>
          <p:spPr>
            <a:xfrm rot="10582594">
              <a:off x="1933633" y="5389537"/>
              <a:ext cx="35604" cy="48010"/>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6"/>
            <p:cNvSpPr/>
            <p:nvPr/>
          </p:nvSpPr>
          <p:spPr>
            <a:xfrm rot="10582594">
              <a:off x="1953750" y="5363891"/>
              <a:ext cx="4712" cy="25483"/>
            </a:xfrm>
            <a:custGeom>
              <a:rect b="b" l="l" r="r" t="t"/>
              <a:pathLst>
                <a:path extrusionOk="0" h="319" w="54">
                  <a:moveTo>
                    <a:pt x="10" y="1"/>
                  </a:moveTo>
                  <a:cubicBezTo>
                    <a:pt x="1" y="98"/>
                    <a:pt x="10" y="195"/>
                    <a:pt x="45" y="319"/>
                  </a:cubicBezTo>
                  <a:cubicBezTo>
                    <a:pt x="54" y="221"/>
                    <a:pt x="27" y="115"/>
                    <a:pt x="1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6"/>
            <p:cNvSpPr/>
            <p:nvPr/>
          </p:nvSpPr>
          <p:spPr>
            <a:xfrm rot="10582594">
              <a:off x="1898774" y="5361014"/>
              <a:ext cx="26267" cy="42817"/>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6"/>
            <p:cNvSpPr/>
            <p:nvPr/>
          </p:nvSpPr>
          <p:spPr>
            <a:xfrm rot="10582594">
              <a:off x="1959280" y="5228350"/>
              <a:ext cx="4712" cy="2876"/>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6"/>
            <p:cNvSpPr/>
            <p:nvPr/>
          </p:nvSpPr>
          <p:spPr>
            <a:xfrm rot="10582594">
              <a:off x="1889308" y="5395383"/>
              <a:ext cx="13177" cy="25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6"/>
            <p:cNvSpPr/>
            <p:nvPr/>
          </p:nvSpPr>
          <p:spPr>
            <a:xfrm rot="10582594">
              <a:off x="1938910" y="5326947"/>
              <a:ext cx="22427" cy="12781"/>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6"/>
            <p:cNvSpPr/>
            <p:nvPr/>
          </p:nvSpPr>
          <p:spPr>
            <a:xfrm rot="10582594">
              <a:off x="1845281" y="5140497"/>
              <a:ext cx="107946" cy="100812"/>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6"/>
            <p:cNvSpPr/>
            <p:nvPr/>
          </p:nvSpPr>
          <p:spPr>
            <a:xfrm rot="10582594">
              <a:off x="1939122" y="5231278"/>
              <a:ext cx="39444" cy="59353"/>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6"/>
            <p:cNvSpPr/>
            <p:nvPr/>
          </p:nvSpPr>
          <p:spPr>
            <a:xfrm rot="10582594">
              <a:off x="1877622" y="5293357"/>
              <a:ext cx="70946" cy="67741"/>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6"/>
            <p:cNvSpPr/>
            <p:nvPr/>
          </p:nvSpPr>
          <p:spPr>
            <a:xfrm rot="10582594">
              <a:off x="1820081" y="5377207"/>
              <a:ext cx="30106" cy="37465"/>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6"/>
            <p:cNvSpPr/>
            <p:nvPr/>
          </p:nvSpPr>
          <p:spPr>
            <a:xfrm rot="10582594">
              <a:off x="1970990" y="5202427"/>
              <a:ext cx="20856" cy="33870"/>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6"/>
            <p:cNvSpPr/>
            <p:nvPr/>
          </p:nvSpPr>
          <p:spPr>
            <a:xfrm rot="10582594">
              <a:off x="1977530" y="5149231"/>
              <a:ext cx="17889" cy="19172"/>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6"/>
            <p:cNvSpPr/>
            <p:nvPr/>
          </p:nvSpPr>
          <p:spPr>
            <a:xfrm rot="10582594">
              <a:off x="1836428" y="5250294"/>
              <a:ext cx="15533" cy="18693"/>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6"/>
            <p:cNvSpPr/>
            <p:nvPr/>
          </p:nvSpPr>
          <p:spPr>
            <a:xfrm rot="10582594">
              <a:off x="1912635" y="5120526"/>
              <a:ext cx="8814" cy="1709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16"/>
          <p:cNvSpPr/>
          <p:nvPr/>
        </p:nvSpPr>
        <p:spPr>
          <a:xfrm rot="10582594">
            <a:off x="1856741" y="4860966"/>
            <a:ext cx="47297" cy="21329"/>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6"/>
          <p:cNvSpPr/>
          <p:nvPr/>
        </p:nvSpPr>
        <p:spPr>
          <a:xfrm rot="10582594">
            <a:off x="1854942" y="5082859"/>
            <a:ext cx="23998" cy="14938"/>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6"/>
          <p:cNvSpPr/>
          <p:nvPr/>
        </p:nvSpPr>
        <p:spPr>
          <a:xfrm rot="10582594">
            <a:off x="1830433" y="4971791"/>
            <a:ext cx="13177" cy="31394"/>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6"/>
          <p:cNvSpPr/>
          <p:nvPr/>
        </p:nvSpPr>
        <p:spPr>
          <a:xfrm rot="10582594">
            <a:off x="1847220" y="5002102"/>
            <a:ext cx="10123" cy="19811"/>
          </a:xfrm>
          <a:custGeom>
            <a:rect b="b" l="l" r="r" t="t"/>
            <a:pathLst>
              <a:path extrusionOk="0" h="248" w="116">
                <a:moveTo>
                  <a:pt x="0" y="0"/>
                </a:moveTo>
                <a:cubicBezTo>
                  <a:pt x="9" y="53"/>
                  <a:pt x="53" y="168"/>
                  <a:pt x="115" y="248"/>
                </a:cubicBezTo>
                <a:cubicBezTo>
                  <a:pt x="89" y="142"/>
                  <a:pt x="53" y="44"/>
                  <a:pt x="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6"/>
          <p:cNvSpPr/>
          <p:nvPr/>
        </p:nvSpPr>
        <p:spPr>
          <a:xfrm rot="10582594">
            <a:off x="1840756" y="5039316"/>
            <a:ext cx="3927" cy="26202"/>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6"/>
          <p:cNvSpPr/>
          <p:nvPr/>
        </p:nvSpPr>
        <p:spPr>
          <a:xfrm rot="10582594">
            <a:off x="1560198" y="4772204"/>
            <a:ext cx="37786" cy="16296"/>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6"/>
          <p:cNvSpPr/>
          <p:nvPr/>
        </p:nvSpPr>
        <p:spPr>
          <a:xfrm rot="10582594">
            <a:off x="1629373" y="4850829"/>
            <a:ext cx="18587" cy="19811"/>
          </a:xfrm>
          <a:custGeom>
            <a:rect b="b" l="l" r="r" t="t"/>
            <a:pathLst>
              <a:path extrusionOk="0" h="248" w="213">
                <a:moveTo>
                  <a:pt x="212" y="0"/>
                </a:moveTo>
                <a:lnTo>
                  <a:pt x="18" y="9"/>
                </a:lnTo>
                <a:cubicBezTo>
                  <a:pt x="45" y="98"/>
                  <a:pt x="9" y="151"/>
                  <a:pt x="0" y="248"/>
                </a:cubicBezTo>
                <a:lnTo>
                  <a:pt x="212"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6"/>
          <p:cNvSpPr/>
          <p:nvPr/>
        </p:nvSpPr>
        <p:spPr>
          <a:xfrm rot="10582594">
            <a:off x="1530507" y="4838788"/>
            <a:ext cx="62569" cy="17015"/>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6"/>
          <p:cNvSpPr/>
          <p:nvPr/>
        </p:nvSpPr>
        <p:spPr>
          <a:xfrm rot="10582594">
            <a:off x="1139818" y="4713767"/>
            <a:ext cx="7767" cy="43856"/>
          </a:xfrm>
          <a:custGeom>
            <a:rect b="b" l="l" r="r" t="t"/>
            <a:pathLst>
              <a:path extrusionOk="0" h="549" w="89">
                <a:moveTo>
                  <a:pt x="89" y="1"/>
                </a:moveTo>
                <a:lnTo>
                  <a:pt x="1" y="9"/>
                </a:lnTo>
                <a:lnTo>
                  <a:pt x="1" y="548"/>
                </a:lnTo>
                <a:lnTo>
                  <a:pt x="89"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6"/>
          <p:cNvSpPr/>
          <p:nvPr/>
        </p:nvSpPr>
        <p:spPr>
          <a:xfrm rot="10582594">
            <a:off x="735482" y="4828704"/>
            <a:ext cx="58642" cy="33870"/>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6"/>
          <p:cNvSpPr/>
          <p:nvPr/>
        </p:nvSpPr>
        <p:spPr>
          <a:xfrm rot="10582594">
            <a:off x="765659" y="4822636"/>
            <a:ext cx="11693" cy="5752"/>
          </a:xfrm>
          <a:custGeom>
            <a:rect b="b" l="l" r="r" t="t"/>
            <a:pathLst>
              <a:path extrusionOk="0" h="72" w="134">
                <a:moveTo>
                  <a:pt x="133" y="1"/>
                </a:moveTo>
                <a:cubicBezTo>
                  <a:pt x="89" y="19"/>
                  <a:pt x="45" y="45"/>
                  <a:pt x="1" y="72"/>
                </a:cubicBezTo>
                <a:cubicBezTo>
                  <a:pt x="71" y="45"/>
                  <a:pt x="107" y="27"/>
                  <a:pt x="133"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16"/>
          <p:cNvGrpSpPr/>
          <p:nvPr/>
        </p:nvGrpSpPr>
        <p:grpSpPr>
          <a:xfrm>
            <a:off x="-652315" y="-748906"/>
            <a:ext cx="2421827" cy="1727842"/>
            <a:chOff x="-652315" y="-748906"/>
            <a:chExt cx="2421827" cy="1727842"/>
          </a:xfrm>
        </p:grpSpPr>
        <p:sp>
          <p:nvSpPr>
            <p:cNvPr id="4290" name="Google Shape;4290;p16"/>
            <p:cNvSpPr/>
            <p:nvPr/>
          </p:nvSpPr>
          <p:spPr>
            <a:xfrm rot="-954605">
              <a:off x="-371881" y="-472276"/>
              <a:ext cx="1868821" cy="1163802"/>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6"/>
            <p:cNvSpPr/>
            <p:nvPr/>
          </p:nvSpPr>
          <p:spPr>
            <a:xfrm rot="-954605">
              <a:off x="-329986" y="434066"/>
              <a:ext cx="26593" cy="30845"/>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6"/>
            <p:cNvSpPr/>
            <p:nvPr/>
          </p:nvSpPr>
          <p:spPr>
            <a:xfrm rot="-954605">
              <a:off x="-316611" y="465108"/>
              <a:ext cx="3520" cy="16372"/>
            </a:xfrm>
            <a:custGeom>
              <a:rect b="b" l="l" r="r" t="t"/>
              <a:pathLst>
                <a:path extrusionOk="0" h="319" w="54">
                  <a:moveTo>
                    <a:pt x="10" y="1"/>
                  </a:moveTo>
                  <a:cubicBezTo>
                    <a:pt x="1" y="98"/>
                    <a:pt x="10" y="195"/>
                    <a:pt x="45" y="319"/>
                  </a:cubicBezTo>
                  <a:cubicBezTo>
                    <a:pt x="54" y="221"/>
                    <a:pt x="27" y="115"/>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6"/>
            <p:cNvSpPr/>
            <p:nvPr/>
          </p:nvSpPr>
          <p:spPr>
            <a:xfrm rot="-954605">
              <a:off x="-293274" y="448604"/>
              <a:ext cx="19619" cy="27509"/>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6"/>
            <p:cNvSpPr/>
            <p:nvPr/>
          </p:nvSpPr>
          <p:spPr>
            <a:xfrm rot="-954605">
              <a:off x="-299781" y="564920"/>
              <a:ext cx="3520" cy="1848"/>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6"/>
            <p:cNvSpPr/>
            <p:nvPr/>
          </p:nvSpPr>
          <p:spPr>
            <a:xfrm rot="-954605">
              <a:off x="-280353" y="435633"/>
              <a:ext cx="9842" cy="16218"/>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6"/>
            <p:cNvSpPr/>
            <p:nvPr/>
          </p:nvSpPr>
          <p:spPr>
            <a:xfrm rot="-954605">
              <a:off x="-312717" y="495214"/>
              <a:ext cx="16751" cy="8212"/>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6"/>
            <p:cNvSpPr/>
            <p:nvPr/>
          </p:nvSpPr>
          <p:spPr>
            <a:xfrm rot="-954605">
              <a:off x="-287352" y="547390"/>
              <a:ext cx="80627" cy="64770"/>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6"/>
            <p:cNvSpPr/>
            <p:nvPr/>
          </p:nvSpPr>
          <p:spPr>
            <a:xfrm rot="-954605">
              <a:off x="-315145" y="526866"/>
              <a:ext cx="29461" cy="38133"/>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6"/>
            <p:cNvSpPr/>
            <p:nvPr/>
          </p:nvSpPr>
          <p:spPr>
            <a:xfrm rot="-954605">
              <a:off x="-302985" y="475238"/>
              <a:ext cx="52991" cy="43522"/>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6"/>
            <p:cNvSpPr/>
            <p:nvPr/>
          </p:nvSpPr>
          <p:spPr>
            <a:xfrm rot="-954605">
              <a:off x="-240682" y="429170"/>
              <a:ext cx="22487" cy="24071"/>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6"/>
            <p:cNvSpPr/>
            <p:nvPr/>
          </p:nvSpPr>
          <p:spPr>
            <a:xfrm rot="-954605">
              <a:off x="-318745" y="564747"/>
              <a:ext cx="15578" cy="21761"/>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6"/>
            <p:cNvSpPr/>
            <p:nvPr/>
          </p:nvSpPr>
          <p:spPr>
            <a:xfrm rot="-954605">
              <a:off x="-312722" y="608088"/>
              <a:ext cx="13362" cy="12318"/>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6"/>
            <p:cNvSpPr/>
            <p:nvPr/>
          </p:nvSpPr>
          <p:spPr>
            <a:xfrm rot="-954605">
              <a:off x="661801" y="729857"/>
              <a:ext cx="24833" cy="19759"/>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6"/>
            <p:cNvSpPr/>
            <p:nvPr/>
          </p:nvSpPr>
          <p:spPr>
            <a:xfrm rot="-954605">
              <a:off x="69588" y="834867"/>
              <a:ext cx="28809" cy="18682"/>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6"/>
            <p:cNvSpPr/>
            <p:nvPr/>
          </p:nvSpPr>
          <p:spPr>
            <a:xfrm rot="-954605">
              <a:off x="102742" y="843295"/>
              <a:ext cx="37478" cy="10983"/>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6"/>
            <p:cNvSpPr/>
            <p:nvPr/>
          </p:nvSpPr>
          <p:spPr>
            <a:xfrm rot="-954605">
              <a:off x="-220329" y="754365"/>
              <a:ext cx="3259" cy="3695"/>
            </a:xfrm>
            <a:custGeom>
              <a:rect b="b" l="l" r="r" t="t"/>
              <a:pathLst>
                <a:path extrusionOk="0" h="72" w="50">
                  <a:moveTo>
                    <a:pt x="6" y="0"/>
                  </a:moveTo>
                  <a:cubicBezTo>
                    <a:pt x="0" y="0"/>
                    <a:pt x="27" y="60"/>
                    <a:pt x="50" y="71"/>
                  </a:cubicBezTo>
                  <a:cubicBezTo>
                    <a:pt x="22" y="18"/>
                    <a:pt x="9"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6"/>
            <p:cNvSpPr/>
            <p:nvPr/>
          </p:nvSpPr>
          <p:spPr>
            <a:xfrm rot="-954605">
              <a:off x="-199962" y="695890"/>
              <a:ext cx="8082" cy="1591"/>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6"/>
            <p:cNvSpPr/>
            <p:nvPr/>
          </p:nvSpPr>
          <p:spPr>
            <a:xfrm rot="-954605">
              <a:off x="220574" y="761918"/>
              <a:ext cx="1629" cy="1745"/>
            </a:xfrm>
            <a:custGeom>
              <a:rect b="b" l="l" r="r" t="t"/>
              <a:pathLst>
                <a:path extrusionOk="0" h="34" w="25">
                  <a:moveTo>
                    <a:pt x="0" y="0"/>
                  </a:moveTo>
                  <a:cubicBezTo>
                    <a:pt x="1" y="1"/>
                    <a:pt x="7" y="12"/>
                    <a:pt x="16" y="33"/>
                  </a:cubicBezTo>
                  <a:lnTo>
                    <a:pt x="25" y="33"/>
                  </a:lnTo>
                  <a:cubicBezTo>
                    <a:pt x="7" y="12"/>
                    <a:pt x="1" y="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6"/>
            <p:cNvSpPr/>
            <p:nvPr/>
          </p:nvSpPr>
          <p:spPr>
            <a:xfrm rot="-954605">
              <a:off x="-220417" y="743408"/>
              <a:ext cx="2412" cy="11856"/>
            </a:xfrm>
            <a:custGeom>
              <a:rect b="b" l="l" r="r" t="t"/>
              <a:pathLst>
                <a:path extrusionOk="0" h="231" w="37">
                  <a:moveTo>
                    <a:pt x="10" y="1"/>
                  </a:moveTo>
                  <a:cubicBezTo>
                    <a:pt x="1" y="71"/>
                    <a:pt x="10" y="151"/>
                    <a:pt x="27" y="230"/>
                  </a:cubicBezTo>
                  <a:cubicBezTo>
                    <a:pt x="36" y="195"/>
                    <a:pt x="19" y="124"/>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6"/>
            <p:cNvSpPr/>
            <p:nvPr/>
          </p:nvSpPr>
          <p:spPr>
            <a:xfrm rot="-954605">
              <a:off x="-233289" y="742316"/>
              <a:ext cx="5280" cy="8263"/>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6"/>
            <p:cNvSpPr/>
            <p:nvPr/>
          </p:nvSpPr>
          <p:spPr>
            <a:xfrm rot="-954605">
              <a:off x="-215083" y="753373"/>
              <a:ext cx="7561" cy="13601"/>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6"/>
            <p:cNvSpPr/>
            <p:nvPr/>
          </p:nvSpPr>
          <p:spPr>
            <a:xfrm rot="-954605">
              <a:off x="840262" y="570667"/>
              <a:ext cx="1238" cy="975"/>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6"/>
            <p:cNvSpPr/>
            <p:nvPr/>
          </p:nvSpPr>
          <p:spPr>
            <a:xfrm rot="-954605">
              <a:off x="845974" y="557682"/>
              <a:ext cx="29982" cy="43111"/>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6"/>
            <p:cNvSpPr/>
            <p:nvPr/>
          </p:nvSpPr>
          <p:spPr>
            <a:xfrm rot="-954605">
              <a:off x="-446010" y="-522392"/>
              <a:ext cx="2009218" cy="1274814"/>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6"/>
            <p:cNvSpPr/>
            <p:nvPr/>
          </p:nvSpPr>
          <p:spPr>
            <a:xfrm rot="-954605">
              <a:off x="317550" y="688355"/>
              <a:ext cx="11602" cy="6826"/>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6"/>
            <p:cNvSpPr/>
            <p:nvPr/>
          </p:nvSpPr>
          <p:spPr>
            <a:xfrm rot="-954605">
              <a:off x="-284381" y="683387"/>
              <a:ext cx="10429" cy="19092"/>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6"/>
            <p:cNvSpPr/>
            <p:nvPr/>
          </p:nvSpPr>
          <p:spPr>
            <a:xfrm rot="-954605">
              <a:off x="-222482" y="521755"/>
              <a:ext cx="11602" cy="12010"/>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6"/>
            <p:cNvSpPr/>
            <p:nvPr/>
          </p:nvSpPr>
          <p:spPr>
            <a:xfrm rot="-954605">
              <a:off x="-258910" y="628810"/>
              <a:ext cx="24573" cy="23609"/>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6"/>
            <p:cNvSpPr/>
            <p:nvPr/>
          </p:nvSpPr>
          <p:spPr>
            <a:xfrm rot="-954605">
              <a:off x="-254511" y="615813"/>
              <a:ext cx="6583" cy="10983"/>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6"/>
            <p:cNvSpPr/>
            <p:nvPr/>
          </p:nvSpPr>
          <p:spPr>
            <a:xfrm rot="-954605">
              <a:off x="-205605" y="769031"/>
              <a:ext cx="35327" cy="13703"/>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6"/>
            <p:cNvSpPr/>
            <p:nvPr/>
          </p:nvSpPr>
          <p:spPr>
            <a:xfrm rot="-954605">
              <a:off x="-218168" y="632384"/>
              <a:ext cx="17924" cy="9597"/>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6"/>
            <p:cNvSpPr/>
            <p:nvPr/>
          </p:nvSpPr>
          <p:spPr>
            <a:xfrm rot="-954605">
              <a:off x="-177716" y="686316"/>
              <a:ext cx="9842" cy="20170"/>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6"/>
            <p:cNvSpPr/>
            <p:nvPr/>
          </p:nvSpPr>
          <p:spPr>
            <a:xfrm rot="-954605">
              <a:off x="-191179" y="677264"/>
              <a:ext cx="7561" cy="12728"/>
            </a:xfrm>
            <a:custGeom>
              <a:rect b="b" l="l" r="r" t="t"/>
              <a:pathLst>
                <a:path extrusionOk="0" h="248" w="116">
                  <a:moveTo>
                    <a:pt x="0" y="0"/>
                  </a:moveTo>
                  <a:cubicBezTo>
                    <a:pt x="9" y="53"/>
                    <a:pt x="53" y="168"/>
                    <a:pt x="115" y="248"/>
                  </a:cubicBezTo>
                  <a:cubicBezTo>
                    <a:pt x="89" y="142"/>
                    <a:pt x="53" y="4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6"/>
            <p:cNvSpPr/>
            <p:nvPr/>
          </p:nvSpPr>
          <p:spPr>
            <a:xfrm rot="-954605">
              <a:off x="-187637" y="648410"/>
              <a:ext cx="2933" cy="16834"/>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6"/>
            <p:cNvSpPr/>
            <p:nvPr/>
          </p:nvSpPr>
          <p:spPr>
            <a:xfrm rot="-954605">
              <a:off x="30475" y="777693"/>
              <a:ext cx="28223" cy="10470"/>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6"/>
            <p:cNvSpPr/>
            <p:nvPr/>
          </p:nvSpPr>
          <p:spPr>
            <a:xfrm rot="-954605">
              <a:off x="-17187" y="736273"/>
              <a:ext cx="13883" cy="12728"/>
            </a:xfrm>
            <a:custGeom>
              <a:rect b="b" l="l" r="r" t="t"/>
              <a:pathLst>
                <a:path extrusionOk="0" h="248" w="213">
                  <a:moveTo>
                    <a:pt x="212" y="0"/>
                  </a:moveTo>
                  <a:lnTo>
                    <a:pt x="18" y="9"/>
                  </a:lnTo>
                  <a:cubicBezTo>
                    <a:pt x="45" y="98"/>
                    <a:pt x="9" y="151"/>
                    <a:pt x="0" y="248"/>
                  </a:cubicBezTo>
                  <a:lnTo>
                    <a:pt x="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6"/>
            <p:cNvSpPr/>
            <p:nvPr/>
          </p:nvSpPr>
          <p:spPr>
            <a:xfrm rot="-954605">
              <a:off x="24317" y="732822"/>
              <a:ext cx="46734" cy="10932"/>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6"/>
            <p:cNvSpPr/>
            <p:nvPr/>
          </p:nvSpPr>
          <p:spPr>
            <a:xfrm rot="-954605">
              <a:off x="365304" y="724578"/>
              <a:ext cx="5801" cy="28176"/>
            </a:xfrm>
            <a:custGeom>
              <a:rect b="b" l="l" r="r" t="t"/>
              <a:pathLst>
                <a:path extrusionOk="0" h="549" w="89">
                  <a:moveTo>
                    <a:pt x="89" y="1"/>
                  </a:moveTo>
                  <a:lnTo>
                    <a:pt x="1" y="9"/>
                  </a:lnTo>
                  <a:lnTo>
                    <a:pt x="1" y="548"/>
                  </a:lnTo>
                  <a:lnTo>
                    <a:pt x="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6"/>
            <p:cNvSpPr/>
            <p:nvPr/>
          </p:nvSpPr>
          <p:spPr>
            <a:xfrm rot="-954605">
              <a:off x="606798" y="596409"/>
              <a:ext cx="43801" cy="21761"/>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6"/>
            <p:cNvSpPr/>
            <p:nvPr/>
          </p:nvSpPr>
          <p:spPr>
            <a:xfrm rot="-954605">
              <a:off x="622304" y="619111"/>
              <a:ext cx="8734" cy="3695"/>
            </a:xfrm>
            <a:custGeom>
              <a:rect b="b" l="l" r="r" t="t"/>
              <a:pathLst>
                <a:path extrusionOk="0" h="72" w="134">
                  <a:moveTo>
                    <a:pt x="133" y="1"/>
                  </a:moveTo>
                  <a:cubicBezTo>
                    <a:pt x="89" y="19"/>
                    <a:pt x="45" y="45"/>
                    <a:pt x="1" y="72"/>
                  </a:cubicBezTo>
                  <a:cubicBezTo>
                    <a:pt x="71" y="45"/>
                    <a:pt x="107" y="27"/>
                    <a:pt x="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6">
    <p:bg>
      <p:bgPr>
        <a:solidFill>
          <a:schemeClr val="dk1"/>
        </a:solidFill>
      </p:bgPr>
    </p:bg>
    <p:spTree>
      <p:nvGrpSpPr>
        <p:cNvPr id="4331" name="Shape 4331"/>
        <p:cNvGrpSpPr/>
        <p:nvPr/>
      </p:nvGrpSpPr>
      <p:grpSpPr>
        <a:xfrm>
          <a:off x="0" y="0"/>
          <a:ext cx="0" cy="0"/>
          <a:chOff x="0" y="0"/>
          <a:chExt cx="0" cy="0"/>
        </a:xfrm>
      </p:grpSpPr>
      <p:sp>
        <p:nvSpPr>
          <p:cNvPr id="4332" name="Google Shape;4332;p17"/>
          <p:cNvSpPr txBox="1"/>
          <p:nvPr>
            <p:ph type="title"/>
          </p:nvPr>
        </p:nvSpPr>
        <p:spPr>
          <a:xfrm flipH="1">
            <a:off x="720000" y="540000"/>
            <a:ext cx="4248300" cy="669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700"/>
              <a:buNone/>
              <a:defRPr sz="4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4200"/>
              <a:buNone/>
              <a:defRPr sz="4200">
                <a:solidFill>
                  <a:srgbClr val="FFFFFF"/>
                </a:solidFill>
              </a:defRPr>
            </a:lvl2pPr>
            <a:lvl3pPr lvl="2" rtl="0" algn="ctr">
              <a:spcBef>
                <a:spcPts val="0"/>
              </a:spcBef>
              <a:spcAft>
                <a:spcPts val="0"/>
              </a:spcAft>
              <a:buClr>
                <a:srgbClr val="FFFFFF"/>
              </a:buClr>
              <a:buSzPts val="4200"/>
              <a:buNone/>
              <a:defRPr sz="4200">
                <a:solidFill>
                  <a:srgbClr val="FFFFFF"/>
                </a:solidFill>
              </a:defRPr>
            </a:lvl3pPr>
            <a:lvl4pPr lvl="3" rtl="0" algn="ctr">
              <a:spcBef>
                <a:spcPts val="0"/>
              </a:spcBef>
              <a:spcAft>
                <a:spcPts val="0"/>
              </a:spcAft>
              <a:buClr>
                <a:srgbClr val="FFFFFF"/>
              </a:buClr>
              <a:buSzPts val="4200"/>
              <a:buNone/>
              <a:defRPr sz="4200">
                <a:solidFill>
                  <a:srgbClr val="FFFFFF"/>
                </a:solidFill>
              </a:defRPr>
            </a:lvl4pPr>
            <a:lvl5pPr lvl="4" rtl="0" algn="ctr">
              <a:spcBef>
                <a:spcPts val="0"/>
              </a:spcBef>
              <a:spcAft>
                <a:spcPts val="0"/>
              </a:spcAft>
              <a:buClr>
                <a:srgbClr val="FFFFFF"/>
              </a:buClr>
              <a:buSzPts val="4200"/>
              <a:buNone/>
              <a:defRPr sz="4200">
                <a:solidFill>
                  <a:srgbClr val="FFFFFF"/>
                </a:solidFill>
              </a:defRPr>
            </a:lvl5pPr>
            <a:lvl6pPr lvl="5" rtl="0" algn="ctr">
              <a:spcBef>
                <a:spcPts val="0"/>
              </a:spcBef>
              <a:spcAft>
                <a:spcPts val="0"/>
              </a:spcAft>
              <a:buClr>
                <a:srgbClr val="FFFFFF"/>
              </a:buClr>
              <a:buSzPts val="4200"/>
              <a:buNone/>
              <a:defRPr sz="4200">
                <a:solidFill>
                  <a:srgbClr val="FFFFFF"/>
                </a:solidFill>
              </a:defRPr>
            </a:lvl6pPr>
            <a:lvl7pPr lvl="6" rtl="0" algn="ctr">
              <a:spcBef>
                <a:spcPts val="0"/>
              </a:spcBef>
              <a:spcAft>
                <a:spcPts val="0"/>
              </a:spcAft>
              <a:buClr>
                <a:srgbClr val="FFFFFF"/>
              </a:buClr>
              <a:buSzPts val="4200"/>
              <a:buNone/>
              <a:defRPr sz="4200">
                <a:solidFill>
                  <a:srgbClr val="FFFFFF"/>
                </a:solidFill>
              </a:defRPr>
            </a:lvl7pPr>
            <a:lvl8pPr lvl="7" rtl="0" algn="ctr">
              <a:spcBef>
                <a:spcPts val="0"/>
              </a:spcBef>
              <a:spcAft>
                <a:spcPts val="0"/>
              </a:spcAft>
              <a:buClr>
                <a:srgbClr val="FFFFFF"/>
              </a:buClr>
              <a:buSzPts val="4200"/>
              <a:buNone/>
              <a:defRPr sz="4200">
                <a:solidFill>
                  <a:srgbClr val="FFFFFF"/>
                </a:solidFill>
              </a:defRPr>
            </a:lvl8pPr>
            <a:lvl9pPr lvl="8" rtl="0" algn="ctr">
              <a:spcBef>
                <a:spcPts val="0"/>
              </a:spcBef>
              <a:spcAft>
                <a:spcPts val="0"/>
              </a:spcAft>
              <a:buClr>
                <a:srgbClr val="FFFFFF"/>
              </a:buClr>
              <a:buSzPts val="4200"/>
              <a:buNone/>
              <a:defRPr sz="4200">
                <a:solidFill>
                  <a:srgbClr val="FFFFFF"/>
                </a:solidFill>
              </a:defRPr>
            </a:lvl9pPr>
          </a:lstStyle>
          <a:p/>
        </p:txBody>
      </p:sp>
      <p:sp>
        <p:nvSpPr>
          <p:cNvPr id="4333" name="Google Shape;4333;p17"/>
          <p:cNvSpPr txBox="1"/>
          <p:nvPr>
            <p:ph idx="1" type="subTitle"/>
          </p:nvPr>
        </p:nvSpPr>
        <p:spPr>
          <a:xfrm>
            <a:off x="1222250" y="1880700"/>
            <a:ext cx="22149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a:solidFill>
                  <a:srgbClr val="FFFFFF"/>
                </a:solidFill>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334" name="Google Shape;4334;p17"/>
          <p:cNvSpPr txBox="1"/>
          <p:nvPr>
            <p:ph idx="2" type="subTitle"/>
          </p:nvPr>
        </p:nvSpPr>
        <p:spPr>
          <a:xfrm>
            <a:off x="1222250" y="3296250"/>
            <a:ext cx="22149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a:solidFill>
                  <a:srgbClr val="FFFFFF"/>
                </a:solidFill>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4335" name="Shape 4335"/>
        <p:cNvGrpSpPr/>
        <p:nvPr/>
      </p:nvGrpSpPr>
      <p:grpSpPr>
        <a:xfrm>
          <a:off x="0" y="0"/>
          <a:ext cx="0" cy="0"/>
          <a:chOff x="0" y="0"/>
          <a:chExt cx="0" cy="0"/>
        </a:xfrm>
      </p:grpSpPr>
      <p:grpSp>
        <p:nvGrpSpPr>
          <p:cNvPr id="4336" name="Google Shape;4336;p18"/>
          <p:cNvGrpSpPr/>
          <p:nvPr/>
        </p:nvGrpSpPr>
        <p:grpSpPr>
          <a:xfrm>
            <a:off x="6707892" y="-910776"/>
            <a:ext cx="3553873" cy="2712574"/>
            <a:chOff x="6707892" y="-910776"/>
            <a:chExt cx="3553873" cy="2712574"/>
          </a:xfrm>
        </p:grpSpPr>
        <p:sp>
          <p:nvSpPr>
            <p:cNvPr id="4337" name="Google Shape;4337;p18"/>
            <p:cNvSpPr/>
            <p:nvPr/>
          </p:nvSpPr>
          <p:spPr>
            <a:xfrm rot="-9178609">
              <a:off x="7000704" y="-122833"/>
              <a:ext cx="2845411" cy="1084923"/>
            </a:xfrm>
            <a:custGeom>
              <a:rect b="b" l="l" r="r" t="t"/>
              <a:pathLst>
                <a:path extrusionOk="0" h="10959" w="28742">
                  <a:moveTo>
                    <a:pt x="14336" y="1"/>
                  </a:moveTo>
                  <a:cubicBezTo>
                    <a:pt x="9643" y="1"/>
                    <a:pt x="4949" y="2299"/>
                    <a:pt x="2225" y="6915"/>
                  </a:cubicBezTo>
                  <a:lnTo>
                    <a:pt x="0" y="10685"/>
                  </a:lnTo>
                  <a:lnTo>
                    <a:pt x="28741" y="10959"/>
                  </a:lnTo>
                  <a:lnTo>
                    <a:pt x="26596" y="7153"/>
                  </a:lnTo>
                  <a:cubicBezTo>
                    <a:pt x="23907" y="2392"/>
                    <a:pt x="19123" y="1"/>
                    <a:pt x="14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8"/>
            <p:cNvSpPr/>
            <p:nvPr/>
          </p:nvSpPr>
          <p:spPr>
            <a:xfrm rot="-9178609">
              <a:off x="6838337" y="-237231"/>
              <a:ext cx="3292983" cy="1365484"/>
            </a:xfrm>
            <a:custGeom>
              <a:rect b="b" l="l" r="r" t="t"/>
              <a:pathLst>
                <a:path extrusionOk="0" h="13793" w="33263">
                  <a:moveTo>
                    <a:pt x="6288" y="13422"/>
                  </a:moveTo>
                  <a:cubicBezTo>
                    <a:pt x="6270" y="13475"/>
                    <a:pt x="6155" y="13457"/>
                    <a:pt x="6155" y="13537"/>
                  </a:cubicBezTo>
                  <a:lnTo>
                    <a:pt x="6014" y="13537"/>
                  </a:lnTo>
                  <a:cubicBezTo>
                    <a:pt x="6014" y="13492"/>
                    <a:pt x="6226" y="13466"/>
                    <a:pt x="6102" y="13439"/>
                  </a:cubicBezTo>
                  <a:cubicBezTo>
                    <a:pt x="6129" y="13404"/>
                    <a:pt x="6217" y="13422"/>
                    <a:pt x="6288" y="13422"/>
                  </a:cubicBezTo>
                  <a:close/>
                  <a:moveTo>
                    <a:pt x="6915" y="13219"/>
                  </a:moveTo>
                  <a:cubicBezTo>
                    <a:pt x="6897" y="13254"/>
                    <a:pt x="6826" y="13236"/>
                    <a:pt x="6817" y="13281"/>
                  </a:cubicBezTo>
                  <a:cubicBezTo>
                    <a:pt x="6720" y="13307"/>
                    <a:pt x="6765" y="13228"/>
                    <a:pt x="6747" y="13219"/>
                  </a:cubicBezTo>
                  <a:cubicBezTo>
                    <a:pt x="6685" y="13192"/>
                    <a:pt x="6482" y="13263"/>
                    <a:pt x="6544" y="13148"/>
                  </a:cubicBezTo>
                  <a:cubicBezTo>
                    <a:pt x="6729" y="13139"/>
                    <a:pt x="6826" y="13175"/>
                    <a:pt x="6915" y="13219"/>
                  </a:cubicBezTo>
                  <a:close/>
                  <a:moveTo>
                    <a:pt x="6270" y="13475"/>
                  </a:moveTo>
                  <a:lnTo>
                    <a:pt x="6500" y="13484"/>
                  </a:lnTo>
                  <a:cubicBezTo>
                    <a:pt x="6473" y="13581"/>
                    <a:pt x="6191" y="13607"/>
                    <a:pt x="6270" y="13475"/>
                  </a:cubicBezTo>
                  <a:close/>
                  <a:moveTo>
                    <a:pt x="8363" y="13077"/>
                  </a:moveTo>
                  <a:cubicBezTo>
                    <a:pt x="8283" y="13122"/>
                    <a:pt x="8301" y="13139"/>
                    <a:pt x="8213" y="13104"/>
                  </a:cubicBezTo>
                  <a:cubicBezTo>
                    <a:pt x="8151" y="13104"/>
                    <a:pt x="8186" y="13201"/>
                    <a:pt x="8142" y="13219"/>
                  </a:cubicBezTo>
                  <a:lnTo>
                    <a:pt x="7851" y="13210"/>
                  </a:lnTo>
                  <a:cubicBezTo>
                    <a:pt x="7753" y="13183"/>
                    <a:pt x="7904" y="13175"/>
                    <a:pt x="7939" y="13183"/>
                  </a:cubicBezTo>
                  <a:cubicBezTo>
                    <a:pt x="7930" y="13113"/>
                    <a:pt x="7833" y="13130"/>
                    <a:pt x="7851" y="13033"/>
                  </a:cubicBezTo>
                  <a:cubicBezTo>
                    <a:pt x="7798" y="13033"/>
                    <a:pt x="7833" y="13130"/>
                    <a:pt x="7789" y="13148"/>
                  </a:cubicBezTo>
                  <a:cubicBezTo>
                    <a:pt x="7612" y="13166"/>
                    <a:pt x="7595" y="13042"/>
                    <a:pt x="7524" y="12963"/>
                  </a:cubicBezTo>
                  <a:cubicBezTo>
                    <a:pt x="7506" y="12971"/>
                    <a:pt x="7480" y="12971"/>
                    <a:pt x="7462" y="12980"/>
                  </a:cubicBezTo>
                  <a:cubicBezTo>
                    <a:pt x="7436" y="12980"/>
                    <a:pt x="7418" y="12980"/>
                    <a:pt x="7383" y="12980"/>
                  </a:cubicBezTo>
                  <a:cubicBezTo>
                    <a:pt x="7330" y="12971"/>
                    <a:pt x="7277" y="12954"/>
                    <a:pt x="7250" y="12919"/>
                  </a:cubicBezTo>
                  <a:cubicBezTo>
                    <a:pt x="7294" y="12901"/>
                    <a:pt x="7338" y="12901"/>
                    <a:pt x="7400" y="12901"/>
                  </a:cubicBezTo>
                  <a:cubicBezTo>
                    <a:pt x="7453" y="12910"/>
                    <a:pt x="7480" y="12919"/>
                    <a:pt x="7524" y="12936"/>
                  </a:cubicBezTo>
                  <a:cubicBezTo>
                    <a:pt x="7612" y="12963"/>
                    <a:pt x="7700" y="13007"/>
                    <a:pt x="7762" y="13024"/>
                  </a:cubicBezTo>
                  <a:cubicBezTo>
                    <a:pt x="7745" y="12998"/>
                    <a:pt x="7700" y="12989"/>
                    <a:pt x="7709" y="12936"/>
                  </a:cubicBezTo>
                  <a:cubicBezTo>
                    <a:pt x="7815" y="12945"/>
                    <a:pt x="7939" y="12945"/>
                    <a:pt x="7939" y="13060"/>
                  </a:cubicBezTo>
                  <a:cubicBezTo>
                    <a:pt x="8107" y="13139"/>
                    <a:pt x="8221" y="12971"/>
                    <a:pt x="8363" y="12980"/>
                  </a:cubicBezTo>
                  <a:cubicBezTo>
                    <a:pt x="8354" y="12980"/>
                    <a:pt x="8380" y="13077"/>
                    <a:pt x="8416" y="13042"/>
                  </a:cubicBezTo>
                  <a:cubicBezTo>
                    <a:pt x="8425" y="12963"/>
                    <a:pt x="8319" y="12980"/>
                    <a:pt x="8363" y="12857"/>
                  </a:cubicBezTo>
                  <a:cubicBezTo>
                    <a:pt x="8460" y="12927"/>
                    <a:pt x="8495" y="12839"/>
                    <a:pt x="8575" y="12839"/>
                  </a:cubicBezTo>
                  <a:cubicBezTo>
                    <a:pt x="8628" y="12839"/>
                    <a:pt x="8663" y="12901"/>
                    <a:pt x="8751" y="12874"/>
                  </a:cubicBezTo>
                  <a:cubicBezTo>
                    <a:pt x="8751" y="12901"/>
                    <a:pt x="8716" y="12892"/>
                    <a:pt x="8689" y="12901"/>
                  </a:cubicBezTo>
                  <a:cubicBezTo>
                    <a:pt x="8592" y="12980"/>
                    <a:pt x="8610" y="13192"/>
                    <a:pt x="8442" y="13201"/>
                  </a:cubicBezTo>
                  <a:cubicBezTo>
                    <a:pt x="8522" y="13166"/>
                    <a:pt x="8504" y="13033"/>
                    <a:pt x="8575" y="12989"/>
                  </a:cubicBezTo>
                  <a:cubicBezTo>
                    <a:pt x="8566" y="12954"/>
                    <a:pt x="8513" y="12963"/>
                    <a:pt x="8486" y="12954"/>
                  </a:cubicBezTo>
                  <a:cubicBezTo>
                    <a:pt x="8460" y="13024"/>
                    <a:pt x="8442" y="13042"/>
                    <a:pt x="8416" y="13166"/>
                  </a:cubicBezTo>
                  <a:cubicBezTo>
                    <a:pt x="8354" y="13183"/>
                    <a:pt x="8363" y="13122"/>
                    <a:pt x="8363" y="13077"/>
                  </a:cubicBezTo>
                  <a:close/>
                  <a:moveTo>
                    <a:pt x="7197" y="13475"/>
                  </a:moveTo>
                  <a:cubicBezTo>
                    <a:pt x="7215" y="13581"/>
                    <a:pt x="7021" y="13581"/>
                    <a:pt x="6959" y="13528"/>
                  </a:cubicBezTo>
                  <a:cubicBezTo>
                    <a:pt x="6976" y="13457"/>
                    <a:pt x="7082" y="13466"/>
                    <a:pt x="7197" y="13475"/>
                  </a:cubicBezTo>
                  <a:close/>
                  <a:moveTo>
                    <a:pt x="7930" y="13492"/>
                  </a:moveTo>
                  <a:lnTo>
                    <a:pt x="7868" y="13492"/>
                  </a:lnTo>
                  <a:cubicBezTo>
                    <a:pt x="7771" y="13510"/>
                    <a:pt x="7780" y="13439"/>
                    <a:pt x="7718" y="13422"/>
                  </a:cubicBezTo>
                  <a:cubicBezTo>
                    <a:pt x="7462" y="13395"/>
                    <a:pt x="7762" y="13413"/>
                    <a:pt x="7815" y="13369"/>
                  </a:cubicBezTo>
                  <a:cubicBezTo>
                    <a:pt x="7842" y="13413"/>
                    <a:pt x="7939" y="13404"/>
                    <a:pt x="7930" y="13492"/>
                  </a:cubicBezTo>
                  <a:close/>
                  <a:moveTo>
                    <a:pt x="7480" y="13537"/>
                  </a:moveTo>
                  <a:cubicBezTo>
                    <a:pt x="7444" y="13545"/>
                    <a:pt x="7427" y="13537"/>
                    <a:pt x="7409" y="13528"/>
                  </a:cubicBezTo>
                  <a:cubicBezTo>
                    <a:pt x="7383" y="13519"/>
                    <a:pt x="7365" y="13510"/>
                    <a:pt x="7330" y="13501"/>
                  </a:cubicBezTo>
                  <a:cubicBezTo>
                    <a:pt x="7409" y="13448"/>
                    <a:pt x="7515" y="13492"/>
                    <a:pt x="7480" y="13360"/>
                  </a:cubicBezTo>
                  <a:cubicBezTo>
                    <a:pt x="7550" y="13369"/>
                    <a:pt x="7506" y="13519"/>
                    <a:pt x="7480" y="13537"/>
                  </a:cubicBezTo>
                  <a:close/>
                  <a:moveTo>
                    <a:pt x="7003" y="13219"/>
                  </a:moveTo>
                  <a:cubicBezTo>
                    <a:pt x="6888" y="13201"/>
                    <a:pt x="7012" y="13122"/>
                    <a:pt x="7100" y="13166"/>
                  </a:cubicBezTo>
                  <a:cubicBezTo>
                    <a:pt x="7074" y="13086"/>
                    <a:pt x="6800" y="13166"/>
                    <a:pt x="6773" y="13095"/>
                  </a:cubicBezTo>
                  <a:cubicBezTo>
                    <a:pt x="6879" y="13033"/>
                    <a:pt x="6915" y="13113"/>
                    <a:pt x="7065" y="13069"/>
                  </a:cubicBezTo>
                  <a:cubicBezTo>
                    <a:pt x="7065" y="13139"/>
                    <a:pt x="7206" y="13130"/>
                    <a:pt x="7171" y="13228"/>
                  </a:cubicBezTo>
                  <a:cubicBezTo>
                    <a:pt x="7091" y="13254"/>
                    <a:pt x="7047" y="13130"/>
                    <a:pt x="7003" y="13219"/>
                  </a:cubicBezTo>
                  <a:close/>
                  <a:moveTo>
                    <a:pt x="6076" y="13263"/>
                  </a:moveTo>
                  <a:cubicBezTo>
                    <a:pt x="6085" y="13130"/>
                    <a:pt x="6473" y="13139"/>
                    <a:pt x="6385" y="13263"/>
                  </a:cubicBezTo>
                  <a:cubicBezTo>
                    <a:pt x="6270" y="13228"/>
                    <a:pt x="6217" y="13228"/>
                    <a:pt x="6076" y="13263"/>
                  </a:cubicBezTo>
                  <a:close/>
                  <a:moveTo>
                    <a:pt x="13537" y="1519"/>
                  </a:moveTo>
                  <a:cubicBezTo>
                    <a:pt x="13528" y="1625"/>
                    <a:pt x="13634" y="1537"/>
                    <a:pt x="13696" y="1537"/>
                  </a:cubicBezTo>
                  <a:cubicBezTo>
                    <a:pt x="13687" y="1599"/>
                    <a:pt x="13581" y="1661"/>
                    <a:pt x="13555" y="1572"/>
                  </a:cubicBezTo>
                  <a:cubicBezTo>
                    <a:pt x="13502" y="1590"/>
                    <a:pt x="13555" y="1678"/>
                    <a:pt x="13519" y="1705"/>
                  </a:cubicBezTo>
                  <a:cubicBezTo>
                    <a:pt x="13440" y="1669"/>
                    <a:pt x="13360" y="1758"/>
                    <a:pt x="13281" y="1740"/>
                  </a:cubicBezTo>
                  <a:cubicBezTo>
                    <a:pt x="13263" y="1740"/>
                    <a:pt x="13272" y="1661"/>
                    <a:pt x="13254" y="1652"/>
                  </a:cubicBezTo>
                  <a:cubicBezTo>
                    <a:pt x="13228" y="1634"/>
                    <a:pt x="13051" y="1722"/>
                    <a:pt x="13122" y="1625"/>
                  </a:cubicBezTo>
                  <a:cubicBezTo>
                    <a:pt x="13237" y="1563"/>
                    <a:pt x="13263" y="1634"/>
                    <a:pt x="13325" y="1661"/>
                  </a:cubicBezTo>
                  <a:cubicBezTo>
                    <a:pt x="13396" y="1643"/>
                    <a:pt x="13458" y="1608"/>
                    <a:pt x="13484" y="1563"/>
                  </a:cubicBezTo>
                  <a:cubicBezTo>
                    <a:pt x="13413" y="1449"/>
                    <a:pt x="13387" y="1581"/>
                    <a:pt x="13307" y="1608"/>
                  </a:cubicBezTo>
                  <a:cubicBezTo>
                    <a:pt x="13237" y="1546"/>
                    <a:pt x="13104" y="1581"/>
                    <a:pt x="12954" y="1625"/>
                  </a:cubicBezTo>
                  <a:cubicBezTo>
                    <a:pt x="12813" y="1669"/>
                    <a:pt x="12663" y="1740"/>
                    <a:pt x="12548" y="1731"/>
                  </a:cubicBezTo>
                  <a:cubicBezTo>
                    <a:pt x="12645" y="1687"/>
                    <a:pt x="12760" y="1643"/>
                    <a:pt x="12875" y="1599"/>
                  </a:cubicBezTo>
                  <a:cubicBezTo>
                    <a:pt x="12990" y="1563"/>
                    <a:pt x="13113" y="1528"/>
                    <a:pt x="13237" y="1502"/>
                  </a:cubicBezTo>
                  <a:cubicBezTo>
                    <a:pt x="13360" y="1466"/>
                    <a:pt x="13484" y="1440"/>
                    <a:pt x="13599" y="1413"/>
                  </a:cubicBezTo>
                  <a:cubicBezTo>
                    <a:pt x="13722" y="1387"/>
                    <a:pt x="13828" y="1369"/>
                    <a:pt x="13943" y="1360"/>
                  </a:cubicBezTo>
                  <a:cubicBezTo>
                    <a:pt x="13890" y="1457"/>
                    <a:pt x="13590" y="1413"/>
                    <a:pt x="13537" y="1519"/>
                  </a:cubicBezTo>
                  <a:close/>
                  <a:moveTo>
                    <a:pt x="14429" y="928"/>
                  </a:moveTo>
                  <a:cubicBezTo>
                    <a:pt x="14438" y="786"/>
                    <a:pt x="14588" y="848"/>
                    <a:pt x="14658" y="786"/>
                  </a:cubicBezTo>
                  <a:cubicBezTo>
                    <a:pt x="14703" y="751"/>
                    <a:pt x="14685" y="760"/>
                    <a:pt x="14782" y="778"/>
                  </a:cubicBezTo>
                  <a:cubicBezTo>
                    <a:pt x="14826" y="884"/>
                    <a:pt x="14747" y="910"/>
                    <a:pt x="14650" y="919"/>
                  </a:cubicBezTo>
                  <a:cubicBezTo>
                    <a:pt x="14552" y="937"/>
                    <a:pt x="14438" y="919"/>
                    <a:pt x="14429" y="928"/>
                  </a:cubicBezTo>
                  <a:close/>
                  <a:moveTo>
                    <a:pt x="14129" y="884"/>
                  </a:moveTo>
                  <a:cubicBezTo>
                    <a:pt x="14111" y="919"/>
                    <a:pt x="14102" y="981"/>
                    <a:pt x="14146" y="981"/>
                  </a:cubicBezTo>
                  <a:cubicBezTo>
                    <a:pt x="14217" y="981"/>
                    <a:pt x="14208" y="910"/>
                    <a:pt x="14164" y="910"/>
                  </a:cubicBezTo>
                  <a:cubicBezTo>
                    <a:pt x="14208" y="813"/>
                    <a:pt x="14323" y="919"/>
                    <a:pt x="14411" y="866"/>
                  </a:cubicBezTo>
                  <a:lnTo>
                    <a:pt x="14420" y="928"/>
                  </a:lnTo>
                  <a:cubicBezTo>
                    <a:pt x="14190" y="990"/>
                    <a:pt x="13996" y="1140"/>
                    <a:pt x="13802" y="1166"/>
                  </a:cubicBezTo>
                  <a:cubicBezTo>
                    <a:pt x="13705" y="1184"/>
                    <a:pt x="13669" y="1104"/>
                    <a:pt x="13555" y="1193"/>
                  </a:cubicBezTo>
                  <a:cubicBezTo>
                    <a:pt x="13510" y="1166"/>
                    <a:pt x="13528" y="1148"/>
                    <a:pt x="13528" y="1104"/>
                  </a:cubicBezTo>
                  <a:cubicBezTo>
                    <a:pt x="13484" y="1034"/>
                    <a:pt x="13360" y="1078"/>
                    <a:pt x="13263" y="1078"/>
                  </a:cubicBezTo>
                  <a:cubicBezTo>
                    <a:pt x="13210" y="972"/>
                    <a:pt x="13528" y="1051"/>
                    <a:pt x="13431" y="972"/>
                  </a:cubicBezTo>
                  <a:cubicBezTo>
                    <a:pt x="13475" y="866"/>
                    <a:pt x="13546" y="1042"/>
                    <a:pt x="13581" y="1060"/>
                  </a:cubicBezTo>
                  <a:cubicBezTo>
                    <a:pt x="13652" y="998"/>
                    <a:pt x="13669" y="1095"/>
                    <a:pt x="13687" y="1095"/>
                  </a:cubicBezTo>
                  <a:cubicBezTo>
                    <a:pt x="13722" y="1104"/>
                    <a:pt x="13775" y="1060"/>
                    <a:pt x="13811" y="1069"/>
                  </a:cubicBezTo>
                  <a:cubicBezTo>
                    <a:pt x="13828" y="1078"/>
                    <a:pt x="13837" y="1157"/>
                    <a:pt x="13890" y="1122"/>
                  </a:cubicBezTo>
                  <a:cubicBezTo>
                    <a:pt x="13917" y="1104"/>
                    <a:pt x="13890" y="1087"/>
                    <a:pt x="13873" y="1060"/>
                  </a:cubicBezTo>
                  <a:cubicBezTo>
                    <a:pt x="13820" y="998"/>
                    <a:pt x="13811" y="1069"/>
                    <a:pt x="13705" y="1034"/>
                  </a:cubicBezTo>
                  <a:cubicBezTo>
                    <a:pt x="13705" y="1025"/>
                    <a:pt x="13740" y="972"/>
                    <a:pt x="13722" y="963"/>
                  </a:cubicBezTo>
                  <a:cubicBezTo>
                    <a:pt x="13669" y="954"/>
                    <a:pt x="13563" y="1060"/>
                    <a:pt x="13555" y="945"/>
                  </a:cubicBezTo>
                  <a:cubicBezTo>
                    <a:pt x="13687" y="910"/>
                    <a:pt x="13784" y="910"/>
                    <a:pt x="13873" y="901"/>
                  </a:cubicBezTo>
                  <a:cubicBezTo>
                    <a:pt x="13961" y="901"/>
                    <a:pt x="14040" y="892"/>
                    <a:pt x="14129" y="884"/>
                  </a:cubicBezTo>
                  <a:close/>
                  <a:moveTo>
                    <a:pt x="14084" y="990"/>
                  </a:moveTo>
                  <a:cubicBezTo>
                    <a:pt x="14023" y="990"/>
                    <a:pt x="14014" y="910"/>
                    <a:pt x="13917" y="954"/>
                  </a:cubicBezTo>
                  <a:cubicBezTo>
                    <a:pt x="13899" y="1051"/>
                    <a:pt x="14076" y="1060"/>
                    <a:pt x="14084" y="990"/>
                  </a:cubicBezTo>
                  <a:close/>
                  <a:moveTo>
                    <a:pt x="6685" y="13086"/>
                  </a:moveTo>
                  <a:cubicBezTo>
                    <a:pt x="6517" y="13086"/>
                    <a:pt x="6553" y="12963"/>
                    <a:pt x="6350" y="12989"/>
                  </a:cubicBezTo>
                  <a:cubicBezTo>
                    <a:pt x="6491" y="12892"/>
                    <a:pt x="6588" y="12901"/>
                    <a:pt x="6667" y="12998"/>
                  </a:cubicBezTo>
                  <a:cubicBezTo>
                    <a:pt x="6773" y="12927"/>
                    <a:pt x="6950" y="12866"/>
                    <a:pt x="7038" y="12980"/>
                  </a:cubicBezTo>
                  <a:cubicBezTo>
                    <a:pt x="7127" y="13051"/>
                    <a:pt x="6932" y="12945"/>
                    <a:pt x="6835" y="12971"/>
                  </a:cubicBezTo>
                  <a:cubicBezTo>
                    <a:pt x="6756" y="12980"/>
                    <a:pt x="6738" y="13051"/>
                    <a:pt x="6685" y="13086"/>
                  </a:cubicBezTo>
                  <a:close/>
                  <a:moveTo>
                    <a:pt x="15020" y="654"/>
                  </a:moveTo>
                  <a:cubicBezTo>
                    <a:pt x="15144" y="619"/>
                    <a:pt x="15321" y="751"/>
                    <a:pt x="15135" y="795"/>
                  </a:cubicBezTo>
                  <a:cubicBezTo>
                    <a:pt x="15223" y="672"/>
                    <a:pt x="15020" y="760"/>
                    <a:pt x="15020" y="654"/>
                  </a:cubicBezTo>
                  <a:close/>
                  <a:moveTo>
                    <a:pt x="14800" y="892"/>
                  </a:moveTo>
                  <a:lnTo>
                    <a:pt x="14959" y="875"/>
                  </a:lnTo>
                  <a:cubicBezTo>
                    <a:pt x="15012" y="963"/>
                    <a:pt x="14764" y="990"/>
                    <a:pt x="14800" y="892"/>
                  </a:cubicBezTo>
                  <a:close/>
                  <a:moveTo>
                    <a:pt x="5873" y="13439"/>
                  </a:moveTo>
                  <a:lnTo>
                    <a:pt x="6005" y="13439"/>
                  </a:lnTo>
                  <a:lnTo>
                    <a:pt x="5961" y="13563"/>
                  </a:lnTo>
                  <a:lnTo>
                    <a:pt x="5820" y="13563"/>
                  </a:lnTo>
                  <a:cubicBezTo>
                    <a:pt x="5926" y="13501"/>
                    <a:pt x="5829" y="13519"/>
                    <a:pt x="5873" y="13439"/>
                  </a:cubicBezTo>
                  <a:close/>
                  <a:moveTo>
                    <a:pt x="13157" y="1016"/>
                  </a:moveTo>
                  <a:cubicBezTo>
                    <a:pt x="13157" y="928"/>
                    <a:pt x="13281" y="919"/>
                    <a:pt x="13272" y="831"/>
                  </a:cubicBezTo>
                  <a:cubicBezTo>
                    <a:pt x="13378" y="804"/>
                    <a:pt x="13502" y="769"/>
                    <a:pt x="13616" y="733"/>
                  </a:cubicBezTo>
                  <a:cubicBezTo>
                    <a:pt x="13731" y="707"/>
                    <a:pt x="13846" y="698"/>
                    <a:pt x="13934" y="707"/>
                  </a:cubicBezTo>
                  <a:cubicBezTo>
                    <a:pt x="13846" y="760"/>
                    <a:pt x="13740" y="778"/>
                    <a:pt x="13643" y="795"/>
                  </a:cubicBezTo>
                  <a:cubicBezTo>
                    <a:pt x="13537" y="813"/>
                    <a:pt x="13431" y="831"/>
                    <a:pt x="13352" y="866"/>
                  </a:cubicBezTo>
                  <a:cubicBezTo>
                    <a:pt x="13254" y="919"/>
                    <a:pt x="13246" y="990"/>
                    <a:pt x="13157" y="1016"/>
                  </a:cubicBezTo>
                  <a:close/>
                  <a:moveTo>
                    <a:pt x="4336" y="6367"/>
                  </a:moveTo>
                  <a:cubicBezTo>
                    <a:pt x="4266" y="6190"/>
                    <a:pt x="4433" y="6075"/>
                    <a:pt x="4584" y="5890"/>
                  </a:cubicBezTo>
                  <a:cubicBezTo>
                    <a:pt x="4645" y="5978"/>
                    <a:pt x="4504" y="6031"/>
                    <a:pt x="4442" y="6120"/>
                  </a:cubicBezTo>
                  <a:cubicBezTo>
                    <a:pt x="4389" y="6217"/>
                    <a:pt x="4398" y="6296"/>
                    <a:pt x="4336" y="6367"/>
                  </a:cubicBezTo>
                  <a:close/>
                  <a:moveTo>
                    <a:pt x="8681" y="13236"/>
                  </a:moveTo>
                  <a:cubicBezTo>
                    <a:pt x="8557" y="13236"/>
                    <a:pt x="8725" y="13369"/>
                    <a:pt x="8592" y="13360"/>
                  </a:cubicBezTo>
                  <a:cubicBezTo>
                    <a:pt x="8610" y="13386"/>
                    <a:pt x="8654" y="13395"/>
                    <a:pt x="8645" y="13448"/>
                  </a:cubicBezTo>
                  <a:cubicBezTo>
                    <a:pt x="8592" y="13475"/>
                    <a:pt x="8548" y="13431"/>
                    <a:pt x="8495" y="13413"/>
                  </a:cubicBezTo>
                  <a:cubicBezTo>
                    <a:pt x="8451" y="13404"/>
                    <a:pt x="8327" y="13448"/>
                    <a:pt x="8354" y="13351"/>
                  </a:cubicBezTo>
                  <a:cubicBezTo>
                    <a:pt x="8425" y="13342"/>
                    <a:pt x="8469" y="13360"/>
                    <a:pt x="8495" y="13386"/>
                  </a:cubicBezTo>
                  <a:cubicBezTo>
                    <a:pt x="8566" y="13386"/>
                    <a:pt x="8504" y="13281"/>
                    <a:pt x="8504" y="13298"/>
                  </a:cubicBezTo>
                  <a:cubicBezTo>
                    <a:pt x="8522" y="13236"/>
                    <a:pt x="8636" y="13298"/>
                    <a:pt x="8592" y="13175"/>
                  </a:cubicBezTo>
                  <a:cubicBezTo>
                    <a:pt x="8734" y="13254"/>
                    <a:pt x="8760" y="13113"/>
                    <a:pt x="8866" y="13183"/>
                  </a:cubicBezTo>
                  <a:cubicBezTo>
                    <a:pt x="8848" y="13210"/>
                    <a:pt x="8831" y="13236"/>
                    <a:pt x="8831" y="13272"/>
                  </a:cubicBezTo>
                  <a:cubicBezTo>
                    <a:pt x="8787" y="13254"/>
                    <a:pt x="8672" y="13307"/>
                    <a:pt x="8681" y="13236"/>
                  </a:cubicBezTo>
                  <a:close/>
                  <a:moveTo>
                    <a:pt x="12539" y="1060"/>
                  </a:moveTo>
                  <a:cubicBezTo>
                    <a:pt x="12557" y="963"/>
                    <a:pt x="12654" y="963"/>
                    <a:pt x="12716" y="998"/>
                  </a:cubicBezTo>
                  <a:cubicBezTo>
                    <a:pt x="12751" y="990"/>
                    <a:pt x="12733" y="954"/>
                    <a:pt x="12733" y="937"/>
                  </a:cubicBezTo>
                  <a:cubicBezTo>
                    <a:pt x="12822" y="972"/>
                    <a:pt x="12875" y="866"/>
                    <a:pt x="12945" y="848"/>
                  </a:cubicBezTo>
                  <a:cubicBezTo>
                    <a:pt x="12981" y="839"/>
                    <a:pt x="13078" y="778"/>
                    <a:pt x="13087" y="875"/>
                  </a:cubicBezTo>
                  <a:cubicBezTo>
                    <a:pt x="12937" y="866"/>
                    <a:pt x="12901" y="1007"/>
                    <a:pt x="12831" y="1034"/>
                  </a:cubicBezTo>
                  <a:cubicBezTo>
                    <a:pt x="12733" y="1069"/>
                    <a:pt x="12663" y="1007"/>
                    <a:pt x="12539" y="1060"/>
                  </a:cubicBezTo>
                  <a:close/>
                  <a:moveTo>
                    <a:pt x="26005" y="4283"/>
                  </a:moveTo>
                  <a:cubicBezTo>
                    <a:pt x="25961" y="4407"/>
                    <a:pt x="25669" y="4274"/>
                    <a:pt x="25802" y="4151"/>
                  </a:cubicBezTo>
                  <a:cubicBezTo>
                    <a:pt x="25846" y="4195"/>
                    <a:pt x="25775" y="4248"/>
                    <a:pt x="25855" y="4274"/>
                  </a:cubicBezTo>
                  <a:cubicBezTo>
                    <a:pt x="25916" y="4318"/>
                    <a:pt x="25881" y="4195"/>
                    <a:pt x="25863" y="4168"/>
                  </a:cubicBezTo>
                  <a:cubicBezTo>
                    <a:pt x="25775" y="4080"/>
                    <a:pt x="25704" y="4257"/>
                    <a:pt x="25607" y="4159"/>
                  </a:cubicBezTo>
                  <a:cubicBezTo>
                    <a:pt x="25687" y="4089"/>
                    <a:pt x="25846" y="4062"/>
                    <a:pt x="25925" y="4142"/>
                  </a:cubicBezTo>
                  <a:cubicBezTo>
                    <a:pt x="25987" y="4186"/>
                    <a:pt x="25943" y="4239"/>
                    <a:pt x="26005" y="4283"/>
                  </a:cubicBezTo>
                  <a:close/>
                  <a:moveTo>
                    <a:pt x="23983" y="2808"/>
                  </a:moveTo>
                  <a:cubicBezTo>
                    <a:pt x="23912" y="2782"/>
                    <a:pt x="23780" y="2782"/>
                    <a:pt x="23850" y="2667"/>
                  </a:cubicBezTo>
                  <a:cubicBezTo>
                    <a:pt x="23894" y="2702"/>
                    <a:pt x="23859" y="2773"/>
                    <a:pt x="23956" y="2791"/>
                  </a:cubicBezTo>
                  <a:cubicBezTo>
                    <a:pt x="24027" y="2711"/>
                    <a:pt x="23868" y="2702"/>
                    <a:pt x="23947" y="2614"/>
                  </a:cubicBezTo>
                  <a:cubicBezTo>
                    <a:pt x="24018" y="2667"/>
                    <a:pt x="24150" y="2861"/>
                    <a:pt x="24168" y="2729"/>
                  </a:cubicBezTo>
                  <a:cubicBezTo>
                    <a:pt x="24248" y="2685"/>
                    <a:pt x="24309" y="2826"/>
                    <a:pt x="24256" y="2888"/>
                  </a:cubicBezTo>
                  <a:cubicBezTo>
                    <a:pt x="24221" y="2879"/>
                    <a:pt x="24186" y="2826"/>
                    <a:pt x="24150" y="2826"/>
                  </a:cubicBezTo>
                  <a:cubicBezTo>
                    <a:pt x="24124" y="2826"/>
                    <a:pt x="24097" y="2870"/>
                    <a:pt x="24089" y="2861"/>
                  </a:cubicBezTo>
                  <a:cubicBezTo>
                    <a:pt x="24053" y="2861"/>
                    <a:pt x="24018" y="2817"/>
                    <a:pt x="23983" y="2808"/>
                  </a:cubicBezTo>
                  <a:close/>
                  <a:moveTo>
                    <a:pt x="24177" y="3365"/>
                  </a:moveTo>
                  <a:cubicBezTo>
                    <a:pt x="24062" y="3382"/>
                    <a:pt x="23903" y="3232"/>
                    <a:pt x="23780" y="3179"/>
                  </a:cubicBezTo>
                  <a:cubicBezTo>
                    <a:pt x="23833" y="3153"/>
                    <a:pt x="23894" y="3126"/>
                    <a:pt x="23930" y="3020"/>
                  </a:cubicBezTo>
                  <a:cubicBezTo>
                    <a:pt x="24036" y="3047"/>
                    <a:pt x="23930" y="3126"/>
                    <a:pt x="23912" y="3188"/>
                  </a:cubicBezTo>
                  <a:cubicBezTo>
                    <a:pt x="23965" y="3250"/>
                    <a:pt x="23974" y="3144"/>
                    <a:pt x="24009" y="3135"/>
                  </a:cubicBezTo>
                  <a:cubicBezTo>
                    <a:pt x="24027" y="3126"/>
                    <a:pt x="24080" y="3135"/>
                    <a:pt x="24062" y="3162"/>
                  </a:cubicBezTo>
                  <a:cubicBezTo>
                    <a:pt x="24097" y="3126"/>
                    <a:pt x="24106" y="3091"/>
                    <a:pt x="24089" y="3047"/>
                  </a:cubicBezTo>
                  <a:cubicBezTo>
                    <a:pt x="24089" y="3020"/>
                    <a:pt x="24044" y="3047"/>
                    <a:pt x="24053" y="3056"/>
                  </a:cubicBezTo>
                  <a:cubicBezTo>
                    <a:pt x="24036" y="3029"/>
                    <a:pt x="24009" y="2879"/>
                    <a:pt x="23938" y="2888"/>
                  </a:cubicBezTo>
                  <a:cubicBezTo>
                    <a:pt x="24000" y="2844"/>
                    <a:pt x="24115" y="2897"/>
                    <a:pt x="24097" y="2976"/>
                  </a:cubicBezTo>
                  <a:cubicBezTo>
                    <a:pt x="24230" y="3065"/>
                    <a:pt x="24274" y="2967"/>
                    <a:pt x="24371" y="3100"/>
                  </a:cubicBezTo>
                  <a:cubicBezTo>
                    <a:pt x="24336" y="3162"/>
                    <a:pt x="24256" y="3100"/>
                    <a:pt x="24186" y="3056"/>
                  </a:cubicBezTo>
                  <a:lnTo>
                    <a:pt x="24142" y="3135"/>
                  </a:lnTo>
                  <a:cubicBezTo>
                    <a:pt x="24248" y="3188"/>
                    <a:pt x="24300" y="3109"/>
                    <a:pt x="24362" y="3232"/>
                  </a:cubicBezTo>
                  <a:cubicBezTo>
                    <a:pt x="24398" y="3250"/>
                    <a:pt x="24415" y="3197"/>
                    <a:pt x="24433" y="3170"/>
                  </a:cubicBezTo>
                  <a:cubicBezTo>
                    <a:pt x="24512" y="3197"/>
                    <a:pt x="24451" y="3259"/>
                    <a:pt x="24504" y="3285"/>
                  </a:cubicBezTo>
                  <a:cubicBezTo>
                    <a:pt x="24574" y="3338"/>
                    <a:pt x="24610" y="3232"/>
                    <a:pt x="24689" y="3338"/>
                  </a:cubicBezTo>
                  <a:cubicBezTo>
                    <a:pt x="24636" y="3418"/>
                    <a:pt x="24557" y="3391"/>
                    <a:pt x="24468" y="3338"/>
                  </a:cubicBezTo>
                  <a:cubicBezTo>
                    <a:pt x="24345" y="3338"/>
                    <a:pt x="24336" y="3391"/>
                    <a:pt x="24256" y="3462"/>
                  </a:cubicBezTo>
                  <a:cubicBezTo>
                    <a:pt x="24142" y="3435"/>
                    <a:pt x="24327" y="3338"/>
                    <a:pt x="24212" y="3312"/>
                  </a:cubicBezTo>
                  <a:cubicBezTo>
                    <a:pt x="24177" y="3303"/>
                    <a:pt x="24150" y="3356"/>
                    <a:pt x="24177" y="3365"/>
                  </a:cubicBezTo>
                  <a:close/>
                  <a:moveTo>
                    <a:pt x="25908" y="3771"/>
                  </a:moveTo>
                  <a:cubicBezTo>
                    <a:pt x="25969" y="3762"/>
                    <a:pt x="25934" y="3833"/>
                    <a:pt x="25987" y="3868"/>
                  </a:cubicBezTo>
                  <a:cubicBezTo>
                    <a:pt x="26031" y="3912"/>
                    <a:pt x="26075" y="3903"/>
                    <a:pt x="26102" y="3921"/>
                  </a:cubicBezTo>
                  <a:cubicBezTo>
                    <a:pt x="26155" y="3992"/>
                    <a:pt x="26146" y="4080"/>
                    <a:pt x="26208" y="4133"/>
                  </a:cubicBezTo>
                  <a:cubicBezTo>
                    <a:pt x="26040" y="4212"/>
                    <a:pt x="26093" y="3930"/>
                    <a:pt x="25925" y="3947"/>
                  </a:cubicBezTo>
                  <a:cubicBezTo>
                    <a:pt x="25943" y="3886"/>
                    <a:pt x="25934" y="3833"/>
                    <a:pt x="25908" y="3771"/>
                  </a:cubicBezTo>
                  <a:close/>
                  <a:moveTo>
                    <a:pt x="25501" y="3594"/>
                  </a:moveTo>
                  <a:cubicBezTo>
                    <a:pt x="25528" y="3532"/>
                    <a:pt x="25678" y="3594"/>
                    <a:pt x="25643" y="3656"/>
                  </a:cubicBezTo>
                  <a:cubicBezTo>
                    <a:pt x="25731" y="3674"/>
                    <a:pt x="25802" y="3638"/>
                    <a:pt x="25899" y="3736"/>
                  </a:cubicBezTo>
                  <a:cubicBezTo>
                    <a:pt x="25740" y="3674"/>
                    <a:pt x="25775" y="3806"/>
                    <a:pt x="25855" y="3886"/>
                  </a:cubicBezTo>
                  <a:cubicBezTo>
                    <a:pt x="25651" y="3939"/>
                    <a:pt x="25678" y="3691"/>
                    <a:pt x="25493" y="3656"/>
                  </a:cubicBezTo>
                  <a:cubicBezTo>
                    <a:pt x="25519" y="3638"/>
                    <a:pt x="25519" y="3612"/>
                    <a:pt x="25501" y="3594"/>
                  </a:cubicBezTo>
                  <a:close/>
                  <a:moveTo>
                    <a:pt x="23091" y="2349"/>
                  </a:moveTo>
                  <a:lnTo>
                    <a:pt x="23170" y="2393"/>
                  </a:lnTo>
                  <a:cubicBezTo>
                    <a:pt x="23126" y="2455"/>
                    <a:pt x="23082" y="2526"/>
                    <a:pt x="23003" y="2482"/>
                  </a:cubicBezTo>
                  <a:cubicBezTo>
                    <a:pt x="23011" y="2393"/>
                    <a:pt x="23073" y="2429"/>
                    <a:pt x="23091" y="2349"/>
                  </a:cubicBezTo>
                  <a:close/>
                  <a:moveTo>
                    <a:pt x="22950" y="2729"/>
                  </a:moveTo>
                  <a:cubicBezTo>
                    <a:pt x="22994" y="2764"/>
                    <a:pt x="22958" y="2826"/>
                    <a:pt x="23055" y="2844"/>
                  </a:cubicBezTo>
                  <a:cubicBezTo>
                    <a:pt x="23091" y="2835"/>
                    <a:pt x="23117" y="2791"/>
                    <a:pt x="23161" y="2826"/>
                  </a:cubicBezTo>
                  <a:cubicBezTo>
                    <a:pt x="23144" y="2861"/>
                    <a:pt x="23126" y="2906"/>
                    <a:pt x="23153" y="2923"/>
                  </a:cubicBezTo>
                  <a:cubicBezTo>
                    <a:pt x="23073" y="2923"/>
                    <a:pt x="22897" y="2879"/>
                    <a:pt x="22950" y="2729"/>
                  </a:cubicBezTo>
                  <a:close/>
                  <a:moveTo>
                    <a:pt x="23188" y="2906"/>
                  </a:moveTo>
                  <a:cubicBezTo>
                    <a:pt x="23276" y="2808"/>
                    <a:pt x="23312" y="2967"/>
                    <a:pt x="23444" y="2994"/>
                  </a:cubicBezTo>
                  <a:cubicBezTo>
                    <a:pt x="23453" y="2853"/>
                    <a:pt x="23603" y="3109"/>
                    <a:pt x="23727" y="3082"/>
                  </a:cubicBezTo>
                  <a:cubicBezTo>
                    <a:pt x="23682" y="3215"/>
                    <a:pt x="23559" y="3082"/>
                    <a:pt x="23479" y="3056"/>
                  </a:cubicBezTo>
                  <a:cubicBezTo>
                    <a:pt x="23365" y="3003"/>
                    <a:pt x="23223" y="2994"/>
                    <a:pt x="23188" y="2906"/>
                  </a:cubicBezTo>
                  <a:close/>
                  <a:moveTo>
                    <a:pt x="23206" y="2747"/>
                  </a:moveTo>
                  <a:cubicBezTo>
                    <a:pt x="23214" y="2720"/>
                    <a:pt x="23250" y="2738"/>
                    <a:pt x="23267" y="2747"/>
                  </a:cubicBezTo>
                  <a:cubicBezTo>
                    <a:pt x="23294" y="2694"/>
                    <a:pt x="23285" y="2658"/>
                    <a:pt x="23259" y="2632"/>
                  </a:cubicBezTo>
                  <a:cubicBezTo>
                    <a:pt x="23267" y="2597"/>
                    <a:pt x="23435" y="2676"/>
                    <a:pt x="23356" y="2579"/>
                  </a:cubicBezTo>
                  <a:cubicBezTo>
                    <a:pt x="23418" y="2482"/>
                    <a:pt x="23435" y="2650"/>
                    <a:pt x="23453" y="2658"/>
                  </a:cubicBezTo>
                  <a:cubicBezTo>
                    <a:pt x="23479" y="2685"/>
                    <a:pt x="23532" y="2685"/>
                    <a:pt x="23559" y="2711"/>
                  </a:cubicBezTo>
                  <a:cubicBezTo>
                    <a:pt x="23568" y="2720"/>
                    <a:pt x="23550" y="2773"/>
                    <a:pt x="23559" y="2782"/>
                  </a:cubicBezTo>
                  <a:cubicBezTo>
                    <a:pt x="23585" y="2817"/>
                    <a:pt x="23656" y="2817"/>
                    <a:pt x="23603" y="2879"/>
                  </a:cubicBezTo>
                  <a:cubicBezTo>
                    <a:pt x="23647" y="2906"/>
                    <a:pt x="23753" y="2923"/>
                    <a:pt x="23682" y="2985"/>
                  </a:cubicBezTo>
                  <a:cubicBezTo>
                    <a:pt x="23638" y="2914"/>
                    <a:pt x="23532" y="2879"/>
                    <a:pt x="23479" y="2808"/>
                  </a:cubicBezTo>
                  <a:cubicBezTo>
                    <a:pt x="23435" y="2764"/>
                    <a:pt x="23462" y="2597"/>
                    <a:pt x="23338" y="2676"/>
                  </a:cubicBezTo>
                  <a:cubicBezTo>
                    <a:pt x="23365" y="2747"/>
                    <a:pt x="23515" y="2773"/>
                    <a:pt x="23435" y="2888"/>
                  </a:cubicBezTo>
                  <a:cubicBezTo>
                    <a:pt x="23285" y="2844"/>
                    <a:pt x="23347" y="2729"/>
                    <a:pt x="23206" y="2747"/>
                  </a:cubicBezTo>
                  <a:close/>
                  <a:moveTo>
                    <a:pt x="26181" y="4071"/>
                  </a:moveTo>
                  <a:cubicBezTo>
                    <a:pt x="26181" y="4036"/>
                    <a:pt x="26181" y="4009"/>
                    <a:pt x="26217" y="4027"/>
                  </a:cubicBezTo>
                  <a:cubicBezTo>
                    <a:pt x="26331" y="4089"/>
                    <a:pt x="26534" y="4310"/>
                    <a:pt x="26711" y="4442"/>
                  </a:cubicBezTo>
                  <a:cubicBezTo>
                    <a:pt x="26808" y="4495"/>
                    <a:pt x="26755" y="4557"/>
                    <a:pt x="26685" y="4468"/>
                  </a:cubicBezTo>
                  <a:cubicBezTo>
                    <a:pt x="26508" y="4345"/>
                    <a:pt x="26305" y="4239"/>
                    <a:pt x="26181" y="4071"/>
                  </a:cubicBezTo>
                  <a:close/>
                  <a:moveTo>
                    <a:pt x="23541" y="2464"/>
                  </a:moveTo>
                  <a:cubicBezTo>
                    <a:pt x="23612" y="2446"/>
                    <a:pt x="23656" y="2332"/>
                    <a:pt x="23753" y="2402"/>
                  </a:cubicBezTo>
                  <a:cubicBezTo>
                    <a:pt x="23647" y="2393"/>
                    <a:pt x="23744" y="2579"/>
                    <a:pt x="23629" y="2508"/>
                  </a:cubicBezTo>
                  <a:cubicBezTo>
                    <a:pt x="23612" y="2570"/>
                    <a:pt x="23762" y="2588"/>
                    <a:pt x="23674" y="2676"/>
                  </a:cubicBezTo>
                  <a:cubicBezTo>
                    <a:pt x="23621" y="2535"/>
                    <a:pt x="23453" y="2561"/>
                    <a:pt x="23320" y="2429"/>
                  </a:cubicBezTo>
                  <a:cubicBezTo>
                    <a:pt x="23435" y="2393"/>
                    <a:pt x="23294" y="2385"/>
                    <a:pt x="23347" y="2305"/>
                  </a:cubicBezTo>
                  <a:cubicBezTo>
                    <a:pt x="23488" y="2332"/>
                    <a:pt x="23418" y="2429"/>
                    <a:pt x="23541" y="2464"/>
                  </a:cubicBezTo>
                  <a:close/>
                  <a:moveTo>
                    <a:pt x="23735" y="2217"/>
                  </a:moveTo>
                  <a:cubicBezTo>
                    <a:pt x="23682" y="2102"/>
                    <a:pt x="23930" y="2340"/>
                    <a:pt x="23956" y="2270"/>
                  </a:cubicBezTo>
                  <a:cubicBezTo>
                    <a:pt x="24009" y="2358"/>
                    <a:pt x="24089" y="2305"/>
                    <a:pt x="24133" y="2402"/>
                  </a:cubicBezTo>
                  <a:cubicBezTo>
                    <a:pt x="24027" y="2367"/>
                    <a:pt x="23841" y="2376"/>
                    <a:pt x="23788" y="2323"/>
                  </a:cubicBezTo>
                  <a:cubicBezTo>
                    <a:pt x="23912" y="2314"/>
                    <a:pt x="23841" y="2270"/>
                    <a:pt x="23735" y="2217"/>
                  </a:cubicBezTo>
                  <a:close/>
                  <a:moveTo>
                    <a:pt x="25316" y="3753"/>
                  </a:moveTo>
                  <a:cubicBezTo>
                    <a:pt x="25351" y="3806"/>
                    <a:pt x="25404" y="3744"/>
                    <a:pt x="25422" y="3762"/>
                  </a:cubicBezTo>
                  <a:cubicBezTo>
                    <a:pt x="25484" y="3797"/>
                    <a:pt x="25404" y="3850"/>
                    <a:pt x="25466" y="3903"/>
                  </a:cubicBezTo>
                  <a:cubicBezTo>
                    <a:pt x="25351" y="3947"/>
                    <a:pt x="25378" y="4036"/>
                    <a:pt x="25263" y="3983"/>
                  </a:cubicBezTo>
                  <a:cubicBezTo>
                    <a:pt x="25298" y="3895"/>
                    <a:pt x="25351" y="3939"/>
                    <a:pt x="25387" y="3850"/>
                  </a:cubicBezTo>
                  <a:cubicBezTo>
                    <a:pt x="25334" y="3797"/>
                    <a:pt x="25192" y="3842"/>
                    <a:pt x="25228" y="3921"/>
                  </a:cubicBezTo>
                  <a:cubicBezTo>
                    <a:pt x="25201" y="3947"/>
                    <a:pt x="25192" y="3921"/>
                    <a:pt x="25201" y="3903"/>
                  </a:cubicBezTo>
                  <a:lnTo>
                    <a:pt x="25157" y="3868"/>
                  </a:lnTo>
                  <a:cubicBezTo>
                    <a:pt x="25192" y="3780"/>
                    <a:pt x="25254" y="3868"/>
                    <a:pt x="25298" y="3780"/>
                  </a:cubicBezTo>
                  <a:cubicBezTo>
                    <a:pt x="25175" y="3727"/>
                    <a:pt x="25122" y="3753"/>
                    <a:pt x="25060" y="3647"/>
                  </a:cubicBezTo>
                  <a:cubicBezTo>
                    <a:pt x="25113" y="3568"/>
                    <a:pt x="25183" y="3594"/>
                    <a:pt x="25245" y="3594"/>
                  </a:cubicBezTo>
                  <a:cubicBezTo>
                    <a:pt x="25325" y="3647"/>
                    <a:pt x="25263" y="3700"/>
                    <a:pt x="25316" y="3753"/>
                  </a:cubicBezTo>
                  <a:close/>
                  <a:moveTo>
                    <a:pt x="28150" y="5987"/>
                  </a:moveTo>
                  <a:cubicBezTo>
                    <a:pt x="28159" y="5908"/>
                    <a:pt x="28318" y="6173"/>
                    <a:pt x="28380" y="6234"/>
                  </a:cubicBezTo>
                  <a:cubicBezTo>
                    <a:pt x="28247" y="6279"/>
                    <a:pt x="28256" y="6075"/>
                    <a:pt x="28150" y="5987"/>
                  </a:cubicBezTo>
                  <a:close/>
                  <a:moveTo>
                    <a:pt x="26914" y="5528"/>
                  </a:moveTo>
                  <a:cubicBezTo>
                    <a:pt x="26914" y="5599"/>
                    <a:pt x="26949" y="5669"/>
                    <a:pt x="27038" y="5740"/>
                  </a:cubicBezTo>
                  <a:cubicBezTo>
                    <a:pt x="26994" y="5766"/>
                    <a:pt x="26941" y="5749"/>
                    <a:pt x="26905" y="5713"/>
                  </a:cubicBezTo>
                  <a:cubicBezTo>
                    <a:pt x="26870" y="5687"/>
                    <a:pt x="26843" y="5643"/>
                    <a:pt x="26870" y="5616"/>
                  </a:cubicBezTo>
                  <a:cubicBezTo>
                    <a:pt x="26817" y="5660"/>
                    <a:pt x="26755" y="5563"/>
                    <a:pt x="26702" y="5581"/>
                  </a:cubicBezTo>
                  <a:cubicBezTo>
                    <a:pt x="26702" y="5713"/>
                    <a:pt x="26914" y="5758"/>
                    <a:pt x="26949" y="5784"/>
                  </a:cubicBezTo>
                  <a:cubicBezTo>
                    <a:pt x="26941" y="5775"/>
                    <a:pt x="26905" y="5828"/>
                    <a:pt x="26905" y="5828"/>
                  </a:cubicBezTo>
                  <a:cubicBezTo>
                    <a:pt x="26958" y="5855"/>
                    <a:pt x="27020" y="5837"/>
                    <a:pt x="27073" y="5828"/>
                  </a:cubicBezTo>
                  <a:cubicBezTo>
                    <a:pt x="27108" y="5864"/>
                    <a:pt x="27100" y="5899"/>
                    <a:pt x="27082" y="5934"/>
                  </a:cubicBezTo>
                  <a:cubicBezTo>
                    <a:pt x="27144" y="5978"/>
                    <a:pt x="27223" y="6022"/>
                    <a:pt x="27241" y="6067"/>
                  </a:cubicBezTo>
                  <a:cubicBezTo>
                    <a:pt x="27347" y="6120"/>
                    <a:pt x="27144" y="6155"/>
                    <a:pt x="27250" y="6208"/>
                  </a:cubicBezTo>
                  <a:cubicBezTo>
                    <a:pt x="27285" y="6234"/>
                    <a:pt x="27294" y="6173"/>
                    <a:pt x="27276" y="6146"/>
                  </a:cubicBezTo>
                  <a:cubicBezTo>
                    <a:pt x="27347" y="6120"/>
                    <a:pt x="27391" y="6261"/>
                    <a:pt x="27453" y="6305"/>
                  </a:cubicBezTo>
                  <a:cubicBezTo>
                    <a:pt x="27400" y="6305"/>
                    <a:pt x="27347" y="6252"/>
                    <a:pt x="27285" y="6252"/>
                  </a:cubicBezTo>
                  <a:cubicBezTo>
                    <a:pt x="27276" y="6279"/>
                    <a:pt x="27285" y="6296"/>
                    <a:pt x="27258" y="6314"/>
                  </a:cubicBezTo>
                  <a:cubicBezTo>
                    <a:pt x="27311" y="6358"/>
                    <a:pt x="27373" y="6340"/>
                    <a:pt x="27426" y="6367"/>
                  </a:cubicBezTo>
                  <a:cubicBezTo>
                    <a:pt x="27382" y="6384"/>
                    <a:pt x="27400" y="6437"/>
                    <a:pt x="27444" y="6499"/>
                  </a:cubicBezTo>
                  <a:cubicBezTo>
                    <a:pt x="27470" y="6552"/>
                    <a:pt x="27523" y="6614"/>
                    <a:pt x="27541" y="6641"/>
                  </a:cubicBezTo>
                  <a:cubicBezTo>
                    <a:pt x="27479" y="6623"/>
                    <a:pt x="27417" y="6614"/>
                    <a:pt x="27364" y="6570"/>
                  </a:cubicBezTo>
                  <a:cubicBezTo>
                    <a:pt x="27338" y="6596"/>
                    <a:pt x="27391" y="6641"/>
                    <a:pt x="27409" y="6676"/>
                  </a:cubicBezTo>
                  <a:cubicBezTo>
                    <a:pt x="27294" y="6658"/>
                    <a:pt x="27038" y="6446"/>
                    <a:pt x="26932" y="6305"/>
                  </a:cubicBezTo>
                  <a:cubicBezTo>
                    <a:pt x="26896" y="6270"/>
                    <a:pt x="26905" y="6261"/>
                    <a:pt x="26932" y="6226"/>
                  </a:cubicBezTo>
                  <a:cubicBezTo>
                    <a:pt x="26905" y="6208"/>
                    <a:pt x="26879" y="6243"/>
                    <a:pt x="26852" y="6226"/>
                  </a:cubicBezTo>
                  <a:cubicBezTo>
                    <a:pt x="26799" y="6190"/>
                    <a:pt x="26870" y="6146"/>
                    <a:pt x="26861" y="6137"/>
                  </a:cubicBezTo>
                  <a:cubicBezTo>
                    <a:pt x="26835" y="6111"/>
                    <a:pt x="26791" y="6137"/>
                    <a:pt x="26755" y="6120"/>
                  </a:cubicBezTo>
                  <a:cubicBezTo>
                    <a:pt x="26711" y="6084"/>
                    <a:pt x="26711" y="5961"/>
                    <a:pt x="26649" y="5908"/>
                  </a:cubicBezTo>
                  <a:cubicBezTo>
                    <a:pt x="26561" y="5819"/>
                    <a:pt x="26446" y="5775"/>
                    <a:pt x="26367" y="5678"/>
                  </a:cubicBezTo>
                  <a:cubicBezTo>
                    <a:pt x="26287" y="5590"/>
                    <a:pt x="26261" y="5466"/>
                    <a:pt x="26181" y="5369"/>
                  </a:cubicBezTo>
                  <a:cubicBezTo>
                    <a:pt x="26155" y="5334"/>
                    <a:pt x="26111" y="5343"/>
                    <a:pt x="26102" y="5334"/>
                  </a:cubicBezTo>
                  <a:cubicBezTo>
                    <a:pt x="25961" y="5210"/>
                    <a:pt x="25890" y="5007"/>
                    <a:pt x="25696" y="4981"/>
                  </a:cubicBezTo>
                  <a:cubicBezTo>
                    <a:pt x="25696" y="4945"/>
                    <a:pt x="25687" y="4910"/>
                    <a:pt x="25669" y="4875"/>
                  </a:cubicBezTo>
                  <a:cubicBezTo>
                    <a:pt x="25731" y="4839"/>
                    <a:pt x="25802" y="4998"/>
                    <a:pt x="25855" y="4875"/>
                  </a:cubicBezTo>
                  <a:cubicBezTo>
                    <a:pt x="25766" y="4857"/>
                    <a:pt x="25669" y="4830"/>
                    <a:pt x="25581" y="4848"/>
                  </a:cubicBezTo>
                  <a:cubicBezTo>
                    <a:pt x="25563" y="4760"/>
                    <a:pt x="25493" y="4689"/>
                    <a:pt x="25413" y="4636"/>
                  </a:cubicBezTo>
                  <a:cubicBezTo>
                    <a:pt x="25325" y="4574"/>
                    <a:pt x="25228" y="4521"/>
                    <a:pt x="25166" y="4442"/>
                  </a:cubicBezTo>
                  <a:cubicBezTo>
                    <a:pt x="25122" y="4389"/>
                    <a:pt x="25157" y="4362"/>
                    <a:pt x="25130" y="4301"/>
                  </a:cubicBezTo>
                  <a:cubicBezTo>
                    <a:pt x="25095" y="4221"/>
                    <a:pt x="24998" y="4195"/>
                    <a:pt x="25025" y="4106"/>
                  </a:cubicBezTo>
                  <a:cubicBezTo>
                    <a:pt x="25122" y="4009"/>
                    <a:pt x="25175" y="4186"/>
                    <a:pt x="25228" y="4221"/>
                  </a:cubicBezTo>
                  <a:cubicBezTo>
                    <a:pt x="25298" y="4274"/>
                    <a:pt x="25387" y="4327"/>
                    <a:pt x="25440" y="4380"/>
                  </a:cubicBezTo>
                  <a:cubicBezTo>
                    <a:pt x="25457" y="4398"/>
                    <a:pt x="25501" y="4389"/>
                    <a:pt x="25501" y="4389"/>
                  </a:cubicBezTo>
                  <a:cubicBezTo>
                    <a:pt x="25519" y="4407"/>
                    <a:pt x="25528" y="4486"/>
                    <a:pt x="25537" y="4486"/>
                  </a:cubicBezTo>
                  <a:cubicBezTo>
                    <a:pt x="25563" y="4513"/>
                    <a:pt x="25634" y="4530"/>
                    <a:pt x="25669" y="4557"/>
                  </a:cubicBezTo>
                  <a:cubicBezTo>
                    <a:pt x="25740" y="4627"/>
                    <a:pt x="25749" y="4672"/>
                    <a:pt x="25863" y="4689"/>
                  </a:cubicBezTo>
                  <a:cubicBezTo>
                    <a:pt x="25810" y="4760"/>
                    <a:pt x="25704" y="4698"/>
                    <a:pt x="25766" y="4804"/>
                  </a:cubicBezTo>
                  <a:cubicBezTo>
                    <a:pt x="25810" y="4822"/>
                    <a:pt x="25784" y="4769"/>
                    <a:pt x="25828" y="4733"/>
                  </a:cubicBezTo>
                  <a:cubicBezTo>
                    <a:pt x="25899" y="4742"/>
                    <a:pt x="25969" y="4804"/>
                    <a:pt x="26040" y="4751"/>
                  </a:cubicBezTo>
                  <a:cubicBezTo>
                    <a:pt x="26181" y="4936"/>
                    <a:pt x="26314" y="5007"/>
                    <a:pt x="26393" y="5184"/>
                  </a:cubicBezTo>
                  <a:cubicBezTo>
                    <a:pt x="26490" y="5245"/>
                    <a:pt x="26587" y="5263"/>
                    <a:pt x="26685" y="5219"/>
                  </a:cubicBezTo>
                  <a:cubicBezTo>
                    <a:pt x="26720" y="5290"/>
                    <a:pt x="26773" y="5351"/>
                    <a:pt x="26852" y="5422"/>
                  </a:cubicBezTo>
                  <a:lnTo>
                    <a:pt x="26764" y="5510"/>
                  </a:lnTo>
                  <a:cubicBezTo>
                    <a:pt x="26817" y="5572"/>
                    <a:pt x="26861" y="5590"/>
                    <a:pt x="26914" y="5528"/>
                  </a:cubicBezTo>
                  <a:close/>
                  <a:moveTo>
                    <a:pt x="26084" y="4875"/>
                  </a:moveTo>
                  <a:cubicBezTo>
                    <a:pt x="26066" y="4901"/>
                    <a:pt x="26084" y="4928"/>
                    <a:pt x="26093" y="4963"/>
                  </a:cubicBezTo>
                  <a:cubicBezTo>
                    <a:pt x="26181" y="4848"/>
                    <a:pt x="26066" y="4857"/>
                    <a:pt x="25996" y="4804"/>
                  </a:cubicBezTo>
                  <a:cubicBezTo>
                    <a:pt x="25987" y="4857"/>
                    <a:pt x="25908" y="4919"/>
                    <a:pt x="25925" y="4972"/>
                  </a:cubicBezTo>
                  <a:cubicBezTo>
                    <a:pt x="26013" y="4963"/>
                    <a:pt x="25978" y="4848"/>
                    <a:pt x="26084" y="4875"/>
                  </a:cubicBezTo>
                  <a:close/>
                  <a:moveTo>
                    <a:pt x="26199" y="5051"/>
                  </a:moveTo>
                  <a:cubicBezTo>
                    <a:pt x="26146" y="4981"/>
                    <a:pt x="26084" y="5069"/>
                    <a:pt x="26031" y="5025"/>
                  </a:cubicBezTo>
                  <a:cubicBezTo>
                    <a:pt x="26049" y="5007"/>
                    <a:pt x="26013" y="4963"/>
                    <a:pt x="25987" y="4989"/>
                  </a:cubicBezTo>
                  <a:cubicBezTo>
                    <a:pt x="26093" y="5034"/>
                    <a:pt x="25943" y="5104"/>
                    <a:pt x="26031" y="5148"/>
                  </a:cubicBezTo>
                  <a:cubicBezTo>
                    <a:pt x="26084" y="5051"/>
                    <a:pt x="26146" y="5131"/>
                    <a:pt x="26199" y="5051"/>
                  </a:cubicBezTo>
                  <a:close/>
                  <a:moveTo>
                    <a:pt x="26305" y="5237"/>
                  </a:moveTo>
                  <a:cubicBezTo>
                    <a:pt x="26358" y="5166"/>
                    <a:pt x="26287" y="5095"/>
                    <a:pt x="26261" y="5025"/>
                  </a:cubicBezTo>
                  <a:cubicBezTo>
                    <a:pt x="26190" y="5078"/>
                    <a:pt x="26243" y="5113"/>
                    <a:pt x="26181" y="5157"/>
                  </a:cubicBezTo>
                  <a:cubicBezTo>
                    <a:pt x="26225" y="5219"/>
                    <a:pt x="26270" y="5157"/>
                    <a:pt x="26305" y="5237"/>
                  </a:cubicBezTo>
                  <a:close/>
                  <a:moveTo>
                    <a:pt x="27038" y="6243"/>
                  </a:moveTo>
                  <a:cubicBezTo>
                    <a:pt x="27047" y="6270"/>
                    <a:pt x="27038" y="6287"/>
                    <a:pt x="27011" y="6305"/>
                  </a:cubicBezTo>
                  <a:cubicBezTo>
                    <a:pt x="27073" y="6349"/>
                    <a:pt x="27126" y="6402"/>
                    <a:pt x="27197" y="6332"/>
                  </a:cubicBezTo>
                  <a:cubicBezTo>
                    <a:pt x="27144" y="6270"/>
                    <a:pt x="27100" y="6234"/>
                    <a:pt x="27038" y="6243"/>
                  </a:cubicBezTo>
                  <a:close/>
                  <a:moveTo>
                    <a:pt x="26517" y="5563"/>
                  </a:moveTo>
                  <a:cubicBezTo>
                    <a:pt x="26428" y="5528"/>
                    <a:pt x="26358" y="5316"/>
                    <a:pt x="26349" y="5404"/>
                  </a:cubicBezTo>
                  <a:cubicBezTo>
                    <a:pt x="26358" y="5449"/>
                    <a:pt x="26517" y="5652"/>
                    <a:pt x="26517" y="5563"/>
                  </a:cubicBezTo>
                  <a:close/>
                  <a:moveTo>
                    <a:pt x="26729" y="5475"/>
                  </a:moveTo>
                  <a:cubicBezTo>
                    <a:pt x="26835" y="5334"/>
                    <a:pt x="26517" y="5254"/>
                    <a:pt x="26437" y="5316"/>
                  </a:cubicBezTo>
                  <a:cubicBezTo>
                    <a:pt x="26526" y="5457"/>
                    <a:pt x="26632" y="5307"/>
                    <a:pt x="26729" y="5475"/>
                  </a:cubicBezTo>
                  <a:close/>
                  <a:moveTo>
                    <a:pt x="15250" y="680"/>
                  </a:moveTo>
                  <a:cubicBezTo>
                    <a:pt x="15356" y="689"/>
                    <a:pt x="15276" y="557"/>
                    <a:pt x="15391" y="575"/>
                  </a:cubicBezTo>
                  <a:cubicBezTo>
                    <a:pt x="15391" y="663"/>
                    <a:pt x="15276" y="663"/>
                    <a:pt x="15321" y="795"/>
                  </a:cubicBezTo>
                  <a:cubicBezTo>
                    <a:pt x="15268" y="795"/>
                    <a:pt x="15250" y="751"/>
                    <a:pt x="15250" y="680"/>
                  </a:cubicBezTo>
                  <a:close/>
                  <a:moveTo>
                    <a:pt x="29510" y="8557"/>
                  </a:moveTo>
                  <a:cubicBezTo>
                    <a:pt x="29378" y="8592"/>
                    <a:pt x="29439" y="8433"/>
                    <a:pt x="29351" y="8345"/>
                  </a:cubicBezTo>
                  <a:cubicBezTo>
                    <a:pt x="29369" y="8256"/>
                    <a:pt x="29466" y="8504"/>
                    <a:pt x="29510" y="8557"/>
                  </a:cubicBezTo>
                  <a:close/>
                  <a:moveTo>
                    <a:pt x="26031" y="4345"/>
                  </a:moveTo>
                  <a:cubicBezTo>
                    <a:pt x="26146" y="4389"/>
                    <a:pt x="26022" y="4451"/>
                    <a:pt x="26102" y="4486"/>
                  </a:cubicBezTo>
                  <a:cubicBezTo>
                    <a:pt x="26013" y="4539"/>
                    <a:pt x="26022" y="4362"/>
                    <a:pt x="25952" y="4398"/>
                  </a:cubicBezTo>
                  <a:cubicBezTo>
                    <a:pt x="25890" y="4310"/>
                    <a:pt x="26022" y="4442"/>
                    <a:pt x="26031" y="4345"/>
                  </a:cubicBezTo>
                  <a:close/>
                  <a:moveTo>
                    <a:pt x="26013" y="4689"/>
                  </a:moveTo>
                  <a:cubicBezTo>
                    <a:pt x="25978" y="4751"/>
                    <a:pt x="25943" y="4689"/>
                    <a:pt x="25908" y="4724"/>
                  </a:cubicBezTo>
                  <a:cubicBezTo>
                    <a:pt x="25863" y="4645"/>
                    <a:pt x="25837" y="4619"/>
                    <a:pt x="25757" y="4592"/>
                  </a:cubicBezTo>
                  <a:cubicBezTo>
                    <a:pt x="25881" y="4513"/>
                    <a:pt x="25890" y="4636"/>
                    <a:pt x="26013" y="4689"/>
                  </a:cubicBezTo>
                  <a:close/>
                  <a:moveTo>
                    <a:pt x="26932" y="4654"/>
                  </a:moveTo>
                  <a:lnTo>
                    <a:pt x="27020" y="4742"/>
                  </a:lnTo>
                  <a:cubicBezTo>
                    <a:pt x="26994" y="4742"/>
                    <a:pt x="26967" y="4751"/>
                    <a:pt x="26941" y="4786"/>
                  </a:cubicBezTo>
                  <a:lnTo>
                    <a:pt x="26985" y="4822"/>
                  </a:lnTo>
                  <a:cubicBezTo>
                    <a:pt x="27011" y="4848"/>
                    <a:pt x="27047" y="4804"/>
                    <a:pt x="27020" y="4777"/>
                  </a:cubicBezTo>
                  <a:cubicBezTo>
                    <a:pt x="27117" y="4742"/>
                    <a:pt x="27091" y="4875"/>
                    <a:pt x="27108" y="4910"/>
                  </a:cubicBezTo>
                  <a:cubicBezTo>
                    <a:pt x="27153" y="4875"/>
                    <a:pt x="27126" y="4839"/>
                    <a:pt x="27170" y="4804"/>
                  </a:cubicBezTo>
                  <a:cubicBezTo>
                    <a:pt x="27153" y="4928"/>
                    <a:pt x="27232" y="4972"/>
                    <a:pt x="27356" y="5060"/>
                  </a:cubicBezTo>
                  <a:cubicBezTo>
                    <a:pt x="27294" y="5104"/>
                    <a:pt x="27232" y="4972"/>
                    <a:pt x="27179" y="5060"/>
                  </a:cubicBezTo>
                  <a:cubicBezTo>
                    <a:pt x="27161" y="5051"/>
                    <a:pt x="27153" y="4954"/>
                    <a:pt x="27153" y="4954"/>
                  </a:cubicBezTo>
                  <a:cubicBezTo>
                    <a:pt x="27135" y="4945"/>
                    <a:pt x="27091" y="4972"/>
                    <a:pt x="27091" y="4972"/>
                  </a:cubicBezTo>
                  <a:cubicBezTo>
                    <a:pt x="27038" y="4928"/>
                    <a:pt x="27011" y="4866"/>
                    <a:pt x="26896" y="4786"/>
                  </a:cubicBezTo>
                  <a:cubicBezTo>
                    <a:pt x="26932" y="4742"/>
                    <a:pt x="26861" y="4698"/>
                    <a:pt x="26932" y="4654"/>
                  </a:cubicBezTo>
                  <a:close/>
                  <a:moveTo>
                    <a:pt x="9219" y="13351"/>
                  </a:moveTo>
                  <a:cubicBezTo>
                    <a:pt x="9219" y="13439"/>
                    <a:pt x="9104" y="13457"/>
                    <a:pt x="9069" y="13404"/>
                  </a:cubicBezTo>
                  <a:cubicBezTo>
                    <a:pt x="9069" y="13342"/>
                    <a:pt x="9140" y="13342"/>
                    <a:pt x="9219" y="13351"/>
                  </a:cubicBezTo>
                  <a:close/>
                  <a:moveTo>
                    <a:pt x="26596" y="4707"/>
                  </a:moveTo>
                  <a:cubicBezTo>
                    <a:pt x="26685" y="4795"/>
                    <a:pt x="26667" y="4954"/>
                    <a:pt x="26808" y="4875"/>
                  </a:cubicBezTo>
                  <a:cubicBezTo>
                    <a:pt x="26914" y="4928"/>
                    <a:pt x="26817" y="4989"/>
                    <a:pt x="26896" y="5042"/>
                  </a:cubicBezTo>
                  <a:cubicBezTo>
                    <a:pt x="26967" y="5139"/>
                    <a:pt x="27091" y="5069"/>
                    <a:pt x="27091" y="5192"/>
                  </a:cubicBezTo>
                  <a:cubicBezTo>
                    <a:pt x="27029" y="5210"/>
                    <a:pt x="26949" y="5157"/>
                    <a:pt x="26852" y="5087"/>
                  </a:cubicBezTo>
                  <a:cubicBezTo>
                    <a:pt x="26738" y="4989"/>
                    <a:pt x="26517" y="4830"/>
                    <a:pt x="26596" y="4707"/>
                  </a:cubicBezTo>
                  <a:close/>
                  <a:moveTo>
                    <a:pt x="26526" y="4689"/>
                  </a:moveTo>
                  <a:cubicBezTo>
                    <a:pt x="26349" y="4857"/>
                    <a:pt x="26323" y="4539"/>
                    <a:pt x="26155" y="4530"/>
                  </a:cubicBezTo>
                  <a:cubicBezTo>
                    <a:pt x="26270" y="4451"/>
                    <a:pt x="26190" y="4513"/>
                    <a:pt x="26164" y="4424"/>
                  </a:cubicBezTo>
                  <a:cubicBezTo>
                    <a:pt x="26340" y="4371"/>
                    <a:pt x="26331" y="4672"/>
                    <a:pt x="26526" y="4689"/>
                  </a:cubicBezTo>
                  <a:close/>
                  <a:moveTo>
                    <a:pt x="26517" y="5051"/>
                  </a:moveTo>
                  <a:cubicBezTo>
                    <a:pt x="26552" y="5095"/>
                    <a:pt x="26587" y="5069"/>
                    <a:pt x="26623" y="5113"/>
                  </a:cubicBezTo>
                  <a:cubicBezTo>
                    <a:pt x="26570" y="5237"/>
                    <a:pt x="26526" y="5034"/>
                    <a:pt x="26473" y="5095"/>
                  </a:cubicBezTo>
                  <a:cubicBezTo>
                    <a:pt x="26437" y="5042"/>
                    <a:pt x="26402" y="4981"/>
                    <a:pt x="26358" y="4928"/>
                  </a:cubicBezTo>
                  <a:cubicBezTo>
                    <a:pt x="26314" y="4866"/>
                    <a:pt x="26261" y="4813"/>
                    <a:pt x="26190" y="4760"/>
                  </a:cubicBezTo>
                  <a:cubicBezTo>
                    <a:pt x="26208" y="4663"/>
                    <a:pt x="26464" y="4989"/>
                    <a:pt x="26517" y="5051"/>
                  </a:cubicBezTo>
                  <a:close/>
                  <a:moveTo>
                    <a:pt x="31408" y="7312"/>
                  </a:moveTo>
                  <a:cubicBezTo>
                    <a:pt x="31250" y="7303"/>
                    <a:pt x="31073" y="7365"/>
                    <a:pt x="30923" y="7276"/>
                  </a:cubicBezTo>
                  <a:cubicBezTo>
                    <a:pt x="30896" y="7259"/>
                    <a:pt x="30861" y="7179"/>
                    <a:pt x="30808" y="7144"/>
                  </a:cubicBezTo>
                  <a:cubicBezTo>
                    <a:pt x="30764" y="7109"/>
                    <a:pt x="30623" y="7047"/>
                    <a:pt x="30605" y="6914"/>
                  </a:cubicBezTo>
                  <a:cubicBezTo>
                    <a:pt x="30552" y="6861"/>
                    <a:pt x="30499" y="6852"/>
                    <a:pt x="30446" y="6817"/>
                  </a:cubicBezTo>
                  <a:cubicBezTo>
                    <a:pt x="30199" y="6402"/>
                    <a:pt x="29952" y="6208"/>
                    <a:pt x="29828" y="5908"/>
                  </a:cubicBezTo>
                  <a:cubicBezTo>
                    <a:pt x="29863" y="5908"/>
                    <a:pt x="29899" y="5934"/>
                    <a:pt x="29934" y="5952"/>
                  </a:cubicBezTo>
                  <a:cubicBezTo>
                    <a:pt x="29996" y="5881"/>
                    <a:pt x="29916" y="5855"/>
                    <a:pt x="29863" y="5802"/>
                  </a:cubicBezTo>
                  <a:cubicBezTo>
                    <a:pt x="29925" y="5722"/>
                    <a:pt x="29872" y="5546"/>
                    <a:pt x="29793" y="5510"/>
                  </a:cubicBezTo>
                  <a:cubicBezTo>
                    <a:pt x="29784" y="5643"/>
                    <a:pt x="29775" y="5775"/>
                    <a:pt x="29837" y="5864"/>
                  </a:cubicBezTo>
                  <a:cubicBezTo>
                    <a:pt x="29696" y="5802"/>
                    <a:pt x="29704" y="5652"/>
                    <a:pt x="29563" y="5563"/>
                  </a:cubicBezTo>
                  <a:cubicBezTo>
                    <a:pt x="29678" y="5546"/>
                    <a:pt x="29590" y="5422"/>
                    <a:pt x="29704" y="5546"/>
                  </a:cubicBezTo>
                  <a:cubicBezTo>
                    <a:pt x="29704" y="5484"/>
                    <a:pt x="29651" y="5369"/>
                    <a:pt x="29598" y="5360"/>
                  </a:cubicBezTo>
                  <a:cubicBezTo>
                    <a:pt x="29528" y="5431"/>
                    <a:pt x="29616" y="5519"/>
                    <a:pt x="29492" y="5572"/>
                  </a:cubicBezTo>
                  <a:lnTo>
                    <a:pt x="29395" y="5440"/>
                  </a:lnTo>
                  <a:cubicBezTo>
                    <a:pt x="29554" y="5590"/>
                    <a:pt x="29528" y="5290"/>
                    <a:pt x="29404" y="5263"/>
                  </a:cubicBezTo>
                  <a:cubicBezTo>
                    <a:pt x="29369" y="5290"/>
                    <a:pt x="29439" y="5325"/>
                    <a:pt x="29448" y="5360"/>
                  </a:cubicBezTo>
                  <a:cubicBezTo>
                    <a:pt x="29448" y="5457"/>
                    <a:pt x="29325" y="5219"/>
                    <a:pt x="29228" y="5184"/>
                  </a:cubicBezTo>
                  <a:cubicBezTo>
                    <a:pt x="29245" y="5148"/>
                    <a:pt x="29210" y="5104"/>
                    <a:pt x="29263" y="5078"/>
                  </a:cubicBezTo>
                  <a:cubicBezTo>
                    <a:pt x="29139" y="5042"/>
                    <a:pt x="29139" y="4848"/>
                    <a:pt x="29086" y="4733"/>
                  </a:cubicBezTo>
                  <a:cubicBezTo>
                    <a:pt x="29166" y="4786"/>
                    <a:pt x="29245" y="4848"/>
                    <a:pt x="29316" y="4883"/>
                  </a:cubicBezTo>
                  <a:cubicBezTo>
                    <a:pt x="29386" y="4928"/>
                    <a:pt x="29466" y="4936"/>
                    <a:pt x="29545" y="4892"/>
                  </a:cubicBezTo>
                  <a:cubicBezTo>
                    <a:pt x="29563" y="4928"/>
                    <a:pt x="29510" y="4945"/>
                    <a:pt x="29537" y="4981"/>
                  </a:cubicBezTo>
                  <a:cubicBezTo>
                    <a:pt x="29616" y="5051"/>
                    <a:pt x="29572" y="4919"/>
                    <a:pt x="29634" y="4910"/>
                  </a:cubicBezTo>
                  <a:cubicBezTo>
                    <a:pt x="29696" y="5025"/>
                    <a:pt x="29766" y="5016"/>
                    <a:pt x="29828" y="5104"/>
                  </a:cubicBezTo>
                  <a:cubicBezTo>
                    <a:pt x="29775" y="5184"/>
                    <a:pt x="29740" y="5078"/>
                    <a:pt x="29696" y="5034"/>
                  </a:cubicBezTo>
                  <a:cubicBezTo>
                    <a:pt x="29563" y="5095"/>
                    <a:pt x="29793" y="5263"/>
                    <a:pt x="29863" y="5245"/>
                  </a:cubicBezTo>
                  <a:cubicBezTo>
                    <a:pt x="29943" y="5325"/>
                    <a:pt x="29837" y="5369"/>
                    <a:pt x="29943" y="5449"/>
                  </a:cubicBezTo>
                  <a:cubicBezTo>
                    <a:pt x="29987" y="5457"/>
                    <a:pt x="30031" y="5466"/>
                    <a:pt x="30075" y="5475"/>
                  </a:cubicBezTo>
                  <a:cubicBezTo>
                    <a:pt x="30128" y="5431"/>
                    <a:pt x="30013" y="5387"/>
                    <a:pt x="30013" y="5396"/>
                  </a:cubicBezTo>
                  <a:cubicBezTo>
                    <a:pt x="29996" y="5351"/>
                    <a:pt x="30031" y="5316"/>
                    <a:pt x="29996" y="5272"/>
                  </a:cubicBezTo>
                  <a:cubicBezTo>
                    <a:pt x="29969" y="5228"/>
                    <a:pt x="29863" y="5184"/>
                    <a:pt x="29828" y="5060"/>
                  </a:cubicBezTo>
                  <a:cubicBezTo>
                    <a:pt x="30040" y="5272"/>
                    <a:pt x="30269" y="5502"/>
                    <a:pt x="30464" y="5749"/>
                  </a:cubicBezTo>
                  <a:cubicBezTo>
                    <a:pt x="30331" y="5793"/>
                    <a:pt x="30269" y="5846"/>
                    <a:pt x="30208" y="5925"/>
                  </a:cubicBezTo>
                  <a:cubicBezTo>
                    <a:pt x="30252" y="6022"/>
                    <a:pt x="30314" y="5978"/>
                    <a:pt x="30349" y="6075"/>
                  </a:cubicBezTo>
                  <a:cubicBezTo>
                    <a:pt x="30428" y="6137"/>
                    <a:pt x="30349" y="5969"/>
                    <a:pt x="30455" y="5961"/>
                  </a:cubicBezTo>
                  <a:lnTo>
                    <a:pt x="30552" y="6102"/>
                  </a:lnTo>
                  <a:cubicBezTo>
                    <a:pt x="30667" y="6014"/>
                    <a:pt x="30587" y="5952"/>
                    <a:pt x="30499" y="5855"/>
                  </a:cubicBezTo>
                  <a:cubicBezTo>
                    <a:pt x="30640" y="5855"/>
                    <a:pt x="30755" y="6102"/>
                    <a:pt x="30888" y="6217"/>
                  </a:cubicBezTo>
                  <a:cubicBezTo>
                    <a:pt x="30861" y="6217"/>
                    <a:pt x="30826" y="6217"/>
                    <a:pt x="30790" y="6234"/>
                  </a:cubicBezTo>
                  <a:cubicBezTo>
                    <a:pt x="30835" y="6314"/>
                    <a:pt x="30896" y="6296"/>
                    <a:pt x="30941" y="6349"/>
                  </a:cubicBezTo>
                  <a:cubicBezTo>
                    <a:pt x="30958" y="6323"/>
                    <a:pt x="30976" y="6296"/>
                    <a:pt x="30958" y="6261"/>
                  </a:cubicBezTo>
                  <a:cubicBezTo>
                    <a:pt x="31126" y="6323"/>
                    <a:pt x="31241" y="6561"/>
                    <a:pt x="31382" y="6729"/>
                  </a:cubicBezTo>
                  <a:cubicBezTo>
                    <a:pt x="31329" y="6720"/>
                    <a:pt x="31303" y="6738"/>
                    <a:pt x="31320" y="6808"/>
                  </a:cubicBezTo>
                  <a:cubicBezTo>
                    <a:pt x="31338" y="6879"/>
                    <a:pt x="31497" y="6870"/>
                    <a:pt x="31461" y="6808"/>
                  </a:cubicBezTo>
                  <a:cubicBezTo>
                    <a:pt x="31523" y="6773"/>
                    <a:pt x="31550" y="6923"/>
                    <a:pt x="31594" y="6967"/>
                  </a:cubicBezTo>
                  <a:cubicBezTo>
                    <a:pt x="31559" y="7100"/>
                    <a:pt x="31426" y="7188"/>
                    <a:pt x="31408" y="7312"/>
                  </a:cubicBezTo>
                  <a:close/>
                  <a:moveTo>
                    <a:pt x="29801" y="5466"/>
                  </a:moveTo>
                  <a:cubicBezTo>
                    <a:pt x="29881" y="5413"/>
                    <a:pt x="29748" y="5184"/>
                    <a:pt x="29660" y="5237"/>
                  </a:cubicBezTo>
                  <a:cubicBezTo>
                    <a:pt x="29678" y="5343"/>
                    <a:pt x="29748" y="5343"/>
                    <a:pt x="29801" y="5466"/>
                  </a:cubicBezTo>
                  <a:close/>
                  <a:moveTo>
                    <a:pt x="30190" y="5943"/>
                  </a:moveTo>
                  <a:cubicBezTo>
                    <a:pt x="30199" y="5811"/>
                    <a:pt x="30172" y="5775"/>
                    <a:pt x="30331" y="5713"/>
                  </a:cubicBezTo>
                  <a:cubicBezTo>
                    <a:pt x="30252" y="5554"/>
                    <a:pt x="30155" y="5784"/>
                    <a:pt x="30119" y="5740"/>
                  </a:cubicBezTo>
                  <a:cubicBezTo>
                    <a:pt x="30155" y="5652"/>
                    <a:pt x="29996" y="5431"/>
                    <a:pt x="29890" y="5528"/>
                  </a:cubicBezTo>
                  <a:cubicBezTo>
                    <a:pt x="29925" y="5634"/>
                    <a:pt x="29978" y="5563"/>
                    <a:pt x="30022" y="5599"/>
                  </a:cubicBezTo>
                  <a:cubicBezTo>
                    <a:pt x="30075" y="5731"/>
                    <a:pt x="30022" y="5917"/>
                    <a:pt x="30190" y="5943"/>
                  </a:cubicBezTo>
                  <a:close/>
                  <a:moveTo>
                    <a:pt x="30737" y="6437"/>
                  </a:moveTo>
                  <a:cubicBezTo>
                    <a:pt x="30711" y="6296"/>
                    <a:pt x="30631" y="6296"/>
                    <a:pt x="30578" y="6252"/>
                  </a:cubicBezTo>
                  <a:cubicBezTo>
                    <a:pt x="30543" y="6217"/>
                    <a:pt x="30481" y="6049"/>
                    <a:pt x="30428" y="6146"/>
                  </a:cubicBezTo>
                  <a:cubicBezTo>
                    <a:pt x="30384" y="6181"/>
                    <a:pt x="30508" y="6270"/>
                    <a:pt x="30473" y="6314"/>
                  </a:cubicBezTo>
                  <a:cubicBezTo>
                    <a:pt x="30631" y="6279"/>
                    <a:pt x="30623" y="6411"/>
                    <a:pt x="30737" y="6437"/>
                  </a:cubicBezTo>
                  <a:close/>
                  <a:moveTo>
                    <a:pt x="30552" y="6473"/>
                  </a:moveTo>
                  <a:cubicBezTo>
                    <a:pt x="30473" y="6508"/>
                    <a:pt x="30526" y="6579"/>
                    <a:pt x="30543" y="6641"/>
                  </a:cubicBezTo>
                  <a:cubicBezTo>
                    <a:pt x="30649" y="6614"/>
                    <a:pt x="30605" y="6543"/>
                    <a:pt x="30552" y="6473"/>
                  </a:cubicBezTo>
                  <a:close/>
                  <a:moveTo>
                    <a:pt x="30888" y="6543"/>
                  </a:moveTo>
                  <a:cubicBezTo>
                    <a:pt x="30843" y="6464"/>
                    <a:pt x="30790" y="6482"/>
                    <a:pt x="30737" y="6482"/>
                  </a:cubicBezTo>
                  <a:cubicBezTo>
                    <a:pt x="30755" y="6526"/>
                    <a:pt x="30737" y="6552"/>
                    <a:pt x="30782" y="6605"/>
                  </a:cubicBezTo>
                  <a:close/>
                  <a:moveTo>
                    <a:pt x="31011" y="6588"/>
                  </a:moveTo>
                  <a:cubicBezTo>
                    <a:pt x="30985" y="6570"/>
                    <a:pt x="30790" y="6614"/>
                    <a:pt x="30879" y="6711"/>
                  </a:cubicBezTo>
                  <a:cubicBezTo>
                    <a:pt x="30905" y="6755"/>
                    <a:pt x="31108" y="6658"/>
                    <a:pt x="31011" y="6588"/>
                  </a:cubicBezTo>
                  <a:close/>
                  <a:moveTo>
                    <a:pt x="31364" y="6941"/>
                  </a:moveTo>
                  <a:cubicBezTo>
                    <a:pt x="31382" y="6976"/>
                    <a:pt x="31417" y="6950"/>
                    <a:pt x="31373" y="6897"/>
                  </a:cubicBezTo>
                  <a:cubicBezTo>
                    <a:pt x="31285" y="6941"/>
                    <a:pt x="31267" y="7003"/>
                    <a:pt x="31311" y="7091"/>
                  </a:cubicBezTo>
                  <a:cubicBezTo>
                    <a:pt x="31408" y="7073"/>
                    <a:pt x="31294" y="6976"/>
                    <a:pt x="31364" y="6941"/>
                  </a:cubicBezTo>
                  <a:close/>
                  <a:moveTo>
                    <a:pt x="17608" y="592"/>
                  </a:moveTo>
                  <a:cubicBezTo>
                    <a:pt x="17528" y="557"/>
                    <a:pt x="17360" y="601"/>
                    <a:pt x="17360" y="495"/>
                  </a:cubicBezTo>
                  <a:cubicBezTo>
                    <a:pt x="17493" y="469"/>
                    <a:pt x="17537" y="557"/>
                    <a:pt x="17669" y="539"/>
                  </a:cubicBezTo>
                  <a:cubicBezTo>
                    <a:pt x="17660" y="575"/>
                    <a:pt x="17608" y="557"/>
                    <a:pt x="17608" y="592"/>
                  </a:cubicBezTo>
                  <a:close/>
                  <a:moveTo>
                    <a:pt x="17519" y="469"/>
                  </a:moveTo>
                  <a:cubicBezTo>
                    <a:pt x="17413" y="398"/>
                    <a:pt x="17669" y="345"/>
                    <a:pt x="17713" y="416"/>
                  </a:cubicBezTo>
                  <a:cubicBezTo>
                    <a:pt x="17669" y="486"/>
                    <a:pt x="17555" y="363"/>
                    <a:pt x="17519" y="469"/>
                  </a:cubicBezTo>
                  <a:close/>
                  <a:moveTo>
                    <a:pt x="18570" y="486"/>
                  </a:moveTo>
                  <a:cubicBezTo>
                    <a:pt x="18552" y="513"/>
                    <a:pt x="18482" y="557"/>
                    <a:pt x="18402" y="575"/>
                  </a:cubicBezTo>
                  <a:cubicBezTo>
                    <a:pt x="18323" y="592"/>
                    <a:pt x="18226" y="592"/>
                    <a:pt x="18181" y="513"/>
                  </a:cubicBezTo>
                  <a:cubicBezTo>
                    <a:pt x="18120" y="530"/>
                    <a:pt x="18067" y="557"/>
                    <a:pt x="17987" y="557"/>
                  </a:cubicBezTo>
                  <a:cubicBezTo>
                    <a:pt x="17987" y="530"/>
                    <a:pt x="18005" y="530"/>
                    <a:pt x="18023" y="530"/>
                  </a:cubicBezTo>
                  <a:cubicBezTo>
                    <a:pt x="18031" y="504"/>
                    <a:pt x="18014" y="504"/>
                    <a:pt x="17987" y="495"/>
                  </a:cubicBezTo>
                  <a:cubicBezTo>
                    <a:pt x="18102" y="371"/>
                    <a:pt x="18393" y="654"/>
                    <a:pt x="18411" y="433"/>
                  </a:cubicBezTo>
                  <a:cubicBezTo>
                    <a:pt x="18499" y="416"/>
                    <a:pt x="18490" y="486"/>
                    <a:pt x="18570" y="486"/>
                  </a:cubicBezTo>
                  <a:close/>
                  <a:moveTo>
                    <a:pt x="17263" y="522"/>
                  </a:moveTo>
                  <a:cubicBezTo>
                    <a:pt x="17104" y="495"/>
                    <a:pt x="17095" y="610"/>
                    <a:pt x="16945" y="583"/>
                  </a:cubicBezTo>
                  <a:cubicBezTo>
                    <a:pt x="16945" y="451"/>
                    <a:pt x="17140" y="513"/>
                    <a:pt x="17201" y="433"/>
                  </a:cubicBezTo>
                  <a:cubicBezTo>
                    <a:pt x="17245" y="460"/>
                    <a:pt x="17387" y="548"/>
                    <a:pt x="17290" y="619"/>
                  </a:cubicBezTo>
                  <a:cubicBezTo>
                    <a:pt x="17290" y="707"/>
                    <a:pt x="17413" y="522"/>
                    <a:pt x="17413" y="619"/>
                  </a:cubicBezTo>
                  <a:cubicBezTo>
                    <a:pt x="17404" y="733"/>
                    <a:pt x="17272" y="707"/>
                    <a:pt x="17193" y="672"/>
                  </a:cubicBezTo>
                  <a:cubicBezTo>
                    <a:pt x="17175" y="583"/>
                    <a:pt x="17245" y="583"/>
                    <a:pt x="17263" y="522"/>
                  </a:cubicBezTo>
                  <a:close/>
                  <a:moveTo>
                    <a:pt x="18102" y="751"/>
                  </a:moveTo>
                  <a:cubicBezTo>
                    <a:pt x="17899" y="707"/>
                    <a:pt x="17811" y="733"/>
                    <a:pt x="17599" y="689"/>
                  </a:cubicBezTo>
                  <a:cubicBezTo>
                    <a:pt x="17634" y="548"/>
                    <a:pt x="17758" y="513"/>
                    <a:pt x="17925" y="522"/>
                  </a:cubicBezTo>
                  <a:cubicBezTo>
                    <a:pt x="17970" y="645"/>
                    <a:pt x="17793" y="522"/>
                    <a:pt x="17793" y="610"/>
                  </a:cubicBezTo>
                  <a:cubicBezTo>
                    <a:pt x="17881" y="716"/>
                    <a:pt x="18058" y="583"/>
                    <a:pt x="18102" y="751"/>
                  </a:cubicBezTo>
                  <a:close/>
                  <a:moveTo>
                    <a:pt x="24433" y="2641"/>
                  </a:moveTo>
                  <a:cubicBezTo>
                    <a:pt x="24451" y="2588"/>
                    <a:pt x="24521" y="2597"/>
                    <a:pt x="24477" y="2561"/>
                  </a:cubicBezTo>
                  <a:cubicBezTo>
                    <a:pt x="24565" y="2499"/>
                    <a:pt x="24592" y="2641"/>
                    <a:pt x="24539" y="2694"/>
                  </a:cubicBezTo>
                  <a:close/>
                  <a:moveTo>
                    <a:pt x="16725" y="645"/>
                  </a:moveTo>
                  <a:cubicBezTo>
                    <a:pt x="16813" y="627"/>
                    <a:pt x="16883" y="698"/>
                    <a:pt x="17042" y="645"/>
                  </a:cubicBezTo>
                  <a:cubicBezTo>
                    <a:pt x="17034" y="716"/>
                    <a:pt x="16892" y="663"/>
                    <a:pt x="16919" y="769"/>
                  </a:cubicBezTo>
                  <a:cubicBezTo>
                    <a:pt x="16839" y="742"/>
                    <a:pt x="16716" y="760"/>
                    <a:pt x="16725" y="645"/>
                  </a:cubicBezTo>
                  <a:close/>
                  <a:moveTo>
                    <a:pt x="15471" y="380"/>
                  </a:moveTo>
                  <a:cubicBezTo>
                    <a:pt x="15488" y="301"/>
                    <a:pt x="15797" y="257"/>
                    <a:pt x="15886" y="345"/>
                  </a:cubicBezTo>
                  <a:cubicBezTo>
                    <a:pt x="15921" y="460"/>
                    <a:pt x="15833" y="354"/>
                    <a:pt x="15789" y="354"/>
                  </a:cubicBezTo>
                  <a:cubicBezTo>
                    <a:pt x="15700" y="354"/>
                    <a:pt x="15559" y="407"/>
                    <a:pt x="15471" y="380"/>
                  </a:cubicBezTo>
                  <a:close/>
                  <a:moveTo>
                    <a:pt x="18446" y="742"/>
                  </a:moveTo>
                  <a:cubicBezTo>
                    <a:pt x="18641" y="760"/>
                    <a:pt x="18482" y="548"/>
                    <a:pt x="18685" y="592"/>
                  </a:cubicBezTo>
                  <a:cubicBezTo>
                    <a:pt x="18658" y="672"/>
                    <a:pt x="18570" y="680"/>
                    <a:pt x="18561" y="786"/>
                  </a:cubicBezTo>
                  <a:cubicBezTo>
                    <a:pt x="18438" y="769"/>
                    <a:pt x="18287" y="839"/>
                    <a:pt x="18261" y="698"/>
                  </a:cubicBezTo>
                  <a:cubicBezTo>
                    <a:pt x="18349" y="725"/>
                    <a:pt x="18535" y="627"/>
                    <a:pt x="18446" y="742"/>
                  </a:cubicBezTo>
                  <a:close/>
                  <a:moveTo>
                    <a:pt x="16045" y="274"/>
                  </a:moveTo>
                  <a:cubicBezTo>
                    <a:pt x="16115" y="204"/>
                    <a:pt x="16336" y="248"/>
                    <a:pt x="16460" y="221"/>
                  </a:cubicBezTo>
                  <a:cubicBezTo>
                    <a:pt x="16318" y="292"/>
                    <a:pt x="16177" y="310"/>
                    <a:pt x="16045" y="274"/>
                  </a:cubicBezTo>
                  <a:close/>
                  <a:moveTo>
                    <a:pt x="16407" y="530"/>
                  </a:moveTo>
                  <a:cubicBezTo>
                    <a:pt x="16495" y="583"/>
                    <a:pt x="16504" y="513"/>
                    <a:pt x="16601" y="557"/>
                  </a:cubicBezTo>
                  <a:cubicBezTo>
                    <a:pt x="16592" y="619"/>
                    <a:pt x="16477" y="583"/>
                    <a:pt x="16477" y="645"/>
                  </a:cubicBezTo>
                  <a:cubicBezTo>
                    <a:pt x="16433" y="627"/>
                    <a:pt x="16415" y="583"/>
                    <a:pt x="16407" y="530"/>
                  </a:cubicBezTo>
                  <a:close/>
                  <a:moveTo>
                    <a:pt x="15594" y="672"/>
                  </a:moveTo>
                  <a:cubicBezTo>
                    <a:pt x="15594" y="592"/>
                    <a:pt x="15541" y="575"/>
                    <a:pt x="15462" y="592"/>
                  </a:cubicBezTo>
                  <a:cubicBezTo>
                    <a:pt x="15524" y="442"/>
                    <a:pt x="15718" y="592"/>
                    <a:pt x="15833" y="504"/>
                  </a:cubicBezTo>
                  <a:cubicBezTo>
                    <a:pt x="15868" y="548"/>
                    <a:pt x="15877" y="619"/>
                    <a:pt x="15939" y="619"/>
                  </a:cubicBezTo>
                  <a:cubicBezTo>
                    <a:pt x="16036" y="592"/>
                    <a:pt x="15903" y="557"/>
                    <a:pt x="15930" y="504"/>
                  </a:cubicBezTo>
                  <a:cubicBezTo>
                    <a:pt x="15965" y="522"/>
                    <a:pt x="16009" y="530"/>
                    <a:pt x="16062" y="522"/>
                  </a:cubicBezTo>
                  <a:cubicBezTo>
                    <a:pt x="16089" y="575"/>
                    <a:pt x="15974" y="627"/>
                    <a:pt x="16071" y="645"/>
                  </a:cubicBezTo>
                  <a:cubicBezTo>
                    <a:pt x="16062" y="689"/>
                    <a:pt x="15912" y="760"/>
                    <a:pt x="15877" y="689"/>
                  </a:cubicBezTo>
                  <a:cubicBezTo>
                    <a:pt x="15815" y="689"/>
                    <a:pt x="15850" y="769"/>
                    <a:pt x="15762" y="751"/>
                  </a:cubicBezTo>
                  <a:cubicBezTo>
                    <a:pt x="15744" y="689"/>
                    <a:pt x="15797" y="689"/>
                    <a:pt x="15850" y="689"/>
                  </a:cubicBezTo>
                  <a:cubicBezTo>
                    <a:pt x="15850" y="636"/>
                    <a:pt x="15815" y="636"/>
                    <a:pt x="15806" y="601"/>
                  </a:cubicBezTo>
                  <a:cubicBezTo>
                    <a:pt x="15700" y="654"/>
                    <a:pt x="15674" y="786"/>
                    <a:pt x="15515" y="804"/>
                  </a:cubicBezTo>
                  <a:cubicBezTo>
                    <a:pt x="15577" y="654"/>
                    <a:pt x="15462" y="751"/>
                    <a:pt x="15382" y="786"/>
                  </a:cubicBezTo>
                  <a:cubicBezTo>
                    <a:pt x="15374" y="733"/>
                    <a:pt x="15418" y="716"/>
                    <a:pt x="15409" y="663"/>
                  </a:cubicBezTo>
                  <a:cubicBezTo>
                    <a:pt x="15497" y="627"/>
                    <a:pt x="15497" y="707"/>
                    <a:pt x="15594" y="672"/>
                  </a:cubicBezTo>
                  <a:close/>
                  <a:moveTo>
                    <a:pt x="16786" y="160"/>
                  </a:moveTo>
                  <a:cubicBezTo>
                    <a:pt x="16857" y="221"/>
                    <a:pt x="16981" y="160"/>
                    <a:pt x="17104" y="160"/>
                  </a:cubicBezTo>
                  <a:cubicBezTo>
                    <a:pt x="17166" y="151"/>
                    <a:pt x="17175" y="186"/>
                    <a:pt x="17237" y="186"/>
                  </a:cubicBezTo>
                  <a:cubicBezTo>
                    <a:pt x="17290" y="186"/>
                    <a:pt x="17307" y="151"/>
                    <a:pt x="17369" y="160"/>
                  </a:cubicBezTo>
                  <a:cubicBezTo>
                    <a:pt x="17616" y="177"/>
                    <a:pt x="17952" y="204"/>
                    <a:pt x="18270" y="204"/>
                  </a:cubicBezTo>
                  <a:cubicBezTo>
                    <a:pt x="18243" y="371"/>
                    <a:pt x="18049" y="248"/>
                    <a:pt x="17978" y="248"/>
                  </a:cubicBezTo>
                  <a:cubicBezTo>
                    <a:pt x="17881" y="248"/>
                    <a:pt x="17819" y="327"/>
                    <a:pt x="17749" y="265"/>
                  </a:cubicBezTo>
                  <a:cubicBezTo>
                    <a:pt x="17705" y="274"/>
                    <a:pt x="17713" y="327"/>
                    <a:pt x="17749" y="327"/>
                  </a:cubicBezTo>
                  <a:cubicBezTo>
                    <a:pt x="17713" y="398"/>
                    <a:pt x="17608" y="292"/>
                    <a:pt x="17625" y="230"/>
                  </a:cubicBezTo>
                  <a:cubicBezTo>
                    <a:pt x="17555" y="230"/>
                    <a:pt x="17493" y="230"/>
                    <a:pt x="17431" y="230"/>
                  </a:cubicBezTo>
                  <a:cubicBezTo>
                    <a:pt x="17369" y="230"/>
                    <a:pt x="17307" y="230"/>
                    <a:pt x="17254" y="230"/>
                  </a:cubicBezTo>
                  <a:cubicBezTo>
                    <a:pt x="17148" y="239"/>
                    <a:pt x="17042" y="239"/>
                    <a:pt x="16945" y="274"/>
                  </a:cubicBezTo>
                  <a:cubicBezTo>
                    <a:pt x="16883" y="248"/>
                    <a:pt x="16795" y="239"/>
                    <a:pt x="16786" y="160"/>
                  </a:cubicBezTo>
                  <a:close/>
                  <a:moveTo>
                    <a:pt x="24707" y="2729"/>
                  </a:moveTo>
                  <a:cubicBezTo>
                    <a:pt x="24680" y="2614"/>
                    <a:pt x="24919" y="2738"/>
                    <a:pt x="24945" y="2808"/>
                  </a:cubicBezTo>
                  <a:cubicBezTo>
                    <a:pt x="24892" y="2879"/>
                    <a:pt x="24760" y="2658"/>
                    <a:pt x="24707" y="2729"/>
                  </a:cubicBezTo>
                  <a:close/>
                  <a:moveTo>
                    <a:pt x="24610" y="3577"/>
                  </a:moveTo>
                  <a:cubicBezTo>
                    <a:pt x="24565" y="3532"/>
                    <a:pt x="24548" y="3444"/>
                    <a:pt x="24495" y="3427"/>
                  </a:cubicBezTo>
                  <a:cubicBezTo>
                    <a:pt x="24539" y="3312"/>
                    <a:pt x="24645" y="3559"/>
                    <a:pt x="24627" y="3550"/>
                  </a:cubicBezTo>
                  <a:cubicBezTo>
                    <a:pt x="24645" y="3559"/>
                    <a:pt x="24760" y="3603"/>
                    <a:pt x="24839" y="3647"/>
                  </a:cubicBezTo>
                  <a:cubicBezTo>
                    <a:pt x="24919" y="3700"/>
                    <a:pt x="24963" y="3762"/>
                    <a:pt x="25042" y="3780"/>
                  </a:cubicBezTo>
                  <a:cubicBezTo>
                    <a:pt x="25016" y="3833"/>
                    <a:pt x="25042" y="3868"/>
                    <a:pt x="25095" y="3903"/>
                  </a:cubicBezTo>
                  <a:cubicBezTo>
                    <a:pt x="25033" y="3912"/>
                    <a:pt x="24998" y="3868"/>
                    <a:pt x="24963" y="3824"/>
                  </a:cubicBezTo>
                  <a:cubicBezTo>
                    <a:pt x="24919" y="3771"/>
                    <a:pt x="24883" y="3718"/>
                    <a:pt x="24821" y="3674"/>
                  </a:cubicBezTo>
                  <a:cubicBezTo>
                    <a:pt x="24751" y="3621"/>
                    <a:pt x="24663" y="3630"/>
                    <a:pt x="24610" y="3577"/>
                  </a:cubicBezTo>
                  <a:close/>
                  <a:moveTo>
                    <a:pt x="24689" y="2932"/>
                  </a:moveTo>
                  <a:cubicBezTo>
                    <a:pt x="24663" y="3029"/>
                    <a:pt x="24583" y="2906"/>
                    <a:pt x="24557" y="3029"/>
                  </a:cubicBezTo>
                  <a:cubicBezTo>
                    <a:pt x="24512" y="3003"/>
                    <a:pt x="24504" y="2967"/>
                    <a:pt x="24512" y="2932"/>
                  </a:cubicBezTo>
                  <a:cubicBezTo>
                    <a:pt x="24574" y="2932"/>
                    <a:pt x="24610" y="2844"/>
                    <a:pt x="24689" y="2932"/>
                  </a:cubicBezTo>
                  <a:close/>
                  <a:moveTo>
                    <a:pt x="24512" y="2932"/>
                  </a:moveTo>
                  <a:cubicBezTo>
                    <a:pt x="24442" y="2879"/>
                    <a:pt x="24442" y="3117"/>
                    <a:pt x="24353" y="3012"/>
                  </a:cubicBezTo>
                  <a:cubicBezTo>
                    <a:pt x="24362" y="2923"/>
                    <a:pt x="24495" y="2950"/>
                    <a:pt x="24433" y="2879"/>
                  </a:cubicBezTo>
                  <a:cubicBezTo>
                    <a:pt x="24477" y="2826"/>
                    <a:pt x="24539" y="2861"/>
                    <a:pt x="24512" y="2932"/>
                  </a:cubicBezTo>
                  <a:close/>
                  <a:moveTo>
                    <a:pt x="24362" y="3409"/>
                  </a:moveTo>
                  <a:cubicBezTo>
                    <a:pt x="24442" y="3453"/>
                    <a:pt x="24406" y="3559"/>
                    <a:pt x="24495" y="3532"/>
                  </a:cubicBezTo>
                  <a:cubicBezTo>
                    <a:pt x="24557" y="3612"/>
                    <a:pt x="24212" y="3532"/>
                    <a:pt x="24362" y="3409"/>
                  </a:cubicBezTo>
                  <a:close/>
                  <a:moveTo>
                    <a:pt x="20177" y="239"/>
                  </a:moveTo>
                  <a:cubicBezTo>
                    <a:pt x="20309" y="257"/>
                    <a:pt x="20292" y="301"/>
                    <a:pt x="20398" y="283"/>
                  </a:cubicBezTo>
                  <a:cubicBezTo>
                    <a:pt x="20362" y="451"/>
                    <a:pt x="20212" y="212"/>
                    <a:pt x="20203" y="398"/>
                  </a:cubicBezTo>
                  <a:cubicBezTo>
                    <a:pt x="20089" y="407"/>
                    <a:pt x="20177" y="292"/>
                    <a:pt x="20177" y="239"/>
                  </a:cubicBezTo>
                  <a:close/>
                  <a:moveTo>
                    <a:pt x="23612" y="1316"/>
                  </a:moveTo>
                  <a:cubicBezTo>
                    <a:pt x="23806" y="1307"/>
                    <a:pt x="23983" y="1493"/>
                    <a:pt x="24142" y="1572"/>
                  </a:cubicBezTo>
                  <a:cubicBezTo>
                    <a:pt x="24274" y="1634"/>
                    <a:pt x="24398" y="1581"/>
                    <a:pt x="24459" y="1678"/>
                  </a:cubicBezTo>
                  <a:cubicBezTo>
                    <a:pt x="24424" y="1758"/>
                    <a:pt x="24327" y="1652"/>
                    <a:pt x="24256" y="1634"/>
                  </a:cubicBezTo>
                  <a:cubicBezTo>
                    <a:pt x="24203" y="1616"/>
                    <a:pt x="24133" y="1625"/>
                    <a:pt x="24089" y="1608"/>
                  </a:cubicBezTo>
                  <a:cubicBezTo>
                    <a:pt x="24044" y="1590"/>
                    <a:pt x="24062" y="1563"/>
                    <a:pt x="24044" y="1555"/>
                  </a:cubicBezTo>
                  <a:cubicBezTo>
                    <a:pt x="24009" y="1537"/>
                    <a:pt x="23894" y="1563"/>
                    <a:pt x="23912" y="1457"/>
                  </a:cubicBezTo>
                  <a:cubicBezTo>
                    <a:pt x="23735" y="1431"/>
                    <a:pt x="23744" y="1431"/>
                    <a:pt x="23612" y="1316"/>
                  </a:cubicBezTo>
                  <a:close/>
                  <a:moveTo>
                    <a:pt x="24830" y="3497"/>
                  </a:moveTo>
                  <a:cubicBezTo>
                    <a:pt x="24786" y="3524"/>
                    <a:pt x="24724" y="3480"/>
                    <a:pt x="24671" y="3471"/>
                  </a:cubicBezTo>
                  <a:cubicBezTo>
                    <a:pt x="24715" y="3365"/>
                    <a:pt x="24821" y="3435"/>
                    <a:pt x="24830" y="3497"/>
                  </a:cubicBezTo>
                  <a:close/>
                  <a:moveTo>
                    <a:pt x="25325" y="3312"/>
                  </a:moveTo>
                  <a:cubicBezTo>
                    <a:pt x="25342" y="3374"/>
                    <a:pt x="25387" y="3435"/>
                    <a:pt x="25422" y="3497"/>
                  </a:cubicBezTo>
                  <a:cubicBezTo>
                    <a:pt x="25316" y="3559"/>
                    <a:pt x="25228" y="3524"/>
                    <a:pt x="25139" y="3471"/>
                  </a:cubicBezTo>
                  <a:cubicBezTo>
                    <a:pt x="25051" y="3409"/>
                    <a:pt x="24963" y="3321"/>
                    <a:pt x="24874" y="3268"/>
                  </a:cubicBezTo>
                  <a:cubicBezTo>
                    <a:pt x="24839" y="3259"/>
                    <a:pt x="24821" y="3303"/>
                    <a:pt x="24795" y="3329"/>
                  </a:cubicBezTo>
                  <a:cubicBezTo>
                    <a:pt x="24786" y="3188"/>
                    <a:pt x="24663" y="3250"/>
                    <a:pt x="24557" y="3206"/>
                  </a:cubicBezTo>
                  <a:cubicBezTo>
                    <a:pt x="24468" y="3170"/>
                    <a:pt x="24530" y="3100"/>
                    <a:pt x="24477" y="3047"/>
                  </a:cubicBezTo>
                  <a:cubicBezTo>
                    <a:pt x="24601" y="3038"/>
                    <a:pt x="24636" y="3197"/>
                    <a:pt x="24768" y="3206"/>
                  </a:cubicBezTo>
                  <a:cubicBezTo>
                    <a:pt x="24839" y="3197"/>
                    <a:pt x="24901" y="3109"/>
                    <a:pt x="24980" y="3162"/>
                  </a:cubicBezTo>
                  <a:cubicBezTo>
                    <a:pt x="24963" y="3206"/>
                    <a:pt x="24927" y="3188"/>
                    <a:pt x="24910" y="3215"/>
                  </a:cubicBezTo>
                  <a:cubicBezTo>
                    <a:pt x="25086" y="3276"/>
                    <a:pt x="25183" y="3515"/>
                    <a:pt x="25325" y="3312"/>
                  </a:cubicBezTo>
                  <a:close/>
                  <a:moveTo>
                    <a:pt x="25219" y="2438"/>
                  </a:moveTo>
                  <a:cubicBezTo>
                    <a:pt x="25316" y="2349"/>
                    <a:pt x="25422" y="2420"/>
                    <a:pt x="25519" y="2526"/>
                  </a:cubicBezTo>
                  <a:cubicBezTo>
                    <a:pt x="25581" y="2491"/>
                    <a:pt x="25819" y="2570"/>
                    <a:pt x="25722" y="2685"/>
                  </a:cubicBezTo>
                  <a:cubicBezTo>
                    <a:pt x="25563" y="2588"/>
                    <a:pt x="25307" y="2526"/>
                    <a:pt x="25219" y="2438"/>
                  </a:cubicBezTo>
                  <a:close/>
                  <a:moveTo>
                    <a:pt x="23665" y="13272"/>
                  </a:moveTo>
                  <a:cubicBezTo>
                    <a:pt x="23523" y="13334"/>
                    <a:pt x="23285" y="13289"/>
                    <a:pt x="23126" y="13316"/>
                  </a:cubicBezTo>
                  <a:cubicBezTo>
                    <a:pt x="23276" y="13245"/>
                    <a:pt x="23497" y="13245"/>
                    <a:pt x="23665" y="13272"/>
                  </a:cubicBezTo>
                  <a:close/>
                  <a:moveTo>
                    <a:pt x="13828" y="2959"/>
                  </a:moveTo>
                  <a:cubicBezTo>
                    <a:pt x="13820" y="2853"/>
                    <a:pt x="13925" y="2888"/>
                    <a:pt x="13987" y="2888"/>
                  </a:cubicBezTo>
                  <a:cubicBezTo>
                    <a:pt x="13996" y="2985"/>
                    <a:pt x="13899" y="2950"/>
                    <a:pt x="13828" y="2959"/>
                  </a:cubicBezTo>
                  <a:close/>
                  <a:moveTo>
                    <a:pt x="13987" y="2755"/>
                  </a:moveTo>
                  <a:lnTo>
                    <a:pt x="13740" y="2817"/>
                  </a:lnTo>
                  <a:cubicBezTo>
                    <a:pt x="13714" y="2747"/>
                    <a:pt x="13970" y="2650"/>
                    <a:pt x="13987" y="2755"/>
                  </a:cubicBezTo>
                  <a:close/>
                  <a:moveTo>
                    <a:pt x="14031" y="3065"/>
                  </a:moveTo>
                  <a:cubicBezTo>
                    <a:pt x="14031" y="3162"/>
                    <a:pt x="13970" y="3117"/>
                    <a:pt x="13908" y="3126"/>
                  </a:cubicBezTo>
                  <a:cubicBezTo>
                    <a:pt x="13890" y="3047"/>
                    <a:pt x="13987" y="3029"/>
                    <a:pt x="14031" y="3065"/>
                  </a:cubicBezTo>
                  <a:close/>
                  <a:moveTo>
                    <a:pt x="12327" y="3232"/>
                  </a:moveTo>
                  <a:cubicBezTo>
                    <a:pt x="12336" y="3294"/>
                    <a:pt x="12204" y="3294"/>
                    <a:pt x="12151" y="3329"/>
                  </a:cubicBezTo>
                  <a:cubicBezTo>
                    <a:pt x="12133" y="3215"/>
                    <a:pt x="12248" y="3268"/>
                    <a:pt x="12327" y="3232"/>
                  </a:cubicBezTo>
                  <a:close/>
                  <a:moveTo>
                    <a:pt x="14146" y="3321"/>
                  </a:moveTo>
                  <a:cubicBezTo>
                    <a:pt x="14226" y="3268"/>
                    <a:pt x="14296" y="3259"/>
                    <a:pt x="14367" y="3259"/>
                  </a:cubicBezTo>
                  <a:cubicBezTo>
                    <a:pt x="14429" y="3250"/>
                    <a:pt x="14491" y="3250"/>
                    <a:pt x="14561" y="3232"/>
                  </a:cubicBezTo>
                  <a:cubicBezTo>
                    <a:pt x="14544" y="3356"/>
                    <a:pt x="14676" y="3215"/>
                    <a:pt x="14658" y="3338"/>
                  </a:cubicBezTo>
                  <a:cubicBezTo>
                    <a:pt x="14570" y="3321"/>
                    <a:pt x="14491" y="3365"/>
                    <a:pt x="14420" y="3347"/>
                  </a:cubicBezTo>
                  <a:cubicBezTo>
                    <a:pt x="14411" y="3347"/>
                    <a:pt x="14411" y="3294"/>
                    <a:pt x="14411" y="3294"/>
                  </a:cubicBezTo>
                  <a:cubicBezTo>
                    <a:pt x="14376" y="3268"/>
                    <a:pt x="14305" y="3329"/>
                    <a:pt x="14279" y="3312"/>
                  </a:cubicBezTo>
                  <a:cubicBezTo>
                    <a:pt x="14243" y="3347"/>
                    <a:pt x="14296" y="3356"/>
                    <a:pt x="14279" y="3444"/>
                  </a:cubicBezTo>
                  <a:cubicBezTo>
                    <a:pt x="14190" y="3356"/>
                    <a:pt x="14146" y="3471"/>
                    <a:pt x="14031" y="3435"/>
                  </a:cubicBezTo>
                  <a:cubicBezTo>
                    <a:pt x="14005" y="3453"/>
                    <a:pt x="14031" y="3471"/>
                    <a:pt x="14040" y="3471"/>
                  </a:cubicBezTo>
                  <a:cubicBezTo>
                    <a:pt x="14040" y="3568"/>
                    <a:pt x="13970" y="3453"/>
                    <a:pt x="13934" y="3462"/>
                  </a:cubicBezTo>
                  <a:cubicBezTo>
                    <a:pt x="13908" y="3400"/>
                    <a:pt x="14067" y="3356"/>
                    <a:pt x="13978" y="3329"/>
                  </a:cubicBezTo>
                  <a:cubicBezTo>
                    <a:pt x="14014" y="3241"/>
                    <a:pt x="14120" y="3338"/>
                    <a:pt x="14084" y="3427"/>
                  </a:cubicBezTo>
                  <a:cubicBezTo>
                    <a:pt x="14102" y="3391"/>
                    <a:pt x="14182" y="3391"/>
                    <a:pt x="14146" y="3321"/>
                  </a:cubicBezTo>
                  <a:close/>
                  <a:moveTo>
                    <a:pt x="14544" y="2579"/>
                  </a:moveTo>
                  <a:cubicBezTo>
                    <a:pt x="14544" y="2694"/>
                    <a:pt x="14349" y="2658"/>
                    <a:pt x="14252" y="2694"/>
                  </a:cubicBezTo>
                  <a:cubicBezTo>
                    <a:pt x="14288" y="2561"/>
                    <a:pt x="14446" y="2676"/>
                    <a:pt x="14544" y="2579"/>
                  </a:cubicBezTo>
                  <a:close/>
                  <a:moveTo>
                    <a:pt x="12071" y="3789"/>
                  </a:moveTo>
                  <a:cubicBezTo>
                    <a:pt x="12054" y="3718"/>
                    <a:pt x="12001" y="3718"/>
                    <a:pt x="11948" y="3700"/>
                  </a:cubicBezTo>
                  <a:cubicBezTo>
                    <a:pt x="11939" y="3736"/>
                    <a:pt x="11939" y="3771"/>
                    <a:pt x="11939" y="3806"/>
                  </a:cubicBezTo>
                  <a:cubicBezTo>
                    <a:pt x="11868" y="3824"/>
                    <a:pt x="11824" y="3806"/>
                    <a:pt x="11753" y="3859"/>
                  </a:cubicBezTo>
                  <a:cubicBezTo>
                    <a:pt x="11780" y="3762"/>
                    <a:pt x="11727" y="3762"/>
                    <a:pt x="11762" y="3683"/>
                  </a:cubicBezTo>
                  <a:cubicBezTo>
                    <a:pt x="11877" y="3683"/>
                    <a:pt x="11771" y="3718"/>
                    <a:pt x="11815" y="3797"/>
                  </a:cubicBezTo>
                  <a:cubicBezTo>
                    <a:pt x="11895" y="3736"/>
                    <a:pt x="11842" y="3630"/>
                    <a:pt x="12001" y="3621"/>
                  </a:cubicBezTo>
                  <a:cubicBezTo>
                    <a:pt x="12062" y="3780"/>
                    <a:pt x="12089" y="3674"/>
                    <a:pt x="12195" y="3638"/>
                  </a:cubicBezTo>
                  <a:cubicBezTo>
                    <a:pt x="12239" y="3762"/>
                    <a:pt x="12160" y="3824"/>
                    <a:pt x="12054" y="3859"/>
                  </a:cubicBezTo>
                  <a:cubicBezTo>
                    <a:pt x="12018" y="3815"/>
                    <a:pt x="12045" y="3806"/>
                    <a:pt x="12071" y="3789"/>
                  </a:cubicBezTo>
                  <a:close/>
                  <a:moveTo>
                    <a:pt x="14552" y="3047"/>
                  </a:moveTo>
                  <a:cubicBezTo>
                    <a:pt x="14570" y="2985"/>
                    <a:pt x="14703" y="3056"/>
                    <a:pt x="14791" y="3003"/>
                  </a:cubicBezTo>
                  <a:cubicBezTo>
                    <a:pt x="14800" y="3100"/>
                    <a:pt x="14623" y="3056"/>
                    <a:pt x="14552" y="3047"/>
                  </a:cubicBezTo>
                  <a:close/>
                  <a:moveTo>
                    <a:pt x="14376" y="3515"/>
                  </a:moveTo>
                  <a:cubicBezTo>
                    <a:pt x="14393" y="3577"/>
                    <a:pt x="14288" y="3541"/>
                    <a:pt x="14252" y="3568"/>
                  </a:cubicBezTo>
                  <a:cubicBezTo>
                    <a:pt x="14243" y="3453"/>
                    <a:pt x="14323" y="3471"/>
                    <a:pt x="14376" y="3515"/>
                  </a:cubicBezTo>
                  <a:close/>
                  <a:moveTo>
                    <a:pt x="11630" y="4053"/>
                  </a:moveTo>
                  <a:cubicBezTo>
                    <a:pt x="11612" y="4106"/>
                    <a:pt x="11612" y="4177"/>
                    <a:pt x="11524" y="4204"/>
                  </a:cubicBezTo>
                  <a:cubicBezTo>
                    <a:pt x="11488" y="4115"/>
                    <a:pt x="11577" y="4089"/>
                    <a:pt x="11630" y="4053"/>
                  </a:cubicBezTo>
                  <a:close/>
                  <a:moveTo>
                    <a:pt x="10950" y="4362"/>
                  </a:moveTo>
                  <a:cubicBezTo>
                    <a:pt x="10976" y="4362"/>
                    <a:pt x="11003" y="4362"/>
                    <a:pt x="11029" y="4345"/>
                  </a:cubicBezTo>
                  <a:cubicBezTo>
                    <a:pt x="11012" y="4407"/>
                    <a:pt x="11020" y="4468"/>
                    <a:pt x="10932" y="4504"/>
                  </a:cubicBezTo>
                  <a:cubicBezTo>
                    <a:pt x="10915" y="4451"/>
                    <a:pt x="10967" y="4415"/>
                    <a:pt x="10950" y="4362"/>
                  </a:cubicBezTo>
                  <a:close/>
                  <a:moveTo>
                    <a:pt x="14650" y="2561"/>
                  </a:moveTo>
                  <a:cubicBezTo>
                    <a:pt x="14844" y="2535"/>
                    <a:pt x="14959" y="2508"/>
                    <a:pt x="15082" y="2499"/>
                  </a:cubicBezTo>
                  <a:cubicBezTo>
                    <a:pt x="15197" y="2491"/>
                    <a:pt x="15321" y="2473"/>
                    <a:pt x="15506" y="2464"/>
                  </a:cubicBezTo>
                  <a:cubicBezTo>
                    <a:pt x="15603" y="2499"/>
                    <a:pt x="15418" y="2508"/>
                    <a:pt x="15347" y="2517"/>
                  </a:cubicBezTo>
                  <a:cubicBezTo>
                    <a:pt x="15250" y="2535"/>
                    <a:pt x="15118" y="2552"/>
                    <a:pt x="14985" y="2561"/>
                  </a:cubicBezTo>
                  <a:cubicBezTo>
                    <a:pt x="14853" y="2579"/>
                    <a:pt x="14720" y="2605"/>
                    <a:pt x="14605" y="2632"/>
                  </a:cubicBezTo>
                  <a:cubicBezTo>
                    <a:pt x="14588" y="2579"/>
                    <a:pt x="14623" y="2570"/>
                    <a:pt x="14650" y="2561"/>
                  </a:cubicBezTo>
                  <a:close/>
                  <a:moveTo>
                    <a:pt x="10049" y="5007"/>
                  </a:moveTo>
                  <a:cubicBezTo>
                    <a:pt x="9961" y="5078"/>
                    <a:pt x="9917" y="4998"/>
                    <a:pt x="9899" y="4919"/>
                  </a:cubicBezTo>
                  <a:cubicBezTo>
                    <a:pt x="9961" y="4866"/>
                    <a:pt x="9996" y="4972"/>
                    <a:pt x="10049" y="5007"/>
                  </a:cubicBezTo>
                  <a:close/>
                  <a:moveTo>
                    <a:pt x="9307" y="5996"/>
                  </a:moveTo>
                  <a:cubicBezTo>
                    <a:pt x="9263" y="6049"/>
                    <a:pt x="9219" y="6058"/>
                    <a:pt x="9166" y="5996"/>
                  </a:cubicBezTo>
                  <a:cubicBezTo>
                    <a:pt x="9219" y="5943"/>
                    <a:pt x="9263" y="5934"/>
                    <a:pt x="9307" y="5996"/>
                  </a:cubicBezTo>
                  <a:close/>
                  <a:moveTo>
                    <a:pt x="10102" y="5369"/>
                  </a:moveTo>
                  <a:cubicBezTo>
                    <a:pt x="10058" y="5431"/>
                    <a:pt x="9987" y="5484"/>
                    <a:pt x="9917" y="5537"/>
                  </a:cubicBezTo>
                  <a:cubicBezTo>
                    <a:pt x="9837" y="5581"/>
                    <a:pt x="9749" y="5616"/>
                    <a:pt x="9661" y="5652"/>
                  </a:cubicBezTo>
                  <a:cubicBezTo>
                    <a:pt x="9590" y="5687"/>
                    <a:pt x="9678" y="5758"/>
                    <a:pt x="9572" y="5793"/>
                  </a:cubicBezTo>
                  <a:cubicBezTo>
                    <a:pt x="9564" y="5766"/>
                    <a:pt x="9581" y="5749"/>
                    <a:pt x="9564" y="5722"/>
                  </a:cubicBezTo>
                  <a:cubicBezTo>
                    <a:pt x="9422" y="5784"/>
                    <a:pt x="9422" y="5872"/>
                    <a:pt x="9369" y="5943"/>
                  </a:cubicBezTo>
                  <a:cubicBezTo>
                    <a:pt x="9299" y="5811"/>
                    <a:pt x="9228" y="5872"/>
                    <a:pt x="9149" y="5890"/>
                  </a:cubicBezTo>
                  <a:cubicBezTo>
                    <a:pt x="9131" y="5811"/>
                    <a:pt x="9175" y="5775"/>
                    <a:pt x="9237" y="5758"/>
                  </a:cubicBezTo>
                  <a:cubicBezTo>
                    <a:pt x="9299" y="5740"/>
                    <a:pt x="9378" y="5749"/>
                    <a:pt x="9413" y="5758"/>
                  </a:cubicBezTo>
                  <a:cubicBezTo>
                    <a:pt x="9360" y="5652"/>
                    <a:pt x="9387" y="5493"/>
                    <a:pt x="9475" y="5484"/>
                  </a:cubicBezTo>
                  <a:cubicBezTo>
                    <a:pt x="9537" y="5546"/>
                    <a:pt x="9413" y="5563"/>
                    <a:pt x="9449" y="5616"/>
                  </a:cubicBezTo>
                  <a:cubicBezTo>
                    <a:pt x="9528" y="5678"/>
                    <a:pt x="9511" y="5554"/>
                    <a:pt x="9511" y="5537"/>
                  </a:cubicBezTo>
                  <a:cubicBezTo>
                    <a:pt x="9555" y="5546"/>
                    <a:pt x="9590" y="5431"/>
                    <a:pt x="9643" y="5440"/>
                  </a:cubicBezTo>
                  <a:cubicBezTo>
                    <a:pt x="9643" y="5440"/>
                    <a:pt x="9678" y="5493"/>
                    <a:pt x="9678" y="5484"/>
                  </a:cubicBezTo>
                  <a:cubicBezTo>
                    <a:pt x="9705" y="5466"/>
                    <a:pt x="9696" y="5413"/>
                    <a:pt x="9722" y="5378"/>
                  </a:cubicBezTo>
                  <a:cubicBezTo>
                    <a:pt x="9749" y="5343"/>
                    <a:pt x="9775" y="5378"/>
                    <a:pt x="9784" y="5369"/>
                  </a:cubicBezTo>
                  <a:cubicBezTo>
                    <a:pt x="9820" y="5351"/>
                    <a:pt x="9802" y="5272"/>
                    <a:pt x="9890" y="5290"/>
                  </a:cubicBezTo>
                  <a:cubicBezTo>
                    <a:pt x="9908" y="5290"/>
                    <a:pt x="9934" y="5281"/>
                    <a:pt x="9952" y="5281"/>
                  </a:cubicBezTo>
                  <a:cubicBezTo>
                    <a:pt x="10005" y="5298"/>
                    <a:pt x="9996" y="5440"/>
                    <a:pt x="10102" y="5369"/>
                  </a:cubicBezTo>
                  <a:close/>
                  <a:moveTo>
                    <a:pt x="9961" y="5351"/>
                  </a:moveTo>
                  <a:cubicBezTo>
                    <a:pt x="9881" y="5440"/>
                    <a:pt x="9705" y="5343"/>
                    <a:pt x="9828" y="5519"/>
                  </a:cubicBezTo>
                  <a:cubicBezTo>
                    <a:pt x="9890" y="5466"/>
                    <a:pt x="10014" y="5431"/>
                    <a:pt x="9961" y="5351"/>
                  </a:cubicBezTo>
                  <a:close/>
                  <a:moveTo>
                    <a:pt x="11541" y="3585"/>
                  </a:moveTo>
                  <a:cubicBezTo>
                    <a:pt x="11506" y="3488"/>
                    <a:pt x="11639" y="3488"/>
                    <a:pt x="11700" y="3480"/>
                  </a:cubicBezTo>
                  <a:cubicBezTo>
                    <a:pt x="11718" y="3541"/>
                    <a:pt x="11586" y="3550"/>
                    <a:pt x="11541" y="3585"/>
                  </a:cubicBezTo>
                  <a:close/>
                  <a:moveTo>
                    <a:pt x="11550" y="3753"/>
                  </a:moveTo>
                  <a:cubicBezTo>
                    <a:pt x="11577" y="3665"/>
                    <a:pt x="11753" y="3638"/>
                    <a:pt x="11842" y="3585"/>
                  </a:cubicBezTo>
                  <a:cubicBezTo>
                    <a:pt x="11815" y="3665"/>
                    <a:pt x="11639" y="3691"/>
                    <a:pt x="11550" y="3753"/>
                  </a:cubicBezTo>
                  <a:close/>
                  <a:moveTo>
                    <a:pt x="8319" y="5678"/>
                  </a:moveTo>
                  <a:cubicBezTo>
                    <a:pt x="8345" y="5784"/>
                    <a:pt x="8248" y="5766"/>
                    <a:pt x="8168" y="5846"/>
                  </a:cubicBezTo>
                  <a:cubicBezTo>
                    <a:pt x="8080" y="5855"/>
                    <a:pt x="8283" y="5722"/>
                    <a:pt x="8319" y="5678"/>
                  </a:cubicBezTo>
                  <a:close/>
                  <a:moveTo>
                    <a:pt x="9060" y="5069"/>
                  </a:moveTo>
                  <a:cubicBezTo>
                    <a:pt x="9016" y="5175"/>
                    <a:pt x="8875" y="5237"/>
                    <a:pt x="8769" y="5334"/>
                  </a:cubicBezTo>
                  <a:cubicBezTo>
                    <a:pt x="8672" y="5422"/>
                    <a:pt x="8319" y="5705"/>
                    <a:pt x="8495" y="5528"/>
                  </a:cubicBezTo>
                  <a:cubicBezTo>
                    <a:pt x="8557" y="5466"/>
                    <a:pt x="8663" y="5378"/>
                    <a:pt x="8760" y="5298"/>
                  </a:cubicBezTo>
                  <a:cubicBezTo>
                    <a:pt x="8866" y="5210"/>
                    <a:pt x="8981" y="5139"/>
                    <a:pt x="9060" y="5069"/>
                  </a:cubicBezTo>
                  <a:close/>
                  <a:moveTo>
                    <a:pt x="2615" y="12362"/>
                  </a:moveTo>
                  <a:cubicBezTo>
                    <a:pt x="2553" y="12424"/>
                    <a:pt x="2482" y="12424"/>
                    <a:pt x="2411" y="12415"/>
                  </a:cubicBezTo>
                  <a:cubicBezTo>
                    <a:pt x="2376" y="12406"/>
                    <a:pt x="2332" y="12398"/>
                    <a:pt x="2288" y="12398"/>
                  </a:cubicBezTo>
                  <a:cubicBezTo>
                    <a:pt x="2279" y="12398"/>
                    <a:pt x="2270" y="12398"/>
                    <a:pt x="2261" y="12398"/>
                  </a:cubicBezTo>
                  <a:lnTo>
                    <a:pt x="2244" y="12398"/>
                  </a:lnTo>
                  <a:cubicBezTo>
                    <a:pt x="2235" y="12398"/>
                    <a:pt x="2244" y="12389"/>
                    <a:pt x="2244" y="12389"/>
                  </a:cubicBezTo>
                  <a:cubicBezTo>
                    <a:pt x="2252" y="12371"/>
                    <a:pt x="2252" y="12362"/>
                    <a:pt x="2244" y="12353"/>
                  </a:cubicBezTo>
                  <a:cubicBezTo>
                    <a:pt x="2270" y="12353"/>
                    <a:pt x="2279" y="12353"/>
                    <a:pt x="2297" y="12362"/>
                  </a:cubicBezTo>
                  <a:cubicBezTo>
                    <a:pt x="2332" y="12353"/>
                    <a:pt x="2376" y="12345"/>
                    <a:pt x="2411" y="12336"/>
                  </a:cubicBezTo>
                  <a:cubicBezTo>
                    <a:pt x="2482" y="12327"/>
                    <a:pt x="2509" y="12345"/>
                    <a:pt x="2464" y="12389"/>
                  </a:cubicBezTo>
                  <a:cubicBezTo>
                    <a:pt x="2509" y="12389"/>
                    <a:pt x="2553" y="12398"/>
                    <a:pt x="2615" y="12362"/>
                  </a:cubicBezTo>
                  <a:close/>
                  <a:moveTo>
                    <a:pt x="2977" y="12459"/>
                  </a:moveTo>
                  <a:cubicBezTo>
                    <a:pt x="2879" y="12442"/>
                    <a:pt x="2791" y="12415"/>
                    <a:pt x="2615" y="12424"/>
                  </a:cubicBezTo>
                  <a:cubicBezTo>
                    <a:pt x="2826" y="12353"/>
                    <a:pt x="3153" y="12336"/>
                    <a:pt x="2977" y="12459"/>
                  </a:cubicBezTo>
                  <a:close/>
                  <a:moveTo>
                    <a:pt x="2871" y="12707"/>
                  </a:moveTo>
                  <a:cubicBezTo>
                    <a:pt x="2959" y="12715"/>
                    <a:pt x="2738" y="12813"/>
                    <a:pt x="2694" y="12830"/>
                  </a:cubicBezTo>
                  <a:cubicBezTo>
                    <a:pt x="2597" y="12830"/>
                    <a:pt x="2650" y="12777"/>
                    <a:pt x="2597" y="12768"/>
                  </a:cubicBezTo>
                  <a:cubicBezTo>
                    <a:pt x="2747" y="12689"/>
                    <a:pt x="2676" y="12839"/>
                    <a:pt x="2871" y="12707"/>
                  </a:cubicBezTo>
                  <a:close/>
                  <a:moveTo>
                    <a:pt x="15736" y="2473"/>
                  </a:moveTo>
                  <a:cubicBezTo>
                    <a:pt x="15806" y="2411"/>
                    <a:pt x="16062" y="2411"/>
                    <a:pt x="16151" y="2446"/>
                  </a:cubicBezTo>
                  <a:cubicBezTo>
                    <a:pt x="16027" y="2535"/>
                    <a:pt x="15824" y="2464"/>
                    <a:pt x="15736" y="2473"/>
                  </a:cubicBezTo>
                  <a:close/>
                  <a:moveTo>
                    <a:pt x="9069" y="5837"/>
                  </a:moveTo>
                  <a:cubicBezTo>
                    <a:pt x="9237" y="6049"/>
                    <a:pt x="9069" y="6190"/>
                    <a:pt x="8866" y="6208"/>
                  </a:cubicBezTo>
                  <a:cubicBezTo>
                    <a:pt x="8848" y="6243"/>
                    <a:pt x="8901" y="6252"/>
                    <a:pt x="8928" y="6243"/>
                  </a:cubicBezTo>
                  <a:cubicBezTo>
                    <a:pt x="8937" y="6358"/>
                    <a:pt x="8769" y="6323"/>
                    <a:pt x="8707" y="6349"/>
                  </a:cubicBezTo>
                  <a:cubicBezTo>
                    <a:pt x="8681" y="6367"/>
                    <a:pt x="8725" y="6384"/>
                    <a:pt x="8734" y="6367"/>
                  </a:cubicBezTo>
                  <a:cubicBezTo>
                    <a:pt x="8707" y="6437"/>
                    <a:pt x="8583" y="6561"/>
                    <a:pt x="8504" y="6552"/>
                  </a:cubicBezTo>
                  <a:cubicBezTo>
                    <a:pt x="8504" y="6614"/>
                    <a:pt x="8398" y="6658"/>
                    <a:pt x="8495" y="6729"/>
                  </a:cubicBezTo>
                  <a:cubicBezTo>
                    <a:pt x="8354" y="6738"/>
                    <a:pt x="8301" y="6852"/>
                    <a:pt x="8204" y="6967"/>
                  </a:cubicBezTo>
                  <a:cubicBezTo>
                    <a:pt x="8133" y="6985"/>
                    <a:pt x="8054" y="6897"/>
                    <a:pt x="7983" y="6976"/>
                  </a:cubicBezTo>
                  <a:cubicBezTo>
                    <a:pt x="7992" y="7064"/>
                    <a:pt x="8133" y="6905"/>
                    <a:pt x="8160" y="7056"/>
                  </a:cubicBezTo>
                  <a:cubicBezTo>
                    <a:pt x="8124" y="7109"/>
                    <a:pt x="8098" y="7117"/>
                    <a:pt x="8062" y="7073"/>
                  </a:cubicBezTo>
                  <a:cubicBezTo>
                    <a:pt x="7957" y="7223"/>
                    <a:pt x="7753" y="7365"/>
                    <a:pt x="7718" y="7515"/>
                  </a:cubicBezTo>
                  <a:cubicBezTo>
                    <a:pt x="7683" y="7559"/>
                    <a:pt x="7639" y="7559"/>
                    <a:pt x="7595" y="7515"/>
                  </a:cubicBezTo>
                  <a:cubicBezTo>
                    <a:pt x="7621" y="7559"/>
                    <a:pt x="7612" y="7612"/>
                    <a:pt x="7577" y="7665"/>
                  </a:cubicBezTo>
                  <a:cubicBezTo>
                    <a:pt x="7550" y="7709"/>
                    <a:pt x="7497" y="7762"/>
                    <a:pt x="7436" y="7797"/>
                  </a:cubicBezTo>
                  <a:cubicBezTo>
                    <a:pt x="7480" y="7868"/>
                    <a:pt x="7400" y="7947"/>
                    <a:pt x="7383" y="8018"/>
                  </a:cubicBezTo>
                  <a:cubicBezTo>
                    <a:pt x="7321" y="7992"/>
                    <a:pt x="7356" y="7956"/>
                    <a:pt x="7383" y="7921"/>
                  </a:cubicBezTo>
                  <a:cubicBezTo>
                    <a:pt x="7268" y="7921"/>
                    <a:pt x="7312" y="8071"/>
                    <a:pt x="7215" y="8089"/>
                  </a:cubicBezTo>
                  <a:cubicBezTo>
                    <a:pt x="7197" y="8115"/>
                    <a:pt x="7224" y="8115"/>
                    <a:pt x="7232" y="8106"/>
                  </a:cubicBezTo>
                  <a:cubicBezTo>
                    <a:pt x="7312" y="8195"/>
                    <a:pt x="7197" y="8124"/>
                    <a:pt x="7162" y="8150"/>
                  </a:cubicBezTo>
                  <a:cubicBezTo>
                    <a:pt x="7162" y="8150"/>
                    <a:pt x="7091" y="8248"/>
                    <a:pt x="7082" y="8256"/>
                  </a:cubicBezTo>
                  <a:cubicBezTo>
                    <a:pt x="7056" y="8292"/>
                    <a:pt x="7029" y="8327"/>
                    <a:pt x="7003" y="8362"/>
                  </a:cubicBezTo>
                  <a:cubicBezTo>
                    <a:pt x="6976" y="8389"/>
                    <a:pt x="6906" y="8389"/>
                    <a:pt x="6906" y="8389"/>
                  </a:cubicBezTo>
                  <a:cubicBezTo>
                    <a:pt x="6888" y="8415"/>
                    <a:pt x="6932" y="8495"/>
                    <a:pt x="6923" y="8530"/>
                  </a:cubicBezTo>
                  <a:cubicBezTo>
                    <a:pt x="6915" y="8574"/>
                    <a:pt x="6870" y="8557"/>
                    <a:pt x="6853" y="8583"/>
                  </a:cubicBezTo>
                  <a:cubicBezTo>
                    <a:pt x="6844" y="8601"/>
                    <a:pt x="6870" y="8627"/>
                    <a:pt x="6853" y="8645"/>
                  </a:cubicBezTo>
                  <a:cubicBezTo>
                    <a:pt x="6782" y="8724"/>
                    <a:pt x="6694" y="8742"/>
                    <a:pt x="6694" y="8822"/>
                  </a:cubicBezTo>
                  <a:cubicBezTo>
                    <a:pt x="6694" y="8839"/>
                    <a:pt x="6747" y="8813"/>
                    <a:pt x="6756" y="8786"/>
                  </a:cubicBezTo>
                  <a:cubicBezTo>
                    <a:pt x="6747" y="8848"/>
                    <a:pt x="6703" y="8901"/>
                    <a:pt x="6667" y="8936"/>
                  </a:cubicBezTo>
                  <a:cubicBezTo>
                    <a:pt x="6632" y="8963"/>
                    <a:pt x="6588" y="8989"/>
                    <a:pt x="6570" y="8998"/>
                  </a:cubicBezTo>
                  <a:cubicBezTo>
                    <a:pt x="6561" y="9016"/>
                    <a:pt x="6579" y="9042"/>
                    <a:pt x="6570" y="9060"/>
                  </a:cubicBezTo>
                  <a:cubicBezTo>
                    <a:pt x="6561" y="9060"/>
                    <a:pt x="6517" y="9069"/>
                    <a:pt x="6517" y="9086"/>
                  </a:cubicBezTo>
                  <a:cubicBezTo>
                    <a:pt x="6508" y="9104"/>
                    <a:pt x="6561" y="9104"/>
                    <a:pt x="6570" y="9113"/>
                  </a:cubicBezTo>
                  <a:cubicBezTo>
                    <a:pt x="6588" y="9148"/>
                    <a:pt x="6508" y="9157"/>
                    <a:pt x="6526" y="9184"/>
                  </a:cubicBezTo>
                  <a:cubicBezTo>
                    <a:pt x="6473" y="9166"/>
                    <a:pt x="6464" y="9139"/>
                    <a:pt x="6491" y="9122"/>
                  </a:cubicBezTo>
                  <a:cubicBezTo>
                    <a:pt x="6420" y="9148"/>
                    <a:pt x="6394" y="9069"/>
                    <a:pt x="6305" y="9069"/>
                  </a:cubicBezTo>
                  <a:cubicBezTo>
                    <a:pt x="6305" y="9086"/>
                    <a:pt x="6332" y="9095"/>
                    <a:pt x="6323" y="9104"/>
                  </a:cubicBezTo>
                  <a:cubicBezTo>
                    <a:pt x="6323" y="9148"/>
                    <a:pt x="6394" y="9113"/>
                    <a:pt x="6438" y="9139"/>
                  </a:cubicBezTo>
                  <a:cubicBezTo>
                    <a:pt x="6482" y="9166"/>
                    <a:pt x="6420" y="9166"/>
                    <a:pt x="6411" y="9184"/>
                  </a:cubicBezTo>
                  <a:cubicBezTo>
                    <a:pt x="6411" y="9192"/>
                    <a:pt x="6455" y="9228"/>
                    <a:pt x="6455" y="9228"/>
                  </a:cubicBezTo>
                  <a:cubicBezTo>
                    <a:pt x="6455" y="9237"/>
                    <a:pt x="6332" y="9254"/>
                    <a:pt x="6464" y="9272"/>
                  </a:cubicBezTo>
                  <a:cubicBezTo>
                    <a:pt x="6464" y="9298"/>
                    <a:pt x="6394" y="9272"/>
                    <a:pt x="6376" y="9289"/>
                  </a:cubicBezTo>
                  <a:cubicBezTo>
                    <a:pt x="6358" y="9307"/>
                    <a:pt x="6394" y="9316"/>
                    <a:pt x="6429" y="9325"/>
                  </a:cubicBezTo>
                  <a:cubicBezTo>
                    <a:pt x="6341" y="9351"/>
                    <a:pt x="6288" y="9387"/>
                    <a:pt x="6358" y="9431"/>
                  </a:cubicBezTo>
                  <a:cubicBezTo>
                    <a:pt x="6305" y="9457"/>
                    <a:pt x="6235" y="9475"/>
                    <a:pt x="6199" y="9510"/>
                  </a:cubicBezTo>
                  <a:cubicBezTo>
                    <a:pt x="6261" y="9519"/>
                    <a:pt x="6270" y="9501"/>
                    <a:pt x="6288" y="9493"/>
                  </a:cubicBezTo>
                  <a:cubicBezTo>
                    <a:pt x="6332" y="9510"/>
                    <a:pt x="6244" y="9528"/>
                    <a:pt x="6279" y="9554"/>
                  </a:cubicBezTo>
                  <a:cubicBezTo>
                    <a:pt x="6270" y="9572"/>
                    <a:pt x="6394" y="9554"/>
                    <a:pt x="6411" y="9563"/>
                  </a:cubicBezTo>
                  <a:cubicBezTo>
                    <a:pt x="6341" y="9599"/>
                    <a:pt x="6482" y="9590"/>
                    <a:pt x="6491" y="9599"/>
                  </a:cubicBezTo>
                  <a:cubicBezTo>
                    <a:pt x="6500" y="9607"/>
                    <a:pt x="6464" y="9625"/>
                    <a:pt x="6464" y="9634"/>
                  </a:cubicBezTo>
                  <a:cubicBezTo>
                    <a:pt x="6508" y="9678"/>
                    <a:pt x="6376" y="9793"/>
                    <a:pt x="6297" y="9890"/>
                  </a:cubicBezTo>
                  <a:cubicBezTo>
                    <a:pt x="6288" y="9908"/>
                    <a:pt x="6394" y="9881"/>
                    <a:pt x="6217" y="9961"/>
                  </a:cubicBezTo>
                  <a:cubicBezTo>
                    <a:pt x="6173" y="9996"/>
                    <a:pt x="6297" y="9943"/>
                    <a:pt x="6288" y="9952"/>
                  </a:cubicBezTo>
                  <a:cubicBezTo>
                    <a:pt x="6199" y="10058"/>
                    <a:pt x="6235" y="10084"/>
                    <a:pt x="6040" y="10234"/>
                  </a:cubicBezTo>
                  <a:cubicBezTo>
                    <a:pt x="5917" y="10270"/>
                    <a:pt x="6146" y="10128"/>
                    <a:pt x="6058" y="10155"/>
                  </a:cubicBezTo>
                  <a:cubicBezTo>
                    <a:pt x="5890" y="10225"/>
                    <a:pt x="5935" y="10234"/>
                    <a:pt x="5917" y="10261"/>
                  </a:cubicBezTo>
                  <a:cubicBezTo>
                    <a:pt x="5917" y="10270"/>
                    <a:pt x="5846" y="10314"/>
                    <a:pt x="5846" y="10314"/>
                  </a:cubicBezTo>
                  <a:cubicBezTo>
                    <a:pt x="5846" y="10331"/>
                    <a:pt x="5952" y="10278"/>
                    <a:pt x="5917" y="10305"/>
                  </a:cubicBezTo>
                  <a:cubicBezTo>
                    <a:pt x="5882" y="10331"/>
                    <a:pt x="5846" y="10358"/>
                    <a:pt x="5820" y="10384"/>
                  </a:cubicBezTo>
                  <a:lnTo>
                    <a:pt x="5811" y="10393"/>
                  </a:lnTo>
                  <a:lnTo>
                    <a:pt x="5811" y="10393"/>
                  </a:lnTo>
                  <a:cubicBezTo>
                    <a:pt x="5811" y="10402"/>
                    <a:pt x="5811" y="10402"/>
                    <a:pt x="5820" y="10402"/>
                  </a:cubicBezTo>
                  <a:cubicBezTo>
                    <a:pt x="5820" y="10402"/>
                    <a:pt x="5829" y="10402"/>
                    <a:pt x="5837" y="10402"/>
                  </a:cubicBezTo>
                  <a:cubicBezTo>
                    <a:pt x="5864" y="10402"/>
                    <a:pt x="5935" y="10384"/>
                    <a:pt x="6040" y="10323"/>
                  </a:cubicBezTo>
                  <a:cubicBezTo>
                    <a:pt x="6058" y="10376"/>
                    <a:pt x="6261" y="10287"/>
                    <a:pt x="6155" y="10402"/>
                  </a:cubicBezTo>
                  <a:cubicBezTo>
                    <a:pt x="6367" y="10296"/>
                    <a:pt x="6350" y="10384"/>
                    <a:pt x="6402" y="10420"/>
                  </a:cubicBezTo>
                  <a:cubicBezTo>
                    <a:pt x="6570" y="10296"/>
                    <a:pt x="6535" y="10393"/>
                    <a:pt x="6614" y="10402"/>
                  </a:cubicBezTo>
                  <a:cubicBezTo>
                    <a:pt x="6667" y="10402"/>
                    <a:pt x="6773" y="10349"/>
                    <a:pt x="6809" y="10349"/>
                  </a:cubicBezTo>
                  <a:cubicBezTo>
                    <a:pt x="6870" y="10358"/>
                    <a:pt x="6932" y="10358"/>
                    <a:pt x="6994" y="10358"/>
                  </a:cubicBezTo>
                  <a:cubicBezTo>
                    <a:pt x="7047" y="10358"/>
                    <a:pt x="7074" y="10446"/>
                    <a:pt x="7153" y="10340"/>
                  </a:cubicBezTo>
                  <a:cubicBezTo>
                    <a:pt x="7144" y="10437"/>
                    <a:pt x="7197" y="10349"/>
                    <a:pt x="7232" y="10349"/>
                  </a:cubicBezTo>
                  <a:cubicBezTo>
                    <a:pt x="7250" y="10349"/>
                    <a:pt x="7241" y="10376"/>
                    <a:pt x="7259" y="10376"/>
                  </a:cubicBezTo>
                  <a:cubicBezTo>
                    <a:pt x="7312" y="10384"/>
                    <a:pt x="7391" y="10331"/>
                    <a:pt x="7453" y="10331"/>
                  </a:cubicBezTo>
                  <a:cubicBezTo>
                    <a:pt x="7559" y="10331"/>
                    <a:pt x="7656" y="10376"/>
                    <a:pt x="7753" y="10367"/>
                  </a:cubicBezTo>
                  <a:cubicBezTo>
                    <a:pt x="7815" y="10367"/>
                    <a:pt x="7868" y="10323"/>
                    <a:pt x="7930" y="10314"/>
                  </a:cubicBezTo>
                  <a:cubicBezTo>
                    <a:pt x="8001" y="10305"/>
                    <a:pt x="8071" y="10358"/>
                    <a:pt x="8142" y="10349"/>
                  </a:cubicBezTo>
                  <a:cubicBezTo>
                    <a:pt x="8239" y="10349"/>
                    <a:pt x="8345" y="10278"/>
                    <a:pt x="8442" y="10331"/>
                  </a:cubicBezTo>
                  <a:cubicBezTo>
                    <a:pt x="8469" y="10331"/>
                    <a:pt x="8469" y="10296"/>
                    <a:pt x="8469" y="10270"/>
                  </a:cubicBezTo>
                  <a:cubicBezTo>
                    <a:pt x="8539" y="10287"/>
                    <a:pt x="8610" y="10323"/>
                    <a:pt x="8707" y="10305"/>
                  </a:cubicBezTo>
                  <a:cubicBezTo>
                    <a:pt x="8804" y="10376"/>
                    <a:pt x="8848" y="10490"/>
                    <a:pt x="9034" y="10473"/>
                  </a:cubicBezTo>
                  <a:cubicBezTo>
                    <a:pt x="9087" y="10561"/>
                    <a:pt x="8910" y="10614"/>
                    <a:pt x="8937" y="10773"/>
                  </a:cubicBezTo>
                  <a:cubicBezTo>
                    <a:pt x="8972" y="10852"/>
                    <a:pt x="9087" y="10782"/>
                    <a:pt x="9140" y="10782"/>
                  </a:cubicBezTo>
                  <a:cubicBezTo>
                    <a:pt x="9193" y="10755"/>
                    <a:pt x="9140" y="10738"/>
                    <a:pt x="9175" y="10658"/>
                  </a:cubicBezTo>
                  <a:cubicBezTo>
                    <a:pt x="9290" y="10640"/>
                    <a:pt x="9237" y="10773"/>
                    <a:pt x="9325" y="10782"/>
                  </a:cubicBezTo>
                  <a:cubicBezTo>
                    <a:pt x="9431" y="10826"/>
                    <a:pt x="9413" y="10711"/>
                    <a:pt x="9502" y="10729"/>
                  </a:cubicBezTo>
                  <a:cubicBezTo>
                    <a:pt x="9502" y="10782"/>
                    <a:pt x="9537" y="10799"/>
                    <a:pt x="9528" y="10852"/>
                  </a:cubicBezTo>
                  <a:cubicBezTo>
                    <a:pt x="9634" y="10879"/>
                    <a:pt x="9643" y="10808"/>
                    <a:pt x="9740" y="10826"/>
                  </a:cubicBezTo>
                  <a:cubicBezTo>
                    <a:pt x="9749" y="10879"/>
                    <a:pt x="9714" y="10879"/>
                    <a:pt x="9705" y="10923"/>
                  </a:cubicBezTo>
                  <a:cubicBezTo>
                    <a:pt x="9820" y="10905"/>
                    <a:pt x="9917" y="10870"/>
                    <a:pt x="9970" y="10958"/>
                  </a:cubicBezTo>
                  <a:cubicBezTo>
                    <a:pt x="10005" y="10958"/>
                    <a:pt x="9987" y="10923"/>
                    <a:pt x="9979" y="10932"/>
                  </a:cubicBezTo>
                  <a:cubicBezTo>
                    <a:pt x="10058" y="10897"/>
                    <a:pt x="10261" y="10905"/>
                    <a:pt x="10332" y="10967"/>
                  </a:cubicBezTo>
                  <a:cubicBezTo>
                    <a:pt x="10385" y="10949"/>
                    <a:pt x="10358" y="10879"/>
                    <a:pt x="10420" y="10941"/>
                  </a:cubicBezTo>
                  <a:cubicBezTo>
                    <a:pt x="10500" y="10923"/>
                    <a:pt x="10561" y="10888"/>
                    <a:pt x="10605" y="10826"/>
                  </a:cubicBezTo>
                  <a:cubicBezTo>
                    <a:pt x="10641" y="10852"/>
                    <a:pt x="10641" y="10932"/>
                    <a:pt x="10694" y="10949"/>
                  </a:cubicBezTo>
                  <a:cubicBezTo>
                    <a:pt x="10711" y="10932"/>
                    <a:pt x="10738" y="10923"/>
                    <a:pt x="10782" y="10923"/>
                  </a:cubicBezTo>
                  <a:cubicBezTo>
                    <a:pt x="10782" y="10852"/>
                    <a:pt x="10729" y="10835"/>
                    <a:pt x="10756" y="10738"/>
                  </a:cubicBezTo>
                  <a:cubicBezTo>
                    <a:pt x="10835" y="10738"/>
                    <a:pt x="10791" y="10764"/>
                    <a:pt x="10782" y="10799"/>
                  </a:cubicBezTo>
                  <a:cubicBezTo>
                    <a:pt x="10870" y="10835"/>
                    <a:pt x="10862" y="10755"/>
                    <a:pt x="10932" y="10773"/>
                  </a:cubicBezTo>
                  <a:cubicBezTo>
                    <a:pt x="11012" y="10799"/>
                    <a:pt x="11073" y="11029"/>
                    <a:pt x="11144" y="10844"/>
                  </a:cubicBezTo>
                  <a:cubicBezTo>
                    <a:pt x="11135" y="10799"/>
                    <a:pt x="11056" y="10799"/>
                    <a:pt x="11047" y="10844"/>
                  </a:cubicBezTo>
                  <a:cubicBezTo>
                    <a:pt x="11003" y="10808"/>
                    <a:pt x="11020" y="10711"/>
                    <a:pt x="10994" y="10658"/>
                  </a:cubicBezTo>
                  <a:cubicBezTo>
                    <a:pt x="11065" y="10640"/>
                    <a:pt x="11135" y="10614"/>
                    <a:pt x="11232" y="10632"/>
                  </a:cubicBezTo>
                  <a:cubicBezTo>
                    <a:pt x="11224" y="10702"/>
                    <a:pt x="11073" y="10623"/>
                    <a:pt x="11082" y="10720"/>
                  </a:cubicBezTo>
                  <a:cubicBezTo>
                    <a:pt x="11197" y="10791"/>
                    <a:pt x="11418" y="10729"/>
                    <a:pt x="11471" y="10640"/>
                  </a:cubicBezTo>
                  <a:cubicBezTo>
                    <a:pt x="11568" y="10676"/>
                    <a:pt x="11762" y="10623"/>
                    <a:pt x="11736" y="10773"/>
                  </a:cubicBezTo>
                  <a:cubicBezTo>
                    <a:pt x="11850" y="10808"/>
                    <a:pt x="11824" y="10693"/>
                    <a:pt x="11921" y="10711"/>
                  </a:cubicBezTo>
                  <a:cubicBezTo>
                    <a:pt x="11974" y="10738"/>
                    <a:pt x="11903" y="10746"/>
                    <a:pt x="11859" y="10746"/>
                  </a:cubicBezTo>
                  <a:cubicBezTo>
                    <a:pt x="11868" y="10844"/>
                    <a:pt x="12045" y="10870"/>
                    <a:pt x="11939" y="10994"/>
                  </a:cubicBezTo>
                  <a:cubicBezTo>
                    <a:pt x="11983" y="11038"/>
                    <a:pt x="12107" y="11038"/>
                    <a:pt x="12151" y="10994"/>
                  </a:cubicBezTo>
                  <a:cubicBezTo>
                    <a:pt x="12124" y="10949"/>
                    <a:pt x="12054" y="10949"/>
                    <a:pt x="12001" y="10932"/>
                  </a:cubicBezTo>
                  <a:cubicBezTo>
                    <a:pt x="12054" y="10888"/>
                    <a:pt x="11965" y="10755"/>
                    <a:pt x="12098" y="10746"/>
                  </a:cubicBezTo>
                  <a:cubicBezTo>
                    <a:pt x="12239" y="10755"/>
                    <a:pt x="12062" y="10791"/>
                    <a:pt x="12098" y="10870"/>
                  </a:cubicBezTo>
                  <a:cubicBezTo>
                    <a:pt x="12195" y="10870"/>
                    <a:pt x="12230" y="10773"/>
                    <a:pt x="12274" y="10879"/>
                  </a:cubicBezTo>
                  <a:cubicBezTo>
                    <a:pt x="12363" y="10861"/>
                    <a:pt x="12248" y="10808"/>
                    <a:pt x="12274" y="10755"/>
                  </a:cubicBezTo>
                  <a:cubicBezTo>
                    <a:pt x="12336" y="10808"/>
                    <a:pt x="12477" y="10782"/>
                    <a:pt x="12575" y="10799"/>
                  </a:cubicBezTo>
                  <a:cubicBezTo>
                    <a:pt x="12628" y="10844"/>
                    <a:pt x="12522" y="10923"/>
                    <a:pt x="12628" y="10949"/>
                  </a:cubicBezTo>
                  <a:cubicBezTo>
                    <a:pt x="12680" y="10949"/>
                    <a:pt x="12707" y="10932"/>
                    <a:pt x="12725" y="10888"/>
                  </a:cubicBezTo>
                  <a:cubicBezTo>
                    <a:pt x="12716" y="10844"/>
                    <a:pt x="12636" y="10879"/>
                    <a:pt x="12636" y="10826"/>
                  </a:cubicBezTo>
                  <a:cubicBezTo>
                    <a:pt x="12610" y="10720"/>
                    <a:pt x="12725" y="10782"/>
                    <a:pt x="12786" y="10773"/>
                  </a:cubicBezTo>
                  <a:cubicBezTo>
                    <a:pt x="12760" y="10658"/>
                    <a:pt x="12663" y="10746"/>
                    <a:pt x="12575" y="10738"/>
                  </a:cubicBezTo>
                  <a:cubicBezTo>
                    <a:pt x="12628" y="10579"/>
                    <a:pt x="12778" y="10702"/>
                    <a:pt x="12937" y="10685"/>
                  </a:cubicBezTo>
                  <a:cubicBezTo>
                    <a:pt x="12928" y="10729"/>
                    <a:pt x="12884" y="10729"/>
                    <a:pt x="12875" y="10773"/>
                  </a:cubicBezTo>
                  <a:cubicBezTo>
                    <a:pt x="13069" y="10720"/>
                    <a:pt x="13060" y="10870"/>
                    <a:pt x="13140" y="10932"/>
                  </a:cubicBezTo>
                  <a:cubicBezTo>
                    <a:pt x="13166" y="10932"/>
                    <a:pt x="13166" y="10905"/>
                    <a:pt x="13201" y="10905"/>
                  </a:cubicBezTo>
                  <a:cubicBezTo>
                    <a:pt x="13157" y="10808"/>
                    <a:pt x="13078" y="10746"/>
                    <a:pt x="13060" y="10632"/>
                  </a:cubicBezTo>
                  <a:cubicBezTo>
                    <a:pt x="13122" y="10658"/>
                    <a:pt x="13175" y="10693"/>
                    <a:pt x="13175" y="10782"/>
                  </a:cubicBezTo>
                  <a:cubicBezTo>
                    <a:pt x="13263" y="10799"/>
                    <a:pt x="13299" y="10746"/>
                    <a:pt x="13325" y="10693"/>
                  </a:cubicBezTo>
                  <a:cubicBezTo>
                    <a:pt x="13360" y="10720"/>
                    <a:pt x="13378" y="10764"/>
                    <a:pt x="13378" y="10817"/>
                  </a:cubicBezTo>
                  <a:cubicBezTo>
                    <a:pt x="13475" y="10808"/>
                    <a:pt x="13422" y="10755"/>
                    <a:pt x="13563" y="10799"/>
                  </a:cubicBezTo>
                  <a:cubicBezTo>
                    <a:pt x="13608" y="10808"/>
                    <a:pt x="13678" y="10817"/>
                    <a:pt x="13678" y="10861"/>
                  </a:cubicBezTo>
                  <a:cubicBezTo>
                    <a:pt x="13784" y="10844"/>
                    <a:pt x="13669" y="10764"/>
                    <a:pt x="13740" y="10711"/>
                  </a:cubicBezTo>
                  <a:lnTo>
                    <a:pt x="13652" y="10711"/>
                  </a:lnTo>
                  <a:cubicBezTo>
                    <a:pt x="13687" y="10649"/>
                    <a:pt x="13873" y="10693"/>
                    <a:pt x="13828" y="10808"/>
                  </a:cubicBezTo>
                  <a:cubicBezTo>
                    <a:pt x="13961" y="10782"/>
                    <a:pt x="14005" y="10852"/>
                    <a:pt x="14129" y="10844"/>
                  </a:cubicBezTo>
                  <a:cubicBezTo>
                    <a:pt x="14058" y="10782"/>
                    <a:pt x="13811" y="10773"/>
                    <a:pt x="13890" y="10649"/>
                  </a:cubicBezTo>
                  <a:cubicBezTo>
                    <a:pt x="13978" y="10649"/>
                    <a:pt x="13961" y="10746"/>
                    <a:pt x="14040" y="10746"/>
                  </a:cubicBezTo>
                  <a:cubicBezTo>
                    <a:pt x="14067" y="10746"/>
                    <a:pt x="14067" y="10720"/>
                    <a:pt x="14102" y="10720"/>
                  </a:cubicBezTo>
                  <a:cubicBezTo>
                    <a:pt x="14102" y="10667"/>
                    <a:pt x="14067" y="10658"/>
                    <a:pt x="14076" y="10596"/>
                  </a:cubicBezTo>
                  <a:cubicBezTo>
                    <a:pt x="14014" y="10579"/>
                    <a:pt x="13996" y="10614"/>
                    <a:pt x="13952" y="10623"/>
                  </a:cubicBezTo>
                  <a:cubicBezTo>
                    <a:pt x="13899" y="10543"/>
                    <a:pt x="14137" y="10570"/>
                    <a:pt x="14190" y="10632"/>
                  </a:cubicBezTo>
                  <a:cubicBezTo>
                    <a:pt x="14190" y="10685"/>
                    <a:pt x="14155" y="10693"/>
                    <a:pt x="14155" y="10755"/>
                  </a:cubicBezTo>
                  <a:cubicBezTo>
                    <a:pt x="14279" y="10702"/>
                    <a:pt x="14473" y="10720"/>
                    <a:pt x="14517" y="10826"/>
                  </a:cubicBezTo>
                  <a:cubicBezTo>
                    <a:pt x="14579" y="10773"/>
                    <a:pt x="14491" y="10720"/>
                    <a:pt x="14464" y="10667"/>
                  </a:cubicBezTo>
                  <a:cubicBezTo>
                    <a:pt x="14623" y="10587"/>
                    <a:pt x="14764" y="10852"/>
                    <a:pt x="14967" y="10746"/>
                  </a:cubicBezTo>
                  <a:cubicBezTo>
                    <a:pt x="15056" y="10729"/>
                    <a:pt x="15003" y="10852"/>
                    <a:pt x="15109" y="10808"/>
                  </a:cubicBezTo>
                  <a:cubicBezTo>
                    <a:pt x="15206" y="10844"/>
                    <a:pt x="15179" y="10738"/>
                    <a:pt x="15232" y="10720"/>
                  </a:cubicBezTo>
                  <a:cubicBezTo>
                    <a:pt x="15374" y="10791"/>
                    <a:pt x="15471" y="10738"/>
                    <a:pt x="15559" y="10826"/>
                  </a:cubicBezTo>
                  <a:cubicBezTo>
                    <a:pt x="15594" y="10808"/>
                    <a:pt x="15594" y="10755"/>
                    <a:pt x="15656" y="10764"/>
                  </a:cubicBezTo>
                  <a:cubicBezTo>
                    <a:pt x="15691" y="10738"/>
                    <a:pt x="15691" y="10667"/>
                    <a:pt x="15744" y="10649"/>
                  </a:cubicBezTo>
                  <a:cubicBezTo>
                    <a:pt x="15709" y="10605"/>
                    <a:pt x="15718" y="10587"/>
                    <a:pt x="15780" y="10587"/>
                  </a:cubicBezTo>
                  <a:cubicBezTo>
                    <a:pt x="15780" y="10676"/>
                    <a:pt x="15691" y="10773"/>
                    <a:pt x="15797" y="10799"/>
                  </a:cubicBezTo>
                  <a:cubicBezTo>
                    <a:pt x="15877" y="10799"/>
                    <a:pt x="15762" y="10746"/>
                    <a:pt x="15806" y="10676"/>
                  </a:cubicBezTo>
                  <a:cubicBezTo>
                    <a:pt x="15921" y="10702"/>
                    <a:pt x="15992" y="10623"/>
                    <a:pt x="16071" y="10623"/>
                  </a:cubicBezTo>
                  <a:cubicBezTo>
                    <a:pt x="16186" y="10632"/>
                    <a:pt x="16257" y="10738"/>
                    <a:pt x="16398" y="10729"/>
                  </a:cubicBezTo>
                  <a:cubicBezTo>
                    <a:pt x="16468" y="10746"/>
                    <a:pt x="16389" y="10587"/>
                    <a:pt x="16495" y="10640"/>
                  </a:cubicBezTo>
                  <a:cubicBezTo>
                    <a:pt x="16583" y="10632"/>
                    <a:pt x="16504" y="10676"/>
                    <a:pt x="16521" y="10702"/>
                  </a:cubicBezTo>
                  <a:cubicBezTo>
                    <a:pt x="16539" y="10729"/>
                    <a:pt x="16619" y="10720"/>
                    <a:pt x="16610" y="10791"/>
                  </a:cubicBezTo>
                  <a:cubicBezTo>
                    <a:pt x="16725" y="10764"/>
                    <a:pt x="16645" y="10693"/>
                    <a:pt x="16698" y="10614"/>
                  </a:cubicBezTo>
                  <a:cubicBezTo>
                    <a:pt x="16795" y="10658"/>
                    <a:pt x="16936" y="10667"/>
                    <a:pt x="17034" y="10623"/>
                  </a:cubicBezTo>
                  <a:cubicBezTo>
                    <a:pt x="17095" y="10693"/>
                    <a:pt x="17025" y="10720"/>
                    <a:pt x="16998" y="10773"/>
                  </a:cubicBezTo>
                  <a:cubicBezTo>
                    <a:pt x="17042" y="10844"/>
                    <a:pt x="17175" y="10782"/>
                    <a:pt x="17298" y="10755"/>
                  </a:cubicBezTo>
                  <a:cubicBezTo>
                    <a:pt x="17263" y="10861"/>
                    <a:pt x="17307" y="10888"/>
                    <a:pt x="17201" y="10932"/>
                  </a:cubicBezTo>
                  <a:cubicBezTo>
                    <a:pt x="17210" y="10976"/>
                    <a:pt x="17272" y="10958"/>
                    <a:pt x="17316" y="10967"/>
                  </a:cubicBezTo>
                  <a:cubicBezTo>
                    <a:pt x="17387" y="10967"/>
                    <a:pt x="17334" y="10844"/>
                    <a:pt x="17351" y="10791"/>
                  </a:cubicBezTo>
                  <a:cubicBezTo>
                    <a:pt x="17440" y="10791"/>
                    <a:pt x="17431" y="10676"/>
                    <a:pt x="17537" y="10702"/>
                  </a:cubicBezTo>
                  <a:cubicBezTo>
                    <a:pt x="17572" y="10693"/>
                    <a:pt x="17563" y="10649"/>
                    <a:pt x="17563" y="10614"/>
                  </a:cubicBezTo>
                  <a:cubicBezTo>
                    <a:pt x="17758" y="10658"/>
                    <a:pt x="17943" y="10623"/>
                    <a:pt x="18102" y="10658"/>
                  </a:cubicBezTo>
                  <a:cubicBezTo>
                    <a:pt x="18128" y="10658"/>
                    <a:pt x="18128" y="10623"/>
                    <a:pt x="18137" y="10596"/>
                  </a:cubicBezTo>
                  <a:cubicBezTo>
                    <a:pt x="18261" y="10614"/>
                    <a:pt x="18349" y="10587"/>
                    <a:pt x="18438" y="10605"/>
                  </a:cubicBezTo>
                  <a:cubicBezTo>
                    <a:pt x="18438" y="10605"/>
                    <a:pt x="18429" y="10658"/>
                    <a:pt x="18429" y="10667"/>
                  </a:cubicBezTo>
                  <a:cubicBezTo>
                    <a:pt x="18455" y="10693"/>
                    <a:pt x="18552" y="10649"/>
                    <a:pt x="18579" y="10667"/>
                  </a:cubicBezTo>
                  <a:cubicBezTo>
                    <a:pt x="18614" y="10667"/>
                    <a:pt x="18605" y="10614"/>
                    <a:pt x="18641" y="10614"/>
                  </a:cubicBezTo>
                  <a:cubicBezTo>
                    <a:pt x="18685" y="10517"/>
                    <a:pt x="18543" y="10587"/>
                    <a:pt x="18588" y="10490"/>
                  </a:cubicBezTo>
                  <a:cubicBezTo>
                    <a:pt x="18720" y="10402"/>
                    <a:pt x="18658" y="10667"/>
                    <a:pt x="18826" y="10552"/>
                  </a:cubicBezTo>
                  <a:cubicBezTo>
                    <a:pt x="18826" y="10605"/>
                    <a:pt x="18791" y="10605"/>
                    <a:pt x="18791" y="10649"/>
                  </a:cubicBezTo>
                  <a:cubicBezTo>
                    <a:pt x="18879" y="10693"/>
                    <a:pt x="18958" y="10561"/>
                    <a:pt x="19003" y="10649"/>
                  </a:cubicBezTo>
                  <a:cubicBezTo>
                    <a:pt x="19038" y="10649"/>
                    <a:pt x="19029" y="10596"/>
                    <a:pt x="19029" y="10561"/>
                  </a:cubicBezTo>
                  <a:cubicBezTo>
                    <a:pt x="19206" y="10623"/>
                    <a:pt x="19320" y="10579"/>
                    <a:pt x="19479" y="10543"/>
                  </a:cubicBezTo>
                  <a:cubicBezTo>
                    <a:pt x="19471" y="10587"/>
                    <a:pt x="19391" y="10552"/>
                    <a:pt x="19391" y="10605"/>
                  </a:cubicBezTo>
                  <a:cubicBezTo>
                    <a:pt x="19426" y="10702"/>
                    <a:pt x="19718" y="10490"/>
                    <a:pt x="19515" y="10517"/>
                  </a:cubicBezTo>
                  <a:cubicBezTo>
                    <a:pt x="19524" y="10446"/>
                    <a:pt x="19656" y="10508"/>
                    <a:pt x="19718" y="10490"/>
                  </a:cubicBezTo>
                  <a:cubicBezTo>
                    <a:pt x="19709" y="10552"/>
                    <a:pt x="19735" y="10570"/>
                    <a:pt x="19744" y="10614"/>
                  </a:cubicBezTo>
                  <a:cubicBezTo>
                    <a:pt x="19780" y="10614"/>
                    <a:pt x="19762" y="10587"/>
                    <a:pt x="19744" y="10587"/>
                  </a:cubicBezTo>
                  <a:cubicBezTo>
                    <a:pt x="19824" y="10482"/>
                    <a:pt x="20036" y="10693"/>
                    <a:pt x="20080" y="10534"/>
                  </a:cubicBezTo>
                  <a:cubicBezTo>
                    <a:pt x="20168" y="10517"/>
                    <a:pt x="20142" y="10632"/>
                    <a:pt x="20256" y="10596"/>
                  </a:cubicBezTo>
                  <a:cubicBezTo>
                    <a:pt x="20274" y="10534"/>
                    <a:pt x="20212" y="10543"/>
                    <a:pt x="20168" y="10534"/>
                  </a:cubicBezTo>
                  <a:cubicBezTo>
                    <a:pt x="20195" y="10473"/>
                    <a:pt x="20336" y="10543"/>
                    <a:pt x="20371" y="10570"/>
                  </a:cubicBezTo>
                  <a:cubicBezTo>
                    <a:pt x="20424" y="10561"/>
                    <a:pt x="20336" y="10464"/>
                    <a:pt x="20468" y="10482"/>
                  </a:cubicBezTo>
                  <a:cubicBezTo>
                    <a:pt x="20530" y="10473"/>
                    <a:pt x="20521" y="10526"/>
                    <a:pt x="20521" y="10579"/>
                  </a:cubicBezTo>
                  <a:cubicBezTo>
                    <a:pt x="20627" y="10605"/>
                    <a:pt x="20716" y="10508"/>
                    <a:pt x="20830" y="10499"/>
                  </a:cubicBezTo>
                  <a:cubicBezTo>
                    <a:pt x="20848" y="10490"/>
                    <a:pt x="20866" y="10526"/>
                    <a:pt x="20883" y="10526"/>
                  </a:cubicBezTo>
                  <a:cubicBezTo>
                    <a:pt x="20928" y="10534"/>
                    <a:pt x="20936" y="10499"/>
                    <a:pt x="20945" y="10499"/>
                  </a:cubicBezTo>
                  <a:cubicBezTo>
                    <a:pt x="21016" y="10508"/>
                    <a:pt x="21148" y="10517"/>
                    <a:pt x="21272" y="10508"/>
                  </a:cubicBezTo>
                  <a:cubicBezTo>
                    <a:pt x="21325" y="10508"/>
                    <a:pt x="21422" y="10517"/>
                    <a:pt x="21484" y="10517"/>
                  </a:cubicBezTo>
                  <a:cubicBezTo>
                    <a:pt x="21563" y="10517"/>
                    <a:pt x="21634" y="10437"/>
                    <a:pt x="21687" y="10526"/>
                  </a:cubicBezTo>
                  <a:cubicBezTo>
                    <a:pt x="21705" y="10543"/>
                    <a:pt x="21766" y="10579"/>
                    <a:pt x="21810" y="10561"/>
                  </a:cubicBezTo>
                  <a:cubicBezTo>
                    <a:pt x="21810" y="10552"/>
                    <a:pt x="21837" y="10499"/>
                    <a:pt x="21837" y="10499"/>
                  </a:cubicBezTo>
                  <a:cubicBezTo>
                    <a:pt x="21855" y="10499"/>
                    <a:pt x="22049" y="10640"/>
                    <a:pt x="22084" y="10473"/>
                  </a:cubicBezTo>
                  <a:cubicBezTo>
                    <a:pt x="22199" y="10473"/>
                    <a:pt x="22261" y="10455"/>
                    <a:pt x="22437" y="10455"/>
                  </a:cubicBezTo>
                  <a:cubicBezTo>
                    <a:pt x="22473" y="10455"/>
                    <a:pt x="22570" y="10429"/>
                    <a:pt x="22561" y="10429"/>
                  </a:cubicBezTo>
                  <a:cubicBezTo>
                    <a:pt x="22596" y="10429"/>
                    <a:pt x="22605" y="10490"/>
                    <a:pt x="22649" y="10490"/>
                  </a:cubicBezTo>
                  <a:cubicBezTo>
                    <a:pt x="22738" y="10499"/>
                    <a:pt x="22729" y="10393"/>
                    <a:pt x="22799" y="10499"/>
                  </a:cubicBezTo>
                  <a:cubicBezTo>
                    <a:pt x="22826" y="10464"/>
                    <a:pt x="22861" y="10437"/>
                    <a:pt x="22888" y="10411"/>
                  </a:cubicBezTo>
                  <a:cubicBezTo>
                    <a:pt x="23329" y="10402"/>
                    <a:pt x="23762" y="10384"/>
                    <a:pt x="24142" y="10323"/>
                  </a:cubicBezTo>
                  <a:cubicBezTo>
                    <a:pt x="24168" y="10349"/>
                    <a:pt x="24186" y="10384"/>
                    <a:pt x="24203" y="10420"/>
                  </a:cubicBezTo>
                  <a:cubicBezTo>
                    <a:pt x="24486" y="10270"/>
                    <a:pt x="24786" y="10296"/>
                    <a:pt x="25069" y="10261"/>
                  </a:cubicBezTo>
                  <a:cubicBezTo>
                    <a:pt x="25148" y="10270"/>
                    <a:pt x="25095" y="10146"/>
                    <a:pt x="25192" y="10172"/>
                  </a:cubicBezTo>
                  <a:cubicBezTo>
                    <a:pt x="25175" y="10270"/>
                    <a:pt x="25228" y="10296"/>
                    <a:pt x="25281" y="10331"/>
                  </a:cubicBezTo>
                  <a:cubicBezTo>
                    <a:pt x="25307" y="10234"/>
                    <a:pt x="25201" y="10270"/>
                    <a:pt x="25228" y="10172"/>
                  </a:cubicBezTo>
                  <a:cubicBezTo>
                    <a:pt x="25298" y="10172"/>
                    <a:pt x="25369" y="10172"/>
                    <a:pt x="25369" y="10243"/>
                  </a:cubicBezTo>
                  <a:cubicBezTo>
                    <a:pt x="25413" y="10217"/>
                    <a:pt x="25431" y="10172"/>
                    <a:pt x="25431" y="10119"/>
                  </a:cubicBezTo>
                  <a:cubicBezTo>
                    <a:pt x="25643" y="10102"/>
                    <a:pt x="25713" y="10128"/>
                    <a:pt x="25943" y="10137"/>
                  </a:cubicBezTo>
                  <a:cubicBezTo>
                    <a:pt x="25855" y="10270"/>
                    <a:pt x="25863" y="10296"/>
                    <a:pt x="25837" y="10464"/>
                  </a:cubicBezTo>
                  <a:cubicBezTo>
                    <a:pt x="25908" y="10482"/>
                    <a:pt x="25899" y="10429"/>
                    <a:pt x="25908" y="10376"/>
                  </a:cubicBezTo>
                  <a:cubicBezTo>
                    <a:pt x="25987" y="10402"/>
                    <a:pt x="25987" y="10499"/>
                    <a:pt x="26013" y="10561"/>
                  </a:cubicBezTo>
                  <a:cubicBezTo>
                    <a:pt x="26164" y="10508"/>
                    <a:pt x="26296" y="10632"/>
                    <a:pt x="26376" y="10517"/>
                  </a:cubicBezTo>
                  <a:cubicBezTo>
                    <a:pt x="26446" y="10499"/>
                    <a:pt x="26420" y="10579"/>
                    <a:pt x="26464" y="10579"/>
                  </a:cubicBezTo>
                  <a:cubicBezTo>
                    <a:pt x="26499" y="10570"/>
                    <a:pt x="26490" y="10517"/>
                    <a:pt x="26526" y="10517"/>
                  </a:cubicBezTo>
                  <a:cubicBezTo>
                    <a:pt x="26632" y="10499"/>
                    <a:pt x="26640" y="10570"/>
                    <a:pt x="26738" y="10561"/>
                  </a:cubicBezTo>
                  <a:cubicBezTo>
                    <a:pt x="26746" y="10623"/>
                    <a:pt x="26773" y="10676"/>
                    <a:pt x="26879" y="10649"/>
                  </a:cubicBezTo>
                  <a:cubicBezTo>
                    <a:pt x="26949" y="10552"/>
                    <a:pt x="26640" y="10614"/>
                    <a:pt x="26826" y="10561"/>
                  </a:cubicBezTo>
                  <a:cubicBezTo>
                    <a:pt x="26870" y="10543"/>
                    <a:pt x="26932" y="10561"/>
                    <a:pt x="26941" y="10561"/>
                  </a:cubicBezTo>
                  <a:cubicBezTo>
                    <a:pt x="27020" y="10552"/>
                    <a:pt x="27038" y="10508"/>
                    <a:pt x="27064" y="10508"/>
                  </a:cubicBezTo>
                  <a:cubicBezTo>
                    <a:pt x="27117" y="10499"/>
                    <a:pt x="27126" y="10543"/>
                    <a:pt x="27179" y="10543"/>
                  </a:cubicBezTo>
                  <a:cubicBezTo>
                    <a:pt x="27417" y="10543"/>
                    <a:pt x="27700" y="10490"/>
                    <a:pt x="27841" y="10526"/>
                  </a:cubicBezTo>
                  <a:cubicBezTo>
                    <a:pt x="27877" y="10526"/>
                    <a:pt x="27868" y="10473"/>
                    <a:pt x="27868" y="10437"/>
                  </a:cubicBezTo>
                  <a:cubicBezTo>
                    <a:pt x="28018" y="10499"/>
                    <a:pt x="28265" y="10464"/>
                    <a:pt x="28415" y="10367"/>
                  </a:cubicBezTo>
                  <a:cubicBezTo>
                    <a:pt x="28477" y="10349"/>
                    <a:pt x="28512" y="10402"/>
                    <a:pt x="28556" y="10402"/>
                  </a:cubicBezTo>
                  <a:cubicBezTo>
                    <a:pt x="28618" y="10402"/>
                    <a:pt x="28636" y="10340"/>
                    <a:pt x="28654" y="10340"/>
                  </a:cubicBezTo>
                  <a:cubicBezTo>
                    <a:pt x="28689" y="10340"/>
                    <a:pt x="28689" y="10402"/>
                    <a:pt x="28707" y="10402"/>
                  </a:cubicBezTo>
                  <a:cubicBezTo>
                    <a:pt x="28724" y="10411"/>
                    <a:pt x="28848" y="10376"/>
                    <a:pt x="28857" y="10376"/>
                  </a:cubicBezTo>
                  <a:cubicBezTo>
                    <a:pt x="28910" y="10376"/>
                    <a:pt x="28954" y="10340"/>
                    <a:pt x="29042" y="10349"/>
                  </a:cubicBezTo>
                  <a:cubicBezTo>
                    <a:pt x="29033" y="10314"/>
                    <a:pt x="28963" y="10323"/>
                    <a:pt x="28918" y="10323"/>
                  </a:cubicBezTo>
                  <a:cubicBezTo>
                    <a:pt x="28848" y="10261"/>
                    <a:pt x="29122" y="10305"/>
                    <a:pt x="29192" y="10296"/>
                  </a:cubicBezTo>
                  <a:cubicBezTo>
                    <a:pt x="29122" y="10367"/>
                    <a:pt x="29272" y="10393"/>
                    <a:pt x="29157" y="10446"/>
                  </a:cubicBezTo>
                  <a:cubicBezTo>
                    <a:pt x="29183" y="10534"/>
                    <a:pt x="29210" y="10367"/>
                    <a:pt x="29307" y="10420"/>
                  </a:cubicBezTo>
                  <a:cubicBezTo>
                    <a:pt x="29351" y="10358"/>
                    <a:pt x="29228" y="10305"/>
                    <a:pt x="29307" y="10296"/>
                  </a:cubicBezTo>
                  <a:cubicBezTo>
                    <a:pt x="29431" y="10296"/>
                    <a:pt x="29298" y="10349"/>
                    <a:pt x="29369" y="10393"/>
                  </a:cubicBezTo>
                  <a:cubicBezTo>
                    <a:pt x="29422" y="10411"/>
                    <a:pt x="29404" y="10323"/>
                    <a:pt x="29431" y="10305"/>
                  </a:cubicBezTo>
                  <a:cubicBezTo>
                    <a:pt x="29448" y="10287"/>
                    <a:pt x="29590" y="10349"/>
                    <a:pt x="29545" y="10243"/>
                  </a:cubicBezTo>
                  <a:cubicBezTo>
                    <a:pt x="29713" y="10234"/>
                    <a:pt x="29828" y="10270"/>
                    <a:pt x="29969" y="10287"/>
                  </a:cubicBezTo>
                  <a:cubicBezTo>
                    <a:pt x="29952" y="10384"/>
                    <a:pt x="30031" y="10411"/>
                    <a:pt x="29960" y="10473"/>
                  </a:cubicBezTo>
                  <a:cubicBezTo>
                    <a:pt x="30075" y="10526"/>
                    <a:pt x="30375" y="10534"/>
                    <a:pt x="30499" y="10490"/>
                  </a:cubicBezTo>
                  <a:cubicBezTo>
                    <a:pt x="30526" y="10482"/>
                    <a:pt x="30526" y="10464"/>
                    <a:pt x="30526" y="10429"/>
                  </a:cubicBezTo>
                  <a:cubicBezTo>
                    <a:pt x="30773" y="10393"/>
                    <a:pt x="31046" y="10526"/>
                    <a:pt x="31188" y="10420"/>
                  </a:cubicBezTo>
                  <a:cubicBezTo>
                    <a:pt x="31311" y="10446"/>
                    <a:pt x="31506" y="10508"/>
                    <a:pt x="31514" y="10367"/>
                  </a:cubicBezTo>
                  <a:cubicBezTo>
                    <a:pt x="31576" y="10393"/>
                    <a:pt x="31629" y="10376"/>
                    <a:pt x="31682" y="10358"/>
                  </a:cubicBezTo>
                  <a:lnTo>
                    <a:pt x="29899" y="13360"/>
                  </a:lnTo>
                  <a:cubicBezTo>
                    <a:pt x="29890" y="13342"/>
                    <a:pt x="29872" y="13325"/>
                    <a:pt x="29854" y="13298"/>
                  </a:cubicBezTo>
                  <a:cubicBezTo>
                    <a:pt x="29828" y="13254"/>
                    <a:pt x="29828" y="13166"/>
                    <a:pt x="29801" y="13130"/>
                  </a:cubicBezTo>
                  <a:cubicBezTo>
                    <a:pt x="29784" y="13104"/>
                    <a:pt x="29722" y="13095"/>
                    <a:pt x="29704" y="13077"/>
                  </a:cubicBezTo>
                  <a:cubicBezTo>
                    <a:pt x="29616" y="12989"/>
                    <a:pt x="29563" y="12857"/>
                    <a:pt x="29492" y="12751"/>
                  </a:cubicBezTo>
                  <a:cubicBezTo>
                    <a:pt x="29439" y="12671"/>
                    <a:pt x="29369" y="12495"/>
                    <a:pt x="29254" y="12371"/>
                  </a:cubicBezTo>
                  <a:cubicBezTo>
                    <a:pt x="29183" y="12292"/>
                    <a:pt x="29104" y="12256"/>
                    <a:pt x="29051" y="12177"/>
                  </a:cubicBezTo>
                  <a:cubicBezTo>
                    <a:pt x="28989" y="12089"/>
                    <a:pt x="28963" y="11983"/>
                    <a:pt x="28866" y="11903"/>
                  </a:cubicBezTo>
                  <a:cubicBezTo>
                    <a:pt x="28963" y="11877"/>
                    <a:pt x="28954" y="11824"/>
                    <a:pt x="29016" y="11788"/>
                  </a:cubicBezTo>
                  <a:cubicBezTo>
                    <a:pt x="29051" y="11903"/>
                    <a:pt x="29148" y="11797"/>
                    <a:pt x="29192" y="11868"/>
                  </a:cubicBezTo>
                  <a:cubicBezTo>
                    <a:pt x="29254" y="11806"/>
                    <a:pt x="29113" y="11806"/>
                    <a:pt x="29104" y="11709"/>
                  </a:cubicBezTo>
                  <a:cubicBezTo>
                    <a:pt x="29228" y="11726"/>
                    <a:pt x="29395" y="11665"/>
                    <a:pt x="29386" y="11523"/>
                  </a:cubicBezTo>
                  <a:cubicBezTo>
                    <a:pt x="29386" y="11506"/>
                    <a:pt x="29307" y="11488"/>
                    <a:pt x="29289" y="11470"/>
                  </a:cubicBezTo>
                  <a:cubicBezTo>
                    <a:pt x="29254" y="11426"/>
                    <a:pt x="29210" y="11285"/>
                    <a:pt x="29139" y="11188"/>
                  </a:cubicBezTo>
                  <a:cubicBezTo>
                    <a:pt x="29069" y="11100"/>
                    <a:pt x="28980" y="11091"/>
                    <a:pt x="28980" y="10958"/>
                  </a:cubicBezTo>
                  <a:cubicBezTo>
                    <a:pt x="28857" y="10958"/>
                    <a:pt x="28742" y="10667"/>
                    <a:pt x="28609" y="10517"/>
                  </a:cubicBezTo>
                  <a:cubicBezTo>
                    <a:pt x="28565" y="10473"/>
                    <a:pt x="28503" y="10473"/>
                    <a:pt x="28459" y="10429"/>
                  </a:cubicBezTo>
                  <a:cubicBezTo>
                    <a:pt x="28327" y="10305"/>
                    <a:pt x="28309" y="10119"/>
                    <a:pt x="28239" y="9969"/>
                  </a:cubicBezTo>
                  <a:cubicBezTo>
                    <a:pt x="28353" y="9925"/>
                    <a:pt x="28318" y="9846"/>
                    <a:pt x="28389" y="9793"/>
                  </a:cubicBezTo>
                  <a:cubicBezTo>
                    <a:pt x="28353" y="9625"/>
                    <a:pt x="28521" y="9519"/>
                    <a:pt x="28503" y="9360"/>
                  </a:cubicBezTo>
                  <a:cubicBezTo>
                    <a:pt x="28627" y="9360"/>
                    <a:pt x="28609" y="9298"/>
                    <a:pt x="28592" y="9210"/>
                  </a:cubicBezTo>
                  <a:cubicBezTo>
                    <a:pt x="28777" y="9228"/>
                    <a:pt x="28742" y="9033"/>
                    <a:pt x="28848" y="8972"/>
                  </a:cubicBezTo>
                  <a:cubicBezTo>
                    <a:pt x="28866" y="9016"/>
                    <a:pt x="28901" y="8998"/>
                    <a:pt x="28918" y="9033"/>
                  </a:cubicBezTo>
                  <a:cubicBezTo>
                    <a:pt x="28954" y="9007"/>
                    <a:pt x="28901" y="8954"/>
                    <a:pt x="28892" y="8910"/>
                  </a:cubicBezTo>
                  <a:cubicBezTo>
                    <a:pt x="28989" y="8936"/>
                    <a:pt x="28980" y="8874"/>
                    <a:pt x="29069" y="8919"/>
                  </a:cubicBezTo>
                  <a:cubicBezTo>
                    <a:pt x="29113" y="8901"/>
                    <a:pt x="29104" y="8874"/>
                    <a:pt x="29086" y="8839"/>
                  </a:cubicBezTo>
                  <a:cubicBezTo>
                    <a:pt x="29122" y="8866"/>
                    <a:pt x="29175" y="8822"/>
                    <a:pt x="29228" y="8830"/>
                  </a:cubicBezTo>
                  <a:cubicBezTo>
                    <a:pt x="29236" y="8839"/>
                    <a:pt x="29245" y="8883"/>
                    <a:pt x="29254" y="8883"/>
                  </a:cubicBezTo>
                  <a:cubicBezTo>
                    <a:pt x="29307" y="8892"/>
                    <a:pt x="29369" y="8804"/>
                    <a:pt x="29404" y="8839"/>
                  </a:cubicBezTo>
                  <a:cubicBezTo>
                    <a:pt x="29422" y="8857"/>
                    <a:pt x="29386" y="8892"/>
                    <a:pt x="29404" y="8910"/>
                  </a:cubicBezTo>
                  <a:cubicBezTo>
                    <a:pt x="29457" y="8945"/>
                    <a:pt x="29501" y="8954"/>
                    <a:pt x="29598" y="8936"/>
                  </a:cubicBezTo>
                  <a:cubicBezTo>
                    <a:pt x="29625" y="9042"/>
                    <a:pt x="29687" y="9016"/>
                    <a:pt x="29722" y="9113"/>
                  </a:cubicBezTo>
                  <a:cubicBezTo>
                    <a:pt x="29740" y="9139"/>
                    <a:pt x="29784" y="9104"/>
                    <a:pt x="29819" y="9095"/>
                  </a:cubicBezTo>
                  <a:cubicBezTo>
                    <a:pt x="29784" y="9272"/>
                    <a:pt x="29943" y="9510"/>
                    <a:pt x="29854" y="9678"/>
                  </a:cubicBezTo>
                  <a:lnTo>
                    <a:pt x="29969" y="9890"/>
                  </a:lnTo>
                  <a:cubicBezTo>
                    <a:pt x="30137" y="9810"/>
                    <a:pt x="30146" y="9687"/>
                    <a:pt x="30261" y="9599"/>
                  </a:cubicBezTo>
                  <a:cubicBezTo>
                    <a:pt x="30375" y="9757"/>
                    <a:pt x="30420" y="9493"/>
                    <a:pt x="30534" y="9519"/>
                  </a:cubicBezTo>
                  <a:lnTo>
                    <a:pt x="30587" y="9625"/>
                  </a:lnTo>
                  <a:cubicBezTo>
                    <a:pt x="30649" y="9590"/>
                    <a:pt x="30640" y="9537"/>
                    <a:pt x="30737" y="9510"/>
                  </a:cubicBezTo>
                  <a:cubicBezTo>
                    <a:pt x="30790" y="9669"/>
                    <a:pt x="30808" y="9687"/>
                    <a:pt x="30861" y="9819"/>
                  </a:cubicBezTo>
                  <a:cubicBezTo>
                    <a:pt x="30817" y="9863"/>
                    <a:pt x="30799" y="9916"/>
                    <a:pt x="30808" y="9978"/>
                  </a:cubicBezTo>
                  <a:cubicBezTo>
                    <a:pt x="30870" y="10067"/>
                    <a:pt x="30888" y="9934"/>
                    <a:pt x="30923" y="9987"/>
                  </a:cubicBezTo>
                  <a:lnTo>
                    <a:pt x="30976" y="10093"/>
                  </a:lnTo>
                  <a:lnTo>
                    <a:pt x="30870" y="10146"/>
                  </a:lnTo>
                  <a:cubicBezTo>
                    <a:pt x="30958" y="10234"/>
                    <a:pt x="30888" y="10376"/>
                    <a:pt x="31011" y="10349"/>
                  </a:cubicBezTo>
                  <a:cubicBezTo>
                    <a:pt x="31046" y="10323"/>
                    <a:pt x="30870" y="10217"/>
                    <a:pt x="31020" y="10172"/>
                  </a:cubicBezTo>
                  <a:lnTo>
                    <a:pt x="31453" y="10985"/>
                  </a:lnTo>
                  <a:cubicBezTo>
                    <a:pt x="31488" y="11011"/>
                    <a:pt x="31523" y="11002"/>
                    <a:pt x="31550" y="11038"/>
                  </a:cubicBezTo>
                  <a:cubicBezTo>
                    <a:pt x="31620" y="11002"/>
                    <a:pt x="31612" y="10949"/>
                    <a:pt x="31700" y="10923"/>
                  </a:cubicBezTo>
                  <a:cubicBezTo>
                    <a:pt x="31797" y="11038"/>
                    <a:pt x="31859" y="10985"/>
                    <a:pt x="31894" y="11153"/>
                  </a:cubicBezTo>
                  <a:cubicBezTo>
                    <a:pt x="31991" y="11144"/>
                    <a:pt x="31912" y="11073"/>
                    <a:pt x="31894" y="11020"/>
                  </a:cubicBezTo>
                  <a:cubicBezTo>
                    <a:pt x="31868" y="10923"/>
                    <a:pt x="31956" y="11047"/>
                    <a:pt x="31965" y="11091"/>
                  </a:cubicBezTo>
                  <a:cubicBezTo>
                    <a:pt x="32027" y="11285"/>
                    <a:pt x="32300" y="11541"/>
                    <a:pt x="32177" y="11682"/>
                  </a:cubicBezTo>
                  <a:cubicBezTo>
                    <a:pt x="32247" y="11709"/>
                    <a:pt x="32336" y="11709"/>
                    <a:pt x="32371" y="11850"/>
                  </a:cubicBezTo>
                  <a:cubicBezTo>
                    <a:pt x="32327" y="11868"/>
                    <a:pt x="32318" y="11779"/>
                    <a:pt x="32274" y="11797"/>
                  </a:cubicBezTo>
                  <a:cubicBezTo>
                    <a:pt x="32256" y="11815"/>
                    <a:pt x="32265" y="11841"/>
                    <a:pt x="32230" y="11859"/>
                  </a:cubicBezTo>
                  <a:cubicBezTo>
                    <a:pt x="32283" y="11912"/>
                    <a:pt x="32336" y="11956"/>
                    <a:pt x="32415" y="11930"/>
                  </a:cubicBezTo>
                  <a:cubicBezTo>
                    <a:pt x="32415" y="11938"/>
                    <a:pt x="32415" y="11938"/>
                    <a:pt x="32424" y="11947"/>
                  </a:cubicBezTo>
                  <a:lnTo>
                    <a:pt x="33263" y="13139"/>
                  </a:lnTo>
                  <a:lnTo>
                    <a:pt x="31647" y="13254"/>
                  </a:lnTo>
                  <a:cubicBezTo>
                    <a:pt x="31444" y="13263"/>
                    <a:pt x="31294" y="13166"/>
                    <a:pt x="31126" y="13236"/>
                  </a:cubicBezTo>
                  <a:cubicBezTo>
                    <a:pt x="31285" y="13148"/>
                    <a:pt x="31002" y="13157"/>
                    <a:pt x="30976" y="13228"/>
                  </a:cubicBezTo>
                  <a:cubicBezTo>
                    <a:pt x="30790" y="13228"/>
                    <a:pt x="30570" y="13201"/>
                    <a:pt x="30411" y="13210"/>
                  </a:cubicBezTo>
                  <a:cubicBezTo>
                    <a:pt x="29978" y="13245"/>
                    <a:pt x="29413" y="13095"/>
                    <a:pt x="29095" y="13228"/>
                  </a:cubicBezTo>
                  <a:cubicBezTo>
                    <a:pt x="29042" y="13210"/>
                    <a:pt x="29095" y="13175"/>
                    <a:pt x="29095" y="13139"/>
                  </a:cubicBezTo>
                  <a:cubicBezTo>
                    <a:pt x="29060" y="13139"/>
                    <a:pt x="29042" y="13130"/>
                    <a:pt x="29042" y="13104"/>
                  </a:cubicBezTo>
                  <a:cubicBezTo>
                    <a:pt x="28954" y="13104"/>
                    <a:pt x="28971" y="13166"/>
                    <a:pt x="28892" y="13166"/>
                  </a:cubicBezTo>
                  <a:cubicBezTo>
                    <a:pt x="28839" y="13166"/>
                    <a:pt x="28768" y="13095"/>
                    <a:pt x="28715" y="13095"/>
                  </a:cubicBezTo>
                  <a:cubicBezTo>
                    <a:pt x="28654" y="13095"/>
                    <a:pt x="28636" y="13166"/>
                    <a:pt x="28565" y="13157"/>
                  </a:cubicBezTo>
                  <a:cubicBezTo>
                    <a:pt x="28495" y="13157"/>
                    <a:pt x="28468" y="13122"/>
                    <a:pt x="28477" y="13060"/>
                  </a:cubicBezTo>
                  <a:cubicBezTo>
                    <a:pt x="28406" y="13095"/>
                    <a:pt x="28398" y="13183"/>
                    <a:pt x="28265" y="13148"/>
                  </a:cubicBezTo>
                  <a:cubicBezTo>
                    <a:pt x="28274" y="13113"/>
                    <a:pt x="28318" y="13122"/>
                    <a:pt x="28327" y="13086"/>
                  </a:cubicBezTo>
                  <a:cubicBezTo>
                    <a:pt x="28292" y="13033"/>
                    <a:pt x="28203" y="13086"/>
                    <a:pt x="28115" y="13051"/>
                  </a:cubicBezTo>
                  <a:cubicBezTo>
                    <a:pt x="28106" y="13042"/>
                    <a:pt x="28062" y="12989"/>
                    <a:pt x="28062" y="12989"/>
                  </a:cubicBezTo>
                  <a:cubicBezTo>
                    <a:pt x="27841" y="12954"/>
                    <a:pt x="27603" y="13024"/>
                    <a:pt x="27462" y="12998"/>
                  </a:cubicBezTo>
                  <a:cubicBezTo>
                    <a:pt x="27435" y="13016"/>
                    <a:pt x="27417" y="13051"/>
                    <a:pt x="27400" y="13086"/>
                  </a:cubicBezTo>
                  <a:cubicBezTo>
                    <a:pt x="27285" y="12971"/>
                    <a:pt x="27073" y="13051"/>
                    <a:pt x="26923" y="13069"/>
                  </a:cubicBezTo>
                  <a:lnTo>
                    <a:pt x="26923" y="12980"/>
                  </a:lnTo>
                  <a:cubicBezTo>
                    <a:pt x="26861" y="13007"/>
                    <a:pt x="26764" y="12989"/>
                    <a:pt x="26746" y="13069"/>
                  </a:cubicBezTo>
                  <a:cubicBezTo>
                    <a:pt x="26649" y="13033"/>
                    <a:pt x="26782" y="12989"/>
                    <a:pt x="26773" y="12945"/>
                  </a:cubicBezTo>
                  <a:cubicBezTo>
                    <a:pt x="26676" y="12936"/>
                    <a:pt x="26632" y="12998"/>
                    <a:pt x="26561" y="13033"/>
                  </a:cubicBezTo>
                  <a:cubicBezTo>
                    <a:pt x="26437" y="12998"/>
                    <a:pt x="26252" y="13007"/>
                    <a:pt x="26146" y="13077"/>
                  </a:cubicBezTo>
                  <a:cubicBezTo>
                    <a:pt x="26102" y="13060"/>
                    <a:pt x="26075" y="13033"/>
                    <a:pt x="26031" y="13016"/>
                  </a:cubicBezTo>
                  <a:cubicBezTo>
                    <a:pt x="25598" y="13139"/>
                    <a:pt x="25113" y="13175"/>
                    <a:pt x="24627" y="13095"/>
                  </a:cubicBezTo>
                  <a:cubicBezTo>
                    <a:pt x="24548" y="13122"/>
                    <a:pt x="24477" y="13148"/>
                    <a:pt x="24415" y="13175"/>
                  </a:cubicBezTo>
                  <a:cubicBezTo>
                    <a:pt x="24292" y="13157"/>
                    <a:pt x="24203" y="13104"/>
                    <a:pt x="24053" y="13104"/>
                  </a:cubicBezTo>
                  <a:lnTo>
                    <a:pt x="24062" y="12980"/>
                  </a:lnTo>
                  <a:cubicBezTo>
                    <a:pt x="23947" y="13033"/>
                    <a:pt x="23762" y="13157"/>
                    <a:pt x="23665" y="13033"/>
                  </a:cubicBezTo>
                  <a:cubicBezTo>
                    <a:pt x="23709" y="12954"/>
                    <a:pt x="23824" y="13033"/>
                    <a:pt x="23877" y="13042"/>
                  </a:cubicBezTo>
                  <a:cubicBezTo>
                    <a:pt x="23947" y="13016"/>
                    <a:pt x="23947" y="12901"/>
                    <a:pt x="24062" y="12919"/>
                  </a:cubicBezTo>
                  <a:cubicBezTo>
                    <a:pt x="24044" y="12883"/>
                    <a:pt x="24000" y="12866"/>
                    <a:pt x="23938" y="12857"/>
                  </a:cubicBezTo>
                  <a:cubicBezTo>
                    <a:pt x="24036" y="12813"/>
                    <a:pt x="23991" y="12671"/>
                    <a:pt x="24036" y="12618"/>
                  </a:cubicBezTo>
                  <a:cubicBezTo>
                    <a:pt x="24150" y="12486"/>
                    <a:pt x="24309" y="12574"/>
                    <a:pt x="24459" y="12504"/>
                  </a:cubicBezTo>
                  <a:cubicBezTo>
                    <a:pt x="24521" y="12521"/>
                    <a:pt x="24592" y="12521"/>
                    <a:pt x="24574" y="12601"/>
                  </a:cubicBezTo>
                  <a:cubicBezTo>
                    <a:pt x="24618" y="12583"/>
                    <a:pt x="24654" y="12556"/>
                    <a:pt x="24698" y="12539"/>
                  </a:cubicBezTo>
                  <a:cubicBezTo>
                    <a:pt x="24698" y="12486"/>
                    <a:pt x="24654" y="12468"/>
                    <a:pt x="24583" y="12477"/>
                  </a:cubicBezTo>
                  <a:cubicBezTo>
                    <a:pt x="24654" y="12415"/>
                    <a:pt x="24866" y="12459"/>
                    <a:pt x="24936" y="12486"/>
                  </a:cubicBezTo>
                  <a:cubicBezTo>
                    <a:pt x="24901" y="12583"/>
                    <a:pt x="24927" y="12565"/>
                    <a:pt x="24963" y="12645"/>
                  </a:cubicBezTo>
                  <a:cubicBezTo>
                    <a:pt x="25042" y="12636"/>
                    <a:pt x="25069" y="12530"/>
                    <a:pt x="25148" y="12618"/>
                  </a:cubicBezTo>
                  <a:cubicBezTo>
                    <a:pt x="25139" y="12583"/>
                    <a:pt x="25157" y="12565"/>
                    <a:pt x="25175" y="12556"/>
                  </a:cubicBezTo>
                  <a:cubicBezTo>
                    <a:pt x="25175" y="12459"/>
                    <a:pt x="24927" y="12601"/>
                    <a:pt x="24972" y="12459"/>
                  </a:cubicBezTo>
                  <a:cubicBezTo>
                    <a:pt x="25104" y="12459"/>
                    <a:pt x="25236" y="12459"/>
                    <a:pt x="25325" y="12504"/>
                  </a:cubicBezTo>
                  <a:cubicBezTo>
                    <a:pt x="25440" y="12477"/>
                    <a:pt x="25334" y="12398"/>
                    <a:pt x="25395" y="12353"/>
                  </a:cubicBezTo>
                  <a:cubicBezTo>
                    <a:pt x="25298" y="12345"/>
                    <a:pt x="25219" y="12415"/>
                    <a:pt x="25157" y="12345"/>
                  </a:cubicBezTo>
                  <a:cubicBezTo>
                    <a:pt x="25157" y="12283"/>
                    <a:pt x="25175" y="12239"/>
                    <a:pt x="25219" y="12221"/>
                  </a:cubicBezTo>
                  <a:cubicBezTo>
                    <a:pt x="25201" y="12177"/>
                    <a:pt x="25175" y="12141"/>
                    <a:pt x="25130" y="12124"/>
                  </a:cubicBezTo>
                  <a:cubicBezTo>
                    <a:pt x="25016" y="12177"/>
                    <a:pt x="25175" y="12212"/>
                    <a:pt x="25157" y="12283"/>
                  </a:cubicBezTo>
                  <a:cubicBezTo>
                    <a:pt x="25095" y="12265"/>
                    <a:pt x="25095" y="12327"/>
                    <a:pt x="25095" y="12371"/>
                  </a:cubicBezTo>
                  <a:cubicBezTo>
                    <a:pt x="24998" y="12389"/>
                    <a:pt x="24980" y="12336"/>
                    <a:pt x="24910" y="12336"/>
                  </a:cubicBezTo>
                  <a:cubicBezTo>
                    <a:pt x="24927" y="12292"/>
                    <a:pt x="24989" y="12309"/>
                    <a:pt x="25033" y="12309"/>
                  </a:cubicBezTo>
                  <a:cubicBezTo>
                    <a:pt x="24989" y="12168"/>
                    <a:pt x="24874" y="12318"/>
                    <a:pt x="24821" y="12362"/>
                  </a:cubicBezTo>
                  <a:cubicBezTo>
                    <a:pt x="24715" y="12362"/>
                    <a:pt x="24680" y="12283"/>
                    <a:pt x="24618" y="12230"/>
                  </a:cubicBezTo>
                  <a:cubicBezTo>
                    <a:pt x="24557" y="12247"/>
                    <a:pt x="24601" y="12389"/>
                    <a:pt x="24495" y="12353"/>
                  </a:cubicBezTo>
                  <a:cubicBezTo>
                    <a:pt x="24442" y="12318"/>
                    <a:pt x="24433" y="12256"/>
                    <a:pt x="24406" y="12194"/>
                  </a:cubicBezTo>
                  <a:cubicBezTo>
                    <a:pt x="24371" y="12221"/>
                    <a:pt x="24371" y="12300"/>
                    <a:pt x="24318" y="12318"/>
                  </a:cubicBezTo>
                  <a:cubicBezTo>
                    <a:pt x="24036" y="12327"/>
                    <a:pt x="23665" y="12283"/>
                    <a:pt x="23303" y="12283"/>
                  </a:cubicBezTo>
                  <a:cubicBezTo>
                    <a:pt x="23232" y="12274"/>
                    <a:pt x="23267" y="12371"/>
                    <a:pt x="23214" y="12371"/>
                  </a:cubicBezTo>
                  <a:cubicBezTo>
                    <a:pt x="23232" y="12415"/>
                    <a:pt x="23276" y="12433"/>
                    <a:pt x="23329" y="12442"/>
                  </a:cubicBezTo>
                  <a:cubicBezTo>
                    <a:pt x="23241" y="12530"/>
                    <a:pt x="23356" y="12627"/>
                    <a:pt x="23382" y="12715"/>
                  </a:cubicBezTo>
                  <a:lnTo>
                    <a:pt x="23320" y="12715"/>
                  </a:lnTo>
                  <a:lnTo>
                    <a:pt x="23259" y="12707"/>
                  </a:lnTo>
                  <a:cubicBezTo>
                    <a:pt x="23303" y="12618"/>
                    <a:pt x="23294" y="12539"/>
                    <a:pt x="23179" y="12521"/>
                  </a:cubicBezTo>
                  <a:cubicBezTo>
                    <a:pt x="23153" y="12618"/>
                    <a:pt x="23276" y="12565"/>
                    <a:pt x="23232" y="12680"/>
                  </a:cubicBezTo>
                  <a:cubicBezTo>
                    <a:pt x="23117" y="12592"/>
                    <a:pt x="23029" y="12636"/>
                    <a:pt x="22932" y="12698"/>
                  </a:cubicBezTo>
                  <a:cubicBezTo>
                    <a:pt x="22985" y="12768"/>
                    <a:pt x="23047" y="12698"/>
                    <a:pt x="23108" y="12707"/>
                  </a:cubicBezTo>
                  <a:cubicBezTo>
                    <a:pt x="23223" y="12724"/>
                    <a:pt x="23285" y="12804"/>
                    <a:pt x="23373" y="12839"/>
                  </a:cubicBezTo>
                  <a:cubicBezTo>
                    <a:pt x="23329" y="12874"/>
                    <a:pt x="23267" y="12998"/>
                    <a:pt x="23373" y="13016"/>
                  </a:cubicBezTo>
                  <a:cubicBezTo>
                    <a:pt x="23276" y="13060"/>
                    <a:pt x="23179" y="13104"/>
                    <a:pt x="23100" y="13166"/>
                  </a:cubicBezTo>
                  <a:cubicBezTo>
                    <a:pt x="23020" y="13183"/>
                    <a:pt x="23038" y="13104"/>
                    <a:pt x="22985" y="13095"/>
                  </a:cubicBezTo>
                  <a:cubicBezTo>
                    <a:pt x="22897" y="13069"/>
                    <a:pt x="22826" y="13122"/>
                    <a:pt x="22738" y="13122"/>
                  </a:cubicBezTo>
                  <a:cubicBezTo>
                    <a:pt x="22693" y="13122"/>
                    <a:pt x="22693" y="13086"/>
                    <a:pt x="22649" y="13086"/>
                  </a:cubicBezTo>
                  <a:cubicBezTo>
                    <a:pt x="22552" y="13086"/>
                    <a:pt x="22473" y="13130"/>
                    <a:pt x="22384" y="13113"/>
                  </a:cubicBezTo>
                  <a:cubicBezTo>
                    <a:pt x="22208" y="13077"/>
                    <a:pt x="21837" y="13095"/>
                    <a:pt x="21634" y="13086"/>
                  </a:cubicBezTo>
                  <a:cubicBezTo>
                    <a:pt x="21581" y="13086"/>
                    <a:pt x="21493" y="12998"/>
                    <a:pt x="21457" y="13113"/>
                  </a:cubicBezTo>
                  <a:cubicBezTo>
                    <a:pt x="21378" y="13130"/>
                    <a:pt x="21395" y="13051"/>
                    <a:pt x="21343" y="13051"/>
                  </a:cubicBezTo>
                  <a:cubicBezTo>
                    <a:pt x="21290" y="13033"/>
                    <a:pt x="21281" y="13069"/>
                    <a:pt x="21281" y="13104"/>
                  </a:cubicBezTo>
                  <a:cubicBezTo>
                    <a:pt x="21184" y="13130"/>
                    <a:pt x="21245" y="13007"/>
                    <a:pt x="21166" y="13016"/>
                  </a:cubicBezTo>
                  <a:cubicBezTo>
                    <a:pt x="21051" y="12989"/>
                    <a:pt x="20998" y="13086"/>
                    <a:pt x="20928" y="13007"/>
                  </a:cubicBezTo>
                  <a:cubicBezTo>
                    <a:pt x="20892" y="13007"/>
                    <a:pt x="20901" y="13060"/>
                    <a:pt x="20892" y="13095"/>
                  </a:cubicBezTo>
                  <a:cubicBezTo>
                    <a:pt x="20804" y="13033"/>
                    <a:pt x="20663" y="13016"/>
                    <a:pt x="20504" y="13024"/>
                  </a:cubicBezTo>
                  <a:cubicBezTo>
                    <a:pt x="20477" y="13042"/>
                    <a:pt x="20460" y="13077"/>
                    <a:pt x="20442" y="13113"/>
                  </a:cubicBezTo>
                  <a:cubicBezTo>
                    <a:pt x="20115" y="13095"/>
                    <a:pt x="19294" y="13060"/>
                    <a:pt x="18738" y="13086"/>
                  </a:cubicBezTo>
                  <a:cubicBezTo>
                    <a:pt x="18658" y="13095"/>
                    <a:pt x="18588" y="13139"/>
                    <a:pt x="18499" y="13148"/>
                  </a:cubicBezTo>
                  <a:cubicBezTo>
                    <a:pt x="18305" y="13166"/>
                    <a:pt x="18120" y="13104"/>
                    <a:pt x="17961" y="13157"/>
                  </a:cubicBezTo>
                  <a:cubicBezTo>
                    <a:pt x="18111" y="13192"/>
                    <a:pt x="18067" y="13245"/>
                    <a:pt x="17899" y="13245"/>
                  </a:cubicBezTo>
                  <a:cubicBezTo>
                    <a:pt x="17996" y="13245"/>
                    <a:pt x="17290" y="13210"/>
                    <a:pt x="17034" y="13219"/>
                  </a:cubicBezTo>
                  <a:cubicBezTo>
                    <a:pt x="16981" y="13228"/>
                    <a:pt x="16981" y="13192"/>
                    <a:pt x="16945" y="13192"/>
                  </a:cubicBezTo>
                  <a:cubicBezTo>
                    <a:pt x="16892" y="13192"/>
                    <a:pt x="16813" y="13219"/>
                    <a:pt x="16733" y="13210"/>
                  </a:cubicBezTo>
                  <a:cubicBezTo>
                    <a:pt x="16672" y="13210"/>
                    <a:pt x="16619" y="13175"/>
                    <a:pt x="16592" y="13175"/>
                  </a:cubicBezTo>
                  <a:cubicBezTo>
                    <a:pt x="16521" y="13183"/>
                    <a:pt x="16468" y="13263"/>
                    <a:pt x="16318" y="13228"/>
                  </a:cubicBezTo>
                  <a:cubicBezTo>
                    <a:pt x="16292" y="13228"/>
                    <a:pt x="16221" y="13166"/>
                    <a:pt x="16230" y="13166"/>
                  </a:cubicBezTo>
                  <a:cubicBezTo>
                    <a:pt x="16186" y="13166"/>
                    <a:pt x="16133" y="13245"/>
                    <a:pt x="16080" y="13254"/>
                  </a:cubicBezTo>
                  <a:cubicBezTo>
                    <a:pt x="16062" y="13254"/>
                    <a:pt x="16027" y="13219"/>
                    <a:pt x="15992" y="13219"/>
                  </a:cubicBezTo>
                  <a:cubicBezTo>
                    <a:pt x="15912" y="13228"/>
                    <a:pt x="15833" y="13272"/>
                    <a:pt x="15753" y="13272"/>
                  </a:cubicBezTo>
                  <a:cubicBezTo>
                    <a:pt x="15674" y="13272"/>
                    <a:pt x="15347" y="13236"/>
                    <a:pt x="15241" y="13263"/>
                  </a:cubicBezTo>
                  <a:cubicBezTo>
                    <a:pt x="15206" y="13263"/>
                    <a:pt x="15215" y="13342"/>
                    <a:pt x="15153" y="13316"/>
                  </a:cubicBezTo>
                  <a:cubicBezTo>
                    <a:pt x="15144" y="13272"/>
                    <a:pt x="15179" y="13263"/>
                    <a:pt x="15179" y="13228"/>
                  </a:cubicBezTo>
                  <a:cubicBezTo>
                    <a:pt x="15126" y="13219"/>
                    <a:pt x="15118" y="13263"/>
                    <a:pt x="15065" y="13254"/>
                  </a:cubicBezTo>
                  <a:cubicBezTo>
                    <a:pt x="15056" y="13289"/>
                    <a:pt x="15065" y="13307"/>
                    <a:pt x="15091" y="13316"/>
                  </a:cubicBezTo>
                  <a:cubicBezTo>
                    <a:pt x="15073" y="13404"/>
                    <a:pt x="14994" y="13316"/>
                    <a:pt x="15029" y="13254"/>
                  </a:cubicBezTo>
                  <a:cubicBezTo>
                    <a:pt x="14959" y="13289"/>
                    <a:pt x="14923" y="13289"/>
                    <a:pt x="14853" y="13281"/>
                  </a:cubicBezTo>
                  <a:cubicBezTo>
                    <a:pt x="14826" y="13272"/>
                    <a:pt x="14685" y="13334"/>
                    <a:pt x="14641" y="13334"/>
                  </a:cubicBezTo>
                  <a:cubicBezTo>
                    <a:pt x="14588" y="13334"/>
                    <a:pt x="14526" y="13298"/>
                    <a:pt x="14464" y="13298"/>
                  </a:cubicBezTo>
                  <a:cubicBezTo>
                    <a:pt x="14288" y="13298"/>
                    <a:pt x="14058" y="13325"/>
                    <a:pt x="13899" y="13307"/>
                  </a:cubicBezTo>
                  <a:cubicBezTo>
                    <a:pt x="13820" y="13298"/>
                    <a:pt x="13731" y="13360"/>
                    <a:pt x="13661" y="13360"/>
                  </a:cubicBezTo>
                  <a:cubicBezTo>
                    <a:pt x="13608" y="13360"/>
                    <a:pt x="13608" y="13342"/>
                    <a:pt x="13572" y="13334"/>
                  </a:cubicBezTo>
                  <a:cubicBezTo>
                    <a:pt x="13484" y="13307"/>
                    <a:pt x="13396" y="13360"/>
                    <a:pt x="13325" y="13351"/>
                  </a:cubicBezTo>
                  <a:cubicBezTo>
                    <a:pt x="13272" y="13351"/>
                    <a:pt x="13219" y="13298"/>
                    <a:pt x="13184" y="13289"/>
                  </a:cubicBezTo>
                  <a:cubicBezTo>
                    <a:pt x="13131" y="13272"/>
                    <a:pt x="13043" y="13254"/>
                    <a:pt x="13007" y="13254"/>
                  </a:cubicBezTo>
                  <a:cubicBezTo>
                    <a:pt x="12981" y="13254"/>
                    <a:pt x="12928" y="13307"/>
                    <a:pt x="12910" y="13307"/>
                  </a:cubicBezTo>
                  <a:cubicBezTo>
                    <a:pt x="12866" y="13316"/>
                    <a:pt x="12866" y="13281"/>
                    <a:pt x="12822" y="13281"/>
                  </a:cubicBezTo>
                  <a:cubicBezTo>
                    <a:pt x="12769" y="13272"/>
                    <a:pt x="12760" y="13307"/>
                    <a:pt x="12707" y="13307"/>
                  </a:cubicBezTo>
                  <a:cubicBezTo>
                    <a:pt x="12645" y="13298"/>
                    <a:pt x="12583" y="13263"/>
                    <a:pt x="12530" y="13272"/>
                  </a:cubicBezTo>
                  <a:cubicBezTo>
                    <a:pt x="12442" y="13272"/>
                    <a:pt x="12204" y="13386"/>
                    <a:pt x="12045" y="13281"/>
                  </a:cubicBezTo>
                  <a:cubicBezTo>
                    <a:pt x="12018" y="13342"/>
                    <a:pt x="11798" y="13360"/>
                    <a:pt x="11630" y="13360"/>
                  </a:cubicBezTo>
                  <a:cubicBezTo>
                    <a:pt x="11586" y="13360"/>
                    <a:pt x="11524" y="13325"/>
                    <a:pt x="11480" y="13325"/>
                  </a:cubicBezTo>
                  <a:cubicBezTo>
                    <a:pt x="11162" y="13334"/>
                    <a:pt x="10826" y="13413"/>
                    <a:pt x="10552" y="13360"/>
                  </a:cubicBezTo>
                  <a:cubicBezTo>
                    <a:pt x="10500" y="13351"/>
                    <a:pt x="10447" y="13263"/>
                    <a:pt x="10376" y="13325"/>
                  </a:cubicBezTo>
                  <a:cubicBezTo>
                    <a:pt x="10376" y="13360"/>
                    <a:pt x="10429" y="13351"/>
                    <a:pt x="10464" y="13351"/>
                  </a:cubicBezTo>
                  <a:cubicBezTo>
                    <a:pt x="10402" y="13404"/>
                    <a:pt x="10120" y="13413"/>
                    <a:pt x="10137" y="13281"/>
                  </a:cubicBezTo>
                  <a:cubicBezTo>
                    <a:pt x="10120" y="13360"/>
                    <a:pt x="10067" y="13316"/>
                    <a:pt x="9961" y="13342"/>
                  </a:cubicBezTo>
                  <a:cubicBezTo>
                    <a:pt x="9908" y="13351"/>
                    <a:pt x="9828" y="13439"/>
                    <a:pt x="9687" y="13395"/>
                  </a:cubicBezTo>
                  <a:cubicBezTo>
                    <a:pt x="9678" y="13325"/>
                    <a:pt x="9731" y="13334"/>
                    <a:pt x="9775" y="13334"/>
                  </a:cubicBezTo>
                  <a:cubicBezTo>
                    <a:pt x="9758" y="13307"/>
                    <a:pt x="9714" y="13219"/>
                    <a:pt x="9811" y="13245"/>
                  </a:cubicBezTo>
                  <a:cubicBezTo>
                    <a:pt x="9793" y="13148"/>
                    <a:pt x="9749" y="13272"/>
                    <a:pt x="9696" y="13236"/>
                  </a:cubicBezTo>
                  <a:cubicBezTo>
                    <a:pt x="9714" y="13210"/>
                    <a:pt x="9722" y="13175"/>
                    <a:pt x="9722" y="13122"/>
                  </a:cubicBezTo>
                  <a:cubicBezTo>
                    <a:pt x="9643" y="13086"/>
                    <a:pt x="9643" y="13157"/>
                    <a:pt x="9572" y="13139"/>
                  </a:cubicBezTo>
                  <a:cubicBezTo>
                    <a:pt x="9617" y="13024"/>
                    <a:pt x="9484" y="12989"/>
                    <a:pt x="9431" y="13051"/>
                  </a:cubicBezTo>
                  <a:cubicBezTo>
                    <a:pt x="9466" y="13157"/>
                    <a:pt x="9590" y="13166"/>
                    <a:pt x="9599" y="13298"/>
                  </a:cubicBezTo>
                  <a:cubicBezTo>
                    <a:pt x="9555" y="13342"/>
                    <a:pt x="9475" y="13351"/>
                    <a:pt x="9449" y="13413"/>
                  </a:cubicBezTo>
                  <a:cubicBezTo>
                    <a:pt x="9405" y="13378"/>
                    <a:pt x="9405" y="13298"/>
                    <a:pt x="9360" y="13263"/>
                  </a:cubicBezTo>
                  <a:cubicBezTo>
                    <a:pt x="9281" y="13263"/>
                    <a:pt x="9290" y="13404"/>
                    <a:pt x="9387" y="13386"/>
                  </a:cubicBezTo>
                  <a:cubicBezTo>
                    <a:pt x="9281" y="13484"/>
                    <a:pt x="9202" y="13307"/>
                    <a:pt x="9184" y="13228"/>
                  </a:cubicBezTo>
                  <a:cubicBezTo>
                    <a:pt x="9131" y="13289"/>
                    <a:pt x="9007" y="13281"/>
                    <a:pt x="9034" y="13431"/>
                  </a:cubicBezTo>
                  <a:cubicBezTo>
                    <a:pt x="8990" y="13431"/>
                    <a:pt x="8945" y="13422"/>
                    <a:pt x="8937" y="13457"/>
                  </a:cubicBezTo>
                  <a:cubicBezTo>
                    <a:pt x="8884" y="13395"/>
                    <a:pt x="8742" y="13413"/>
                    <a:pt x="8734" y="13298"/>
                  </a:cubicBezTo>
                  <a:cubicBezTo>
                    <a:pt x="8813" y="13298"/>
                    <a:pt x="8884" y="13298"/>
                    <a:pt x="8848" y="13395"/>
                  </a:cubicBezTo>
                  <a:lnTo>
                    <a:pt x="8998" y="13404"/>
                  </a:lnTo>
                  <a:cubicBezTo>
                    <a:pt x="9025" y="13289"/>
                    <a:pt x="8857" y="13360"/>
                    <a:pt x="8884" y="13245"/>
                  </a:cubicBezTo>
                  <a:cubicBezTo>
                    <a:pt x="8981" y="13210"/>
                    <a:pt x="8963" y="13236"/>
                    <a:pt x="9034" y="13281"/>
                  </a:cubicBezTo>
                  <a:cubicBezTo>
                    <a:pt x="9025" y="13175"/>
                    <a:pt x="8901" y="13183"/>
                    <a:pt x="8892" y="13095"/>
                  </a:cubicBezTo>
                  <a:cubicBezTo>
                    <a:pt x="8795" y="13086"/>
                    <a:pt x="8751" y="13192"/>
                    <a:pt x="8681" y="13113"/>
                  </a:cubicBezTo>
                  <a:cubicBezTo>
                    <a:pt x="8689" y="12971"/>
                    <a:pt x="8901" y="12892"/>
                    <a:pt x="8866" y="12813"/>
                  </a:cubicBezTo>
                  <a:cubicBezTo>
                    <a:pt x="8937" y="12760"/>
                    <a:pt x="9025" y="12848"/>
                    <a:pt x="9140" y="12795"/>
                  </a:cubicBezTo>
                  <a:cubicBezTo>
                    <a:pt x="9087" y="12857"/>
                    <a:pt x="9140" y="12830"/>
                    <a:pt x="9131" y="12919"/>
                  </a:cubicBezTo>
                  <a:cubicBezTo>
                    <a:pt x="9272" y="12936"/>
                    <a:pt x="9202" y="12715"/>
                    <a:pt x="9352" y="12742"/>
                  </a:cubicBezTo>
                  <a:cubicBezTo>
                    <a:pt x="9422" y="12742"/>
                    <a:pt x="9387" y="12768"/>
                    <a:pt x="9378" y="12804"/>
                  </a:cubicBezTo>
                  <a:cubicBezTo>
                    <a:pt x="9440" y="12821"/>
                    <a:pt x="9422" y="12742"/>
                    <a:pt x="9466" y="12742"/>
                  </a:cubicBezTo>
                  <a:cubicBezTo>
                    <a:pt x="9608" y="12707"/>
                    <a:pt x="9581" y="12830"/>
                    <a:pt x="9705" y="12813"/>
                  </a:cubicBezTo>
                  <a:cubicBezTo>
                    <a:pt x="9802" y="12768"/>
                    <a:pt x="9643" y="12733"/>
                    <a:pt x="9678" y="12662"/>
                  </a:cubicBezTo>
                  <a:cubicBezTo>
                    <a:pt x="9696" y="12715"/>
                    <a:pt x="9820" y="12662"/>
                    <a:pt x="9828" y="12724"/>
                  </a:cubicBezTo>
                  <a:cubicBezTo>
                    <a:pt x="9899" y="12715"/>
                    <a:pt x="9793" y="12645"/>
                    <a:pt x="9767" y="12627"/>
                  </a:cubicBezTo>
                  <a:cubicBezTo>
                    <a:pt x="9846" y="12583"/>
                    <a:pt x="9979" y="12671"/>
                    <a:pt x="10067" y="12583"/>
                  </a:cubicBezTo>
                  <a:cubicBezTo>
                    <a:pt x="10014" y="12477"/>
                    <a:pt x="9961" y="12627"/>
                    <a:pt x="9890" y="12601"/>
                  </a:cubicBezTo>
                  <a:cubicBezTo>
                    <a:pt x="9881" y="12530"/>
                    <a:pt x="9758" y="12521"/>
                    <a:pt x="9837" y="12451"/>
                  </a:cubicBezTo>
                  <a:cubicBezTo>
                    <a:pt x="9696" y="12406"/>
                    <a:pt x="9714" y="12530"/>
                    <a:pt x="9590" y="12504"/>
                  </a:cubicBezTo>
                  <a:cubicBezTo>
                    <a:pt x="9493" y="12495"/>
                    <a:pt x="9572" y="12424"/>
                    <a:pt x="9449" y="12468"/>
                  </a:cubicBezTo>
                  <a:cubicBezTo>
                    <a:pt x="9387" y="12486"/>
                    <a:pt x="9352" y="12521"/>
                    <a:pt x="9299" y="12521"/>
                  </a:cubicBezTo>
                  <a:cubicBezTo>
                    <a:pt x="9237" y="12477"/>
                    <a:pt x="9166" y="12451"/>
                    <a:pt x="9087" y="12424"/>
                  </a:cubicBezTo>
                  <a:cubicBezTo>
                    <a:pt x="8990" y="12459"/>
                    <a:pt x="9175" y="12442"/>
                    <a:pt x="9113" y="12521"/>
                  </a:cubicBezTo>
                  <a:cubicBezTo>
                    <a:pt x="8998" y="12618"/>
                    <a:pt x="8742" y="12451"/>
                    <a:pt x="8698" y="12565"/>
                  </a:cubicBezTo>
                  <a:cubicBezTo>
                    <a:pt x="8645" y="12521"/>
                    <a:pt x="8601" y="12486"/>
                    <a:pt x="8486" y="12504"/>
                  </a:cubicBezTo>
                  <a:cubicBezTo>
                    <a:pt x="8548" y="12336"/>
                    <a:pt x="8654" y="12574"/>
                    <a:pt x="8725" y="12477"/>
                  </a:cubicBezTo>
                  <a:cubicBezTo>
                    <a:pt x="8628" y="12353"/>
                    <a:pt x="8486" y="12274"/>
                    <a:pt x="8380" y="12159"/>
                  </a:cubicBezTo>
                  <a:cubicBezTo>
                    <a:pt x="8274" y="12256"/>
                    <a:pt x="8451" y="12327"/>
                    <a:pt x="8522" y="12345"/>
                  </a:cubicBezTo>
                  <a:cubicBezTo>
                    <a:pt x="8504" y="12459"/>
                    <a:pt x="8292" y="12345"/>
                    <a:pt x="8336" y="12521"/>
                  </a:cubicBezTo>
                  <a:cubicBezTo>
                    <a:pt x="8292" y="12521"/>
                    <a:pt x="8266" y="12504"/>
                    <a:pt x="8248" y="12459"/>
                  </a:cubicBezTo>
                  <a:cubicBezTo>
                    <a:pt x="8195" y="12539"/>
                    <a:pt x="8054" y="12521"/>
                    <a:pt x="7921" y="12512"/>
                  </a:cubicBezTo>
                  <a:cubicBezTo>
                    <a:pt x="7930" y="12451"/>
                    <a:pt x="8054" y="12512"/>
                    <a:pt x="8045" y="12424"/>
                  </a:cubicBezTo>
                  <a:cubicBezTo>
                    <a:pt x="7983" y="12389"/>
                    <a:pt x="7912" y="12353"/>
                    <a:pt x="7842" y="12327"/>
                  </a:cubicBezTo>
                  <a:cubicBezTo>
                    <a:pt x="7762" y="12327"/>
                    <a:pt x="7780" y="12424"/>
                    <a:pt x="7771" y="12504"/>
                  </a:cubicBezTo>
                  <a:cubicBezTo>
                    <a:pt x="7700" y="12486"/>
                    <a:pt x="7559" y="12539"/>
                    <a:pt x="7533" y="12468"/>
                  </a:cubicBezTo>
                  <a:cubicBezTo>
                    <a:pt x="7533" y="12327"/>
                    <a:pt x="7665" y="12512"/>
                    <a:pt x="7718" y="12415"/>
                  </a:cubicBezTo>
                  <a:cubicBezTo>
                    <a:pt x="7639" y="12274"/>
                    <a:pt x="7542" y="12442"/>
                    <a:pt x="7453" y="12371"/>
                  </a:cubicBezTo>
                  <a:cubicBezTo>
                    <a:pt x="7444" y="12433"/>
                    <a:pt x="7480" y="12442"/>
                    <a:pt x="7480" y="12495"/>
                  </a:cubicBezTo>
                  <a:lnTo>
                    <a:pt x="7171" y="12486"/>
                  </a:lnTo>
                  <a:cubicBezTo>
                    <a:pt x="7074" y="12415"/>
                    <a:pt x="7418" y="12512"/>
                    <a:pt x="7383" y="12406"/>
                  </a:cubicBezTo>
                  <a:cubicBezTo>
                    <a:pt x="7312" y="12327"/>
                    <a:pt x="7135" y="12442"/>
                    <a:pt x="7012" y="12424"/>
                  </a:cubicBezTo>
                  <a:cubicBezTo>
                    <a:pt x="7180" y="12530"/>
                    <a:pt x="6809" y="12468"/>
                    <a:pt x="6685" y="12477"/>
                  </a:cubicBezTo>
                  <a:cubicBezTo>
                    <a:pt x="6606" y="12424"/>
                    <a:pt x="6870" y="12459"/>
                    <a:pt x="6932" y="12451"/>
                  </a:cubicBezTo>
                  <a:cubicBezTo>
                    <a:pt x="6915" y="12318"/>
                    <a:pt x="6685" y="12415"/>
                    <a:pt x="6597" y="12442"/>
                  </a:cubicBezTo>
                  <a:cubicBezTo>
                    <a:pt x="6526" y="12362"/>
                    <a:pt x="6314" y="12300"/>
                    <a:pt x="6164" y="12398"/>
                  </a:cubicBezTo>
                  <a:cubicBezTo>
                    <a:pt x="6182" y="12468"/>
                    <a:pt x="6394" y="12415"/>
                    <a:pt x="6491" y="12442"/>
                  </a:cubicBezTo>
                  <a:cubicBezTo>
                    <a:pt x="6473" y="12504"/>
                    <a:pt x="6367" y="12451"/>
                    <a:pt x="6314" y="12468"/>
                  </a:cubicBezTo>
                  <a:cubicBezTo>
                    <a:pt x="6182" y="12459"/>
                    <a:pt x="6049" y="12442"/>
                    <a:pt x="5970" y="12521"/>
                  </a:cubicBezTo>
                  <a:cubicBezTo>
                    <a:pt x="5820" y="12424"/>
                    <a:pt x="5652" y="12477"/>
                    <a:pt x="5422" y="12442"/>
                  </a:cubicBezTo>
                  <a:cubicBezTo>
                    <a:pt x="5378" y="12451"/>
                    <a:pt x="5361" y="12504"/>
                    <a:pt x="5308" y="12495"/>
                  </a:cubicBezTo>
                  <a:cubicBezTo>
                    <a:pt x="5210" y="12504"/>
                    <a:pt x="5228" y="12451"/>
                    <a:pt x="5299" y="12371"/>
                  </a:cubicBezTo>
                  <a:cubicBezTo>
                    <a:pt x="5149" y="12424"/>
                    <a:pt x="5069" y="12406"/>
                    <a:pt x="4999" y="12380"/>
                  </a:cubicBezTo>
                  <a:cubicBezTo>
                    <a:pt x="4928" y="12362"/>
                    <a:pt x="4866" y="12327"/>
                    <a:pt x="4734" y="12362"/>
                  </a:cubicBezTo>
                  <a:cubicBezTo>
                    <a:pt x="4734" y="12292"/>
                    <a:pt x="4804" y="12300"/>
                    <a:pt x="4884" y="12239"/>
                  </a:cubicBezTo>
                  <a:cubicBezTo>
                    <a:pt x="4822" y="12247"/>
                    <a:pt x="4857" y="12212"/>
                    <a:pt x="4822" y="12203"/>
                  </a:cubicBezTo>
                  <a:cubicBezTo>
                    <a:pt x="4769" y="12212"/>
                    <a:pt x="4690" y="12292"/>
                    <a:pt x="4734" y="12300"/>
                  </a:cubicBezTo>
                  <a:cubicBezTo>
                    <a:pt x="4522" y="12415"/>
                    <a:pt x="4442" y="12345"/>
                    <a:pt x="4275" y="12380"/>
                  </a:cubicBezTo>
                  <a:cubicBezTo>
                    <a:pt x="4222" y="12415"/>
                    <a:pt x="4177" y="12459"/>
                    <a:pt x="4213" y="12468"/>
                  </a:cubicBezTo>
                  <a:cubicBezTo>
                    <a:pt x="4063" y="12521"/>
                    <a:pt x="4054" y="12433"/>
                    <a:pt x="3868" y="12486"/>
                  </a:cubicBezTo>
                  <a:cubicBezTo>
                    <a:pt x="4018" y="12424"/>
                    <a:pt x="4071" y="12327"/>
                    <a:pt x="4018" y="12309"/>
                  </a:cubicBezTo>
                  <a:cubicBezTo>
                    <a:pt x="4151" y="12221"/>
                    <a:pt x="4054" y="12336"/>
                    <a:pt x="4151" y="12309"/>
                  </a:cubicBezTo>
                  <a:cubicBezTo>
                    <a:pt x="4230" y="12247"/>
                    <a:pt x="4230" y="12212"/>
                    <a:pt x="4160" y="12221"/>
                  </a:cubicBezTo>
                  <a:cubicBezTo>
                    <a:pt x="3992" y="12239"/>
                    <a:pt x="3983" y="12371"/>
                    <a:pt x="3833" y="12424"/>
                  </a:cubicBezTo>
                  <a:cubicBezTo>
                    <a:pt x="3762" y="12362"/>
                    <a:pt x="3745" y="12371"/>
                    <a:pt x="3550" y="12353"/>
                  </a:cubicBezTo>
                  <a:lnTo>
                    <a:pt x="3674" y="12265"/>
                  </a:lnTo>
                  <a:cubicBezTo>
                    <a:pt x="3515" y="12265"/>
                    <a:pt x="3312" y="12371"/>
                    <a:pt x="3153" y="12345"/>
                  </a:cubicBezTo>
                  <a:cubicBezTo>
                    <a:pt x="3321" y="12265"/>
                    <a:pt x="3206" y="12274"/>
                    <a:pt x="3224" y="12256"/>
                  </a:cubicBezTo>
                  <a:cubicBezTo>
                    <a:pt x="3259" y="12212"/>
                    <a:pt x="3436" y="12124"/>
                    <a:pt x="3347" y="12133"/>
                  </a:cubicBezTo>
                  <a:cubicBezTo>
                    <a:pt x="3135" y="12203"/>
                    <a:pt x="3321" y="12221"/>
                    <a:pt x="3091" y="12345"/>
                  </a:cubicBezTo>
                  <a:cubicBezTo>
                    <a:pt x="2932" y="12362"/>
                    <a:pt x="3171" y="12230"/>
                    <a:pt x="3003" y="12247"/>
                  </a:cubicBezTo>
                  <a:cubicBezTo>
                    <a:pt x="2941" y="12256"/>
                    <a:pt x="2915" y="12300"/>
                    <a:pt x="2941" y="12309"/>
                  </a:cubicBezTo>
                  <a:cubicBezTo>
                    <a:pt x="2738" y="12389"/>
                    <a:pt x="2844" y="12274"/>
                    <a:pt x="2765" y="12274"/>
                  </a:cubicBezTo>
                  <a:cubicBezTo>
                    <a:pt x="2694" y="12265"/>
                    <a:pt x="2500" y="12318"/>
                    <a:pt x="2403" y="12327"/>
                  </a:cubicBezTo>
                  <a:cubicBezTo>
                    <a:pt x="2394" y="12327"/>
                    <a:pt x="2385" y="12327"/>
                    <a:pt x="2376" y="12318"/>
                  </a:cubicBezTo>
                  <a:cubicBezTo>
                    <a:pt x="2367" y="12318"/>
                    <a:pt x="2367" y="12318"/>
                    <a:pt x="2367" y="12318"/>
                  </a:cubicBezTo>
                  <a:lnTo>
                    <a:pt x="2376" y="12309"/>
                  </a:lnTo>
                  <a:lnTo>
                    <a:pt x="2385" y="12300"/>
                  </a:lnTo>
                  <a:cubicBezTo>
                    <a:pt x="2403" y="12274"/>
                    <a:pt x="2420" y="12256"/>
                    <a:pt x="2438" y="12239"/>
                  </a:cubicBezTo>
                  <a:cubicBezTo>
                    <a:pt x="2473" y="12194"/>
                    <a:pt x="2491" y="12159"/>
                    <a:pt x="2473" y="12150"/>
                  </a:cubicBezTo>
                  <a:cubicBezTo>
                    <a:pt x="2562" y="12097"/>
                    <a:pt x="2544" y="12133"/>
                    <a:pt x="2606" y="12097"/>
                  </a:cubicBezTo>
                  <a:cubicBezTo>
                    <a:pt x="2676" y="12009"/>
                    <a:pt x="2517" y="12071"/>
                    <a:pt x="2667" y="11956"/>
                  </a:cubicBezTo>
                  <a:cubicBezTo>
                    <a:pt x="2782" y="11885"/>
                    <a:pt x="2667" y="12009"/>
                    <a:pt x="2765" y="11956"/>
                  </a:cubicBezTo>
                  <a:cubicBezTo>
                    <a:pt x="2879" y="11824"/>
                    <a:pt x="2685" y="11947"/>
                    <a:pt x="2765" y="11841"/>
                  </a:cubicBezTo>
                  <a:cubicBezTo>
                    <a:pt x="2623" y="11930"/>
                    <a:pt x="2570" y="12027"/>
                    <a:pt x="2394" y="12115"/>
                  </a:cubicBezTo>
                  <a:cubicBezTo>
                    <a:pt x="2429" y="12080"/>
                    <a:pt x="2420" y="12027"/>
                    <a:pt x="2464" y="11991"/>
                  </a:cubicBezTo>
                  <a:cubicBezTo>
                    <a:pt x="2491" y="11974"/>
                    <a:pt x="2509" y="12000"/>
                    <a:pt x="2544" y="11974"/>
                  </a:cubicBezTo>
                  <a:cubicBezTo>
                    <a:pt x="2712" y="11841"/>
                    <a:pt x="2835" y="11735"/>
                    <a:pt x="2968" y="11568"/>
                  </a:cubicBezTo>
                  <a:cubicBezTo>
                    <a:pt x="2977" y="11506"/>
                    <a:pt x="2809" y="11700"/>
                    <a:pt x="2773" y="11656"/>
                  </a:cubicBezTo>
                  <a:cubicBezTo>
                    <a:pt x="2853" y="11559"/>
                    <a:pt x="2941" y="11470"/>
                    <a:pt x="3012" y="11382"/>
                  </a:cubicBezTo>
                  <a:lnTo>
                    <a:pt x="3153" y="11320"/>
                  </a:lnTo>
                  <a:cubicBezTo>
                    <a:pt x="3259" y="11241"/>
                    <a:pt x="3180" y="11267"/>
                    <a:pt x="3224" y="11214"/>
                  </a:cubicBezTo>
                  <a:cubicBezTo>
                    <a:pt x="3321" y="11100"/>
                    <a:pt x="3453" y="11047"/>
                    <a:pt x="3277" y="11064"/>
                  </a:cubicBezTo>
                  <a:cubicBezTo>
                    <a:pt x="3197" y="11144"/>
                    <a:pt x="3003" y="11311"/>
                    <a:pt x="3082" y="11161"/>
                  </a:cubicBezTo>
                  <a:cubicBezTo>
                    <a:pt x="2941" y="11259"/>
                    <a:pt x="2924" y="11391"/>
                    <a:pt x="2835" y="11506"/>
                  </a:cubicBezTo>
                  <a:cubicBezTo>
                    <a:pt x="2667" y="11585"/>
                    <a:pt x="2826" y="11409"/>
                    <a:pt x="2871" y="11338"/>
                  </a:cubicBezTo>
                  <a:cubicBezTo>
                    <a:pt x="2924" y="11241"/>
                    <a:pt x="2994" y="11135"/>
                    <a:pt x="3030" y="11064"/>
                  </a:cubicBezTo>
                  <a:lnTo>
                    <a:pt x="3259" y="10985"/>
                  </a:lnTo>
                  <a:cubicBezTo>
                    <a:pt x="3339" y="10870"/>
                    <a:pt x="3268" y="10861"/>
                    <a:pt x="3109" y="10949"/>
                  </a:cubicBezTo>
                  <a:cubicBezTo>
                    <a:pt x="3144" y="10888"/>
                    <a:pt x="3180" y="10835"/>
                    <a:pt x="3215" y="10773"/>
                  </a:cubicBezTo>
                  <a:cubicBezTo>
                    <a:pt x="3268" y="10764"/>
                    <a:pt x="3250" y="10799"/>
                    <a:pt x="3312" y="10791"/>
                  </a:cubicBezTo>
                  <a:cubicBezTo>
                    <a:pt x="3365" y="10667"/>
                    <a:pt x="3497" y="10587"/>
                    <a:pt x="3542" y="10464"/>
                  </a:cubicBezTo>
                  <a:cubicBezTo>
                    <a:pt x="3577" y="10464"/>
                    <a:pt x="3568" y="10482"/>
                    <a:pt x="3612" y="10473"/>
                  </a:cubicBezTo>
                  <a:cubicBezTo>
                    <a:pt x="3789" y="10252"/>
                    <a:pt x="3807" y="10146"/>
                    <a:pt x="3974" y="9943"/>
                  </a:cubicBezTo>
                  <a:cubicBezTo>
                    <a:pt x="3851" y="9943"/>
                    <a:pt x="3860" y="9855"/>
                    <a:pt x="3974" y="9704"/>
                  </a:cubicBezTo>
                  <a:cubicBezTo>
                    <a:pt x="3824" y="9731"/>
                    <a:pt x="3921" y="9863"/>
                    <a:pt x="3762" y="9943"/>
                  </a:cubicBezTo>
                  <a:cubicBezTo>
                    <a:pt x="3709" y="9899"/>
                    <a:pt x="3886" y="9722"/>
                    <a:pt x="3921" y="9625"/>
                  </a:cubicBezTo>
                  <a:cubicBezTo>
                    <a:pt x="3992" y="9616"/>
                    <a:pt x="3974" y="9643"/>
                    <a:pt x="3957" y="9678"/>
                  </a:cubicBezTo>
                  <a:cubicBezTo>
                    <a:pt x="4054" y="9581"/>
                    <a:pt x="4089" y="9678"/>
                    <a:pt x="4177" y="9616"/>
                  </a:cubicBezTo>
                  <a:cubicBezTo>
                    <a:pt x="4283" y="9493"/>
                    <a:pt x="4063" y="9660"/>
                    <a:pt x="4098" y="9563"/>
                  </a:cubicBezTo>
                  <a:cubicBezTo>
                    <a:pt x="4142" y="9440"/>
                    <a:pt x="4301" y="9501"/>
                    <a:pt x="4327" y="9378"/>
                  </a:cubicBezTo>
                  <a:cubicBezTo>
                    <a:pt x="4354" y="9325"/>
                    <a:pt x="4169" y="9413"/>
                    <a:pt x="4169" y="9342"/>
                  </a:cubicBezTo>
                  <a:cubicBezTo>
                    <a:pt x="4301" y="9281"/>
                    <a:pt x="4257" y="9086"/>
                    <a:pt x="4345" y="9175"/>
                  </a:cubicBezTo>
                  <a:cubicBezTo>
                    <a:pt x="4363" y="9033"/>
                    <a:pt x="4442" y="8892"/>
                    <a:pt x="4548" y="8777"/>
                  </a:cubicBezTo>
                  <a:cubicBezTo>
                    <a:pt x="4433" y="8698"/>
                    <a:pt x="4398" y="8883"/>
                    <a:pt x="4336" y="8954"/>
                  </a:cubicBezTo>
                  <a:cubicBezTo>
                    <a:pt x="4222" y="8910"/>
                    <a:pt x="4398" y="8830"/>
                    <a:pt x="4425" y="8751"/>
                  </a:cubicBezTo>
                  <a:cubicBezTo>
                    <a:pt x="4460" y="8680"/>
                    <a:pt x="4416" y="8627"/>
                    <a:pt x="4478" y="8557"/>
                  </a:cubicBezTo>
                  <a:cubicBezTo>
                    <a:pt x="4592" y="8557"/>
                    <a:pt x="4548" y="8627"/>
                    <a:pt x="4495" y="8698"/>
                  </a:cubicBezTo>
                  <a:cubicBezTo>
                    <a:pt x="4566" y="8716"/>
                    <a:pt x="4601" y="8645"/>
                    <a:pt x="4645" y="8574"/>
                  </a:cubicBezTo>
                  <a:cubicBezTo>
                    <a:pt x="4707" y="8618"/>
                    <a:pt x="4725" y="8645"/>
                    <a:pt x="4804" y="8601"/>
                  </a:cubicBezTo>
                  <a:cubicBezTo>
                    <a:pt x="4813" y="8557"/>
                    <a:pt x="4654" y="8583"/>
                    <a:pt x="4690" y="8495"/>
                  </a:cubicBezTo>
                  <a:cubicBezTo>
                    <a:pt x="4637" y="8433"/>
                    <a:pt x="4513" y="8574"/>
                    <a:pt x="4531" y="8468"/>
                  </a:cubicBezTo>
                  <a:cubicBezTo>
                    <a:pt x="4575" y="8389"/>
                    <a:pt x="4575" y="8442"/>
                    <a:pt x="4610" y="8459"/>
                  </a:cubicBezTo>
                  <a:cubicBezTo>
                    <a:pt x="4672" y="8292"/>
                    <a:pt x="4716" y="8265"/>
                    <a:pt x="4822" y="8106"/>
                  </a:cubicBezTo>
                  <a:cubicBezTo>
                    <a:pt x="4963" y="8177"/>
                    <a:pt x="4690" y="8239"/>
                    <a:pt x="4813" y="8292"/>
                  </a:cubicBezTo>
                  <a:cubicBezTo>
                    <a:pt x="4928" y="8274"/>
                    <a:pt x="4884" y="8221"/>
                    <a:pt x="4972" y="8159"/>
                  </a:cubicBezTo>
                  <a:cubicBezTo>
                    <a:pt x="5016" y="8097"/>
                    <a:pt x="4884" y="8106"/>
                    <a:pt x="4893" y="8115"/>
                  </a:cubicBezTo>
                  <a:cubicBezTo>
                    <a:pt x="4813" y="8036"/>
                    <a:pt x="4981" y="8027"/>
                    <a:pt x="4840" y="7965"/>
                  </a:cubicBezTo>
                  <a:cubicBezTo>
                    <a:pt x="4928" y="7868"/>
                    <a:pt x="4893" y="7753"/>
                    <a:pt x="4999" y="7727"/>
                  </a:cubicBezTo>
                  <a:cubicBezTo>
                    <a:pt x="4954" y="7612"/>
                    <a:pt x="5157" y="7418"/>
                    <a:pt x="5272" y="7206"/>
                  </a:cubicBezTo>
                  <a:cubicBezTo>
                    <a:pt x="5334" y="7091"/>
                    <a:pt x="5325" y="7064"/>
                    <a:pt x="5449" y="7029"/>
                  </a:cubicBezTo>
                  <a:cubicBezTo>
                    <a:pt x="5458" y="6994"/>
                    <a:pt x="5405" y="6976"/>
                    <a:pt x="5431" y="6941"/>
                  </a:cubicBezTo>
                  <a:cubicBezTo>
                    <a:pt x="5564" y="6791"/>
                    <a:pt x="5643" y="6658"/>
                    <a:pt x="5723" y="6535"/>
                  </a:cubicBezTo>
                  <a:cubicBezTo>
                    <a:pt x="5811" y="6402"/>
                    <a:pt x="5882" y="6287"/>
                    <a:pt x="6023" y="6190"/>
                  </a:cubicBezTo>
                  <a:cubicBezTo>
                    <a:pt x="6040" y="6164"/>
                    <a:pt x="5996" y="6137"/>
                    <a:pt x="6023" y="6111"/>
                  </a:cubicBezTo>
                  <a:cubicBezTo>
                    <a:pt x="6058" y="6040"/>
                    <a:pt x="6111" y="6093"/>
                    <a:pt x="6146" y="6014"/>
                  </a:cubicBezTo>
                  <a:cubicBezTo>
                    <a:pt x="6252" y="6067"/>
                    <a:pt x="6182" y="6128"/>
                    <a:pt x="6199" y="6181"/>
                  </a:cubicBezTo>
                  <a:cubicBezTo>
                    <a:pt x="6120" y="6181"/>
                    <a:pt x="5970" y="6217"/>
                    <a:pt x="5970" y="6349"/>
                  </a:cubicBezTo>
                  <a:cubicBezTo>
                    <a:pt x="6049" y="6393"/>
                    <a:pt x="6058" y="6270"/>
                    <a:pt x="6138" y="6252"/>
                  </a:cubicBezTo>
                  <a:cubicBezTo>
                    <a:pt x="6164" y="6243"/>
                    <a:pt x="6217" y="6296"/>
                    <a:pt x="6226" y="6287"/>
                  </a:cubicBezTo>
                  <a:cubicBezTo>
                    <a:pt x="6288" y="6270"/>
                    <a:pt x="6314" y="6208"/>
                    <a:pt x="6376" y="6173"/>
                  </a:cubicBezTo>
                  <a:cubicBezTo>
                    <a:pt x="6323" y="6075"/>
                    <a:pt x="6288" y="6226"/>
                    <a:pt x="6244" y="6137"/>
                  </a:cubicBezTo>
                  <a:cubicBezTo>
                    <a:pt x="6235" y="6075"/>
                    <a:pt x="6314" y="5890"/>
                    <a:pt x="6191" y="5969"/>
                  </a:cubicBezTo>
                  <a:cubicBezTo>
                    <a:pt x="6164" y="5925"/>
                    <a:pt x="6314" y="5705"/>
                    <a:pt x="6376" y="5802"/>
                  </a:cubicBezTo>
                  <a:cubicBezTo>
                    <a:pt x="6385" y="5705"/>
                    <a:pt x="6447" y="5625"/>
                    <a:pt x="6517" y="5554"/>
                  </a:cubicBezTo>
                  <a:cubicBezTo>
                    <a:pt x="6606" y="5475"/>
                    <a:pt x="6703" y="5404"/>
                    <a:pt x="6800" y="5316"/>
                  </a:cubicBezTo>
                  <a:cubicBezTo>
                    <a:pt x="7003" y="5113"/>
                    <a:pt x="7215" y="4830"/>
                    <a:pt x="7383" y="4672"/>
                  </a:cubicBezTo>
                  <a:cubicBezTo>
                    <a:pt x="7436" y="4601"/>
                    <a:pt x="7471" y="4680"/>
                    <a:pt x="7515" y="4636"/>
                  </a:cubicBezTo>
                  <a:cubicBezTo>
                    <a:pt x="7550" y="4574"/>
                    <a:pt x="7630" y="4548"/>
                    <a:pt x="7630" y="4539"/>
                  </a:cubicBezTo>
                  <a:cubicBezTo>
                    <a:pt x="7665" y="4495"/>
                    <a:pt x="7603" y="4424"/>
                    <a:pt x="7709" y="4389"/>
                  </a:cubicBezTo>
                  <a:cubicBezTo>
                    <a:pt x="7815" y="4433"/>
                    <a:pt x="7709" y="4468"/>
                    <a:pt x="7700" y="4521"/>
                  </a:cubicBezTo>
                  <a:cubicBezTo>
                    <a:pt x="7692" y="4548"/>
                    <a:pt x="7718" y="4610"/>
                    <a:pt x="7709" y="4627"/>
                  </a:cubicBezTo>
                  <a:cubicBezTo>
                    <a:pt x="7692" y="4663"/>
                    <a:pt x="7524" y="4672"/>
                    <a:pt x="7612" y="4751"/>
                  </a:cubicBezTo>
                  <a:cubicBezTo>
                    <a:pt x="7656" y="4786"/>
                    <a:pt x="7639" y="4707"/>
                    <a:pt x="7683" y="4689"/>
                  </a:cubicBezTo>
                  <a:cubicBezTo>
                    <a:pt x="7700" y="4689"/>
                    <a:pt x="7798" y="4795"/>
                    <a:pt x="7833" y="4680"/>
                  </a:cubicBezTo>
                  <a:cubicBezTo>
                    <a:pt x="7798" y="4619"/>
                    <a:pt x="7745" y="4786"/>
                    <a:pt x="7709" y="4672"/>
                  </a:cubicBezTo>
                  <a:cubicBezTo>
                    <a:pt x="7789" y="4548"/>
                    <a:pt x="8001" y="4513"/>
                    <a:pt x="8089" y="4424"/>
                  </a:cubicBezTo>
                  <a:cubicBezTo>
                    <a:pt x="8018" y="4336"/>
                    <a:pt x="7930" y="4530"/>
                    <a:pt x="7851" y="4513"/>
                  </a:cubicBezTo>
                  <a:cubicBezTo>
                    <a:pt x="7736" y="4442"/>
                    <a:pt x="7842" y="4389"/>
                    <a:pt x="7780" y="4327"/>
                  </a:cubicBezTo>
                  <a:cubicBezTo>
                    <a:pt x="7833" y="4265"/>
                    <a:pt x="7877" y="4212"/>
                    <a:pt x="7939" y="4168"/>
                  </a:cubicBezTo>
                  <a:cubicBezTo>
                    <a:pt x="7992" y="4124"/>
                    <a:pt x="8054" y="4089"/>
                    <a:pt x="8107" y="4053"/>
                  </a:cubicBezTo>
                  <a:cubicBezTo>
                    <a:pt x="8221" y="3983"/>
                    <a:pt x="8345" y="3939"/>
                    <a:pt x="8451" y="3886"/>
                  </a:cubicBezTo>
                  <a:cubicBezTo>
                    <a:pt x="8539" y="3700"/>
                    <a:pt x="8698" y="3550"/>
                    <a:pt x="8892" y="3497"/>
                  </a:cubicBezTo>
                  <a:cubicBezTo>
                    <a:pt x="8848" y="3391"/>
                    <a:pt x="8778" y="3391"/>
                    <a:pt x="8707" y="3435"/>
                  </a:cubicBezTo>
                  <a:cubicBezTo>
                    <a:pt x="8672" y="3374"/>
                    <a:pt x="8804" y="3338"/>
                    <a:pt x="8787" y="3276"/>
                  </a:cubicBezTo>
                  <a:cubicBezTo>
                    <a:pt x="8716" y="3179"/>
                    <a:pt x="8707" y="3321"/>
                    <a:pt x="8681" y="3347"/>
                  </a:cubicBezTo>
                  <a:cubicBezTo>
                    <a:pt x="8592" y="3400"/>
                    <a:pt x="8477" y="3435"/>
                    <a:pt x="8380" y="3515"/>
                  </a:cubicBezTo>
                  <a:cubicBezTo>
                    <a:pt x="8354" y="3541"/>
                    <a:pt x="8398" y="3577"/>
                    <a:pt x="8363" y="3603"/>
                  </a:cubicBezTo>
                  <a:cubicBezTo>
                    <a:pt x="8283" y="3691"/>
                    <a:pt x="8221" y="3665"/>
                    <a:pt x="8151" y="3691"/>
                  </a:cubicBezTo>
                  <a:cubicBezTo>
                    <a:pt x="8107" y="3744"/>
                    <a:pt x="8213" y="3700"/>
                    <a:pt x="8177" y="3780"/>
                  </a:cubicBezTo>
                  <a:cubicBezTo>
                    <a:pt x="7974" y="3859"/>
                    <a:pt x="7842" y="4080"/>
                    <a:pt x="7647" y="4159"/>
                  </a:cubicBezTo>
                  <a:cubicBezTo>
                    <a:pt x="7639" y="4027"/>
                    <a:pt x="7462" y="4212"/>
                    <a:pt x="7383" y="4142"/>
                  </a:cubicBezTo>
                  <a:cubicBezTo>
                    <a:pt x="7312" y="4195"/>
                    <a:pt x="7515" y="4257"/>
                    <a:pt x="7391" y="4301"/>
                  </a:cubicBezTo>
                  <a:cubicBezTo>
                    <a:pt x="7418" y="4327"/>
                    <a:pt x="7453" y="4283"/>
                    <a:pt x="7480" y="4265"/>
                  </a:cubicBezTo>
                  <a:cubicBezTo>
                    <a:pt x="7577" y="4212"/>
                    <a:pt x="7462" y="4327"/>
                    <a:pt x="7427" y="4345"/>
                  </a:cubicBezTo>
                  <a:cubicBezTo>
                    <a:pt x="7356" y="4371"/>
                    <a:pt x="7285" y="4345"/>
                    <a:pt x="7206" y="4424"/>
                  </a:cubicBezTo>
                  <a:cubicBezTo>
                    <a:pt x="7241" y="4513"/>
                    <a:pt x="7294" y="4415"/>
                    <a:pt x="7338" y="4389"/>
                  </a:cubicBezTo>
                  <a:cubicBezTo>
                    <a:pt x="7400" y="4468"/>
                    <a:pt x="7285" y="4460"/>
                    <a:pt x="7241" y="4513"/>
                  </a:cubicBezTo>
                  <a:cubicBezTo>
                    <a:pt x="7197" y="4557"/>
                    <a:pt x="7135" y="4619"/>
                    <a:pt x="7082" y="4689"/>
                  </a:cubicBezTo>
                  <a:cubicBezTo>
                    <a:pt x="7021" y="4751"/>
                    <a:pt x="6959" y="4822"/>
                    <a:pt x="6888" y="4875"/>
                  </a:cubicBezTo>
                  <a:cubicBezTo>
                    <a:pt x="6835" y="4839"/>
                    <a:pt x="6879" y="4804"/>
                    <a:pt x="6915" y="4760"/>
                  </a:cubicBezTo>
                  <a:cubicBezTo>
                    <a:pt x="6773" y="4698"/>
                    <a:pt x="6791" y="4892"/>
                    <a:pt x="6800" y="4963"/>
                  </a:cubicBezTo>
                  <a:cubicBezTo>
                    <a:pt x="6614" y="5131"/>
                    <a:pt x="6500" y="5051"/>
                    <a:pt x="6358" y="5228"/>
                  </a:cubicBezTo>
                  <a:cubicBezTo>
                    <a:pt x="6420" y="5325"/>
                    <a:pt x="6491" y="5148"/>
                    <a:pt x="6561" y="5122"/>
                  </a:cubicBezTo>
                  <a:cubicBezTo>
                    <a:pt x="6526" y="5254"/>
                    <a:pt x="6420" y="5351"/>
                    <a:pt x="6323" y="5440"/>
                  </a:cubicBezTo>
                  <a:cubicBezTo>
                    <a:pt x="6226" y="5528"/>
                    <a:pt x="6111" y="5599"/>
                    <a:pt x="6067" y="5687"/>
                  </a:cubicBezTo>
                  <a:cubicBezTo>
                    <a:pt x="6049" y="5705"/>
                    <a:pt x="6067" y="5775"/>
                    <a:pt x="6067" y="5775"/>
                  </a:cubicBezTo>
                  <a:cubicBezTo>
                    <a:pt x="6040" y="5811"/>
                    <a:pt x="6023" y="5731"/>
                    <a:pt x="6023" y="5740"/>
                  </a:cubicBezTo>
                  <a:cubicBezTo>
                    <a:pt x="5979" y="5784"/>
                    <a:pt x="5979" y="5872"/>
                    <a:pt x="5943" y="5917"/>
                  </a:cubicBezTo>
                  <a:cubicBezTo>
                    <a:pt x="5864" y="6014"/>
                    <a:pt x="5767" y="5969"/>
                    <a:pt x="5705" y="6049"/>
                  </a:cubicBezTo>
                  <a:cubicBezTo>
                    <a:pt x="5687" y="6075"/>
                    <a:pt x="5731" y="6102"/>
                    <a:pt x="5758" y="6128"/>
                  </a:cubicBezTo>
                  <a:cubicBezTo>
                    <a:pt x="5546" y="6332"/>
                    <a:pt x="5484" y="6623"/>
                    <a:pt x="5272" y="6702"/>
                  </a:cubicBezTo>
                  <a:cubicBezTo>
                    <a:pt x="5246" y="6738"/>
                    <a:pt x="5290" y="6738"/>
                    <a:pt x="5299" y="6720"/>
                  </a:cubicBezTo>
                  <a:cubicBezTo>
                    <a:pt x="5272" y="6835"/>
                    <a:pt x="5087" y="7064"/>
                    <a:pt x="4990" y="7082"/>
                  </a:cubicBezTo>
                  <a:cubicBezTo>
                    <a:pt x="4972" y="7153"/>
                    <a:pt x="4954" y="7223"/>
                    <a:pt x="4963" y="7294"/>
                  </a:cubicBezTo>
                  <a:cubicBezTo>
                    <a:pt x="4884" y="7391"/>
                    <a:pt x="4787" y="7506"/>
                    <a:pt x="4681" y="7621"/>
                  </a:cubicBezTo>
                  <a:cubicBezTo>
                    <a:pt x="4619" y="7682"/>
                    <a:pt x="4557" y="7744"/>
                    <a:pt x="4504" y="7806"/>
                  </a:cubicBezTo>
                  <a:cubicBezTo>
                    <a:pt x="4433" y="7877"/>
                    <a:pt x="4372" y="7947"/>
                    <a:pt x="4310" y="8009"/>
                  </a:cubicBezTo>
                  <a:cubicBezTo>
                    <a:pt x="4151" y="7992"/>
                    <a:pt x="4054" y="8080"/>
                    <a:pt x="3948" y="8018"/>
                  </a:cubicBezTo>
                  <a:cubicBezTo>
                    <a:pt x="3789" y="8354"/>
                    <a:pt x="3665" y="8486"/>
                    <a:pt x="3471" y="8795"/>
                  </a:cubicBezTo>
                  <a:cubicBezTo>
                    <a:pt x="3471" y="8839"/>
                    <a:pt x="3497" y="8866"/>
                    <a:pt x="3524" y="8883"/>
                  </a:cubicBezTo>
                  <a:cubicBezTo>
                    <a:pt x="3480" y="8972"/>
                    <a:pt x="3436" y="9025"/>
                    <a:pt x="3383" y="9060"/>
                  </a:cubicBezTo>
                  <a:cubicBezTo>
                    <a:pt x="3339" y="9148"/>
                    <a:pt x="3497" y="9033"/>
                    <a:pt x="3524" y="9007"/>
                  </a:cubicBezTo>
                  <a:cubicBezTo>
                    <a:pt x="3665" y="8848"/>
                    <a:pt x="3515" y="8777"/>
                    <a:pt x="3692" y="8680"/>
                  </a:cubicBezTo>
                  <a:cubicBezTo>
                    <a:pt x="3709" y="8760"/>
                    <a:pt x="3674" y="8874"/>
                    <a:pt x="3586" y="9016"/>
                  </a:cubicBezTo>
                  <a:cubicBezTo>
                    <a:pt x="3630" y="8998"/>
                    <a:pt x="3665" y="8989"/>
                    <a:pt x="3701" y="8954"/>
                  </a:cubicBezTo>
                  <a:cubicBezTo>
                    <a:pt x="3745" y="8980"/>
                    <a:pt x="3674" y="9007"/>
                    <a:pt x="3656" y="9025"/>
                  </a:cubicBezTo>
                  <a:cubicBezTo>
                    <a:pt x="3621" y="9042"/>
                    <a:pt x="3559" y="9104"/>
                    <a:pt x="3480" y="9078"/>
                  </a:cubicBezTo>
                  <a:cubicBezTo>
                    <a:pt x="3445" y="9122"/>
                    <a:pt x="3427" y="9175"/>
                    <a:pt x="3392" y="9219"/>
                  </a:cubicBezTo>
                  <a:cubicBezTo>
                    <a:pt x="3374" y="9237"/>
                    <a:pt x="3347" y="9263"/>
                    <a:pt x="3312" y="9281"/>
                  </a:cubicBezTo>
                  <a:cubicBezTo>
                    <a:pt x="3286" y="9307"/>
                    <a:pt x="3259" y="9316"/>
                    <a:pt x="3259" y="9316"/>
                  </a:cubicBezTo>
                  <a:cubicBezTo>
                    <a:pt x="3224" y="9387"/>
                    <a:pt x="3330" y="9395"/>
                    <a:pt x="3224" y="9501"/>
                  </a:cubicBezTo>
                  <a:cubicBezTo>
                    <a:pt x="3082" y="9510"/>
                    <a:pt x="3012" y="9704"/>
                    <a:pt x="2871" y="9722"/>
                  </a:cubicBezTo>
                  <a:cubicBezTo>
                    <a:pt x="2844" y="9837"/>
                    <a:pt x="3038" y="9669"/>
                    <a:pt x="3030" y="9757"/>
                  </a:cubicBezTo>
                  <a:cubicBezTo>
                    <a:pt x="2977" y="9863"/>
                    <a:pt x="2879" y="9934"/>
                    <a:pt x="2853" y="9872"/>
                  </a:cubicBezTo>
                  <a:cubicBezTo>
                    <a:pt x="2915" y="9952"/>
                    <a:pt x="2588" y="10155"/>
                    <a:pt x="2809" y="10111"/>
                  </a:cubicBezTo>
                  <a:cubicBezTo>
                    <a:pt x="2959" y="10075"/>
                    <a:pt x="2800" y="9961"/>
                    <a:pt x="2924" y="9934"/>
                  </a:cubicBezTo>
                  <a:cubicBezTo>
                    <a:pt x="3074" y="9881"/>
                    <a:pt x="2888" y="10084"/>
                    <a:pt x="2862" y="10137"/>
                  </a:cubicBezTo>
                  <a:cubicBezTo>
                    <a:pt x="2853" y="10172"/>
                    <a:pt x="2879" y="10217"/>
                    <a:pt x="2879" y="10234"/>
                  </a:cubicBezTo>
                  <a:cubicBezTo>
                    <a:pt x="2800" y="10411"/>
                    <a:pt x="2632" y="10693"/>
                    <a:pt x="2447" y="10817"/>
                  </a:cubicBezTo>
                  <a:cubicBezTo>
                    <a:pt x="2456" y="10897"/>
                    <a:pt x="2261" y="11082"/>
                    <a:pt x="2208" y="11214"/>
                  </a:cubicBezTo>
                  <a:cubicBezTo>
                    <a:pt x="2173" y="11294"/>
                    <a:pt x="2200" y="11347"/>
                    <a:pt x="2208" y="11382"/>
                  </a:cubicBezTo>
                  <a:cubicBezTo>
                    <a:pt x="2429" y="11188"/>
                    <a:pt x="2323" y="11126"/>
                    <a:pt x="2464" y="10958"/>
                  </a:cubicBezTo>
                  <a:cubicBezTo>
                    <a:pt x="2579" y="10985"/>
                    <a:pt x="2464" y="11126"/>
                    <a:pt x="2411" y="11232"/>
                  </a:cubicBezTo>
                  <a:cubicBezTo>
                    <a:pt x="2350" y="11338"/>
                    <a:pt x="2164" y="11515"/>
                    <a:pt x="2111" y="11665"/>
                  </a:cubicBezTo>
                  <a:cubicBezTo>
                    <a:pt x="1943" y="11753"/>
                    <a:pt x="2067" y="11612"/>
                    <a:pt x="1988" y="11629"/>
                  </a:cubicBezTo>
                  <a:cubicBezTo>
                    <a:pt x="1961" y="11726"/>
                    <a:pt x="2032" y="11744"/>
                    <a:pt x="2005" y="11832"/>
                  </a:cubicBezTo>
                  <a:cubicBezTo>
                    <a:pt x="1820" y="11974"/>
                    <a:pt x="1873" y="12000"/>
                    <a:pt x="1714" y="12194"/>
                  </a:cubicBezTo>
                  <a:cubicBezTo>
                    <a:pt x="1837" y="12141"/>
                    <a:pt x="1793" y="12018"/>
                    <a:pt x="1943" y="11983"/>
                  </a:cubicBezTo>
                  <a:cubicBezTo>
                    <a:pt x="1899" y="12080"/>
                    <a:pt x="1723" y="12283"/>
                    <a:pt x="1873" y="12212"/>
                  </a:cubicBezTo>
                  <a:cubicBezTo>
                    <a:pt x="1749" y="12336"/>
                    <a:pt x="1652" y="12468"/>
                    <a:pt x="1475" y="12583"/>
                  </a:cubicBezTo>
                  <a:cubicBezTo>
                    <a:pt x="1484" y="12609"/>
                    <a:pt x="1431" y="12698"/>
                    <a:pt x="1617" y="12583"/>
                  </a:cubicBezTo>
                  <a:cubicBezTo>
                    <a:pt x="1626" y="12636"/>
                    <a:pt x="1370" y="12813"/>
                    <a:pt x="1581" y="12689"/>
                  </a:cubicBezTo>
                  <a:cubicBezTo>
                    <a:pt x="1564" y="12724"/>
                    <a:pt x="1537" y="12751"/>
                    <a:pt x="1511" y="12777"/>
                  </a:cubicBezTo>
                  <a:cubicBezTo>
                    <a:pt x="1484" y="12804"/>
                    <a:pt x="1431" y="12848"/>
                    <a:pt x="1431" y="12857"/>
                  </a:cubicBezTo>
                  <a:cubicBezTo>
                    <a:pt x="1405" y="12883"/>
                    <a:pt x="1361" y="12927"/>
                    <a:pt x="1361" y="12945"/>
                  </a:cubicBezTo>
                  <a:cubicBezTo>
                    <a:pt x="1520" y="12927"/>
                    <a:pt x="1361" y="12892"/>
                    <a:pt x="1590" y="12795"/>
                  </a:cubicBezTo>
                  <a:cubicBezTo>
                    <a:pt x="1634" y="12848"/>
                    <a:pt x="1767" y="12848"/>
                    <a:pt x="1908" y="12839"/>
                  </a:cubicBezTo>
                  <a:cubicBezTo>
                    <a:pt x="2041" y="12830"/>
                    <a:pt x="2182" y="12821"/>
                    <a:pt x="2270" y="12848"/>
                  </a:cubicBezTo>
                  <a:cubicBezTo>
                    <a:pt x="2341" y="12830"/>
                    <a:pt x="2411" y="12777"/>
                    <a:pt x="2473" y="12795"/>
                  </a:cubicBezTo>
                  <a:cubicBezTo>
                    <a:pt x="2182" y="12919"/>
                    <a:pt x="2482" y="12848"/>
                    <a:pt x="2367" y="12945"/>
                  </a:cubicBezTo>
                  <a:cubicBezTo>
                    <a:pt x="2500" y="12892"/>
                    <a:pt x="2818" y="12857"/>
                    <a:pt x="2818" y="12804"/>
                  </a:cubicBezTo>
                  <a:cubicBezTo>
                    <a:pt x="2994" y="12698"/>
                    <a:pt x="2844" y="12839"/>
                    <a:pt x="2888" y="12830"/>
                  </a:cubicBezTo>
                  <a:cubicBezTo>
                    <a:pt x="3038" y="12804"/>
                    <a:pt x="2950" y="12751"/>
                    <a:pt x="3091" y="12715"/>
                  </a:cubicBezTo>
                  <a:cubicBezTo>
                    <a:pt x="3427" y="12742"/>
                    <a:pt x="3798" y="12715"/>
                    <a:pt x="4098" y="12707"/>
                  </a:cubicBezTo>
                  <a:cubicBezTo>
                    <a:pt x="4160" y="12707"/>
                    <a:pt x="4124" y="12742"/>
                    <a:pt x="4177" y="12742"/>
                  </a:cubicBezTo>
                  <a:cubicBezTo>
                    <a:pt x="4283" y="12742"/>
                    <a:pt x="4425" y="12671"/>
                    <a:pt x="4531" y="12689"/>
                  </a:cubicBezTo>
                  <a:cubicBezTo>
                    <a:pt x="4566" y="12698"/>
                    <a:pt x="4637" y="12698"/>
                    <a:pt x="4628" y="12760"/>
                  </a:cubicBezTo>
                  <a:cubicBezTo>
                    <a:pt x="4778" y="12742"/>
                    <a:pt x="4946" y="12751"/>
                    <a:pt x="5105" y="12742"/>
                  </a:cubicBezTo>
                  <a:cubicBezTo>
                    <a:pt x="5537" y="12715"/>
                    <a:pt x="5829" y="12742"/>
                    <a:pt x="5943" y="12980"/>
                  </a:cubicBezTo>
                  <a:cubicBezTo>
                    <a:pt x="5873" y="13095"/>
                    <a:pt x="5837" y="13201"/>
                    <a:pt x="5961" y="13219"/>
                  </a:cubicBezTo>
                  <a:cubicBezTo>
                    <a:pt x="5926" y="13272"/>
                    <a:pt x="5855" y="13289"/>
                    <a:pt x="5758" y="13281"/>
                  </a:cubicBezTo>
                  <a:cubicBezTo>
                    <a:pt x="5829" y="13342"/>
                    <a:pt x="5546" y="13510"/>
                    <a:pt x="5784" y="13528"/>
                  </a:cubicBezTo>
                  <a:cubicBezTo>
                    <a:pt x="5617" y="13545"/>
                    <a:pt x="5564" y="13678"/>
                    <a:pt x="5449" y="13731"/>
                  </a:cubicBezTo>
                  <a:cubicBezTo>
                    <a:pt x="5396" y="13757"/>
                    <a:pt x="5263" y="13704"/>
                    <a:pt x="5263" y="13793"/>
                  </a:cubicBezTo>
                  <a:cubicBezTo>
                    <a:pt x="4804" y="13704"/>
                    <a:pt x="4230" y="13713"/>
                    <a:pt x="3771" y="13660"/>
                  </a:cubicBezTo>
                  <a:cubicBezTo>
                    <a:pt x="3692" y="13651"/>
                    <a:pt x="3674" y="13598"/>
                    <a:pt x="3586" y="13598"/>
                  </a:cubicBezTo>
                  <a:cubicBezTo>
                    <a:pt x="3471" y="13590"/>
                    <a:pt x="3303" y="13634"/>
                    <a:pt x="3180" y="13616"/>
                  </a:cubicBezTo>
                  <a:cubicBezTo>
                    <a:pt x="3100" y="13607"/>
                    <a:pt x="3109" y="13581"/>
                    <a:pt x="3021" y="13581"/>
                  </a:cubicBezTo>
                  <a:cubicBezTo>
                    <a:pt x="2853" y="13581"/>
                    <a:pt x="2650" y="13678"/>
                    <a:pt x="2641" y="13572"/>
                  </a:cubicBezTo>
                  <a:cubicBezTo>
                    <a:pt x="2588" y="13581"/>
                    <a:pt x="2544" y="13634"/>
                    <a:pt x="2473" y="13634"/>
                  </a:cubicBezTo>
                  <a:cubicBezTo>
                    <a:pt x="2367" y="13616"/>
                    <a:pt x="2200" y="13643"/>
                    <a:pt x="2094" y="13625"/>
                  </a:cubicBezTo>
                  <a:cubicBezTo>
                    <a:pt x="2076" y="13616"/>
                    <a:pt x="2058" y="13598"/>
                    <a:pt x="2049" y="13590"/>
                  </a:cubicBezTo>
                  <a:cubicBezTo>
                    <a:pt x="2041" y="13572"/>
                    <a:pt x="2032" y="13554"/>
                    <a:pt x="2032" y="13554"/>
                  </a:cubicBezTo>
                  <a:cubicBezTo>
                    <a:pt x="1988" y="13554"/>
                    <a:pt x="1882" y="13607"/>
                    <a:pt x="1811" y="13616"/>
                  </a:cubicBezTo>
                  <a:cubicBezTo>
                    <a:pt x="1670" y="13634"/>
                    <a:pt x="1626" y="13572"/>
                    <a:pt x="1520" y="13572"/>
                  </a:cubicBezTo>
                  <a:cubicBezTo>
                    <a:pt x="1422" y="13581"/>
                    <a:pt x="1343" y="13616"/>
                    <a:pt x="1246" y="13634"/>
                  </a:cubicBezTo>
                  <a:cubicBezTo>
                    <a:pt x="1052" y="13651"/>
                    <a:pt x="919" y="13625"/>
                    <a:pt x="813" y="13590"/>
                  </a:cubicBezTo>
                  <a:cubicBezTo>
                    <a:pt x="751" y="13572"/>
                    <a:pt x="690" y="13607"/>
                    <a:pt x="619" y="13643"/>
                  </a:cubicBezTo>
                  <a:cubicBezTo>
                    <a:pt x="522" y="13616"/>
                    <a:pt x="354" y="13607"/>
                    <a:pt x="160" y="13607"/>
                  </a:cubicBezTo>
                  <a:cubicBezTo>
                    <a:pt x="1" y="13651"/>
                    <a:pt x="125" y="13519"/>
                    <a:pt x="160" y="13439"/>
                  </a:cubicBezTo>
                  <a:cubicBezTo>
                    <a:pt x="204" y="13360"/>
                    <a:pt x="257" y="13272"/>
                    <a:pt x="301" y="13175"/>
                  </a:cubicBezTo>
                  <a:cubicBezTo>
                    <a:pt x="434" y="13060"/>
                    <a:pt x="478" y="13139"/>
                    <a:pt x="610" y="12971"/>
                  </a:cubicBezTo>
                  <a:cubicBezTo>
                    <a:pt x="628" y="12874"/>
                    <a:pt x="381" y="13122"/>
                    <a:pt x="381" y="13051"/>
                  </a:cubicBezTo>
                  <a:cubicBezTo>
                    <a:pt x="601" y="12715"/>
                    <a:pt x="681" y="12601"/>
                    <a:pt x="849" y="12292"/>
                  </a:cubicBezTo>
                  <a:cubicBezTo>
                    <a:pt x="893" y="12283"/>
                    <a:pt x="910" y="12300"/>
                    <a:pt x="866" y="12380"/>
                  </a:cubicBezTo>
                  <a:cubicBezTo>
                    <a:pt x="1131" y="12159"/>
                    <a:pt x="866" y="12221"/>
                    <a:pt x="849" y="12221"/>
                  </a:cubicBezTo>
                  <a:cubicBezTo>
                    <a:pt x="928" y="12044"/>
                    <a:pt x="937" y="12230"/>
                    <a:pt x="1043" y="12089"/>
                  </a:cubicBezTo>
                  <a:cubicBezTo>
                    <a:pt x="1113" y="11991"/>
                    <a:pt x="1025" y="12036"/>
                    <a:pt x="955" y="12053"/>
                  </a:cubicBezTo>
                  <a:lnTo>
                    <a:pt x="1131" y="11762"/>
                  </a:lnTo>
                  <a:cubicBezTo>
                    <a:pt x="1264" y="11656"/>
                    <a:pt x="1184" y="11744"/>
                    <a:pt x="1317" y="11691"/>
                  </a:cubicBezTo>
                  <a:lnTo>
                    <a:pt x="1387" y="11568"/>
                  </a:lnTo>
                  <a:cubicBezTo>
                    <a:pt x="1414" y="11497"/>
                    <a:pt x="1105" y="11788"/>
                    <a:pt x="1264" y="11550"/>
                  </a:cubicBezTo>
                  <a:cubicBezTo>
                    <a:pt x="1352" y="11373"/>
                    <a:pt x="1317" y="11532"/>
                    <a:pt x="1467" y="11444"/>
                  </a:cubicBezTo>
                  <a:cubicBezTo>
                    <a:pt x="1528" y="11338"/>
                    <a:pt x="1590" y="11347"/>
                    <a:pt x="1564" y="11285"/>
                  </a:cubicBezTo>
                  <a:cubicBezTo>
                    <a:pt x="1617" y="11197"/>
                    <a:pt x="1396" y="11320"/>
                    <a:pt x="1334" y="11320"/>
                  </a:cubicBezTo>
                  <a:lnTo>
                    <a:pt x="1511" y="11020"/>
                  </a:lnTo>
                  <a:cubicBezTo>
                    <a:pt x="1528" y="11038"/>
                    <a:pt x="1581" y="11038"/>
                    <a:pt x="1652" y="11020"/>
                  </a:cubicBezTo>
                  <a:cubicBezTo>
                    <a:pt x="1626" y="10976"/>
                    <a:pt x="1785" y="10799"/>
                    <a:pt x="1590" y="10888"/>
                  </a:cubicBezTo>
                  <a:cubicBezTo>
                    <a:pt x="1705" y="10658"/>
                    <a:pt x="1846" y="10526"/>
                    <a:pt x="2014" y="10437"/>
                  </a:cubicBezTo>
                  <a:cubicBezTo>
                    <a:pt x="2067" y="10358"/>
                    <a:pt x="1935" y="10270"/>
                    <a:pt x="2138" y="10234"/>
                  </a:cubicBezTo>
                  <a:cubicBezTo>
                    <a:pt x="2173" y="10119"/>
                    <a:pt x="1917" y="10349"/>
                    <a:pt x="2094" y="10119"/>
                  </a:cubicBezTo>
                  <a:cubicBezTo>
                    <a:pt x="2049" y="10137"/>
                    <a:pt x="2005" y="10164"/>
                    <a:pt x="1970" y="10217"/>
                  </a:cubicBezTo>
                  <a:cubicBezTo>
                    <a:pt x="1970" y="10190"/>
                    <a:pt x="2085" y="9828"/>
                    <a:pt x="2226" y="9908"/>
                  </a:cubicBezTo>
                  <a:cubicBezTo>
                    <a:pt x="2305" y="9784"/>
                    <a:pt x="2155" y="9810"/>
                    <a:pt x="2270" y="9660"/>
                  </a:cubicBezTo>
                  <a:cubicBezTo>
                    <a:pt x="2305" y="9660"/>
                    <a:pt x="2341" y="9660"/>
                    <a:pt x="2376" y="9652"/>
                  </a:cubicBezTo>
                  <a:cubicBezTo>
                    <a:pt x="2332" y="9634"/>
                    <a:pt x="2403" y="9528"/>
                    <a:pt x="2376" y="9484"/>
                  </a:cubicBezTo>
                  <a:cubicBezTo>
                    <a:pt x="2456" y="9360"/>
                    <a:pt x="2553" y="9325"/>
                    <a:pt x="2641" y="9281"/>
                  </a:cubicBezTo>
                  <a:cubicBezTo>
                    <a:pt x="2491" y="9263"/>
                    <a:pt x="2756" y="8954"/>
                    <a:pt x="2773" y="8892"/>
                  </a:cubicBezTo>
                  <a:cubicBezTo>
                    <a:pt x="2782" y="8883"/>
                    <a:pt x="2667" y="8972"/>
                    <a:pt x="2667" y="9016"/>
                  </a:cubicBezTo>
                  <a:cubicBezTo>
                    <a:pt x="2703" y="8760"/>
                    <a:pt x="3021" y="8486"/>
                    <a:pt x="3162" y="8203"/>
                  </a:cubicBezTo>
                  <a:cubicBezTo>
                    <a:pt x="3312" y="8159"/>
                    <a:pt x="3409" y="8142"/>
                    <a:pt x="3595" y="8009"/>
                  </a:cubicBezTo>
                  <a:cubicBezTo>
                    <a:pt x="3692" y="7894"/>
                    <a:pt x="3568" y="7903"/>
                    <a:pt x="3665" y="7788"/>
                  </a:cubicBezTo>
                  <a:cubicBezTo>
                    <a:pt x="3489" y="7859"/>
                    <a:pt x="3621" y="7594"/>
                    <a:pt x="3471" y="7744"/>
                  </a:cubicBezTo>
                  <a:cubicBezTo>
                    <a:pt x="3445" y="7665"/>
                    <a:pt x="3665" y="7453"/>
                    <a:pt x="3462" y="7462"/>
                  </a:cubicBezTo>
                  <a:cubicBezTo>
                    <a:pt x="3497" y="7400"/>
                    <a:pt x="3533" y="7320"/>
                    <a:pt x="3568" y="7259"/>
                  </a:cubicBezTo>
                  <a:cubicBezTo>
                    <a:pt x="3603" y="7197"/>
                    <a:pt x="3639" y="7135"/>
                    <a:pt x="3674" y="7073"/>
                  </a:cubicBezTo>
                  <a:cubicBezTo>
                    <a:pt x="3736" y="6976"/>
                    <a:pt x="3798" y="6888"/>
                    <a:pt x="3868" y="6791"/>
                  </a:cubicBezTo>
                  <a:cubicBezTo>
                    <a:pt x="4001" y="6614"/>
                    <a:pt x="4124" y="6429"/>
                    <a:pt x="4213" y="6279"/>
                  </a:cubicBezTo>
                  <a:cubicBezTo>
                    <a:pt x="4292" y="6358"/>
                    <a:pt x="4142" y="6473"/>
                    <a:pt x="4071" y="6588"/>
                  </a:cubicBezTo>
                  <a:cubicBezTo>
                    <a:pt x="4010" y="6694"/>
                    <a:pt x="3930" y="6791"/>
                    <a:pt x="3912" y="6879"/>
                  </a:cubicBezTo>
                  <a:cubicBezTo>
                    <a:pt x="3983" y="6852"/>
                    <a:pt x="4054" y="6773"/>
                    <a:pt x="4124" y="6782"/>
                  </a:cubicBezTo>
                  <a:cubicBezTo>
                    <a:pt x="4222" y="6685"/>
                    <a:pt x="4063" y="6641"/>
                    <a:pt x="4133" y="6552"/>
                  </a:cubicBezTo>
                  <a:lnTo>
                    <a:pt x="4186" y="6588"/>
                  </a:lnTo>
                  <a:cubicBezTo>
                    <a:pt x="4266" y="6446"/>
                    <a:pt x="4354" y="6402"/>
                    <a:pt x="4451" y="6367"/>
                  </a:cubicBezTo>
                  <a:cubicBezTo>
                    <a:pt x="4469" y="6332"/>
                    <a:pt x="4416" y="6314"/>
                    <a:pt x="4442" y="6279"/>
                  </a:cubicBezTo>
                  <a:lnTo>
                    <a:pt x="4584" y="6093"/>
                  </a:lnTo>
                  <a:cubicBezTo>
                    <a:pt x="4672" y="6049"/>
                    <a:pt x="4645" y="6111"/>
                    <a:pt x="4698" y="6093"/>
                  </a:cubicBezTo>
                  <a:cubicBezTo>
                    <a:pt x="4787" y="5996"/>
                    <a:pt x="4654" y="6075"/>
                    <a:pt x="4672" y="5987"/>
                  </a:cubicBezTo>
                  <a:cubicBezTo>
                    <a:pt x="4725" y="5917"/>
                    <a:pt x="4813" y="5837"/>
                    <a:pt x="4698" y="5793"/>
                  </a:cubicBezTo>
                  <a:cubicBezTo>
                    <a:pt x="4787" y="5740"/>
                    <a:pt x="4866" y="5634"/>
                    <a:pt x="4937" y="5537"/>
                  </a:cubicBezTo>
                  <a:cubicBezTo>
                    <a:pt x="5007" y="5449"/>
                    <a:pt x="5078" y="5351"/>
                    <a:pt x="5149" y="5298"/>
                  </a:cubicBezTo>
                  <a:cubicBezTo>
                    <a:pt x="5122" y="5431"/>
                    <a:pt x="4910" y="5581"/>
                    <a:pt x="4831" y="5731"/>
                  </a:cubicBezTo>
                  <a:cubicBezTo>
                    <a:pt x="4840" y="5793"/>
                    <a:pt x="4831" y="5855"/>
                    <a:pt x="4884" y="5908"/>
                  </a:cubicBezTo>
                  <a:cubicBezTo>
                    <a:pt x="4946" y="5837"/>
                    <a:pt x="4963" y="5784"/>
                    <a:pt x="4893" y="5740"/>
                  </a:cubicBezTo>
                  <a:cubicBezTo>
                    <a:pt x="4954" y="5713"/>
                    <a:pt x="4990" y="5660"/>
                    <a:pt x="5016" y="5607"/>
                  </a:cubicBezTo>
                  <a:cubicBezTo>
                    <a:pt x="5043" y="5554"/>
                    <a:pt x="5078" y="5493"/>
                    <a:pt x="5149" y="5431"/>
                  </a:cubicBezTo>
                  <a:cubicBezTo>
                    <a:pt x="5149" y="5493"/>
                    <a:pt x="5175" y="5475"/>
                    <a:pt x="5219" y="5493"/>
                  </a:cubicBezTo>
                  <a:cubicBezTo>
                    <a:pt x="5378" y="5263"/>
                    <a:pt x="5546" y="5042"/>
                    <a:pt x="5793" y="4760"/>
                  </a:cubicBezTo>
                  <a:cubicBezTo>
                    <a:pt x="5882" y="4733"/>
                    <a:pt x="5811" y="4866"/>
                    <a:pt x="5899" y="4822"/>
                  </a:cubicBezTo>
                  <a:cubicBezTo>
                    <a:pt x="6005" y="4724"/>
                    <a:pt x="5758" y="4742"/>
                    <a:pt x="5935" y="4619"/>
                  </a:cubicBezTo>
                  <a:cubicBezTo>
                    <a:pt x="6032" y="4627"/>
                    <a:pt x="6014" y="4769"/>
                    <a:pt x="5970" y="4839"/>
                  </a:cubicBezTo>
                  <a:cubicBezTo>
                    <a:pt x="6067" y="4901"/>
                    <a:pt x="6155" y="4724"/>
                    <a:pt x="6023" y="4663"/>
                  </a:cubicBezTo>
                  <a:cubicBezTo>
                    <a:pt x="6076" y="4627"/>
                    <a:pt x="6093" y="4566"/>
                    <a:pt x="6049" y="4592"/>
                  </a:cubicBezTo>
                  <a:cubicBezTo>
                    <a:pt x="6270" y="4362"/>
                    <a:pt x="6553" y="4080"/>
                    <a:pt x="6862" y="3833"/>
                  </a:cubicBezTo>
                  <a:cubicBezTo>
                    <a:pt x="7012" y="3709"/>
                    <a:pt x="7162" y="3577"/>
                    <a:pt x="7303" y="3453"/>
                  </a:cubicBezTo>
                  <a:cubicBezTo>
                    <a:pt x="7444" y="3338"/>
                    <a:pt x="7586" y="3223"/>
                    <a:pt x="7700" y="3117"/>
                  </a:cubicBezTo>
                  <a:cubicBezTo>
                    <a:pt x="7727" y="3082"/>
                    <a:pt x="7692" y="3082"/>
                    <a:pt x="7674" y="3091"/>
                  </a:cubicBezTo>
                  <a:cubicBezTo>
                    <a:pt x="7727" y="3029"/>
                    <a:pt x="7842" y="2959"/>
                    <a:pt x="7957" y="2844"/>
                  </a:cubicBezTo>
                  <a:cubicBezTo>
                    <a:pt x="8027" y="2914"/>
                    <a:pt x="7886" y="2950"/>
                    <a:pt x="8001" y="2967"/>
                  </a:cubicBezTo>
                  <a:cubicBezTo>
                    <a:pt x="8107" y="2967"/>
                    <a:pt x="8115" y="2897"/>
                    <a:pt x="8151" y="2888"/>
                  </a:cubicBezTo>
                  <a:cubicBezTo>
                    <a:pt x="8239" y="2870"/>
                    <a:pt x="8054" y="2967"/>
                    <a:pt x="8054" y="3038"/>
                  </a:cubicBezTo>
                  <a:cubicBezTo>
                    <a:pt x="8168" y="2994"/>
                    <a:pt x="8283" y="2976"/>
                    <a:pt x="8416" y="2932"/>
                  </a:cubicBezTo>
                  <a:cubicBezTo>
                    <a:pt x="8363" y="2800"/>
                    <a:pt x="8425" y="2685"/>
                    <a:pt x="8477" y="2561"/>
                  </a:cubicBezTo>
                  <a:cubicBezTo>
                    <a:pt x="8557" y="2535"/>
                    <a:pt x="8636" y="2491"/>
                    <a:pt x="8689" y="2570"/>
                  </a:cubicBezTo>
                  <a:cubicBezTo>
                    <a:pt x="8725" y="2491"/>
                    <a:pt x="8795" y="2446"/>
                    <a:pt x="8884" y="2393"/>
                  </a:cubicBezTo>
                  <a:cubicBezTo>
                    <a:pt x="8937" y="2367"/>
                    <a:pt x="8981" y="2340"/>
                    <a:pt x="9043" y="2314"/>
                  </a:cubicBezTo>
                  <a:cubicBezTo>
                    <a:pt x="9104" y="2279"/>
                    <a:pt x="9166" y="2252"/>
                    <a:pt x="9228" y="2208"/>
                  </a:cubicBezTo>
                  <a:cubicBezTo>
                    <a:pt x="9263" y="2217"/>
                    <a:pt x="9290" y="2243"/>
                    <a:pt x="9316" y="2296"/>
                  </a:cubicBezTo>
                  <a:cubicBezTo>
                    <a:pt x="9387" y="2270"/>
                    <a:pt x="9352" y="2226"/>
                    <a:pt x="9325" y="2182"/>
                  </a:cubicBezTo>
                  <a:cubicBezTo>
                    <a:pt x="9475" y="2137"/>
                    <a:pt x="9617" y="2023"/>
                    <a:pt x="9784" y="1925"/>
                  </a:cubicBezTo>
                  <a:cubicBezTo>
                    <a:pt x="9908" y="1855"/>
                    <a:pt x="10049" y="1811"/>
                    <a:pt x="10182" y="1767"/>
                  </a:cubicBezTo>
                  <a:cubicBezTo>
                    <a:pt x="10323" y="1731"/>
                    <a:pt x="10447" y="1696"/>
                    <a:pt x="10561" y="1652"/>
                  </a:cubicBezTo>
                  <a:cubicBezTo>
                    <a:pt x="10667" y="1608"/>
                    <a:pt x="10747" y="1493"/>
                    <a:pt x="10835" y="1555"/>
                  </a:cubicBezTo>
                  <a:cubicBezTo>
                    <a:pt x="10870" y="1519"/>
                    <a:pt x="10862" y="1484"/>
                    <a:pt x="10897" y="1457"/>
                  </a:cubicBezTo>
                  <a:cubicBezTo>
                    <a:pt x="10976" y="1431"/>
                    <a:pt x="11029" y="1466"/>
                    <a:pt x="11091" y="1484"/>
                  </a:cubicBezTo>
                  <a:cubicBezTo>
                    <a:pt x="11179" y="1378"/>
                    <a:pt x="11321" y="1325"/>
                    <a:pt x="11480" y="1272"/>
                  </a:cubicBezTo>
                  <a:cubicBezTo>
                    <a:pt x="11559" y="1246"/>
                    <a:pt x="11647" y="1219"/>
                    <a:pt x="11736" y="1193"/>
                  </a:cubicBezTo>
                  <a:cubicBezTo>
                    <a:pt x="11824" y="1166"/>
                    <a:pt x="11921" y="1140"/>
                    <a:pt x="12018" y="1095"/>
                  </a:cubicBezTo>
                  <a:cubicBezTo>
                    <a:pt x="12115" y="1140"/>
                    <a:pt x="11983" y="1166"/>
                    <a:pt x="12036" y="1254"/>
                  </a:cubicBezTo>
                  <a:cubicBezTo>
                    <a:pt x="12177" y="1201"/>
                    <a:pt x="12089" y="1034"/>
                    <a:pt x="12292" y="1007"/>
                  </a:cubicBezTo>
                  <a:cubicBezTo>
                    <a:pt x="12283" y="1069"/>
                    <a:pt x="12230" y="1104"/>
                    <a:pt x="12283" y="1201"/>
                  </a:cubicBezTo>
                  <a:cubicBezTo>
                    <a:pt x="12398" y="1184"/>
                    <a:pt x="12363" y="1042"/>
                    <a:pt x="12486" y="1104"/>
                  </a:cubicBezTo>
                  <a:cubicBezTo>
                    <a:pt x="12486" y="1166"/>
                    <a:pt x="12354" y="1166"/>
                    <a:pt x="12363" y="1237"/>
                  </a:cubicBezTo>
                  <a:cubicBezTo>
                    <a:pt x="12460" y="1281"/>
                    <a:pt x="12486" y="1087"/>
                    <a:pt x="12654" y="1087"/>
                  </a:cubicBezTo>
                  <a:cubicBezTo>
                    <a:pt x="12680" y="1157"/>
                    <a:pt x="12636" y="1193"/>
                    <a:pt x="12557" y="1210"/>
                  </a:cubicBezTo>
                  <a:cubicBezTo>
                    <a:pt x="12645" y="1290"/>
                    <a:pt x="12645" y="1122"/>
                    <a:pt x="12725" y="1122"/>
                  </a:cubicBezTo>
                  <a:cubicBezTo>
                    <a:pt x="12751" y="1175"/>
                    <a:pt x="12866" y="1095"/>
                    <a:pt x="12901" y="1140"/>
                  </a:cubicBezTo>
                  <a:cubicBezTo>
                    <a:pt x="12963" y="1069"/>
                    <a:pt x="13043" y="901"/>
                    <a:pt x="13131" y="919"/>
                  </a:cubicBezTo>
                  <a:cubicBezTo>
                    <a:pt x="13113" y="963"/>
                    <a:pt x="13131" y="1034"/>
                    <a:pt x="13113" y="1087"/>
                  </a:cubicBezTo>
                  <a:cubicBezTo>
                    <a:pt x="13060" y="1104"/>
                    <a:pt x="13034" y="1060"/>
                    <a:pt x="12981" y="1087"/>
                  </a:cubicBezTo>
                  <a:cubicBezTo>
                    <a:pt x="12998" y="1228"/>
                    <a:pt x="13175" y="1122"/>
                    <a:pt x="13237" y="1078"/>
                  </a:cubicBezTo>
                  <a:cubicBezTo>
                    <a:pt x="13272" y="1166"/>
                    <a:pt x="13193" y="1193"/>
                    <a:pt x="13228" y="1272"/>
                  </a:cubicBezTo>
                  <a:cubicBezTo>
                    <a:pt x="13263" y="1228"/>
                    <a:pt x="13281" y="1166"/>
                    <a:pt x="13316" y="1122"/>
                  </a:cubicBezTo>
                  <a:cubicBezTo>
                    <a:pt x="13422" y="1087"/>
                    <a:pt x="13440" y="1175"/>
                    <a:pt x="13502" y="1201"/>
                  </a:cubicBezTo>
                  <a:cubicBezTo>
                    <a:pt x="13352" y="1254"/>
                    <a:pt x="13051" y="1449"/>
                    <a:pt x="12884" y="1334"/>
                  </a:cubicBezTo>
                  <a:cubicBezTo>
                    <a:pt x="12822" y="1360"/>
                    <a:pt x="12937" y="1369"/>
                    <a:pt x="12884" y="1422"/>
                  </a:cubicBezTo>
                  <a:cubicBezTo>
                    <a:pt x="12751" y="1449"/>
                    <a:pt x="12583" y="1555"/>
                    <a:pt x="12486" y="1519"/>
                  </a:cubicBezTo>
                  <a:cubicBezTo>
                    <a:pt x="12460" y="1528"/>
                    <a:pt x="12477" y="1563"/>
                    <a:pt x="12477" y="1590"/>
                  </a:cubicBezTo>
                  <a:cubicBezTo>
                    <a:pt x="12301" y="1652"/>
                    <a:pt x="12151" y="1590"/>
                    <a:pt x="12071" y="1749"/>
                  </a:cubicBezTo>
                  <a:cubicBezTo>
                    <a:pt x="11956" y="1687"/>
                    <a:pt x="11683" y="1872"/>
                    <a:pt x="11594" y="1970"/>
                  </a:cubicBezTo>
                  <a:cubicBezTo>
                    <a:pt x="11524" y="1917"/>
                    <a:pt x="11400" y="1970"/>
                    <a:pt x="11294" y="1987"/>
                  </a:cubicBezTo>
                  <a:cubicBezTo>
                    <a:pt x="11338" y="2093"/>
                    <a:pt x="11453" y="2031"/>
                    <a:pt x="11524" y="2058"/>
                  </a:cubicBezTo>
                  <a:cubicBezTo>
                    <a:pt x="11533" y="2190"/>
                    <a:pt x="11462" y="2076"/>
                    <a:pt x="11382" y="2120"/>
                  </a:cubicBezTo>
                  <a:cubicBezTo>
                    <a:pt x="11321" y="2137"/>
                    <a:pt x="11409" y="2226"/>
                    <a:pt x="11409" y="2270"/>
                  </a:cubicBezTo>
                  <a:cubicBezTo>
                    <a:pt x="11594" y="2226"/>
                    <a:pt x="11621" y="2111"/>
                    <a:pt x="11665" y="2005"/>
                  </a:cubicBezTo>
                  <a:cubicBezTo>
                    <a:pt x="12036" y="1881"/>
                    <a:pt x="12239" y="1775"/>
                    <a:pt x="12522" y="1731"/>
                  </a:cubicBezTo>
                  <a:cubicBezTo>
                    <a:pt x="12460" y="1793"/>
                    <a:pt x="12513" y="1908"/>
                    <a:pt x="12433" y="1952"/>
                  </a:cubicBezTo>
                  <a:cubicBezTo>
                    <a:pt x="12469" y="2014"/>
                    <a:pt x="12583" y="1908"/>
                    <a:pt x="12628" y="1961"/>
                  </a:cubicBezTo>
                  <a:cubicBezTo>
                    <a:pt x="12619" y="1899"/>
                    <a:pt x="12592" y="1872"/>
                    <a:pt x="12539" y="1890"/>
                  </a:cubicBezTo>
                  <a:cubicBezTo>
                    <a:pt x="12513" y="1793"/>
                    <a:pt x="12663" y="1793"/>
                    <a:pt x="12751" y="1758"/>
                  </a:cubicBezTo>
                  <a:cubicBezTo>
                    <a:pt x="12769" y="1802"/>
                    <a:pt x="12769" y="1872"/>
                    <a:pt x="12813" y="1864"/>
                  </a:cubicBezTo>
                  <a:cubicBezTo>
                    <a:pt x="12928" y="1855"/>
                    <a:pt x="12786" y="1714"/>
                    <a:pt x="12937" y="1731"/>
                  </a:cubicBezTo>
                  <a:cubicBezTo>
                    <a:pt x="12910" y="1846"/>
                    <a:pt x="12901" y="1820"/>
                    <a:pt x="13007" y="1864"/>
                  </a:cubicBezTo>
                  <a:cubicBezTo>
                    <a:pt x="13051" y="1837"/>
                    <a:pt x="13007" y="1793"/>
                    <a:pt x="12954" y="1820"/>
                  </a:cubicBezTo>
                  <a:cubicBezTo>
                    <a:pt x="12954" y="1775"/>
                    <a:pt x="13043" y="1784"/>
                    <a:pt x="13025" y="1731"/>
                  </a:cubicBezTo>
                  <a:cubicBezTo>
                    <a:pt x="13113" y="1767"/>
                    <a:pt x="13193" y="1775"/>
                    <a:pt x="13166" y="1890"/>
                  </a:cubicBezTo>
                  <a:cubicBezTo>
                    <a:pt x="13290" y="1872"/>
                    <a:pt x="13254" y="1767"/>
                    <a:pt x="13413" y="1767"/>
                  </a:cubicBezTo>
                  <a:cubicBezTo>
                    <a:pt x="13528" y="1722"/>
                    <a:pt x="13537" y="1864"/>
                    <a:pt x="13643" y="1828"/>
                  </a:cubicBezTo>
                  <a:cubicBezTo>
                    <a:pt x="13714" y="1767"/>
                    <a:pt x="13793" y="1714"/>
                    <a:pt x="13722" y="1625"/>
                  </a:cubicBezTo>
                  <a:cubicBezTo>
                    <a:pt x="13881" y="1581"/>
                    <a:pt x="13952" y="1519"/>
                    <a:pt x="13925" y="1422"/>
                  </a:cubicBezTo>
                  <a:cubicBezTo>
                    <a:pt x="14005" y="1378"/>
                    <a:pt x="14005" y="1449"/>
                    <a:pt x="14076" y="1422"/>
                  </a:cubicBezTo>
                  <a:cubicBezTo>
                    <a:pt x="14102" y="1484"/>
                    <a:pt x="14049" y="1484"/>
                    <a:pt x="13996" y="1502"/>
                  </a:cubicBezTo>
                  <a:cubicBezTo>
                    <a:pt x="14023" y="1581"/>
                    <a:pt x="14093" y="1599"/>
                    <a:pt x="14146" y="1625"/>
                  </a:cubicBezTo>
                  <a:cubicBezTo>
                    <a:pt x="14252" y="1555"/>
                    <a:pt x="14226" y="1555"/>
                    <a:pt x="14358" y="1590"/>
                  </a:cubicBezTo>
                  <a:cubicBezTo>
                    <a:pt x="14411" y="1678"/>
                    <a:pt x="14261" y="1625"/>
                    <a:pt x="14323" y="1714"/>
                  </a:cubicBezTo>
                  <a:cubicBezTo>
                    <a:pt x="14332" y="1784"/>
                    <a:pt x="14393" y="1696"/>
                    <a:pt x="14367" y="1643"/>
                  </a:cubicBezTo>
                  <a:cubicBezTo>
                    <a:pt x="14464" y="1625"/>
                    <a:pt x="14499" y="1572"/>
                    <a:pt x="14623" y="1563"/>
                  </a:cubicBezTo>
                  <a:cubicBezTo>
                    <a:pt x="14623" y="1493"/>
                    <a:pt x="14605" y="1449"/>
                    <a:pt x="14570" y="1422"/>
                  </a:cubicBezTo>
                  <a:cubicBezTo>
                    <a:pt x="14544" y="1466"/>
                    <a:pt x="14446" y="1475"/>
                    <a:pt x="14367" y="1493"/>
                  </a:cubicBezTo>
                  <a:cubicBezTo>
                    <a:pt x="14358" y="1334"/>
                    <a:pt x="14190" y="1422"/>
                    <a:pt x="14173" y="1281"/>
                  </a:cubicBezTo>
                  <a:cubicBezTo>
                    <a:pt x="14349" y="1263"/>
                    <a:pt x="14588" y="1201"/>
                    <a:pt x="14817" y="1166"/>
                  </a:cubicBezTo>
                  <a:cubicBezTo>
                    <a:pt x="15056" y="1131"/>
                    <a:pt x="15285" y="1104"/>
                    <a:pt x="15453" y="1113"/>
                  </a:cubicBezTo>
                  <a:cubicBezTo>
                    <a:pt x="15462" y="1254"/>
                    <a:pt x="15382" y="1157"/>
                    <a:pt x="15329" y="1166"/>
                  </a:cubicBezTo>
                  <a:cubicBezTo>
                    <a:pt x="15073" y="1193"/>
                    <a:pt x="14685" y="1246"/>
                    <a:pt x="14429" y="1290"/>
                  </a:cubicBezTo>
                  <a:cubicBezTo>
                    <a:pt x="14517" y="1334"/>
                    <a:pt x="14667" y="1290"/>
                    <a:pt x="14720" y="1396"/>
                  </a:cubicBezTo>
                  <a:cubicBezTo>
                    <a:pt x="14826" y="1405"/>
                    <a:pt x="14738" y="1263"/>
                    <a:pt x="14853" y="1281"/>
                  </a:cubicBezTo>
                  <a:cubicBezTo>
                    <a:pt x="14923" y="1254"/>
                    <a:pt x="14906" y="1334"/>
                    <a:pt x="14959" y="1334"/>
                  </a:cubicBezTo>
                  <a:cubicBezTo>
                    <a:pt x="15029" y="1369"/>
                    <a:pt x="15029" y="1263"/>
                    <a:pt x="15038" y="1263"/>
                  </a:cubicBezTo>
                  <a:cubicBezTo>
                    <a:pt x="15056" y="1254"/>
                    <a:pt x="15082" y="1281"/>
                    <a:pt x="15100" y="1281"/>
                  </a:cubicBezTo>
                  <a:cubicBezTo>
                    <a:pt x="15144" y="1281"/>
                    <a:pt x="15153" y="1246"/>
                    <a:pt x="15162" y="1246"/>
                  </a:cubicBezTo>
                  <a:cubicBezTo>
                    <a:pt x="15294" y="1237"/>
                    <a:pt x="15409" y="1281"/>
                    <a:pt x="15550" y="1201"/>
                  </a:cubicBezTo>
                  <a:cubicBezTo>
                    <a:pt x="15603" y="1184"/>
                    <a:pt x="15612" y="1210"/>
                    <a:pt x="15621" y="1254"/>
                  </a:cubicBezTo>
                  <a:cubicBezTo>
                    <a:pt x="15709" y="1228"/>
                    <a:pt x="15585" y="1184"/>
                    <a:pt x="15603" y="1131"/>
                  </a:cubicBezTo>
                  <a:cubicBezTo>
                    <a:pt x="15683" y="1122"/>
                    <a:pt x="15683" y="1193"/>
                    <a:pt x="15736" y="1210"/>
                  </a:cubicBezTo>
                  <a:cubicBezTo>
                    <a:pt x="15806" y="1210"/>
                    <a:pt x="15744" y="1104"/>
                    <a:pt x="15753" y="1060"/>
                  </a:cubicBezTo>
                  <a:cubicBezTo>
                    <a:pt x="15992" y="1025"/>
                    <a:pt x="16212" y="963"/>
                    <a:pt x="16424" y="954"/>
                  </a:cubicBezTo>
                  <a:cubicBezTo>
                    <a:pt x="16460" y="954"/>
                    <a:pt x="16468" y="1007"/>
                    <a:pt x="16486" y="1016"/>
                  </a:cubicBezTo>
                  <a:cubicBezTo>
                    <a:pt x="16521" y="1016"/>
                    <a:pt x="16619" y="981"/>
                    <a:pt x="16672" y="981"/>
                  </a:cubicBezTo>
                  <a:cubicBezTo>
                    <a:pt x="16733" y="972"/>
                    <a:pt x="16822" y="1007"/>
                    <a:pt x="16857" y="945"/>
                  </a:cubicBezTo>
                  <a:cubicBezTo>
                    <a:pt x="16883" y="972"/>
                    <a:pt x="16936" y="963"/>
                    <a:pt x="16945" y="1007"/>
                  </a:cubicBezTo>
                  <a:cubicBezTo>
                    <a:pt x="17104" y="919"/>
                    <a:pt x="17449" y="1016"/>
                    <a:pt x="17687" y="963"/>
                  </a:cubicBezTo>
                  <a:cubicBezTo>
                    <a:pt x="17705" y="1060"/>
                    <a:pt x="17599" y="1025"/>
                    <a:pt x="17590" y="1078"/>
                  </a:cubicBezTo>
                  <a:cubicBezTo>
                    <a:pt x="17466" y="1042"/>
                    <a:pt x="17404" y="1042"/>
                    <a:pt x="17281" y="1069"/>
                  </a:cubicBezTo>
                  <a:cubicBezTo>
                    <a:pt x="17219" y="1078"/>
                    <a:pt x="17254" y="1184"/>
                    <a:pt x="17157" y="1157"/>
                  </a:cubicBezTo>
                  <a:cubicBezTo>
                    <a:pt x="17254" y="1263"/>
                    <a:pt x="17343" y="1095"/>
                    <a:pt x="17431" y="1104"/>
                  </a:cubicBezTo>
                  <a:cubicBezTo>
                    <a:pt x="17466" y="1175"/>
                    <a:pt x="17634" y="1113"/>
                    <a:pt x="17608" y="1237"/>
                  </a:cubicBezTo>
                  <a:cubicBezTo>
                    <a:pt x="17669" y="1193"/>
                    <a:pt x="17581" y="1104"/>
                    <a:pt x="17678" y="1051"/>
                  </a:cubicBezTo>
                  <a:cubicBezTo>
                    <a:pt x="17766" y="1034"/>
                    <a:pt x="17758" y="1104"/>
                    <a:pt x="17828" y="1095"/>
                  </a:cubicBezTo>
                  <a:cubicBezTo>
                    <a:pt x="17864" y="1007"/>
                    <a:pt x="17766" y="1034"/>
                    <a:pt x="17713" y="1025"/>
                  </a:cubicBezTo>
                  <a:cubicBezTo>
                    <a:pt x="17758" y="954"/>
                    <a:pt x="17925" y="954"/>
                    <a:pt x="18023" y="954"/>
                  </a:cubicBezTo>
                  <a:cubicBezTo>
                    <a:pt x="18111" y="954"/>
                    <a:pt x="18199" y="954"/>
                    <a:pt x="18270" y="972"/>
                  </a:cubicBezTo>
                  <a:cubicBezTo>
                    <a:pt x="18305" y="972"/>
                    <a:pt x="18349" y="1034"/>
                    <a:pt x="18349" y="1034"/>
                  </a:cubicBezTo>
                  <a:cubicBezTo>
                    <a:pt x="18393" y="1042"/>
                    <a:pt x="18402" y="981"/>
                    <a:pt x="18420" y="981"/>
                  </a:cubicBezTo>
                  <a:cubicBezTo>
                    <a:pt x="18490" y="972"/>
                    <a:pt x="18535" y="1069"/>
                    <a:pt x="18605" y="972"/>
                  </a:cubicBezTo>
                  <a:cubicBezTo>
                    <a:pt x="18658" y="972"/>
                    <a:pt x="18658" y="1007"/>
                    <a:pt x="18658" y="1042"/>
                  </a:cubicBezTo>
                  <a:cubicBezTo>
                    <a:pt x="18747" y="1060"/>
                    <a:pt x="18764" y="990"/>
                    <a:pt x="18853" y="1007"/>
                  </a:cubicBezTo>
                  <a:cubicBezTo>
                    <a:pt x="18835" y="1060"/>
                    <a:pt x="18791" y="1069"/>
                    <a:pt x="18720" y="1051"/>
                  </a:cubicBezTo>
                  <a:cubicBezTo>
                    <a:pt x="18738" y="1113"/>
                    <a:pt x="18808" y="1131"/>
                    <a:pt x="18826" y="1184"/>
                  </a:cubicBezTo>
                  <a:cubicBezTo>
                    <a:pt x="18897" y="1184"/>
                    <a:pt x="18967" y="1184"/>
                    <a:pt x="18967" y="1078"/>
                  </a:cubicBezTo>
                  <a:cubicBezTo>
                    <a:pt x="18985" y="1104"/>
                    <a:pt x="19135" y="1184"/>
                    <a:pt x="19117" y="1069"/>
                  </a:cubicBezTo>
                  <a:cubicBezTo>
                    <a:pt x="19100" y="990"/>
                    <a:pt x="19003" y="1095"/>
                    <a:pt x="18905" y="1042"/>
                  </a:cubicBezTo>
                  <a:cubicBezTo>
                    <a:pt x="18941" y="998"/>
                    <a:pt x="19011" y="1007"/>
                    <a:pt x="19073" y="998"/>
                  </a:cubicBezTo>
                  <a:cubicBezTo>
                    <a:pt x="19064" y="910"/>
                    <a:pt x="18914" y="919"/>
                    <a:pt x="18905" y="831"/>
                  </a:cubicBezTo>
                  <a:cubicBezTo>
                    <a:pt x="18764" y="857"/>
                    <a:pt x="18738" y="813"/>
                    <a:pt x="18667" y="733"/>
                  </a:cubicBezTo>
                  <a:cubicBezTo>
                    <a:pt x="18685" y="672"/>
                    <a:pt x="18782" y="866"/>
                    <a:pt x="18826" y="725"/>
                  </a:cubicBezTo>
                  <a:cubicBezTo>
                    <a:pt x="18817" y="689"/>
                    <a:pt x="18764" y="689"/>
                    <a:pt x="18764" y="716"/>
                  </a:cubicBezTo>
                  <a:cubicBezTo>
                    <a:pt x="18667" y="636"/>
                    <a:pt x="18932" y="539"/>
                    <a:pt x="18685" y="522"/>
                  </a:cubicBezTo>
                  <a:cubicBezTo>
                    <a:pt x="18720" y="380"/>
                    <a:pt x="18932" y="619"/>
                    <a:pt x="18985" y="469"/>
                  </a:cubicBezTo>
                  <a:cubicBezTo>
                    <a:pt x="18870" y="424"/>
                    <a:pt x="18808" y="345"/>
                    <a:pt x="18649" y="336"/>
                  </a:cubicBezTo>
                  <a:cubicBezTo>
                    <a:pt x="18552" y="345"/>
                    <a:pt x="18676" y="416"/>
                    <a:pt x="18632" y="486"/>
                  </a:cubicBezTo>
                  <a:cubicBezTo>
                    <a:pt x="18552" y="451"/>
                    <a:pt x="18561" y="354"/>
                    <a:pt x="18517" y="292"/>
                  </a:cubicBezTo>
                  <a:cubicBezTo>
                    <a:pt x="18446" y="292"/>
                    <a:pt x="18385" y="327"/>
                    <a:pt x="18332" y="265"/>
                  </a:cubicBezTo>
                  <a:cubicBezTo>
                    <a:pt x="18464" y="115"/>
                    <a:pt x="18667" y="274"/>
                    <a:pt x="18888" y="239"/>
                  </a:cubicBezTo>
                  <a:cubicBezTo>
                    <a:pt x="18861" y="283"/>
                    <a:pt x="18782" y="257"/>
                    <a:pt x="18808" y="354"/>
                  </a:cubicBezTo>
                  <a:cubicBezTo>
                    <a:pt x="18923" y="398"/>
                    <a:pt x="18870" y="230"/>
                    <a:pt x="19011" y="283"/>
                  </a:cubicBezTo>
                  <a:cubicBezTo>
                    <a:pt x="19020" y="248"/>
                    <a:pt x="19011" y="230"/>
                    <a:pt x="18985" y="221"/>
                  </a:cubicBezTo>
                  <a:cubicBezTo>
                    <a:pt x="19100" y="177"/>
                    <a:pt x="19241" y="151"/>
                    <a:pt x="19276" y="9"/>
                  </a:cubicBezTo>
                  <a:cubicBezTo>
                    <a:pt x="19382" y="1"/>
                    <a:pt x="19373" y="71"/>
                    <a:pt x="19435" y="98"/>
                  </a:cubicBezTo>
                  <a:cubicBezTo>
                    <a:pt x="19568" y="142"/>
                    <a:pt x="19630" y="89"/>
                    <a:pt x="19762" y="124"/>
                  </a:cubicBezTo>
                  <a:cubicBezTo>
                    <a:pt x="19753" y="195"/>
                    <a:pt x="19718" y="212"/>
                    <a:pt x="19647" y="195"/>
                  </a:cubicBezTo>
                  <a:cubicBezTo>
                    <a:pt x="19718" y="363"/>
                    <a:pt x="19992" y="248"/>
                    <a:pt x="19965" y="442"/>
                  </a:cubicBezTo>
                  <a:cubicBezTo>
                    <a:pt x="20106" y="433"/>
                    <a:pt x="19992" y="274"/>
                    <a:pt x="19939" y="221"/>
                  </a:cubicBezTo>
                  <a:cubicBezTo>
                    <a:pt x="19947" y="151"/>
                    <a:pt x="20062" y="230"/>
                    <a:pt x="20106" y="221"/>
                  </a:cubicBezTo>
                  <a:cubicBezTo>
                    <a:pt x="19992" y="292"/>
                    <a:pt x="20133" y="363"/>
                    <a:pt x="20133" y="442"/>
                  </a:cubicBezTo>
                  <a:cubicBezTo>
                    <a:pt x="20301" y="416"/>
                    <a:pt x="20389" y="292"/>
                    <a:pt x="20610" y="363"/>
                  </a:cubicBezTo>
                  <a:cubicBezTo>
                    <a:pt x="20707" y="363"/>
                    <a:pt x="20663" y="442"/>
                    <a:pt x="20689" y="477"/>
                  </a:cubicBezTo>
                  <a:cubicBezTo>
                    <a:pt x="20716" y="477"/>
                    <a:pt x="20724" y="451"/>
                    <a:pt x="20760" y="460"/>
                  </a:cubicBezTo>
                  <a:cubicBezTo>
                    <a:pt x="20830" y="442"/>
                    <a:pt x="20680" y="363"/>
                    <a:pt x="20822" y="354"/>
                  </a:cubicBezTo>
                  <a:cubicBezTo>
                    <a:pt x="20892" y="354"/>
                    <a:pt x="20866" y="407"/>
                    <a:pt x="20857" y="460"/>
                  </a:cubicBezTo>
                  <a:cubicBezTo>
                    <a:pt x="20963" y="442"/>
                    <a:pt x="21060" y="407"/>
                    <a:pt x="21201" y="451"/>
                  </a:cubicBezTo>
                  <a:cubicBezTo>
                    <a:pt x="21281" y="486"/>
                    <a:pt x="21263" y="566"/>
                    <a:pt x="21404" y="575"/>
                  </a:cubicBezTo>
                  <a:cubicBezTo>
                    <a:pt x="21413" y="530"/>
                    <a:pt x="21351" y="530"/>
                    <a:pt x="21316" y="513"/>
                  </a:cubicBezTo>
                  <a:cubicBezTo>
                    <a:pt x="21440" y="451"/>
                    <a:pt x="21758" y="663"/>
                    <a:pt x="21961" y="654"/>
                  </a:cubicBezTo>
                  <a:cubicBezTo>
                    <a:pt x="22014" y="698"/>
                    <a:pt x="21934" y="813"/>
                    <a:pt x="22040" y="839"/>
                  </a:cubicBezTo>
                  <a:cubicBezTo>
                    <a:pt x="22084" y="839"/>
                    <a:pt x="22040" y="795"/>
                    <a:pt x="22067" y="751"/>
                  </a:cubicBezTo>
                  <a:cubicBezTo>
                    <a:pt x="22243" y="804"/>
                    <a:pt x="22420" y="884"/>
                    <a:pt x="22570" y="901"/>
                  </a:cubicBezTo>
                  <a:cubicBezTo>
                    <a:pt x="22543" y="990"/>
                    <a:pt x="22552" y="1051"/>
                    <a:pt x="22676" y="1078"/>
                  </a:cubicBezTo>
                  <a:cubicBezTo>
                    <a:pt x="22667" y="1042"/>
                    <a:pt x="22623" y="1016"/>
                    <a:pt x="22649" y="963"/>
                  </a:cubicBezTo>
                  <a:cubicBezTo>
                    <a:pt x="22729" y="954"/>
                    <a:pt x="22676" y="1042"/>
                    <a:pt x="22693" y="1051"/>
                  </a:cubicBezTo>
                  <a:cubicBezTo>
                    <a:pt x="22746" y="1087"/>
                    <a:pt x="22861" y="1025"/>
                    <a:pt x="22905" y="1131"/>
                  </a:cubicBezTo>
                  <a:cubicBezTo>
                    <a:pt x="22764" y="1193"/>
                    <a:pt x="22693" y="1078"/>
                    <a:pt x="22517" y="1042"/>
                  </a:cubicBezTo>
                  <a:cubicBezTo>
                    <a:pt x="22437" y="1025"/>
                    <a:pt x="22420" y="1122"/>
                    <a:pt x="22331" y="1069"/>
                  </a:cubicBezTo>
                  <a:cubicBezTo>
                    <a:pt x="22464" y="998"/>
                    <a:pt x="22120" y="954"/>
                    <a:pt x="22093" y="884"/>
                  </a:cubicBezTo>
                  <a:cubicBezTo>
                    <a:pt x="22049" y="901"/>
                    <a:pt x="22005" y="919"/>
                    <a:pt x="21969" y="945"/>
                  </a:cubicBezTo>
                  <a:cubicBezTo>
                    <a:pt x="21899" y="892"/>
                    <a:pt x="21925" y="795"/>
                    <a:pt x="21899" y="733"/>
                  </a:cubicBezTo>
                  <a:cubicBezTo>
                    <a:pt x="21784" y="786"/>
                    <a:pt x="21819" y="627"/>
                    <a:pt x="21660" y="619"/>
                  </a:cubicBezTo>
                  <a:cubicBezTo>
                    <a:pt x="21563" y="778"/>
                    <a:pt x="21819" y="804"/>
                    <a:pt x="21669" y="910"/>
                  </a:cubicBezTo>
                  <a:cubicBezTo>
                    <a:pt x="21607" y="839"/>
                    <a:pt x="21546" y="760"/>
                    <a:pt x="21590" y="627"/>
                  </a:cubicBezTo>
                  <a:cubicBezTo>
                    <a:pt x="21466" y="566"/>
                    <a:pt x="21422" y="663"/>
                    <a:pt x="21493" y="725"/>
                  </a:cubicBezTo>
                  <a:cubicBezTo>
                    <a:pt x="21457" y="769"/>
                    <a:pt x="21413" y="725"/>
                    <a:pt x="21440" y="680"/>
                  </a:cubicBezTo>
                  <a:cubicBezTo>
                    <a:pt x="21325" y="663"/>
                    <a:pt x="21298" y="592"/>
                    <a:pt x="21237" y="557"/>
                  </a:cubicBezTo>
                  <a:cubicBezTo>
                    <a:pt x="21184" y="522"/>
                    <a:pt x="21157" y="672"/>
                    <a:pt x="21245" y="645"/>
                  </a:cubicBezTo>
                  <a:cubicBezTo>
                    <a:pt x="21175" y="733"/>
                    <a:pt x="21122" y="557"/>
                    <a:pt x="21051" y="627"/>
                  </a:cubicBezTo>
                  <a:cubicBezTo>
                    <a:pt x="21025" y="672"/>
                    <a:pt x="21069" y="689"/>
                    <a:pt x="21060" y="725"/>
                  </a:cubicBezTo>
                  <a:cubicBezTo>
                    <a:pt x="21122" y="698"/>
                    <a:pt x="21254" y="786"/>
                    <a:pt x="21272" y="689"/>
                  </a:cubicBezTo>
                  <a:cubicBezTo>
                    <a:pt x="21395" y="698"/>
                    <a:pt x="21334" y="804"/>
                    <a:pt x="21466" y="813"/>
                  </a:cubicBezTo>
                  <a:cubicBezTo>
                    <a:pt x="21466" y="884"/>
                    <a:pt x="21395" y="839"/>
                    <a:pt x="21378" y="884"/>
                  </a:cubicBezTo>
                  <a:cubicBezTo>
                    <a:pt x="21369" y="954"/>
                    <a:pt x="21440" y="866"/>
                    <a:pt x="21448" y="875"/>
                  </a:cubicBezTo>
                  <a:cubicBezTo>
                    <a:pt x="21484" y="884"/>
                    <a:pt x="21475" y="954"/>
                    <a:pt x="21519" y="963"/>
                  </a:cubicBezTo>
                  <a:cubicBezTo>
                    <a:pt x="21572" y="972"/>
                    <a:pt x="21625" y="919"/>
                    <a:pt x="21696" y="954"/>
                  </a:cubicBezTo>
                  <a:cubicBezTo>
                    <a:pt x="21740" y="954"/>
                    <a:pt x="21740" y="884"/>
                    <a:pt x="21766" y="848"/>
                  </a:cubicBezTo>
                  <a:cubicBezTo>
                    <a:pt x="21890" y="875"/>
                    <a:pt x="21881" y="972"/>
                    <a:pt x="21943" y="1034"/>
                  </a:cubicBezTo>
                  <a:cubicBezTo>
                    <a:pt x="22031" y="1078"/>
                    <a:pt x="22049" y="981"/>
                    <a:pt x="22102" y="954"/>
                  </a:cubicBezTo>
                  <a:cubicBezTo>
                    <a:pt x="22164" y="1016"/>
                    <a:pt x="22155" y="1104"/>
                    <a:pt x="22190" y="1184"/>
                  </a:cubicBezTo>
                  <a:cubicBezTo>
                    <a:pt x="22296" y="1087"/>
                    <a:pt x="22473" y="1157"/>
                    <a:pt x="22632" y="1193"/>
                  </a:cubicBezTo>
                  <a:cubicBezTo>
                    <a:pt x="22570" y="1281"/>
                    <a:pt x="22738" y="1272"/>
                    <a:pt x="22791" y="1316"/>
                  </a:cubicBezTo>
                  <a:cubicBezTo>
                    <a:pt x="22888" y="1334"/>
                    <a:pt x="22914" y="1193"/>
                    <a:pt x="23047" y="1290"/>
                  </a:cubicBezTo>
                  <a:cubicBezTo>
                    <a:pt x="23020" y="1307"/>
                    <a:pt x="22976" y="1307"/>
                    <a:pt x="22932" y="1307"/>
                  </a:cubicBezTo>
                  <a:cubicBezTo>
                    <a:pt x="22914" y="1378"/>
                    <a:pt x="23064" y="1378"/>
                    <a:pt x="23082" y="1369"/>
                  </a:cubicBezTo>
                  <a:cubicBezTo>
                    <a:pt x="23073" y="1334"/>
                    <a:pt x="23073" y="1290"/>
                    <a:pt x="23064" y="1254"/>
                  </a:cubicBezTo>
                  <a:cubicBezTo>
                    <a:pt x="23011" y="1140"/>
                    <a:pt x="22932" y="1175"/>
                    <a:pt x="23020" y="1113"/>
                  </a:cubicBezTo>
                  <a:lnTo>
                    <a:pt x="22746" y="998"/>
                  </a:lnTo>
                  <a:cubicBezTo>
                    <a:pt x="22835" y="928"/>
                    <a:pt x="22941" y="1069"/>
                    <a:pt x="23091" y="1104"/>
                  </a:cubicBezTo>
                  <a:cubicBezTo>
                    <a:pt x="23206" y="1131"/>
                    <a:pt x="23391" y="1219"/>
                    <a:pt x="23568" y="1325"/>
                  </a:cubicBezTo>
                  <a:cubicBezTo>
                    <a:pt x="23515" y="1396"/>
                    <a:pt x="23559" y="1440"/>
                    <a:pt x="23523" y="1502"/>
                  </a:cubicBezTo>
                  <a:cubicBezTo>
                    <a:pt x="23656" y="1608"/>
                    <a:pt x="23753" y="1599"/>
                    <a:pt x="23859" y="1696"/>
                  </a:cubicBezTo>
                  <a:cubicBezTo>
                    <a:pt x="23815" y="1749"/>
                    <a:pt x="23762" y="1767"/>
                    <a:pt x="23691" y="1749"/>
                  </a:cubicBezTo>
                  <a:cubicBezTo>
                    <a:pt x="23727" y="1872"/>
                    <a:pt x="23868" y="1714"/>
                    <a:pt x="23947" y="1740"/>
                  </a:cubicBezTo>
                  <a:cubicBezTo>
                    <a:pt x="24053" y="1775"/>
                    <a:pt x="23965" y="1872"/>
                    <a:pt x="24080" y="1908"/>
                  </a:cubicBezTo>
                  <a:cubicBezTo>
                    <a:pt x="24133" y="1934"/>
                    <a:pt x="24133" y="1793"/>
                    <a:pt x="24036" y="1784"/>
                  </a:cubicBezTo>
                  <a:cubicBezTo>
                    <a:pt x="24159" y="1678"/>
                    <a:pt x="24115" y="1881"/>
                    <a:pt x="24177" y="1934"/>
                  </a:cubicBezTo>
                  <a:cubicBezTo>
                    <a:pt x="24309" y="1961"/>
                    <a:pt x="24256" y="1855"/>
                    <a:pt x="24345" y="1820"/>
                  </a:cubicBezTo>
                  <a:cubicBezTo>
                    <a:pt x="24451" y="1890"/>
                    <a:pt x="24248" y="1917"/>
                    <a:pt x="24362" y="1996"/>
                  </a:cubicBezTo>
                  <a:cubicBezTo>
                    <a:pt x="24406" y="1943"/>
                    <a:pt x="24512" y="2049"/>
                    <a:pt x="24548" y="1925"/>
                  </a:cubicBezTo>
                  <a:cubicBezTo>
                    <a:pt x="24610" y="2023"/>
                    <a:pt x="24804" y="2031"/>
                    <a:pt x="24689" y="2076"/>
                  </a:cubicBezTo>
                  <a:cubicBezTo>
                    <a:pt x="24777" y="2102"/>
                    <a:pt x="24892" y="2235"/>
                    <a:pt x="24954" y="2190"/>
                  </a:cubicBezTo>
                  <a:cubicBezTo>
                    <a:pt x="24989" y="2243"/>
                    <a:pt x="24927" y="2243"/>
                    <a:pt x="24910" y="2270"/>
                  </a:cubicBezTo>
                  <a:cubicBezTo>
                    <a:pt x="24980" y="2349"/>
                    <a:pt x="24998" y="2208"/>
                    <a:pt x="25051" y="2217"/>
                  </a:cubicBezTo>
                  <a:cubicBezTo>
                    <a:pt x="25033" y="2349"/>
                    <a:pt x="25157" y="2226"/>
                    <a:pt x="25272" y="2358"/>
                  </a:cubicBezTo>
                  <a:cubicBezTo>
                    <a:pt x="25219" y="2402"/>
                    <a:pt x="25166" y="2411"/>
                    <a:pt x="25113" y="2438"/>
                  </a:cubicBezTo>
                  <a:cubicBezTo>
                    <a:pt x="24989" y="2349"/>
                    <a:pt x="24874" y="2279"/>
                    <a:pt x="24768" y="2226"/>
                  </a:cubicBezTo>
                  <a:cubicBezTo>
                    <a:pt x="24663" y="2173"/>
                    <a:pt x="24565" y="2137"/>
                    <a:pt x="24468" y="2102"/>
                  </a:cubicBezTo>
                  <a:cubicBezTo>
                    <a:pt x="24274" y="2040"/>
                    <a:pt x="24089" y="1978"/>
                    <a:pt x="23850" y="1864"/>
                  </a:cubicBezTo>
                  <a:cubicBezTo>
                    <a:pt x="23806" y="1855"/>
                    <a:pt x="23824" y="1908"/>
                    <a:pt x="23850" y="1925"/>
                  </a:cubicBezTo>
                  <a:cubicBezTo>
                    <a:pt x="23735" y="1899"/>
                    <a:pt x="23612" y="1890"/>
                    <a:pt x="23532" y="1846"/>
                  </a:cubicBezTo>
                  <a:cubicBezTo>
                    <a:pt x="23515" y="1837"/>
                    <a:pt x="23515" y="1775"/>
                    <a:pt x="23479" y="1749"/>
                  </a:cubicBezTo>
                  <a:cubicBezTo>
                    <a:pt x="23453" y="1740"/>
                    <a:pt x="23400" y="1749"/>
                    <a:pt x="23409" y="1758"/>
                  </a:cubicBezTo>
                  <a:cubicBezTo>
                    <a:pt x="23365" y="1722"/>
                    <a:pt x="23479" y="1696"/>
                    <a:pt x="23320" y="1643"/>
                  </a:cubicBezTo>
                  <a:cubicBezTo>
                    <a:pt x="23444" y="1493"/>
                    <a:pt x="23541" y="1696"/>
                    <a:pt x="23647" y="1696"/>
                  </a:cubicBezTo>
                  <a:cubicBezTo>
                    <a:pt x="23568" y="1537"/>
                    <a:pt x="23409" y="1405"/>
                    <a:pt x="23197" y="1281"/>
                  </a:cubicBezTo>
                  <a:cubicBezTo>
                    <a:pt x="23223" y="1272"/>
                    <a:pt x="23250" y="1254"/>
                    <a:pt x="23259" y="1210"/>
                  </a:cubicBezTo>
                  <a:cubicBezTo>
                    <a:pt x="23135" y="1184"/>
                    <a:pt x="23135" y="1316"/>
                    <a:pt x="23135" y="1422"/>
                  </a:cubicBezTo>
                  <a:cubicBezTo>
                    <a:pt x="23250" y="1510"/>
                    <a:pt x="23276" y="1378"/>
                    <a:pt x="23373" y="1440"/>
                  </a:cubicBezTo>
                  <a:cubicBezTo>
                    <a:pt x="23303" y="1555"/>
                    <a:pt x="23135" y="1634"/>
                    <a:pt x="23312" y="1740"/>
                  </a:cubicBezTo>
                  <a:cubicBezTo>
                    <a:pt x="23188" y="1696"/>
                    <a:pt x="23038" y="1652"/>
                    <a:pt x="22879" y="1616"/>
                  </a:cubicBezTo>
                  <a:cubicBezTo>
                    <a:pt x="22729" y="1572"/>
                    <a:pt x="22570" y="1519"/>
                    <a:pt x="22446" y="1413"/>
                  </a:cubicBezTo>
                  <a:cubicBezTo>
                    <a:pt x="22323" y="1466"/>
                    <a:pt x="22128" y="1343"/>
                    <a:pt x="21952" y="1290"/>
                  </a:cubicBezTo>
                  <a:cubicBezTo>
                    <a:pt x="21890" y="1281"/>
                    <a:pt x="21890" y="1396"/>
                    <a:pt x="21802" y="1343"/>
                  </a:cubicBezTo>
                  <a:cubicBezTo>
                    <a:pt x="21758" y="1246"/>
                    <a:pt x="21775" y="1184"/>
                    <a:pt x="21784" y="1104"/>
                  </a:cubicBezTo>
                  <a:cubicBezTo>
                    <a:pt x="21625" y="1087"/>
                    <a:pt x="21660" y="1078"/>
                    <a:pt x="21466" y="1042"/>
                  </a:cubicBezTo>
                  <a:cubicBezTo>
                    <a:pt x="21440" y="1095"/>
                    <a:pt x="21466" y="1122"/>
                    <a:pt x="21466" y="1166"/>
                  </a:cubicBezTo>
                  <a:cubicBezTo>
                    <a:pt x="21528" y="1122"/>
                    <a:pt x="21652" y="1166"/>
                    <a:pt x="21713" y="1113"/>
                  </a:cubicBezTo>
                  <a:cubicBezTo>
                    <a:pt x="21837" y="1360"/>
                    <a:pt x="21510" y="1334"/>
                    <a:pt x="21378" y="1237"/>
                  </a:cubicBezTo>
                  <a:cubicBezTo>
                    <a:pt x="21378" y="1237"/>
                    <a:pt x="21431" y="1184"/>
                    <a:pt x="21422" y="1184"/>
                  </a:cubicBezTo>
                  <a:cubicBezTo>
                    <a:pt x="21413" y="1175"/>
                    <a:pt x="21245" y="1131"/>
                    <a:pt x="21254" y="1193"/>
                  </a:cubicBezTo>
                  <a:cubicBezTo>
                    <a:pt x="21175" y="1157"/>
                    <a:pt x="21033" y="1131"/>
                    <a:pt x="20883" y="1104"/>
                  </a:cubicBezTo>
                  <a:cubicBezTo>
                    <a:pt x="20733" y="1078"/>
                    <a:pt x="20565" y="1051"/>
                    <a:pt x="20424" y="1042"/>
                  </a:cubicBezTo>
                  <a:cubicBezTo>
                    <a:pt x="20230" y="1016"/>
                    <a:pt x="20045" y="928"/>
                    <a:pt x="19877" y="919"/>
                  </a:cubicBezTo>
                  <a:cubicBezTo>
                    <a:pt x="19797" y="919"/>
                    <a:pt x="19683" y="963"/>
                    <a:pt x="19585" y="963"/>
                  </a:cubicBezTo>
                  <a:cubicBezTo>
                    <a:pt x="19462" y="954"/>
                    <a:pt x="19347" y="919"/>
                    <a:pt x="19259" y="998"/>
                  </a:cubicBezTo>
                  <a:cubicBezTo>
                    <a:pt x="19268" y="1104"/>
                    <a:pt x="19426" y="1095"/>
                    <a:pt x="19418" y="1210"/>
                  </a:cubicBezTo>
                  <a:cubicBezTo>
                    <a:pt x="19559" y="1175"/>
                    <a:pt x="19780" y="1237"/>
                    <a:pt x="19788" y="1369"/>
                  </a:cubicBezTo>
                  <a:cubicBezTo>
                    <a:pt x="19841" y="1272"/>
                    <a:pt x="19939" y="1237"/>
                    <a:pt x="20062" y="1237"/>
                  </a:cubicBezTo>
                  <a:cubicBezTo>
                    <a:pt x="20106" y="1157"/>
                    <a:pt x="20036" y="1148"/>
                    <a:pt x="20062" y="1078"/>
                  </a:cubicBezTo>
                  <a:cubicBezTo>
                    <a:pt x="20256" y="1078"/>
                    <a:pt x="20124" y="1263"/>
                    <a:pt x="20071" y="1334"/>
                  </a:cubicBezTo>
                  <a:cubicBezTo>
                    <a:pt x="20098" y="1352"/>
                    <a:pt x="20221" y="1360"/>
                    <a:pt x="20301" y="1422"/>
                  </a:cubicBezTo>
                  <a:cubicBezTo>
                    <a:pt x="20362" y="1431"/>
                    <a:pt x="20283" y="1299"/>
                    <a:pt x="20371" y="1281"/>
                  </a:cubicBezTo>
                  <a:cubicBezTo>
                    <a:pt x="20371" y="1219"/>
                    <a:pt x="20203" y="1343"/>
                    <a:pt x="20159" y="1228"/>
                  </a:cubicBezTo>
                  <a:cubicBezTo>
                    <a:pt x="20195" y="1193"/>
                    <a:pt x="20256" y="1184"/>
                    <a:pt x="20274" y="1131"/>
                  </a:cubicBezTo>
                  <a:cubicBezTo>
                    <a:pt x="20486" y="1219"/>
                    <a:pt x="20760" y="1228"/>
                    <a:pt x="21086" y="1334"/>
                  </a:cubicBezTo>
                  <a:cubicBezTo>
                    <a:pt x="21166" y="1413"/>
                    <a:pt x="20901" y="1272"/>
                    <a:pt x="20910" y="1378"/>
                  </a:cubicBezTo>
                  <a:cubicBezTo>
                    <a:pt x="20892" y="1457"/>
                    <a:pt x="20998" y="1466"/>
                    <a:pt x="21078" y="1484"/>
                  </a:cubicBezTo>
                  <a:cubicBezTo>
                    <a:pt x="21148" y="1519"/>
                    <a:pt x="21131" y="1378"/>
                    <a:pt x="21219" y="1440"/>
                  </a:cubicBezTo>
                  <a:cubicBezTo>
                    <a:pt x="21122" y="1502"/>
                    <a:pt x="21219" y="1563"/>
                    <a:pt x="21281" y="1555"/>
                  </a:cubicBezTo>
                  <a:cubicBezTo>
                    <a:pt x="21351" y="1546"/>
                    <a:pt x="21316" y="1422"/>
                    <a:pt x="21343" y="1546"/>
                  </a:cubicBezTo>
                  <a:cubicBezTo>
                    <a:pt x="21369" y="1643"/>
                    <a:pt x="21440" y="1705"/>
                    <a:pt x="21528" y="1669"/>
                  </a:cubicBezTo>
                  <a:cubicBezTo>
                    <a:pt x="21519" y="1599"/>
                    <a:pt x="21422" y="1581"/>
                    <a:pt x="21457" y="1484"/>
                  </a:cubicBezTo>
                  <a:cubicBezTo>
                    <a:pt x="21554" y="1502"/>
                    <a:pt x="21510" y="1590"/>
                    <a:pt x="21581" y="1616"/>
                  </a:cubicBezTo>
                  <a:cubicBezTo>
                    <a:pt x="21607" y="1616"/>
                    <a:pt x="21616" y="1599"/>
                    <a:pt x="21652" y="1608"/>
                  </a:cubicBezTo>
                  <a:cubicBezTo>
                    <a:pt x="21696" y="1537"/>
                    <a:pt x="21607" y="1528"/>
                    <a:pt x="21590" y="1493"/>
                  </a:cubicBezTo>
                  <a:cubicBezTo>
                    <a:pt x="21581" y="1422"/>
                    <a:pt x="21687" y="1493"/>
                    <a:pt x="21687" y="1493"/>
                  </a:cubicBezTo>
                  <a:cubicBezTo>
                    <a:pt x="21758" y="1493"/>
                    <a:pt x="21775" y="1466"/>
                    <a:pt x="21828" y="1475"/>
                  </a:cubicBezTo>
                  <a:cubicBezTo>
                    <a:pt x="21961" y="1493"/>
                    <a:pt x="22128" y="1590"/>
                    <a:pt x="22296" y="1643"/>
                  </a:cubicBezTo>
                  <a:cubicBezTo>
                    <a:pt x="22190" y="1696"/>
                    <a:pt x="22173" y="1625"/>
                    <a:pt x="22049" y="1581"/>
                  </a:cubicBezTo>
                  <a:cubicBezTo>
                    <a:pt x="22022" y="1652"/>
                    <a:pt x="22128" y="1678"/>
                    <a:pt x="22199" y="1705"/>
                  </a:cubicBezTo>
                  <a:cubicBezTo>
                    <a:pt x="22173" y="1793"/>
                    <a:pt x="22225" y="1837"/>
                    <a:pt x="22261" y="1890"/>
                  </a:cubicBezTo>
                  <a:cubicBezTo>
                    <a:pt x="22376" y="1881"/>
                    <a:pt x="22217" y="1793"/>
                    <a:pt x="22296" y="1714"/>
                  </a:cubicBezTo>
                  <a:cubicBezTo>
                    <a:pt x="22473" y="1758"/>
                    <a:pt x="22349" y="1925"/>
                    <a:pt x="22411" y="2014"/>
                  </a:cubicBezTo>
                  <a:cubicBezTo>
                    <a:pt x="22517" y="2058"/>
                    <a:pt x="22579" y="2120"/>
                    <a:pt x="22640" y="2173"/>
                  </a:cubicBezTo>
                  <a:cubicBezTo>
                    <a:pt x="22693" y="2190"/>
                    <a:pt x="22702" y="2084"/>
                    <a:pt x="22746" y="2084"/>
                  </a:cubicBezTo>
                  <a:cubicBezTo>
                    <a:pt x="22897" y="2120"/>
                    <a:pt x="22808" y="2261"/>
                    <a:pt x="22985" y="2296"/>
                  </a:cubicBezTo>
                  <a:cubicBezTo>
                    <a:pt x="22914" y="2411"/>
                    <a:pt x="23038" y="2464"/>
                    <a:pt x="22950" y="2579"/>
                  </a:cubicBezTo>
                  <a:cubicBezTo>
                    <a:pt x="22897" y="2464"/>
                    <a:pt x="22746" y="2526"/>
                    <a:pt x="22676" y="2552"/>
                  </a:cubicBezTo>
                  <a:cubicBezTo>
                    <a:pt x="22667" y="2597"/>
                    <a:pt x="22729" y="2605"/>
                    <a:pt x="22764" y="2632"/>
                  </a:cubicBezTo>
                  <a:cubicBezTo>
                    <a:pt x="22738" y="2650"/>
                    <a:pt x="22711" y="2685"/>
                    <a:pt x="22693" y="2729"/>
                  </a:cubicBezTo>
                  <a:cubicBezTo>
                    <a:pt x="22632" y="2711"/>
                    <a:pt x="22614" y="2667"/>
                    <a:pt x="22649" y="2605"/>
                  </a:cubicBezTo>
                  <a:cubicBezTo>
                    <a:pt x="22614" y="2579"/>
                    <a:pt x="22535" y="2685"/>
                    <a:pt x="22552" y="2597"/>
                  </a:cubicBezTo>
                  <a:cubicBezTo>
                    <a:pt x="22535" y="2535"/>
                    <a:pt x="22561" y="2526"/>
                    <a:pt x="22632" y="2570"/>
                  </a:cubicBezTo>
                  <a:cubicBezTo>
                    <a:pt x="22605" y="2499"/>
                    <a:pt x="22667" y="2411"/>
                    <a:pt x="22738" y="2411"/>
                  </a:cubicBezTo>
                  <a:cubicBezTo>
                    <a:pt x="22729" y="2314"/>
                    <a:pt x="22623" y="2420"/>
                    <a:pt x="22561" y="2367"/>
                  </a:cubicBezTo>
                  <a:cubicBezTo>
                    <a:pt x="22579" y="2296"/>
                    <a:pt x="22561" y="2243"/>
                    <a:pt x="22614" y="2164"/>
                  </a:cubicBezTo>
                  <a:cubicBezTo>
                    <a:pt x="22526" y="2129"/>
                    <a:pt x="22526" y="2296"/>
                    <a:pt x="22437" y="2261"/>
                  </a:cubicBezTo>
                  <a:cubicBezTo>
                    <a:pt x="22402" y="2332"/>
                    <a:pt x="22543" y="2323"/>
                    <a:pt x="22482" y="2402"/>
                  </a:cubicBezTo>
                  <a:cubicBezTo>
                    <a:pt x="22446" y="2376"/>
                    <a:pt x="22323" y="2385"/>
                    <a:pt x="22349" y="2323"/>
                  </a:cubicBezTo>
                  <a:cubicBezTo>
                    <a:pt x="22287" y="2340"/>
                    <a:pt x="22243" y="2393"/>
                    <a:pt x="22155" y="2340"/>
                  </a:cubicBezTo>
                  <a:cubicBezTo>
                    <a:pt x="22234" y="2270"/>
                    <a:pt x="22252" y="2182"/>
                    <a:pt x="22093" y="2155"/>
                  </a:cubicBezTo>
                  <a:cubicBezTo>
                    <a:pt x="22049" y="2058"/>
                    <a:pt x="22199" y="2111"/>
                    <a:pt x="22146" y="2014"/>
                  </a:cubicBezTo>
                  <a:cubicBezTo>
                    <a:pt x="22102" y="2031"/>
                    <a:pt x="22067" y="2076"/>
                    <a:pt x="21987" y="2014"/>
                  </a:cubicBezTo>
                  <a:cubicBezTo>
                    <a:pt x="22014" y="1970"/>
                    <a:pt x="21987" y="1952"/>
                    <a:pt x="21952" y="1934"/>
                  </a:cubicBezTo>
                  <a:cubicBezTo>
                    <a:pt x="21996" y="1872"/>
                    <a:pt x="22075" y="1784"/>
                    <a:pt x="22031" y="1705"/>
                  </a:cubicBezTo>
                  <a:cubicBezTo>
                    <a:pt x="21978" y="1714"/>
                    <a:pt x="21961" y="1802"/>
                    <a:pt x="21863" y="1740"/>
                  </a:cubicBezTo>
                  <a:cubicBezTo>
                    <a:pt x="21863" y="1608"/>
                    <a:pt x="21978" y="1714"/>
                    <a:pt x="21978" y="1581"/>
                  </a:cubicBezTo>
                  <a:cubicBezTo>
                    <a:pt x="21881" y="1510"/>
                    <a:pt x="21872" y="1643"/>
                    <a:pt x="21819" y="1661"/>
                  </a:cubicBezTo>
                  <a:cubicBezTo>
                    <a:pt x="21766" y="1634"/>
                    <a:pt x="21863" y="1528"/>
                    <a:pt x="21731" y="1537"/>
                  </a:cubicBezTo>
                  <a:cubicBezTo>
                    <a:pt x="21705" y="1563"/>
                    <a:pt x="21687" y="1643"/>
                    <a:pt x="21599" y="1652"/>
                  </a:cubicBezTo>
                  <a:cubicBezTo>
                    <a:pt x="21599" y="1731"/>
                    <a:pt x="21696" y="1599"/>
                    <a:pt x="21784" y="1678"/>
                  </a:cubicBezTo>
                  <a:cubicBezTo>
                    <a:pt x="21713" y="1749"/>
                    <a:pt x="21828" y="1758"/>
                    <a:pt x="21837" y="1793"/>
                  </a:cubicBezTo>
                  <a:cubicBezTo>
                    <a:pt x="21846" y="1820"/>
                    <a:pt x="21810" y="1864"/>
                    <a:pt x="21810" y="1881"/>
                  </a:cubicBezTo>
                  <a:cubicBezTo>
                    <a:pt x="21810" y="1917"/>
                    <a:pt x="21872" y="1934"/>
                    <a:pt x="21837" y="1987"/>
                  </a:cubicBezTo>
                  <a:cubicBezTo>
                    <a:pt x="21793" y="2005"/>
                    <a:pt x="21749" y="2005"/>
                    <a:pt x="21687" y="1970"/>
                  </a:cubicBezTo>
                  <a:cubicBezTo>
                    <a:pt x="21705" y="1934"/>
                    <a:pt x="21749" y="1943"/>
                    <a:pt x="21766" y="1899"/>
                  </a:cubicBezTo>
                  <a:cubicBezTo>
                    <a:pt x="21705" y="1872"/>
                    <a:pt x="21643" y="1881"/>
                    <a:pt x="21607" y="1917"/>
                  </a:cubicBezTo>
                  <a:cubicBezTo>
                    <a:pt x="21572" y="2058"/>
                    <a:pt x="21713" y="2067"/>
                    <a:pt x="21837" y="2084"/>
                  </a:cubicBezTo>
                  <a:cubicBezTo>
                    <a:pt x="21828" y="2182"/>
                    <a:pt x="21749" y="2111"/>
                    <a:pt x="21696" y="2102"/>
                  </a:cubicBezTo>
                  <a:cubicBezTo>
                    <a:pt x="21722" y="2199"/>
                    <a:pt x="21731" y="2270"/>
                    <a:pt x="21625" y="2305"/>
                  </a:cubicBezTo>
                  <a:cubicBezTo>
                    <a:pt x="21625" y="2340"/>
                    <a:pt x="21678" y="2340"/>
                    <a:pt x="21660" y="2385"/>
                  </a:cubicBezTo>
                  <a:cubicBezTo>
                    <a:pt x="21740" y="2393"/>
                    <a:pt x="21793" y="2305"/>
                    <a:pt x="21837" y="2411"/>
                  </a:cubicBezTo>
                  <a:cubicBezTo>
                    <a:pt x="21802" y="2473"/>
                    <a:pt x="21740" y="2464"/>
                    <a:pt x="21660" y="2446"/>
                  </a:cubicBezTo>
                  <a:cubicBezTo>
                    <a:pt x="21572" y="2420"/>
                    <a:pt x="21484" y="2376"/>
                    <a:pt x="21395" y="2358"/>
                  </a:cubicBezTo>
                  <a:cubicBezTo>
                    <a:pt x="21298" y="2340"/>
                    <a:pt x="21210" y="2358"/>
                    <a:pt x="21139" y="2305"/>
                  </a:cubicBezTo>
                  <a:cubicBezTo>
                    <a:pt x="21139" y="2287"/>
                    <a:pt x="21237" y="2287"/>
                    <a:pt x="21254" y="2314"/>
                  </a:cubicBezTo>
                  <a:cubicBezTo>
                    <a:pt x="21184" y="2226"/>
                    <a:pt x="21157" y="2314"/>
                    <a:pt x="21078" y="2287"/>
                  </a:cubicBezTo>
                  <a:cubicBezTo>
                    <a:pt x="21033" y="2279"/>
                    <a:pt x="21016" y="2208"/>
                    <a:pt x="21016" y="2208"/>
                  </a:cubicBezTo>
                  <a:cubicBezTo>
                    <a:pt x="20963" y="2199"/>
                    <a:pt x="20910" y="2252"/>
                    <a:pt x="20848" y="2252"/>
                  </a:cubicBezTo>
                  <a:cubicBezTo>
                    <a:pt x="20804" y="2243"/>
                    <a:pt x="20795" y="2199"/>
                    <a:pt x="20751" y="2190"/>
                  </a:cubicBezTo>
                  <a:cubicBezTo>
                    <a:pt x="20654" y="2164"/>
                    <a:pt x="20513" y="2208"/>
                    <a:pt x="20468" y="2120"/>
                  </a:cubicBezTo>
                  <a:cubicBezTo>
                    <a:pt x="20521" y="1970"/>
                    <a:pt x="20654" y="1943"/>
                    <a:pt x="20786" y="2040"/>
                  </a:cubicBezTo>
                  <a:cubicBezTo>
                    <a:pt x="20804" y="1943"/>
                    <a:pt x="20680" y="1925"/>
                    <a:pt x="20583" y="1899"/>
                  </a:cubicBezTo>
                  <a:cubicBezTo>
                    <a:pt x="20495" y="1899"/>
                    <a:pt x="20539" y="1934"/>
                    <a:pt x="20521" y="2005"/>
                  </a:cubicBezTo>
                  <a:cubicBezTo>
                    <a:pt x="20468" y="1978"/>
                    <a:pt x="20433" y="1987"/>
                    <a:pt x="20424" y="2040"/>
                  </a:cubicBezTo>
                  <a:cubicBezTo>
                    <a:pt x="20371" y="2040"/>
                    <a:pt x="20292" y="1978"/>
                    <a:pt x="20292" y="2076"/>
                  </a:cubicBezTo>
                  <a:cubicBezTo>
                    <a:pt x="20283" y="2129"/>
                    <a:pt x="20415" y="2058"/>
                    <a:pt x="20433" y="2137"/>
                  </a:cubicBezTo>
                  <a:cubicBezTo>
                    <a:pt x="20274" y="2182"/>
                    <a:pt x="20142" y="2067"/>
                    <a:pt x="19974" y="2058"/>
                  </a:cubicBezTo>
                  <a:cubicBezTo>
                    <a:pt x="19939" y="2058"/>
                    <a:pt x="19886" y="2102"/>
                    <a:pt x="19850" y="2093"/>
                  </a:cubicBezTo>
                  <a:cubicBezTo>
                    <a:pt x="19718" y="2084"/>
                    <a:pt x="19541" y="2058"/>
                    <a:pt x="19418" y="2049"/>
                  </a:cubicBezTo>
                  <a:cubicBezTo>
                    <a:pt x="19312" y="2031"/>
                    <a:pt x="19197" y="2014"/>
                    <a:pt x="19091" y="2005"/>
                  </a:cubicBezTo>
                  <a:cubicBezTo>
                    <a:pt x="18985" y="1987"/>
                    <a:pt x="18888" y="1978"/>
                    <a:pt x="18817" y="1952"/>
                  </a:cubicBezTo>
                  <a:cubicBezTo>
                    <a:pt x="18817" y="1952"/>
                    <a:pt x="18835" y="1899"/>
                    <a:pt x="18826" y="1890"/>
                  </a:cubicBezTo>
                  <a:cubicBezTo>
                    <a:pt x="18800" y="1855"/>
                    <a:pt x="18738" y="1934"/>
                    <a:pt x="18711" y="1908"/>
                  </a:cubicBezTo>
                  <a:cubicBezTo>
                    <a:pt x="18791" y="1714"/>
                    <a:pt x="18641" y="1952"/>
                    <a:pt x="18508" y="1881"/>
                  </a:cubicBezTo>
                  <a:cubicBezTo>
                    <a:pt x="18473" y="1881"/>
                    <a:pt x="18482" y="1934"/>
                    <a:pt x="18473" y="1970"/>
                  </a:cubicBezTo>
                  <a:cubicBezTo>
                    <a:pt x="18411" y="1961"/>
                    <a:pt x="18340" y="1961"/>
                    <a:pt x="18287" y="1943"/>
                  </a:cubicBezTo>
                  <a:cubicBezTo>
                    <a:pt x="18226" y="1934"/>
                    <a:pt x="18173" y="1925"/>
                    <a:pt x="18164" y="1872"/>
                  </a:cubicBezTo>
                  <a:cubicBezTo>
                    <a:pt x="18075" y="1855"/>
                    <a:pt x="18084" y="1961"/>
                    <a:pt x="17987" y="1925"/>
                  </a:cubicBezTo>
                  <a:cubicBezTo>
                    <a:pt x="17970" y="1820"/>
                    <a:pt x="18014" y="1784"/>
                    <a:pt x="18111" y="1811"/>
                  </a:cubicBezTo>
                  <a:cubicBezTo>
                    <a:pt x="18120" y="1714"/>
                    <a:pt x="18031" y="1714"/>
                    <a:pt x="17943" y="1705"/>
                  </a:cubicBezTo>
                  <a:cubicBezTo>
                    <a:pt x="17917" y="1802"/>
                    <a:pt x="17961" y="1820"/>
                    <a:pt x="17961" y="1890"/>
                  </a:cubicBezTo>
                  <a:cubicBezTo>
                    <a:pt x="17784" y="1899"/>
                    <a:pt x="17616" y="1899"/>
                    <a:pt x="17440" y="1899"/>
                  </a:cubicBezTo>
                  <a:lnTo>
                    <a:pt x="16928" y="1925"/>
                  </a:lnTo>
                  <a:cubicBezTo>
                    <a:pt x="16583" y="1925"/>
                    <a:pt x="16248" y="1961"/>
                    <a:pt x="15903" y="1978"/>
                  </a:cubicBezTo>
                  <a:cubicBezTo>
                    <a:pt x="15736" y="1987"/>
                    <a:pt x="15568" y="2005"/>
                    <a:pt x="15400" y="2023"/>
                  </a:cubicBezTo>
                  <a:cubicBezTo>
                    <a:pt x="15232" y="2040"/>
                    <a:pt x="15056" y="2067"/>
                    <a:pt x="14888" y="2084"/>
                  </a:cubicBezTo>
                  <a:cubicBezTo>
                    <a:pt x="14729" y="2111"/>
                    <a:pt x="14561" y="2137"/>
                    <a:pt x="14393" y="2164"/>
                  </a:cubicBezTo>
                  <a:cubicBezTo>
                    <a:pt x="14226" y="2199"/>
                    <a:pt x="14058" y="2217"/>
                    <a:pt x="13899" y="2261"/>
                  </a:cubicBezTo>
                  <a:cubicBezTo>
                    <a:pt x="13687" y="2323"/>
                    <a:pt x="13510" y="2376"/>
                    <a:pt x="13290" y="2420"/>
                  </a:cubicBezTo>
                  <a:cubicBezTo>
                    <a:pt x="13237" y="2429"/>
                    <a:pt x="13246" y="2464"/>
                    <a:pt x="13210" y="2473"/>
                  </a:cubicBezTo>
                  <a:cubicBezTo>
                    <a:pt x="13113" y="2491"/>
                    <a:pt x="12928" y="2535"/>
                    <a:pt x="12760" y="2579"/>
                  </a:cubicBezTo>
                  <a:cubicBezTo>
                    <a:pt x="12672" y="2614"/>
                    <a:pt x="12601" y="2685"/>
                    <a:pt x="12495" y="2702"/>
                  </a:cubicBezTo>
                  <a:cubicBezTo>
                    <a:pt x="12469" y="2702"/>
                    <a:pt x="12416" y="2720"/>
                    <a:pt x="12354" y="2729"/>
                  </a:cubicBezTo>
                  <a:cubicBezTo>
                    <a:pt x="12292" y="2755"/>
                    <a:pt x="12230" y="2773"/>
                    <a:pt x="12160" y="2800"/>
                  </a:cubicBezTo>
                  <a:cubicBezTo>
                    <a:pt x="12018" y="2853"/>
                    <a:pt x="11877" y="2923"/>
                    <a:pt x="11771" y="2976"/>
                  </a:cubicBezTo>
                  <a:cubicBezTo>
                    <a:pt x="11718" y="3012"/>
                    <a:pt x="11656" y="3065"/>
                    <a:pt x="11586" y="3109"/>
                  </a:cubicBezTo>
                  <a:cubicBezTo>
                    <a:pt x="11515" y="3153"/>
                    <a:pt x="11435" y="3188"/>
                    <a:pt x="11321" y="3170"/>
                  </a:cubicBezTo>
                  <a:cubicBezTo>
                    <a:pt x="11206" y="3276"/>
                    <a:pt x="11118" y="3347"/>
                    <a:pt x="10985" y="3329"/>
                  </a:cubicBezTo>
                  <a:cubicBezTo>
                    <a:pt x="11012" y="3356"/>
                    <a:pt x="11056" y="3329"/>
                    <a:pt x="11073" y="3391"/>
                  </a:cubicBezTo>
                  <a:cubicBezTo>
                    <a:pt x="10967" y="3418"/>
                    <a:pt x="10888" y="3462"/>
                    <a:pt x="10800" y="3506"/>
                  </a:cubicBezTo>
                  <a:cubicBezTo>
                    <a:pt x="10720" y="3568"/>
                    <a:pt x="10632" y="3621"/>
                    <a:pt x="10517" y="3683"/>
                  </a:cubicBezTo>
                  <a:cubicBezTo>
                    <a:pt x="10508" y="3638"/>
                    <a:pt x="10535" y="3612"/>
                    <a:pt x="10526" y="3568"/>
                  </a:cubicBezTo>
                  <a:cubicBezTo>
                    <a:pt x="10402" y="3603"/>
                    <a:pt x="10508" y="3700"/>
                    <a:pt x="10455" y="3744"/>
                  </a:cubicBezTo>
                  <a:cubicBezTo>
                    <a:pt x="10394" y="3771"/>
                    <a:pt x="10376" y="3638"/>
                    <a:pt x="10385" y="3612"/>
                  </a:cubicBezTo>
                  <a:cubicBezTo>
                    <a:pt x="10323" y="3665"/>
                    <a:pt x="10314" y="3736"/>
                    <a:pt x="10252" y="3789"/>
                  </a:cubicBezTo>
                  <a:cubicBezTo>
                    <a:pt x="10146" y="3797"/>
                    <a:pt x="10120" y="3859"/>
                    <a:pt x="10023" y="3921"/>
                  </a:cubicBezTo>
                  <a:cubicBezTo>
                    <a:pt x="9987" y="3947"/>
                    <a:pt x="9926" y="3939"/>
                    <a:pt x="9890" y="3974"/>
                  </a:cubicBezTo>
                  <a:cubicBezTo>
                    <a:pt x="9828" y="4018"/>
                    <a:pt x="9784" y="4151"/>
                    <a:pt x="9634" y="4212"/>
                  </a:cubicBezTo>
                  <a:cubicBezTo>
                    <a:pt x="9590" y="4221"/>
                    <a:pt x="9537" y="4204"/>
                    <a:pt x="9528" y="4204"/>
                  </a:cubicBezTo>
                  <a:cubicBezTo>
                    <a:pt x="9484" y="4230"/>
                    <a:pt x="9519" y="4336"/>
                    <a:pt x="9405" y="4283"/>
                  </a:cubicBezTo>
                  <a:cubicBezTo>
                    <a:pt x="9334" y="4345"/>
                    <a:pt x="9193" y="4557"/>
                    <a:pt x="9104" y="4645"/>
                  </a:cubicBezTo>
                  <a:cubicBezTo>
                    <a:pt x="9060" y="4689"/>
                    <a:pt x="8998" y="4689"/>
                    <a:pt x="8990" y="4689"/>
                  </a:cubicBezTo>
                  <a:cubicBezTo>
                    <a:pt x="8945" y="4724"/>
                    <a:pt x="8963" y="4760"/>
                    <a:pt x="8919" y="4786"/>
                  </a:cubicBezTo>
                  <a:cubicBezTo>
                    <a:pt x="8866" y="4822"/>
                    <a:pt x="8840" y="4777"/>
                    <a:pt x="8813" y="4786"/>
                  </a:cubicBezTo>
                  <a:cubicBezTo>
                    <a:pt x="8795" y="4795"/>
                    <a:pt x="8787" y="4848"/>
                    <a:pt x="8760" y="4866"/>
                  </a:cubicBezTo>
                  <a:cubicBezTo>
                    <a:pt x="8707" y="4901"/>
                    <a:pt x="8636" y="4936"/>
                    <a:pt x="8566" y="4972"/>
                  </a:cubicBezTo>
                  <a:cubicBezTo>
                    <a:pt x="8504" y="5016"/>
                    <a:pt x="8442" y="5069"/>
                    <a:pt x="8407" y="5113"/>
                  </a:cubicBezTo>
                  <a:cubicBezTo>
                    <a:pt x="8372" y="5148"/>
                    <a:pt x="8380" y="5201"/>
                    <a:pt x="8336" y="5254"/>
                  </a:cubicBezTo>
                  <a:cubicBezTo>
                    <a:pt x="8301" y="5245"/>
                    <a:pt x="8266" y="5245"/>
                    <a:pt x="8230" y="5263"/>
                  </a:cubicBezTo>
                  <a:cubicBezTo>
                    <a:pt x="8230" y="5343"/>
                    <a:pt x="8124" y="5396"/>
                    <a:pt x="8054" y="5449"/>
                  </a:cubicBezTo>
                  <a:cubicBezTo>
                    <a:pt x="8010" y="5493"/>
                    <a:pt x="7992" y="5581"/>
                    <a:pt x="7948" y="5625"/>
                  </a:cubicBezTo>
                  <a:cubicBezTo>
                    <a:pt x="7912" y="5669"/>
                    <a:pt x="7877" y="5643"/>
                    <a:pt x="7842" y="5687"/>
                  </a:cubicBezTo>
                  <a:cubicBezTo>
                    <a:pt x="7709" y="5828"/>
                    <a:pt x="7559" y="6040"/>
                    <a:pt x="7418" y="6190"/>
                  </a:cubicBezTo>
                  <a:cubicBezTo>
                    <a:pt x="7383" y="6226"/>
                    <a:pt x="7356" y="6208"/>
                    <a:pt x="7330" y="6234"/>
                  </a:cubicBezTo>
                  <a:cubicBezTo>
                    <a:pt x="7206" y="6384"/>
                    <a:pt x="7144" y="6552"/>
                    <a:pt x="7056" y="6632"/>
                  </a:cubicBezTo>
                  <a:cubicBezTo>
                    <a:pt x="7012" y="6676"/>
                    <a:pt x="6994" y="6641"/>
                    <a:pt x="6950" y="6658"/>
                  </a:cubicBezTo>
                  <a:cubicBezTo>
                    <a:pt x="6862" y="6791"/>
                    <a:pt x="6809" y="6914"/>
                    <a:pt x="6694" y="7047"/>
                  </a:cubicBezTo>
                  <a:cubicBezTo>
                    <a:pt x="6659" y="7038"/>
                    <a:pt x="6632" y="7073"/>
                    <a:pt x="6588" y="7029"/>
                  </a:cubicBezTo>
                  <a:cubicBezTo>
                    <a:pt x="6579" y="7064"/>
                    <a:pt x="6623" y="7091"/>
                    <a:pt x="6650" y="7117"/>
                  </a:cubicBezTo>
                  <a:cubicBezTo>
                    <a:pt x="6517" y="7250"/>
                    <a:pt x="6561" y="7453"/>
                    <a:pt x="6367" y="7479"/>
                  </a:cubicBezTo>
                  <a:cubicBezTo>
                    <a:pt x="6323" y="7568"/>
                    <a:pt x="6305" y="7559"/>
                    <a:pt x="6252" y="7674"/>
                  </a:cubicBezTo>
                  <a:cubicBezTo>
                    <a:pt x="6199" y="7674"/>
                    <a:pt x="6155" y="7709"/>
                    <a:pt x="6093" y="7629"/>
                  </a:cubicBezTo>
                  <a:cubicBezTo>
                    <a:pt x="6014" y="7735"/>
                    <a:pt x="6129" y="7700"/>
                    <a:pt x="6138" y="7771"/>
                  </a:cubicBezTo>
                  <a:cubicBezTo>
                    <a:pt x="6093" y="7894"/>
                    <a:pt x="6005" y="7841"/>
                    <a:pt x="5952" y="7947"/>
                  </a:cubicBezTo>
                  <a:cubicBezTo>
                    <a:pt x="5926" y="8000"/>
                    <a:pt x="6023" y="8027"/>
                    <a:pt x="6014" y="8071"/>
                  </a:cubicBezTo>
                  <a:cubicBezTo>
                    <a:pt x="5952" y="8115"/>
                    <a:pt x="5917" y="8186"/>
                    <a:pt x="5873" y="8265"/>
                  </a:cubicBezTo>
                  <a:cubicBezTo>
                    <a:pt x="5846" y="8309"/>
                    <a:pt x="5829" y="8354"/>
                    <a:pt x="5802" y="8389"/>
                  </a:cubicBezTo>
                  <a:cubicBezTo>
                    <a:pt x="5784" y="8433"/>
                    <a:pt x="5758" y="8468"/>
                    <a:pt x="5731" y="8495"/>
                  </a:cubicBezTo>
                  <a:cubicBezTo>
                    <a:pt x="5696" y="8530"/>
                    <a:pt x="5617" y="8557"/>
                    <a:pt x="5590" y="8610"/>
                  </a:cubicBezTo>
                  <a:cubicBezTo>
                    <a:pt x="5546" y="8663"/>
                    <a:pt x="5520" y="8760"/>
                    <a:pt x="5484" y="8848"/>
                  </a:cubicBezTo>
                  <a:cubicBezTo>
                    <a:pt x="5440" y="8927"/>
                    <a:pt x="5396" y="8998"/>
                    <a:pt x="5290" y="9025"/>
                  </a:cubicBezTo>
                  <a:cubicBezTo>
                    <a:pt x="5299" y="9042"/>
                    <a:pt x="5334" y="9060"/>
                    <a:pt x="5361" y="9078"/>
                  </a:cubicBezTo>
                  <a:cubicBezTo>
                    <a:pt x="5281" y="9139"/>
                    <a:pt x="5272" y="9192"/>
                    <a:pt x="5255" y="9254"/>
                  </a:cubicBezTo>
                  <a:cubicBezTo>
                    <a:pt x="5246" y="9307"/>
                    <a:pt x="5228" y="9360"/>
                    <a:pt x="5140" y="9431"/>
                  </a:cubicBezTo>
                  <a:cubicBezTo>
                    <a:pt x="5272" y="9466"/>
                    <a:pt x="5166" y="9510"/>
                    <a:pt x="5149" y="9590"/>
                  </a:cubicBezTo>
                  <a:cubicBezTo>
                    <a:pt x="5184" y="9590"/>
                    <a:pt x="5281" y="9554"/>
                    <a:pt x="5281" y="9546"/>
                  </a:cubicBezTo>
                  <a:cubicBezTo>
                    <a:pt x="5299" y="9528"/>
                    <a:pt x="5237" y="9510"/>
                    <a:pt x="5246" y="9493"/>
                  </a:cubicBezTo>
                  <a:cubicBezTo>
                    <a:pt x="5255" y="9466"/>
                    <a:pt x="5316" y="9457"/>
                    <a:pt x="5316" y="9440"/>
                  </a:cubicBezTo>
                  <a:cubicBezTo>
                    <a:pt x="5325" y="9413"/>
                    <a:pt x="5281" y="9387"/>
                    <a:pt x="5290" y="9360"/>
                  </a:cubicBezTo>
                  <a:cubicBezTo>
                    <a:pt x="5316" y="9316"/>
                    <a:pt x="5369" y="9298"/>
                    <a:pt x="5396" y="9254"/>
                  </a:cubicBezTo>
                  <a:cubicBezTo>
                    <a:pt x="5431" y="9210"/>
                    <a:pt x="5431" y="9139"/>
                    <a:pt x="5511" y="9069"/>
                  </a:cubicBezTo>
                  <a:cubicBezTo>
                    <a:pt x="5537" y="9042"/>
                    <a:pt x="5608" y="9033"/>
                    <a:pt x="5608" y="9025"/>
                  </a:cubicBezTo>
                  <a:cubicBezTo>
                    <a:pt x="5625" y="9007"/>
                    <a:pt x="5625" y="8936"/>
                    <a:pt x="5661" y="8892"/>
                  </a:cubicBezTo>
                  <a:cubicBezTo>
                    <a:pt x="5705" y="8839"/>
                    <a:pt x="5696" y="8822"/>
                    <a:pt x="5749" y="8751"/>
                  </a:cubicBezTo>
                  <a:cubicBezTo>
                    <a:pt x="5776" y="8716"/>
                    <a:pt x="5802" y="8680"/>
                    <a:pt x="5829" y="8645"/>
                  </a:cubicBezTo>
                  <a:cubicBezTo>
                    <a:pt x="5855" y="8601"/>
                    <a:pt x="5882" y="8557"/>
                    <a:pt x="5917" y="8495"/>
                  </a:cubicBezTo>
                  <a:cubicBezTo>
                    <a:pt x="5961" y="8521"/>
                    <a:pt x="5952" y="8539"/>
                    <a:pt x="5979" y="8565"/>
                  </a:cubicBezTo>
                  <a:cubicBezTo>
                    <a:pt x="6014" y="8512"/>
                    <a:pt x="6058" y="8415"/>
                    <a:pt x="6146" y="8486"/>
                  </a:cubicBezTo>
                  <a:cubicBezTo>
                    <a:pt x="6155" y="8459"/>
                    <a:pt x="6111" y="8433"/>
                    <a:pt x="6085" y="8415"/>
                  </a:cubicBezTo>
                  <a:cubicBezTo>
                    <a:pt x="6032" y="8371"/>
                    <a:pt x="6014" y="8495"/>
                    <a:pt x="5979" y="8512"/>
                  </a:cubicBezTo>
                  <a:cubicBezTo>
                    <a:pt x="5926" y="8389"/>
                    <a:pt x="6067" y="8239"/>
                    <a:pt x="6191" y="8142"/>
                  </a:cubicBezTo>
                  <a:cubicBezTo>
                    <a:pt x="6261" y="8106"/>
                    <a:pt x="6138" y="8000"/>
                    <a:pt x="6226" y="8036"/>
                  </a:cubicBezTo>
                  <a:cubicBezTo>
                    <a:pt x="6305" y="8018"/>
                    <a:pt x="6270" y="8080"/>
                    <a:pt x="6270" y="8133"/>
                  </a:cubicBezTo>
                  <a:cubicBezTo>
                    <a:pt x="6270" y="8168"/>
                    <a:pt x="6332" y="8159"/>
                    <a:pt x="6288" y="8212"/>
                  </a:cubicBezTo>
                  <a:cubicBezTo>
                    <a:pt x="6270" y="8230"/>
                    <a:pt x="6244" y="8221"/>
                    <a:pt x="6235" y="8248"/>
                  </a:cubicBezTo>
                  <a:cubicBezTo>
                    <a:pt x="6208" y="8221"/>
                    <a:pt x="6235" y="8186"/>
                    <a:pt x="6252" y="8159"/>
                  </a:cubicBezTo>
                  <a:cubicBezTo>
                    <a:pt x="6138" y="8186"/>
                    <a:pt x="6173" y="8318"/>
                    <a:pt x="6067" y="8371"/>
                  </a:cubicBezTo>
                  <a:cubicBezTo>
                    <a:pt x="6191" y="8504"/>
                    <a:pt x="6199" y="8195"/>
                    <a:pt x="6314" y="8336"/>
                  </a:cubicBezTo>
                  <a:cubicBezTo>
                    <a:pt x="6367" y="8186"/>
                    <a:pt x="6270" y="8062"/>
                    <a:pt x="6429" y="7939"/>
                  </a:cubicBezTo>
                  <a:cubicBezTo>
                    <a:pt x="6350" y="7833"/>
                    <a:pt x="6332" y="8027"/>
                    <a:pt x="6244" y="7947"/>
                  </a:cubicBezTo>
                  <a:cubicBezTo>
                    <a:pt x="6305" y="7833"/>
                    <a:pt x="6385" y="7744"/>
                    <a:pt x="6473" y="7727"/>
                  </a:cubicBezTo>
                  <a:cubicBezTo>
                    <a:pt x="6482" y="7797"/>
                    <a:pt x="6385" y="7921"/>
                    <a:pt x="6535" y="7912"/>
                  </a:cubicBezTo>
                  <a:cubicBezTo>
                    <a:pt x="6553" y="7859"/>
                    <a:pt x="6447" y="7824"/>
                    <a:pt x="6526" y="7771"/>
                  </a:cubicBezTo>
                  <a:cubicBezTo>
                    <a:pt x="6650" y="7886"/>
                    <a:pt x="6729" y="7691"/>
                    <a:pt x="6685" y="7612"/>
                  </a:cubicBezTo>
                  <a:cubicBezTo>
                    <a:pt x="6632" y="7594"/>
                    <a:pt x="6579" y="7638"/>
                    <a:pt x="6535" y="7700"/>
                  </a:cubicBezTo>
                  <a:cubicBezTo>
                    <a:pt x="6455" y="7612"/>
                    <a:pt x="6606" y="7577"/>
                    <a:pt x="6650" y="7506"/>
                  </a:cubicBezTo>
                  <a:cubicBezTo>
                    <a:pt x="6703" y="7629"/>
                    <a:pt x="6773" y="7541"/>
                    <a:pt x="6862" y="7532"/>
                  </a:cubicBezTo>
                  <a:cubicBezTo>
                    <a:pt x="6791" y="7435"/>
                    <a:pt x="6712" y="7541"/>
                    <a:pt x="6703" y="7444"/>
                  </a:cubicBezTo>
                  <a:cubicBezTo>
                    <a:pt x="6765" y="7391"/>
                    <a:pt x="6844" y="7462"/>
                    <a:pt x="6897" y="7382"/>
                  </a:cubicBezTo>
                  <a:cubicBezTo>
                    <a:pt x="6932" y="7312"/>
                    <a:pt x="6835" y="7391"/>
                    <a:pt x="6817" y="7391"/>
                  </a:cubicBezTo>
                  <a:cubicBezTo>
                    <a:pt x="6923" y="7126"/>
                    <a:pt x="7206" y="6844"/>
                    <a:pt x="7444" y="6561"/>
                  </a:cubicBezTo>
                  <a:cubicBezTo>
                    <a:pt x="7462" y="6543"/>
                    <a:pt x="7603" y="6499"/>
                    <a:pt x="7550" y="6402"/>
                  </a:cubicBezTo>
                  <a:cubicBezTo>
                    <a:pt x="7700" y="6323"/>
                    <a:pt x="7912" y="6102"/>
                    <a:pt x="7992" y="6005"/>
                  </a:cubicBezTo>
                  <a:cubicBezTo>
                    <a:pt x="8036" y="6111"/>
                    <a:pt x="7895" y="6181"/>
                    <a:pt x="7815" y="6270"/>
                  </a:cubicBezTo>
                  <a:cubicBezTo>
                    <a:pt x="7700" y="6384"/>
                    <a:pt x="7568" y="6482"/>
                    <a:pt x="7524" y="6605"/>
                  </a:cubicBezTo>
                  <a:cubicBezTo>
                    <a:pt x="7612" y="6667"/>
                    <a:pt x="7630" y="6596"/>
                    <a:pt x="7683" y="6711"/>
                  </a:cubicBezTo>
                  <a:cubicBezTo>
                    <a:pt x="7727" y="6614"/>
                    <a:pt x="7815" y="6641"/>
                    <a:pt x="7815" y="6570"/>
                  </a:cubicBezTo>
                  <a:cubicBezTo>
                    <a:pt x="7780" y="6588"/>
                    <a:pt x="7745" y="6588"/>
                    <a:pt x="7674" y="6623"/>
                  </a:cubicBezTo>
                  <a:cubicBezTo>
                    <a:pt x="7595" y="6473"/>
                    <a:pt x="7806" y="6517"/>
                    <a:pt x="7868" y="6429"/>
                  </a:cubicBezTo>
                  <a:cubicBezTo>
                    <a:pt x="7824" y="6376"/>
                    <a:pt x="7789" y="6535"/>
                    <a:pt x="7745" y="6429"/>
                  </a:cubicBezTo>
                  <a:cubicBezTo>
                    <a:pt x="7974" y="6208"/>
                    <a:pt x="8239" y="5925"/>
                    <a:pt x="8548" y="5687"/>
                  </a:cubicBezTo>
                  <a:cubicBezTo>
                    <a:pt x="8689" y="5563"/>
                    <a:pt x="8840" y="5431"/>
                    <a:pt x="8990" y="5316"/>
                  </a:cubicBezTo>
                  <a:cubicBezTo>
                    <a:pt x="9140" y="5201"/>
                    <a:pt x="9281" y="5087"/>
                    <a:pt x="9413" y="4981"/>
                  </a:cubicBezTo>
                  <a:cubicBezTo>
                    <a:pt x="9449" y="4954"/>
                    <a:pt x="9511" y="4954"/>
                    <a:pt x="9546" y="4928"/>
                  </a:cubicBezTo>
                  <a:cubicBezTo>
                    <a:pt x="9590" y="4883"/>
                    <a:pt x="9608" y="4830"/>
                    <a:pt x="9661" y="4804"/>
                  </a:cubicBezTo>
                  <a:cubicBezTo>
                    <a:pt x="9740" y="4760"/>
                    <a:pt x="9917" y="4813"/>
                    <a:pt x="9908" y="4680"/>
                  </a:cubicBezTo>
                  <a:cubicBezTo>
                    <a:pt x="9952" y="4733"/>
                    <a:pt x="10023" y="4654"/>
                    <a:pt x="10076" y="4680"/>
                  </a:cubicBezTo>
                  <a:cubicBezTo>
                    <a:pt x="10102" y="4663"/>
                    <a:pt x="10067" y="4619"/>
                    <a:pt x="10040" y="4636"/>
                  </a:cubicBezTo>
                  <a:cubicBezTo>
                    <a:pt x="10120" y="4530"/>
                    <a:pt x="10217" y="4451"/>
                    <a:pt x="10314" y="4380"/>
                  </a:cubicBezTo>
                  <a:cubicBezTo>
                    <a:pt x="10420" y="4310"/>
                    <a:pt x="10535" y="4257"/>
                    <a:pt x="10641" y="4204"/>
                  </a:cubicBezTo>
                  <a:cubicBezTo>
                    <a:pt x="10862" y="4098"/>
                    <a:pt x="11065" y="3992"/>
                    <a:pt x="11215" y="3859"/>
                  </a:cubicBezTo>
                  <a:cubicBezTo>
                    <a:pt x="11259" y="3859"/>
                    <a:pt x="11224" y="3886"/>
                    <a:pt x="11241" y="3921"/>
                  </a:cubicBezTo>
                  <a:cubicBezTo>
                    <a:pt x="11312" y="3842"/>
                    <a:pt x="11391" y="3771"/>
                    <a:pt x="11515" y="3718"/>
                  </a:cubicBezTo>
                  <a:cubicBezTo>
                    <a:pt x="11550" y="3797"/>
                    <a:pt x="11435" y="3806"/>
                    <a:pt x="11471" y="3877"/>
                  </a:cubicBezTo>
                  <a:cubicBezTo>
                    <a:pt x="11550" y="3842"/>
                    <a:pt x="11603" y="3691"/>
                    <a:pt x="11700" y="3736"/>
                  </a:cubicBezTo>
                  <a:cubicBezTo>
                    <a:pt x="11753" y="3859"/>
                    <a:pt x="11586" y="3753"/>
                    <a:pt x="11621" y="3877"/>
                  </a:cubicBezTo>
                  <a:cubicBezTo>
                    <a:pt x="11550" y="3930"/>
                    <a:pt x="11506" y="3868"/>
                    <a:pt x="11435" y="3930"/>
                  </a:cubicBezTo>
                  <a:cubicBezTo>
                    <a:pt x="11418" y="3947"/>
                    <a:pt x="11418" y="3965"/>
                    <a:pt x="11391" y="3983"/>
                  </a:cubicBezTo>
                  <a:cubicBezTo>
                    <a:pt x="11418" y="4045"/>
                    <a:pt x="11453" y="4080"/>
                    <a:pt x="11497" y="4071"/>
                  </a:cubicBezTo>
                  <a:cubicBezTo>
                    <a:pt x="11435" y="4133"/>
                    <a:pt x="11480" y="4265"/>
                    <a:pt x="11497" y="4310"/>
                  </a:cubicBezTo>
                  <a:cubicBezTo>
                    <a:pt x="11586" y="4389"/>
                    <a:pt x="11630" y="4239"/>
                    <a:pt x="11709" y="4274"/>
                  </a:cubicBezTo>
                  <a:cubicBezTo>
                    <a:pt x="11762" y="4354"/>
                    <a:pt x="11647" y="4327"/>
                    <a:pt x="11630" y="4345"/>
                  </a:cubicBezTo>
                  <a:cubicBezTo>
                    <a:pt x="11612" y="4362"/>
                    <a:pt x="11639" y="4398"/>
                    <a:pt x="11630" y="4407"/>
                  </a:cubicBezTo>
                  <a:cubicBezTo>
                    <a:pt x="11577" y="4460"/>
                    <a:pt x="11480" y="4486"/>
                    <a:pt x="11391" y="4557"/>
                  </a:cubicBezTo>
                  <a:cubicBezTo>
                    <a:pt x="11321" y="4530"/>
                    <a:pt x="11250" y="4371"/>
                    <a:pt x="11303" y="4327"/>
                  </a:cubicBezTo>
                  <a:cubicBezTo>
                    <a:pt x="11285" y="4257"/>
                    <a:pt x="11153" y="4265"/>
                    <a:pt x="11179" y="4327"/>
                  </a:cubicBezTo>
                  <a:cubicBezTo>
                    <a:pt x="11082" y="4318"/>
                    <a:pt x="11179" y="4212"/>
                    <a:pt x="11153" y="4159"/>
                  </a:cubicBezTo>
                  <a:cubicBezTo>
                    <a:pt x="11100" y="4186"/>
                    <a:pt x="11091" y="4230"/>
                    <a:pt x="11126" y="4283"/>
                  </a:cubicBezTo>
                  <a:cubicBezTo>
                    <a:pt x="11056" y="4336"/>
                    <a:pt x="11029" y="4230"/>
                    <a:pt x="10959" y="4310"/>
                  </a:cubicBezTo>
                  <a:cubicBezTo>
                    <a:pt x="10941" y="4177"/>
                    <a:pt x="11126" y="4257"/>
                    <a:pt x="11100" y="4124"/>
                  </a:cubicBezTo>
                  <a:cubicBezTo>
                    <a:pt x="11188" y="4080"/>
                    <a:pt x="11347" y="4151"/>
                    <a:pt x="11382" y="4018"/>
                  </a:cubicBezTo>
                  <a:cubicBezTo>
                    <a:pt x="11365" y="3886"/>
                    <a:pt x="11188" y="4106"/>
                    <a:pt x="11232" y="3956"/>
                  </a:cubicBezTo>
                  <a:cubicBezTo>
                    <a:pt x="11162" y="4071"/>
                    <a:pt x="11065" y="4045"/>
                    <a:pt x="11029" y="4159"/>
                  </a:cubicBezTo>
                  <a:cubicBezTo>
                    <a:pt x="10976" y="4177"/>
                    <a:pt x="10923" y="4204"/>
                    <a:pt x="10888" y="4133"/>
                  </a:cubicBezTo>
                  <a:cubicBezTo>
                    <a:pt x="10835" y="4265"/>
                    <a:pt x="10605" y="4327"/>
                    <a:pt x="10411" y="4398"/>
                  </a:cubicBezTo>
                  <a:cubicBezTo>
                    <a:pt x="10358" y="4504"/>
                    <a:pt x="10261" y="4619"/>
                    <a:pt x="10164" y="4627"/>
                  </a:cubicBezTo>
                  <a:cubicBezTo>
                    <a:pt x="10120" y="4698"/>
                    <a:pt x="10093" y="4777"/>
                    <a:pt x="10005" y="4830"/>
                  </a:cubicBezTo>
                  <a:cubicBezTo>
                    <a:pt x="9979" y="4786"/>
                    <a:pt x="10005" y="4760"/>
                    <a:pt x="9961" y="4716"/>
                  </a:cubicBezTo>
                  <a:cubicBezTo>
                    <a:pt x="9908" y="4751"/>
                    <a:pt x="9943" y="4813"/>
                    <a:pt x="9926" y="4857"/>
                  </a:cubicBezTo>
                  <a:cubicBezTo>
                    <a:pt x="9855" y="4910"/>
                    <a:pt x="9722" y="4954"/>
                    <a:pt x="9714" y="5025"/>
                  </a:cubicBezTo>
                  <a:cubicBezTo>
                    <a:pt x="9749" y="5051"/>
                    <a:pt x="9793" y="5042"/>
                    <a:pt x="9837" y="5016"/>
                  </a:cubicBezTo>
                  <a:cubicBezTo>
                    <a:pt x="9828" y="5087"/>
                    <a:pt x="9714" y="5139"/>
                    <a:pt x="9714" y="5219"/>
                  </a:cubicBezTo>
                  <a:cubicBezTo>
                    <a:pt x="9617" y="5281"/>
                    <a:pt x="9528" y="5219"/>
                    <a:pt x="9431" y="5281"/>
                  </a:cubicBezTo>
                  <a:cubicBezTo>
                    <a:pt x="9405" y="5316"/>
                    <a:pt x="9458" y="5307"/>
                    <a:pt x="9484" y="5351"/>
                  </a:cubicBezTo>
                  <a:cubicBezTo>
                    <a:pt x="9396" y="5422"/>
                    <a:pt x="9316" y="5378"/>
                    <a:pt x="9228" y="5466"/>
                  </a:cubicBezTo>
                  <a:cubicBezTo>
                    <a:pt x="9219" y="5493"/>
                    <a:pt x="9255" y="5537"/>
                    <a:pt x="9202" y="5563"/>
                  </a:cubicBezTo>
                  <a:cubicBezTo>
                    <a:pt x="9228" y="5607"/>
                    <a:pt x="9255" y="5590"/>
                    <a:pt x="9281" y="5581"/>
                  </a:cubicBezTo>
                  <a:cubicBezTo>
                    <a:pt x="9246" y="5678"/>
                    <a:pt x="9166" y="5678"/>
                    <a:pt x="9096" y="5687"/>
                  </a:cubicBezTo>
                  <a:cubicBezTo>
                    <a:pt x="9060" y="5740"/>
                    <a:pt x="9149" y="5705"/>
                    <a:pt x="9131" y="5775"/>
                  </a:cubicBezTo>
                  <a:cubicBezTo>
                    <a:pt x="9051" y="5811"/>
                    <a:pt x="8972" y="5643"/>
                    <a:pt x="8892" y="5775"/>
                  </a:cubicBezTo>
                  <a:cubicBezTo>
                    <a:pt x="8928" y="5793"/>
                    <a:pt x="8963" y="5758"/>
                    <a:pt x="8990" y="5811"/>
                  </a:cubicBezTo>
                  <a:cubicBezTo>
                    <a:pt x="8884" y="5828"/>
                    <a:pt x="8963" y="5934"/>
                    <a:pt x="8892" y="5943"/>
                  </a:cubicBezTo>
                  <a:cubicBezTo>
                    <a:pt x="8901" y="5943"/>
                    <a:pt x="8857" y="5864"/>
                    <a:pt x="8831" y="5872"/>
                  </a:cubicBezTo>
                  <a:cubicBezTo>
                    <a:pt x="8804" y="5881"/>
                    <a:pt x="8822" y="5969"/>
                    <a:pt x="8848" y="5934"/>
                  </a:cubicBezTo>
                  <a:cubicBezTo>
                    <a:pt x="8910" y="5996"/>
                    <a:pt x="8725" y="6014"/>
                    <a:pt x="8787" y="6067"/>
                  </a:cubicBezTo>
                  <a:cubicBezTo>
                    <a:pt x="8866" y="6111"/>
                    <a:pt x="8945" y="5881"/>
                    <a:pt x="9025" y="6022"/>
                  </a:cubicBezTo>
                  <a:cubicBezTo>
                    <a:pt x="9051" y="5996"/>
                    <a:pt x="8998" y="5952"/>
                    <a:pt x="8972" y="5917"/>
                  </a:cubicBezTo>
                  <a:close/>
                  <a:moveTo>
                    <a:pt x="11488" y="4486"/>
                  </a:moveTo>
                  <a:cubicBezTo>
                    <a:pt x="11444" y="4407"/>
                    <a:pt x="11391" y="4336"/>
                    <a:pt x="11312" y="4371"/>
                  </a:cubicBezTo>
                  <a:lnTo>
                    <a:pt x="11400" y="4530"/>
                  </a:lnTo>
                  <a:close/>
                  <a:moveTo>
                    <a:pt x="11285" y="4142"/>
                  </a:moveTo>
                  <a:lnTo>
                    <a:pt x="11215" y="4177"/>
                  </a:lnTo>
                  <a:cubicBezTo>
                    <a:pt x="11285" y="4248"/>
                    <a:pt x="11338" y="4354"/>
                    <a:pt x="11444" y="4274"/>
                  </a:cubicBezTo>
                  <a:cubicBezTo>
                    <a:pt x="11418" y="4124"/>
                    <a:pt x="11312" y="4292"/>
                    <a:pt x="11285" y="4142"/>
                  </a:cubicBezTo>
                  <a:close/>
                  <a:moveTo>
                    <a:pt x="9502" y="5157"/>
                  </a:moveTo>
                  <a:cubicBezTo>
                    <a:pt x="9572" y="5122"/>
                    <a:pt x="9625" y="5290"/>
                    <a:pt x="9705" y="5166"/>
                  </a:cubicBezTo>
                  <a:cubicBezTo>
                    <a:pt x="9670" y="5069"/>
                    <a:pt x="9625" y="5131"/>
                    <a:pt x="9590" y="5095"/>
                  </a:cubicBezTo>
                  <a:cubicBezTo>
                    <a:pt x="9572" y="5042"/>
                    <a:pt x="9458" y="5131"/>
                    <a:pt x="9502" y="5157"/>
                  </a:cubicBezTo>
                  <a:close/>
                  <a:moveTo>
                    <a:pt x="22261" y="2226"/>
                  </a:moveTo>
                  <a:cubicBezTo>
                    <a:pt x="22340" y="2208"/>
                    <a:pt x="22446" y="2270"/>
                    <a:pt x="22482" y="2155"/>
                  </a:cubicBezTo>
                  <a:cubicBezTo>
                    <a:pt x="22402" y="2093"/>
                    <a:pt x="22393" y="2199"/>
                    <a:pt x="22331" y="2190"/>
                  </a:cubicBezTo>
                  <a:cubicBezTo>
                    <a:pt x="22367" y="2129"/>
                    <a:pt x="22393" y="2058"/>
                    <a:pt x="22331" y="2031"/>
                  </a:cubicBezTo>
                  <a:cubicBezTo>
                    <a:pt x="22314" y="2093"/>
                    <a:pt x="22287" y="2164"/>
                    <a:pt x="22261" y="2226"/>
                  </a:cubicBezTo>
                  <a:close/>
                  <a:moveTo>
                    <a:pt x="20945" y="1714"/>
                  </a:moveTo>
                  <a:lnTo>
                    <a:pt x="20857" y="1687"/>
                  </a:lnTo>
                  <a:cubicBezTo>
                    <a:pt x="20848" y="1784"/>
                    <a:pt x="20795" y="1793"/>
                    <a:pt x="20777" y="1855"/>
                  </a:cubicBezTo>
                  <a:cubicBezTo>
                    <a:pt x="20883" y="1899"/>
                    <a:pt x="20892" y="1775"/>
                    <a:pt x="20945" y="1714"/>
                  </a:cubicBezTo>
                  <a:close/>
                  <a:moveTo>
                    <a:pt x="20928" y="1996"/>
                  </a:moveTo>
                  <a:cubicBezTo>
                    <a:pt x="20839" y="2058"/>
                    <a:pt x="20857" y="2120"/>
                    <a:pt x="20724" y="2164"/>
                  </a:cubicBezTo>
                  <a:cubicBezTo>
                    <a:pt x="20830" y="2182"/>
                    <a:pt x="21033" y="2093"/>
                    <a:pt x="20928" y="1996"/>
                  </a:cubicBezTo>
                  <a:close/>
                  <a:moveTo>
                    <a:pt x="21475" y="2014"/>
                  </a:moveTo>
                  <a:cubicBezTo>
                    <a:pt x="21448" y="2102"/>
                    <a:pt x="21307" y="2137"/>
                    <a:pt x="21448" y="2190"/>
                  </a:cubicBezTo>
                  <a:cubicBezTo>
                    <a:pt x="21457" y="2076"/>
                    <a:pt x="21537" y="2120"/>
                    <a:pt x="21581" y="2076"/>
                  </a:cubicBezTo>
                  <a:cubicBezTo>
                    <a:pt x="21528" y="2067"/>
                    <a:pt x="21528" y="2023"/>
                    <a:pt x="21475" y="2014"/>
                  </a:cubicBezTo>
                  <a:close/>
                  <a:moveTo>
                    <a:pt x="21510" y="1828"/>
                  </a:moveTo>
                  <a:cubicBezTo>
                    <a:pt x="21528" y="1784"/>
                    <a:pt x="21572" y="1793"/>
                    <a:pt x="21590" y="1758"/>
                  </a:cubicBezTo>
                  <a:cubicBezTo>
                    <a:pt x="21554" y="1740"/>
                    <a:pt x="21554" y="1696"/>
                    <a:pt x="21484" y="1696"/>
                  </a:cubicBezTo>
                  <a:cubicBezTo>
                    <a:pt x="21457" y="1758"/>
                    <a:pt x="21457" y="1802"/>
                    <a:pt x="21510" y="1828"/>
                  </a:cubicBezTo>
                  <a:close/>
                  <a:moveTo>
                    <a:pt x="21263" y="2102"/>
                  </a:moveTo>
                  <a:cubicBezTo>
                    <a:pt x="21237" y="2137"/>
                    <a:pt x="21201" y="2146"/>
                    <a:pt x="21201" y="2208"/>
                  </a:cubicBezTo>
                  <a:cubicBezTo>
                    <a:pt x="21245" y="2226"/>
                    <a:pt x="21281" y="2243"/>
                    <a:pt x="21298" y="2270"/>
                  </a:cubicBezTo>
                  <a:cubicBezTo>
                    <a:pt x="21334" y="2190"/>
                    <a:pt x="21351" y="2120"/>
                    <a:pt x="21263" y="2102"/>
                  </a:cubicBezTo>
                  <a:close/>
                  <a:moveTo>
                    <a:pt x="20830" y="1555"/>
                  </a:moveTo>
                  <a:cubicBezTo>
                    <a:pt x="20901" y="1661"/>
                    <a:pt x="21025" y="1572"/>
                    <a:pt x="21148" y="1652"/>
                  </a:cubicBezTo>
                  <a:cubicBezTo>
                    <a:pt x="21148" y="1696"/>
                    <a:pt x="21184" y="1714"/>
                    <a:pt x="21184" y="1758"/>
                  </a:cubicBezTo>
                  <a:cubicBezTo>
                    <a:pt x="21166" y="1793"/>
                    <a:pt x="21122" y="1767"/>
                    <a:pt x="21104" y="1793"/>
                  </a:cubicBezTo>
                  <a:cubicBezTo>
                    <a:pt x="21166" y="1846"/>
                    <a:pt x="21131" y="1943"/>
                    <a:pt x="21245" y="1970"/>
                  </a:cubicBezTo>
                  <a:cubicBezTo>
                    <a:pt x="21307" y="1978"/>
                    <a:pt x="21334" y="1934"/>
                    <a:pt x="21387" y="1917"/>
                  </a:cubicBezTo>
                  <a:cubicBezTo>
                    <a:pt x="21422" y="1767"/>
                    <a:pt x="21395" y="1652"/>
                    <a:pt x="21263" y="1590"/>
                  </a:cubicBezTo>
                  <a:cubicBezTo>
                    <a:pt x="21228" y="1643"/>
                    <a:pt x="21290" y="1643"/>
                    <a:pt x="21307" y="1661"/>
                  </a:cubicBezTo>
                  <a:cubicBezTo>
                    <a:pt x="21325" y="1705"/>
                    <a:pt x="21351" y="1820"/>
                    <a:pt x="21290" y="1820"/>
                  </a:cubicBezTo>
                  <a:cubicBezTo>
                    <a:pt x="21228" y="1775"/>
                    <a:pt x="21184" y="1714"/>
                    <a:pt x="21228" y="1608"/>
                  </a:cubicBezTo>
                  <a:cubicBezTo>
                    <a:pt x="21157" y="1581"/>
                    <a:pt x="21086" y="1563"/>
                    <a:pt x="21016" y="1555"/>
                  </a:cubicBezTo>
                  <a:cubicBezTo>
                    <a:pt x="20945" y="1546"/>
                    <a:pt x="20883" y="1546"/>
                    <a:pt x="20830" y="1555"/>
                  </a:cubicBezTo>
                  <a:close/>
                  <a:moveTo>
                    <a:pt x="20919" y="981"/>
                  </a:moveTo>
                  <a:cubicBezTo>
                    <a:pt x="21007" y="1007"/>
                    <a:pt x="21078" y="1016"/>
                    <a:pt x="21122" y="972"/>
                  </a:cubicBezTo>
                  <a:cubicBezTo>
                    <a:pt x="20998" y="998"/>
                    <a:pt x="21033" y="937"/>
                    <a:pt x="20945" y="892"/>
                  </a:cubicBezTo>
                  <a:close/>
                  <a:moveTo>
                    <a:pt x="20354" y="460"/>
                  </a:moveTo>
                  <a:cubicBezTo>
                    <a:pt x="20380" y="495"/>
                    <a:pt x="20583" y="601"/>
                    <a:pt x="20583" y="486"/>
                  </a:cubicBezTo>
                  <a:cubicBezTo>
                    <a:pt x="20574" y="424"/>
                    <a:pt x="20362" y="380"/>
                    <a:pt x="20354" y="460"/>
                  </a:cubicBezTo>
                  <a:close/>
                  <a:moveTo>
                    <a:pt x="19974" y="725"/>
                  </a:moveTo>
                  <a:cubicBezTo>
                    <a:pt x="20133" y="742"/>
                    <a:pt x="20221" y="901"/>
                    <a:pt x="20371" y="839"/>
                  </a:cubicBezTo>
                  <a:cubicBezTo>
                    <a:pt x="20442" y="689"/>
                    <a:pt x="20256" y="680"/>
                    <a:pt x="20195" y="742"/>
                  </a:cubicBezTo>
                  <a:cubicBezTo>
                    <a:pt x="20071" y="733"/>
                    <a:pt x="20045" y="645"/>
                    <a:pt x="19974" y="725"/>
                  </a:cubicBezTo>
                  <a:close/>
                  <a:moveTo>
                    <a:pt x="19541" y="645"/>
                  </a:moveTo>
                  <a:cubicBezTo>
                    <a:pt x="19621" y="760"/>
                    <a:pt x="19797" y="592"/>
                    <a:pt x="19877" y="707"/>
                  </a:cubicBezTo>
                  <a:cubicBezTo>
                    <a:pt x="19859" y="539"/>
                    <a:pt x="19638" y="619"/>
                    <a:pt x="19541" y="645"/>
                  </a:cubicBezTo>
                  <a:close/>
                  <a:moveTo>
                    <a:pt x="19471" y="292"/>
                  </a:moveTo>
                  <a:cubicBezTo>
                    <a:pt x="19612" y="318"/>
                    <a:pt x="19753" y="486"/>
                    <a:pt x="19886" y="371"/>
                  </a:cubicBezTo>
                  <a:cubicBezTo>
                    <a:pt x="19709" y="380"/>
                    <a:pt x="19577" y="230"/>
                    <a:pt x="19471" y="292"/>
                  </a:cubicBezTo>
                  <a:close/>
                  <a:moveTo>
                    <a:pt x="20354" y="1846"/>
                  </a:moveTo>
                  <a:cubicBezTo>
                    <a:pt x="20345" y="1864"/>
                    <a:pt x="20336" y="1881"/>
                    <a:pt x="20318" y="1864"/>
                  </a:cubicBezTo>
                  <a:cubicBezTo>
                    <a:pt x="20292" y="1943"/>
                    <a:pt x="20327" y="1978"/>
                    <a:pt x="20407" y="1987"/>
                  </a:cubicBezTo>
                  <a:cubicBezTo>
                    <a:pt x="20433" y="1908"/>
                    <a:pt x="20433" y="1855"/>
                    <a:pt x="20354" y="1846"/>
                  </a:cubicBezTo>
                  <a:close/>
                  <a:moveTo>
                    <a:pt x="20451" y="1307"/>
                  </a:moveTo>
                  <a:cubicBezTo>
                    <a:pt x="20407" y="1413"/>
                    <a:pt x="20610" y="1378"/>
                    <a:pt x="20680" y="1422"/>
                  </a:cubicBezTo>
                  <a:cubicBezTo>
                    <a:pt x="20601" y="1510"/>
                    <a:pt x="20654" y="1537"/>
                    <a:pt x="20760" y="1572"/>
                  </a:cubicBezTo>
                  <a:cubicBezTo>
                    <a:pt x="20839" y="1387"/>
                    <a:pt x="20548" y="1307"/>
                    <a:pt x="20451" y="1307"/>
                  </a:cubicBezTo>
                  <a:close/>
                  <a:moveTo>
                    <a:pt x="20407" y="1510"/>
                  </a:moveTo>
                  <a:cubicBezTo>
                    <a:pt x="20504" y="1510"/>
                    <a:pt x="20486" y="1581"/>
                    <a:pt x="20495" y="1634"/>
                  </a:cubicBezTo>
                  <a:cubicBezTo>
                    <a:pt x="20557" y="1643"/>
                    <a:pt x="20601" y="1634"/>
                    <a:pt x="20627" y="1599"/>
                  </a:cubicBezTo>
                  <a:cubicBezTo>
                    <a:pt x="20521" y="1563"/>
                    <a:pt x="20513" y="1519"/>
                    <a:pt x="20601" y="1466"/>
                  </a:cubicBezTo>
                  <a:cubicBezTo>
                    <a:pt x="20530" y="1440"/>
                    <a:pt x="20362" y="1484"/>
                    <a:pt x="20407" y="1510"/>
                  </a:cubicBezTo>
                  <a:close/>
                  <a:moveTo>
                    <a:pt x="20265" y="1952"/>
                  </a:moveTo>
                  <a:cubicBezTo>
                    <a:pt x="20195" y="1899"/>
                    <a:pt x="20256" y="1749"/>
                    <a:pt x="20098" y="1749"/>
                  </a:cubicBezTo>
                  <a:cubicBezTo>
                    <a:pt x="20053" y="1811"/>
                    <a:pt x="20142" y="1828"/>
                    <a:pt x="20133" y="1881"/>
                  </a:cubicBezTo>
                  <a:cubicBezTo>
                    <a:pt x="20133" y="1899"/>
                    <a:pt x="20053" y="1899"/>
                    <a:pt x="20053" y="1961"/>
                  </a:cubicBezTo>
                  <a:cubicBezTo>
                    <a:pt x="20053" y="1987"/>
                    <a:pt x="20053" y="2031"/>
                    <a:pt x="20150" y="2049"/>
                  </a:cubicBezTo>
                  <a:cubicBezTo>
                    <a:pt x="20159" y="1872"/>
                    <a:pt x="20212" y="1996"/>
                    <a:pt x="20265" y="1952"/>
                  </a:cubicBezTo>
                  <a:close/>
                  <a:moveTo>
                    <a:pt x="19638" y="1625"/>
                  </a:moveTo>
                  <a:cubicBezTo>
                    <a:pt x="19647" y="1440"/>
                    <a:pt x="19877" y="1722"/>
                    <a:pt x="19815" y="1510"/>
                  </a:cubicBezTo>
                  <a:cubicBezTo>
                    <a:pt x="19912" y="1546"/>
                    <a:pt x="19947" y="1493"/>
                    <a:pt x="20009" y="1484"/>
                  </a:cubicBezTo>
                  <a:cubicBezTo>
                    <a:pt x="20098" y="1555"/>
                    <a:pt x="20177" y="1643"/>
                    <a:pt x="20292" y="1705"/>
                  </a:cubicBezTo>
                  <a:lnTo>
                    <a:pt x="20327" y="1581"/>
                  </a:lnTo>
                  <a:cubicBezTo>
                    <a:pt x="20195" y="1563"/>
                    <a:pt x="20124" y="1519"/>
                    <a:pt x="20203" y="1431"/>
                  </a:cubicBezTo>
                  <a:cubicBezTo>
                    <a:pt x="20045" y="1396"/>
                    <a:pt x="19921" y="1449"/>
                    <a:pt x="19771" y="1431"/>
                  </a:cubicBezTo>
                  <a:cubicBezTo>
                    <a:pt x="19780" y="1572"/>
                    <a:pt x="19471" y="1484"/>
                    <a:pt x="19638" y="1625"/>
                  </a:cubicBezTo>
                  <a:close/>
                  <a:moveTo>
                    <a:pt x="19250" y="1987"/>
                  </a:moveTo>
                  <a:cubicBezTo>
                    <a:pt x="19365" y="1996"/>
                    <a:pt x="19462" y="1952"/>
                    <a:pt x="19559" y="1925"/>
                  </a:cubicBezTo>
                  <a:cubicBezTo>
                    <a:pt x="19647" y="1996"/>
                    <a:pt x="19788" y="2031"/>
                    <a:pt x="19939" y="2058"/>
                  </a:cubicBezTo>
                  <a:cubicBezTo>
                    <a:pt x="19965" y="1996"/>
                    <a:pt x="19965" y="1943"/>
                    <a:pt x="19947" y="1908"/>
                  </a:cubicBezTo>
                  <a:cubicBezTo>
                    <a:pt x="19886" y="1934"/>
                    <a:pt x="19780" y="1881"/>
                    <a:pt x="19735" y="1925"/>
                  </a:cubicBezTo>
                  <a:cubicBezTo>
                    <a:pt x="19797" y="1996"/>
                    <a:pt x="19841" y="1908"/>
                    <a:pt x="19868" y="1987"/>
                  </a:cubicBezTo>
                  <a:cubicBezTo>
                    <a:pt x="19780" y="2040"/>
                    <a:pt x="19683" y="1943"/>
                    <a:pt x="19656" y="1881"/>
                  </a:cubicBezTo>
                  <a:cubicBezTo>
                    <a:pt x="19815" y="1864"/>
                    <a:pt x="19718" y="1767"/>
                    <a:pt x="19833" y="1731"/>
                  </a:cubicBezTo>
                  <a:cubicBezTo>
                    <a:pt x="19886" y="1731"/>
                    <a:pt x="19886" y="1775"/>
                    <a:pt x="19939" y="1784"/>
                  </a:cubicBezTo>
                  <a:cubicBezTo>
                    <a:pt x="19965" y="1696"/>
                    <a:pt x="19868" y="1696"/>
                    <a:pt x="19886" y="1616"/>
                  </a:cubicBezTo>
                  <a:cubicBezTo>
                    <a:pt x="19903" y="1599"/>
                    <a:pt x="20036" y="1599"/>
                    <a:pt x="19956" y="1563"/>
                  </a:cubicBezTo>
                  <a:cubicBezTo>
                    <a:pt x="19850" y="1581"/>
                    <a:pt x="19833" y="1714"/>
                    <a:pt x="19691" y="1669"/>
                  </a:cubicBezTo>
                  <a:cubicBezTo>
                    <a:pt x="19744" y="1820"/>
                    <a:pt x="19621" y="1811"/>
                    <a:pt x="19577" y="1811"/>
                  </a:cubicBezTo>
                  <a:cubicBezTo>
                    <a:pt x="19630" y="1820"/>
                    <a:pt x="19541" y="1917"/>
                    <a:pt x="19497" y="1917"/>
                  </a:cubicBezTo>
                  <a:cubicBezTo>
                    <a:pt x="19541" y="1767"/>
                    <a:pt x="19312" y="1811"/>
                    <a:pt x="19303" y="1696"/>
                  </a:cubicBezTo>
                  <a:lnTo>
                    <a:pt x="19276" y="1846"/>
                  </a:lnTo>
                  <a:cubicBezTo>
                    <a:pt x="19356" y="1855"/>
                    <a:pt x="19444" y="1855"/>
                    <a:pt x="19435" y="1934"/>
                  </a:cubicBezTo>
                  <a:cubicBezTo>
                    <a:pt x="19356" y="1925"/>
                    <a:pt x="19232" y="1855"/>
                    <a:pt x="19250" y="1987"/>
                  </a:cubicBezTo>
                  <a:close/>
                  <a:moveTo>
                    <a:pt x="19188" y="1422"/>
                  </a:moveTo>
                  <a:cubicBezTo>
                    <a:pt x="19100" y="1440"/>
                    <a:pt x="19117" y="1369"/>
                    <a:pt x="19047" y="1369"/>
                  </a:cubicBezTo>
                  <a:cubicBezTo>
                    <a:pt x="18976" y="1502"/>
                    <a:pt x="19188" y="1502"/>
                    <a:pt x="19188" y="1422"/>
                  </a:cubicBezTo>
                  <a:close/>
                  <a:moveTo>
                    <a:pt x="18967" y="1705"/>
                  </a:moveTo>
                  <a:cubicBezTo>
                    <a:pt x="19091" y="1731"/>
                    <a:pt x="19020" y="1625"/>
                    <a:pt x="19073" y="1625"/>
                  </a:cubicBezTo>
                  <a:cubicBezTo>
                    <a:pt x="19153" y="1634"/>
                    <a:pt x="19241" y="1661"/>
                    <a:pt x="19259" y="1590"/>
                  </a:cubicBezTo>
                  <a:cubicBezTo>
                    <a:pt x="19144" y="1537"/>
                    <a:pt x="19056" y="1608"/>
                    <a:pt x="19020" y="1555"/>
                  </a:cubicBezTo>
                  <a:cubicBezTo>
                    <a:pt x="19029" y="1643"/>
                    <a:pt x="18967" y="1625"/>
                    <a:pt x="18967" y="1705"/>
                  </a:cubicBezTo>
                  <a:close/>
                  <a:moveTo>
                    <a:pt x="18773" y="1828"/>
                  </a:moveTo>
                  <a:cubicBezTo>
                    <a:pt x="18826" y="1828"/>
                    <a:pt x="18905" y="1934"/>
                    <a:pt x="18950" y="1855"/>
                  </a:cubicBezTo>
                  <a:cubicBezTo>
                    <a:pt x="18923" y="1846"/>
                    <a:pt x="18923" y="1820"/>
                    <a:pt x="18932" y="1793"/>
                  </a:cubicBezTo>
                  <a:cubicBezTo>
                    <a:pt x="18861" y="1775"/>
                    <a:pt x="18791" y="1767"/>
                    <a:pt x="18773" y="1828"/>
                  </a:cubicBezTo>
                  <a:close/>
                  <a:moveTo>
                    <a:pt x="18579" y="1749"/>
                  </a:moveTo>
                  <a:cubicBezTo>
                    <a:pt x="18482" y="1775"/>
                    <a:pt x="18570" y="1643"/>
                    <a:pt x="18473" y="1669"/>
                  </a:cubicBezTo>
                  <a:cubicBezTo>
                    <a:pt x="18429" y="1678"/>
                    <a:pt x="18438" y="1767"/>
                    <a:pt x="18349" y="1714"/>
                  </a:cubicBezTo>
                  <a:cubicBezTo>
                    <a:pt x="18305" y="1811"/>
                    <a:pt x="18438" y="1749"/>
                    <a:pt x="18393" y="1846"/>
                  </a:cubicBezTo>
                  <a:cubicBezTo>
                    <a:pt x="18314" y="1846"/>
                    <a:pt x="18261" y="1705"/>
                    <a:pt x="18226" y="1828"/>
                  </a:cubicBezTo>
                  <a:cubicBezTo>
                    <a:pt x="18305" y="1828"/>
                    <a:pt x="18305" y="1908"/>
                    <a:pt x="18385" y="1908"/>
                  </a:cubicBezTo>
                  <a:cubicBezTo>
                    <a:pt x="18499" y="1872"/>
                    <a:pt x="18579" y="1793"/>
                    <a:pt x="18720" y="1793"/>
                  </a:cubicBezTo>
                  <a:cubicBezTo>
                    <a:pt x="18729" y="1758"/>
                    <a:pt x="18729" y="1705"/>
                    <a:pt x="18764" y="1705"/>
                  </a:cubicBezTo>
                  <a:cubicBezTo>
                    <a:pt x="18914" y="1687"/>
                    <a:pt x="18685" y="1669"/>
                    <a:pt x="18667" y="1731"/>
                  </a:cubicBezTo>
                  <a:cubicBezTo>
                    <a:pt x="18632" y="1731"/>
                    <a:pt x="18596" y="1590"/>
                    <a:pt x="18561" y="1687"/>
                  </a:cubicBezTo>
                  <a:cubicBezTo>
                    <a:pt x="18588" y="1696"/>
                    <a:pt x="18623" y="1740"/>
                    <a:pt x="18579" y="1749"/>
                  </a:cubicBezTo>
                  <a:close/>
                  <a:moveTo>
                    <a:pt x="18252" y="1493"/>
                  </a:moveTo>
                  <a:cubicBezTo>
                    <a:pt x="18287" y="1528"/>
                    <a:pt x="18349" y="1537"/>
                    <a:pt x="18429" y="1546"/>
                  </a:cubicBezTo>
                  <a:cubicBezTo>
                    <a:pt x="18473" y="1449"/>
                    <a:pt x="18332" y="1510"/>
                    <a:pt x="18376" y="1413"/>
                  </a:cubicBezTo>
                  <a:cubicBezTo>
                    <a:pt x="18473" y="1405"/>
                    <a:pt x="18482" y="1457"/>
                    <a:pt x="18552" y="1466"/>
                  </a:cubicBezTo>
                  <a:cubicBezTo>
                    <a:pt x="18605" y="1413"/>
                    <a:pt x="18552" y="1431"/>
                    <a:pt x="18570" y="1343"/>
                  </a:cubicBezTo>
                  <a:cubicBezTo>
                    <a:pt x="18473" y="1369"/>
                    <a:pt x="18332" y="1316"/>
                    <a:pt x="18287" y="1405"/>
                  </a:cubicBezTo>
                  <a:cubicBezTo>
                    <a:pt x="18429" y="1422"/>
                    <a:pt x="18261" y="1457"/>
                    <a:pt x="18252" y="1493"/>
                  </a:cubicBezTo>
                  <a:close/>
                  <a:moveTo>
                    <a:pt x="18120" y="1669"/>
                  </a:moveTo>
                  <a:cubicBezTo>
                    <a:pt x="18093" y="1599"/>
                    <a:pt x="18084" y="1378"/>
                    <a:pt x="17987" y="1475"/>
                  </a:cubicBezTo>
                  <a:cubicBezTo>
                    <a:pt x="18040" y="1484"/>
                    <a:pt x="18049" y="1528"/>
                    <a:pt x="18040" y="1599"/>
                  </a:cubicBezTo>
                  <a:cubicBezTo>
                    <a:pt x="17987" y="1608"/>
                    <a:pt x="17890" y="1563"/>
                    <a:pt x="17917" y="1652"/>
                  </a:cubicBezTo>
                  <a:cubicBezTo>
                    <a:pt x="18014" y="1652"/>
                    <a:pt x="18075" y="1678"/>
                    <a:pt x="18146" y="1705"/>
                  </a:cubicBezTo>
                  <a:cubicBezTo>
                    <a:pt x="18181" y="1705"/>
                    <a:pt x="18358" y="1722"/>
                    <a:pt x="18270" y="1678"/>
                  </a:cubicBezTo>
                  <a:close/>
                  <a:moveTo>
                    <a:pt x="18243" y="1281"/>
                  </a:moveTo>
                  <a:cubicBezTo>
                    <a:pt x="18208" y="1254"/>
                    <a:pt x="17952" y="1175"/>
                    <a:pt x="18031" y="1237"/>
                  </a:cubicBezTo>
                  <a:cubicBezTo>
                    <a:pt x="18031" y="1290"/>
                    <a:pt x="18199" y="1352"/>
                    <a:pt x="18243" y="1281"/>
                  </a:cubicBezTo>
                  <a:close/>
                  <a:moveTo>
                    <a:pt x="18005" y="1140"/>
                  </a:moveTo>
                  <a:cubicBezTo>
                    <a:pt x="18102" y="1184"/>
                    <a:pt x="18040" y="1042"/>
                    <a:pt x="18137" y="1087"/>
                  </a:cubicBezTo>
                  <a:cubicBezTo>
                    <a:pt x="18181" y="1095"/>
                    <a:pt x="18155" y="1166"/>
                    <a:pt x="18217" y="1157"/>
                  </a:cubicBezTo>
                  <a:cubicBezTo>
                    <a:pt x="18226" y="1113"/>
                    <a:pt x="18226" y="1069"/>
                    <a:pt x="18234" y="1034"/>
                  </a:cubicBezTo>
                  <a:cubicBezTo>
                    <a:pt x="18111" y="1051"/>
                    <a:pt x="18084" y="990"/>
                    <a:pt x="17987" y="990"/>
                  </a:cubicBezTo>
                  <a:cubicBezTo>
                    <a:pt x="17970" y="1078"/>
                    <a:pt x="18084" y="1078"/>
                    <a:pt x="18005" y="1140"/>
                  </a:cubicBezTo>
                  <a:close/>
                  <a:moveTo>
                    <a:pt x="17749" y="1431"/>
                  </a:moveTo>
                  <a:cubicBezTo>
                    <a:pt x="17713" y="1528"/>
                    <a:pt x="17996" y="1555"/>
                    <a:pt x="17925" y="1502"/>
                  </a:cubicBezTo>
                  <a:cubicBezTo>
                    <a:pt x="17802" y="1537"/>
                    <a:pt x="17872" y="1396"/>
                    <a:pt x="17749" y="1431"/>
                  </a:cubicBezTo>
                  <a:close/>
                  <a:moveTo>
                    <a:pt x="17643" y="1148"/>
                  </a:moveTo>
                  <a:cubicBezTo>
                    <a:pt x="17731" y="1184"/>
                    <a:pt x="17766" y="1254"/>
                    <a:pt x="17881" y="1254"/>
                  </a:cubicBezTo>
                  <a:cubicBezTo>
                    <a:pt x="17899" y="1148"/>
                    <a:pt x="17713" y="1078"/>
                    <a:pt x="17643" y="1148"/>
                  </a:cubicBezTo>
                  <a:close/>
                  <a:moveTo>
                    <a:pt x="17307" y="1228"/>
                  </a:moveTo>
                  <a:cubicBezTo>
                    <a:pt x="17387" y="1246"/>
                    <a:pt x="17546" y="1352"/>
                    <a:pt x="17581" y="1237"/>
                  </a:cubicBezTo>
                  <a:cubicBezTo>
                    <a:pt x="17546" y="1228"/>
                    <a:pt x="17475" y="1193"/>
                    <a:pt x="17422" y="1184"/>
                  </a:cubicBezTo>
                  <a:cubicBezTo>
                    <a:pt x="17360" y="1175"/>
                    <a:pt x="17316" y="1175"/>
                    <a:pt x="17307" y="1228"/>
                  </a:cubicBezTo>
                  <a:close/>
                  <a:moveTo>
                    <a:pt x="17184" y="1537"/>
                  </a:moveTo>
                  <a:cubicBezTo>
                    <a:pt x="17263" y="1519"/>
                    <a:pt x="17316" y="1669"/>
                    <a:pt x="17360" y="1590"/>
                  </a:cubicBezTo>
                  <a:cubicBezTo>
                    <a:pt x="17325" y="1546"/>
                    <a:pt x="17219" y="1405"/>
                    <a:pt x="17184" y="1537"/>
                  </a:cubicBezTo>
                  <a:close/>
                  <a:moveTo>
                    <a:pt x="17184" y="1811"/>
                  </a:moveTo>
                  <a:cubicBezTo>
                    <a:pt x="17245" y="1872"/>
                    <a:pt x="17413" y="1820"/>
                    <a:pt x="17528" y="1846"/>
                  </a:cubicBezTo>
                  <a:cubicBezTo>
                    <a:pt x="17555" y="1722"/>
                    <a:pt x="17360" y="1820"/>
                    <a:pt x="17387" y="1714"/>
                  </a:cubicBezTo>
                  <a:cubicBezTo>
                    <a:pt x="17422" y="1714"/>
                    <a:pt x="17413" y="1634"/>
                    <a:pt x="17360" y="1652"/>
                  </a:cubicBezTo>
                  <a:cubicBezTo>
                    <a:pt x="17343" y="1696"/>
                    <a:pt x="17387" y="1811"/>
                    <a:pt x="17325" y="1811"/>
                  </a:cubicBezTo>
                  <a:cubicBezTo>
                    <a:pt x="17298" y="1740"/>
                    <a:pt x="17219" y="1740"/>
                    <a:pt x="17184" y="1811"/>
                  </a:cubicBezTo>
                  <a:close/>
                  <a:moveTo>
                    <a:pt x="16106" y="1802"/>
                  </a:moveTo>
                  <a:cubicBezTo>
                    <a:pt x="16036" y="1811"/>
                    <a:pt x="16018" y="1758"/>
                    <a:pt x="15930" y="1784"/>
                  </a:cubicBezTo>
                  <a:cubicBezTo>
                    <a:pt x="15895" y="1881"/>
                    <a:pt x="16106" y="1855"/>
                    <a:pt x="16106" y="1802"/>
                  </a:cubicBezTo>
                  <a:close/>
                  <a:moveTo>
                    <a:pt x="17095" y="1166"/>
                  </a:moveTo>
                  <a:cubicBezTo>
                    <a:pt x="17078" y="1175"/>
                    <a:pt x="17042" y="1166"/>
                    <a:pt x="17034" y="1193"/>
                  </a:cubicBezTo>
                  <a:cubicBezTo>
                    <a:pt x="17157" y="1228"/>
                    <a:pt x="17131" y="1104"/>
                    <a:pt x="17157" y="1042"/>
                  </a:cubicBezTo>
                  <a:lnTo>
                    <a:pt x="17034" y="1042"/>
                  </a:lnTo>
                  <a:cubicBezTo>
                    <a:pt x="17016" y="1131"/>
                    <a:pt x="17095" y="1104"/>
                    <a:pt x="17095" y="1166"/>
                  </a:cubicBezTo>
                  <a:close/>
                  <a:moveTo>
                    <a:pt x="17007" y="1749"/>
                  </a:moveTo>
                  <a:cubicBezTo>
                    <a:pt x="16998" y="1820"/>
                    <a:pt x="17051" y="1846"/>
                    <a:pt x="17095" y="1872"/>
                  </a:cubicBezTo>
                  <a:cubicBezTo>
                    <a:pt x="17104" y="1828"/>
                    <a:pt x="17131" y="1811"/>
                    <a:pt x="17122" y="1749"/>
                  </a:cubicBezTo>
                  <a:close/>
                  <a:moveTo>
                    <a:pt x="16583" y="1166"/>
                  </a:moveTo>
                  <a:cubicBezTo>
                    <a:pt x="16742" y="1201"/>
                    <a:pt x="16778" y="1113"/>
                    <a:pt x="16883" y="1104"/>
                  </a:cubicBezTo>
                  <a:cubicBezTo>
                    <a:pt x="16883" y="1184"/>
                    <a:pt x="16804" y="1184"/>
                    <a:pt x="16769" y="1228"/>
                  </a:cubicBezTo>
                  <a:cubicBezTo>
                    <a:pt x="16857" y="1307"/>
                    <a:pt x="16928" y="1166"/>
                    <a:pt x="16972" y="1104"/>
                  </a:cubicBezTo>
                  <a:cubicBezTo>
                    <a:pt x="16813" y="1060"/>
                    <a:pt x="16716" y="1131"/>
                    <a:pt x="16610" y="1016"/>
                  </a:cubicBezTo>
                  <a:cubicBezTo>
                    <a:pt x="16636" y="1104"/>
                    <a:pt x="16566" y="1095"/>
                    <a:pt x="16583" y="1166"/>
                  </a:cubicBezTo>
                  <a:close/>
                  <a:moveTo>
                    <a:pt x="16680" y="1625"/>
                  </a:moveTo>
                  <a:cubicBezTo>
                    <a:pt x="16389" y="1652"/>
                    <a:pt x="16804" y="1714"/>
                    <a:pt x="16804" y="1590"/>
                  </a:cubicBezTo>
                  <a:cubicBezTo>
                    <a:pt x="16742" y="1590"/>
                    <a:pt x="16733" y="1616"/>
                    <a:pt x="16680" y="1625"/>
                  </a:cubicBezTo>
                  <a:close/>
                  <a:moveTo>
                    <a:pt x="16301" y="1608"/>
                  </a:moveTo>
                  <a:lnTo>
                    <a:pt x="16310" y="1758"/>
                  </a:lnTo>
                  <a:cubicBezTo>
                    <a:pt x="16310" y="1802"/>
                    <a:pt x="16098" y="1793"/>
                    <a:pt x="16195" y="1828"/>
                  </a:cubicBezTo>
                  <a:cubicBezTo>
                    <a:pt x="16310" y="1820"/>
                    <a:pt x="16407" y="1811"/>
                    <a:pt x="16486" y="1846"/>
                  </a:cubicBezTo>
                  <a:cubicBezTo>
                    <a:pt x="16530" y="1687"/>
                    <a:pt x="16336" y="1802"/>
                    <a:pt x="16363" y="1669"/>
                  </a:cubicBezTo>
                  <a:cubicBezTo>
                    <a:pt x="16415" y="1669"/>
                    <a:pt x="16424" y="1625"/>
                    <a:pt x="16477" y="1625"/>
                  </a:cubicBezTo>
                  <a:cubicBezTo>
                    <a:pt x="16468" y="1784"/>
                    <a:pt x="16760" y="1899"/>
                    <a:pt x="16804" y="1714"/>
                  </a:cubicBezTo>
                  <a:cubicBezTo>
                    <a:pt x="16689" y="1714"/>
                    <a:pt x="16574" y="1696"/>
                    <a:pt x="16539" y="1687"/>
                  </a:cubicBezTo>
                  <a:cubicBezTo>
                    <a:pt x="16477" y="1537"/>
                    <a:pt x="16636" y="1599"/>
                    <a:pt x="16619" y="1502"/>
                  </a:cubicBezTo>
                  <a:cubicBezTo>
                    <a:pt x="16486" y="1502"/>
                    <a:pt x="16460" y="1625"/>
                    <a:pt x="16301" y="1608"/>
                  </a:cubicBezTo>
                  <a:close/>
                  <a:moveTo>
                    <a:pt x="15824" y="1210"/>
                  </a:moveTo>
                  <a:cubicBezTo>
                    <a:pt x="15903" y="1184"/>
                    <a:pt x="15895" y="1263"/>
                    <a:pt x="15956" y="1263"/>
                  </a:cubicBezTo>
                  <a:cubicBezTo>
                    <a:pt x="16018" y="1210"/>
                    <a:pt x="15912" y="1193"/>
                    <a:pt x="15974" y="1166"/>
                  </a:cubicBezTo>
                  <a:cubicBezTo>
                    <a:pt x="15992" y="1219"/>
                    <a:pt x="16018" y="1157"/>
                    <a:pt x="16071" y="1166"/>
                  </a:cubicBezTo>
                  <a:cubicBezTo>
                    <a:pt x="16089" y="1263"/>
                    <a:pt x="16018" y="1263"/>
                    <a:pt x="16080" y="1316"/>
                  </a:cubicBezTo>
                  <a:cubicBezTo>
                    <a:pt x="16124" y="1307"/>
                    <a:pt x="16186" y="1316"/>
                    <a:pt x="16195" y="1281"/>
                  </a:cubicBezTo>
                  <a:cubicBezTo>
                    <a:pt x="16177" y="1281"/>
                    <a:pt x="16159" y="1254"/>
                    <a:pt x="16195" y="1246"/>
                  </a:cubicBezTo>
                  <a:cubicBezTo>
                    <a:pt x="16345" y="1193"/>
                    <a:pt x="16327" y="1334"/>
                    <a:pt x="16407" y="1360"/>
                  </a:cubicBezTo>
                  <a:cubicBezTo>
                    <a:pt x="16389" y="1237"/>
                    <a:pt x="16460" y="1184"/>
                    <a:pt x="16424" y="1051"/>
                  </a:cubicBezTo>
                  <a:cubicBezTo>
                    <a:pt x="16301" y="1095"/>
                    <a:pt x="16274" y="1060"/>
                    <a:pt x="16151" y="1034"/>
                  </a:cubicBezTo>
                  <a:cubicBezTo>
                    <a:pt x="16151" y="1078"/>
                    <a:pt x="16142" y="1113"/>
                    <a:pt x="16098" y="1104"/>
                  </a:cubicBezTo>
                  <a:cubicBezTo>
                    <a:pt x="16000" y="1113"/>
                    <a:pt x="16000" y="1007"/>
                    <a:pt x="15877" y="1051"/>
                  </a:cubicBezTo>
                  <a:cubicBezTo>
                    <a:pt x="15868" y="1113"/>
                    <a:pt x="15789" y="1113"/>
                    <a:pt x="15824" y="1210"/>
                  </a:cubicBezTo>
                  <a:close/>
                  <a:moveTo>
                    <a:pt x="15868" y="1387"/>
                  </a:moveTo>
                  <a:cubicBezTo>
                    <a:pt x="15992" y="1457"/>
                    <a:pt x="15930" y="1493"/>
                    <a:pt x="16018" y="1413"/>
                  </a:cubicBezTo>
                  <a:cubicBezTo>
                    <a:pt x="16000" y="1528"/>
                    <a:pt x="16098" y="1493"/>
                    <a:pt x="16098" y="1590"/>
                  </a:cubicBezTo>
                  <a:cubicBezTo>
                    <a:pt x="16159" y="1616"/>
                    <a:pt x="16204" y="1484"/>
                    <a:pt x="16151" y="1493"/>
                  </a:cubicBezTo>
                  <a:cubicBezTo>
                    <a:pt x="16151" y="1528"/>
                    <a:pt x="16098" y="1537"/>
                    <a:pt x="16089" y="1502"/>
                  </a:cubicBezTo>
                  <a:lnTo>
                    <a:pt x="16080" y="1440"/>
                  </a:lnTo>
                  <a:cubicBezTo>
                    <a:pt x="16142" y="1413"/>
                    <a:pt x="16283" y="1466"/>
                    <a:pt x="16292" y="1396"/>
                  </a:cubicBezTo>
                  <a:cubicBezTo>
                    <a:pt x="16230" y="1334"/>
                    <a:pt x="16151" y="1387"/>
                    <a:pt x="16080" y="1405"/>
                  </a:cubicBezTo>
                  <a:cubicBezTo>
                    <a:pt x="15992" y="1299"/>
                    <a:pt x="15895" y="1360"/>
                    <a:pt x="15771" y="1334"/>
                  </a:cubicBezTo>
                  <a:cubicBezTo>
                    <a:pt x="15762" y="1422"/>
                    <a:pt x="15833" y="1369"/>
                    <a:pt x="15868" y="1387"/>
                  </a:cubicBezTo>
                  <a:close/>
                  <a:moveTo>
                    <a:pt x="15568" y="1661"/>
                  </a:moveTo>
                  <a:cubicBezTo>
                    <a:pt x="15621" y="1669"/>
                    <a:pt x="15691" y="1661"/>
                    <a:pt x="15718" y="1705"/>
                  </a:cubicBezTo>
                  <a:cubicBezTo>
                    <a:pt x="15647" y="1714"/>
                    <a:pt x="15585" y="1722"/>
                    <a:pt x="15515" y="1731"/>
                  </a:cubicBezTo>
                  <a:cubicBezTo>
                    <a:pt x="15497" y="1767"/>
                    <a:pt x="15488" y="1820"/>
                    <a:pt x="15506" y="1881"/>
                  </a:cubicBezTo>
                  <a:cubicBezTo>
                    <a:pt x="15683" y="1899"/>
                    <a:pt x="15674" y="1767"/>
                    <a:pt x="15815" y="1767"/>
                  </a:cubicBezTo>
                  <a:cubicBezTo>
                    <a:pt x="15824" y="1696"/>
                    <a:pt x="15753" y="1705"/>
                    <a:pt x="15744" y="1678"/>
                  </a:cubicBezTo>
                  <a:cubicBezTo>
                    <a:pt x="15744" y="1678"/>
                    <a:pt x="15797" y="1634"/>
                    <a:pt x="15797" y="1608"/>
                  </a:cubicBezTo>
                  <a:cubicBezTo>
                    <a:pt x="15797" y="1625"/>
                    <a:pt x="15736" y="1590"/>
                    <a:pt x="15736" y="1581"/>
                  </a:cubicBezTo>
                  <a:cubicBezTo>
                    <a:pt x="15718" y="1555"/>
                    <a:pt x="15789" y="1510"/>
                    <a:pt x="15700" y="1528"/>
                  </a:cubicBezTo>
                  <a:cubicBezTo>
                    <a:pt x="15736" y="1599"/>
                    <a:pt x="15709" y="1616"/>
                    <a:pt x="15665" y="1616"/>
                  </a:cubicBezTo>
                  <a:cubicBezTo>
                    <a:pt x="15621" y="1625"/>
                    <a:pt x="15568" y="1625"/>
                    <a:pt x="15568" y="1661"/>
                  </a:cubicBezTo>
                  <a:close/>
                  <a:moveTo>
                    <a:pt x="15276" y="1449"/>
                  </a:moveTo>
                  <a:cubicBezTo>
                    <a:pt x="15338" y="1493"/>
                    <a:pt x="15471" y="1449"/>
                    <a:pt x="15577" y="1440"/>
                  </a:cubicBezTo>
                  <a:cubicBezTo>
                    <a:pt x="15533" y="1263"/>
                    <a:pt x="15347" y="1369"/>
                    <a:pt x="15276" y="1449"/>
                  </a:cubicBezTo>
                  <a:close/>
                  <a:moveTo>
                    <a:pt x="15197" y="1599"/>
                  </a:moveTo>
                  <a:cubicBezTo>
                    <a:pt x="15188" y="1599"/>
                    <a:pt x="15170" y="1599"/>
                    <a:pt x="15144" y="1590"/>
                  </a:cubicBezTo>
                  <a:cubicBezTo>
                    <a:pt x="15109" y="1581"/>
                    <a:pt x="15118" y="1537"/>
                    <a:pt x="15047" y="1537"/>
                  </a:cubicBezTo>
                  <a:cubicBezTo>
                    <a:pt x="15020" y="1546"/>
                    <a:pt x="14932" y="1537"/>
                    <a:pt x="14932" y="1616"/>
                  </a:cubicBezTo>
                  <a:cubicBezTo>
                    <a:pt x="14994" y="1625"/>
                    <a:pt x="15109" y="1555"/>
                    <a:pt x="15118" y="1625"/>
                  </a:cubicBezTo>
                  <a:cubicBezTo>
                    <a:pt x="14976" y="1616"/>
                    <a:pt x="15047" y="1705"/>
                    <a:pt x="15012" y="1731"/>
                  </a:cubicBezTo>
                  <a:cubicBezTo>
                    <a:pt x="14976" y="1696"/>
                    <a:pt x="14906" y="1705"/>
                    <a:pt x="14835" y="1722"/>
                  </a:cubicBezTo>
                  <a:cubicBezTo>
                    <a:pt x="14870" y="1846"/>
                    <a:pt x="15073" y="1758"/>
                    <a:pt x="15170" y="1802"/>
                  </a:cubicBezTo>
                  <a:cubicBezTo>
                    <a:pt x="15179" y="1828"/>
                    <a:pt x="15153" y="1837"/>
                    <a:pt x="15153" y="1864"/>
                  </a:cubicBezTo>
                  <a:cubicBezTo>
                    <a:pt x="15241" y="1872"/>
                    <a:pt x="15206" y="1881"/>
                    <a:pt x="15294" y="1846"/>
                  </a:cubicBezTo>
                  <a:cubicBezTo>
                    <a:pt x="15321" y="1731"/>
                    <a:pt x="15162" y="1855"/>
                    <a:pt x="15188" y="1740"/>
                  </a:cubicBezTo>
                  <a:lnTo>
                    <a:pt x="15338" y="1722"/>
                  </a:lnTo>
                  <a:cubicBezTo>
                    <a:pt x="15356" y="1590"/>
                    <a:pt x="15206" y="1722"/>
                    <a:pt x="15179" y="1643"/>
                  </a:cubicBezTo>
                  <a:cubicBezTo>
                    <a:pt x="15170" y="1616"/>
                    <a:pt x="15179" y="1608"/>
                    <a:pt x="15197" y="1599"/>
                  </a:cubicBezTo>
                  <a:cubicBezTo>
                    <a:pt x="15232" y="1608"/>
                    <a:pt x="15215" y="1599"/>
                    <a:pt x="15197" y="1599"/>
                  </a:cubicBezTo>
                  <a:close/>
                  <a:moveTo>
                    <a:pt x="14711" y="1555"/>
                  </a:moveTo>
                  <a:cubicBezTo>
                    <a:pt x="14879" y="1555"/>
                    <a:pt x="14782" y="1493"/>
                    <a:pt x="14826" y="1475"/>
                  </a:cubicBezTo>
                  <a:cubicBezTo>
                    <a:pt x="14950" y="1440"/>
                    <a:pt x="15091" y="1510"/>
                    <a:pt x="15188" y="1457"/>
                  </a:cubicBezTo>
                  <a:cubicBezTo>
                    <a:pt x="15144" y="1457"/>
                    <a:pt x="15153" y="1387"/>
                    <a:pt x="15144" y="1343"/>
                  </a:cubicBezTo>
                  <a:cubicBezTo>
                    <a:pt x="15012" y="1449"/>
                    <a:pt x="14897" y="1396"/>
                    <a:pt x="14694" y="1431"/>
                  </a:cubicBezTo>
                  <a:close/>
                  <a:moveTo>
                    <a:pt x="13908" y="1643"/>
                  </a:moveTo>
                  <a:cubicBezTo>
                    <a:pt x="13917" y="1687"/>
                    <a:pt x="13934" y="1705"/>
                    <a:pt x="13961" y="1731"/>
                  </a:cubicBezTo>
                  <a:cubicBezTo>
                    <a:pt x="14031" y="1722"/>
                    <a:pt x="14040" y="1669"/>
                    <a:pt x="14058" y="1616"/>
                  </a:cubicBezTo>
                  <a:cubicBezTo>
                    <a:pt x="14005" y="1590"/>
                    <a:pt x="13934" y="1599"/>
                    <a:pt x="13908" y="1643"/>
                  </a:cubicBezTo>
                  <a:close/>
                  <a:moveTo>
                    <a:pt x="13652" y="1987"/>
                  </a:moveTo>
                  <a:cubicBezTo>
                    <a:pt x="13696" y="1961"/>
                    <a:pt x="13828" y="1987"/>
                    <a:pt x="13820" y="1917"/>
                  </a:cubicBezTo>
                  <a:cubicBezTo>
                    <a:pt x="13767" y="1890"/>
                    <a:pt x="13634" y="1908"/>
                    <a:pt x="13652" y="1987"/>
                  </a:cubicBezTo>
                  <a:close/>
                  <a:moveTo>
                    <a:pt x="13087" y="2358"/>
                  </a:moveTo>
                  <a:cubicBezTo>
                    <a:pt x="13157" y="2393"/>
                    <a:pt x="13122" y="2340"/>
                    <a:pt x="13193" y="2332"/>
                  </a:cubicBezTo>
                  <a:cubicBezTo>
                    <a:pt x="13193" y="2270"/>
                    <a:pt x="13148" y="2252"/>
                    <a:pt x="13113" y="2261"/>
                  </a:cubicBezTo>
                  <a:cubicBezTo>
                    <a:pt x="13078" y="2270"/>
                    <a:pt x="13060" y="2305"/>
                    <a:pt x="13087" y="2358"/>
                  </a:cubicBezTo>
                  <a:close/>
                  <a:moveTo>
                    <a:pt x="12972" y="2076"/>
                  </a:moveTo>
                  <a:cubicBezTo>
                    <a:pt x="13043" y="2076"/>
                    <a:pt x="13210" y="2137"/>
                    <a:pt x="13263" y="2031"/>
                  </a:cubicBezTo>
                  <a:cubicBezTo>
                    <a:pt x="13193" y="2031"/>
                    <a:pt x="12998" y="2005"/>
                    <a:pt x="12972" y="2076"/>
                  </a:cubicBezTo>
                  <a:close/>
                  <a:moveTo>
                    <a:pt x="12301" y="1872"/>
                  </a:moveTo>
                  <a:cubicBezTo>
                    <a:pt x="12354" y="1872"/>
                    <a:pt x="12363" y="1961"/>
                    <a:pt x="12442" y="1890"/>
                  </a:cubicBezTo>
                  <a:lnTo>
                    <a:pt x="12407" y="1811"/>
                  </a:lnTo>
                  <a:cubicBezTo>
                    <a:pt x="12371" y="1828"/>
                    <a:pt x="12301" y="1828"/>
                    <a:pt x="12301" y="1872"/>
                  </a:cubicBezTo>
                  <a:close/>
                  <a:moveTo>
                    <a:pt x="12115" y="2067"/>
                  </a:moveTo>
                  <a:cubicBezTo>
                    <a:pt x="12230" y="2084"/>
                    <a:pt x="12336" y="2023"/>
                    <a:pt x="12274" y="1881"/>
                  </a:cubicBezTo>
                  <a:cubicBezTo>
                    <a:pt x="12257" y="1881"/>
                    <a:pt x="12133" y="1846"/>
                    <a:pt x="12160" y="1917"/>
                  </a:cubicBezTo>
                  <a:cubicBezTo>
                    <a:pt x="12177" y="1917"/>
                    <a:pt x="12195" y="1917"/>
                    <a:pt x="12195" y="1943"/>
                  </a:cubicBezTo>
                  <a:cubicBezTo>
                    <a:pt x="12098" y="1943"/>
                    <a:pt x="12124" y="2014"/>
                    <a:pt x="12115" y="2067"/>
                  </a:cubicBezTo>
                  <a:close/>
                  <a:moveTo>
                    <a:pt x="11674" y="2111"/>
                  </a:moveTo>
                  <a:cubicBezTo>
                    <a:pt x="11718" y="2243"/>
                    <a:pt x="11789" y="2067"/>
                    <a:pt x="11842" y="2040"/>
                  </a:cubicBezTo>
                  <a:cubicBezTo>
                    <a:pt x="11912" y="2005"/>
                    <a:pt x="12071" y="2040"/>
                    <a:pt x="12062" y="1925"/>
                  </a:cubicBezTo>
                  <a:cubicBezTo>
                    <a:pt x="11930" y="1987"/>
                    <a:pt x="11736" y="2014"/>
                    <a:pt x="11674" y="2111"/>
                  </a:cubicBezTo>
                  <a:close/>
                  <a:moveTo>
                    <a:pt x="11577" y="2508"/>
                  </a:moveTo>
                  <a:cubicBezTo>
                    <a:pt x="11621" y="2535"/>
                    <a:pt x="11762" y="2491"/>
                    <a:pt x="11727" y="2411"/>
                  </a:cubicBezTo>
                  <a:cubicBezTo>
                    <a:pt x="11683" y="2446"/>
                    <a:pt x="11550" y="2446"/>
                    <a:pt x="11577" y="2508"/>
                  </a:cubicBezTo>
                  <a:close/>
                  <a:moveTo>
                    <a:pt x="12937" y="1290"/>
                  </a:moveTo>
                  <a:cubicBezTo>
                    <a:pt x="13034" y="1263"/>
                    <a:pt x="13069" y="1343"/>
                    <a:pt x="13193" y="1290"/>
                  </a:cubicBezTo>
                  <a:cubicBezTo>
                    <a:pt x="13157" y="1140"/>
                    <a:pt x="13007" y="1219"/>
                    <a:pt x="12937" y="1290"/>
                  </a:cubicBezTo>
                  <a:close/>
                  <a:moveTo>
                    <a:pt x="12592" y="1360"/>
                  </a:moveTo>
                  <a:cubicBezTo>
                    <a:pt x="12680" y="1290"/>
                    <a:pt x="12786" y="1422"/>
                    <a:pt x="12813" y="1325"/>
                  </a:cubicBezTo>
                  <a:cubicBezTo>
                    <a:pt x="12680" y="1334"/>
                    <a:pt x="12725" y="1281"/>
                    <a:pt x="12778" y="1210"/>
                  </a:cubicBezTo>
                  <a:cubicBezTo>
                    <a:pt x="12689" y="1246"/>
                    <a:pt x="12601" y="1281"/>
                    <a:pt x="12592" y="1360"/>
                  </a:cubicBezTo>
                  <a:close/>
                  <a:moveTo>
                    <a:pt x="12151" y="1219"/>
                  </a:moveTo>
                  <a:cubicBezTo>
                    <a:pt x="12204" y="1272"/>
                    <a:pt x="12221" y="1396"/>
                    <a:pt x="12327" y="1352"/>
                  </a:cubicBezTo>
                  <a:cubicBezTo>
                    <a:pt x="12301" y="1237"/>
                    <a:pt x="12221" y="1237"/>
                    <a:pt x="12151" y="1219"/>
                  </a:cubicBezTo>
                  <a:close/>
                  <a:moveTo>
                    <a:pt x="12107" y="1396"/>
                  </a:moveTo>
                  <a:cubicBezTo>
                    <a:pt x="12283" y="1378"/>
                    <a:pt x="12054" y="1599"/>
                    <a:pt x="12257" y="1537"/>
                  </a:cubicBezTo>
                  <a:cubicBezTo>
                    <a:pt x="12265" y="1431"/>
                    <a:pt x="12160" y="1316"/>
                    <a:pt x="12107" y="1396"/>
                  </a:cubicBezTo>
                  <a:close/>
                  <a:moveTo>
                    <a:pt x="11347" y="1811"/>
                  </a:moveTo>
                  <a:cubicBezTo>
                    <a:pt x="11312" y="1820"/>
                    <a:pt x="11303" y="1775"/>
                    <a:pt x="11285" y="1731"/>
                  </a:cubicBezTo>
                  <a:cubicBezTo>
                    <a:pt x="11232" y="1749"/>
                    <a:pt x="11197" y="1775"/>
                    <a:pt x="11179" y="1811"/>
                  </a:cubicBezTo>
                  <a:cubicBezTo>
                    <a:pt x="11188" y="1890"/>
                    <a:pt x="11356" y="1881"/>
                    <a:pt x="11347" y="1811"/>
                  </a:cubicBezTo>
                  <a:close/>
                  <a:moveTo>
                    <a:pt x="10959" y="1537"/>
                  </a:moveTo>
                  <a:cubicBezTo>
                    <a:pt x="10985" y="1572"/>
                    <a:pt x="10994" y="1643"/>
                    <a:pt x="11038" y="1634"/>
                  </a:cubicBezTo>
                  <a:cubicBezTo>
                    <a:pt x="11003" y="1581"/>
                    <a:pt x="11126" y="1608"/>
                    <a:pt x="11144" y="1625"/>
                  </a:cubicBezTo>
                  <a:cubicBezTo>
                    <a:pt x="11153" y="1669"/>
                    <a:pt x="11073" y="1678"/>
                    <a:pt x="11118" y="1740"/>
                  </a:cubicBezTo>
                  <a:cubicBezTo>
                    <a:pt x="11250" y="1696"/>
                    <a:pt x="11400" y="1555"/>
                    <a:pt x="11550" y="1528"/>
                  </a:cubicBezTo>
                  <a:cubicBezTo>
                    <a:pt x="11630" y="1519"/>
                    <a:pt x="11692" y="1599"/>
                    <a:pt x="11771" y="1572"/>
                  </a:cubicBezTo>
                  <a:cubicBezTo>
                    <a:pt x="11674" y="1616"/>
                    <a:pt x="11541" y="1767"/>
                    <a:pt x="11621" y="1802"/>
                  </a:cubicBezTo>
                  <a:cubicBezTo>
                    <a:pt x="11639" y="1678"/>
                    <a:pt x="11842" y="1608"/>
                    <a:pt x="11850" y="1510"/>
                  </a:cubicBezTo>
                  <a:cubicBezTo>
                    <a:pt x="11850" y="1519"/>
                    <a:pt x="11745" y="1528"/>
                    <a:pt x="11771" y="1475"/>
                  </a:cubicBezTo>
                  <a:cubicBezTo>
                    <a:pt x="11824" y="1475"/>
                    <a:pt x="11859" y="1343"/>
                    <a:pt x="11912" y="1422"/>
                  </a:cubicBezTo>
                  <a:cubicBezTo>
                    <a:pt x="11886" y="1440"/>
                    <a:pt x="11833" y="1449"/>
                    <a:pt x="11833" y="1484"/>
                  </a:cubicBezTo>
                  <a:cubicBezTo>
                    <a:pt x="11895" y="1493"/>
                    <a:pt x="11974" y="1475"/>
                    <a:pt x="12018" y="1519"/>
                  </a:cubicBezTo>
                  <a:cubicBezTo>
                    <a:pt x="12001" y="1572"/>
                    <a:pt x="12009" y="1599"/>
                    <a:pt x="12080" y="1590"/>
                  </a:cubicBezTo>
                  <a:cubicBezTo>
                    <a:pt x="12027" y="1510"/>
                    <a:pt x="12168" y="1528"/>
                    <a:pt x="12089" y="1431"/>
                  </a:cubicBezTo>
                  <a:cubicBezTo>
                    <a:pt x="12009" y="1457"/>
                    <a:pt x="12009" y="1519"/>
                    <a:pt x="11956" y="1440"/>
                  </a:cubicBezTo>
                  <a:cubicBezTo>
                    <a:pt x="11956" y="1343"/>
                    <a:pt x="11956" y="1246"/>
                    <a:pt x="11956" y="1148"/>
                  </a:cubicBezTo>
                  <a:lnTo>
                    <a:pt x="11833" y="1193"/>
                  </a:lnTo>
                  <a:cubicBezTo>
                    <a:pt x="11824" y="1272"/>
                    <a:pt x="11983" y="1246"/>
                    <a:pt x="11903" y="1299"/>
                  </a:cubicBezTo>
                  <a:cubicBezTo>
                    <a:pt x="11877" y="1307"/>
                    <a:pt x="11771" y="1343"/>
                    <a:pt x="11771" y="1307"/>
                  </a:cubicBezTo>
                  <a:cubicBezTo>
                    <a:pt x="11771" y="1316"/>
                    <a:pt x="11850" y="1263"/>
                    <a:pt x="11824" y="1254"/>
                  </a:cubicBezTo>
                  <a:cubicBezTo>
                    <a:pt x="11727" y="1254"/>
                    <a:pt x="11647" y="1325"/>
                    <a:pt x="11550" y="1360"/>
                  </a:cubicBezTo>
                  <a:cubicBezTo>
                    <a:pt x="11497" y="1387"/>
                    <a:pt x="11356" y="1352"/>
                    <a:pt x="11382" y="1466"/>
                  </a:cubicBezTo>
                  <a:cubicBezTo>
                    <a:pt x="11524" y="1405"/>
                    <a:pt x="11603" y="1484"/>
                    <a:pt x="11727" y="1457"/>
                  </a:cubicBezTo>
                  <a:cubicBezTo>
                    <a:pt x="11674" y="1581"/>
                    <a:pt x="11533" y="1466"/>
                    <a:pt x="11453" y="1466"/>
                  </a:cubicBezTo>
                  <a:cubicBezTo>
                    <a:pt x="11400" y="1502"/>
                    <a:pt x="11268" y="1625"/>
                    <a:pt x="11188" y="1572"/>
                  </a:cubicBezTo>
                  <a:cubicBezTo>
                    <a:pt x="11153" y="1493"/>
                    <a:pt x="11400" y="1528"/>
                    <a:pt x="11303" y="1431"/>
                  </a:cubicBezTo>
                  <a:cubicBezTo>
                    <a:pt x="11179" y="1537"/>
                    <a:pt x="11109" y="1484"/>
                    <a:pt x="10959" y="1537"/>
                  </a:cubicBezTo>
                  <a:close/>
                  <a:moveTo>
                    <a:pt x="10703" y="2429"/>
                  </a:moveTo>
                  <a:cubicBezTo>
                    <a:pt x="10756" y="2499"/>
                    <a:pt x="10915" y="2614"/>
                    <a:pt x="10967" y="2473"/>
                  </a:cubicBezTo>
                  <a:cubicBezTo>
                    <a:pt x="10932" y="2482"/>
                    <a:pt x="10906" y="2464"/>
                    <a:pt x="10888" y="2446"/>
                  </a:cubicBezTo>
                  <a:cubicBezTo>
                    <a:pt x="10906" y="2393"/>
                    <a:pt x="10994" y="2358"/>
                    <a:pt x="11065" y="2323"/>
                  </a:cubicBezTo>
                  <a:cubicBezTo>
                    <a:pt x="11073" y="2429"/>
                    <a:pt x="11144" y="2376"/>
                    <a:pt x="11171" y="2411"/>
                  </a:cubicBezTo>
                  <a:cubicBezTo>
                    <a:pt x="11277" y="2385"/>
                    <a:pt x="11259" y="2323"/>
                    <a:pt x="11356" y="2296"/>
                  </a:cubicBezTo>
                  <a:cubicBezTo>
                    <a:pt x="11303" y="2217"/>
                    <a:pt x="11312" y="2252"/>
                    <a:pt x="11294" y="2155"/>
                  </a:cubicBezTo>
                  <a:cubicBezTo>
                    <a:pt x="11197" y="2199"/>
                    <a:pt x="11100" y="2243"/>
                    <a:pt x="11003" y="2287"/>
                  </a:cubicBezTo>
                  <a:close/>
                  <a:moveTo>
                    <a:pt x="9996" y="2932"/>
                  </a:moveTo>
                  <a:cubicBezTo>
                    <a:pt x="10102" y="2888"/>
                    <a:pt x="10164" y="2826"/>
                    <a:pt x="10226" y="2773"/>
                  </a:cubicBezTo>
                  <a:cubicBezTo>
                    <a:pt x="10261" y="2826"/>
                    <a:pt x="10164" y="2844"/>
                    <a:pt x="10182" y="2897"/>
                  </a:cubicBezTo>
                  <a:cubicBezTo>
                    <a:pt x="10208" y="2888"/>
                    <a:pt x="10235" y="2870"/>
                    <a:pt x="10252" y="2888"/>
                  </a:cubicBezTo>
                  <a:lnTo>
                    <a:pt x="10305" y="2861"/>
                  </a:lnTo>
                  <a:cubicBezTo>
                    <a:pt x="10288" y="2817"/>
                    <a:pt x="10243" y="2764"/>
                    <a:pt x="10279" y="2738"/>
                  </a:cubicBezTo>
                  <a:cubicBezTo>
                    <a:pt x="10376" y="2835"/>
                    <a:pt x="10411" y="2667"/>
                    <a:pt x="10491" y="2632"/>
                  </a:cubicBezTo>
                  <a:lnTo>
                    <a:pt x="10535" y="2711"/>
                  </a:lnTo>
                  <a:cubicBezTo>
                    <a:pt x="10605" y="2570"/>
                    <a:pt x="10870" y="2667"/>
                    <a:pt x="10826" y="2535"/>
                  </a:cubicBezTo>
                  <a:cubicBezTo>
                    <a:pt x="10720" y="2614"/>
                    <a:pt x="10588" y="2570"/>
                    <a:pt x="10623" y="2464"/>
                  </a:cubicBezTo>
                  <a:cubicBezTo>
                    <a:pt x="10508" y="2517"/>
                    <a:pt x="10429" y="2579"/>
                    <a:pt x="10411" y="2667"/>
                  </a:cubicBezTo>
                  <a:cubicBezTo>
                    <a:pt x="10279" y="2764"/>
                    <a:pt x="9943" y="2720"/>
                    <a:pt x="9996" y="2932"/>
                  </a:cubicBezTo>
                  <a:close/>
                  <a:moveTo>
                    <a:pt x="8972" y="2499"/>
                  </a:moveTo>
                  <a:cubicBezTo>
                    <a:pt x="9034" y="2402"/>
                    <a:pt x="9096" y="2455"/>
                    <a:pt x="9078" y="2358"/>
                  </a:cubicBezTo>
                  <a:cubicBezTo>
                    <a:pt x="8990" y="2358"/>
                    <a:pt x="9034" y="2393"/>
                    <a:pt x="8928" y="2420"/>
                  </a:cubicBezTo>
                  <a:close/>
                  <a:moveTo>
                    <a:pt x="9122" y="3091"/>
                  </a:moveTo>
                  <a:cubicBezTo>
                    <a:pt x="9166" y="3100"/>
                    <a:pt x="9228" y="3065"/>
                    <a:pt x="9290" y="3020"/>
                  </a:cubicBezTo>
                  <a:cubicBezTo>
                    <a:pt x="9281" y="2914"/>
                    <a:pt x="9096" y="3056"/>
                    <a:pt x="9122" y="3091"/>
                  </a:cubicBezTo>
                  <a:close/>
                  <a:moveTo>
                    <a:pt x="9246" y="3347"/>
                  </a:moveTo>
                  <a:cubicBezTo>
                    <a:pt x="9405" y="3223"/>
                    <a:pt x="9272" y="3444"/>
                    <a:pt x="9378" y="3435"/>
                  </a:cubicBezTo>
                  <a:cubicBezTo>
                    <a:pt x="9502" y="3382"/>
                    <a:pt x="9555" y="3303"/>
                    <a:pt x="9643" y="3232"/>
                  </a:cubicBezTo>
                  <a:cubicBezTo>
                    <a:pt x="9687" y="3162"/>
                    <a:pt x="9546" y="3179"/>
                    <a:pt x="9608" y="3117"/>
                  </a:cubicBezTo>
                  <a:cubicBezTo>
                    <a:pt x="9696" y="3126"/>
                    <a:pt x="9784" y="3162"/>
                    <a:pt x="9899" y="3126"/>
                  </a:cubicBezTo>
                  <a:cubicBezTo>
                    <a:pt x="9926" y="3065"/>
                    <a:pt x="9917" y="2994"/>
                    <a:pt x="9881" y="2923"/>
                  </a:cubicBezTo>
                  <a:cubicBezTo>
                    <a:pt x="9784" y="2976"/>
                    <a:pt x="9661" y="3029"/>
                    <a:pt x="9811" y="3038"/>
                  </a:cubicBezTo>
                  <a:cubicBezTo>
                    <a:pt x="9705" y="3073"/>
                    <a:pt x="9625" y="3047"/>
                    <a:pt x="9519" y="3091"/>
                  </a:cubicBezTo>
                  <a:cubicBezTo>
                    <a:pt x="9528" y="3250"/>
                    <a:pt x="9272" y="3215"/>
                    <a:pt x="9246" y="3347"/>
                  </a:cubicBezTo>
                  <a:close/>
                  <a:moveTo>
                    <a:pt x="9299" y="3488"/>
                  </a:moveTo>
                  <a:cubicBezTo>
                    <a:pt x="9263" y="3506"/>
                    <a:pt x="9263" y="3471"/>
                    <a:pt x="9263" y="3435"/>
                  </a:cubicBezTo>
                  <a:cubicBezTo>
                    <a:pt x="9193" y="3480"/>
                    <a:pt x="9157" y="3391"/>
                    <a:pt x="9087" y="3444"/>
                  </a:cubicBezTo>
                  <a:cubicBezTo>
                    <a:pt x="9060" y="3515"/>
                    <a:pt x="9290" y="3603"/>
                    <a:pt x="9299" y="3488"/>
                  </a:cubicBezTo>
                  <a:close/>
                  <a:moveTo>
                    <a:pt x="4389" y="13616"/>
                  </a:moveTo>
                  <a:cubicBezTo>
                    <a:pt x="4451" y="13616"/>
                    <a:pt x="4522" y="13625"/>
                    <a:pt x="4557" y="13590"/>
                  </a:cubicBezTo>
                  <a:cubicBezTo>
                    <a:pt x="4407" y="13572"/>
                    <a:pt x="4795" y="13439"/>
                    <a:pt x="4557" y="13466"/>
                  </a:cubicBezTo>
                  <a:cubicBezTo>
                    <a:pt x="4486" y="13492"/>
                    <a:pt x="4495" y="13519"/>
                    <a:pt x="4389" y="13616"/>
                  </a:cubicBezTo>
                  <a:close/>
                  <a:moveTo>
                    <a:pt x="3047" y="12813"/>
                  </a:moveTo>
                  <a:cubicBezTo>
                    <a:pt x="3206" y="12821"/>
                    <a:pt x="3250" y="12866"/>
                    <a:pt x="3462" y="12786"/>
                  </a:cubicBezTo>
                  <a:cubicBezTo>
                    <a:pt x="3445" y="12768"/>
                    <a:pt x="3188" y="12768"/>
                    <a:pt x="3047" y="12813"/>
                  </a:cubicBezTo>
                  <a:close/>
                  <a:moveTo>
                    <a:pt x="407" y="13183"/>
                  </a:moveTo>
                  <a:cubicBezTo>
                    <a:pt x="363" y="13298"/>
                    <a:pt x="257" y="13369"/>
                    <a:pt x="195" y="13466"/>
                  </a:cubicBezTo>
                  <a:cubicBezTo>
                    <a:pt x="354" y="13386"/>
                    <a:pt x="557" y="13113"/>
                    <a:pt x="407" y="13183"/>
                  </a:cubicBezTo>
                  <a:close/>
                  <a:moveTo>
                    <a:pt x="734" y="12592"/>
                  </a:moveTo>
                  <a:cubicBezTo>
                    <a:pt x="778" y="12645"/>
                    <a:pt x="495" y="12866"/>
                    <a:pt x="584" y="12901"/>
                  </a:cubicBezTo>
                  <a:cubicBezTo>
                    <a:pt x="654" y="12830"/>
                    <a:pt x="937" y="12477"/>
                    <a:pt x="734" y="12592"/>
                  </a:cubicBezTo>
                  <a:close/>
                  <a:moveTo>
                    <a:pt x="3144" y="8645"/>
                  </a:moveTo>
                  <a:cubicBezTo>
                    <a:pt x="3153" y="8689"/>
                    <a:pt x="3233" y="8707"/>
                    <a:pt x="3250" y="8751"/>
                  </a:cubicBezTo>
                  <a:lnTo>
                    <a:pt x="3347" y="8601"/>
                  </a:lnTo>
                  <a:cubicBezTo>
                    <a:pt x="3268" y="8574"/>
                    <a:pt x="3197" y="8557"/>
                    <a:pt x="3144" y="8645"/>
                  </a:cubicBezTo>
                  <a:close/>
                  <a:moveTo>
                    <a:pt x="4725" y="7320"/>
                  </a:moveTo>
                  <a:cubicBezTo>
                    <a:pt x="4672" y="7426"/>
                    <a:pt x="4575" y="7294"/>
                    <a:pt x="4531" y="7453"/>
                  </a:cubicBezTo>
                  <a:cubicBezTo>
                    <a:pt x="4601" y="7515"/>
                    <a:pt x="4654" y="7409"/>
                    <a:pt x="4672" y="7506"/>
                  </a:cubicBezTo>
                  <a:cubicBezTo>
                    <a:pt x="4725" y="7435"/>
                    <a:pt x="4751" y="7373"/>
                    <a:pt x="4725" y="7320"/>
                  </a:cubicBezTo>
                  <a:close/>
                  <a:moveTo>
                    <a:pt x="4389" y="6455"/>
                  </a:moveTo>
                  <a:cubicBezTo>
                    <a:pt x="4354" y="6552"/>
                    <a:pt x="4301" y="6490"/>
                    <a:pt x="4266" y="6526"/>
                  </a:cubicBezTo>
                  <a:cubicBezTo>
                    <a:pt x="4327" y="6579"/>
                    <a:pt x="4380" y="6535"/>
                    <a:pt x="4442" y="6535"/>
                  </a:cubicBezTo>
                  <a:cubicBezTo>
                    <a:pt x="4486" y="6570"/>
                    <a:pt x="4425" y="6632"/>
                    <a:pt x="4504" y="6658"/>
                  </a:cubicBezTo>
                  <a:cubicBezTo>
                    <a:pt x="4628" y="6508"/>
                    <a:pt x="4486" y="6552"/>
                    <a:pt x="4389" y="6455"/>
                  </a:cubicBezTo>
                  <a:close/>
                  <a:moveTo>
                    <a:pt x="5652" y="5051"/>
                  </a:moveTo>
                  <a:cubicBezTo>
                    <a:pt x="5581" y="5113"/>
                    <a:pt x="5546" y="5184"/>
                    <a:pt x="5564" y="5237"/>
                  </a:cubicBezTo>
                  <a:cubicBezTo>
                    <a:pt x="5634" y="5131"/>
                    <a:pt x="5758" y="5148"/>
                    <a:pt x="5652" y="5051"/>
                  </a:cubicBezTo>
                  <a:close/>
                  <a:moveTo>
                    <a:pt x="6676" y="4875"/>
                  </a:moveTo>
                  <a:lnTo>
                    <a:pt x="6561" y="4981"/>
                  </a:lnTo>
                  <a:cubicBezTo>
                    <a:pt x="6632" y="5095"/>
                    <a:pt x="6782" y="4936"/>
                    <a:pt x="6676" y="4875"/>
                  </a:cubicBezTo>
                  <a:close/>
                  <a:moveTo>
                    <a:pt x="6544" y="4362"/>
                  </a:moveTo>
                  <a:cubicBezTo>
                    <a:pt x="6482" y="4424"/>
                    <a:pt x="6394" y="4486"/>
                    <a:pt x="6447" y="4539"/>
                  </a:cubicBezTo>
                  <a:cubicBezTo>
                    <a:pt x="6482" y="4486"/>
                    <a:pt x="6641" y="4424"/>
                    <a:pt x="6544" y="4362"/>
                  </a:cubicBezTo>
                  <a:close/>
                  <a:moveTo>
                    <a:pt x="6994" y="4080"/>
                  </a:moveTo>
                  <a:cubicBezTo>
                    <a:pt x="6897" y="4142"/>
                    <a:pt x="6835" y="4310"/>
                    <a:pt x="6923" y="4301"/>
                  </a:cubicBezTo>
                  <a:cubicBezTo>
                    <a:pt x="6915" y="4265"/>
                    <a:pt x="7153" y="4177"/>
                    <a:pt x="6994" y="4080"/>
                  </a:cubicBezTo>
                  <a:close/>
                  <a:moveTo>
                    <a:pt x="7851" y="3956"/>
                  </a:moveTo>
                  <a:cubicBezTo>
                    <a:pt x="7771" y="3903"/>
                    <a:pt x="7692" y="3912"/>
                    <a:pt x="7603" y="4000"/>
                  </a:cubicBezTo>
                  <a:cubicBezTo>
                    <a:pt x="7665" y="4168"/>
                    <a:pt x="7753" y="4018"/>
                    <a:pt x="7851" y="3956"/>
                  </a:cubicBezTo>
                  <a:close/>
                  <a:moveTo>
                    <a:pt x="7965" y="3100"/>
                  </a:moveTo>
                  <a:cubicBezTo>
                    <a:pt x="7833" y="3100"/>
                    <a:pt x="7798" y="3232"/>
                    <a:pt x="7647" y="3223"/>
                  </a:cubicBezTo>
                  <a:cubicBezTo>
                    <a:pt x="7683" y="3303"/>
                    <a:pt x="7718" y="3223"/>
                    <a:pt x="7762" y="3215"/>
                  </a:cubicBezTo>
                  <a:cubicBezTo>
                    <a:pt x="7851" y="3206"/>
                    <a:pt x="8010" y="3223"/>
                    <a:pt x="7965" y="3100"/>
                  </a:cubicBezTo>
                  <a:close/>
                  <a:moveTo>
                    <a:pt x="8892" y="3532"/>
                  </a:moveTo>
                  <a:cubicBezTo>
                    <a:pt x="8787" y="3630"/>
                    <a:pt x="8760" y="3727"/>
                    <a:pt x="8769" y="3842"/>
                  </a:cubicBezTo>
                  <a:cubicBezTo>
                    <a:pt x="8822" y="3780"/>
                    <a:pt x="8990" y="3797"/>
                    <a:pt x="8990" y="3691"/>
                  </a:cubicBezTo>
                  <a:cubicBezTo>
                    <a:pt x="8928" y="3718"/>
                    <a:pt x="8884" y="3568"/>
                    <a:pt x="8892" y="3532"/>
                  </a:cubicBezTo>
                  <a:close/>
                  <a:moveTo>
                    <a:pt x="8336" y="4089"/>
                  </a:moveTo>
                  <a:cubicBezTo>
                    <a:pt x="8398" y="4195"/>
                    <a:pt x="8495" y="4009"/>
                    <a:pt x="8566" y="3992"/>
                  </a:cubicBezTo>
                  <a:cubicBezTo>
                    <a:pt x="8601" y="3956"/>
                    <a:pt x="8592" y="3921"/>
                    <a:pt x="8645" y="3886"/>
                  </a:cubicBezTo>
                  <a:cubicBezTo>
                    <a:pt x="8681" y="3965"/>
                    <a:pt x="8725" y="3974"/>
                    <a:pt x="8778" y="3912"/>
                  </a:cubicBezTo>
                  <a:cubicBezTo>
                    <a:pt x="8742" y="3815"/>
                    <a:pt x="8672" y="3912"/>
                    <a:pt x="8636" y="3824"/>
                  </a:cubicBezTo>
                  <a:cubicBezTo>
                    <a:pt x="8751" y="3771"/>
                    <a:pt x="8716" y="3700"/>
                    <a:pt x="8734" y="3638"/>
                  </a:cubicBezTo>
                  <a:cubicBezTo>
                    <a:pt x="8601" y="3780"/>
                    <a:pt x="8495" y="4018"/>
                    <a:pt x="8336" y="4089"/>
                  </a:cubicBezTo>
                  <a:close/>
                  <a:moveTo>
                    <a:pt x="7082" y="5113"/>
                  </a:moveTo>
                  <a:cubicBezTo>
                    <a:pt x="7109" y="5104"/>
                    <a:pt x="7127" y="5113"/>
                    <a:pt x="7144" y="5139"/>
                  </a:cubicBezTo>
                  <a:cubicBezTo>
                    <a:pt x="7197" y="5060"/>
                    <a:pt x="7171" y="5078"/>
                    <a:pt x="7259" y="5034"/>
                  </a:cubicBezTo>
                  <a:cubicBezTo>
                    <a:pt x="7215" y="4945"/>
                    <a:pt x="7056" y="5113"/>
                    <a:pt x="7082" y="5113"/>
                  </a:cubicBezTo>
                  <a:close/>
                  <a:moveTo>
                    <a:pt x="6712" y="5563"/>
                  </a:moveTo>
                  <a:cubicBezTo>
                    <a:pt x="6765" y="5519"/>
                    <a:pt x="6791" y="5484"/>
                    <a:pt x="6756" y="5440"/>
                  </a:cubicBezTo>
                  <a:cubicBezTo>
                    <a:pt x="6720" y="5457"/>
                    <a:pt x="6685" y="5449"/>
                    <a:pt x="6650" y="5502"/>
                  </a:cubicBezTo>
                  <a:close/>
                  <a:moveTo>
                    <a:pt x="6544" y="5705"/>
                  </a:moveTo>
                  <a:cubicBezTo>
                    <a:pt x="6632" y="5731"/>
                    <a:pt x="6712" y="5793"/>
                    <a:pt x="6800" y="5696"/>
                  </a:cubicBezTo>
                  <a:cubicBezTo>
                    <a:pt x="6747" y="5599"/>
                    <a:pt x="6729" y="5678"/>
                    <a:pt x="6667" y="5652"/>
                  </a:cubicBezTo>
                  <a:cubicBezTo>
                    <a:pt x="6676" y="5660"/>
                    <a:pt x="6667" y="5590"/>
                    <a:pt x="6623" y="5607"/>
                  </a:cubicBezTo>
                  <a:cubicBezTo>
                    <a:pt x="6597" y="5643"/>
                    <a:pt x="6570" y="5669"/>
                    <a:pt x="6544" y="5705"/>
                  </a:cubicBezTo>
                  <a:close/>
                  <a:moveTo>
                    <a:pt x="5405" y="7409"/>
                  </a:moveTo>
                  <a:cubicBezTo>
                    <a:pt x="5458" y="7338"/>
                    <a:pt x="5475" y="7276"/>
                    <a:pt x="5458" y="7223"/>
                  </a:cubicBezTo>
                  <a:cubicBezTo>
                    <a:pt x="5405" y="7294"/>
                    <a:pt x="5343" y="7259"/>
                    <a:pt x="5299" y="7338"/>
                  </a:cubicBezTo>
                  <a:close/>
                  <a:moveTo>
                    <a:pt x="8963" y="12883"/>
                  </a:moveTo>
                  <a:cubicBezTo>
                    <a:pt x="8972" y="12945"/>
                    <a:pt x="8892" y="12963"/>
                    <a:pt x="8813" y="12998"/>
                  </a:cubicBezTo>
                  <a:cubicBezTo>
                    <a:pt x="8866" y="12998"/>
                    <a:pt x="8848" y="13086"/>
                    <a:pt x="8928" y="13060"/>
                  </a:cubicBezTo>
                  <a:cubicBezTo>
                    <a:pt x="8945" y="13024"/>
                    <a:pt x="9087" y="12874"/>
                    <a:pt x="8963" y="12883"/>
                  </a:cubicBezTo>
                  <a:close/>
                  <a:moveTo>
                    <a:pt x="9617" y="12839"/>
                  </a:moveTo>
                  <a:cubicBezTo>
                    <a:pt x="9599" y="12830"/>
                    <a:pt x="9581" y="12813"/>
                    <a:pt x="9590" y="12777"/>
                  </a:cubicBezTo>
                  <a:cubicBezTo>
                    <a:pt x="9493" y="12751"/>
                    <a:pt x="9493" y="12839"/>
                    <a:pt x="9440" y="12866"/>
                  </a:cubicBezTo>
                  <a:cubicBezTo>
                    <a:pt x="9493" y="12848"/>
                    <a:pt x="9617" y="12910"/>
                    <a:pt x="9617" y="12839"/>
                  </a:cubicBezTo>
                  <a:close/>
                  <a:moveTo>
                    <a:pt x="24398" y="12654"/>
                  </a:moveTo>
                  <a:cubicBezTo>
                    <a:pt x="24327" y="12680"/>
                    <a:pt x="24283" y="12521"/>
                    <a:pt x="24221" y="12618"/>
                  </a:cubicBezTo>
                  <a:cubicBezTo>
                    <a:pt x="24256" y="12645"/>
                    <a:pt x="24353" y="12742"/>
                    <a:pt x="24398" y="12654"/>
                  </a:cubicBezTo>
                  <a:close/>
                  <a:moveTo>
                    <a:pt x="24839" y="12883"/>
                  </a:moveTo>
                  <a:cubicBezTo>
                    <a:pt x="24786" y="12883"/>
                    <a:pt x="24777" y="12848"/>
                    <a:pt x="24786" y="12786"/>
                  </a:cubicBezTo>
                  <a:cubicBezTo>
                    <a:pt x="24689" y="12768"/>
                    <a:pt x="24680" y="12839"/>
                    <a:pt x="24574" y="12813"/>
                  </a:cubicBezTo>
                  <a:cubicBezTo>
                    <a:pt x="24565" y="12866"/>
                    <a:pt x="24715" y="12954"/>
                    <a:pt x="24751" y="12945"/>
                  </a:cubicBezTo>
                  <a:cubicBezTo>
                    <a:pt x="24760" y="12936"/>
                    <a:pt x="24751" y="12866"/>
                    <a:pt x="24786" y="12883"/>
                  </a:cubicBezTo>
                  <a:cubicBezTo>
                    <a:pt x="24777" y="12927"/>
                    <a:pt x="24857" y="12989"/>
                    <a:pt x="24839" y="12883"/>
                  </a:cubicBezTo>
                  <a:close/>
                  <a:moveTo>
                    <a:pt x="25351" y="12715"/>
                  </a:moveTo>
                  <a:cubicBezTo>
                    <a:pt x="25369" y="12636"/>
                    <a:pt x="25201" y="12592"/>
                    <a:pt x="25175" y="12654"/>
                  </a:cubicBezTo>
                  <a:cubicBezTo>
                    <a:pt x="25236" y="12680"/>
                    <a:pt x="25281" y="12707"/>
                    <a:pt x="25351" y="12715"/>
                  </a:cubicBezTo>
                  <a:close/>
                  <a:moveTo>
                    <a:pt x="30702" y="10031"/>
                  </a:moveTo>
                  <a:cubicBezTo>
                    <a:pt x="30676" y="9925"/>
                    <a:pt x="30526" y="10005"/>
                    <a:pt x="30596" y="10093"/>
                  </a:cubicBezTo>
                  <a:close/>
                  <a:moveTo>
                    <a:pt x="31144" y="10720"/>
                  </a:moveTo>
                  <a:cubicBezTo>
                    <a:pt x="31223" y="10676"/>
                    <a:pt x="31179" y="10596"/>
                    <a:pt x="31135" y="10517"/>
                  </a:cubicBezTo>
                  <a:cubicBezTo>
                    <a:pt x="31029" y="10552"/>
                    <a:pt x="31099" y="10640"/>
                    <a:pt x="31144" y="10720"/>
                  </a:cubicBezTo>
                  <a:close/>
                  <a:moveTo>
                    <a:pt x="29263" y="12133"/>
                  </a:moveTo>
                  <a:cubicBezTo>
                    <a:pt x="29289" y="12071"/>
                    <a:pt x="29439" y="12044"/>
                    <a:pt x="29386" y="11965"/>
                  </a:cubicBezTo>
                  <a:cubicBezTo>
                    <a:pt x="29342" y="11956"/>
                    <a:pt x="29289" y="11974"/>
                    <a:pt x="29236" y="12009"/>
                  </a:cubicBezTo>
                  <a:cubicBezTo>
                    <a:pt x="29263" y="12062"/>
                    <a:pt x="29236" y="12089"/>
                    <a:pt x="29263" y="12133"/>
                  </a:cubicBezTo>
                  <a:close/>
                  <a:moveTo>
                    <a:pt x="29581" y="12848"/>
                  </a:moveTo>
                  <a:cubicBezTo>
                    <a:pt x="29634" y="12821"/>
                    <a:pt x="29607" y="12777"/>
                    <a:pt x="29634" y="12751"/>
                  </a:cubicBezTo>
                  <a:cubicBezTo>
                    <a:pt x="29704" y="12733"/>
                    <a:pt x="29793" y="12724"/>
                    <a:pt x="29740" y="12627"/>
                  </a:cubicBezTo>
                  <a:cubicBezTo>
                    <a:pt x="29696" y="12645"/>
                    <a:pt x="29687" y="12671"/>
                    <a:pt x="29669" y="12689"/>
                  </a:cubicBezTo>
                  <a:cubicBezTo>
                    <a:pt x="29643" y="12636"/>
                    <a:pt x="29607" y="12618"/>
                    <a:pt x="29545" y="12654"/>
                  </a:cubicBezTo>
                  <a:cubicBezTo>
                    <a:pt x="29616" y="12733"/>
                    <a:pt x="29572" y="12786"/>
                    <a:pt x="29581" y="12848"/>
                  </a:cubicBezTo>
                  <a:close/>
                  <a:moveTo>
                    <a:pt x="32124" y="11576"/>
                  </a:moveTo>
                  <a:cubicBezTo>
                    <a:pt x="32062" y="11515"/>
                    <a:pt x="32044" y="11303"/>
                    <a:pt x="31938" y="11364"/>
                  </a:cubicBezTo>
                  <a:cubicBezTo>
                    <a:pt x="31876" y="11435"/>
                    <a:pt x="32027" y="11373"/>
                    <a:pt x="32027" y="11462"/>
                  </a:cubicBezTo>
                  <a:cubicBezTo>
                    <a:pt x="31991" y="11479"/>
                    <a:pt x="31965" y="11497"/>
                    <a:pt x="32000" y="11541"/>
                  </a:cubicBezTo>
                  <a:cubicBezTo>
                    <a:pt x="32071" y="11453"/>
                    <a:pt x="32062" y="11621"/>
                    <a:pt x="32124" y="11576"/>
                  </a:cubicBezTo>
                  <a:close/>
                  <a:moveTo>
                    <a:pt x="29916" y="12963"/>
                  </a:moveTo>
                  <a:cubicBezTo>
                    <a:pt x="29881" y="12901"/>
                    <a:pt x="29775" y="12830"/>
                    <a:pt x="29713" y="12910"/>
                  </a:cubicBezTo>
                  <a:cubicBezTo>
                    <a:pt x="29775" y="12998"/>
                    <a:pt x="29960" y="12963"/>
                    <a:pt x="29934" y="13122"/>
                  </a:cubicBezTo>
                  <a:cubicBezTo>
                    <a:pt x="30022" y="13104"/>
                    <a:pt x="29952" y="13007"/>
                    <a:pt x="29916" y="12963"/>
                  </a:cubicBezTo>
                  <a:close/>
                  <a:moveTo>
                    <a:pt x="31656" y="10711"/>
                  </a:moveTo>
                  <a:cubicBezTo>
                    <a:pt x="31665" y="10702"/>
                    <a:pt x="31673" y="10693"/>
                    <a:pt x="31682" y="10685"/>
                  </a:cubicBezTo>
                  <a:lnTo>
                    <a:pt x="30190" y="13201"/>
                  </a:lnTo>
                  <a:cubicBezTo>
                    <a:pt x="30128" y="13175"/>
                    <a:pt x="30075" y="13122"/>
                    <a:pt x="29987" y="13166"/>
                  </a:cubicBezTo>
                  <a:cubicBezTo>
                    <a:pt x="30005" y="13210"/>
                    <a:pt x="30031" y="13245"/>
                    <a:pt x="30066" y="13263"/>
                  </a:cubicBezTo>
                  <a:lnTo>
                    <a:pt x="31682" y="10543"/>
                  </a:lnTo>
                  <a:cubicBezTo>
                    <a:pt x="31603" y="10587"/>
                    <a:pt x="31567" y="10676"/>
                    <a:pt x="31656" y="10711"/>
                  </a:cubicBezTo>
                  <a:close/>
                  <a:moveTo>
                    <a:pt x="29793" y="13095"/>
                  </a:moveTo>
                  <a:cubicBezTo>
                    <a:pt x="29722" y="13086"/>
                    <a:pt x="29740" y="12989"/>
                    <a:pt x="29643" y="12998"/>
                  </a:cubicBezTo>
                  <a:cubicBezTo>
                    <a:pt x="29625" y="13086"/>
                    <a:pt x="29766" y="13157"/>
                    <a:pt x="29793" y="13095"/>
                  </a:cubicBezTo>
                  <a:close/>
                  <a:moveTo>
                    <a:pt x="27576" y="12203"/>
                  </a:moveTo>
                  <a:lnTo>
                    <a:pt x="27585" y="12080"/>
                  </a:lnTo>
                  <a:lnTo>
                    <a:pt x="27488" y="12080"/>
                  </a:lnTo>
                  <a:cubicBezTo>
                    <a:pt x="27479" y="12159"/>
                    <a:pt x="27497" y="12212"/>
                    <a:pt x="27576" y="12203"/>
                  </a:cubicBezTo>
                  <a:close/>
                  <a:moveTo>
                    <a:pt x="23815" y="12239"/>
                  </a:moveTo>
                  <a:cubicBezTo>
                    <a:pt x="23903" y="12247"/>
                    <a:pt x="24106" y="12221"/>
                    <a:pt x="24053" y="12186"/>
                  </a:cubicBezTo>
                  <a:cubicBezTo>
                    <a:pt x="24000" y="12212"/>
                    <a:pt x="23762" y="12194"/>
                    <a:pt x="23815" y="12239"/>
                  </a:cubicBezTo>
                  <a:close/>
                  <a:moveTo>
                    <a:pt x="23435" y="12018"/>
                  </a:moveTo>
                  <a:cubicBezTo>
                    <a:pt x="23506" y="12036"/>
                    <a:pt x="23497" y="12133"/>
                    <a:pt x="23612" y="12115"/>
                  </a:cubicBezTo>
                  <a:cubicBezTo>
                    <a:pt x="23612" y="12044"/>
                    <a:pt x="23488" y="11938"/>
                    <a:pt x="23435" y="12018"/>
                  </a:cubicBezTo>
                  <a:close/>
                  <a:moveTo>
                    <a:pt x="23153" y="12433"/>
                  </a:moveTo>
                  <a:cubicBezTo>
                    <a:pt x="23170" y="12309"/>
                    <a:pt x="22976" y="12406"/>
                    <a:pt x="22950" y="12424"/>
                  </a:cubicBezTo>
                  <a:cubicBezTo>
                    <a:pt x="23011" y="12442"/>
                    <a:pt x="23100" y="12495"/>
                    <a:pt x="23153" y="12433"/>
                  </a:cubicBezTo>
                  <a:close/>
                  <a:moveTo>
                    <a:pt x="22058" y="12097"/>
                  </a:moveTo>
                  <a:cubicBezTo>
                    <a:pt x="22137" y="12080"/>
                    <a:pt x="22120" y="12159"/>
                    <a:pt x="22146" y="12186"/>
                  </a:cubicBezTo>
                  <a:cubicBezTo>
                    <a:pt x="22261" y="12203"/>
                    <a:pt x="22367" y="12194"/>
                    <a:pt x="22420" y="12133"/>
                  </a:cubicBezTo>
                  <a:cubicBezTo>
                    <a:pt x="22420" y="12177"/>
                    <a:pt x="22482" y="12177"/>
                    <a:pt x="22508" y="12203"/>
                  </a:cubicBezTo>
                  <a:cubicBezTo>
                    <a:pt x="22667" y="12097"/>
                    <a:pt x="22897" y="12159"/>
                    <a:pt x="23073" y="12186"/>
                  </a:cubicBezTo>
                  <a:cubicBezTo>
                    <a:pt x="23047" y="12133"/>
                    <a:pt x="23241" y="12177"/>
                    <a:pt x="23135" y="12124"/>
                  </a:cubicBezTo>
                  <a:cubicBezTo>
                    <a:pt x="23073" y="12115"/>
                    <a:pt x="23064" y="12159"/>
                    <a:pt x="23011" y="12150"/>
                  </a:cubicBezTo>
                  <a:cubicBezTo>
                    <a:pt x="23003" y="12080"/>
                    <a:pt x="22897" y="12044"/>
                    <a:pt x="22835" y="12027"/>
                  </a:cubicBezTo>
                  <a:cubicBezTo>
                    <a:pt x="22782" y="12009"/>
                    <a:pt x="22764" y="12053"/>
                    <a:pt x="22685" y="12053"/>
                  </a:cubicBezTo>
                  <a:cubicBezTo>
                    <a:pt x="22614" y="12053"/>
                    <a:pt x="22517" y="11991"/>
                    <a:pt x="22446" y="11983"/>
                  </a:cubicBezTo>
                  <a:cubicBezTo>
                    <a:pt x="22411" y="11983"/>
                    <a:pt x="22411" y="12018"/>
                    <a:pt x="22358" y="12009"/>
                  </a:cubicBezTo>
                  <a:cubicBezTo>
                    <a:pt x="22278" y="12000"/>
                    <a:pt x="22067" y="11965"/>
                    <a:pt x="22058" y="12097"/>
                  </a:cubicBezTo>
                  <a:close/>
                  <a:moveTo>
                    <a:pt x="18446" y="12106"/>
                  </a:moveTo>
                  <a:cubicBezTo>
                    <a:pt x="18517" y="12124"/>
                    <a:pt x="18588" y="12194"/>
                    <a:pt x="18649" y="12203"/>
                  </a:cubicBezTo>
                  <a:cubicBezTo>
                    <a:pt x="18729" y="12212"/>
                    <a:pt x="18747" y="12150"/>
                    <a:pt x="18808" y="12150"/>
                  </a:cubicBezTo>
                  <a:cubicBezTo>
                    <a:pt x="18835" y="12141"/>
                    <a:pt x="18826" y="12177"/>
                    <a:pt x="18835" y="12177"/>
                  </a:cubicBezTo>
                  <a:cubicBezTo>
                    <a:pt x="18861" y="12186"/>
                    <a:pt x="18861" y="12150"/>
                    <a:pt x="18861" y="12150"/>
                  </a:cubicBezTo>
                  <a:cubicBezTo>
                    <a:pt x="19020" y="12141"/>
                    <a:pt x="19100" y="12124"/>
                    <a:pt x="19135" y="12036"/>
                  </a:cubicBezTo>
                  <a:cubicBezTo>
                    <a:pt x="19029" y="12000"/>
                    <a:pt x="18853" y="12080"/>
                    <a:pt x="18685" y="12080"/>
                  </a:cubicBezTo>
                  <a:cubicBezTo>
                    <a:pt x="18605" y="12089"/>
                    <a:pt x="18482" y="11974"/>
                    <a:pt x="18446" y="12106"/>
                  </a:cubicBezTo>
                  <a:close/>
                  <a:moveTo>
                    <a:pt x="14261" y="13228"/>
                  </a:moveTo>
                  <a:cubicBezTo>
                    <a:pt x="14332" y="13245"/>
                    <a:pt x="14385" y="13289"/>
                    <a:pt x="14446" y="13236"/>
                  </a:cubicBezTo>
                  <a:cubicBezTo>
                    <a:pt x="14473" y="13122"/>
                    <a:pt x="14252" y="13157"/>
                    <a:pt x="14261" y="13228"/>
                  </a:cubicBezTo>
                  <a:close/>
                  <a:moveTo>
                    <a:pt x="14808" y="13033"/>
                  </a:moveTo>
                  <a:cubicBezTo>
                    <a:pt x="14694" y="12963"/>
                    <a:pt x="14685" y="13166"/>
                    <a:pt x="14747" y="13183"/>
                  </a:cubicBezTo>
                  <a:cubicBezTo>
                    <a:pt x="14720" y="13086"/>
                    <a:pt x="14844" y="13148"/>
                    <a:pt x="14808" y="13033"/>
                  </a:cubicBezTo>
                  <a:close/>
                  <a:moveTo>
                    <a:pt x="14667" y="12874"/>
                  </a:moveTo>
                  <a:cubicBezTo>
                    <a:pt x="14738" y="12883"/>
                    <a:pt x="14711" y="12980"/>
                    <a:pt x="14808" y="12971"/>
                  </a:cubicBezTo>
                  <a:cubicBezTo>
                    <a:pt x="14967" y="12892"/>
                    <a:pt x="14720" y="12724"/>
                    <a:pt x="14667" y="12874"/>
                  </a:cubicBezTo>
                  <a:close/>
                  <a:moveTo>
                    <a:pt x="18385" y="12230"/>
                  </a:moveTo>
                  <a:cubicBezTo>
                    <a:pt x="18393" y="12133"/>
                    <a:pt x="18323" y="12133"/>
                    <a:pt x="18332" y="12044"/>
                  </a:cubicBezTo>
                  <a:cubicBezTo>
                    <a:pt x="18349" y="12036"/>
                    <a:pt x="18385" y="12044"/>
                    <a:pt x="18393" y="12009"/>
                  </a:cubicBezTo>
                  <a:cubicBezTo>
                    <a:pt x="18226" y="12018"/>
                    <a:pt x="18199" y="12212"/>
                    <a:pt x="18385" y="12230"/>
                  </a:cubicBezTo>
                  <a:close/>
                  <a:moveTo>
                    <a:pt x="16725" y="10738"/>
                  </a:moveTo>
                  <a:cubicBezTo>
                    <a:pt x="16786" y="10799"/>
                    <a:pt x="16910" y="10755"/>
                    <a:pt x="16963" y="10711"/>
                  </a:cubicBezTo>
                  <a:cubicBezTo>
                    <a:pt x="16848" y="10720"/>
                    <a:pt x="16786" y="10640"/>
                    <a:pt x="16725" y="10738"/>
                  </a:cubicBezTo>
                  <a:close/>
                  <a:moveTo>
                    <a:pt x="15921" y="10773"/>
                  </a:moveTo>
                  <a:cubicBezTo>
                    <a:pt x="16036" y="10711"/>
                    <a:pt x="16027" y="10817"/>
                    <a:pt x="16124" y="10844"/>
                  </a:cubicBezTo>
                  <a:cubicBezTo>
                    <a:pt x="16133" y="10764"/>
                    <a:pt x="16186" y="10746"/>
                    <a:pt x="16133" y="10685"/>
                  </a:cubicBezTo>
                  <a:cubicBezTo>
                    <a:pt x="16080" y="10738"/>
                    <a:pt x="15912" y="10667"/>
                    <a:pt x="15921" y="10773"/>
                  </a:cubicBezTo>
                  <a:close/>
                  <a:moveTo>
                    <a:pt x="14217" y="10817"/>
                  </a:moveTo>
                  <a:cubicBezTo>
                    <a:pt x="14252" y="10852"/>
                    <a:pt x="14358" y="10861"/>
                    <a:pt x="14367" y="10791"/>
                  </a:cubicBezTo>
                  <a:cubicBezTo>
                    <a:pt x="14332" y="10746"/>
                    <a:pt x="14226" y="10738"/>
                    <a:pt x="14217" y="10817"/>
                  </a:cubicBezTo>
                  <a:close/>
                  <a:moveTo>
                    <a:pt x="14314" y="12433"/>
                  </a:moveTo>
                  <a:cubicBezTo>
                    <a:pt x="14420" y="12495"/>
                    <a:pt x="14455" y="12424"/>
                    <a:pt x="14561" y="12415"/>
                  </a:cubicBezTo>
                  <a:cubicBezTo>
                    <a:pt x="14526" y="12530"/>
                    <a:pt x="14667" y="12451"/>
                    <a:pt x="14676" y="12451"/>
                  </a:cubicBezTo>
                  <a:cubicBezTo>
                    <a:pt x="14738" y="12459"/>
                    <a:pt x="14747" y="12539"/>
                    <a:pt x="14826" y="12539"/>
                  </a:cubicBezTo>
                  <a:cubicBezTo>
                    <a:pt x="14808" y="12406"/>
                    <a:pt x="14985" y="12495"/>
                    <a:pt x="15003" y="12398"/>
                  </a:cubicBezTo>
                  <a:cubicBezTo>
                    <a:pt x="15056" y="12406"/>
                    <a:pt x="15153" y="12371"/>
                    <a:pt x="15126" y="12459"/>
                  </a:cubicBezTo>
                  <a:cubicBezTo>
                    <a:pt x="15029" y="12477"/>
                    <a:pt x="15003" y="12389"/>
                    <a:pt x="14976" y="12486"/>
                  </a:cubicBezTo>
                  <a:cubicBezTo>
                    <a:pt x="15020" y="12521"/>
                    <a:pt x="15065" y="12539"/>
                    <a:pt x="15118" y="12521"/>
                  </a:cubicBezTo>
                  <a:cubicBezTo>
                    <a:pt x="15179" y="12512"/>
                    <a:pt x="15374" y="12309"/>
                    <a:pt x="15391" y="12468"/>
                  </a:cubicBezTo>
                  <a:cubicBezTo>
                    <a:pt x="15374" y="12468"/>
                    <a:pt x="15356" y="12495"/>
                    <a:pt x="15391" y="12504"/>
                  </a:cubicBezTo>
                  <a:cubicBezTo>
                    <a:pt x="15427" y="12415"/>
                    <a:pt x="15559" y="12636"/>
                    <a:pt x="15603" y="12477"/>
                  </a:cubicBezTo>
                  <a:cubicBezTo>
                    <a:pt x="15585" y="12433"/>
                    <a:pt x="15488" y="12468"/>
                    <a:pt x="15480" y="12415"/>
                  </a:cubicBezTo>
                  <a:cubicBezTo>
                    <a:pt x="15630" y="12406"/>
                    <a:pt x="15727" y="12495"/>
                    <a:pt x="15815" y="12389"/>
                  </a:cubicBezTo>
                  <a:cubicBezTo>
                    <a:pt x="15833" y="12389"/>
                    <a:pt x="15859" y="12477"/>
                    <a:pt x="15868" y="12486"/>
                  </a:cubicBezTo>
                  <a:cubicBezTo>
                    <a:pt x="15895" y="12495"/>
                    <a:pt x="16062" y="12477"/>
                    <a:pt x="16080" y="12495"/>
                  </a:cubicBezTo>
                  <a:cubicBezTo>
                    <a:pt x="16080" y="12495"/>
                    <a:pt x="16071" y="12548"/>
                    <a:pt x="16071" y="12548"/>
                  </a:cubicBezTo>
                  <a:cubicBezTo>
                    <a:pt x="16133" y="12556"/>
                    <a:pt x="16195" y="12495"/>
                    <a:pt x="16257" y="12530"/>
                  </a:cubicBezTo>
                  <a:cubicBezTo>
                    <a:pt x="16257" y="12565"/>
                    <a:pt x="16248" y="12609"/>
                    <a:pt x="16283" y="12618"/>
                  </a:cubicBezTo>
                  <a:cubicBezTo>
                    <a:pt x="16345" y="12556"/>
                    <a:pt x="16283" y="12521"/>
                    <a:pt x="16257" y="12468"/>
                  </a:cubicBezTo>
                  <a:cubicBezTo>
                    <a:pt x="16380" y="12442"/>
                    <a:pt x="16292" y="12345"/>
                    <a:pt x="16442" y="12318"/>
                  </a:cubicBezTo>
                  <a:cubicBezTo>
                    <a:pt x="16504" y="12318"/>
                    <a:pt x="16477" y="12406"/>
                    <a:pt x="16557" y="12380"/>
                  </a:cubicBezTo>
                  <a:cubicBezTo>
                    <a:pt x="16583" y="12336"/>
                    <a:pt x="16636" y="12336"/>
                    <a:pt x="16680" y="12327"/>
                  </a:cubicBezTo>
                  <a:cubicBezTo>
                    <a:pt x="16857" y="12300"/>
                    <a:pt x="17069" y="12300"/>
                    <a:pt x="17272" y="12345"/>
                  </a:cubicBezTo>
                  <a:cubicBezTo>
                    <a:pt x="17298" y="12300"/>
                    <a:pt x="17325" y="12247"/>
                    <a:pt x="17396" y="12256"/>
                  </a:cubicBezTo>
                  <a:cubicBezTo>
                    <a:pt x="17713" y="12239"/>
                    <a:pt x="17864" y="12221"/>
                    <a:pt x="18208" y="12221"/>
                  </a:cubicBezTo>
                  <a:cubicBezTo>
                    <a:pt x="18234" y="12000"/>
                    <a:pt x="17987" y="12150"/>
                    <a:pt x="17872" y="12150"/>
                  </a:cubicBezTo>
                  <a:cubicBezTo>
                    <a:pt x="17696" y="12141"/>
                    <a:pt x="17528" y="12089"/>
                    <a:pt x="17369" y="12071"/>
                  </a:cubicBezTo>
                  <a:cubicBezTo>
                    <a:pt x="17369" y="12124"/>
                    <a:pt x="17343" y="12150"/>
                    <a:pt x="17307" y="12159"/>
                  </a:cubicBezTo>
                  <a:cubicBezTo>
                    <a:pt x="17051" y="12097"/>
                    <a:pt x="16919" y="12177"/>
                    <a:pt x="16680" y="12203"/>
                  </a:cubicBezTo>
                  <a:cubicBezTo>
                    <a:pt x="16663" y="12133"/>
                    <a:pt x="16769" y="12106"/>
                    <a:pt x="16654" y="12106"/>
                  </a:cubicBezTo>
                  <a:cubicBezTo>
                    <a:pt x="16619" y="12168"/>
                    <a:pt x="16539" y="12177"/>
                    <a:pt x="16504" y="12230"/>
                  </a:cubicBezTo>
                  <a:cubicBezTo>
                    <a:pt x="16283" y="12194"/>
                    <a:pt x="16071" y="12265"/>
                    <a:pt x="15965" y="12177"/>
                  </a:cubicBezTo>
                  <a:cubicBezTo>
                    <a:pt x="15842" y="12239"/>
                    <a:pt x="15718" y="12230"/>
                    <a:pt x="15638" y="12168"/>
                  </a:cubicBezTo>
                  <a:cubicBezTo>
                    <a:pt x="15665" y="12318"/>
                    <a:pt x="15480" y="12230"/>
                    <a:pt x="15427" y="12283"/>
                  </a:cubicBezTo>
                  <a:cubicBezTo>
                    <a:pt x="15435" y="12221"/>
                    <a:pt x="15506" y="12230"/>
                    <a:pt x="15515" y="12168"/>
                  </a:cubicBezTo>
                  <a:cubicBezTo>
                    <a:pt x="15409" y="12221"/>
                    <a:pt x="15374" y="12159"/>
                    <a:pt x="15250" y="12159"/>
                  </a:cubicBezTo>
                  <a:cubicBezTo>
                    <a:pt x="15197" y="12274"/>
                    <a:pt x="15374" y="12177"/>
                    <a:pt x="15365" y="12256"/>
                  </a:cubicBezTo>
                  <a:cubicBezTo>
                    <a:pt x="15347" y="12362"/>
                    <a:pt x="15223" y="12239"/>
                    <a:pt x="15100" y="12274"/>
                  </a:cubicBezTo>
                  <a:cubicBezTo>
                    <a:pt x="15091" y="12309"/>
                    <a:pt x="15082" y="12345"/>
                    <a:pt x="15038" y="12336"/>
                  </a:cubicBezTo>
                  <a:cubicBezTo>
                    <a:pt x="15091" y="12239"/>
                    <a:pt x="15020" y="12309"/>
                    <a:pt x="14950" y="12300"/>
                  </a:cubicBezTo>
                  <a:cubicBezTo>
                    <a:pt x="14817" y="12283"/>
                    <a:pt x="14729" y="12274"/>
                    <a:pt x="14676" y="12353"/>
                  </a:cubicBezTo>
                  <a:cubicBezTo>
                    <a:pt x="14676" y="12300"/>
                    <a:pt x="14685" y="12256"/>
                    <a:pt x="14711" y="12230"/>
                  </a:cubicBezTo>
                  <a:cubicBezTo>
                    <a:pt x="14597" y="12194"/>
                    <a:pt x="14614" y="12292"/>
                    <a:pt x="14552" y="12318"/>
                  </a:cubicBezTo>
                  <a:cubicBezTo>
                    <a:pt x="14367" y="12292"/>
                    <a:pt x="14190" y="12292"/>
                    <a:pt x="14137" y="12212"/>
                  </a:cubicBezTo>
                  <a:cubicBezTo>
                    <a:pt x="14146" y="12177"/>
                    <a:pt x="14199" y="12150"/>
                    <a:pt x="14146" y="12124"/>
                  </a:cubicBezTo>
                  <a:cubicBezTo>
                    <a:pt x="14102" y="12159"/>
                    <a:pt x="14093" y="12239"/>
                    <a:pt x="14049" y="12274"/>
                  </a:cubicBezTo>
                  <a:cubicBezTo>
                    <a:pt x="13970" y="12274"/>
                    <a:pt x="13917" y="12141"/>
                    <a:pt x="13873" y="12265"/>
                  </a:cubicBezTo>
                  <a:cubicBezTo>
                    <a:pt x="13996" y="12318"/>
                    <a:pt x="14102" y="12247"/>
                    <a:pt x="14137" y="12336"/>
                  </a:cubicBezTo>
                  <a:cubicBezTo>
                    <a:pt x="14093" y="12362"/>
                    <a:pt x="14005" y="12371"/>
                    <a:pt x="13925" y="12389"/>
                  </a:cubicBezTo>
                  <a:cubicBezTo>
                    <a:pt x="13802" y="12424"/>
                    <a:pt x="13881" y="12380"/>
                    <a:pt x="13784" y="12353"/>
                  </a:cubicBezTo>
                  <a:cubicBezTo>
                    <a:pt x="13634" y="12556"/>
                    <a:pt x="14332" y="12521"/>
                    <a:pt x="14314" y="12433"/>
                  </a:cubicBezTo>
                  <a:close/>
                  <a:moveTo>
                    <a:pt x="12910" y="12548"/>
                  </a:moveTo>
                  <a:cubicBezTo>
                    <a:pt x="12937" y="12442"/>
                    <a:pt x="12813" y="12433"/>
                    <a:pt x="12769" y="12477"/>
                  </a:cubicBezTo>
                  <a:cubicBezTo>
                    <a:pt x="12742" y="12583"/>
                    <a:pt x="12866" y="12592"/>
                    <a:pt x="12910" y="12548"/>
                  </a:cubicBezTo>
                  <a:close/>
                  <a:moveTo>
                    <a:pt x="12001" y="13157"/>
                  </a:moveTo>
                  <a:cubicBezTo>
                    <a:pt x="12080" y="13166"/>
                    <a:pt x="12195" y="13148"/>
                    <a:pt x="12239" y="13192"/>
                  </a:cubicBezTo>
                  <a:cubicBezTo>
                    <a:pt x="12213" y="13139"/>
                    <a:pt x="12133" y="13007"/>
                    <a:pt x="12089" y="13069"/>
                  </a:cubicBezTo>
                  <a:cubicBezTo>
                    <a:pt x="12107" y="13069"/>
                    <a:pt x="12124" y="13077"/>
                    <a:pt x="12115" y="13104"/>
                  </a:cubicBezTo>
                  <a:cubicBezTo>
                    <a:pt x="12062" y="13104"/>
                    <a:pt x="12018" y="13122"/>
                    <a:pt x="12001" y="13157"/>
                  </a:cubicBezTo>
                  <a:close/>
                  <a:moveTo>
                    <a:pt x="11798" y="12848"/>
                  </a:moveTo>
                  <a:cubicBezTo>
                    <a:pt x="11842" y="12901"/>
                    <a:pt x="11948" y="12883"/>
                    <a:pt x="11974" y="12821"/>
                  </a:cubicBezTo>
                  <a:cubicBezTo>
                    <a:pt x="11930" y="12768"/>
                    <a:pt x="11824" y="12786"/>
                    <a:pt x="11798" y="12848"/>
                  </a:cubicBezTo>
                  <a:close/>
                  <a:moveTo>
                    <a:pt x="11709" y="12689"/>
                  </a:moveTo>
                  <a:cubicBezTo>
                    <a:pt x="11709" y="12813"/>
                    <a:pt x="11789" y="12777"/>
                    <a:pt x="11859" y="12760"/>
                  </a:cubicBezTo>
                  <a:cubicBezTo>
                    <a:pt x="11895" y="12654"/>
                    <a:pt x="11771" y="12707"/>
                    <a:pt x="11709" y="12689"/>
                  </a:cubicBezTo>
                  <a:close/>
                  <a:moveTo>
                    <a:pt x="11674" y="10949"/>
                  </a:moveTo>
                  <a:cubicBezTo>
                    <a:pt x="11762" y="11029"/>
                    <a:pt x="11815" y="10897"/>
                    <a:pt x="11886" y="10861"/>
                  </a:cubicBezTo>
                  <a:cubicBezTo>
                    <a:pt x="11780" y="10852"/>
                    <a:pt x="11709" y="10879"/>
                    <a:pt x="11674" y="10949"/>
                  </a:cubicBezTo>
                  <a:close/>
                  <a:moveTo>
                    <a:pt x="11621" y="10764"/>
                  </a:moveTo>
                  <a:cubicBezTo>
                    <a:pt x="11639" y="10667"/>
                    <a:pt x="11559" y="10667"/>
                    <a:pt x="11471" y="10667"/>
                  </a:cubicBezTo>
                  <a:cubicBezTo>
                    <a:pt x="11462" y="10764"/>
                    <a:pt x="11533" y="10764"/>
                    <a:pt x="11621" y="10764"/>
                  </a:cubicBezTo>
                  <a:close/>
                  <a:moveTo>
                    <a:pt x="11197" y="10932"/>
                  </a:moveTo>
                  <a:cubicBezTo>
                    <a:pt x="11277" y="10941"/>
                    <a:pt x="11347" y="10941"/>
                    <a:pt x="11347" y="10879"/>
                  </a:cubicBezTo>
                  <a:cubicBezTo>
                    <a:pt x="11303" y="10826"/>
                    <a:pt x="11179" y="10826"/>
                    <a:pt x="11197" y="10932"/>
                  </a:cubicBezTo>
                  <a:close/>
                  <a:moveTo>
                    <a:pt x="10826" y="12424"/>
                  </a:moveTo>
                  <a:cubicBezTo>
                    <a:pt x="10941" y="12468"/>
                    <a:pt x="10888" y="12336"/>
                    <a:pt x="10976" y="12362"/>
                  </a:cubicBezTo>
                  <a:cubicBezTo>
                    <a:pt x="11038" y="12389"/>
                    <a:pt x="11268" y="12512"/>
                    <a:pt x="11303" y="12371"/>
                  </a:cubicBezTo>
                  <a:cubicBezTo>
                    <a:pt x="11197" y="12345"/>
                    <a:pt x="11073" y="12415"/>
                    <a:pt x="11038" y="12336"/>
                  </a:cubicBezTo>
                  <a:cubicBezTo>
                    <a:pt x="11047" y="12353"/>
                    <a:pt x="11135" y="12309"/>
                    <a:pt x="11065" y="12309"/>
                  </a:cubicBezTo>
                  <a:cubicBezTo>
                    <a:pt x="11012" y="12371"/>
                    <a:pt x="10800" y="12265"/>
                    <a:pt x="10826" y="12424"/>
                  </a:cubicBezTo>
                  <a:close/>
                  <a:moveTo>
                    <a:pt x="10809" y="10923"/>
                  </a:moveTo>
                  <a:cubicBezTo>
                    <a:pt x="10897" y="10897"/>
                    <a:pt x="10888" y="10967"/>
                    <a:pt x="10959" y="10958"/>
                  </a:cubicBezTo>
                  <a:cubicBezTo>
                    <a:pt x="10967" y="10905"/>
                    <a:pt x="10959" y="10861"/>
                    <a:pt x="10932" y="10835"/>
                  </a:cubicBezTo>
                  <a:cubicBezTo>
                    <a:pt x="10862" y="10826"/>
                    <a:pt x="10835" y="10879"/>
                    <a:pt x="10809" y="10923"/>
                  </a:cubicBezTo>
                  <a:close/>
                  <a:moveTo>
                    <a:pt x="9899" y="12486"/>
                  </a:moveTo>
                  <a:cubicBezTo>
                    <a:pt x="10049" y="12415"/>
                    <a:pt x="10137" y="12565"/>
                    <a:pt x="10199" y="12459"/>
                  </a:cubicBezTo>
                  <a:cubicBezTo>
                    <a:pt x="10111" y="12433"/>
                    <a:pt x="10111" y="12309"/>
                    <a:pt x="9996" y="12300"/>
                  </a:cubicBezTo>
                  <a:cubicBezTo>
                    <a:pt x="9961" y="12345"/>
                    <a:pt x="9961" y="12380"/>
                    <a:pt x="9987" y="12424"/>
                  </a:cubicBezTo>
                  <a:cubicBezTo>
                    <a:pt x="9934" y="12424"/>
                    <a:pt x="9917" y="12442"/>
                    <a:pt x="9899" y="12486"/>
                  </a:cubicBezTo>
                  <a:close/>
                  <a:moveTo>
                    <a:pt x="9608" y="12256"/>
                  </a:moveTo>
                  <a:cubicBezTo>
                    <a:pt x="9687" y="12274"/>
                    <a:pt x="9705" y="12221"/>
                    <a:pt x="9696" y="12141"/>
                  </a:cubicBezTo>
                  <a:cubicBezTo>
                    <a:pt x="9617" y="12141"/>
                    <a:pt x="9555" y="12203"/>
                    <a:pt x="9608" y="12256"/>
                  </a:cubicBezTo>
                  <a:close/>
                  <a:moveTo>
                    <a:pt x="7965" y="12177"/>
                  </a:moveTo>
                  <a:cubicBezTo>
                    <a:pt x="7992" y="12186"/>
                    <a:pt x="8001" y="12203"/>
                    <a:pt x="7992" y="12239"/>
                  </a:cubicBezTo>
                  <a:cubicBezTo>
                    <a:pt x="8080" y="12274"/>
                    <a:pt x="8204" y="12194"/>
                    <a:pt x="8204" y="12247"/>
                  </a:cubicBezTo>
                  <a:cubicBezTo>
                    <a:pt x="8195" y="12309"/>
                    <a:pt x="8071" y="12247"/>
                    <a:pt x="8080" y="12336"/>
                  </a:cubicBezTo>
                  <a:cubicBezTo>
                    <a:pt x="8186" y="12398"/>
                    <a:pt x="8186" y="12327"/>
                    <a:pt x="8292" y="12309"/>
                  </a:cubicBezTo>
                  <a:cubicBezTo>
                    <a:pt x="8248" y="12221"/>
                    <a:pt x="8301" y="12194"/>
                    <a:pt x="8266" y="12124"/>
                  </a:cubicBezTo>
                  <a:cubicBezTo>
                    <a:pt x="8151" y="12168"/>
                    <a:pt x="8045" y="12168"/>
                    <a:pt x="7965" y="12177"/>
                  </a:cubicBezTo>
                  <a:close/>
                  <a:moveTo>
                    <a:pt x="6023" y="12362"/>
                  </a:moveTo>
                  <a:cubicBezTo>
                    <a:pt x="6085" y="12362"/>
                    <a:pt x="6076" y="12406"/>
                    <a:pt x="6138" y="12398"/>
                  </a:cubicBezTo>
                  <a:cubicBezTo>
                    <a:pt x="6155" y="12318"/>
                    <a:pt x="6217" y="12327"/>
                    <a:pt x="6244" y="12247"/>
                  </a:cubicBezTo>
                  <a:cubicBezTo>
                    <a:pt x="6146" y="12247"/>
                    <a:pt x="6093" y="12318"/>
                    <a:pt x="6023" y="12362"/>
                  </a:cubicBezTo>
                  <a:close/>
                  <a:moveTo>
                    <a:pt x="5555" y="12353"/>
                  </a:moveTo>
                  <a:cubicBezTo>
                    <a:pt x="5617" y="12380"/>
                    <a:pt x="5617" y="12459"/>
                    <a:pt x="5714" y="12415"/>
                  </a:cubicBezTo>
                  <a:cubicBezTo>
                    <a:pt x="5740" y="12380"/>
                    <a:pt x="5740" y="12353"/>
                    <a:pt x="5740" y="12327"/>
                  </a:cubicBezTo>
                  <a:cubicBezTo>
                    <a:pt x="5908" y="12239"/>
                    <a:pt x="5899" y="12398"/>
                    <a:pt x="6005" y="12336"/>
                  </a:cubicBezTo>
                  <a:cubicBezTo>
                    <a:pt x="6014" y="12247"/>
                    <a:pt x="5820" y="12283"/>
                    <a:pt x="5767" y="12239"/>
                  </a:cubicBezTo>
                  <a:cubicBezTo>
                    <a:pt x="5731" y="12283"/>
                    <a:pt x="5705" y="12345"/>
                    <a:pt x="5652" y="12353"/>
                  </a:cubicBezTo>
                  <a:cubicBezTo>
                    <a:pt x="5687" y="12300"/>
                    <a:pt x="5555" y="12336"/>
                    <a:pt x="5564" y="12292"/>
                  </a:cubicBezTo>
                  <a:cubicBezTo>
                    <a:pt x="5299" y="12371"/>
                    <a:pt x="5467" y="12318"/>
                    <a:pt x="5555" y="12353"/>
                  </a:cubicBezTo>
                  <a:close/>
                  <a:moveTo>
                    <a:pt x="6067" y="10040"/>
                  </a:moveTo>
                  <a:cubicBezTo>
                    <a:pt x="6049" y="10075"/>
                    <a:pt x="5943" y="10128"/>
                    <a:pt x="6058" y="10093"/>
                  </a:cubicBezTo>
                  <a:cubicBezTo>
                    <a:pt x="6076" y="10075"/>
                    <a:pt x="6120" y="10067"/>
                    <a:pt x="6155" y="10049"/>
                  </a:cubicBezTo>
                  <a:cubicBezTo>
                    <a:pt x="6102" y="10049"/>
                    <a:pt x="6350" y="9934"/>
                    <a:pt x="6067" y="10040"/>
                  </a:cubicBezTo>
                  <a:close/>
                  <a:moveTo>
                    <a:pt x="5979" y="10058"/>
                  </a:moveTo>
                  <a:cubicBezTo>
                    <a:pt x="5935" y="10075"/>
                    <a:pt x="5908" y="10093"/>
                    <a:pt x="5970" y="10075"/>
                  </a:cubicBezTo>
                  <a:cubicBezTo>
                    <a:pt x="6023" y="10040"/>
                    <a:pt x="6164" y="9987"/>
                    <a:pt x="6182" y="9961"/>
                  </a:cubicBezTo>
                  <a:cubicBezTo>
                    <a:pt x="6040" y="10005"/>
                    <a:pt x="6076" y="10014"/>
                    <a:pt x="5979" y="10058"/>
                  </a:cubicBezTo>
                  <a:close/>
                  <a:moveTo>
                    <a:pt x="6164" y="9890"/>
                  </a:moveTo>
                  <a:cubicBezTo>
                    <a:pt x="6093" y="9925"/>
                    <a:pt x="6085" y="9961"/>
                    <a:pt x="6217" y="9916"/>
                  </a:cubicBezTo>
                  <a:cubicBezTo>
                    <a:pt x="6155" y="9916"/>
                    <a:pt x="6314" y="9855"/>
                    <a:pt x="6164" y="9890"/>
                  </a:cubicBezTo>
                  <a:close/>
                  <a:moveTo>
                    <a:pt x="4857" y="10005"/>
                  </a:moveTo>
                  <a:cubicBezTo>
                    <a:pt x="4857" y="10049"/>
                    <a:pt x="4831" y="10111"/>
                    <a:pt x="4901" y="10111"/>
                  </a:cubicBezTo>
                  <a:cubicBezTo>
                    <a:pt x="4999" y="10022"/>
                    <a:pt x="4954" y="10022"/>
                    <a:pt x="4857" y="10005"/>
                  </a:cubicBezTo>
                  <a:close/>
                  <a:moveTo>
                    <a:pt x="6261" y="9678"/>
                  </a:moveTo>
                  <a:cubicBezTo>
                    <a:pt x="6226" y="9713"/>
                    <a:pt x="6182" y="9731"/>
                    <a:pt x="6314" y="9713"/>
                  </a:cubicBezTo>
                  <a:cubicBezTo>
                    <a:pt x="6411" y="9678"/>
                    <a:pt x="6358" y="9669"/>
                    <a:pt x="6261" y="9678"/>
                  </a:cubicBezTo>
                  <a:close/>
                  <a:moveTo>
                    <a:pt x="5873" y="8689"/>
                  </a:moveTo>
                  <a:cubicBezTo>
                    <a:pt x="5837" y="8724"/>
                    <a:pt x="5811" y="8769"/>
                    <a:pt x="5829" y="8804"/>
                  </a:cubicBezTo>
                  <a:cubicBezTo>
                    <a:pt x="5890" y="8822"/>
                    <a:pt x="5935" y="8830"/>
                    <a:pt x="5970" y="8813"/>
                  </a:cubicBezTo>
                  <a:cubicBezTo>
                    <a:pt x="5829" y="8786"/>
                    <a:pt x="5908" y="8733"/>
                    <a:pt x="5873" y="8689"/>
                  </a:cubicBezTo>
                  <a:close/>
                  <a:moveTo>
                    <a:pt x="5987" y="8610"/>
                  </a:moveTo>
                  <a:cubicBezTo>
                    <a:pt x="5970" y="8618"/>
                    <a:pt x="5846" y="8601"/>
                    <a:pt x="5917" y="8663"/>
                  </a:cubicBezTo>
                  <a:cubicBezTo>
                    <a:pt x="6067" y="8689"/>
                    <a:pt x="5908" y="8716"/>
                    <a:pt x="5935" y="8760"/>
                  </a:cubicBezTo>
                  <a:cubicBezTo>
                    <a:pt x="6102" y="8830"/>
                    <a:pt x="6032" y="8671"/>
                    <a:pt x="5987" y="8610"/>
                  </a:cubicBezTo>
                  <a:close/>
                  <a:moveTo>
                    <a:pt x="7038" y="7956"/>
                  </a:moveTo>
                  <a:cubicBezTo>
                    <a:pt x="6985" y="7965"/>
                    <a:pt x="6879" y="8071"/>
                    <a:pt x="6950" y="8124"/>
                  </a:cubicBezTo>
                  <a:cubicBezTo>
                    <a:pt x="6941" y="8027"/>
                    <a:pt x="7074" y="8044"/>
                    <a:pt x="7038" y="7956"/>
                  </a:cubicBezTo>
                  <a:close/>
                  <a:moveTo>
                    <a:pt x="7665" y="7153"/>
                  </a:moveTo>
                  <a:cubicBezTo>
                    <a:pt x="7692" y="7188"/>
                    <a:pt x="7692" y="7214"/>
                    <a:pt x="7656" y="7250"/>
                  </a:cubicBezTo>
                  <a:cubicBezTo>
                    <a:pt x="7727" y="7320"/>
                    <a:pt x="7771" y="7312"/>
                    <a:pt x="7824" y="7294"/>
                  </a:cubicBezTo>
                  <a:cubicBezTo>
                    <a:pt x="7780" y="7259"/>
                    <a:pt x="7789" y="7223"/>
                    <a:pt x="7833" y="7197"/>
                  </a:cubicBezTo>
                  <a:cubicBezTo>
                    <a:pt x="7771" y="7117"/>
                    <a:pt x="7718" y="7135"/>
                    <a:pt x="7665" y="7153"/>
                  </a:cubicBezTo>
                  <a:close/>
                  <a:moveTo>
                    <a:pt x="7939" y="7073"/>
                  </a:moveTo>
                  <a:cubicBezTo>
                    <a:pt x="7877" y="7029"/>
                    <a:pt x="7815" y="7029"/>
                    <a:pt x="7753" y="7011"/>
                  </a:cubicBezTo>
                  <a:cubicBezTo>
                    <a:pt x="7815" y="7064"/>
                    <a:pt x="7895" y="7188"/>
                    <a:pt x="7939" y="7073"/>
                  </a:cubicBezTo>
                  <a:close/>
                  <a:moveTo>
                    <a:pt x="7489" y="6658"/>
                  </a:moveTo>
                  <a:cubicBezTo>
                    <a:pt x="7453" y="6773"/>
                    <a:pt x="7277" y="6879"/>
                    <a:pt x="7356" y="6994"/>
                  </a:cubicBezTo>
                  <a:cubicBezTo>
                    <a:pt x="7427" y="6985"/>
                    <a:pt x="7365" y="6950"/>
                    <a:pt x="7391" y="6905"/>
                  </a:cubicBezTo>
                  <a:cubicBezTo>
                    <a:pt x="7436" y="6835"/>
                    <a:pt x="7595" y="6747"/>
                    <a:pt x="7489" y="6658"/>
                  </a:cubicBezTo>
                  <a:close/>
                  <a:moveTo>
                    <a:pt x="8319" y="6164"/>
                  </a:moveTo>
                  <a:cubicBezTo>
                    <a:pt x="8336" y="6111"/>
                    <a:pt x="8380" y="6049"/>
                    <a:pt x="8336" y="5987"/>
                  </a:cubicBezTo>
                  <a:cubicBezTo>
                    <a:pt x="8301" y="6058"/>
                    <a:pt x="8257" y="6005"/>
                    <a:pt x="8221" y="6058"/>
                  </a:cubicBezTo>
                  <a:close/>
                  <a:moveTo>
                    <a:pt x="8354" y="6393"/>
                  </a:moveTo>
                  <a:cubicBezTo>
                    <a:pt x="8301" y="6429"/>
                    <a:pt x="8283" y="6473"/>
                    <a:pt x="8283" y="6508"/>
                  </a:cubicBezTo>
                  <a:cubicBezTo>
                    <a:pt x="8310" y="6579"/>
                    <a:pt x="8442" y="6641"/>
                    <a:pt x="8407" y="6561"/>
                  </a:cubicBezTo>
                  <a:cubicBezTo>
                    <a:pt x="8336" y="6579"/>
                    <a:pt x="8354" y="6437"/>
                    <a:pt x="8354" y="6393"/>
                  </a:cubicBezTo>
                  <a:close/>
                  <a:moveTo>
                    <a:pt x="8725" y="6173"/>
                  </a:moveTo>
                  <a:cubicBezTo>
                    <a:pt x="8698" y="6234"/>
                    <a:pt x="8513" y="6279"/>
                    <a:pt x="8610" y="6358"/>
                  </a:cubicBezTo>
                  <a:cubicBezTo>
                    <a:pt x="8636" y="6287"/>
                    <a:pt x="8822" y="6252"/>
                    <a:pt x="8725" y="6173"/>
                  </a:cubicBezTo>
                  <a:close/>
                  <a:moveTo>
                    <a:pt x="8707" y="6146"/>
                  </a:moveTo>
                  <a:cubicBezTo>
                    <a:pt x="8610" y="6058"/>
                    <a:pt x="8513" y="6270"/>
                    <a:pt x="8433" y="6323"/>
                  </a:cubicBezTo>
                  <a:cubicBezTo>
                    <a:pt x="8469" y="6367"/>
                    <a:pt x="8380" y="6393"/>
                    <a:pt x="8433" y="6437"/>
                  </a:cubicBezTo>
                  <a:cubicBezTo>
                    <a:pt x="8557" y="6314"/>
                    <a:pt x="8530" y="6226"/>
                    <a:pt x="8707" y="6146"/>
                  </a:cubicBezTo>
                  <a:close/>
                  <a:moveTo>
                    <a:pt x="16080" y="12459"/>
                  </a:moveTo>
                  <a:cubicBezTo>
                    <a:pt x="16098" y="12380"/>
                    <a:pt x="16168" y="12345"/>
                    <a:pt x="16257" y="12345"/>
                  </a:cubicBezTo>
                  <a:cubicBezTo>
                    <a:pt x="16248" y="12380"/>
                    <a:pt x="16221" y="12406"/>
                    <a:pt x="16168" y="12398"/>
                  </a:cubicBezTo>
                  <a:cubicBezTo>
                    <a:pt x="16159" y="12424"/>
                    <a:pt x="16177" y="12433"/>
                    <a:pt x="16195" y="12433"/>
                  </a:cubicBezTo>
                  <a:cubicBezTo>
                    <a:pt x="16186" y="12477"/>
                    <a:pt x="16124" y="12459"/>
                    <a:pt x="16080" y="12459"/>
                  </a:cubicBezTo>
                  <a:close/>
                  <a:moveTo>
                    <a:pt x="21360" y="1396"/>
                  </a:moveTo>
                  <a:cubicBezTo>
                    <a:pt x="21307" y="1484"/>
                    <a:pt x="21237" y="1396"/>
                    <a:pt x="21175" y="1369"/>
                  </a:cubicBezTo>
                  <a:cubicBezTo>
                    <a:pt x="21228" y="1290"/>
                    <a:pt x="21298" y="1369"/>
                    <a:pt x="21360" y="1396"/>
                  </a:cubicBezTo>
                  <a:close/>
                  <a:moveTo>
                    <a:pt x="4893" y="12459"/>
                  </a:moveTo>
                  <a:cubicBezTo>
                    <a:pt x="4760" y="12512"/>
                    <a:pt x="4425" y="12548"/>
                    <a:pt x="4380" y="12477"/>
                  </a:cubicBezTo>
                  <a:cubicBezTo>
                    <a:pt x="4513" y="12345"/>
                    <a:pt x="4433" y="12477"/>
                    <a:pt x="4486" y="12477"/>
                  </a:cubicBezTo>
                  <a:cubicBezTo>
                    <a:pt x="4645" y="12406"/>
                    <a:pt x="4795" y="12451"/>
                    <a:pt x="4893" y="12459"/>
                  </a:cubicBezTo>
                  <a:close/>
                  <a:moveTo>
                    <a:pt x="3409" y="10526"/>
                  </a:moveTo>
                  <a:cubicBezTo>
                    <a:pt x="3418" y="10446"/>
                    <a:pt x="3506" y="10323"/>
                    <a:pt x="3603" y="10155"/>
                  </a:cubicBezTo>
                  <a:cubicBezTo>
                    <a:pt x="3586" y="10252"/>
                    <a:pt x="3524" y="10411"/>
                    <a:pt x="3409" y="10526"/>
                  </a:cubicBezTo>
                  <a:close/>
                  <a:moveTo>
                    <a:pt x="18490" y="2535"/>
                  </a:moveTo>
                  <a:cubicBezTo>
                    <a:pt x="18438" y="2694"/>
                    <a:pt x="18243" y="2570"/>
                    <a:pt x="18128" y="2561"/>
                  </a:cubicBezTo>
                  <a:cubicBezTo>
                    <a:pt x="18058" y="2544"/>
                    <a:pt x="17925" y="2605"/>
                    <a:pt x="17917" y="2482"/>
                  </a:cubicBezTo>
                  <a:cubicBezTo>
                    <a:pt x="18014" y="2517"/>
                    <a:pt x="18120" y="2535"/>
                    <a:pt x="18217" y="2535"/>
                  </a:cubicBezTo>
                  <a:cubicBezTo>
                    <a:pt x="18323" y="2544"/>
                    <a:pt x="18420" y="2535"/>
                    <a:pt x="18490" y="2535"/>
                  </a:cubicBezTo>
                  <a:close/>
                  <a:moveTo>
                    <a:pt x="22014" y="2367"/>
                  </a:moveTo>
                  <a:cubicBezTo>
                    <a:pt x="21969" y="2340"/>
                    <a:pt x="21943" y="2376"/>
                    <a:pt x="21899" y="2349"/>
                  </a:cubicBezTo>
                  <a:cubicBezTo>
                    <a:pt x="21890" y="2270"/>
                    <a:pt x="21899" y="2190"/>
                    <a:pt x="21925" y="2093"/>
                  </a:cubicBezTo>
                  <a:cubicBezTo>
                    <a:pt x="21996" y="2164"/>
                    <a:pt x="22049" y="2243"/>
                    <a:pt x="22014" y="2367"/>
                  </a:cubicBezTo>
                  <a:close/>
                  <a:moveTo>
                    <a:pt x="19029" y="2694"/>
                  </a:moveTo>
                  <a:cubicBezTo>
                    <a:pt x="18950" y="2755"/>
                    <a:pt x="18782" y="2676"/>
                    <a:pt x="18667" y="2685"/>
                  </a:cubicBezTo>
                  <a:cubicBezTo>
                    <a:pt x="18755" y="2614"/>
                    <a:pt x="18923" y="2685"/>
                    <a:pt x="19029" y="2694"/>
                  </a:cubicBezTo>
                  <a:close/>
                  <a:moveTo>
                    <a:pt x="16592" y="2420"/>
                  </a:moveTo>
                  <a:cubicBezTo>
                    <a:pt x="16751" y="2420"/>
                    <a:pt x="16936" y="2420"/>
                    <a:pt x="17060" y="2420"/>
                  </a:cubicBezTo>
                  <a:cubicBezTo>
                    <a:pt x="16936" y="2491"/>
                    <a:pt x="16813" y="2482"/>
                    <a:pt x="16672" y="2464"/>
                  </a:cubicBezTo>
                  <a:cubicBezTo>
                    <a:pt x="16539" y="2446"/>
                    <a:pt x="16389" y="2438"/>
                    <a:pt x="16204" y="2473"/>
                  </a:cubicBezTo>
                  <a:cubicBezTo>
                    <a:pt x="16151" y="2429"/>
                    <a:pt x="16477" y="2429"/>
                    <a:pt x="16592" y="2420"/>
                  </a:cubicBezTo>
                  <a:close/>
                  <a:moveTo>
                    <a:pt x="22120" y="2570"/>
                  </a:moveTo>
                  <a:lnTo>
                    <a:pt x="21855" y="2464"/>
                  </a:lnTo>
                  <a:cubicBezTo>
                    <a:pt x="21908" y="2464"/>
                    <a:pt x="22155" y="2438"/>
                    <a:pt x="22120" y="2570"/>
                  </a:cubicBezTo>
                  <a:close/>
                  <a:moveTo>
                    <a:pt x="22914" y="2808"/>
                  </a:moveTo>
                  <a:cubicBezTo>
                    <a:pt x="22844" y="2861"/>
                    <a:pt x="22799" y="2817"/>
                    <a:pt x="22738" y="2764"/>
                  </a:cubicBezTo>
                  <a:cubicBezTo>
                    <a:pt x="22808" y="2711"/>
                    <a:pt x="22852" y="2755"/>
                    <a:pt x="22914" y="2808"/>
                  </a:cubicBezTo>
                  <a:close/>
                  <a:moveTo>
                    <a:pt x="22464" y="2667"/>
                  </a:moveTo>
                  <a:cubicBezTo>
                    <a:pt x="22331" y="2685"/>
                    <a:pt x="22287" y="2614"/>
                    <a:pt x="22199" y="2535"/>
                  </a:cubicBezTo>
                  <a:cubicBezTo>
                    <a:pt x="22261" y="2499"/>
                    <a:pt x="22349" y="2517"/>
                    <a:pt x="22446" y="2561"/>
                  </a:cubicBezTo>
                  <a:cubicBezTo>
                    <a:pt x="22420" y="2614"/>
                    <a:pt x="22429" y="2641"/>
                    <a:pt x="22464" y="2667"/>
                  </a:cubicBezTo>
                  <a:close/>
                  <a:moveTo>
                    <a:pt x="19947" y="1193"/>
                  </a:moveTo>
                  <a:cubicBezTo>
                    <a:pt x="19824" y="1131"/>
                    <a:pt x="19815" y="1228"/>
                    <a:pt x="19718" y="1210"/>
                  </a:cubicBezTo>
                  <a:cubicBezTo>
                    <a:pt x="19683" y="1016"/>
                    <a:pt x="19524" y="1193"/>
                    <a:pt x="19453" y="1131"/>
                  </a:cubicBezTo>
                  <a:cubicBezTo>
                    <a:pt x="19471" y="1104"/>
                    <a:pt x="19497" y="1087"/>
                    <a:pt x="19497" y="1042"/>
                  </a:cubicBezTo>
                  <a:cubicBezTo>
                    <a:pt x="19559" y="1069"/>
                    <a:pt x="19709" y="1042"/>
                    <a:pt x="19709" y="1113"/>
                  </a:cubicBezTo>
                  <a:cubicBezTo>
                    <a:pt x="19780" y="1095"/>
                    <a:pt x="19983" y="1034"/>
                    <a:pt x="19947" y="1193"/>
                  </a:cubicBezTo>
                  <a:close/>
                  <a:moveTo>
                    <a:pt x="21219" y="13325"/>
                  </a:moveTo>
                  <a:cubicBezTo>
                    <a:pt x="21016" y="13351"/>
                    <a:pt x="20822" y="13334"/>
                    <a:pt x="20592" y="13298"/>
                  </a:cubicBezTo>
                  <a:cubicBezTo>
                    <a:pt x="20751" y="13254"/>
                    <a:pt x="20945" y="13254"/>
                    <a:pt x="21157" y="13254"/>
                  </a:cubicBezTo>
                  <a:cubicBezTo>
                    <a:pt x="21210" y="13245"/>
                    <a:pt x="21210" y="13281"/>
                    <a:pt x="21219" y="13325"/>
                  </a:cubicBezTo>
                  <a:close/>
                  <a:moveTo>
                    <a:pt x="8804" y="10252"/>
                  </a:moveTo>
                  <a:lnTo>
                    <a:pt x="9007" y="10252"/>
                  </a:lnTo>
                  <a:cubicBezTo>
                    <a:pt x="8998" y="10305"/>
                    <a:pt x="8787" y="10367"/>
                    <a:pt x="8804" y="10252"/>
                  </a:cubicBezTo>
                  <a:close/>
                  <a:moveTo>
                    <a:pt x="26649" y="10402"/>
                  </a:moveTo>
                  <a:cubicBezTo>
                    <a:pt x="26658" y="10349"/>
                    <a:pt x="26773" y="10314"/>
                    <a:pt x="26826" y="10314"/>
                  </a:cubicBezTo>
                  <a:cubicBezTo>
                    <a:pt x="26879" y="10323"/>
                    <a:pt x="26994" y="10349"/>
                    <a:pt x="26976" y="10411"/>
                  </a:cubicBezTo>
                  <a:cubicBezTo>
                    <a:pt x="26843" y="10367"/>
                    <a:pt x="26808" y="10420"/>
                    <a:pt x="26649" y="10402"/>
                  </a:cubicBezTo>
                  <a:close/>
                  <a:moveTo>
                    <a:pt x="10261" y="10261"/>
                  </a:moveTo>
                  <a:cubicBezTo>
                    <a:pt x="10323" y="10314"/>
                    <a:pt x="10473" y="10296"/>
                    <a:pt x="10588" y="10305"/>
                  </a:cubicBezTo>
                  <a:cubicBezTo>
                    <a:pt x="10711" y="10314"/>
                    <a:pt x="10870" y="10261"/>
                    <a:pt x="10888" y="10376"/>
                  </a:cubicBezTo>
                  <a:cubicBezTo>
                    <a:pt x="10694" y="10323"/>
                    <a:pt x="10314" y="10455"/>
                    <a:pt x="10261" y="10261"/>
                  </a:cubicBezTo>
                  <a:close/>
                  <a:moveTo>
                    <a:pt x="17722" y="10526"/>
                  </a:moveTo>
                  <a:cubicBezTo>
                    <a:pt x="17616" y="10411"/>
                    <a:pt x="17943" y="10499"/>
                    <a:pt x="17987" y="10437"/>
                  </a:cubicBezTo>
                  <a:cubicBezTo>
                    <a:pt x="17996" y="10482"/>
                    <a:pt x="18040" y="10473"/>
                    <a:pt x="18075" y="10473"/>
                  </a:cubicBezTo>
                  <a:cubicBezTo>
                    <a:pt x="18031" y="10605"/>
                    <a:pt x="17766" y="10473"/>
                    <a:pt x="17722" y="10526"/>
                  </a:cubicBezTo>
                  <a:close/>
                  <a:moveTo>
                    <a:pt x="12107" y="10623"/>
                  </a:moveTo>
                  <a:cubicBezTo>
                    <a:pt x="12177" y="10632"/>
                    <a:pt x="12257" y="10640"/>
                    <a:pt x="12248" y="10720"/>
                  </a:cubicBezTo>
                  <a:cubicBezTo>
                    <a:pt x="12168" y="10729"/>
                    <a:pt x="12089" y="10720"/>
                    <a:pt x="12107" y="10623"/>
                  </a:cubicBezTo>
                  <a:close/>
                  <a:moveTo>
                    <a:pt x="10049" y="10534"/>
                  </a:moveTo>
                  <a:cubicBezTo>
                    <a:pt x="10032" y="10446"/>
                    <a:pt x="10208" y="10561"/>
                    <a:pt x="10199" y="10473"/>
                  </a:cubicBezTo>
                  <a:cubicBezTo>
                    <a:pt x="10217" y="10552"/>
                    <a:pt x="10429" y="10446"/>
                    <a:pt x="10402" y="10570"/>
                  </a:cubicBezTo>
                  <a:cubicBezTo>
                    <a:pt x="10279" y="10570"/>
                    <a:pt x="10199" y="10517"/>
                    <a:pt x="10049" y="10534"/>
                  </a:cubicBezTo>
                  <a:close/>
                  <a:moveTo>
                    <a:pt x="9096" y="10499"/>
                  </a:moveTo>
                  <a:cubicBezTo>
                    <a:pt x="9228" y="10490"/>
                    <a:pt x="9255" y="10579"/>
                    <a:pt x="9360" y="10605"/>
                  </a:cubicBezTo>
                  <a:cubicBezTo>
                    <a:pt x="9352" y="10605"/>
                    <a:pt x="9051" y="10640"/>
                    <a:pt x="9096" y="10499"/>
                  </a:cubicBezTo>
                  <a:close/>
                  <a:moveTo>
                    <a:pt x="10129" y="10658"/>
                  </a:moveTo>
                  <a:cubicBezTo>
                    <a:pt x="10235" y="10658"/>
                    <a:pt x="10341" y="10649"/>
                    <a:pt x="10341" y="10755"/>
                  </a:cubicBezTo>
                  <a:cubicBezTo>
                    <a:pt x="10288" y="10702"/>
                    <a:pt x="10120" y="10764"/>
                    <a:pt x="10129" y="10658"/>
                  </a:cubicBezTo>
                  <a:close/>
                  <a:moveTo>
                    <a:pt x="10517" y="10764"/>
                  </a:moveTo>
                  <a:cubicBezTo>
                    <a:pt x="10544" y="10658"/>
                    <a:pt x="10394" y="10720"/>
                    <a:pt x="10429" y="10605"/>
                  </a:cubicBezTo>
                  <a:cubicBezTo>
                    <a:pt x="10535" y="10605"/>
                    <a:pt x="10535" y="10711"/>
                    <a:pt x="10641" y="10702"/>
                  </a:cubicBezTo>
                  <a:cubicBezTo>
                    <a:pt x="10632" y="10755"/>
                    <a:pt x="10588" y="10773"/>
                    <a:pt x="10517" y="10764"/>
                  </a:cubicBezTo>
                  <a:close/>
                  <a:moveTo>
                    <a:pt x="22685" y="13272"/>
                  </a:moveTo>
                  <a:cubicBezTo>
                    <a:pt x="22623" y="13378"/>
                    <a:pt x="22455" y="13325"/>
                    <a:pt x="22349" y="13325"/>
                  </a:cubicBezTo>
                  <a:cubicBezTo>
                    <a:pt x="22075" y="13325"/>
                    <a:pt x="21855" y="13316"/>
                    <a:pt x="21607" y="13307"/>
                  </a:cubicBezTo>
                  <a:cubicBezTo>
                    <a:pt x="21484" y="13298"/>
                    <a:pt x="21316" y="13413"/>
                    <a:pt x="21281" y="13263"/>
                  </a:cubicBezTo>
                  <a:cubicBezTo>
                    <a:pt x="21510" y="13334"/>
                    <a:pt x="21775" y="13245"/>
                    <a:pt x="22022" y="13254"/>
                  </a:cubicBezTo>
                  <a:cubicBezTo>
                    <a:pt x="22217" y="13263"/>
                    <a:pt x="22437" y="13289"/>
                    <a:pt x="22685" y="13272"/>
                  </a:cubicBezTo>
                  <a:close/>
                  <a:moveTo>
                    <a:pt x="20080" y="13289"/>
                  </a:moveTo>
                  <a:cubicBezTo>
                    <a:pt x="20027" y="13289"/>
                    <a:pt x="19859" y="13316"/>
                    <a:pt x="19788" y="13281"/>
                  </a:cubicBezTo>
                  <a:cubicBezTo>
                    <a:pt x="19859" y="13192"/>
                    <a:pt x="19992" y="13245"/>
                    <a:pt x="20080" y="13289"/>
                  </a:cubicBezTo>
                  <a:close/>
                  <a:moveTo>
                    <a:pt x="18358" y="13201"/>
                  </a:moveTo>
                  <a:cubicBezTo>
                    <a:pt x="18305" y="13245"/>
                    <a:pt x="18226" y="13245"/>
                    <a:pt x="18146" y="13254"/>
                  </a:cubicBezTo>
                  <a:cubicBezTo>
                    <a:pt x="18120" y="13139"/>
                    <a:pt x="18287" y="13219"/>
                    <a:pt x="18358" y="13201"/>
                  </a:cubicBezTo>
                  <a:close/>
                  <a:moveTo>
                    <a:pt x="19727" y="13245"/>
                  </a:moveTo>
                  <a:cubicBezTo>
                    <a:pt x="19727" y="13369"/>
                    <a:pt x="19400" y="13289"/>
                    <a:pt x="19338" y="13263"/>
                  </a:cubicBezTo>
                  <a:cubicBezTo>
                    <a:pt x="19409" y="13192"/>
                    <a:pt x="19603" y="13263"/>
                    <a:pt x="19727" y="13245"/>
                  </a:cubicBezTo>
                  <a:close/>
                  <a:moveTo>
                    <a:pt x="24919" y="13254"/>
                  </a:moveTo>
                  <a:cubicBezTo>
                    <a:pt x="24821" y="13325"/>
                    <a:pt x="24751" y="13289"/>
                    <a:pt x="24618" y="13272"/>
                  </a:cubicBezTo>
                  <a:cubicBezTo>
                    <a:pt x="24663" y="13210"/>
                    <a:pt x="24830" y="13272"/>
                    <a:pt x="24919" y="13254"/>
                  </a:cubicBezTo>
                  <a:close/>
                  <a:moveTo>
                    <a:pt x="27311" y="13175"/>
                  </a:moveTo>
                  <a:cubicBezTo>
                    <a:pt x="27276" y="13272"/>
                    <a:pt x="27206" y="13192"/>
                    <a:pt x="27135" y="13201"/>
                  </a:cubicBezTo>
                  <a:cubicBezTo>
                    <a:pt x="26870" y="13210"/>
                    <a:pt x="26517" y="13236"/>
                    <a:pt x="26261" y="13236"/>
                  </a:cubicBezTo>
                  <a:cubicBezTo>
                    <a:pt x="26314" y="13069"/>
                    <a:pt x="26455" y="13183"/>
                    <a:pt x="26534" y="13183"/>
                  </a:cubicBezTo>
                  <a:cubicBezTo>
                    <a:pt x="26746" y="13175"/>
                    <a:pt x="26967" y="13166"/>
                    <a:pt x="27311" y="13175"/>
                  </a:cubicBezTo>
                  <a:close/>
                  <a:moveTo>
                    <a:pt x="23064" y="13289"/>
                  </a:moveTo>
                  <a:cubicBezTo>
                    <a:pt x="23029" y="13386"/>
                    <a:pt x="22702" y="13351"/>
                    <a:pt x="22738" y="13281"/>
                  </a:cubicBezTo>
                  <a:cubicBezTo>
                    <a:pt x="22826" y="13316"/>
                    <a:pt x="22923" y="13263"/>
                    <a:pt x="23064" y="13289"/>
                  </a:cubicBezTo>
                  <a:close/>
                  <a:moveTo>
                    <a:pt x="24565" y="13245"/>
                  </a:moveTo>
                  <a:cubicBezTo>
                    <a:pt x="24557" y="13325"/>
                    <a:pt x="24424" y="13307"/>
                    <a:pt x="24380" y="13263"/>
                  </a:cubicBezTo>
                  <a:cubicBezTo>
                    <a:pt x="24389" y="13201"/>
                    <a:pt x="24512" y="13254"/>
                    <a:pt x="24565" y="13245"/>
                  </a:cubicBezTo>
                  <a:close/>
                  <a:moveTo>
                    <a:pt x="7029" y="10270"/>
                  </a:moveTo>
                  <a:cubicBezTo>
                    <a:pt x="7082" y="10199"/>
                    <a:pt x="7109" y="10261"/>
                    <a:pt x="7153" y="10243"/>
                  </a:cubicBezTo>
                  <a:cubicBezTo>
                    <a:pt x="7100" y="10314"/>
                    <a:pt x="7074" y="10252"/>
                    <a:pt x="7029" y="10270"/>
                  </a:cubicBezTo>
                  <a:close/>
                  <a:moveTo>
                    <a:pt x="12168" y="3877"/>
                  </a:moveTo>
                  <a:cubicBezTo>
                    <a:pt x="12160" y="3939"/>
                    <a:pt x="12080" y="3965"/>
                    <a:pt x="12062" y="4018"/>
                  </a:cubicBezTo>
                  <a:cubicBezTo>
                    <a:pt x="12080" y="4045"/>
                    <a:pt x="12098" y="4062"/>
                    <a:pt x="12133" y="4062"/>
                  </a:cubicBezTo>
                  <a:cubicBezTo>
                    <a:pt x="12133" y="4177"/>
                    <a:pt x="12062" y="4009"/>
                    <a:pt x="12018" y="4071"/>
                  </a:cubicBezTo>
                  <a:cubicBezTo>
                    <a:pt x="12045" y="3992"/>
                    <a:pt x="12098" y="3859"/>
                    <a:pt x="12168" y="3877"/>
                  </a:cubicBezTo>
                  <a:close/>
                  <a:moveTo>
                    <a:pt x="12786" y="3709"/>
                  </a:moveTo>
                  <a:cubicBezTo>
                    <a:pt x="12822" y="3859"/>
                    <a:pt x="12689" y="3797"/>
                    <a:pt x="12601" y="3806"/>
                  </a:cubicBezTo>
                  <a:cubicBezTo>
                    <a:pt x="12601" y="3736"/>
                    <a:pt x="12733" y="3736"/>
                    <a:pt x="12786" y="3709"/>
                  </a:cubicBezTo>
                  <a:close/>
                  <a:moveTo>
                    <a:pt x="12124" y="4362"/>
                  </a:moveTo>
                  <a:cubicBezTo>
                    <a:pt x="12054" y="4389"/>
                    <a:pt x="11983" y="4433"/>
                    <a:pt x="11948" y="4345"/>
                  </a:cubicBezTo>
                  <a:cubicBezTo>
                    <a:pt x="11992" y="4398"/>
                    <a:pt x="12098" y="4239"/>
                    <a:pt x="12124" y="4362"/>
                  </a:cubicBezTo>
                  <a:close/>
                  <a:moveTo>
                    <a:pt x="12636" y="4053"/>
                  </a:moveTo>
                  <a:cubicBezTo>
                    <a:pt x="12636" y="4151"/>
                    <a:pt x="12495" y="4115"/>
                    <a:pt x="12460" y="4098"/>
                  </a:cubicBezTo>
                  <a:cubicBezTo>
                    <a:pt x="12398" y="4124"/>
                    <a:pt x="12407" y="4177"/>
                    <a:pt x="12336" y="4142"/>
                  </a:cubicBezTo>
                  <a:cubicBezTo>
                    <a:pt x="12389" y="4027"/>
                    <a:pt x="12566" y="4062"/>
                    <a:pt x="12636" y="4053"/>
                  </a:cubicBezTo>
                  <a:close/>
                  <a:moveTo>
                    <a:pt x="12045" y="4124"/>
                  </a:moveTo>
                  <a:cubicBezTo>
                    <a:pt x="12054" y="4195"/>
                    <a:pt x="11974" y="4168"/>
                    <a:pt x="11939" y="4212"/>
                  </a:cubicBezTo>
                  <a:cubicBezTo>
                    <a:pt x="11930" y="4221"/>
                    <a:pt x="11948" y="4274"/>
                    <a:pt x="11939" y="4274"/>
                  </a:cubicBezTo>
                  <a:cubicBezTo>
                    <a:pt x="11912" y="4310"/>
                    <a:pt x="11886" y="4265"/>
                    <a:pt x="11859" y="4283"/>
                  </a:cubicBezTo>
                  <a:cubicBezTo>
                    <a:pt x="11833" y="4301"/>
                    <a:pt x="11842" y="4424"/>
                    <a:pt x="11753" y="4433"/>
                  </a:cubicBezTo>
                  <a:cubicBezTo>
                    <a:pt x="11692" y="4362"/>
                    <a:pt x="11780" y="4354"/>
                    <a:pt x="11824" y="4336"/>
                  </a:cubicBezTo>
                  <a:cubicBezTo>
                    <a:pt x="11771" y="4248"/>
                    <a:pt x="11824" y="4195"/>
                    <a:pt x="11736" y="4204"/>
                  </a:cubicBezTo>
                  <a:cubicBezTo>
                    <a:pt x="11718" y="4098"/>
                    <a:pt x="11798" y="4204"/>
                    <a:pt x="11815" y="4195"/>
                  </a:cubicBezTo>
                  <a:cubicBezTo>
                    <a:pt x="11850" y="4186"/>
                    <a:pt x="11806" y="4151"/>
                    <a:pt x="11815" y="4133"/>
                  </a:cubicBezTo>
                  <a:cubicBezTo>
                    <a:pt x="11842" y="4098"/>
                    <a:pt x="11948" y="4151"/>
                    <a:pt x="12001" y="4080"/>
                  </a:cubicBezTo>
                  <a:cubicBezTo>
                    <a:pt x="12009" y="4115"/>
                    <a:pt x="12027" y="4124"/>
                    <a:pt x="12045" y="4124"/>
                  </a:cubicBezTo>
                  <a:close/>
                  <a:moveTo>
                    <a:pt x="10747" y="4822"/>
                  </a:moveTo>
                  <a:cubicBezTo>
                    <a:pt x="10623" y="4875"/>
                    <a:pt x="10667" y="4981"/>
                    <a:pt x="10508" y="5034"/>
                  </a:cubicBezTo>
                  <a:cubicBezTo>
                    <a:pt x="10482" y="4972"/>
                    <a:pt x="10447" y="5007"/>
                    <a:pt x="10411" y="5025"/>
                  </a:cubicBezTo>
                  <a:cubicBezTo>
                    <a:pt x="10394" y="4883"/>
                    <a:pt x="10526" y="4786"/>
                    <a:pt x="10667" y="4830"/>
                  </a:cubicBezTo>
                  <a:cubicBezTo>
                    <a:pt x="10623" y="4769"/>
                    <a:pt x="10570" y="4777"/>
                    <a:pt x="10588" y="4698"/>
                  </a:cubicBezTo>
                  <a:cubicBezTo>
                    <a:pt x="10491" y="4777"/>
                    <a:pt x="10243" y="4945"/>
                    <a:pt x="10120" y="4813"/>
                  </a:cubicBezTo>
                  <a:cubicBezTo>
                    <a:pt x="10217" y="4760"/>
                    <a:pt x="10296" y="4795"/>
                    <a:pt x="10394" y="4742"/>
                  </a:cubicBezTo>
                  <a:cubicBezTo>
                    <a:pt x="10420" y="4733"/>
                    <a:pt x="10420" y="4619"/>
                    <a:pt x="10367" y="4654"/>
                  </a:cubicBezTo>
                  <a:cubicBezTo>
                    <a:pt x="10464" y="4477"/>
                    <a:pt x="10800" y="4451"/>
                    <a:pt x="10888" y="4318"/>
                  </a:cubicBezTo>
                  <a:cubicBezTo>
                    <a:pt x="10906" y="4442"/>
                    <a:pt x="10773" y="4495"/>
                    <a:pt x="10738" y="4548"/>
                  </a:cubicBezTo>
                  <a:cubicBezTo>
                    <a:pt x="10756" y="4610"/>
                    <a:pt x="10888" y="4610"/>
                    <a:pt x="10862" y="4548"/>
                  </a:cubicBezTo>
                  <a:cubicBezTo>
                    <a:pt x="10985" y="4566"/>
                    <a:pt x="10809" y="4654"/>
                    <a:pt x="10756" y="4672"/>
                  </a:cubicBezTo>
                  <a:cubicBezTo>
                    <a:pt x="10685" y="4654"/>
                    <a:pt x="10720" y="4592"/>
                    <a:pt x="10703" y="4530"/>
                  </a:cubicBezTo>
                  <a:cubicBezTo>
                    <a:pt x="10614" y="4601"/>
                    <a:pt x="10552" y="4583"/>
                    <a:pt x="10473" y="4619"/>
                  </a:cubicBezTo>
                  <a:cubicBezTo>
                    <a:pt x="10517" y="4733"/>
                    <a:pt x="10588" y="4636"/>
                    <a:pt x="10614" y="4645"/>
                  </a:cubicBezTo>
                  <a:cubicBezTo>
                    <a:pt x="10623" y="4654"/>
                    <a:pt x="10605" y="4707"/>
                    <a:pt x="10623" y="4716"/>
                  </a:cubicBezTo>
                  <a:cubicBezTo>
                    <a:pt x="10650" y="4716"/>
                    <a:pt x="10703" y="4663"/>
                    <a:pt x="10738" y="4751"/>
                  </a:cubicBezTo>
                  <a:cubicBezTo>
                    <a:pt x="10720" y="4769"/>
                    <a:pt x="10738" y="4795"/>
                    <a:pt x="10747" y="4822"/>
                  </a:cubicBezTo>
                  <a:close/>
                  <a:moveTo>
                    <a:pt x="12230" y="4548"/>
                  </a:moveTo>
                  <a:cubicBezTo>
                    <a:pt x="12142" y="4601"/>
                    <a:pt x="12107" y="4733"/>
                    <a:pt x="12045" y="4804"/>
                  </a:cubicBezTo>
                  <a:cubicBezTo>
                    <a:pt x="12001" y="4857"/>
                    <a:pt x="11992" y="4769"/>
                    <a:pt x="11956" y="4848"/>
                  </a:cubicBezTo>
                  <a:cubicBezTo>
                    <a:pt x="11886" y="4998"/>
                    <a:pt x="11692" y="5095"/>
                    <a:pt x="11471" y="5263"/>
                  </a:cubicBezTo>
                  <a:cubicBezTo>
                    <a:pt x="11427" y="5237"/>
                    <a:pt x="11374" y="5263"/>
                    <a:pt x="11338" y="5228"/>
                  </a:cubicBezTo>
                  <a:cubicBezTo>
                    <a:pt x="11259" y="5113"/>
                    <a:pt x="11418" y="5087"/>
                    <a:pt x="11294" y="5007"/>
                  </a:cubicBezTo>
                  <a:cubicBezTo>
                    <a:pt x="11356" y="4919"/>
                    <a:pt x="11409" y="4963"/>
                    <a:pt x="11462" y="4875"/>
                  </a:cubicBezTo>
                  <a:cubicBezTo>
                    <a:pt x="11400" y="4760"/>
                    <a:pt x="11285" y="4883"/>
                    <a:pt x="11197" y="4919"/>
                  </a:cubicBezTo>
                  <a:cubicBezTo>
                    <a:pt x="11162" y="4875"/>
                    <a:pt x="11188" y="4848"/>
                    <a:pt x="11162" y="4804"/>
                  </a:cubicBezTo>
                  <a:cubicBezTo>
                    <a:pt x="11330" y="4839"/>
                    <a:pt x="11427" y="4663"/>
                    <a:pt x="11612" y="4601"/>
                  </a:cubicBezTo>
                  <a:cubicBezTo>
                    <a:pt x="11647" y="4654"/>
                    <a:pt x="11603" y="4672"/>
                    <a:pt x="11568" y="4689"/>
                  </a:cubicBezTo>
                  <a:cubicBezTo>
                    <a:pt x="11524" y="4733"/>
                    <a:pt x="11541" y="4804"/>
                    <a:pt x="11541" y="4866"/>
                  </a:cubicBezTo>
                  <a:cubicBezTo>
                    <a:pt x="11665" y="4910"/>
                    <a:pt x="11603" y="4813"/>
                    <a:pt x="11630" y="4760"/>
                  </a:cubicBezTo>
                  <a:cubicBezTo>
                    <a:pt x="11815" y="4680"/>
                    <a:pt x="12009" y="4689"/>
                    <a:pt x="12115" y="4530"/>
                  </a:cubicBezTo>
                  <a:cubicBezTo>
                    <a:pt x="12142" y="4566"/>
                    <a:pt x="12186" y="4566"/>
                    <a:pt x="12230" y="4548"/>
                  </a:cubicBezTo>
                  <a:close/>
                  <a:moveTo>
                    <a:pt x="11824" y="4804"/>
                  </a:moveTo>
                  <a:cubicBezTo>
                    <a:pt x="11798" y="4769"/>
                    <a:pt x="11753" y="4795"/>
                    <a:pt x="11727" y="4786"/>
                  </a:cubicBezTo>
                  <a:cubicBezTo>
                    <a:pt x="11762" y="4901"/>
                    <a:pt x="11850" y="4822"/>
                    <a:pt x="11930" y="4786"/>
                  </a:cubicBezTo>
                  <a:cubicBezTo>
                    <a:pt x="12080" y="4707"/>
                    <a:pt x="11877" y="4760"/>
                    <a:pt x="11824" y="4804"/>
                  </a:cubicBezTo>
                  <a:close/>
                  <a:moveTo>
                    <a:pt x="10985" y="4760"/>
                  </a:moveTo>
                  <a:cubicBezTo>
                    <a:pt x="10976" y="4724"/>
                    <a:pt x="11020" y="4716"/>
                    <a:pt x="11003" y="4680"/>
                  </a:cubicBezTo>
                  <a:cubicBezTo>
                    <a:pt x="10967" y="4619"/>
                    <a:pt x="10897" y="4724"/>
                    <a:pt x="10844" y="4733"/>
                  </a:cubicBezTo>
                  <a:cubicBezTo>
                    <a:pt x="10862" y="4751"/>
                    <a:pt x="10888" y="4733"/>
                    <a:pt x="10906" y="4733"/>
                  </a:cubicBezTo>
                  <a:cubicBezTo>
                    <a:pt x="10967" y="4804"/>
                    <a:pt x="10915" y="4883"/>
                    <a:pt x="11012" y="4813"/>
                  </a:cubicBezTo>
                  <a:cubicBezTo>
                    <a:pt x="11003" y="4910"/>
                    <a:pt x="10976" y="4892"/>
                    <a:pt x="10888" y="4910"/>
                  </a:cubicBezTo>
                  <a:cubicBezTo>
                    <a:pt x="10870" y="4919"/>
                    <a:pt x="10923" y="4848"/>
                    <a:pt x="10923" y="4857"/>
                  </a:cubicBezTo>
                  <a:cubicBezTo>
                    <a:pt x="10915" y="4830"/>
                    <a:pt x="10800" y="4945"/>
                    <a:pt x="10764" y="4945"/>
                  </a:cubicBezTo>
                  <a:cubicBezTo>
                    <a:pt x="10720" y="4901"/>
                    <a:pt x="10764" y="4883"/>
                    <a:pt x="10800" y="4857"/>
                  </a:cubicBezTo>
                  <a:cubicBezTo>
                    <a:pt x="10800" y="4724"/>
                    <a:pt x="10870" y="4601"/>
                    <a:pt x="11029" y="4521"/>
                  </a:cubicBezTo>
                  <a:cubicBezTo>
                    <a:pt x="11029" y="4548"/>
                    <a:pt x="11029" y="4574"/>
                    <a:pt x="11056" y="4610"/>
                  </a:cubicBezTo>
                  <a:cubicBezTo>
                    <a:pt x="11082" y="4557"/>
                    <a:pt x="11029" y="4460"/>
                    <a:pt x="11135" y="4433"/>
                  </a:cubicBezTo>
                  <a:cubicBezTo>
                    <a:pt x="11171" y="4504"/>
                    <a:pt x="11206" y="4539"/>
                    <a:pt x="11259" y="4495"/>
                  </a:cubicBezTo>
                  <a:cubicBezTo>
                    <a:pt x="11321" y="4672"/>
                    <a:pt x="11171" y="4672"/>
                    <a:pt x="11109" y="4760"/>
                  </a:cubicBezTo>
                  <a:cubicBezTo>
                    <a:pt x="11065" y="4689"/>
                    <a:pt x="11118" y="4689"/>
                    <a:pt x="11047" y="4654"/>
                  </a:cubicBezTo>
                  <a:cubicBezTo>
                    <a:pt x="11020" y="4689"/>
                    <a:pt x="11073" y="4751"/>
                    <a:pt x="10985" y="4760"/>
                  </a:cubicBezTo>
                  <a:close/>
                  <a:moveTo>
                    <a:pt x="12795" y="3480"/>
                  </a:moveTo>
                  <a:cubicBezTo>
                    <a:pt x="12804" y="3524"/>
                    <a:pt x="12725" y="3515"/>
                    <a:pt x="12742" y="3559"/>
                  </a:cubicBezTo>
                  <a:cubicBezTo>
                    <a:pt x="12672" y="3577"/>
                    <a:pt x="12592" y="3621"/>
                    <a:pt x="12539" y="3638"/>
                  </a:cubicBezTo>
                  <a:cubicBezTo>
                    <a:pt x="12451" y="3665"/>
                    <a:pt x="12345" y="3718"/>
                    <a:pt x="12301" y="3630"/>
                  </a:cubicBezTo>
                  <a:cubicBezTo>
                    <a:pt x="12363" y="3594"/>
                    <a:pt x="12380" y="3665"/>
                    <a:pt x="12442" y="3612"/>
                  </a:cubicBezTo>
                  <a:lnTo>
                    <a:pt x="12407" y="3524"/>
                  </a:lnTo>
                  <a:cubicBezTo>
                    <a:pt x="12301" y="3462"/>
                    <a:pt x="12257" y="3577"/>
                    <a:pt x="12115" y="3603"/>
                  </a:cubicBezTo>
                  <a:cubicBezTo>
                    <a:pt x="12045" y="3515"/>
                    <a:pt x="12177" y="3532"/>
                    <a:pt x="12221" y="3497"/>
                  </a:cubicBezTo>
                  <a:cubicBezTo>
                    <a:pt x="12257" y="3471"/>
                    <a:pt x="12292" y="3418"/>
                    <a:pt x="12327" y="3391"/>
                  </a:cubicBezTo>
                  <a:cubicBezTo>
                    <a:pt x="12451" y="3321"/>
                    <a:pt x="12601" y="3294"/>
                    <a:pt x="12680" y="3232"/>
                  </a:cubicBezTo>
                  <a:cubicBezTo>
                    <a:pt x="12769" y="3276"/>
                    <a:pt x="12663" y="3294"/>
                    <a:pt x="12707" y="3382"/>
                  </a:cubicBezTo>
                  <a:cubicBezTo>
                    <a:pt x="12636" y="3268"/>
                    <a:pt x="12451" y="3365"/>
                    <a:pt x="12371" y="3435"/>
                  </a:cubicBezTo>
                  <a:cubicBezTo>
                    <a:pt x="12424" y="3515"/>
                    <a:pt x="12495" y="3541"/>
                    <a:pt x="12583" y="3524"/>
                  </a:cubicBezTo>
                  <a:cubicBezTo>
                    <a:pt x="12566" y="3444"/>
                    <a:pt x="12530" y="3427"/>
                    <a:pt x="12469" y="3462"/>
                  </a:cubicBezTo>
                  <a:cubicBezTo>
                    <a:pt x="12504" y="3409"/>
                    <a:pt x="12557" y="3418"/>
                    <a:pt x="12619" y="3435"/>
                  </a:cubicBezTo>
                  <a:cubicBezTo>
                    <a:pt x="12680" y="3453"/>
                    <a:pt x="12742" y="3488"/>
                    <a:pt x="12795" y="3480"/>
                  </a:cubicBezTo>
                  <a:close/>
                  <a:moveTo>
                    <a:pt x="10447" y="5078"/>
                  </a:moveTo>
                  <a:cubicBezTo>
                    <a:pt x="10429" y="5245"/>
                    <a:pt x="10296" y="5095"/>
                    <a:pt x="10182" y="5210"/>
                  </a:cubicBezTo>
                  <a:cubicBezTo>
                    <a:pt x="10305" y="5175"/>
                    <a:pt x="10288" y="5263"/>
                    <a:pt x="10208" y="5334"/>
                  </a:cubicBezTo>
                  <a:cubicBezTo>
                    <a:pt x="10137" y="5210"/>
                    <a:pt x="10102" y="5351"/>
                    <a:pt x="9987" y="5298"/>
                  </a:cubicBezTo>
                  <a:cubicBezTo>
                    <a:pt x="9996" y="5263"/>
                    <a:pt x="10032" y="5157"/>
                    <a:pt x="9943" y="5219"/>
                  </a:cubicBezTo>
                  <a:cubicBezTo>
                    <a:pt x="9890" y="5113"/>
                    <a:pt x="10040" y="5131"/>
                    <a:pt x="10102" y="5078"/>
                  </a:cubicBezTo>
                  <a:cubicBezTo>
                    <a:pt x="10129" y="5148"/>
                    <a:pt x="9996" y="5175"/>
                    <a:pt x="10102" y="5263"/>
                  </a:cubicBezTo>
                  <a:cubicBezTo>
                    <a:pt x="10120" y="5245"/>
                    <a:pt x="10093" y="5219"/>
                    <a:pt x="10085" y="5201"/>
                  </a:cubicBezTo>
                  <a:lnTo>
                    <a:pt x="10243" y="5095"/>
                  </a:lnTo>
                  <a:cubicBezTo>
                    <a:pt x="10270" y="5069"/>
                    <a:pt x="10129" y="4998"/>
                    <a:pt x="10243" y="4954"/>
                  </a:cubicBezTo>
                  <a:cubicBezTo>
                    <a:pt x="10332" y="5007"/>
                    <a:pt x="10279" y="5201"/>
                    <a:pt x="10447" y="5078"/>
                  </a:cubicBezTo>
                  <a:close/>
                  <a:moveTo>
                    <a:pt x="13643" y="3506"/>
                  </a:moveTo>
                  <a:cubicBezTo>
                    <a:pt x="13740" y="3488"/>
                    <a:pt x="13731" y="3568"/>
                    <a:pt x="13811" y="3497"/>
                  </a:cubicBezTo>
                  <a:cubicBezTo>
                    <a:pt x="13855" y="3603"/>
                    <a:pt x="13652" y="3585"/>
                    <a:pt x="13643" y="3506"/>
                  </a:cubicBezTo>
                  <a:close/>
                  <a:moveTo>
                    <a:pt x="28918" y="7559"/>
                  </a:moveTo>
                  <a:cubicBezTo>
                    <a:pt x="28971" y="7568"/>
                    <a:pt x="29007" y="7621"/>
                    <a:pt x="29042" y="7691"/>
                  </a:cubicBezTo>
                  <a:cubicBezTo>
                    <a:pt x="29077" y="7753"/>
                    <a:pt x="29113" y="7824"/>
                    <a:pt x="29148" y="7877"/>
                  </a:cubicBezTo>
                  <a:cubicBezTo>
                    <a:pt x="29060" y="7850"/>
                    <a:pt x="29007" y="7647"/>
                    <a:pt x="28918" y="7559"/>
                  </a:cubicBezTo>
                  <a:close/>
                  <a:moveTo>
                    <a:pt x="13652" y="3444"/>
                  </a:moveTo>
                  <a:cubicBezTo>
                    <a:pt x="13616" y="3497"/>
                    <a:pt x="13555" y="3532"/>
                    <a:pt x="13563" y="3621"/>
                  </a:cubicBezTo>
                  <a:cubicBezTo>
                    <a:pt x="13475" y="3638"/>
                    <a:pt x="13378" y="3691"/>
                    <a:pt x="13343" y="3594"/>
                  </a:cubicBezTo>
                  <a:cubicBezTo>
                    <a:pt x="13413" y="3638"/>
                    <a:pt x="13510" y="3559"/>
                    <a:pt x="13563" y="3524"/>
                  </a:cubicBezTo>
                  <a:cubicBezTo>
                    <a:pt x="13555" y="3497"/>
                    <a:pt x="13528" y="3506"/>
                    <a:pt x="13510" y="3506"/>
                  </a:cubicBezTo>
                  <a:cubicBezTo>
                    <a:pt x="13510" y="3444"/>
                    <a:pt x="13599" y="3400"/>
                    <a:pt x="13652" y="3444"/>
                  </a:cubicBezTo>
                  <a:close/>
                  <a:moveTo>
                    <a:pt x="27859" y="8751"/>
                  </a:moveTo>
                  <a:cubicBezTo>
                    <a:pt x="27815" y="8777"/>
                    <a:pt x="27779" y="8751"/>
                    <a:pt x="27753" y="8698"/>
                  </a:cubicBezTo>
                  <a:cubicBezTo>
                    <a:pt x="27682" y="8733"/>
                    <a:pt x="27726" y="8769"/>
                    <a:pt x="27647" y="8760"/>
                  </a:cubicBezTo>
                  <a:cubicBezTo>
                    <a:pt x="27603" y="8733"/>
                    <a:pt x="27568" y="8689"/>
                    <a:pt x="27541" y="8645"/>
                  </a:cubicBezTo>
                  <a:cubicBezTo>
                    <a:pt x="27506" y="8610"/>
                    <a:pt x="27470" y="8565"/>
                    <a:pt x="27435" y="8521"/>
                  </a:cubicBezTo>
                  <a:cubicBezTo>
                    <a:pt x="27311" y="8398"/>
                    <a:pt x="27170" y="8283"/>
                    <a:pt x="27064" y="8142"/>
                  </a:cubicBezTo>
                  <a:cubicBezTo>
                    <a:pt x="27038" y="8106"/>
                    <a:pt x="27047" y="8062"/>
                    <a:pt x="27047" y="8062"/>
                  </a:cubicBezTo>
                  <a:cubicBezTo>
                    <a:pt x="26896" y="7841"/>
                    <a:pt x="26649" y="7700"/>
                    <a:pt x="26473" y="7515"/>
                  </a:cubicBezTo>
                  <a:cubicBezTo>
                    <a:pt x="26446" y="7479"/>
                    <a:pt x="26437" y="7409"/>
                    <a:pt x="26402" y="7373"/>
                  </a:cubicBezTo>
                  <a:cubicBezTo>
                    <a:pt x="26384" y="7356"/>
                    <a:pt x="26314" y="7356"/>
                    <a:pt x="26287" y="7338"/>
                  </a:cubicBezTo>
                  <a:cubicBezTo>
                    <a:pt x="26261" y="7303"/>
                    <a:pt x="26252" y="7250"/>
                    <a:pt x="26225" y="7223"/>
                  </a:cubicBezTo>
                  <a:cubicBezTo>
                    <a:pt x="26102" y="7091"/>
                    <a:pt x="25916" y="6958"/>
                    <a:pt x="25810" y="6799"/>
                  </a:cubicBezTo>
                  <a:cubicBezTo>
                    <a:pt x="25890" y="6755"/>
                    <a:pt x="25837" y="6720"/>
                    <a:pt x="25899" y="6676"/>
                  </a:cubicBezTo>
                  <a:cubicBezTo>
                    <a:pt x="25802" y="6632"/>
                    <a:pt x="25863" y="6720"/>
                    <a:pt x="25793" y="6782"/>
                  </a:cubicBezTo>
                  <a:cubicBezTo>
                    <a:pt x="25634" y="6667"/>
                    <a:pt x="25590" y="6588"/>
                    <a:pt x="25466" y="6596"/>
                  </a:cubicBezTo>
                  <a:cubicBezTo>
                    <a:pt x="25378" y="6605"/>
                    <a:pt x="25440" y="6526"/>
                    <a:pt x="25422" y="6499"/>
                  </a:cubicBezTo>
                  <a:cubicBezTo>
                    <a:pt x="25378" y="6464"/>
                    <a:pt x="25272" y="6499"/>
                    <a:pt x="25289" y="6376"/>
                  </a:cubicBezTo>
                  <a:cubicBezTo>
                    <a:pt x="25175" y="6543"/>
                    <a:pt x="25201" y="6367"/>
                    <a:pt x="25113" y="6376"/>
                  </a:cubicBezTo>
                  <a:cubicBezTo>
                    <a:pt x="25130" y="6437"/>
                    <a:pt x="25104" y="6499"/>
                    <a:pt x="25086" y="6561"/>
                  </a:cubicBezTo>
                  <a:cubicBezTo>
                    <a:pt x="25148" y="6552"/>
                    <a:pt x="25157" y="6473"/>
                    <a:pt x="25245" y="6464"/>
                  </a:cubicBezTo>
                  <a:cubicBezTo>
                    <a:pt x="25316" y="6508"/>
                    <a:pt x="25272" y="6561"/>
                    <a:pt x="25351" y="6605"/>
                  </a:cubicBezTo>
                  <a:lnTo>
                    <a:pt x="25272" y="6694"/>
                  </a:lnTo>
                  <a:cubicBezTo>
                    <a:pt x="25316" y="6764"/>
                    <a:pt x="25387" y="6588"/>
                    <a:pt x="25484" y="6649"/>
                  </a:cubicBezTo>
                  <a:cubicBezTo>
                    <a:pt x="25448" y="6694"/>
                    <a:pt x="25422" y="6676"/>
                    <a:pt x="25378" y="6720"/>
                  </a:cubicBezTo>
                  <a:cubicBezTo>
                    <a:pt x="25431" y="6808"/>
                    <a:pt x="25554" y="6729"/>
                    <a:pt x="25545" y="6844"/>
                  </a:cubicBezTo>
                  <a:cubicBezTo>
                    <a:pt x="25643" y="6844"/>
                    <a:pt x="25749" y="6835"/>
                    <a:pt x="25828" y="6958"/>
                  </a:cubicBezTo>
                  <a:cubicBezTo>
                    <a:pt x="25766" y="6958"/>
                    <a:pt x="25713" y="6941"/>
                    <a:pt x="25660" y="6905"/>
                  </a:cubicBezTo>
                  <a:cubicBezTo>
                    <a:pt x="25651" y="6950"/>
                    <a:pt x="25660" y="6994"/>
                    <a:pt x="25660" y="7047"/>
                  </a:cubicBezTo>
                  <a:cubicBezTo>
                    <a:pt x="25704" y="7082"/>
                    <a:pt x="25696" y="6976"/>
                    <a:pt x="25687" y="6985"/>
                  </a:cubicBezTo>
                  <a:cubicBezTo>
                    <a:pt x="25731" y="6958"/>
                    <a:pt x="25722" y="7011"/>
                    <a:pt x="25766" y="7020"/>
                  </a:cubicBezTo>
                  <a:cubicBezTo>
                    <a:pt x="25810" y="7029"/>
                    <a:pt x="25908" y="6941"/>
                    <a:pt x="25890" y="7073"/>
                  </a:cubicBezTo>
                  <a:cubicBezTo>
                    <a:pt x="25846" y="7144"/>
                    <a:pt x="25828" y="7056"/>
                    <a:pt x="25793" y="7056"/>
                  </a:cubicBezTo>
                  <a:cubicBezTo>
                    <a:pt x="25766" y="7056"/>
                    <a:pt x="25722" y="7135"/>
                    <a:pt x="25678" y="7100"/>
                  </a:cubicBezTo>
                  <a:cubicBezTo>
                    <a:pt x="25651" y="7259"/>
                    <a:pt x="25749" y="7241"/>
                    <a:pt x="25793" y="7329"/>
                  </a:cubicBezTo>
                  <a:cubicBezTo>
                    <a:pt x="25899" y="7232"/>
                    <a:pt x="25749" y="7241"/>
                    <a:pt x="25784" y="7170"/>
                  </a:cubicBezTo>
                  <a:cubicBezTo>
                    <a:pt x="25855" y="7064"/>
                    <a:pt x="25899" y="7179"/>
                    <a:pt x="25961" y="7144"/>
                  </a:cubicBezTo>
                  <a:cubicBezTo>
                    <a:pt x="25996" y="7232"/>
                    <a:pt x="25925" y="7197"/>
                    <a:pt x="25863" y="7267"/>
                  </a:cubicBezTo>
                  <a:cubicBezTo>
                    <a:pt x="25855" y="7338"/>
                    <a:pt x="25802" y="7418"/>
                    <a:pt x="25890" y="7479"/>
                  </a:cubicBezTo>
                  <a:cubicBezTo>
                    <a:pt x="25810" y="7550"/>
                    <a:pt x="25678" y="7541"/>
                    <a:pt x="25740" y="7453"/>
                  </a:cubicBezTo>
                  <a:cubicBezTo>
                    <a:pt x="25669" y="7418"/>
                    <a:pt x="25740" y="7532"/>
                    <a:pt x="25643" y="7568"/>
                  </a:cubicBezTo>
                  <a:cubicBezTo>
                    <a:pt x="25554" y="7585"/>
                    <a:pt x="25563" y="7488"/>
                    <a:pt x="25528" y="7444"/>
                  </a:cubicBezTo>
                  <a:cubicBezTo>
                    <a:pt x="25510" y="7426"/>
                    <a:pt x="25466" y="7426"/>
                    <a:pt x="25440" y="7391"/>
                  </a:cubicBezTo>
                  <a:cubicBezTo>
                    <a:pt x="25404" y="7347"/>
                    <a:pt x="25378" y="7285"/>
                    <a:pt x="25342" y="7232"/>
                  </a:cubicBezTo>
                  <a:cubicBezTo>
                    <a:pt x="25316" y="7179"/>
                    <a:pt x="25281" y="7126"/>
                    <a:pt x="25236" y="7082"/>
                  </a:cubicBezTo>
                  <a:cubicBezTo>
                    <a:pt x="25192" y="7056"/>
                    <a:pt x="25166" y="7064"/>
                    <a:pt x="25139" y="7038"/>
                  </a:cubicBezTo>
                  <a:cubicBezTo>
                    <a:pt x="25078" y="6976"/>
                    <a:pt x="25016" y="6897"/>
                    <a:pt x="24954" y="6826"/>
                  </a:cubicBezTo>
                  <a:cubicBezTo>
                    <a:pt x="24892" y="6747"/>
                    <a:pt x="24830" y="6676"/>
                    <a:pt x="24760" y="6632"/>
                  </a:cubicBezTo>
                  <a:cubicBezTo>
                    <a:pt x="24698" y="6588"/>
                    <a:pt x="24671" y="6535"/>
                    <a:pt x="24627" y="6482"/>
                  </a:cubicBezTo>
                  <a:cubicBezTo>
                    <a:pt x="24353" y="6164"/>
                    <a:pt x="24009" y="5899"/>
                    <a:pt x="23727" y="5581"/>
                  </a:cubicBezTo>
                  <a:cubicBezTo>
                    <a:pt x="23700" y="5554"/>
                    <a:pt x="23700" y="5510"/>
                    <a:pt x="23682" y="5475"/>
                  </a:cubicBezTo>
                  <a:cubicBezTo>
                    <a:pt x="23629" y="5404"/>
                    <a:pt x="23532" y="5387"/>
                    <a:pt x="23453" y="5334"/>
                  </a:cubicBezTo>
                  <a:cubicBezTo>
                    <a:pt x="23382" y="5290"/>
                    <a:pt x="23382" y="5219"/>
                    <a:pt x="23285" y="5219"/>
                  </a:cubicBezTo>
                  <a:cubicBezTo>
                    <a:pt x="23206" y="5192"/>
                    <a:pt x="23267" y="5113"/>
                    <a:pt x="23223" y="5078"/>
                  </a:cubicBezTo>
                  <a:cubicBezTo>
                    <a:pt x="23082" y="5060"/>
                    <a:pt x="23011" y="4910"/>
                    <a:pt x="22852" y="4901"/>
                  </a:cubicBezTo>
                  <a:cubicBezTo>
                    <a:pt x="22808" y="4892"/>
                    <a:pt x="22914" y="4795"/>
                    <a:pt x="22941" y="4848"/>
                  </a:cubicBezTo>
                  <a:cubicBezTo>
                    <a:pt x="22914" y="4707"/>
                    <a:pt x="22720" y="4777"/>
                    <a:pt x="22720" y="4830"/>
                  </a:cubicBezTo>
                  <a:cubicBezTo>
                    <a:pt x="22658" y="4760"/>
                    <a:pt x="22552" y="4698"/>
                    <a:pt x="22596" y="4583"/>
                  </a:cubicBezTo>
                  <a:cubicBezTo>
                    <a:pt x="22420" y="4654"/>
                    <a:pt x="22340" y="4354"/>
                    <a:pt x="22173" y="4451"/>
                  </a:cubicBezTo>
                  <a:cubicBezTo>
                    <a:pt x="22120" y="4460"/>
                    <a:pt x="22146" y="4371"/>
                    <a:pt x="22128" y="4362"/>
                  </a:cubicBezTo>
                  <a:cubicBezTo>
                    <a:pt x="22120" y="4354"/>
                    <a:pt x="22075" y="4380"/>
                    <a:pt x="22049" y="4362"/>
                  </a:cubicBezTo>
                  <a:cubicBezTo>
                    <a:pt x="22005" y="4327"/>
                    <a:pt x="21943" y="4265"/>
                    <a:pt x="21881" y="4221"/>
                  </a:cubicBezTo>
                  <a:cubicBezTo>
                    <a:pt x="21810" y="4168"/>
                    <a:pt x="21731" y="4124"/>
                    <a:pt x="21660" y="4089"/>
                  </a:cubicBezTo>
                  <a:cubicBezTo>
                    <a:pt x="21625" y="4080"/>
                    <a:pt x="21537" y="4053"/>
                    <a:pt x="21519" y="4106"/>
                  </a:cubicBezTo>
                  <a:cubicBezTo>
                    <a:pt x="21493" y="4089"/>
                    <a:pt x="21519" y="4045"/>
                    <a:pt x="21528" y="4009"/>
                  </a:cubicBezTo>
                  <a:cubicBezTo>
                    <a:pt x="21387" y="3983"/>
                    <a:pt x="21281" y="3947"/>
                    <a:pt x="21192" y="3877"/>
                  </a:cubicBezTo>
                  <a:cubicBezTo>
                    <a:pt x="21166" y="3868"/>
                    <a:pt x="21157" y="3903"/>
                    <a:pt x="21148" y="3921"/>
                  </a:cubicBezTo>
                  <a:cubicBezTo>
                    <a:pt x="21069" y="3842"/>
                    <a:pt x="20998" y="3903"/>
                    <a:pt x="20972" y="3797"/>
                  </a:cubicBezTo>
                  <a:cubicBezTo>
                    <a:pt x="20919" y="3771"/>
                    <a:pt x="20919" y="3842"/>
                    <a:pt x="20875" y="3833"/>
                  </a:cubicBezTo>
                  <a:cubicBezTo>
                    <a:pt x="20830" y="3780"/>
                    <a:pt x="20724" y="3727"/>
                    <a:pt x="20627" y="3691"/>
                  </a:cubicBezTo>
                  <a:cubicBezTo>
                    <a:pt x="20557" y="3665"/>
                    <a:pt x="20433" y="3647"/>
                    <a:pt x="20389" y="3647"/>
                  </a:cubicBezTo>
                  <a:cubicBezTo>
                    <a:pt x="20336" y="3647"/>
                    <a:pt x="20274" y="3674"/>
                    <a:pt x="20230" y="3674"/>
                  </a:cubicBezTo>
                  <a:cubicBezTo>
                    <a:pt x="20036" y="3647"/>
                    <a:pt x="19859" y="3585"/>
                    <a:pt x="19700" y="3532"/>
                  </a:cubicBezTo>
                  <a:cubicBezTo>
                    <a:pt x="19550" y="3497"/>
                    <a:pt x="19373" y="3585"/>
                    <a:pt x="19294" y="3453"/>
                  </a:cubicBezTo>
                  <a:cubicBezTo>
                    <a:pt x="19250" y="3462"/>
                    <a:pt x="19232" y="3506"/>
                    <a:pt x="19188" y="3497"/>
                  </a:cubicBezTo>
                  <a:cubicBezTo>
                    <a:pt x="19144" y="3497"/>
                    <a:pt x="19144" y="3453"/>
                    <a:pt x="19117" y="3453"/>
                  </a:cubicBezTo>
                  <a:cubicBezTo>
                    <a:pt x="19056" y="3453"/>
                    <a:pt x="18967" y="3480"/>
                    <a:pt x="18905" y="3471"/>
                  </a:cubicBezTo>
                  <a:cubicBezTo>
                    <a:pt x="18755" y="3462"/>
                    <a:pt x="18623" y="3391"/>
                    <a:pt x="18473" y="3391"/>
                  </a:cubicBezTo>
                  <a:cubicBezTo>
                    <a:pt x="18429" y="3391"/>
                    <a:pt x="18420" y="3409"/>
                    <a:pt x="18393" y="3409"/>
                  </a:cubicBezTo>
                  <a:cubicBezTo>
                    <a:pt x="18349" y="3409"/>
                    <a:pt x="18314" y="3365"/>
                    <a:pt x="18270" y="3365"/>
                  </a:cubicBezTo>
                  <a:cubicBezTo>
                    <a:pt x="18234" y="3356"/>
                    <a:pt x="18190" y="3409"/>
                    <a:pt x="18164" y="3409"/>
                  </a:cubicBezTo>
                  <a:cubicBezTo>
                    <a:pt x="18146" y="3409"/>
                    <a:pt x="18111" y="3382"/>
                    <a:pt x="18084" y="3374"/>
                  </a:cubicBezTo>
                  <a:cubicBezTo>
                    <a:pt x="18040" y="3374"/>
                    <a:pt x="18031" y="3400"/>
                    <a:pt x="17978" y="3400"/>
                  </a:cubicBezTo>
                  <a:cubicBezTo>
                    <a:pt x="17784" y="3382"/>
                    <a:pt x="17572" y="3338"/>
                    <a:pt x="17396" y="3365"/>
                  </a:cubicBezTo>
                  <a:cubicBezTo>
                    <a:pt x="17351" y="3365"/>
                    <a:pt x="17351" y="3329"/>
                    <a:pt x="17316" y="3329"/>
                  </a:cubicBezTo>
                  <a:cubicBezTo>
                    <a:pt x="17219" y="3347"/>
                    <a:pt x="17104" y="3453"/>
                    <a:pt x="16954" y="3356"/>
                  </a:cubicBezTo>
                  <a:cubicBezTo>
                    <a:pt x="16910" y="3409"/>
                    <a:pt x="16848" y="3409"/>
                    <a:pt x="16769" y="3400"/>
                  </a:cubicBezTo>
                  <a:cubicBezTo>
                    <a:pt x="16698" y="3391"/>
                    <a:pt x="16610" y="3374"/>
                    <a:pt x="16521" y="3391"/>
                  </a:cubicBezTo>
                  <a:cubicBezTo>
                    <a:pt x="16521" y="3338"/>
                    <a:pt x="16601" y="3365"/>
                    <a:pt x="16592" y="3303"/>
                  </a:cubicBezTo>
                  <a:cubicBezTo>
                    <a:pt x="16530" y="3294"/>
                    <a:pt x="16513" y="3347"/>
                    <a:pt x="16495" y="3400"/>
                  </a:cubicBezTo>
                  <a:cubicBezTo>
                    <a:pt x="16442" y="3347"/>
                    <a:pt x="16327" y="3382"/>
                    <a:pt x="16239" y="3382"/>
                  </a:cubicBezTo>
                  <a:cubicBezTo>
                    <a:pt x="16177" y="3374"/>
                    <a:pt x="16212" y="3471"/>
                    <a:pt x="16168" y="3480"/>
                  </a:cubicBezTo>
                  <a:cubicBezTo>
                    <a:pt x="16036" y="3497"/>
                    <a:pt x="15912" y="3488"/>
                    <a:pt x="15789" y="3497"/>
                  </a:cubicBezTo>
                  <a:cubicBezTo>
                    <a:pt x="15674" y="3506"/>
                    <a:pt x="15559" y="3515"/>
                    <a:pt x="15453" y="3550"/>
                  </a:cubicBezTo>
                  <a:cubicBezTo>
                    <a:pt x="15391" y="3559"/>
                    <a:pt x="15365" y="3612"/>
                    <a:pt x="15312" y="3621"/>
                  </a:cubicBezTo>
                  <a:cubicBezTo>
                    <a:pt x="15153" y="3656"/>
                    <a:pt x="14985" y="3647"/>
                    <a:pt x="14826" y="3674"/>
                  </a:cubicBezTo>
                  <a:cubicBezTo>
                    <a:pt x="14782" y="3683"/>
                    <a:pt x="14729" y="3727"/>
                    <a:pt x="14685" y="3727"/>
                  </a:cubicBezTo>
                  <a:cubicBezTo>
                    <a:pt x="14632" y="3736"/>
                    <a:pt x="14597" y="3691"/>
                    <a:pt x="14544" y="3691"/>
                  </a:cubicBezTo>
                  <a:cubicBezTo>
                    <a:pt x="14499" y="3691"/>
                    <a:pt x="14473" y="3736"/>
                    <a:pt x="14429" y="3744"/>
                  </a:cubicBezTo>
                  <a:cubicBezTo>
                    <a:pt x="14243" y="3780"/>
                    <a:pt x="14023" y="3815"/>
                    <a:pt x="13811" y="3833"/>
                  </a:cubicBezTo>
                  <a:cubicBezTo>
                    <a:pt x="13775" y="3753"/>
                    <a:pt x="13908" y="3797"/>
                    <a:pt x="13978" y="3762"/>
                  </a:cubicBezTo>
                  <a:cubicBezTo>
                    <a:pt x="14023" y="3736"/>
                    <a:pt x="14111" y="3577"/>
                    <a:pt x="14155" y="3718"/>
                  </a:cubicBezTo>
                  <a:cubicBezTo>
                    <a:pt x="14243" y="3709"/>
                    <a:pt x="14190" y="3594"/>
                    <a:pt x="14288" y="3585"/>
                  </a:cubicBezTo>
                  <a:cubicBezTo>
                    <a:pt x="14296" y="3638"/>
                    <a:pt x="14323" y="3665"/>
                    <a:pt x="14358" y="3665"/>
                  </a:cubicBezTo>
                  <a:cubicBezTo>
                    <a:pt x="14332" y="3603"/>
                    <a:pt x="14411" y="3524"/>
                    <a:pt x="14499" y="3612"/>
                  </a:cubicBezTo>
                  <a:cubicBezTo>
                    <a:pt x="14508" y="3488"/>
                    <a:pt x="14393" y="3577"/>
                    <a:pt x="14393" y="3471"/>
                  </a:cubicBezTo>
                  <a:cubicBezTo>
                    <a:pt x="14561" y="3418"/>
                    <a:pt x="14641" y="3418"/>
                    <a:pt x="14773" y="3374"/>
                  </a:cubicBezTo>
                  <a:cubicBezTo>
                    <a:pt x="14773" y="3250"/>
                    <a:pt x="14650" y="3347"/>
                    <a:pt x="14658" y="3206"/>
                  </a:cubicBezTo>
                  <a:cubicBezTo>
                    <a:pt x="14853" y="3241"/>
                    <a:pt x="14950" y="3029"/>
                    <a:pt x="15109" y="3162"/>
                  </a:cubicBezTo>
                  <a:cubicBezTo>
                    <a:pt x="15162" y="3135"/>
                    <a:pt x="15162" y="3100"/>
                    <a:pt x="15118" y="3065"/>
                  </a:cubicBezTo>
                  <a:cubicBezTo>
                    <a:pt x="15179" y="3012"/>
                    <a:pt x="15232" y="3126"/>
                    <a:pt x="15223" y="3047"/>
                  </a:cubicBezTo>
                  <a:cubicBezTo>
                    <a:pt x="15294" y="3056"/>
                    <a:pt x="15206" y="3135"/>
                    <a:pt x="15215" y="3170"/>
                  </a:cubicBezTo>
                  <a:cubicBezTo>
                    <a:pt x="15391" y="3082"/>
                    <a:pt x="15506" y="3029"/>
                    <a:pt x="15709" y="3056"/>
                  </a:cubicBezTo>
                  <a:cubicBezTo>
                    <a:pt x="15709" y="3020"/>
                    <a:pt x="15674" y="3029"/>
                    <a:pt x="15656" y="3029"/>
                  </a:cubicBezTo>
                  <a:cubicBezTo>
                    <a:pt x="15700" y="3020"/>
                    <a:pt x="15780" y="2994"/>
                    <a:pt x="15868" y="2976"/>
                  </a:cubicBezTo>
                  <a:cubicBezTo>
                    <a:pt x="15965" y="2967"/>
                    <a:pt x="16053" y="2959"/>
                    <a:pt x="16133" y="2994"/>
                  </a:cubicBezTo>
                  <a:cubicBezTo>
                    <a:pt x="16221" y="3003"/>
                    <a:pt x="16186" y="2879"/>
                    <a:pt x="16283" y="2888"/>
                  </a:cubicBezTo>
                  <a:cubicBezTo>
                    <a:pt x="16318" y="2932"/>
                    <a:pt x="16380" y="2941"/>
                    <a:pt x="16442" y="2941"/>
                  </a:cubicBezTo>
                  <a:cubicBezTo>
                    <a:pt x="16495" y="2950"/>
                    <a:pt x="16495" y="2914"/>
                    <a:pt x="16495" y="2879"/>
                  </a:cubicBezTo>
                  <a:cubicBezTo>
                    <a:pt x="16557" y="2888"/>
                    <a:pt x="16645" y="2941"/>
                    <a:pt x="16654" y="2835"/>
                  </a:cubicBezTo>
                  <a:cubicBezTo>
                    <a:pt x="16636" y="2764"/>
                    <a:pt x="16504" y="2835"/>
                    <a:pt x="16442" y="2817"/>
                  </a:cubicBezTo>
                  <a:cubicBezTo>
                    <a:pt x="16442" y="2738"/>
                    <a:pt x="16424" y="2685"/>
                    <a:pt x="16354" y="2702"/>
                  </a:cubicBezTo>
                  <a:cubicBezTo>
                    <a:pt x="16327" y="2711"/>
                    <a:pt x="16327" y="2729"/>
                    <a:pt x="16301" y="2738"/>
                  </a:cubicBezTo>
                  <a:cubicBezTo>
                    <a:pt x="16318" y="2764"/>
                    <a:pt x="16363" y="2764"/>
                    <a:pt x="16363" y="2826"/>
                  </a:cubicBezTo>
                  <a:cubicBezTo>
                    <a:pt x="16027" y="2808"/>
                    <a:pt x="15780" y="2826"/>
                    <a:pt x="15550" y="2870"/>
                  </a:cubicBezTo>
                  <a:cubicBezTo>
                    <a:pt x="15435" y="2888"/>
                    <a:pt x="15321" y="2906"/>
                    <a:pt x="15197" y="2923"/>
                  </a:cubicBezTo>
                  <a:cubicBezTo>
                    <a:pt x="15135" y="2932"/>
                    <a:pt x="15065" y="2932"/>
                    <a:pt x="14994" y="2941"/>
                  </a:cubicBezTo>
                  <a:cubicBezTo>
                    <a:pt x="14932" y="2950"/>
                    <a:pt x="14853" y="2959"/>
                    <a:pt x="14773" y="2967"/>
                  </a:cubicBezTo>
                  <a:cubicBezTo>
                    <a:pt x="14738" y="2932"/>
                    <a:pt x="14755" y="2923"/>
                    <a:pt x="14764" y="2879"/>
                  </a:cubicBezTo>
                  <a:cubicBezTo>
                    <a:pt x="14588" y="2914"/>
                    <a:pt x="14455" y="2967"/>
                    <a:pt x="14305" y="2959"/>
                  </a:cubicBezTo>
                  <a:cubicBezTo>
                    <a:pt x="14279" y="2976"/>
                    <a:pt x="14305" y="3020"/>
                    <a:pt x="14270" y="3029"/>
                  </a:cubicBezTo>
                  <a:cubicBezTo>
                    <a:pt x="14190" y="3029"/>
                    <a:pt x="14111" y="3038"/>
                    <a:pt x="14102" y="2914"/>
                  </a:cubicBezTo>
                  <a:cubicBezTo>
                    <a:pt x="14040" y="2967"/>
                    <a:pt x="14023" y="2959"/>
                    <a:pt x="14076" y="3047"/>
                  </a:cubicBezTo>
                  <a:cubicBezTo>
                    <a:pt x="14040" y="3029"/>
                    <a:pt x="14031" y="2985"/>
                    <a:pt x="13978" y="3003"/>
                  </a:cubicBezTo>
                  <a:cubicBezTo>
                    <a:pt x="13970" y="2897"/>
                    <a:pt x="14067" y="2861"/>
                    <a:pt x="14102" y="2782"/>
                  </a:cubicBezTo>
                  <a:cubicBezTo>
                    <a:pt x="14208" y="2817"/>
                    <a:pt x="14208" y="2800"/>
                    <a:pt x="14349" y="2764"/>
                  </a:cubicBezTo>
                  <a:cubicBezTo>
                    <a:pt x="14411" y="2861"/>
                    <a:pt x="14261" y="2800"/>
                    <a:pt x="14288" y="2870"/>
                  </a:cubicBezTo>
                  <a:cubicBezTo>
                    <a:pt x="14358" y="2932"/>
                    <a:pt x="14499" y="2835"/>
                    <a:pt x="14402" y="2755"/>
                  </a:cubicBezTo>
                  <a:cubicBezTo>
                    <a:pt x="14517" y="2764"/>
                    <a:pt x="14552" y="2658"/>
                    <a:pt x="14623" y="2720"/>
                  </a:cubicBezTo>
                  <a:cubicBezTo>
                    <a:pt x="14641" y="2782"/>
                    <a:pt x="14597" y="2782"/>
                    <a:pt x="14552" y="2791"/>
                  </a:cubicBezTo>
                  <a:cubicBezTo>
                    <a:pt x="14605" y="2861"/>
                    <a:pt x="14729" y="2773"/>
                    <a:pt x="14703" y="2702"/>
                  </a:cubicBezTo>
                  <a:cubicBezTo>
                    <a:pt x="14773" y="2702"/>
                    <a:pt x="14844" y="2694"/>
                    <a:pt x="14923" y="2685"/>
                  </a:cubicBezTo>
                  <a:cubicBezTo>
                    <a:pt x="15003" y="2667"/>
                    <a:pt x="15082" y="2658"/>
                    <a:pt x="15162" y="2623"/>
                  </a:cubicBezTo>
                  <a:cubicBezTo>
                    <a:pt x="15241" y="2632"/>
                    <a:pt x="15294" y="2685"/>
                    <a:pt x="15365" y="2694"/>
                  </a:cubicBezTo>
                  <a:cubicBezTo>
                    <a:pt x="15400" y="2685"/>
                    <a:pt x="15382" y="2632"/>
                    <a:pt x="15418" y="2623"/>
                  </a:cubicBezTo>
                  <a:cubicBezTo>
                    <a:pt x="15541" y="2623"/>
                    <a:pt x="15683" y="2588"/>
                    <a:pt x="15824" y="2579"/>
                  </a:cubicBezTo>
                  <a:cubicBezTo>
                    <a:pt x="15965" y="2561"/>
                    <a:pt x="16098" y="2561"/>
                    <a:pt x="16212" y="2588"/>
                  </a:cubicBezTo>
                  <a:cubicBezTo>
                    <a:pt x="16239" y="2685"/>
                    <a:pt x="16124" y="2641"/>
                    <a:pt x="16080" y="2658"/>
                  </a:cubicBezTo>
                  <a:cubicBezTo>
                    <a:pt x="16177" y="2755"/>
                    <a:pt x="16274" y="2605"/>
                    <a:pt x="16318" y="2552"/>
                  </a:cubicBezTo>
                  <a:cubicBezTo>
                    <a:pt x="16407" y="2561"/>
                    <a:pt x="16486" y="2570"/>
                    <a:pt x="16557" y="2570"/>
                  </a:cubicBezTo>
                  <a:cubicBezTo>
                    <a:pt x="16636" y="2579"/>
                    <a:pt x="16716" y="2588"/>
                    <a:pt x="16786" y="2588"/>
                  </a:cubicBezTo>
                  <a:cubicBezTo>
                    <a:pt x="16936" y="2588"/>
                    <a:pt x="17078" y="2579"/>
                    <a:pt x="17245" y="2570"/>
                  </a:cubicBezTo>
                  <a:cubicBezTo>
                    <a:pt x="17263" y="2623"/>
                    <a:pt x="17325" y="2588"/>
                    <a:pt x="17272" y="2658"/>
                  </a:cubicBezTo>
                  <a:cubicBezTo>
                    <a:pt x="17360" y="2694"/>
                    <a:pt x="17343" y="2614"/>
                    <a:pt x="17387" y="2597"/>
                  </a:cubicBezTo>
                  <a:cubicBezTo>
                    <a:pt x="17599" y="2650"/>
                    <a:pt x="17837" y="2685"/>
                    <a:pt x="18031" y="2667"/>
                  </a:cubicBezTo>
                  <a:cubicBezTo>
                    <a:pt x="18084" y="2667"/>
                    <a:pt x="18146" y="2667"/>
                    <a:pt x="18199" y="2658"/>
                  </a:cubicBezTo>
                  <a:cubicBezTo>
                    <a:pt x="18261" y="2658"/>
                    <a:pt x="18314" y="2667"/>
                    <a:pt x="18358" y="2667"/>
                  </a:cubicBezTo>
                  <a:cubicBezTo>
                    <a:pt x="18446" y="2676"/>
                    <a:pt x="18499" y="2720"/>
                    <a:pt x="18579" y="2729"/>
                  </a:cubicBezTo>
                  <a:cubicBezTo>
                    <a:pt x="18614" y="2729"/>
                    <a:pt x="18667" y="2702"/>
                    <a:pt x="18711" y="2711"/>
                  </a:cubicBezTo>
                  <a:cubicBezTo>
                    <a:pt x="18755" y="2720"/>
                    <a:pt x="18773" y="2782"/>
                    <a:pt x="18817" y="2791"/>
                  </a:cubicBezTo>
                  <a:cubicBezTo>
                    <a:pt x="18853" y="2791"/>
                    <a:pt x="19073" y="2782"/>
                    <a:pt x="19144" y="2773"/>
                  </a:cubicBezTo>
                  <a:cubicBezTo>
                    <a:pt x="19170" y="2773"/>
                    <a:pt x="19170" y="2720"/>
                    <a:pt x="19206" y="2729"/>
                  </a:cubicBezTo>
                  <a:cubicBezTo>
                    <a:pt x="19268" y="2782"/>
                    <a:pt x="19294" y="2782"/>
                    <a:pt x="19391" y="2791"/>
                  </a:cubicBezTo>
                  <a:cubicBezTo>
                    <a:pt x="19479" y="2800"/>
                    <a:pt x="19488" y="2879"/>
                    <a:pt x="19559" y="2791"/>
                  </a:cubicBezTo>
                  <a:cubicBezTo>
                    <a:pt x="19647" y="2800"/>
                    <a:pt x="19630" y="2888"/>
                    <a:pt x="19735" y="2888"/>
                  </a:cubicBezTo>
                  <a:cubicBezTo>
                    <a:pt x="19735" y="2853"/>
                    <a:pt x="19691" y="2853"/>
                    <a:pt x="19656" y="2844"/>
                  </a:cubicBezTo>
                  <a:cubicBezTo>
                    <a:pt x="19709" y="2729"/>
                    <a:pt x="19762" y="2826"/>
                    <a:pt x="19824" y="2844"/>
                  </a:cubicBezTo>
                  <a:cubicBezTo>
                    <a:pt x="19992" y="2879"/>
                    <a:pt x="20150" y="2914"/>
                    <a:pt x="20318" y="2950"/>
                  </a:cubicBezTo>
                  <a:cubicBezTo>
                    <a:pt x="20398" y="2967"/>
                    <a:pt x="20486" y="2985"/>
                    <a:pt x="20574" y="3012"/>
                  </a:cubicBezTo>
                  <a:cubicBezTo>
                    <a:pt x="20663" y="3038"/>
                    <a:pt x="20751" y="3082"/>
                    <a:pt x="20848" y="3117"/>
                  </a:cubicBezTo>
                  <a:cubicBezTo>
                    <a:pt x="20972" y="3170"/>
                    <a:pt x="21192" y="3241"/>
                    <a:pt x="21369" y="3285"/>
                  </a:cubicBezTo>
                  <a:cubicBezTo>
                    <a:pt x="21413" y="3303"/>
                    <a:pt x="21413" y="3338"/>
                    <a:pt x="21457" y="3356"/>
                  </a:cubicBezTo>
                  <a:cubicBezTo>
                    <a:pt x="21563" y="3382"/>
                    <a:pt x="21722" y="3356"/>
                    <a:pt x="21722" y="3488"/>
                  </a:cubicBezTo>
                  <a:cubicBezTo>
                    <a:pt x="21775" y="3435"/>
                    <a:pt x="22022" y="3497"/>
                    <a:pt x="22049" y="3559"/>
                  </a:cubicBezTo>
                  <a:cubicBezTo>
                    <a:pt x="22058" y="3568"/>
                    <a:pt x="21978" y="3577"/>
                    <a:pt x="21961" y="3550"/>
                  </a:cubicBezTo>
                  <a:cubicBezTo>
                    <a:pt x="21934" y="3603"/>
                    <a:pt x="22084" y="3656"/>
                    <a:pt x="22075" y="3568"/>
                  </a:cubicBezTo>
                  <a:cubicBezTo>
                    <a:pt x="22102" y="3630"/>
                    <a:pt x="22155" y="3674"/>
                    <a:pt x="22252" y="3709"/>
                  </a:cubicBezTo>
                  <a:cubicBezTo>
                    <a:pt x="22261" y="3683"/>
                    <a:pt x="22234" y="3674"/>
                    <a:pt x="22217" y="3656"/>
                  </a:cubicBezTo>
                  <a:cubicBezTo>
                    <a:pt x="22340" y="3638"/>
                    <a:pt x="22517" y="3789"/>
                    <a:pt x="22667" y="3842"/>
                  </a:cubicBezTo>
                  <a:cubicBezTo>
                    <a:pt x="22720" y="3956"/>
                    <a:pt x="22799" y="4053"/>
                    <a:pt x="22976" y="4133"/>
                  </a:cubicBezTo>
                  <a:cubicBezTo>
                    <a:pt x="22985" y="4071"/>
                    <a:pt x="22861" y="4053"/>
                    <a:pt x="22932" y="3965"/>
                  </a:cubicBezTo>
                  <a:cubicBezTo>
                    <a:pt x="23055" y="4071"/>
                    <a:pt x="23135" y="3983"/>
                    <a:pt x="23276" y="4089"/>
                  </a:cubicBezTo>
                  <a:cubicBezTo>
                    <a:pt x="23356" y="4142"/>
                    <a:pt x="23426" y="4239"/>
                    <a:pt x="23523" y="4301"/>
                  </a:cubicBezTo>
                  <a:cubicBezTo>
                    <a:pt x="23506" y="4327"/>
                    <a:pt x="23470" y="4292"/>
                    <a:pt x="23444" y="4283"/>
                  </a:cubicBezTo>
                  <a:cubicBezTo>
                    <a:pt x="23453" y="4380"/>
                    <a:pt x="23594" y="4371"/>
                    <a:pt x="23585" y="4257"/>
                  </a:cubicBezTo>
                  <a:cubicBezTo>
                    <a:pt x="23638" y="4274"/>
                    <a:pt x="23665" y="4318"/>
                    <a:pt x="23647" y="4362"/>
                  </a:cubicBezTo>
                  <a:cubicBezTo>
                    <a:pt x="23824" y="4371"/>
                    <a:pt x="24009" y="4583"/>
                    <a:pt x="24203" y="4654"/>
                  </a:cubicBezTo>
                  <a:cubicBezTo>
                    <a:pt x="24071" y="4680"/>
                    <a:pt x="24230" y="4813"/>
                    <a:pt x="24300" y="4786"/>
                  </a:cubicBezTo>
                  <a:cubicBezTo>
                    <a:pt x="24353" y="4689"/>
                    <a:pt x="24142" y="4786"/>
                    <a:pt x="24248" y="4680"/>
                  </a:cubicBezTo>
                  <a:cubicBezTo>
                    <a:pt x="24468" y="4813"/>
                    <a:pt x="24707" y="5034"/>
                    <a:pt x="24857" y="5131"/>
                  </a:cubicBezTo>
                  <a:cubicBezTo>
                    <a:pt x="24821" y="5157"/>
                    <a:pt x="24848" y="5184"/>
                    <a:pt x="24821" y="5219"/>
                  </a:cubicBezTo>
                  <a:lnTo>
                    <a:pt x="24945" y="5192"/>
                  </a:lnTo>
                  <a:cubicBezTo>
                    <a:pt x="25042" y="5263"/>
                    <a:pt x="25122" y="5351"/>
                    <a:pt x="25219" y="5413"/>
                  </a:cubicBezTo>
                  <a:cubicBezTo>
                    <a:pt x="25378" y="5528"/>
                    <a:pt x="25510" y="5696"/>
                    <a:pt x="25669" y="5846"/>
                  </a:cubicBezTo>
                  <a:cubicBezTo>
                    <a:pt x="25704" y="5881"/>
                    <a:pt x="25766" y="5899"/>
                    <a:pt x="25802" y="5934"/>
                  </a:cubicBezTo>
                  <a:cubicBezTo>
                    <a:pt x="25969" y="6093"/>
                    <a:pt x="26243" y="6384"/>
                    <a:pt x="26446" y="6596"/>
                  </a:cubicBezTo>
                  <a:cubicBezTo>
                    <a:pt x="26508" y="6649"/>
                    <a:pt x="26596" y="6676"/>
                    <a:pt x="26658" y="6729"/>
                  </a:cubicBezTo>
                  <a:cubicBezTo>
                    <a:pt x="26791" y="6852"/>
                    <a:pt x="26879" y="6994"/>
                    <a:pt x="26985" y="7126"/>
                  </a:cubicBezTo>
                  <a:cubicBezTo>
                    <a:pt x="27126" y="7285"/>
                    <a:pt x="27294" y="7426"/>
                    <a:pt x="27417" y="7585"/>
                  </a:cubicBezTo>
                  <a:cubicBezTo>
                    <a:pt x="27453" y="7621"/>
                    <a:pt x="27426" y="7647"/>
                    <a:pt x="27462" y="7691"/>
                  </a:cubicBezTo>
                  <a:cubicBezTo>
                    <a:pt x="27488" y="7727"/>
                    <a:pt x="27523" y="7735"/>
                    <a:pt x="27550" y="7762"/>
                  </a:cubicBezTo>
                  <a:cubicBezTo>
                    <a:pt x="27585" y="7824"/>
                    <a:pt x="27568" y="7930"/>
                    <a:pt x="27691" y="7921"/>
                  </a:cubicBezTo>
                  <a:cubicBezTo>
                    <a:pt x="27779" y="8062"/>
                    <a:pt x="27832" y="8142"/>
                    <a:pt x="27894" y="8221"/>
                  </a:cubicBezTo>
                  <a:cubicBezTo>
                    <a:pt x="27921" y="8256"/>
                    <a:pt x="27947" y="8292"/>
                    <a:pt x="27983" y="8345"/>
                  </a:cubicBezTo>
                  <a:cubicBezTo>
                    <a:pt x="28009" y="8389"/>
                    <a:pt x="28036" y="8451"/>
                    <a:pt x="28080" y="8521"/>
                  </a:cubicBezTo>
                  <a:cubicBezTo>
                    <a:pt x="28036" y="8548"/>
                    <a:pt x="28009" y="8521"/>
                    <a:pt x="27965" y="8557"/>
                  </a:cubicBezTo>
                  <a:cubicBezTo>
                    <a:pt x="27921" y="8495"/>
                    <a:pt x="27894" y="8433"/>
                    <a:pt x="27850" y="8371"/>
                  </a:cubicBezTo>
                  <a:cubicBezTo>
                    <a:pt x="27824" y="8318"/>
                    <a:pt x="27753" y="8424"/>
                    <a:pt x="27709" y="8433"/>
                  </a:cubicBezTo>
                  <a:cubicBezTo>
                    <a:pt x="27726" y="8486"/>
                    <a:pt x="27779" y="8433"/>
                    <a:pt x="27806" y="8468"/>
                  </a:cubicBezTo>
                  <a:cubicBezTo>
                    <a:pt x="27841" y="8521"/>
                    <a:pt x="27771" y="8512"/>
                    <a:pt x="27779" y="8548"/>
                  </a:cubicBezTo>
                  <a:cubicBezTo>
                    <a:pt x="27788" y="8592"/>
                    <a:pt x="27841" y="8592"/>
                    <a:pt x="27841" y="8601"/>
                  </a:cubicBezTo>
                  <a:cubicBezTo>
                    <a:pt x="27877" y="8663"/>
                    <a:pt x="27779" y="8733"/>
                    <a:pt x="27859" y="8751"/>
                  </a:cubicBezTo>
                  <a:close/>
                  <a:moveTo>
                    <a:pt x="16027" y="2694"/>
                  </a:moveTo>
                  <a:cubicBezTo>
                    <a:pt x="15974" y="2702"/>
                    <a:pt x="15912" y="2570"/>
                    <a:pt x="15868" y="2676"/>
                  </a:cubicBezTo>
                  <a:cubicBezTo>
                    <a:pt x="15921" y="2667"/>
                    <a:pt x="15983" y="2808"/>
                    <a:pt x="16027" y="2694"/>
                  </a:cubicBezTo>
                  <a:close/>
                  <a:moveTo>
                    <a:pt x="14967" y="3276"/>
                  </a:moveTo>
                  <a:cubicBezTo>
                    <a:pt x="14914" y="3259"/>
                    <a:pt x="14844" y="3259"/>
                    <a:pt x="14782" y="3250"/>
                  </a:cubicBezTo>
                  <a:cubicBezTo>
                    <a:pt x="14782" y="3365"/>
                    <a:pt x="14950" y="3409"/>
                    <a:pt x="14959" y="3374"/>
                  </a:cubicBezTo>
                  <a:cubicBezTo>
                    <a:pt x="14879" y="3374"/>
                    <a:pt x="14994" y="3321"/>
                    <a:pt x="14967" y="3276"/>
                  </a:cubicBezTo>
                  <a:close/>
                  <a:moveTo>
                    <a:pt x="15276" y="3577"/>
                  </a:moveTo>
                  <a:cubicBezTo>
                    <a:pt x="15268" y="3488"/>
                    <a:pt x="15091" y="3471"/>
                    <a:pt x="15065" y="3541"/>
                  </a:cubicBezTo>
                  <a:cubicBezTo>
                    <a:pt x="15126" y="3559"/>
                    <a:pt x="15179" y="3603"/>
                    <a:pt x="15276" y="3577"/>
                  </a:cubicBezTo>
                  <a:close/>
                  <a:moveTo>
                    <a:pt x="16133" y="3391"/>
                  </a:moveTo>
                  <a:cubicBezTo>
                    <a:pt x="16080" y="3374"/>
                    <a:pt x="15912" y="3329"/>
                    <a:pt x="15903" y="3435"/>
                  </a:cubicBezTo>
                  <a:cubicBezTo>
                    <a:pt x="15992" y="3382"/>
                    <a:pt x="16062" y="3480"/>
                    <a:pt x="16133" y="3391"/>
                  </a:cubicBezTo>
                  <a:close/>
                  <a:moveTo>
                    <a:pt x="16760" y="2694"/>
                  </a:moveTo>
                  <a:cubicBezTo>
                    <a:pt x="16725" y="2623"/>
                    <a:pt x="16521" y="2729"/>
                    <a:pt x="16574" y="2755"/>
                  </a:cubicBezTo>
                  <a:cubicBezTo>
                    <a:pt x="16592" y="2685"/>
                    <a:pt x="16751" y="2764"/>
                    <a:pt x="16760" y="2694"/>
                  </a:cubicBezTo>
                  <a:close/>
                  <a:moveTo>
                    <a:pt x="18535" y="3312"/>
                  </a:moveTo>
                  <a:cubicBezTo>
                    <a:pt x="18473" y="3268"/>
                    <a:pt x="18411" y="3259"/>
                    <a:pt x="18358" y="3321"/>
                  </a:cubicBezTo>
                  <a:cubicBezTo>
                    <a:pt x="18411" y="3338"/>
                    <a:pt x="18508" y="3409"/>
                    <a:pt x="18535" y="3312"/>
                  </a:cubicBezTo>
                  <a:close/>
                  <a:moveTo>
                    <a:pt x="19320" y="3374"/>
                  </a:moveTo>
                  <a:cubicBezTo>
                    <a:pt x="19320" y="3303"/>
                    <a:pt x="19241" y="3391"/>
                    <a:pt x="19232" y="3418"/>
                  </a:cubicBezTo>
                  <a:lnTo>
                    <a:pt x="19462" y="3462"/>
                  </a:lnTo>
                  <a:cubicBezTo>
                    <a:pt x="19506" y="3356"/>
                    <a:pt x="19365" y="3400"/>
                    <a:pt x="19320" y="3374"/>
                  </a:cubicBezTo>
                  <a:close/>
                  <a:moveTo>
                    <a:pt x="22402" y="4089"/>
                  </a:moveTo>
                  <a:cubicBezTo>
                    <a:pt x="22340" y="4045"/>
                    <a:pt x="22296" y="4080"/>
                    <a:pt x="22252" y="4115"/>
                  </a:cubicBezTo>
                  <a:cubicBezTo>
                    <a:pt x="22314" y="4142"/>
                    <a:pt x="22376" y="4168"/>
                    <a:pt x="22402" y="4089"/>
                  </a:cubicBezTo>
                  <a:close/>
                  <a:moveTo>
                    <a:pt x="22640" y="3903"/>
                  </a:moveTo>
                  <a:cubicBezTo>
                    <a:pt x="22543" y="3886"/>
                    <a:pt x="22411" y="3647"/>
                    <a:pt x="22314" y="3780"/>
                  </a:cubicBezTo>
                  <a:cubicBezTo>
                    <a:pt x="22393" y="3859"/>
                    <a:pt x="22340" y="3806"/>
                    <a:pt x="22402" y="3780"/>
                  </a:cubicBezTo>
                  <a:cubicBezTo>
                    <a:pt x="22517" y="3736"/>
                    <a:pt x="22552" y="4080"/>
                    <a:pt x="22640" y="3903"/>
                  </a:cubicBezTo>
                  <a:close/>
                  <a:moveTo>
                    <a:pt x="23197" y="4115"/>
                  </a:moveTo>
                  <a:cubicBezTo>
                    <a:pt x="23179" y="4045"/>
                    <a:pt x="23055" y="4027"/>
                    <a:pt x="23011" y="4124"/>
                  </a:cubicBezTo>
                  <a:cubicBezTo>
                    <a:pt x="23091" y="4195"/>
                    <a:pt x="23144" y="4133"/>
                    <a:pt x="23197" y="4115"/>
                  </a:cubicBezTo>
                  <a:close/>
                  <a:moveTo>
                    <a:pt x="23214" y="4195"/>
                  </a:moveTo>
                  <a:cubicBezTo>
                    <a:pt x="23294" y="4230"/>
                    <a:pt x="23259" y="4301"/>
                    <a:pt x="23329" y="4327"/>
                  </a:cubicBezTo>
                  <a:cubicBezTo>
                    <a:pt x="23409" y="4257"/>
                    <a:pt x="23267" y="4151"/>
                    <a:pt x="23214" y="4195"/>
                  </a:cubicBezTo>
                  <a:close/>
                  <a:moveTo>
                    <a:pt x="23806" y="5387"/>
                  </a:moveTo>
                  <a:lnTo>
                    <a:pt x="23727" y="5325"/>
                  </a:lnTo>
                  <a:cubicBezTo>
                    <a:pt x="23612" y="5422"/>
                    <a:pt x="23771" y="5484"/>
                    <a:pt x="23806" y="5387"/>
                  </a:cubicBezTo>
                  <a:close/>
                  <a:moveTo>
                    <a:pt x="24133" y="5581"/>
                  </a:moveTo>
                  <a:cubicBezTo>
                    <a:pt x="24009" y="5537"/>
                    <a:pt x="24159" y="5413"/>
                    <a:pt x="24044" y="5360"/>
                  </a:cubicBezTo>
                  <a:cubicBezTo>
                    <a:pt x="23991" y="5440"/>
                    <a:pt x="24053" y="5493"/>
                    <a:pt x="24053" y="5563"/>
                  </a:cubicBezTo>
                  <a:cubicBezTo>
                    <a:pt x="24027" y="5660"/>
                    <a:pt x="23974" y="5528"/>
                    <a:pt x="23947" y="5634"/>
                  </a:cubicBezTo>
                  <a:cubicBezTo>
                    <a:pt x="24009" y="5687"/>
                    <a:pt x="24071" y="5616"/>
                    <a:pt x="24133" y="5581"/>
                  </a:cubicBezTo>
                  <a:close/>
                  <a:moveTo>
                    <a:pt x="24574" y="6314"/>
                  </a:moveTo>
                  <a:lnTo>
                    <a:pt x="24654" y="6384"/>
                  </a:lnTo>
                  <a:cubicBezTo>
                    <a:pt x="24742" y="6305"/>
                    <a:pt x="24636" y="6217"/>
                    <a:pt x="24574" y="6314"/>
                  </a:cubicBezTo>
                  <a:close/>
                  <a:moveTo>
                    <a:pt x="24883" y="6181"/>
                  </a:moveTo>
                  <a:cubicBezTo>
                    <a:pt x="24839" y="6128"/>
                    <a:pt x="24786" y="6102"/>
                    <a:pt x="24733" y="6128"/>
                  </a:cubicBezTo>
                  <a:cubicBezTo>
                    <a:pt x="24751" y="6155"/>
                    <a:pt x="24742" y="6181"/>
                    <a:pt x="24733" y="6208"/>
                  </a:cubicBezTo>
                  <a:cubicBezTo>
                    <a:pt x="24786" y="6252"/>
                    <a:pt x="24830" y="6243"/>
                    <a:pt x="24883" y="6181"/>
                  </a:cubicBezTo>
                  <a:close/>
                  <a:moveTo>
                    <a:pt x="25651" y="7267"/>
                  </a:moveTo>
                  <a:cubicBezTo>
                    <a:pt x="25643" y="7338"/>
                    <a:pt x="25590" y="7426"/>
                    <a:pt x="25616" y="7497"/>
                  </a:cubicBezTo>
                  <a:cubicBezTo>
                    <a:pt x="25722" y="7453"/>
                    <a:pt x="25643" y="7382"/>
                    <a:pt x="25643" y="7347"/>
                  </a:cubicBezTo>
                  <a:cubicBezTo>
                    <a:pt x="25643" y="7329"/>
                    <a:pt x="25678" y="7312"/>
                    <a:pt x="25687" y="7303"/>
                  </a:cubicBezTo>
                  <a:cubicBezTo>
                    <a:pt x="25687" y="7303"/>
                    <a:pt x="25678" y="7241"/>
                    <a:pt x="25678" y="7241"/>
                  </a:cubicBezTo>
                  <a:cubicBezTo>
                    <a:pt x="25669" y="7206"/>
                    <a:pt x="25643" y="7188"/>
                    <a:pt x="25634" y="7144"/>
                  </a:cubicBezTo>
                  <a:cubicBezTo>
                    <a:pt x="25545" y="7188"/>
                    <a:pt x="25625" y="7223"/>
                    <a:pt x="25651" y="7267"/>
                  </a:cubicBezTo>
                  <a:close/>
                  <a:moveTo>
                    <a:pt x="25475" y="7197"/>
                  </a:moveTo>
                  <a:cubicBezTo>
                    <a:pt x="25448" y="7162"/>
                    <a:pt x="25413" y="7144"/>
                    <a:pt x="25387" y="7109"/>
                  </a:cubicBezTo>
                  <a:cubicBezTo>
                    <a:pt x="25289" y="7153"/>
                    <a:pt x="25431" y="7285"/>
                    <a:pt x="25475" y="7197"/>
                  </a:cubicBezTo>
                  <a:close/>
                  <a:moveTo>
                    <a:pt x="25466" y="6888"/>
                  </a:moveTo>
                  <a:cubicBezTo>
                    <a:pt x="25369" y="7011"/>
                    <a:pt x="25545" y="6994"/>
                    <a:pt x="25501" y="7100"/>
                  </a:cubicBezTo>
                  <a:cubicBezTo>
                    <a:pt x="25554" y="7038"/>
                    <a:pt x="25581" y="7126"/>
                    <a:pt x="25625" y="7091"/>
                  </a:cubicBezTo>
                  <a:cubicBezTo>
                    <a:pt x="25590" y="6985"/>
                    <a:pt x="25510" y="7003"/>
                    <a:pt x="25466" y="6888"/>
                  </a:cubicBezTo>
                  <a:close/>
                  <a:moveTo>
                    <a:pt x="25130" y="6950"/>
                  </a:moveTo>
                  <a:cubicBezTo>
                    <a:pt x="25148" y="7020"/>
                    <a:pt x="25219" y="6958"/>
                    <a:pt x="25263" y="6994"/>
                  </a:cubicBezTo>
                  <a:cubicBezTo>
                    <a:pt x="25289" y="7003"/>
                    <a:pt x="25281" y="7153"/>
                    <a:pt x="25369" y="7056"/>
                  </a:cubicBezTo>
                  <a:cubicBezTo>
                    <a:pt x="25369" y="6985"/>
                    <a:pt x="25210" y="6861"/>
                    <a:pt x="25130" y="6950"/>
                  </a:cubicBezTo>
                  <a:close/>
                  <a:moveTo>
                    <a:pt x="24892" y="6632"/>
                  </a:moveTo>
                  <a:cubicBezTo>
                    <a:pt x="24945" y="6658"/>
                    <a:pt x="24998" y="6694"/>
                    <a:pt x="25069" y="6623"/>
                  </a:cubicBezTo>
                  <a:cubicBezTo>
                    <a:pt x="25007" y="6596"/>
                    <a:pt x="24954" y="6552"/>
                    <a:pt x="24892" y="6632"/>
                  </a:cubicBezTo>
                  <a:close/>
                  <a:moveTo>
                    <a:pt x="27311" y="7965"/>
                  </a:moveTo>
                  <a:cubicBezTo>
                    <a:pt x="27356" y="7921"/>
                    <a:pt x="27417" y="7877"/>
                    <a:pt x="27364" y="7824"/>
                  </a:cubicBezTo>
                  <a:cubicBezTo>
                    <a:pt x="27294" y="7824"/>
                    <a:pt x="27258" y="7833"/>
                    <a:pt x="27206" y="7912"/>
                  </a:cubicBezTo>
                  <a:cubicBezTo>
                    <a:pt x="27223" y="7983"/>
                    <a:pt x="27285" y="7921"/>
                    <a:pt x="27311" y="7965"/>
                  </a:cubicBezTo>
                  <a:close/>
                  <a:moveTo>
                    <a:pt x="27673" y="8168"/>
                  </a:moveTo>
                  <a:cubicBezTo>
                    <a:pt x="27665" y="8142"/>
                    <a:pt x="27682" y="8115"/>
                    <a:pt x="27691" y="8089"/>
                  </a:cubicBezTo>
                  <a:cubicBezTo>
                    <a:pt x="27709" y="8115"/>
                    <a:pt x="27744" y="8142"/>
                    <a:pt x="27735" y="8097"/>
                  </a:cubicBezTo>
                  <a:cubicBezTo>
                    <a:pt x="27647" y="8089"/>
                    <a:pt x="27709" y="8009"/>
                    <a:pt x="27629" y="7939"/>
                  </a:cubicBezTo>
                  <a:cubicBezTo>
                    <a:pt x="27515" y="8009"/>
                    <a:pt x="27621" y="8071"/>
                    <a:pt x="27673" y="8106"/>
                  </a:cubicBezTo>
                  <a:cubicBezTo>
                    <a:pt x="27621" y="8133"/>
                    <a:pt x="27621" y="8186"/>
                    <a:pt x="27673" y="8168"/>
                  </a:cubicBezTo>
                  <a:close/>
                  <a:moveTo>
                    <a:pt x="13201" y="3321"/>
                  </a:moveTo>
                  <a:cubicBezTo>
                    <a:pt x="13078" y="3365"/>
                    <a:pt x="13078" y="3435"/>
                    <a:pt x="12981" y="3515"/>
                  </a:cubicBezTo>
                  <a:cubicBezTo>
                    <a:pt x="12892" y="3497"/>
                    <a:pt x="12822" y="3444"/>
                    <a:pt x="12742" y="3400"/>
                  </a:cubicBezTo>
                  <a:cubicBezTo>
                    <a:pt x="12760" y="3276"/>
                    <a:pt x="12875" y="3215"/>
                    <a:pt x="12972" y="3135"/>
                  </a:cubicBezTo>
                  <a:cubicBezTo>
                    <a:pt x="12945" y="3206"/>
                    <a:pt x="12919" y="3276"/>
                    <a:pt x="12822" y="3312"/>
                  </a:cubicBezTo>
                  <a:cubicBezTo>
                    <a:pt x="12839" y="3391"/>
                    <a:pt x="12892" y="3391"/>
                    <a:pt x="12954" y="3365"/>
                  </a:cubicBezTo>
                  <a:cubicBezTo>
                    <a:pt x="12928" y="3215"/>
                    <a:pt x="13184" y="2941"/>
                    <a:pt x="13290" y="3162"/>
                  </a:cubicBezTo>
                  <a:cubicBezTo>
                    <a:pt x="13228" y="3179"/>
                    <a:pt x="13193" y="3126"/>
                    <a:pt x="13166" y="3197"/>
                  </a:cubicBezTo>
                  <a:cubicBezTo>
                    <a:pt x="13237" y="3250"/>
                    <a:pt x="13307" y="3215"/>
                    <a:pt x="13378" y="3170"/>
                  </a:cubicBezTo>
                  <a:cubicBezTo>
                    <a:pt x="13449" y="3135"/>
                    <a:pt x="13519" y="3100"/>
                    <a:pt x="13572" y="3144"/>
                  </a:cubicBezTo>
                  <a:lnTo>
                    <a:pt x="13537" y="3029"/>
                  </a:lnTo>
                  <a:cubicBezTo>
                    <a:pt x="13431" y="3029"/>
                    <a:pt x="13422" y="3091"/>
                    <a:pt x="13334" y="3109"/>
                  </a:cubicBezTo>
                  <a:cubicBezTo>
                    <a:pt x="13228" y="2959"/>
                    <a:pt x="13546" y="2897"/>
                    <a:pt x="13590" y="2985"/>
                  </a:cubicBezTo>
                  <a:cubicBezTo>
                    <a:pt x="13652" y="2932"/>
                    <a:pt x="13714" y="2914"/>
                    <a:pt x="13802" y="2932"/>
                  </a:cubicBezTo>
                  <a:cubicBezTo>
                    <a:pt x="13784" y="2985"/>
                    <a:pt x="13714" y="3003"/>
                    <a:pt x="13722" y="3073"/>
                  </a:cubicBezTo>
                  <a:cubicBezTo>
                    <a:pt x="13669" y="3082"/>
                    <a:pt x="13678" y="2985"/>
                    <a:pt x="13616" y="3012"/>
                  </a:cubicBezTo>
                  <a:cubicBezTo>
                    <a:pt x="13581" y="3020"/>
                    <a:pt x="13634" y="3100"/>
                    <a:pt x="13590" y="3109"/>
                  </a:cubicBezTo>
                  <a:cubicBezTo>
                    <a:pt x="13608" y="3144"/>
                    <a:pt x="13661" y="3117"/>
                    <a:pt x="13705" y="3109"/>
                  </a:cubicBezTo>
                  <a:cubicBezTo>
                    <a:pt x="13705" y="3250"/>
                    <a:pt x="13599" y="3294"/>
                    <a:pt x="13510" y="3321"/>
                  </a:cubicBezTo>
                  <a:cubicBezTo>
                    <a:pt x="13422" y="3347"/>
                    <a:pt x="13290" y="3285"/>
                    <a:pt x="13201" y="3321"/>
                  </a:cubicBezTo>
                  <a:close/>
                  <a:moveTo>
                    <a:pt x="13343" y="3691"/>
                  </a:moveTo>
                  <a:lnTo>
                    <a:pt x="13263" y="3718"/>
                  </a:lnTo>
                  <a:cubicBezTo>
                    <a:pt x="13307" y="3630"/>
                    <a:pt x="13210" y="3674"/>
                    <a:pt x="13193" y="3577"/>
                  </a:cubicBezTo>
                  <a:cubicBezTo>
                    <a:pt x="13272" y="3550"/>
                    <a:pt x="13307" y="3621"/>
                    <a:pt x="13343" y="3691"/>
                  </a:cubicBezTo>
                  <a:close/>
                  <a:moveTo>
                    <a:pt x="13722" y="3391"/>
                  </a:moveTo>
                  <a:cubicBezTo>
                    <a:pt x="13828" y="3382"/>
                    <a:pt x="13811" y="3365"/>
                    <a:pt x="13881" y="3382"/>
                  </a:cubicBezTo>
                  <a:cubicBezTo>
                    <a:pt x="13899" y="3427"/>
                    <a:pt x="13714" y="3497"/>
                    <a:pt x="13722" y="33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8"/>
            <p:cNvSpPr/>
            <p:nvPr/>
          </p:nvSpPr>
          <p:spPr>
            <a:xfrm rot="-8271347">
              <a:off x="7928781" y="466425"/>
              <a:ext cx="35008" cy="41377"/>
            </a:xfrm>
            <a:custGeom>
              <a:rect b="b" l="l" r="r" t="t"/>
              <a:pathLst>
                <a:path extrusionOk="0" h="627" w="482">
                  <a:moveTo>
                    <a:pt x="219" y="1"/>
                  </a:moveTo>
                  <a:cubicBezTo>
                    <a:pt x="187" y="1"/>
                    <a:pt x="153" y="19"/>
                    <a:pt x="119" y="62"/>
                  </a:cubicBezTo>
                  <a:cubicBezTo>
                    <a:pt x="1" y="208"/>
                    <a:pt x="115" y="627"/>
                    <a:pt x="269" y="627"/>
                  </a:cubicBezTo>
                  <a:cubicBezTo>
                    <a:pt x="300" y="627"/>
                    <a:pt x="334" y="609"/>
                    <a:pt x="367" y="567"/>
                  </a:cubicBezTo>
                  <a:cubicBezTo>
                    <a:pt x="481" y="418"/>
                    <a:pt x="371" y="1"/>
                    <a:pt x="219"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8"/>
            <p:cNvSpPr/>
            <p:nvPr/>
          </p:nvSpPr>
          <p:spPr>
            <a:xfrm rot="-8271347">
              <a:off x="7841800" y="520029"/>
              <a:ext cx="30868" cy="40255"/>
            </a:xfrm>
            <a:custGeom>
              <a:rect b="b" l="l" r="r" t="t"/>
              <a:pathLst>
                <a:path extrusionOk="0" h="610" w="425">
                  <a:moveTo>
                    <a:pt x="186" y="0"/>
                  </a:moveTo>
                  <a:cubicBezTo>
                    <a:pt x="153" y="0"/>
                    <a:pt x="120" y="15"/>
                    <a:pt x="91" y="52"/>
                  </a:cubicBezTo>
                  <a:cubicBezTo>
                    <a:pt x="0" y="167"/>
                    <a:pt x="14" y="353"/>
                    <a:pt x="72" y="477"/>
                  </a:cubicBezTo>
                  <a:cubicBezTo>
                    <a:pt x="104" y="544"/>
                    <a:pt x="171" y="610"/>
                    <a:pt x="239" y="610"/>
                  </a:cubicBezTo>
                  <a:cubicBezTo>
                    <a:pt x="272" y="610"/>
                    <a:pt x="304" y="595"/>
                    <a:pt x="334" y="558"/>
                  </a:cubicBezTo>
                  <a:cubicBezTo>
                    <a:pt x="424" y="443"/>
                    <a:pt x="415" y="257"/>
                    <a:pt x="353" y="133"/>
                  </a:cubicBezTo>
                  <a:cubicBezTo>
                    <a:pt x="321" y="66"/>
                    <a:pt x="254" y="0"/>
                    <a:pt x="18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8"/>
            <p:cNvSpPr/>
            <p:nvPr/>
          </p:nvSpPr>
          <p:spPr>
            <a:xfrm rot="-8271347">
              <a:off x="7921995" y="613226"/>
              <a:ext cx="35444" cy="46789"/>
            </a:xfrm>
            <a:custGeom>
              <a:rect b="b" l="l" r="r" t="t"/>
              <a:pathLst>
                <a:path extrusionOk="0" h="709" w="488">
                  <a:moveTo>
                    <a:pt x="238" y="1"/>
                  </a:moveTo>
                  <a:cubicBezTo>
                    <a:pt x="205" y="1"/>
                    <a:pt x="172" y="15"/>
                    <a:pt x="144" y="53"/>
                  </a:cubicBezTo>
                  <a:cubicBezTo>
                    <a:pt x="1" y="258"/>
                    <a:pt x="39" y="606"/>
                    <a:pt x="292" y="696"/>
                  </a:cubicBezTo>
                  <a:cubicBezTo>
                    <a:pt x="314" y="705"/>
                    <a:pt x="334" y="709"/>
                    <a:pt x="352" y="709"/>
                  </a:cubicBezTo>
                  <a:cubicBezTo>
                    <a:pt x="480" y="709"/>
                    <a:pt x="488" y="499"/>
                    <a:pt x="458" y="344"/>
                  </a:cubicBezTo>
                  <a:cubicBezTo>
                    <a:pt x="458" y="267"/>
                    <a:pt x="439" y="196"/>
                    <a:pt x="411" y="134"/>
                  </a:cubicBezTo>
                  <a:cubicBezTo>
                    <a:pt x="381" y="72"/>
                    <a:pt x="309" y="1"/>
                    <a:pt x="23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8"/>
            <p:cNvSpPr/>
            <p:nvPr/>
          </p:nvSpPr>
          <p:spPr>
            <a:xfrm rot="-8271347">
              <a:off x="7969378" y="764150"/>
              <a:ext cx="36388" cy="51804"/>
            </a:xfrm>
            <a:custGeom>
              <a:rect b="b" l="l" r="r" t="t"/>
              <a:pathLst>
                <a:path extrusionOk="0" h="785" w="501">
                  <a:moveTo>
                    <a:pt x="220" y="0"/>
                  </a:moveTo>
                  <a:cubicBezTo>
                    <a:pt x="210" y="0"/>
                    <a:pt x="196" y="0"/>
                    <a:pt x="182" y="5"/>
                  </a:cubicBezTo>
                  <a:cubicBezTo>
                    <a:pt x="153" y="15"/>
                    <a:pt x="124" y="29"/>
                    <a:pt x="101" y="62"/>
                  </a:cubicBezTo>
                  <a:cubicBezTo>
                    <a:pt x="0" y="181"/>
                    <a:pt x="0" y="372"/>
                    <a:pt x="43" y="520"/>
                  </a:cubicBezTo>
                  <a:cubicBezTo>
                    <a:pt x="67" y="601"/>
                    <a:pt x="110" y="687"/>
                    <a:pt x="177" y="739"/>
                  </a:cubicBezTo>
                  <a:cubicBezTo>
                    <a:pt x="199" y="758"/>
                    <a:pt x="258" y="785"/>
                    <a:pt x="307" y="785"/>
                  </a:cubicBezTo>
                  <a:cubicBezTo>
                    <a:pt x="332" y="785"/>
                    <a:pt x="354" y="778"/>
                    <a:pt x="367" y="758"/>
                  </a:cubicBezTo>
                  <a:cubicBezTo>
                    <a:pt x="439" y="639"/>
                    <a:pt x="491" y="610"/>
                    <a:pt x="501" y="467"/>
                  </a:cubicBezTo>
                  <a:cubicBezTo>
                    <a:pt x="501" y="463"/>
                    <a:pt x="496" y="458"/>
                    <a:pt x="496" y="458"/>
                  </a:cubicBezTo>
                  <a:cubicBezTo>
                    <a:pt x="501" y="429"/>
                    <a:pt x="501" y="401"/>
                    <a:pt x="496" y="358"/>
                  </a:cubicBezTo>
                  <a:cubicBezTo>
                    <a:pt x="496" y="353"/>
                    <a:pt x="491" y="343"/>
                    <a:pt x="491" y="334"/>
                  </a:cubicBezTo>
                  <a:cubicBezTo>
                    <a:pt x="487" y="315"/>
                    <a:pt x="482" y="291"/>
                    <a:pt x="477" y="272"/>
                  </a:cubicBezTo>
                  <a:cubicBezTo>
                    <a:pt x="468" y="243"/>
                    <a:pt x="458" y="215"/>
                    <a:pt x="448" y="191"/>
                  </a:cubicBezTo>
                  <a:cubicBezTo>
                    <a:pt x="444" y="181"/>
                    <a:pt x="444" y="172"/>
                    <a:pt x="439" y="162"/>
                  </a:cubicBezTo>
                  <a:cubicBezTo>
                    <a:pt x="434" y="153"/>
                    <a:pt x="425" y="139"/>
                    <a:pt x="415" y="129"/>
                  </a:cubicBezTo>
                  <a:cubicBezTo>
                    <a:pt x="406" y="115"/>
                    <a:pt x="401" y="100"/>
                    <a:pt x="396" y="86"/>
                  </a:cubicBezTo>
                  <a:cubicBezTo>
                    <a:pt x="367" y="53"/>
                    <a:pt x="334" y="34"/>
                    <a:pt x="301" y="15"/>
                  </a:cubicBezTo>
                  <a:cubicBezTo>
                    <a:pt x="291" y="10"/>
                    <a:pt x="286" y="10"/>
                    <a:pt x="277" y="5"/>
                  </a:cubicBezTo>
                  <a:cubicBezTo>
                    <a:pt x="258" y="0"/>
                    <a:pt x="239" y="0"/>
                    <a:pt x="22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8"/>
            <p:cNvSpPr/>
            <p:nvPr/>
          </p:nvSpPr>
          <p:spPr>
            <a:xfrm rot="-8271347">
              <a:off x="7867451" y="727743"/>
              <a:ext cx="24912" cy="29169"/>
            </a:xfrm>
            <a:custGeom>
              <a:rect b="b" l="l" r="r" t="t"/>
              <a:pathLst>
                <a:path extrusionOk="0" h="442" w="343">
                  <a:moveTo>
                    <a:pt x="154" y="0"/>
                  </a:moveTo>
                  <a:cubicBezTo>
                    <a:pt x="131" y="0"/>
                    <a:pt x="107" y="13"/>
                    <a:pt x="84" y="42"/>
                  </a:cubicBezTo>
                  <a:cubicBezTo>
                    <a:pt x="1" y="149"/>
                    <a:pt x="81" y="442"/>
                    <a:pt x="190" y="442"/>
                  </a:cubicBezTo>
                  <a:cubicBezTo>
                    <a:pt x="212" y="442"/>
                    <a:pt x="236" y="429"/>
                    <a:pt x="260" y="400"/>
                  </a:cubicBezTo>
                  <a:cubicBezTo>
                    <a:pt x="343" y="293"/>
                    <a:pt x="262" y="0"/>
                    <a:pt x="15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8"/>
            <p:cNvSpPr/>
            <p:nvPr/>
          </p:nvSpPr>
          <p:spPr>
            <a:xfrm rot="-8271347">
              <a:off x="7807026" y="656448"/>
              <a:ext cx="29633" cy="34976"/>
            </a:xfrm>
            <a:custGeom>
              <a:rect b="b" l="l" r="r" t="t"/>
              <a:pathLst>
                <a:path extrusionOk="0" h="530" w="408">
                  <a:moveTo>
                    <a:pt x="183" y="0"/>
                  </a:moveTo>
                  <a:cubicBezTo>
                    <a:pt x="156" y="0"/>
                    <a:pt x="128" y="15"/>
                    <a:pt x="99" y="50"/>
                  </a:cubicBezTo>
                  <a:cubicBezTo>
                    <a:pt x="1" y="177"/>
                    <a:pt x="98" y="529"/>
                    <a:pt x="227" y="529"/>
                  </a:cubicBezTo>
                  <a:cubicBezTo>
                    <a:pt x="254" y="529"/>
                    <a:pt x="282" y="514"/>
                    <a:pt x="309" y="479"/>
                  </a:cubicBezTo>
                  <a:cubicBezTo>
                    <a:pt x="408" y="353"/>
                    <a:pt x="313" y="0"/>
                    <a:pt x="18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8"/>
            <p:cNvSpPr/>
            <p:nvPr/>
          </p:nvSpPr>
          <p:spPr>
            <a:xfrm rot="-8271347">
              <a:off x="8033793" y="543228"/>
              <a:ext cx="36461" cy="42763"/>
            </a:xfrm>
            <a:custGeom>
              <a:rect b="b" l="l" r="r" t="t"/>
              <a:pathLst>
                <a:path extrusionOk="0" h="648" w="502">
                  <a:moveTo>
                    <a:pt x="224" y="1"/>
                  </a:moveTo>
                  <a:cubicBezTo>
                    <a:pt x="192" y="1"/>
                    <a:pt x="157" y="19"/>
                    <a:pt x="123" y="63"/>
                  </a:cubicBezTo>
                  <a:cubicBezTo>
                    <a:pt x="0" y="217"/>
                    <a:pt x="120" y="647"/>
                    <a:pt x="277" y="647"/>
                  </a:cubicBezTo>
                  <a:cubicBezTo>
                    <a:pt x="309" y="647"/>
                    <a:pt x="342" y="629"/>
                    <a:pt x="375" y="587"/>
                  </a:cubicBezTo>
                  <a:cubicBezTo>
                    <a:pt x="502" y="433"/>
                    <a:pt x="383" y="1"/>
                    <a:pt x="22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8"/>
            <p:cNvSpPr/>
            <p:nvPr/>
          </p:nvSpPr>
          <p:spPr>
            <a:xfrm rot="-8271347">
              <a:off x="8065618" y="656692"/>
              <a:ext cx="29125" cy="39068"/>
            </a:xfrm>
            <a:custGeom>
              <a:rect b="b" l="l" r="r" t="t"/>
              <a:pathLst>
                <a:path extrusionOk="0" h="592" w="401">
                  <a:moveTo>
                    <a:pt x="180" y="1"/>
                  </a:moveTo>
                  <a:cubicBezTo>
                    <a:pt x="174" y="1"/>
                    <a:pt x="169" y="1"/>
                    <a:pt x="162" y="2"/>
                  </a:cubicBezTo>
                  <a:cubicBezTo>
                    <a:pt x="0" y="21"/>
                    <a:pt x="5" y="283"/>
                    <a:pt x="34" y="393"/>
                  </a:cubicBezTo>
                  <a:cubicBezTo>
                    <a:pt x="58" y="474"/>
                    <a:pt x="138" y="591"/>
                    <a:pt x="224" y="591"/>
                  </a:cubicBezTo>
                  <a:cubicBezTo>
                    <a:pt x="254" y="591"/>
                    <a:pt x="285" y="577"/>
                    <a:pt x="315" y="541"/>
                  </a:cubicBezTo>
                  <a:cubicBezTo>
                    <a:pt x="332" y="517"/>
                    <a:pt x="347" y="490"/>
                    <a:pt x="357" y="462"/>
                  </a:cubicBezTo>
                  <a:lnTo>
                    <a:pt x="357" y="462"/>
                  </a:lnTo>
                  <a:cubicBezTo>
                    <a:pt x="354" y="474"/>
                    <a:pt x="353" y="480"/>
                    <a:pt x="354" y="480"/>
                  </a:cubicBezTo>
                  <a:cubicBezTo>
                    <a:pt x="356" y="480"/>
                    <a:pt x="362" y="470"/>
                    <a:pt x="372" y="450"/>
                  </a:cubicBezTo>
                  <a:cubicBezTo>
                    <a:pt x="401" y="398"/>
                    <a:pt x="401" y="321"/>
                    <a:pt x="382" y="269"/>
                  </a:cubicBezTo>
                  <a:cubicBezTo>
                    <a:pt x="359" y="200"/>
                    <a:pt x="310" y="1"/>
                    <a:pt x="18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8"/>
            <p:cNvSpPr/>
            <p:nvPr/>
          </p:nvSpPr>
          <p:spPr>
            <a:xfrm rot="-8271347">
              <a:off x="8197923" y="641679"/>
              <a:ext cx="30868" cy="39596"/>
            </a:xfrm>
            <a:custGeom>
              <a:rect b="b" l="l" r="r" t="t"/>
              <a:pathLst>
                <a:path extrusionOk="0" h="600" w="425">
                  <a:moveTo>
                    <a:pt x="192" y="0"/>
                  </a:moveTo>
                  <a:cubicBezTo>
                    <a:pt x="1" y="0"/>
                    <a:pt x="8" y="329"/>
                    <a:pt x="76" y="451"/>
                  </a:cubicBezTo>
                  <a:cubicBezTo>
                    <a:pt x="100" y="499"/>
                    <a:pt x="129" y="546"/>
                    <a:pt x="176" y="575"/>
                  </a:cubicBezTo>
                  <a:cubicBezTo>
                    <a:pt x="205" y="591"/>
                    <a:pt x="233" y="599"/>
                    <a:pt x="258" y="599"/>
                  </a:cubicBezTo>
                  <a:cubicBezTo>
                    <a:pt x="307" y="599"/>
                    <a:pt x="348" y="568"/>
                    <a:pt x="377" y="508"/>
                  </a:cubicBezTo>
                  <a:cubicBezTo>
                    <a:pt x="424" y="408"/>
                    <a:pt x="415" y="294"/>
                    <a:pt x="372" y="194"/>
                  </a:cubicBezTo>
                  <a:cubicBezTo>
                    <a:pt x="372" y="189"/>
                    <a:pt x="372" y="179"/>
                    <a:pt x="372" y="175"/>
                  </a:cubicBezTo>
                  <a:cubicBezTo>
                    <a:pt x="367" y="165"/>
                    <a:pt x="357" y="156"/>
                    <a:pt x="353" y="141"/>
                  </a:cubicBezTo>
                  <a:lnTo>
                    <a:pt x="353" y="141"/>
                  </a:lnTo>
                  <a:cubicBezTo>
                    <a:pt x="362" y="156"/>
                    <a:pt x="367" y="165"/>
                    <a:pt x="372" y="170"/>
                  </a:cubicBezTo>
                  <a:cubicBezTo>
                    <a:pt x="358" y="88"/>
                    <a:pt x="319" y="2"/>
                    <a:pt x="237" y="2"/>
                  </a:cubicBezTo>
                  <a:cubicBezTo>
                    <a:pt x="233" y="2"/>
                    <a:pt x="228" y="3"/>
                    <a:pt x="224" y="3"/>
                  </a:cubicBezTo>
                  <a:cubicBezTo>
                    <a:pt x="213" y="1"/>
                    <a:pt x="202" y="0"/>
                    <a:pt x="1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8"/>
            <p:cNvSpPr/>
            <p:nvPr/>
          </p:nvSpPr>
          <p:spPr>
            <a:xfrm rot="-8271347">
              <a:off x="8198406" y="658314"/>
              <a:ext cx="654" cy="924"/>
            </a:xfrm>
            <a:custGeom>
              <a:rect b="b" l="l" r="r" t="t"/>
              <a:pathLst>
                <a:path extrusionOk="0" h="14" w="9">
                  <a:moveTo>
                    <a:pt x="1" y="1"/>
                  </a:moveTo>
                  <a:cubicBezTo>
                    <a:pt x="5" y="10"/>
                    <a:pt x="8" y="13"/>
                    <a:pt x="8" y="13"/>
                  </a:cubicBezTo>
                  <a:cubicBezTo>
                    <a:pt x="8" y="13"/>
                    <a:pt x="6" y="8"/>
                    <a:pt x="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8"/>
            <p:cNvSpPr/>
            <p:nvPr/>
          </p:nvSpPr>
          <p:spPr>
            <a:xfrm rot="-8271347">
              <a:off x="8170606" y="444581"/>
              <a:ext cx="65150" cy="84470"/>
            </a:xfrm>
            <a:custGeom>
              <a:rect b="b" l="l" r="r" t="t"/>
              <a:pathLst>
                <a:path extrusionOk="0" h="1280" w="897">
                  <a:moveTo>
                    <a:pt x="389" y="1"/>
                  </a:moveTo>
                  <a:cubicBezTo>
                    <a:pt x="321" y="1"/>
                    <a:pt x="253" y="32"/>
                    <a:pt x="191" y="109"/>
                  </a:cubicBezTo>
                  <a:cubicBezTo>
                    <a:pt x="1" y="347"/>
                    <a:pt x="24" y="738"/>
                    <a:pt x="153" y="1000"/>
                  </a:cubicBezTo>
                  <a:cubicBezTo>
                    <a:pt x="221" y="1142"/>
                    <a:pt x="363" y="1280"/>
                    <a:pt x="507" y="1280"/>
                  </a:cubicBezTo>
                  <a:cubicBezTo>
                    <a:pt x="576" y="1280"/>
                    <a:pt x="645" y="1249"/>
                    <a:pt x="706" y="1172"/>
                  </a:cubicBezTo>
                  <a:cubicBezTo>
                    <a:pt x="897" y="929"/>
                    <a:pt x="868" y="538"/>
                    <a:pt x="739" y="281"/>
                  </a:cubicBezTo>
                  <a:cubicBezTo>
                    <a:pt x="672" y="138"/>
                    <a:pt x="532" y="1"/>
                    <a:pt x="389"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8"/>
            <p:cNvSpPr/>
            <p:nvPr/>
          </p:nvSpPr>
          <p:spPr>
            <a:xfrm rot="-8271347">
              <a:off x="8120311" y="298460"/>
              <a:ext cx="40237" cy="51738"/>
            </a:xfrm>
            <a:custGeom>
              <a:rect b="b" l="l" r="r" t="t"/>
              <a:pathLst>
                <a:path extrusionOk="0" h="784" w="554">
                  <a:moveTo>
                    <a:pt x="238" y="1"/>
                  </a:moveTo>
                  <a:cubicBezTo>
                    <a:pt x="148" y="1"/>
                    <a:pt x="61" y="75"/>
                    <a:pt x="29" y="211"/>
                  </a:cubicBezTo>
                  <a:cubicBezTo>
                    <a:pt x="1" y="340"/>
                    <a:pt x="15" y="488"/>
                    <a:pt x="72" y="607"/>
                  </a:cubicBezTo>
                  <a:cubicBezTo>
                    <a:pt x="102" y="667"/>
                    <a:pt x="185" y="784"/>
                    <a:pt x="271" y="784"/>
                  </a:cubicBezTo>
                  <a:cubicBezTo>
                    <a:pt x="281" y="784"/>
                    <a:pt x="291" y="782"/>
                    <a:pt x="301" y="778"/>
                  </a:cubicBezTo>
                  <a:cubicBezTo>
                    <a:pt x="310" y="774"/>
                    <a:pt x="320" y="769"/>
                    <a:pt x="330" y="764"/>
                  </a:cubicBezTo>
                  <a:cubicBezTo>
                    <a:pt x="554" y="688"/>
                    <a:pt x="534" y="383"/>
                    <a:pt x="453" y="206"/>
                  </a:cubicBezTo>
                  <a:cubicBezTo>
                    <a:pt x="449" y="187"/>
                    <a:pt x="444" y="173"/>
                    <a:pt x="434" y="159"/>
                  </a:cubicBezTo>
                  <a:cubicBezTo>
                    <a:pt x="387" y="51"/>
                    <a:pt x="312" y="1"/>
                    <a:pt x="23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8"/>
            <p:cNvSpPr/>
            <p:nvPr/>
          </p:nvSpPr>
          <p:spPr>
            <a:xfrm rot="-8271347">
              <a:off x="8079630" y="231610"/>
              <a:ext cx="29488" cy="38078"/>
            </a:xfrm>
            <a:custGeom>
              <a:rect b="b" l="l" r="r" t="t"/>
              <a:pathLst>
                <a:path extrusionOk="0" h="577" w="406">
                  <a:moveTo>
                    <a:pt x="172" y="1"/>
                  </a:moveTo>
                  <a:cubicBezTo>
                    <a:pt x="78" y="1"/>
                    <a:pt x="20" y="184"/>
                    <a:pt x="19" y="291"/>
                  </a:cubicBezTo>
                  <a:lnTo>
                    <a:pt x="19" y="291"/>
                  </a:lnTo>
                  <a:cubicBezTo>
                    <a:pt x="19" y="281"/>
                    <a:pt x="18" y="272"/>
                    <a:pt x="14" y="266"/>
                  </a:cubicBezTo>
                  <a:lnTo>
                    <a:pt x="14" y="266"/>
                  </a:lnTo>
                  <a:cubicBezTo>
                    <a:pt x="0" y="348"/>
                    <a:pt x="22" y="577"/>
                    <a:pt x="151" y="577"/>
                  </a:cubicBezTo>
                  <a:cubicBezTo>
                    <a:pt x="156" y="577"/>
                    <a:pt x="161" y="576"/>
                    <a:pt x="167" y="576"/>
                  </a:cubicBezTo>
                  <a:cubicBezTo>
                    <a:pt x="200" y="571"/>
                    <a:pt x="233" y="566"/>
                    <a:pt x="262" y="547"/>
                  </a:cubicBezTo>
                  <a:cubicBezTo>
                    <a:pt x="405" y="452"/>
                    <a:pt x="372" y="189"/>
                    <a:pt x="281" y="75"/>
                  </a:cubicBezTo>
                  <a:cubicBezTo>
                    <a:pt x="241" y="22"/>
                    <a:pt x="205" y="1"/>
                    <a:pt x="17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8"/>
            <p:cNvSpPr/>
            <p:nvPr/>
          </p:nvSpPr>
          <p:spPr>
            <a:xfrm rot="-8271347">
              <a:off x="7963689" y="326015"/>
              <a:ext cx="27382" cy="35174"/>
            </a:xfrm>
            <a:custGeom>
              <a:rect b="b" l="l" r="r" t="t"/>
              <a:pathLst>
                <a:path extrusionOk="0" h="533" w="377">
                  <a:moveTo>
                    <a:pt x="177" y="0"/>
                  </a:moveTo>
                  <a:cubicBezTo>
                    <a:pt x="171" y="0"/>
                    <a:pt x="164" y="1"/>
                    <a:pt x="157" y="2"/>
                  </a:cubicBezTo>
                  <a:cubicBezTo>
                    <a:pt x="0" y="16"/>
                    <a:pt x="19" y="283"/>
                    <a:pt x="72" y="378"/>
                  </a:cubicBezTo>
                  <a:cubicBezTo>
                    <a:pt x="119" y="455"/>
                    <a:pt x="162" y="512"/>
                    <a:pt x="253" y="531"/>
                  </a:cubicBezTo>
                  <a:cubicBezTo>
                    <a:pt x="259" y="532"/>
                    <a:pt x="266" y="533"/>
                    <a:pt x="272" y="533"/>
                  </a:cubicBezTo>
                  <a:cubicBezTo>
                    <a:pt x="377" y="533"/>
                    <a:pt x="375" y="341"/>
                    <a:pt x="339" y="278"/>
                  </a:cubicBezTo>
                  <a:cubicBezTo>
                    <a:pt x="334" y="269"/>
                    <a:pt x="329" y="264"/>
                    <a:pt x="324" y="259"/>
                  </a:cubicBezTo>
                  <a:cubicBezTo>
                    <a:pt x="320" y="147"/>
                    <a:pt x="286" y="0"/>
                    <a:pt x="17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8"/>
            <p:cNvSpPr/>
            <p:nvPr/>
          </p:nvSpPr>
          <p:spPr>
            <a:xfrm rot="-8271347">
              <a:off x="8265574" y="317163"/>
              <a:ext cx="49534" cy="64079"/>
            </a:xfrm>
            <a:custGeom>
              <a:rect b="b" l="l" r="r" t="t"/>
              <a:pathLst>
                <a:path extrusionOk="0" h="971" w="682">
                  <a:moveTo>
                    <a:pt x="293" y="1"/>
                  </a:moveTo>
                  <a:cubicBezTo>
                    <a:pt x="183" y="1"/>
                    <a:pt x="89" y="98"/>
                    <a:pt x="53" y="250"/>
                  </a:cubicBezTo>
                  <a:cubicBezTo>
                    <a:pt x="0" y="493"/>
                    <a:pt x="67" y="807"/>
                    <a:pt x="305" y="926"/>
                  </a:cubicBezTo>
                  <a:cubicBezTo>
                    <a:pt x="324" y="936"/>
                    <a:pt x="339" y="945"/>
                    <a:pt x="358" y="955"/>
                  </a:cubicBezTo>
                  <a:cubicBezTo>
                    <a:pt x="380" y="966"/>
                    <a:pt x="401" y="971"/>
                    <a:pt x="422" y="971"/>
                  </a:cubicBezTo>
                  <a:cubicBezTo>
                    <a:pt x="540" y="971"/>
                    <a:pt x="623" y="801"/>
                    <a:pt x="644" y="707"/>
                  </a:cubicBezTo>
                  <a:cubicBezTo>
                    <a:pt x="682" y="540"/>
                    <a:pt x="663" y="297"/>
                    <a:pt x="539" y="159"/>
                  </a:cubicBezTo>
                  <a:cubicBezTo>
                    <a:pt x="520" y="140"/>
                    <a:pt x="506" y="121"/>
                    <a:pt x="491" y="107"/>
                  </a:cubicBezTo>
                  <a:cubicBezTo>
                    <a:pt x="425" y="33"/>
                    <a:pt x="356" y="1"/>
                    <a:pt x="29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8"/>
            <p:cNvSpPr/>
            <p:nvPr/>
          </p:nvSpPr>
          <p:spPr>
            <a:xfrm rot="-8271347">
              <a:off x="8273477" y="196725"/>
              <a:ext cx="35734" cy="49692"/>
            </a:xfrm>
            <a:custGeom>
              <a:rect b="b" l="l" r="r" t="t"/>
              <a:pathLst>
                <a:path extrusionOk="0" h="753" w="492">
                  <a:moveTo>
                    <a:pt x="253" y="0"/>
                  </a:moveTo>
                  <a:cubicBezTo>
                    <a:pt x="244" y="0"/>
                    <a:pt x="234" y="1"/>
                    <a:pt x="225" y="4"/>
                  </a:cubicBezTo>
                  <a:cubicBezTo>
                    <a:pt x="191" y="14"/>
                    <a:pt x="158" y="23"/>
                    <a:pt x="134" y="37"/>
                  </a:cubicBezTo>
                  <a:cubicBezTo>
                    <a:pt x="15" y="114"/>
                    <a:pt x="1" y="285"/>
                    <a:pt x="15" y="409"/>
                  </a:cubicBezTo>
                  <a:cubicBezTo>
                    <a:pt x="24" y="507"/>
                    <a:pt x="98" y="752"/>
                    <a:pt x="239" y="752"/>
                  </a:cubicBezTo>
                  <a:cubicBezTo>
                    <a:pt x="250" y="752"/>
                    <a:pt x="261" y="751"/>
                    <a:pt x="272" y="748"/>
                  </a:cubicBezTo>
                  <a:cubicBezTo>
                    <a:pt x="363" y="724"/>
                    <a:pt x="406" y="676"/>
                    <a:pt x="444" y="590"/>
                  </a:cubicBezTo>
                  <a:cubicBezTo>
                    <a:pt x="492" y="481"/>
                    <a:pt x="492" y="352"/>
                    <a:pt x="458" y="242"/>
                  </a:cubicBezTo>
                  <a:cubicBezTo>
                    <a:pt x="436" y="163"/>
                    <a:pt x="358" y="0"/>
                    <a:pt x="25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8"/>
            <p:cNvSpPr/>
            <p:nvPr/>
          </p:nvSpPr>
          <p:spPr>
            <a:xfrm rot="-8271347">
              <a:off x="8127898" y="63511"/>
              <a:ext cx="35008" cy="37814"/>
            </a:xfrm>
            <a:custGeom>
              <a:rect b="b" l="l" r="r" t="t"/>
              <a:pathLst>
                <a:path extrusionOk="0" h="573" w="482">
                  <a:moveTo>
                    <a:pt x="282" y="1"/>
                  </a:moveTo>
                  <a:cubicBezTo>
                    <a:pt x="280" y="1"/>
                    <a:pt x="279" y="1"/>
                    <a:pt x="277" y="1"/>
                  </a:cubicBezTo>
                  <a:lnTo>
                    <a:pt x="244" y="1"/>
                  </a:lnTo>
                  <a:cubicBezTo>
                    <a:pt x="196" y="1"/>
                    <a:pt x="149" y="58"/>
                    <a:pt x="134" y="96"/>
                  </a:cubicBezTo>
                  <a:cubicBezTo>
                    <a:pt x="106" y="168"/>
                    <a:pt x="101" y="239"/>
                    <a:pt x="53" y="282"/>
                  </a:cubicBezTo>
                  <a:cubicBezTo>
                    <a:pt x="1" y="330"/>
                    <a:pt x="29" y="458"/>
                    <a:pt x="91" y="482"/>
                  </a:cubicBezTo>
                  <a:cubicBezTo>
                    <a:pt x="182" y="516"/>
                    <a:pt x="211" y="573"/>
                    <a:pt x="311" y="573"/>
                  </a:cubicBezTo>
                  <a:cubicBezTo>
                    <a:pt x="387" y="573"/>
                    <a:pt x="430" y="473"/>
                    <a:pt x="444" y="411"/>
                  </a:cubicBezTo>
                  <a:lnTo>
                    <a:pt x="454" y="363"/>
                  </a:lnTo>
                  <a:cubicBezTo>
                    <a:pt x="482" y="250"/>
                    <a:pt x="445" y="1"/>
                    <a:pt x="28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8"/>
            <p:cNvSpPr/>
            <p:nvPr/>
          </p:nvSpPr>
          <p:spPr>
            <a:xfrm rot="-8271347">
              <a:off x="7895046" y="148214"/>
              <a:ext cx="32030" cy="44743"/>
            </a:xfrm>
            <a:custGeom>
              <a:rect b="b" l="l" r="r" t="t"/>
              <a:pathLst>
                <a:path extrusionOk="0" h="678" w="441">
                  <a:moveTo>
                    <a:pt x="230" y="0"/>
                  </a:moveTo>
                  <a:cubicBezTo>
                    <a:pt x="201" y="0"/>
                    <a:pt x="168" y="16"/>
                    <a:pt x="134" y="51"/>
                  </a:cubicBezTo>
                  <a:cubicBezTo>
                    <a:pt x="0" y="189"/>
                    <a:pt x="5" y="485"/>
                    <a:pt x="115" y="638"/>
                  </a:cubicBezTo>
                  <a:cubicBezTo>
                    <a:pt x="134" y="662"/>
                    <a:pt x="161" y="678"/>
                    <a:pt x="188" y="678"/>
                  </a:cubicBezTo>
                  <a:cubicBezTo>
                    <a:pt x="208" y="678"/>
                    <a:pt x="227" y="670"/>
                    <a:pt x="243" y="652"/>
                  </a:cubicBezTo>
                  <a:cubicBezTo>
                    <a:pt x="296" y="585"/>
                    <a:pt x="343" y="533"/>
                    <a:pt x="381" y="456"/>
                  </a:cubicBezTo>
                  <a:cubicBezTo>
                    <a:pt x="441" y="342"/>
                    <a:pt x="370" y="0"/>
                    <a:pt x="23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8"/>
            <p:cNvSpPr/>
            <p:nvPr/>
          </p:nvSpPr>
          <p:spPr>
            <a:xfrm rot="-8271347">
              <a:off x="7709995" y="394521"/>
              <a:ext cx="22951" cy="28377"/>
            </a:xfrm>
            <a:custGeom>
              <a:rect b="b" l="l" r="r" t="t"/>
              <a:pathLst>
                <a:path extrusionOk="0" h="430" w="316">
                  <a:moveTo>
                    <a:pt x="129" y="1"/>
                  </a:moveTo>
                  <a:cubicBezTo>
                    <a:pt x="75" y="1"/>
                    <a:pt x="34" y="61"/>
                    <a:pt x="20" y="118"/>
                  </a:cubicBezTo>
                  <a:cubicBezTo>
                    <a:pt x="1" y="213"/>
                    <a:pt x="20" y="347"/>
                    <a:pt x="101" y="409"/>
                  </a:cubicBezTo>
                  <a:cubicBezTo>
                    <a:pt x="117" y="423"/>
                    <a:pt x="137" y="430"/>
                    <a:pt x="157" y="430"/>
                  </a:cubicBezTo>
                  <a:cubicBezTo>
                    <a:pt x="172" y="430"/>
                    <a:pt x="187" y="426"/>
                    <a:pt x="201" y="418"/>
                  </a:cubicBezTo>
                  <a:cubicBezTo>
                    <a:pt x="205" y="413"/>
                    <a:pt x="210" y="413"/>
                    <a:pt x="215" y="409"/>
                  </a:cubicBezTo>
                  <a:lnTo>
                    <a:pt x="220" y="409"/>
                  </a:lnTo>
                  <a:cubicBezTo>
                    <a:pt x="315" y="404"/>
                    <a:pt x="296" y="232"/>
                    <a:pt x="272" y="180"/>
                  </a:cubicBezTo>
                  <a:lnTo>
                    <a:pt x="267" y="180"/>
                  </a:lnTo>
                  <a:cubicBezTo>
                    <a:pt x="267" y="170"/>
                    <a:pt x="263" y="161"/>
                    <a:pt x="263" y="147"/>
                  </a:cubicBezTo>
                  <a:cubicBezTo>
                    <a:pt x="248" y="99"/>
                    <a:pt x="225" y="51"/>
                    <a:pt x="186" y="23"/>
                  </a:cubicBezTo>
                  <a:cubicBezTo>
                    <a:pt x="166" y="7"/>
                    <a:pt x="147" y="1"/>
                    <a:pt x="129"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8"/>
            <p:cNvSpPr/>
            <p:nvPr/>
          </p:nvSpPr>
          <p:spPr>
            <a:xfrm rot="-8271347">
              <a:off x="7825181" y="323524"/>
              <a:ext cx="50260" cy="55302"/>
            </a:xfrm>
            <a:custGeom>
              <a:rect b="b" l="l" r="r" t="t"/>
              <a:pathLst>
                <a:path extrusionOk="0" h="838" w="692">
                  <a:moveTo>
                    <a:pt x="326" y="0"/>
                  </a:moveTo>
                  <a:cubicBezTo>
                    <a:pt x="310" y="0"/>
                    <a:pt x="293" y="3"/>
                    <a:pt x="277" y="9"/>
                  </a:cubicBezTo>
                  <a:cubicBezTo>
                    <a:pt x="176" y="42"/>
                    <a:pt x="119" y="109"/>
                    <a:pt x="95" y="209"/>
                  </a:cubicBezTo>
                  <a:cubicBezTo>
                    <a:pt x="0" y="357"/>
                    <a:pt x="76" y="600"/>
                    <a:pt x="186" y="709"/>
                  </a:cubicBezTo>
                  <a:cubicBezTo>
                    <a:pt x="167" y="690"/>
                    <a:pt x="153" y="671"/>
                    <a:pt x="134" y="652"/>
                  </a:cubicBezTo>
                  <a:lnTo>
                    <a:pt x="134" y="652"/>
                  </a:lnTo>
                  <a:cubicBezTo>
                    <a:pt x="164" y="721"/>
                    <a:pt x="249" y="837"/>
                    <a:pt x="342" y="837"/>
                  </a:cubicBezTo>
                  <a:cubicBezTo>
                    <a:pt x="352" y="837"/>
                    <a:pt x="362" y="836"/>
                    <a:pt x="372" y="833"/>
                  </a:cubicBezTo>
                  <a:cubicBezTo>
                    <a:pt x="486" y="800"/>
                    <a:pt x="520" y="752"/>
                    <a:pt x="582" y="652"/>
                  </a:cubicBezTo>
                  <a:cubicBezTo>
                    <a:pt x="691" y="471"/>
                    <a:pt x="610" y="99"/>
                    <a:pt x="405" y="18"/>
                  </a:cubicBezTo>
                  <a:cubicBezTo>
                    <a:pt x="376" y="7"/>
                    <a:pt x="351" y="0"/>
                    <a:pt x="32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8"/>
            <p:cNvSpPr/>
            <p:nvPr/>
          </p:nvSpPr>
          <p:spPr>
            <a:xfrm rot="-8271347">
              <a:off x="7721141" y="161366"/>
              <a:ext cx="52657" cy="66982"/>
            </a:xfrm>
            <a:custGeom>
              <a:rect b="b" l="l" r="r" t="t"/>
              <a:pathLst>
                <a:path extrusionOk="0" h="1015" w="725">
                  <a:moveTo>
                    <a:pt x="301" y="1"/>
                  </a:moveTo>
                  <a:cubicBezTo>
                    <a:pt x="174" y="1"/>
                    <a:pt x="79" y="124"/>
                    <a:pt x="43" y="274"/>
                  </a:cubicBezTo>
                  <a:cubicBezTo>
                    <a:pt x="0" y="470"/>
                    <a:pt x="43" y="960"/>
                    <a:pt x="315" y="999"/>
                  </a:cubicBezTo>
                  <a:cubicBezTo>
                    <a:pt x="348" y="1005"/>
                    <a:pt x="384" y="1014"/>
                    <a:pt x="420" y="1014"/>
                  </a:cubicBezTo>
                  <a:cubicBezTo>
                    <a:pt x="435" y="1014"/>
                    <a:pt x="451" y="1012"/>
                    <a:pt x="467" y="1008"/>
                  </a:cubicBezTo>
                  <a:cubicBezTo>
                    <a:pt x="725" y="946"/>
                    <a:pt x="710" y="598"/>
                    <a:pt x="663" y="398"/>
                  </a:cubicBezTo>
                  <a:cubicBezTo>
                    <a:pt x="634" y="255"/>
                    <a:pt x="567" y="122"/>
                    <a:pt x="439" y="45"/>
                  </a:cubicBezTo>
                  <a:cubicBezTo>
                    <a:pt x="390" y="14"/>
                    <a:pt x="344" y="1"/>
                    <a:pt x="30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8"/>
            <p:cNvSpPr/>
            <p:nvPr/>
          </p:nvSpPr>
          <p:spPr>
            <a:xfrm rot="-8271347">
              <a:off x="7631307" y="524190"/>
              <a:ext cx="34645" cy="46723"/>
            </a:xfrm>
            <a:custGeom>
              <a:rect b="b" l="l" r="r" t="t"/>
              <a:pathLst>
                <a:path extrusionOk="0" h="708" w="477">
                  <a:moveTo>
                    <a:pt x="213" y="1"/>
                  </a:moveTo>
                  <a:cubicBezTo>
                    <a:pt x="0" y="1"/>
                    <a:pt x="33" y="440"/>
                    <a:pt x="90" y="563"/>
                  </a:cubicBezTo>
                  <a:cubicBezTo>
                    <a:pt x="140" y="665"/>
                    <a:pt x="205" y="707"/>
                    <a:pt x="268" y="707"/>
                  </a:cubicBezTo>
                  <a:cubicBezTo>
                    <a:pt x="372" y="707"/>
                    <a:pt x="469" y="588"/>
                    <a:pt x="472" y="430"/>
                  </a:cubicBezTo>
                  <a:cubicBezTo>
                    <a:pt x="476" y="416"/>
                    <a:pt x="476" y="401"/>
                    <a:pt x="472" y="387"/>
                  </a:cubicBezTo>
                  <a:cubicBezTo>
                    <a:pt x="467" y="244"/>
                    <a:pt x="443" y="87"/>
                    <a:pt x="300" y="20"/>
                  </a:cubicBezTo>
                  <a:cubicBezTo>
                    <a:pt x="290" y="15"/>
                    <a:pt x="281" y="10"/>
                    <a:pt x="271" y="10"/>
                  </a:cubicBezTo>
                  <a:cubicBezTo>
                    <a:pt x="250" y="4"/>
                    <a:pt x="230" y="1"/>
                    <a:pt x="21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8"/>
            <p:cNvSpPr/>
            <p:nvPr/>
          </p:nvSpPr>
          <p:spPr>
            <a:xfrm rot="-8271347">
              <a:off x="7578533" y="394125"/>
              <a:ext cx="25856" cy="29697"/>
            </a:xfrm>
            <a:custGeom>
              <a:rect b="b" l="l" r="r" t="t"/>
              <a:pathLst>
                <a:path extrusionOk="0" h="450" w="356">
                  <a:moveTo>
                    <a:pt x="122" y="0"/>
                  </a:moveTo>
                  <a:cubicBezTo>
                    <a:pt x="1" y="0"/>
                    <a:pt x="41" y="268"/>
                    <a:pt x="85" y="326"/>
                  </a:cubicBezTo>
                  <a:cubicBezTo>
                    <a:pt x="94" y="335"/>
                    <a:pt x="99" y="349"/>
                    <a:pt x="104" y="359"/>
                  </a:cubicBezTo>
                  <a:cubicBezTo>
                    <a:pt x="135" y="419"/>
                    <a:pt x="180" y="449"/>
                    <a:pt x="222" y="449"/>
                  </a:cubicBezTo>
                  <a:cubicBezTo>
                    <a:pt x="270" y="449"/>
                    <a:pt x="315" y="411"/>
                    <a:pt x="332" y="335"/>
                  </a:cubicBezTo>
                  <a:cubicBezTo>
                    <a:pt x="356" y="231"/>
                    <a:pt x="324" y="16"/>
                    <a:pt x="184" y="16"/>
                  </a:cubicBezTo>
                  <a:cubicBezTo>
                    <a:pt x="183" y="16"/>
                    <a:pt x="181" y="16"/>
                    <a:pt x="180" y="16"/>
                  </a:cubicBezTo>
                  <a:cubicBezTo>
                    <a:pt x="175" y="11"/>
                    <a:pt x="166" y="11"/>
                    <a:pt x="156" y="6"/>
                  </a:cubicBezTo>
                  <a:cubicBezTo>
                    <a:pt x="144" y="2"/>
                    <a:pt x="132" y="0"/>
                    <a:pt x="12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8"/>
            <p:cNvSpPr/>
            <p:nvPr/>
          </p:nvSpPr>
          <p:spPr>
            <a:xfrm rot="-8271347">
              <a:off x="9137334" y="247088"/>
              <a:ext cx="65150" cy="79125"/>
            </a:xfrm>
            <a:custGeom>
              <a:rect b="b" l="l" r="r" t="t"/>
              <a:pathLst>
                <a:path extrusionOk="0" h="1199" w="897">
                  <a:moveTo>
                    <a:pt x="333" y="0"/>
                  </a:moveTo>
                  <a:cubicBezTo>
                    <a:pt x="267" y="0"/>
                    <a:pt x="207" y="25"/>
                    <a:pt x="172" y="84"/>
                  </a:cubicBezTo>
                  <a:lnTo>
                    <a:pt x="172" y="88"/>
                  </a:lnTo>
                  <a:cubicBezTo>
                    <a:pt x="1" y="360"/>
                    <a:pt x="58" y="865"/>
                    <a:pt x="392" y="1123"/>
                  </a:cubicBezTo>
                  <a:cubicBezTo>
                    <a:pt x="454" y="1174"/>
                    <a:pt x="523" y="1199"/>
                    <a:pt x="587" y="1199"/>
                  </a:cubicBezTo>
                  <a:cubicBezTo>
                    <a:pt x="654" y="1199"/>
                    <a:pt x="717" y="1171"/>
                    <a:pt x="763" y="1118"/>
                  </a:cubicBezTo>
                  <a:cubicBezTo>
                    <a:pt x="897" y="946"/>
                    <a:pt x="873" y="656"/>
                    <a:pt x="787" y="436"/>
                  </a:cubicBezTo>
                  <a:cubicBezTo>
                    <a:pt x="787" y="432"/>
                    <a:pt x="787" y="432"/>
                    <a:pt x="782" y="427"/>
                  </a:cubicBezTo>
                  <a:cubicBezTo>
                    <a:pt x="735" y="298"/>
                    <a:pt x="658" y="169"/>
                    <a:pt x="539" y="74"/>
                  </a:cubicBezTo>
                  <a:cubicBezTo>
                    <a:pt x="478" y="28"/>
                    <a:pt x="402" y="0"/>
                    <a:pt x="33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8"/>
            <p:cNvSpPr/>
            <p:nvPr/>
          </p:nvSpPr>
          <p:spPr>
            <a:xfrm rot="-8271347">
              <a:off x="9079687" y="362925"/>
              <a:ext cx="39148" cy="45799"/>
            </a:xfrm>
            <a:custGeom>
              <a:rect b="b" l="l" r="r" t="t"/>
              <a:pathLst>
                <a:path extrusionOk="0" h="694" w="539">
                  <a:moveTo>
                    <a:pt x="174" y="0"/>
                  </a:moveTo>
                  <a:cubicBezTo>
                    <a:pt x="57" y="0"/>
                    <a:pt x="1" y="208"/>
                    <a:pt x="29" y="334"/>
                  </a:cubicBezTo>
                  <a:cubicBezTo>
                    <a:pt x="29" y="344"/>
                    <a:pt x="33" y="349"/>
                    <a:pt x="33" y="358"/>
                  </a:cubicBezTo>
                  <a:cubicBezTo>
                    <a:pt x="58" y="462"/>
                    <a:pt x="163" y="693"/>
                    <a:pt x="304" y="693"/>
                  </a:cubicBezTo>
                  <a:cubicBezTo>
                    <a:pt x="324" y="693"/>
                    <a:pt x="345" y="688"/>
                    <a:pt x="367" y="677"/>
                  </a:cubicBezTo>
                  <a:cubicBezTo>
                    <a:pt x="539" y="587"/>
                    <a:pt x="462" y="258"/>
                    <a:pt x="338" y="110"/>
                  </a:cubicBezTo>
                  <a:lnTo>
                    <a:pt x="324" y="96"/>
                  </a:lnTo>
                  <a:cubicBezTo>
                    <a:pt x="267" y="28"/>
                    <a:pt x="217" y="0"/>
                    <a:pt x="17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8"/>
            <p:cNvSpPr/>
            <p:nvPr/>
          </p:nvSpPr>
          <p:spPr>
            <a:xfrm rot="-8271347">
              <a:off x="9168660" y="432158"/>
              <a:ext cx="21644" cy="24549"/>
            </a:xfrm>
            <a:custGeom>
              <a:rect b="b" l="l" r="r" t="t"/>
              <a:pathLst>
                <a:path extrusionOk="0" h="372" w="298">
                  <a:moveTo>
                    <a:pt x="95" y="1"/>
                  </a:moveTo>
                  <a:cubicBezTo>
                    <a:pt x="91" y="1"/>
                    <a:pt x="86" y="1"/>
                    <a:pt x="81" y="6"/>
                  </a:cubicBezTo>
                  <a:cubicBezTo>
                    <a:pt x="53" y="6"/>
                    <a:pt x="34" y="25"/>
                    <a:pt x="29" y="49"/>
                  </a:cubicBezTo>
                  <a:cubicBezTo>
                    <a:pt x="0" y="149"/>
                    <a:pt x="29" y="244"/>
                    <a:pt x="115" y="330"/>
                  </a:cubicBezTo>
                  <a:cubicBezTo>
                    <a:pt x="143" y="359"/>
                    <a:pt x="169" y="372"/>
                    <a:pt x="190" y="372"/>
                  </a:cubicBezTo>
                  <a:cubicBezTo>
                    <a:pt x="281" y="372"/>
                    <a:pt x="297" y="142"/>
                    <a:pt x="181" y="72"/>
                  </a:cubicBezTo>
                  <a:cubicBezTo>
                    <a:pt x="162" y="34"/>
                    <a:pt x="134" y="1"/>
                    <a:pt x="9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8"/>
            <p:cNvSpPr/>
            <p:nvPr/>
          </p:nvSpPr>
          <p:spPr>
            <a:xfrm rot="-8271347">
              <a:off x="8989709" y="339646"/>
              <a:ext cx="39584" cy="38342"/>
            </a:xfrm>
            <a:custGeom>
              <a:rect b="b" l="l" r="r" t="t"/>
              <a:pathLst>
                <a:path extrusionOk="0" h="581" w="545">
                  <a:moveTo>
                    <a:pt x="258" y="1"/>
                  </a:moveTo>
                  <a:cubicBezTo>
                    <a:pt x="243" y="1"/>
                    <a:pt x="228" y="5"/>
                    <a:pt x="215" y="13"/>
                  </a:cubicBezTo>
                  <a:cubicBezTo>
                    <a:pt x="187" y="32"/>
                    <a:pt x="149" y="56"/>
                    <a:pt x="125" y="85"/>
                  </a:cubicBezTo>
                  <a:cubicBezTo>
                    <a:pt x="96" y="118"/>
                    <a:pt x="91" y="190"/>
                    <a:pt x="53" y="218"/>
                  </a:cubicBezTo>
                  <a:cubicBezTo>
                    <a:pt x="1" y="252"/>
                    <a:pt x="20" y="390"/>
                    <a:pt x="96" y="423"/>
                  </a:cubicBezTo>
                  <a:cubicBezTo>
                    <a:pt x="130" y="433"/>
                    <a:pt x="153" y="461"/>
                    <a:pt x="182" y="485"/>
                  </a:cubicBezTo>
                  <a:cubicBezTo>
                    <a:pt x="230" y="528"/>
                    <a:pt x="277" y="547"/>
                    <a:pt x="334" y="571"/>
                  </a:cubicBezTo>
                  <a:cubicBezTo>
                    <a:pt x="350" y="578"/>
                    <a:pt x="365" y="581"/>
                    <a:pt x="379" y="581"/>
                  </a:cubicBezTo>
                  <a:cubicBezTo>
                    <a:pt x="433" y="581"/>
                    <a:pt x="473" y="535"/>
                    <a:pt x="492" y="490"/>
                  </a:cubicBezTo>
                  <a:cubicBezTo>
                    <a:pt x="544" y="356"/>
                    <a:pt x="506" y="218"/>
                    <a:pt x="406" y="85"/>
                  </a:cubicBezTo>
                  <a:cubicBezTo>
                    <a:pt x="373" y="44"/>
                    <a:pt x="311" y="1"/>
                    <a:pt x="25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8"/>
            <p:cNvSpPr/>
            <p:nvPr/>
          </p:nvSpPr>
          <p:spPr>
            <a:xfrm rot="-8271347">
              <a:off x="8982213" y="94812"/>
              <a:ext cx="35734" cy="44875"/>
            </a:xfrm>
            <a:custGeom>
              <a:rect b="b" l="l" r="r" t="t"/>
              <a:pathLst>
                <a:path extrusionOk="0" h="680" w="492">
                  <a:moveTo>
                    <a:pt x="146" y="1"/>
                  </a:moveTo>
                  <a:cubicBezTo>
                    <a:pt x="101" y="1"/>
                    <a:pt x="61" y="29"/>
                    <a:pt x="34" y="99"/>
                  </a:cubicBezTo>
                  <a:cubicBezTo>
                    <a:pt x="0" y="176"/>
                    <a:pt x="5" y="266"/>
                    <a:pt x="24" y="352"/>
                  </a:cubicBezTo>
                  <a:cubicBezTo>
                    <a:pt x="29" y="371"/>
                    <a:pt x="34" y="400"/>
                    <a:pt x="48" y="428"/>
                  </a:cubicBezTo>
                  <a:cubicBezTo>
                    <a:pt x="48" y="428"/>
                    <a:pt x="48" y="428"/>
                    <a:pt x="48" y="433"/>
                  </a:cubicBezTo>
                  <a:cubicBezTo>
                    <a:pt x="48" y="438"/>
                    <a:pt x="53" y="438"/>
                    <a:pt x="53" y="443"/>
                  </a:cubicBezTo>
                  <a:cubicBezTo>
                    <a:pt x="57" y="452"/>
                    <a:pt x="62" y="462"/>
                    <a:pt x="67" y="476"/>
                  </a:cubicBezTo>
                  <a:cubicBezTo>
                    <a:pt x="105" y="552"/>
                    <a:pt x="157" y="628"/>
                    <a:pt x="219" y="662"/>
                  </a:cubicBezTo>
                  <a:cubicBezTo>
                    <a:pt x="229" y="667"/>
                    <a:pt x="243" y="671"/>
                    <a:pt x="258" y="676"/>
                  </a:cubicBezTo>
                  <a:cubicBezTo>
                    <a:pt x="265" y="678"/>
                    <a:pt x="272" y="680"/>
                    <a:pt x="279" y="680"/>
                  </a:cubicBezTo>
                  <a:cubicBezTo>
                    <a:pt x="286" y="680"/>
                    <a:pt x="293" y="678"/>
                    <a:pt x="300" y="676"/>
                  </a:cubicBezTo>
                  <a:lnTo>
                    <a:pt x="339" y="667"/>
                  </a:lnTo>
                  <a:cubicBezTo>
                    <a:pt x="486" y="628"/>
                    <a:pt x="491" y="428"/>
                    <a:pt x="434" y="295"/>
                  </a:cubicBezTo>
                  <a:cubicBezTo>
                    <a:pt x="424" y="276"/>
                    <a:pt x="420" y="261"/>
                    <a:pt x="410" y="242"/>
                  </a:cubicBezTo>
                  <a:cubicBezTo>
                    <a:pt x="361" y="132"/>
                    <a:pt x="243" y="1"/>
                    <a:pt x="1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8"/>
            <p:cNvSpPr/>
            <p:nvPr/>
          </p:nvSpPr>
          <p:spPr>
            <a:xfrm rot="-8271347">
              <a:off x="9041047" y="-27084"/>
              <a:ext cx="29851" cy="35372"/>
            </a:xfrm>
            <a:custGeom>
              <a:rect b="b" l="l" r="r" t="t"/>
              <a:pathLst>
                <a:path extrusionOk="0" h="536" w="411">
                  <a:moveTo>
                    <a:pt x="147" y="0"/>
                  </a:moveTo>
                  <a:cubicBezTo>
                    <a:pt x="121" y="0"/>
                    <a:pt x="97" y="11"/>
                    <a:pt x="77" y="37"/>
                  </a:cubicBezTo>
                  <a:cubicBezTo>
                    <a:pt x="1" y="132"/>
                    <a:pt x="29" y="294"/>
                    <a:pt x="91" y="404"/>
                  </a:cubicBezTo>
                  <a:cubicBezTo>
                    <a:pt x="129" y="468"/>
                    <a:pt x="203" y="536"/>
                    <a:pt x="268" y="536"/>
                  </a:cubicBezTo>
                  <a:cubicBezTo>
                    <a:pt x="294" y="536"/>
                    <a:pt x="319" y="525"/>
                    <a:pt x="339" y="499"/>
                  </a:cubicBezTo>
                  <a:cubicBezTo>
                    <a:pt x="410" y="404"/>
                    <a:pt x="382" y="242"/>
                    <a:pt x="320" y="132"/>
                  </a:cubicBezTo>
                  <a:cubicBezTo>
                    <a:pt x="282" y="67"/>
                    <a:pt x="211" y="0"/>
                    <a:pt x="14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8"/>
            <p:cNvSpPr/>
            <p:nvPr/>
          </p:nvSpPr>
          <p:spPr>
            <a:xfrm rot="-8271347">
              <a:off x="9124782" y="51605"/>
              <a:ext cx="29052" cy="31742"/>
            </a:xfrm>
            <a:custGeom>
              <a:rect b="b" l="l" r="r" t="t"/>
              <a:pathLst>
                <a:path extrusionOk="0" h="481" w="400">
                  <a:moveTo>
                    <a:pt x="117" y="0"/>
                  </a:moveTo>
                  <a:cubicBezTo>
                    <a:pt x="11" y="0"/>
                    <a:pt x="1" y="159"/>
                    <a:pt x="18" y="240"/>
                  </a:cubicBezTo>
                  <a:cubicBezTo>
                    <a:pt x="30" y="297"/>
                    <a:pt x="116" y="481"/>
                    <a:pt x="206" y="481"/>
                  </a:cubicBezTo>
                  <a:cubicBezTo>
                    <a:pt x="222" y="481"/>
                    <a:pt x="237" y="476"/>
                    <a:pt x="252" y="464"/>
                  </a:cubicBezTo>
                  <a:cubicBezTo>
                    <a:pt x="280" y="440"/>
                    <a:pt x="333" y="459"/>
                    <a:pt x="361" y="426"/>
                  </a:cubicBezTo>
                  <a:cubicBezTo>
                    <a:pt x="390" y="393"/>
                    <a:pt x="399" y="350"/>
                    <a:pt x="390" y="302"/>
                  </a:cubicBezTo>
                  <a:cubicBezTo>
                    <a:pt x="366" y="188"/>
                    <a:pt x="285" y="50"/>
                    <a:pt x="156" y="7"/>
                  </a:cubicBezTo>
                  <a:cubicBezTo>
                    <a:pt x="142" y="2"/>
                    <a:pt x="129" y="0"/>
                    <a:pt x="11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8"/>
            <p:cNvSpPr/>
            <p:nvPr/>
          </p:nvSpPr>
          <p:spPr>
            <a:xfrm rot="-8271347">
              <a:off x="9243469" y="47682"/>
              <a:ext cx="42126" cy="37748"/>
            </a:xfrm>
            <a:custGeom>
              <a:rect b="b" l="l" r="r" t="t"/>
              <a:pathLst>
                <a:path extrusionOk="0" h="572" w="580">
                  <a:moveTo>
                    <a:pt x="203" y="0"/>
                  </a:moveTo>
                  <a:cubicBezTo>
                    <a:pt x="1" y="0"/>
                    <a:pt x="57" y="524"/>
                    <a:pt x="327" y="568"/>
                  </a:cubicBezTo>
                  <a:cubicBezTo>
                    <a:pt x="339" y="570"/>
                    <a:pt x="349" y="571"/>
                    <a:pt x="359" y="571"/>
                  </a:cubicBezTo>
                  <a:cubicBezTo>
                    <a:pt x="430" y="571"/>
                    <a:pt x="444" y="515"/>
                    <a:pt x="503" y="477"/>
                  </a:cubicBezTo>
                  <a:cubicBezTo>
                    <a:pt x="579" y="425"/>
                    <a:pt x="560" y="239"/>
                    <a:pt x="465" y="177"/>
                  </a:cubicBezTo>
                  <a:cubicBezTo>
                    <a:pt x="379" y="125"/>
                    <a:pt x="355" y="49"/>
                    <a:pt x="255" y="10"/>
                  </a:cubicBezTo>
                  <a:cubicBezTo>
                    <a:pt x="236" y="3"/>
                    <a:pt x="219" y="0"/>
                    <a:pt x="2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8"/>
            <p:cNvSpPr/>
            <p:nvPr/>
          </p:nvSpPr>
          <p:spPr>
            <a:xfrm rot="-8271347">
              <a:off x="9316940" y="171397"/>
              <a:ext cx="22879" cy="22108"/>
            </a:xfrm>
            <a:custGeom>
              <a:rect b="b" l="l" r="r" t="t"/>
              <a:pathLst>
                <a:path extrusionOk="0" h="335" w="315">
                  <a:moveTo>
                    <a:pt x="101" y="0"/>
                  </a:moveTo>
                  <a:cubicBezTo>
                    <a:pt x="101" y="0"/>
                    <a:pt x="101" y="5"/>
                    <a:pt x="101" y="5"/>
                  </a:cubicBezTo>
                  <a:cubicBezTo>
                    <a:pt x="1" y="15"/>
                    <a:pt x="58" y="196"/>
                    <a:pt x="96" y="258"/>
                  </a:cubicBezTo>
                  <a:cubicBezTo>
                    <a:pt x="119" y="301"/>
                    <a:pt x="153" y="334"/>
                    <a:pt x="193" y="334"/>
                  </a:cubicBezTo>
                  <a:cubicBezTo>
                    <a:pt x="201" y="334"/>
                    <a:pt x="211" y="333"/>
                    <a:pt x="220" y="329"/>
                  </a:cubicBezTo>
                  <a:lnTo>
                    <a:pt x="244" y="334"/>
                  </a:lnTo>
                  <a:cubicBezTo>
                    <a:pt x="245" y="334"/>
                    <a:pt x="246" y="334"/>
                    <a:pt x="247" y="334"/>
                  </a:cubicBezTo>
                  <a:cubicBezTo>
                    <a:pt x="314" y="334"/>
                    <a:pt x="291" y="209"/>
                    <a:pt x="268" y="172"/>
                  </a:cubicBezTo>
                  <a:cubicBezTo>
                    <a:pt x="239" y="124"/>
                    <a:pt x="201" y="24"/>
                    <a:pt x="134" y="10"/>
                  </a:cubicBezTo>
                  <a:cubicBezTo>
                    <a:pt x="129" y="5"/>
                    <a:pt x="125" y="0"/>
                    <a:pt x="120" y="0"/>
                  </a:cubicBezTo>
                  <a:lnTo>
                    <a:pt x="105" y="0"/>
                  </a:lnTo>
                  <a:cubicBezTo>
                    <a:pt x="105" y="2"/>
                    <a:pt x="105" y="2"/>
                    <a:pt x="104" y="2"/>
                  </a:cubicBezTo>
                  <a:cubicBezTo>
                    <a:pt x="103" y="2"/>
                    <a:pt x="101" y="0"/>
                    <a:pt x="10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8"/>
            <p:cNvSpPr/>
            <p:nvPr/>
          </p:nvSpPr>
          <p:spPr>
            <a:xfrm rot="-8271347">
              <a:off x="9140204" y="147444"/>
              <a:ext cx="30214" cy="35900"/>
            </a:xfrm>
            <a:custGeom>
              <a:rect b="b" l="l" r="r" t="t"/>
              <a:pathLst>
                <a:path extrusionOk="0" h="544" w="416">
                  <a:moveTo>
                    <a:pt x="147" y="0"/>
                  </a:moveTo>
                  <a:cubicBezTo>
                    <a:pt x="120" y="0"/>
                    <a:pt x="94" y="11"/>
                    <a:pt x="72" y="37"/>
                  </a:cubicBezTo>
                  <a:cubicBezTo>
                    <a:pt x="1" y="132"/>
                    <a:pt x="25" y="299"/>
                    <a:pt x="92" y="413"/>
                  </a:cubicBezTo>
                  <a:cubicBezTo>
                    <a:pt x="129" y="477"/>
                    <a:pt x="201" y="544"/>
                    <a:pt x="266" y="544"/>
                  </a:cubicBezTo>
                  <a:cubicBezTo>
                    <a:pt x="293" y="544"/>
                    <a:pt x="318" y="532"/>
                    <a:pt x="339" y="504"/>
                  </a:cubicBezTo>
                  <a:cubicBezTo>
                    <a:pt x="416" y="413"/>
                    <a:pt x="392" y="247"/>
                    <a:pt x="325" y="132"/>
                  </a:cubicBezTo>
                  <a:cubicBezTo>
                    <a:pt x="288" y="68"/>
                    <a:pt x="214" y="0"/>
                    <a:pt x="14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8"/>
            <p:cNvSpPr/>
            <p:nvPr/>
          </p:nvSpPr>
          <p:spPr>
            <a:xfrm rot="-8271347">
              <a:off x="9010780" y="203164"/>
              <a:ext cx="61010" cy="66520"/>
            </a:xfrm>
            <a:custGeom>
              <a:rect b="b" l="l" r="r" t="t"/>
              <a:pathLst>
                <a:path extrusionOk="0" h="1008" w="840">
                  <a:moveTo>
                    <a:pt x="318" y="1"/>
                  </a:moveTo>
                  <a:cubicBezTo>
                    <a:pt x="270" y="1"/>
                    <a:pt x="222" y="26"/>
                    <a:pt x="177" y="83"/>
                  </a:cubicBezTo>
                  <a:cubicBezTo>
                    <a:pt x="0" y="303"/>
                    <a:pt x="263" y="1008"/>
                    <a:pt x="522" y="1008"/>
                  </a:cubicBezTo>
                  <a:cubicBezTo>
                    <a:pt x="570" y="1008"/>
                    <a:pt x="618" y="983"/>
                    <a:pt x="663" y="926"/>
                  </a:cubicBezTo>
                  <a:cubicBezTo>
                    <a:pt x="840" y="705"/>
                    <a:pt x="577" y="1"/>
                    <a:pt x="31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8"/>
            <p:cNvSpPr/>
            <p:nvPr/>
          </p:nvSpPr>
          <p:spPr>
            <a:xfrm rot="-8271347">
              <a:off x="9276713" y="327506"/>
              <a:ext cx="27019" cy="36362"/>
            </a:xfrm>
            <a:custGeom>
              <a:rect b="b" l="l" r="r" t="t"/>
              <a:pathLst>
                <a:path extrusionOk="0" h="551" w="372">
                  <a:moveTo>
                    <a:pt x="86" y="0"/>
                  </a:moveTo>
                  <a:cubicBezTo>
                    <a:pt x="55" y="0"/>
                    <a:pt x="25" y="13"/>
                    <a:pt x="0" y="45"/>
                  </a:cubicBezTo>
                  <a:cubicBezTo>
                    <a:pt x="100" y="107"/>
                    <a:pt x="177" y="145"/>
                    <a:pt x="229" y="169"/>
                  </a:cubicBezTo>
                  <a:lnTo>
                    <a:pt x="348" y="550"/>
                  </a:lnTo>
                  <a:cubicBezTo>
                    <a:pt x="367" y="507"/>
                    <a:pt x="372" y="455"/>
                    <a:pt x="372" y="407"/>
                  </a:cubicBezTo>
                  <a:cubicBezTo>
                    <a:pt x="367" y="321"/>
                    <a:pt x="343" y="236"/>
                    <a:pt x="296" y="155"/>
                  </a:cubicBezTo>
                  <a:cubicBezTo>
                    <a:pt x="296" y="155"/>
                    <a:pt x="296" y="150"/>
                    <a:pt x="296" y="150"/>
                  </a:cubicBezTo>
                  <a:cubicBezTo>
                    <a:pt x="286" y="140"/>
                    <a:pt x="277" y="126"/>
                    <a:pt x="262" y="107"/>
                  </a:cubicBezTo>
                  <a:cubicBezTo>
                    <a:pt x="262" y="102"/>
                    <a:pt x="258" y="102"/>
                    <a:pt x="258" y="102"/>
                  </a:cubicBezTo>
                  <a:cubicBezTo>
                    <a:pt x="208" y="46"/>
                    <a:pt x="144" y="0"/>
                    <a:pt x="8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8"/>
            <p:cNvSpPr/>
            <p:nvPr/>
          </p:nvSpPr>
          <p:spPr>
            <a:xfrm rot="-8271347">
              <a:off x="9343001" y="11134"/>
              <a:ext cx="36751" cy="45601"/>
            </a:xfrm>
            <a:custGeom>
              <a:rect b="b" l="l" r="r" t="t"/>
              <a:pathLst>
                <a:path extrusionOk="0" h="691" w="506">
                  <a:moveTo>
                    <a:pt x="157" y="1"/>
                  </a:moveTo>
                  <a:cubicBezTo>
                    <a:pt x="40" y="1"/>
                    <a:pt x="1" y="165"/>
                    <a:pt x="5" y="260"/>
                  </a:cubicBezTo>
                  <a:cubicBezTo>
                    <a:pt x="5" y="260"/>
                    <a:pt x="5" y="265"/>
                    <a:pt x="5" y="270"/>
                  </a:cubicBezTo>
                  <a:cubicBezTo>
                    <a:pt x="15" y="384"/>
                    <a:pt x="81" y="642"/>
                    <a:pt x="239" y="685"/>
                  </a:cubicBezTo>
                  <a:cubicBezTo>
                    <a:pt x="258" y="689"/>
                    <a:pt x="274" y="691"/>
                    <a:pt x="290" y="691"/>
                  </a:cubicBezTo>
                  <a:cubicBezTo>
                    <a:pt x="346" y="691"/>
                    <a:pt x="379" y="664"/>
                    <a:pt x="424" y="623"/>
                  </a:cubicBezTo>
                  <a:cubicBezTo>
                    <a:pt x="505" y="537"/>
                    <a:pt x="482" y="256"/>
                    <a:pt x="362" y="117"/>
                  </a:cubicBezTo>
                  <a:cubicBezTo>
                    <a:pt x="334" y="70"/>
                    <a:pt x="296" y="32"/>
                    <a:pt x="243" y="22"/>
                  </a:cubicBezTo>
                  <a:cubicBezTo>
                    <a:pt x="234" y="22"/>
                    <a:pt x="224" y="17"/>
                    <a:pt x="215" y="13"/>
                  </a:cubicBezTo>
                  <a:cubicBezTo>
                    <a:pt x="194" y="5"/>
                    <a:pt x="175" y="1"/>
                    <a:pt x="15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8"/>
            <p:cNvSpPr/>
            <p:nvPr/>
          </p:nvSpPr>
          <p:spPr>
            <a:xfrm rot="-8271347">
              <a:off x="9278246" y="-135838"/>
              <a:ext cx="38204" cy="40057"/>
            </a:xfrm>
            <a:custGeom>
              <a:rect b="b" l="l" r="r" t="t"/>
              <a:pathLst>
                <a:path extrusionOk="0" h="607" w="526">
                  <a:moveTo>
                    <a:pt x="229" y="0"/>
                  </a:moveTo>
                  <a:cubicBezTo>
                    <a:pt x="195" y="0"/>
                    <a:pt x="162" y="16"/>
                    <a:pt x="149" y="39"/>
                  </a:cubicBezTo>
                  <a:cubicBezTo>
                    <a:pt x="106" y="49"/>
                    <a:pt x="72" y="68"/>
                    <a:pt x="44" y="106"/>
                  </a:cubicBezTo>
                  <a:cubicBezTo>
                    <a:pt x="1" y="168"/>
                    <a:pt x="10" y="282"/>
                    <a:pt x="72" y="349"/>
                  </a:cubicBezTo>
                  <a:cubicBezTo>
                    <a:pt x="106" y="382"/>
                    <a:pt x="139" y="406"/>
                    <a:pt x="168" y="435"/>
                  </a:cubicBezTo>
                  <a:cubicBezTo>
                    <a:pt x="196" y="483"/>
                    <a:pt x="235" y="525"/>
                    <a:pt x="282" y="568"/>
                  </a:cubicBezTo>
                  <a:cubicBezTo>
                    <a:pt x="313" y="595"/>
                    <a:pt x="342" y="606"/>
                    <a:pt x="369" y="606"/>
                  </a:cubicBezTo>
                  <a:cubicBezTo>
                    <a:pt x="442" y="606"/>
                    <a:pt x="496" y="525"/>
                    <a:pt x="506" y="459"/>
                  </a:cubicBezTo>
                  <a:cubicBezTo>
                    <a:pt x="525" y="311"/>
                    <a:pt x="463" y="116"/>
                    <a:pt x="306" y="30"/>
                  </a:cubicBezTo>
                  <a:cubicBezTo>
                    <a:pt x="292" y="25"/>
                    <a:pt x="282" y="15"/>
                    <a:pt x="273" y="11"/>
                  </a:cubicBezTo>
                  <a:cubicBezTo>
                    <a:pt x="259" y="3"/>
                    <a:pt x="244" y="0"/>
                    <a:pt x="22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8"/>
            <p:cNvSpPr/>
            <p:nvPr/>
          </p:nvSpPr>
          <p:spPr>
            <a:xfrm rot="-8271347">
              <a:off x="9488944" y="3711"/>
              <a:ext cx="38712" cy="48307"/>
            </a:xfrm>
            <a:custGeom>
              <a:rect b="b" l="l" r="r" t="t"/>
              <a:pathLst>
                <a:path extrusionOk="0" h="732" w="533">
                  <a:moveTo>
                    <a:pt x="206" y="0"/>
                  </a:moveTo>
                  <a:cubicBezTo>
                    <a:pt x="1" y="0"/>
                    <a:pt x="18" y="306"/>
                    <a:pt x="80" y="464"/>
                  </a:cubicBezTo>
                  <a:cubicBezTo>
                    <a:pt x="113" y="560"/>
                    <a:pt x="184" y="679"/>
                    <a:pt x="289" y="722"/>
                  </a:cubicBezTo>
                  <a:cubicBezTo>
                    <a:pt x="308" y="728"/>
                    <a:pt x="327" y="731"/>
                    <a:pt x="345" y="731"/>
                  </a:cubicBezTo>
                  <a:cubicBezTo>
                    <a:pt x="416" y="731"/>
                    <a:pt x="474" y="683"/>
                    <a:pt x="489" y="622"/>
                  </a:cubicBezTo>
                  <a:cubicBezTo>
                    <a:pt x="494" y="612"/>
                    <a:pt x="499" y="598"/>
                    <a:pt x="499" y="588"/>
                  </a:cubicBezTo>
                  <a:cubicBezTo>
                    <a:pt x="532" y="479"/>
                    <a:pt x="528" y="369"/>
                    <a:pt x="485" y="250"/>
                  </a:cubicBezTo>
                  <a:cubicBezTo>
                    <a:pt x="456" y="174"/>
                    <a:pt x="380" y="31"/>
                    <a:pt x="284" y="12"/>
                  </a:cubicBezTo>
                  <a:cubicBezTo>
                    <a:pt x="275" y="12"/>
                    <a:pt x="270" y="7"/>
                    <a:pt x="261" y="7"/>
                  </a:cubicBezTo>
                  <a:cubicBezTo>
                    <a:pt x="241" y="2"/>
                    <a:pt x="223" y="0"/>
                    <a:pt x="20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8"/>
            <p:cNvSpPr/>
            <p:nvPr/>
          </p:nvSpPr>
          <p:spPr>
            <a:xfrm rot="-8271347">
              <a:off x="8981506" y="822917"/>
              <a:ext cx="21208" cy="28443"/>
            </a:xfrm>
            <a:custGeom>
              <a:rect b="b" l="l" r="r" t="t"/>
              <a:pathLst>
                <a:path extrusionOk="0" h="431" w="292">
                  <a:moveTo>
                    <a:pt x="148" y="0"/>
                  </a:moveTo>
                  <a:cubicBezTo>
                    <a:pt x="134" y="0"/>
                    <a:pt x="120" y="5"/>
                    <a:pt x="101" y="14"/>
                  </a:cubicBezTo>
                  <a:cubicBezTo>
                    <a:pt x="86" y="19"/>
                    <a:pt x="77" y="24"/>
                    <a:pt x="62" y="29"/>
                  </a:cubicBezTo>
                  <a:cubicBezTo>
                    <a:pt x="1" y="62"/>
                    <a:pt x="5" y="176"/>
                    <a:pt x="20" y="229"/>
                  </a:cubicBezTo>
                  <a:lnTo>
                    <a:pt x="39" y="291"/>
                  </a:lnTo>
                  <a:cubicBezTo>
                    <a:pt x="63" y="374"/>
                    <a:pt x="126" y="431"/>
                    <a:pt x="183" y="431"/>
                  </a:cubicBezTo>
                  <a:cubicBezTo>
                    <a:pt x="227" y="431"/>
                    <a:pt x="268" y="398"/>
                    <a:pt x="286" y="319"/>
                  </a:cubicBezTo>
                  <a:cubicBezTo>
                    <a:pt x="286" y="300"/>
                    <a:pt x="286" y="281"/>
                    <a:pt x="286" y="257"/>
                  </a:cubicBezTo>
                  <a:cubicBezTo>
                    <a:pt x="291" y="262"/>
                    <a:pt x="291" y="262"/>
                    <a:pt x="291" y="262"/>
                  </a:cubicBezTo>
                  <a:cubicBezTo>
                    <a:pt x="291" y="238"/>
                    <a:pt x="286" y="205"/>
                    <a:pt x="282" y="172"/>
                  </a:cubicBezTo>
                  <a:cubicBezTo>
                    <a:pt x="267" y="119"/>
                    <a:pt x="253" y="71"/>
                    <a:pt x="225" y="38"/>
                  </a:cubicBezTo>
                  <a:lnTo>
                    <a:pt x="220" y="38"/>
                  </a:lnTo>
                  <a:cubicBezTo>
                    <a:pt x="210" y="24"/>
                    <a:pt x="201" y="19"/>
                    <a:pt x="191" y="14"/>
                  </a:cubicBezTo>
                  <a:cubicBezTo>
                    <a:pt x="186" y="10"/>
                    <a:pt x="182" y="10"/>
                    <a:pt x="172" y="10"/>
                  </a:cubicBezTo>
                  <a:cubicBezTo>
                    <a:pt x="167" y="5"/>
                    <a:pt x="158" y="0"/>
                    <a:pt x="1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8"/>
            <p:cNvSpPr/>
            <p:nvPr/>
          </p:nvSpPr>
          <p:spPr>
            <a:xfrm rot="-8271347">
              <a:off x="8967411" y="693048"/>
              <a:ext cx="29343" cy="38540"/>
            </a:xfrm>
            <a:custGeom>
              <a:rect b="b" l="l" r="r" t="t"/>
              <a:pathLst>
                <a:path extrusionOk="0" h="584" w="404">
                  <a:moveTo>
                    <a:pt x="93" y="0"/>
                  </a:moveTo>
                  <a:cubicBezTo>
                    <a:pt x="1" y="0"/>
                    <a:pt x="14" y="223"/>
                    <a:pt x="36" y="275"/>
                  </a:cubicBezTo>
                  <a:cubicBezTo>
                    <a:pt x="60" y="313"/>
                    <a:pt x="60" y="366"/>
                    <a:pt x="74" y="413"/>
                  </a:cubicBezTo>
                  <a:cubicBezTo>
                    <a:pt x="88" y="471"/>
                    <a:pt x="131" y="561"/>
                    <a:pt x="198" y="575"/>
                  </a:cubicBezTo>
                  <a:cubicBezTo>
                    <a:pt x="207" y="575"/>
                    <a:pt x="212" y="580"/>
                    <a:pt x="222" y="580"/>
                  </a:cubicBezTo>
                  <a:cubicBezTo>
                    <a:pt x="233" y="582"/>
                    <a:pt x="243" y="583"/>
                    <a:pt x="253" y="583"/>
                  </a:cubicBezTo>
                  <a:cubicBezTo>
                    <a:pt x="404" y="583"/>
                    <a:pt x="372" y="312"/>
                    <a:pt x="341" y="223"/>
                  </a:cubicBezTo>
                  <a:cubicBezTo>
                    <a:pt x="303" y="132"/>
                    <a:pt x="217" y="51"/>
                    <a:pt x="126" y="8"/>
                  </a:cubicBezTo>
                  <a:cubicBezTo>
                    <a:pt x="114" y="3"/>
                    <a:pt x="103" y="0"/>
                    <a:pt x="9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8"/>
            <p:cNvSpPr/>
            <p:nvPr/>
          </p:nvSpPr>
          <p:spPr>
            <a:xfrm rot="-8271347">
              <a:off x="9094702" y="707483"/>
              <a:ext cx="23605" cy="28773"/>
            </a:xfrm>
            <a:custGeom>
              <a:rect b="b" l="l" r="r" t="t"/>
              <a:pathLst>
                <a:path extrusionOk="0" h="436" w="325">
                  <a:moveTo>
                    <a:pt x="122" y="1"/>
                  </a:moveTo>
                  <a:cubicBezTo>
                    <a:pt x="1" y="1"/>
                    <a:pt x="23" y="278"/>
                    <a:pt x="53" y="343"/>
                  </a:cubicBezTo>
                  <a:cubicBezTo>
                    <a:pt x="76" y="385"/>
                    <a:pt x="120" y="435"/>
                    <a:pt x="170" y="435"/>
                  </a:cubicBezTo>
                  <a:cubicBezTo>
                    <a:pt x="183" y="435"/>
                    <a:pt x="197" y="432"/>
                    <a:pt x="211" y="424"/>
                  </a:cubicBezTo>
                  <a:cubicBezTo>
                    <a:pt x="249" y="400"/>
                    <a:pt x="268" y="362"/>
                    <a:pt x="277" y="314"/>
                  </a:cubicBezTo>
                  <a:cubicBezTo>
                    <a:pt x="325" y="262"/>
                    <a:pt x="320" y="167"/>
                    <a:pt x="277" y="110"/>
                  </a:cubicBezTo>
                  <a:cubicBezTo>
                    <a:pt x="244" y="71"/>
                    <a:pt x="220" y="29"/>
                    <a:pt x="163" y="9"/>
                  </a:cubicBezTo>
                  <a:cubicBezTo>
                    <a:pt x="148" y="3"/>
                    <a:pt x="134" y="1"/>
                    <a:pt x="12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8"/>
            <p:cNvSpPr/>
            <p:nvPr/>
          </p:nvSpPr>
          <p:spPr>
            <a:xfrm rot="-8271347">
              <a:off x="9086460" y="562087"/>
              <a:ext cx="26292" cy="31412"/>
            </a:xfrm>
            <a:custGeom>
              <a:rect b="b" l="l" r="r" t="t"/>
              <a:pathLst>
                <a:path extrusionOk="0" h="476" w="362">
                  <a:moveTo>
                    <a:pt x="169" y="0"/>
                  </a:moveTo>
                  <a:cubicBezTo>
                    <a:pt x="120" y="0"/>
                    <a:pt x="74" y="37"/>
                    <a:pt x="53" y="126"/>
                  </a:cubicBezTo>
                  <a:cubicBezTo>
                    <a:pt x="58" y="122"/>
                    <a:pt x="58" y="117"/>
                    <a:pt x="63" y="112"/>
                  </a:cubicBezTo>
                  <a:lnTo>
                    <a:pt x="63" y="112"/>
                  </a:lnTo>
                  <a:cubicBezTo>
                    <a:pt x="1" y="217"/>
                    <a:pt x="44" y="417"/>
                    <a:pt x="163" y="469"/>
                  </a:cubicBezTo>
                  <a:cubicBezTo>
                    <a:pt x="168" y="474"/>
                    <a:pt x="177" y="474"/>
                    <a:pt x="182" y="474"/>
                  </a:cubicBezTo>
                  <a:cubicBezTo>
                    <a:pt x="190" y="475"/>
                    <a:pt x="198" y="476"/>
                    <a:pt x="205" y="476"/>
                  </a:cubicBezTo>
                  <a:cubicBezTo>
                    <a:pt x="350" y="476"/>
                    <a:pt x="361" y="259"/>
                    <a:pt x="330" y="155"/>
                  </a:cubicBezTo>
                  <a:cubicBezTo>
                    <a:pt x="303" y="63"/>
                    <a:pt x="233" y="0"/>
                    <a:pt x="16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8"/>
            <p:cNvSpPr/>
            <p:nvPr/>
          </p:nvSpPr>
          <p:spPr>
            <a:xfrm rot="-8271347">
              <a:off x="8435716" y="568014"/>
              <a:ext cx="41545" cy="49164"/>
            </a:xfrm>
            <a:custGeom>
              <a:rect b="b" l="l" r="r" t="t"/>
              <a:pathLst>
                <a:path extrusionOk="0" h="745" w="572">
                  <a:moveTo>
                    <a:pt x="256" y="1"/>
                  </a:moveTo>
                  <a:cubicBezTo>
                    <a:pt x="218" y="1"/>
                    <a:pt x="178" y="22"/>
                    <a:pt x="138" y="72"/>
                  </a:cubicBezTo>
                  <a:cubicBezTo>
                    <a:pt x="0" y="250"/>
                    <a:pt x="133" y="744"/>
                    <a:pt x="316" y="744"/>
                  </a:cubicBezTo>
                  <a:cubicBezTo>
                    <a:pt x="353" y="744"/>
                    <a:pt x="394" y="723"/>
                    <a:pt x="434" y="673"/>
                  </a:cubicBezTo>
                  <a:cubicBezTo>
                    <a:pt x="572" y="495"/>
                    <a:pt x="439" y="1"/>
                    <a:pt x="25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8"/>
            <p:cNvSpPr/>
            <p:nvPr/>
          </p:nvSpPr>
          <p:spPr>
            <a:xfrm rot="-8271347">
              <a:off x="8484059" y="487906"/>
              <a:ext cx="35734" cy="47911"/>
            </a:xfrm>
            <a:custGeom>
              <a:rect b="b" l="l" r="r" t="t"/>
              <a:pathLst>
                <a:path extrusionOk="0" h="726" w="492">
                  <a:moveTo>
                    <a:pt x="203" y="1"/>
                  </a:moveTo>
                  <a:cubicBezTo>
                    <a:pt x="181" y="1"/>
                    <a:pt x="158" y="7"/>
                    <a:pt x="134" y="21"/>
                  </a:cubicBezTo>
                  <a:cubicBezTo>
                    <a:pt x="25" y="88"/>
                    <a:pt x="1" y="264"/>
                    <a:pt x="20" y="378"/>
                  </a:cubicBezTo>
                  <a:cubicBezTo>
                    <a:pt x="20" y="383"/>
                    <a:pt x="20" y="388"/>
                    <a:pt x="20" y="388"/>
                  </a:cubicBezTo>
                  <a:cubicBezTo>
                    <a:pt x="36" y="493"/>
                    <a:pt x="114" y="726"/>
                    <a:pt x="252" y="726"/>
                  </a:cubicBezTo>
                  <a:cubicBezTo>
                    <a:pt x="276" y="726"/>
                    <a:pt x="302" y="719"/>
                    <a:pt x="330" y="702"/>
                  </a:cubicBezTo>
                  <a:cubicBezTo>
                    <a:pt x="492" y="602"/>
                    <a:pt x="473" y="307"/>
                    <a:pt x="396" y="164"/>
                  </a:cubicBezTo>
                  <a:cubicBezTo>
                    <a:pt x="396" y="159"/>
                    <a:pt x="396" y="159"/>
                    <a:pt x="396" y="154"/>
                  </a:cubicBezTo>
                  <a:cubicBezTo>
                    <a:pt x="355" y="86"/>
                    <a:pt x="287" y="1"/>
                    <a:pt x="20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8"/>
            <p:cNvSpPr/>
            <p:nvPr/>
          </p:nvSpPr>
          <p:spPr>
            <a:xfrm rot="-8271347">
              <a:off x="8536241" y="546013"/>
              <a:ext cx="36025" cy="39859"/>
            </a:xfrm>
            <a:custGeom>
              <a:rect b="b" l="l" r="r" t="t"/>
              <a:pathLst>
                <a:path extrusionOk="0" h="604" w="496">
                  <a:moveTo>
                    <a:pt x="146" y="1"/>
                  </a:moveTo>
                  <a:cubicBezTo>
                    <a:pt x="33" y="1"/>
                    <a:pt x="1" y="189"/>
                    <a:pt x="5" y="288"/>
                  </a:cubicBezTo>
                  <a:lnTo>
                    <a:pt x="10" y="327"/>
                  </a:lnTo>
                  <a:cubicBezTo>
                    <a:pt x="14" y="422"/>
                    <a:pt x="71" y="565"/>
                    <a:pt x="172" y="593"/>
                  </a:cubicBezTo>
                  <a:cubicBezTo>
                    <a:pt x="195" y="601"/>
                    <a:pt x="214" y="604"/>
                    <a:pt x="232" y="604"/>
                  </a:cubicBezTo>
                  <a:cubicBezTo>
                    <a:pt x="282" y="604"/>
                    <a:pt x="315" y="576"/>
                    <a:pt x="372" y="541"/>
                  </a:cubicBezTo>
                  <a:cubicBezTo>
                    <a:pt x="496" y="465"/>
                    <a:pt x="443" y="231"/>
                    <a:pt x="338" y="164"/>
                  </a:cubicBezTo>
                  <a:cubicBezTo>
                    <a:pt x="305" y="112"/>
                    <a:pt x="276" y="60"/>
                    <a:pt x="224" y="26"/>
                  </a:cubicBezTo>
                  <a:cubicBezTo>
                    <a:pt x="194" y="9"/>
                    <a:pt x="168" y="1"/>
                    <a:pt x="1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8"/>
            <p:cNvSpPr/>
            <p:nvPr/>
          </p:nvSpPr>
          <p:spPr>
            <a:xfrm rot="-8271347">
              <a:off x="8550734" y="739286"/>
              <a:ext cx="12057" cy="14254"/>
            </a:xfrm>
            <a:custGeom>
              <a:rect b="b" l="l" r="r" t="t"/>
              <a:pathLst>
                <a:path extrusionOk="0" h="216" w="166">
                  <a:moveTo>
                    <a:pt x="73" y="0"/>
                  </a:moveTo>
                  <a:cubicBezTo>
                    <a:pt x="63" y="0"/>
                    <a:pt x="51" y="6"/>
                    <a:pt x="40" y="20"/>
                  </a:cubicBezTo>
                  <a:cubicBezTo>
                    <a:pt x="1" y="71"/>
                    <a:pt x="40" y="216"/>
                    <a:pt x="93" y="216"/>
                  </a:cubicBezTo>
                  <a:cubicBezTo>
                    <a:pt x="104" y="216"/>
                    <a:pt x="115" y="210"/>
                    <a:pt x="126" y="196"/>
                  </a:cubicBezTo>
                  <a:cubicBezTo>
                    <a:pt x="166" y="145"/>
                    <a:pt x="126" y="0"/>
                    <a:pt x="7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8"/>
            <p:cNvSpPr/>
            <p:nvPr/>
          </p:nvSpPr>
          <p:spPr>
            <a:xfrm rot="-8271347">
              <a:off x="9529783" y="967486"/>
              <a:ext cx="23968" cy="26991"/>
            </a:xfrm>
            <a:custGeom>
              <a:rect b="b" l="l" r="r" t="t"/>
              <a:pathLst>
                <a:path extrusionOk="0" h="409" w="330">
                  <a:moveTo>
                    <a:pt x="153" y="1"/>
                  </a:moveTo>
                  <a:cubicBezTo>
                    <a:pt x="126" y="1"/>
                    <a:pt x="100" y="12"/>
                    <a:pt x="77" y="42"/>
                  </a:cubicBezTo>
                  <a:cubicBezTo>
                    <a:pt x="0" y="137"/>
                    <a:pt x="15" y="280"/>
                    <a:pt x="58" y="380"/>
                  </a:cubicBezTo>
                  <a:cubicBezTo>
                    <a:pt x="139" y="389"/>
                    <a:pt x="220" y="399"/>
                    <a:pt x="301" y="409"/>
                  </a:cubicBezTo>
                  <a:cubicBezTo>
                    <a:pt x="315" y="375"/>
                    <a:pt x="324" y="337"/>
                    <a:pt x="324" y="294"/>
                  </a:cubicBezTo>
                  <a:cubicBezTo>
                    <a:pt x="329" y="232"/>
                    <a:pt x="320" y="165"/>
                    <a:pt x="291" y="108"/>
                  </a:cubicBezTo>
                  <a:cubicBezTo>
                    <a:pt x="265" y="53"/>
                    <a:pt x="209" y="1"/>
                    <a:pt x="15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8"/>
            <p:cNvSpPr/>
            <p:nvPr/>
          </p:nvSpPr>
          <p:spPr>
            <a:xfrm rot="-8271347">
              <a:off x="8732394" y="226381"/>
              <a:ext cx="25348" cy="32996"/>
            </a:xfrm>
            <a:custGeom>
              <a:rect b="b" l="l" r="r" t="t"/>
              <a:pathLst>
                <a:path extrusionOk="0" h="500" w="349">
                  <a:moveTo>
                    <a:pt x="152" y="0"/>
                  </a:moveTo>
                  <a:cubicBezTo>
                    <a:pt x="126" y="0"/>
                    <a:pt x="100" y="12"/>
                    <a:pt x="77" y="41"/>
                  </a:cubicBezTo>
                  <a:cubicBezTo>
                    <a:pt x="1" y="137"/>
                    <a:pt x="10" y="289"/>
                    <a:pt x="63" y="389"/>
                  </a:cubicBezTo>
                  <a:cubicBezTo>
                    <a:pt x="88" y="444"/>
                    <a:pt x="143" y="499"/>
                    <a:pt x="199" y="499"/>
                  </a:cubicBezTo>
                  <a:cubicBezTo>
                    <a:pt x="225" y="499"/>
                    <a:pt x="252" y="487"/>
                    <a:pt x="277" y="456"/>
                  </a:cubicBezTo>
                  <a:cubicBezTo>
                    <a:pt x="348" y="361"/>
                    <a:pt x="339" y="213"/>
                    <a:pt x="291" y="108"/>
                  </a:cubicBezTo>
                  <a:cubicBezTo>
                    <a:pt x="262" y="53"/>
                    <a:pt x="207" y="0"/>
                    <a:pt x="15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8"/>
            <p:cNvSpPr/>
            <p:nvPr/>
          </p:nvSpPr>
          <p:spPr>
            <a:xfrm rot="-8271347">
              <a:off x="8769562" y="321027"/>
              <a:ext cx="22879" cy="31346"/>
            </a:xfrm>
            <a:custGeom>
              <a:rect b="b" l="l" r="r" t="t"/>
              <a:pathLst>
                <a:path extrusionOk="0" h="475" w="315">
                  <a:moveTo>
                    <a:pt x="130" y="0"/>
                  </a:moveTo>
                  <a:cubicBezTo>
                    <a:pt x="63" y="0"/>
                    <a:pt x="9" y="96"/>
                    <a:pt x="5" y="178"/>
                  </a:cubicBezTo>
                  <a:cubicBezTo>
                    <a:pt x="0" y="278"/>
                    <a:pt x="20" y="450"/>
                    <a:pt x="139" y="473"/>
                  </a:cubicBezTo>
                  <a:cubicBezTo>
                    <a:pt x="143" y="474"/>
                    <a:pt x="147" y="474"/>
                    <a:pt x="150" y="474"/>
                  </a:cubicBezTo>
                  <a:cubicBezTo>
                    <a:pt x="191" y="474"/>
                    <a:pt x="216" y="451"/>
                    <a:pt x="229" y="416"/>
                  </a:cubicBezTo>
                  <a:cubicBezTo>
                    <a:pt x="315" y="335"/>
                    <a:pt x="272" y="130"/>
                    <a:pt x="215" y="54"/>
                  </a:cubicBezTo>
                  <a:cubicBezTo>
                    <a:pt x="186" y="16"/>
                    <a:pt x="157" y="0"/>
                    <a:pt x="13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8"/>
            <p:cNvSpPr/>
            <p:nvPr/>
          </p:nvSpPr>
          <p:spPr>
            <a:xfrm rot="-8271347">
              <a:off x="8813318" y="226256"/>
              <a:ext cx="24549" cy="31148"/>
            </a:xfrm>
            <a:custGeom>
              <a:rect b="b" l="l" r="r" t="t"/>
              <a:pathLst>
                <a:path extrusionOk="0" h="472" w="338">
                  <a:moveTo>
                    <a:pt x="146" y="1"/>
                  </a:moveTo>
                  <a:cubicBezTo>
                    <a:pt x="94" y="1"/>
                    <a:pt x="44" y="44"/>
                    <a:pt x="23" y="126"/>
                  </a:cubicBezTo>
                  <a:lnTo>
                    <a:pt x="18" y="155"/>
                  </a:lnTo>
                  <a:cubicBezTo>
                    <a:pt x="0" y="232"/>
                    <a:pt x="25" y="472"/>
                    <a:pt x="146" y="472"/>
                  </a:cubicBezTo>
                  <a:cubicBezTo>
                    <a:pt x="152" y="472"/>
                    <a:pt x="159" y="471"/>
                    <a:pt x="166" y="470"/>
                  </a:cubicBezTo>
                  <a:cubicBezTo>
                    <a:pt x="176" y="470"/>
                    <a:pt x="180" y="470"/>
                    <a:pt x="185" y="465"/>
                  </a:cubicBezTo>
                  <a:cubicBezTo>
                    <a:pt x="338" y="436"/>
                    <a:pt x="319" y="198"/>
                    <a:pt x="266" y="98"/>
                  </a:cubicBezTo>
                  <a:cubicBezTo>
                    <a:pt x="236" y="32"/>
                    <a:pt x="190" y="1"/>
                    <a:pt x="1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8"/>
            <p:cNvSpPr/>
            <p:nvPr/>
          </p:nvSpPr>
          <p:spPr>
            <a:xfrm rot="-8271347">
              <a:off x="8627365" y="886330"/>
              <a:ext cx="25639" cy="21646"/>
            </a:xfrm>
            <a:custGeom>
              <a:rect b="b" l="l" r="r" t="t"/>
              <a:pathLst>
                <a:path extrusionOk="0" h="328" w="353">
                  <a:moveTo>
                    <a:pt x="173" y="1"/>
                  </a:moveTo>
                  <a:cubicBezTo>
                    <a:pt x="169" y="1"/>
                    <a:pt x="165" y="1"/>
                    <a:pt x="161" y="1"/>
                  </a:cubicBezTo>
                  <a:cubicBezTo>
                    <a:pt x="1" y="13"/>
                    <a:pt x="99" y="328"/>
                    <a:pt x="197" y="328"/>
                  </a:cubicBezTo>
                  <a:cubicBezTo>
                    <a:pt x="212" y="328"/>
                    <a:pt x="228" y="320"/>
                    <a:pt x="242" y="301"/>
                  </a:cubicBezTo>
                  <a:lnTo>
                    <a:pt x="251" y="301"/>
                  </a:lnTo>
                  <a:cubicBezTo>
                    <a:pt x="261" y="305"/>
                    <a:pt x="269" y="307"/>
                    <a:pt x="276" y="307"/>
                  </a:cubicBezTo>
                  <a:cubicBezTo>
                    <a:pt x="353" y="307"/>
                    <a:pt x="334" y="117"/>
                    <a:pt x="304" y="77"/>
                  </a:cubicBezTo>
                  <a:cubicBezTo>
                    <a:pt x="264" y="33"/>
                    <a:pt x="232" y="1"/>
                    <a:pt x="17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8"/>
            <p:cNvSpPr/>
            <p:nvPr/>
          </p:nvSpPr>
          <p:spPr>
            <a:xfrm rot="-8271347">
              <a:off x="9282081" y="1045157"/>
              <a:ext cx="30577" cy="41377"/>
            </a:xfrm>
            <a:custGeom>
              <a:rect b="b" l="l" r="r" t="t"/>
              <a:pathLst>
                <a:path extrusionOk="0" h="627" w="421">
                  <a:moveTo>
                    <a:pt x="185" y="1"/>
                  </a:moveTo>
                  <a:cubicBezTo>
                    <a:pt x="115" y="1"/>
                    <a:pt x="49" y="61"/>
                    <a:pt x="20" y="166"/>
                  </a:cubicBezTo>
                  <a:cubicBezTo>
                    <a:pt x="1" y="228"/>
                    <a:pt x="1" y="290"/>
                    <a:pt x="5" y="352"/>
                  </a:cubicBezTo>
                  <a:cubicBezTo>
                    <a:pt x="9" y="478"/>
                    <a:pt x="111" y="627"/>
                    <a:pt x="213" y="627"/>
                  </a:cubicBezTo>
                  <a:cubicBezTo>
                    <a:pt x="233" y="627"/>
                    <a:pt x="253" y="621"/>
                    <a:pt x="273" y="608"/>
                  </a:cubicBezTo>
                  <a:lnTo>
                    <a:pt x="273" y="608"/>
                  </a:lnTo>
                  <a:cubicBezTo>
                    <a:pt x="272" y="609"/>
                    <a:pt x="272" y="610"/>
                    <a:pt x="272" y="610"/>
                  </a:cubicBezTo>
                  <a:cubicBezTo>
                    <a:pt x="277" y="605"/>
                    <a:pt x="277" y="605"/>
                    <a:pt x="282" y="600"/>
                  </a:cubicBezTo>
                  <a:cubicBezTo>
                    <a:pt x="282" y="600"/>
                    <a:pt x="287" y="600"/>
                    <a:pt x="287" y="595"/>
                  </a:cubicBezTo>
                  <a:cubicBezTo>
                    <a:pt x="420" y="490"/>
                    <a:pt x="411" y="266"/>
                    <a:pt x="344" y="128"/>
                  </a:cubicBezTo>
                  <a:cubicBezTo>
                    <a:pt x="301" y="41"/>
                    <a:pt x="242" y="1"/>
                    <a:pt x="18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8"/>
            <p:cNvSpPr/>
            <p:nvPr/>
          </p:nvSpPr>
          <p:spPr>
            <a:xfrm rot="-8271347">
              <a:off x="9223080" y="992593"/>
              <a:ext cx="26728" cy="31544"/>
            </a:xfrm>
            <a:custGeom>
              <a:rect b="b" l="l" r="r" t="t"/>
              <a:pathLst>
                <a:path extrusionOk="0" h="478" w="368">
                  <a:moveTo>
                    <a:pt x="166" y="1"/>
                  </a:moveTo>
                  <a:cubicBezTo>
                    <a:pt x="142" y="1"/>
                    <a:pt x="117" y="14"/>
                    <a:pt x="91" y="46"/>
                  </a:cubicBezTo>
                  <a:cubicBezTo>
                    <a:pt x="0" y="161"/>
                    <a:pt x="86" y="478"/>
                    <a:pt x="202" y="478"/>
                  </a:cubicBezTo>
                  <a:cubicBezTo>
                    <a:pt x="226" y="478"/>
                    <a:pt x="252" y="464"/>
                    <a:pt x="277" y="432"/>
                  </a:cubicBezTo>
                  <a:cubicBezTo>
                    <a:pt x="368" y="318"/>
                    <a:pt x="282" y="1"/>
                    <a:pt x="16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8"/>
            <p:cNvSpPr/>
            <p:nvPr/>
          </p:nvSpPr>
          <p:spPr>
            <a:xfrm rot="-8271347">
              <a:off x="9195652" y="1021909"/>
              <a:ext cx="10822" cy="12803"/>
            </a:xfrm>
            <a:custGeom>
              <a:rect b="b" l="l" r="r" t="t"/>
              <a:pathLst>
                <a:path extrusionOk="0" h="194" w="149">
                  <a:moveTo>
                    <a:pt x="68" y="1"/>
                  </a:moveTo>
                  <a:cubicBezTo>
                    <a:pt x="58" y="1"/>
                    <a:pt x="47" y="6"/>
                    <a:pt x="37" y="19"/>
                  </a:cubicBezTo>
                  <a:cubicBezTo>
                    <a:pt x="1" y="67"/>
                    <a:pt x="38" y="194"/>
                    <a:pt x="84" y="194"/>
                  </a:cubicBezTo>
                  <a:cubicBezTo>
                    <a:pt x="94" y="194"/>
                    <a:pt x="103" y="189"/>
                    <a:pt x="113" y="177"/>
                  </a:cubicBezTo>
                  <a:cubicBezTo>
                    <a:pt x="148" y="129"/>
                    <a:pt x="115" y="1"/>
                    <a:pt x="6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18"/>
          <p:cNvSpPr/>
          <p:nvPr/>
        </p:nvSpPr>
        <p:spPr>
          <a:xfrm>
            <a:off x="-643625" y="-75600"/>
            <a:ext cx="6850533" cy="5611403"/>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8"/>
          <p:cNvSpPr txBox="1"/>
          <p:nvPr>
            <p:ph type="title"/>
          </p:nvPr>
        </p:nvSpPr>
        <p:spPr>
          <a:xfrm>
            <a:off x="720000" y="540000"/>
            <a:ext cx="4248300" cy="886800"/>
          </a:xfrm>
          <a:prstGeom prst="rect">
            <a:avLst/>
          </a:prstGeom>
        </p:spPr>
        <p:txBody>
          <a:bodyPr anchorCtr="0" anchor="t" bIns="91425" lIns="91425" spcFirstLastPara="1" rIns="91425" wrap="square" tIns="91425">
            <a:noAutofit/>
          </a:bodyPr>
          <a:lstStyle>
            <a:lvl1pPr lvl="0" rtl="0">
              <a:spcBef>
                <a:spcPts val="0"/>
              </a:spcBef>
              <a:spcAft>
                <a:spcPts val="0"/>
              </a:spcAft>
              <a:buSzPts val="4700"/>
              <a:buNone/>
              <a:defRPr sz="4000">
                <a:latin typeface="Sue Ellen Francisco"/>
                <a:ea typeface="Sue Ellen Francisco"/>
                <a:cs typeface="Sue Ellen Francisco"/>
                <a:sym typeface="Sue Ellen Francisco"/>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4395" name="Google Shape;4395;p18"/>
          <p:cNvSpPr txBox="1"/>
          <p:nvPr>
            <p:ph idx="1" type="subTitle"/>
          </p:nvPr>
        </p:nvSpPr>
        <p:spPr>
          <a:xfrm>
            <a:off x="1033250" y="12328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396" name="Google Shape;4396;p18"/>
          <p:cNvSpPr txBox="1"/>
          <p:nvPr>
            <p:ph idx="2" type="subTitle"/>
          </p:nvPr>
        </p:nvSpPr>
        <p:spPr>
          <a:xfrm>
            <a:off x="911300" y="1956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397" name="Google Shape;4397;p18"/>
          <p:cNvSpPr txBox="1"/>
          <p:nvPr>
            <p:ph idx="3" type="subTitle"/>
          </p:nvPr>
        </p:nvSpPr>
        <p:spPr>
          <a:xfrm>
            <a:off x="3664800" y="12328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398" name="Google Shape;4398;p18"/>
          <p:cNvSpPr txBox="1"/>
          <p:nvPr>
            <p:ph idx="4" type="subTitle"/>
          </p:nvPr>
        </p:nvSpPr>
        <p:spPr>
          <a:xfrm>
            <a:off x="3542850" y="1956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399" name="Google Shape;4399;p18"/>
          <p:cNvSpPr txBox="1"/>
          <p:nvPr>
            <p:ph idx="5" type="subTitle"/>
          </p:nvPr>
        </p:nvSpPr>
        <p:spPr>
          <a:xfrm>
            <a:off x="6296350" y="12328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0" name="Google Shape;4400;p18"/>
          <p:cNvSpPr txBox="1"/>
          <p:nvPr>
            <p:ph idx="6" type="subTitle"/>
          </p:nvPr>
        </p:nvSpPr>
        <p:spPr>
          <a:xfrm>
            <a:off x="6174400" y="1956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401" name="Google Shape;4401;p18"/>
          <p:cNvSpPr txBox="1"/>
          <p:nvPr>
            <p:ph idx="7" type="subTitle"/>
          </p:nvPr>
        </p:nvSpPr>
        <p:spPr>
          <a:xfrm>
            <a:off x="1033250" y="29242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2" name="Google Shape;4402;p18"/>
          <p:cNvSpPr txBox="1"/>
          <p:nvPr>
            <p:ph idx="8" type="subTitle"/>
          </p:nvPr>
        </p:nvSpPr>
        <p:spPr>
          <a:xfrm>
            <a:off x="911300" y="3678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403" name="Google Shape;4403;p18"/>
          <p:cNvSpPr txBox="1"/>
          <p:nvPr>
            <p:ph idx="9" type="subTitle"/>
          </p:nvPr>
        </p:nvSpPr>
        <p:spPr>
          <a:xfrm>
            <a:off x="3664800" y="29242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4" name="Google Shape;4404;p18"/>
          <p:cNvSpPr txBox="1"/>
          <p:nvPr>
            <p:ph idx="13" type="subTitle"/>
          </p:nvPr>
        </p:nvSpPr>
        <p:spPr>
          <a:xfrm>
            <a:off x="3542850" y="3678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405" name="Google Shape;4405;p18"/>
          <p:cNvSpPr txBox="1"/>
          <p:nvPr>
            <p:ph idx="14" type="subTitle"/>
          </p:nvPr>
        </p:nvSpPr>
        <p:spPr>
          <a:xfrm>
            <a:off x="6296350" y="29242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6" name="Google Shape;4406;p18"/>
          <p:cNvSpPr txBox="1"/>
          <p:nvPr>
            <p:ph idx="15" type="subTitle"/>
          </p:nvPr>
        </p:nvSpPr>
        <p:spPr>
          <a:xfrm>
            <a:off x="6174400" y="3678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4407" name="Google Shape;4407;p18"/>
          <p:cNvGrpSpPr/>
          <p:nvPr/>
        </p:nvGrpSpPr>
        <p:grpSpPr>
          <a:xfrm>
            <a:off x="-1020477" y="3563549"/>
            <a:ext cx="2297870" cy="2297722"/>
            <a:chOff x="-1020477" y="3563549"/>
            <a:chExt cx="2297870" cy="2297722"/>
          </a:xfrm>
        </p:grpSpPr>
        <p:sp>
          <p:nvSpPr>
            <p:cNvPr id="4408" name="Google Shape;4408;p18"/>
            <p:cNvSpPr/>
            <p:nvPr/>
          </p:nvSpPr>
          <p:spPr>
            <a:xfrm rot="-4876660">
              <a:off x="-822054" y="3760785"/>
              <a:ext cx="1931762" cy="1922732"/>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8"/>
            <p:cNvSpPr/>
            <p:nvPr/>
          </p:nvSpPr>
          <p:spPr>
            <a:xfrm rot="-4876660">
              <a:off x="-822054" y="3760785"/>
              <a:ext cx="1931762" cy="1922732"/>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8"/>
            <p:cNvSpPr/>
            <p:nvPr/>
          </p:nvSpPr>
          <p:spPr>
            <a:xfrm rot="-4876660">
              <a:off x="183814" y="5120484"/>
              <a:ext cx="9080" cy="3352"/>
            </a:xfrm>
            <a:custGeom>
              <a:rect b="b" l="l" r="r" t="t"/>
              <a:pathLst>
                <a:path extrusionOk="0" h="19" w="54">
                  <a:moveTo>
                    <a:pt x="54" y="0"/>
                  </a:moveTo>
                  <a:cubicBezTo>
                    <a:pt x="45" y="0"/>
                    <a:pt x="10" y="18"/>
                    <a:pt x="1" y="18"/>
                  </a:cubicBezTo>
                  <a:cubicBezTo>
                    <a:pt x="10" y="18"/>
                    <a:pt x="54" y="0"/>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8"/>
            <p:cNvSpPr/>
            <p:nvPr/>
          </p:nvSpPr>
          <p:spPr>
            <a:xfrm rot="-4876660">
              <a:off x="179050" y="5094820"/>
              <a:ext cx="7567" cy="3352"/>
            </a:xfrm>
            <a:custGeom>
              <a:rect b="b" l="l" r="r" t="t"/>
              <a:pathLst>
                <a:path extrusionOk="0" h="19" w="45">
                  <a:moveTo>
                    <a:pt x="44" y="0"/>
                  </a:moveTo>
                  <a:lnTo>
                    <a:pt x="0" y="18"/>
                  </a:lnTo>
                  <a:lnTo>
                    <a:pt x="18" y="18"/>
                  </a:lnTo>
                  <a:lnTo>
                    <a:pt x="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8"/>
            <p:cNvSpPr/>
            <p:nvPr/>
          </p:nvSpPr>
          <p:spPr>
            <a:xfrm rot="-4876660">
              <a:off x="177435" y="5095044"/>
              <a:ext cx="11939" cy="4763"/>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8"/>
            <p:cNvSpPr/>
            <p:nvPr/>
          </p:nvSpPr>
          <p:spPr>
            <a:xfrm rot="-4876660">
              <a:off x="188789" y="5128171"/>
              <a:ext cx="1682" cy="1588"/>
            </a:xfrm>
            <a:custGeom>
              <a:rect b="b" l="l" r="r" t="t"/>
              <a:pathLst>
                <a:path extrusionOk="0" h="9" w="10">
                  <a:moveTo>
                    <a:pt x="0" y="9"/>
                  </a:moveTo>
                  <a:cubicBezTo>
                    <a:pt x="9" y="0"/>
                    <a:pt x="9" y="0"/>
                    <a:pt x="9" y="0"/>
                  </a:cubicBezTo>
                  <a:cubicBezTo>
                    <a:pt x="9" y="0"/>
                    <a:pt x="9"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8"/>
            <p:cNvSpPr/>
            <p:nvPr/>
          </p:nvSpPr>
          <p:spPr>
            <a:xfrm rot="-4876660">
              <a:off x="190129" y="5129724"/>
              <a:ext cx="168" cy="176"/>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8"/>
            <p:cNvSpPr/>
            <p:nvPr/>
          </p:nvSpPr>
          <p:spPr>
            <a:xfrm rot="-4876660">
              <a:off x="184744" y="5130480"/>
              <a:ext cx="10426" cy="3175"/>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8"/>
            <p:cNvSpPr/>
            <p:nvPr/>
          </p:nvSpPr>
          <p:spPr>
            <a:xfrm rot="-4876660">
              <a:off x="185946" y="5115791"/>
              <a:ext cx="1682" cy="1764"/>
            </a:xfrm>
            <a:custGeom>
              <a:rect b="b" l="l" r="r" t="t"/>
              <a:pathLst>
                <a:path extrusionOk="0" h="10" w="10">
                  <a:moveTo>
                    <a:pt x="10" y="1"/>
                  </a:moveTo>
                  <a:lnTo>
                    <a:pt x="1" y="9"/>
                  </a:lnTo>
                  <a:cubicBezTo>
                    <a:pt x="10" y="9"/>
                    <a:pt x="1"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8"/>
            <p:cNvSpPr/>
            <p:nvPr/>
          </p:nvSpPr>
          <p:spPr>
            <a:xfrm rot="-4876660">
              <a:off x="185642" y="5118923"/>
              <a:ext cx="4540" cy="1764"/>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8"/>
            <p:cNvSpPr/>
            <p:nvPr/>
          </p:nvSpPr>
          <p:spPr>
            <a:xfrm rot="-4876660">
              <a:off x="181818" y="5112558"/>
              <a:ext cx="9080" cy="3352"/>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8"/>
            <p:cNvSpPr/>
            <p:nvPr/>
          </p:nvSpPr>
          <p:spPr>
            <a:xfrm rot="-4876660">
              <a:off x="177526" y="5078894"/>
              <a:ext cx="4708" cy="1588"/>
            </a:xfrm>
            <a:custGeom>
              <a:rect b="b" l="l" r="r" t="t"/>
              <a:pathLst>
                <a:path extrusionOk="0" h="9" w="28">
                  <a:moveTo>
                    <a:pt x="1" y="9"/>
                  </a:moveTo>
                  <a:lnTo>
                    <a:pt x="27" y="0"/>
                  </a:lnTo>
                  <a:lnTo>
                    <a:pt x="1" y="9"/>
                  </a:lnTo>
                  <a:cubicBezTo>
                    <a:pt x="1" y="9"/>
                    <a:pt x="1" y="9"/>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8"/>
            <p:cNvSpPr/>
            <p:nvPr/>
          </p:nvSpPr>
          <p:spPr>
            <a:xfrm rot="-4876660">
              <a:off x="182250" y="5125853"/>
              <a:ext cx="13621" cy="3175"/>
            </a:xfrm>
            <a:custGeom>
              <a:rect b="b" l="l" r="r" t="t"/>
              <a:pathLst>
                <a:path extrusionOk="0" h="18" w="81">
                  <a:moveTo>
                    <a:pt x="54" y="0"/>
                  </a:moveTo>
                  <a:cubicBezTo>
                    <a:pt x="45" y="9"/>
                    <a:pt x="27" y="9"/>
                    <a:pt x="1" y="18"/>
                  </a:cubicBezTo>
                  <a:cubicBezTo>
                    <a:pt x="27" y="18"/>
                    <a:pt x="54" y="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8"/>
            <p:cNvSpPr/>
            <p:nvPr/>
          </p:nvSpPr>
          <p:spPr>
            <a:xfrm rot="-4876660">
              <a:off x="185872" y="5117427"/>
              <a:ext cx="4540" cy="1764"/>
            </a:xfrm>
            <a:custGeom>
              <a:rect b="b" l="l" r="r" t="t"/>
              <a:pathLst>
                <a:path extrusionOk="0" h="10" w="27">
                  <a:moveTo>
                    <a:pt x="27" y="0"/>
                  </a:moveTo>
                  <a:cubicBezTo>
                    <a:pt x="27" y="0"/>
                    <a:pt x="18" y="0"/>
                    <a:pt x="0" y="9"/>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8"/>
            <p:cNvSpPr/>
            <p:nvPr/>
          </p:nvSpPr>
          <p:spPr>
            <a:xfrm rot="-4876660">
              <a:off x="179542" y="5102738"/>
              <a:ext cx="10426" cy="3175"/>
            </a:xfrm>
            <a:custGeom>
              <a:rect b="b" l="l" r="r" t="t"/>
              <a:pathLst>
                <a:path extrusionOk="0" h="18" w="62">
                  <a:moveTo>
                    <a:pt x="62" y="0"/>
                  </a:move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8"/>
            <p:cNvSpPr/>
            <p:nvPr/>
          </p:nvSpPr>
          <p:spPr>
            <a:xfrm rot="-4876660">
              <a:off x="184826" y="5134260"/>
              <a:ext cx="12107" cy="3352"/>
            </a:xfrm>
            <a:custGeom>
              <a:rect b="b" l="l" r="r" t="t"/>
              <a:pathLst>
                <a:path extrusionOk="0" h="19" w="72">
                  <a:moveTo>
                    <a:pt x="71" y="1"/>
                  </a:moveTo>
                  <a:lnTo>
                    <a:pt x="1" y="19"/>
                  </a:lnTo>
                  <a:lnTo>
                    <a:pt x="45" y="10"/>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8"/>
            <p:cNvSpPr/>
            <p:nvPr/>
          </p:nvSpPr>
          <p:spPr>
            <a:xfrm rot="-4876660">
              <a:off x="184379" y="5137234"/>
              <a:ext cx="13452" cy="4939"/>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8"/>
            <p:cNvSpPr/>
            <p:nvPr/>
          </p:nvSpPr>
          <p:spPr>
            <a:xfrm rot="-4876660">
              <a:off x="186731" y="5131228"/>
              <a:ext cx="6222" cy="3175"/>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8"/>
            <p:cNvSpPr/>
            <p:nvPr/>
          </p:nvSpPr>
          <p:spPr>
            <a:xfrm rot="-4876660">
              <a:off x="183814" y="5120484"/>
              <a:ext cx="9080" cy="3352"/>
            </a:xfrm>
            <a:custGeom>
              <a:rect b="b" l="l" r="r" t="t"/>
              <a:pathLst>
                <a:path extrusionOk="0" h="19" w="54">
                  <a:moveTo>
                    <a:pt x="54" y="0"/>
                  </a:moveTo>
                  <a:cubicBezTo>
                    <a:pt x="45" y="0"/>
                    <a:pt x="10" y="9"/>
                    <a:pt x="1" y="18"/>
                  </a:cubicBez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8"/>
            <p:cNvSpPr/>
            <p:nvPr/>
          </p:nvSpPr>
          <p:spPr>
            <a:xfrm rot="-4876660">
              <a:off x="187374" y="5117444"/>
              <a:ext cx="168" cy="176"/>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8"/>
            <p:cNvSpPr/>
            <p:nvPr/>
          </p:nvSpPr>
          <p:spPr>
            <a:xfrm rot="-4876660">
              <a:off x="187374" y="5117444"/>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8"/>
            <p:cNvSpPr/>
            <p:nvPr/>
          </p:nvSpPr>
          <p:spPr>
            <a:xfrm rot="-4876660">
              <a:off x="175194" y="5094362"/>
              <a:ext cx="17993" cy="6350"/>
            </a:xfrm>
            <a:custGeom>
              <a:rect b="b" l="l" r="r" t="t"/>
              <a:pathLst>
                <a:path extrusionOk="0" h="36" w="107">
                  <a:moveTo>
                    <a:pt x="107" y="0"/>
                  </a:moveTo>
                  <a:cubicBezTo>
                    <a:pt x="62" y="9"/>
                    <a:pt x="27" y="18"/>
                    <a:pt x="1" y="36"/>
                  </a:cubicBezTo>
                  <a:cubicBezTo>
                    <a:pt x="45" y="18"/>
                    <a:pt x="71" y="9"/>
                    <a:pt x="1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8"/>
            <p:cNvSpPr/>
            <p:nvPr/>
          </p:nvSpPr>
          <p:spPr>
            <a:xfrm rot="-4876660">
              <a:off x="181138" y="5106518"/>
              <a:ext cx="9080" cy="3352"/>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8"/>
            <p:cNvSpPr/>
            <p:nvPr/>
          </p:nvSpPr>
          <p:spPr>
            <a:xfrm rot="-4876660">
              <a:off x="183741" y="5104291"/>
              <a:ext cx="3195" cy="1764"/>
            </a:xfrm>
            <a:custGeom>
              <a:rect b="b" l="l" r="r" t="t"/>
              <a:pathLst>
                <a:path extrusionOk="0" h="10" w="19">
                  <a:moveTo>
                    <a:pt x="18" y="1"/>
                  </a:moveTo>
                  <a:lnTo>
                    <a:pt x="1" y="10"/>
                  </a:lnTo>
                  <a:lnTo>
                    <a:pt x="1"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8"/>
            <p:cNvSpPr/>
            <p:nvPr/>
          </p:nvSpPr>
          <p:spPr>
            <a:xfrm rot="-4876660">
              <a:off x="183802" y="5115025"/>
              <a:ext cx="7567" cy="3352"/>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8"/>
            <p:cNvSpPr/>
            <p:nvPr/>
          </p:nvSpPr>
          <p:spPr>
            <a:xfrm rot="-4876660">
              <a:off x="186599" y="5118109"/>
              <a:ext cx="1513" cy="176"/>
            </a:xfrm>
            <a:custGeom>
              <a:rect b="b" l="l" r="r" t="t"/>
              <a:pathLst>
                <a:path extrusionOk="0" h="1" w="9">
                  <a:moveTo>
                    <a:pt x="0" y="0"/>
                  </a:moveTo>
                  <a:cubicBezTo>
                    <a:pt x="9" y="0"/>
                    <a:pt x="9" y="0"/>
                    <a:pt x="9" y="0"/>
                  </a:cubicBez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8"/>
            <p:cNvSpPr/>
            <p:nvPr/>
          </p:nvSpPr>
          <p:spPr>
            <a:xfrm rot="-4876660">
              <a:off x="186175" y="5114295"/>
              <a:ext cx="1682" cy="1764"/>
            </a:xfrm>
            <a:custGeom>
              <a:rect b="b" l="l" r="r" t="t"/>
              <a:pathLst>
                <a:path extrusionOk="0" h="10" w="10">
                  <a:moveTo>
                    <a:pt x="1" y="9"/>
                  </a:moveTo>
                  <a:cubicBezTo>
                    <a:pt x="1" y="9"/>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8"/>
            <p:cNvSpPr/>
            <p:nvPr/>
          </p:nvSpPr>
          <p:spPr>
            <a:xfrm rot="-4876660">
              <a:off x="184977" y="5112733"/>
              <a:ext cx="3195" cy="176"/>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8"/>
            <p:cNvSpPr/>
            <p:nvPr/>
          </p:nvSpPr>
          <p:spPr>
            <a:xfrm rot="-4876660">
              <a:off x="185898" y="5121149"/>
              <a:ext cx="4708" cy="3352"/>
            </a:xfrm>
            <a:custGeom>
              <a:rect b="b" l="l" r="r" t="t"/>
              <a:pathLst>
                <a:path extrusionOk="0" h="19" w="28">
                  <a:moveTo>
                    <a:pt x="1" y="18"/>
                  </a:moveTo>
                  <a:cubicBezTo>
                    <a:pt x="10" y="9"/>
                    <a:pt x="18" y="9"/>
                    <a:pt x="27" y="0"/>
                  </a:cubicBezTo>
                  <a:cubicBezTo>
                    <a:pt x="18" y="9"/>
                    <a:pt x="10"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8"/>
            <p:cNvSpPr/>
            <p:nvPr/>
          </p:nvSpPr>
          <p:spPr>
            <a:xfrm rot="-4876660">
              <a:off x="188512" y="5120493"/>
              <a:ext cx="168" cy="176"/>
            </a:xfrm>
            <a:custGeom>
              <a:rect b="b" l="l" r="r" t="t"/>
              <a:pathLst>
                <a:path extrusionOk="0" h="1" w="1">
                  <a:moveTo>
                    <a:pt x="0" y="0"/>
                  </a:moveTo>
                  <a:cubicBezTo>
                    <a:pt x="0" y="0"/>
                    <a:pt x="0" y="0"/>
                    <a:pt x="0" y="0"/>
                  </a:cubicBezTo>
                  <a:cubicBezTo>
                    <a:pt x="0"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8"/>
            <p:cNvSpPr/>
            <p:nvPr/>
          </p:nvSpPr>
          <p:spPr>
            <a:xfrm rot="-4876660">
              <a:off x="184444" y="5115773"/>
              <a:ext cx="6054" cy="3352"/>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8"/>
            <p:cNvSpPr/>
            <p:nvPr/>
          </p:nvSpPr>
          <p:spPr>
            <a:xfrm rot="-4876660">
              <a:off x="154323" y="5077138"/>
              <a:ext cx="53641" cy="18875"/>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8"/>
            <p:cNvSpPr/>
            <p:nvPr/>
          </p:nvSpPr>
          <p:spPr>
            <a:xfrm rot="-4876660">
              <a:off x="182615" y="5117335"/>
              <a:ext cx="10594" cy="4939"/>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8"/>
            <p:cNvSpPr/>
            <p:nvPr/>
          </p:nvSpPr>
          <p:spPr>
            <a:xfrm rot="-4876660">
              <a:off x="171186" y="5100377"/>
              <a:ext cx="28250" cy="11113"/>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8"/>
            <p:cNvSpPr/>
            <p:nvPr/>
          </p:nvSpPr>
          <p:spPr>
            <a:xfrm rot="-4876660">
              <a:off x="178121" y="5070468"/>
              <a:ext cx="1682" cy="176"/>
            </a:xfrm>
            <a:custGeom>
              <a:rect b="b" l="l" r="r" t="t"/>
              <a:pathLst>
                <a:path extrusionOk="0" h="1" w="10">
                  <a:moveTo>
                    <a:pt x="10" y="0"/>
                  </a:moveTo>
                  <a:cubicBezTo>
                    <a:pt x="10" y="0"/>
                    <a:pt x="1" y="0"/>
                    <a:pt x="1" y="0"/>
                  </a:cubicBezTo>
                  <a:cubicBezTo>
                    <a:pt x="10" y="0"/>
                    <a:pt x="10"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8"/>
            <p:cNvSpPr/>
            <p:nvPr/>
          </p:nvSpPr>
          <p:spPr>
            <a:xfrm rot="-4876660">
              <a:off x="168952" y="5079598"/>
              <a:ext cx="23878" cy="7938"/>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8"/>
            <p:cNvSpPr/>
            <p:nvPr/>
          </p:nvSpPr>
          <p:spPr>
            <a:xfrm rot="-4876660">
              <a:off x="175960" y="5084217"/>
              <a:ext cx="11939" cy="4939"/>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8"/>
            <p:cNvSpPr/>
            <p:nvPr/>
          </p:nvSpPr>
          <p:spPr>
            <a:xfrm rot="-4876660">
              <a:off x="185261" y="5123269"/>
              <a:ext cx="8240" cy="2999"/>
            </a:xfrm>
            <a:custGeom>
              <a:rect b="b" l="l" r="r" t="t"/>
              <a:pathLst>
                <a:path extrusionOk="0" h="17" w="49">
                  <a:moveTo>
                    <a:pt x="48" y="0"/>
                  </a:moveTo>
                  <a:lnTo>
                    <a:pt x="0" y="16"/>
                  </a:lnTo>
                  <a:lnTo>
                    <a:pt x="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8"/>
            <p:cNvSpPr/>
            <p:nvPr/>
          </p:nvSpPr>
          <p:spPr>
            <a:xfrm rot="-4876660">
              <a:off x="183610" y="5121814"/>
              <a:ext cx="9080" cy="3352"/>
            </a:xfrm>
            <a:custGeom>
              <a:rect b="b" l="l" r="r" t="t"/>
              <a:pathLst>
                <a:path extrusionOk="0" h="19" w="54">
                  <a:moveTo>
                    <a:pt x="53" y="0"/>
                  </a:moveTo>
                  <a:lnTo>
                    <a:pt x="0" y="18"/>
                  </a:lnTo>
                  <a:lnTo>
                    <a:pt x="35" y="9"/>
                  </a:lnTo>
                  <a:lnTo>
                    <a:pt x="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8"/>
            <p:cNvSpPr/>
            <p:nvPr/>
          </p:nvSpPr>
          <p:spPr>
            <a:xfrm rot="-4876660">
              <a:off x="186732" y="5116696"/>
              <a:ext cx="1682" cy="176"/>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8"/>
            <p:cNvSpPr/>
            <p:nvPr/>
          </p:nvSpPr>
          <p:spPr>
            <a:xfrm rot="-4876660">
              <a:off x="185533" y="5113547"/>
              <a:ext cx="3195" cy="1764"/>
            </a:xfrm>
            <a:custGeom>
              <a:rect b="b" l="l" r="r" t="t"/>
              <a:pathLst>
                <a:path extrusionOk="0" h="10" w="19">
                  <a:moveTo>
                    <a:pt x="18" y="1"/>
                  </a:moveTo>
                  <a:cubicBezTo>
                    <a:pt x="10" y="1"/>
                    <a:pt x="1" y="9"/>
                    <a:pt x="1" y="9"/>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8"/>
            <p:cNvSpPr/>
            <p:nvPr/>
          </p:nvSpPr>
          <p:spPr>
            <a:xfrm rot="-4876660">
              <a:off x="183610" y="5121814"/>
              <a:ext cx="9080" cy="3352"/>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8"/>
            <p:cNvSpPr/>
            <p:nvPr/>
          </p:nvSpPr>
          <p:spPr>
            <a:xfrm rot="-4876660">
              <a:off x="174282" y="5064252"/>
              <a:ext cx="7567" cy="3352"/>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8"/>
            <p:cNvSpPr/>
            <p:nvPr/>
          </p:nvSpPr>
          <p:spPr>
            <a:xfrm rot="-4876660">
              <a:off x="167930" y="5028003"/>
              <a:ext cx="6054" cy="3352"/>
            </a:xfrm>
            <a:custGeom>
              <a:rect b="b" l="l" r="r" t="t"/>
              <a:pathLst>
                <a:path extrusionOk="0" h="19" w="36">
                  <a:moveTo>
                    <a:pt x="36" y="1"/>
                  </a:moveTo>
                  <a:lnTo>
                    <a:pt x="1" y="19"/>
                  </a:lnTo>
                  <a:cubicBezTo>
                    <a:pt x="18" y="10"/>
                    <a:pt x="27" y="10"/>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8"/>
            <p:cNvSpPr/>
            <p:nvPr/>
          </p:nvSpPr>
          <p:spPr>
            <a:xfrm rot="-4876660">
              <a:off x="185748" y="5128320"/>
              <a:ext cx="9080" cy="3175"/>
            </a:xfrm>
            <a:custGeom>
              <a:rect b="b" l="l" r="r" t="t"/>
              <a:pathLst>
                <a:path extrusionOk="0" h="18" w="54">
                  <a:moveTo>
                    <a:pt x="54" y="0"/>
                  </a:moveTo>
                  <a:lnTo>
                    <a:pt x="1" y="18"/>
                  </a:lnTo>
                  <a:cubicBezTo>
                    <a:pt x="1" y="18"/>
                    <a:pt x="27" y="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8"/>
            <p:cNvSpPr/>
            <p:nvPr/>
          </p:nvSpPr>
          <p:spPr>
            <a:xfrm rot="-4876660">
              <a:off x="185000" y="5118175"/>
              <a:ext cx="6054" cy="1764"/>
            </a:xfrm>
            <a:custGeom>
              <a:rect b="b" l="l" r="r" t="t"/>
              <a:pathLst>
                <a:path extrusionOk="0" h="10" w="36">
                  <a:moveTo>
                    <a:pt x="36" y="0"/>
                  </a:moveTo>
                  <a:cubicBezTo>
                    <a:pt x="18" y="0"/>
                    <a:pt x="18" y="0"/>
                    <a:pt x="0"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8"/>
            <p:cNvSpPr/>
            <p:nvPr/>
          </p:nvSpPr>
          <p:spPr>
            <a:xfrm rot="-4876660">
              <a:off x="166782" y="5021249"/>
              <a:ext cx="6054" cy="1588"/>
            </a:xfrm>
            <a:custGeom>
              <a:rect b="b" l="l" r="r" t="t"/>
              <a:pathLst>
                <a:path extrusionOk="0" h="9" w="36">
                  <a:moveTo>
                    <a:pt x="36" y="0"/>
                  </a:moveTo>
                  <a:cubicBezTo>
                    <a:pt x="18" y="0"/>
                    <a:pt x="9" y="9"/>
                    <a:pt x="1"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8"/>
            <p:cNvSpPr/>
            <p:nvPr/>
          </p:nvSpPr>
          <p:spPr>
            <a:xfrm rot="-4876660">
              <a:off x="186213" y="5119587"/>
              <a:ext cx="3195" cy="1764"/>
            </a:xfrm>
            <a:custGeom>
              <a:rect b="b" l="l" r="r" t="t"/>
              <a:pathLst>
                <a:path extrusionOk="0" h="10" w="19">
                  <a:moveTo>
                    <a:pt x="0" y="9"/>
                  </a:moveTo>
                  <a:cubicBezTo>
                    <a:pt x="9" y="9"/>
                    <a:pt x="9" y="9"/>
                    <a:pt x="18" y="0"/>
                  </a:cubicBezTo>
                  <a:cubicBezTo>
                    <a:pt x="9" y="9"/>
                    <a:pt x="9"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8"/>
            <p:cNvSpPr/>
            <p:nvPr/>
          </p:nvSpPr>
          <p:spPr>
            <a:xfrm rot="-4876660">
              <a:off x="187374" y="5117444"/>
              <a:ext cx="168" cy="176"/>
            </a:xfrm>
            <a:custGeom>
              <a:rect b="b" l="l" r="r" t="t"/>
              <a:pathLst>
                <a:path extrusionOk="0" h="1" w="1">
                  <a:moveTo>
                    <a:pt x="1" y="0"/>
                  </a:move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8"/>
            <p:cNvSpPr/>
            <p:nvPr/>
          </p:nvSpPr>
          <p:spPr>
            <a:xfrm rot="-4876660">
              <a:off x="169106" y="5025710"/>
              <a:ext cx="1682" cy="176"/>
            </a:xfrm>
            <a:custGeom>
              <a:rect b="b" l="l" r="r" t="t"/>
              <a:pathLst>
                <a:path extrusionOk="0" h="1" w="10">
                  <a:moveTo>
                    <a:pt x="1" y="1"/>
                  </a:moveTo>
                  <a:cubicBezTo>
                    <a:pt x="1" y="1"/>
                    <a:pt x="1" y="1"/>
                    <a:pt x="10" y="1"/>
                  </a:cubicBez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8"/>
            <p:cNvSpPr/>
            <p:nvPr/>
          </p:nvSpPr>
          <p:spPr>
            <a:xfrm rot="-4876660">
              <a:off x="188053" y="5123485"/>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8"/>
            <p:cNvSpPr/>
            <p:nvPr/>
          </p:nvSpPr>
          <p:spPr>
            <a:xfrm rot="-4876660">
              <a:off x="178990" y="5084086"/>
              <a:ext cx="3195" cy="1764"/>
            </a:xfrm>
            <a:custGeom>
              <a:rect b="b" l="l" r="r" t="t"/>
              <a:pathLst>
                <a:path extrusionOk="0" h="10" w="19">
                  <a:moveTo>
                    <a:pt x="0" y="10"/>
                  </a:moveTo>
                  <a:cubicBezTo>
                    <a:pt x="0" y="10"/>
                    <a:pt x="9" y="10"/>
                    <a:pt x="18" y="1"/>
                  </a:cubicBezTo>
                  <a:cubicBezTo>
                    <a:pt x="9" y="10"/>
                    <a:pt x="0" y="10"/>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8"/>
            <p:cNvSpPr/>
            <p:nvPr/>
          </p:nvSpPr>
          <p:spPr>
            <a:xfrm rot="-4876660">
              <a:off x="178109" y="5065009"/>
              <a:ext cx="168" cy="176"/>
            </a:xfrm>
            <a:custGeom>
              <a:rect b="b" l="l" r="r" t="t"/>
              <a:pathLst>
                <a:path extrusionOk="0" h="1" w="1">
                  <a:moveTo>
                    <a:pt x="0"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8"/>
            <p:cNvSpPr/>
            <p:nvPr/>
          </p:nvSpPr>
          <p:spPr>
            <a:xfrm rot="-4876660">
              <a:off x="186213" y="5119587"/>
              <a:ext cx="3195" cy="1764"/>
            </a:xfrm>
            <a:custGeom>
              <a:rect b="b" l="l" r="r" t="t"/>
              <a:pathLst>
                <a:path extrusionOk="0" h="10" w="19">
                  <a:moveTo>
                    <a:pt x="18" y="0"/>
                  </a:moveTo>
                  <a:cubicBezTo>
                    <a:pt x="9" y="9"/>
                    <a:pt x="0" y="9"/>
                    <a:pt x="0" y="9"/>
                  </a:cubicBezTo>
                  <a:cubicBezTo>
                    <a:pt x="9" y="9"/>
                    <a:pt x="9"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8"/>
            <p:cNvSpPr/>
            <p:nvPr/>
          </p:nvSpPr>
          <p:spPr>
            <a:xfrm rot="-4876660">
              <a:off x="187411" y="5122737"/>
              <a:ext cx="1682" cy="176"/>
            </a:xfrm>
            <a:custGeom>
              <a:rect b="b" l="l" r="r" t="t"/>
              <a:pathLst>
                <a:path extrusionOk="0" h="1" w="10">
                  <a:moveTo>
                    <a:pt x="1" y="0"/>
                  </a:moveTo>
                  <a:cubicBezTo>
                    <a:pt x="1" y="0"/>
                    <a:pt x="9" y="0"/>
                    <a:pt x="9" y="0"/>
                  </a:cubicBezTo>
                  <a:cubicBezTo>
                    <a:pt x="1" y="0"/>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8"/>
            <p:cNvSpPr/>
            <p:nvPr/>
          </p:nvSpPr>
          <p:spPr>
            <a:xfrm rot="-4876660">
              <a:off x="187411" y="5122737"/>
              <a:ext cx="1682" cy="176"/>
            </a:xfrm>
            <a:custGeom>
              <a:rect b="b" l="l" r="r" t="t"/>
              <a:pathLst>
                <a:path extrusionOk="0" h="1" w="10">
                  <a:moveTo>
                    <a:pt x="9" y="0"/>
                  </a:moveTo>
                  <a:cubicBezTo>
                    <a:pt x="9" y="0"/>
                    <a:pt x="9" y="0"/>
                    <a:pt x="9" y="0"/>
                  </a:cubicBezTo>
                  <a:cubicBezTo>
                    <a:pt x="9"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8"/>
            <p:cNvSpPr/>
            <p:nvPr/>
          </p:nvSpPr>
          <p:spPr>
            <a:xfrm rot="-4876660">
              <a:off x="182439" y="5093499"/>
              <a:ext cx="1682" cy="176"/>
            </a:xfrm>
            <a:custGeom>
              <a:rect b="b" l="l" r="r" t="t"/>
              <a:pathLst>
                <a:path extrusionOk="0" h="1" w="10">
                  <a:moveTo>
                    <a:pt x="0" y="0"/>
                  </a:moveTo>
                  <a:cubicBezTo>
                    <a:pt x="9" y="0"/>
                    <a:pt x="9" y="0"/>
                    <a:pt x="9" y="0"/>
                  </a:cubicBezTo>
                  <a:cubicBezTo>
                    <a:pt x="0"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8"/>
            <p:cNvSpPr/>
            <p:nvPr/>
          </p:nvSpPr>
          <p:spPr>
            <a:xfrm rot="-4876660">
              <a:off x="169335" y="5024214"/>
              <a:ext cx="1682" cy="176"/>
            </a:xfrm>
            <a:custGeom>
              <a:rect b="b" l="l" r="r" t="t"/>
              <a:pathLst>
                <a:path extrusionOk="0" h="1" w="10">
                  <a:moveTo>
                    <a:pt x="9"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8"/>
            <p:cNvSpPr/>
            <p:nvPr/>
          </p:nvSpPr>
          <p:spPr>
            <a:xfrm rot="-4876660">
              <a:off x="155458" y="5028044"/>
              <a:ext cx="32790" cy="12524"/>
            </a:xfrm>
            <a:custGeom>
              <a:rect b="b" l="l" r="r" t="t"/>
              <a:pathLst>
                <a:path extrusionOk="0" h="71" w="195">
                  <a:moveTo>
                    <a:pt x="195" y="0"/>
                  </a:moveTo>
                  <a:lnTo>
                    <a:pt x="1" y="71"/>
                  </a:lnTo>
                  <a:lnTo>
                    <a:pt x="151" y="18"/>
                  </a:lnTo>
                  <a:cubicBezTo>
                    <a:pt x="159" y="18"/>
                    <a:pt x="151" y="18"/>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8"/>
            <p:cNvSpPr/>
            <p:nvPr/>
          </p:nvSpPr>
          <p:spPr>
            <a:xfrm rot="-4876660">
              <a:off x="110528" y="5051469"/>
              <a:ext cx="136710" cy="48509"/>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8"/>
            <p:cNvSpPr/>
            <p:nvPr/>
          </p:nvSpPr>
          <p:spPr>
            <a:xfrm rot="-4876660">
              <a:off x="168828" y="5032565"/>
              <a:ext cx="4708" cy="1764"/>
            </a:xfrm>
            <a:custGeom>
              <a:rect b="b" l="l" r="r" t="t"/>
              <a:pathLst>
                <a:path extrusionOk="0" h="10" w="28">
                  <a:moveTo>
                    <a:pt x="27" y="1"/>
                  </a:moveTo>
                  <a:cubicBezTo>
                    <a:pt x="19" y="10"/>
                    <a:pt x="10" y="10"/>
                    <a:pt x="1" y="10"/>
                  </a:cubicBezTo>
                  <a:cubicBezTo>
                    <a:pt x="10" y="10"/>
                    <a:pt x="19"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8"/>
            <p:cNvSpPr/>
            <p:nvPr/>
          </p:nvSpPr>
          <p:spPr>
            <a:xfrm rot="-4876660">
              <a:off x="187967" y="5123550"/>
              <a:ext cx="1682" cy="1764"/>
            </a:xfrm>
            <a:custGeom>
              <a:rect b="b" l="l" r="r" t="t"/>
              <a:pathLst>
                <a:path extrusionOk="0" h="10" w="10">
                  <a:moveTo>
                    <a:pt x="10" y="0"/>
                  </a:moveTo>
                  <a:lnTo>
                    <a:pt x="10" y="0"/>
                  </a:ln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8"/>
            <p:cNvSpPr/>
            <p:nvPr/>
          </p:nvSpPr>
          <p:spPr>
            <a:xfrm rot="-4876660">
              <a:off x="168245" y="5026441"/>
              <a:ext cx="4540" cy="1764"/>
            </a:xfrm>
            <a:custGeom>
              <a:rect b="b" l="l" r="r" t="t"/>
              <a:pathLst>
                <a:path extrusionOk="0" h="10" w="27">
                  <a:moveTo>
                    <a:pt x="27" y="1"/>
                  </a:moveTo>
                  <a:cubicBezTo>
                    <a:pt x="18" y="1"/>
                    <a:pt x="9" y="10"/>
                    <a:pt x="0" y="10"/>
                  </a:cubicBezTo>
                  <a:cubicBezTo>
                    <a:pt x="9" y="10"/>
                    <a:pt x="27"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8"/>
            <p:cNvSpPr/>
            <p:nvPr/>
          </p:nvSpPr>
          <p:spPr>
            <a:xfrm rot="-4876660">
              <a:off x="185679" y="5124215"/>
              <a:ext cx="6054" cy="1764"/>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8"/>
            <p:cNvSpPr/>
            <p:nvPr/>
          </p:nvSpPr>
          <p:spPr>
            <a:xfrm rot="-4876660">
              <a:off x="175409" y="5067318"/>
              <a:ext cx="6222" cy="1764"/>
            </a:xfrm>
            <a:custGeom>
              <a:rect b="b" l="l" r="r" t="t"/>
              <a:pathLst>
                <a:path extrusionOk="0" h="10" w="37">
                  <a:moveTo>
                    <a:pt x="27" y="0"/>
                  </a:moveTo>
                  <a:lnTo>
                    <a:pt x="1" y="9"/>
                  </a:lnTo>
                  <a:cubicBezTo>
                    <a:pt x="1" y="9"/>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8"/>
            <p:cNvSpPr/>
            <p:nvPr/>
          </p:nvSpPr>
          <p:spPr>
            <a:xfrm rot="-4876660">
              <a:off x="180441" y="5091181"/>
              <a:ext cx="4540" cy="1764"/>
            </a:xfrm>
            <a:custGeom>
              <a:rect b="b" l="l" r="r" t="t"/>
              <a:pathLst>
                <a:path extrusionOk="0" h="10" w="27">
                  <a:moveTo>
                    <a:pt x="27" y="0"/>
                  </a:moveTo>
                  <a:cubicBezTo>
                    <a:pt x="18" y="0"/>
                    <a:pt x="27" y="0"/>
                    <a:pt x="0" y="9"/>
                  </a:cubicBezTo>
                  <a:cubicBezTo>
                    <a:pt x="9" y="9"/>
                    <a:pt x="0"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8"/>
            <p:cNvSpPr/>
            <p:nvPr/>
          </p:nvSpPr>
          <p:spPr>
            <a:xfrm rot="-4876660">
              <a:off x="181301" y="5090450"/>
              <a:ext cx="1682" cy="176"/>
            </a:xfrm>
            <a:custGeom>
              <a:rect b="b" l="l" r="r" t="t"/>
              <a:pathLst>
                <a:path extrusionOk="0" h="1" w="10">
                  <a:moveTo>
                    <a:pt x="1" y="0"/>
                  </a:moveTo>
                  <a:cubicBezTo>
                    <a:pt x="1" y="0"/>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8"/>
            <p:cNvSpPr/>
            <p:nvPr/>
          </p:nvSpPr>
          <p:spPr>
            <a:xfrm rot="-4876660">
              <a:off x="184129" y="5118923"/>
              <a:ext cx="7567" cy="1764"/>
            </a:xfrm>
            <a:custGeom>
              <a:rect b="b" l="l" r="r" t="t"/>
              <a:pathLst>
                <a:path extrusionOk="0" h="10" w="45">
                  <a:moveTo>
                    <a:pt x="45" y="0"/>
                  </a:moveTo>
                  <a:cubicBezTo>
                    <a:pt x="27" y="0"/>
                    <a:pt x="27" y="0"/>
                    <a:pt x="1" y="9"/>
                  </a:cubicBezTo>
                  <a:cubicBezTo>
                    <a:pt x="18" y="9"/>
                    <a:pt x="36" y="0"/>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8"/>
            <p:cNvSpPr/>
            <p:nvPr/>
          </p:nvSpPr>
          <p:spPr>
            <a:xfrm rot="-4876660">
              <a:off x="173361" y="5070369"/>
              <a:ext cx="10594" cy="3175"/>
            </a:xfrm>
            <a:custGeom>
              <a:rect b="b" l="l" r="r" t="t"/>
              <a:pathLst>
                <a:path extrusionOk="0" h="18" w="63">
                  <a:moveTo>
                    <a:pt x="53" y="0"/>
                  </a:moveTo>
                  <a:lnTo>
                    <a:pt x="0" y="18"/>
                  </a:ln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8"/>
            <p:cNvSpPr/>
            <p:nvPr/>
          </p:nvSpPr>
          <p:spPr>
            <a:xfrm rot="-4876660">
              <a:off x="177815" y="5072022"/>
              <a:ext cx="3027" cy="1588"/>
            </a:xfrm>
            <a:custGeom>
              <a:rect b="b" l="l" r="r" t="t"/>
              <a:pathLst>
                <a:path extrusionOk="0" h="9" w="18">
                  <a:moveTo>
                    <a:pt x="18" y="0"/>
                  </a:moveTo>
                  <a:cubicBezTo>
                    <a:pt x="9" y="0"/>
                    <a:pt x="0" y="9"/>
                    <a:pt x="0" y="9"/>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8"/>
            <p:cNvSpPr/>
            <p:nvPr/>
          </p:nvSpPr>
          <p:spPr>
            <a:xfrm rot="-4876660">
              <a:off x="178942" y="5075088"/>
              <a:ext cx="1682" cy="0"/>
            </a:xfrm>
            <a:custGeom>
              <a:rect b="b" l="l" r="r" t="t"/>
              <a:pathLst>
                <a:path extrusionOk="0" h="0" w="10">
                  <a:moveTo>
                    <a:pt x="9" y="0"/>
                  </a:moveTo>
                  <a:cubicBezTo>
                    <a:pt x="9" y="0"/>
                    <a:pt x="9" y="0"/>
                    <a:pt x="0" y="0"/>
                  </a:cubicBezTo>
                  <a:cubicBezTo>
                    <a:pt x="0" y="0"/>
                    <a:pt x="0"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8"/>
            <p:cNvSpPr/>
            <p:nvPr/>
          </p:nvSpPr>
          <p:spPr>
            <a:xfrm rot="-4876660">
              <a:off x="175881" y="5064186"/>
              <a:ext cx="3027" cy="1764"/>
            </a:xfrm>
            <a:custGeom>
              <a:rect b="b" l="l" r="r" t="t"/>
              <a:pathLst>
                <a:path extrusionOk="0" h="10" w="18">
                  <a:moveTo>
                    <a:pt x="18" y="1"/>
                  </a:moveTo>
                  <a:lnTo>
                    <a:pt x="0" y="9"/>
                  </a:lnTo>
                  <a:lnTo>
                    <a:pt x="9" y="9"/>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8"/>
            <p:cNvSpPr/>
            <p:nvPr/>
          </p:nvSpPr>
          <p:spPr>
            <a:xfrm rot="-4876660">
              <a:off x="174874" y="5070369"/>
              <a:ext cx="7567" cy="3175"/>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8"/>
            <p:cNvSpPr/>
            <p:nvPr/>
          </p:nvSpPr>
          <p:spPr>
            <a:xfrm rot="-4876660">
              <a:off x="168412" y="5046572"/>
              <a:ext cx="13452" cy="4763"/>
            </a:xfrm>
            <a:custGeom>
              <a:rect b="b" l="l" r="r" t="t"/>
              <a:pathLst>
                <a:path extrusionOk="0" h="27" w="80">
                  <a:moveTo>
                    <a:pt x="80" y="0"/>
                  </a:moveTo>
                  <a:lnTo>
                    <a:pt x="44" y="9"/>
                  </a:lnTo>
                  <a:cubicBezTo>
                    <a:pt x="35" y="9"/>
                    <a:pt x="27" y="18"/>
                    <a:pt x="0" y="27"/>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8"/>
            <p:cNvSpPr/>
            <p:nvPr/>
          </p:nvSpPr>
          <p:spPr>
            <a:xfrm rot="-4876660">
              <a:off x="167979" y="5038754"/>
              <a:ext cx="9080" cy="3352"/>
            </a:xfrm>
            <a:custGeom>
              <a:rect b="b" l="l" r="r" t="t"/>
              <a:pathLst>
                <a:path extrusionOk="0" h="19" w="54">
                  <a:moveTo>
                    <a:pt x="54" y="1"/>
                  </a:moveTo>
                  <a:cubicBezTo>
                    <a:pt x="54" y="1"/>
                    <a:pt x="27" y="9"/>
                    <a:pt x="1" y="18"/>
                  </a:cubicBezTo>
                  <a:cubicBezTo>
                    <a:pt x="19" y="18"/>
                    <a:pt x="36" y="9"/>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8"/>
            <p:cNvSpPr/>
            <p:nvPr/>
          </p:nvSpPr>
          <p:spPr>
            <a:xfrm rot="-4876660">
              <a:off x="168250" y="5068116"/>
              <a:ext cx="21019" cy="6350"/>
            </a:xfrm>
            <a:custGeom>
              <a:rect b="b" l="l" r="r" t="t"/>
              <a:pathLst>
                <a:path extrusionOk="0" h="36" w="125">
                  <a:moveTo>
                    <a:pt x="125" y="1"/>
                  </a:moveTo>
                  <a:lnTo>
                    <a:pt x="125" y="1"/>
                  </a:lnTo>
                  <a:lnTo>
                    <a:pt x="1" y="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8"/>
            <p:cNvSpPr/>
            <p:nvPr/>
          </p:nvSpPr>
          <p:spPr>
            <a:xfrm rot="-4876660">
              <a:off x="160558" y="5015781"/>
              <a:ext cx="16479" cy="4763"/>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8"/>
            <p:cNvSpPr/>
            <p:nvPr/>
          </p:nvSpPr>
          <p:spPr>
            <a:xfrm rot="-4876660">
              <a:off x="168887" y="5027189"/>
              <a:ext cx="3027" cy="1764"/>
            </a:xfrm>
            <a:custGeom>
              <a:rect b="b" l="l" r="r" t="t"/>
              <a:pathLst>
                <a:path extrusionOk="0" h="10" w="18">
                  <a:moveTo>
                    <a:pt x="18" y="1"/>
                  </a:moveTo>
                  <a:cubicBezTo>
                    <a:pt x="18" y="1"/>
                    <a:pt x="9" y="10"/>
                    <a:pt x="0" y="10"/>
                  </a:cubicBezTo>
                  <a:cubicBezTo>
                    <a:pt x="9" y="10"/>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8"/>
            <p:cNvSpPr/>
            <p:nvPr/>
          </p:nvSpPr>
          <p:spPr>
            <a:xfrm rot="-4876660">
              <a:off x="164776" y="5013330"/>
              <a:ext cx="6222" cy="1764"/>
            </a:xfrm>
            <a:custGeom>
              <a:rect b="b" l="l" r="r" t="t"/>
              <a:pathLst>
                <a:path extrusionOk="0" h="10" w="37">
                  <a:moveTo>
                    <a:pt x="36" y="0"/>
                  </a:moveTo>
                  <a:lnTo>
                    <a:pt x="1" y="9"/>
                  </a:lnTo>
                  <a:lnTo>
                    <a:pt x="10" y="9"/>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8"/>
            <p:cNvSpPr/>
            <p:nvPr/>
          </p:nvSpPr>
          <p:spPr>
            <a:xfrm rot="-4876660">
              <a:off x="147552" y="5034807"/>
              <a:ext cx="50615" cy="17287"/>
            </a:xfrm>
            <a:custGeom>
              <a:rect b="b" l="l" r="r" t="t"/>
              <a:pathLst>
                <a:path extrusionOk="0" h="98" w="301">
                  <a:moveTo>
                    <a:pt x="301" y="0"/>
                  </a:moveTo>
                  <a:lnTo>
                    <a:pt x="221" y="27"/>
                  </a:lnTo>
                  <a:cubicBezTo>
                    <a:pt x="1" y="97"/>
                    <a:pt x="71" y="80"/>
                    <a:pt x="27" y="97"/>
                  </a:cubicBezTo>
                  <a:lnTo>
                    <a:pt x="3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8"/>
            <p:cNvSpPr/>
            <p:nvPr/>
          </p:nvSpPr>
          <p:spPr>
            <a:xfrm rot="-4876660">
              <a:off x="187211" y="5133512"/>
              <a:ext cx="7567" cy="3352"/>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8"/>
            <p:cNvSpPr/>
            <p:nvPr/>
          </p:nvSpPr>
          <p:spPr>
            <a:xfrm rot="-4876660">
              <a:off x="182866" y="5121291"/>
              <a:ext cx="11939" cy="4763"/>
            </a:xfrm>
            <a:custGeom>
              <a:rect b="b" l="l" r="r" t="t"/>
              <a:pathLst>
                <a:path extrusionOk="0" h="27" w="71">
                  <a:moveTo>
                    <a:pt x="0" y="27"/>
                  </a:moveTo>
                  <a:lnTo>
                    <a:pt x="0" y="27"/>
                  </a:ln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8"/>
            <p:cNvSpPr/>
            <p:nvPr/>
          </p:nvSpPr>
          <p:spPr>
            <a:xfrm rot="-4876660">
              <a:off x="191584" y="5144036"/>
              <a:ext cx="1682" cy="882"/>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8"/>
            <p:cNvSpPr/>
            <p:nvPr/>
          </p:nvSpPr>
          <p:spPr>
            <a:xfrm rot="-4876660">
              <a:off x="648796" y="5040001"/>
              <a:ext cx="6054" cy="7938"/>
            </a:xfrm>
            <a:custGeom>
              <a:rect b="b" l="l" r="r" t="t"/>
              <a:pathLst>
                <a:path extrusionOk="0" h="45" w="36">
                  <a:moveTo>
                    <a:pt x="1" y="0"/>
                  </a:moveTo>
                  <a:cubicBezTo>
                    <a:pt x="9" y="9"/>
                    <a:pt x="27" y="35"/>
                    <a:pt x="36" y="44"/>
                  </a:cubicBezTo>
                  <a:cubicBezTo>
                    <a:pt x="36" y="44"/>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8"/>
            <p:cNvSpPr/>
            <p:nvPr/>
          </p:nvSpPr>
          <p:spPr>
            <a:xfrm rot="-4876660">
              <a:off x="672751" y="5026930"/>
              <a:ext cx="6054" cy="7938"/>
            </a:xfrm>
            <a:custGeom>
              <a:rect b="b" l="l" r="r" t="t"/>
              <a:pathLst>
                <a:path extrusionOk="0" h="45" w="36">
                  <a:moveTo>
                    <a:pt x="1" y="1"/>
                  </a:moveTo>
                  <a:lnTo>
                    <a:pt x="9" y="18"/>
                  </a:lnTo>
                  <a:lnTo>
                    <a:pt x="36" y="45"/>
                  </a:lnTo>
                  <a:lnTo>
                    <a:pt x="36"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8"/>
            <p:cNvSpPr/>
            <p:nvPr/>
          </p:nvSpPr>
          <p:spPr>
            <a:xfrm rot="-4876660">
              <a:off x="671094" y="5026772"/>
              <a:ext cx="7567" cy="9525"/>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8"/>
            <p:cNvSpPr/>
            <p:nvPr/>
          </p:nvSpPr>
          <p:spPr>
            <a:xfrm rot="-4876660">
              <a:off x="644222" y="5045864"/>
              <a:ext cx="1682" cy="1764"/>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8"/>
            <p:cNvSpPr/>
            <p:nvPr/>
          </p:nvSpPr>
          <p:spPr>
            <a:xfrm rot="-4876660">
              <a:off x="644078" y="5047294"/>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8"/>
            <p:cNvSpPr/>
            <p:nvPr/>
          </p:nvSpPr>
          <p:spPr>
            <a:xfrm rot="-4876660">
              <a:off x="638617" y="5043049"/>
              <a:ext cx="7567" cy="9525"/>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8"/>
            <p:cNvSpPr/>
            <p:nvPr/>
          </p:nvSpPr>
          <p:spPr>
            <a:xfrm rot="-4876660">
              <a:off x="656084" y="5040165"/>
              <a:ext cx="1682" cy="1588"/>
            </a:xfrm>
            <a:custGeom>
              <a:rect b="b" l="l" r="r" t="t"/>
              <a:pathLst>
                <a:path extrusionOk="0" h="9" w="10">
                  <a:moveTo>
                    <a:pt x="10" y="9"/>
                  </a:moveTo>
                  <a:lnTo>
                    <a:pt x="1" y="0"/>
                  </a:lnTo>
                  <a:cubicBezTo>
                    <a:pt x="1" y="0"/>
                    <a:pt x="1" y="0"/>
                    <a:pt x="1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8"/>
            <p:cNvSpPr/>
            <p:nvPr/>
          </p:nvSpPr>
          <p:spPr>
            <a:xfrm rot="-4876660">
              <a:off x="652024" y="5040216"/>
              <a:ext cx="3027" cy="4939"/>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8"/>
            <p:cNvSpPr/>
            <p:nvPr/>
          </p:nvSpPr>
          <p:spPr>
            <a:xfrm rot="-4876660">
              <a:off x="654859" y="5035717"/>
              <a:ext cx="7735" cy="7938"/>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8"/>
            <p:cNvSpPr/>
            <p:nvPr/>
          </p:nvSpPr>
          <p:spPr>
            <a:xfrm rot="-4876660">
              <a:off x="689500" y="5021592"/>
              <a:ext cx="3027" cy="4939"/>
            </a:xfrm>
            <a:custGeom>
              <a:rect b="b" l="l" r="r" t="t"/>
              <a:pathLst>
                <a:path extrusionOk="0" h="28" w="18">
                  <a:moveTo>
                    <a:pt x="0" y="1"/>
                  </a:moveTo>
                  <a:lnTo>
                    <a:pt x="18" y="27"/>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8"/>
            <p:cNvSpPr/>
            <p:nvPr/>
          </p:nvSpPr>
          <p:spPr>
            <a:xfrm rot="-4876660">
              <a:off x="642293" y="5040753"/>
              <a:ext cx="8912" cy="10937"/>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8"/>
            <p:cNvSpPr/>
            <p:nvPr/>
          </p:nvSpPr>
          <p:spPr>
            <a:xfrm rot="-4876660">
              <a:off x="653641" y="5039102"/>
              <a:ext cx="3195" cy="4763"/>
            </a:xfrm>
            <a:custGeom>
              <a:rect b="b" l="l" r="r" t="t"/>
              <a:pathLst>
                <a:path extrusionOk="0" h="27" w="19">
                  <a:moveTo>
                    <a:pt x="1" y="0"/>
                  </a:moveTo>
                  <a:cubicBezTo>
                    <a:pt x="10" y="18"/>
                    <a:pt x="10" y="18"/>
                    <a:pt x="19" y="27"/>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8"/>
            <p:cNvSpPr/>
            <p:nvPr/>
          </p:nvSpPr>
          <p:spPr>
            <a:xfrm rot="-4876660">
              <a:off x="664318" y="5030226"/>
              <a:ext cx="7567" cy="9525"/>
            </a:xfrm>
            <a:custGeom>
              <a:rect b="b" l="l" r="r" t="t"/>
              <a:pathLst>
                <a:path extrusionOk="0" h="54" w="45">
                  <a:moveTo>
                    <a:pt x="44" y="53"/>
                  </a:moveTo>
                  <a:lnTo>
                    <a:pt x="0" y="0"/>
                  </a:lnTo>
                  <a:lnTo>
                    <a:pt x="44" y="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8"/>
            <p:cNvSpPr/>
            <p:nvPr/>
          </p:nvSpPr>
          <p:spPr>
            <a:xfrm rot="-4876660">
              <a:off x="635189" y="5045619"/>
              <a:ext cx="7567" cy="9525"/>
            </a:xfrm>
            <a:custGeom>
              <a:rect b="b" l="l" r="r" t="t"/>
              <a:pathLst>
                <a:path extrusionOk="0" h="54" w="45">
                  <a:moveTo>
                    <a:pt x="0" y="0"/>
                  </a:moveTo>
                  <a:lnTo>
                    <a:pt x="27" y="36"/>
                  </a:lnTo>
                  <a:lnTo>
                    <a:pt x="45"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8"/>
            <p:cNvSpPr/>
            <p:nvPr/>
          </p:nvSpPr>
          <p:spPr>
            <a:xfrm rot="-4876660">
              <a:off x="630159" y="5046511"/>
              <a:ext cx="9080" cy="11113"/>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8"/>
            <p:cNvSpPr/>
            <p:nvPr/>
          </p:nvSpPr>
          <p:spPr>
            <a:xfrm rot="-4876660">
              <a:off x="639977" y="5046074"/>
              <a:ext cx="3195" cy="4939"/>
            </a:xfrm>
            <a:custGeom>
              <a:rect b="b" l="l" r="r" t="t"/>
              <a:pathLst>
                <a:path extrusionOk="0" h="28" w="19">
                  <a:moveTo>
                    <a:pt x="1" y="1"/>
                  </a:moveTo>
                  <a:cubicBezTo>
                    <a:pt x="1" y="1"/>
                    <a:pt x="10" y="18"/>
                    <a:pt x="19" y="27"/>
                  </a:cubicBezTo>
                  <a:cubicBezTo>
                    <a:pt x="19" y="27"/>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8"/>
            <p:cNvSpPr/>
            <p:nvPr/>
          </p:nvSpPr>
          <p:spPr>
            <a:xfrm rot="-4876660">
              <a:off x="648709" y="5039901"/>
              <a:ext cx="6054" cy="811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8"/>
            <p:cNvSpPr/>
            <p:nvPr/>
          </p:nvSpPr>
          <p:spPr>
            <a:xfrm rot="-4876660">
              <a:off x="656027" y="5041519"/>
              <a:ext cx="168" cy="176"/>
            </a:xfrm>
            <a:custGeom>
              <a:rect b="b" l="l" r="r" t="t"/>
              <a:pathLst>
                <a:path extrusionOk="0" h="1" w="1">
                  <a:moveTo>
                    <a:pt x="1" y="0"/>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8"/>
            <p:cNvSpPr/>
            <p:nvPr/>
          </p:nvSpPr>
          <p:spPr>
            <a:xfrm rot="-4876660">
              <a:off x="656027" y="5041519"/>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8"/>
            <p:cNvSpPr/>
            <p:nvPr/>
          </p:nvSpPr>
          <p:spPr>
            <a:xfrm rot="-4876660">
              <a:off x="669668" y="5023698"/>
              <a:ext cx="10594" cy="15699"/>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8"/>
            <p:cNvSpPr/>
            <p:nvPr/>
          </p:nvSpPr>
          <p:spPr>
            <a:xfrm rot="-4876660">
              <a:off x="661587" y="5033611"/>
              <a:ext cx="6054" cy="6350"/>
            </a:xfrm>
            <a:custGeom>
              <a:rect b="b" l="l" r="r" t="t"/>
              <a:pathLst>
                <a:path extrusionOk="0" h="36" w="36">
                  <a:moveTo>
                    <a:pt x="27" y="27"/>
                  </a:moveTo>
                  <a:lnTo>
                    <a:pt x="36" y="36"/>
                  </a:lnTo>
                  <a:cubicBezTo>
                    <a:pt x="27" y="27"/>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8"/>
            <p:cNvSpPr/>
            <p:nvPr/>
          </p:nvSpPr>
          <p:spPr>
            <a:xfrm rot="-4876660">
              <a:off x="667248" y="5033484"/>
              <a:ext cx="1682" cy="3175"/>
            </a:xfrm>
            <a:custGeom>
              <a:rect b="b" l="l" r="r" t="t"/>
              <a:pathLst>
                <a:path extrusionOk="0" h="18" w="10">
                  <a:moveTo>
                    <a:pt x="10" y="18"/>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8"/>
            <p:cNvSpPr/>
            <p:nvPr/>
          </p:nvSpPr>
          <p:spPr>
            <a:xfrm rot="-4876660">
              <a:off x="653785" y="5037672"/>
              <a:ext cx="4708" cy="6350"/>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8"/>
            <p:cNvSpPr/>
            <p:nvPr/>
          </p:nvSpPr>
          <p:spPr>
            <a:xfrm rot="-4876660">
              <a:off x="655242" y="5040614"/>
              <a:ext cx="168" cy="1764"/>
            </a:xfrm>
            <a:custGeom>
              <a:rect b="b" l="l" r="r" t="t"/>
              <a:pathLst>
                <a:path extrusionOk="0" h="10" w="1">
                  <a:moveTo>
                    <a:pt x="1" y="0"/>
                  </a:move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8"/>
            <p:cNvSpPr/>
            <p:nvPr/>
          </p:nvSpPr>
          <p:spPr>
            <a:xfrm rot="-4876660">
              <a:off x="658440" y="5039539"/>
              <a:ext cx="168" cy="1764"/>
            </a:xfrm>
            <a:custGeom>
              <a:rect b="b" l="l" r="r" t="t"/>
              <a:pathLst>
                <a:path extrusionOk="0" h="10" w="1">
                  <a:moveTo>
                    <a:pt x="1" y="1"/>
                  </a:moveTo>
                  <a:cubicBezTo>
                    <a:pt x="1" y="1"/>
                    <a:pt x="1" y="1"/>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8"/>
            <p:cNvSpPr/>
            <p:nvPr/>
          </p:nvSpPr>
          <p:spPr>
            <a:xfrm rot="-4876660">
              <a:off x="659599" y="5037519"/>
              <a:ext cx="1682" cy="1764"/>
            </a:xfrm>
            <a:custGeom>
              <a:rect b="b" l="l" r="r" t="t"/>
              <a:pathLst>
                <a:path extrusionOk="0" h="10" w="10">
                  <a:moveTo>
                    <a:pt x="0" y="1"/>
                  </a:moveTo>
                  <a:cubicBezTo>
                    <a:pt x="0" y="10"/>
                    <a:pt x="0" y="10"/>
                    <a:pt x="9" y="10"/>
                  </a:cubicBezTo>
                  <a:cubicBezTo>
                    <a:pt x="5" y="5"/>
                    <a:pt x="3" y="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8"/>
            <p:cNvSpPr/>
            <p:nvPr/>
          </p:nvSpPr>
          <p:spPr>
            <a:xfrm rot="-4876660">
              <a:off x="649437" y="5042170"/>
              <a:ext cx="3027" cy="3352"/>
            </a:xfrm>
            <a:custGeom>
              <a:rect b="b" l="l" r="r" t="t"/>
              <a:pathLst>
                <a:path extrusionOk="0" h="19" w="18">
                  <a:moveTo>
                    <a:pt x="0" y="1"/>
                  </a:moveTo>
                  <a:cubicBezTo>
                    <a:pt x="9" y="10"/>
                    <a:pt x="18" y="18"/>
                    <a:pt x="18" y="18"/>
                  </a:cubicBezTo>
                  <a:cubicBezTo>
                    <a:pt x="9" y="10"/>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8"/>
            <p:cNvSpPr/>
            <p:nvPr/>
          </p:nvSpPr>
          <p:spPr>
            <a:xfrm rot="-4876660">
              <a:off x="652654" y="5042568"/>
              <a:ext cx="168" cy="176"/>
            </a:xfrm>
            <a:custGeom>
              <a:rect b="b" l="l" r="r" t="t"/>
              <a:pathLst>
                <a:path extrusionOk="0" h="1" w="1">
                  <a:moveTo>
                    <a:pt x="1" y="0"/>
                  </a:move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8"/>
            <p:cNvSpPr/>
            <p:nvPr/>
          </p:nvSpPr>
          <p:spPr>
            <a:xfrm rot="-4876660">
              <a:off x="653641" y="5039102"/>
              <a:ext cx="3195" cy="4763"/>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8"/>
            <p:cNvSpPr/>
            <p:nvPr/>
          </p:nvSpPr>
          <p:spPr>
            <a:xfrm rot="-4876660">
              <a:off x="667887" y="5003488"/>
              <a:ext cx="34304" cy="4692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8"/>
            <p:cNvSpPr/>
            <p:nvPr/>
          </p:nvSpPr>
          <p:spPr>
            <a:xfrm rot="-4876660">
              <a:off x="649781" y="5036368"/>
              <a:ext cx="7567" cy="11113"/>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8"/>
            <p:cNvSpPr/>
            <p:nvPr/>
          </p:nvSpPr>
          <p:spPr>
            <a:xfrm rot="-4876660">
              <a:off x="658192" y="5023977"/>
              <a:ext cx="17993" cy="23461"/>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8"/>
            <p:cNvSpPr/>
            <p:nvPr/>
          </p:nvSpPr>
          <p:spPr>
            <a:xfrm rot="-4876660">
              <a:off x="698877" y="5017623"/>
              <a:ext cx="1682" cy="1764"/>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8"/>
            <p:cNvSpPr/>
            <p:nvPr/>
          </p:nvSpPr>
          <p:spPr>
            <a:xfrm rot="-4876660">
              <a:off x="679472" y="5013992"/>
              <a:ext cx="14966" cy="21873"/>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8"/>
            <p:cNvSpPr/>
            <p:nvPr/>
          </p:nvSpPr>
          <p:spPr>
            <a:xfrm rot="-4876660">
              <a:off x="680697" y="5021439"/>
              <a:ext cx="8912" cy="9525"/>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8"/>
            <p:cNvSpPr/>
            <p:nvPr/>
          </p:nvSpPr>
          <p:spPr>
            <a:xfrm rot="-4876660">
              <a:off x="646353" y="5038938"/>
              <a:ext cx="7567" cy="11113"/>
            </a:xfrm>
            <a:custGeom>
              <a:rect b="b" l="l" r="r" t="t"/>
              <a:pathLst>
                <a:path extrusionOk="0" h="63" w="45">
                  <a:moveTo>
                    <a:pt x="1" y="0"/>
                  </a:moveTo>
                  <a:lnTo>
                    <a:pt x="45" y="62"/>
                  </a:lnTo>
                  <a:lnTo>
                    <a:pt x="36"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8"/>
            <p:cNvSpPr/>
            <p:nvPr/>
          </p:nvSpPr>
          <p:spPr>
            <a:xfrm rot="-4876660">
              <a:off x="647867" y="5040526"/>
              <a:ext cx="4540" cy="7938"/>
            </a:xfrm>
            <a:custGeom>
              <a:rect b="b" l="l" r="r" t="t"/>
              <a:pathLst>
                <a:path extrusionOk="0" h="45" w="27">
                  <a:moveTo>
                    <a:pt x="0" y="0"/>
                  </a:moveTo>
                  <a:lnTo>
                    <a:pt x="27" y="44"/>
                  </a:lnTo>
                  <a:lnTo>
                    <a:pt x="18"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8"/>
            <p:cNvSpPr/>
            <p:nvPr/>
          </p:nvSpPr>
          <p:spPr>
            <a:xfrm rot="-4876660">
              <a:off x="659820" y="5046551"/>
              <a:ext cx="1682" cy="1764"/>
            </a:xfrm>
            <a:custGeom>
              <a:rect b="b" l="l" r="r" t="t"/>
              <a:pathLst>
                <a:path extrusionOk="0" h="10" w="10">
                  <a:moveTo>
                    <a:pt x="0" y="1"/>
                  </a:moveTo>
                  <a:lnTo>
                    <a:pt x="9" y="9"/>
                  </a:lnTo>
                  <a:cubicBezTo>
                    <a:pt x="9"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8"/>
            <p:cNvSpPr/>
            <p:nvPr/>
          </p:nvSpPr>
          <p:spPr>
            <a:xfrm rot="-4876660">
              <a:off x="661836" y="5043931"/>
              <a:ext cx="3027" cy="3352"/>
            </a:xfrm>
            <a:custGeom>
              <a:rect b="b" l="l" r="r" t="t"/>
              <a:pathLst>
                <a:path extrusionOk="0" h="19" w="18">
                  <a:moveTo>
                    <a:pt x="0" y="0"/>
                  </a:moveTo>
                  <a:lnTo>
                    <a:pt x="18" y="18"/>
                  </a:lnTo>
                  <a:cubicBezTo>
                    <a:pt x="9"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8"/>
            <p:cNvSpPr/>
            <p:nvPr/>
          </p:nvSpPr>
          <p:spPr>
            <a:xfrm rot="-4876660">
              <a:off x="646353" y="5040526"/>
              <a:ext cx="7567" cy="7938"/>
            </a:xfrm>
            <a:custGeom>
              <a:rect b="b" l="l" r="r" t="t"/>
              <a:pathLst>
                <a:path extrusionOk="0" h="45" w="45">
                  <a:moveTo>
                    <a:pt x="1" y="0"/>
                  </a:moveTo>
                  <a:lnTo>
                    <a:pt x="36" y="44"/>
                  </a:lnTo>
                  <a:lnTo>
                    <a:pt x="45" y="44"/>
                  </a:lnTo>
                  <a:cubicBezTo>
                    <a:pt x="27" y="27"/>
                    <a:pt x="27"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8"/>
            <p:cNvSpPr/>
            <p:nvPr/>
          </p:nvSpPr>
          <p:spPr>
            <a:xfrm rot="-4876660">
              <a:off x="702522" y="5012284"/>
              <a:ext cx="4540" cy="7938"/>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8"/>
            <p:cNvSpPr/>
            <p:nvPr/>
          </p:nvSpPr>
          <p:spPr>
            <a:xfrm rot="-4876660">
              <a:off x="736584" y="4996082"/>
              <a:ext cx="3195" cy="6350"/>
            </a:xfrm>
            <a:custGeom>
              <a:rect b="b" l="l" r="r" t="t"/>
              <a:pathLst>
                <a:path extrusionOk="0" h="36" w="19">
                  <a:moveTo>
                    <a:pt x="1" y="0"/>
                  </a:moveTo>
                  <a:lnTo>
                    <a:pt x="18" y="36"/>
                  </a:lnTo>
                  <a:cubicBezTo>
                    <a:pt x="18" y="27"/>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8"/>
            <p:cNvSpPr/>
            <p:nvPr/>
          </p:nvSpPr>
          <p:spPr>
            <a:xfrm rot="-4876660">
              <a:off x="646041" y="5052301"/>
              <a:ext cx="6222" cy="6527"/>
            </a:xfrm>
            <a:custGeom>
              <a:rect b="b" l="l" r="r" t="t"/>
              <a:pathLst>
                <a:path extrusionOk="0" h="37" w="37">
                  <a:moveTo>
                    <a:pt x="36" y="36"/>
                  </a:moveTo>
                  <a:lnTo>
                    <a:pt x="1" y="1"/>
                  </a:lnTo>
                  <a:cubicBezTo>
                    <a:pt x="1" y="1"/>
                    <a:pt x="18" y="19"/>
                    <a:pt x="36"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8"/>
            <p:cNvSpPr/>
            <p:nvPr/>
          </p:nvSpPr>
          <p:spPr>
            <a:xfrm rot="-4876660">
              <a:off x="653641" y="5039102"/>
              <a:ext cx="3195" cy="4763"/>
            </a:xfrm>
            <a:custGeom>
              <a:rect b="b" l="l" r="r" t="t"/>
              <a:pathLst>
                <a:path extrusionOk="0" h="27" w="19">
                  <a:moveTo>
                    <a:pt x="1" y="0"/>
                  </a:moveTo>
                  <a:cubicBezTo>
                    <a:pt x="1" y="0"/>
                    <a:pt x="1" y="9"/>
                    <a:pt x="19" y="27"/>
                  </a:cubicBezTo>
                  <a:cubicBezTo>
                    <a:pt x="1"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8"/>
            <p:cNvSpPr/>
            <p:nvPr/>
          </p:nvSpPr>
          <p:spPr>
            <a:xfrm rot="-4876660">
              <a:off x="738778" y="4988235"/>
              <a:ext cx="4708" cy="3352"/>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8"/>
            <p:cNvSpPr/>
            <p:nvPr/>
          </p:nvSpPr>
          <p:spPr>
            <a:xfrm rot="-4876660">
              <a:off x="653440" y="5041886"/>
              <a:ext cx="168" cy="1764"/>
            </a:xfrm>
            <a:custGeom>
              <a:rect b="b" l="l" r="r" t="t"/>
              <a:pathLst>
                <a:path extrusionOk="0" h="10" w="1">
                  <a:moveTo>
                    <a:pt x="1" y="0"/>
                  </a:moveTo>
                  <a:cubicBezTo>
                    <a:pt x="1" y="0"/>
                    <a:pt x="1" y="0"/>
                    <a:pt x="1" y="9"/>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8"/>
            <p:cNvSpPr/>
            <p:nvPr/>
          </p:nvSpPr>
          <p:spPr>
            <a:xfrm rot="-4876660">
              <a:off x="659034" y="5047233"/>
              <a:ext cx="1682" cy="176"/>
            </a:xfrm>
            <a:custGeom>
              <a:rect b="b" l="l" r="r" t="t"/>
              <a:pathLst>
                <a:path extrusionOk="0" h="1" w="10">
                  <a:moveTo>
                    <a:pt x="0" y="1"/>
                  </a:moveTo>
                  <a:lnTo>
                    <a:pt x="9"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8"/>
            <p:cNvSpPr/>
            <p:nvPr/>
          </p:nvSpPr>
          <p:spPr>
            <a:xfrm rot="-4876660">
              <a:off x="736864" y="4992393"/>
              <a:ext cx="1682" cy="176"/>
            </a:xfrm>
            <a:custGeom>
              <a:rect b="b" l="l" r="r" t="t"/>
              <a:pathLst>
                <a:path extrusionOk="0" h="1" w="10">
                  <a:moveTo>
                    <a:pt x="1" y="0"/>
                  </a:move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8"/>
            <p:cNvSpPr/>
            <p:nvPr/>
          </p:nvSpPr>
          <p:spPr>
            <a:xfrm rot="-4876660">
              <a:off x="650879" y="5043675"/>
              <a:ext cx="168" cy="176"/>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8"/>
            <p:cNvSpPr/>
            <p:nvPr/>
          </p:nvSpPr>
          <p:spPr>
            <a:xfrm rot="-4876660">
              <a:off x="685213" y="5023184"/>
              <a:ext cx="1682" cy="4763"/>
            </a:xfrm>
            <a:custGeom>
              <a:rect b="b" l="l" r="r" t="t"/>
              <a:pathLst>
                <a:path extrusionOk="0" h="27" w="10">
                  <a:moveTo>
                    <a:pt x="0" y="0"/>
                  </a:moveTo>
                  <a:cubicBezTo>
                    <a:pt x="0" y="9"/>
                    <a:pt x="0" y="18"/>
                    <a:pt x="9" y="27"/>
                  </a:cubicBezTo>
                  <a:cubicBezTo>
                    <a:pt x="0" y="18"/>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8"/>
            <p:cNvSpPr/>
            <p:nvPr/>
          </p:nvSpPr>
          <p:spPr>
            <a:xfrm rot="-4876660">
              <a:off x="705683" y="5015624"/>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8"/>
            <p:cNvSpPr/>
            <p:nvPr/>
          </p:nvSpPr>
          <p:spPr>
            <a:xfrm rot="-4876660">
              <a:off x="651238" y="5040898"/>
              <a:ext cx="3027" cy="3352"/>
            </a:xfrm>
            <a:custGeom>
              <a:rect b="b" l="l" r="r" t="t"/>
              <a:pathLst>
                <a:path extrusionOk="0" h="19" w="18">
                  <a:moveTo>
                    <a:pt x="18" y="18"/>
                  </a:moveTo>
                  <a:cubicBezTo>
                    <a:pt x="9" y="9"/>
                    <a:pt x="9" y="9"/>
                    <a:pt x="0" y="1"/>
                  </a:cubicBezTo>
                  <a:cubicBezTo>
                    <a:pt x="9" y="9"/>
                    <a:pt x="9" y="9"/>
                    <a:pt x="1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8"/>
            <p:cNvSpPr/>
            <p:nvPr/>
          </p:nvSpPr>
          <p:spPr>
            <a:xfrm rot="-4876660">
              <a:off x="650879" y="5043675"/>
              <a:ext cx="168" cy="176"/>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8"/>
            <p:cNvSpPr/>
            <p:nvPr/>
          </p:nvSpPr>
          <p:spPr>
            <a:xfrm rot="-4876660">
              <a:off x="650879" y="5043675"/>
              <a:ext cx="168" cy="176"/>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8"/>
            <p:cNvSpPr/>
            <p:nvPr/>
          </p:nvSpPr>
          <p:spPr>
            <a:xfrm rot="-4876660">
              <a:off x="680891" y="5032992"/>
              <a:ext cx="168" cy="176"/>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8"/>
            <p:cNvSpPr/>
            <p:nvPr/>
          </p:nvSpPr>
          <p:spPr>
            <a:xfrm rot="-4876660">
              <a:off x="743185" y="4996835"/>
              <a:ext cx="168" cy="176"/>
            </a:xfrm>
            <a:custGeom>
              <a:rect b="b" l="l" r="r" t="t"/>
              <a:pathLst>
                <a:path extrusionOk="0" h="1" w="1">
                  <a:moveTo>
                    <a:pt x="0" y="0"/>
                  </a:moveTo>
                  <a:lnTo>
                    <a:pt x="0"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8"/>
            <p:cNvSpPr/>
            <p:nvPr/>
          </p:nvSpPr>
          <p:spPr>
            <a:xfrm rot="-4876660">
              <a:off x="723381" y="4986702"/>
              <a:ext cx="20851" cy="29811"/>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8"/>
            <p:cNvSpPr/>
            <p:nvPr/>
          </p:nvSpPr>
          <p:spPr>
            <a:xfrm rot="-4876660">
              <a:off x="650239" y="4968924"/>
              <a:ext cx="96689" cy="113953"/>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8"/>
            <p:cNvSpPr/>
            <p:nvPr/>
          </p:nvSpPr>
          <p:spPr>
            <a:xfrm rot="-4876660">
              <a:off x="731738" y="4998403"/>
              <a:ext cx="4540" cy="4939"/>
            </a:xfrm>
            <a:custGeom>
              <a:rect b="b" l="l" r="r" t="t"/>
              <a:pathLst>
                <a:path extrusionOk="0" h="28" w="27">
                  <a:moveTo>
                    <a:pt x="27" y="27"/>
                  </a:moveTo>
                  <a:cubicBezTo>
                    <a:pt x="18" y="18"/>
                    <a:pt x="9" y="9"/>
                    <a:pt x="0" y="1"/>
                  </a:cubicBezTo>
                  <a:cubicBezTo>
                    <a:pt x="9" y="9"/>
                    <a:pt x="18" y="18"/>
                    <a:pt x="27"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8"/>
            <p:cNvSpPr/>
            <p:nvPr/>
          </p:nvSpPr>
          <p:spPr>
            <a:xfrm rot="-4876660">
              <a:off x="652886" y="5051583"/>
              <a:ext cx="1513" cy="1764"/>
            </a:xfrm>
            <a:custGeom>
              <a:rect b="b" l="l" r="r" t="t"/>
              <a:pathLst>
                <a:path extrusionOk="0" h="10" w="9">
                  <a:moveTo>
                    <a:pt x="9" y="9"/>
                  </a:moveTo>
                  <a:lnTo>
                    <a:pt x="9"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8"/>
            <p:cNvSpPr/>
            <p:nvPr/>
          </p:nvSpPr>
          <p:spPr>
            <a:xfrm rot="-4876660">
              <a:off x="738298" y="4996296"/>
              <a:ext cx="3195" cy="3352"/>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8"/>
            <p:cNvSpPr/>
            <p:nvPr/>
          </p:nvSpPr>
          <p:spPr>
            <a:xfrm rot="-4876660">
              <a:off x="646865" y="5042555"/>
              <a:ext cx="3195" cy="4763"/>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8"/>
            <p:cNvSpPr/>
            <p:nvPr/>
          </p:nvSpPr>
          <p:spPr>
            <a:xfrm rot="-4876660">
              <a:off x="699236" y="5014846"/>
              <a:ext cx="4540" cy="4939"/>
            </a:xfrm>
            <a:custGeom>
              <a:rect b="b" l="l" r="r" t="t"/>
              <a:pathLst>
                <a:path extrusionOk="0" h="28" w="27">
                  <a:moveTo>
                    <a:pt x="0" y="1"/>
                  </a:moveTo>
                  <a:lnTo>
                    <a:pt x="18" y="27"/>
                  </a:lnTo>
                  <a:lnTo>
                    <a:pt x="27" y="27"/>
                  </a:lnTo>
                  <a:cubicBezTo>
                    <a:pt x="18" y="19"/>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8"/>
            <p:cNvSpPr/>
            <p:nvPr/>
          </p:nvSpPr>
          <p:spPr>
            <a:xfrm rot="-4876660">
              <a:off x="678565" y="5026777"/>
              <a:ext cx="3027" cy="3352"/>
            </a:xfrm>
            <a:custGeom>
              <a:rect b="b" l="l" r="r" t="t"/>
              <a:pathLst>
                <a:path extrusionOk="0" h="19" w="18">
                  <a:moveTo>
                    <a:pt x="0" y="1"/>
                  </a:moveTo>
                  <a:cubicBezTo>
                    <a:pt x="0" y="1"/>
                    <a:pt x="0" y="1"/>
                    <a:pt x="9" y="19"/>
                  </a:cubicBezTo>
                  <a:cubicBezTo>
                    <a:pt x="9" y="10"/>
                    <a:pt x="18" y="1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8"/>
            <p:cNvSpPr/>
            <p:nvPr/>
          </p:nvSpPr>
          <p:spPr>
            <a:xfrm rot="-4876660">
              <a:off x="680768" y="5027765"/>
              <a:ext cx="168" cy="1764"/>
            </a:xfrm>
            <a:custGeom>
              <a:rect b="b" l="l" r="r" t="t"/>
              <a:pathLst>
                <a:path extrusionOk="0" h="10" w="1">
                  <a:moveTo>
                    <a:pt x="1" y="10"/>
                  </a:moveTo>
                  <a:cubicBezTo>
                    <a:pt x="1" y="1"/>
                    <a:pt x="1" y="10"/>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8"/>
            <p:cNvSpPr/>
            <p:nvPr/>
          </p:nvSpPr>
          <p:spPr>
            <a:xfrm rot="-4876660">
              <a:off x="650596" y="5038562"/>
              <a:ext cx="4540" cy="6527"/>
            </a:xfrm>
            <a:custGeom>
              <a:rect b="b" l="l" r="r" t="t"/>
              <a:pathLst>
                <a:path extrusionOk="0" h="37" w="27">
                  <a:moveTo>
                    <a:pt x="0" y="1"/>
                  </a:moveTo>
                  <a:cubicBezTo>
                    <a:pt x="18" y="27"/>
                    <a:pt x="18" y="27"/>
                    <a:pt x="27" y="36"/>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8"/>
            <p:cNvSpPr/>
            <p:nvPr/>
          </p:nvSpPr>
          <p:spPr>
            <a:xfrm rot="-4876660">
              <a:off x="695793" y="5014391"/>
              <a:ext cx="6222" cy="9525"/>
            </a:xfrm>
            <a:custGeom>
              <a:rect b="b" l="l" r="r" t="t"/>
              <a:pathLst>
                <a:path extrusionOk="0" h="54" w="37">
                  <a:moveTo>
                    <a:pt x="1" y="0"/>
                  </a:moveTo>
                  <a:lnTo>
                    <a:pt x="27" y="45"/>
                  </a:lnTo>
                  <a:lnTo>
                    <a:pt x="36" y="5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8"/>
            <p:cNvSpPr/>
            <p:nvPr/>
          </p:nvSpPr>
          <p:spPr>
            <a:xfrm rot="-4876660">
              <a:off x="696377" y="5018090"/>
              <a:ext cx="1682" cy="3175"/>
            </a:xfrm>
            <a:custGeom>
              <a:rect b="b" l="l" r="r" t="t"/>
              <a:pathLst>
                <a:path extrusionOk="0" h="18" w="10">
                  <a:moveTo>
                    <a:pt x="1" y="0"/>
                  </a:moveTo>
                  <a:cubicBezTo>
                    <a:pt x="1" y="0"/>
                    <a:pt x="1" y="0"/>
                    <a:pt x="1" y="9"/>
                  </a:cubicBezTo>
                  <a:lnTo>
                    <a:pt x="9" y="1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8"/>
            <p:cNvSpPr/>
            <p:nvPr/>
          </p:nvSpPr>
          <p:spPr>
            <a:xfrm rot="-4876660">
              <a:off x="693877" y="5019970"/>
              <a:ext cx="1682" cy="1764"/>
            </a:xfrm>
            <a:custGeom>
              <a:rect b="b" l="l" r="r" t="t"/>
              <a:pathLst>
                <a:path extrusionOk="0" h="10" w="10">
                  <a:moveTo>
                    <a:pt x="1" y="0"/>
                  </a:moveTo>
                  <a:cubicBezTo>
                    <a:pt x="1" y="0"/>
                    <a:pt x="1" y="9"/>
                    <a:pt x="10" y="9"/>
                  </a:cubicBezTo>
                  <a:cubicBezTo>
                    <a:pt x="10"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8"/>
            <p:cNvSpPr/>
            <p:nvPr/>
          </p:nvSpPr>
          <p:spPr>
            <a:xfrm rot="-4876660">
              <a:off x="704821" y="5014777"/>
              <a:ext cx="1513" cy="3175"/>
            </a:xfrm>
            <a:custGeom>
              <a:rect b="b" l="l" r="r" t="t"/>
              <a:pathLst>
                <a:path extrusionOk="0" h="18" w="9">
                  <a:moveTo>
                    <a:pt x="0" y="0"/>
                  </a:moveTo>
                  <a:lnTo>
                    <a:pt x="9"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8"/>
            <p:cNvSpPr/>
            <p:nvPr/>
          </p:nvSpPr>
          <p:spPr>
            <a:xfrm rot="-4876660">
              <a:off x="696435" y="5016726"/>
              <a:ext cx="4708" cy="6350"/>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8"/>
            <p:cNvSpPr/>
            <p:nvPr/>
          </p:nvSpPr>
          <p:spPr>
            <a:xfrm rot="-4876660">
              <a:off x="716561" y="5002376"/>
              <a:ext cx="7567" cy="11113"/>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8"/>
            <p:cNvSpPr/>
            <p:nvPr/>
          </p:nvSpPr>
          <p:spPr>
            <a:xfrm rot="-4876660">
              <a:off x="725779" y="4999986"/>
              <a:ext cx="6054" cy="7938"/>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8"/>
            <p:cNvSpPr/>
            <p:nvPr/>
          </p:nvSpPr>
          <p:spPr>
            <a:xfrm rot="-4876660">
              <a:off x="692848" y="5009704"/>
              <a:ext cx="11939" cy="18875"/>
            </a:xfrm>
            <a:custGeom>
              <a:rect b="b" l="l" r="r" t="t"/>
              <a:pathLst>
                <a:path extrusionOk="0" h="107" w="71">
                  <a:moveTo>
                    <a:pt x="71" y="107"/>
                  </a:moveTo>
                  <a:lnTo>
                    <a:pt x="71" y="10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8"/>
            <p:cNvSpPr/>
            <p:nvPr/>
          </p:nvSpPr>
          <p:spPr>
            <a:xfrm rot="-4876660">
              <a:off x="744818" y="4986143"/>
              <a:ext cx="9080" cy="14288"/>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8"/>
            <p:cNvSpPr/>
            <p:nvPr/>
          </p:nvSpPr>
          <p:spPr>
            <a:xfrm rot="-4876660">
              <a:off x="738298" y="4996296"/>
              <a:ext cx="3195" cy="3352"/>
            </a:xfrm>
            <a:custGeom>
              <a:rect b="b" l="l" r="r" t="t"/>
              <a:pathLst>
                <a:path extrusionOk="0" h="19" w="19">
                  <a:moveTo>
                    <a:pt x="18" y="19"/>
                  </a:moveTo>
                  <a:cubicBezTo>
                    <a:pt x="9" y="10"/>
                    <a:pt x="9" y="10"/>
                    <a:pt x="1" y="1"/>
                  </a:cubicBezTo>
                  <a:cubicBezTo>
                    <a:pt x="9" y="10"/>
                    <a:pt x="9" y="10"/>
                    <a:pt x="18"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8"/>
            <p:cNvSpPr/>
            <p:nvPr/>
          </p:nvSpPr>
          <p:spPr>
            <a:xfrm rot="-4876660">
              <a:off x="745967" y="4981716"/>
              <a:ext cx="4540" cy="6350"/>
            </a:xfrm>
            <a:custGeom>
              <a:rect b="b" l="l" r="r" t="t"/>
              <a:pathLst>
                <a:path extrusionOk="0" h="36" w="27">
                  <a:moveTo>
                    <a:pt x="0" y="0"/>
                  </a:moveTo>
                  <a:lnTo>
                    <a:pt x="9" y="18"/>
                  </a:lnTo>
                  <a:lnTo>
                    <a:pt x="27" y="3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8"/>
            <p:cNvSpPr/>
            <p:nvPr/>
          </p:nvSpPr>
          <p:spPr>
            <a:xfrm rot="-4876660">
              <a:off x="734920" y="4985668"/>
              <a:ext cx="10594" cy="11113"/>
            </a:xfrm>
            <a:custGeom>
              <a:rect b="b" l="l" r="r" t="t"/>
              <a:pathLst>
                <a:path extrusionOk="0" h="63" w="63">
                  <a:moveTo>
                    <a:pt x="0" y="0"/>
                  </a:moveTo>
                  <a:lnTo>
                    <a:pt x="9" y="9"/>
                  </a:lnTo>
                  <a:lnTo>
                    <a:pt x="62" y="6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8"/>
            <p:cNvSpPr/>
            <p:nvPr/>
          </p:nvSpPr>
          <p:spPr>
            <a:xfrm rot="-4876660">
              <a:off x="641837" y="5055546"/>
              <a:ext cx="6054" cy="4763"/>
            </a:xfrm>
            <a:custGeom>
              <a:rect b="b" l="l" r="r" t="t"/>
              <a:pathLst>
                <a:path extrusionOk="0" h="27" w="36">
                  <a:moveTo>
                    <a:pt x="0" y="0"/>
                  </a:moveTo>
                  <a:lnTo>
                    <a:pt x="9" y="9"/>
                  </a:lnTo>
                  <a:lnTo>
                    <a:pt x="35" y="27"/>
                  </a:lnTo>
                  <a:lnTo>
                    <a:pt x="35"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8"/>
            <p:cNvSpPr/>
            <p:nvPr/>
          </p:nvSpPr>
          <p:spPr>
            <a:xfrm rot="-4876660">
              <a:off x="650145" y="5045558"/>
              <a:ext cx="9080" cy="9525"/>
            </a:xfrm>
            <a:custGeom>
              <a:rect b="b" l="l" r="r" t="t"/>
              <a:pathLst>
                <a:path extrusionOk="0" h="54" w="54">
                  <a:moveTo>
                    <a:pt x="0" y="1"/>
                  </a:moveTo>
                  <a:lnTo>
                    <a:pt x="0" y="1"/>
                  </a:lnTo>
                  <a:lnTo>
                    <a:pt x="53" y="5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8"/>
            <p:cNvSpPr/>
            <p:nvPr/>
          </p:nvSpPr>
          <p:spPr>
            <a:xfrm rot="-4876660">
              <a:off x="636803" y="5062813"/>
              <a:ext cx="1682" cy="1764"/>
            </a:xfrm>
            <a:custGeom>
              <a:rect b="b" l="l" r="r" t="t"/>
              <a:pathLst>
                <a:path extrusionOk="0" h="10" w="10">
                  <a:moveTo>
                    <a:pt x="1" y="1"/>
                  </a:moveTo>
                  <a:lnTo>
                    <a:pt x="9" y="10"/>
                  </a:lnTo>
                  <a:cubicBezTo>
                    <a:pt x="9" y="10"/>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8"/>
            <p:cNvSpPr/>
            <p:nvPr/>
          </p:nvSpPr>
          <p:spPr>
            <a:xfrm rot="-4876660">
              <a:off x="1014324" y="5683312"/>
              <a:ext cx="25391" cy="11113"/>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8"/>
            <p:cNvSpPr/>
            <p:nvPr/>
          </p:nvSpPr>
          <p:spPr>
            <a:xfrm rot="-4876660">
              <a:off x="1004377" y="5458169"/>
              <a:ext cx="31277" cy="9525"/>
            </a:xfrm>
            <a:custGeom>
              <a:rect b="b" l="l" r="r" t="t"/>
              <a:pathLst>
                <a:path extrusionOk="0" h="54" w="186">
                  <a:moveTo>
                    <a:pt x="186" y="0"/>
                  </a:moveTo>
                  <a:lnTo>
                    <a:pt x="27" y="27"/>
                  </a:lnTo>
                  <a:lnTo>
                    <a:pt x="0" y="53"/>
                  </a:lnTo>
                  <a:lnTo>
                    <a:pt x="1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8"/>
            <p:cNvSpPr/>
            <p:nvPr/>
          </p:nvSpPr>
          <p:spPr>
            <a:xfrm rot="-4876660">
              <a:off x="973289" y="5334099"/>
              <a:ext cx="133683" cy="12877"/>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8"/>
            <p:cNvSpPr/>
            <p:nvPr/>
          </p:nvSpPr>
          <p:spPr>
            <a:xfrm rot="-4876660">
              <a:off x="1064047" y="5169344"/>
              <a:ext cx="28754" cy="9525"/>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8"/>
            <p:cNvSpPr/>
            <p:nvPr/>
          </p:nvSpPr>
          <p:spPr>
            <a:xfrm rot="-4876660">
              <a:off x="1073758" y="5182424"/>
              <a:ext cx="18329" cy="2646"/>
            </a:xfrm>
            <a:custGeom>
              <a:rect b="b" l="l" r="r" t="t"/>
              <a:pathLst>
                <a:path extrusionOk="0" h="15" w="109">
                  <a:moveTo>
                    <a:pt x="49" y="1"/>
                  </a:moveTo>
                  <a:cubicBezTo>
                    <a:pt x="1" y="11"/>
                    <a:pt x="5" y="15"/>
                    <a:pt x="23" y="15"/>
                  </a:cubicBezTo>
                  <a:cubicBezTo>
                    <a:pt x="50" y="15"/>
                    <a:pt x="108" y="6"/>
                    <a:pt x="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8"/>
            <p:cNvSpPr/>
            <p:nvPr/>
          </p:nvSpPr>
          <p:spPr>
            <a:xfrm rot="-4876660">
              <a:off x="1046801" y="5076329"/>
              <a:ext cx="52128" cy="14465"/>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8"/>
            <p:cNvSpPr/>
            <p:nvPr/>
          </p:nvSpPr>
          <p:spPr>
            <a:xfrm rot="-4876660">
              <a:off x="1045226" y="5060076"/>
              <a:ext cx="13621" cy="7938"/>
            </a:xfrm>
            <a:custGeom>
              <a:rect b="b" l="l" r="r" t="t"/>
              <a:pathLst>
                <a:path extrusionOk="0" h="45" w="81">
                  <a:moveTo>
                    <a:pt x="80" y="0"/>
                  </a:moveTo>
                  <a:lnTo>
                    <a:pt x="1" y="45"/>
                  </a:lnTo>
                  <a:cubicBezTo>
                    <a:pt x="18" y="45"/>
                    <a:pt x="45" y="45"/>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8"/>
            <p:cNvSpPr/>
            <p:nvPr/>
          </p:nvSpPr>
          <p:spPr>
            <a:xfrm rot="-4876660">
              <a:off x="1044358" y="5077917"/>
              <a:ext cx="28418" cy="16229"/>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8"/>
            <p:cNvSpPr/>
            <p:nvPr/>
          </p:nvSpPr>
          <p:spPr>
            <a:xfrm rot="-4876660">
              <a:off x="1035109" y="5137905"/>
              <a:ext cx="52464" cy="17111"/>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8"/>
            <p:cNvSpPr/>
            <p:nvPr/>
          </p:nvSpPr>
          <p:spPr>
            <a:xfrm rot="-4876660">
              <a:off x="1009870" y="5279340"/>
              <a:ext cx="41030" cy="6350"/>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8"/>
            <p:cNvSpPr/>
            <p:nvPr/>
          </p:nvSpPr>
          <p:spPr>
            <a:xfrm rot="-4876660">
              <a:off x="1002770" y="4910758"/>
              <a:ext cx="34304" cy="15699"/>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8"/>
            <p:cNvSpPr/>
            <p:nvPr/>
          </p:nvSpPr>
          <p:spPr>
            <a:xfrm rot="-4876660">
              <a:off x="989969" y="4892571"/>
              <a:ext cx="28250" cy="23461"/>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8"/>
            <p:cNvSpPr/>
            <p:nvPr/>
          </p:nvSpPr>
          <p:spPr>
            <a:xfrm rot="-4876660">
              <a:off x="1013405" y="5057954"/>
              <a:ext cx="55155" cy="32986"/>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8"/>
            <p:cNvSpPr/>
            <p:nvPr/>
          </p:nvSpPr>
          <p:spPr>
            <a:xfrm rot="-4876660">
              <a:off x="928587" y="4761818"/>
              <a:ext cx="13452" cy="40571"/>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8"/>
            <p:cNvSpPr/>
            <p:nvPr/>
          </p:nvSpPr>
          <p:spPr>
            <a:xfrm rot="-4876660">
              <a:off x="798184" y="4672958"/>
              <a:ext cx="21019" cy="84671"/>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8"/>
            <p:cNvSpPr/>
            <p:nvPr/>
          </p:nvSpPr>
          <p:spPr>
            <a:xfrm rot="-4876660">
              <a:off x="744358" y="4690421"/>
              <a:ext cx="9080" cy="35985"/>
            </a:xfrm>
            <a:custGeom>
              <a:rect b="b" l="l" r="r" t="t"/>
              <a:pathLst>
                <a:path extrusionOk="0" h="204" w="54">
                  <a:moveTo>
                    <a:pt x="1" y="1"/>
                  </a:moveTo>
                  <a:cubicBezTo>
                    <a:pt x="19" y="62"/>
                    <a:pt x="36" y="133"/>
                    <a:pt x="54" y="204"/>
                  </a:cubicBezTo>
                  <a:cubicBezTo>
                    <a:pt x="45" y="133"/>
                    <a:pt x="27" y="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8"/>
            <p:cNvSpPr/>
            <p:nvPr/>
          </p:nvSpPr>
          <p:spPr>
            <a:xfrm rot="-4876660">
              <a:off x="940508" y="4811264"/>
              <a:ext cx="26905" cy="17287"/>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8"/>
            <p:cNvSpPr/>
            <p:nvPr/>
          </p:nvSpPr>
          <p:spPr>
            <a:xfrm rot="-4876660">
              <a:off x="929843" y="4797829"/>
              <a:ext cx="19338" cy="26636"/>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8"/>
            <p:cNvSpPr/>
            <p:nvPr/>
          </p:nvSpPr>
          <p:spPr>
            <a:xfrm rot="-4876660">
              <a:off x="961019" y="4833620"/>
              <a:ext cx="1682" cy="3352"/>
            </a:xfrm>
            <a:custGeom>
              <a:rect b="b" l="l" r="r" t="t"/>
              <a:pathLst>
                <a:path extrusionOk="0" h="19" w="10">
                  <a:moveTo>
                    <a:pt x="9" y="1"/>
                  </a:moveTo>
                  <a:cubicBezTo>
                    <a:pt x="0" y="1"/>
                    <a:pt x="0" y="9"/>
                    <a:pt x="0" y="18"/>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8"/>
            <p:cNvSpPr/>
            <p:nvPr/>
          </p:nvSpPr>
          <p:spPr>
            <a:xfrm rot="-4876660">
              <a:off x="986871" y="4936895"/>
              <a:ext cx="35985" cy="29458"/>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8"/>
            <p:cNvSpPr/>
            <p:nvPr/>
          </p:nvSpPr>
          <p:spPr>
            <a:xfrm rot="-4876660">
              <a:off x="962155" y="4859392"/>
              <a:ext cx="31277" cy="31399"/>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8"/>
            <p:cNvSpPr/>
            <p:nvPr/>
          </p:nvSpPr>
          <p:spPr>
            <a:xfrm rot="-4876660">
              <a:off x="952505" y="4843428"/>
              <a:ext cx="10594" cy="15699"/>
            </a:xfrm>
            <a:custGeom>
              <a:rect b="b" l="l" r="r" t="t"/>
              <a:pathLst>
                <a:path extrusionOk="0" h="89" w="63">
                  <a:moveTo>
                    <a:pt x="63" y="1"/>
                  </a:moveTo>
                  <a:cubicBezTo>
                    <a:pt x="45" y="27"/>
                    <a:pt x="19" y="53"/>
                    <a:pt x="1" y="89"/>
                  </a:cubicBezTo>
                  <a:lnTo>
                    <a:pt x="63" y="27"/>
                  </a:lnTo>
                  <a:lnTo>
                    <a:pt x="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8"/>
            <p:cNvSpPr/>
            <p:nvPr/>
          </p:nvSpPr>
          <p:spPr>
            <a:xfrm rot="-4876660">
              <a:off x="774924" y="4693273"/>
              <a:ext cx="9080" cy="74969"/>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8"/>
            <p:cNvSpPr/>
            <p:nvPr/>
          </p:nvSpPr>
          <p:spPr>
            <a:xfrm rot="-4876660">
              <a:off x="878017" y="4762615"/>
              <a:ext cx="1682" cy="4939"/>
            </a:xfrm>
            <a:custGeom>
              <a:rect b="b" l="l" r="r" t="t"/>
              <a:pathLst>
                <a:path extrusionOk="0" h="28" w="10">
                  <a:moveTo>
                    <a:pt x="10" y="1"/>
                  </a:moveTo>
                  <a:cubicBezTo>
                    <a:pt x="1" y="19"/>
                    <a:pt x="1" y="27"/>
                    <a:pt x="10" y="27"/>
                  </a:cubicBezTo>
                  <a:cubicBezTo>
                    <a:pt x="10" y="19"/>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8"/>
            <p:cNvSpPr/>
            <p:nvPr/>
          </p:nvSpPr>
          <p:spPr>
            <a:xfrm rot="-4876660">
              <a:off x="540065" y="4779191"/>
              <a:ext cx="3027" cy="3352"/>
            </a:xfrm>
            <a:custGeom>
              <a:rect b="b" l="l" r="r" t="t"/>
              <a:pathLst>
                <a:path extrusionOk="0" h="19" w="18">
                  <a:moveTo>
                    <a:pt x="0" y="1"/>
                  </a:moveTo>
                  <a:lnTo>
                    <a:pt x="0" y="1"/>
                  </a:lnTo>
                  <a:cubicBezTo>
                    <a:pt x="0" y="1"/>
                    <a:pt x="9" y="10"/>
                    <a:pt x="9" y="19"/>
                  </a:cubicBezTo>
                  <a:lnTo>
                    <a:pt x="18" y="1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8"/>
            <p:cNvSpPr/>
            <p:nvPr/>
          </p:nvSpPr>
          <p:spPr>
            <a:xfrm rot="-4876660">
              <a:off x="825527" y="4724553"/>
              <a:ext cx="7567" cy="43041"/>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8"/>
            <p:cNvSpPr/>
            <p:nvPr/>
          </p:nvSpPr>
          <p:spPr>
            <a:xfrm rot="-4876660">
              <a:off x="682646" y="4703937"/>
              <a:ext cx="4708" cy="31222"/>
            </a:xfrm>
            <a:custGeom>
              <a:rect b="b" l="l" r="r" t="t"/>
              <a:pathLst>
                <a:path extrusionOk="0" h="177" w="28">
                  <a:moveTo>
                    <a:pt x="1" y="0"/>
                  </a:moveTo>
                  <a:cubicBezTo>
                    <a:pt x="10" y="53"/>
                    <a:pt x="19" y="115"/>
                    <a:pt x="19" y="177"/>
                  </a:cubicBezTo>
                  <a:cubicBezTo>
                    <a:pt x="27" y="124"/>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8"/>
            <p:cNvSpPr/>
            <p:nvPr/>
          </p:nvSpPr>
          <p:spPr>
            <a:xfrm rot="-4876660">
              <a:off x="872458" y="4755335"/>
              <a:ext cx="3363" cy="4234"/>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8"/>
            <p:cNvSpPr/>
            <p:nvPr/>
          </p:nvSpPr>
          <p:spPr>
            <a:xfrm rot="-4876660">
              <a:off x="859508" y="4744261"/>
              <a:ext cx="7567" cy="28224"/>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8"/>
            <p:cNvSpPr/>
            <p:nvPr/>
          </p:nvSpPr>
          <p:spPr>
            <a:xfrm rot="-4876660">
              <a:off x="494719" y="4793760"/>
              <a:ext cx="113000" cy="78850"/>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8"/>
            <p:cNvSpPr/>
            <p:nvPr/>
          </p:nvSpPr>
          <p:spPr>
            <a:xfrm rot="-4876660">
              <a:off x="558123" y="4721614"/>
              <a:ext cx="50615" cy="76556"/>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8"/>
            <p:cNvSpPr/>
            <p:nvPr/>
          </p:nvSpPr>
          <p:spPr>
            <a:xfrm rot="-4876660">
              <a:off x="664734" y="4678740"/>
              <a:ext cx="35817" cy="112365"/>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8"/>
            <p:cNvSpPr/>
            <p:nvPr/>
          </p:nvSpPr>
          <p:spPr>
            <a:xfrm rot="-4876660">
              <a:off x="957141" y="4929051"/>
              <a:ext cx="5549" cy="2999"/>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8"/>
            <p:cNvSpPr/>
            <p:nvPr/>
          </p:nvSpPr>
          <p:spPr>
            <a:xfrm rot="-4876660">
              <a:off x="926881" y="4894746"/>
              <a:ext cx="78865" cy="28929"/>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8"/>
            <p:cNvSpPr/>
            <p:nvPr/>
          </p:nvSpPr>
          <p:spPr>
            <a:xfrm rot="-4876660">
              <a:off x="820775" y="4747931"/>
              <a:ext cx="19338" cy="59446"/>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8"/>
            <p:cNvSpPr/>
            <p:nvPr/>
          </p:nvSpPr>
          <p:spPr>
            <a:xfrm rot="-4876660">
              <a:off x="503019" y="4779945"/>
              <a:ext cx="37162" cy="15699"/>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8"/>
            <p:cNvSpPr/>
            <p:nvPr/>
          </p:nvSpPr>
          <p:spPr>
            <a:xfrm rot="-4876660">
              <a:off x="462260" y="4826765"/>
              <a:ext cx="16647" cy="12524"/>
            </a:xfrm>
            <a:custGeom>
              <a:rect b="b" l="l" r="r" t="t"/>
              <a:pathLst>
                <a:path extrusionOk="0" h="71" w="99">
                  <a:moveTo>
                    <a:pt x="1" y="0"/>
                  </a:moveTo>
                  <a:lnTo>
                    <a:pt x="54" y="71"/>
                  </a:lnTo>
                  <a:lnTo>
                    <a:pt x="98" y="36"/>
                  </a:lnTo>
                  <a:cubicBezTo>
                    <a:pt x="63" y="27"/>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8"/>
            <p:cNvSpPr/>
            <p:nvPr/>
          </p:nvSpPr>
          <p:spPr>
            <a:xfrm rot="-4876660">
              <a:off x="-627903" y="4407717"/>
              <a:ext cx="3027" cy="12701"/>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8"/>
            <p:cNvSpPr/>
            <p:nvPr/>
          </p:nvSpPr>
          <p:spPr>
            <a:xfrm rot="-4876660">
              <a:off x="-688856" y="4344067"/>
              <a:ext cx="2690" cy="5116"/>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8"/>
            <p:cNvSpPr/>
            <p:nvPr/>
          </p:nvSpPr>
          <p:spPr>
            <a:xfrm rot="-4876660">
              <a:off x="-52747" y="3923868"/>
              <a:ext cx="19506" cy="52743"/>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8"/>
            <p:cNvSpPr/>
            <p:nvPr/>
          </p:nvSpPr>
          <p:spPr>
            <a:xfrm rot="-4876660">
              <a:off x="-421406" y="3658343"/>
              <a:ext cx="9080" cy="23461"/>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8"/>
            <p:cNvSpPr/>
            <p:nvPr/>
          </p:nvSpPr>
          <p:spPr>
            <a:xfrm rot="-4876660">
              <a:off x="-467339" y="3685888"/>
              <a:ext cx="6222" cy="29811"/>
            </a:xfrm>
            <a:custGeom>
              <a:rect b="b" l="l" r="r" t="t"/>
              <a:pathLst>
                <a:path extrusionOk="0" h="169" w="37">
                  <a:moveTo>
                    <a:pt x="36" y="1"/>
                  </a:moveTo>
                  <a:cubicBezTo>
                    <a:pt x="19" y="36"/>
                    <a:pt x="10" y="89"/>
                    <a:pt x="1" y="169"/>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8"/>
            <p:cNvSpPr/>
            <p:nvPr/>
          </p:nvSpPr>
          <p:spPr>
            <a:xfrm rot="-4876660">
              <a:off x="-116031" y="4239360"/>
              <a:ext cx="20851" cy="20462"/>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8"/>
            <p:cNvSpPr/>
            <p:nvPr/>
          </p:nvSpPr>
          <p:spPr>
            <a:xfrm rot="-4876660">
              <a:off x="296625" y="4693186"/>
              <a:ext cx="49269" cy="9349"/>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8"/>
            <p:cNvSpPr/>
            <p:nvPr/>
          </p:nvSpPr>
          <p:spPr>
            <a:xfrm rot="-4876660">
              <a:off x="-731730" y="4447417"/>
              <a:ext cx="10426" cy="17287"/>
            </a:xfrm>
            <a:custGeom>
              <a:rect b="b" l="l" r="r" t="t"/>
              <a:pathLst>
                <a:path extrusionOk="0" h="98" w="62">
                  <a:moveTo>
                    <a:pt x="44" y="0"/>
                  </a:moveTo>
                  <a:cubicBezTo>
                    <a:pt x="9" y="62"/>
                    <a:pt x="0" y="88"/>
                    <a:pt x="9" y="97"/>
                  </a:cubicBezTo>
                  <a:cubicBezTo>
                    <a:pt x="44" y="35"/>
                    <a:pt x="62" y="0"/>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8"/>
            <p:cNvSpPr/>
            <p:nvPr/>
          </p:nvSpPr>
          <p:spPr>
            <a:xfrm rot="-4876660">
              <a:off x="308719" y="4644861"/>
              <a:ext cx="54987" cy="5292"/>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8"/>
            <p:cNvSpPr/>
            <p:nvPr/>
          </p:nvSpPr>
          <p:spPr>
            <a:xfrm rot="-4876660">
              <a:off x="799876" y="5254290"/>
              <a:ext cx="6222" cy="176"/>
            </a:xfrm>
            <a:custGeom>
              <a:rect b="b" l="l" r="r" t="t"/>
              <a:pathLst>
                <a:path extrusionOk="0" h="1" w="37">
                  <a:moveTo>
                    <a:pt x="36" y="1"/>
                  </a:moveTo>
                  <a:cubicBezTo>
                    <a:pt x="27" y="1"/>
                    <a:pt x="10" y="1"/>
                    <a:pt x="1" y="1"/>
                  </a:cubicBezTo>
                  <a:cubicBezTo>
                    <a:pt x="1" y="1"/>
                    <a:pt x="18" y="1"/>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8"/>
            <p:cNvSpPr/>
            <p:nvPr/>
          </p:nvSpPr>
          <p:spPr>
            <a:xfrm rot="-4876660">
              <a:off x="843438" y="5795574"/>
              <a:ext cx="13452" cy="39160"/>
            </a:xfrm>
            <a:custGeom>
              <a:rect b="b" l="l" r="r" t="t"/>
              <a:pathLst>
                <a:path extrusionOk="0" h="222" w="80">
                  <a:moveTo>
                    <a:pt x="80" y="0"/>
                  </a:moveTo>
                  <a:cubicBezTo>
                    <a:pt x="62" y="45"/>
                    <a:pt x="35" y="106"/>
                    <a:pt x="0" y="221"/>
                  </a:cubicBezTo>
                  <a:cubicBezTo>
                    <a:pt x="18" y="168"/>
                    <a:pt x="53" y="8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8"/>
            <p:cNvSpPr/>
            <p:nvPr/>
          </p:nvSpPr>
          <p:spPr>
            <a:xfrm rot="-4876660">
              <a:off x="304866" y="4945836"/>
              <a:ext cx="2690" cy="264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8"/>
            <p:cNvSpPr/>
            <p:nvPr/>
          </p:nvSpPr>
          <p:spPr>
            <a:xfrm rot="-4876660">
              <a:off x="333497" y="4974966"/>
              <a:ext cx="7567" cy="2293"/>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8"/>
            <p:cNvSpPr/>
            <p:nvPr/>
          </p:nvSpPr>
          <p:spPr>
            <a:xfrm rot="-4876660">
              <a:off x="303130" y="4469488"/>
              <a:ext cx="3868" cy="1411"/>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8"/>
            <p:cNvSpPr/>
            <p:nvPr/>
          </p:nvSpPr>
          <p:spPr>
            <a:xfrm rot="-4876660">
              <a:off x="307684" y="4947145"/>
              <a:ext cx="1682" cy="4763"/>
            </a:xfrm>
            <a:custGeom>
              <a:rect b="b" l="l" r="r" t="t"/>
              <a:pathLst>
                <a:path extrusionOk="0" h="27" w="10">
                  <a:moveTo>
                    <a:pt x="1" y="0"/>
                  </a:moveTo>
                  <a:cubicBezTo>
                    <a:pt x="1" y="0"/>
                    <a:pt x="1" y="9"/>
                    <a:pt x="1"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8"/>
            <p:cNvSpPr/>
            <p:nvPr/>
          </p:nvSpPr>
          <p:spPr>
            <a:xfrm rot="-4876660">
              <a:off x="310809" y="4941405"/>
              <a:ext cx="2859" cy="3881"/>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8"/>
            <p:cNvSpPr/>
            <p:nvPr/>
          </p:nvSpPr>
          <p:spPr>
            <a:xfrm rot="-4876660">
              <a:off x="301583" y="4946259"/>
              <a:ext cx="3027" cy="6350"/>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8"/>
            <p:cNvSpPr/>
            <p:nvPr/>
          </p:nvSpPr>
          <p:spPr>
            <a:xfrm rot="-4876660">
              <a:off x="-30694" y="5075817"/>
              <a:ext cx="11435" cy="4234"/>
            </a:xfrm>
            <a:custGeom>
              <a:rect b="b" l="l" r="r" t="t"/>
              <a:pathLst>
                <a:path extrusionOk="0" h="24" w="68">
                  <a:moveTo>
                    <a:pt x="50" y="0"/>
                  </a:moveTo>
                  <a:cubicBezTo>
                    <a:pt x="13" y="17"/>
                    <a:pt x="0" y="24"/>
                    <a:pt x="4" y="24"/>
                  </a:cubicBezTo>
                  <a:cubicBezTo>
                    <a:pt x="9" y="24"/>
                    <a:pt x="34" y="14"/>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8"/>
            <p:cNvSpPr/>
            <p:nvPr/>
          </p:nvSpPr>
          <p:spPr>
            <a:xfrm rot="-4876660">
              <a:off x="-379830" y="4212166"/>
              <a:ext cx="3195" cy="3352"/>
            </a:xfrm>
            <a:custGeom>
              <a:rect b="b" l="l" r="r" t="t"/>
              <a:pathLst>
                <a:path extrusionOk="0" h="19" w="19">
                  <a:moveTo>
                    <a:pt x="1" y="1"/>
                  </a:moveTo>
                  <a:cubicBezTo>
                    <a:pt x="9" y="10"/>
                    <a:pt x="9" y="10"/>
                    <a:pt x="18" y="18"/>
                  </a:cubicBezTo>
                  <a:cubicBezTo>
                    <a:pt x="18" y="10"/>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8"/>
            <p:cNvSpPr/>
            <p:nvPr/>
          </p:nvSpPr>
          <p:spPr>
            <a:xfrm rot="-4876660">
              <a:off x="-461418" y="4186407"/>
              <a:ext cx="86263" cy="73381"/>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8"/>
            <p:cNvSpPr/>
            <p:nvPr/>
          </p:nvSpPr>
          <p:spPr>
            <a:xfrm rot="-4876660">
              <a:off x="-890980" y="3708091"/>
              <a:ext cx="2038876" cy="2008637"/>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8"/>
            <p:cNvSpPr/>
            <p:nvPr/>
          </p:nvSpPr>
          <p:spPr>
            <a:xfrm rot="-4876660">
              <a:off x="-452608" y="3694405"/>
              <a:ext cx="6054" cy="7938"/>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8"/>
            <p:cNvSpPr/>
            <p:nvPr/>
          </p:nvSpPr>
          <p:spPr>
            <a:xfrm rot="-4876660">
              <a:off x="-115114" y="4259559"/>
              <a:ext cx="3195" cy="1764"/>
            </a:xfrm>
            <a:custGeom>
              <a:rect b="b" l="l" r="r" t="t"/>
              <a:pathLst>
                <a:path extrusionOk="0" h="10" w="19">
                  <a:moveTo>
                    <a:pt x="1" y="0"/>
                  </a:moveTo>
                  <a:lnTo>
                    <a:pt x="1" y="9"/>
                  </a:lnTo>
                  <a:lnTo>
                    <a:pt x="18"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8"/>
            <p:cNvSpPr/>
            <p:nvPr/>
          </p:nvSpPr>
          <p:spPr>
            <a:xfrm rot="-4876660">
              <a:off x="291959" y="4262265"/>
              <a:ext cx="19506" cy="4763"/>
            </a:xfrm>
            <a:custGeom>
              <a:rect b="b" l="l" r="r" t="t"/>
              <a:pathLst>
                <a:path extrusionOk="0" h="27" w="116">
                  <a:moveTo>
                    <a:pt x="0" y="1"/>
                  </a:moveTo>
                  <a:cubicBezTo>
                    <a:pt x="62" y="9"/>
                    <a:pt x="97" y="18"/>
                    <a:pt x="106" y="27"/>
                  </a:cubicBezTo>
                  <a:cubicBezTo>
                    <a:pt x="115" y="18"/>
                    <a:pt x="8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8"/>
            <p:cNvSpPr/>
            <p:nvPr/>
          </p:nvSpPr>
          <p:spPr>
            <a:xfrm rot="-4876660">
              <a:off x="356255" y="4897153"/>
              <a:ext cx="21019" cy="23637"/>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8"/>
            <p:cNvSpPr/>
            <p:nvPr/>
          </p:nvSpPr>
          <p:spPr>
            <a:xfrm rot="-4876660">
              <a:off x="632405" y="4774173"/>
              <a:ext cx="14629" cy="22755"/>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8"/>
            <p:cNvSpPr/>
            <p:nvPr/>
          </p:nvSpPr>
          <p:spPr>
            <a:xfrm rot="-4876660">
              <a:off x="419555" y="4879866"/>
              <a:ext cx="43216" cy="32810"/>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8"/>
            <p:cNvSpPr/>
            <p:nvPr/>
          </p:nvSpPr>
          <p:spPr>
            <a:xfrm rot="-4876660">
              <a:off x="460720" y="4868694"/>
              <a:ext cx="19506" cy="12701"/>
            </a:xfrm>
            <a:custGeom>
              <a:rect b="b" l="l" r="r" t="t"/>
              <a:pathLst>
                <a:path extrusionOk="0" h="72" w="116">
                  <a:moveTo>
                    <a:pt x="1" y="1"/>
                  </a:moveTo>
                  <a:cubicBezTo>
                    <a:pt x="27" y="27"/>
                    <a:pt x="63" y="45"/>
                    <a:pt x="89" y="71"/>
                  </a:cubicBezTo>
                  <a:cubicBezTo>
                    <a:pt x="116" y="62"/>
                    <a:pt x="54"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8"/>
            <p:cNvSpPr/>
            <p:nvPr/>
          </p:nvSpPr>
          <p:spPr>
            <a:xfrm rot="-4876660">
              <a:off x="274522" y="4948081"/>
              <a:ext cx="27073" cy="17287"/>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8"/>
            <p:cNvSpPr/>
            <p:nvPr/>
          </p:nvSpPr>
          <p:spPr>
            <a:xfrm rot="-4876660">
              <a:off x="437667" y="4918296"/>
              <a:ext cx="15134" cy="15699"/>
            </a:xfrm>
            <a:custGeom>
              <a:rect b="b" l="l" r="r" t="t"/>
              <a:pathLst>
                <a:path extrusionOk="0" h="89" w="90">
                  <a:moveTo>
                    <a:pt x="1" y="1"/>
                  </a:moveTo>
                  <a:cubicBezTo>
                    <a:pt x="27" y="36"/>
                    <a:pt x="45" y="62"/>
                    <a:pt x="72" y="89"/>
                  </a:cubicBezTo>
                  <a:lnTo>
                    <a:pt x="89"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8"/>
            <p:cNvSpPr/>
            <p:nvPr/>
          </p:nvSpPr>
          <p:spPr>
            <a:xfrm rot="-4876660">
              <a:off x="311524" y="4979399"/>
              <a:ext cx="23878" cy="32810"/>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8"/>
            <p:cNvSpPr/>
            <p:nvPr/>
          </p:nvSpPr>
          <p:spPr>
            <a:xfrm rot="-4876660">
              <a:off x="343900" y="4968867"/>
              <a:ext cx="17993" cy="20286"/>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8"/>
            <p:cNvSpPr/>
            <p:nvPr/>
          </p:nvSpPr>
          <p:spPr>
            <a:xfrm rot="-4876660">
              <a:off x="389130" y="4948366"/>
              <a:ext cx="22365" cy="28224"/>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8"/>
            <p:cNvSpPr/>
            <p:nvPr/>
          </p:nvSpPr>
          <p:spPr>
            <a:xfrm rot="-4876660">
              <a:off x="237779" y="4759820"/>
              <a:ext cx="46747" cy="829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8"/>
            <p:cNvSpPr/>
            <p:nvPr/>
          </p:nvSpPr>
          <p:spPr>
            <a:xfrm rot="-4876660">
              <a:off x="206023" y="4874419"/>
              <a:ext cx="17993" cy="14112"/>
            </a:xfrm>
            <a:custGeom>
              <a:rect b="b" l="l" r="r" t="t"/>
              <a:pathLst>
                <a:path extrusionOk="0" h="80" w="107">
                  <a:moveTo>
                    <a:pt x="107" y="0"/>
                  </a:moveTo>
                  <a:lnTo>
                    <a:pt x="1" y="27"/>
                  </a:lnTo>
                  <a:cubicBezTo>
                    <a:pt x="62" y="44"/>
                    <a:pt x="62" y="53"/>
                    <a:pt x="98" y="80"/>
                  </a:cubicBez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8"/>
            <p:cNvSpPr/>
            <p:nvPr/>
          </p:nvSpPr>
          <p:spPr>
            <a:xfrm rot="-4876660">
              <a:off x="179483" y="4764783"/>
              <a:ext cx="89290" cy="11113"/>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8"/>
            <p:cNvSpPr/>
            <p:nvPr/>
          </p:nvSpPr>
          <p:spPr>
            <a:xfrm rot="-4876660">
              <a:off x="347582" y="4216566"/>
              <a:ext cx="9080" cy="25225"/>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8"/>
            <p:cNvSpPr/>
            <p:nvPr/>
          </p:nvSpPr>
          <p:spPr>
            <a:xfrm rot="-4876660">
              <a:off x="-8982" y="4023166"/>
              <a:ext cx="31613" cy="47980"/>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8"/>
            <p:cNvSpPr/>
            <p:nvPr/>
          </p:nvSpPr>
          <p:spPr>
            <a:xfrm rot="-4876660">
              <a:off x="9869" y="4027141"/>
              <a:ext cx="9080" cy="10937"/>
            </a:xfrm>
            <a:custGeom>
              <a:rect b="b" l="l" r="r" t="t"/>
              <a:pathLst>
                <a:path extrusionOk="0" h="62" w="54">
                  <a:moveTo>
                    <a:pt x="0" y="0"/>
                  </a:moveTo>
                  <a:cubicBezTo>
                    <a:pt x="9" y="9"/>
                    <a:pt x="27" y="27"/>
                    <a:pt x="53" y="62"/>
                  </a:cubicBezTo>
                  <a:cubicBezTo>
                    <a:pt x="36" y="35"/>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8"/>
            <p:cNvSpPr/>
            <p:nvPr/>
          </p:nvSpPr>
          <p:spPr>
            <a:xfrm rot="-4876660">
              <a:off x="976967" y="5784120"/>
              <a:ext cx="41702" cy="15699"/>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8"/>
            <p:cNvSpPr/>
            <p:nvPr/>
          </p:nvSpPr>
          <p:spPr>
            <a:xfrm rot="-4876660">
              <a:off x="994632" y="5702295"/>
              <a:ext cx="28418" cy="15876"/>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8"/>
            <p:cNvSpPr/>
            <p:nvPr/>
          </p:nvSpPr>
          <p:spPr>
            <a:xfrm rot="-4876660">
              <a:off x="-667399" y="4159657"/>
              <a:ext cx="19506" cy="12524"/>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8"/>
            <p:cNvSpPr/>
            <p:nvPr/>
          </p:nvSpPr>
          <p:spPr>
            <a:xfrm rot="-4876660">
              <a:off x="-610393" y="4417905"/>
              <a:ext cx="14966" cy="4939"/>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8"/>
            <p:cNvSpPr/>
            <p:nvPr/>
          </p:nvSpPr>
          <p:spPr>
            <a:xfrm rot="-4876660">
              <a:off x="-375665" y="4336622"/>
              <a:ext cx="25391" cy="39337"/>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4">
    <p:bg>
      <p:bgPr>
        <a:solidFill>
          <a:schemeClr val="dk1"/>
        </a:solidFill>
      </p:bgPr>
    </p:bg>
    <p:spTree>
      <p:nvGrpSpPr>
        <p:cNvPr id="4653" name="Shape 4653"/>
        <p:cNvGrpSpPr/>
        <p:nvPr/>
      </p:nvGrpSpPr>
      <p:grpSpPr>
        <a:xfrm>
          <a:off x="0" y="0"/>
          <a:ext cx="0" cy="0"/>
          <a:chOff x="0" y="0"/>
          <a:chExt cx="0" cy="0"/>
        </a:xfrm>
      </p:grpSpPr>
      <p:grpSp>
        <p:nvGrpSpPr>
          <p:cNvPr id="4654" name="Google Shape;4654;p19"/>
          <p:cNvGrpSpPr/>
          <p:nvPr/>
        </p:nvGrpSpPr>
        <p:grpSpPr>
          <a:xfrm>
            <a:off x="-549227" y="-341418"/>
            <a:ext cx="9293151" cy="6293268"/>
            <a:chOff x="-549227" y="-341418"/>
            <a:chExt cx="9293151" cy="6293268"/>
          </a:xfrm>
        </p:grpSpPr>
        <p:sp>
          <p:nvSpPr>
            <p:cNvPr id="4655" name="Google Shape;4655;p19"/>
            <p:cNvSpPr/>
            <p:nvPr/>
          </p:nvSpPr>
          <p:spPr>
            <a:xfrm rot="-8144404">
              <a:off x="-288695" y="4119061"/>
              <a:ext cx="1929510" cy="1224307"/>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9"/>
            <p:cNvSpPr/>
            <p:nvPr/>
          </p:nvSpPr>
          <p:spPr>
            <a:xfrm rot="-8144404">
              <a:off x="-349096" y="4074489"/>
              <a:ext cx="2046832" cy="1370036"/>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9"/>
            <p:cNvSpPr/>
            <p:nvPr/>
          </p:nvSpPr>
          <p:spPr>
            <a:xfrm>
              <a:off x="7530923" y="366313"/>
              <a:ext cx="220410" cy="258822"/>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9"/>
            <p:cNvSpPr/>
            <p:nvPr/>
          </p:nvSpPr>
          <p:spPr>
            <a:xfrm>
              <a:off x="7935986" y="299652"/>
              <a:ext cx="173554" cy="205689"/>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9"/>
            <p:cNvSpPr/>
            <p:nvPr/>
          </p:nvSpPr>
          <p:spPr>
            <a:xfrm>
              <a:off x="7696187" y="811683"/>
              <a:ext cx="147073" cy="147162"/>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9"/>
            <p:cNvSpPr/>
            <p:nvPr/>
          </p:nvSpPr>
          <p:spPr>
            <a:xfrm>
              <a:off x="8300031" y="234763"/>
              <a:ext cx="123976" cy="132027"/>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9"/>
            <p:cNvSpPr/>
            <p:nvPr/>
          </p:nvSpPr>
          <p:spPr>
            <a:xfrm>
              <a:off x="7906915" y="2"/>
              <a:ext cx="101411" cy="100228"/>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9"/>
            <p:cNvSpPr/>
            <p:nvPr/>
          </p:nvSpPr>
          <p:spPr>
            <a:xfrm rot="8099822">
              <a:off x="8464280" y="672856"/>
              <a:ext cx="220424" cy="258820"/>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9"/>
            <p:cNvSpPr/>
            <p:nvPr/>
          </p:nvSpPr>
          <p:spPr>
            <a:xfrm rot="8099822">
              <a:off x="8283774" y="1035199"/>
              <a:ext cx="173565" cy="205688"/>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9"/>
            <p:cNvSpPr/>
            <p:nvPr/>
          </p:nvSpPr>
          <p:spPr>
            <a:xfrm rot="8099822">
              <a:off x="8134573" y="544167"/>
              <a:ext cx="147082" cy="147161"/>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9"/>
            <p:cNvSpPr/>
            <p:nvPr/>
          </p:nvSpPr>
          <p:spPr>
            <a:xfrm rot="8099822">
              <a:off x="8140600" y="1383846"/>
              <a:ext cx="123984" cy="132027"/>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9"/>
            <p:cNvSpPr/>
            <p:nvPr/>
          </p:nvSpPr>
          <p:spPr>
            <a:xfrm rot="8099822">
              <a:off x="8615081" y="1291035"/>
              <a:ext cx="101418" cy="100227"/>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9"/>
            <p:cNvSpPr/>
            <p:nvPr/>
          </p:nvSpPr>
          <p:spPr>
            <a:xfrm rot="4635796">
              <a:off x="7085885" y="388139"/>
              <a:ext cx="220429" cy="258810"/>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9"/>
            <p:cNvSpPr/>
            <p:nvPr/>
          </p:nvSpPr>
          <p:spPr>
            <a:xfrm rot="4635796">
              <a:off x="7284373" y="766402"/>
              <a:ext cx="173569" cy="205680"/>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9"/>
            <p:cNvSpPr/>
            <p:nvPr/>
          </p:nvSpPr>
          <p:spPr>
            <a:xfrm rot="4635796">
              <a:off x="6770942" y="655269"/>
              <a:ext cx="147085" cy="147156"/>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9"/>
            <p:cNvSpPr/>
            <p:nvPr/>
          </p:nvSpPr>
          <p:spPr>
            <a:xfrm rot="4635796">
              <a:off x="7483164" y="1111721"/>
              <a:ext cx="123987" cy="132021"/>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9"/>
            <p:cNvSpPr/>
            <p:nvPr/>
          </p:nvSpPr>
          <p:spPr>
            <a:xfrm rot="4635796">
              <a:off x="7649798" y="677915"/>
              <a:ext cx="101420" cy="100224"/>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9"/>
            <p:cNvSpPr/>
            <p:nvPr/>
          </p:nvSpPr>
          <p:spPr>
            <a:xfrm rot="10600788">
              <a:off x="188546" y="-314706"/>
              <a:ext cx="286179" cy="52263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9"/>
            <p:cNvSpPr/>
            <p:nvPr/>
          </p:nvSpPr>
          <p:spPr>
            <a:xfrm rot="10600788">
              <a:off x="453687" y="-232458"/>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9"/>
            <p:cNvSpPr/>
            <p:nvPr/>
          </p:nvSpPr>
          <p:spPr>
            <a:xfrm rot="10600788">
              <a:off x="429901" y="-261236"/>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9"/>
            <p:cNvSpPr/>
            <p:nvPr/>
          </p:nvSpPr>
          <p:spPr>
            <a:xfrm rot="10600788">
              <a:off x="414274" y="-283417"/>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9"/>
            <p:cNvSpPr/>
            <p:nvPr/>
          </p:nvSpPr>
          <p:spPr>
            <a:xfrm rot="10600788">
              <a:off x="407093" y="-302877"/>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9"/>
            <p:cNvSpPr/>
            <p:nvPr/>
          </p:nvSpPr>
          <p:spPr>
            <a:xfrm rot="10600788">
              <a:off x="410613" y="-301721"/>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9"/>
            <p:cNvSpPr/>
            <p:nvPr/>
          </p:nvSpPr>
          <p:spPr>
            <a:xfrm rot="10600788">
              <a:off x="397039" y="-313379"/>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9"/>
            <p:cNvSpPr/>
            <p:nvPr/>
          </p:nvSpPr>
          <p:spPr>
            <a:xfrm rot="10600788">
              <a:off x="393292" y="-309024"/>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9"/>
            <p:cNvSpPr/>
            <p:nvPr/>
          </p:nvSpPr>
          <p:spPr>
            <a:xfrm rot="10600788">
              <a:off x="394906" y="-308220"/>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9"/>
            <p:cNvSpPr/>
            <p:nvPr/>
          </p:nvSpPr>
          <p:spPr>
            <a:xfrm rot="10600788">
              <a:off x="400800" y="-304552"/>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9"/>
            <p:cNvSpPr/>
            <p:nvPr/>
          </p:nvSpPr>
          <p:spPr>
            <a:xfrm rot="10600788">
              <a:off x="410008" y="-280381"/>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9"/>
            <p:cNvSpPr/>
            <p:nvPr/>
          </p:nvSpPr>
          <p:spPr>
            <a:xfrm rot="10600788">
              <a:off x="375357" y="-325839"/>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9"/>
            <p:cNvSpPr/>
            <p:nvPr/>
          </p:nvSpPr>
          <p:spPr>
            <a:xfrm rot="10600788">
              <a:off x="371452" y="-321008"/>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9"/>
            <p:cNvSpPr/>
            <p:nvPr/>
          </p:nvSpPr>
          <p:spPr>
            <a:xfrm rot="10600788">
              <a:off x="388938" y="-304638"/>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9"/>
            <p:cNvSpPr/>
            <p:nvPr/>
          </p:nvSpPr>
          <p:spPr>
            <a:xfrm rot="10600788">
              <a:off x="356591" y="-333556"/>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9"/>
            <p:cNvSpPr/>
            <p:nvPr/>
          </p:nvSpPr>
          <p:spPr>
            <a:xfrm rot="10600788">
              <a:off x="338736" y="-340050"/>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9"/>
            <p:cNvSpPr/>
            <p:nvPr/>
          </p:nvSpPr>
          <p:spPr>
            <a:xfrm rot="10600788">
              <a:off x="334152" y="-337638"/>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9"/>
            <p:cNvSpPr/>
            <p:nvPr/>
          </p:nvSpPr>
          <p:spPr>
            <a:xfrm rot="10600788">
              <a:off x="361704" y="-328438"/>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9"/>
            <p:cNvSpPr/>
            <p:nvPr/>
          </p:nvSpPr>
          <p:spPr>
            <a:xfrm rot="10600788">
              <a:off x="358854" y="-326254"/>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9"/>
            <p:cNvSpPr/>
            <p:nvPr/>
          </p:nvSpPr>
          <p:spPr>
            <a:xfrm rot="10600788">
              <a:off x="364173" y="-324483"/>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9"/>
            <p:cNvSpPr/>
            <p:nvPr/>
          </p:nvSpPr>
          <p:spPr>
            <a:xfrm rot="10600788">
              <a:off x="373478" y="-312452"/>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9"/>
            <p:cNvSpPr/>
            <p:nvPr/>
          </p:nvSpPr>
          <p:spPr>
            <a:xfrm rot="10600788">
              <a:off x="365767" y="-320007"/>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9"/>
            <p:cNvSpPr/>
            <p:nvPr/>
          </p:nvSpPr>
          <p:spPr>
            <a:xfrm rot="10600788">
              <a:off x="363260" y="-320466"/>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9"/>
            <p:cNvSpPr/>
            <p:nvPr/>
          </p:nvSpPr>
          <p:spPr>
            <a:xfrm rot="10600788">
              <a:off x="335154" y="-331154"/>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9"/>
            <p:cNvSpPr/>
            <p:nvPr/>
          </p:nvSpPr>
          <p:spPr>
            <a:xfrm rot="10600788">
              <a:off x="351659" y="-328417"/>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9"/>
            <p:cNvSpPr/>
            <p:nvPr/>
          </p:nvSpPr>
          <p:spPr>
            <a:xfrm rot="10600788">
              <a:off x="309985" y="-331402"/>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9"/>
            <p:cNvSpPr/>
            <p:nvPr/>
          </p:nvSpPr>
          <p:spPr>
            <a:xfrm rot="10600788">
              <a:off x="342878" y="-328727"/>
              <a:ext cx="5346" cy="1519"/>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9"/>
            <p:cNvSpPr/>
            <p:nvPr/>
          </p:nvSpPr>
          <p:spPr>
            <a:xfrm rot="10600788">
              <a:off x="327325" y="-335289"/>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9"/>
            <p:cNvSpPr/>
            <p:nvPr/>
          </p:nvSpPr>
          <p:spPr>
            <a:xfrm rot="10600788">
              <a:off x="350978" y="-329823"/>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9"/>
            <p:cNvSpPr/>
            <p:nvPr/>
          </p:nvSpPr>
          <p:spPr>
            <a:xfrm rot="10600788">
              <a:off x="348125" y="-328981"/>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9"/>
            <p:cNvSpPr/>
            <p:nvPr/>
          </p:nvSpPr>
          <p:spPr>
            <a:xfrm rot="10600788">
              <a:off x="299018" y="-330589"/>
              <a:ext cx="18744" cy="20209"/>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9"/>
            <p:cNvSpPr/>
            <p:nvPr/>
          </p:nvSpPr>
          <p:spPr>
            <a:xfrm rot="10600788">
              <a:off x="310455" y="-335077"/>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9"/>
            <p:cNvSpPr/>
            <p:nvPr/>
          </p:nvSpPr>
          <p:spPr>
            <a:xfrm rot="10600788">
              <a:off x="321868" y="-332490"/>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9"/>
            <p:cNvSpPr/>
            <p:nvPr/>
          </p:nvSpPr>
          <p:spPr>
            <a:xfrm rot="10600788">
              <a:off x="369040" y="-304617"/>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9"/>
            <p:cNvSpPr/>
            <p:nvPr/>
          </p:nvSpPr>
          <p:spPr>
            <a:xfrm rot="10600788">
              <a:off x="365392" y="-316041"/>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9"/>
            <p:cNvSpPr/>
            <p:nvPr/>
          </p:nvSpPr>
          <p:spPr>
            <a:xfrm rot="10600788">
              <a:off x="342442" y="-319998"/>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9"/>
            <p:cNvSpPr/>
            <p:nvPr/>
          </p:nvSpPr>
          <p:spPr>
            <a:xfrm rot="10600788">
              <a:off x="305689" y="-336653"/>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9"/>
            <p:cNvSpPr/>
            <p:nvPr/>
          </p:nvSpPr>
          <p:spPr>
            <a:xfrm rot="10600788">
              <a:off x="297016" y="-334730"/>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9"/>
            <p:cNvSpPr/>
            <p:nvPr/>
          </p:nvSpPr>
          <p:spPr>
            <a:xfrm rot="10600788">
              <a:off x="397781" y="106277"/>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9"/>
            <p:cNvSpPr/>
            <p:nvPr/>
          </p:nvSpPr>
          <p:spPr>
            <a:xfrm rot="10600788">
              <a:off x="386460" y="94851"/>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9"/>
            <p:cNvSpPr/>
            <p:nvPr/>
          </p:nvSpPr>
          <p:spPr>
            <a:xfrm rot="10600788">
              <a:off x="183175" y="-122568"/>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9"/>
            <p:cNvSpPr/>
            <p:nvPr/>
          </p:nvSpPr>
          <p:spPr>
            <a:xfrm rot="10600788">
              <a:off x="289426" y="7665"/>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9"/>
            <p:cNvSpPr/>
            <p:nvPr/>
          </p:nvSpPr>
          <p:spPr>
            <a:xfrm rot="10600788">
              <a:off x="302552" y="1648"/>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9"/>
            <p:cNvSpPr/>
            <p:nvPr/>
          </p:nvSpPr>
          <p:spPr>
            <a:xfrm rot="10600788">
              <a:off x="444606" y="149196"/>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9"/>
            <p:cNvSpPr/>
            <p:nvPr/>
          </p:nvSpPr>
          <p:spPr>
            <a:xfrm rot="10600788">
              <a:off x="207618" y="-275951"/>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9"/>
            <p:cNvSpPr/>
            <p:nvPr/>
          </p:nvSpPr>
          <p:spPr>
            <a:xfrm rot="10600788">
              <a:off x="373387" y="125955"/>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9"/>
            <p:cNvSpPr/>
            <p:nvPr/>
          </p:nvSpPr>
          <p:spPr>
            <a:xfrm rot="10600788">
              <a:off x="202761" y="-270899"/>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9"/>
            <p:cNvSpPr/>
            <p:nvPr/>
          </p:nvSpPr>
          <p:spPr>
            <a:xfrm rot="10600788">
              <a:off x="444367" y="-100001"/>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9"/>
            <p:cNvSpPr/>
            <p:nvPr/>
          </p:nvSpPr>
          <p:spPr>
            <a:xfrm rot="10600788">
              <a:off x="459339" y="-198994"/>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9"/>
            <p:cNvSpPr/>
            <p:nvPr/>
          </p:nvSpPr>
          <p:spPr>
            <a:xfrm rot="10600788">
              <a:off x="260455" y="-320548"/>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9"/>
            <p:cNvSpPr/>
            <p:nvPr/>
          </p:nvSpPr>
          <p:spPr>
            <a:xfrm rot="10600788">
              <a:off x="273947" y="-312491"/>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9"/>
            <p:cNvSpPr/>
            <p:nvPr/>
          </p:nvSpPr>
          <p:spPr>
            <a:xfrm rot="10600788">
              <a:off x="208594" y="-233438"/>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9"/>
            <p:cNvSpPr/>
            <p:nvPr/>
          </p:nvSpPr>
          <p:spPr>
            <a:xfrm rot="10600788">
              <a:off x="261072" y="-319879"/>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9"/>
            <p:cNvSpPr/>
            <p:nvPr/>
          </p:nvSpPr>
          <p:spPr>
            <a:xfrm rot="10600788">
              <a:off x="263313" y="-322485"/>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9"/>
            <p:cNvSpPr/>
            <p:nvPr/>
          </p:nvSpPr>
          <p:spPr>
            <a:xfrm rot="10600788">
              <a:off x="258217" y="-319713"/>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9"/>
            <p:cNvSpPr/>
            <p:nvPr/>
          </p:nvSpPr>
          <p:spPr>
            <a:xfrm rot="10600788">
              <a:off x="460340" y="72394"/>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9"/>
            <p:cNvSpPr/>
            <p:nvPr/>
          </p:nvSpPr>
          <p:spPr>
            <a:xfrm rot="10600788">
              <a:off x="236110" y="-87233"/>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9"/>
            <p:cNvSpPr/>
            <p:nvPr/>
          </p:nvSpPr>
          <p:spPr>
            <a:xfrm rot="10600788">
              <a:off x="230554" y="-87226"/>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9"/>
            <p:cNvSpPr/>
            <p:nvPr/>
          </p:nvSpPr>
          <p:spPr>
            <a:xfrm rot="10600788">
              <a:off x="187215" y="-333627"/>
              <a:ext cx="291459" cy="556212"/>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9"/>
            <p:cNvSpPr/>
            <p:nvPr/>
          </p:nvSpPr>
          <p:spPr>
            <a:xfrm rot="10600788">
              <a:off x="300122" y="2458"/>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9"/>
            <p:cNvSpPr/>
            <p:nvPr/>
          </p:nvSpPr>
          <p:spPr>
            <a:xfrm rot="10600788">
              <a:off x="444770" y="153310"/>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9"/>
            <p:cNvSpPr/>
            <p:nvPr/>
          </p:nvSpPr>
          <p:spPr>
            <a:xfrm rot="10600788">
              <a:off x="210186" y="-202000"/>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9"/>
            <p:cNvSpPr/>
            <p:nvPr/>
          </p:nvSpPr>
          <p:spPr>
            <a:xfrm rot="10600788">
              <a:off x="276266" y="-330245"/>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9"/>
            <p:cNvSpPr/>
            <p:nvPr/>
          </p:nvSpPr>
          <p:spPr>
            <a:xfrm rot="10600788">
              <a:off x="318703" y="-315873"/>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9"/>
            <p:cNvSpPr/>
            <p:nvPr/>
          </p:nvSpPr>
          <p:spPr>
            <a:xfrm rot="10600788">
              <a:off x="287382" y="-322113"/>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9"/>
            <p:cNvSpPr/>
            <p:nvPr/>
          </p:nvSpPr>
          <p:spPr>
            <a:xfrm rot="10600788">
              <a:off x="294359" y="-321505"/>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9"/>
            <p:cNvSpPr/>
            <p:nvPr/>
          </p:nvSpPr>
          <p:spPr>
            <a:xfrm rot="10600788">
              <a:off x="252177" y="-318261"/>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9"/>
            <p:cNvSpPr/>
            <p:nvPr/>
          </p:nvSpPr>
          <p:spPr>
            <a:xfrm rot="10600788">
              <a:off x="289628" y="-314135"/>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9"/>
            <p:cNvSpPr/>
            <p:nvPr/>
          </p:nvSpPr>
          <p:spPr>
            <a:xfrm rot="10600788">
              <a:off x="269584" y="-307747"/>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9"/>
            <p:cNvSpPr/>
            <p:nvPr/>
          </p:nvSpPr>
          <p:spPr>
            <a:xfrm rot="10600788">
              <a:off x="275246" y="-309988"/>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9"/>
            <p:cNvSpPr/>
            <p:nvPr/>
          </p:nvSpPr>
          <p:spPr>
            <a:xfrm rot="10600788">
              <a:off x="281774" y="-307738"/>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9"/>
            <p:cNvSpPr/>
            <p:nvPr/>
          </p:nvSpPr>
          <p:spPr>
            <a:xfrm rot="10600788">
              <a:off x="226412" y="-274217"/>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9"/>
            <p:cNvSpPr/>
            <p:nvPr/>
          </p:nvSpPr>
          <p:spPr>
            <a:xfrm rot="10600788">
              <a:off x="243003" y="-278497"/>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9"/>
            <p:cNvSpPr/>
            <p:nvPr/>
          </p:nvSpPr>
          <p:spPr>
            <a:xfrm rot="10600788">
              <a:off x="235227" y="-267288"/>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9"/>
            <p:cNvSpPr/>
            <p:nvPr/>
          </p:nvSpPr>
          <p:spPr>
            <a:xfrm rot="10600788">
              <a:off x="193419" y="-200535"/>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9"/>
            <p:cNvSpPr/>
            <p:nvPr/>
          </p:nvSpPr>
          <p:spPr>
            <a:xfrm rot="10600788">
              <a:off x="214429" y="-135221"/>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9"/>
            <p:cNvSpPr/>
            <p:nvPr/>
          </p:nvSpPr>
          <p:spPr>
            <a:xfrm rot="10600788">
              <a:off x="212612" y="-132949"/>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9"/>
            <p:cNvSpPr/>
            <p:nvPr/>
          </p:nvSpPr>
          <p:spPr>
            <a:xfrm rot="10600788">
              <a:off x="457830" y="-221735"/>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9"/>
            <p:cNvSpPr/>
            <p:nvPr/>
          </p:nvSpPr>
          <p:spPr>
            <a:xfrm rot="10600788">
              <a:off x="450953" y="-228118"/>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9"/>
            <p:cNvSpPr/>
            <p:nvPr/>
          </p:nvSpPr>
          <p:spPr>
            <a:xfrm rot="10600788">
              <a:off x="368052" y="62971"/>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9"/>
            <p:cNvSpPr/>
            <p:nvPr/>
          </p:nvSpPr>
          <p:spPr>
            <a:xfrm rot="10600788">
              <a:off x="402007" y="106719"/>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9"/>
            <p:cNvSpPr/>
            <p:nvPr/>
          </p:nvSpPr>
          <p:spPr>
            <a:xfrm rot="10600788">
              <a:off x="434858" y="133604"/>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9"/>
            <p:cNvSpPr/>
            <p:nvPr/>
          </p:nvSpPr>
          <p:spPr>
            <a:xfrm rot="10600788">
              <a:off x="-33779" y="147319"/>
              <a:ext cx="286179" cy="52263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9"/>
            <p:cNvSpPr/>
            <p:nvPr/>
          </p:nvSpPr>
          <p:spPr>
            <a:xfrm rot="10600788">
              <a:off x="231362" y="229567"/>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9"/>
            <p:cNvSpPr/>
            <p:nvPr/>
          </p:nvSpPr>
          <p:spPr>
            <a:xfrm rot="10600788">
              <a:off x="207576" y="200789"/>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9"/>
            <p:cNvSpPr/>
            <p:nvPr/>
          </p:nvSpPr>
          <p:spPr>
            <a:xfrm rot="10600788">
              <a:off x="191949" y="178608"/>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9"/>
            <p:cNvSpPr/>
            <p:nvPr/>
          </p:nvSpPr>
          <p:spPr>
            <a:xfrm rot="10600788">
              <a:off x="184768" y="159148"/>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9"/>
            <p:cNvSpPr/>
            <p:nvPr/>
          </p:nvSpPr>
          <p:spPr>
            <a:xfrm rot="10600788">
              <a:off x="188288" y="160304"/>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9"/>
            <p:cNvSpPr/>
            <p:nvPr/>
          </p:nvSpPr>
          <p:spPr>
            <a:xfrm rot="10600788">
              <a:off x="174714" y="148646"/>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9"/>
            <p:cNvSpPr/>
            <p:nvPr/>
          </p:nvSpPr>
          <p:spPr>
            <a:xfrm rot="10600788">
              <a:off x="170967" y="153001"/>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9"/>
            <p:cNvSpPr/>
            <p:nvPr/>
          </p:nvSpPr>
          <p:spPr>
            <a:xfrm rot="10600788">
              <a:off x="172581" y="153805"/>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9"/>
            <p:cNvSpPr/>
            <p:nvPr/>
          </p:nvSpPr>
          <p:spPr>
            <a:xfrm rot="10600788">
              <a:off x="178475" y="157473"/>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9"/>
            <p:cNvSpPr/>
            <p:nvPr/>
          </p:nvSpPr>
          <p:spPr>
            <a:xfrm rot="10600788">
              <a:off x="187683" y="181644"/>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9"/>
            <p:cNvSpPr/>
            <p:nvPr/>
          </p:nvSpPr>
          <p:spPr>
            <a:xfrm rot="10600788">
              <a:off x="153032" y="136186"/>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9"/>
            <p:cNvSpPr/>
            <p:nvPr/>
          </p:nvSpPr>
          <p:spPr>
            <a:xfrm rot="10600788">
              <a:off x="149127" y="141017"/>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9"/>
            <p:cNvSpPr/>
            <p:nvPr/>
          </p:nvSpPr>
          <p:spPr>
            <a:xfrm rot="10600788">
              <a:off x="166613" y="157387"/>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9"/>
            <p:cNvSpPr/>
            <p:nvPr/>
          </p:nvSpPr>
          <p:spPr>
            <a:xfrm rot="10600788">
              <a:off x="134266" y="128469"/>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9"/>
            <p:cNvSpPr/>
            <p:nvPr/>
          </p:nvSpPr>
          <p:spPr>
            <a:xfrm rot="10600788">
              <a:off x="116411" y="121975"/>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9"/>
            <p:cNvSpPr/>
            <p:nvPr/>
          </p:nvSpPr>
          <p:spPr>
            <a:xfrm rot="10600788">
              <a:off x="111827" y="124387"/>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9"/>
            <p:cNvSpPr/>
            <p:nvPr/>
          </p:nvSpPr>
          <p:spPr>
            <a:xfrm rot="10600788">
              <a:off x="139379" y="133587"/>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9"/>
            <p:cNvSpPr/>
            <p:nvPr/>
          </p:nvSpPr>
          <p:spPr>
            <a:xfrm rot="10600788">
              <a:off x="136529" y="135771"/>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9"/>
            <p:cNvSpPr/>
            <p:nvPr/>
          </p:nvSpPr>
          <p:spPr>
            <a:xfrm rot="10600788">
              <a:off x="141848" y="137542"/>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9"/>
            <p:cNvSpPr/>
            <p:nvPr/>
          </p:nvSpPr>
          <p:spPr>
            <a:xfrm rot="10600788">
              <a:off x="151153" y="149573"/>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9"/>
            <p:cNvSpPr/>
            <p:nvPr/>
          </p:nvSpPr>
          <p:spPr>
            <a:xfrm rot="10600788">
              <a:off x="143442" y="142018"/>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9"/>
            <p:cNvSpPr/>
            <p:nvPr/>
          </p:nvSpPr>
          <p:spPr>
            <a:xfrm rot="10600788">
              <a:off x="140935" y="141559"/>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9"/>
            <p:cNvSpPr/>
            <p:nvPr/>
          </p:nvSpPr>
          <p:spPr>
            <a:xfrm rot="10600788">
              <a:off x="112829" y="130871"/>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9"/>
            <p:cNvSpPr/>
            <p:nvPr/>
          </p:nvSpPr>
          <p:spPr>
            <a:xfrm rot="10600788">
              <a:off x="129334" y="133608"/>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9"/>
            <p:cNvSpPr/>
            <p:nvPr/>
          </p:nvSpPr>
          <p:spPr>
            <a:xfrm rot="10600788">
              <a:off x="87660" y="130623"/>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9"/>
            <p:cNvSpPr/>
            <p:nvPr/>
          </p:nvSpPr>
          <p:spPr>
            <a:xfrm rot="10600788">
              <a:off x="120553" y="133298"/>
              <a:ext cx="5346" cy="1519"/>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9"/>
            <p:cNvSpPr/>
            <p:nvPr/>
          </p:nvSpPr>
          <p:spPr>
            <a:xfrm rot="10600788">
              <a:off x="105000" y="126736"/>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9"/>
            <p:cNvSpPr/>
            <p:nvPr/>
          </p:nvSpPr>
          <p:spPr>
            <a:xfrm rot="10600788">
              <a:off x="128653" y="132202"/>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9"/>
            <p:cNvSpPr/>
            <p:nvPr/>
          </p:nvSpPr>
          <p:spPr>
            <a:xfrm rot="10600788">
              <a:off x="125800" y="133044"/>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9"/>
            <p:cNvSpPr/>
            <p:nvPr/>
          </p:nvSpPr>
          <p:spPr>
            <a:xfrm rot="10600788">
              <a:off x="76693" y="131436"/>
              <a:ext cx="18744" cy="20209"/>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9"/>
            <p:cNvSpPr/>
            <p:nvPr/>
          </p:nvSpPr>
          <p:spPr>
            <a:xfrm rot="10600788">
              <a:off x="88130" y="126948"/>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9"/>
            <p:cNvSpPr/>
            <p:nvPr/>
          </p:nvSpPr>
          <p:spPr>
            <a:xfrm rot="10600788">
              <a:off x="99543" y="129535"/>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9"/>
            <p:cNvSpPr/>
            <p:nvPr/>
          </p:nvSpPr>
          <p:spPr>
            <a:xfrm rot="10600788">
              <a:off x="146715" y="157408"/>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9"/>
            <p:cNvSpPr/>
            <p:nvPr/>
          </p:nvSpPr>
          <p:spPr>
            <a:xfrm rot="10600788">
              <a:off x="143067" y="145984"/>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9"/>
            <p:cNvSpPr/>
            <p:nvPr/>
          </p:nvSpPr>
          <p:spPr>
            <a:xfrm rot="10600788">
              <a:off x="120117" y="142027"/>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9"/>
            <p:cNvSpPr/>
            <p:nvPr/>
          </p:nvSpPr>
          <p:spPr>
            <a:xfrm rot="10600788">
              <a:off x="83364" y="125372"/>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9"/>
            <p:cNvSpPr/>
            <p:nvPr/>
          </p:nvSpPr>
          <p:spPr>
            <a:xfrm rot="10600788">
              <a:off x="74691" y="127295"/>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9"/>
            <p:cNvSpPr/>
            <p:nvPr/>
          </p:nvSpPr>
          <p:spPr>
            <a:xfrm rot="10600788">
              <a:off x="175456" y="568302"/>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9"/>
            <p:cNvSpPr/>
            <p:nvPr/>
          </p:nvSpPr>
          <p:spPr>
            <a:xfrm rot="10600788">
              <a:off x="164135" y="556876"/>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9"/>
            <p:cNvSpPr/>
            <p:nvPr/>
          </p:nvSpPr>
          <p:spPr>
            <a:xfrm rot="10600788">
              <a:off x="-39150" y="339457"/>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9"/>
            <p:cNvSpPr/>
            <p:nvPr/>
          </p:nvSpPr>
          <p:spPr>
            <a:xfrm rot="10600788">
              <a:off x="67101" y="469690"/>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9"/>
            <p:cNvSpPr/>
            <p:nvPr/>
          </p:nvSpPr>
          <p:spPr>
            <a:xfrm rot="10600788">
              <a:off x="80227" y="463673"/>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9"/>
            <p:cNvSpPr/>
            <p:nvPr/>
          </p:nvSpPr>
          <p:spPr>
            <a:xfrm rot="10600788">
              <a:off x="222281" y="611221"/>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9"/>
            <p:cNvSpPr/>
            <p:nvPr/>
          </p:nvSpPr>
          <p:spPr>
            <a:xfrm rot="10600788">
              <a:off x="-14707" y="186074"/>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9"/>
            <p:cNvSpPr/>
            <p:nvPr/>
          </p:nvSpPr>
          <p:spPr>
            <a:xfrm rot="10600788">
              <a:off x="151062" y="587980"/>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9"/>
            <p:cNvSpPr/>
            <p:nvPr/>
          </p:nvSpPr>
          <p:spPr>
            <a:xfrm rot="10600788">
              <a:off x="-19564" y="191126"/>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9"/>
            <p:cNvSpPr/>
            <p:nvPr/>
          </p:nvSpPr>
          <p:spPr>
            <a:xfrm rot="10600788">
              <a:off x="222042" y="362024"/>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9"/>
            <p:cNvSpPr/>
            <p:nvPr/>
          </p:nvSpPr>
          <p:spPr>
            <a:xfrm rot="10600788">
              <a:off x="237014" y="263031"/>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9"/>
            <p:cNvSpPr/>
            <p:nvPr/>
          </p:nvSpPr>
          <p:spPr>
            <a:xfrm rot="10600788">
              <a:off x="38130" y="141477"/>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9"/>
            <p:cNvSpPr/>
            <p:nvPr/>
          </p:nvSpPr>
          <p:spPr>
            <a:xfrm rot="10600788">
              <a:off x="51622" y="149534"/>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9"/>
            <p:cNvSpPr/>
            <p:nvPr/>
          </p:nvSpPr>
          <p:spPr>
            <a:xfrm rot="10600788">
              <a:off x="-13731" y="228587"/>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9"/>
            <p:cNvSpPr/>
            <p:nvPr/>
          </p:nvSpPr>
          <p:spPr>
            <a:xfrm rot="10600788">
              <a:off x="38747" y="142146"/>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9"/>
            <p:cNvSpPr/>
            <p:nvPr/>
          </p:nvSpPr>
          <p:spPr>
            <a:xfrm rot="10600788">
              <a:off x="40988" y="139540"/>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9"/>
            <p:cNvSpPr/>
            <p:nvPr/>
          </p:nvSpPr>
          <p:spPr>
            <a:xfrm rot="10600788">
              <a:off x="35892" y="142312"/>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9"/>
            <p:cNvSpPr/>
            <p:nvPr/>
          </p:nvSpPr>
          <p:spPr>
            <a:xfrm rot="10600788">
              <a:off x="238015" y="534419"/>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9"/>
            <p:cNvSpPr/>
            <p:nvPr/>
          </p:nvSpPr>
          <p:spPr>
            <a:xfrm rot="10600788">
              <a:off x="13785" y="374792"/>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9"/>
            <p:cNvSpPr/>
            <p:nvPr/>
          </p:nvSpPr>
          <p:spPr>
            <a:xfrm rot="10600788">
              <a:off x="8229" y="374799"/>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9"/>
            <p:cNvSpPr/>
            <p:nvPr/>
          </p:nvSpPr>
          <p:spPr>
            <a:xfrm rot="10600788">
              <a:off x="-35110" y="128398"/>
              <a:ext cx="291459" cy="556212"/>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9"/>
            <p:cNvSpPr/>
            <p:nvPr/>
          </p:nvSpPr>
          <p:spPr>
            <a:xfrm rot="10600788">
              <a:off x="77797" y="464483"/>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9"/>
            <p:cNvSpPr/>
            <p:nvPr/>
          </p:nvSpPr>
          <p:spPr>
            <a:xfrm rot="10600788">
              <a:off x="222445" y="615335"/>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9"/>
            <p:cNvSpPr/>
            <p:nvPr/>
          </p:nvSpPr>
          <p:spPr>
            <a:xfrm rot="10600788">
              <a:off x="-12139" y="260025"/>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9"/>
            <p:cNvSpPr/>
            <p:nvPr/>
          </p:nvSpPr>
          <p:spPr>
            <a:xfrm rot="10600788">
              <a:off x="53941" y="131780"/>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9"/>
            <p:cNvSpPr/>
            <p:nvPr/>
          </p:nvSpPr>
          <p:spPr>
            <a:xfrm rot="10600788">
              <a:off x="96378" y="146152"/>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9"/>
            <p:cNvSpPr/>
            <p:nvPr/>
          </p:nvSpPr>
          <p:spPr>
            <a:xfrm rot="10600788">
              <a:off x="65057" y="139912"/>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9"/>
            <p:cNvSpPr/>
            <p:nvPr/>
          </p:nvSpPr>
          <p:spPr>
            <a:xfrm rot="10600788">
              <a:off x="72034" y="140520"/>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9"/>
            <p:cNvSpPr/>
            <p:nvPr/>
          </p:nvSpPr>
          <p:spPr>
            <a:xfrm rot="10600788">
              <a:off x="29852" y="143764"/>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9"/>
            <p:cNvSpPr/>
            <p:nvPr/>
          </p:nvSpPr>
          <p:spPr>
            <a:xfrm rot="10600788">
              <a:off x="67303" y="147890"/>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9"/>
            <p:cNvSpPr/>
            <p:nvPr/>
          </p:nvSpPr>
          <p:spPr>
            <a:xfrm rot="10600788">
              <a:off x="47259" y="154278"/>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9"/>
            <p:cNvSpPr/>
            <p:nvPr/>
          </p:nvSpPr>
          <p:spPr>
            <a:xfrm rot="10600788">
              <a:off x="52921" y="152037"/>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9"/>
            <p:cNvSpPr/>
            <p:nvPr/>
          </p:nvSpPr>
          <p:spPr>
            <a:xfrm rot="10600788">
              <a:off x="59449" y="154287"/>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9"/>
            <p:cNvSpPr/>
            <p:nvPr/>
          </p:nvSpPr>
          <p:spPr>
            <a:xfrm rot="10600788">
              <a:off x="4087" y="187808"/>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9"/>
            <p:cNvSpPr/>
            <p:nvPr/>
          </p:nvSpPr>
          <p:spPr>
            <a:xfrm rot="10600788">
              <a:off x="20678" y="183528"/>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9"/>
            <p:cNvSpPr/>
            <p:nvPr/>
          </p:nvSpPr>
          <p:spPr>
            <a:xfrm rot="10600788">
              <a:off x="12902" y="194737"/>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9"/>
            <p:cNvSpPr/>
            <p:nvPr/>
          </p:nvSpPr>
          <p:spPr>
            <a:xfrm rot="10600788">
              <a:off x="-28906" y="261490"/>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9"/>
            <p:cNvSpPr/>
            <p:nvPr/>
          </p:nvSpPr>
          <p:spPr>
            <a:xfrm rot="10600788">
              <a:off x="-7896" y="326804"/>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9"/>
            <p:cNvSpPr/>
            <p:nvPr/>
          </p:nvSpPr>
          <p:spPr>
            <a:xfrm rot="10600788">
              <a:off x="-9713" y="329076"/>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9"/>
            <p:cNvSpPr/>
            <p:nvPr/>
          </p:nvSpPr>
          <p:spPr>
            <a:xfrm rot="10600788">
              <a:off x="235505" y="240290"/>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9"/>
            <p:cNvSpPr/>
            <p:nvPr/>
          </p:nvSpPr>
          <p:spPr>
            <a:xfrm rot="10600788">
              <a:off x="228628" y="233907"/>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9"/>
            <p:cNvSpPr/>
            <p:nvPr/>
          </p:nvSpPr>
          <p:spPr>
            <a:xfrm rot="10600788">
              <a:off x="145727" y="524996"/>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9"/>
            <p:cNvSpPr/>
            <p:nvPr/>
          </p:nvSpPr>
          <p:spPr>
            <a:xfrm rot="10600788">
              <a:off x="179682" y="568744"/>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9"/>
            <p:cNvSpPr/>
            <p:nvPr/>
          </p:nvSpPr>
          <p:spPr>
            <a:xfrm rot="10600788">
              <a:off x="212533" y="595629"/>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9"/>
            <p:cNvSpPr/>
            <p:nvPr/>
          </p:nvSpPr>
          <p:spPr>
            <a:xfrm rot="10600788">
              <a:off x="674721" y="-226381"/>
              <a:ext cx="286179" cy="52263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9"/>
            <p:cNvSpPr/>
            <p:nvPr/>
          </p:nvSpPr>
          <p:spPr>
            <a:xfrm rot="10600788">
              <a:off x="939862" y="-144133"/>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9"/>
            <p:cNvSpPr/>
            <p:nvPr/>
          </p:nvSpPr>
          <p:spPr>
            <a:xfrm rot="10600788">
              <a:off x="916076" y="-172911"/>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9"/>
            <p:cNvSpPr/>
            <p:nvPr/>
          </p:nvSpPr>
          <p:spPr>
            <a:xfrm rot="10600788">
              <a:off x="900449" y="-195092"/>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9"/>
            <p:cNvSpPr/>
            <p:nvPr/>
          </p:nvSpPr>
          <p:spPr>
            <a:xfrm rot="10600788">
              <a:off x="893268" y="-214552"/>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9"/>
            <p:cNvSpPr/>
            <p:nvPr/>
          </p:nvSpPr>
          <p:spPr>
            <a:xfrm rot="10600788">
              <a:off x="896788" y="-213396"/>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9"/>
            <p:cNvSpPr/>
            <p:nvPr/>
          </p:nvSpPr>
          <p:spPr>
            <a:xfrm rot="10600788">
              <a:off x="883214" y="-225054"/>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9"/>
            <p:cNvSpPr/>
            <p:nvPr/>
          </p:nvSpPr>
          <p:spPr>
            <a:xfrm rot="10600788">
              <a:off x="879467" y="-220699"/>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9"/>
            <p:cNvSpPr/>
            <p:nvPr/>
          </p:nvSpPr>
          <p:spPr>
            <a:xfrm rot="10600788">
              <a:off x="881081" y="-219895"/>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9"/>
            <p:cNvSpPr/>
            <p:nvPr/>
          </p:nvSpPr>
          <p:spPr>
            <a:xfrm rot="10600788">
              <a:off x="886975" y="-216227"/>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9"/>
            <p:cNvSpPr/>
            <p:nvPr/>
          </p:nvSpPr>
          <p:spPr>
            <a:xfrm rot="10600788">
              <a:off x="896183" y="-192056"/>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9"/>
            <p:cNvSpPr/>
            <p:nvPr/>
          </p:nvSpPr>
          <p:spPr>
            <a:xfrm rot="10600788">
              <a:off x="861532" y="-237514"/>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9"/>
            <p:cNvSpPr/>
            <p:nvPr/>
          </p:nvSpPr>
          <p:spPr>
            <a:xfrm rot="10600788">
              <a:off x="857627" y="-232683"/>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9"/>
            <p:cNvSpPr/>
            <p:nvPr/>
          </p:nvSpPr>
          <p:spPr>
            <a:xfrm rot="10600788">
              <a:off x="875113" y="-216313"/>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9"/>
            <p:cNvSpPr/>
            <p:nvPr/>
          </p:nvSpPr>
          <p:spPr>
            <a:xfrm rot="10600788">
              <a:off x="842766" y="-245231"/>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9"/>
            <p:cNvSpPr/>
            <p:nvPr/>
          </p:nvSpPr>
          <p:spPr>
            <a:xfrm rot="10600788">
              <a:off x="824911" y="-251725"/>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9"/>
            <p:cNvSpPr/>
            <p:nvPr/>
          </p:nvSpPr>
          <p:spPr>
            <a:xfrm rot="10600788">
              <a:off x="820327" y="-249313"/>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9"/>
            <p:cNvSpPr/>
            <p:nvPr/>
          </p:nvSpPr>
          <p:spPr>
            <a:xfrm rot="10600788">
              <a:off x="847879" y="-240113"/>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9"/>
            <p:cNvSpPr/>
            <p:nvPr/>
          </p:nvSpPr>
          <p:spPr>
            <a:xfrm rot="10600788">
              <a:off x="845029" y="-237929"/>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9"/>
            <p:cNvSpPr/>
            <p:nvPr/>
          </p:nvSpPr>
          <p:spPr>
            <a:xfrm rot="10600788">
              <a:off x="850348" y="-236158"/>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9"/>
            <p:cNvSpPr/>
            <p:nvPr/>
          </p:nvSpPr>
          <p:spPr>
            <a:xfrm rot="10600788">
              <a:off x="859653" y="-224127"/>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9"/>
            <p:cNvSpPr/>
            <p:nvPr/>
          </p:nvSpPr>
          <p:spPr>
            <a:xfrm rot="10600788">
              <a:off x="851942" y="-231682"/>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9"/>
            <p:cNvSpPr/>
            <p:nvPr/>
          </p:nvSpPr>
          <p:spPr>
            <a:xfrm rot="10600788">
              <a:off x="849435" y="-232141"/>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9"/>
            <p:cNvSpPr/>
            <p:nvPr/>
          </p:nvSpPr>
          <p:spPr>
            <a:xfrm rot="10600788">
              <a:off x="821329" y="-242829"/>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9"/>
            <p:cNvSpPr/>
            <p:nvPr/>
          </p:nvSpPr>
          <p:spPr>
            <a:xfrm rot="10600788">
              <a:off x="837834" y="-240092"/>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9"/>
            <p:cNvSpPr/>
            <p:nvPr/>
          </p:nvSpPr>
          <p:spPr>
            <a:xfrm rot="10600788">
              <a:off x="796160" y="-243077"/>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9"/>
            <p:cNvSpPr/>
            <p:nvPr/>
          </p:nvSpPr>
          <p:spPr>
            <a:xfrm rot="10600788">
              <a:off x="829053" y="-240402"/>
              <a:ext cx="5346" cy="1519"/>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9"/>
            <p:cNvSpPr/>
            <p:nvPr/>
          </p:nvSpPr>
          <p:spPr>
            <a:xfrm rot="10600788">
              <a:off x="813500" y="-246964"/>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9"/>
            <p:cNvSpPr/>
            <p:nvPr/>
          </p:nvSpPr>
          <p:spPr>
            <a:xfrm rot="10600788">
              <a:off x="837153" y="-241498"/>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9"/>
            <p:cNvSpPr/>
            <p:nvPr/>
          </p:nvSpPr>
          <p:spPr>
            <a:xfrm rot="10600788">
              <a:off x="834300" y="-240656"/>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9"/>
            <p:cNvSpPr/>
            <p:nvPr/>
          </p:nvSpPr>
          <p:spPr>
            <a:xfrm rot="10600788">
              <a:off x="785193" y="-242264"/>
              <a:ext cx="18744" cy="20209"/>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9"/>
            <p:cNvSpPr/>
            <p:nvPr/>
          </p:nvSpPr>
          <p:spPr>
            <a:xfrm rot="10600788">
              <a:off x="796630" y="-246752"/>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9"/>
            <p:cNvSpPr/>
            <p:nvPr/>
          </p:nvSpPr>
          <p:spPr>
            <a:xfrm rot="10600788">
              <a:off x="808043" y="-244165"/>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9"/>
            <p:cNvSpPr/>
            <p:nvPr/>
          </p:nvSpPr>
          <p:spPr>
            <a:xfrm rot="10600788">
              <a:off x="855215" y="-216292"/>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9"/>
            <p:cNvSpPr/>
            <p:nvPr/>
          </p:nvSpPr>
          <p:spPr>
            <a:xfrm rot="10600788">
              <a:off x="851567" y="-227716"/>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9"/>
            <p:cNvSpPr/>
            <p:nvPr/>
          </p:nvSpPr>
          <p:spPr>
            <a:xfrm rot="10600788">
              <a:off x="828617" y="-231673"/>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9"/>
            <p:cNvSpPr/>
            <p:nvPr/>
          </p:nvSpPr>
          <p:spPr>
            <a:xfrm rot="10600788">
              <a:off x="791864" y="-248328"/>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9"/>
            <p:cNvSpPr/>
            <p:nvPr/>
          </p:nvSpPr>
          <p:spPr>
            <a:xfrm rot="10600788">
              <a:off x="783191" y="-246405"/>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9"/>
            <p:cNvSpPr/>
            <p:nvPr/>
          </p:nvSpPr>
          <p:spPr>
            <a:xfrm rot="10600788">
              <a:off x="883956" y="194602"/>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9"/>
            <p:cNvSpPr/>
            <p:nvPr/>
          </p:nvSpPr>
          <p:spPr>
            <a:xfrm rot="10600788">
              <a:off x="872635" y="183176"/>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9"/>
            <p:cNvSpPr/>
            <p:nvPr/>
          </p:nvSpPr>
          <p:spPr>
            <a:xfrm rot="10600788">
              <a:off x="669350" y="-34243"/>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9"/>
            <p:cNvSpPr/>
            <p:nvPr/>
          </p:nvSpPr>
          <p:spPr>
            <a:xfrm rot="10600788">
              <a:off x="775601" y="95990"/>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9"/>
            <p:cNvSpPr/>
            <p:nvPr/>
          </p:nvSpPr>
          <p:spPr>
            <a:xfrm rot="10600788">
              <a:off x="788727" y="89973"/>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9"/>
            <p:cNvSpPr/>
            <p:nvPr/>
          </p:nvSpPr>
          <p:spPr>
            <a:xfrm rot="10600788">
              <a:off x="930781" y="237521"/>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9"/>
            <p:cNvSpPr/>
            <p:nvPr/>
          </p:nvSpPr>
          <p:spPr>
            <a:xfrm rot="10600788">
              <a:off x="693793" y="-187626"/>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9"/>
            <p:cNvSpPr/>
            <p:nvPr/>
          </p:nvSpPr>
          <p:spPr>
            <a:xfrm rot="10600788">
              <a:off x="859562" y="214280"/>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9"/>
            <p:cNvSpPr/>
            <p:nvPr/>
          </p:nvSpPr>
          <p:spPr>
            <a:xfrm rot="10600788">
              <a:off x="688936" y="-182574"/>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9"/>
            <p:cNvSpPr/>
            <p:nvPr/>
          </p:nvSpPr>
          <p:spPr>
            <a:xfrm rot="10600788">
              <a:off x="930542" y="-11676"/>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9"/>
            <p:cNvSpPr/>
            <p:nvPr/>
          </p:nvSpPr>
          <p:spPr>
            <a:xfrm rot="10600788">
              <a:off x="945514" y="-110669"/>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9"/>
            <p:cNvSpPr/>
            <p:nvPr/>
          </p:nvSpPr>
          <p:spPr>
            <a:xfrm rot="10600788">
              <a:off x="746630" y="-232223"/>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9"/>
            <p:cNvSpPr/>
            <p:nvPr/>
          </p:nvSpPr>
          <p:spPr>
            <a:xfrm rot="10600788">
              <a:off x="760122" y="-224166"/>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9"/>
            <p:cNvSpPr/>
            <p:nvPr/>
          </p:nvSpPr>
          <p:spPr>
            <a:xfrm rot="10600788">
              <a:off x="694769" y="-145113"/>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9"/>
            <p:cNvSpPr/>
            <p:nvPr/>
          </p:nvSpPr>
          <p:spPr>
            <a:xfrm rot="10600788">
              <a:off x="747247" y="-231554"/>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9"/>
            <p:cNvSpPr/>
            <p:nvPr/>
          </p:nvSpPr>
          <p:spPr>
            <a:xfrm rot="10600788">
              <a:off x="749488" y="-234160"/>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9"/>
            <p:cNvSpPr/>
            <p:nvPr/>
          </p:nvSpPr>
          <p:spPr>
            <a:xfrm rot="10600788">
              <a:off x="744392" y="-231388"/>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9"/>
            <p:cNvSpPr/>
            <p:nvPr/>
          </p:nvSpPr>
          <p:spPr>
            <a:xfrm rot="10600788">
              <a:off x="946515" y="160719"/>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9"/>
            <p:cNvSpPr/>
            <p:nvPr/>
          </p:nvSpPr>
          <p:spPr>
            <a:xfrm rot="10600788">
              <a:off x="722285" y="1092"/>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9"/>
            <p:cNvSpPr/>
            <p:nvPr/>
          </p:nvSpPr>
          <p:spPr>
            <a:xfrm rot="10600788">
              <a:off x="716729" y="1099"/>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9"/>
            <p:cNvSpPr/>
            <p:nvPr/>
          </p:nvSpPr>
          <p:spPr>
            <a:xfrm rot="10600788">
              <a:off x="673390" y="-245302"/>
              <a:ext cx="291459" cy="556212"/>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9"/>
            <p:cNvSpPr/>
            <p:nvPr/>
          </p:nvSpPr>
          <p:spPr>
            <a:xfrm rot="10600788">
              <a:off x="786297" y="90783"/>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9"/>
            <p:cNvSpPr/>
            <p:nvPr/>
          </p:nvSpPr>
          <p:spPr>
            <a:xfrm rot="10600788">
              <a:off x="930945" y="241635"/>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9"/>
            <p:cNvSpPr/>
            <p:nvPr/>
          </p:nvSpPr>
          <p:spPr>
            <a:xfrm rot="10600788">
              <a:off x="696361" y="-113675"/>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9"/>
            <p:cNvSpPr/>
            <p:nvPr/>
          </p:nvSpPr>
          <p:spPr>
            <a:xfrm rot="10600788">
              <a:off x="762441" y="-241920"/>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9"/>
            <p:cNvSpPr/>
            <p:nvPr/>
          </p:nvSpPr>
          <p:spPr>
            <a:xfrm rot="10600788">
              <a:off x="804878" y="-227548"/>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9"/>
            <p:cNvSpPr/>
            <p:nvPr/>
          </p:nvSpPr>
          <p:spPr>
            <a:xfrm rot="10600788">
              <a:off x="773557" y="-233788"/>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9"/>
            <p:cNvSpPr/>
            <p:nvPr/>
          </p:nvSpPr>
          <p:spPr>
            <a:xfrm rot="10600788">
              <a:off x="780534" y="-233180"/>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9"/>
            <p:cNvSpPr/>
            <p:nvPr/>
          </p:nvSpPr>
          <p:spPr>
            <a:xfrm rot="10600788">
              <a:off x="738352" y="-229936"/>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9"/>
            <p:cNvSpPr/>
            <p:nvPr/>
          </p:nvSpPr>
          <p:spPr>
            <a:xfrm rot="10600788">
              <a:off x="775803" y="-225810"/>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9"/>
            <p:cNvSpPr/>
            <p:nvPr/>
          </p:nvSpPr>
          <p:spPr>
            <a:xfrm rot="10600788">
              <a:off x="755759" y="-219422"/>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9"/>
            <p:cNvSpPr/>
            <p:nvPr/>
          </p:nvSpPr>
          <p:spPr>
            <a:xfrm rot="10600788">
              <a:off x="761421" y="-221663"/>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9"/>
            <p:cNvSpPr/>
            <p:nvPr/>
          </p:nvSpPr>
          <p:spPr>
            <a:xfrm rot="10600788">
              <a:off x="767949" y="-219413"/>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9"/>
            <p:cNvSpPr/>
            <p:nvPr/>
          </p:nvSpPr>
          <p:spPr>
            <a:xfrm rot="10600788">
              <a:off x="712587" y="-185892"/>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9"/>
            <p:cNvSpPr/>
            <p:nvPr/>
          </p:nvSpPr>
          <p:spPr>
            <a:xfrm rot="10600788">
              <a:off x="729178" y="-190172"/>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9"/>
            <p:cNvSpPr/>
            <p:nvPr/>
          </p:nvSpPr>
          <p:spPr>
            <a:xfrm rot="10600788">
              <a:off x="721402" y="-178963"/>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9"/>
            <p:cNvSpPr/>
            <p:nvPr/>
          </p:nvSpPr>
          <p:spPr>
            <a:xfrm rot="10600788">
              <a:off x="679594" y="-112210"/>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9"/>
            <p:cNvSpPr/>
            <p:nvPr/>
          </p:nvSpPr>
          <p:spPr>
            <a:xfrm rot="10600788">
              <a:off x="700604" y="-46896"/>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9"/>
            <p:cNvSpPr/>
            <p:nvPr/>
          </p:nvSpPr>
          <p:spPr>
            <a:xfrm rot="10600788">
              <a:off x="698787" y="-44624"/>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9"/>
            <p:cNvSpPr/>
            <p:nvPr/>
          </p:nvSpPr>
          <p:spPr>
            <a:xfrm rot="10600788">
              <a:off x="944005" y="-133410"/>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9"/>
            <p:cNvSpPr/>
            <p:nvPr/>
          </p:nvSpPr>
          <p:spPr>
            <a:xfrm rot="10600788">
              <a:off x="937128" y="-139793"/>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9"/>
            <p:cNvSpPr/>
            <p:nvPr/>
          </p:nvSpPr>
          <p:spPr>
            <a:xfrm rot="10600788">
              <a:off x="854227" y="151296"/>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9"/>
            <p:cNvSpPr/>
            <p:nvPr/>
          </p:nvSpPr>
          <p:spPr>
            <a:xfrm rot="10600788">
              <a:off x="888182" y="195044"/>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9"/>
            <p:cNvSpPr/>
            <p:nvPr/>
          </p:nvSpPr>
          <p:spPr>
            <a:xfrm rot="10600788">
              <a:off x="921033" y="221929"/>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9"/>
            <p:cNvSpPr/>
            <p:nvPr/>
          </p:nvSpPr>
          <p:spPr>
            <a:xfrm rot="-559412">
              <a:off x="383265" y="215848"/>
              <a:ext cx="286173" cy="522637"/>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9"/>
            <p:cNvSpPr/>
            <p:nvPr/>
          </p:nvSpPr>
          <p:spPr>
            <a:xfrm rot="-559412">
              <a:off x="419626" y="665795"/>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9"/>
            <p:cNvSpPr/>
            <p:nvPr/>
          </p:nvSpPr>
          <p:spPr>
            <a:xfrm rot="-559412">
              <a:off x="445482" y="691589"/>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9"/>
            <p:cNvSpPr/>
            <p:nvPr/>
          </p:nvSpPr>
          <p:spPr>
            <a:xfrm rot="-559412">
              <a:off x="453465" y="699844"/>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9"/>
            <p:cNvSpPr/>
            <p:nvPr/>
          </p:nvSpPr>
          <p:spPr>
            <a:xfrm rot="-559412">
              <a:off x="473542" y="729956"/>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9"/>
            <p:cNvSpPr/>
            <p:nvPr/>
          </p:nvSpPr>
          <p:spPr>
            <a:xfrm rot="-559412">
              <a:off x="472385" y="730867"/>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9"/>
            <p:cNvSpPr/>
            <p:nvPr/>
          </p:nvSpPr>
          <p:spPr>
            <a:xfrm rot="-559412">
              <a:off x="482774" y="737774"/>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9"/>
            <p:cNvSpPr/>
            <p:nvPr/>
          </p:nvSpPr>
          <p:spPr>
            <a:xfrm rot="-559412">
              <a:off x="489942" y="736874"/>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9"/>
            <p:cNvSpPr/>
            <p:nvPr/>
          </p:nvSpPr>
          <p:spPr>
            <a:xfrm rot="-559412">
              <a:off x="485041" y="735423"/>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9"/>
            <p:cNvSpPr/>
            <p:nvPr/>
          </p:nvSpPr>
          <p:spPr>
            <a:xfrm rot="-559412">
              <a:off x="477644" y="728046"/>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9"/>
            <p:cNvSpPr/>
            <p:nvPr/>
          </p:nvSpPr>
          <p:spPr>
            <a:xfrm rot="-559412">
              <a:off x="467750" y="706396"/>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9"/>
            <p:cNvSpPr/>
            <p:nvPr/>
          </p:nvSpPr>
          <p:spPr>
            <a:xfrm rot="-559412">
              <a:off x="507534" y="747495"/>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9"/>
            <p:cNvSpPr/>
            <p:nvPr/>
          </p:nvSpPr>
          <p:spPr>
            <a:xfrm rot="-559412">
              <a:off x="509934" y="746284"/>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9"/>
            <p:cNvSpPr/>
            <p:nvPr/>
          </p:nvSpPr>
          <p:spPr>
            <a:xfrm rot="-559412">
              <a:off x="486719" y="731441"/>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9"/>
            <p:cNvSpPr/>
            <p:nvPr/>
          </p:nvSpPr>
          <p:spPr>
            <a:xfrm rot="-559412">
              <a:off x="525402" y="756633"/>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9"/>
            <p:cNvSpPr/>
            <p:nvPr/>
          </p:nvSpPr>
          <p:spPr>
            <a:xfrm rot="-559412">
              <a:off x="538463" y="758163"/>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9"/>
            <p:cNvSpPr/>
            <p:nvPr/>
          </p:nvSpPr>
          <p:spPr>
            <a:xfrm rot="-559412">
              <a:off x="548799" y="758235"/>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9"/>
            <p:cNvSpPr/>
            <p:nvPr/>
          </p:nvSpPr>
          <p:spPr>
            <a:xfrm rot="-559412">
              <a:off x="522636" y="749877"/>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9"/>
            <p:cNvSpPr/>
            <p:nvPr/>
          </p:nvSpPr>
          <p:spPr>
            <a:xfrm rot="-559412">
              <a:off x="524197" y="750121"/>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9"/>
            <p:cNvSpPr/>
            <p:nvPr/>
          </p:nvSpPr>
          <p:spPr>
            <a:xfrm rot="-559412">
              <a:off x="522245" y="749416"/>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9"/>
            <p:cNvSpPr/>
            <p:nvPr/>
          </p:nvSpPr>
          <p:spPr>
            <a:xfrm rot="-559412">
              <a:off x="504084" y="734798"/>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9"/>
            <p:cNvSpPr/>
            <p:nvPr/>
          </p:nvSpPr>
          <p:spPr>
            <a:xfrm rot="-559412">
              <a:off x="514853" y="742751"/>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9"/>
            <p:cNvSpPr/>
            <p:nvPr/>
          </p:nvSpPr>
          <p:spPr>
            <a:xfrm rot="-559412">
              <a:off x="520364" y="745449"/>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9"/>
            <p:cNvSpPr/>
            <p:nvPr/>
          </p:nvSpPr>
          <p:spPr>
            <a:xfrm rot="-559412">
              <a:off x="541757" y="751490"/>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9"/>
            <p:cNvSpPr/>
            <p:nvPr/>
          </p:nvSpPr>
          <p:spPr>
            <a:xfrm rot="-559412">
              <a:off x="534522" y="752277"/>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9"/>
            <p:cNvSpPr/>
            <p:nvPr/>
          </p:nvSpPr>
          <p:spPr>
            <a:xfrm rot="-559412">
              <a:off x="576268" y="750659"/>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9"/>
            <p:cNvSpPr/>
            <p:nvPr/>
          </p:nvSpPr>
          <p:spPr>
            <a:xfrm rot="-559412">
              <a:off x="538562" y="750927"/>
              <a:ext cx="5346" cy="1520"/>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9"/>
            <p:cNvSpPr/>
            <p:nvPr/>
          </p:nvSpPr>
          <p:spPr>
            <a:xfrm rot="-559412">
              <a:off x="557015" y="754338"/>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9"/>
            <p:cNvSpPr/>
            <p:nvPr/>
          </p:nvSpPr>
          <p:spPr>
            <a:xfrm rot="-559412">
              <a:off x="535331" y="753301"/>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9"/>
            <p:cNvSpPr/>
            <p:nvPr/>
          </p:nvSpPr>
          <p:spPr>
            <a:xfrm rot="-559412">
              <a:off x="535187" y="752393"/>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9"/>
            <p:cNvSpPr/>
            <p:nvPr/>
          </p:nvSpPr>
          <p:spPr>
            <a:xfrm rot="-559412">
              <a:off x="568038" y="730253"/>
              <a:ext cx="18744" cy="20210"/>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9"/>
            <p:cNvSpPr/>
            <p:nvPr/>
          </p:nvSpPr>
          <p:spPr>
            <a:xfrm rot="-559412">
              <a:off x="565610" y="751575"/>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9"/>
            <p:cNvSpPr/>
            <p:nvPr/>
          </p:nvSpPr>
          <p:spPr>
            <a:xfrm rot="-559412">
              <a:off x="550153" y="745003"/>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9"/>
            <p:cNvSpPr/>
            <p:nvPr/>
          </p:nvSpPr>
          <p:spPr>
            <a:xfrm rot="-559412">
              <a:off x="514735" y="730198"/>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9"/>
            <p:cNvSpPr/>
            <p:nvPr/>
          </p:nvSpPr>
          <p:spPr>
            <a:xfrm rot="-559412">
              <a:off x="511099" y="730909"/>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9"/>
            <p:cNvSpPr/>
            <p:nvPr/>
          </p:nvSpPr>
          <p:spPr>
            <a:xfrm rot="-559412">
              <a:off x="536237" y="739714"/>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9"/>
            <p:cNvSpPr/>
            <p:nvPr/>
          </p:nvSpPr>
          <p:spPr>
            <a:xfrm rot="-559412">
              <a:off x="577354" y="750918"/>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9"/>
            <p:cNvSpPr/>
            <p:nvPr/>
          </p:nvSpPr>
          <p:spPr>
            <a:xfrm rot="-559412">
              <a:off x="587663" y="750050"/>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9"/>
            <p:cNvSpPr/>
            <p:nvPr/>
          </p:nvSpPr>
          <p:spPr>
            <a:xfrm rot="-559412">
              <a:off x="441429" y="324048"/>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9"/>
            <p:cNvSpPr/>
            <p:nvPr/>
          </p:nvSpPr>
          <p:spPr>
            <a:xfrm rot="-559412">
              <a:off x="454508" y="334802"/>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9"/>
            <p:cNvSpPr/>
            <p:nvPr/>
          </p:nvSpPr>
          <p:spPr>
            <a:xfrm rot="-559412">
              <a:off x="676060" y="522344"/>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9"/>
            <p:cNvSpPr/>
            <p:nvPr/>
          </p:nvSpPr>
          <p:spPr>
            <a:xfrm rot="-559412">
              <a:off x="558316" y="410771"/>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9"/>
            <p:cNvSpPr/>
            <p:nvPr/>
          </p:nvSpPr>
          <p:spPr>
            <a:xfrm rot="-559412">
              <a:off x="548090" y="414746"/>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9"/>
            <p:cNvSpPr/>
            <p:nvPr/>
          </p:nvSpPr>
          <p:spPr>
            <a:xfrm rot="-559412">
              <a:off x="391936" y="283369"/>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9"/>
            <p:cNvSpPr/>
            <p:nvPr/>
          </p:nvSpPr>
          <p:spPr>
            <a:xfrm rot="-559412">
              <a:off x="665678" y="681124"/>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9"/>
            <p:cNvSpPr/>
            <p:nvPr/>
          </p:nvSpPr>
          <p:spPr>
            <a:xfrm rot="-559412">
              <a:off x="463577" y="302158"/>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9"/>
            <p:cNvSpPr/>
            <p:nvPr/>
          </p:nvSpPr>
          <p:spPr>
            <a:xfrm rot="-559412">
              <a:off x="671552" y="672850"/>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9"/>
            <p:cNvSpPr/>
            <p:nvPr/>
          </p:nvSpPr>
          <p:spPr>
            <a:xfrm rot="-559412">
              <a:off x="419011" y="534553"/>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9"/>
            <p:cNvSpPr/>
            <p:nvPr/>
          </p:nvSpPr>
          <p:spPr>
            <a:xfrm rot="-559412">
              <a:off x="413116" y="631297"/>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9"/>
            <p:cNvSpPr/>
            <p:nvPr/>
          </p:nvSpPr>
          <p:spPr>
            <a:xfrm rot="-559412">
              <a:off x="623992" y="734629"/>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9"/>
            <p:cNvSpPr/>
            <p:nvPr/>
          </p:nvSpPr>
          <p:spPr>
            <a:xfrm rot="-559412">
              <a:off x="610062" y="726795"/>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9"/>
            <p:cNvSpPr/>
            <p:nvPr/>
          </p:nvSpPr>
          <p:spPr>
            <a:xfrm rot="-559412">
              <a:off x="666860" y="642703"/>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9"/>
            <p:cNvSpPr/>
            <p:nvPr/>
          </p:nvSpPr>
          <p:spPr>
            <a:xfrm rot="-559412">
              <a:off x="621439" y="734886"/>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9"/>
            <p:cNvSpPr/>
            <p:nvPr/>
          </p:nvSpPr>
          <p:spPr>
            <a:xfrm rot="-559412">
              <a:off x="620608" y="736514"/>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9"/>
            <p:cNvSpPr/>
            <p:nvPr/>
          </p:nvSpPr>
          <p:spPr>
            <a:xfrm rot="-559412">
              <a:off x="624194" y="733134"/>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9"/>
            <p:cNvSpPr/>
            <p:nvPr/>
          </p:nvSpPr>
          <p:spPr>
            <a:xfrm rot="-559412">
              <a:off x="383801" y="362791"/>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9"/>
            <p:cNvSpPr/>
            <p:nvPr/>
          </p:nvSpPr>
          <p:spPr>
            <a:xfrm rot="-559412">
              <a:off x="624826" y="500753"/>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9"/>
            <p:cNvSpPr/>
            <p:nvPr/>
          </p:nvSpPr>
          <p:spPr>
            <a:xfrm rot="-559412">
              <a:off x="618908" y="493396"/>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9"/>
            <p:cNvSpPr/>
            <p:nvPr/>
          </p:nvSpPr>
          <p:spPr>
            <a:xfrm rot="-559412">
              <a:off x="379546" y="201313"/>
              <a:ext cx="291453" cy="556218"/>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9"/>
            <p:cNvSpPr/>
            <p:nvPr/>
          </p:nvSpPr>
          <p:spPr>
            <a:xfrm rot="-559412">
              <a:off x="550120" y="416741"/>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9"/>
            <p:cNvSpPr/>
            <p:nvPr/>
          </p:nvSpPr>
          <p:spPr>
            <a:xfrm rot="-559412">
              <a:off x="392114" y="282673"/>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9"/>
            <p:cNvSpPr/>
            <p:nvPr/>
          </p:nvSpPr>
          <p:spPr>
            <a:xfrm rot="-559412">
              <a:off x="660159" y="610712"/>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9"/>
            <p:cNvSpPr/>
            <p:nvPr/>
          </p:nvSpPr>
          <p:spPr>
            <a:xfrm rot="-559412">
              <a:off x="605562" y="744222"/>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9"/>
            <p:cNvSpPr/>
            <p:nvPr/>
          </p:nvSpPr>
          <p:spPr>
            <a:xfrm rot="-559412">
              <a:off x="562483" y="735019"/>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9"/>
            <p:cNvSpPr/>
            <p:nvPr/>
          </p:nvSpPr>
          <p:spPr>
            <a:xfrm rot="-559412">
              <a:off x="591820" y="736255"/>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9"/>
            <p:cNvSpPr/>
            <p:nvPr/>
          </p:nvSpPr>
          <p:spPr>
            <a:xfrm rot="-559412">
              <a:off x="588418" y="738318"/>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9"/>
            <p:cNvSpPr/>
            <p:nvPr/>
          </p:nvSpPr>
          <p:spPr>
            <a:xfrm rot="-559412">
              <a:off x="628317" y="726971"/>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9"/>
            <p:cNvSpPr/>
            <p:nvPr/>
          </p:nvSpPr>
          <p:spPr>
            <a:xfrm rot="-559412">
              <a:off x="592857" y="728795"/>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9"/>
            <p:cNvSpPr/>
            <p:nvPr/>
          </p:nvSpPr>
          <p:spPr>
            <a:xfrm rot="-559412">
              <a:off x="608702" y="721817"/>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9"/>
            <p:cNvSpPr/>
            <p:nvPr/>
          </p:nvSpPr>
          <p:spPr>
            <a:xfrm rot="-559412">
              <a:off x="605612" y="724593"/>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9"/>
            <p:cNvSpPr/>
            <p:nvPr/>
          </p:nvSpPr>
          <p:spPr>
            <a:xfrm rot="-559412">
              <a:off x="597768" y="724389"/>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9"/>
            <p:cNvSpPr/>
            <p:nvPr/>
          </p:nvSpPr>
          <p:spPr>
            <a:xfrm rot="-559412">
              <a:off x="649666" y="680532"/>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9"/>
            <p:cNvSpPr/>
            <p:nvPr/>
          </p:nvSpPr>
          <p:spPr>
            <a:xfrm rot="-559412">
              <a:off x="634808" y="687905"/>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9"/>
            <p:cNvSpPr/>
            <p:nvPr/>
          </p:nvSpPr>
          <p:spPr>
            <a:xfrm rot="-559412">
              <a:off x="639574" y="674443"/>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9"/>
            <p:cNvSpPr/>
            <p:nvPr/>
          </p:nvSpPr>
          <p:spPr>
            <a:xfrm rot="-559412">
              <a:off x="672505" y="605898"/>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9"/>
            <p:cNvSpPr/>
            <p:nvPr/>
          </p:nvSpPr>
          <p:spPr>
            <a:xfrm rot="-559412">
              <a:off x="645230" y="539165"/>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9"/>
            <p:cNvSpPr/>
            <p:nvPr/>
          </p:nvSpPr>
          <p:spPr>
            <a:xfrm rot="-559412">
              <a:off x="651092" y="541808"/>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9"/>
            <p:cNvSpPr/>
            <p:nvPr/>
          </p:nvSpPr>
          <p:spPr>
            <a:xfrm rot="-559412">
              <a:off x="416924" y="652392"/>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9"/>
            <p:cNvSpPr/>
            <p:nvPr/>
          </p:nvSpPr>
          <p:spPr>
            <a:xfrm rot="-559412">
              <a:off x="421574" y="658930"/>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9"/>
            <p:cNvSpPr/>
            <p:nvPr/>
          </p:nvSpPr>
          <p:spPr>
            <a:xfrm rot="-559412">
              <a:off x="475974" y="361248"/>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9"/>
            <p:cNvSpPr/>
            <p:nvPr/>
          </p:nvSpPr>
          <p:spPr>
            <a:xfrm rot="-559412">
              <a:off x="437038" y="321323"/>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9"/>
            <p:cNvSpPr/>
            <p:nvPr/>
          </p:nvSpPr>
          <p:spPr>
            <a:xfrm rot="-559412">
              <a:off x="399702" y="296675"/>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0" name="Google Shape;5000;p19"/>
          <p:cNvSpPr/>
          <p:nvPr/>
        </p:nvSpPr>
        <p:spPr>
          <a:xfrm rot="-8032288">
            <a:off x="792305" y="4191844"/>
            <a:ext cx="971691" cy="616551"/>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9"/>
          <p:cNvSpPr/>
          <p:nvPr/>
        </p:nvSpPr>
        <p:spPr>
          <a:xfrm rot="-8032288">
            <a:off x="761915" y="4169868"/>
            <a:ext cx="1030773" cy="689940"/>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9"/>
          <p:cNvSpPr txBox="1"/>
          <p:nvPr>
            <p:ph hasCustomPrompt="1" type="title"/>
          </p:nvPr>
        </p:nvSpPr>
        <p:spPr>
          <a:xfrm>
            <a:off x="168475" y="692400"/>
            <a:ext cx="4327200" cy="66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6000"/>
              <a:buNone/>
              <a:defRPr sz="5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5003" name="Google Shape;5003;p19"/>
          <p:cNvSpPr txBox="1"/>
          <p:nvPr>
            <p:ph hasCustomPrompt="1" idx="2" type="title"/>
          </p:nvPr>
        </p:nvSpPr>
        <p:spPr>
          <a:xfrm>
            <a:off x="2878500" y="1949900"/>
            <a:ext cx="3387000" cy="66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6000"/>
              <a:buNone/>
              <a:defRPr sz="5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5004" name="Google Shape;5004;p19"/>
          <p:cNvSpPr txBox="1"/>
          <p:nvPr>
            <p:ph idx="1" type="subTitle"/>
          </p:nvPr>
        </p:nvSpPr>
        <p:spPr>
          <a:xfrm>
            <a:off x="4173100" y="3955525"/>
            <a:ext cx="5096700" cy="4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005" name="Google Shape;5005;p19"/>
          <p:cNvSpPr txBox="1"/>
          <p:nvPr>
            <p:ph hasCustomPrompt="1" idx="3" type="title"/>
          </p:nvPr>
        </p:nvSpPr>
        <p:spPr>
          <a:xfrm>
            <a:off x="4951150" y="3243200"/>
            <a:ext cx="3540600" cy="66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6000"/>
              <a:buNone/>
              <a:defRPr sz="5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5006" name="Google Shape;5006;p19"/>
          <p:cNvSpPr/>
          <p:nvPr/>
        </p:nvSpPr>
        <p:spPr>
          <a:xfrm rot="2110645">
            <a:off x="837796" y="4197832"/>
            <a:ext cx="14852" cy="22441"/>
          </a:xfrm>
          <a:custGeom>
            <a:rect b="b" l="l" r="r" t="t"/>
            <a:pathLst>
              <a:path extrusionOk="0" h="525" w="321">
                <a:moveTo>
                  <a:pt x="137" y="0"/>
                </a:moveTo>
                <a:cubicBezTo>
                  <a:pt x="55" y="0"/>
                  <a:pt x="15" y="123"/>
                  <a:pt x="15" y="184"/>
                </a:cubicBezTo>
                <a:cubicBezTo>
                  <a:pt x="15" y="204"/>
                  <a:pt x="15" y="245"/>
                  <a:pt x="15" y="265"/>
                </a:cubicBezTo>
                <a:cubicBezTo>
                  <a:pt x="0" y="395"/>
                  <a:pt x="57" y="524"/>
                  <a:pt x="135" y="524"/>
                </a:cubicBezTo>
                <a:cubicBezTo>
                  <a:pt x="167" y="524"/>
                  <a:pt x="203" y="502"/>
                  <a:pt x="239" y="448"/>
                </a:cubicBezTo>
                <a:cubicBezTo>
                  <a:pt x="259" y="448"/>
                  <a:pt x="259" y="428"/>
                  <a:pt x="259" y="408"/>
                </a:cubicBezTo>
                <a:lnTo>
                  <a:pt x="279" y="408"/>
                </a:lnTo>
                <a:cubicBezTo>
                  <a:pt x="279" y="387"/>
                  <a:pt x="279" y="347"/>
                  <a:pt x="300" y="306"/>
                </a:cubicBezTo>
                <a:cubicBezTo>
                  <a:pt x="300" y="245"/>
                  <a:pt x="320" y="163"/>
                  <a:pt x="300" y="123"/>
                </a:cubicBezTo>
                <a:cubicBezTo>
                  <a:pt x="279" y="102"/>
                  <a:pt x="279" y="82"/>
                  <a:pt x="279" y="62"/>
                </a:cubicBezTo>
                <a:lnTo>
                  <a:pt x="259" y="62"/>
                </a:lnTo>
                <a:cubicBezTo>
                  <a:pt x="259" y="41"/>
                  <a:pt x="239" y="41"/>
                  <a:pt x="239" y="21"/>
                </a:cubicBezTo>
                <a:cubicBezTo>
                  <a:pt x="218" y="21"/>
                  <a:pt x="198" y="21"/>
                  <a:pt x="17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9"/>
          <p:cNvSpPr/>
          <p:nvPr/>
        </p:nvSpPr>
        <p:spPr>
          <a:xfrm rot="2110645">
            <a:off x="811085" y="4295691"/>
            <a:ext cx="16101" cy="32700"/>
          </a:xfrm>
          <a:custGeom>
            <a:rect b="b" l="l" r="r" t="t"/>
            <a:pathLst>
              <a:path extrusionOk="0" h="765" w="348">
                <a:moveTo>
                  <a:pt x="166" y="0"/>
                </a:moveTo>
                <a:cubicBezTo>
                  <a:pt x="87" y="0"/>
                  <a:pt x="21" y="198"/>
                  <a:pt x="21" y="264"/>
                </a:cubicBezTo>
                <a:cubicBezTo>
                  <a:pt x="21" y="325"/>
                  <a:pt x="1" y="386"/>
                  <a:pt x="1" y="447"/>
                </a:cubicBezTo>
                <a:cubicBezTo>
                  <a:pt x="1" y="508"/>
                  <a:pt x="1" y="630"/>
                  <a:pt x="62" y="691"/>
                </a:cubicBezTo>
                <a:lnTo>
                  <a:pt x="82" y="712"/>
                </a:lnTo>
                <a:cubicBezTo>
                  <a:pt x="115" y="749"/>
                  <a:pt x="146" y="764"/>
                  <a:pt x="173" y="764"/>
                </a:cubicBezTo>
                <a:cubicBezTo>
                  <a:pt x="282" y="764"/>
                  <a:pt x="347" y="524"/>
                  <a:pt x="347" y="427"/>
                </a:cubicBezTo>
                <a:cubicBezTo>
                  <a:pt x="347" y="284"/>
                  <a:pt x="306" y="141"/>
                  <a:pt x="225" y="40"/>
                </a:cubicBezTo>
                <a:cubicBezTo>
                  <a:pt x="205" y="12"/>
                  <a:pt x="185" y="0"/>
                  <a:pt x="16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9"/>
          <p:cNvSpPr/>
          <p:nvPr/>
        </p:nvSpPr>
        <p:spPr>
          <a:xfrm rot="2110645">
            <a:off x="736435" y="4269075"/>
            <a:ext cx="16055" cy="23083"/>
          </a:xfrm>
          <a:custGeom>
            <a:rect b="b" l="l" r="r" t="t"/>
            <a:pathLst>
              <a:path extrusionOk="0" h="540" w="347">
                <a:moveTo>
                  <a:pt x="174" y="1"/>
                </a:moveTo>
                <a:cubicBezTo>
                  <a:pt x="79" y="1"/>
                  <a:pt x="0" y="254"/>
                  <a:pt x="0" y="336"/>
                </a:cubicBezTo>
                <a:cubicBezTo>
                  <a:pt x="21" y="418"/>
                  <a:pt x="41" y="520"/>
                  <a:pt x="122" y="540"/>
                </a:cubicBezTo>
                <a:cubicBezTo>
                  <a:pt x="184" y="540"/>
                  <a:pt x="204" y="499"/>
                  <a:pt x="245" y="458"/>
                </a:cubicBezTo>
                <a:cubicBezTo>
                  <a:pt x="306" y="438"/>
                  <a:pt x="346" y="336"/>
                  <a:pt x="326" y="234"/>
                </a:cubicBezTo>
                <a:cubicBezTo>
                  <a:pt x="306" y="173"/>
                  <a:pt x="306" y="112"/>
                  <a:pt x="245" y="51"/>
                </a:cubicBezTo>
                <a:cubicBezTo>
                  <a:pt x="221" y="15"/>
                  <a:pt x="197" y="1"/>
                  <a:pt x="17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9"/>
          <p:cNvSpPr/>
          <p:nvPr/>
        </p:nvSpPr>
        <p:spPr>
          <a:xfrm rot="2110645">
            <a:off x="701307" y="4388073"/>
            <a:ext cx="19247" cy="24237"/>
          </a:xfrm>
          <a:custGeom>
            <a:rect b="b" l="l" r="r" t="t"/>
            <a:pathLst>
              <a:path extrusionOk="0" h="567" w="416">
                <a:moveTo>
                  <a:pt x="151" y="56"/>
                </a:moveTo>
                <a:cubicBezTo>
                  <a:pt x="139" y="59"/>
                  <a:pt x="137" y="70"/>
                  <a:pt x="136" y="74"/>
                </a:cubicBezTo>
                <a:lnTo>
                  <a:pt x="136" y="74"/>
                </a:lnTo>
                <a:cubicBezTo>
                  <a:pt x="137" y="73"/>
                  <a:pt x="138" y="72"/>
                  <a:pt x="139" y="71"/>
                </a:cubicBezTo>
                <a:lnTo>
                  <a:pt x="139" y="71"/>
                </a:lnTo>
                <a:cubicBezTo>
                  <a:pt x="143" y="65"/>
                  <a:pt x="147" y="60"/>
                  <a:pt x="151" y="56"/>
                </a:cubicBezTo>
                <a:close/>
                <a:moveTo>
                  <a:pt x="247" y="0"/>
                </a:moveTo>
                <a:cubicBezTo>
                  <a:pt x="215" y="0"/>
                  <a:pt x="182" y="17"/>
                  <a:pt x="151" y="56"/>
                </a:cubicBezTo>
                <a:lnTo>
                  <a:pt x="151" y="56"/>
                </a:lnTo>
                <a:cubicBezTo>
                  <a:pt x="152" y="55"/>
                  <a:pt x="154" y="55"/>
                  <a:pt x="156" y="55"/>
                </a:cubicBezTo>
                <a:cubicBezTo>
                  <a:pt x="151" y="60"/>
                  <a:pt x="145" y="65"/>
                  <a:pt x="139" y="71"/>
                </a:cubicBezTo>
                <a:lnTo>
                  <a:pt x="139" y="71"/>
                </a:lnTo>
                <a:cubicBezTo>
                  <a:pt x="138" y="72"/>
                  <a:pt x="137" y="74"/>
                  <a:pt x="136" y="76"/>
                </a:cubicBezTo>
                <a:cubicBezTo>
                  <a:pt x="136" y="76"/>
                  <a:pt x="136" y="75"/>
                  <a:pt x="136" y="74"/>
                </a:cubicBezTo>
                <a:lnTo>
                  <a:pt x="136" y="74"/>
                </a:lnTo>
                <a:cubicBezTo>
                  <a:pt x="47" y="169"/>
                  <a:pt x="1" y="389"/>
                  <a:pt x="95" y="503"/>
                </a:cubicBezTo>
                <a:cubicBezTo>
                  <a:pt x="116" y="524"/>
                  <a:pt x="116" y="524"/>
                  <a:pt x="116" y="524"/>
                </a:cubicBezTo>
                <a:cubicBezTo>
                  <a:pt x="150" y="554"/>
                  <a:pt x="182" y="567"/>
                  <a:pt x="211" y="567"/>
                </a:cubicBezTo>
                <a:cubicBezTo>
                  <a:pt x="318" y="567"/>
                  <a:pt x="385" y="391"/>
                  <a:pt x="401" y="279"/>
                </a:cubicBezTo>
                <a:cubicBezTo>
                  <a:pt x="415" y="134"/>
                  <a:pt x="337" y="0"/>
                  <a:pt x="24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9"/>
          <p:cNvSpPr/>
          <p:nvPr/>
        </p:nvSpPr>
        <p:spPr>
          <a:xfrm rot="2110645">
            <a:off x="1100653" y="4495379"/>
            <a:ext cx="29426" cy="37402"/>
          </a:xfrm>
          <a:custGeom>
            <a:rect b="b" l="l" r="r" t="t"/>
            <a:pathLst>
              <a:path extrusionOk="0" h="875" w="636">
                <a:moveTo>
                  <a:pt x="376" y="0"/>
                </a:moveTo>
                <a:cubicBezTo>
                  <a:pt x="353" y="0"/>
                  <a:pt x="327" y="6"/>
                  <a:pt x="298" y="20"/>
                </a:cubicBezTo>
                <a:cubicBezTo>
                  <a:pt x="55" y="113"/>
                  <a:pt x="1" y="875"/>
                  <a:pt x="260" y="875"/>
                </a:cubicBezTo>
                <a:cubicBezTo>
                  <a:pt x="284" y="875"/>
                  <a:pt x="310" y="868"/>
                  <a:pt x="339" y="855"/>
                </a:cubicBezTo>
                <a:cubicBezTo>
                  <a:pt x="581" y="762"/>
                  <a:pt x="636" y="0"/>
                  <a:pt x="37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9"/>
          <p:cNvSpPr/>
          <p:nvPr/>
        </p:nvSpPr>
        <p:spPr>
          <a:xfrm rot="2110645">
            <a:off x="1054056" y="4552286"/>
            <a:ext cx="24522" cy="36590"/>
          </a:xfrm>
          <a:custGeom>
            <a:rect b="b" l="l" r="r" t="t"/>
            <a:pathLst>
              <a:path extrusionOk="0" h="856" w="530">
                <a:moveTo>
                  <a:pt x="306" y="0"/>
                </a:moveTo>
                <a:cubicBezTo>
                  <a:pt x="163" y="0"/>
                  <a:pt x="82" y="163"/>
                  <a:pt x="41" y="306"/>
                </a:cubicBezTo>
                <a:cubicBezTo>
                  <a:pt x="0" y="448"/>
                  <a:pt x="0" y="855"/>
                  <a:pt x="224" y="855"/>
                </a:cubicBezTo>
                <a:cubicBezTo>
                  <a:pt x="428" y="855"/>
                  <a:pt x="530" y="530"/>
                  <a:pt x="510" y="326"/>
                </a:cubicBezTo>
                <a:cubicBezTo>
                  <a:pt x="510" y="183"/>
                  <a:pt x="449" y="0"/>
                  <a:pt x="30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9"/>
          <p:cNvSpPr/>
          <p:nvPr/>
        </p:nvSpPr>
        <p:spPr>
          <a:xfrm rot="2110645">
            <a:off x="1035612" y="4498430"/>
            <a:ext cx="23596" cy="32829"/>
          </a:xfrm>
          <a:custGeom>
            <a:rect b="b" l="l" r="r" t="t"/>
            <a:pathLst>
              <a:path extrusionOk="0" h="768" w="510">
                <a:moveTo>
                  <a:pt x="252" y="0"/>
                </a:moveTo>
                <a:cubicBezTo>
                  <a:pt x="165" y="0"/>
                  <a:pt x="83" y="138"/>
                  <a:pt x="41" y="238"/>
                </a:cubicBezTo>
                <a:cubicBezTo>
                  <a:pt x="41" y="258"/>
                  <a:pt x="41" y="258"/>
                  <a:pt x="41" y="278"/>
                </a:cubicBezTo>
                <a:cubicBezTo>
                  <a:pt x="0" y="380"/>
                  <a:pt x="0" y="584"/>
                  <a:pt x="82" y="686"/>
                </a:cubicBezTo>
                <a:cubicBezTo>
                  <a:pt x="163" y="767"/>
                  <a:pt x="224" y="747"/>
                  <a:pt x="306" y="767"/>
                </a:cubicBezTo>
                <a:cubicBezTo>
                  <a:pt x="469" y="767"/>
                  <a:pt x="509" y="482"/>
                  <a:pt x="428" y="319"/>
                </a:cubicBezTo>
                <a:cubicBezTo>
                  <a:pt x="428" y="258"/>
                  <a:pt x="408" y="176"/>
                  <a:pt x="367" y="95"/>
                </a:cubicBezTo>
                <a:cubicBezTo>
                  <a:pt x="330" y="27"/>
                  <a:pt x="290" y="0"/>
                  <a:pt x="25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9"/>
          <p:cNvSpPr/>
          <p:nvPr/>
        </p:nvSpPr>
        <p:spPr>
          <a:xfrm rot="2110645">
            <a:off x="1087829" y="4362815"/>
            <a:ext cx="9115" cy="11071"/>
          </a:xfrm>
          <a:custGeom>
            <a:rect b="b" l="l" r="r" t="t"/>
            <a:pathLst>
              <a:path extrusionOk="0" h="259" w="197">
                <a:moveTo>
                  <a:pt x="127" y="1"/>
                </a:moveTo>
                <a:cubicBezTo>
                  <a:pt x="119" y="1"/>
                  <a:pt x="110" y="4"/>
                  <a:pt x="99" y="10"/>
                </a:cubicBezTo>
                <a:cubicBezTo>
                  <a:pt x="24" y="29"/>
                  <a:pt x="1" y="259"/>
                  <a:pt x="79" y="259"/>
                </a:cubicBezTo>
                <a:cubicBezTo>
                  <a:pt x="85" y="259"/>
                  <a:pt x="92" y="257"/>
                  <a:pt x="99" y="254"/>
                </a:cubicBezTo>
                <a:cubicBezTo>
                  <a:pt x="172" y="218"/>
                  <a:pt x="196" y="1"/>
                  <a:pt x="12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9"/>
          <p:cNvSpPr/>
          <p:nvPr/>
        </p:nvSpPr>
        <p:spPr>
          <a:xfrm rot="2110645">
            <a:off x="837602" y="4647202"/>
            <a:ext cx="17952" cy="23767"/>
          </a:xfrm>
          <a:custGeom>
            <a:rect b="b" l="l" r="r" t="t"/>
            <a:pathLst>
              <a:path extrusionOk="0" h="556" w="388">
                <a:moveTo>
                  <a:pt x="262" y="0"/>
                </a:moveTo>
                <a:cubicBezTo>
                  <a:pt x="203" y="0"/>
                  <a:pt x="137" y="56"/>
                  <a:pt x="103" y="125"/>
                </a:cubicBezTo>
                <a:cubicBezTo>
                  <a:pt x="62" y="226"/>
                  <a:pt x="1" y="410"/>
                  <a:pt x="123" y="532"/>
                </a:cubicBezTo>
                <a:cubicBezTo>
                  <a:pt x="140" y="549"/>
                  <a:pt x="157" y="555"/>
                  <a:pt x="173" y="555"/>
                </a:cubicBezTo>
                <a:cubicBezTo>
                  <a:pt x="195" y="555"/>
                  <a:pt x="213" y="544"/>
                  <a:pt x="225" y="532"/>
                </a:cubicBezTo>
                <a:cubicBezTo>
                  <a:pt x="347" y="511"/>
                  <a:pt x="388" y="247"/>
                  <a:pt x="367" y="125"/>
                </a:cubicBezTo>
                <a:cubicBezTo>
                  <a:pt x="350" y="35"/>
                  <a:pt x="308" y="0"/>
                  <a:pt x="26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9"/>
          <p:cNvSpPr/>
          <p:nvPr/>
        </p:nvSpPr>
        <p:spPr>
          <a:xfrm rot="2110645">
            <a:off x="1072725" y="4220239"/>
            <a:ext cx="14389" cy="18381"/>
          </a:xfrm>
          <a:custGeom>
            <a:rect b="b" l="l" r="r" t="t"/>
            <a:pathLst>
              <a:path extrusionOk="0" h="430" w="311">
                <a:moveTo>
                  <a:pt x="138" y="1"/>
                </a:moveTo>
                <a:cubicBezTo>
                  <a:pt x="1" y="1"/>
                  <a:pt x="3" y="392"/>
                  <a:pt x="121" y="392"/>
                </a:cubicBezTo>
                <a:cubicBezTo>
                  <a:pt x="130" y="392"/>
                  <a:pt x="140" y="390"/>
                  <a:pt x="151" y="384"/>
                </a:cubicBezTo>
                <a:lnTo>
                  <a:pt x="151" y="405"/>
                </a:lnTo>
                <a:cubicBezTo>
                  <a:pt x="165" y="422"/>
                  <a:pt x="179" y="429"/>
                  <a:pt x="192" y="429"/>
                </a:cubicBezTo>
                <a:cubicBezTo>
                  <a:pt x="257" y="429"/>
                  <a:pt x="311" y="249"/>
                  <a:pt x="294" y="181"/>
                </a:cubicBezTo>
                <a:cubicBezTo>
                  <a:pt x="273" y="99"/>
                  <a:pt x="253" y="59"/>
                  <a:pt x="192" y="18"/>
                </a:cubicBezTo>
                <a:cubicBezTo>
                  <a:pt x="172" y="6"/>
                  <a:pt x="154" y="1"/>
                  <a:pt x="13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9"/>
          <p:cNvSpPr/>
          <p:nvPr/>
        </p:nvSpPr>
        <p:spPr>
          <a:xfrm rot="2110645">
            <a:off x="701541" y="3943906"/>
            <a:ext cx="22578" cy="32102"/>
          </a:xfrm>
          <a:custGeom>
            <a:rect b="b" l="l" r="r" t="t"/>
            <a:pathLst>
              <a:path extrusionOk="0" h="751" w="488">
                <a:moveTo>
                  <a:pt x="294" y="1"/>
                </a:moveTo>
                <a:cubicBezTo>
                  <a:pt x="241" y="1"/>
                  <a:pt x="186" y="32"/>
                  <a:pt x="142" y="99"/>
                </a:cubicBezTo>
                <a:cubicBezTo>
                  <a:pt x="101" y="139"/>
                  <a:pt x="81" y="221"/>
                  <a:pt x="40" y="282"/>
                </a:cubicBezTo>
                <a:cubicBezTo>
                  <a:pt x="1" y="440"/>
                  <a:pt x="57" y="731"/>
                  <a:pt x="208" y="731"/>
                </a:cubicBezTo>
                <a:cubicBezTo>
                  <a:pt x="213" y="731"/>
                  <a:pt x="218" y="731"/>
                  <a:pt x="223" y="730"/>
                </a:cubicBezTo>
                <a:lnTo>
                  <a:pt x="223" y="730"/>
                </a:lnTo>
                <a:cubicBezTo>
                  <a:pt x="223" y="730"/>
                  <a:pt x="223" y="750"/>
                  <a:pt x="203" y="750"/>
                </a:cubicBezTo>
                <a:lnTo>
                  <a:pt x="223" y="750"/>
                </a:lnTo>
                <a:cubicBezTo>
                  <a:pt x="223" y="750"/>
                  <a:pt x="223" y="750"/>
                  <a:pt x="223" y="730"/>
                </a:cubicBezTo>
                <a:lnTo>
                  <a:pt x="244" y="730"/>
                </a:lnTo>
                <a:cubicBezTo>
                  <a:pt x="407" y="710"/>
                  <a:pt x="488" y="465"/>
                  <a:pt x="488" y="282"/>
                </a:cubicBezTo>
                <a:cubicBezTo>
                  <a:pt x="475" y="100"/>
                  <a:pt x="387" y="1"/>
                  <a:pt x="29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9"/>
          <p:cNvSpPr/>
          <p:nvPr/>
        </p:nvSpPr>
        <p:spPr>
          <a:xfrm rot="2110645">
            <a:off x="727271" y="4008062"/>
            <a:ext cx="19155" cy="23724"/>
          </a:xfrm>
          <a:custGeom>
            <a:rect b="b" l="l" r="r" t="t"/>
            <a:pathLst>
              <a:path extrusionOk="0" h="555" w="414">
                <a:moveTo>
                  <a:pt x="246" y="1"/>
                </a:moveTo>
                <a:cubicBezTo>
                  <a:pt x="231" y="1"/>
                  <a:pt x="215" y="4"/>
                  <a:pt x="196" y="13"/>
                </a:cubicBezTo>
                <a:cubicBezTo>
                  <a:pt x="47" y="69"/>
                  <a:pt x="0" y="554"/>
                  <a:pt x="167" y="554"/>
                </a:cubicBezTo>
                <a:cubicBezTo>
                  <a:pt x="182" y="554"/>
                  <a:pt x="199" y="550"/>
                  <a:pt x="217" y="542"/>
                </a:cubicBezTo>
                <a:cubicBezTo>
                  <a:pt x="366" y="486"/>
                  <a:pt x="413" y="1"/>
                  <a:pt x="2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9"/>
          <p:cNvSpPr/>
          <p:nvPr/>
        </p:nvSpPr>
        <p:spPr>
          <a:xfrm rot="2110645">
            <a:off x="759942" y="4005563"/>
            <a:ext cx="7449" cy="10045"/>
          </a:xfrm>
          <a:custGeom>
            <a:rect b="b" l="l" r="r" t="t"/>
            <a:pathLst>
              <a:path extrusionOk="0" h="235" w="161">
                <a:moveTo>
                  <a:pt x="98" y="1"/>
                </a:moveTo>
                <a:cubicBezTo>
                  <a:pt x="92" y="1"/>
                  <a:pt x="86" y="2"/>
                  <a:pt x="79" y="6"/>
                </a:cubicBezTo>
                <a:cubicBezTo>
                  <a:pt x="23" y="25"/>
                  <a:pt x="1" y="234"/>
                  <a:pt x="78" y="234"/>
                </a:cubicBezTo>
                <a:cubicBezTo>
                  <a:pt x="84" y="234"/>
                  <a:pt x="92" y="233"/>
                  <a:pt x="99" y="230"/>
                </a:cubicBezTo>
                <a:cubicBezTo>
                  <a:pt x="155" y="192"/>
                  <a:pt x="160" y="1"/>
                  <a:pt x="9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9"/>
          <p:cNvSpPr/>
          <p:nvPr/>
        </p:nvSpPr>
        <p:spPr>
          <a:xfrm rot="2110645">
            <a:off x="1239109" y="4549849"/>
            <a:ext cx="76387" cy="36505"/>
          </a:xfrm>
          <a:custGeom>
            <a:rect b="b" l="l" r="r" t="t"/>
            <a:pathLst>
              <a:path extrusionOk="0" h="854" w="1651">
                <a:moveTo>
                  <a:pt x="922" y="1"/>
                </a:moveTo>
                <a:cubicBezTo>
                  <a:pt x="744" y="1"/>
                  <a:pt x="565" y="47"/>
                  <a:pt x="428" y="120"/>
                </a:cubicBezTo>
                <a:cubicBezTo>
                  <a:pt x="204" y="243"/>
                  <a:pt x="1" y="528"/>
                  <a:pt x="266" y="731"/>
                </a:cubicBezTo>
                <a:cubicBezTo>
                  <a:pt x="380" y="817"/>
                  <a:pt x="535" y="854"/>
                  <a:pt x="697" y="854"/>
                </a:cubicBezTo>
                <a:cubicBezTo>
                  <a:pt x="880" y="854"/>
                  <a:pt x="1071" y="807"/>
                  <a:pt x="1223" y="731"/>
                </a:cubicBezTo>
                <a:cubicBezTo>
                  <a:pt x="1426" y="629"/>
                  <a:pt x="1650" y="344"/>
                  <a:pt x="1386" y="141"/>
                </a:cubicBezTo>
                <a:cubicBezTo>
                  <a:pt x="1257" y="42"/>
                  <a:pt x="1090" y="1"/>
                  <a:pt x="92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9"/>
          <p:cNvSpPr/>
          <p:nvPr/>
        </p:nvSpPr>
        <p:spPr>
          <a:xfrm rot="2110645">
            <a:off x="1265821" y="4476007"/>
            <a:ext cx="55613" cy="26631"/>
          </a:xfrm>
          <a:custGeom>
            <a:rect b="b" l="l" r="r" t="t"/>
            <a:pathLst>
              <a:path extrusionOk="0" h="623" w="1202">
                <a:moveTo>
                  <a:pt x="660" y="0"/>
                </a:moveTo>
                <a:cubicBezTo>
                  <a:pt x="535" y="0"/>
                  <a:pt x="408" y="31"/>
                  <a:pt x="306" y="82"/>
                </a:cubicBezTo>
                <a:cubicBezTo>
                  <a:pt x="143" y="163"/>
                  <a:pt x="0" y="387"/>
                  <a:pt x="184" y="530"/>
                </a:cubicBezTo>
                <a:cubicBezTo>
                  <a:pt x="268" y="595"/>
                  <a:pt x="378" y="622"/>
                  <a:pt x="492" y="622"/>
                </a:cubicBezTo>
                <a:cubicBezTo>
                  <a:pt x="626" y="622"/>
                  <a:pt x="766" y="585"/>
                  <a:pt x="876" y="530"/>
                </a:cubicBezTo>
                <a:cubicBezTo>
                  <a:pt x="1039" y="448"/>
                  <a:pt x="1202" y="245"/>
                  <a:pt x="998" y="102"/>
                </a:cubicBezTo>
                <a:cubicBezTo>
                  <a:pt x="907" y="31"/>
                  <a:pt x="784" y="0"/>
                  <a:pt x="66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9"/>
          <p:cNvSpPr/>
          <p:nvPr/>
        </p:nvSpPr>
        <p:spPr>
          <a:xfrm rot="2110645">
            <a:off x="1334985" y="4486702"/>
            <a:ext cx="49367" cy="24963"/>
          </a:xfrm>
          <a:custGeom>
            <a:rect b="b" l="l" r="r" t="t"/>
            <a:pathLst>
              <a:path extrusionOk="0" h="584" w="1067">
                <a:moveTo>
                  <a:pt x="532" y="0"/>
                </a:moveTo>
                <a:cubicBezTo>
                  <a:pt x="345" y="0"/>
                  <a:pt x="1" y="88"/>
                  <a:pt x="69" y="275"/>
                </a:cubicBezTo>
                <a:cubicBezTo>
                  <a:pt x="69" y="316"/>
                  <a:pt x="89" y="336"/>
                  <a:pt x="89" y="356"/>
                </a:cubicBezTo>
                <a:cubicBezTo>
                  <a:pt x="148" y="521"/>
                  <a:pt x="302" y="584"/>
                  <a:pt x="465" y="584"/>
                </a:cubicBezTo>
                <a:cubicBezTo>
                  <a:pt x="584" y="584"/>
                  <a:pt x="708" y="551"/>
                  <a:pt x="802" y="499"/>
                </a:cubicBezTo>
                <a:cubicBezTo>
                  <a:pt x="1067" y="356"/>
                  <a:pt x="1006" y="112"/>
                  <a:pt x="741" y="31"/>
                </a:cubicBezTo>
                <a:cubicBezTo>
                  <a:pt x="700" y="31"/>
                  <a:pt x="660" y="10"/>
                  <a:pt x="619" y="10"/>
                </a:cubicBezTo>
                <a:cubicBezTo>
                  <a:pt x="599" y="4"/>
                  <a:pt x="568" y="0"/>
                  <a:pt x="53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9"/>
          <p:cNvSpPr/>
          <p:nvPr/>
        </p:nvSpPr>
        <p:spPr>
          <a:xfrm rot="2110645">
            <a:off x="1344777" y="4557263"/>
            <a:ext cx="29426" cy="14534"/>
          </a:xfrm>
          <a:custGeom>
            <a:rect b="b" l="l" r="r" t="t"/>
            <a:pathLst>
              <a:path extrusionOk="0" h="340" w="636">
                <a:moveTo>
                  <a:pt x="224" y="1"/>
                </a:moveTo>
                <a:cubicBezTo>
                  <a:pt x="163" y="1"/>
                  <a:pt x="61" y="41"/>
                  <a:pt x="21" y="123"/>
                </a:cubicBezTo>
                <a:cubicBezTo>
                  <a:pt x="21" y="123"/>
                  <a:pt x="21" y="123"/>
                  <a:pt x="21" y="143"/>
                </a:cubicBezTo>
                <a:cubicBezTo>
                  <a:pt x="0" y="184"/>
                  <a:pt x="21" y="204"/>
                  <a:pt x="41" y="245"/>
                </a:cubicBezTo>
                <a:lnTo>
                  <a:pt x="102" y="286"/>
                </a:lnTo>
                <a:cubicBezTo>
                  <a:pt x="135" y="324"/>
                  <a:pt x="186" y="340"/>
                  <a:pt x="240" y="340"/>
                </a:cubicBezTo>
                <a:cubicBezTo>
                  <a:pt x="416" y="340"/>
                  <a:pt x="635" y="171"/>
                  <a:pt x="448" y="62"/>
                </a:cubicBezTo>
                <a:cubicBezTo>
                  <a:pt x="367" y="21"/>
                  <a:pt x="306" y="1"/>
                  <a:pt x="22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9"/>
          <p:cNvSpPr/>
          <p:nvPr/>
        </p:nvSpPr>
        <p:spPr>
          <a:xfrm rot="2110645">
            <a:off x="1512218" y="4640628"/>
            <a:ext cx="67874" cy="32487"/>
          </a:xfrm>
          <a:custGeom>
            <a:rect b="b" l="l" r="r" t="t"/>
            <a:pathLst>
              <a:path extrusionOk="0" h="760" w="1467">
                <a:moveTo>
                  <a:pt x="830" y="1"/>
                </a:moveTo>
                <a:cubicBezTo>
                  <a:pt x="673" y="1"/>
                  <a:pt x="514" y="42"/>
                  <a:pt x="387" y="105"/>
                </a:cubicBezTo>
                <a:cubicBezTo>
                  <a:pt x="184" y="207"/>
                  <a:pt x="1" y="472"/>
                  <a:pt x="245" y="635"/>
                </a:cubicBezTo>
                <a:cubicBezTo>
                  <a:pt x="353" y="723"/>
                  <a:pt x="495" y="760"/>
                  <a:pt x="640" y="760"/>
                </a:cubicBezTo>
                <a:cubicBezTo>
                  <a:pt x="795" y="760"/>
                  <a:pt x="954" y="718"/>
                  <a:pt x="1080" y="655"/>
                </a:cubicBezTo>
                <a:cubicBezTo>
                  <a:pt x="1284" y="553"/>
                  <a:pt x="1467" y="309"/>
                  <a:pt x="1243" y="126"/>
                </a:cubicBezTo>
                <a:cubicBezTo>
                  <a:pt x="1125" y="37"/>
                  <a:pt x="978" y="1"/>
                  <a:pt x="83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9"/>
          <p:cNvSpPr txBox="1"/>
          <p:nvPr>
            <p:ph idx="4" type="subTitle"/>
          </p:nvPr>
        </p:nvSpPr>
        <p:spPr>
          <a:xfrm>
            <a:off x="2023650" y="2668291"/>
            <a:ext cx="5096700" cy="4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025" name="Google Shape;5025;p19"/>
          <p:cNvSpPr txBox="1"/>
          <p:nvPr>
            <p:ph idx="5" type="subTitle"/>
          </p:nvPr>
        </p:nvSpPr>
        <p:spPr>
          <a:xfrm>
            <a:off x="-216275" y="1428588"/>
            <a:ext cx="5096700" cy="4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026" name="Google Shape;5026;p19"/>
          <p:cNvSpPr/>
          <p:nvPr/>
        </p:nvSpPr>
        <p:spPr>
          <a:xfrm flipH="1" rot="-3982602">
            <a:off x="5739706" y="-2580134"/>
            <a:ext cx="3639079" cy="6726709"/>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_1">
    <p:spTree>
      <p:nvGrpSpPr>
        <p:cNvPr id="5027" name="Shape 5027"/>
        <p:cNvGrpSpPr/>
        <p:nvPr/>
      </p:nvGrpSpPr>
      <p:grpSpPr>
        <a:xfrm>
          <a:off x="0" y="0"/>
          <a:ext cx="0" cy="0"/>
          <a:chOff x="0" y="0"/>
          <a:chExt cx="0" cy="0"/>
        </a:xfrm>
      </p:grpSpPr>
      <p:sp>
        <p:nvSpPr>
          <p:cNvPr id="5028" name="Google Shape;5028;p20"/>
          <p:cNvSpPr/>
          <p:nvPr/>
        </p:nvSpPr>
        <p:spPr>
          <a:xfrm rot="4828734">
            <a:off x="1741446" y="-3365435"/>
            <a:ext cx="2722710" cy="8224177"/>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20"/>
          <p:cNvGrpSpPr/>
          <p:nvPr/>
        </p:nvGrpSpPr>
        <p:grpSpPr>
          <a:xfrm>
            <a:off x="7623529" y="-1708075"/>
            <a:ext cx="3294643" cy="3569766"/>
            <a:chOff x="7623529" y="-1708075"/>
            <a:chExt cx="3294643" cy="3569766"/>
          </a:xfrm>
        </p:grpSpPr>
        <p:sp>
          <p:nvSpPr>
            <p:cNvPr id="5030" name="Google Shape;5030;p20"/>
            <p:cNvSpPr/>
            <p:nvPr/>
          </p:nvSpPr>
          <p:spPr>
            <a:xfrm rot="1426496">
              <a:off x="8167448" y="-1192076"/>
              <a:ext cx="2241135" cy="2435481"/>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20"/>
            <p:cNvSpPr/>
            <p:nvPr/>
          </p:nvSpPr>
          <p:spPr>
            <a:xfrm rot="1426496">
              <a:off x="7957267" y="-1255123"/>
              <a:ext cx="2627166" cy="2663863"/>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20"/>
          <p:cNvGrpSpPr/>
          <p:nvPr/>
        </p:nvGrpSpPr>
        <p:grpSpPr>
          <a:xfrm>
            <a:off x="7776843" y="-811094"/>
            <a:ext cx="2142964" cy="1636947"/>
            <a:chOff x="7776843" y="-811094"/>
            <a:chExt cx="2142964" cy="1636947"/>
          </a:xfrm>
        </p:grpSpPr>
        <p:sp>
          <p:nvSpPr>
            <p:cNvPr id="5033" name="Google Shape;5033;p20"/>
            <p:cNvSpPr/>
            <p:nvPr/>
          </p:nvSpPr>
          <p:spPr>
            <a:xfrm>
              <a:off x="7897614" y="183393"/>
              <a:ext cx="80596" cy="55001"/>
            </a:xfrm>
            <a:custGeom>
              <a:rect b="b" l="l" r="r" t="t"/>
              <a:pathLst>
                <a:path extrusionOk="0" h="909" w="1332">
                  <a:moveTo>
                    <a:pt x="343" y="1"/>
                  </a:moveTo>
                  <a:cubicBezTo>
                    <a:pt x="140" y="1"/>
                    <a:pt x="0" y="98"/>
                    <a:pt x="62" y="345"/>
                  </a:cubicBezTo>
                  <a:cubicBezTo>
                    <a:pt x="151" y="638"/>
                    <a:pt x="672" y="908"/>
                    <a:pt x="1004" y="908"/>
                  </a:cubicBezTo>
                  <a:cubicBezTo>
                    <a:pt x="1201" y="908"/>
                    <a:pt x="1332" y="812"/>
                    <a:pt x="1263" y="569"/>
                  </a:cubicBezTo>
                  <a:cubicBezTo>
                    <a:pt x="1187" y="265"/>
                    <a:pt x="678" y="1"/>
                    <a:pt x="34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20"/>
            <p:cNvSpPr/>
            <p:nvPr/>
          </p:nvSpPr>
          <p:spPr>
            <a:xfrm>
              <a:off x="7776843" y="90213"/>
              <a:ext cx="80172" cy="61415"/>
            </a:xfrm>
            <a:custGeom>
              <a:rect b="b" l="l" r="r" t="t"/>
              <a:pathLst>
                <a:path extrusionOk="0" h="1015" w="1325">
                  <a:moveTo>
                    <a:pt x="418" y="0"/>
                  </a:moveTo>
                  <a:cubicBezTo>
                    <a:pt x="314" y="0"/>
                    <a:pt x="228" y="42"/>
                    <a:pt x="184" y="154"/>
                  </a:cubicBezTo>
                  <a:cubicBezTo>
                    <a:pt x="164" y="174"/>
                    <a:pt x="164" y="195"/>
                    <a:pt x="143" y="215"/>
                  </a:cubicBezTo>
                  <a:cubicBezTo>
                    <a:pt x="1" y="541"/>
                    <a:pt x="428" y="826"/>
                    <a:pt x="673" y="948"/>
                  </a:cubicBezTo>
                  <a:cubicBezTo>
                    <a:pt x="775" y="989"/>
                    <a:pt x="877" y="1014"/>
                    <a:pt x="976" y="1014"/>
                  </a:cubicBezTo>
                  <a:cubicBezTo>
                    <a:pt x="1075" y="1014"/>
                    <a:pt x="1172" y="989"/>
                    <a:pt x="1263" y="928"/>
                  </a:cubicBezTo>
                  <a:cubicBezTo>
                    <a:pt x="1325" y="867"/>
                    <a:pt x="1325" y="806"/>
                    <a:pt x="1304" y="724"/>
                  </a:cubicBezTo>
                  <a:cubicBezTo>
                    <a:pt x="1304" y="602"/>
                    <a:pt x="1243" y="480"/>
                    <a:pt x="1162" y="398"/>
                  </a:cubicBezTo>
                  <a:cubicBezTo>
                    <a:pt x="1141" y="378"/>
                    <a:pt x="1101" y="337"/>
                    <a:pt x="1080" y="317"/>
                  </a:cubicBezTo>
                  <a:cubicBezTo>
                    <a:pt x="981" y="218"/>
                    <a:pt x="656" y="0"/>
                    <a:pt x="41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20"/>
            <p:cNvSpPr/>
            <p:nvPr/>
          </p:nvSpPr>
          <p:spPr>
            <a:xfrm>
              <a:off x="7914858" y="-14403"/>
              <a:ext cx="106856" cy="62504"/>
            </a:xfrm>
            <a:custGeom>
              <a:rect b="b" l="l" r="r" t="t"/>
              <a:pathLst>
                <a:path extrusionOk="0" h="1033" w="1766">
                  <a:moveTo>
                    <a:pt x="498" y="0"/>
                  </a:moveTo>
                  <a:cubicBezTo>
                    <a:pt x="400" y="0"/>
                    <a:pt x="306" y="27"/>
                    <a:pt x="225" y="91"/>
                  </a:cubicBezTo>
                  <a:lnTo>
                    <a:pt x="164" y="131"/>
                  </a:lnTo>
                  <a:cubicBezTo>
                    <a:pt x="1" y="274"/>
                    <a:pt x="82" y="539"/>
                    <a:pt x="204" y="681"/>
                  </a:cubicBezTo>
                  <a:cubicBezTo>
                    <a:pt x="204" y="681"/>
                    <a:pt x="204" y="702"/>
                    <a:pt x="204" y="722"/>
                  </a:cubicBezTo>
                  <a:cubicBezTo>
                    <a:pt x="173" y="865"/>
                    <a:pt x="400" y="1032"/>
                    <a:pt x="570" y="1032"/>
                  </a:cubicBezTo>
                  <a:cubicBezTo>
                    <a:pt x="618" y="1032"/>
                    <a:pt x="662" y="1018"/>
                    <a:pt x="693" y="987"/>
                  </a:cubicBezTo>
                  <a:cubicBezTo>
                    <a:pt x="693" y="987"/>
                    <a:pt x="693" y="987"/>
                    <a:pt x="693" y="966"/>
                  </a:cubicBezTo>
                  <a:cubicBezTo>
                    <a:pt x="768" y="996"/>
                    <a:pt x="842" y="1015"/>
                    <a:pt x="925" y="1015"/>
                  </a:cubicBezTo>
                  <a:cubicBezTo>
                    <a:pt x="955" y="1015"/>
                    <a:pt x="986" y="1013"/>
                    <a:pt x="1019" y="1007"/>
                  </a:cubicBezTo>
                  <a:cubicBezTo>
                    <a:pt x="1765" y="903"/>
                    <a:pt x="1062" y="0"/>
                    <a:pt x="49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20"/>
            <p:cNvSpPr/>
            <p:nvPr/>
          </p:nvSpPr>
          <p:spPr>
            <a:xfrm>
              <a:off x="8126813" y="-2544"/>
              <a:ext cx="85074" cy="57845"/>
            </a:xfrm>
            <a:custGeom>
              <a:rect b="b" l="l" r="r" t="t"/>
              <a:pathLst>
                <a:path extrusionOk="0" h="956" w="1406">
                  <a:moveTo>
                    <a:pt x="410" y="1"/>
                  </a:moveTo>
                  <a:cubicBezTo>
                    <a:pt x="318" y="1"/>
                    <a:pt x="238" y="24"/>
                    <a:pt x="184" y="78"/>
                  </a:cubicBezTo>
                  <a:cubicBezTo>
                    <a:pt x="143" y="98"/>
                    <a:pt x="123" y="139"/>
                    <a:pt x="123" y="180"/>
                  </a:cubicBezTo>
                  <a:cubicBezTo>
                    <a:pt x="102" y="200"/>
                    <a:pt x="102" y="241"/>
                    <a:pt x="102" y="261"/>
                  </a:cubicBezTo>
                  <a:cubicBezTo>
                    <a:pt x="1" y="384"/>
                    <a:pt x="164" y="608"/>
                    <a:pt x="265" y="669"/>
                  </a:cubicBezTo>
                  <a:cubicBezTo>
                    <a:pt x="456" y="821"/>
                    <a:pt x="682" y="956"/>
                    <a:pt x="927" y="956"/>
                  </a:cubicBezTo>
                  <a:cubicBezTo>
                    <a:pt x="944" y="956"/>
                    <a:pt x="961" y="955"/>
                    <a:pt x="978" y="954"/>
                  </a:cubicBezTo>
                  <a:cubicBezTo>
                    <a:pt x="1263" y="954"/>
                    <a:pt x="1406" y="709"/>
                    <a:pt x="1263" y="465"/>
                  </a:cubicBezTo>
                  <a:cubicBezTo>
                    <a:pt x="1124" y="233"/>
                    <a:pt x="703" y="1"/>
                    <a:pt x="41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20"/>
            <p:cNvSpPr/>
            <p:nvPr/>
          </p:nvSpPr>
          <p:spPr>
            <a:xfrm>
              <a:off x="8038110" y="140978"/>
              <a:ext cx="65651" cy="52339"/>
            </a:xfrm>
            <a:custGeom>
              <a:rect b="b" l="l" r="r" t="t"/>
              <a:pathLst>
                <a:path extrusionOk="0" h="865" w="1085">
                  <a:moveTo>
                    <a:pt x="380" y="0"/>
                  </a:moveTo>
                  <a:cubicBezTo>
                    <a:pt x="267" y="0"/>
                    <a:pt x="161" y="45"/>
                    <a:pt x="82" y="150"/>
                  </a:cubicBezTo>
                  <a:cubicBezTo>
                    <a:pt x="0" y="272"/>
                    <a:pt x="102" y="394"/>
                    <a:pt x="204" y="476"/>
                  </a:cubicBezTo>
                  <a:cubicBezTo>
                    <a:pt x="224" y="496"/>
                    <a:pt x="224" y="516"/>
                    <a:pt x="245" y="537"/>
                  </a:cubicBezTo>
                  <a:cubicBezTo>
                    <a:pt x="326" y="659"/>
                    <a:pt x="618" y="864"/>
                    <a:pt x="826" y="864"/>
                  </a:cubicBezTo>
                  <a:cubicBezTo>
                    <a:pt x="929" y="864"/>
                    <a:pt x="1012" y="814"/>
                    <a:pt x="1039" y="679"/>
                  </a:cubicBezTo>
                  <a:cubicBezTo>
                    <a:pt x="1084" y="362"/>
                    <a:pt x="704" y="0"/>
                    <a:pt x="38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20"/>
            <p:cNvSpPr/>
            <p:nvPr/>
          </p:nvSpPr>
          <p:spPr>
            <a:xfrm>
              <a:off x="8258294" y="382399"/>
              <a:ext cx="89551" cy="63956"/>
            </a:xfrm>
            <a:custGeom>
              <a:rect b="b" l="l" r="r" t="t"/>
              <a:pathLst>
                <a:path extrusionOk="0" h="1057" w="1480">
                  <a:moveTo>
                    <a:pt x="492" y="1"/>
                  </a:moveTo>
                  <a:cubicBezTo>
                    <a:pt x="262" y="1"/>
                    <a:pt x="0" y="117"/>
                    <a:pt x="88" y="416"/>
                  </a:cubicBezTo>
                  <a:cubicBezTo>
                    <a:pt x="170" y="742"/>
                    <a:pt x="557" y="987"/>
                    <a:pt x="882" y="1048"/>
                  </a:cubicBezTo>
                  <a:cubicBezTo>
                    <a:pt x="916" y="1053"/>
                    <a:pt x="951" y="1056"/>
                    <a:pt x="988" y="1056"/>
                  </a:cubicBezTo>
                  <a:cubicBezTo>
                    <a:pt x="1218" y="1056"/>
                    <a:pt x="1480" y="939"/>
                    <a:pt x="1392" y="640"/>
                  </a:cubicBezTo>
                  <a:cubicBezTo>
                    <a:pt x="1310" y="314"/>
                    <a:pt x="923" y="70"/>
                    <a:pt x="597" y="9"/>
                  </a:cubicBezTo>
                  <a:cubicBezTo>
                    <a:pt x="564" y="3"/>
                    <a:pt x="528" y="1"/>
                    <a:pt x="49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20"/>
            <p:cNvSpPr/>
            <p:nvPr/>
          </p:nvSpPr>
          <p:spPr>
            <a:xfrm>
              <a:off x="8575348" y="336112"/>
              <a:ext cx="90035" cy="61657"/>
            </a:xfrm>
            <a:custGeom>
              <a:rect b="b" l="l" r="r" t="t"/>
              <a:pathLst>
                <a:path extrusionOk="0" h="1019" w="1488">
                  <a:moveTo>
                    <a:pt x="489" y="0"/>
                  </a:moveTo>
                  <a:cubicBezTo>
                    <a:pt x="245" y="0"/>
                    <a:pt x="103" y="163"/>
                    <a:pt x="143" y="387"/>
                  </a:cubicBezTo>
                  <a:cubicBezTo>
                    <a:pt x="123" y="407"/>
                    <a:pt x="123" y="407"/>
                    <a:pt x="123" y="448"/>
                  </a:cubicBezTo>
                  <a:cubicBezTo>
                    <a:pt x="82" y="509"/>
                    <a:pt x="41" y="570"/>
                    <a:pt x="21" y="652"/>
                  </a:cubicBezTo>
                  <a:cubicBezTo>
                    <a:pt x="1" y="733"/>
                    <a:pt x="143" y="835"/>
                    <a:pt x="225" y="855"/>
                  </a:cubicBezTo>
                  <a:cubicBezTo>
                    <a:pt x="489" y="957"/>
                    <a:pt x="775" y="998"/>
                    <a:pt x="1060" y="1018"/>
                  </a:cubicBezTo>
                  <a:cubicBezTo>
                    <a:pt x="1365" y="1018"/>
                    <a:pt x="1487" y="733"/>
                    <a:pt x="1345" y="489"/>
                  </a:cubicBezTo>
                  <a:cubicBezTo>
                    <a:pt x="1162" y="183"/>
                    <a:pt x="856" y="20"/>
                    <a:pt x="48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20"/>
            <p:cNvSpPr/>
            <p:nvPr/>
          </p:nvSpPr>
          <p:spPr>
            <a:xfrm>
              <a:off x="9315344" y="-790885"/>
              <a:ext cx="98869" cy="59842"/>
            </a:xfrm>
            <a:custGeom>
              <a:rect b="b" l="l" r="r" t="t"/>
              <a:pathLst>
                <a:path extrusionOk="0" h="989" w="1634">
                  <a:moveTo>
                    <a:pt x="550" y="1"/>
                  </a:moveTo>
                  <a:cubicBezTo>
                    <a:pt x="220" y="1"/>
                    <a:pt x="1" y="279"/>
                    <a:pt x="296" y="623"/>
                  </a:cubicBezTo>
                  <a:cubicBezTo>
                    <a:pt x="401" y="755"/>
                    <a:pt x="822" y="989"/>
                    <a:pt x="1111" y="989"/>
                  </a:cubicBezTo>
                  <a:cubicBezTo>
                    <a:pt x="1269" y="989"/>
                    <a:pt x="1388" y="919"/>
                    <a:pt x="1395" y="725"/>
                  </a:cubicBezTo>
                  <a:cubicBezTo>
                    <a:pt x="1395" y="707"/>
                    <a:pt x="1391" y="697"/>
                    <a:pt x="1385" y="695"/>
                  </a:cubicBezTo>
                  <a:lnTo>
                    <a:pt x="1385" y="695"/>
                  </a:lnTo>
                  <a:cubicBezTo>
                    <a:pt x="1634" y="416"/>
                    <a:pt x="1001" y="93"/>
                    <a:pt x="784" y="73"/>
                  </a:cubicBezTo>
                  <a:cubicBezTo>
                    <a:pt x="845" y="73"/>
                    <a:pt x="845" y="73"/>
                    <a:pt x="805" y="53"/>
                  </a:cubicBezTo>
                  <a:cubicBezTo>
                    <a:pt x="717" y="17"/>
                    <a:pt x="631" y="1"/>
                    <a:pt x="55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20"/>
            <p:cNvSpPr/>
            <p:nvPr/>
          </p:nvSpPr>
          <p:spPr>
            <a:xfrm>
              <a:off x="9562272" y="-811094"/>
              <a:ext cx="67224" cy="48830"/>
            </a:xfrm>
            <a:custGeom>
              <a:rect b="b" l="l" r="r" t="t"/>
              <a:pathLst>
                <a:path extrusionOk="0" h="807" w="1111">
                  <a:moveTo>
                    <a:pt x="348" y="0"/>
                  </a:moveTo>
                  <a:cubicBezTo>
                    <a:pt x="222" y="0"/>
                    <a:pt x="120" y="53"/>
                    <a:pt x="84" y="183"/>
                  </a:cubicBezTo>
                  <a:cubicBezTo>
                    <a:pt x="0" y="505"/>
                    <a:pt x="482" y="807"/>
                    <a:pt x="806" y="807"/>
                  </a:cubicBezTo>
                  <a:cubicBezTo>
                    <a:pt x="954" y="807"/>
                    <a:pt x="1069" y="744"/>
                    <a:pt x="1082" y="590"/>
                  </a:cubicBezTo>
                  <a:cubicBezTo>
                    <a:pt x="1111" y="316"/>
                    <a:pt x="658" y="0"/>
                    <a:pt x="3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20"/>
            <p:cNvSpPr/>
            <p:nvPr/>
          </p:nvSpPr>
          <p:spPr>
            <a:xfrm>
              <a:off x="9600693" y="-532037"/>
              <a:ext cx="80051" cy="48467"/>
            </a:xfrm>
            <a:custGeom>
              <a:rect b="b" l="l" r="r" t="t"/>
              <a:pathLst>
                <a:path extrusionOk="0" h="801" w="1323">
                  <a:moveTo>
                    <a:pt x="492" y="1"/>
                  </a:moveTo>
                  <a:cubicBezTo>
                    <a:pt x="169" y="1"/>
                    <a:pt x="1" y="318"/>
                    <a:pt x="365" y="561"/>
                  </a:cubicBezTo>
                  <a:lnTo>
                    <a:pt x="427" y="601"/>
                  </a:lnTo>
                  <a:cubicBezTo>
                    <a:pt x="531" y="680"/>
                    <a:pt x="746" y="801"/>
                    <a:pt x="929" y="801"/>
                  </a:cubicBezTo>
                  <a:cubicBezTo>
                    <a:pt x="1031" y="801"/>
                    <a:pt x="1122" y="764"/>
                    <a:pt x="1180" y="662"/>
                  </a:cubicBezTo>
                  <a:cubicBezTo>
                    <a:pt x="1323" y="418"/>
                    <a:pt x="936" y="113"/>
                    <a:pt x="732" y="51"/>
                  </a:cubicBezTo>
                  <a:cubicBezTo>
                    <a:pt x="712" y="51"/>
                    <a:pt x="691" y="31"/>
                    <a:pt x="671" y="31"/>
                  </a:cubicBezTo>
                  <a:cubicBezTo>
                    <a:pt x="608" y="10"/>
                    <a:pt x="547" y="1"/>
                    <a:pt x="49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20"/>
            <p:cNvSpPr/>
            <p:nvPr/>
          </p:nvSpPr>
          <p:spPr>
            <a:xfrm>
              <a:off x="9169281" y="-481212"/>
              <a:ext cx="107280" cy="59600"/>
            </a:xfrm>
            <a:custGeom>
              <a:rect b="b" l="l" r="r" t="t"/>
              <a:pathLst>
                <a:path extrusionOk="0" h="985" w="1773">
                  <a:moveTo>
                    <a:pt x="617" y="1"/>
                  </a:moveTo>
                  <a:cubicBezTo>
                    <a:pt x="488" y="1"/>
                    <a:pt x="362" y="17"/>
                    <a:pt x="245" y="67"/>
                  </a:cubicBezTo>
                  <a:lnTo>
                    <a:pt x="225" y="67"/>
                  </a:lnTo>
                  <a:cubicBezTo>
                    <a:pt x="205" y="87"/>
                    <a:pt x="184" y="87"/>
                    <a:pt x="164" y="87"/>
                  </a:cubicBezTo>
                  <a:cubicBezTo>
                    <a:pt x="1" y="189"/>
                    <a:pt x="21" y="332"/>
                    <a:pt x="123" y="494"/>
                  </a:cubicBezTo>
                  <a:cubicBezTo>
                    <a:pt x="123" y="494"/>
                    <a:pt x="123" y="515"/>
                    <a:pt x="123" y="515"/>
                  </a:cubicBezTo>
                  <a:cubicBezTo>
                    <a:pt x="123" y="535"/>
                    <a:pt x="143" y="535"/>
                    <a:pt x="143" y="556"/>
                  </a:cubicBezTo>
                  <a:cubicBezTo>
                    <a:pt x="318" y="789"/>
                    <a:pt x="623" y="985"/>
                    <a:pt x="916" y="985"/>
                  </a:cubicBezTo>
                  <a:cubicBezTo>
                    <a:pt x="930" y="985"/>
                    <a:pt x="944" y="984"/>
                    <a:pt x="958" y="983"/>
                  </a:cubicBezTo>
                  <a:cubicBezTo>
                    <a:pt x="1264" y="983"/>
                    <a:pt x="1427" y="780"/>
                    <a:pt x="1610" y="556"/>
                  </a:cubicBezTo>
                  <a:cubicBezTo>
                    <a:pt x="1773" y="352"/>
                    <a:pt x="1304" y="67"/>
                    <a:pt x="1162" y="46"/>
                  </a:cubicBezTo>
                  <a:cubicBezTo>
                    <a:pt x="993" y="34"/>
                    <a:pt x="803" y="1"/>
                    <a:pt x="61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20"/>
            <p:cNvSpPr/>
            <p:nvPr/>
          </p:nvSpPr>
          <p:spPr>
            <a:xfrm>
              <a:off x="9405681" y="-659283"/>
              <a:ext cx="95541" cy="68071"/>
            </a:xfrm>
            <a:custGeom>
              <a:rect b="b" l="l" r="r" t="t"/>
              <a:pathLst>
                <a:path extrusionOk="0" h="1125" w="1579">
                  <a:moveTo>
                    <a:pt x="498" y="1"/>
                  </a:moveTo>
                  <a:cubicBezTo>
                    <a:pt x="257" y="1"/>
                    <a:pt x="0" y="134"/>
                    <a:pt x="86" y="423"/>
                  </a:cubicBezTo>
                  <a:cubicBezTo>
                    <a:pt x="187" y="790"/>
                    <a:pt x="574" y="1055"/>
                    <a:pt x="941" y="1116"/>
                  </a:cubicBezTo>
                  <a:cubicBezTo>
                    <a:pt x="977" y="1121"/>
                    <a:pt x="1015" y="1124"/>
                    <a:pt x="1053" y="1124"/>
                  </a:cubicBezTo>
                  <a:cubicBezTo>
                    <a:pt x="1301" y="1124"/>
                    <a:pt x="1579" y="1005"/>
                    <a:pt x="1491" y="688"/>
                  </a:cubicBezTo>
                  <a:cubicBezTo>
                    <a:pt x="1409" y="322"/>
                    <a:pt x="1002" y="77"/>
                    <a:pt x="635" y="16"/>
                  </a:cubicBezTo>
                  <a:cubicBezTo>
                    <a:pt x="592" y="6"/>
                    <a:pt x="546" y="1"/>
                    <a:pt x="49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20"/>
            <p:cNvSpPr/>
            <p:nvPr/>
          </p:nvSpPr>
          <p:spPr>
            <a:xfrm>
              <a:off x="9427644" y="-455617"/>
              <a:ext cx="79809" cy="55485"/>
            </a:xfrm>
            <a:custGeom>
              <a:rect b="b" l="l" r="r" t="t"/>
              <a:pathLst>
                <a:path extrusionOk="0" h="917" w="1319">
                  <a:moveTo>
                    <a:pt x="427" y="1"/>
                  </a:moveTo>
                  <a:cubicBezTo>
                    <a:pt x="221" y="1"/>
                    <a:pt x="0" y="99"/>
                    <a:pt x="69" y="357"/>
                  </a:cubicBezTo>
                  <a:cubicBezTo>
                    <a:pt x="171" y="642"/>
                    <a:pt x="496" y="866"/>
                    <a:pt x="782" y="906"/>
                  </a:cubicBezTo>
                  <a:cubicBezTo>
                    <a:pt x="817" y="913"/>
                    <a:pt x="854" y="916"/>
                    <a:pt x="892" y="916"/>
                  </a:cubicBezTo>
                  <a:cubicBezTo>
                    <a:pt x="1098" y="916"/>
                    <a:pt x="1319" y="818"/>
                    <a:pt x="1250" y="560"/>
                  </a:cubicBezTo>
                  <a:cubicBezTo>
                    <a:pt x="1169" y="255"/>
                    <a:pt x="843" y="51"/>
                    <a:pt x="537" y="10"/>
                  </a:cubicBezTo>
                  <a:cubicBezTo>
                    <a:pt x="502" y="4"/>
                    <a:pt x="465" y="1"/>
                    <a:pt x="42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20"/>
            <p:cNvSpPr/>
            <p:nvPr/>
          </p:nvSpPr>
          <p:spPr>
            <a:xfrm>
              <a:off x="9315949" y="-406970"/>
              <a:ext cx="98627" cy="60144"/>
            </a:xfrm>
            <a:custGeom>
              <a:rect b="b" l="l" r="r" t="t"/>
              <a:pathLst>
                <a:path extrusionOk="0" h="994" w="1630">
                  <a:moveTo>
                    <a:pt x="632" y="1"/>
                  </a:moveTo>
                  <a:cubicBezTo>
                    <a:pt x="0" y="1"/>
                    <a:pt x="448" y="652"/>
                    <a:pt x="713" y="815"/>
                  </a:cubicBezTo>
                  <a:cubicBezTo>
                    <a:pt x="734" y="836"/>
                    <a:pt x="754" y="856"/>
                    <a:pt x="774" y="856"/>
                  </a:cubicBezTo>
                  <a:cubicBezTo>
                    <a:pt x="876" y="927"/>
                    <a:pt x="1075" y="993"/>
                    <a:pt x="1253" y="993"/>
                  </a:cubicBezTo>
                  <a:cubicBezTo>
                    <a:pt x="1431" y="993"/>
                    <a:pt x="1589" y="927"/>
                    <a:pt x="1609" y="734"/>
                  </a:cubicBezTo>
                  <a:cubicBezTo>
                    <a:pt x="1630" y="306"/>
                    <a:pt x="1039" y="1"/>
                    <a:pt x="69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20"/>
            <p:cNvSpPr/>
            <p:nvPr/>
          </p:nvSpPr>
          <p:spPr>
            <a:xfrm>
              <a:off x="9196388" y="-669932"/>
              <a:ext cx="72791" cy="49979"/>
            </a:xfrm>
            <a:custGeom>
              <a:rect b="b" l="l" r="r" t="t"/>
              <a:pathLst>
                <a:path extrusionOk="0" h="826" w="1203">
                  <a:moveTo>
                    <a:pt x="312" y="1"/>
                  </a:moveTo>
                  <a:cubicBezTo>
                    <a:pt x="126" y="1"/>
                    <a:pt x="0" y="90"/>
                    <a:pt x="62" y="314"/>
                  </a:cubicBezTo>
                  <a:cubicBezTo>
                    <a:pt x="139" y="582"/>
                    <a:pt x="606" y="826"/>
                    <a:pt x="905" y="826"/>
                  </a:cubicBezTo>
                  <a:cubicBezTo>
                    <a:pt x="1084" y="826"/>
                    <a:pt x="1202" y="739"/>
                    <a:pt x="1141" y="518"/>
                  </a:cubicBezTo>
                  <a:cubicBezTo>
                    <a:pt x="1078" y="240"/>
                    <a:pt x="615" y="1"/>
                    <a:pt x="31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20"/>
            <p:cNvSpPr/>
            <p:nvPr/>
          </p:nvSpPr>
          <p:spPr>
            <a:xfrm>
              <a:off x="9593191" y="725593"/>
              <a:ext cx="101532" cy="78297"/>
            </a:xfrm>
            <a:custGeom>
              <a:rect b="b" l="l" r="r" t="t"/>
              <a:pathLst>
                <a:path extrusionOk="0" h="1294" w="1678">
                  <a:moveTo>
                    <a:pt x="636" y="0"/>
                  </a:moveTo>
                  <a:cubicBezTo>
                    <a:pt x="496" y="0"/>
                    <a:pt x="361" y="43"/>
                    <a:pt x="245" y="141"/>
                  </a:cubicBezTo>
                  <a:cubicBezTo>
                    <a:pt x="1" y="365"/>
                    <a:pt x="164" y="630"/>
                    <a:pt x="428" y="813"/>
                  </a:cubicBezTo>
                  <a:cubicBezTo>
                    <a:pt x="589" y="1000"/>
                    <a:pt x="1031" y="1293"/>
                    <a:pt x="1332" y="1293"/>
                  </a:cubicBezTo>
                  <a:cubicBezTo>
                    <a:pt x="1490" y="1293"/>
                    <a:pt x="1609" y="1213"/>
                    <a:pt x="1630" y="997"/>
                  </a:cubicBezTo>
                  <a:cubicBezTo>
                    <a:pt x="1678" y="536"/>
                    <a:pt x="1130" y="0"/>
                    <a:pt x="63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20"/>
            <p:cNvSpPr/>
            <p:nvPr/>
          </p:nvSpPr>
          <p:spPr>
            <a:xfrm>
              <a:off x="9445312" y="779262"/>
              <a:ext cx="53065" cy="46591"/>
            </a:xfrm>
            <a:custGeom>
              <a:rect b="b" l="l" r="r" t="t"/>
              <a:pathLst>
                <a:path extrusionOk="0" h="770" w="877">
                  <a:moveTo>
                    <a:pt x="248" y="1"/>
                  </a:moveTo>
                  <a:cubicBezTo>
                    <a:pt x="162" y="1"/>
                    <a:pt x="94" y="31"/>
                    <a:pt x="62" y="110"/>
                  </a:cubicBezTo>
                  <a:lnTo>
                    <a:pt x="62" y="89"/>
                  </a:lnTo>
                  <a:cubicBezTo>
                    <a:pt x="42" y="110"/>
                    <a:pt x="42" y="110"/>
                    <a:pt x="42" y="130"/>
                  </a:cubicBezTo>
                  <a:cubicBezTo>
                    <a:pt x="42" y="135"/>
                    <a:pt x="42" y="138"/>
                    <a:pt x="42" y="141"/>
                  </a:cubicBezTo>
                  <a:lnTo>
                    <a:pt x="42" y="141"/>
                  </a:lnTo>
                  <a:cubicBezTo>
                    <a:pt x="30" y="163"/>
                    <a:pt x="1" y="232"/>
                    <a:pt x="1" y="232"/>
                  </a:cubicBezTo>
                  <a:cubicBezTo>
                    <a:pt x="1" y="293"/>
                    <a:pt x="42" y="334"/>
                    <a:pt x="82" y="374"/>
                  </a:cubicBezTo>
                  <a:cubicBezTo>
                    <a:pt x="103" y="415"/>
                    <a:pt x="103" y="435"/>
                    <a:pt x="123" y="456"/>
                  </a:cubicBezTo>
                  <a:cubicBezTo>
                    <a:pt x="178" y="566"/>
                    <a:pt x="504" y="770"/>
                    <a:pt x="709" y="770"/>
                  </a:cubicBezTo>
                  <a:cubicBezTo>
                    <a:pt x="806" y="770"/>
                    <a:pt x="877" y="723"/>
                    <a:pt x="877" y="598"/>
                  </a:cubicBezTo>
                  <a:cubicBezTo>
                    <a:pt x="856" y="293"/>
                    <a:pt x="632" y="48"/>
                    <a:pt x="327" y="8"/>
                  </a:cubicBezTo>
                  <a:cubicBezTo>
                    <a:pt x="299" y="3"/>
                    <a:pt x="273" y="1"/>
                    <a:pt x="24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20"/>
            <p:cNvSpPr/>
            <p:nvPr/>
          </p:nvSpPr>
          <p:spPr>
            <a:xfrm>
              <a:off x="9360785" y="470860"/>
              <a:ext cx="83379" cy="68797"/>
            </a:xfrm>
            <a:custGeom>
              <a:rect b="b" l="l" r="r" t="t"/>
              <a:pathLst>
                <a:path extrusionOk="0" h="1137" w="1378">
                  <a:moveTo>
                    <a:pt x="431" y="1"/>
                  </a:moveTo>
                  <a:cubicBezTo>
                    <a:pt x="89" y="1"/>
                    <a:pt x="0" y="292"/>
                    <a:pt x="237" y="584"/>
                  </a:cubicBezTo>
                  <a:cubicBezTo>
                    <a:pt x="278" y="645"/>
                    <a:pt x="298" y="706"/>
                    <a:pt x="339" y="767"/>
                  </a:cubicBezTo>
                  <a:cubicBezTo>
                    <a:pt x="408" y="891"/>
                    <a:pt x="794" y="1137"/>
                    <a:pt x="1043" y="1137"/>
                  </a:cubicBezTo>
                  <a:cubicBezTo>
                    <a:pt x="1162" y="1137"/>
                    <a:pt x="1249" y="1081"/>
                    <a:pt x="1255" y="930"/>
                  </a:cubicBezTo>
                  <a:cubicBezTo>
                    <a:pt x="1235" y="889"/>
                    <a:pt x="1255" y="828"/>
                    <a:pt x="1255" y="787"/>
                  </a:cubicBezTo>
                  <a:cubicBezTo>
                    <a:pt x="1377" y="380"/>
                    <a:pt x="909" y="74"/>
                    <a:pt x="563" y="13"/>
                  </a:cubicBezTo>
                  <a:cubicBezTo>
                    <a:pt x="516" y="5"/>
                    <a:pt x="472" y="1"/>
                    <a:pt x="43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20"/>
            <p:cNvSpPr/>
            <p:nvPr/>
          </p:nvSpPr>
          <p:spPr>
            <a:xfrm>
              <a:off x="9634759" y="460756"/>
              <a:ext cx="87917" cy="61536"/>
            </a:xfrm>
            <a:custGeom>
              <a:rect b="b" l="l" r="r" t="t"/>
              <a:pathLst>
                <a:path extrusionOk="0" h="1017" w="1453">
                  <a:moveTo>
                    <a:pt x="313" y="0"/>
                  </a:moveTo>
                  <a:cubicBezTo>
                    <a:pt x="92" y="0"/>
                    <a:pt x="0" y="192"/>
                    <a:pt x="88" y="384"/>
                  </a:cubicBezTo>
                  <a:cubicBezTo>
                    <a:pt x="28" y="700"/>
                    <a:pt x="678" y="1016"/>
                    <a:pt x="903" y="1016"/>
                  </a:cubicBezTo>
                  <a:cubicBezTo>
                    <a:pt x="910" y="1016"/>
                    <a:pt x="917" y="1016"/>
                    <a:pt x="923" y="1015"/>
                  </a:cubicBezTo>
                  <a:cubicBezTo>
                    <a:pt x="1045" y="1015"/>
                    <a:pt x="1147" y="1015"/>
                    <a:pt x="1228" y="934"/>
                  </a:cubicBezTo>
                  <a:cubicBezTo>
                    <a:pt x="1452" y="730"/>
                    <a:pt x="1269" y="425"/>
                    <a:pt x="1065" y="282"/>
                  </a:cubicBezTo>
                  <a:cubicBezTo>
                    <a:pt x="862" y="140"/>
                    <a:pt x="678" y="78"/>
                    <a:pt x="434" y="17"/>
                  </a:cubicBezTo>
                  <a:cubicBezTo>
                    <a:pt x="390" y="6"/>
                    <a:pt x="349" y="0"/>
                    <a:pt x="31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20"/>
            <p:cNvSpPr/>
            <p:nvPr/>
          </p:nvSpPr>
          <p:spPr>
            <a:xfrm>
              <a:off x="9510660" y="578985"/>
              <a:ext cx="99837" cy="57724"/>
            </a:xfrm>
            <a:custGeom>
              <a:rect b="b" l="l" r="r" t="t"/>
              <a:pathLst>
                <a:path extrusionOk="0" h="954" w="1650">
                  <a:moveTo>
                    <a:pt x="466" y="0"/>
                  </a:moveTo>
                  <a:cubicBezTo>
                    <a:pt x="366" y="0"/>
                    <a:pt x="278" y="34"/>
                    <a:pt x="204" y="120"/>
                  </a:cubicBezTo>
                  <a:cubicBezTo>
                    <a:pt x="0" y="385"/>
                    <a:pt x="367" y="711"/>
                    <a:pt x="591" y="813"/>
                  </a:cubicBezTo>
                  <a:cubicBezTo>
                    <a:pt x="710" y="879"/>
                    <a:pt x="871" y="953"/>
                    <a:pt x="1025" y="953"/>
                  </a:cubicBezTo>
                  <a:cubicBezTo>
                    <a:pt x="1109" y="953"/>
                    <a:pt x="1191" y="931"/>
                    <a:pt x="1263" y="874"/>
                  </a:cubicBezTo>
                  <a:cubicBezTo>
                    <a:pt x="1283" y="853"/>
                    <a:pt x="1324" y="833"/>
                    <a:pt x="1344" y="792"/>
                  </a:cubicBezTo>
                  <a:cubicBezTo>
                    <a:pt x="1650" y="507"/>
                    <a:pt x="1100" y="80"/>
                    <a:pt x="815" y="59"/>
                  </a:cubicBezTo>
                  <a:cubicBezTo>
                    <a:pt x="774" y="59"/>
                    <a:pt x="713" y="39"/>
                    <a:pt x="672" y="39"/>
                  </a:cubicBezTo>
                  <a:cubicBezTo>
                    <a:pt x="600" y="15"/>
                    <a:pt x="530" y="0"/>
                    <a:pt x="46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20"/>
            <p:cNvSpPr/>
            <p:nvPr/>
          </p:nvSpPr>
          <p:spPr>
            <a:xfrm>
              <a:off x="9295014" y="628540"/>
              <a:ext cx="108490" cy="52944"/>
            </a:xfrm>
            <a:custGeom>
              <a:rect b="b" l="l" r="r" t="t"/>
              <a:pathLst>
                <a:path extrusionOk="0" h="875" w="1793">
                  <a:moveTo>
                    <a:pt x="559" y="0"/>
                  </a:moveTo>
                  <a:cubicBezTo>
                    <a:pt x="476" y="0"/>
                    <a:pt x="396" y="23"/>
                    <a:pt x="326" y="75"/>
                  </a:cubicBezTo>
                  <a:cubicBezTo>
                    <a:pt x="0" y="320"/>
                    <a:pt x="530" y="727"/>
                    <a:pt x="733" y="808"/>
                  </a:cubicBezTo>
                  <a:cubicBezTo>
                    <a:pt x="880" y="845"/>
                    <a:pt x="1019" y="874"/>
                    <a:pt x="1156" y="874"/>
                  </a:cubicBezTo>
                  <a:cubicBezTo>
                    <a:pt x="1247" y="874"/>
                    <a:pt x="1336" y="861"/>
                    <a:pt x="1426" y="829"/>
                  </a:cubicBezTo>
                  <a:cubicBezTo>
                    <a:pt x="1792" y="707"/>
                    <a:pt x="1405" y="401"/>
                    <a:pt x="1141" y="299"/>
                  </a:cubicBezTo>
                  <a:cubicBezTo>
                    <a:pt x="995" y="139"/>
                    <a:pt x="767" y="0"/>
                    <a:pt x="55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20"/>
            <p:cNvSpPr/>
            <p:nvPr/>
          </p:nvSpPr>
          <p:spPr>
            <a:xfrm>
              <a:off x="9386197" y="321711"/>
              <a:ext cx="83863" cy="71762"/>
            </a:xfrm>
            <a:custGeom>
              <a:rect b="b" l="l" r="r" t="t"/>
              <a:pathLst>
                <a:path extrusionOk="0" h="1186" w="1386">
                  <a:moveTo>
                    <a:pt x="385" y="0"/>
                  </a:moveTo>
                  <a:cubicBezTo>
                    <a:pt x="237" y="0"/>
                    <a:pt x="93" y="63"/>
                    <a:pt x="61" y="238"/>
                  </a:cubicBezTo>
                  <a:cubicBezTo>
                    <a:pt x="0" y="523"/>
                    <a:pt x="184" y="727"/>
                    <a:pt x="326" y="931"/>
                  </a:cubicBezTo>
                  <a:cubicBezTo>
                    <a:pt x="371" y="1005"/>
                    <a:pt x="598" y="1186"/>
                    <a:pt x="758" y="1186"/>
                  </a:cubicBezTo>
                  <a:cubicBezTo>
                    <a:pt x="818" y="1186"/>
                    <a:pt x="869" y="1160"/>
                    <a:pt x="896" y="1093"/>
                  </a:cubicBezTo>
                  <a:cubicBezTo>
                    <a:pt x="957" y="910"/>
                    <a:pt x="1120" y="890"/>
                    <a:pt x="1202" y="727"/>
                  </a:cubicBezTo>
                  <a:cubicBezTo>
                    <a:pt x="1385" y="381"/>
                    <a:pt x="856" y="75"/>
                    <a:pt x="591" y="34"/>
                  </a:cubicBezTo>
                  <a:cubicBezTo>
                    <a:pt x="550" y="34"/>
                    <a:pt x="550" y="14"/>
                    <a:pt x="509" y="14"/>
                  </a:cubicBezTo>
                  <a:cubicBezTo>
                    <a:pt x="469" y="5"/>
                    <a:pt x="427" y="0"/>
                    <a:pt x="38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20"/>
            <p:cNvSpPr/>
            <p:nvPr/>
          </p:nvSpPr>
          <p:spPr>
            <a:xfrm>
              <a:off x="9808836" y="555085"/>
              <a:ext cx="110971" cy="62262"/>
            </a:xfrm>
            <a:custGeom>
              <a:rect b="b" l="l" r="r" t="t"/>
              <a:pathLst>
                <a:path extrusionOk="0" h="1029" w="1834">
                  <a:moveTo>
                    <a:pt x="565" y="1"/>
                  </a:moveTo>
                  <a:cubicBezTo>
                    <a:pt x="510" y="1"/>
                    <a:pt x="456" y="9"/>
                    <a:pt x="408" y="27"/>
                  </a:cubicBezTo>
                  <a:cubicBezTo>
                    <a:pt x="1" y="149"/>
                    <a:pt x="265" y="576"/>
                    <a:pt x="449" y="739"/>
                  </a:cubicBezTo>
                  <a:cubicBezTo>
                    <a:pt x="647" y="907"/>
                    <a:pt x="890" y="1029"/>
                    <a:pt x="1136" y="1029"/>
                  </a:cubicBezTo>
                  <a:cubicBezTo>
                    <a:pt x="1219" y="1029"/>
                    <a:pt x="1303" y="1015"/>
                    <a:pt x="1386" y="984"/>
                  </a:cubicBezTo>
                  <a:cubicBezTo>
                    <a:pt x="1834" y="841"/>
                    <a:pt x="1467" y="434"/>
                    <a:pt x="1162" y="251"/>
                  </a:cubicBezTo>
                  <a:cubicBezTo>
                    <a:pt x="1002" y="107"/>
                    <a:pt x="767" y="1"/>
                    <a:pt x="56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20"/>
            <p:cNvSpPr/>
            <p:nvPr/>
          </p:nvSpPr>
          <p:spPr>
            <a:xfrm>
              <a:off x="9527904" y="-24326"/>
              <a:ext cx="81383" cy="61294"/>
            </a:xfrm>
            <a:custGeom>
              <a:rect b="b" l="l" r="r" t="t"/>
              <a:pathLst>
                <a:path extrusionOk="0" h="1013" w="1345">
                  <a:moveTo>
                    <a:pt x="450" y="1"/>
                  </a:moveTo>
                  <a:cubicBezTo>
                    <a:pt x="343" y="1"/>
                    <a:pt x="237" y="29"/>
                    <a:pt x="163" y="133"/>
                  </a:cubicBezTo>
                  <a:cubicBezTo>
                    <a:pt x="143" y="133"/>
                    <a:pt x="143" y="153"/>
                    <a:pt x="143" y="153"/>
                  </a:cubicBezTo>
                  <a:cubicBezTo>
                    <a:pt x="0" y="357"/>
                    <a:pt x="265" y="601"/>
                    <a:pt x="469" y="723"/>
                  </a:cubicBezTo>
                  <a:cubicBezTo>
                    <a:pt x="618" y="860"/>
                    <a:pt x="874" y="1012"/>
                    <a:pt x="1064" y="1012"/>
                  </a:cubicBezTo>
                  <a:cubicBezTo>
                    <a:pt x="1185" y="1012"/>
                    <a:pt x="1280" y="951"/>
                    <a:pt x="1304" y="784"/>
                  </a:cubicBezTo>
                  <a:cubicBezTo>
                    <a:pt x="1344" y="377"/>
                    <a:pt x="978" y="51"/>
                    <a:pt x="571" y="10"/>
                  </a:cubicBezTo>
                  <a:cubicBezTo>
                    <a:pt x="531" y="5"/>
                    <a:pt x="491" y="1"/>
                    <a:pt x="45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20"/>
            <p:cNvSpPr/>
            <p:nvPr/>
          </p:nvSpPr>
          <p:spPr>
            <a:xfrm>
              <a:off x="9115067" y="542"/>
              <a:ext cx="68616" cy="46046"/>
            </a:xfrm>
            <a:custGeom>
              <a:rect b="b" l="l" r="r" t="t"/>
              <a:pathLst>
                <a:path extrusionOk="0" h="761" w="1134">
                  <a:moveTo>
                    <a:pt x="286" y="1"/>
                  </a:moveTo>
                  <a:cubicBezTo>
                    <a:pt x="114" y="1"/>
                    <a:pt x="0" y="83"/>
                    <a:pt x="62" y="292"/>
                  </a:cubicBezTo>
                  <a:cubicBezTo>
                    <a:pt x="126" y="534"/>
                    <a:pt x="565" y="761"/>
                    <a:pt x="850" y="761"/>
                  </a:cubicBezTo>
                  <a:cubicBezTo>
                    <a:pt x="1019" y="761"/>
                    <a:pt x="1133" y="680"/>
                    <a:pt x="1080" y="475"/>
                  </a:cubicBezTo>
                  <a:cubicBezTo>
                    <a:pt x="1004" y="222"/>
                    <a:pt x="567" y="1"/>
                    <a:pt x="28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20"/>
            <p:cNvSpPr/>
            <p:nvPr/>
          </p:nvSpPr>
          <p:spPr>
            <a:xfrm>
              <a:off x="9153792" y="195858"/>
              <a:ext cx="70068" cy="48103"/>
            </a:xfrm>
            <a:custGeom>
              <a:rect b="b" l="l" r="r" t="t"/>
              <a:pathLst>
                <a:path extrusionOk="0" h="795" w="1158">
                  <a:moveTo>
                    <a:pt x="431" y="1"/>
                  </a:moveTo>
                  <a:cubicBezTo>
                    <a:pt x="181" y="1"/>
                    <a:pt x="0" y="133"/>
                    <a:pt x="237" y="424"/>
                  </a:cubicBezTo>
                  <a:lnTo>
                    <a:pt x="359" y="587"/>
                  </a:lnTo>
                  <a:cubicBezTo>
                    <a:pt x="429" y="657"/>
                    <a:pt x="652" y="794"/>
                    <a:pt x="812" y="794"/>
                  </a:cubicBezTo>
                  <a:cubicBezTo>
                    <a:pt x="885" y="794"/>
                    <a:pt x="944" y="765"/>
                    <a:pt x="970" y="689"/>
                  </a:cubicBezTo>
                  <a:lnTo>
                    <a:pt x="1010" y="567"/>
                  </a:lnTo>
                  <a:cubicBezTo>
                    <a:pt x="1157" y="206"/>
                    <a:pt x="741" y="1"/>
                    <a:pt x="43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20"/>
            <p:cNvSpPr/>
            <p:nvPr/>
          </p:nvSpPr>
          <p:spPr>
            <a:xfrm>
              <a:off x="8921204" y="-133904"/>
              <a:ext cx="92032" cy="65167"/>
            </a:xfrm>
            <a:custGeom>
              <a:rect b="b" l="l" r="r" t="t"/>
              <a:pathLst>
                <a:path extrusionOk="0" h="1077" w="1521">
                  <a:moveTo>
                    <a:pt x="506" y="0"/>
                  </a:moveTo>
                  <a:cubicBezTo>
                    <a:pt x="262" y="0"/>
                    <a:pt x="1" y="117"/>
                    <a:pt x="89" y="416"/>
                  </a:cubicBezTo>
                  <a:cubicBezTo>
                    <a:pt x="170" y="762"/>
                    <a:pt x="557" y="1007"/>
                    <a:pt x="904" y="1068"/>
                  </a:cubicBezTo>
                  <a:cubicBezTo>
                    <a:pt x="940" y="1073"/>
                    <a:pt x="978" y="1076"/>
                    <a:pt x="1016" y="1076"/>
                  </a:cubicBezTo>
                  <a:cubicBezTo>
                    <a:pt x="1259" y="1076"/>
                    <a:pt x="1521" y="960"/>
                    <a:pt x="1433" y="661"/>
                  </a:cubicBezTo>
                  <a:cubicBezTo>
                    <a:pt x="1331" y="314"/>
                    <a:pt x="944" y="70"/>
                    <a:pt x="618" y="9"/>
                  </a:cubicBezTo>
                  <a:cubicBezTo>
                    <a:pt x="582" y="3"/>
                    <a:pt x="544" y="0"/>
                    <a:pt x="50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0" name="Google Shape;5060;p20"/>
          <p:cNvSpPr txBox="1"/>
          <p:nvPr>
            <p:ph type="title"/>
          </p:nvPr>
        </p:nvSpPr>
        <p:spPr>
          <a:xfrm>
            <a:off x="720000" y="540050"/>
            <a:ext cx="4449300" cy="761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Bellota"/>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grpSp>
        <p:nvGrpSpPr>
          <p:cNvPr id="5061" name="Google Shape;5061;p20"/>
          <p:cNvGrpSpPr/>
          <p:nvPr/>
        </p:nvGrpSpPr>
        <p:grpSpPr>
          <a:xfrm>
            <a:off x="7963917" y="4039219"/>
            <a:ext cx="1524222" cy="1549853"/>
            <a:chOff x="7963917" y="4039219"/>
            <a:chExt cx="1524222" cy="1549853"/>
          </a:xfrm>
        </p:grpSpPr>
        <p:sp>
          <p:nvSpPr>
            <p:cNvPr id="5062" name="Google Shape;5062;p20"/>
            <p:cNvSpPr/>
            <p:nvPr/>
          </p:nvSpPr>
          <p:spPr>
            <a:xfrm rot="10492189">
              <a:off x="8080080" y="4164559"/>
              <a:ext cx="1284994" cy="1309125"/>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20"/>
            <p:cNvSpPr/>
            <p:nvPr/>
          </p:nvSpPr>
          <p:spPr>
            <a:xfrm rot="10492189">
              <a:off x="8035263" y="4097146"/>
              <a:ext cx="1381530" cy="1433999"/>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4" name="Google Shape;5064;p20"/>
            <p:cNvGrpSpPr/>
            <p:nvPr/>
          </p:nvGrpSpPr>
          <p:grpSpPr>
            <a:xfrm>
              <a:off x="8199085" y="4379555"/>
              <a:ext cx="984189" cy="765372"/>
              <a:chOff x="8199085" y="4379555"/>
              <a:chExt cx="984189" cy="765372"/>
            </a:xfrm>
          </p:grpSpPr>
          <p:sp>
            <p:nvSpPr>
              <p:cNvPr id="5065" name="Google Shape;5065;p20"/>
              <p:cNvSpPr/>
              <p:nvPr/>
            </p:nvSpPr>
            <p:spPr>
              <a:xfrm rot="9366463">
                <a:off x="8314011" y="4825307"/>
                <a:ext cx="82382" cy="55073"/>
              </a:xfrm>
              <a:custGeom>
                <a:rect b="b" l="l" r="r" t="t"/>
                <a:pathLst>
                  <a:path extrusionOk="0" h="821" w="1630">
                    <a:moveTo>
                      <a:pt x="851" y="0"/>
                    </a:moveTo>
                    <a:cubicBezTo>
                      <a:pt x="709" y="0"/>
                      <a:pt x="567" y="25"/>
                      <a:pt x="448" y="67"/>
                    </a:cubicBezTo>
                    <a:cubicBezTo>
                      <a:pt x="224" y="149"/>
                      <a:pt x="0" y="413"/>
                      <a:pt x="224" y="637"/>
                    </a:cubicBezTo>
                    <a:cubicBezTo>
                      <a:pt x="365" y="766"/>
                      <a:pt x="559" y="821"/>
                      <a:pt x="754" y="821"/>
                    </a:cubicBezTo>
                    <a:cubicBezTo>
                      <a:pt x="897" y="821"/>
                      <a:pt x="1040" y="791"/>
                      <a:pt x="1161" y="739"/>
                    </a:cubicBezTo>
                    <a:cubicBezTo>
                      <a:pt x="1385" y="658"/>
                      <a:pt x="1630" y="393"/>
                      <a:pt x="1385" y="169"/>
                    </a:cubicBezTo>
                    <a:cubicBezTo>
                      <a:pt x="1254" y="50"/>
                      <a:pt x="1053" y="0"/>
                      <a:pt x="85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20"/>
              <p:cNvSpPr/>
              <p:nvPr/>
            </p:nvSpPr>
            <p:spPr>
              <a:xfrm rot="9366463">
                <a:off x="8383312" y="4704973"/>
                <a:ext cx="73032" cy="52121"/>
              </a:xfrm>
              <a:custGeom>
                <a:rect b="b" l="l" r="r" t="t"/>
                <a:pathLst>
                  <a:path extrusionOk="0" h="777" w="1445">
                    <a:moveTo>
                      <a:pt x="909" y="0"/>
                    </a:moveTo>
                    <a:cubicBezTo>
                      <a:pt x="739" y="0"/>
                      <a:pt x="568" y="33"/>
                      <a:pt x="489" y="73"/>
                    </a:cubicBezTo>
                    <a:cubicBezTo>
                      <a:pt x="428" y="114"/>
                      <a:pt x="367" y="154"/>
                      <a:pt x="306" y="175"/>
                    </a:cubicBezTo>
                    <a:cubicBezTo>
                      <a:pt x="1" y="358"/>
                      <a:pt x="204" y="664"/>
                      <a:pt x="449" y="745"/>
                    </a:cubicBezTo>
                    <a:cubicBezTo>
                      <a:pt x="518" y="764"/>
                      <a:pt x="618" y="777"/>
                      <a:pt x="726" y="777"/>
                    </a:cubicBezTo>
                    <a:cubicBezTo>
                      <a:pt x="968" y="777"/>
                      <a:pt x="1248" y="712"/>
                      <a:pt x="1304" y="501"/>
                    </a:cubicBezTo>
                    <a:lnTo>
                      <a:pt x="1345" y="358"/>
                    </a:lnTo>
                    <a:cubicBezTo>
                      <a:pt x="1445" y="84"/>
                      <a:pt x="1178" y="0"/>
                      <a:pt x="90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20"/>
              <p:cNvSpPr/>
              <p:nvPr/>
            </p:nvSpPr>
            <p:spPr>
              <a:xfrm rot="9366463">
                <a:off x="8435940" y="4793773"/>
                <a:ext cx="57667" cy="43937"/>
              </a:xfrm>
              <a:custGeom>
                <a:rect b="b" l="l" r="r" t="t"/>
                <a:pathLst>
                  <a:path extrusionOk="0" h="655" w="1141">
                    <a:moveTo>
                      <a:pt x="509" y="1"/>
                    </a:moveTo>
                    <a:cubicBezTo>
                      <a:pt x="407" y="1"/>
                      <a:pt x="306" y="21"/>
                      <a:pt x="224" y="62"/>
                    </a:cubicBezTo>
                    <a:cubicBezTo>
                      <a:pt x="102" y="123"/>
                      <a:pt x="0" y="204"/>
                      <a:pt x="20" y="326"/>
                    </a:cubicBezTo>
                    <a:cubicBezTo>
                      <a:pt x="41" y="347"/>
                      <a:pt x="41" y="367"/>
                      <a:pt x="61" y="388"/>
                    </a:cubicBezTo>
                    <a:cubicBezTo>
                      <a:pt x="61" y="408"/>
                      <a:pt x="61" y="408"/>
                      <a:pt x="61" y="408"/>
                    </a:cubicBezTo>
                    <a:cubicBezTo>
                      <a:pt x="154" y="578"/>
                      <a:pt x="353" y="654"/>
                      <a:pt x="550" y="654"/>
                    </a:cubicBezTo>
                    <a:cubicBezTo>
                      <a:pt x="612" y="654"/>
                      <a:pt x="675" y="647"/>
                      <a:pt x="733" y="632"/>
                    </a:cubicBezTo>
                    <a:lnTo>
                      <a:pt x="774" y="632"/>
                    </a:lnTo>
                    <a:cubicBezTo>
                      <a:pt x="815" y="632"/>
                      <a:pt x="876" y="612"/>
                      <a:pt x="917" y="571"/>
                    </a:cubicBezTo>
                    <a:cubicBezTo>
                      <a:pt x="998" y="550"/>
                      <a:pt x="1039" y="489"/>
                      <a:pt x="1059" y="428"/>
                    </a:cubicBezTo>
                    <a:cubicBezTo>
                      <a:pt x="1141" y="265"/>
                      <a:pt x="998" y="143"/>
                      <a:pt x="855" y="62"/>
                    </a:cubicBezTo>
                    <a:cubicBezTo>
                      <a:pt x="835" y="62"/>
                      <a:pt x="835" y="62"/>
                      <a:pt x="815" y="41"/>
                    </a:cubicBezTo>
                    <a:cubicBezTo>
                      <a:pt x="794" y="41"/>
                      <a:pt x="794" y="41"/>
                      <a:pt x="774" y="21"/>
                    </a:cubicBezTo>
                    <a:lnTo>
                      <a:pt x="713" y="21"/>
                    </a:lnTo>
                    <a:cubicBezTo>
                      <a:pt x="693" y="21"/>
                      <a:pt x="693" y="1"/>
                      <a:pt x="67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20"/>
              <p:cNvSpPr/>
              <p:nvPr/>
            </p:nvSpPr>
            <p:spPr>
              <a:xfrm rot="9366463">
                <a:off x="8201978" y="4686476"/>
                <a:ext cx="75205" cy="56817"/>
              </a:xfrm>
              <a:custGeom>
                <a:rect b="b" l="l" r="r" t="t"/>
                <a:pathLst>
                  <a:path extrusionOk="0" h="847" w="1488">
                    <a:moveTo>
                      <a:pt x="868" y="0"/>
                    </a:moveTo>
                    <a:cubicBezTo>
                      <a:pt x="792" y="0"/>
                      <a:pt x="723" y="6"/>
                      <a:pt x="673" y="15"/>
                    </a:cubicBezTo>
                    <a:cubicBezTo>
                      <a:pt x="367" y="76"/>
                      <a:pt x="1" y="443"/>
                      <a:pt x="429" y="647"/>
                    </a:cubicBezTo>
                    <a:cubicBezTo>
                      <a:pt x="595" y="746"/>
                      <a:pt x="720" y="846"/>
                      <a:pt x="905" y="846"/>
                    </a:cubicBezTo>
                    <a:cubicBezTo>
                      <a:pt x="946" y="846"/>
                      <a:pt x="991" y="841"/>
                      <a:pt x="1039" y="830"/>
                    </a:cubicBezTo>
                    <a:cubicBezTo>
                      <a:pt x="1263" y="789"/>
                      <a:pt x="1488" y="585"/>
                      <a:pt x="1488" y="341"/>
                    </a:cubicBezTo>
                    <a:cubicBezTo>
                      <a:pt x="1488" y="73"/>
                      <a:pt x="1132" y="0"/>
                      <a:pt x="86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20"/>
              <p:cNvSpPr/>
              <p:nvPr/>
            </p:nvSpPr>
            <p:spPr>
              <a:xfrm rot="9366463">
                <a:off x="8340119" y="4458549"/>
                <a:ext cx="98858" cy="78551"/>
              </a:xfrm>
              <a:custGeom>
                <a:rect b="b" l="l" r="r" t="t"/>
                <a:pathLst>
                  <a:path extrusionOk="0" h="1171" w="1956">
                    <a:moveTo>
                      <a:pt x="1038" y="0"/>
                    </a:moveTo>
                    <a:cubicBezTo>
                      <a:pt x="597" y="0"/>
                      <a:pt x="122" y="170"/>
                      <a:pt x="62" y="608"/>
                    </a:cubicBezTo>
                    <a:cubicBezTo>
                      <a:pt x="41" y="608"/>
                      <a:pt x="41" y="628"/>
                      <a:pt x="41" y="648"/>
                    </a:cubicBezTo>
                    <a:cubicBezTo>
                      <a:pt x="1" y="872"/>
                      <a:pt x="347" y="1056"/>
                      <a:pt x="510" y="1096"/>
                    </a:cubicBezTo>
                    <a:cubicBezTo>
                      <a:pt x="646" y="1145"/>
                      <a:pt x="800" y="1170"/>
                      <a:pt x="956" y="1170"/>
                    </a:cubicBezTo>
                    <a:cubicBezTo>
                      <a:pt x="1126" y="1170"/>
                      <a:pt x="1298" y="1140"/>
                      <a:pt x="1447" y="1076"/>
                    </a:cubicBezTo>
                    <a:cubicBezTo>
                      <a:pt x="1467" y="1056"/>
                      <a:pt x="1487" y="1056"/>
                      <a:pt x="1508" y="1056"/>
                    </a:cubicBezTo>
                    <a:cubicBezTo>
                      <a:pt x="1691" y="954"/>
                      <a:pt x="1956" y="791"/>
                      <a:pt x="1956" y="546"/>
                    </a:cubicBezTo>
                    <a:cubicBezTo>
                      <a:pt x="1935" y="282"/>
                      <a:pt x="1671" y="139"/>
                      <a:pt x="1467" y="58"/>
                    </a:cubicBezTo>
                    <a:cubicBezTo>
                      <a:pt x="1341" y="21"/>
                      <a:pt x="1191" y="0"/>
                      <a:pt x="103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20"/>
              <p:cNvSpPr/>
              <p:nvPr/>
            </p:nvSpPr>
            <p:spPr>
              <a:xfrm rot="9366463">
                <a:off x="8418315" y="4547254"/>
                <a:ext cx="54887" cy="42529"/>
              </a:xfrm>
              <a:custGeom>
                <a:rect b="b" l="l" r="r" t="t"/>
                <a:pathLst>
                  <a:path extrusionOk="0" h="634" w="1086">
                    <a:moveTo>
                      <a:pt x="688" y="1"/>
                    </a:moveTo>
                    <a:cubicBezTo>
                      <a:pt x="581" y="1"/>
                      <a:pt x="479" y="17"/>
                      <a:pt x="428" y="39"/>
                    </a:cubicBezTo>
                    <a:cubicBezTo>
                      <a:pt x="387" y="60"/>
                      <a:pt x="346" y="80"/>
                      <a:pt x="306" y="100"/>
                    </a:cubicBezTo>
                    <a:cubicBezTo>
                      <a:pt x="20" y="223"/>
                      <a:pt x="0" y="508"/>
                      <a:pt x="326" y="610"/>
                    </a:cubicBezTo>
                    <a:cubicBezTo>
                      <a:pt x="387" y="625"/>
                      <a:pt x="461" y="634"/>
                      <a:pt x="538" y="634"/>
                    </a:cubicBezTo>
                    <a:cubicBezTo>
                      <a:pt x="769" y="634"/>
                      <a:pt x="1028" y="554"/>
                      <a:pt x="1059" y="324"/>
                    </a:cubicBezTo>
                    <a:cubicBezTo>
                      <a:pt x="1059" y="284"/>
                      <a:pt x="1059" y="263"/>
                      <a:pt x="1059" y="223"/>
                    </a:cubicBezTo>
                    <a:cubicBezTo>
                      <a:pt x="1085" y="53"/>
                      <a:pt x="878" y="1"/>
                      <a:pt x="68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20"/>
              <p:cNvSpPr/>
              <p:nvPr/>
            </p:nvSpPr>
            <p:spPr>
              <a:xfrm rot="9366463">
                <a:off x="9091560" y="4874134"/>
                <a:ext cx="58729" cy="39644"/>
              </a:xfrm>
              <a:custGeom>
                <a:rect b="b" l="l" r="r" t="t"/>
                <a:pathLst>
                  <a:path extrusionOk="0" h="591" w="1162">
                    <a:moveTo>
                      <a:pt x="588" y="0"/>
                    </a:moveTo>
                    <a:cubicBezTo>
                      <a:pt x="496" y="0"/>
                      <a:pt x="405" y="17"/>
                      <a:pt x="327" y="48"/>
                    </a:cubicBezTo>
                    <a:cubicBezTo>
                      <a:pt x="164" y="129"/>
                      <a:pt x="1" y="313"/>
                      <a:pt x="164" y="455"/>
                    </a:cubicBezTo>
                    <a:cubicBezTo>
                      <a:pt x="259" y="551"/>
                      <a:pt x="403" y="590"/>
                      <a:pt x="548" y="590"/>
                    </a:cubicBezTo>
                    <a:cubicBezTo>
                      <a:pt x="650" y="590"/>
                      <a:pt x="751" y="570"/>
                      <a:pt x="836" y="537"/>
                    </a:cubicBezTo>
                    <a:cubicBezTo>
                      <a:pt x="999" y="476"/>
                      <a:pt x="1162" y="292"/>
                      <a:pt x="999" y="129"/>
                    </a:cubicBezTo>
                    <a:cubicBezTo>
                      <a:pt x="886" y="42"/>
                      <a:pt x="735" y="0"/>
                      <a:pt x="58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20"/>
              <p:cNvSpPr/>
              <p:nvPr/>
            </p:nvSpPr>
            <p:spPr>
              <a:xfrm rot="9366463">
                <a:off x="9115441" y="4723580"/>
                <a:ext cx="64035" cy="60775"/>
              </a:xfrm>
              <a:custGeom>
                <a:rect b="b" l="l" r="r" t="t"/>
                <a:pathLst>
                  <a:path extrusionOk="0" h="906" w="1267">
                    <a:moveTo>
                      <a:pt x="675" y="1"/>
                    </a:moveTo>
                    <a:cubicBezTo>
                      <a:pt x="342" y="1"/>
                      <a:pt x="1" y="147"/>
                      <a:pt x="44" y="397"/>
                    </a:cubicBezTo>
                    <a:cubicBezTo>
                      <a:pt x="65" y="560"/>
                      <a:pt x="105" y="703"/>
                      <a:pt x="268" y="805"/>
                    </a:cubicBezTo>
                    <a:cubicBezTo>
                      <a:pt x="394" y="874"/>
                      <a:pt x="547" y="906"/>
                      <a:pt x="691" y="906"/>
                    </a:cubicBezTo>
                    <a:cubicBezTo>
                      <a:pt x="757" y="906"/>
                      <a:pt x="821" y="899"/>
                      <a:pt x="879" y="886"/>
                    </a:cubicBezTo>
                    <a:cubicBezTo>
                      <a:pt x="1001" y="866"/>
                      <a:pt x="1164" y="805"/>
                      <a:pt x="1226" y="683"/>
                    </a:cubicBezTo>
                    <a:cubicBezTo>
                      <a:pt x="1266" y="560"/>
                      <a:pt x="1266" y="520"/>
                      <a:pt x="1266" y="357"/>
                    </a:cubicBezTo>
                    <a:cubicBezTo>
                      <a:pt x="1247" y="111"/>
                      <a:pt x="965" y="1"/>
                      <a:pt x="67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20"/>
              <p:cNvSpPr/>
              <p:nvPr/>
            </p:nvSpPr>
            <p:spPr>
              <a:xfrm rot="9366463">
                <a:off x="8904564" y="4806306"/>
                <a:ext cx="71111" cy="53262"/>
              </a:xfrm>
              <a:custGeom>
                <a:rect b="b" l="l" r="r" t="t"/>
                <a:pathLst>
                  <a:path extrusionOk="0" h="794" w="1407">
                    <a:moveTo>
                      <a:pt x="856" y="1"/>
                    </a:moveTo>
                    <a:cubicBezTo>
                      <a:pt x="634" y="1"/>
                      <a:pt x="403" y="66"/>
                      <a:pt x="286" y="183"/>
                    </a:cubicBezTo>
                    <a:cubicBezTo>
                      <a:pt x="143" y="224"/>
                      <a:pt x="1" y="305"/>
                      <a:pt x="1" y="468"/>
                    </a:cubicBezTo>
                    <a:cubicBezTo>
                      <a:pt x="21" y="733"/>
                      <a:pt x="388" y="794"/>
                      <a:pt x="571" y="794"/>
                    </a:cubicBezTo>
                    <a:cubicBezTo>
                      <a:pt x="877" y="794"/>
                      <a:pt x="1406" y="733"/>
                      <a:pt x="1406" y="346"/>
                    </a:cubicBezTo>
                    <a:cubicBezTo>
                      <a:pt x="1406" y="106"/>
                      <a:pt x="1138" y="1"/>
                      <a:pt x="85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20"/>
              <p:cNvSpPr/>
              <p:nvPr/>
            </p:nvSpPr>
            <p:spPr>
              <a:xfrm rot="9366463">
                <a:off x="8978214" y="5098822"/>
                <a:ext cx="41393" cy="24216"/>
              </a:xfrm>
              <a:custGeom>
                <a:rect b="b" l="l" r="r" t="t"/>
                <a:pathLst>
                  <a:path extrusionOk="0" h="361" w="819">
                    <a:moveTo>
                      <a:pt x="492" y="0"/>
                    </a:moveTo>
                    <a:cubicBezTo>
                      <a:pt x="380" y="0"/>
                      <a:pt x="278" y="32"/>
                      <a:pt x="167" y="101"/>
                    </a:cubicBezTo>
                    <a:cubicBezTo>
                      <a:pt x="1" y="212"/>
                      <a:pt x="193" y="361"/>
                      <a:pt x="378" y="361"/>
                    </a:cubicBezTo>
                    <a:cubicBezTo>
                      <a:pt x="464" y="361"/>
                      <a:pt x="549" y="328"/>
                      <a:pt x="595" y="244"/>
                    </a:cubicBezTo>
                    <a:cubicBezTo>
                      <a:pt x="605" y="213"/>
                      <a:pt x="600" y="208"/>
                      <a:pt x="605" y="208"/>
                    </a:cubicBezTo>
                    <a:cubicBezTo>
                      <a:pt x="607" y="208"/>
                      <a:pt x="612" y="209"/>
                      <a:pt x="623" y="209"/>
                    </a:cubicBezTo>
                    <a:cubicBezTo>
                      <a:pt x="634" y="209"/>
                      <a:pt x="651" y="208"/>
                      <a:pt x="676" y="203"/>
                    </a:cubicBezTo>
                    <a:cubicBezTo>
                      <a:pt x="819" y="162"/>
                      <a:pt x="798" y="40"/>
                      <a:pt x="656" y="20"/>
                    </a:cubicBezTo>
                    <a:cubicBezTo>
                      <a:pt x="598" y="7"/>
                      <a:pt x="544" y="0"/>
                      <a:pt x="4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20"/>
              <p:cNvSpPr/>
              <p:nvPr/>
            </p:nvSpPr>
            <p:spPr>
              <a:xfrm rot="9366463">
                <a:off x="8793909" y="4524328"/>
                <a:ext cx="69039" cy="53664"/>
              </a:xfrm>
              <a:custGeom>
                <a:rect b="b" l="l" r="r" t="t"/>
                <a:pathLst>
                  <a:path extrusionOk="0" h="800" w="1366">
                    <a:moveTo>
                      <a:pt x="703" y="0"/>
                    </a:moveTo>
                    <a:cubicBezTo>
                      <a:pt x="588" y="0"/>
                      <a:pt x="473" y="21"/>
                      <a:pt x="367" y="59"/>
                    </a:cubicBezTo>
                    <a:cubicBezTo>
                      <a:pt x="204" y="120"/>
                      <a:pt x="1" y="283"/>
                      <a:pt x="103" y="467"/>
                    </a:cubicBezTo>
                    <a:cubicBezTo>
                      <a:pt x="143" y="568"/>
                      <a:pt x="204" y="609"/>
                      <a:pt x="286" y="670"/>
                    </a:cubicBezTo>
                    <a:cubicBezTo>
                      <a:pt x="327" y="711"/>
                      <a:pt x="388" y="731"/>
                      <a:pt x="449" y="752"/>
                    </a:cubicBezTo>
                    <a:cubicBezTo>
                      <a:pt x="421" y="738"/>
                      <a:pt x="400" y="728"/>
                      <a:pt x="386" y="722"/>
                    </a:cubicBezTo>
                    <a:lnTo>
                      <a:pt x="386" y="722"/>
                    </a:lnTo>
                    <a:cubicBezTo>
                      <a:pt x="404" y="728"/>
                      <a:pt x="432" y="739"/>
                      <a:pt x="469" y="752"/>
                    </a:cubicBezTo>
                    <a:cubicBezTo>
                      <a:pt x="555" y="783"/>
                      <a:pt x="651" y="799"/>
                      <a:pt x="747" y="799"/>
                    </a:cubicBezTo>
                    <a:cubicBezTo>
                      <a:pt x="901" y="799"/>
                      <a:pt x="1057" y="758"/>
                      <a:pt x="1182" y="670"/>
                    </a:cubicBezTo>
                    <a:cubicBezTo>
                      <a:pt x="1304" y="568"/>
                      <a:pt x="1365" y="467"/>
                      <a:pt x="1324" y="304"/>
                    </a:cubicBezTo>
                    <a:cubicBezTo>
                      <a:pt x="1284" y="202"/>
                      <a:pt x="1182" y="141"/>
                      <a:pt x="1080" y="80"/>
                    </a:cubicBezTo>
                    <a:cubicBezTo>
                      <a:pt x="962" y="26"/>
                      <a:pt x="832" y="0"/>
                      <a:pt x="7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20"/>
              <p:cNvSpPr/>
              <p:nvPr/>
            </p:nvSpPr>
            <p:spPr>
              <a:xfrm rot="9366463">
                <a:off x="8853317" y="4391880"/>
                <a:ext cx="63833" cy="51383"/>
              </a:xfrm>
              <a:custGeom>
                <a:rect b="b" l="l" r="r" t="t"/>
                <a:pathLst>
                  <a:path extrusionOk="0" h="766" w="1263">
                    <a:moveTo>
                      <a:pt x="563" y="1"/>
                    </a:moveTo>
                    <a:cubicBezTo>
                      <a:pt x="392" y="1"/>
                      <a:pt x="224" y="51"/>
                      <a:pt x="143" y="163"/>
                    </a:cubicBezTo>
                    <a:cubicBezTo>
                      <a:pt x="122" y="184"/>
                      <a:pt x="122" y="204"/>
                      <a:pt x="102" y="225"/>
                    </a:cubicBezTo>
                    <a:cubicBezTo>
                      <a:pt x="61" y="306"/>
                      <a:pt x="0" y="408"/>
                      <a:pt x="61" y="489"/>
                    </a:cubicBezTo>
                    <a:cubicBezTo>
                      <a:pt x="183" y="673"/>
                      <a:pt x="306" y="713"/>
                      <a:pt x="509" y="754"/>
                    </a:cubicBezTo>
                    <a:cubicBezTo>
                      <a:pt x="551" y="762"/>
                      <a:pt x="598" y="766"/>
                      <a:pt x="647" y="766"/>
                    </a:cubicBezTo>
                    <a:cubicBezTo>
                      <a:pt x="861" y="766"/>
                      <a:pt x="1119" y="688"/>
                      <a:pt x="1202" y="489"/>
                    </a:cubicBezTo>
                    <a:cubicBezTo>
                      <a:pt x="1263" y="347"/>
                      <a:pt x="1161" y="265"/>
                      <a:pt x="1059" y="184"/>
                    </a:cubicBezTo>
                    <a:lnTo>
                      <a:pt x="1039" y="184"/>
                    </a:lnTo>
                    <a:cubicBezTo>
                      <a:pt x="1018" y="163"/>
                      <a:pt x="1018" y="163"/>
                      <a:pt x="998" y="143"/>
                    </a:cubicBezTo>
                    <a:cubicBezTo>
                      <a:pt x="906" y="51"/>
                      <a:pt x="733" y="1"/>
                      <a:pt x="56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20"/>
              <p:cNvSpPr/>
              <p:nvPr/>
            </p:nvSpPr>
            <p:spPr>
              <a:xfrm rot="9366463">
                <a:off x="8626590" y="5083860"/>
                <a:ext cx="57667" cy="49975"/>
              </a:xfrm>
              <a:custGeom>
                <a:rect b="b" l="l" r="r" t="t"/>
                <a:pathLst>
                  <a:path extrusionOk="0" h="745" w="1141">
                    <a:moveTo>
                      <a:pt x="620" y="0"/>
                    </a:moveTo>
                    <a:cubicBezTo>
                      <a:pt x="436" y="0"/>
                      <a:pt x="244" y="64"/>
                      <a:pt x="143" y="164"/>
                    </a:cubicBezTo>
                    <a:cubicBezTo>
                      <a:pt x="143" y="185"/>
                      <a:pt x="123" y="205"/>
                      <a:pt x="102" y="205"/>
                    </a:cubicBezTo>
                    <a:cubicBezTo>
                      <a:pt x="0" y="307"/>
                      <a:pt x="41" y="429"/>
                      <a:pt x="123" y="531"/>
                    </a:cubicBezTo>
                    <a:cubicBezTo>
                      <a:pt x="112" y="526"/>
                      <a:pt x="106" y="523"/>
                      <a:pt x="103" y="523"/>
                    </a:cubicBezTo>
                    <a:cubicBezTo>
                      <a:pt x="95" y="523"/>
                      <a:pt x="118" y="546"/>
                      <a:pt x="163" y="592"/>
                    </a:cubicBezTo>
                    <a:cubicBezTo>
                      <a:pt x="184" y="613"/>
                      <a:pt x="204" y="633"/>
                      <a:pt x="225" y="653"/>
                    </a:cubicBezTo>
                    <a:cubicBezTo>
                      <a:pt x="265" y="674"/>
                      <a:pt x="306" y="674"/>
                      <a:pt x="306" y="694"/>
                    </a:cubicBezTo>
                    <a:cubicBezTo>
                      <a:pt x="374" y="728"/>
                      <a:pt x="453" y="744"/>
                      <a:pt x="532" y="744"/>
                    </a:cubicBezTo>
                    <a:cubicBezTo>
                      <a:pt x="612" y="744"/>
                      <a:pt x="693" y="727"/>
                      <a:pt x="763" y="695"/>
                    </a:cubicBezTo>
                    <a:lnTo>
                      <a:pt x="763" y="695"/>
                    </a:lnTo>
                    <a:cubicBezTo>
                      <a:pt x="813" y="680"/>
                      <a:pt x="860" y="661"/>
                      <a:pt x="917" y="633"/>
                    </a:cubicBezTo>
                    <a:cubicBezTo>
                      <a:pt x="958" y="592"/>
                      <a:pt x="998" y="551"/>
                      <a:pt x="1039" y="511"/>
                    </a:cubicBezTo>
                    <a:cubicBezTo>
                      <a:pt x="1141" y="409"/>
                      <a:pt x="1100" y="287"/>
                      <a:pt x="1019" y="185"/>
                    </a:cubicBezTo>
                    <a:cubicBezTo>
                      <a:pt x="1019" y="164"/>
                      <a:pt x="998" y="144"/>
                      <a:pt x="998" y="144"/>
                    </a:cubicBezTo>
                    <a:cubicBezTo>
                      <a:pt x="916" y="43"/>
                      <a:pt x="771" y="0"/>
                      <a:pt x="62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20"/>
              <p:cNvSpPr/>
              <p:nvPr/>
            </p:nvSpPr>
            <p:spPr>
              <a:xfrm rot="9366463">
                <a:off x="8652747" y="4904526"/>
                <a:ext cx="63884" cy="46218"/>
              </a:xfrm>
              <a:custGeom>
                <a:rect b="b" l="l" r="r" t="t"/>
                <a:pathLst>
                  <a:path extrusionOk="0" h="689" w="1264">
                    <a:moveTo>
                      <a:pt x="742" y="1"/>
                    </a:moveTo>
                    <a:cubicBezTo>
                      <a:pt x="674" y="1"/>
                      <a:pt x="614" y="7"/>
                      <a:pt x="571" y="16"/>
                    </a:cubicBezTo>
                    <a:cubicBezTo>
                      <a:pt x="327" y="77"/>
                      <a:pt x="1" y="383"/>
                      <a:pt x="347" y="566"/>
                    </a:cubicBezTo>
                    <a:cubicBezTo>
                      <a:pt x="429" y="607"/>
                      <a:pt x="490" y="648"/>
                      <a:pt x="571" y="668"/>
                    </a:cubicBezTo>
                    <a:cubicBezTo>
                      <a:pt x="632" y="688"/>
                      <a:pt x="693" y="688"/>
                      <a:pt x="775" y="688"/>
                    </a:cubicBezTo>
                    <a:lnTo>
                      <a:pt x="877" y="688"/>
                    </a:lnTo>
                    <a:cubicBezTo>
                      <a:pt x="897" y="668"/>
                      <a:pt x="897" y="668"/>
                      <a:pt x="897" y="668"/>
                    </a:cubicBezTo>
                    <a:cubicBezTo>
                      <a:pt x="1080" y="627"/>
                      <a:pt x="1243" y="505"/>
                      <a:pt x="1264" y="301"/>
                    </a:cubicBezTo>
                    <a:cubicBezTo>
                      <a:pt x="1264" y="67"/>
                      <a:pt x="964" y="1"/>
                      <a:pt x="74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9" name="Google Shape;5079;p20"/>
            <p:cNvSpPr/>
            <p:nvPr/>
          </p:nvSpPr>
          <p:spPr>
            <a:xfrm rot="10492189">
              <a:off x="9353130" y="4646771"/>
              <a:ext cx="18285" cy="34697"/>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20"/>
            <p:cNvSpPr/>
            <p:nvPr/>
          </p:nvSpPr>
          <p:spPr>
            <a:xfrm rot="10492189">
              <a:off x="9363456" y="4628094"/>
              <a:ext cx="2420" cy="18416"/>
            </a:xfrm>
            <a:custGeom>
              <a:rect b="b" l="l" r="r" t="t"/>
              <a:pathLst>
                <a:path extrusionOk="0" h="319" w="54">
                  <a:moveTo>
                    <a:pt x="10" y="1"/>
                  </a:moveTo>
                  <a:cubicBezTo>
                    <a:pt x="1" y="98"/>
                    <a:pt x="10" y="195"/>
                    <a:pt x="45" y="319"/>
                  </a:cubicBezTo>
                  <a:cubicBezTo>
                    <a:pt x="54" y="221"/>
                    <a:pt x="27" y="115"/>
                    <a:pt x="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20"/>
            <p:cNvSpPr/>
            <p:nvPr/>
          </p:nvSpPr>
          <p:spPr>
            <a:xfrm rot="10492189">
              <a:off x="9335267" y="4626037"/>
              <a:ext cx="13490" cy="30944"/>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20"/>
            <p:cNvSpPr/>
            <p:nvPr/>
          </p:nvSpPr>
          <p:spPr>
            <a:xfrm rot="10492189">
              <a:off x="9366290" y="4529569"/>
              <a:ext cx="2420" cy="2078"/>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20"/>
            <p:cNvSpPr/>
            <p:nvPr/>
          </p:nvSpPr>
          <p:spPr>
            <a:xfrm rot="10492189">
              <a:off x="9330422" y="4650975"/>
              <a:ext cx="6767" cy="18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20"/>
            <p:cNvSpPr/>
            <p:nvPr/>
          </p:nvSpPr>
          <p:spPr>
            <a:xfrm rot="10492189">
              <a:off x="9355841" y="4601227"/>
              <a:ext cx="11518" cy="9237"/>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20"/>
            <p:cNvSpPr/>
            <p:nvPr/>
          </p:nvSpPr>
          <p:spPr>
            <a:xfrm rot="10492189">
              <a:off x="9307808" y="4465926"/>
              <a:ext cx="55439" cy="72857"/>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20"/>
            <p:cNvSpPr/>
            <p:nvPr/>
          </p:nvSpPr>
          <p:spPr>
            <a:xfrm rot="10492189">
              <a:off x="9355941" y="4531806"/>
              <a:ext cx="20257" cy="42895"/>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20"/>
            <p:cNvSpPr/>
            <p:nvPr/>
          </p:nvSpPr>
          <p:spPr>
            <a:xfrm rot="10492189">
              <a:off x="9324403" y="4576927"/>
              <a:ext cx="36436" cy="48957"/>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20"/>
            <p:cNvSpPr/>
            <p:nvPr/>
          </p:nvSpPr>
          <p:spPr>
            <a:xfrm rot="10492189">
              <a:off x="9294931" y="4637792"/>
              <a:ext cx="15462" cy="27076"/>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20"/>
            <p:cNvSpPr/>
            <p:nvPr/>
          </p:nvSpPr>
          <p:spPr>
            <a:xfrm rot="10492189">
              <a:off x="9372284" y="4510793"/>
              <a:ext cx="10711" cy="24478"/>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20"/>
            <p:cNvSpPr/>
            <p:nvPr/>
          </p:nvSpPr>
          <p:spPr>
            <a:xfrm rot="10492189">
              <a:off x="9375638" y="4472114"/>
              <a:ext cx="9187" cy="13856"/>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20"/>
            <p:cNvSpPr/>
            <p:nvPr/>
          </p:nvSpPr>
          <p:spPr>
            <a:xfrm rot="10492189">
              <a:off x="9303317" y="4545543"/>
              <a:ext cx="7977" cy="13509"/>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20"/>
            <p:cNvSpPr/>
            <p:nvPr/>
          </p:nvSpPr>
          <p:spPr>
            <a:xfrm rot="10492189">
              <a:off x="9342380" y="4451253"/>
              <a:ext cx="4527" cy="1235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20"/>
          <p:cNvGrpSpPr/>
          <p:nvPr/>
        </p:nvGrpSpPr>
        <p:grpSpPr>
          <a:xfrm>
            <a:off x="-516400" y="4294925"/>
            <a:ext cx="1916100" cy="1358175"/>
            <a:chOff x="-516400" y="4294925"/>
            <a:chExt cx="1916100" cy="1358175"/>
          </a:xfrm>
        </p:grpSpPr>
        <p:sp>
          <p:nvSpPr>
            <p:cNvPr id="5094" name="Google Shape;5094;p20"/>
            <p:cNvSpPr/>
            <p:nvPr/>
          </p:nvSpPr>
          <p:spPr>
            <a:xfrm>
              <a:off x="354102" y="4510488"/>
              <a:ext cx="129212" cy="220210"/>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20"/>
            <p:cNvSpPr/>
            <p:nvPr/>
          </p:nvSpPr>
          <p:spPr>
            <a:xfrm>
              <a:off x="-311003" y="4718435"/>
              <a:ext cx="116875" cy="198396"/>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20"/>
            <p:cNvSpPr/>
            <p:nvPr/>
          </p:nvSpPr>
          <p:spPr>
            <a:xfrm>
              <a:off x="-146513" y="4410193"/>
              <a:ext cx="126182" cy="175936"/>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20"/>
            <p:cNvSpPr/>
            <p:nvPr/>
          </p:nvSpPr>
          <p:spPr>
            <a:xfrm>
              <a:off x="681568" y="4340877"/>
              <a:ext cx="119905" cy="184972"/>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20"/>
            <p:cNvSpPr/>
            <p:nvPr/>
          </p:nvSpPr>
          <p:spPr>
            <a:xfrm>
              <a:off x="-516400" y="4294925"/>
              <a:ext cx="117741" cy="184197"/>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20"/>
            <p:cNvSpPr/>
            <p:nvPr/>
          </p:nvSpPr>
          <p:spPr>
            <a:xfrm>
              <a:off x="1074614" y="4404772"/>
              <a:ext cx="103456" cy="171418"/>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20"/>
            <p:cNvSpPr/>
            <p:nvPr/>
          </p:nvSpPr>
          <p:spPr>
            <a:xfrm>
              <a:off x="1273734" y="4653121"/>
              <a:ext cx="125965" cy="207173"/>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20"/>
            <p:cNvSpPr/>
            <p:nvPr/>
          </p:nvSpPr>
          <p:spPr>
            <a:xfrm>
              <a:off x="912288" y="4980337"/>
              <a:ext cx="132025" cy="16986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20"/>
            <p:cNvSpPr/>
            <p:nvPr/>
          </p:nvSpPr>
          <p:spPr>
            <a:xfrm>
              <a:off x="730699" y="5362929"/>
              <a:ext cx="154102" cy="175162"/>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20"/>
            <p:cNvSpPr/>
            <p:nvPr/>
          </p:nvSpPr>
          <p:spPr>
            <a:xfrm>
              <a:off x="386567" y="5480649"/>
              <a:ext cx="141332" cy="172451"/>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20"/>
            <p:cNvSpPr/>
            <p:nvPr/>
          </p:nvSpPr>
          <p:spPr>
            <a:xfrm>
              <a:off x="528116" y="5106319"/>
              <a:ext cx="111031" cy="183552"/>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20"/>
            <p:cNvSpPr/>
            <p:nvPr/>
          </p:nvSpPr>
          <p:spPr>
            <a:xfrm>
              <a:off x="122949" y="5279027"/>
              <a:ext cx="108434" cy="14095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20"/>
            <p:cNvSpPr/>
            <p:nvPr/>
          </p:nvSpPr>
          <p:spPr>
            <a:xfrm>
              <a:off x="1215081" y="5342276"/>
              <a:ext cx="114061" cy="167546"/>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20"/>
            <p:cNvSpPr/>
            <p:nvPr/>
          </p:nvSpPr>
          <p:spPr>
            <a:xfrm>
              <a:off x="-123571" y="5424113"/>
              <a:ext cx="134839" cy="175420"/>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20"/>
            <p:cNvSpPr/>
            <p:nvPr/>
          </p:nvSpPr>
          <p:spPr>
            <a:xfrm>
              <a:off x="-314683" y="5086053"/>
              <a:ext cx="132025" cy="166900"/>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20"/>
            <p:cNvSpPr/>
            <p:nvPr/>
          </p:nvSpPr>
          <p:spPr>
            <a:xfrm>
              <a:off x="695203" y="4693652"/>
              <a:ext cx="117741" cy="196718"/>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20"/>
            <p:cNvSpPr/>
            <p:nvPr/>
          </p:nvSpPr>
          <p:spPr>
            <a:xfrm>
              <a:off x="159094" y="4919928"/>
              <a:ext cx="103456" cy="174129"/>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2"/>
        </a:solidFill>
      </p:bgPr>
    </p:bg>
    <p:spTree>
      <p:nvGrpSpPr>
        <p:cNvPr id="974" name="Shape 974"/>
        <p:cNvGrpSpPr/>
        <p:nvPr/>
      </p:nvGrpSpPr>
      <p:grpSpPr>
        <a:xfrm>
          <a:off x="0" y="0"/>
          <a:ext cx="0" cy="0"/>
          <a:chOff x="0" y="0"/>
          <a:chExt cx="0" cy="0"/>
        </a:xfrm>
      </p:grpSpPr>
      <p:sp>
        <p:nvSpPr>
          <p:cNvPr id="975" name="Google Shape;975;p3"/>
          <p:cNvSpPr/>
          <p:nvPr/>
        </p:nvSpPr>
        <p:spPr>
          <a:xfrm>
            <a:off x="-783400" y="1498153"/>
            <a:ext cx="6799936" cy="4003145"/>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txBox="1"/>
          <p:nvPr>
            <p:ph type="title"/>
          </p:nvPr>
        </p:nvSpPr>
        <p:spPr>
          <a:xfrm>
            <a:off x="2580150" y="1488175"/>
            <a:ext cx="3983700" cy="1155300"/>
          </a:xfrm>
          <a:prstGeom prst="rect">
            <a:avLst/>
          </a:prstGeom>
        </p:spPr>
        <p:txBody>
          <a:bodyPr anchorCtr="0" anchor="ctr" bIns="91425" lIns="91425" spcFirstLastPara="1" rIns="91425" wrap="square" tIns="91425">
            <a:noAutofit/>
          </a:bodyPr>
          <a:lstStyle>
            <a:lvl1pPr lvl="0" algn="ctr">
              <a:spcBef>
                <a:spcPts val="0"/>
              </a:spcBef>
              <a:spcAft>
                <a:spcPts val="0"/>
              </a:spcAft>
              <a:buSzPts val="8000"/>
              <a:buFont typeface="Sue Ellen Francisco"/>
              <a:buNone/>
              <a:defRPr sz="8000">
                <a:solidFill>
                  <a:srgbClr val="F9F6F2"/>
                </a:solidFill>
                <a:latin typeface="Sue Ellen Francisco"/>
                <a:ea typeface="Sue Ellen Francisco"/>
                <a:cs typeface="Sue Ellen Francisco"/>
                <a:sym typeface="Sue Ellen Francisco"/>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77" name="Google Shape;977;p3"/>
          <p:cNvSpPr/>
          <p:nvPr/>
        </p:nvSpPr>
        <p:spPr>
          <a:xfrm rot="1402598">
            <a:off x="7223013" y="3297446"/>
            <a:ext cx="16316" cy="6196"/>
          </a:xfrm>
          <a:custGeom>
            <a:rect b="b" l="l" r="r" t="t"/>
            <a:pathLst>
              <a:path extrusionOk="0" h="123" w="286">
                <a:moveTo>
                  <a:pt x="286" y="0"/>
                </a:moveTo>
                <a:lnTo>
                  <a:pt x="286" y="0"/>
                </a:lnTo>
                <a:cubicBezTo>
                  <a:pt x="184" y="20"/>
                  <a:pt x="102" y="61"/>
                  <a:pt x="1" y="122"/>
                </a:cubicBezTo>
                <a:cubicBezTo>
                  <a:pt x="82" y="122"/>
                  <a:pt x="184" y="61"/>
                  <a:pt x="286" y="0"/>
                </a:cubicBezTo>
                <a:close/>
              </a:path>
            </a:pathLst>
          </a:custGeom>
          <a:solidFill>
            <a:srgbClr val="FF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rot="1402598">
            <a:off x="7306084" y="3496607"/>
            <a:ext cx="16316" cy="8261"/>
          </a:xfrm>
          <a:custGeom>
            <a:rect b="b" l="l" r="r" t="t"/>
            <a:pathLst>
              <a:path extrusionOk="0" h="164" w="286">
                <a:moveTo>
                  <a:pt x="286" y="0"/>
                </a:moveTo>
                <a:cubicBezTo>
                  <a:pt x="184" y="21"/>
                  <a:pt x="102" y="61"/>
                  <a:pt x="1" y="163"/>
                </a:cubicBezTo>
                <a:cubicBezTo>
                  <a:pt x="82" y="143"/>
                  <a:pt x="184" y="61"/>
                  <a:pt x="286" y="0"/>
                </a:cubicBezTo>
                <a:close/>
              </a:path>
            </a:pathLst>
          </a:custGeom>
          <a:solidFill>
            <a:srgbClr val="FF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rot="1402598">
            <a:off x="7323504" y="3499203"/>
            <a:ext cx="57" cy="1058"/>
          </a:xfrm>
          <a:custGeom>
            <a:rect b="b" l="l" r="r" t="t"/>
            <a:pathLst>
              <a:path extrusionOk="0" h="21" w="1">
                <a:moveTo>
                  <a:pt x="1" y="0"/>
                </a:moveTo>
                <a:lnTo>
                  <a:pt x="1" y="0"/>
                </a:lnTo>
                <a:lnTo>
                  <a:pt x="1" y="20"/>
                </a:lnTo>
                <a:close/>
              </a:path>
            </a:pathLst>
          </a:custGeom>
          <a:solidFill>
            <a:srgbClr val="FF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txBox="1"/>
          <p:nvPr>
            <p:ph idx="1" type="subTitle"/>
          </p:nvPr>
        </p:nvSpPr>
        <p:spPr>
          <a:xfrm>
            <a:off x="2143500" y="2643475"/>
            <a:ext cx="4857000" cy="412500"/>
          </a:xfrm>
          <a:prstGeom prst="rect">
            <a:avLst/>
          </a:prstGeom>
        </p:spPr>
        <p:txBody>
          <a:bodyPr anchorCtr="0" anchor="t" bIns="91425" lIns="91425" spcFirstLastPara="1" rIns="91425" wrap="square" tIns="91425">
            <a:noAutofit/>
          </a:bodyPr>
          <a:lstStyle>
            <a:lvl1pPr lvl="0" algn="ctr">
              <a:spcBef>
                <a:spcPts val="0"/>
              </a:spcBef>
              <a:spcAft>
                <a:spcPts val="0"/>
              </a:spcAft>
              <a:buSzPts val="1500"/>
              <a:buNone/>
              <a:defRPr/>
            </a:lvl1pPr>
            <a:lvl2pPr lvl="1" algn="ctr">
              <a:spcBef>
                <a:spcPts val="1600"/>
              </a:spcBef>
              <a:spcAft>
                <a:spcPts val="0"/>
              </a:spcAft>
              <a:buSzPts val="1500"/>
              <a:buNone/>
              <a:defRPr/>
            </a:lvl2pPr>
            <a:lvl3pPr lvl="2" algn="ctr">
              <a:spcBef>
                <a:spcPts val="1600"/>
              </a:spcBef>
              <a:spcAft>
                <a:spcPts val="0"/>
              </a:spcAft>
              <a:buSzPts val="1500"/>
              <a:buNone/>
              <a:defRPr/>
            </a:lvl3pPr>
            <a:lvl4pPr lvl="3" algn="ctr">
              <a:spcBef>
                <a:spcPts val="1600"/>
              </a:spcBef>
              <a:spcAft>
                <a:spcPts val="0"/>
              </a:spcAft>
              <a:buSzPts val="1500"/>
              <a:buNone/>
              <a:defRPr/>
            </a:lvl4pPr>
            <a:lvl5pPr lvl="4" algn="ctr">
              <a:spcBef>
                <a:spcPts val="1600"/>
              </a:spcBef>
              <a:spcAft>
                <a:spcPts val="0"/>
              </a:spcAft>
              <a:buSzPts val="1500"/>
              <a:buNone/>
              <a:defRPr/>
            </a:lvl5pPr>
            <a:lvl6pPr lvl="5" algn="ctr">
              <a:spcBef>
                <a:spcPts val="1600"/>
              </a:spcBef>
              <a:spcAft>
                <a:spcPts val="0"/>
              </a:spcAft>
              <a:buSzPts val="1500"/>
              <a:buNone/>
              <a:defRPr/>
            </a:lvl6pPr>
            <a:lvl7pPr lvl="6" algn="ctr">
              <a:spcBef>
                <a:spcPts val="1600"/>
              </a:spcBef>
              <a:spcAft>
                <a:spcPts val="0"/>
              </a:spcAft>
              <a:buSzPts val="1500"/>
              <a:buNone/>
              <a:defRPr/>
            </a:lvl7pPr>
            <a:lvl8pPr lvl="7" algn="ctr">
              <a:spcBef>
                <a:spcPts val="1600"/>
              </a:spcBef>
              <a:spcAft>
                <a:spcPts val="0"/>
              </a:spcAft>
              <a:buSzPts val="1500"/>
              <a:buNone/>
              <a:defRPr/>
            </a:lvl8pPr>
            <a:lvl9pPr lvl="8" algn="ctr">
              <a:spcBef>
                <a:spcPts val="1600"/>
              </a:spcBef>
              <a:spcAft>
                <a:spcPts val="1600"/>
              </a:spcAft>
              <a:buSzPts val="1500"/>
              <a:buNone/>
              <a:defRPr/>
            </a:lvl9pPr>
          </a:lstStyle>
          <a:p/>
        </p:txBody>
      </p:sp>
      <p:grpSp>
        <p:nvGrpSpPr>
          <p:cNvPr id="981" name="Google Shape;981;p3"/>
          <p:cNvGrpSpPr/>
          <p:nvPr/>
        </p:nvGrpSpPr>
        <p:grpSpPr>
          <a:xfrm>
            <a:off x="7296778" y="3438416"/>
            <a:ext cx="3267024" cy="2386790"/>
            <a:chOff x="7296778" y="3438416"/>
            <a:chExt cx="3267024" cy="2386790"/>
          </a:xfrm>
        </p:grpSpPr>
        <p:sp>
          <p:nvSpPr>
            <p:cNvPr id="982" name="Google Shape;982;p3"/>
            <p:cNvSpPr/>
            <p:nvPr/>
          </p:nvSpPr>
          <p:spPr>
            <a:xfrm rot="9979127">
              <a:off x="7596493" y="3847800"/>
              <a:ext cx="2730694" cy="1466878"/>
            </a:xfrm>
            <a:custGeom>
              <a:rect b="b" l="l" r="r" t="t"/>
              <a:pathLst>
                <a:path extrusionOk="0" h="12461" w="23197">
                  <a:moveTo>
                    <a:pt x="1" y="1"/>
                  </a:moveTo>
                  <a:cubicBezTo>
                    <a:pt x="1" y="5837"/>
                    <a:pt x="3391" y="10773"/>
                    <a:pt x="8080" y="12450"/>
                  </a:cubicBezTo>
                  <a:cubicBezTo>
                    <a:pt x="8750" y="12452"/>
                    <a:pt x="9412" y="12460"/>
                    <a:pt x="10063" y="12460"/>
                  </a:cubicBezTo>
                  <a:cubicBezTo>
                    <a:pt x="13283" y="12460"/>
                    <a:pt x="16268" y="12253"/>
                    <a:pt x="18941" y="9969"/>
                  </a:cubicBezTo>
                  <a:cubicBezTo>
                    <a:pt x="19197" y="9749"/>
                    <a:pt x="19479" y="9519"/>
                    <a:pt x="19762" y="9272"/>
                  </a:cubicBezTo>
                  <a:cubicBezTo>
                    <a:pt x="21448" y="7391"/>
                    <a:pt x="22623" y="4928"/>
                    <a:pt x="23038" y="2173"/>
                  </a:cubicBezTo>
                  <a:cubicBezTo>
                    <a:pt x="23020" y="1872"/>
                    <a:pt x="23011" y="1572"/>
                    <a:pt x="23011" y="1281"/>
                  </a:cubicBezTo>
                  <a:cubicBezTo>
                    <a:pt x="23011" y="1034"/>
                    <a:pt x="23073" y="831"/>
                    <a:pt x="23179" y="680"/>
                  </a:cubicBezTo>
                  <a:cubicBezTo>
                    <a:pt x="23197" y="451"/>
                    <a:pt x="23197" y="230"/>
                    <a:pt x="23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rot="9979127">
              <a:off x="9174081" y="3885618"/>
              <a:ext cx="16480" cy="17775"/>
            </a:xfrm>
            <a:custGeom>
              <a:rect b="b" l="l" r="r" t="t"/>
              <a:pathLst>
                <a:path extrusionOk="0" h="151" w="140">
                  <a:moveTo>
                    <a:pt x="122" y="1"/>
                  </a:moveTo>
                  <a:cubicBezTo>
                    <a:pt x="11" y="1"/>
                    <a:pt x="0" y="150"/>
                    <a:pt x="11" y="150"/>
                  </a:cubicBezTo>
                  <a:cubicBezTo>
                    <a:pt x="13" y="150"/>
                    <a:pt x="14" y="148"/>
                    <a:pt x="16" y="143"/>
                  </a:cubicBezTo>
                  <a:cubicBezTo>
                    <a:pt x="24" y="148"/>
                    <a:pt x="32" y="151"/>
                    <a:pt x="39" y="151"/>
                  </a:cubicBezTo>
                  <a:cubicBezTo>
                    <a:pt x="93" y="151"/>
                    <a:pt x="116" y="18"/>
                    <a:pt x="140" y="2"/>
                  </a:cubicBezTo>
                  <a:cubicBezTo>
                    <a:pt x="134" y="1"/>
                    <a:pt x="128" y="1"/>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rot="9979127">
              <a:off x="9349772" y="3869595"/>
              <a:ext cx="31313" cy="6357"/>
            </a:xfrm>
            <a:custGeom>
              <a:rect b="b" l="l" r="r" t="t"/>
              <a:pathLst>
                <a:path extrusionOk="0" h="54" w="266">
                  <a:moveTo>
                    <a:pt x="265" y="1"/>
                  </a:moveTo>
                  <a:lnTo>
                    <a:pt x="0" y="54"/>
                  </a:lnTo>
                  <a:lnTo>
                    <a:pt x="212" y="54"/>
                  </a:lnTo>
                  <a:lnTo>
                    <a:pt x="2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rot="9979127">
              <a:off x="9406902" y="3870555"/>
              <a:ext cx="99942" cy="61449"/>
            </a:xfrm>
            <a:custGeom>
              <a:rect b="b" l="l" r="r" t="t"/>
              <a:pathLst>
                <a:path extrusionOk="0" h="522" w="849">
                  <a:moveTo>
                    <a:pt x="71" y="0"/>
                  </a:moveTo>
                  <a:lnTo>
                    <a:pt x="71" y="0"/>
                  </a:lnTo>
                  <a:cubicBezTo>
                    <a:pt x="0" y="318"/>
                    <a:pt x="495" y="230"/>
                    <a:pt x="645" y="442"/>
                  </a:cubicBezTo>
                  <a:lnTo>
                    <a:pt x="645" y="521"/>
                  </a:lnTo>
                  <a:lnTo>
                    <a:pt x="848" y="380"/>
                  </a:lnTo>
                  <a:cubicBezTo>
                    <a:pt x="716" y="318"/>
                    <a:pt x="557" y="274"/>
                    <a:pt x="407" y="221"/>
                  </a:cubicBezTo>
                  <a:cubicBezTo>
                    <a:pt x="327" y="195"/>
                    <a:pt x="256" y="159"/>
                    <a:pt x="204" y="133"/>
                  </a:cubicBezTo>
                  <a:cubicBezTo>
                    <a:pt x="142" y="89"/>
                    <a:pt x="98" y="53"/>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rot="9979127">
              <a:off x="9537436" y="4003896"/>
              <a:ext cx="20836" cy="14715"/>
            </a:xfrm>
            <a:custGeom>
              <a:rect b="b" l="l" r="r" t="t"/>
              <a:pathLst>
                <a:path extrusionOk="0" h="125" w="177">
                  <a:moveTo>
                    <a:pt x="71" y="1"/>
                  </a:moveTo>
                  <a:cubicBezTo>
                    <a:pt x="56" y="46"/>
                    <a:pt x="21" y="49"/>
                    <a:pt x="9" y="49"/>
                  </a:cubicBezTo>
                  <a:cubicBezTo>
                    <a:pt x="7" y="49"/>
                    <a:pt x="5" y="49"/>
                    <a:pt x="5" y="49"/>
                  </a:cubicBezTo>
                  <a:cubicBezTo>
                    <a:pt x="0" y="49"/>
                    <a:pt x="35" y="54"/>
                    <a:pt x="177" y="124"/>
                  </a:cubicBezTo>
                  <a:cubicBezTo>
                    <a:pt x="168" y="98"/>
                    <a:pt x="168" y="89"/>
                    <a:pt x="168" y="80"/>
                  </a:cubicBezTo>
                  <a:cubicBezTo>
                    <a:pt x="150" y="62"/>
                    <a:pt x="115" y="45"/>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rot="9979127">
              <a:off x="9530869" y="4010427"/>
              <a:ext cx="8240" cy="6945"/>
            </a:xfrm>
            <a:custGeom>
              <a:rect b="b" l="l" r="r" t="t"/>
              <a:pathLst>
                <a:path extrusionOk="0" h="59" w="70">
                  <a:moveTo>
                    <a:pt x="16" y="1"/>
                  </a:moveTo>
                  <a:cubicBezTo>
                    <a:pt x="7" y="1"/>
                    <a:pt x="1" y="12"/>
                    <a:pt x="3" y="43"/>
                  </a:cubicBezTo>
                  <a:cubicBezTo>
                    <a:pt x="22" y="55"/>
                    <a:pt x="34" y="59"/>
                    <a:pt x="42" y="59"/>
                  </a:cubicBezTo>
                  <a:cubicBezTo>
                    <a:pt x="69" y="59"/>
                    <a:pt x="36" y="1"/>
                    <a:pt x="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rot="9979127">
              <a:off x="9583799" y="4035018"/>
              <a:ext cx="25074" cy="25309"/>
            </a:xfrm>
            <a:custGeom>
              <a:rect b="b" l="l" r="r" t="t"/>
              <a:pathLst>
                <a:path extrusionOk="0" h="215" w="213">
                  <a:moveTo>
                    <a:pt x="81" y="1"/>
                  </a:moveTo>
                  <a:cubicBezTo>
                    <a:pt x="10" y="1"/>
                    <a:pt x="1" y="66"/>
                    <a:pt x="1" y="170"/>
                  </a:cubicBezTo>
                  <a:lnTo>
                    <a:pt x="204" y="214"/>
                  </a:lnTo>
                  <a:cubicBezTo>
                    <a:pt x="213" y="143"/>
                    <a:pt x="107" y="29"/>
                    <a:pt x="186" y="29"/>
                  </a:cubicBezTo>
                  <a:cubicBezTo>
                    <a:pt x="141" y="10"/>
                    <a:pt x="107" y="1"/>
                    <a:pt x="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rot="9979127">
              <a:off x="9623042" y="4022448"/>
              <a:ext cx="12596" cy="5062"/>
            </a:xfrm>
            <a:custGeom>
              <a:rect b="b" l="l" r="r" t="t"/>
              <a:pathLst>
                <a:path extrusionOk="0" h="43" w="107">
                  <a:moveTo>
                    <a:pt x="62" y="0"/>
                  </a:moveTo>
                  <a:cubicBezTo>
                    <a:pt x="47" y="0"/>
                    <a:pt x="27" y="2"/>
                    <a:pt x="1" y="7"/>
                  </a:cubicBezTo>
                  <a:lnTo>
                    <a:pt x="107" y="42"/>
                  </a:lnTo>
                  <a:cubicBezTo>
                    <a:pt x="107" y="16"/>
                    <a:pt x="102" y="0"/>
                    <a:pt x="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
            <p:cNvSpPr/>
            <p:nvPr/>
          </p:nvSpPr>
          <p:spPr>
            <a:xfrm rot="9979127">
              <a:off x="9598022" y="4018023"/>
              <a:ext cx="28723" cy="8476"/>
            </a:xfrm>
            <a:custGeom>
              <a:rect b="b" l="l" r="r" t="t"/>
              <a:pathLst>
                <a:path extrusionOk="0" h="72" w="244">
                  <a:moveTo>
                    <a:pt x="32" y="0"/>
                  </a:moveTo>
                  <a:cubicBezTo>
                    <a:pt x="26" y="30"/>
                    <a:pt x="0" y="72"/>
                    <a:pt x="29" y="72"/>
                  </a:cubicBezTo>
                  <a:cubicBezTo>
                    <a:pt x="44" y="72"/>
                    <a:pt x="71" y="62"/>
                    <a:pt x="120" y="36"/>
                  </a:cubicBezTo>
                  <a:lnTo>
                    <a:pt x="120" y="36"/>
                  </a:lnTo>
                  <a:cubicBezTo>
                    <a:pt x="92" y="60"/>
                    <a:pt x="93" y="66"/>
                    <a:pt x="113" y="66"/>
                  </a:cubicBezTo>
                  <a:cubicBezTo>
                    <a:pt x="131" y="66"/>
                    <a:pt x="165" y="61"/>
                    <a:pt x="206" y="61"/>
                  </a:cubicBezTo>
                  <a:cubicBezTo>
                    <a:pt x="218" y="61"/>
                    <a:pt x="231" y="61"/>
                    <a:pt x="244" y="62"/>
                  </a:cubicBezTo>
                  <a:lnTo>
                    <a:pt x="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
            <p:cNvSpPr/>
            <p:nvPr/>
          </p:nvSpPr>
          <p:spPr>
            <a:xfrm rot="9979127">
              <a:off x="9563242" y="3982401"/>
              <a:ext cx="32372" cy="31431"/>
            </a:xfrm>
            <a:custGeom>
              <a:rect b="b" l="l" r="r" t="t"/>
              <a:pathLst>
                <a:path extrusionOk="0" h="267" w="275">
                  <a:moveTo>
                    <a:pt x="89" y="0"/>
                  </a:moveTo>
                  <a:cubicBezTo>
                    <a:pt x="119" y="98"/>
                    <a:pt x="181" y="195"/>
                    <a:pt x="74" y="195"/>
                  </a:cubicBezTo>
                  <a:cubicBezTo>
                    <a:pt x="55" y="195"/>
                    <a:pt x="31" y="192"/>
                    <a:pt x="1" y="186"/>
                  </a:cubicBezTo>
                  <a:lnTo>
                    <a:pt x="1" y="186"/>
                  </a:lnTo>
                  <a:cubicBezTo>
                    <a:pt x="85" y="244"/>
                    <a:pt x="154" y="267"/>
                    <a:pt x="199" y="267"/>
                  </a:cubicBezTo>
                  <a:cubicBezTo>
                    <a:pt x="230" y="267"/>
                    <a:pt x="250" y="256"/>
                    <a:pt x="257" y="238"/>
                  </a:cubicBezTo>
                  <a:cubicBezTo>
                    <a:pt x="274" y="194"/>
                    <a:pt x="230" y="97"/>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
            <p:cNvSpPr/>
            <p:nvPr/>
          </p:nvSpPr>
          <p:spPr>
            <a:xfrm rot="9979127">
              <a:off x="9497599" y="3877207"/>
              <a:ext cx="26133" cy="19777"/>
            </a:xfrm>
            <a:custGeom>
              <a:rect b="b" l="l" r="r" t="t"/>
              <a:pathLst>
                <a:path extrusionOk="0" h="168" w="222">
                  <a:moveTo>
                    <a:pt x="23" y="1"/>
                  </a:moveTo>
                  <a:cubicBezTo>
                    <a:pt x="15" y="1"/>
                    <a:pt x="7" y="6"/>
                    <a:pt x="0" y="17"/>
                  </a:cubicBezTo>
                  <a:lnTo>
                    <a:pt x="71" y="168"/>
                  </a:lnTo>
                  <a:cubicBezTo>
                    <a:pt x="124" y="168"/>
                    <a:pt x="168" y="168"/>
                    <a:pt x="221" y="159"/>
                  </a:cubicBezTo>
                  <a:lnTo>
                    <a:pt x="221" y="159"/>
                  </a:lnTo>
                  <a:cubicBezTo>
                    <a:pt x="220" y="159"/>
                    <a:pt x="218" y="159"/>
                    <a:pt x="217" y="159"/>
                  </a:cubicBezTo>
                  <a:cubicBezTo>
                    <a:pt x="150" y="159"/>
                    <a:pt x="72" y="1"/>
                    <a:pt x="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rot="9979127">
              <a:off x="9702552" y="4085362"/>
              <a:ext cx="16716" cy="31313"/>
            </a:xfrm>
            <a:custGeom>
              <a:rect b="b" l="l" r="r" t="t"/>
              <a:pathLst>
                <a:path extrusionOk="0" h="266" w="142">
                  <a:moveTo>
                    <a:pt x="124" y="1"/>
                  </a:moveTo>
                  <a:lnTo>
                    <a:pt x="124" y="1"/>
                  </a:lnTo>
                  <a:cubicBezTo>
                    <a:pt x="71" y="36"/>
                    <a:pt x="53" y="151"/>
                    <a:pt x="0" y="221"/>
                  </a:cubicBezTo>
                  <a:lnTo>
                    <a:pt x="142" y="265"/>
                  </a:lnTo>
                  <a:cubicBezTo>
                    <a:pt x="124" y="186"/>
                    <a:pt x="62" y="71"/>
                    <a:pt x="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rot="9979127">
              <a:off x="9716724" y="4081728"/>
              <a:ext cx="25074" cy="13655"/>
            </a:xfrm>
            <a:custGeom>
              <a:rect b="b" l="l" r="r" t="t"/>
              <a:pathLst>
                <a:path extrusionOk="0" h="116" w="213">
                  <a:moveTo>
                    <a:pt x="0" y="1"/>
                  </a:moveTo>
                  <a:lnTo>
                    <a:pt x="0" y="1"/>
                  </a:lnTo>
                  <a:cubicBezTo>
                    <a:pt x="69" y="85"/>
                    <a:pt x="118" y="116"/>
                    <a:pt x="155" y="116"/>
                  </a:cubicBezTo>
                  <a:cubicBezTo>
                    <a:pt x="179" y="116"/>
                    <a:pt x="198" y="102"/>
                    <a:pt x="212" y="8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rot="9979127">
              <a:off x="9609767" y="3993101"/>
              <a:ext cx="53091" cy="11536"/>
            </a:xfrm>
            <a:custGeom>
              <a:rect b="b" l="l" r="r" t="t"/>
              <a:pathLst>
                <a:path extrusionOk="0" h="98" w="451">
                  <a:moveTo>
                    <a:pt x="0" y="1"/>
                  </a:moveTo>
                  <a:lnTo>
                    <a:pt x="53" y="45"/>
                  </a:lnTo>
                  <a:lnTo>
                    <a:pt x="451" y="9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rot="9979127">
              <a:off x="9758234" y="4168848"/>
              <a:ext cx="33314" cy="3296"/>
            </a:xfrm>
            <a:custGeom>
              <a:rect b="b" l="l" r="r" t="t"/>
              <a:pathLst>
                <a:path extrusionOk="0" h="28" w="283">
                  <a:moveTo>
                    <a:pt x="0" y="1"/>
                  </a:moveTo>
                  <a:lnTo>
                    <a:pt x="106" y="27"/>
                  </a:lnTo>
                  <a:lnTo>
                    <a:pt x="283"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rot="9979127">
              <a:off x="9807266" y="4202207"/>
              <a:ext cx="43791" cy="39553"/>
            </a:xfrm>
            <a:custGeom>
              <a:rect b="b" l="l" r="r" t="t"/>
              <a:pathLst>
                <a:path extrusionOk="0" h="336" w="372">
                  <a:moveTo>
                    <a:pt x="1" y="0"/>
                  </a:moveTo>
                  <a:cubicBezTo>
                    <a:pt x="107" y="62"/>
                    <a:pt x="160" y="159"/>
                    <a:pt x="177" y="336"/>
                  </a:cubicBezTo>
                  <a:cubicBezTo>
                    <a:pt x="302" y="336"/>
                    <a:pt x="270" y="157"/>
                    <a:pt x="354" y="157"/>
                  </a:cubicBezTo>
                  <a:cubicBezTo>
                    <a:pt x="359" y="157"/>
                    <a:pt x="365" y="157"/>
                    <a:pt x="371" y="159"/>
                  </a:cubicBezTo>
                  <a:cubicBezTo>
                    <a:pt x="283" y="71"/>
                    <a:pt x="133" y="3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rot="9979127">
              <a:off x="9855633" y="4232974"/>
              <a:ext cx="24014" cy="8476"/>
            </a:xfrm>
            <a:custGeom>
              <a:rect b="b" l="l" r="r" t="t"/>
              <a:pathLst>
                <a:path extrusionOk="0" h="72" w="204">
                  <a:moveTo>
                    <a:pt x="1" y="0"/>
                  </a:moveTo>
                  <a:lnTo>
                    <a:pt x="1" y="0"/>
                  </a:lnTo>
                  <a:cubicBezTo>
                    <a:pt x="54" y="36"/>
                    <a:pt x="124" y="53"/>
                    <a:pt x="204" y="71"/>
                  </a:cubicBezTo>
                  <a:cubicBezTo>
                    <a:pt x="151" y="36"/>
                    <a:pt x="89"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rot="9979127">
              <a:off x="9767707" y="4117800"/>
              <a:ext cx="14597" cy="27193"/>
            </a:xfrm>
            <a:custGeom>
              <a:rect b="b" l="l" r="r" t="t"/>
              <a:pathLst>
                <a:path extrusionOk="0" h="231" w="124">
                  <a:moveTo>
                    <a:pt x="80" y="1"/>
                  </a:moveTo>
                  <a:lnTo>
                    <a:pt x="0" y="168"/>
                  </a:lnTo>
                  <a:cubicBezTo>
                    <a:pt x="18" y="186"/>
                    <a:pt x="35" y="204"/>
                    <a:pt x="53" y="230"/>
                  </a:cubicBezTo>
                  <a:cubicBezTo>
                    <a:pt x="71" y="195"/>
                    <a:pt x="124" y="106"/>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rot="9979127">
              <a:off x="9782306" y="4121977"/>
              <a:ext cx="11536" cy="16716"/>
            </a:xfrm>
            <a:custGeom>
              <a:rect b="b" l="l" r="r" t="t"/>
              <a:pathLst>
                <a:path extrusionOk="0" h="142" w="98">
                  <a:moveTo>
                    <a:pt x="0" y="0"/>
                  </a:moveTo>
                  <a:lnTo>
                    <a:pt x="0" y="0"/>
                  </a:lnTo>
                  <a:cubicBezTo>
                    <a:pt x="9" y="18"/>
                    <a:pt x="44" y="62"/>
                    <a:pt x="97" y="141"/>
                  </a:cubicBezTo>
                  <a:cubicBezTo>
                    <a:pt x="53" y="71"/>
                    <a:pt x="18" y="2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rot="9979127">
              <a:off x="9771537" y="4115960"/>
              <a:ext cx="2119" cy="2119"/>
            </a:xfrm>
            <a:custGeom>
              <a:rect b="b" l="l" r="r" t="t"/>
              <a:pathLst>
                <a:path extrusionOk="0" h="18" w="18">
                  <a:moveTo>
                    <a:pt x="9" y="0"/>
                  </a:moveTo>
                  <a:lnTo>
                    <a:pt x="9" y="0"/>
                  </a:lnTo>
                  <a:cubicBezTo>
                    <a:pt x="0" y="18"/>
                    <a:pt x="0" y="18"/>
                    <a:pt x="18" y="18"/>
                  </a:cubicBezTo>
                  <a:cubicBezTo>
                    <a:pt x="18"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rot="9979127">
              <a:off x="9699713" y="4019585"/>
              <a:ext cx="43085" cy="21895"/>
            </a:xfrm>
            <a:custGeom>
              <a:rect b="b" l="l" r="r" t="t"/>
              <a:pathLst>
                <a:path extrusionOk="0" h="186" w="366">
                  <a:moveTo>
                    <a:pt x="141" y="0"/>
                  </a:moveTo>
                  <a:cubicBezTo>
                    <a:pt x="58" y="0"/>
                    <a:pt x="1" y="37"/>
                    <a:pt x="39" y="185"/>
                  </a:cubicBezTo>
                  <a:cubicBezTo>
                    <a:pt x="170" y="169"/>
                    <a:pt x="149" y="32"/>
                    <a:pt x="319" y="32"/>
                  </a:cubicBezTo>
                  <a:cubicBezTo>
                    <a:pt x="333" y="32"/>
                    <a:pt x="349" y="33"/>
                    <a:pt x="366" y="35"/>
                  </a:cubicBezTo>
                  <a:cubicBezTo>
                    <a:pt x="301" y="27"/>
                    <a:pt x="212" y="0"/>
                    <a:pt x="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rot="9979127">
              <a:off x="9746196" y="4071018"/>
              <a:ext cx="28252" cy="22013"/>
            </a:xfrm>
            <a:custGeom>
              <a:rect b="b" l="l" r="r" t="t"/>
              <a:pathLst>
                <a:path extrusionOk="0" h="187" w="240">
                  <a:moveTo>
                    <a:pt x="1" y="1"/>
                  </a:moveTo>
                  <a:lnTo>
                    <a:pt x="116" y="186"/>
                  </a:lnTo>
                  <a:cubicBezTo>
                    <a:pt x="140" y="162"/>
                    <a:pt x="163" y="95"/>
                    <a:pt x="220" y="95"/>
                  </a:cubicBezTo>
                  <a:cubicBezTo>
                    <a:pt x="226" y="95"/>
                    <a:pt x="232" y="96"/>
                    <a:pt x="239" y="98"/>
                  </a:cubicBezTo>
                  <a:cubicBezTo>
                    <a:pt x="160" y="62"/>
                    <a:pt x="80" y="2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
            <p:cNvSpPr/>
            <p:nvPr/>
          </p:nvSpPr>
          <p:spPr>
            <a:xfrm rot="9979127">
              <a:off x="9777318" y="4087684"/>
              <a:ext cx="12596" cy="8358"/>
            </a:xfrm>
            <a:custGeom>
              <a:rect b="b" l="l" r="r" t="t"/>
              <a:pathLst>
                <a:path extrusionOk="0" h="71" w="107">
                  <a:moveTo>
                    <a:pt x="72" y="0"/>
                  </a:moveTo>
                  <a:lnTo>
                    <a:pt x="1" y="18"/>
                  </a:lnTo>
                  <a:lnTo>
                    <a:pt x="107" y="71"/>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
            <p:cNvSpPr/>
            <p:nvPr/>
          </p:nvSpPr>
          <p:spPr>
            <a:xfrm rot="9979127">
              <a:off x="9851729" y="4179030"/>
              <a:ext cx="39671" cy="38611"/>
            </a:xfrm>
            <a:custGeom>
              <a:rect b="b" l="l" r="r" t="t"/>
              <a:pathLst>
                <a:path extrusionOk="0" h="328" w="337">
                  <a:moveTo>
                    <a:pt x="1" y="1"/>
                  </a:moveTo>
                  <a:cubicBezTo>
                    <a:pt x="45" y="124"/>
                    <a:pt x="107" y="230"/>
                    <a:pt x="178" y="328"/>
                  </a:cubicBezTo>
                  <a:cubicBezTo>
                    <a:pt x="231" y="310"/>
                    <a:pt x="336" y="301"/>
                    <a:pt x="257" y="195"/>
                  </a:cubicBezTo>
                  <a:cubicBezTo>
                    <a:pt x="142" y="169"/>
                    <a:pt x="80" y="8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rot="9979127">
              <a:off x="9824180" y="4156372"/>
              <a:ext cx="2825" cy="2354"/>
            </a:xfrm>
            <a:custGeom>
              <a:rect b="b" l="l" r="r" t="t"/>
              <a:pathLst>
                <a:path extrusionOk="0" h="20" w="24">
                  <a:moveTo>
                    <a:pt x="6" y="1"/>
                  </a:moveTo>
                  <a:cubicBezTo>
                    <a:pt x="1" y="12"/>
                    <a:pt x="2" y="19"/>
                    <a:pt x="8" y="19"/>
                  </a:cubicBezTo>
                  <a:cubicBezTo>
                    <a:pt x="12" y="19"/>
                    <a:pt x="17" y="16"/>
                    <a:pt x="24" y="9"/>
                  </a:cubicBezTo>
                  <a:cubicBezTo>
                    <a:pt x="15" y="9"/>
                    <a:pt x="15" y="1"/>
                    <a:pt x="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rot="9979127">
              <a:off x="9986687" y="4300928"/>
              <a:ext cx="3296" cy="3178"/>
            </a:xfrm>
            <a:custGeom>
              <a:rect b="b" l="l" r="r" t="t"/>
              <a:pathLst>
                <a:path extrusionOk="0" h="27" w="28">
                  <a:moveTo>
                    <a:pt x="18" y="0"/>
                  </a:moveTo>
                  <a:cubicBezTo>
                    <a:pt x="9" y="9"/>
                    <a:pt x="1" y="18"/>
                    <a:pt x="1" y="27"/>
                  </a:cubicBezTo>
                  <a:cubicBezTo>
                    <a:pt x="9" y="27"/>
                    <a:pt x="18" y="18"/>
                    <a:pt x="27" y="18"/>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rot="9979127">
              <a:off x="9846120" y="4161931"/>
              <a:ext cx="21895" cy="19894"/>
            </a:xfrm>
            <a:custGeom>
              <a:rect b="b" l="l" r="r" t="t"/>
              <a:pathLst>
                <a:path extrusionOk="0" h="169" w="186">
                  <a:moveTo>
                    <a:pt x="36" y="1"/>
                  </a:moveTo>
                  <a:cubicBezTo>
                    <a:pt x="9" y="9"/>
                    <a:pt x="0" y="18"/>
                    <a:pt x="18" y="36"/>
                  </a:cubicBezTo>
                  <a:cubicBezTo>
                    <a:pt x="44" y="133"/>
                    <a:pt x="115" y="151"/>
                    <a:pt x="186" y="168"/>
                  </a:cubicBezTo>
                  <a:cubicBezTo>
                    <a:pt x="133" y="124"/>
                    <a:pt x="80" y="71"/>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rot="9979127">
              <a:off x="9904809" y="4235251"/>
              <a:ext cx="6121" cy="21895"/>
            </a:xfrm>
            <a:custGeom>
              <a:rect b="b" l="l" r="r" t="t"/>
              <a:pathLst>
                <a:path extrusionOk="0" h="186" w="52">
                  <a:moveTo>
                    <a:pt x="13" y="0"/>
                  </a:moveTo>
                  <a:cubicBezTo>
                    <a:pt x="12" y="0"/>
                    <a:pt x="10" y="0"/>
                    <a:pt x="9" y="1"/>
                  </a:cubicBezTo>
                  <a:cubicBezTo>
                    <a:pt x="0" y="62"/>
                    <a:pt x="0" y="124"/>
                    <a:pt x="9" y="186"/>
                  </a:cubicBezTo>
                  <a:cubicBezTo>
                    <a:pt x="26" y="118"/>
                    <a:pt x="51"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rot="9979127">
              <a:off x="9823781" y="4165220"/>
              <a:ext cx="2708" cy="3296"/>
            </a:xfrm>
            <a:custGeom>
              <a:rect b="b" l="l" r="r" t="t"/>
              <a:pathLst>
                <a:path extrusionOk="0" h="28" w="23">
                  <a:moveTo>
                    <a:pt x="21" y="1"/>
                  </a:moveTo>
                  <a:cubicBezTo>
                    <a:pt x="18" y="1"/>
                    <a:pt x="11" y="13"/>
                    <a:pt x="1" y="28"/>
                  </a:cubicBezTo>
                  <a:lnTo>
                    <a:pt x="18" y="28"/>
                  </a:lnTo>
                  <a:cubicBezTo>
                    <a:pt x="22" y="8"/>
                    <a:pt x="23"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rot="9979127">
              <a:off x="9825458" y="4156662"/>
              <a:ext cx="17775" cy="10477"/>
            </a:xfrm>
            <a:custGeom>
              <a:rect b="b" l="l" r="r" t="t"/>
              <a:pathLst>
                <a:path extrusionOk="0" h="89" w="151">
                  <a:moveTo>
                    <a:pt x="1" y="0"/>
                  </a:moveTo>
                  <a:lnTo>
                    <a:pt x="1" y="0"/>
                  </a:lnTo>
                  <a:cubicBezTo>
                    <a:pt x="45" y="36"/>
                    <a:pt x="89" y="62"/>
                    <a:pt x="133" y="89"/>
                  </a:cubicBezTo>
                  <a:cubicBezTo>
                    <a:pt x="133" y="71"/>
                    <a:pt x="142" y="53"/>
                    <a:pt x="151" y="36"/>
                  </a:cubicBezTo>
                  <a:cubicBezTo>
                    <a:pt x="107" y="9"/>
                    <a:pt x="54"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rot="9979127">
              <a:off x="9981290" y="4217668"/>
              <a:ext cx="136317" cy="82520"/>
            </a:xfrm>
            <a:custGeom>
              <a:rect b="b" l="l" r="r" t="t"/>
              <a:pathLst>
                <a:path extrusionOk="0" h="701" w="1158">
                  <a:moveTo>
                    <a:pt x="135" y="1"/>
                  </a:moveTo>
                  <a:cubicBezTo>
                    <a:pt x="89" y="1"/>
                    <a:pt x="43" y="13"/>
                    <a:pt x="1" y="47"/>
                  </a:cubicBezTo>
                  <a:lnTo>
                    <a:pt x="213" y="241"/>
                  </a:lnTo>
                  <a:cubicBezTo>
                    <a:pt x="205" y="244"/>
                    <a:pt x="196" y="245"/>
                    <a:pt x="186" y="245"/>
                  </a:cubicBezTo>
                  <a:cubicBezTo>
                    <a:pt x="166" y="245"/>
                    <a:pt x="142" y="241"/>
                    <a:pt x="121" y="241"/>
                  </a:cubicBezTo>
                  <a:cubicBezTo>
                    <a:pt x="89" y="241"/>
                    <a:pt x="63" y="250"/>
                    <a:pt x="63" y="294"/>
                  </a:cubicBezTo>
                  <a:cubicBezTo>
                    <a:pt x="82" y="287"/>
                    <a:pt x="103" y="284"/>
                    <a:pt x="124" y="284"/>
                  </a:cubicBezTo>
                  <a:cubicBezTo>
                    <a:pt x="268" y="284"/>
                    <a:pt x="439" y="436"/>
                    <a:pt x="416" y="674"/>
                  </a:cubicBezTo>
                  <a:cubicBezTo>
                    <a:pt x="445" y="692"/>
                    <a:pt x="477" y="701"/>
                    <a:pt x="512" y="701"/>
                  </a:cubicBezTo>
                  <a:cubicBezTo>
                    <a:pt x="724" y="701"/>
                    <a:pt x="1013" y="378"/>
                    <a:pt x="1158" y="127"/>
                  </a:cubicBezTo>
                  <a:lnTo>
                    <a:pt x="1158" y="127"/>
                  </a:lnTo>
                  <a:cubicBezTo>
                    <a:pt x="1132" y="138"/>
                    <a:pt x="1106" y="150"/>
                    <a:pt x="1072" y="150"/>
                  </a:cubicBezTo>
                  <a:cubicBezTo>
                    <a:pt x="1024" y="150"/>
                    <a:pt x="960" y="126"/>
                    <a:pt x="857" y="38"/>
                  </a:cubicBezTo>
                  <a:cubicBezTo>
                    <a:pt x="840" y="91"/>
                    <a:pt x="848" y="224"/>
                    <a:pt x="840" y="330"/>
                  </a:cubicBezTo>
                  <a:cubicBezTo>
                    <a:pt x="840" y="415"/>
                    <a:pt x="822" y="483"/>
                    <a:pt x="755" y="483"/>
                  </a:cubicBezTo>
                  <a:cubicBezTo>
                    <a:pt x="739" y="483"/>
                    <a:pt x="721" y="479"/>
                    <a:pt x="698" y="471"/>
                  </a:cubicBezTo>
                  <a:cubicBezTo>
                    <a:pt x="495" y="250"/>
                    <a:pt x="637" y="233"/>
                    <a:pt x="645" y="65"/>
                  </a:cubicBezTo>
                  <a:lnTo>
                    <a:pt x="645" y="65"/>
                  </a:lnTo>
                  <a:cubicBezTo>
                    <a:pt x="621" y="108"/>
                    <a:pt x="587" y="124"/>
                    <a:pt x="548" y="124"/>
                  </a:cubicBezTo>
                  <a:cubicBezTo>
                    <a:pt x="438" y="124"/>
                    <a:pt x="280" y="1"/>
                    <a:pt x="1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
            <p:cNvSpPr/>
            <p:nvPr/>
          </p:nvSpPr>
          <p:spPr>
            <a:xfrm rot="9979127">
              <a:off x="9951135" y="4256721"/>
              <a:ext cx="30253" cy="51089"/>
            </a:xfrm>
            <a:custGeom>
              <a:rect b="b" l="l" r="r" t="t"/>
              <a:pathLst>
                <a:path extrusionOk="0" h="434" w="257">
                  <a:moveTo>
                    <a:pt x="52" y="0"/>
                  </a:moveTo>
                  <a:cubicBezTo>
                    <a:pt x="31" y="0"/>
                    <a:pt x="14" y="4"/>
                    <a:pt x="0" y="10"/>
                  </a:cubicBezTo>
                  <a:cubicBezTo>
                    <a:pt x="62" y="133"/>
                    <a:pt x="132" y="257"/>
                    <a:pt x="203" y="381"/>
                  </a:cubicBezTo>
                  <a:lnTo>
                    <a:pt x="168" y="372"/>
                  </a:lnTo>
                  <a:lnTo>
                    <a:pt x="230" y="434"/>
                  </a:lnTo>
                  <a:cubicBezTo>
                    <a:pt x="194" y="336"/>
                    <a:pt x="212" y="248"/>
                    <a:pt x="256" y="72"/>
                  </a:cubicBezTo>
                  <a:cubicBezTo>
                    <a:pt x="160" y="18"/>
                    <a:pt x="97" y="0"/>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
            <p:cNvSpPr/>
            <p:nvPr/>
          </p:nvSpPr>
          <p:spPr>
            <a:xfrm rot="9979127">
              <a:off x="9899953" y="4192103"/>
              <a:ext cx="68629" cy="70748"/>
            </a:xfrm>
            <a:custGeom>
              <a:rect b="b" l="l" r="r" t="t"/>
              <a:pathLst>
                <a:path extrusionOk="0" h="601" w="583">
                  <a:moveTo>
                    <a:pt x="239" y="1"/>
                  </a:moveTo>
                  <a:cubicBezTo>
                    <a:pt x="256" y="89"/>
                    <a:pt x="318" y="177"/>
                    <a:pt x="442" y="336"/>
                  </a:cubicBezTo>
                  <a:cubicBezTo>
                    <a:pt x="428" y="287"/>
                    <a:pt x="429" y="271"/>
                    <a:pt x="438" y="271"/>
                  </a:cubicBezTo>
                  <a:cubicBezTo>
                    <a:pt x="451" y="271"/>
                    <a:pt x="482" y="308"/>
                    <a:pt x="503" y="318"/>
                  </a:cubicBezTo>
                  <a:cubicBezTo>
                    <a:pt x="509" y="313"/>
                    <a:pt x="515" y="311"/>
                    <a:pt x="521" y="310"/>
                  </a:cubicBezTo>
                  <a:lnTo>
                    <a:pt x="521" y="310"/>
                  </a:lnTo>
                  <a:cubicBezTo>
                    <a:pt x="516" y="325"/>
                    <a:pt x="514" y="334"/>
                    <a:pt x="513" y="334"/>
                  </a:cubicBezTo>
                  <a:cubicBezTo>
                    <a:pt x="512" y="334"/>
                    <a:pt x="512" y="330"/>
                    <a:pt x="512" y="318"/>
                  </a:cubicBezTo>
                  <a:lnTo>
                    <a:pt x="503" y="318"/>
                  </a:lnTo>
                  <a:cubicBezTo>
                    <a:pt x="477" y="327"/>
                    <a:pt x="459" y="336"/>
                    <a:pt x="442" y="336"/>
                  </a:cubicBezTo>
                  <a:cubicBezTo>
                    <a:pt x="420" y="340"/>
                    <a:pt x="398" y="342"/>
                    <a:pt x="377" y="342"/>
                  </a:cubicBezTo>
                  <a:cubicBezTo>
                    <a:pt x="303" y="342"/>
                    <a:pt x="231" y="322"/>
                    <a:pt x="168" y="322"/>
                  </a:cubicBezTo>
                  <a:cubicBezTo>
                    <a:pt x="99" y="322"/>
                    <a:pt x="40" y="345"/>
                    <a:pt x="0" y="442"/>
                  </a:cubicBezTo>
                  <a:cubicBezTo>
                    <a:pt x="86" y="563"/>
                    <a:pt x="143" y="572"/>
                    <a:pt x="204" y="572"/>
                  </a:cubicBezTo>
                  <a:cubicBezTo>
                    <a:pt x="214" y="572"/>
                    <a:pt x="224" y="572"/>
                    <a:pt x="235" y="572"/>
                  </a:cubicBezTo>
                  <a:cubicBezTo>
                    <a:pt x="272" y="572"/>
                    <a:pt x="312" y="574"/>
                    <a:pt x="362" y="601"/>
                  </a:cubicBezTo>
                  <a:cubicBezTo>
                    <a:pt x="268" y="488"/>
                    <a:pt x="259" y="462"/>
                    <a:pt x="282" y="462"/>
                  </a:cubicBezTo>
                  <a:cubicBezTo>
                    <a:pt x="302" y="462"/>
                    <a:pt x="346" y="481"/>
                    <a:pt x="381" y="481"/>
                  </a:cubicBezTo>
                  <a:cubicBezTo>
                    <a:pt x="421" y="481"/>
                    <a:pt x="451" y="457"/>
                    <a:pt x="424" y="354"/>
                  </a:cubicBezTo>
                  <a:lnTo>
                    <a:pt x="424" y="354"/>
                  </a:lnTo>
                  <a:cubicBezTo>
                    <a:pt x="486" y="407"/>
                    <a:pt x="539" y="451"/>
                    <a:pt x="583" y="504"/>
                  </a:cubicBezTo>
                  <a:cubicBezTo>
                    <a:pt x="556" y="433"/>
                    <a:pt x="530" y="363"/>
                    <a:pt x="530" y="292"/>
                  </a:cubicBezTo>
                  <a:cubicBezTo>
                    <a:pt x="530" y="301"/>
                    <a:pt x="530" y="301"/>
                    <a:pt x="530" y="301"/>
                  </a:cubicBezTo>
                  <a:lnTo>
                    <a:pt x="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
            <p:cNvSpPr/>
            <p:nvPr/>
          </p:nvSpPr>
          <p:spPr>
            <a:xfrm rot="9979127">
              <a:off x="9779661" y="3993690"/>
              <a:ext cx="6357" cy="5297"/>
            </a:xfrm>
            <a:custGeom>
              <a:rect b="b" l="l" r="r" t="t"/>
              <a:pathLst>
                <a:path extrusionOk="0" h="45" w="54">
                  <a:moveTo>
                    <a:pt x="54" y="1"/>
                  </a:moveTo>
                  <a:cubicBezTo>
                    <a:pt x="19" y="1"/>
                    <a:pt x="1" y="1"/>
                    <a:pt x="36" y="45"/>
                  </a:cubicBezTo>
                  <a:cubicBezTo>
                    <a:pt x="36" y="18"/>
                    <a:pt x="45" y="9"/>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rot="9979127">
              <a:off x="9763911" y="3997812"/>
              <a:ext cx="32961" cy="72514"/>
            </a:xfrm>
            <a:custGeom>
              <a:rect b="b" l="l" r="r" t="t"/>
              <a:pathLst>
                <a:path extrusionOk="0" h="616" w="280">
                  <a:moveTo>
                    <a:pt x="175" y="1"/>
                  </a:moveTo>
                  <a:cubicBezTo>
                    <a:pt x="165" y="1"/>
                    <a:pt x="157" y="17"/>
                    <a:pt x="151" y="43"/>
                  </a:cubicBezTo>
                  <a:lnTo>
                    <a:pt x="151" y="43"/>
                  </a:lnTo>
                  <a:cubicBezTo>
                    <a:pt x="159" y="29"/>
                    <a:pt x="168" y="15"/>
                    <a:pt x="177" y="1"/>
                  </a:cubicBezTo>
                  <a:cubicBezTo>
                    <a:pt x="176" y="1"/>
                    <a:pt x="176" y="1"/>
                    <a:pt x="175" y="1"/>
                  </a:cubicBezTo>
                  <a:close/>
                  <a:moveTo>
                    <a:pt x="151" y="43"/>
                  </a:moveTo>
                  <a:cubicBezTo>
                    <a:pt x="78" y="165"/>
                    <a:pt x="32" y="267"/>
                    <a:pt x="0" y="434"/>
                  </a:cubicBezTo>
                  <a:cubicBezTo>
                    <a:pt x="44" y="442"/>
                    <a:pt x="115" y="416"/>
                    <a:pt x="168" y="504"/>
                  </a:cubicBezTo>
                  <a:cubicBezTo>
                    <a:pt x="195" y="601"/>
                    <a:pt x="106" y="557"/>
                    <a:pt x="71" y="593"/>
                  </a:cubicBezTo>
                  <a:cubicBezTo>
                    <a:pt x="104" y="600"/>
                    <a:pt x="152" y="615"/>
                    <a:pt x="191" y="615"/>
                  </a:cubicBezTo>
                  <a:cubicBezTo>
                    <a:pt x="244" y="615"/>
                    <a:pt x="280" y="586"/>
                    <a:pt x="239" y="469"/>
                  </a:cubicBezTo>
                  <a:lnTo>
                    <a:pt x="195" y="469"/>
                  </a:lnTo>
                  <a:cubicBezTo>
                    <a:pt x="134" y="348"/>
                    <a:pt x="130" y="134"/>
                    <a:pt x="151" y="4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rot="9979127">
              <a:off x="9866774" y="4107372"/>
              <a:ext cx="33314" cy="33549"/>
            </a:xfrm>
            <a:custGeom>
              <a:rect b="b" l="l" r="r" t="t"/>
              <a:pathLst>
                <a:path extrusionOk="0" h="285" w="283">
                  <a:moveTo>
                    <a:pt x="9" y="0"/>
                  </a:moveTo>
                  <a:lnTo>
                    <a:pt x="0" y="239"/>
                  </a:lnTo>
                  <a:lnTo>
                    <a:pt x="62" y="177"/>
                  </a:lnTo>
                  <a:cubicBezTo>
                    <a:pt x="102" y="260"/>
                    <a:pt x="136" y="285"/>
                    <a:pt x="168" y="285"/>
                  </a:cubicBezTo>
                  <a:cubicBezTo>
                    <a:pt x="208" y="285"/>
                    <a:pt x="244" y="248"/>
                    <a:pt x="283" y="23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rot="9979127">
              <a:off x="9964992" y="4315133"/>
              <a:ext cx="36492" cy="11536"/>
            </a:xfrm>
            <a:custGeom>
              <a:rect b="b" l="l" r="r" t="t"/>
              <a:pathLst>
                <a:path extrusionOk="0" h="98" w="310">
                  <a:moveTo>
                    <a:pt x="1" y="0"/>
                  </a:moveTo>
                  <a:lnTo>
                    <a:pt x="133" y="98"/>
                  </a:lnTo>
                  <a:lnTo>
                    <a:pt x="310" y="53"/>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rot="9979127">
              <a:off x="10004325" y="4353905"/>
              <a:ext cx="17775" cy="13538"/>
            </a:xfrm>
            <a:custGeom>
              <a:rect b="b" l="l" r="r" t="t"/>
              <a:pathLst>
                <a:path extrusionOk="0" h="115" w="151">
                  <a:moveTo>
                    <a:pt x="9" y="0"/>
                  </a:moveTo>
                  <a:lnTo>
                    <a:pt x="0" y="115"/>
                  </a:lnTo>
                  <a:lnTo>
                    <a:pt x="151" y="53"/>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rot="9979127">
              <a:off x="8158028" y="5642463"/>
              <a:ext cx="12596" cy="5297"/>
            </a:xfrm>
            <a:custGeom>
              <a:rect b="b" l="l" r="r" t="t"/>
              <a:pathLst>
                <a:path extrusionOk="0" h="45" w="107">
                  <a:moveTo>
                    <a:pt x="106" y="0"/>
                  </a:moveTo>
                  <a:lnTo>
                    <a:pt x="106" y="0"/>
                  </a:lnTo>
                  <a:cubicBezTo>
                    <a:pt x="53" y="9"/>
                    <a:pt x="18" y="27"/>
                    <a:pt x="0" y="44"/>
                  </a:cubicBezTo>
                  <a:lnTo>
                    <a:pt x="1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rot="9979127">
              <a:off x="8254914" y="5612189"/>
              <a:ext cx="6357" cy="9535"/>
            </a:xfrm>
            <a:custGeom>
              <a:rect b="b" l="l" r="r" t="t"/>
              <a:pathLst>
                <a:path extrusionOk="0" h="81" w="54">
                  <a:moveTo>
                    <a:pt x="18" y="1"/>
                  </a:moveTo>
                  <a:lnTo>
                    <a:pt x="1" y="80"/>
                  </a:lnTo>
                  <a:cubicBezTo>
                    <a:pt x="36" y="36"/>
                    <a:pt x="54"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rot="9979127">
              <a:off x="9816706" y="4973442"/>
              <a:ext cx="38140" cy="30724"/>
            </a:xfrm>
            <a:custGeom>
              <a:rect b="b" l="l" r="r" t="t"/>
              <a:pathLst>
                <a:path extrusionOk="0" h="261" w="324">
                  <a:moveTo>
                    <a:pt x="1" y="1"/>
                  </a:moveTo>
                  <a:lnTo>
                    <a:pt x="1" y="1"/>
                  </a:lnTo>
                  <a:cubicBezTo>
                    <a:pt x="118" y="111"/>
                    <a:pt x="244" y="260"/>
                    <a:pt x="296" y="260"/>
                  </a:cubicBezTo>
                  <a:cubicBezTo>
                    <a:pt x="314" y="260"/>
                    <a:pt x="323" y="241"/>
                    <a:pt x="318" y="195"/>
                  </a:cubicBezTo>
                  <a:lnTo>
                    <a:pt x="265" y="27"/>
                  </a:lnTo>
                  <a:cubicBezTo>
                    <a:pt x="227" y="40"/>
                    <a:pt x="190" y="46"/>
                    <a:pt x="156" y="46"/>
                  </a:cubicBezTo>
                  <a:cubicBezTo>
                    <a:pt x="97" y="46"/>
                    <a:pt x="45" y="2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rot="9979127">
              <a:off x="8965936" y="5323508"/>
              <a:ext cx="17775" cy="19777"/>
            </a:xfrm>
            <a:custGeom>
              <a:rect b="b" l="l" r="r" t="t"/>
              <a:pathLst>
                <a:path extrusionOk="0" h="168" w="151">
                  <a:moveTo>
                    <a:pt x="107" y="0"/>
                  </a:moveTo>
                  <a:cubicBezTo>
                    <a:pt x="62" y="62"/>
                    <a:pt x="27" y="115"/>
                    <a:pt x="1" y="168"/>
                  </a:cubicBezTo>
                  <a:cubicBezTo>
                    <a:pt x="45" y="133"/>
                    <a:pt x="98" y="89"/>
                    <a:pt x="151" y="53"/>
                  </a:cubicBezTo>
                  <a:cubicBezTo>
                    <a:pt x="133" y="36"/>
                    <a:pt x="115" y="18"/>
                    <a:pt x="1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rot="9979127">
              <a:off x="8948517" y="5413381"/>
              <a:ext cx="25074" cy="12596"/>
            </a:xfrm>
            <a:custGeom>
              <a:rect b="b" l="l" r="r" t="t"/>
              <a:pathLst>
                <a:path extrusionOk="0" h="107" w="213">
                  <a:moveTo>
                    <a:pt x="1" y="1"/>
                  </a:moveTo>
                  <a:lnTo>
                    <a:pt x="213" y="107"/>
                  </a:lnTo>
                  <a:cubicBezTo>
                    <a:pt x="168" y="71"/>
                    <a:pt x="98" y="3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rot="9979127">
              <a:off x="7640872" y="5491943"/>
              <a:ext cx="18835" cy="29312"/>
            </a:xfrm>
            <a:custGeom>
              <a:rect b="b" l="l" r="r" t="t"/>
              <a:pathLst>
                <a:path extrusionOk="0" h="249" w="160">
                  <a:moveTo>
                    <a:pt x="125" y="0"/>
                  </a:moveTo>
                  <a:cubicBezTo>
                    <a:pt x="98" y="0"/>
                    <a:pt x="51" y="29"/>
                    <a:pt x="13" y="29"/>
                  </a:cubicBezTo>
                  <a:cubicBezTo>
                    <a:pt x="8" y="29"/>
                    <a:pt x="4" y="29"/>
                    <a:pt x="0" y="28"/>
                  </a:cubicBezTo>
                  <a:lnTo>
                    <a:pt x="0" y="28"/>
                  </a:lnTo>
                  <a:cubicBezTo>
                    <a:pt x="18" y="63"/>
                    <a:pt x="27" y="98"/>
                    <a:pt x="36" y="134"/>
                  </a:cubicBezTo>
                  <a:cubicBezTo>
                    <a:pt x="44" y="151"/>
                    <a:pt x="44" y="178"/>
                    <a:pt x="53" y="195"/>
                  </a:cubicBezTo>
                  <a:cubicBezTo>
                    <a:pt x="62" y="213"/>
                    <a:pt x="80" y="231"/>
                    <a:pt x="89" y="248"/>
                  </a:cubicBezTo>
                  <a:cubicBezTo>
                    <a:pt x="97" y="222"/>
                    <a:pt x="97" y="204"/>
                    <a:pt x="97" y="187"/>
                  </a:cubicBezTo>
                  <a:cubicBezTo>
                    <a:pt x="106" y="169"/>
                    <a:pt x="115" y="151"/>
                    <a:pt x="124" y="134"/>
                  </a:cubicBezTo>
                  <a:cubicBezTo>
                    <a:pt x="133" y="98"/>
                    <a:pt x="141" y="72"/>
                    <a:pt x="150" y="54"/>
                  </a:cubicBezTo>
                  <a:cubicBezTo>
                    <a:pt x="159" y="19"/>
                    <a:pt x="150" y="1"/>
                    <a:pt x="133" y="1"/>
                  </a:cubicBezTo>
                  <a:cubicBezTo>
                    <a:pt x="130" y="0"/>
                    <a:pt x="127" y="0"/>
                    <a:pt x="1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rot="9979127">
              <a:off x="10288952" y="4807747"/>
              <a:ext cx="17893" cy="20954"/>
            </a:xfrm>
            <a:custGeom>
              <a:rect b="b" l="l" r="r" t="t"/>
              <a:pathLst>
                <a:path extrusionOk="0" h="178" w="152">
                  <a:moveTo>
                    <a:pt x="151" y="1"/>
                  </a:moveTo>
                  <a:lnTo>
                    <a:pt x="151" y="1"/>
                  </a:lnTo>
                  <a:cubicBezTo>
                    <a:pt x="107" y="18"/>
                    <a:pt x="45" y="45"/>
                    <a:pt x="19" y="71"/>
                  </a:cubicBezTo>
                  <a:cubicBezTo>
                    <a:pt x="1" y="80"/>
                    <a:pt x="1" y="124"/>
                    <a:pt x="10" y="133"/>
                  </a:cubicBezTo>
                  <a:cubicBezTo>
                    <a:pt x="19" y="151"/>
                    <a:pt x="36" y="168"/>
                    <a:pt x="72" y="177"/>
                  </a:cubicBezTo>
                  <a:cubicBezTo>
                    <a:pt x="80" y="142"/>
                    <a:pt x="98" y="107"/>
                    <a:pt x="107" y="80"/>
                  </a:cubicBezTo>
                  <a:cubicBezTo>
                    <a:pt x="116" y="62"/>
                    <a:pt x="125" y="54"/>
                    <a:pt x="133" y="45"/>
                  </a:cubicBezTo>
                  <a:cubicBezTo>
                    <a:pt x="142" y="27"/>
                    <a:pt x="151" y="9"/>
                    <a:pt x="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
            <p:cNvSpPr/>
            <p:nvPr/>
          </p:nvSpPr>
          <p:spPr>
            <a:xfrm rot="9979127">
              <a:off x="8145901" y="5426230"/>
              <a:ext cx="12596" cy="12596"/>
            </a:xfrm>
            <a:custGeom>
              <a:rect b="b" l="l" r="r" t="t"/>
              <a:pathLst>
                <a:path extrusionOk="0" h="107" w="107">
                  <a:moveTo>
                    <a:pt x="106" y="1"/>
                  </a:moveTo>
                  <a:cubicBezTo>
                    <a:pt x="45" y="27"/>
                    <a:pt x="0" y="62"/>
                    <a:pt x="18" y="106"/>
                  </a:cubicBezTo>
                  <a:cubicBezTo>
                    <a:pt x="80" y="71"/>
                    <a:pt x="106" y="36"/>
                    <a:pt x="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
            <p:cNvSpPr/>
            <p:nvPr/>
          </p:nvSpPr>
          <p:spPr>
            <a:xfrm rot="9979127">
              <a:off x="10280201" y="4832076"/>
              <a:ext cx="19777" cy="13655"/>
            </a:xfrm>
            <a:custGeom>
              <a:rect b="b" l="l" r="r" t="t"/>
              <a:pathLst>
                <a:path extrusionOk="0" h="116" w="168">
                  <a:moveTo>
                    <a:pt x="44" y="1"/>
                  </a:moveTo>
                  <a:cubicBezTo>
                    <a:pt x="27" y="1"/>
                    <a:pt x="18" y="10"/>
                    <a:pt x="0" y="10"/>
                  </a:cubicBezTo>
                  <a:cubicBezTo>
                    <a:pt x="35" y="54"/>
                    <a:pt x="62" y="89"/>
                    <a:pt x="53" y="116"/>
                  </a:cubicBezTo>
                  <a:cubicBezTo>
                    <a:pt x="124" y="89"/>
                    <a:pt x="168" y="72"/>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rot="9979127">
              <a:off x="8487828" y="3851835"/>
              <a:ext cx="5297" cy="2825"/>
            </a:xfrm>
            <a:custGeom>
              <a:rect b="b" l="l" r="r" t="t"/>
              <a:pathLst>
                <a:path extrusionOk="0" h="24" w="45">
                  <a:moveTo>
                    <a:pt x="1" y="1"/>
                  </a:moveTo>
                  <a:cubicBezTo>
                    <a:pt x="1" y="17"/>
                    <a:pt x="8" y="23"/>
                    <a:pt x="20" y="23"/>
                  </a:cubicBezTo>
                  <a:cubicBezTo>
                    <a:pt x="27" y="23"/>
                    <a:pt x="35" y="21"/>
                    <a:pt x="45" y="18"/>
                  </a:cubicBezTo>
                  <a:cubicBezTo>
                    <a:pt x="27" y="9"/>
                    <a:pt x="1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rot="9979127">
              <a:off x="9039948" y="3895806"/>
              <a:ext cx="22013" cy="2590"/>
            </a:xfrm>
            <a:custGeom>
              <a:rect b="b" l="l" r="r" t="t"/>
              <a:pathLst>
                <a:path extrusionOk="0" h="22" w="187">
                  <a:moveTo>
                    <a:pt x="125" y="1"/>
                  </a:moveTo>
                  <a:cubicBezTo>
                    <a:pt x="94" y="1"/>
                    <a:pt x="54" y="7"/>
                    <a:pt x="1" y="22"/>
                  </a:cubicBezTo>
                  <a:cubicBezTo>
                    <a:pt x="45" y="13"/>
                    <a:pt x="115" y="13"/>
                    <a:pt x="186" y="13"/>
                  </a:cubicBezTo>
                  <a:cubicBezTo>
                    <a:pt x="170" y="5"/>
                    <a:pt x="151" y="1"/>
                    <a:pt x="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rot="9979127">
              <a:off x="10133102" y="4521259"/>
              <a:ext cx="3767" cy="4944"/>
            </a:xfrm>
            <a:custGeom>
              <a:rect b="b" l="l" r="r" t="t"/>
              <a:pathLst>
                <a:path extrusionOk="0" h="42" w="32">
                  <a:moveTo>
                    <a:pt x="0" y="0"/>
                  </a:moveTo>
                  <a:lnTo>
                    <a:pt x="0" y="0"/>
                  </a:lnTo>
                  <a:cubicBezTo>
                    <a:pt x="16" y="31"/>
                    <a:pt x="24" y="41"/>
                    <a:pt x="26" y="41"/>
                  </a:cubicBezTo>
                  <a:cubicBezTo>
                    <a:pt x="31" y="41"/>
                    <a:pt x="18" y="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rot="9979127">
              <a:off x="10174211" y="4434060"/>
              <a:ext cx="10477" cy="1648"/>
            </a:xfrm>
            <a:custGeom>
              <a:rect b="b" l="l" r="r" t="t"/>
              <a:pathLst>
                <a:path extrusionOk="0" h="14" w="89">
                  <a:moveTo>
                    <a:pt x="29" y="1"/>
                  </a:moveTo>
                  <a:cubicBezTo>
                    <a:pt x="20" y="1"/>
                    <a:pt x="11" y="2"/>
                    <a:pt x="0" y="4"/>
                  </a:cubicBezTo>
                  <a:cubicBezTo>
                    <a:pt x="32" y="4"/>
                    <a:pt x="55" y="4"/>
                    <a:pt x="71" y="8"/>
                  </a:cubicBezTo>
                  <a:lnTo>
                    <a:pt x="71" y="8"/>
                  </a:lnTo>
                  <a:cubicBezTo>
                    <a:pt x="58" y="4"/>
                    <a:pt x="44" y="1"/>
                    <a:pt x="29" y="1"/>
                  </a:cubicBezTo>
                  <a:close/>
                  <a:moveTo>
                    <a:pt x="71" y="8"/>
                  </a:moveTo>
                  <a:lnTo>
                    <a:pt x="71" y="8"/>
                  </a:lnTo>
                  <a:cubicBezTo>
                    <a:pt x="77" y="9"/>
                    <a:pt x="83" y="11"/>
                    <a:pt x="89" y="13"/>
                  </a:cubicBezTo>
                  <a:cubicBezTo>
                    <a:pt x="84" y="11"/>
                    <a:pt x="78" y="9"/>
                    <a:pt x="71" y="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rot="9979127">
              <a:off x="10464091" y="4966622"/>
              <a:ext cx="4356" cy="1059"/>
            </a:xfrm>
            <a:custGeom>
              <a:rect b="b" l="l" r="r" t="t"/>
              <a:pathLst>
                <a:path extrusionOk="0" h="9" w="37">
                  <a:moveTo>
                    <a:pt x="36" y="0"/>
                  </a:moveTo>
                  <a:cubicBezTo>
                    <a:pt x="1" y="0"/>
                    <a:pt x="10" y="0"/>
                    <a:pt x="36" y="9"/>
                  </a:cubicBez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rot="9979127">
              <a:off x="10136614" y="4506566"/>
              <a:ext cx="1177" cy="14715"/>
            </a:xfrm>
            <a:custGeom>
              <a:rect b="b" l="l" r="r" t="t"/>
              <a:pathLst>
                <a:path extrusionOk="0" h="125" w="10">
                  <a:moveTo>
                    <a:pt x="10" y="0"/>
                  </a:moveTo>
                  <a:cubicBezTo>
                    <a:pt x="1" y="18"/>
                    <a:pt x="1" y="62"/>
                    <a:pt x="1" y="124"/>
                  </a:cubicBezTo>
                  <a:cubicBezTo>
                    <a:pt x="10" y="89"/>
                    <a:pt x="10" y="45"/>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rot="9979127">
              <a:off x="10121675" y="4504181"/>
              <a:ext cx="6357" cy="10595"/>
            </a:xfrm>
            <a:custGeom>
              <a:rect b="b" l="l" r="r" t="t"/>
              <a:pathLst>
                <a:path extrusionOk="0" h="90" w="54">
                  <a:moveTo>
                    <a:pt x="0" y="1"/>
                  </a:moveTo>
                  <a:cubicBezTo>
                    <a:pt x="0" y="36"/>
                    <a:pt x="9" y="63"/>
                    <a:pt x="9" y="89"/>
                  </a:cubicBezTo>
                  <a:cubicBezTo>
                    <a:pt x="45" y="89"/>
                    <a:pt x="53" y="7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
            <p:cNvSpPr/>
            <p:nvPr/>
          </p:nvSpPr>
          <p:spPr>
            <a:xfrm rot="9979127">
              <a:off x="10138421" y="4521638"/>
              <a:ext cx="6357" cy="16716"/>
            </a:xfrm>
            <a:custGeom>
              <a:rect b="b" l="l" r="r" t="t"/>
              <a:pathLst>
                <a:path extrusionOk="0" h="142" w="54">
                  <a:moveTo>
                    <a:pt x="0" y="0"/>
                  </a:moveTo>
                  <a:lnTo>
                    <a:pt x="0" y="0"/>
                  </a:lnTo>
                  <a:cubicBezTo>
                    <a:pt x="6" y="11"/>
                    <a:pt x="11" y="21"/>
                    <a:pt x="15" y="30"/>
                  </a:cubicBezTo>
                  <a:lnTo>
                    <a:pt x="15" y="30"/>
                  </a:lnTo>
                  <a:cubicBezTo>
                    <a:pt x="11" y="20"/>
                    <a:pt x="6" y="10"/>
                    <a:pt x="0" y="0"/>
                  </a:cubicBezTo>
                  <a:close/>
                  <a:moveTo>
                    <a:pt x="15" y="30"/>
                  </a:moveTo>
                  <a:lnTo>
                    <a:pt x="15" y="30"/>
                  </a:lnTo>
                  <a:cubicBezTo>
                    <a:pt x="30" y="67"/>
                    <a:pt x="36" y="107"/>
                    <a:pt x="36" y="142"/>
                  </a:cubicBezTo>
                  <a:cubicBezTo>
                    <a:pt x="45" y="124"/>
                    <a:pt x="45" y="115"/>
                    <a:pt x="53" y="115"/>
                  </a:cubicBezTo>
                  <a:cubicBezTo>
                    <a:pt x="46" y="94"/>
                    <a:pt x="34" y="67"/>
                    <a:pt x="15" y="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
            <p:cNvSpPr/>
            <p:nvPr/>
          </p:nvSpPr>
          <p:spPr>
            <a:xfrm rot="9979127">
              <a:off x="7806502" y="4600192"/>
              <a:ext cx="3296" cy="10948"/>
            </a:xfrm>
            <a:custGeom>
              <a:rect b="b" l="l" r="r" t="t"/>
              <a:pathLst>
                <a:path extrusionOk="0" h="93" w="28">
                  <a:moveTo>
                    <a:pt x="27" y="0"/>
                  </a:moveTo>
                  <a:cubicBezTo>
                    <a:pt x="19" y="0"/>
                    <a:pt x="10" y="9"/>
                    <a:pt x="1" y="9"/>
                  </a:cubicBezTo>
                  <a:cubicBezTo>
                    <a:pt x="1" y="68"/>
                    <a:pt x="4" y="92"/>
                    <a:pt x="9" y="92"/>
                  </a:cubicBezTo>
                  <a:cubicBezTo>
                    <a:pt x="15" y="92"/>
                    <a:pt x="23" y="5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
            <p:cNvSpPr/>
            <p:nvPr/>
          </p:nvSpPr>
          <p:spPr>
            <a:xfrm rot="9979127">
              <a:off x="9604861" y="5273316"/>
              <a:ext cx="2237" cy="1177"/>
            </a:xfrm>
            <a:custGeom>
              <a:rect b="b" l="l" r="r" t="t"/>
              <a:pathLst>
                <a:path extrusionOk="0" h="10" w="19">
                  <a:moveTo>
                    <a:pt x="1" y="1"/>
                  </a:moveTo>
                  <a:cubicBezTo>
                    <a:pt x="10" y="9"/>
                    <a:pt x="19" y="9"/>
                    <a:pt x="19" y="9"/>
                  </a:cubicBez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rot="9979127">
              <a:off x="9557843" y="5221058"/>
              <a:ext cx="42731" cy="74868"/>
            </a:xfrm>
            <a:custGeom>
              <a:rect b="b" l="l" r="r" t="t"/>
              <a:pathLst>
                <a:path extrusionOk="0" h="636" w="363">
                  <a:moveTo>
                    <a:pt x="363" y="0"/>
                  </a:moveTo>
                  <a:cubicBezTo>
                    <a:pt x="269" y="133"/>
                    <a:pt x="199" y="172"/>
                    <a:pt x="130" y="172"/>
                  </a:cubicBezTo>
                  <a:cubicBezTo>
                    <a:pt x="88" y="172"/>
                    <a:pt x="47" y="158"/>
                    <a:pt x="1" y="141"/>
                  </a:cubicBezTo>
                  <a:lnTo>
                    <a:pt x="1" y="141"/>
                  </a:lnTo>
                  <a:lnTo>
                    <a:pt x="124" y="636"/>
                  </a:lnTo>
                  <a:lnTo>
                    <a:pt x="3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rot="9979127">
              <a:off x="7460998" y="3761230"/>
              <a:ext cx="2938583" cy="1741160"/>
            </a:xfrm>
            <a:custGeom>
              <a:rect b="b" l="l" r="r" t="t"/>
              <a:pathLst>
                <a:path extrusionOk="0" h="14791" w="24963">
                  <a:moveTo>
                    <a:pt x="20455" y="626"/>
                  </a:moveTo>
                  <a:cubicBezTo>
                    <a:pt x="20441" y="626"/>
                    <a:pt x="20429" y="628"/>
                    <a:pt x="20420" y="633"/>
                  </a:cubicBezTo>
                  <a:lnTo>
                    <a:pt x="20420" y="633"/>
                  </a:lnTo>
                  <a:lnTo>
                    <a:pt x="20477" y="628"/>
                  </a:lnTo>
                  <a:cubicBezTo>
                    <a:pt x="20469" y="626"/>
                    <a:pt x="20461" y="626"/>
                    <a:pt x="20455" y="626"/>
                  </a:cubicBezTo>
                  <a:close/>
                  <a:moveTo>
                    <a:pt x="19044" y="563"/>
                  </a:moveTo>
                  <a:cubicBezTo>
                    <a:pt x="19073" y="563"/>
                    <a:pt x="19099" y="575"/>
                    <a:pt x="19117" y="610"/>
                  </a:cubicBezTo>
                  <a:cubicBezTo>
                    <a:pt x="19077" y="711"/>
                    <a:pt x="19042" y="743"/>
                    <a:pt x="19004" y="743"/>
                  </a:cubicBezTo>
                  <a:cubicBezTo>
                    <a:pt x="18958" y="743"/>
                    <a:pt x="18907" y="697"/>
                    <a:pt x="18835" y="663"/>
                  </a:cubicBezTo>
                  <a:cubicBezTo>
                    <a:pt x="18890" y="632"/>
                    <a:pt x="18976" y="563"/>
                    <a:pt x="19044" y="563"/>
                  </a:cubicBezTo>
                  <a:close/>
                  <a:moveTo>
                    <a:pt x="7285" y="751"/>
                  </a:moveTo>
                  <a:cubicBezTo>
                    <a:pt x="7290" y="755"/>
                    <a:pt x="7294" y="758"/>
                    <a:pt x="7298" y="761"/>
                  </a:cubicBezTo>
                  <a:lnTo>
                    <a:pt x="7298" y="761"/>
                  </a:lnTo>
                  <a:cubicBezTo>
                    <a:pt x="7294" y="757"/>
                    <a:pt x="7290" y="754"/>
                    <a:pt x="7285" y="751"/>
                  </a:cubicBezTo>
                  <a:close/>
                  <a:moveTo>
                    <a:pt x="7144" y="760"/>
                  </a:moveTo>
                  <a:cubicBezTo>
                    <a:pt x="7141" y="762"/>
                    <a:pt x="7139" y="765"/>
                    <a:pt x="7137" y="768"/>
                  </a:cubicBezTo>
                  <a:lnTo>
                    <a:pt x="7137" y="768"/>
                  </a:lnTo>
                  <a:lnTo>
                    <a:pt x="7144" y="760"/>
                  </a:lnTo>
                  <a:close/>
                  <a:moveTo>
                    <a:pt x="13108" y="1084"/>
                  </a:moveTo>
                  <a:cubicBezTo>
                    <a:pt x="13155" y="1084"/>
                    <a:pt x="13212" y="1114"/>
                    <a:pt x="13272" y="1157"/>
                  </a:cubicBezTo>
                  <a:cubicBezTo>
                    <a:pt x="13250" y="1163"/>
                    <a:pt x="13226" y="1166"/>
                    <a:pt x="13202" y="1166"/>
                  </a:cubicBezTo>
                  <a:cubicBezTo>
                    <a:pt x="13150" y="1166"/>
                    <a:pt x="13094" y="1152"/>
                    <a:pt x="13034" y="1122"/>
                  </a:cubicBezTo>
                  <a:cubicBezTo>
                    <a:pt x="13054" y="1095"/>
                    <a:pt x="13079" y="1084"/>
                    <a:pt x="13108" y="1084"/>
                  </a:cubicBezTo>
                  <a:close/>
                  <a:moveTo>
                    <a:pt x="7232" y="1952"/>
                  </a:moveTo>
                  <a:lnTo>
                    <a:pt x="7232" y="1952"/>
                  </a:lnTo>
                  <a:cubicBezTo>
                    <a:pt x="7232" y="1995"/>
                    <a:pt x="7274" y="2013"/>
                    <a:pt x="7212" y="2014"/>
                  </a:cubicBezTo>
                  <a:lnTo>
                    <a:pt x="7212" y="2014"/>
                  </a:lnTo>
                  <a:cubicBezTo>
                    <a:pt x="7221" y="1995"/>
                    <a:pt x="7228" y="1974"/>
                    <a:pt x="7232" y="1952"/>
                  </a:cubicBezTo>
                  <a:close/>
                  <a:moveTo>
                    <a:pt x="1876" y="4797"/>
                  </a:moveTo>
                  <a:cubicBezTo>
                    <a:pt x="1876" y="4797"/>
                    <a:pt x="1869" y="4843"/>
                    <a:pt x="1864" y="4901"/>
                  </a:cubicBezTo>
                  <a:lnTo>
                    <a:pt x="1855" y="4901"/>
                  </a:lnTo>
                  <a:cubicBezTo>
                    <a:pt x="1871" y="4827"/>
                    <a:pt x="1876" y="4797"/>
                    <a:pt x="1876" y="4797"/>
                  </a:cubicBezTo>
                  <a:close/>
                  <a:moveTo>
                    <a:pt x="23435" y="7974"/>
                  </a:moveTo>
                  <a:lnTo>
                    <a:pt x="23435" y="7974"/>
                  </a:lnTo>
                  <a:cubicBezTo>
                    <a:pt x="23429" y="7991"/>
                    <a:pt x="23423" y="8007"/>
                    <a:pt x="23417" y="8022"/>
                  </a:cubicBezTo>
                  <a:lnTo>
                    <a:pt x="23417" y="8022"/>
                  </a:lnTo>
                  <a:cubicBezTo>
                    <a:pt x="23427" y="8005"/>
                    <a:pt x="23433" y="7989"/>
                    <a:pt x="23435" y="7974"/>
                  </a:cubicBezTo>
                  <a:close/>
                  <a:moveTo>
                    <a:pt x="20124" y="9890"/>
                  </a:moveTo>
                  <a:lnTo>
                    <a:pt x="20124" y="9890"/>
                  </a:lnTo>
                  <a:cubicBezTo>
                    <a:pt x="20100" y="9953"/>
                    <a:pt x="20085" y="9976"/>
                    <a:pt x="20074" y="9976"/>
                  </a:cubicBezTo>
                  <a:cubicBezTo>
                    <a:pt x="20061" y="9976"/>
                    <a:pt x="20054" y="9942"/>
                    <a:pt x="20044" y="9908"/>
                  </a:cubicBezTo>
                  <a:lnTo>
                    <a:pt x="20124" y="9890"/>
                  </a:lnTo>
                  <a:close/>
                  <a:moveTo>
                    <a:pt x="17069" y="12053"/>
                  </a:moveTo>
                  <a:lnTo>
                    <a:pt x="17069" y="12053"/>
                  </a:lnTo>
                  <a:cubicBezTo>
                    <a:pt x="17078" y="12060"/>
                    <a:pt x="17088" y="12066"/>
                    <a:pt x="17097" y="12072"/>
                  </a:cubicBezTo>
                  <a:lnTo>
                    <a:pt x="17097" y="12072"/>
                  </a:lnTo>
                  <a:cubicBezTo>
                    <a:pt x="17090" y="12066"/>
                    <a:pt x="17080" y="12059"/>
                    <a:pt x="17069" y="12053"/>
                  </a:cubicBezTo>
                  <a:close/>
                  <a:moveTo>
                    <a:pt x="23364" y="1"/>
                  </a:moveTo>
                  <a:cubicBezTo>
                    <a:pt x="23205" y="275"/>
                    <a:pt x="22755" y="283"/>
                    <a:pt x="22305" y="301"/>
                  </a:cubicBezTo>
                  <a:lnTo>
                    <a:pt x="22137" y="301"/>
                  </a:lnTo>
                  <a:cubicBezTo>
                    <a:pt x="22111" y="310"/>
                    <a:pt x="22084" y="310"/>
                    <a:pt x="22058" y="310"/>
                  </a:cubicBezTo>
                  <a:lnTo>
                    <a:pt x="21996" y="310"/>
                  </a:lnTo>
                  <a:cubicBezTo>
                    <a:pt x="21934" y="319"/>
                    <a:pt x="21881" y="327"/>
                    <a:pt x="21837" y="345"/>
                  </a:cubicBezTo>
                  <a:cubicBezTo>
                    <a:pt x="21740" y="389"/>
                    <a:pt x="21669" y="460"/>
                    <a:pt x="21660" y="592"/>
                  </a:cubicBezTo>
                  <a:lnTo>
                    <a:pt x="21492" y="478"/>
                  </a:lnTo>
                  <a:lnTo>
                    <a:pt x="21492" y="478"/>
                  </a:lnTo>
                  <a:cubicBezTo>
                    <a:pt x="21498" y="479"/>
                    <a:pt x="21504" y="479"/>
                    <a:pt x="21509" y="479"/>
                  </a:cubicBezTo>
                  <a:cubicBezTo>
                    <a:pt x="21543" y="479"/>
                    <a:pt x="21556" y="459"/>
                    <a:pt x="21585" y="459"/>
                  </a:cubicBezTo>
                  <a:cubicBezTo>
                    <a:pt x="21589" y="459"/>
                    <a:pt x="21593" y="459"/>
                    <a:pt x="21598" y="460"/>
                  </a:cubicBezTo>
                  <a:cubicBezTo>
                    <a:pt x="21543" y="417"/>
                    <a:pt x="21500" y="399"/>
                    <a:pt x="21463" y="399"/>
                  </a:cubicBezTo>
                  <a:cubicBezTo>
                    <a:pt x="21296" y="399"/>
                    <a:pt x="21282" y="774"/>
                    <a:pt x="20998" y="774"/>
                  </a:cubicBezTo>
                  <a:cubicBezTo>
                    <a:pt x="20979" y="774"/>
                    <a:pt x="20958" y="773"/>
                    <a:pt x="20936" y="769"/>
                  </a:cubicBezTo>
                  <a:cubicBezTo>
                    <a:pt x="20786" y="725"/>
                    <a:pt x="20680" y="645"/>
                    <a:pt x="20786" y="584"/>
                  </a:cubicBezTo>
                  <a:lnTo>
                    <a:pt x="20786" y="584"/>
                  </a:lnTo>
                  <a:lnTo>
                    <a:pt x="20459" y="716"/>
                  </a:lnTo>
                  <a:cubicBezTo>
                    <a:pt x="20387" y="709"/>
                    <a:pt x="20378" y="653"/>
                    <a:pt x="20420" y="633"/>
                  </a:cubicBezTo>
                  <a:lnTo>
                    <a:pt x="20420" y="633"/>
                  </a:lnTo>
                  <a:lnTo>
                    <a:pt x="19983" y="672"/>
                  </a:lnTo>
                  <a:lnTo>
                    <a:pt x="19983" y="654"/>
                  </a:lnTo>
                  <a:cubicBezTo>
                    <a:pt x="19912" y="734"/>
                    <a:pt x="19753" y="866"/>
                    <a:pt x="19674" y="919"/>
                  </a:cubicBezTo>
                  <a:cubicBezTo>
                    <a:pt x="19541" y="848"/>
                    <a:pt x="19735" y="866"/>
                    <a:pt x="19700" y="795"/>
                  </a:cubicBezTo>
                  <a:lnTo>
                    <a:pt x="19700" y="795"/>
                  </a:lnTo>
                  <a:lnTo>
                    <a:pt x="19426" y="928"/>
                  </a:lnTo>
                  <a:cubicBezTo>
                    <a:pt x="19318" y="795"/>
                    <a:pt x="19515" y="670"/>
                    <a:pt x="19700" y="670"/>
                  </a:cubicBezTo>
                  <a:cubicBezTo>
                    <a:pt x="19712" y="670"/>
                    <a:pt x="19724" y="671"/>
                    <a:pt x="19735" y="672"/>
                  </a:cubicBezTo>
                  <a:cubicBezTo>
                    <a:pt x="19654" y="510"/>
                    <a:pt x="19601" y="460"/>
                    <a:pt x="19551" y="460"/>
                  </a:cubicBezTo>
                  <a:cubicBezTo>
                    <a:pt x="19471" y="460"/>
                    <a:pt x="19398" y="585"/>
                    <a:pt x="19229" y="585"/>
                  </a:cubicBezTo>
                  <a:cubicBezTo>
                    <a:pt x="19156" y="585"/>
                    <a:pt x="19066" y="562"/>
                    <a:pt x="18950" y="495"/>
                  </a:cubicBezTo>
                  <a:lnTo>
                    <a:pt x="19206" y="425"/>
                  </a:lnTo>
                  <a:cubicBezTo>
                    <a:pt x="19038" y="124"/>
                    <a:pt x="18835" y="239"/>
                    <a:pt x="18543" y="45"/>
                  </a:cubicBezTo>
                  <a:lnTo>
                    <a:pt x="18543" y="45"/>
                  </a:lnTo>
                  <a:cubicBezTo>
                    <a:pt x="18605" y="142"/>
                    <a:pt x="19135" y="522"/>
                    <a:pt x="18835" y="654"/>
                  </a:cubicBezTo>
                  <a:cubicBezTo>
                    <a:pt x="18795" y="638"/>
                    <a:pt x="18749" y="624"/>
                    <a:pt x="18696" y="624"/>
                  </a:cubicBezTo>
                  <a:cubicBezTo>
                    <a:pt x="18633" y="624"/>
                    <a:pt x="18559" y="644"/>
                    <a:pt x="18473" y="707"/>
                  </a:cubicBezTo>
                  <a:cubicBezTo>
                    <a:pt x="18473" y="586"/>
                    <a:pt x="18411" y="558"/>
                    <a:pt x="18317" y="558"/>
                  </a:cubicBezTo>
                  <a:cubicBezTo>
                    <a:pt x="18261" y="558"/>
                    <a:pt x="18193" y="568"/>
                    <a:pt x="18120" y="575"/>
                  </a:cubicBezTo>
                  <a:lnTo>
                    <a:pt x="18128" y="319"/>
                  </a:lnTo>
                  <a:lnTo>
                    <a:pt x="18128" y="319"/>
                  </a:lnTo>
                  <a:cubicBezTo>
                    <a:pt x="17916" y="398"/>
                    <a:pt x="17934" y="522"/>
                    <a:pt x="17802" y="637"/>
                  </a:cubicBezTo>
                  <a:cubicBezTo>
                    <a:pt x="17563" y="610"/>
                    <a:pt x="17519" y="416"/>
                    <a:pt x="17457" y="248"/>
                  </a:cubicBezTo>
                  <a:cubicBezTo>
                    <a:pt x="17439" y="246"/>
                    <a:pt x="17424" y="246"/>
                    <a:pt x="17410" y="246"/>
                  </a:cubicBezTo>
                  <a:cubicBezTo>
                    <a:pt x="17136" y="246"/>
                    <a:pt x="17701" y="568"/>
                    <a:pt x="17272" y="610"/>
                  </a:cubicBezTo>
                  <a:cubicBezTo>
                    <a:pt x="17187" y="584"/>
                    <a:pt x="17109" y="573"/>
                    <a:pt x="17033" y="573"/>
                  </a:cubicBezTo>
                  <a:cubicBezTo>
                    <a:pt x="16825" y="573"/>
                    <a:pt x="16632" y="659"/>
                    <a:pt x="16354" y="769"/>
                  </a:cubicBezTo>
                  <a:cubicBezTo>
                    <a:pt x="16133" y="681"/>
                    <a:pt x="16389" y="610"/>
                    <a:pt x="16309" y="539"/>
                  </a:cubicBezTo>
                  <a:lnTo>
                    <a:pt x="16309" y="539"/>
                  </a:lnTo>
                  <a:lnTo>
                    <a:pt x="16115" y="742"/>
                  </a:lnTo>
                  <a:cubicBezTo>
                    <a:pt x="16062" y="742"/>
                    <a:pt x="16080" y="672"/>
                    <a:pt x="16089" y="645"/>
                  </a:cubicBezTo>
                  <a:lnTo>
                    <a:pt x="16089" y="645"/>
                  </a:lnTo>
                  <a:cubicBezTo>
                    <a:pt x="15921" y="725"/>
                    <a:pt x="16080" y="893"/>
                    <a:pt x="15815" y="963"/>
                  </a:cubicBezTo>
                  <a:cubicBezTo>
                    <a:pt x="15802" y="1013"/>
                    <a:pt x="15777" y="1033"/>
                    <a:pt x="15743" y="1033"/>
                  </a:cubicBezTo>
                  <a:cubicBezTo>
                    <a:pt x="15621" y="1033"/>
                    <a:pt x="15381" y="789"/>
                    <a:pt x="15158" y="789"/>
                  </a:cubicBezTo>
                  <a:cubicBezTo>
                    <a:pt x="15088" y="789"/>
                    <a:pt x="15021" y="813"/>
                    <a:pt x="14958" y="875"/>
                  </a:cubicBezTo>
                  <a:cubicBezTo>
                    <a:pt x="14879" y="804"/>
                    <a:pt x="14994" y="725"/>
                    <a:pt x="14967" y="628"/>
                  </a:cubicBezTo>
                  <a:lnTo>
                    <a:pt x="14967" y="628"/>
                  </a:lnTo>
                  <a:cubicBezTo>
                    <a:pt x="14526" y="831"/>
                    <a:pt x="14588" y="778"/>
                    <a:pt x="14226" y="1052"/>
                  </a:cubicBezTo>
                  <a:lnTo>
                    <a:pt x="13917" y="884"/>
                  </a:lnTo>
                  <a:lnTo>
                    <a:pt x="13917" y="884"/>
                  </a:lnTo>
                  <a:cubicBezTo>
                    <a:pt x="14146" y="1078"/>
                    <a:pt x="13855" y="1299"/>
                    <a:pt x="13599" y="1484"/>
                  </a:cubicBezTo>
                  <a:cubicBezTo>
                    <a:pt x="13678" y="1572"/>
                    <a:pt x="13749" y="1652"/>
                    <a:pt x="13793" y="1687"/>
                  </a:cubicBezTo>
                  <a:lnTo>
                    <a:pt x="13387" y="1829"/>
                  </a:lnTo>
                  <a:cubicBezTo>
                    <a:pt x="13334" y="1784"/>
                    <a:pt x="13378" y="1696"/>
                    <a:pt x="13449" y="1590"/>
                  </a:cubicBezTo>
                  <a:lnTo>
                    <a:pt x="13449" y="1590"/>
                  </a:lnTo>
                  <a:cubicBezTo>
                    <a:pt x="13413" y="1617"/>
                    <a:pt x="13387" y="1634"/>
                    <a:pt x="13369" y="1652"/>
                  </a:cubicBezTo>
                  <a:cubicBezTo>
                    <a:pt x="13228" y="1564"/>
                    <a:pt x="13298" y="1414"/>
                    <a:pt x="13404" y="1272"/>
                  </a:cubicBezTo>
                  <a:cubicBezTo>
                    <a:pt x="13457" y="1325"/>
                    <a:pt x="13502" y="1378"/>
                    <a:pt x="13555" y="1431"/>
                  </a:cubicBezTo>
                  <a:cubicBezTo>
                    <a:pt x="13652" y="1281"/>
                    <a:pt x="13749" y="1113"/>
                    <a:pt x="13722" y="963"/>
                  </a:cubicBezTo>
                  <a:lnTo>
                    <a:pt x="13722" y="963"/>
                  </a:lnTo>
                  <a:cubicBezTo>
                    <a:pt x="13696" y="990"/>
                    <a:pt x="13652" y="1016"/>
                    <a:pt x="13590" y="1034"/>
                  </a:cubicBezTo>
                  <a:cubicBezTo>
                    <a:pt x="13616" y="990"/>
                    <a:pt x="13634" y="954"/>
                    <a:pt x="13625" y="928"/>
                  </a:cubicBezTo>
                  <a:cubicBezTo>
                    <a:pt x="13622" y="923"/>
                    <a:pt x="13618" y="921"/>
                    <a:pt x="13613" y="921"/>
                  </a:cubicBezTo>
                  <a:cubicBezTo>
                    <a:pt x="13591" y="921"/>
                    <a:pt x="13552" y="966"/>
                    <a:pt x="13502" y="1016"/>
                  </a:cubicBezTo>
                  <a:lnTo>
                    <a:pt x="13404" y="742"/>
                  </a:lnTo>
                  <a:lnTo>
                    <a:pt x="13387" y="848"/>
                  </a:lnTo>
                  <a:lnTo>
                    <a:pt x="12848" y="672"/>
                  </a:lnTo>
                  <a:cubicBezTo>
                    <a:pt x="12468" y="954"/>
                    <a:pt x="12142" y="1378"/>
                    <a:pt x="11532" y="1493"/>
                  </a:cubicBezTo>
                  <a:cubicBezTo>
                    <a:pt x="11683" y="1281"/>
                    <a:pt x="11568" y="1157"/>
                    <a:pt x="11577" y="910"/>
                  </a:cubicBezTo>
                  <a:lnTo>
                    <a:pt x="11577" y="910"/>
                  </a:lnTo>
                  <a:cubicBezTo>
                    <a:pt x="11621" y="978"/>
                    <a:pt x="11675" y="1003"/>
                    <a:pt x="11736" y="1003"/>
                  </a:cubicBezTo>
                  <a:cubicBezTo>
                    <a:pt x="11891" y="1003"/>
                    <a:pt x="12092" y="845"/>
                    <a:pt x="12299" y="845"/>
                  </a:cubicBezTo>
                  <a:cubicBezTo>
                    <a:pt x="12317" y="845"/>
                    <a:pt x="12336" y="846"/>
                    <a:pt x="12354" y="848"/>
                  </a:cubicBezTo>
                  <a:cubicBezTo>
                    <a:pt x="12195" y="822"/>
                    <a:pt x="12230" y="707"/>
                    <a:pt x="12274" y="672"/>
                  </a:cubicBezTo>
                  <a:lnTo>
                    <a:pt x="12274" y="672"/>
                  </a:lnTo>
                  <a:lnTo>
                    <a:pt x="11718" y="901"/>
                  </a:lnTo>
                  <a:cubicBezTo>
                    <a:pt x="11727" y="707"/>
                    <a:pt x="11594" y="751"/>
                    <a:pt x="11453" y="672"/>
                  </a:cubicBezTo>
                  <a:lnTo>
                    <a:pt x="11453" y="672"/>
                  </a:lnTo>
                  <a:cubicBezTo>
                    <a:pt x="11559" y="1069"/>
                    <a:pt x="11029" y="937"/>
                    <a:pt x="10808" y="1052"/>
                  </a:cubicBezTo>
                  <a:cubicBezTo>
                    <a:pt x="10793" y="934"/>
                    <a:pt x="10833" y="816"/>
                    <a:pt x="11040" y="816"/>
                  </a:cubicBezTo>
                  <a:cubicBezTo>
                    <a:pt x="11066" y="816"/>
                    <a:pt x="11095" y="818"/>
                    <a:pt x="11126" y="822"/>
                  </a:cubicBezTo>
                  <a:cubicBezTo>
                    <a:pt x="11074" y="771"/>
                    <a:pt x="11028" y="751"/>
                    <a:pt x="10986" y="751"/>
                  </a:cubicBezTo>
                  <a:cubicBezTo>
                    <a:pt x="10817" y="751"/>
                    <a:pt x="10717" y="1084"/>
                    <a:pt x="10547" y="1084"/>
                  </a:cubicBezTo>
                  <a:cubicBezTo>
                    <a:pt x="10511" y="1084"/>
                    <a:pt x="10472" y="1070"/>
                    <a:pt x="10429" y="1034"/>
                  </a:cubicBezTo>
                  <a:cubicBezTo>
                    <a:pt x="10441" y="1032"/>
                    <a:pt x="10453" y="1032"/>
                    <a:pt x="10464" y="1032"/>
                  </a:cubicBezTo>
                  <a:cubicBezTo>
                    <a:pt x="10471" y="1032"/>
                    <a:pt x="10478" y="1032"/>
                    <a:pt x="10485" y="1032"/>
                  </a:cubicBezTo>
                  <a:cubicBezTo>
                    <a:pt x="10518" y="1032"/>
                    <a:pt x="10544" y="1028"/>
                    <a:pt x="10561" y="981"/>
                  </a:cubicBezTo>
                  <a:lnTo>
                    <a:pt x="10561" y="981"/>
                  </a:lnTo>
                  <a:cubicBezTo>
                    <a:pt x="10509" y="1019"/>
                    <a:pt x="10431" y="1035"/>
                    <a:pt x="10354" y="1035"/>
                  </a:cubicBezTo>
                  <a:cubicBezTo>
                    <a:pt x="10198" y="1035"/>
                    <a:pt x="10043" y="970"/>
                    <a:pt x="10102" y="893"/>
                  </a:cubicBezTo>
                  <a:lnTo>
                    <a:pt x="10173" y="884"/>
                  </a:lnTo>
                  <a:cubicBezTo>
                    <a:pt x="10081" y="875"/>
                    <a:pt x="9971" y="869"/>
                    <a:pt x="9852" y="869"/>
                  </a:cubicBezTo>
                  <a:cubicBezTo>
                    <a:pt x="9385" y="869"/>
                    <a:pt x="8790" y="952"/>
                    <a:pt x="8733" y="1219"/>
                  </a:cubicBezTo>
                  <a:cubicBezTo>
                    <a:pt x="8733" y="1175"/>
                    <a:pt x="8795" y="813"/>
                    <a:pt x="8822" y="751"/>
                  </a:cubicBezTo>
                  <a:lnTo>
                    <a:pt x="8822" y="751"/>
                  </a:lnTo>
                  <a:lnTo>
                    <a:pt x="8018" y="1873"/>
                  </a:lnTo>
                  <a:cubicBezTo>
                    <a:pt x="8089" y="1590"/>
                    <a:pt x="7815" y="901"/>
                    <a:pt x="8195" y="742"/>
                  </a:cubicBezTo>
                  <a:cubicBezTo>
                    <a:pt x="8136" y="718"/>
                    <a:pt x="8068" y="693"/>
                    <a:pt x="7980" y="693"/>
                  </a:cubicBezTo>
                  <a:cubicBezTo>
                    <a:pt x="7910" y="693"/>
                    <a:pt x="7828" y="708"/>
                    <a:pt x="7727" y="751"/>
                  </a:cubicBezTo>
                  <a:cubicBezTo>
                    <a:pt x="7797" y="795"/>
                    <a:pt x="7912" y="1166"/>
                    <a:pt x="7806" y="1193"/>
                  </a:cubicBezTo>
                  <a:cubicBezTo>
                    <a:pt x="7536" y="879"/>
                    <a:pt x="7619" y="1021"/>
                    <a:pt x="7298" y="761"/>
                  </a:cubicBezTo>
                  <a:lnTo>
                    <a:pt x="7298" y="761"/>
                  </a:lnTo>
                  <a:cubicBezTo>
                    <a:pt x="7379" y="850"/>
                    <a:pt x="7265" y="1246"/>
                    <a:pt x="7110" y="1246"/>
                  </a:cubicBezTo>
                  <a:cubicBezTo>
                    <a:pt x="7106" y="1246"/>
                    <a:pt x="7103" y="1246"/>
                    <a:pt x="7100" y="1246"/>
                  </a:cubicBezTo>
                  <a:cubicBezTo>
                    <a:pt x="7125" y="1187"/>
                    <a:pt x="7086" y="837"/>
                    <a:pt x="7137" y="768"/>
                  </a:cubicBezTo>
                  <a:lnTo>
                    <a:pt x="7137" y="768"/>
                  </a:lnTo>
                  <a:lnTo>
                    <a:pt x="6731" y="1182"/>
                  </a:lnTo>
                  <a:lnTo>
                    <a:pt x="6731" y="1182"/>
                  </a:lnTo>
                  <a:cubicBezTo>
                    <a:pt x="6805" y="1081"/>
                    <a:pt x="6723" y="813"/>
                    <a:pt x="6641" y="698"/>
                  </a:cubicBezTo>
                  <a:lnTo>
                    <a:pt x="6641" y="698"/>
                  </a:lnTo>
                  <a:cubicBezTo>
                    <a:pt x="6656" y="728"/>
                    <a:pt x="6617" y="737"/>
                    <a:pt x="6554" y="737"/>
                  </a:cubicBezTo>
                  <a:cubicBezTo>
                    <a:pt x="6470" y="737"/>
                    <a:pt x="6344" y="722"/>
                    <a:pt x="6249" y="722"/>
                  </a:cubicBezTo>
                  <a:cubicBezTo>
                    <a:pt x="6206" y="722"/>
                    <a:pt x="6170" y="725"/>
                    <a:pt x="6146" y="734"/>
                  </a:cubicBezTo>
                  <a:lnTo>
                    <a:pt x="6332" y="840"/>
                  </a:lnTo>
                  <a:cubicBezTo>
                    <a:pt x="6308" y="836"/>
                    <a:pt x="6286" y="835"/>
                    <a:pt x="6264" y="835"/>
                  </a:cubicBezTo>
                  <a:cubicBezTo>
                    <a:pt x="5851" y="835"/>
                    <a:pt x="5832" y="1440"/>
                    <a:pt x="5388" y="1440"/>
                  </a:cubicBezTo>
                  <a:cubicBezTo>
                    <a:pt x="5382" y="1440"/>
                    <a:pt x="5375" y="1440"/>
                    <a:pt x="5369" y="1440"/>
                  </a:cubicBezTo>
                  <a:cubicBezTo>
                    <a:pt x="5431" y="1343"/>
                    <a:pt x="5511" y="875"/>
                    <a:pt x="5272" y="822"/>
                  </a:cubicBezTo>
                  <a:cubicBezTo>
                    <a:pt x="5157" y="1043"/>
                    <a:pt x="4769" y="1908"/>
                    <a:pt x="4345" y="2085"/>
                  </a:cubicBezTo>
                  <a:lnTo>
                    <a:pt x="4266" y="1952"/>
                  </a:lnTo>
                  <a:lnTo>
                    <a:pt x="3930" y="2102"/>
                  </a:lnTo>
                  <a:cubicBezTo>
                    <a:pt x="4142" y="1758"/>
                    <a:pt x="4707" y="1043"/>
                    <a:pt x="5025" y="769"/>
                  </a:cubicBezTo>
                  <a:cubicBezTo>
                    <a:pt x="4863" y="676"/>
                    <a:pt x="4943" y="624"/>
                    <a:pt x="4784" y="624"/>
                  </a:cubicBezTo>
                  <a:cubicBezTo>
                    <a:pt x="4761" y="624"/>
                    <a:pt x="4733" y="625"/>
                    <a:pt x="4698" y="628"/>
                  </a:cubicBezTo>
                  <a:cubicBezTo>
                    <a:pt x="4601" y="504"/>
                    <a:pt x="4848" y="442"/>
                    <a:pt x="4928" y="433"/>
                  </a:cubicBezTo>
                  <a:lnTo>
                    <a:pt x="4292" y="354"/>
                  </a:lnTo>
                  <a:lnTo>
                    <a:pt x="4292" y="354"/>
                  </a:lnTo>
                  <a:cubicBezTo>
                    <a:pt x="4319" y="619"/>
                    <a:pt x="3806" y="619"/>
                    <a:pt x="3833" y="840"/>
                  </a:cubicBezTo>
                  <a:lnTo>
                    <a:pt x="4522" y="566"/>
                  </a:lnTo>
                  <a:lnTo>
                    <a:pt x="4522" y="566"/>
                  </a:lnTo>
                  <a:cubicBezTo>
                    <a:pt x="4547" y="819"/>
                    <a:pt x="4160" y="1275"/>
                    <a:pt x="3732" y="1275"/>
                  </a:cubicBezTo>
                  <a:cubicBezTo>
                    <a:pt x="3713" y="1275"/>
                    <a:pt x="3693" y="1274"/>
                    <a:pt x="3674" y="1272"/>
                  </a:cubicBezTo>
                  <a:cubicBezTo>
                    <a:pt x="3559" y="1166"/>
                    <a:pt x="3753" y="795"/>
                    <a:pt x="3745" y="707"/>
                  </a:cubicBezTo>
                  <a:lnTo>
                    <a:pt x="3745" y="707"/>
                  </a:lnTo>
                  <a:cubicBezTo>
                    <a:pt x="3705" y="780"/>
                    <a:pt x="3483" y="844"/>
                    <a:pt x="3358" y="844"/>
                  </a:cubicBezTo>
                  <a:cubicBezTo>
                    <a:pt x="3318" y="844"/>
                    <a:pt x="3287" y="837"/>
                    <a:pt x="3277" y="822"/>
                  </a:cubicBezTo>
                  <a:lnTo>
                    <a:pt x="3471" y="681"/>
                  </a:lnTo>
                  <a:cubicBezTo>
                    <a:pt x="3446" y="671"/>
                    <a:pt x="3422" y="667"/>
                    <a:pt x="3399" y="667"/>
                  </a:cubicBezTo>
                  <a:cubicBezTo>
                    <a:pt x="3243" y="667"/>
                    <a:pt x="3117" y="858"/>
                    <a:pt x="2950" y="858"/>
                  </a:cubicBezTo>
                  <a:cubicBezTo>
                    <a:pt x="2893" y="858"/>
                    <a:pt x="2833" y="836"/>
                    <a:pt x="2764" y="778"/>
                  </a:cubicBezTo>
                  <a:cubicBezTo>
                    <a:pt x="2679" y="764"/>
                    <a:pt x="2531" y="549"/>
                    <a:pt x="2467" y="549"/>
                  </a:cubicBezTo>
                  <a:cubicBezTo>
                    <a:pt x="2452" y="549"/>
                    <a:pt x="2441" y="561"/>
                    <a:pt x="2438" y="592"/>
                  </a:cubicBezTo>
                  <a:cubicBezTo>
                    <a:pt x="2606" y="893"/>
                    <a:pt x="2641" y="1829"/>
                    <a:pt x="2526" y="2058"/>
                  </a:cubicBezTo>
                  <a:cubicBezTo>
                    <a:pt x="2508" y="2049"/>
                    <a:pt x="2367" y="1970"/>
                    <a:pt x="2226" y="1882"/>
                  </a:cubicBezTo>
                  <a:cubicBezTo>
                    <a:pt x="2191" y="1864"/>
                    <a:pt x="2146" y="1837"/>
                    <a:pt x="2120" y="1820"/>
                  </a:cubicBezTo>
                  <a:cubicBezTo>
                    <a:pt x="2085" y="1793"/>
                    <a:pt x="2058" y="1767"/>
                    <a:pt x="2023" y="1749"/>
                  </a:cubicBezTo>
                  <a:cubicBezTo>
                    <a:pt x="1970" y="1696"/>
                    <a:pt x="1908" y="1652"/>
                    <a:pt x="1873" y="1617"/>
                  </a:cubicBezTo>
                  <a:cubicBezTo>
                    <a:pt x="1776" y="1502"/>
                    <a:pt x="1802" y="1361"/>
                    <a:pt x="1864" y="1219"/>
                  </a:cubicBezTo>
                  <a:cubicBezTo>
                    <a:pt x="1917" y="1087"/>
                    <a:pt x="2014" y="954"/>
                    <a:pt x="1899" y="848"/>
                  </a:cubicBezTo>
                  <a:lnTo>
                    <a:pt x="1899" y="848"/>
                  </a:lnTo>
                  <a:cubicBezTo>
                    <a:pt x="1899" y="919"/>
                    <a:pt x="1776" y="1007"/>
                    <a:pt x="1731" y="1043"/>
                  </a:cubicBezTo>
                  <a:cubicBezTo>
                    <a:pt x="1587" y="987"/>
                    <a:pt x="1726" y="844"/>
                    <a:pt x="1504" y="844"/>
                  </a:cubicBezTo>
                  <a:cubicBezTo>
                    <a:pt x="1481" y="844"/>
                    <a:pt x="1454" y="845"/>
                    <a:pt x="1422" y="848"/>
                  </a:cubicBezTo>
                  <a:cubicBezTo>
                    <a:pt x="1436" y="951"/>
                    <a:pt x="1339" y="970"/>
                    <a:pt x="1250" y="970"/>
                  </a:cubicBezTo>
                  <a:cubicBezTo>
                    <a:pt x="1195" y="970"/>
                    <a:pt x="1143" y="963"/>
                    <a:pt x="1120" y="963"/>
                  </a:cubicBezTo>
                  <a:cubicBezTo>
                    <a:pt x="1085" y="963"/>
                    <a:pt x="1125" y="981"/>
                    <a:pt x="1352" y="1078"/>
                  </a:cubicBezTo>
                  <a:cubicBezTo>
                    <a:pt x="1295" y="1093"/>
                    <a:pt x="1247" y="1099"/>
                    <a:pt x="1203" y="1099"/>
                  </a:cubicBezTo>
                  <a:cubicBezTo>
                    <a:pt x="1054" y="1099"/>
                    <a:pt x="950" y="1032"/>
                    <a:pt x="718" y="1032"/>
                  </a:cubicBezTo>
                  <a:cubicBezTo>
                    <a:pt x="698" y="1032"/>
                    <a:pt x="677" y="1033"/>
                    <a:pt x="654" y="1034"/>
                  </a:cubicBezTo>
                  <a:cubicBezTo>
                    <a:pt x="769" y="1122"/>
                    <a:pt x="787" y="1272"/>
                    <a:pt x="795" y="1405"/>
                  </a:cubicBezTo>
                  <a:cubicBezTo>
                    <a:pt x="787" y="1537"/>
                    <a:pt x="778" y="1661"/>
                    <a:pt x="716" y="1696"/>
                  </a:cubicBezTo>
                  <a:cubicBezTo>
                    <a:pt x="689" y="1670"/>
                    <a:pt x="637" y="1625"/>
                    <a:pt x="584" y="1590"/>
                  </a:cubicBezTo>
                  <a:cubicBezTo>
                    <a:pt x="548" y="1572"/>
                    <a:pt x="513" y="1555"/>
                    <a:pt x="495" y="1555"/>
                  </a:cubicBezTo>
                  <a:cubicBezTo>
                    <a:pt x="495" y="1784"/>
                    <a:pt x="460" y="1943"/>
                    <a:pt x="433" y="2111"/>
                  </a:cubicBezTo>
                  <a:cubicBezTo>
                    <a:pt x="416" y="2199"/>
                    <a:pt x="407" y="2288"/>
                    <a:pt x="398" y="2385"/>
                  </a:cubicBezTo>
                  <a:cubicBezTo>
                    <a:pt x="389" y="2482"/>
                    <a:pt x="380" y="2588"/>
                    <a:pt x="398" y="2712"/>
                  </a:cubicBezTo>
                  <a:cubicBezTo>
                    <a:pt x="363" y="2729"/>
                    <a:pt x="336" y="2791"/>
                    <a:pt x="301" y="2844"/>
                  </a:cubicBezTo>
                  <a:cubicBezTo>
                    <a:pt x="273" y="2877"/>
                    <a:pt x="246" y="2903"/>
                    <a:pt x="214" y="2903"/>
                  </a:cubicBezTo>
                  <a:cubicBezTo>
                    <a:pt x="195" y="2903"/>
                    <a:pt x="174" y="2894"/>
                    <a:pt x="151" y="2870"/>
                  </a:cubicBezTo>
                  <a:lnTo>
                    <a:pt x="151" y="2870"/>
                  </a:lnTo>
                  <a:cubicBezTo>
                    <a:pt x="213" y="2959"/>
                    <a:pt x="310" y="3029"/>
                    <a:pt x="336" y="3188"/>
                  </a:cubicBezTo>
                  <a:cubicBezTo>
                    <a:pt x="293" y="3260"/>
                    <a:pt x="268" y="3279"/>
                    <a:pt x="245" y="3279"/>
                  </a:cubicBezTo>
                  <a:cubicBezTo>
                    <a:pt x="240" y="3279"/>
                    <a:pt x="235" y="3278"/>
                    <a:pt x="230" y="3277"/>
                  </a:cubicBezTo>
                  <a:cubicBezTo>
                    <a:pt x="213" y="3268"/>
                    <a:pt x="204" y="3224"/>
                    <a:pt x="186" y="3171"/>
                  </a:cubicBezTo>
                  <a:cubicBezTo>
                    <a:pt x="168" y="3098"/>
                    <a:pt x="145" y="3016"/>
                    <a:pt x="93" y="3016"/>
                  </a:cubicBezTo>
                  <a:cubicBezTo>
                    <a:pt x="69" y="3016"/>
                    <a:pt x="39" y="3032"/>
                    <a:pt x="1" y="3074"/>
                  </a:cubicBezTo>
                  <a:cubicBezTo>
                    <a:pt x="45" y="3082"/>
                    <a:pt x="80" y="3109"/>
                    <a:pt x="116" y="3162"/>
                  </a:cubicBezTo>
                  <a:cubicBezTo>
                    <a:pt x="151" y="3206"/>
                    <a:pt x="177" y="3277"/>
                    <a:pt x="204" y="3321"/>
                  </a:cubicBezTo>
                  <a:cubicBezTo>
                    <a:pt x="266" y="3427"/>
                    <a:pt x="319" y="3559"/>
                    <a:pt x="380" y="3647"/>
                  </a:cubicBezTo>
                  <a:cubicBezTo>
                    <a:pt x="610" y="3550"/>
                    <a:pt x="380" y="3215"/>
                    <a:pt x="248" y="2950"/>
                  </a:cubicBezTo>
                  <a:lnTo>
                    <a:pt x="248" y="2950"/>
                  </a:lnTo>
                  <a:cubicBezTo>
                    <a:pt x="592" y="3003"/>
                    <a:pt x="963" y="3268"/>
                    <a:pt x="1175" y="3692"/>
                  </a:cubicBezTo>
                  <a:cubicBezTo>
                    <a:pt x="1266" y="3895"/>
                    <a:pt x="1179" y="3920"/>
                    <a:pt x="1110" y="3920"/>
                  </a:cubicBezTo>
                  <a:cubicBezTo>
                    <a:pt x="1087" y="3920"/>
                    <a:pt x="1066" y="3917"/>
                    <a:pt x="1054" y="3917"/>
                  </a:cubicBezTo>
                  <a:cubicBezTo>
                    <a:pt x="1043" y="3917"/>
                    <a:pt x="1039" y="3920"/>
                    <a:pt x="1052" y="3930"/>
                  </a:cubicBezTo>
                  <a:cubicBezTo>
                    <a:pt x="1122" y="4610"/>
                    <a:pt x="1705" y="4380"/>
                    <a:pt x="1617" y="4954"/>
                  </a:cubicBezTo>
                  <a:cubicBezTo>
                    <a:pt x="1467" y="5219"/>
                    <a:pt x="1210" y="5069"/>
                    <a:pt x="1078" y="5157"/>
                  </a:cubicBezTo>
                  <a:cubicBezTo>
                    <a:pt x="928" y="4884"/>
                    <a:pt x="1078" y="4689"/>
                    <a:pt x="1043" y="4486"/>
                  </a:cubicBezTo>
                  <a:lnTo>
                    <a:pt x="1043" y="4486"/>
                  </a:lnTo>
                  <a:cubicBezTo>
                    <a:pt x="1025" y="4575"/>
                    <a:pt x="1007" y="4663"/>
                    <a:pt x="999" y="4751"/>
                  </a:cubicBezTo>
                  <a:cubicBezTo>
                    <a:pt x="901" y="4681"/>
                    <a:pt x="822" y="4486"/>
                    <a:pt x="857" y="4372"/>
                  </a:cubicBezTo>
                  <a:lnTo>
                    <a:pt x="857" y="4372"/>
                  </a:lnTo>
                  <a:cubicBezTo>
                    <a:pt x="822" y="4424"/>
                    <a:pt x="813" y="4530"/>
                    <a:pt x="822" y="4654"/>
                  </a:cubicBezTo>
                  <a:cubicBezTo>
                    <a:pt x="831" y="4787"/>
                    <a:pt x="866" y="4937"/>
                    <a:pt x="910" y="5104"/>
                  </a:cubicBezTo>
                  <a:cubicBezTo>
                    <a:pt x="946" y="5263"/>
                    <a:pt x="990" y="5440"/>
                    <a:pt x="1016" y="5608"/>
                  </a:cubicBezTo>
                  <a:cubicBezTo>
                    <a:pt x="1034" y="5687"/>
                    <a:pt x="1043" y="5775"/>
                    <a:pt x="1060" y="5855"/>
                  </a:cubicBezTo>
                  <a:cubicBezTo>
                    <a:pt x="1078" y="5926"/>
                    <a:pt x="1078" y="6005"/>
                    <a:pt x="1078" y="6076"/>
                  </a:cubicBezTo>
                  <a:cubicBezTo>
                    <a:pt x="1156" y="6127"/>
                    <a:pt x="1238" y="6212"/>
                    <a:pt x="1301" y="6212"/>
                  </a:cubicBezTo>
                  <a:cubicBezTo>
                    <a:pt x="1324" y="6212"/>
                    <a:pt x="1344" y="6201"/>
                    <a:pt x="1361" y="6173"/>
                  </a:cubicBezTo>
                  <a:lnTo>
                    <a:pt x="1272" y="6023"/>
                  </a:lnTo>
                  <a:cubicBezTo>
                    <a:pt x="1295" y="5984"/>
                    <a:pt x="1322" y="5969"/>
                    <a:pt x="1351" y="5969"/>
                  </a:cubicBezTo>
                  <a:cubicBezTo>
                    <a:pt x="1432" y="5969"/>
                    <a:pt x="1527" y="6089"/>
                    <a:pt x="1575" y="6089"/>
                  </a:cubicBezTo>
                  <a:cubicBezTo>
                    <a:pt x="1594" y="6089"/>
                    <a:pt x="1606" y="6072"/>
                    <a:pt x="1608" y="6023"/>
                  </a:cubicBezTo>
                  <a:cubicBezTo>
                    <a:pt x="1705" y="6102"/>
                    <a:pt x="1811" y="6190"/>
                    <a:pt x="1899" y="6296"/>
                  </a:cubicBezTo>
                  <a:cubicBezTo>
                    <a:pt x="1943" y="6349"/>
                    <a:pt x="1979" y="6402"/>
                    <a:pt x="2005" y="6464"/>
                  </a:cubicBezTo>
                  <a:cubicBezTo>
                    <a:pt x="2040" y="6526"/>
                    <a:pt x="2067" y="6597"/>
                    <a:pt x="2067" y="6676"/>
                  </a:cubicBezTo>
                  <a:lnTo>
                    <a:pt x="1881" y="6812"/>
                  </a:lnTo>
                  <a:lnTo>
                    <a:pt x="1881" y="6812"/>
                  </a:lnTo>
                  <a:cubicBezTo>
                    <a:pt x="1934" y="6764"/>
                    <a:pt x="1921" y="6577"/>
                    <a:pt x="1820" y="6526"/>
                  </a:cubicBezTo>
                  <a:lnTo>
                    <a:pt x="1820" y="6526"/>
                  </a:lnTo>
                  <a:cubicBezTo>
                    <a:pt x="1970" y="6605"/>
                    <a:pt x="1705" y="7091"/>
                    <a:pt x="2049" y="7100"/>
                  </a:cubicBezTo>
                  <a:lnTo>
                    <a:pt x="2120" y="6835"/>
                  </a:lnTo>
                  <a:cubicBezTo>
                    <a:pt x="2217" y="6914"/>
                    <a:pt x="2349" y="6985"/>
                    <a:pt x="2464" y="7073"/>
                  </a:cubicBezTo>
                  <a:cubicBezTo>
                    <a:pt x="2526" y="7118"/>
                    <a:pt x="2570" y="7162"/>
                    <a:pt x="2614" y="7215"/>
                  </a:cubicBezTo>
                  <a:cubicBezTo>
                    <a:pt x="2659" y="7268"/>
                    <a:pt x="2685" y="7329"/>
                    <a:pt x="2703" y="7391"/>
                  </a:cubicBezTo>
                  <a:cubicBezTo>
                    <a:pt x="2862" y="7188"/>
                    <a:pt x="2641" y="7356"/>
                    <a:pt x="2817" y="7065"/>
                  </a:cubicBezTo>
                  <a:lnTo>
                    <a:pt x="2817" y="7065"/>
                  </a:lnTo>
                  <a:cubicBezTo>
                    <a:pt x="2782" y="7106"/>
                    <a:pt x="2752" y="7123"/>
                    <a:pt x="2726" y="7123"/>
                  </a:cubicBezTo>
                  <a:cubicBezTo>
                    <a:pt x="2599" y="7123"/>
                    <a:pt x="2555" y="6732"/>
                    <a:pt x="2444" y="6732"/>
                  </a:cubicBezTo>
                  <a:cubicBezTo>
                    <a:pt x="2424" y="6732"/>
                    <a:pt x="2402" y="6744"/>
                    <a:pt x="2378" y="6774"/>
                  </a:cubicBezTo>
                  <a:lnTo>
                    <a:pt x="2378" y="6774"/>
                  </a:lnTo>
                  <a:cubicBezTo>
                    <a:pt x="2453" y="6654"/>
                    <a:pt x="2446" y="6576"/>
                    <a:pt x="2438" y="6491"/>
                  </a:cubicBezTo>
                  <a:cubicBezTo>
                    <a:pt x="2438" y="6402"/>
                    <a:pt x="2411" y="6305"/>
                    <a:pt x="2508" y="6137"/>
                  </a:cubicBezTo>
                  <a:lnTo>
                    <a:pt x="2508" y="6137"/>
                  </a:lnTo>
                  <a:cubicBezTo>
                    <a:pt x="2468" y="6155"/>
                    <a:pt x="2439" y="6189"/>
                    <a:pt x="2416" y="6189"/>
                  </a:cubicBezTo>
                  <a:cubicBezTo>
                    <a:pt x="2393" y="6189"/>
                    <a:pt x="2376" y="6158"/>
                    <a:pt x="2358" y="6049"/>
                  </a:cubicBezTo>
                  <a:cubicBezTo>
                    <a:pt x="2332" y="6049"/>
                    <a:pt x="2297" y="6040"/>
                    <a:pt x="2279" y="6032"/>
                  </a:cubicBezTo>
                  <a:cubicBezTo>
                    <a:pt x="2279" y="6023"/>
                    <a:pt x="2279" y="6023"/>
                    <a:pt x="2279" y="6014"/>
                  </a:cubicBezTo>
                  <a:cubicBezTo>
                    <a:pt x="2270" y="6014"/>
                    <a:pt x="2270" y="6023"/>
                    <a:pt x="2270" y="6023"/>
                  </a:cubicBezTo>
                  <a:cubicBezTo>
                    <a:pt x="2252" y="6023"/>
                    <a:pt x="2252" y="6023"/>
                    <a:pt x="2270" y="6032"/>
                  </a:cubicBezTo>
                  <a:cubicBezTo>
                    <a:pt x="2252" y="6093"/>
                    <a:pt x="2226" y="6146"/>
                    <a:pt x="2191" y="6182"/>
                  </a:cubicBezTo>
                  <a:cubicBezTo>
                    <a:pt x="1987" y="6137"/>
                    <a:pt x="1873" y="5793"/>
                    <a:pt x="1740" y="5705"/>
                  </a:cubicBezTo>
                  <a:cubicBezTo>
                    <a:pt x="1740" y="5662"/>
                    <a:pt x="1751" y="5650"/>
                    <a:pt x="1769" y="5650"/>
                  </a:cubicBezTo>
                  <a:cubicBezTo>
                    <a:pt x="1792" y="5650"/>
                    <a:pt x="1825" y="5671"/>
                    <a:pt x="1857" y="5671"/>
                  </a:cubicBezTo>
                  <a:cubicBezTo>
                    <a:pt x="1875" y="5671"/>
                    <a:pt x="1893" y="5664"/>
                    <a:pt x="1908" y="5643"/>
                  </a:cubicBezTo>
                  <a:lnTo>
                    <a:pt x="1714" y="5511"/>
                  </a:lnTo>
                  <a:cubicBezTo>
                    <a:pt x="1836" y="5459"/>
                    <a:pt x="1883" y="5258"/>
                    <a:pt x="1968" y="5258"/>
                  </a:cubicBezTo>
                  <a:cubicBezTo>
                    <a:pt x="2000" y="5258"/>
                    <a:pt x="2037" y="5286"/>
                    <a:pt x="2085" y="5360"/>
                  </a:cubicBezTo>
                  <a:lnTo>
                    <a:pt x="2023" y="5087"/>
                  </a:lnTo>
                  <a:cubicBezTo>
                    <a:pt x="2076" y="4901"/>
                    <a:pt x="2058" y="4681"/>
                    <a:pt x="1952" y="4566"/>
                  </a:cubicBezTo>
                  <a:cubicBezTo>
                    <a:pt x="1952" y="4461"/>
                    <a:pt x="1792" y="4345"/>
                    <a:pt x="1799" y="4345"/>
                  </a:cubicBezTo>
                  <a:lnTo>
                    <a:pt x="1799" y="4345"/>
                  </a:lnTo>
                  <a:cubicBezTo>
                    <a:pt x="1801" y="4345"/>
                    <a:pt x="1815" y="4353"/>
                    <a:pt x="1846" y="4372"/>
                  </a:cubicBezTo>
                  <a:lnTo>
                    <a:pt x="1661" y="3965"/>
                  </a:lnTo>
                  <a:lnTo>
                    <a:pt x="1705" y="3948"/>
                  </a:lnTo>
                  <a:cubicBezTo>
                    <a:pt x="1678" y="3736"/>
                    <a:pt x="1564" y="3533"/>
                    <a:pt x="1511" y="3303"/>
                  </a:cubicBezTo>
                  <a:cubicBezTo>
                    <a:pt x="1493" y="3250"/>
                    <a:pt x="1475" y="3188"/>
                    <a:pt x="1467" y="3135"/>
                  </a:cubicBezTo>
                  <a:lnTo>
                    <a:pt x="1467" y="3100"/>
                  </a:lnTo>
                  <a:lnTo>
                    <a:pt x="1467" y="3082"/>
                  </a:lnTo>
                  <a:cubicBezTo>
                    <a:pt x="1467" y="3074"/>
                    <a:pt x="1467" y="3056"/>
                    <a:pt x="1467" y="3047"/>
                  </a:cubicBezTo>
                  <a:cubicBezTo>
                    <a:pt x="1475" y="2994"/>
                    <a:pt x="1511" y="2941"/>
                    <a:pt x="1590" y="2915"/>
                  </a:cubicBezTo>
                  <a:cubicBezTo>
                    <a:pt x="1537" y="2853"/>
                    <a:pt x="1484" y="2756"/>
                    <a:pt x="1528" y="2685"/>
                  </a:cubicBezTo>
                  <a:lnTo>
                    <a:pt x="1528" y="2685"/>
                  </a:lnTo>
                  <a:cubicBezTo>
                    <a:pt x="1581" y="2712"/>
                    <a:pt x="1634" y="2738"/>
                    <a:pt x="1687" y="2765"/>
                  </a:cubicBezTo>
                  <a:cubicBezTo>
                    <a:pt x="1661" y="2720"/>
                    <a:pt x="1696" y="2703"/>
                    <a:pt x="1723" y="2694"/>
                  </a:cubicBezTo>
                  <a:cubicBezTo>
                    <a:pt x="1731" y="2694"/>
                    <a:pt x="1740" y="2694"/>
                    <a:pt x="1740" y="2685"/>
                  </a:cubicBezTo>
                  <a:cubicBezTo>
                    <a:pt x="1740" y="2682"/>
                    <a:pt x="1742" y="2681"/>
                    <a:pt x="1745" y="2681"/>
                  </a:cubicBezTo>
                  <a:cubicBezTo>
                    <a:pt x="1750" y="2681"/>
                    <a:pt x="1758" y="2685"/>
                    <a:pt x="1758" y="2685"/>
                  </a:cubicBezTo>
                  <a:cubicBezTo>
                    <a:pt x="1767" y="2676"/>
                    <a:pt x="1758" y="2659"/>
                    <a:pt x="1731" y="2623"/>
                  </a:cubicBezTo>
                  <a:lnTo>
                    <a:pt x="1731" y="2623"/>
                  </a:lnTo>
                  <a:cubicBezTo>
                    <a:pt x="1917" y="2794"/>
                    <a:pt x="1971" y="2840"/>
                    <a:pt x="2000" y="2840"/>
                  </a:cubicBezTo>
                  <a:cubicBezTo>
                    <a:pt x="2005" y="2840"/>
                    <a:pt x="2010" y="2838"/>
                    <a:pt x="2014" y="2835"/>
                  </a:cubicBezTo>
                  <a:cubicBezTo>
                    <a:pt x="2028" y="2814"/>
                    <a:pt x="2058" y="2772"/>
                    <a:pt x="2088" y="2772"/>
                  </a:cubicBezTo>
                  <a:cubicBezTo>
                    <a:pt x="2096" y="2772"/>
                    <a:pt x="2104" y="2775"/>
                    <a:pt x="2111" y="2782"/>
                  </a:cubicBezTo>
                  <a:lnTo>
                    <a:pt x="2102" y="2588"/>
                  </a:lnTo>
                  <a:lnTo>
                    <a:pt x="2129" y="2588"/>
                  </a:lnTo>
                  <a:lnTo>
                    <a:pt x="2208" y="2579"/>
                  </a:lnTo>
                  <a:cubicBezTo>
                    <a:pt x="2270" y="2579"/>
                    <a:pt x="2332" y="2570"/>
                    <a:pt x="2394" y="2561"/>
                  </a:cubicBezTo>
                  <a:cubicBezTo>
                    <a:pt x="2517" y="2535"/>
                    <a:pt x="2650" y="2500"/>
                    <a:pt x="2800" y="2464"/>
                  </a:cubicBezTo>
                  <a:lnTo>
                    <a:pt x="2782" y="2288"/>
                  </a:lnTo>
                  <a:cubicBezTo>
                    <a:pt x="2838" y="2255"/>
                    <a:pt x="2900" y="2243"/>
                    <a:pt x="2968" y="2243"/>
                  </a:cubicBezTo>
                  <a:cubicBezTo>
                    <a:pt x="3205" y="2243"/>
                    <a:pt x="3509" y="2394"/>
                    <a:pt x="3820" y="2394"/>
                  </a:cubicBezTo>
                  <a:cubicBezTo>
                    <a:pt x="3833" y="2394"/>
                    <a:pt x="3846" y="2394"/>
                    <a:pt x="3859" y="2394"/>
                  </a:cubicBezTo>
                  <a:lnTo>
                    <a:pt x="3859" y="2394"/>
                  </a:lnTo>
                  <a:cubicBezTo>
                    <a:pt x="3847" y="2423"/>
                    <a:pt x="3816" y="2435"/>
                    <a:pt x="3779" y="2435"/>
                  </a:cubicBezTo>
                  <a:cubicBezTo>
                    <a:pt x="3738" y="2435"/>
                    <a:pt x="3689" y="2421"/>
                    <a:pt x="3647" y="2402"/>
                  </a:cubicBezTo>
                  <a:lnTo>
                    <a:pt x="3647" y="2402"/>
                  </a:lnTo>
                  <a:cubicBezTo>
                    <a:pt x="3764" y="2496"/>
                    <a:pt x="3883" y="2529"/>
                    <a:pt x="4003" y="2529"/>
                  </a:cubicBezTo>
                  <a:cubicBezTo>
                    <a:pt x="4297" y="2529"/>
                    <a:pt x="4595" y="2328"/>
                    <a:pt x="4869" y="2328"/>
                  </a:cubicBezTo>
                  <a:cubicBezTo>
                    <a:pt x="4956" y="2328"/>
                    <a:pt x="5041" y="2349"/>
                    <a:pt x="5122" y="2402"/>
                  </a:cubicBezTo>
                  <a:cubicBezTo>
                    <a:pt x="5175" y="2374"/>
                    <a:pt x="5220" y="2362"/>
                    <a:pt x="5261" y="2362"/>
                  </a:cubicBezTo>
                  <a:cubicBezTo>
                    <a:pt x="5310" y="2362"/>
                    <a:pt x="5353" y="2379"/>
                    <a:pt x="5396" y="2402"/>
                  </a:cubicBezTo>
                  <a:cubicBezTo>
                    <a:pt x="5378" y="2402"/>
                    <a:pt x="5369" y="2411"/>
                    <a:pt x="5360" y="2411"/>
                  </a:cubicBezTo>
                  <a:lnTo>
                    <a:pt x="5413" y="2411"/>
                  </a:lnTo>
                  <a:cubicBezTo>
                    <a:pt x="5458" y="2447"/>
                    <a:pt x="5511" y="2482"/>
                    <a:pt x="5564" y="2508"/>
                  </a:cubicBezTo>
                  <a:cubicBezTo>
                    <a:pt x="5519" y="2464"/>
                    <a:pt x="5475" y="2429"/>
                    <a:pt x="5431" y="2411"/>
                  </a:cubicBezTo>
                  <a:cubicBezTo>
                    <a:pt x="5519" y="2411"/>
                    <a:pt x="5652" y="2385"/>
                    <a:pt x="5775" y="2341"/>
                  </a:cubicBezTo>
                  <a:lnTo>
                    <a:pt x="5828" y="2535"/>
                  </a:lnTo>
                  <a:cubicBezTo>
                    <a:pt x="5837" y="2535"/>
                    <a:pt x="5846" y="2535"/>
                    <a:pt x="5855" y="2526"/>
                  </a:cubicBezTo>
                  <a:cubicBezTo>
                    <a:pt x="5876" y="2538"/>
                    <a:pt x="5893" y="2543"/>
                    <a:pt x="5906" y="2543"/>
                  </a:cubicBezTo>
                  <a:cubicBezTo>
                    <a:pt x="5971" y="2543"/>
                    <a:pt x="5949" y="2414"/>
                    <a:pt x="5890" y="2297"/>
                  </a:cubicBezTo>
                  <a:cubicBezTo>
                    <a:pt x="5952" y="2261"/>
                    <a:pt x="6014" y="2226"/>
                    <a:pt x="6058" y="2182"/>
                  </a:cubicBezTo>
                  <a:cubicBezTo>
                    <a:pt x="6091" y="2278"/>
                    <a:pt x="6136" y="2304"/>
                    <a:pt x="6187" y="2304"/>
                  </a:cubicBezTo>
                  <a:cubicBezTo>
                    <a:pt x="6245" y="2304"/>
                    <a:pt x="6311" y="2269"/>
                    <a:pt x="6374" y="2269"/>
                  </a:cubicBezTo>
                  <a:cubicBezTo>
                    <a:pt x="6430" y="2269"/>
                    <a:pt x="6483" y="2297"/>
                    <a:pt x="6526" y="2402"/>
                  </a:cubicBezTo>
                  <a:cubicBezTo>
                    <a:pt x="6608" y="2254"/>
                    <a:pt x="7089" y="2283"/>
                    <a:pt x="7212" y="2016"/>
                  </a:cubicBezTo>
                  <a:lnTo>
                    <a:pt x="7212" y="2016"/>
                  </a:lnTo>
                  <a:cubicBezTo>
                    <a:pt x="7285" y="2038"/>
                    <a:pt x="7358" y="2058"/>
                    <a:pt x="7428" y="2058"/>
                  </a:cubicBezTo>
                  <a:cubicBezTo>
                    <a:pt x="7492" y="2058"/>
                    <a:pt x="7554" y="2042"/>
                    <a:pt x="7612" y="1996"/>
                  </a:cubicBezTo>
                  <a:lnTo>
                    <a:pt x="7674" y="2244"/>
                  </a:lnTo>
                  <a:lnTo>
                    <a:pt x="7983" y="1917"/>
                  </a:lnTo>
                  <a:cubicBezTo>
                    <a:pt x="8168" y="2067"/>
                    <a:pt x="8248" y="2146"/>
                    <a:pt x="8062" y="2332"/>
                  </a:cubicBezTo>
                  <a:cubicBezTo>
                    <a:pt x="8504" y="2049"/>
                    <a:pt x="8424" y="2226"/>
                    <a:pt x="8804" y="1943"/>
                  </a:cubicBezTo>
                  <a:lnTo>
                    <a:pt x="8804" y="1943"/>
                  </a:lnTo>
                  <a:lnTo>
                    <a:pt x="8786" y="2102"/>
                  </a:lnTo>
                  <a:cubicBezTo>
                    <a:pt x="8887" y="2096"/>
                    <a:pt x="9040" y="1971"/>
                    <a:pt x="9142" y="1971"/>
                  </a:cubicBezTo>
                  <a:cubicBezTo>
                    <a:pt x="9173" y="1971"/>
                    <a:pt x="9200" y="1983"/>
                    <a:pt x="9219" y="2014"/>
                  </a:cubicBezTo>
                  <a:cubicBezTo>
                    <a:pt x="9528" y="2305"/>
                    <a:pt x="10729" y="2058"/>
                    <a:pt x="11515" y="2332"/>
                  </a:cubicBezTo>
                  <a:cubicBezTo>
                    <a:pt x="11473" y="2204"/>
                    <a:pt x="11483" y="2163"/>
                    <a:pt x="11519" y="2163"/>
                  </a:cubicBezTo>
                  <a:cubicBezTo>
                    <a:pt x="11583" y="2163"/>
                    <a:pt x="11731" y="2290"/>
                    <a:pt x="11826" y="2290"/>
                  </a:cubicBezTo>
                  <a:cubicBezTo>
                    <a:pt x="11871" y="2290"/>
                    <a:pt x="11904" y="2263"/>
                    <a:pt x="11912" y="2182"/>
                  </a:cubicBezTo>
                  <a:cubicBezTo>
                    <a:pt x="11956" y="2288"/>
                    <a:pt x="12062" y="2350"/>
                    <a:pt x="11939" y="2447"/>
                  </a:cubicBezTo>
                  <a:cubicBezTo>
                    <a:pt x="12010" y="2428"/>
                    <a:pt x="12076" y="2421"/>
                    <a:pt x="12136" y="2421"/>
                  </a:cubicBezTo>
                  <a:cubicBezTo>
                    <a:pt x="12283" y="2421"/>
                    <a:pt x="12401" y="2460"/>
                    <a:pt x="12514" y="2460"/>
                  </a:cubicBezTo>
                  <a:cubicBezTo>
                    <a:pt x="12613" y="2460"/>
                    <a:pt x="12708" y="2429"/>
                    <a:pt x="12813" y="2314"/>
                  </a:cubicBezTo>
                  <a:lnTo>
                    <a:pt x="12813" y="2314"/>
                  </a:lnTo>
                  <a:cubicBezTo>
                    <a:pt x="12857" y="2429"/>
                    <a:pt x="12733" y="2473"/>
                    <a:pt x="12769" y="2544"/>
                  </a:cubicBezTo>
                  <a:cubicBezTo>
                    <a:pt x="12794" y="2525"/>
                    <a:pt x="12846" y="2484"/>
                    <a:pt x="12889" y="2484"/>
                  </a:cubicBezTo>
                  <a:cubicBezTo>
                    <a:pt x="12907" y="2484"/>
                    <a:pt x="12924" y="2491"/>
                    <a:pt x="12936" y="2508"/>
                  </a:cubicBezTo>
                  <a:cubicBezTo>
                    <a:pt x="12981" y="2579"/>
                    <a:pt x="12883" y="2606"/>
                    <a:pt x="12813" y="2650"/>
                  </a:cubicBezTo>
                  <a:cubicBezTo>
                    <a:pt x="13228" y="2632"/>
                    <a:pt x="13263" y="2297"/>
                    <a:pt x="13298" y="1979"/>
                  </a:cubicBezTo>
                  <a:cubicBezTo>
                    <a:pt x="13387" y="2044"/>
                    <a:pt x="13457" y="2078"/>
                    <a:pt x="13521" y="2078"/>
                  </a:cubicBezTo>
                  <a:cubicBezTo>
                    <a:pt x="13603" y="2078"/>
                    <a:pt x="13673" y="2022"/>
                    <a:pt x="13758" y="1908"/>
                  </a:cubicBezTo>
                  <a:lnTo>
                    <a:pt x="13758" y="1908"/>
                  </a:lnTo>
                  <a:cubicBezTo>
                    <a:pt x="13828" y="2005"/>
                    <a:pt x="13943" y="2111"/>
                    <a:pt x="13696" y="2155"/>
                  </a:cubicBezTo>
                  <a:cubicBezTo>
                    <a:pt x="13771" y="2160"/>
                    <a:pt x="14010" y="2202"/>
                    <a:pt x="14221" y="2202"/>
                  </a:cubicBezTo>
                  <a:cubicBezTo>
                    <a:pt x="14407" y="2202"/>
                    <a:pt x="14570" y="2169"/>
                    <a:pt x="14579" y="2049"/>
                  </a:cubicBezTo>
                  <a:cubicBezTo>
                    <a:pt x="14595" y="2072"/>
                    <a:pt x="14628" y="2081"/>
                    <a:pt x="14664" y="2081"/>
                  </a:cubicBezTo>
                  <a:cubicBezTo>
                    <a:pt x="14724" y="2081"/>
                    <a:pt x="14795" y="2057"/>
                    <a:pt x="14817" y="2040"/>
                  </a:cubicBezTo>
                  <a:cubicBezTo>
                    <a:pt x="15042" y="2053"/>
                    <a:pt x="15121" y="2065"/>
                    <a:pt x="15260" y="2065"/>
                  </a:cubicBezTo>
                  <a:cubicBezTo>
                    <a:pt x="15318" y="2065"/>
                    <a:pt x="15386" y="2063"/>
                    <a:pt x="15479" y="2058"/>
                  </a:cubicBezTo>
                  <a:lnTo>
                    <a:pt x="15391" y="2014"/>
                  </a:lnTo>
                  <a:cubicBezTo>
                    <a:pt x="15442" y="1891"/>
                    <a:pt x="15495" y="1857"/>
                    <a:pt x="15557" y="1857"/>
                  </a:cubicBezTo>
                  <a:cubicBezTo>
                    <a:pt x="15636" y="1857"/>
                    <a:pt x="15730" y="1912"/>
                    <a:pt x="15849" y="1912"/>
                  </a:cubicBezTo>
                  <a:cubicBezTo>
                    <a:pt x="15867" y="1912"/>
                    <a:pt x="15885" y="1911"/>
                    <a:pt x="15903" y="1908"/>
                  </a:cubicBezTo>
                  <a:lnTo>
                    <a:pt x="15903" y="1943"/>
                  </a:lnTo>
                  <a:cubicBezTo>
                    <a:pt x="16067" y="2006"/>
                    <a:pt x="16157" y="2025"/>
                    <a:pt x="16216" y="2025"/>
                  </a:cubicBezTo>
                  <a:cubicBezTo>
                    <a:pt x="16300" y="2025"/>
                    <a:pt x="16320" y="1987"/>
                    <a:pt x="16398" y="1987"/>
                  </a:cubicBezTo>
                  <a:cubicBezTo>
                    <a:pt x="16456" y="1987"/>
                    <a:pt x="16548" y="2008"/>
                    <a:pt x="16724" y="2085"/>
                  </a:cubicBezTo>
                  <a:lnTo>
                    <a:pt x="16689" y="1899"/>
                  </a:lnTo>
                  <a:cubicBezTo>
                    <a:pt x="16702" y="1799"/>
                    <a:pt x="16740" y="1763"/>
                    <a:pt x="16795" y="1763"/>
                  </a:cubicBezTo>
                  <a:cubicBezTo>
                    <a:pt x="16936" y="1763"/>
                    <a:pt x="17190" y="2004"/>
                    <a:pt x="17418" y="2004"/>
                  </a:cubicBezTo>
                  <a:cubicBezTo>
                    <a:pt x="17459" y="2004"/>
                    <a:pt x="17499" y="1997"/>
                    <a:pt x="17537" y="1979"/>
                  </a:cubicBezTo>
                  <a:lnTo>
                    <a:pt x="17413" y="1873"/>
                  </a:lnTo>
                  <a:cubicBezTo>
                    <a:pt x="17430" y="1860"/>
                    <a:pt x="17448" y="1854"/>
                    <a:pt x="17467" y="1854"/>
                  </a:cubicBezTo>
                  <a:cubicBezTo>
                    <a:pt x="17657" y="1854"/>
                    <a:pt x="17941" y="2433"/>
                    <a:pt x="18102" y="2473"/>
                  </a:cubicBezTo>
                  <a:cubicBezTo>
                    <a:pt x="18146" y="2508"/>
                    <a:pt x="18040" y="2535"/>
                    <a:pt x="17987" y="2561"/>
                  </a:cubicBezTo>
                  <a:cubicBezTo>
                    <a:pt x="18080" y="2608"/>
                    <a:pt x="18139" y="2627"/>
                    <a:pt x="18176" y="2627"/>
                  </a:cubicBezTo>
                  <a:cubicBezTo>
                    <a:pt x="18331" y="2627"/>
                    <a:pt x="18118" y="2302"/>
                    <a:pt x="18402" y="2252"/>
                  </a:cubicBezTo>
                  <a:lnTo>
                    <a:pt x="18402" y="2252"/>
                  </a:lnTo>
                  <a:cubicBezTo>
                    <a:pt x="18473" y="2385"/>
                    <a:pt x="18323" y="2597"/>
                    <a:pt x="18561" y="2614"/>
                  </a:cubicBezTo>
                  <a:cubicBezTo>
                    <a:pt x="18572" y="2626"/>
                    <a:pt x="18588" y="2630"/>
                    <a:pt x="18607" y="2630"/>
                  </a:cubicBezTo>
                  <a:cubicBezTo>
                    <a:pt x="18748" y="2630"/>
                    <a:pt x="19089" y="2369"/>
                    <a:pt x="19372" y="2369"/>
                  </a:cubicBezTo>
                  <a:cubicBezTo>
                    <a:pt x="19449" y="2369"/>
                    <a:pt x="19522" y="2388"/>
                    <a:pt x="19585" y="2438"/>
                  </a:cubicBezTo>
                  <a:cubicBezTo>
                    <a:pt x="19506" y="2341"/>
                    <a:pt x="19435" y="2235"/>
                    <a:pt x="19603" y="2155"/>
                  </a:cubicBezTo>
                  <a:cubicBezTo>
                    <a:pt x="19613" y="2154"/>
                    <a:pt x="19624" y="2153"/>
                    <a:pt x="19635" y="2153"/>
                  </a:cubicBezTo>
                  <a:cubicBezTo>
                    <a:pt x="19818" y="2153"/>
                    <a:pt x="20075" y="2342"/>
                    <a:pt x="20288" y="2342"/>
                  </a:cubicBezTo>
                  <a:cubicBezTo>
                    <a:pt x="20376" y="2342"/>
                    <a:pt x="20457" y="2309"/>
                    <a:pt x="20521" y="2217"/>
                  </a:cubicBezTo>
                  <a:cubicBezTo>
                    <a:pt x="20548" y="2252"/>
                    <a:pt x="20565" y="2279"/>
                    <a:pt x="20565" y="2305"/>
                  </a:cubicBezTo>
                  <a:cubicBezTo>
                    <a:pt x="20760" y="2217"/>
                    <a:pt x="21192" y="2164"/>
                    <a:pt x="21307" y="1987"/>
                  </a:cubicBezTo>
                  <a:cubicBezTo>
                    <a:pt x="21356" y="2167"/>
                    <a:pt x="21468" y="2224"/>
                    <a:pt x="21607" y="2224"/>
                  </a:cubicBezTo>
                  <a:cubicBezTo>
                    <a:pt x="21720" y="2224"/>
                    <a:pt x="21851" y="2186"/>
                    <a:pt x="21978" y="2146"/>
                  </a:cubicBezTo>
                  <a:cubicBezTo>
                    <a:pt x="22022" y="2138"/>
                    <a:pt x="22031" y="2129"/>
                    <a:pt x="22058" y="2120"/>
                  </a:cubicBezTo>
                  <a:cubicBezTo>
                    <a:pt x="22075" y="2102"/>
                    <a:pt x="22093" y="2093"/>
                    <a:pt x="22119" y="2085"/>
                  </a:cubicBezTo>
                  <a:cubicBezTo>
                    <a:pt x="22148" y="2077"/>
                    <a:pt x="22182" y="2065"/>
                    <a:pt x="22208" y="2065"/>
                  </a:cubicBezTo>
                  <a:cubicBezTo>
                    <a:pt x="22215" y="2065"/>
                    <a:pt x="22220" y="2065"/>
                    <a:pt x="22225" y="2067"/>
                  </a:cubicBezTo>
                  <a:cubicBezTo>
                    <a:pt x="22296" y="2067"/>
                    <a:pt x="22314" y="2120"/>
                    <a:pt x="22270" y="2270"/>
                  </a:cubicBezTo>
                  <a:lnTo>
                    <a:pt x="22596" y="2235"/>
                  </a:lnTo>
                  <a:lnTo>
                    <a:pt x="22543" y="2297"/>
                  </a:lnTo>
                  <a:cubicBezTo>
                    <a:pt x="22565" y="2304"/>
                    <a:pt x="22586" y="2307"/>
                    <a:pt x="22607" y="2307"/>
                  </a:cubicBezTo>
                  <a:cubicBezTo>
                    <a:pt x="22667" y="2307"/>
                    <a:pt x="22728" y="2282"/>
                    <a:pt x="22799" y="2244"/>
                  </a:cubicBezTo>
                  <a:cubicBezTo>
                    <a:pt x="22852" y="2217"/>
                    <a:pt x="22905" y="2191"/>
                    <a:pt x="22958" y="2155"/>
                  </a:cubicBezTo>
                  <a:cubicBezTo>
                    <a:pt x="22994" y="2138"/>
                    <a:pt x="23020" y="2120"/>
                    <a:pt x="23047" y="2102"/>
                  </a:cubicBezTo>
                  <a:cubicBezTo>
                    <a:pt x="23064" y="2093"/>
                    <a:pt x="23082" y="2085"/>
                    <a:pt x="23091" y="2076"/>
                  </a:cubicBezTo>
                  <a:lnTo>
                    <a:pt x="23126" y="2067"/>
                  </a:lnTo>
                  <a:lnTo>
                    <a:pt x="23126" y="2067"/>
                  </a:lnTo>
                  <a:cubicBezTo>
                    <a:pt x="23073" y="2164"/>
                    <a:pt x="23011" y="2182"/>
                    <a:pt x="22985" y="2208"/>
                  </a:cubicBezTo>
                  <a:cubicBezTo>
                    <a:pt x="22896" y="2447"/>
                    <a:pt x="22879" y="2526"/>
                    <a:pt x="22923" y="2588"/>
                  </a:cubicBezTo>
                  <a:cubicBezTo>
                    <a:pt x="22932" y="2623"/>
                    <a:pt x="22976" y="2641"/>
                    <a:pt x="23082" y="2747"/>
                  </a:cubicBezTo>
                  <a:cubicBezTo>
                    <a:pt x="23020" y="2773"/>
                    <a:pt x="22949" y="2800"/>
                    <a:pt x="22888" y="2826"/>
                  </a:cubicBezTo>
                  <a:cubicBezTo>
                    <a:pt x="22914" y="2835"/>
                    <a:pt x="22905" y="2879"/>
                    <a:pt x="22888" y="2932"/>
                  </a:cubicBezTo>
                  <a:cubicBezTo>
                    <a:pt x="22879" y="2959"/>
                    <a:pt x="22861" y="3003"/>
                    <a:pt x="22852" y="3012"/>
                  </a:cubicBezTo>
                  <a:cubicBezTo>
                    <a:pt x="22835" y="3074"/>
                    <a:pt x="22826" y="3135"/>
                    <a:pt x="22808" y="3197"/>
                  </a:cubicBezTo>
                  <a:cubicBezTo>
                    <a:pt x="22790" y="3268"/>
                    <a:pt x="22782" y="3330"/>
                    <a:pt x="22773" y="3400"/>
                  </a:cubicBezTo>
                  <a:cubicBezTo>
                    <a:pt x="22764" y="3436"/>
                    <a:pt x="22764" y="3471"/>
                    <a:pt x="22764" y="3515"/>
                  </a:cubicBezTo>
                  <a:lnTo>
                    <a:pt x="22755" y="3594"/>
                  </a:lnTo>
                  <a:cubicBezTo>
                    <a:pt x="22755" y="3612"/>
                    <a:pt x="22755" y="3630"/>
                    <a:pt x="22755" y="3647"/>
                  </a:cubicBezTo>
                  <a:cubicBezTo>
                    <a:pt x="22755" y="3665"/>
                    <a:pt x="22755" y="3683"/>
                    <a:pt x="22755" y="3700"/>
                  </a:cubicBezTo>
                  <a:cubicBezTo>
                    <a:pt x="22764" y="3718"/>
                    <a:pt x="22764" y="3753"/>
                    <a:pt x="22764" y="3789"/>
                  </a:cubicBezTo>
                  <a:cubicBezTo>
                    <a:pt x="22773" y="3824"/>
                    <a:pt x="22773" y="3859"/>
                    <a:pt x="22782" y="3886"/>
                  </a:cubicBezTo>
                  <a:cubicBezTo>
                    <a:pt x="22764" y="3877"/>
                    <a:pt x="22729" y="3868"/>
                    <a:pt x="22711" y="3815"/>
                  </a:cubicBezTo>
                  <a:lnTo>
                    <a:pt x="22711" y="3815"/>
                  </a:lnTo>
                  <a:cubicBezTo>
                    <a:pt x="22746" y="3974"/>
                    <a:pt x="22711" y="4133"/>
                    <a:pt x="22649" y="4283"/>
                  </a:cubicBezTo>
                  <a:cubicBezTo>
                    <a:pt x="22587" y="4433"/>
                    <a:pt x="22499" y="4583"/>
                    <a:pt x="22428" y="4716"/>
                  </a:cubicBezTo>
                  <a:cubicBezTo>
                    <a:pt x="22287" y="4990"/>
                    <a:pt x="22199" y="5219"/>
                    <a:pt x="22517" y="5422"/>
                  </a:cubicBezTo>
                  <a:cubicBezTo>
                    <a:pt x="22543" y="5564"/>
                    <a:pt x="22552" y="5705"/>
                    <a:pt x="22570" y="5846"/>
                  </a:cubicBezTo>
                  <a:cubicBezTo>
                    <a:pt x="22626" y="5715"/>
                    <a:pt x="22672" y="5671"/>
                    <a:pt x="22713" y="5671"/>
                  </a:cubicBezTo>
                  <a:cubicBezTo>
                    <a:pt x="22799" y="5671"/>
                    <a:pt x="22860" y="5875"/>
                    <a:pt x="22951" y="5875"/>
                  </a:cubicBezTo>
                  <a:cubicBezTo>
                    <a:pt x="22970" y="5875"/>
                    <a:pt x="22990" y="5867"/>
                    <a:pt x="23011" y="5846"/>
                  </a:cubicBezTo>
                  <a:lnTo>
                    <a:pt x="23011" y="5846"/>
                  </a:lnTo>
                  <a:cubicBezTo>
                    <a:pt x="22999" y="5991"/>
                    <a:pt x="22834" y="6145"/>
                    <a:pt x="22745" y="6145"/>
                  </a:cubicBezTo>
                  <a:cubicBezTo>
                    <a:pt x="22704" y="6145"/>
                    <a:pt x="22679" y="6112"/>
                    <a:pt x="22693" y="6032"/>
                  </a:cubicBezTo>
                  <a:lnTo>
                    <a:pt x="22738" y="6014"/>
                  </a:lnTo>
                  <a:cubicBezTo>
                    <a:pt x="22699" y="5989"/>
                    <a:pt x="22665" y="5979"/>
                    <a:pt x="22635" y="5979"/>
                  </a:cubicBezTo>
                  <a:cubicBezTo>
                    <a:pt x="22428" y="5979"/>
                    <a:pt x="22381" y="6473"/>
                    <a:pt x="22212" y="6473"/>
                  </a:cubicBezTo>
                  <a:cubicBezTo>
                    <a:pt x="22200" y="6473"/>
                    <a:pt x="22186" y="6470"/>
                    <a:pt x="22172" y="6464"/>
                  </a:cubicBezTo>
                  <a:cubicBezTo>
                    <a:pt x="22005" y="6923"/>
                    <a:pt x="21757" y="7347"/>
                    <a:pt x="21501" y="7753"/>
                  </a:cubicBezTo>
                  <a:cubicBezTo>
                    <a:pt x="21236" y="8151"/>
                    <a:pt x="20945" y="8522"/>
                    <a:pt x="20698" y="8892"/>
                  </a:cubicBezTo>
                  <a:lnTo>
                    <a:pt x="20989" y="8963"/>
                  </a:lnTo>
                  <a:lnTo>
                    <a:pt x="20795" y="9219"/>
                  </a:lnTo>
                  <a:cubicBezTo>
                    <a:pt x="20779" y="9225"/>
                    <a:pt x="20761" y="9228"/>
                    <a:pt x="20744" y="9228"/>
                  </a:cubicBezTo>
                  <a:cubicBezTo>
                    <a:pt x="20656" y="9228"/>
                    <a:pt x="20571" y="9154"/>
                    <a:pt x="20689" y="9007"/>
                  </a:cubicBezTo>
                  <a:cubicBezTo>
                    <a:pt x="20486" y="9007"/>
                    <a:pt x="20583" y="9396"/>
                    <a:pt x="20627" y="9440"/>
                  </a:cubicBezTo>
                  <a:cubicBezTo>
                    <a:pt x="20560" y="9493"/>
                    <a:pt x="20511" y="9514"/>
                    <a:pt x="20477" y="9514"/>
                  </a:cubicBezTo>
                  <a:cubicBezTo>
                    <a:pt x="20342" y="9514"/>
                    <a:pt x="20423" y="9189"/>
                    <a:pt x="20387" y="9189"/>
                  </a:cubicBezTo>
                  <a:cubicBezTo>
                    <a:pt x="20383" y="9189"/>
                    <a:pt x="20378" y="9193"/>
                    <a:pt x="20371" y="9201"/>
                  </a:cubicBezTo>
                  <a:lnTo>
                    <a:pt x="20283" y="9360"/>
                  </a:lnTo>
                  <a:lnTo>
                    <a:pt x="20283" y="9360"/>
                  </a:lnTo>
                  <a:lnTo>
                    <a:pt x="20336" y="9352"/>
                  </a:lnTo>
                  <a:lnTo>
                    <a:pt x="20336" y="9352"/>
                  </a:lnTo>
                  <a:cubicBezTo>
                    <a:pt x="20336" y="9537"/>
                    <a:pt x="20433" y="9634"/>
                    <a:pt x="20247" y="9837"/>
                  </a:cubicBezTo>
                  <a:cubicBezTo>
                    <a:pt x="20207" y="9863"/>
                    <a:pt x="20175" y="9872"/>
                    <a:pt x="20148" y="9872"/>
                  </a:cubicBezTo>
                  <a:cubicBezTo>
                    <a:pt x="20088" y="9872"/>
                    <a:pt x="20054" y="9828"/>
                    <a:pt x="20023" y="9828"/>
                  </a:cubicBezTo>
                  <a:cubicBezTo>
                    <a:pt x="20015" y="9828"/>
                    <a:pt x="20008" y="9831"/>
                    <a:pt x="20000" y="9837"/>
                  </a:cubicBezTo>
                  <a:cubicBezTo>
                    <a:pt x="19999" y="9835"/>
                    <a:pt x="19996" y="9834"/>
                    <a:pt x="19993" y="9834"/>
                  </a:cubicBezTo>
                  <a:cubicBezTo>
                    <a:pt x="19981" y="9834"/>
                    <a:pt x="19958" y="9853"/>
                    <a:pt x="19930" y="9917"/>
                  </a:cubicBezTo>
                  <a:lnTo>
                    <a:pt x="19797" y="10058"/>
                  </a:lnTo>
                  <a:lnTo>
                    <a:pt x="19727" y="10129"/>
                  </a:lnTo>
                  <a:cubicBezTo>
                    <a:pt x="19709" y="10137"/>
                    <a:pt x="19709" y="10146"/>
                    <a:pt x="19700" y="10155"/>
                  </a:cubicBezTo>
                  <a:lnTo>
                    <a:pt x="19682" y="10173"/>
                  </a:lnTo>
                  <a:cubicBezTo>
                    <a:pt x="19718" y="10190"/>
                    <a:pt x="19753" y="10199"/>
                    <a:pt x="19788" y="10217"/>
                  </a:cubicBezTo>
                  <a:cubicBezTo>
                    <a:pt x="19832" y="10217"/>
                    <a:pt x="19885" y="10226"/>
                    <a:pt x="19930" y="10226"/>
                  </a:cubicBezTo>
                  <a:cubicBezTo>
                    <a:pt x="19903" y="10340"/>
                    <a:pt x="19877" y="10376"/>
                    <a:pt x="19859" y="10411"/>
                  </a:cubicBezTo>
                  <a:cubicBezTo>
                    <a:pt x="19842" y="10446"/>
                    <a:pt x="19859" y="10472"/>
                    <a:pt x="19996" y="10516"/>
                  </a:cubicBezTo>
                  <a:lnTo>
                    <a:pt x="19996" y="10516"/>
                  </a:lnTo>
                  <a:cubicBezTo>
                    <a:pt x="19971" y="10508"/>
                    <a:pt x="19946" y="10508"/>
                    <a:pt x="19921" y="10499"/>
                  </a:cubicBezTo>
                  <a:cubicBezTo>
                    <a:pt x="19894" y="10499"/>
                    <a:pt x="19868" y="10499"/>
                    <a:pt x="19832" y="10508"/>
                  </a:cubicBezTo>
                  <a:cubicBezTo>
                    <a:pt x="19762" y="10526"/>
                    <a:pt x="19691" y="10561"/>
                    <a:pt x="19612" y="10596"/>
                  </a:cubicBezTo>
                  <a:cubicBezTo>
                    <a:pt x="19470" y="10676"/>
                    <a:pt x="19312" y="10800"/>
                    <a:pt x="19170" y="10923"/>
                  </a:cubicBezTo>
                  <a:cubicBezTo>
                    <a:pt x="19020" y="11047"/>
                    <a:pt x="18888" y="11153"/>
                    <a:pt x="18782" y="11241"/>
                  </a:cubicBezTo>
                  <a:cubicBezTo>
                    <a:pt x="18667" y="11329"/>
                    <a:pt x="18579" y="11391"/>
                    <a:pt x="18526" y="11391"/>
                  </a:cubicBezTo>
                  <a:cubicBezTo>
                    <a:pt x="18429" y="11674"/>
                    <a:pt x="18217" y="11806"/>
                    <a:pt x="17952" y="11956"/>
                  </a:cubicBezTo>
                  <a:cubicBezTo>
                    <a:pt x="17996" y="11956"/>
                    <a:pt x="18058" y="12000"/>
                    <a:pt x="18084" y="12071"/>
                  </a:cubicBezTo>
                  <a:cubicBezTo>
                    <a:pt x="18111" y="12133"/>
                    <a:pt x="18093" y="12212"/>
                    <a:pt x="17969" y="12256"/>
                  </a:cubicBezTo>
                  <a:cubicBezTo>
                    <a:pt x="17903" y="12087"/>
                    <a:pt x="17820" y="12038"/>
                    <a:pt x="17723" y="12038"/>
                  </a:cubicBezTo>
                  <a:cubicBezTo>
                    <a:pt x="17678" y="12038"/>
                    <a:pt x="17631" y="12048"/>
                    <a:pt x="17581" y="12062"/>
                  </a:cubicBezTo>
                  <a:cubicBezTo>
                    <a:pt x="17501" y="12089"/>
                    <a:pt x="17422" y="12115"/>
                    <a:pt x="17334" y="12124"/>
                  </a:cubicBezTo>
                  <a:cubicBezTo>
                    <a:pt x="17320" y="12125"/>
                    <a:pt x="17306" y="12126"/>
                    <a:pt x="17292" y="12126"/>
                  </a:cubicBezTo>
                  <a:cubicBezTo>
                    <a:pt x="17227" y="12126"/>
                    <a:pt x="17162" y="12110"/>
                    <a:pt x="17097" y="12072"/>
                  </a:cubicBezTo>
                  <a:lnTo>
                    <a:pt x="17097" y="12072"/>
                  </a:lnTo>
                  <a:cubicBezTo>
                    <a:pt x="17280" y="12221"/>
                    <a:pt x="16449" y="12424"/>
                    <a:pt x="16839" y="12619"/>
                  </a:cubicBezTo>
                  <a:cubicBezTo>
                    <a:pt x="16819" y="12623"/>
                    <a:pt x="16803" y="12625"/>
                    <a:pt x="16788" y="12625"/>
                  </a:cubicBezTo>
                  <a:cubicBezTo>
                    <a:pt x="16648" y="12625"/>
                    <a:pt x="16733" y="12445"/>
                    <a:pt x="16557" y="12389"/>
                  </a:cubicBezTo>
                  <a:cubicBezTo>
                    <a:pt x="16354" y="12574"/>
                    <a:pt x="16080" y="12654"/>
                    <a:pt x="15771" y="12689"/>
                  </a:cubicBezTo>
                  <a:cubicBezTo>
                    <a:pt x="15479" y="12733"/>
                    <a:pt x="15153" y="12733"/>
                    <a:pt x="14852" y="12839"/>
                  </a:cubicBezTo>
                  <a:cubicBezTo>
                    <a:pt x="14852" y="12910"/>
                    <a:pt x="14985" y="12989"/>
                    <a:pt x="14870" y="13122"/>
                  </a:cubicBezTo>
                  <a:cubicBezTo>
                    <a:pt x="14729" y="13025"/>
                    <a:pt x="14596" y="12936"/>
                    <a:pt x="14464" y="12839"/>
                  </a:cubicBezTo>
                  <a:cubicBezTo>
                    <a:pt x="14373" y="12881"/>
                    <a:pt x="14398" y="13117"/>
                    <a:pt x="14277" y="13117"/>
                  </a:cubicBezTo>
                  <a:cubicBezTo>
                    <a:pt x="14245" y="13117"/>
                    <a:pt x="14203" y="13100"/>
                    <a:pt x="14146" y="13060"/>
                  </a:cubicBezTo>
                  <a:lnTo>
                    <a:pt x="14146" y="13060"/>
                  </a:lnTo>
                  <a:cubicBezTo>
                    <a:pt x="14190" y="13113"/>
                    <a:pt x="14252" y="13192"/>
                    <a:pt x="14173" y="13228"/>
                  </a:cubicBezTo>
                  <a:cubicBezTo>
                    <a:pt x="14020" y="13209"/>
                    <a:pt x="13869" y="13202"/>
                    <a:pt x="13717" y="13202"/>
                  </a:cubicBezTo>
                  <a:cubicBezTo>
                    <a:pt x="13212" y="13202"/>
                    <a:pt x="12711" y="13286"/>
                    <a:pt x="12195" y="13334"/>
                  </a:cubicBezTo>
                  <a:cubicBezTo>
                    <a:pt x="12003" y="13349"/>
                    <a:pt x="11809" y="13360"/>
                    <a:pt x="11613" y="13360"/>
                  </a:cubicBezTo>
                  <a:cubicBezTo>
                    <a:pt x="11135" y="13360"/>
                    <a:pt x="10649" y="13295"/>
                    <a:pt x="10173" y="13069"/>
                  </a:cubicBezTo>
                  <a:lnTo>
                    <a:pt x="10173" y="13069"/>
                  </a:lnTo>
                  <a:cubicBezTo>
                    <a:pt x="10358" y="13201"/>
                    <a:pt x="10235" y="13219"/>
                    <a:pt x="10093" y="13219"/>
                  </a:cubicBezTo>
                  <a:cubicBezTo>
                    <a:pt x="10182" y="13254"/>
                    <a:pt x="10093" y="13396"/>
                    <a:pt x="10111" y="13484"/>
                  </a:cubicBezTo>
                  <a:lnTo>
                    <a:pt x="9546" y="13219"/>
                  </a:lnTo>
                  <a:cubicBezTo>
                    <a:pt x="9440" y="13484"/>
                    <a:pt x="8928" y="13237"/>
                    <a:pt x="8875" y="13484"/>
                  </a:cubicBezTo>
                  <a:lnTo>
                    <a:pt x="9051" y="13440"/>
                  </a:lnTo>
                  <a:lnTo>
                    <a:pt x="9051" y="13440"/>
                  </a:lnTo>
                  <a:cubicBezTo>
                    <a:pt x="8813" y="13731"/>
                    <a:pt x="9387" y="14093"/>
                    <a:pt x="9343" y="14473"/>
                  </a:cubicBezTo>
                  <a:cubicBezTo>
                    <a:pt x="9391" y="14413"/>
                    <a:pt x="9445" y="14390"/>
                    <a:pt x="9502" y="14390"/>
                  </a:cubicBezTo>
                  <a:cubicBezTo>
                    <a:pt x="9694" y="14390"/>
                    <a:pt x="9932" y="14642"/>
                    <a:pt x="10187" y="14642"/>
                  </a:cubicBezTo>
                  <a:cubicBezTo>
                    <a:pt x="10289" y="14642"/>
                    <a:pt x="10394" y="14602"/>
                    <a:pt x="10499" y="14490"/>
                  </a:cubicBezTo>
                  <a:lnTo>
                    <a:pt x="10499" y="14490"/>
                  </a:lnTo>
                  <a:cubicBezTo>
                    <a:pt x="10597" y="14570"/>
                    <a:pt x="10411" y="14614"/>
                    <a:pt x="10464" y="14702"/>
                  </a:cubicBezTo>
                  <a:cubicBezTo>
                    <a:pt x="10542" y="14595"/>
                    <a:pt x="10627" y="14544"/>
                    <a:pt x="10753" y="14544"/>
                  </a:cubicBezTo>
                  <a:cubicBezTo>
                    <a:pt x="10814" y="14544"/>
                    <a:pt x="10884" y="14556"/>
                    <a:pt x="10967" y="14579"/>
                  </a:cubicBezTo>
                  <a:lnTo>
                    <a:pt x="10932" y="14623"/>
                  </a:lnTo>
                  <a:cubicBezTo>
                    <a:pt x="11032" y="14616"/>
                    <a:pt x="11123" y="14612"/>
                    <a:pt x="11208" y="14612"/>
                  </a:cubicBezTo>
                  <a:cubicBezTo>
                    <a:pt x="11432" y="14612"/>
                    <a:pt x="11617" y="14635"/>
                    <a:pt x="11815" y="14667"/>
                  </a:cubicBezTo>
                  <a:cubicBezTo>
                    <a:pt x="11947" y="14685"/>
                    <a:pt x="12089" y="14711"/>
                    <a:pt x="12239" y="14729"/>
                  </a:cubicBezTo>
                  <a:cubicBezTo>
                    <a:pt x="12398" y="14755"/>
                    <a:pt x="12566" y="14773"/>
                    <a:pt x="12777" y="14791"/>
                  </a:cubicBezTo>
                  <a:lnTo>
                    <a:pt x="12698" y="14605"/>
                  </a:lnTo>
                  <a:lnTo>
                    <a:pt x="12698" y="14605"/>
                  </a:lnTo>
                  <a:cubicBezTo>
                    <a:pt x="12875" y="14623"/>
                    <a:pt x="12919" y="14676"/>
                    <a:pt x="13007" y="14720"/>
                  </a:cubicBezTo>
                  <a:cubicBezTo>
                    <a:pt x="13184" y="14429"/>
                    <a:pt x="12513" y="14729"/>
                    <a:pt x="12672" y="14411"/>
                  </a:cubicBezTo>
                  <a:lnTo>
                    <a:pt x="12672" y="14411"/>
                  </a:lnTo>
                  <a:cubicBezTo>
                    <a:pt x="12742" y="14499"/>
                    <a:pt x="12848" y="14543"/>
                    <a:pt x="12972" y="14561"/>
                  </a:cubicBezTo>
                  <a:cubicBezTo>
                    <a:pt x="13013" y="14567"/>
                    <a:pt x="13056" y="14569"/>
                    <a:pt x="13100" y="14569"/>
                  </a:cubicBezTo>
                  <a:cubicBezTo>
                    <a:pt x="13197" y="14569"/>
                    <a:pt x="13301" y="14558"/>
                    <a:pt x="13404" y="14552"/>
                  </a:cubicBezTo>
                  <a:cubicBezTo>
                    <a:pt x="13495" y="14550"/>
                    <a:pt x="13584" y="14545"/>
                    <a:pt x="13668" y="14545"/>
                  </a:cubicBezTo>
                  <a:cubicBezTo>
                    <a:pt x="13863" y="14545"/>
                    <a:pt x="14028" y="14572"/>
                    <a:pt x="14102" y="14720"/>
                  </a:cubicBezTo>
                  <a:cubicBezTo>
                    <a:pt x="14376" y="14685"/>
                    <a:pt x="13996" y="14508"/>
                    <a:pt x="14270" y="14482"/>
                  </a:cubicBezTo>
                  <a:lnTo>
                    <a:pt x="14270" y="14482"/>
                  </a:lnTo>
                  <a:lnTo>
                    <a:pt x="14358" y="14588"/>
                  </a:lnTo>
                  <a:lnTo>
                    <a:pt x="14402" y="14429"/>
                  </a:lnTo>
                  <a:cubicBezTo>
                    <a:pt x="14408" y="14428"/>
                    <a:pt x="14414" y="14428"/>
                    <a:pt x="14420" y="14428"/>
                  </a:cubicBezTo>
                  <a:cubicBezTo>
                    <a:pt x="14595" y="14428"/>
                    <a:pt x="14703" y="14555"/>
                    <a:pt x="14720" y="14649"/>
                  </a:cubicBezTo>
                  <a:cubicBezTo>
                    <a:pt x="14717" y="14649"/>
                    <a:pt x="14713" y="14648"/>
                    <a:pt x="14710" y="14648"/>
                  </a:cubicBezTo>
                  <a:cubicBezTo>
                    <a:pt x="14665" y="14648"/>
                    <a:pt x="14601" y="14695"/>
                    <a:pt x="14552" y="14711"/>
                  </a:cubicBezTo>
                  <a:cubicBezTo>
                    <a:pt x="14593" y="14725"/>
                    <a:pt x="14636" y="14730"/>
                    <a:pt x="14680" y="14730"/>
                  </a:cubicBezTo>
                  <a:cubicBezTo>
                    <a:pt x="14909" y="14730"/>
                    <a:pt x="15174" y="14581"/>
                    <a:pt x="15272" y="14570"/>
                  </a:cubicBezTo>
                  <a:lnTo>
                    <a:pt x="15272" y="14570"/>
                  </a:lnTo>
                  <a:cubicBezTo>
                    <a:pt x="15280" y="14570"/>
                    <a:pt x="15287" y="14570"/>
                    <a:pt x="15294" y="14570"/>
                  </a:cubicBezTo>
                  <a:cubicBezTo>
                    <a:pt x="15291" y="14569"/>
                    <a:pt x="15287" y="14569"/>
                    <a:pt x="15284" y="14569"/>
                  </a:cubicBezTo>
                  <a:cubicBezTo>
                    <a:pt x="15280" y="14569"/>
                    <a:pt x="15276" y="14569"/>
                    <a:pt x="15272" y="14570"/>
                  </a:cubicBezTo>
                  <a:lnTo>
                    <a:pt x="15272" y="14570"/>
                  </a:lnTo>
                  <a:cubicBezTo>
                    <a:pt x="15190" y="14568"/>
                    <a:pt x="15101" y="14560"/>
                    <a:pt x="15020" y="14552"/>
                  </a:cubicBezTo>
                  <a:cubicBezTo>
                    <a:pt x="15197" y="14499"/>
                    <a:pt x="15391" y="14429"/>
                    <a:pt x="15594" y="14384"/>
                  </a:cubicBezTo>
                  <a:cubicBezTo>
                    <a:pt x="15691" y="14358"/>
                    <a:pt x="15797" y="14331"/>
                    <a:pt x="15894" y="14305"/>
                  </a:cubicBezTo>
                  <a:cubicBezTo>
                    <a:pt x="15992" y="14279"/>
                    <a:pt x="16097" y="14243"/>
                    <a:pt x="16195" y="14208"/>
                  </a:cubicBezTo>
                  <a:cubicBezTo>
                    <a:pt x="16601" y="14093"/>
                    <a:pt x="16989" y="13916"/>
                    <a:pt x="17290" y="13669"/>
                  </a:cubicBezTo>
                  <a:lnTo>
                    <a:pt x="17201" y="13607"/>
                  </a:lnTo>
                  <a:cubicBezTo>
                    <a:pt x="17422" y="13422"/>
                    <a:pt x="17537" y="13396"/>
                    <a:pt x="17652" y="13378"/>
                  </a:cubicBezTo>
                  <a:cubicBezTo>
                    <a:pt x="17713" y="13369"/>
                    <a:pt x="17784" y="13360"/>
                    <a:pt x="17863" y="13334"/>
                  </a:cubicBezTo>
                  <a:cubicBezTo>
                    <a:pt x="17943" y="13307"/>
                    <a:pt x="18040" y="13254"/>
                    <a:pt x="18164" y="13157"/>
                  </a:cubicBezTo>
                  <a:lnTo>
                    <a:pt x="18164" y="13157"/>
                  </a:lnTo>
                  <a:lnTo>
                    <a:pt x="18155" y="13192"/>
                  </a:lnTo>
                  <a:cubicBezTo>
                    <a:pt x="18217" y="13051"/>
                    <a:pt x="18340" y="12936"/>
                    <a:pt x="18490" y="12857"/>
                  </a:cubicBezTo>
                  <a:lnTo>
                    <a:pt x="18490" y="12857"/>
                  </a:lnTo>
                  <a:cubicBezTo>
                    <a:pt x="18446" y="12945"/>
                    <a:pt x="18543" y="12954"/>
                    <a:pt x="18623" y="12954"/>
                  </a:cubicBezTo>
                  <a:cubicBezTo>
                    <a:pt x="18702" y="12963"/>
                    <a:pt x="18782" y="12972"/>
                    <a:pt x="18729" y="13078"/>
                  </a:cubicBezTo>
                  <a:cubicBezTo>
                    <a:pt x="18941" y="12830"/>
                    <a:pt x="18985" y="12769"/>
                    <a:pt x="18994" y="12689"/>
                  </a:cubicBezTo>
                  <a:cubicBezTo>
                    <a:pt x="19002" y="12619"/>
                    <a:pt x="18985" y="12548"/>
                    <a:pt x="19055" y="12309"/>
                  </a:cubicBezTo>
                  <a:cubicBezTo>
                    <a:pt x="19108" y="12327"/>
                    <a:pt x="19161" y="12345"/>
                    <a:pt x="19214" y="12371"/>
                  </a:cubicBezTo>
                  <a:cubicBezTo>
                    <a:pt x="19241" y="12177"/>
                    <a:pt x="19206" y="12115"/>
                    <a:pt x="19409" y="11903"/>
                  </a:cubicBezTo>
                  <a:lnTo>
                    <a:pt x="19409" y="11903"/>
                  </a:lnTo>
                  <a:cubicBezTo>
                    <a:pt x="19294" y="12159"/>
                    <a:pt x="19700" y="11956"/>
                    <a:pt x="19585" y="12256"/>
                  </a:cubicBezTo>
                  <a:cubicBezTo>
                    <a:pt x="19762" y="12221"/>
                    <a:pt x="19894" y="12151"/>
                    <a:pt x="19983" y="12062"/>
                  </a:cubicBezTo>
                  <a:cubicBezTo>
                    <a:pt x="20062" y="11983"/>
                    <a:pt x="20115" y="11894"/>
                    <a:pt x="20168" y="11806"/>
                  </a:cubicBezTo>
                  <a:cubicBezTo>
                    <a:pt x="20244" y="11682"/>
                    <a:pt x="20309" y="11575"/>
                    <a:pt x="20454" y="11575"/>
                  </a:cubicBezTo>
                  <a:cubicBezTo>
                    <a:pt x="20496" y="11575"/>
                    <a:pt x="20544" y="11584"/>
                    <a:pt x="20601" y="11603"/>
                  </a:cubicBezTo>
                  <a:cubicBezTo>
                    <a:pt x="20588" y="11467"/>
                    <a:pt x="20540" y="11420"/>
                    <a:pt x="20479" y="11420"/>
                  </a:cubicBezTo>
                  <a:cubicBezTo>
                    <a:pt x="20348" y="11420"/>
                    <a:pt x="20158" y="11631"/>
                    <a:pt x="20124" y="11631"/>
                  </a:cubicBezTo>
                  <a:cubicBezTo>
                    <a:pt x="20117" y="11631"/>
                    <a:pt x="20117" y="11623"/>
                    <a:pt x="20124" y="11603"/>
                  </a:cubicBezTo>
                  <a:cubicBezTo>
                    <a:pt x="19938" y="11594"/>
                    <a:pt x="20097" y="11232"/>
                    <a:pt x="20274" y="11135"/>
                  </a:cubicBezTo>
                  <a:cubicBezTo>
                    <a:pt x="20309" y="11109"/>
                    <a:pt x="20362" y="11109"/>
                    <a:pt x="20442" y="11109"/>
                  </a:cubicBezTo>
                  <a:lnTo>
                    <a:pt x="20565" y="11109"/>
                  </a:lnTo>
                  <a:cubicBezTo>
                    <a:pt x="20610" y="11109"/>
                    <a:pt x="20654" y="11100"/>
                    <a:pt x="20707" y="11091"/>
                  </a:cubicBezTo>
                  <a:cubicBezTo>
                    <a:pt x="20724" y="11091"/>
                    <a:pt x="20751" y="11082"/>
                    <a:pt x="20777" y="11082"/>
                  </a:cubicBezTo>
                  <a:cubicBezTo>
                    <a:pt x="20804" y="11082"/>
                    <a:pt x="20821" y="11073"/>
                    <a:pt x="20848" y="11073"/>
                  </a:cubicBezTo>
                  <a:cubicBezTo>
                    <a:pt x="20892" y="11064"/>
                    <a:pt x="20936" y="11047"/>
                    <a:pt x="20989" y="11029"/>
                  </a:cubicBezTo>
                  <a:cubicBezTo>
                    <a:pt x="21077" y="10994"/>
                    <a:pt x="21173" y="10933"/>
                    <a:pt x="21244" y="10837"/>
                  </a:cubicBezTo>
                  <a:lnTo>
                    <a:pt x="21244" y="10837"/>
                  </a:lnTo>
                  <a:cubicBezTo>
                    <a:pt x="21219" y="10871"/>
                    <a:pt x="21236" y="10897"/>
                    <a:pt x="21201" y="10932"/>
                  </a:cubicBezTo>
                  <a:cubicBezTo>
                    <a:pt x="21404" y="10844"/>
                    <a:pt x="21334" y="10552"/>
                    <a:pt x="21607" y="10464"/>
                  </a:cubicBezTo>
                  <a:cubicBezTo>
                    <a:pt x="21492" y="10217"/>
                    <a:pt x="21802" y="10226"/>
                    <a:pt x="21572" y="10014"/>
                  </a:cubicBezTo>
                  <a:lnTo>
                    <a:pt x="21572" y="10014"/>
                  </a:lnTo>
                  <a:lnTo>
                    <a:pt x="21351" y="10429"/>
                  </a:lnTo>
                  <a:cubicBezTo>
                    <a:pt x="21448" y="10164"/>
                    <a:pt x="21298" y="9767"/>
                    <a:pt x="21678" y="9510"/>
                  </a:cubicBezTo>
                  <a:cubicBezTo>
                    <a:pt x="21713" y="9572"/>
                    <a:pt x="21704" y="9722"/>
                    <a:pt x="21696" y="9828"/>
                  </a:cubicBezTo>
                  <a:cubicBezTo>
                    <a:pt x="21846" y="9775"/>
                    <a:pt x="21784" y="9590"/>
                    <a:pt x="21934" y="9537"/>
                  </a:cubicBezTo>
                  <a:lnTo>
                    <a:pt x="21934" y="9537"/>
                  </a:lnTo>
                  <a:cubicBezTo>
                    <a:pt x="22058" y="9634"/>
                    <a:pt x="21987" y="9767"/>
                    <a:pt x="21899" y="9908"/>
                  </a:cubicBezTo>
                  <a:cubicBezTo>
                    <a:pt x="21810" y="10058"/>
                    <a:pt x="21687" y="10226"/>
                    <a:pt x="21696" y="10411"/>
                  </a:cubicBezTo>
                  <a:cubicBezTo>
                    <a:pt x="21793" y="10393"/>
                    <a:pt x="21828" y="10252"/>
                    <a:pt x="21863" y="10146"/>
                  </a:cubicBezTo>
                  <a:cubicBezTo>
                    <a:pt x="21878" y="10093"/>
                    <a:pt x="21895" y="10052"/>
                    <a:pt x="21924" y="10052"/>
                  </a:cubicBezTo>
                  <a:cubicBezTo>
                    <a:pt x="21948" y="10052"/>
                    <a:pt x="21979" y="10079"/>
                    <a:pt x="22022" y="10146"/>
                  </a:cubicBezTo>
                  <a:cubicBezTo>
                    <a:pt x="21908" y="9943"/>
                    <a:pt x="21987" y="9846"/>
                    <a:pt x="22093" y="9740"/>
                  </a:cubicBezTo>
                  <a:cubicBezTo>
                    <a:pt x="22190" y="9634"/>
                    <a:pt x="22314" y="9510"/>
                    <a:pt x="22261" y="9281"/>
                  </a:cubicBezTo>
                  <a:lnTo>
                    <a:pt x="22261" y="9281"/>
                  </a:lnTo>
                  <a:lnTo>
                    <a:pt x="22411" y="9396"/>
                  </a:lnTo>
                  <a:cubicBezTo>
                    <a:pt x="22411" y="9334"/>
                    <a:pt x="22393" y="9193"/>
                    <a:pt x="22455" y="9104"/>
                  </a:cubicBezTo>
                  <a:lnTo>
                    <a:pt x="22570" y="9396"/>
                  </a:lnTo>
                  <a:cubicBezTo>
                    <a:pt x="22534" y="9042"/>
                    <a:pt x="23002" y="9007"/>
                    <a:pt x="23029" y="8707"/>
                  </a:cubicBezTo>
                  <a:lnTo>
                    <a:pt x="23029" y="8707"/>
                  </a:lnTo>
                  <a:cubicBezTo>
                    <a:pt x="22935" y="8886"/>
                    <a:pt x="22875" y="8939"/>
                    <a:pt x="22827" y="8939"/>
                  </a:cubicBezTo>
                  <a:cubicBezTo>
                    <a:pt x="22757" y="8939"/>
                    <a:pt x="22711" y="8831"/>
                    <a:pt x="22618" y="8831"/>
                  </a:cubicBezTo>
                  <a:cubicBezTo>
                    <a:pt x="22594" y="8831"/>
                    <a:pt x="22566" y="8838"/>
                    <a:pt x="22534" y="8857"/>
                  </a:cubicBezTo>
                  <a:cubicBezTo>
                    <a:pt x="22647" y="8149"/>
                    <a:pt x="23148" y="8708"/>
                    <a:pt x="23417" y="8022"/>
                  </a:cubicBezTo>
                  <a:lnTo>
                    <a:pt x="23417" y="8022"/>
                  </a:lnTo>
                  <a:cubicBezTo>
                    <a:pt x="23376" y="8097"/>
                    <a:pt x="23276" y="8181"/>
                    <a:pt x="23211" y="8181"/>
                  </a:cubicBezTo>
                  <a:cubicBezTo>
                    <a:pt x="23178" y="8181"/>
                    <a:pt x="23155" y="8160"/>
                    <a:pt x="23153" y="8107"/>
                  </a:cubicBezTo>
                  <a:cubicBezTo>
                    <a:pt x="23258" y="7983"/>
                    <a:pt x="23400" y="7833"/>
                    <a:pt x="23523" y="7789"/>
                  </a:cubicBezTo>
                  <a:cubicBezTo>
                    <a:pt x="23589" y="7600"/>
                    <a:pt x="23578" y="7552"/>
                    <a:pt x="23536" y="7552"/>
                  </a:cubicBezTo>
                  <a:cubicBezTo>
                    <a:pt x="23492" y="7552"/>
                    <a:pt x="23414" y="7607"/>
                    <a:pt x="23360" y="7607"/>
                  </a:cubicBezTo>
                  <a:cubicBezTo>
                    <a:pt x="23329" y="7607"/>
                    <a:pt x="23307" y="7589"/>
                    <a:pt x="23303" y="7533"/>
                  </a:cubicBezTo>
                  <a:cubicBezTo>
                    <a:pt x="23585" y="7462"/>
                    <a:pt x="23311" y="7259"/>
                    <a:pt x="23329" y="7029"/>
                  </a:cubicBezTo>
                  <a:lnTo>
                    <a:pt x="23329" y="7029"/>
                  </a:lnTo>
                  <a:lnTo>
                    <a:pt x="23506" y="7100"/>
                  </a:lnTo>
                  <a:cubicBezTo>
                    <a:pt x="23832" y="6588"/>
                    <a:pt x="23197" y="6809"/>
                    <a:pt x="23515" y="6367"/>
                  </a:cubicBezTo>
                  <a:lnTo>
                    <a:pt x="23515" y="6367"/>
                  </a:lnTo>
                  <a:lnTo>
                    <a:pt x="23682" y="6667"/>
                  </a:lnTo>
                  <a:cubicBezTo>
                    <a:pt x="23691" y="6570"/>
                    <a:pt x="23709" y="6482"/>
                    <a:pt x="23709" y="6385"/>
                  </a:cubicBezTo>
                  <a:lnTo>
                    <a:pt x="23903" y="6508"/>
                  </a:lnTo>
                  <a:cubicBezTo>
                    <a:pt x="23841" y="6164"/>
                    <a:pt x="23912" y="6093"/>
                    <a:pt x="24053" y="5828"/>
                  </a:cubicBezTo>
                  <a:lnTo>
                    <a:pt x="24053" y="5828"/>
                  </a:lnTo>
                  <a:cubicBezTo>
                    <a:pt x="24043" y="5830"/>
                    <a:pt x="24032" y="5831"/>
                    <a:pt x="24022" y="5831"/>
                  </a:cubicBezTo>
                  <a:cubicBezTo>
                    <a:pt x="23881" y="5831"/>
                    <a:pt x="23740" y="5670"/>
                    <a:pt x="23797" y="5440"/>
                  </a:cubicBezTo>
                  <a:cubicBezTo>
                    <a:pt x="23832" y="5407"/>
                    <a:pt x="23858" y="5398"/>
                    <a:pt x="23880" y="5398"/>
                  </a:cubicBezTo>
                  <a:cubicBezTo>
                    <a:pt x="23910" y="5398"/>
                    <a:pt x="23929" y="5417"/>
                    <a:pt x="23945" y="5417"/>
                  </a:cubicBezTo>
                  <a:cubicBezTo>
                    <a:pt x="23967" y="5417"/>
                    <a:pt x="23982" y="5382"/>
                    <a:pt x="24009" y="5219"/>
                  </a:cubicBezTo>
                  <a:cubicBezTo>
                    <a:pt x="24106" y="5334"/>
                    <a:pt x="24230" y="5458"/>
                    <a:pt x="24018" y="5572"/>
                  </a:cubicBezTo>
                  <a:cubicBezTo>
                    <a:pt x="24071" y="5599"/>
                    <a:pt x="24106" y="5678"/>
                    <a:pt x="24159" y="5714"/>
                  </a:cubicBezTo>
                  <a:cubicBezTo>
                    <a:pt x="24345" y="5564"/>
                    <a:pt x="24318" y="5246"/>
                    <a:pt x="24345" y="5122"/>
                  </a:cubicBezTo>
                  <a:lnTo>
                    <a:pt x="24345" y="5122"/>
                  </a:lnTo>
                  <a:cubicBezTo>
                    <a:pt x="24327" y="5166"/>
                    <a:pt x="24300" y="5228"/>
                    <a:pt x="24265" y="5254"/>
                  </a:cubicBezTo>
                  <a:cubicBezTo>
                    <a:pt x="24221" y="5051"/>
                    <a:pt x="24186" y="4857"/>
                    <a:pt x="24133" y="4672"/>
                  </a:cubicBezTo>
                  <a:cubicBezTo>
                    <a:pt x="24155" y="4652"/>
                    <a:pt x="24174" y="4644"/>
                    <a:pt x="24191" y="4644"/>
                  </a:cubicBezTo>
                  <a:cubicBezTo>
                    <a:pt x="24236" y="4644"/>
                    <a:pt x="24268" y="4700"/>
                    <a:pt x="24300" y="4751"/>
                  </a:cubicBezTo>
                  <a:cubicBezTo>
                    <a:pt x="24300" y="4645"/>
                    <a:pt x="24230" y="4548"/>
                    <a:pt x="24247" y="4389"/>
                  </a:cubicBezTo>
                  <a:lnTo>
                    <a:pt x="24247" y="4389"/>
                  </a:lnTo>
                  <a:cubicBezTo>
                    <a:pt x="24389" y="4460"/>
                    <a:pt x="24548" y="4477"/>
                    <a:pt x="24574" y="4725"/>
                  </a:cubicBezTo>
                  <a:cubicBezTo>
                    <a:pt x="24556" y="4539"/>
                    <a:pt x="24530" y="4363"/>
                    <a:pt x="24503" y="4177"/>
                  </a:cubicBezTo>
                  <a:cubicBezTo>
                    <a:pt x="24539" y="4168"/>
                    <a:pt x="24592" y="4107"/>
                    <a:pt x="24645" y="4062"/>
                  </a:cubicBezTo>
                  <a:cubicBezTo>
                    <a:pt x="24662" y="4054"/>
                    <a:pt x="24671" y="4045"/>
                    <a:pt x="24689" y="4036"/>
                  </a:cubicBezTo>
                  <a:cubicBezTo>
                    <a:pt x="24698" y="4018"/>
                    <a:pt x="24715" y="4009"/>
                    <a:pt x="24724" y="4001"/>
                  </a:cubicBezTo>
                  <a:cubicBezTo>
                    <a:pt x="24736" y="3993"/>
                    <a:pt x="24746" y="3988"/>
                    <a:pt x="24755" y="3988"/>
                  </a:cubicBezTo>
                  <a:cubicBezTo>
                    <a:pt x="24765" y="3988"/>
                    <a:pt x="24772" y="3995"/>
                    <a:pt x="24777" y="4009"/>
                  </a:cubicBezTo>
                  <a:cubicBezTo>
                    <a:pt x="24795" y="3957"/>
                    <a:pt x="24813" y="3895"/>
                    <a:pt x="24821" y="3824"/>
                  </a:cubicBezTo>
                  <a:cubicBezTo>
                    <a:pt x="24830" y="3798"/>
                    <a:pt x="24821" y="3762"/>
                    <a:pt x="24821" y="3727"/>
                  </a:cubicBezTo>
                  <a:cubicBezTo>
                    <a:pt x="24813" y="3692"/>
                    <a:pt x="24804" y="3656"/>
                    <a:pt x="24804" y="3612"/>
                  </a:cubicBezTo>
                  <a:cubicBezTo>
                    <a:pt x="24795" y="3577"/>
                    <a:pt x="24786" y="3533"/>
                    <a:pt x="24777" y="3506"/>
                  </a:cubicBezTo>
                  <a:cubicBezTo>
                    <a:pt x="24768" y="3489"/>
                    <a:pt x="24760" y="3462"/>
                    <a:pt x="24751" y="3444"/>
                  </a:cubicBezTo>
                  <a:cubicBezTo>
                    <a:pt x="24733" y="3409"/>
                    <a:pt x="24715" y="3365"/>
                    <a:pt x="24698" y="3321"/>
                  </a:cubicBezTo>
                  <a:cubicBezTo>
                    <a:pt x="24662" y="3241"/>
                    <a:pt x="24627" y="3153"/>
                    <a:pt x="24601" y="3065"/>
                  </a:cubicBezTo>
                  <a:cubicBezTo>
                    <a:pt x="24601" y="3047"/>
                    <a:pt x="24592" y="3021"/>
                    <a:pt x="24592" y="3003"/>
                  </a:cubicBezTo>
                  <a:cubicBezTo>
                    <a:pt x="24592" y="2994"/>
                    <a:pt x="24592" y="2994"/>
                    <a:pt x="24583" y="2985"/>
                  </a:cubicBezTo>
                  <a:cubicBezTo>
                    <a:pt x="24548" y="2959"/>
                    <a:pt x="24565" y="2959"/>
                    <a:pt x="24565" y="2941"/>
                  </a:cubicBezTo>
                  <a:cubicBezTo>
                    <a:pt x="24574" y="2923"/>
                    <a:pt x="24574" y="2906"/>
                    <a:pt x="24583" y="2888"/>
                  </a:cubicBezTo>
                  <a:cubicBezTo>
                    <a:pt x="24583" y="2870"/>
                    <a:pt x="24583" y="2844"/>
                    <a:pt x="24592" y="2826"/>
                  </a:cubicBezTo>
                  <a:lnTo>
                    <a:pt x="24618" y="2765"/>
                  </a:lnTo>
                  <a:cubicBezTo>
                    <a:pt x="24645" y="2720"/>
                    <a:pt x="24671" y="2685"/>
                    <a:pt x="24698" y="2641"/>
                  </a:cubicBezTo>
                  <a:cubicBezTo>
                    <a:pt x="24671" y="2614"/>
                    <a:pt x="24654" y="2544"/>
                    <a:pt x="24636" y="2420"/>
                  </a:cubicBezTo>
                  <a:cubicBezTo>
                    <a:pt x="24671" y="2120"/>
                    <a:pt x="24760" y="1829"/>
                    <a:pt x="24813" y="1643"/>
                  </a:cubicBezTo>
                  <a:cubicBezTo>
                    <a:pt x="24839" y="1378"/>
                    <a:pt x="24839" y="1096"/>
                    <a:pt x="24742" y="875"/>
                  </a:cubicBezTo>
                  <a:lnTo>
                    <a:pt x="24883" y="575"/>
                  </a:lnTo>
                  <a:lnTo>
                    <a:pt x="24963" y="416"/>
                  </a:lnTo>
                  <a:lnTo>
                    <a:pt x="24936" y="345"/>
                  </a:lnTo>
                  <a:cubicBezTo>
                    <a:pt x="24645" y="354"/>
                    <a:pt x="24689" y="442"/>
                    <a:pt x="24680" y="539"/>
                  </a:cubicBezTo>
                  <a:cubicBezTo>
                    <a:pt x="24671" y="628"/>
                    <a:pt x="24601" y="716"/>
                    <a:pt x="24177" y="742"/>
                  </a:cubicBezTo>
                  <a:cubicBezTo>
                    <a:pt x="24127" y="747"/>
                    <a:pt x="24086" y="749"/>
                    <a:pt x="24052" y="749"/>
                  </a:cubicBezTo>
                  <a:cubicBezTo>
                    <a:pt x="23669" y="749"/>
                    <a:pt x="24156" y="497"/>
                    <a:pt x="24027" y="416"/>
                  </a:cubicBezTo>
                  <a:lnTo>
                    <a:pt x="24027" y="416"/>
                  </a:lnTo>
                  <a:cubicBezTo>
                    <a:pt x="23824" y="478"/>
                    <a:pt x="23568" y="557"/>
                    <a:pt x="23311" y="619"/>
                  </a:cubicBezTo>
                  <a:cubicBezTo>
                    <a:pt x="23190" y="643"/>
                    <a:pt x="23074" y="660"/>
                    <a:pt x="22960" y="660"/>
                  </a:cubicBezTo>
                  <a:cubicBezTo>
                    <a:pt x="22826" y="660"/>
                    <a:pt x="22695" y="637"/>
                    <a:pt x="22561" y="575"/>
                  </a:cubicBezTo>
                  <a:cubicBezTo>
                    <a:pt x="22658" y="548"/>
                    <a:pt x="22740" y="544"/>
                    <a:pt x="22819" y="544"/>
                  </a:cubicBezTo>
                  <a:cubicBezTo>
                    <a:pt x="22859" y="544"/>
                    <a:pt x="22898" y="545"/>
                    <a:pt x="22938" y="545"/>
                  </a:cubicBezTo>
                  <a:cubicBezTo>
                    <a:pt x="22979" y="545"/>
                    <a:pt x="23020" y="544"/>
                    <a:pt x="23064" y="539"/>
                  </a:cubicBezTo>
                  <a:cubicBezTo>
                    <a:pt x="22949" y="486"/>
                    <a:pt x="22826" y="433"/>
                    <a:pt x="22685" y="389"/>
                  </a:cubicBezTo>
                  <a:cubicBezTo>
                    <a:pt x="22994" y="257"/>
                    <a:pt x="23258" y="222"/>
                    <a:pt x="23400" y="177"/>
                  </a:cubicBezTo>
                  <a:cubicBezTo>
                    <a:pt x="23532" y="142"/>
                    <a:pt x="23559" y="116"/>
                    <a:pt x="233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rot="9979127">
              <a:off x="8964727" y="5401892"/>
              <a:ext cx="7416" cy="12596"/>
            </a:xfrm>
            <a:custGeom>
              <a:rect b="b" l="l" r="r" t="t"/>
              <a:pathLst>
                <a:path extrusionOk="0" h="107" w="63">
                  <a:moveTo>
                    <a:pt x="1" y="0"/>
                  </a:moveTo>
                  <a:lnTo>
                    <a:pt x="1" y="0"/>
                  </a:lnTo>
                  <a:cubicBezTo>
                    <a:pt x="18" y="36"/>
                    <a:pt x="27" y="71"/>
                    <a:pt x="27" y="106"/>
                  </a:cubicBezTo>
                  <a:cubicBezTo>
                    <a:pt x="63" y="71"/>
                    <a:pt x="63" y="3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rot="9979127">
              <a:off x="7662467" y="5514987"/>
              <a:ext cx="3296" cy="4238"/>
            </a:xfrm>
            <a:custGeom>
              <a:rect b="b" l="l" r="r" t="t"/>
              <a:pathLst>
                <a:path extrusionOk="0" h="36" w="28">
                  <a:moveTo>
                    <a:pt x="10" y="0"/>
                  </a:moveTo>
                  <a:cubicBezTo>
                    <a:pt x="10" y="9"/>
                    <a:pt x="10" y="9"/>
                    <a:pt x="1" y="18"/>
                  </a:cubicBezTo>
                  <a:cubicBezTo>
                    <a:pt x="10" y="27"/>
                    <a:pt x="18" y="36"/>
                    <a:pt x="27" y="36"/>
                  </a:cubicBezTo>
                  <a:cubicBezTo>
                    <a:pt x="27" y="18"/>
                    <a:pt x="18"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rot="9979127">
              <a:off x="10323854" y="5082835"/>
              <a:ext cx="25074" cy="11536"/>
            </a:xfrm>
            <a:custGeom>
              <a:rect b="b" l="l" r="r" t="t"/>
              <a:pathLst>
                <a:path extrusionOk="0" h="98" w="213">
                  <a:moveTo>
                    <a:pt x="0" y="0"/>
                  </a:moveTo>
                  <a:cubicBezTo>
                    <a:pt x="106" y="27"/>
                    <a:pt x="168" y="62"/>
                    <a:pt x="212" y="97"/>
                  </a:cubicBezTo>
                  <a:cubicBezTo>
                    <a:pt x="212" y="53"/>
                    <a:pt x="15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rot="9979127">
              <a:off x="10066211" y="4432399"/>
              <a:ext cx="14715" cy="22955"/>
            </a:xfrm>
            <a:custGeom>
              <a:rect b="b" l="l" r="r" t="t"/>
              <a:pathLst>
                <a:path extrusionOk="0" h="195" w="125">
                  <a:moveTo>
                    <a:pt x="107" y="145"/>
                  </a:moveTo>
                  <a:lnTo>
                    <a:pt x="124" y="168"/>
                  </a:lnTo>
                  <a:cubicBezTo>
                    <a:pt x="119" y="156"/>
                    <a:pt x="113" y="149"/>
                    <a:pt x="107" y="145"/>
                  </a:cubicBezTo>
                  <a:close/>
                  <a:moveTo>
                    <a:pt x="1" y="0"/>
                  </a:moveTo>
                  <a:lnTo>
                    <a:pt x="1" y="0"/>
                  </a:lnTo>
                  <a:cubicBezTo>
                    <a:pt x="54" y="80"/>
                    <a:pt x="27" y="133"/>
                    <a:pt x="18" y="195"/>
                  </a:cubicBezTo>
                  <a:cubicBezTo>
                    <a:pt x="42" y="177"/>
                    <a:pt x="71" y="142"/>
                    <a:pt x="95" y="142"/>
                  </a:cubicBezTo>
                  <a:cubicBezTo>
                    <a:pt x="99" y="142"/>
                    <a:pt x="103" y="143"/>
                    <a:pt x="107" y="145"/>
                  </a:cubicBezTo>
                  <a:lnTo>
                    <a:pt x="107" y="14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rot="9979127">
              <a:off x="10011522" y="4178628"/>
              <a:ext cx="19659" cy="18835"/>
            </a:xfrm>
            <a:custGeom>
              <a:rect b="b" l="l" r="r" t="t"/>
              <a:pathLst>
                <a:path extrusionOk="0" h="160" w="167">
                  <a:moveTo>
                    <a:pt x="38" y="0"/>
                  </a:moveTo>
                  <a:cubicBezTo>
                    <a:pt x="13" y="0"/>
                    <a:pt x="1" y="26"/>
                    <a:pt x="16" y="89"/>
                  </a:cubicBezTo>
                  <a:cubicBezTo>
                    <a:pt x="60" y="106"/>
                    <a:pt x="60" y="142"/>
                    <a:pt x="96" y="159"/>
                  </a:cubicBezTo>
                  <a:lnTo>
                    <a:pt x="166" y="106"/>
                  </a:lnTo>
                  <a:cubicBezTo>
                    <a:pt x="122" y="42"/>
                    <a:pt x="69" y="0"/>
                    <a:pt x="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rot="9979127">
              <a:off x="10086397" y="4340637"/>
              <a:ext cx="34962" cy="35433"/>
            </a:xfrm>
            <a:custGeom>
              <a:rect b="b" l="l" r="r" t="t"/>
              <a:pathLst>
                <a:path extrusionOk="0" h="301" w="297">
                  <a:moveTo>
                    <a:pt x="129" y="0"/>
                  </a:moveTo>
                  <a:lnTo>
                    <a:pt x="129" y="0"/>
                  </a:lnTo>
                  <a:cubicBezTo>
                    <a:pt x="0" y="77"/>
                    <a:pt x="80" y="179"/>
                    <a:pt x="173" y="290"/>
                  </a:cubicBezTo>
                  <a:lnTo>
                    <a:pt x="173" y="290"/>
                  </a:lnTo>
                  <a:cubicBezTo>
                    <a:pt x="173" y="288"/>
                    <a:pt x="173" y="285"/>
                    <a:pt x="173" y="283"/>
                  </a:cubicBezTo>
                  <a:cubicBezTo>
                    <a:pt x="279" y="256"/>
                    <a:pt x="297" y="212"/>
                    <a:pt x="279" y="168"/>
                  </a:cubicBezTo>
                  <a:cubicBezTo>
                    <a:pt x="261" y="115"/>
                    <a:pt x="191" y="62"/>
                    <a:pt x="129" y="0"/>
                  </a:cubicBezTo>
                  <a:close/>
                  <a:moveTo>
                    <a:pt x="173" y="290"/>
                  </a:moveTo>
                  <a:cubicBezTo>
                    <a:pt x="174" y="296"/>
                    <a:pt x="176" y="300"/>
                    <a:pt x="182" y="300"/>
                  </a:cubicBezTo>
                  <a:cubicBezTo>
                    <a:pt x="179" y="297"/>
                    <a:pt x="176" y="293"/>
                    <a:pt x="173" y="2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rot="9979127">
              <a:off x="10072783" y="4327422"/>
              <a:ext cx="18835" cy="13655"/>
            </a:xfrm>
            <a:custGeom>
              <a:rect b="b" l="l" r="r" t="t"/>
              <a:pathLst>
                <a:path extrusionOk="0" h="116" w="160">
                  <a:moveTo>
                    <a:pt x="1" y="1"/>
                  </a:moveTo>
                  <a:lnTo>
                    <a:pt x="1" y="1"/>
                  </a:lnTo>
                  <a:cubicBezTo>
                    <a:pt x="27" y="36"/>
                    <a:pt x="53" y="71"/>
                    <a:pt x="71" y="115"/>
                  </a:cubicBezTo>
                  <a:cubicBezTo>
                    <a:pt x="159" y="98"/>
                    <a:pt x="62" y="6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rot="9979127">
              <a:off x="10135383" y="4546688"/>
              <a:ext cx="43909" cy="19777"/>
            </a:xfrm>
            <a:custGeom>
              <a:rect b="b" l="l" r="r" t="t"/>
              <a:pathLst>
                <a:path extrusionOk="0" h="168" w="373">
                  <a:moveTo>
                    <a:pt x="50" y="1"/>
                  </a:moveTo>
                  <a:cubicBezTo>
                    <a:pt x="10" y="1"/>
                    <a:pt x="1" y="35"/>
                    <a:pt x="69" y="132"/>
                  </a:cubicBezTo>
                  <a:cubicBezTo>
                    <a:pt x="63" y="153"/>
                    <a:pt x="79" y="159"/>
                    <a:pt x="102" y="159"/>
                  </a:cubicBezTo>
                  <a:cubicBezTo>
                    <a:pt x="137" y="159"/>
                    <a:pt x="189" y="145"/>
                    <a:pt x="216" y="145"/>
                  </a:cubicBezTo>
                  <a:cubicBezTo>
                    <a:pt x="232" y="145"/>
                    <a:pt x="239" y="151"/>
                    <a:pt x="228" y="167"/>
                  </a:cubicBezTo>
                  <a:cubicBezTo>
                    <a:pt x="230" y="167"/>
                    <a:pt x="233" y="167"/>
                    <a:pt x="235" y="167"/>
                  </a:cubicBezTo>
                  <a:cubicBezTo>
                    <a:pt x="372" y="167"/>
                    <a:pt x="137" y="1"/>
                    <a:pt x="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rot="9979127">
              <a:off x="10134100" y="4327307"/>
              <a:ext cx="20954" cy="16716"/>
            </a:xfrm>
            <a:custGeom>
              <a:rect b="b" l="l" r="r" t="t"/>
              <a:pathLst>
                <a:path extrusionOk="0" h="142" w="178">
                  <a:moveTo>
                    <a:pt x="1" y="0"/>
                  </a:moveTo>
                  <a:lnTo>
                    <a:pt x="18" y="142"/>
                  </a:lnTo>
                  <a:lnTo>
                    <a:pt x="177"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
            <p:cNvSpPr/>
            <p:nvPr/>
          </p:nvSpPr>
          <p:spPr>
            <a:xfrm rot="9979127">
              <a:off x="10202337" y="4418958"/>
              <a:ext cx="12596" cy="34727"/>
            </a:xfrm>
            <a:custGeom>
              <a:rect b="b" l="l" r="r" t="t"/>
              <a:pathLst>
                <a:path extrusionOk="0" h="295" w="107">
                  <a:moveTo>
                    <a:pt x="10" y="1"/>
                  </a:moveTo>
                  <a:cubicBezTo>
                    <a:pt x="7" y="1"/>
                    <a:pt x="4" y="2"/>
                    <a:pt x="0" y="3"/>
                  </a:cubicBezTo>
                  <a:lnTo>
                    <a:pt x="27" y="259"/>
                  </a:lnTo>
                  <a:cubicBezTo>
                    <a:pt x="34" y="255"/>
                    <a:pt x="41" y="253"/>
                    <a:pt x="48" y="253"/>
                  </a:cubicBezTo>
                  <a:cubicBezTo>
                    <a:pt x="67" y="253"/>
                    <a:pt x="87" y="269"/>
                    <a:pt x="106" y="295"/>
                  </a:cubicBezTo>
                  <a:cubicBezTo>
                    <a:pt x="73" y="163"/>
                    <a:pt x="56"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
            <p:cNvSpPr/>
            <p:nvPr/>
          </p:nvSpPr>
          <p:spPr>
            <a:xfrm rot="9979127">
              <a:off x="10183781" y="4402904"/>
              <a:ext cx="12596" cy="19894"/>
            </a:xfrm>
            <a:custGeom>
              <a:rect b="b" l="l" r="r" t="t"/>
              <a:pathLst>
                <a:path extrusionOk="0" h="169" w="107">
                  <a:moveTo>
                    <a:pt x="0" y="1"/>
                  </a:moveTo>
                  <a:lnTo>
                    <a:pt x="0" y="1"/>
                  </a:lnTo>
                  <a:cubicBezTo>
                    <a:pt x="27" y="71"/>
                    <a:pt x="62" y="142"/>
                    <a:pt x="106" y="169"/>
                  </a:cubicBezTo>
                  <a:cubicBezTo>
                    <a:pt x="88" y="133"/>
                    <a:pt x="44" y="4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rot="9979127">
              <a:off x="10182078" y="4351755"/>
              <a:ext cx="6357" cy="29312"/>
            </a:xfrm>
            <a:custGeom>
              <a:rect b="b" l="l" r="r" t="t"/>
              <a:pathLst>
                <a:path extrusionOk="0" h="249" w="54">
                  <a:moveTo>
                    <a:pt x="1" y="1"/>
                  </a:moveTo>
                  <a:lnTo>
                    <a:pt x="45" y="248"/>
                  </a:lnTo>
                  <a:lnTo>
                    <a:pt x="54" y="16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rot="9979127">
              <a:off x="10362045" y="4719279"/>
              <a:ext cx="22602" cy="32372"/>
            </a:xfrm>
            <a:custGeom>
              <a:rect b="b" l="l" r="r" t="t"/>
              <a:pathLst>
                <a:path extrusionOk="0" h="275" w="192">
                  <a:moveTo>
                    <a:pt x="85" y="1"/>
                  </a:moveTo>
                  <a:cubicBezTo>
                    <a:pt x="27" y="1"/>
                    <a:pt x="1" y="74"/>
                    <a:pt x="33" y="162"/>
                  </a:cubicBezTo>
                  <a:cubicBezTo>
                    <a:pt x="82" y="204"/>
                    <a:pt x="120" y="275"/>
                    <a:pt x="160" y="275"/>
                  </a:cubicBezTo>
                  <a:cubicBezTo>
                    <a:pt x="171" y="275"/>
                    <a:pt x="181" y="270"/>
                    <a:pt x="192" y="259"/>
                  </a:cubicBezTo>
                  <a:lnTo>
                    <a:pt x="148" y="136"/>
                  </a:lnTo>
                  <a:lnTo>
                    <a:pt x="104" y="3"/>
                  </a:lnTo>
                  <a:cubicBezTo>
                    <a:pt x="97" y="2"/>
                    <a:pt x="91" y="1"/>
                    <a:pt x="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rot="9979127">
              <a:off x="10364882" y="4610479"/>
              <a:ext cx="28134" cy="17775"/>
            </a:xfrm>
            <a:custGeom>
              <a:rect b="b" l="l" r="r" t="t"/>
              <a:pathLst>
                <a:path extrusionOk="0" h="151" w="239">
                  <a:moveTo>
                    <a:pt x="239" y="1"/>
                  </a:moveTo>
                  <a:lnTo>
                    <a:pt x="0" y="45"/>
                  </a:lnTo>
                  <a:lnTo>
                    <a:pt x="115" y="151"/>
                  </a:lnTo>
                  <a:cubicBezTo>
                    <a:pt x="142" y="71"/>
                    <a:pt x="186" y="54"/>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rot="9979127">
              <a:off x="10422667" y="4677754"/>
              <a:ext cx="24721" cy="33903"/>
            </a:xfrm>
            <a:custGeom>
              <a:rect b="b" l="l" r="r" t="t"/>
              <a:pathLst>
                <a:path extrusionOk="0" h="288" w="210">
                  <a:moveTo>
                    <a:pt x="23" y="0"/>
                  </a:moveTo>
                  <a:cubicBezTo>
                    <a:pt x="5" y="0"/>
                    <a:pt x="1" y="38"/>
                    <a:pt x="24" y="150"/>
                  </a:cubicBezTo>
                  <a:cubicBezTo>
                    <a:pt x="72" y="162"/>
                    <a:pt x="136" y="288"/>
                    <a:pt x="175" y="288"/>
                  </a:cubicBezTo>
                  <a:cubicBezTo>
                    <a:pt x="193" y="288"/>
                    <a:pt x="206" y="259"/>
                    <a:pt x="209" y="177"/>
                  </a:cubicBezTo>
                  <a:cubicBezTo>
                    <a:pt x="161" y="165"/>
                    <a:pt x="62"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rot="9979127">
              <a:off x="10260856" y="4983063"/>
              <a:ext cx="8476" cy="46852"/>
            </a:xfrm>
            <a:custGeom>
              <a:rect b="b" l="l" r="r" t="t"/>
              <a:pathLst>
                <a:path extrusionOk="0" h="398" w="72">
                  <a:moveTo>
                    <a:pt x="1" y="0"/>
                  </a:moveTo>
                  <a:lnTo>
                    <a:pt x="10" y="398"/>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rot="9979127">
              <a:off x="9871224" y="5198540"/>
              <a:ext cx="62508" cy="38494"/>
            </a:xfrm>
            <a:custGeom>
              <a:rect b="b" l="l" r="r" t="t"/>
              <a:pathLst>
                <a:path extrusionOk="0" h="327" w="531">
                  <a:moveTo>
                    <a:pt x="346" y="0"/>
                  </a:moveTo>
                  <a:cubicBezTo>
                    <a:pt x="206" y="0"/>
                    <a:pt x="283" y="169"/>
                    <a:pt x="178" y="169"/>
                  </a:cubicBezTo>
                  <a:cubicBezTo>
                    <a:pt x="155" y="169"/>
                    <a:pt x="124" y="161"/>
                    <a:pt x="80" y="142"/>
                  </a:cubicBezTo>
                  <a:lnTo>
                    <a:pt x="80" y="142"/>
                  </a:lnTo>
                  <a:cubicBezTo>
                    <a:pt x="0" y="239"/>
                    <a:pt x="318" y="239"/>
                    <a:pt x="239" y="327"/>
                  </a:cubicBezTo>
                  <a:cubicBezTo>
                    <a:pt x="433" y="221"/>
                    <a:pt x="530" y="283"/>
                    <a:pt x="442" y="18"/>
                  </a:cubicBezTo>
                  <a:cubicBezTo>
                    <a:pt x="402" y="6"/>
                    <a:pt x="370"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rot="9979127">
              <a:off x="9899944" y="5189787"/>
              <a:ext cx="11536" cy="7416"/>
            </a:xfrm>
            <a:custGeom>
              <a:rect b="b" l="l" r="r" t="t"/>
              <a:pathLst>
                <a:path extrusionOk="0" h="63" w="98">
                  <a:moveTo>
                    <a:pt x="98" y="1"/>
                  </a:moveTo>
                  <a:lnTo>
                    <a:pt x="98" y="1"/>
                  </a:lnTo>
                  <a:cubicBezTo>
                    <a:pt x="62" y="19"/>
                    <a:pt x="36" y="36"/>
                    <a:pt x="1" y="63"/>
                  </a:cubicBezTo>
                  <a:cubicBezTo>
                    <a:pt x="54" y="36"/>
                    <a:pt x="80" y="19"/>
                    <a:pt x="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
            <p:cNvSpPr/>
            <p:nvPr/>
          </p:nvSpPr>
          <p:spPr>
            <a:xfrm rot="9979127">
              <a:off x="9152397" y="3888637"/>
              <a:ext cx="24956" cy="16716"/>
            </a:xfrm>
            <a:custGeom>
              <a:rect b="b" l="l" r="r" t="t"/>
              <a:pathLst>
                <a:path extrusionOk="0" h="142" w="212">
                  <a:moveTo>
                    <a:pt x="0" y="1"/>
                  </a:moveTo>
                  <a:lnTo>
                    <a:pt x="132" y="142"/>
                  </a:lnTo>
                  <a:lnTo>
                    <a:pt x="212" y="89"/>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
            <p:cNvSpPr/>
            <p:nvPr/>
          </p:nvSpPr>
          <p:spPr>
            <a:xfrm rot="9979127">
              <a:off x="9192559" y="3849500"/>
              <a:ext cx="20954" cy="30253"/>
            </a:xfrm>
            <a:custGeom>
              <a:rect b="b" l="l" r="r" t="t"/>
              <a:pathLst>
                <a:path extrusionOk="0" h="257" w="178">
                  <a:moveTo>
                    <a:pt x="125" y="0"/>
                  </a:moveTo>
                  <a:lnTo>
                    <a:pt x="1" y="230"/>
                  </a:lnTo>
                  <a:cubicBezTo>
                    <a:pt x="26" y="221"/>
                    <a:pt x="59" y="213"/>
                    <a:pt x="90" y="213"/>
                  </a:cubicBezTo>
                  <a:cubicBezTo>
                    <a:pt x="125" y="213"/>
                    <a:pt x="159" y="224"/>
                    <a:pt x="178" y="256"/>
                  </a:cubicBezTo>
                  <a:lnTo>
                    <a:pt x="1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
            <p:cNvSpPr/>
            <p:nvPr/>
          </p:nvSpPr>
          <p:spPr>
            <a:xfrm rot="9979127">
              <a:off x="8449455" y="5607025"/>
              <a:ext cx="20954" cy="16834"/>
            </a:xfrm>
            <a:custGeom>
              <a:rect b="b" l="l" r="r" t="t"/>
              <a:pathLst>
                <a:path extrusionOk="0" h="143" w="178">
                  <a:moveTo>
                    <a:pt x="19" y="1"/>
                  </a:moveTo>
                  <a:lnTo>
                    <a:pt x="1" y="63"/>
                  </a:lnTo>
                  <a:cubicBezTo>
                    <a:pt x="36" y="125"/>
                    <a:pt x="80" y="133"/>
                    <a:pt x="178" y="142"/>
                  </a:cubicBez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rot="9979127">
              <a:off x="8139180" y="5650769"/>
              <a:ext cx="11536" cy="27075"/>
            </a:xfrm>
            <a:custGeom>
              <a:rect b="b" l="l" r="r" t="t"/>
              <a:pathLst>
                <a:path extrusionOk="0" h="230" w="98">
                  <a:moveTo>
                    <a:pt x="0" y="0"/>
                  </a:moveTo>
                  <a:lnTo>
                    <a:pt x="97" y="230"/>
                  </a:ln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rot="9979127">
              <a:off x="7745242" y="5779285"/>
              <a:ext cx="66628" cy="15774"/>
            </a:xfrm>
            <a:custGeom>
              <a:rect b="b" l="l" r="r" t="t"/>
              <a:pathLst>
                <a:path extrusionOk="0" h="134" w="566">
                  <a:moveTo>
                    <a:pt x="32" y="0"/>
                  </a:moveTo>
                  <a:cubicBezTo>
                    <a:pt x="21" y="0"/>
                    <a:pt x="11" y="0"/>
                    <a:pt x="1" y="1"/>
                  </a:cubicBezTo>
                  <a:cubicBezTo>
                    <a:pt x="45" y="8"/>
                    <a:pt x="95" y="10"/>
                    <a:pt x="147" y="11"/>
                  </a:cubicBezTo>
                  <a:lnTo>
                    <a:pt x="147" y="11"/>
                  </a:lnTo>
                  <a:cubicBezTo>
                    <a:pt x="114" y="4"/>
                    <a:pt x="75" y="0"/>
                    <a:pt x="32" y="0"/>
                  </a:cubicBezTo>
                  <a:close/>
                  <a:moveTo>
                    <a:pt x="399" y="8"/>
                  </a:moveTo>
                  <a:cubicBezTo>
                    <a:pt x="326" y="8"/>
                    <a:pt x="248" y="11"/>
                    <a:pt x="173" y="11"/>
                  </a:cubicBezTo>
                  <a:cubicBezTo>
                    <a:pt x="165" y="11"/>
                    <a:pt x="156" y="11"/>
                    <a:pt x="147" y="11"/>
                  </a:cubicBezTo>
                  <a:lnTo>
                    <a:pt x="147" y="11"/>
                  </a:lnTo>
                  <a:cubicBezTo>
                    <a:pt x="255" y="33"/>
                    <a:pt x="318" y="81"/>
                    <a:pt x="363" y="107"/>
                  </a:cubicBezTo>
                  <a:cubicBezTo>
                    <a:pt x="389" y="123"/>
                    <a:pt x="410" y="133"/>
                    <a:pt x="431" y="133"/>
                  </a:cubicBezTo>
                  <a:cubicBezTo>
                    <a:pt x="467" y="133"/>
                    <a:pt x="504" y="102"/>
                    <a:pt x="566" y="18"/>
                  </a:cubicBezTo>
                  <a:cubicBezTo>
                    <a:pt x="516" y="10"/>
                    <a:pt x="459" y="8"/>
                    <a:pt x="399" y="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3"/>
          <p:cNvGrpSpPr/>
          <p:nvPr/>
        </p:nvGrpSpPr>
        <p:grpSpPr>
          <a:xfrm>
            <a:off x="8319647" y="3903376"/>
            <a:ext cx="921001" cy="990648"/>
            <a:chOff x="8319647" y="3903376"/>
            <a:chExt cx="921001" cy="990648"/>
          </a:xfrm>
        </p:grpSpPr>
        <p:sp>
          <p:nvSpPr>
            <p:cNvPr id="1065" name="Google Shape;1065;p3"/>
            <p:cNvSpPr/>
            <p:nvPr/>
          </p:nvSpPr>
          <p:spPr>
            <a:xfrm rot="-3130557">
              <a:off x="8864018" y="4534535"/>
              <a:ext cx="123915" cy="114225"/>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rot="-3130557">
              <a:off x="8879328" y="4315397"/>
              <a:ext cx="126189" cy="91695"/>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rot="-3130557">
              <a:off x="9011944" y="4088953"/>
              <a:ext cx="152026" cy="112893"/>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rot="-3130557">
              <a:off x="8809552" y="4736605"/>
              <a:ext cx="126499" cy="111682"/>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rot="-3130557">
              <a:off x="8653169" y="4569292"/>
              <a:ext cx="123812" cy="117980"/>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rot="-3130557">
              <a:off x="8662835" y="4249780"/>
              <a:ext cx="109136" cy="132274"/>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rot="-3130557">
              <a:off x="8646550" y="3962307"/>
              <a:ext cx="160914" cy="122220"/>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rot="-3130557">
              <a:off x="9105469" y="4406460"/>
              <a:ext cx="143241" cy="102960"/>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rot="-3130557">
              <a:off x="8829582" y="4065538"/>
              <a:ext cx="106449" cy="81157"/>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rot="-3130557">
              <a:off x="8479457" y="4029618"/>
              <a:ext cx="115131" cy="115194"/>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rot="-3130557">
              <a:off x="8501356" y="4385924"/>
              <a:ext cx="114200" cy="114952"/>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rot="-3130557">
              <a:off x="8319447" y="4216964"/>
              <a:ext cx="115131" cy="115679"/>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3"/>
          <p:cNvGrpSpPr/>
          <p:nvPr/>
        </p:nvGrpSpPr>
        <p:grpSpPr>
          <a:xfrm>
            <a:off x="-195282" y="2278735"/>
            <a:ext cx="943748" cy="1081323"/>
            <a:chOff x="-347682" y="2126335"/>
            <a:chExt cx="943748" cy="1081323"/>
          </a:xfrm>
        </p:grpSpPr>
        <p:sp>
          <p:nvSpPr>
            <p:cNvPr id="1078" name="Google Shape;1078;p3"/>
            <p:cNvSpPr/>
            <p:nvPr/>
          </p:nvSpPr>
          <p:spPr>
            <a:xfrm rot="-4349322">
              <a:off x="271495" y="2783973"/>
              <a:ext cx="137127" cy="130620"/>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rot="-4349322">
              <a:off x="211338" y="2534177"/>
              <a:ext cx="139643" cy="104856"/>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
            <p:cNvSpPr/>
            <p:nvPr/>
          </p:nvSpPr>
          <p:spPr>
            <a:xfrm rot="-4349322">
              <a:off x="266862" y="2239801"/>
              <a:ext cx="168235" cy="129096"/>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
            <p:cNvSpPr/>
            <p:nvPr/>
          </p:nvSpPr>
          <p:spPr>
            <a:xfrm rot="-4349322">
              <a:off x="284087" y="3025151"/>
              <a:ext cx="139986" cy="127711"/>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rot="-4349322">
              <a:off x="80843" y="2881496"/>
              <a:ext cx="137012" cy="134914"/>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rot="-4349322">
              <a:off x="-10071" y="2522753"/>
              <a:ext cx="120772" cy="151258"/>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rot="-4349322">
              <a:off x="-124324" y="2198164"/>
              <a:ext cx="178070" cy="139762"/>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rot="-4349322">
              <a:off x="458668" y="2570821"/>
              <a:ext cx="158513" cy="117738"/>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rot="-4349322">
              <a:off x="82282" y="2270972"/>
              <a:ext cx="117799" cy="92805"/>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rot="-4349322">
              <a:off x="-260803" y="2326464"/>
              <a:ext cx="127405" cy="131728"/>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rot="-4349322">
              <a:off x="-124223" y="2719655"/>
              <a:ext cx="126376" cy="131451"/>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rot="-4349322">
              <a:off x="-353689" y="2580813"/>
              <a:ext cx="127405" cy="132282"/>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3"/>
          <p:cNvGrpSpPr/>
          <p:nvPr/>
        </p:nvGrpSpPr>
        <p:grpSpPr>
          <a:xfrm>
            <a:off x="-170674" y="3318549"/>
            <a:ext cx="962349" cy="1081325"/>
            <a:chOff x="-649199" y="1675849"/>
            <a:chExt cx="962349" cy="1081325"/>
          </a:xfrm>
        </p:grpSpPr>
        <p:sp>
          <p:nvSpPr>
            <p:cNvPr id="1091" name="Google Shape;1091;p3"/>
            <p:cNvSpPr/>
            <p:nvPr/>
          </p:nvSpPr>
          <p:spPr>
            <a:xfrm rot="4835953">
              <a:off x="-532407" y="1970551"/>
              <a:ext cx="165180" cy="136182"/>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rot="4835953">
              <a:off x="-355557" y="2228372"/>
              <a:ext cx="168211" cy="109321"/>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rot="4835953">
              <a:off x="-297694" y="2556214"/>
              <a:ext cx="202653" cy="134594"/>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rot="4835953">
              <a:off x="-662113" y="1725790"/>
              <a:ext cx="168625" cy="133150"/>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rot="4835953">
              <a:off x="-413421" y="1750938"/>
              <a:ext cx="165043" cy="140659"/>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rot="4835953">
              <a:off x="-147702" y="2056631"/>
              <a:ext cx="145480" cy="157700"/>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rot="4835953">
              <a:off x="52198" y="2363216"/>
              <a:ext cx="214500" cy="145714"/>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rot="4835953">
              <a:off x="-612592" y="2326135"/>
              <a:ext cx="190943" cy="122752"/>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rot="4835953">
              <a:off x="-89863" y="2438567"/>
              <a:ext cx="141898" cy="96757"/>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rot="4835953">
              <a:off x="164441" y="2140806"/>
              <a:ext cx="153470" cy="137338"/>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rot="4835953">
              <a:off x="-143813" y="1803304"/>
              <a:ext cx="152231" cy="137049"/>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rot="4835953">
              <a:off x="122894" y="1815876"/>
              <a:ext cx="153470" cy="137915"/>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_1_1">
    <p:spTree>
      <p:nvGrpSpPr>
        <p:cNvPr id="5111" name="Shape 5111"/>
        <p:cNvGrpSpPr/>
        <p:nvPr/>
      </p:nvGrpSpPr>
      <p:grpSpPr>
        <a:xfrm>
          <a:off x="0" y="0"/>
          <a:ext cx="0" cy="0"/>
          <a:chOff x="0" y="0"/>
          <a:chExt cx="0" cy="0"/>
        </a:xfrm>
      </p:grpSpPr>
      <p:sp>
        <p:nvSpPr>
          <p:cNvPr id="5112" name="Google Shape;5112;p21"/>
          <p:cNvSpPr/>
          <p:nvPr/>
        </p:nvSpPr>
        <p:spPr>
          <a:xfrm rot="-327073">
            <a:off x="2930292" y="-670974"/>
            <a:ext cx="6738707" cy="3605283"/>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21"/>
          <p:cNvSpPr/>
          <p:nvPr/>
        </p:nvSpPr>
        <p:spPr>
          <a:xfrm rot="2110645">
            <a:off x="518947" y="5487696"/>
            <a:ext cx="17026" cy="22057"/>
          </a:xfrm>
          <a:custGeom>
            <a:rect b="b" l="l" r="r" t="t"/>
            <a:pathLst>
              <a:path extrusionOk="0" h="516" w="368">
                <a:moveTo>
                  <a:pt x="228" y="1"/>
                </a:moveTo>
                <a:cubicBezTo>
                  <a:pt x="170" y="1"/>
                  <a:pt x="104" y="57"/>
                  <a:pt x="62" y="174"/>
                </a:cubicBezTo>
                <a:cubicBezTo>
                  <a:pt x="21" y="235"/>
                  <a:pt x="1" y="378"/>
                  <a:pt x="62" y="439"/>
                </a:cubicBezTo>
                <a:lnTo>
                  <a:pt x="102" y="480"/>
                </a:lnTo>
                <a:cubicBezTo>
                  <a:pt x="127" y="505"/>
                  <a:pt x="152" y="515"/>
                  <a:pt x="176" y="515"/>
                </a:cubicBezTo>
                <a:cubicBezTo>
                  <a:pt x="270" y="515"/>
                  <a:pt x="351" y="353"/>
                  <a:pt x="367" y="256"/>
                </a:cubicBezTo>
                <a:cubicBezTo>
                  <a:pt x="367" y="215"/>
                  <a:pt x="367" y="174"/>
                  <a:pt x="347" y="133"/>
                </a:cubicBezTo>
                <a:cubicBezTo>
                  <a:pt x="327" y="46"/>
                  <a:pt x="280" y="1"/>
                  <a:pt x="22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21"/>
          <p:cNvSpPr/>
          <p:nvPr/>
        </p:nvSpPr>
        <p:spPr>
          <a:xfrm rot="2110645">
            <a:off x="701541" y="3943906"/>
            <a:ext cx="22578" cy="32102"/>
          </a:xfrm>
          <a:custGeom>
            <a:rect b="b" l="l" r="r" t="t"/>
            <a:pathLst>
              <a:path extrusionOk="0" h="751" w="488">
                <a:moveTo>
                  <a:pt x="294" y="1"/>
                </a:moveTo>
                <a:cubicBezTo>
                  <a:pt x="241" y="1"/>
                  <a:pt x="186" y="32"/>
                  <a:pt x="142" y="99"/>
                </a:cubicBezTo>
                <a:cubicBezTo>
                  <a:pt x="101" y="139"/>
                  <a:pt x="81" y="221"/>
                  <a:pt x="40" y="282"/>
                </a:cubicBezTo>
                <a:cubicBezTo>
                  <a:pt x="1" y="440"/>
                  <a:pt x="57" y="731"/>
                  <a:pt x="208" y="731"/>
                </a:cubicBezTo>
                <a:cubicBezTo>
                  <a:pt x="213" y="731"/>
                  <a:pt x="218" y="731"/>
                  <a:pt x="223" y="730"/>
                </a:cubicBezTo>
                <a:lnTo>
                  <a:pt x="223" y="730"/>
                </a:lnTo>
                <a:cubicBezTo>
                  <a:pt x="223" y="730"/>
                  <a:pt x="223" y="750"/>
                  <a:pt x="203" y="750"/>
                </a:cubicBezTo>
                <a:lnTo>
                  <a:pt x="223" y="750"/>
                </a:lnTo>
                <a:cubicBezTo>
                  <a:pt x="223" y="750"/>
                  <a:pt x="223" y="750"/>
                  <a:pt x="223" y="730"/>
                </a:cubicBezTo>
                <a:lnTo>
                  <a:pt x="244" y="730"/>
                </a:lnTo>
                <a:cubicBezTo>
                  <a:pt x="407" y="710"/>
                  <a:pt x="488" y="465"/>
                  <a:pt x="488" y="282"/>
                </a:cubicBezTo>
                <a:cubicBezTo>
                  <a:pt x="475" y="100"/>
                  <a:pt x="387" y="1"/>
                  <a:pt x="29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5" name="Google Shape;5115;p21"/>
          <p:cNvGrpSpPr/>
          <p:nvPr/>
        </p:nvGrpSpPr>
        <p:grpSpPr>
          <a:xfrm>
            <a:off x="7765277" y="41186"/>
            <a:ext cx="1214539" cy="1882020"/>
            <a:chOff x="7765277" y="41186"/>
            <a:chExt cx="1214539" cy="1882020"/>
          </a:xfrm>
        </p:grpSpPr>
        <p:sp>
          <p:nvSpPr>
            <p:cNvPr id="5116" name="Google Shape;5116;p21"/>
            <p:cNvSpPr/>
            <p:nvPr/>
          </p:nvSpPr>
          <p:spPr>
            <a:xfrm rot="4212145">
              <a:off x="7786697" y="182756"/>
              <a:ext cx="70434" cy="37423"/>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21"/>
            <p:cNvSpPr/>
            <p:nvPr/>
          </p:nvSpPr>
          <p:spPr>
            <a:xfrm rot="4212145">
              <a:off x="7809075" y="60366"/>
              <a:ext cx="70166" cy="41826"/>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21"/>
            <p:cNvSpPr/>
            <p:nvPr/>
          </p:nvSpPr>
          <p:spPr>
            <a:xfrm rot="4212145">
              <a:off x="7908949" y="159620"/>
              <a:ext cx="93443" cy="42559"/>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21"/>
            <p:cNvSpPr/>
            <p:nvPr/>
          </p:nvSpPr>
          <p:spPr>
            <a:xfrm rot="4212145">
              <a:off x="7971923" y="328781"/>
              <a:ext cx="74046" cy="39677"/>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21"/>
            <p:cNvSpPr/>
            <p:nvPr/>
          </p:nvSpPr>
          <p:spPr>
            <a:xfrm rot="4212145">
              <a:off x="7860731" y="282868"/>
              <a:ext cx="57123" cy="35588"/>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21"/>
            <p:cNvSpPr/>
            <p:nvPr/>
          </p:nvSpPr>
          <p:spPr>
            <a:xfrm rot="4212145">
              <a:off x="7759810" y="526831"/>
              <a:ext cx="78059" cy="43241"/>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21"/>
            <p:cNvSpPr/>
            <p:nvPr/>
          </p:nvSpPr>
          <p:spPr>
            <a:xfrm rot="4212145">
              <a:off x="7884088" y="777389"/>
              <a:ext cx="78259" cy="41563"/>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21"/>
            <p:cNvSpPr/>
            <p:nvPr/>
          </p:nvSpPr>
          <p:spPr>
            <a:xfrm rot="4212145">
              <a:off x="8826497" y="1127645"/>
              <a:ext cx="85550" cy="40568"/>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21"/>
            <p:cNvSpPr/>
            <p:nvPr/>
          </p:nvSpPr>
          <p:spPr>
            <a:xfrm rot="4212145">
              <a:off x="8924542" y="1314797"/>
              <a:ext cx="58929" cy="33649"/>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21"/>
            <p:cNvSpPr/>
            <p:nvPr/>
          </p:nvSpPr>
          <p:spPr>
            <a:xfrm rot="4212145">
              <a:off x="8752776" y="1416914"/>
              <a:ext cx="70099" cy="33020"/>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21"/>
            <p:cNvSpPr/>
            <p:nvPr/>
          </p:nvSpPr>
          <p:spPr>
            <a:xfrm rot="4212145">
              <a:off x="8580981" y="1083202"/>
              <a:ext cx="94179" cy="41144"/>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21"/>
            <p:cNvSpPr/>
            <p:nvPr/>
          </p:nvSpPr>
          <p:spPr>
            <a:xfrm rot="4212145">
              <a:off x="8766113" y="1229001"/>
              <a:ext cx="84279" cy="46648"/>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21"/>
            <p:cNvSpPr/>
            <p:nvPr/>
          </p:nvSpPr>
          <p:spPr>
            <a:xfrm rot="4212145">
              <a:off x="8650617" y="1290699"/>
              <a:ext cx="69564" cy="38576"/>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21"/>
            <p:cNvSpPr/>
            <p:nvPr/>
          </p:nvSpPr>
          <p:spPr>
            <a:xfrm rot="4212145">
              <a:off x="8579212" y="1217233"/>
              <a:ext cx="86219" cy="41039"/>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21"/>
            <p:cNvSpPr/>
            <p:nvPr/>
          </p:nvSpPr>
          <p:spPr>
            <a:xfrm rot="4212145">
              <a:off x="8723651" y="1049881"/>
              <a:ext cx="64012" cy="3391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21"/>
            <p:cNvSpPr/>
            <p:nvPr/>
          </p:nvSpPr>
          <p:spPr>
            <a:xfrm rot="4212145">
              <a:off x="7925372" y="1704091"/>
              <a:ext cx="89296" cy="53514"/>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21"/>
            <p:cNvSpPr/>
            <p:nvPr/>
          </p:nvSpPr>
          <p:spPr>
            <a:xfrm rot="4212145">
              <a:off x="7871406" y="1581953"/>
              <a:ext cx="46220" cy="31815"/>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21"/>
            <p:cNvSpPr/>
            <p:nvPr/>
          </p:nvSpPr>
          <p:spPr>
            <a:xfrm rot="4212145">
              <a:off x="8029239" y="1448741"/>
              <a:ext cx="72775" cy="47434"/>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21"/>
            <p:cNvSpPr/>
            <p:nvPr/>
          </p:nvSpPr>
          <p:spPr>
            <a:xfrm rot="4212145">
              <a:off x="8117324" y="1674478"/>
              <a:ext cx="77189" cy="42664"/>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21"/>
            <p:cNvSpPr/>
            <p:nvPr/>
          </p:nvSpPr>
          <p:spPr>
            <a:xfrm rot="4212145">
              <a:off x="8002796" y="1606976"/>
              <a:ext cx="87089" cy="39310"/>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21"/>
            <p:cNvSpPr/>
            <p:nvPr/>
          </p:nvSpPr>
          <p:spPr>
            <a:xfrm rot="4212145">
              <a:off x="7905592" y="1445309"/>
              <a:ext cx="95115" cy="3632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21"/>
            <p:cNvSpPr/>
            <p:nvPr/>
          </p:nvSpPr>
          <p:spPr>
            <a:xfrm rot="4212145">
              <a:off x="8131602" y="1434469"/>
              <a:ext cx="72775" cy="49059"/>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21"/>
            <p:cNvSpPr/>
            <p:nvPr/>
          </p:nvSpPr>
          <p:spPr>
            <a:xfrm rot="4212145">
              <a:off x="8101337" y="1849196"/>
              <a:ext cx="96988" cy="42402"/>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21"/>
            <p:cNvSpPr/>
            <p:nvPr/>
          </p:nvSpPr>
          <p:spPr>
            <a:xfrm rot="4212145">
              <a:off x="8400310" y="1472157"/>
              <a:ext cx="71169" cy="41983"/>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21"/>
            <p:cNvSpPr/>
            <p:nvPr/>
          </p:nvSpPr>
          <p:spPr>
            <a:xfrm rot="4212145">
              <a:off x="8270971" y="1137034"/>
              <a:ext cx="59798" cy="31710"/>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21"/>
            <p:cNvSpPr/>
            <p:nvPr/>
          </p:nvSpPr>
          <p:spPr>
            <a:xfrm rot="4212145">
              <a:off x="8155251" y="1214652"/>
              <a:ext cx="61203" cy="32863"/>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21"/>
            <p:cNvSpPr/>
            <p:nvPr/>
          </p:nvSpPr>
          <p:spPr>
            <a:xfrm rot="4212145">
              <a:off x="8286847" y="952181"/>
              <a:ext cx="80199" cy="44603"/>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21"/>
          <p:cNvGrpSpPr/>
          <p:nvPr/>
        </p:nvGrpSpPr>
        <p:grpSpPr>
          <a:xfrm>
            <a:off x="5930317" y="269034"/>
            <a:ext cx="1897047" cy="1130224"/>
            <a:chOff x="7800692" y="882259"/>
            <a:chExt cx="1897047" cy="1130224"/>
          </a:xfrm>
        </p:grpSpPr>
        <p:sp>
          <p:nvSpPr>
            <p:cNvPr id="5144" name="Google Shape;5144;p21"/>
            <p:cNvSpPr/>
            <p:nvPr/>
          </p:nvSpPr>
          <p:spPr>
            <a:xfrm rot="-342214">
              <a:off x="7913618" y="1706025"/>
              <a:ext cx="70434" cy="37422"/>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21"/>
            <p:cNvSpPr/>
            <p:nvPr/>
          </p:nvSpPr>
          <p:spPr>
            <a:xfrm rot="-342214">
              <a:off x="7802597" y="1652981"/>
              <a:ext cx="70166" cy="41825"/>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21"/>
            <p:cNvSpPr/>
            <p:nvPr/>
          </p:nvSpPr>
          <p:spPr>
            <a:xfrm rot="-342214">
              <a:off x="7914736" y="1568718"/>
              <a:ext cx="93443" cy="42559"/>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1"/>
            <p:cNvSpPr/>
            <p:nvPr/>
          </p:nvSpPr>
          <p:spPr>
            <a:xfrm rot="-342214">
              <a:off x="8100079" y="1559330"/>
              <a:ext cx="74046" cy="39676"/>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1"/>
            <p:cNvSpPr/>
            <p:nvPr/>
          </p:nvSpPr>
          <p:spPr>
            <a:xfrm rot="-342214">
              <a:off x="8032889" y="1665747"/>
              <a:ext cx="57123" cy="35588"/>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1"/>
            <p:cNvSpPr/>
            <p:nvPr/>
          </p:nvSpPr>
          <p:spPr>
            <a:xfrm rot="-342214">
              <a:off x="8240725" y="1809991"/>
              <a:ext cx="78059" cy="43240"/>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21"/>
            <p:cNvSpPr/>
            <p:nvPr/>
          </p:nvSpPr>
          <p:spPr>
            <a:xfrm rot="-342214">
              <a:off x="8513114" y="1751005"/>
              <a:ext cx="78260" cy="41563"/>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21"/>
            <p:cNvSpPr/>
            <p:nvPr/>
          </p:nvSpPr>
          <p:spPr>
            <a:xfrm rot="-342214">
              <a:off x="9079074" y="919097"/>
              <a:ext cx="85551" cy="40567"/>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1"/>
            <p:cNvSpPr/>
            <p:nvPr/>
          </p:nvSpPr>
          <p:spPr>
            <a:xfrm rot="-342214">
              <a:off x="9291183" y="885104"/>
              <a:ext cx="58929" cy="33649"/>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1"/>
            <p:cNvSpPr/>
            <p:nvPr/>
          </p:nvSpPr>
          <p:spPr>
            <a:xfrm rot="-342214">
              <a:off x="9343869" y="1071388"/>
              <a:ext cx="70099" cy="33020"/>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1"/>
            <p:cNvSpPr/>
            <p:nvPr/>
          </p:nvSpPr>
          <p:spPr>
            <a:xfrm rot="-342214">
              <a:off x="8973199" y="1141998"/>
              <a:ext cx="94179" cy="41143"/>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1"/>
            <p:cNvSpPr/>
            <p:nvPr/>
          </p:nvSpPr>
          <p:spPr>
            <a:xfrm rot="-342214">
              <a:off x="9166105" y="1000661"/>
              <a:ext cx="84280" cy="46647"/>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1"/>
            <p:cNvSpPr/>
            <p:nvPr/>
          </p:nvSpPr>
          <p:spPr>
            <a:xfrm rot="-342214">
              <a:off x="9199473" y="1137895"/>
              <a:ext cx="69564" cy="38575"/>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1"/>
            <p:cNvSpPr/>
            <p:nvPr/>
          </p:nvSpPr>
          <p:spPr>
            <a:xfrm rot="-342214">
              <a:off x="9105724" y="1180251"/>
              <a:ext cx="86219" cy="41039"/>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1"/>
            <p:cNvSpPr/>
            <p:nvPr/>
          </p:nvSpPr>
          <p:spPr>
            <a:xfrm rot="-342214">
              <a:off x="8983526" y="1012874"/>
              <a:ext cx="64012" cy="3391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1"/>
            <p:cNvSpPr/>
            <p:nvPr/>
          </p:nvSpPr>
          <p:spPr>
            <a:xfrm rot="-342214">
              <a:off x="9423594" y="1926755"/>
              <a:ext cx="89296" cy="53513"/>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21"/>
            <p:cNvSpPr/>
            <p:nvPr/>
          </p:nvSpPr>
          <p:spPr>
            <a:xfrm rot="-342214">
              <a:off x="9297763" y="1978452"/>
              <a:ext cx="46220" cy="31814"/>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21"/>
            <p:cNvSpPr/>
            <p:nvPr/>
          </p:nvSpPr>
          <p:spPr>
            <a:xfrm rot="-342214">
              <a:off x="9204525" y="1774145"/>
              <a:ext cx="72775" cy="47433"/>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1"/>
            <p:cNvSpPr/>
            <p:nvPr/>
          </p:nvSpPr>
          <p:spPr>
            <a:xfrm rot="-342214">
              <a:off x="9440934" y="1743345"/>
              <a:ext cx="77189" cy="42663"/>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1"/>
            <p:cNvSpPr/>
            <p:nvPr/>
          </p:nvSpPr>
          <p:spPr>
            <a:xfrm rot="-342214">
              <a:off x="9342203" y="1834456"/>
              <a:ext cx="87089" cy="39309"/>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1"/>
            <p:cNvSpPr/>
            <p:nvPr/>
          </p:nvSpPr>
          <p:spPr>
            <a:xfrm rot="-342214">
              <a:off x="9157247" y="1886604"/>
              <a:ext cx="95116" cy="3632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1"/>
            <p:cNvSpPr/>
            <p:nvPr/>
          </p:nvSpPr>
          <p:spPr>
            <a:xfrm rot="-342214">
              <a:off x="9216397" y="1670774"/>
              <a:ext cx="72775" cy="49058"/>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1"/>
            <p:cNvSpPr/>
            <p:nvPr/>
          </p:nvSpPr>
          <p:spPr>
            <a:xfrm rot="-342214">
              <a:off x="9598883" y="1791895"/>
              <a:ext cx="96989" cy="42401"/>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1"/>
            <p:cNvSpPr/>
            <p:nvPr/>
          </p:nvSpPr>
          <p:spPr>
            <a:xfrm rot="-342214">
              <a:off x="9315560" y="1422787"/>
              <a:ext cx="71170" cy="41982"/>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1"/>
            <p:cNvSpPr/>
            <p:nvPr/>
          </p:nvSpPr>
          <p:spPr>
            <a:xfrm rot="-342214">
              <a:off x="8958348" y="1476026"/>
              <a:ext cx="59798" cy="31709"/>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1"/>
            <p:cNvSpPr/>
            <p:nvPr/>
          </p:nvSpPr>
          <p:spPr>
            <a:xfrm rot="-342214">
              <a:off x="9005479" y="1606046"/>
              <a:ext cx="61203" cy="32862"/>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21"/>
            <p:cNvSpPr/>
            <p:nvPr/>
          </p:nvSpPr>
          <p:spPr>
            <a:xfrm rot="-342214">
              <a:off x="8781462" y="1400844"/>
              <a:ext cx="80199" cy="44603"/>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1" name="Google Shape;5171;p21"/>
          <p:cNvSpPr txBox="1"/>
          <p:nvPr>
            <p:ph type="title"/>
          </p:nvPr>
        </p:nvSpPr>
        <p:spPr>
          <a:xfrm>
            <a:off x="720000" y="540000"/>
            <a:ext cx="45687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2900"/>
              <a:buNone/>
              <a:defRPr sz="4000">
                <a:latin typeface="Sue Ellen Francisco"/>
                <a:ea typeface="Sue Ellen Francisco"/>
                <a:cs typeface="Sue Ellen Francisco"/>
                <a:sym typeface="Sue Ellen Francisco"/>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5172" name="Google Shape;5172;p21"/>
          <p:cNvGrpSpPr/>
          <p:nvPr/>
        </p:nvGrpSpPr>
        <p:grpSpPr>
          <a:xfrm>
            <a:off x="-170126" y="3669323"/>
            <a:ext cx="1897052" cy="2092469"/>
            <a:chOff x="-170126" y="3669323"/>
            <a:chExt cx="1897052" cy="2092469"/>
          </a:xfrm>
        </p:grpSpPr>
        <p:sp>
          <p:nvSpPr>
            <p:cNvPr id="5173" name="Google Shape;5173;p21"/>
            <p:cNvSpPr/>
            <p:nvPr/>
          </p:nvSpPr>
          <p:spPr>
            <a:xfrm rot="-3729115">
              <a:off x="1056960" y="4052864"/>
              <a:ext cx="1536" cy="2702"/>
            </a:xfrm>
            <a:custGeom>
              <a:rect b="b" l="l" r="r" t="t"/>
              <a:pathLst>
                <a:path extrusionOk="0" h="18" w="10">
                  <a:moveTo>
                    <a:pt x="0" y="0"/>
                  </a:moveTo>
                  <a:lnTo>
                    <a:pt x="9" y="18"/>
                  </a:ln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1"/>
            <p:cNvSpPr/>
            <p:nvPr/>
          </p:nvSpPr>
          <p:spPr>
            <a:xfrm rot="-3729115">
              <a:off x="1032893" y="4043802"/>
              <a:ext cx="4302" cy="1051"/>
            </a:xfrm>
            <a:custGeom>
              <a:rect b="b" l="l" r="r" t="t"/>
              <a:pathLst>
                <a:path extrusionOk="0" h="7" w="28">
                  <a:moveTo>
                    <a:pt x="1" y="0"/>
                  </a:moveTo>
                  <a:cubicBezTo>
                    <a:pt x="10" y="5"/>
                    <a:pt x="16" y="7"/>
                    <a:pt x="21" y="7"/>
                  </a:cubicBezTo>
                  <a:cubicBezTo>
                    <a:pt x="25" y="7"/>
                    <a:pt x="27" y="5"/>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1"/>
            <p:cNvSpPr/>
            <p:nvPr/>
          </p:nvSpPr>
          <p:spPr>
            <a:xfrm rot="-3729115">
              <a:off x="609637" y="3918589"/>
              <a:ext cx="14442" cy="9607"/>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1"/>
            <p:cNvSpPr/>
            <p:nvPr/>
          </p:nvSpPr>
          <p:spPr>
            <a:xfrm rot="-3729115">
              <a:off x="842152" y="3985945"/>
              <a:ext cx="8297" cy="4053"/>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1"/>
            <p:cNvSpPr/>
            <p:nvPr/>
          </p:nvSpPr>
          <p:spPr>
            <a:xfrm rot="-3729115">
              <a:off x="864956" y="3960922"/>
              <a:ext cx="5685" cy="6755"/>
            </a:xfrm>
            <a:custGeom>
              <a:rect b="b" l="l" r="r" t="t"/>
              <a:pathLst>
                <a:path extrusionOk="0" h="45" w="37">
                  <a:moveTo>
                    <a:pt x="36" y="0"/>
                  </a:moveTo>
                  <a:lnTo>
                    <a:pt x="1" y="44"/>
                  </a:lnTo>
                  <a:cubicBezTo>
                    <a:pt x="18" y="36"/>
                    <a:pt x="27"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1"/>
            <p:cNvSpPr/>
            <p:nvPr/>
          </p:nvSpPr>
          <p:spPr>
            <a:xfrm rot="-3729115">
              <a:off x="1170786" y="4103156"/>
              <a:ext cx="8297" cy="4653"/>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1"/>
            <p:cNvSpPr/>
            <p:nvPr/>
          </p:nvSpPr>
          <p:spPr>
            <a:xfrm rot="-3729115">
              <a:off x="437127" y="3811499"/>
              <a:ext cx="11062" cy="9457"/>
            </a:xfrm>
            <a:custGeom>
              <a:rect b="b" l="l" r="r" t="t"/>
              <a:pathLst>
                <a:path extrusionOk="0" h="63" w="72">
                  <a:moveTo>
                    <a:pt x="27" y="1"/>
                  </a:moveTo>
                  <a:cubicBezTo>
                    <a:pt x="9" y="27"/>
                    <a:pt x="1" y="45"/>
                    <a:pt x="1" y="63"/>
                  </a:cubicBezTo>
                  <a:cubicBezTo>
                    <a:pt x="27" y="27"/>
                    <a:pt x="71"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1"/>
            <p:cNvSpPr/>
            <p:nvPr/>
          </p:nvSpPr>
          <p:spPr>
            <a:xfrm rot="-3729115">
              <a:off x="1009631" y="4121501"/>
              <a:ext cx="5685" cy="2702"/>
            </a:xfrm>
            <a:custGeom>
              <a:rect b="b" l="l" r="r" t="t"/>
              <a:pathLst>
                <a:path extrusionOk="0" h="18" w="37">
                  <a:moveTo>
                    <a:pt x="1" y="0"/>
                  </a:moveTo>
                  <a:cubicBezTo>
                    <a:pt x="10" y="18"/>
                    <a:pt x="27" y="18"/>
                    <a:pt x="36" y="18"/>
                  </a:cubicBezTo>
                  <a:cubicBezTo>
                    <a:pt x="27" y="9"/>
                    <a:pt x="1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21"/>
            <p:cNvSpPr/>
            <p:nvPr/>
          </p:nvSpPr>
          <p:spPr>
            <a:xfrm rot="-3729115">
              <a:off x="444520" y="3821486"/>
              <a:ext cx="8297" cy="12009"/>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21"/>
            <p:cNvSpPr/>
            <p:nvPr/>
          </p:nvSpPr>
          <p:spPr>
            <a:xfrm rot="-3729115">
              <a:off x="1575824" y="4335885"/>
              <a:ext cx="154" cy="1351"/>
            </a:xfrm>
            <a:custGeom>
              <a:rect b="b" l="l" r="r" t="t"/>
              <a:pathLst>
                <a:path extrusionOk="0" h="9" w="1">
                  <a:moveTo>
                    <a:pt x="0" y="0"/>
                  </a:moveTo>
                  <a:cubicBezTo>
                    <a:pt x="0" y="9"/>
                    <a:pt x="0" y="9"/>
                    <a:pt x="0" y="9"/>
                  </a:cubicBezTo>
                  <a:cubicBezTo>
                    <a:pt x="0" y="9"/>
                    <a:pt x="0"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21"/>
            <p:cNvSpPr/>
            <p:nvPr/>
          </p:nvSpPr>
          <p:spPr>
            <a:xfrm rot="-3729115">
              <a:off x="1655396" y="4467848"/>
              <a:ext cx="1383" cy="6755"/>
            </a:xfrm>
            <a:custGeom>
              <a:rect b="b" l="l" r="r" t="t"/>
              <a:pathLst>
                <a:path extrusionOk="0" h="45" w="9">
                  <a:moveTo>
                    <a:pt x="0" y="0"/>
                  </a:moveTo>
                  <a:cubicBezTo>
                    <a:pt x="0" y="9"/>
                    <a:pt x="0" y="18"/>
                    <a:pt x="9" y="44"/>
                  </a:cubicBezTo>
                  <a:cubicBezTo>
                    <a:pt x="9" y="36"/>
                    <a:pt x="9"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21"/>
            <p:cNvSpPr/>
            <p:nvPr/>
          </p:nvSpPr>
          <p:spPr>
            <a:xfrm rot="-3729115">
              <a:off x="502799" y="3798809"/>
              <a:ext cx="1536" cy="150"/>
            </a:xfrm>
            <a:custGeom>
              <a:rect b="b" l="l" r="r" t="t"/>
              <a:pathLst>
                <a:path extrusionOk="0" h="1" w="10">
                  <a:moveTo>
                    <a:pt x="0" y="0"/>
                  </a:moveTo>
                  <a:lnTo>
                    <a:pt x="0" y="0"/>
                  </a:lnTo>
                  <a:cubicBezTo>
                    <a:pt x="9"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1"/>
            <p:cNvSpPr/>
            <p:nvPr/>
          </p:nvSpPr>
          <p:spPr>
            <a:xfrm rot="-3729115">
              <a:off x="1348305" y="4234505"/>
              <a:ext cx="2766" cy="3002"/>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1"/>
            <p:cNvSpPr/>
            <p:nvPr/>
          </p:nvSpPr>
          <p:spPr>
            <a:xfrm rot="-3729115">
              <a:off x="721507" y="3878854"/>
              <a:ext cx="1536" cy="1501"/>
            </a:xfrm>
            <a:custGeom>
              <a:rect b="b" l="l" r="r" t="t"/>
              <a:pathLst>
                <a:path extrusionOk="0" h="10" w="10">
                  <a:moveTo>
                    <a:pt x="9" y="1"/>
                  </a:moveTo>
                  <a:cubicBezTo>
                    <a:pt x="9" y="1"/>
                    <a:pt x="9" y="1"/>
                    <a:pt x="9" y="1"/>
                  </a:cubicBezTo>
                  <a:cubicBezTo>
                    <a:pt x="9" y="1"/>
                    <a:pt x="9" y="1"/>
                    <a:pt x="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1"/>
            <p:cNvSpPr/>
            <p:nvPr/>
          </p:nvSpPr>
          <p:spPr>
            <a:xfrm rot="-3729115">
              <a:off x="709385" y="3884400"/>
              <a:ext cx="28577" cy="10808"/>
            </a:xfrm>
            <a:custGeom>
              <a:rect b="b" l="l" r="r" t="t"/>
              <a:pathLst>
                <a:path extrusionOk="0" h="72" w="186">
                  <a:moveTo>
                    <a:pt x="141" y="0"/>
                  </a:moveTo>
                  <a:lnTo>
                    <a:pt x="0" y="27"/>
                  </a:lnTo>
                  <a:lnTo>
                    <a:pt x="186" y="71"/>
                  </a:lnTo>
                  <a:cubicBezTo>
                    <a:pt x="124" y="36"/>
                    <a:pt x="133" y="18"/>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1"/>
            <p:cNvSpPr/>
            <p:nvPr/>
          </p:nvSpPr>
          <p:spPr>
            <a:xfrm rot="-3729115">
              <a:off x="972479" y="3366202"/>
              <a:ext cx="153333" cy="1482022"/>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1"/>
            <p:cNvSpPr/>
            <p:nvPr/>
          </p:nvSpPr>
          <p:spPr>
            <a:xfrm rot="-3729115">
              <a:off x="397229" y="3724068"/>
              <a:ext cx="16286" cy="50587"/>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1"/>
            <p:cNvSpPr/>
            <p:nvPr/>
          </p:nvSpPr>
          <p:spPr>
            <a:xfrm rot="-3729115">
              <a:off x="999369" y="4027237"/>
              <a:ext cx="15057" cy="8106"/>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1"/>
            <p:cNvSpPr/>
            <p:nvPr/>
          </p:nvSpPr>
          <p:spPr>
            <a:xfrm rot="-3729115">
              <a:off x="841450" y="3962936"/>
              <a:ext cx="5531" cy="6905"/>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1"/>
            <p:cNvSpPr/>
            <p:nvPr/>
          </p:nvSpPr>
          <p:spPr>
            <a:xfrm rot="-3729115">
              <a:off x="1349196" y="4300459"/>
              <a:ext cx="3226" cy="3002"/>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1"/>
            <p:cNvSpPr/>
            <p:nvPr/>
          </p:nvSpPr>
          <p:spPr>
            <a:xfrm rot="-3729115">
              <a:off x="861675" y="3965339"/>
              <a:ext cx="4148" cy="1051"/>
            </a:xfrm>
            <a:custGeom>
              <a:rect b="b" l="l" r="r" t="t"/>
              <a:pathLst>
                <a:path extrusionOk="0" h="7" w="27">
                  <a:moveTo>
                    <a:pt x="0" y="0"/>
                  </a:moveTo>
                  <a:cubicBezTo>
                    <a:pt x="4" y="5"/>
                    <a:pt x="9" y="7"/>
                    <a:pt x="13" y="7"/>
                  </a:cubicBezTo>
                  <a:cubicBezTo>
                    <a:pt x="18" y="7"/>
                    <a:pt x="22" y="5"/>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21"/>
            <p:cNvSpPr/>
            <p:nvPr/>
          </p:nvSpPr>
          <p:spPr>
            <a:xfrm rot="-3729115">
              <a:off x="1170494" y="4108651"/>
              <a:ext cx="1383" cy="150"/>
            </a:xfrm>
            <a:custGeom>
              <a:rect b="b" l="l" r="r" t="t"/>
              <a:pathLst>
                <a:path extrusionOk="0" h="1" w="9">
                  <a:moveTo>
                    <a:pt x="0" y="1"/>
                  </a:moveTo>
                  <a:cubicBezTo>
                    <a:pt x="0" y="1"/>
                    <a:pt x="0" y="1"/>
                    <a:pt x="0" y="1"/>
                  </a:cubicBezTo>
                  <a:cubicBezTo>
                    <a:pt x="0" y="1"/>
                    <a:pt x="9"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21"/>
            <p:cNvSpPr/>
            <p:nvPr/>
          </p:nvSpPr>
          <p:spPr>
            <a:xfrm rot="-3729115">
              <a:off x="553410" y="3788630"/>
              <a:ext cx="4148" cy="5404"/>
            </a:xfrm>
            <a:custGeom>
              <a:rect b="b" l="l" r="r" t="t"/>
              <a:pathLst>
                <a:path extrusionOk="0" h="36" w="27">
                  <a:moveTo>
                    <a:pt x="27" y="0"/>
                  </a:moveTo>
                  <a:cubicBezTo>
                    <a:pt x="18" y="18"/>
                    <a:pt x="9" y="27"/>
                    <a:pt x="0" y="35"/>
                  </a:cubicBezTo>
                  <a:cubicBezTo>
                    <a:pt x="9" y="35"/>
                    <a:pt x="27" y="27"/>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1"/>
            <p:cNvSpPr/>
            <p:nvPr/>
          </p:nvSpPr>
          <p:spPr>
            <a:xfrm rot="-3729115">
              <a:off x="442342" y="3770677"/>
              <a:ext cx="6760" cy="8856"/>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1"/>
            <p:cNvSpPr/>
            <p:nvPr/>
          </p:nvSpPr>
          <p:spPr>
            <a:xfrm rot="-3729115">
              <a:off x="425846" y="3741872"/>
              <a:ext cx="11062" cy="4203"/>
            </a:xfrm>
            <a:custGeom>
              <a:rect b="b" l="l" r="r" t="t"/>
              <a:pathLst>
                <a:path extrusionOk="0" h="28" w="72">
                  <a:moveTo>
                    <a:pt x="45" y="1"/>
                  </a:moveTo>
                  <a:cubicBezTo>
                    <a:pt x="27" y="19"/>
                    <a:pt x="18" y="19"/>
                    <a:pt x="0" y="27"/>
                  </a:cubicBezTo>
                  <a:lnTo>
                    <a:pt x="71" y="27"/>
                  </a:lnTo>
                  <a:lnTo>
                    <a:pt x="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1"/>
            <p:cNvSpPr/>
            <p:nvPr/>
          </p:nvSpPr>
          <p:spPr>
            <a:xfrm rot="-3729115">
              <a:off x="450653" y="3743568"/>
              <a:ext cx="8604" cy="8856"/>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1"/>
            <p:cNvSpPr/>
            <p:nvPr/>
          </p:nvSpPr>
          <p:spPr>
            <a:xfrm rot="-3729115">
              <a:off x="537137" y="3828473"/>
              <a:ext cx="19051" cy="1501"/>
            </a:xfrm>
            <a:custGeom>
              <a:rect b="b" l="l" r="r" t="t"/>
              <a:pathLst>
                <a:path extrusionOk="0" h="10" w="124">
                  <a:moveTo>
                    <a:pt x="0" y="1"/>
                  </a:moveTo>
                  <a:lnTo>
                    <a:pt x="124" y="9"/>
                  </a:lnTo>
                  <a:lnTo>
                    <a:pt x="1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1"/>
            <p:cNvSpPr/>
            <p:nvPr/>
          </p:nvSpPr>
          <p:spPr>
            <a:xfrm rot="-3729115">
              <a:off x="648534" y="3829473"/>
              <a:ext cx="19205" cy="12309"/>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1"/>
            <p:cNvSpPr/>
            <p:nvPr/>
          </p:nvSpPr>
          <p:spPr>
            <a:xfrm rot="-3729115">
              <a:off x="650329" y="3842991"/>
              <a:ext cx="2766" cy="2852"/>
            </a:xfrm>
            <a:custGeom>
              <a:rect b="b" l="l" r="r" t="t"/>
              <a:pathLst>
                <a:path extrusionOk="0" h="19" w="18">
                  <a:moveTo>
                    <a:pt x="0" y="1"/>
                  </a:moveTo>
                  <a:cubicBezTo>
                    <a:pt x="9" y="10"/>
                    <a:pt x="18" y="10"/>
                    <a:pt x="18" y="18"/>
                  </a:cubicBezTo>
                  <a:cubicBezTo>
                    <a:pt x="18" y="10"/>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1"/>
            <p:cNvSpPr/>
            <p:nvPr/>
          </p:nvSpPr>
          <p:spPr>
            <a:xfrm rot="-3729115">
              <a:off x="1672824" y="4491154"/>
              <a:ext cx="6914" cy="5404"/>
            </a:xfrm>
            <a:custGeom>
              <a:rect b="b" l="l" r="r" t="t"/>
              <a:pathLst>
                <a:path extrusionOk="0" h="36" w="45">
                  <a:moveTo>
                    <a:pt x="27" y="1"/>
                  </a:moveTo>
                  <a:lnTo>
                    <a:pt x="1" y="36"/>
                  </a:lnTo>
                  <a:lnTo>
                    <a:pt x="45" y="9"/>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1"/>
            <p:cNvSpPr/>
            <p:nvPr/>
          </p:nvSpPr>
          <p:spPr>
            <a:xfrm rot="-3729115">
              <a:off x="1684110" y="4488666"/>
              <a:ext cx="11062" cy="5404"/>
            </a:xfrm>
            <a:custGeom>
              <a:rect b="b" l="l" r="r" t="t"/>
              <a:pathLst>
                <a:path extrusionOk="0" h="36" w="72">
                  <a:moveTo>
                    <a:pt x="71" y="0"/>
                  </a:moveTo>
                  <a:lnTo>
                    <a:pt x="1" y="18"/>
                  </a:lnTo>
                  <a:lnTo>
                    <a:pt x="71" y="36"/>
                  </a:lnTo>
                  <a:cubicBezTo>
                    <a:pt x="63" y="27"/>
                    <a:pt x="54" y="9"/>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1"/>
            <p:cNvSpPr/>
            <p:nvPr/>
          </p:nvSpPr>
          <p:spPr>
            <a:xfrm rot="-3729115">
              <a:off x="995719" y="4000579"/>
              <a:ext cx="6914" cy="5554"/>
            </a:xfrm>
            <a:custGeom>
              <a:rect b="b" l="l" r="r" t="t"/>
              <a:pathLst>
                <a:path extrusionOk="0" h="37" w="45">
                  <a:moveTo>
                    <a:pt x="27" y="1"/>
                  </a:moveTo>
                  <a:cubicBezTo>
                    <a:pt x="1" y="10"/>
                    <a:pt x="1" y="19"/>
                    <a:pt x="1" y="36"/>
                  </a:cubicBezTo>
                  <a:lnTo>
                    <a:pt x="45" y="10"/>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21"/>
            <p:cNvSpPr/>
            <p:nvPr/>
          </p:nvSpPr>
          <p:spPr>
            <a:xfrm rot="-3729115">
              <a:off x="1060246" y="4049784"/>
              <a:ext cx="10908" cy="4053"/>
            </a:xfrm>
            <a:custGeom>
              <a:rect b="b" l="l" r="r" t="t"/>
              <a:pathLst>
                <a:path extrusionOk="0" h="27" w="71">
                  <a:moveTo>
                    <a:pt x="71" y="0"/>
                  </a:moveTo>
                  <a:lnTo>
                    <a:pt x="0" y="27"/>
                  </a:lnTo>
                  <a:lnTo>
                    <a:pt x="71" y="9"/>
                  </a:lnTo>
                  <a:lnTo>
                    <a:pt x="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21"/>
            <p:cNvSpPr/>
            <p:nvPr/>
          </p:nvSpPr>
          <p:spPr>
            <a:xfrm rot="-3729115">
              <a:off x="1124822" y="4065584"/>
              <a:ext cx="9218" cy="9607"/>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1"/>
            <p:cNvSpPr/>
            <p:nvPr/>
          </p:nvSpPr>
          <p:spPr>
            <a:xfrm rot="-3729115">
              <a:off x="634503" y="5026096"/>
              <a:ext cx="1536" cy="4203"/>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1"/>
            <p:cNvSpPr/>
            <p:nvPr/>
          </p:nvSpPr>
          <p:spPr>
            <a:xfrm rot="-3729115">
              <a:off x="609963" y="5017304"/>
              <a:ext cx="4148" cy="1201"/>
            </a:xfrm>
            <a:custGeom>
              <a:rect b="b" l="l" r="r" t="t"/>
              <a:pathLst>
                <a:path extrusionOk="0" h="8" w="27">
                  <a:moveTo>
                    <a:pt x="0" y="1"/>
                  </a:moveTo>
                  <a:cubicBezTo>
                    <a:pt x="9" y="5"/>
                    <a:pt x="16" y="7"/>
                    <a:pt x="20" y="7"/>
                  </a:cubicBezTo>
                  <a:cubicBezTo>
                    <a:pt x="25" y="7"/>
                    <a:pt x="27" y="5"/>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1"/>
            <p:cNvSpPr/>
            <p:nvPr/>
          </p:nvSpPr>
          <p:spPr>
            <a:xfrm rot="-3729115">
              <a:off x="181876" y="4878526"/>
              <a:ext cx="14442" cy="9607"/>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1"/>
            <p:cNvSpPr/>
            <p:nvPr/>
          </p:nvSpPr>
          <p:spPr>
            <a:xfrm rot="-3729115">
              <a:off x="416431" y="4953260"/>
              <a:ext cx="8297" cy="4053"/>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1"/>
            <p:cNvSpPr/>
            <p:nvPr/>
          </p:nvSpPr>
          <p:spPr>
            <a:xfrm rot="-3729115">
              <a:off x="440446" y="4928981"/>
              <a:ext cx="5531" cy="6755"/>
            </a:xfrm>
            <a:custGeom>
              <a:rect b="b" l="l" r="r" t="t"/>
              <a:pathLst>
                <a:path extrusionOk="0" h="45" w="36">
                  <a:moveTo>
                    <a:pt x="36" y="0"/>
                  </a:moveTo>
                  <a:lnTo>
                    <a:pt x="1" y="45"/>
                  </a:lnTo>
                  <a:cubicBezTo>
                    <a:pt x="18" y="36"/>
                    <a:pt x="27"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1"/>
            <p:cNvSpPr/>
            <p:nvPr/>
          </p:nvSpPr>
          <p:spPr>
            <a:xfrm rot="-3729115">
              <a:off x="749970" y="5081098"/>
              <a:ext cx="8297" cy="4653"/>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1"/>
            <p:cNvSpPr/>
            <p:nvPr/>
          </p:nvSpPr>
          <p:spPr>
            <a:xfrm rot="-3729115">
              <a:off x="7960" y="4763689"/>
              <a:ext cx="10908" cy="10658"/>
            </a:xfrm>
            <a:custGeom>
              <a:rect b="b" l="l" r="r" t="t"/>
              <a:pathLst>
                <a:path extrusionOk="0" h="71" w="71">
                  <a:moveTo>
                    <a:pt x="27" y="0"/>
                  </a:moveTo>
                  <a:cubicBezTo>
                    <a:pt x="9" y="27"/>
                    <a:pt x="0" y="45"/>
                    <a:pt x="0" y="71"/>
                  </a:cubicBezTo>
                  <a:cubicBezTo>
                    <a:pt x="27" y="36"/>
                    <a:pt x="71"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1"/>
            <p:cNvSpPr/>
            <p:nvPr/>
          </p:nvSpPr>
          <p:spPr>
            <a:xfrm rot="-3729115">
              <a:off x="585900" y="5094940"/>
              <a:ext cx="4148" cy="2852"/>
            </a:xfrm>
            <a:custGeom>
              <a:rect b="b" l="l" r="r" t="t"/>
              <a:pathLst>
                <a:path extrusionOk="0" h="19" w="27">
                  <a:moveTo>
                    <a:pt x="0" y="1"/>
                  </a:moveTo>
                  <a:cubicBezTo>
                    <a:pt x="9" y="19"/>
                    <a:pt x="18" y="19"/>
                    <a:pt x="27" y="19"/>
                  </a:cubicBezTo>
                  <a:cubicBezTo>
                    <a:pt x="27" y="10"/>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1"/>
            <p:cNvSpPr/>
            <p:nvPr/>
          </p:nvSpPr>
          <p:spPr>
            <a:xfrm rot="-3729115">
              <a:off x="16194" y="4775218"/>
              <a:ext cx="6914" cy="12159"/>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21"/>
            <p:cNvSpPr/>
            <p:nvPr/>
          </p:nvSpPr>
          <p:spPr>
            <a:xfrm rot="-3729115">
              <a:off x="1156961" y="5328732"/>
              <a:ext cx="1536" cy="1351"/>
            </a:xfrm>
            <a:custGeom>
              <a:rect b="b" l="l" r="r" t="t"/>
              <a:pathLst>
                <a:path extrusionOk="0" h="9" w="10">
                  <a:moveTo>
                    <a:pt x="10" y="0"/>
                  </a:moveTo>
                  <a:cubicBezTo>
                    <a:pt x="10" y="9"/>
                    <a:pt x="10" y="9"/>
                    <a:pt x="1" y="9"/>
                  </a:cubicBezTo>
                  <a:cubicBezTo>
                    <a:pt x="10" y="9"/>
                    <a:pt x="10" y="9"/>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21"/>
            <p:cNvSpPr/>
            <p:nvPr/>
          </p:nvSpPr>
          <p:spPr>
            <a:xfrm rot="-3729115">
              <a:off x="1237168" y="5464085"/>
              <a:ext cx="154" cy="5404"/>
            </a:xfrm>
            <a:custGeom>
              <a:rect b="b" l="l" r="r" t="t"/>
              <a:pathLst>
                <a:path extrusionOk="0" h="36" w="1">
                  <a:moveTo>
                    <a:pt x="1" y="35"/>
                  </a:moveTo>
                  <a:cubicBezTo>
                    <a:pt x="1" y="27"/>
                    <a:pt x="1" y="18"/>
                    <a:pt x="1" y="0"/>
                  </a:cubicBezTo>
                  <a:cubicBezTo>
                    <a:pt x="1" y="9"/>
                    <a:pt x="1" y="18"/>
                    <a:pt x="1" y="3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1"/>
            <p:cNvSpPr/>
            <p:nvPr/>
          </p:nvSpPr>
          <p:spPr>
            <a:xfrm rot="-3729115">
              <a:off x="-75386" y="4725834"/>
              <a:ext cx="154" cy="2852"/>
            </a:xfrm>
            <a:custGeom>
              <a:rect b="b" l="l" r="r" t="t"/>
              <a:pathLst>
                <a:path extrusionOk="0" h="19" w="1">
                  <a:moveTo>
                    <a:pt x="0" y="18"/>
                  </a:moveTo>
                  <a:cubicBezTo>
                    <a:pt x="0" y="0"/>
                    <a:pt x="0" y="18"/>
                    <a:pt x="0"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1"/>
            <p:cNvSpPr/>
            <p:nvPr/>
          </p:nvSpPr>
          <p:spPr>
            <a:xfrm rot="-3729115">
              <a:off x="-72911" y="4690763"/>
              <a:ext cx="4302" cy="1501"/>
            </a:xfrm>
            <a:custGeom>
              <a:rect b="b" l="l" r="r" t="t"/>
              <a:pathLst>
                <a:path extrusionOk="0" h="10" w="28">
                  <a:moveTo>
                    <a:pt x="1" y="1"/>
                  </a:moveTo>
                  <a:cubicBezTo>
                    <a:pt x="9" y="1"/>
                    <a:pt x="18" y="10"/>
                    <a:pt x="27" y="10"/>
                  </a:cubicBezTo>
                  <a:cubicBezTo>
                    <a:pt x="18" y="10"/>
                    <a:pt x="9"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1"/>
            <p:cNvSpPr/>
            <p:nvPr/>
          </p:nvSpPr>
          <p:spPr>
            <a:xfrm rot="-3729115">
              <a:off x="74457" y="4753414"/>
              <a:ext cx="1229" cy="751"/>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1"/>
            <p:cNvSpPr/>
            <p:nvPr/>
          </p:nvSpPr>
          <p:spPr>
            <a:xfrm rot="-3729115">
              <a:off x="-76021" y="4722443"/>
              <a:ext cx="2766" cy="4203"/>
            </a:xfrm>
            <a:custGeom>
              <a:rect b="b" l="l" r="r" t="t"/>
              <a:pathLst>
                <a:path extrusionOk="0" h="28" w="18">
                  <a:moveTo>
                    <a:pt x="18" y="1"/>
                  </a:moveTo>
                  <a:cubicBezTo>
                    <a:pt x="9" y="9"/>
                    <a:pt x="9" y="18"/>
                    <a:pt x="0" y="27"/>
                  </a:cubicBezTo>
                  <a:cubicBezTo>
                    <a:pt x="9" y="18"/>
                    <a:pt x="9" y="9"/>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1"/>
            <p:cNvSpPr/>
            <p:nvPr/>
          </p:nvSpPr>
          <p:spPr>
            <a:xfrm rot="-3729115">
              <a:off x="-80280" y="4723809"/>
              <a:ext cx="2919" cy="2852"/>
            </a:xfrm>
            <a:custGeom>
              <a:rect b="b" l="l" r="r" t="t"/>
              <a:pathLst>
                <a:path extrusionOk="0" h="19" w="19">
                  <a:moveTo>
                    <a:pt x="18" y="1"/>
                  </a:moveTo>
                  <a:cubicBezTo>
                    <a:pt x="9" y="1"/>
                    <a:pt x="1" y="1"/>
                    <a:pt x="9" y="19"/>
                  </a:cubicBezTo>
                  <a:cubicBezTo>
                    <a:pt x="18" y="19"/>
                    <a:pt x="18"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1"/>
            <p:cNvSpPr/>
            <p:nvPr/>
          </p:nvSpPr>
          <p:spPr>
            <a:xfrm rot="-3729115">
              <a:off x="-72308" y="4725933"/>
              <a:ext cx="1536" cy="5404"/>
            </a:xfrm>
            <a:custGeom>
              <a:rect b="b" l="l" r="r" t="t"/>
              <a:pathLst>
                <a:path extrusionOk="0" h="36" w="10">
                  <a:moveTo>
                    <a:pt x="0" y="0"/>
                  </a:moveTo>
                  <a:cubicBezTo>
                    <a:pt x="0" y="9"/>
                    <a:pt x="9" y="18"/>
                    <a:pt x="9" y="35"/>
                  </a:cubicBezTo>
                  <a:cubicBezTo>
                    <a:pt x="9" y="18"/>
                    <a:pt x="9"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1"/>
            <p:cNvSpPr/>
            <p:nvPr/>
          </p:nvSpPr>
          <p:spPr>
            <a:xfrm rot="-3729115">
              <a:off x="928480" y="5219504"/>
              <a:ext cx="2305" cy="2702"/>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1"/>
            <p:cNvSpPr/>
            <p:nvPr/>
          </p:nvSpPr>
          <p:spPr>
            <a:xfrm rot="-3729115">
              <a:off x="295441" y="4841364"/>
              <a:ext cx="1536" cy="1501"/>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1"/>
            <p:cNvSpPr/>
            <p:nvPr/>
          </p:nvSpPr>
          <p:spPr>
            <a:xfrm rot="-3729115">
              <a:off x="283254" y="4846947"/>
              <a:ext cx="28577" cy="10658"/>
            </a:xfrm>
            <a:custGeom>
              <a:rect b="b" l="l" r="r" t="t"/>
              <a:pathLst>
                <a:path extrusionOk="0" h="71" w="186">
                  <a:moveTo>
                    <a:pt x="142" y="0"/>
                  </a:moveTo>
                  <a:lnTo>
                    <a:pt x="0" y="18"/>
                  </a:lnTo>
                  <a:lnTo>
                    <a:pt x="186" y="71"/>
                  </a:lnTo>
                  <a:cubicBezTo>
                    <a:pt x="124" y="35"/>
                    <a:pt x="133" y="18"/>
                    <a:pt x="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21"/>
            <p:cNvSpPr/>
            <p:nvPr/>
          </p:nvSpPr>
          <p:spPr>
            <a:xfrm rot="-3729115">
              <a:off x="535038" y="4275773"/>
              <a:ext cx="138584" cy="1570886"/>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21"/>
            <p:cNvSpPr/>
            <p:nvPr/>
          </p:nvSpPr>
          <p:spPr>
            <a:xfrm rot="-3729115">
              <a:off x="-110477" y="4695520"/>
              <a:ext cx="16440" cy="16812"/>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1"/>
            <p:cNvSpPr/>
            <p:nvPr/>
          </p:nvSpPr>
          <p:spPr>
            <a:xfrm rot="-3729115">
              <a:off x="-87875" y="4673257"/>
              <a:ext cx="19051" cy="19964"/>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1"/>
            <p:cNvSpPr/>
            <p:nvPr/>
          </p:nvSpPr>
          <p:spPr>
            <a:xfrm rot="-3729115">
              <a:off x="575510" y="4999160"/>
              <a:ext cx="16440" cy="9457"/>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1"/>
            <p:cNvSpPr/>
            <p:nvPr/>
          </p:nvSpPr>
          <p:spPr>
            <a:xfrm rot="-3729115">
              <a:off x="417025" y="4928803"/>
              <a:ext cx="5531" cy="8106"/>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1"/>
            <p:cNvSpPr/>
            <p:nvPr/>
          </p:nvSpPr>
          <p:spPr>
            <a:xfrm rot="-3729115">
              <a:off x="-41052" y="4738119"/>
              <a:ext cx="2766" cy="3603"/>
            </a:xfrm>
            <a:custGeom>
              <a:rect b="b" l="l" r="r" t="t"/>
              <a:pathLst>
                <a:path extrusionOk="0" h="24" w="18">
                  <a:moveTo>
                    <a:pt x="17" y="1"/>
                  </a:moveTo>
                  <a:cubicBezTo>
                    <a:pt x="5" y="17"/>
                    <a:pt x="0" y="24"/>
                    <a:pt x="1" y="24"/>
                  </a:cubicBezTo>
                  <a:cubicBezTo>
                    <a:pt x="1" y="24"/>
                    <a:pt x="8" y="15"/>
                    <a:pt x="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1"/>
            <p:cNvSpPr/>
            <p:nvPr/>
          </p:nvSpPr>
          <p:spPr>
            <a:xfrm rot="-3729115">
              <a:off x="-49347" y="4728100"/>
              <a:ext cx="5531" cy="6455"/>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1"/>
            <p:cNvSpPr/>
            <p:nvPr/>
          </p:nvSpPr>
          <p:spPr>
            <a:xfrm rot="-3729115">
              <a:off x="927619" y="5285057"/>
              <a:ext cx="4456" cy="4053"/>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1"/>
            <p:cNvSpPr/>
            <p:nvPr/>
          </p:nvSpPr>
          <p:spPr>
            <a:xfrm rot="-3729115">
              <a:off x="436426" y="4932384"/>
              <a:ext cx="4302" cy="2402"/>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1"/>
            <p:cNvSpPr/>
            <p:nvPr/>
          </p:nvSpPr>
          <p:spPr>
            <a:xfrm rot="-3729115">
              <a:off x="749045" y="5085761"/>
              <a:ext cx="1536" cy="1351"/>
            </a:xfrm>
            <a:custGeom>
              <a:rect b="b" l="l" r="r" t="t"/>
              <a:pathLst>
                <a:path extrusionOk="0" h="9" w="10">
                  <a:moveTo>
                    <a:pt x="1" y="0"/>
                  </a:moveTo>
                  <a:cubicBezTo>
                    <a:pt x="1" y="9"/>
                    <a:pt x="1" y="9"/>
                    <a:pt x="10" y="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1"/>
            <p:cNvSpPr/>
            <p:nvPr/>
          </p:nvSpPr>
          <p:spPr>
            <a:xfrm rot="-3729115">
              <a:off x="126356" y="4746460"/>
              <a:ext cx="4148" cy="4053"/>
            </a:xfrm>
            <a:custGeom>
              <a:rect b="b" l="l" r="r" t="t"/>
              <a:pathLst>
                <a:path extrusionOk="0" h="27" w="27">
                  <a:moveTo>
                    <a:pt x="27" y="0"/>
                  </a:moveTo>
                  <a:cubicBezTo>
                    <a:pt x="18" y="9"/>
                    <a:pt x="9" y="18"/>
                    <a:pt x="0" y="27"/>
                  </a:cubicBezTo>
                  <a:cubicBezTo>
                    <a:pt x="9" y="27"/>
                    <a:pt x="27" y="18"/>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21"/>
            <p:cNvSpPr/>
            <p:nvPr/>
          </p:nvSpPr>
          <p:spPr>
            <a:xfrm rot="-3729115">
              <a:off x="-70464" y="4728589"/>
              <a:ext cx="13520" cy="7355"/>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21"/>
            <p:cNvSpPr/>
            <p:nvPr/>
          </p:nvSpPr>
          <p:spPr>
            <a:xfrm rot="-3729115">
              <a:off x="-64757" y="4679468"/>
              <a:ext cx="5531" cy="10808"/>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21"/>
            <p:cNvSpPr/>
            <p:nvPr/>
          </p:nvSpPr>
          <p:spPr>
            <a:xfrm rot="-3729115">
              <a:off x="-70953" y="4679351"/>
              <a:ext cx="2919" cy="5404"/>
            </a:xfrm>
            <a:custGeom>
              <a:rect b="b" l="l" r="r" t="t"/>
              <a:pathLst>
                <a:path extrusionOk="0" h="36" w="19">
                  <a:moveTo>
                    <a:pt x="0" y="1"/>
                  </a:moveTo>
                  <a:cubicBezTo>
                    <a:pt x="0" y="9"/>
                    <a:pt x="9" y="27"/>
                    <a:pt x="9" y="36"/>
                  </a:cubicBezTo>
                  <a:cubicBezTo>
                    <a:pt x="18" y="18"/>
                    <a:pt x="9"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1"/>
            <p:cNvSpPr/>
            <p:nvPr/>
          </p:nvSpPr>
          <p:spPr>
            <a:xfrm rot="-3729115">
              <a:off x="13483" y="4723707"/>
              <a:ext cx="6914" cy="8556"/>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1"/>
            <p:cNvSpPr/>
            <p:nvPr/>
          </p:nvSpPr>
          <p:spPr>
            <a:xfrm rot="-3729115">
              <a:off x="-2736" y="4695074"/>
              <a:ext cx="10908" cy="4053"/>
            </a:xfrm>
            <a:custGeom>
              <a:rect b="b" l="l" r="r" t="t"/>
              <a:pathLst>
                <a:path extrusionOk="0" h="27" w="71">
                  <a:moveTo>
                    <a:pt x="44" y="0"/>
                  </a:moveTo>
                  <a:cubicBezTo>
                    <a:pt x="35" y="9"/>
                    <a:pt x="18" y="18"/>
                    <a:pt x="0" y="27"/>
                  </a:cubicBezTo>
                  <a:lnTo>
                    <a:pt x="71" y="27"/>
                  </a:ln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1"/>
            <p:cNvSpPr/>
            <p:nvPr/>
          </p:nvSpPr>
          <p:spPr>
            <a:xfrm rot="-3729115">
              <a:off x="22430" y="4696749"/>
              <a:ext cx="8297" cy="9607"/>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1"/>
            <p:cNvSpPr/>
            <p:nvPr/>
          </p:nvSpPr>
          <p:spPr>
            <a:xfrm rot="-3729115">
              <a:off x="109753" y="4785969"/>
              <a:ext cx="17822" cy="1501"/>
            </a:xfrm>
            <a:custGeom>
              <a:rect b="b" l="l" r="r" t="t"/>
              <a:pathLst>
                <a:path extrusionOk="0" h="10" w="116">
                  <a:moveTo>
                    <a:pt x="1" y="1"/>
                  </a:moveTo>
                  <a:lnTo>
                    <a:pt x="116" y="10"/>
                  </a:lnTo>
                  <a:lnTo>
                    <a:pt x="1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1"/>
            <p:cNvSpPr/>
            <p:nvPr/>
          </p:nvSpPr>
          <p:spPr>
            <a:xfrm rot="-3729115">
              <a:off x="221944" y="4790084"/>
              <a:ext cx="19205" cy="12309"/>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1"/>
            <p:cNvSpPr/>
            <p:nvPr/>
          </p:nvSpPr>
          <p:spPr>
            <a:xfrm rot="-3729115">
              <a:off x="223153" y="4802590"/>
              <a:ext cx="2766" cy="4203"/>
            </a:xfrm>
            <a:custGeom>
              <a:rect b="b" l="l" r="r" t="t"/>
              <a:pathLst>
                <a:path extrusionOk="0" h="28" w="18">
                  <a:moveTo>
                    <a:pt x="0" y="1"/>
                  </a:moveTo>
                  <a:cubicBezTo>
                    <a:pt x="9" y="18"/>
                    <a:pt x="18" y="18"/>
                    <a:pt x="18" y="27"/>
                  </a:cubicBezTo>
                  <a:cubicBezTo>
                    <a:pt x="18" y="18"/>
                    <a:pt x="9"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1"/>
            <p:cNvSpPr/>
            <p:nvPr/>
          </p:nvSpPr>
          <p:spPr>
            <a:xfrm rot="-3729115">
              <a:off x="1254279" y="5487596"/>
              <a:ext cx="6914" cy="5404"/>
            </a:xfrm>
            <a:custGeom>
              <a:rect b="b" l="l" r="r" t="t"/>
              <a:pathLst>
                <a:path extrusionOk="0" h="36" w="45">
                  <a:moveTo>
                    <a:pt x="27" y="0"/>
                  </a:moveTo>
                  <a:lnTo>
                    <a:pt x="0" y="36"/>
                  </a:lnTo>
                  <a:lnTo>
                    <a:pt x="0" y="36"/>
                  </a:lnTo>
                  <a:lnTo>
                    <a:pt x="44" y="9"/>
                  </a:ln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1"/>
            <p:cNvSpPr/>
            <p:nvPr/>
          </p:nvSpPr>
          <p:spPr>
            <a:xfrm rot="-3729115">
              <a:off x="1265656" y="5486281"/>
              <a:ext cx="12445" cy="5554"/>
            </a:xfrm>
            <a:custGeom>
              <a:rect b="b" l="l" r="r" t="t"/>
              <a:pathLst>
                <a:path extrusionOk="0" h="37" w="81">
                  <a:moveTo>
                    <a:pt x="80" y="1"/>
                  </a:moveTo>
                  <a:lnTo>
                    <a:pt x="1" y="10"/>
                  </a:lnTo>
                  <a:lnTo>
                    <a:pt x="71" y="36"/>
                  </a:lnTo>
                  <a:cubicBezTo>
                    <a:pt x="71" y="27"/>
                    <a:pt x="62" y="10"/>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1"/>
            <p:cNvSpPr/>
            <p:nvPr/>
          </p:nvSpPr>
          <p:spPr>
            <a:xfrm rot="-3729115">
              <a:off x="573394" y="4972941"/>
              <a:ext cx="6914" cy="5404"/>
            </a:xfrm>
            <a:custGeom>
              <a:rect b="b" l="l" r="r" t="t"/>
              <a:pathLst>
                <a:path extrusionOk="0" h="36" w="45">
                  <a:moveTo>
                    <a:pt x="18" y="1"/>
                  </a:moveTo>
                  <a:cubicBezTo>
                    <a:pt x="0" y="9"/>
                    <a:pt x="0" y="18"/>
                    <a:pt x="0" y="36"/>
                  </a:cubicBezTo>
                  <a:lnTo>
                    <a:pt x="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1"/>
            <p:cNvSpPr/>
            <p:nvPr/>
          </p:nvSpPr>
          <p:spPr>
            <a:xfrm rot="-3729115">
              <a:off x="637101" y="5025522"/>
              <a:ext cx="11062" cy="2852"/>
            </a:xfrm>
            <a:custGeom>
              <a:rect b="b" l="l" r="r" t="t"/>
              <a:pathLst>
                <a:path extrusionOk="0" h="19" w="72">
                  <a:moveTo>
                    <a:pt x="71" y="1"/>
                  </a:moveTo>
                  <a:lnTo>
                    <a:pt x="1" y="19"/>
                  </a:lnTo>
                  <a:lnTo>
                    <a:pt x="71" y="10"/>
                  </a:ln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1"/>
            <p:cNvSpPr/>
            <p:nvPr/>
          </p:nvSpPr>
          <p:spPr>
            <a:xfrm rot="-3729115">
              <a:off x="700178" y="5044451"/>
              <a:ext cx="12752" cy="9457"/>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21"/>
            <p:cNvSpPr/>
            <p:nvPr/>
          </p:nvSpPr>
          <p:spPr>
            <a:xfrm rot="-3729115">
              <a:off x="1579671" y="4639405"/>
              <a:ext cx="9065" cy="2552"/>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21"/>
            <p:cNvSpPr/>
            <p:nvPr/>
          </p:nvSpPr>
          <p:spPr>
            <a:xfrm rot="-3729115">
              <a:off x="1533512" y="4637286"/>
              <a:ext cx="8297" cy="5404"/>
            </a:xfrm>
            <a:custGeom>
              <a:rect b="b" l="l" r="r" t="t"/>
              <a:pathLst>
                <a:path extrusionOk="0" h="36" w="54">
                  <a:moveTo>
                    <a:pt x="0" y="1"/>
                  </a:moveTo>
                  <a:lnTo>
                    <a:pt x="27" y="36"/>
                  </a:lnTo>
                  <a:lnTo>
                    <a:pt x="53" y="3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1"/>
            <p:cNvSpPr/>
            <p:nvPr/>
          </p:nvSpPr>
          <p:spPr>
            <a:xfrm rot="-3729115">
              <a:off x="1507017" y="4620945"/>
              <a:ext cx="17822" cy="24017"/>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1"/>
            <p:cNvSpPr/>
            <p:nvPr/>
          </p:nvSpPr>
          <p:spPr>
            <a:xfrm rot="-3729115">
              <a:off x="1501206" y="4590327"/>
              <a:ext cx="3995" cy="4653"/>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1"/>
            <p:cNvSpPr/>
            <p:nvPr/>
          </p:nvSpPr>
          <p:spPr>
            <a:xfrm rot="-3729115">
              <a:off x="1504474" y="4589455"/>
              <a:ext cx="2612" cy="2102"/>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1"/>
            <p:cNvSpPr/>
            <p:nvPr/>
          </p:nvSpPr>
          <p:spPr>
            <a:xfrm rot="-3729115">
              <a:off x="1486483" y="4578445"/>
              <a:ext cx="10908" cy="7806"/>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1"/>
            <p:cNvSpPr/>
            <p:nvPr/>
          </p:nvSpPr>
          <p:spPr>
            <a:xfrm rot="-3729115">
              <a:off x="1480258" y="4590271"/>
              <a:ext cx="4148" cy="2852"/>
            </a:xfrm>
            <a:custGeom>
              <a:rect b="b" l="l" r="r" t="t"/>
              <a:pathLst>
                <a:path extrusionOk="0" h="19" w="27">
                  <a:moveTo>
                    <a:pt x="0" y="1"/>
                  </a:moveTo>
                  <a:lnTo>
                    <a:pt x="18" y="18"/>
                  </a:lnTo>
                  <a:cubicBezTo>
                    <a:pt x="27" y="9"/>
                    <a:pt x="27"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1"/>
            <p:cNvSpPr/>
            <p:nvPr/>
          </p:nvSpPr>
          <p:spPr>
            <a:xfrm rot="-3729115">
              <a:off x="1479924" y="4591593"/>
              <a:ext cx="11062" cy="5404"/>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1"/>
            <p:cNvSpPr/>
            <p:nvPr/>
          </p:nvSpPr>
          <p:spPr>
            <a:xfrm rot="-3729115">
              <a:off x="1488705" y="4595209"/>
              <a:ext cx="9833" cy="9007"/>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21"/>
            <p:cNvSpPr/>
            <p:nvPr/>
          </p:nvSpPr>
          <p:spPr>
            <a:xfrm rot="-3729115">
              <a:off x="1498980" y="4633218"/>
              <a:ext cx="8297" cy="8106"/>
            </a:xfrm>
            <a:custGeom>
              <a:rect b="b" l="l" r="r" t="t"/>
              <a:pathLst>
                <a:path extrusionOk="0" h="54" w="54">
                  <a:moveTo>
                    <a:pt x="27" y="1"/>
                  </a:moveTo>
                  <a:lnTo>
                    <a:pt x="0" y="27"/>
                  </a:lnTo>
                  <a:lnTo>
                    <a:pt x="36" y="54"/>
                  </a:lnTo>
                  <a:cubicBezTo>
                    <a:pt x="18" y="36"/>
                    <a:pt x="53"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21"/>
            <p:cNvSpPr/>
            <p:nvPr/>
          </p:nvSpPr>
          <p:spPr>
            <a:xfrm rot="-3729115">
              <a:off x="1457914" y="4568836"/>
              <a:ext cx="11062" cy="6755"/>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21"/>
            <p:cNvSpPr/>
            <p:nvPr/>
          </p:nvSpPr>
          <p:spPr>
            <a:xfrm rot="-3729115">
              <a:off x="1453950" y="4575024"/>
              <a:ext cx="5531" cy="5404"/>
            </a:xfrm>
            <a:custGeom>
              <a:rect b="b" l="l" r="r" t="t"/>
              <a:pathLst>
                <a:path extrusionOk="0" h="36" w="36">
                  <a:moveTo>
                    <a:pt x="9" y="0"/>
                  </a:moveTo>
                  <a:lnTo>
                    <a:pt x="9" y="0"/>
                  </a:lnTo>
                  <a:cubicBezTo>
                    <a:pt x="1" y="36"/>
                    <a:pt x="18" y="36"/>
                    <a:pt x="36" y="36"/>
                  </a:cubicBez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1"/>
            <p:cNvSpPr/>
            <p:nvPr/>
          </p:nvSpPr>
          <p:spPr>
            <a:xfrm rot="-3729115">
              <a:off x="1472600" y="4597119"/>
              <a:ext cx="10908" cy="10808"/>
            </a:xfrm>
            <a:custGeom>
              <a:rect b="b" l="l" r="r" t="t"/>
              <a:pathLst>
                <a:path extrusionOk="0" h="72" w="71">
                  <a:moveTo>
                    <a:pt x="0" y="1"/>
                  </a:moveTo>
                  <a:lnTo>
                    <a:pt x="9" y="19"/>
                  </a:lnTo>
                  <a:lnTo>
                    <a:pt x="71" y="7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1"/>
            <p:cNvSpPr/>
            <p:nvPr/>
          </p:nvSpPr>
          <p:spPr>
            <a:xfrm rot="-3729115">
              <a:off x="1439810" y="4551275"/>
              <a:ext cx="11062" cy="5404"/>
            </a:xfrm>
            <a:custGeom>
              <a:rect b="b" l="l" r="r" t="t"/>
              <a:pathLst>
                <a:path extrusionOk="0" h="36" w="72">
                  <a:moveTo>
                    <a:pt x="1" y="0"/>
                  </a:moveTo>
                  <a:lnTo>
                    <a:pt x="27" y="18"/>
                  </a:lnTo>
                  <a:lnTo>
                    <a:pt x="72" y="36"/>
                  </a:lnTo>
                  <a:lnTo>
                    <a:pt x="72" y="3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1"/>
            <p:cNvSpPr/>
            <p:nvPr/>
          </p:nvSpPr>
          <p:spPr>
            <a:xfrm rot="-3729115">
              <a:off x="1423116" y="4536730"/>
              <a:ext cx="12445" cy="11258"/>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1"/>
            <p:cNvSpPr/>
            <p:nvPr/>
          </p:nvSpPr>
          <p:spPr>
            <a:xfrm rot="-3729115">
              <a:off x="1416586" y="4540825"/>
              <a:ext cx="5531" cy="5554"/>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1"/>
            <p:cNvSpPr/>
            <p:nvPr/>
          </p:nvSpPr>
          <p:spPr>
            <a:xfrm rot="-3729115">
              <a:off x="1441244" y="4565306"/>
              <a:ext cx="8297" cy="5404"/>
            </a:xfrm>
            <a:custGeom>
              <a:rect b="b" l="l" r="r" t="t"/>
              <a:pathLst>
                <a:path extrusionOk="0" h="36" w="54">
                  <a:moveTo>
                    <a:pt x="53" y="0"/>
                  </a:moveTo>
                  <a:lnTo>
                    <a:pt x="0" y="18"/>
                  </a:lnTo>
                  <a:lnTo>
                    <a:pt x="0" y="36"/>
                  </a:lnTo>
                  <a:cubicBezTo>
                    <a:pt x="18" y="27"/>
                    <a:pt x="44" y="27"/>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1"/>
            <p:cNvSpPr/>
            <p:nvPr/>
          </p:nvSpPr>
          <p:spPr>
            <a:xfrm rot="-3729115">
              <a:off x="1441138" y="4567519"/>
              <a:ext cx="154" cy="5554"/>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1"/>
            <p:cNvSpPr/>
            <p:nvPr/>
          </p:nvSpPr>
          <p:spPr>
            <a:xfrm rot="-3729115">
              <a:off x="1445690" y="4572845"/>
              <a:ext cx="154" cy="150"/>
            </a:xfrm>
            <a:custGeom>
              <a:rect b="b" l="l" r="r" t="t"/>
              <a:pathLst>
                <a:path extrusionOk="0" h="1" w="1">
                  <a:moveTo>
                    <a:pt x="0" y="1"/>
                  </a:moveTo>
                  <a:lnTo>
                    <a:pt x="0" y="1"/>
                  </a:ln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1"/>
            <p:cNvSpPr/>
            <p:nvPr/>
          </p:nvSpPr>
          <p:spPr>
            <a:xfrm rot="-3729115">
              <a:off x="1449225" y="4594391"/>
              <a:ext cx="15057" cy="5704"/>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1"/>
            <p:cNvSpPr/>
            <p:nvPr/>
          </p:nvSpPr>
          <p:spPr>
            <a:xfrm rot="-3729115">
              <a:off x="1443995" y="4579198"/>
              <a:ext cx="6914" cy="6755"/>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1"/>
            <p:cNvSpPr/>
            <p:nvPr/>
          </p:nvSpPr>
          <p:spPr>
            <a:xfrm rot="-3729115">
              <a:off x="1440013" y="4581203"/>
              <a:ext cx="4302" cy="2852"/>
            </a:xfrm>
            <a:custGeom>
              <a:rect b="b" l="l" r="r" t="t"/>
              <a:pathLst>
                <a:path extrusionOk="0" h="19" w="28">
                  <a:moveTo>
                    <a:pt x="1" y="1"/>
                  </a:moveTo>
                  <a:lnTo>
                    <a:pt x="19" y="18"/>
                  </a:lnTo>
                  <a:lnTo>
                    <a:pt x="27" y="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1"/>
            <p:cNvSpPr/>
            <p:nvPr/>
          </p:nvSpPr>
          <p:spPr>
            <a:xfrm rot="-3729115">
              <a:off x="1414511" y="4552301"/>
              <a:ext cx="6914" cy="10958"/>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21"/>
            <p:cNvSpPr/>
            <p:nvPr/>
          </p:nvSpPr>
          <p:spPr>
            <a:xfrm rot="-3729115">
              <a:off x="1430891" y="4565509"/>
              <a:ext cx="1536" cy="150"/>
            </a:xfrm>
            <a:custGeom>
              <a:rect b="b" l="l" r="r" t="t"/>
              <a:pathLst>
                <a:path extrusionOk="0" h="1" w="10">
                  <a:moveTo>
                    <a:pt x="9" y="1"/>
                  </a:moveTo>
                  <a:lnTo>
                    <a:pt x="9" y="1"/>
                  </a:lnTo>
                  <a:cubicBezTo>
                    <a:pt x="9" y="1"/>
                    <a:pt x="1"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21"/>
            <p:cNvSpPr/>
            <p:nvPr/>
          </p:nvSpPr>
          <p:spPr>
            <a:xfrm rot="-3729115">
              <a:off x="1383745" y="4542305"/>
              <a:ext cx="1383" cy="1501"/>
            </a:xfrm>
            <a:custGeom>
              <a:rect b="b" l="l" r="r" t="t"/>
              <a:pathLst>
                <a:path extrusionOk="0" h="10" w="9">
                  <a:moveTo>
                    <a:pt x="9" y="1"/>
                  </a:moveTo>
                  <a:cubicBezTo>
                    <a:pt x="9" y="9"/>
                    <a:pt x="0" y="9"/>
                    <a:pt x="0" y="9"/>
                  </a:cubicBezTo>
                  <a:lnTo>
                    <a:pt x="9" y="9"/>
                  </a:ln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1"/>
            <p:cNvSpPr/>
            <p:nvPr/>
          </p:nvSpPr>
          <p:spPr>
            <a:xfrm rot="-3729115">
              <a:off x="1420855" y="4562546"/>
              <a:ext cx="4148" cy="5404"/>
            </a:xfrm>
            <a:custGeom>
              <a:rect b="b" l="l" r="r" t="t"/>
              <a:pathLst>
                <a:path extrusionOk="0" h="36" w="27">
                  <a:moveTo>
                    <a:pt x="9" y="0"/>
                  </a:moveTo>
                  <a:cubicBezTo>
                    <a:pt x="0" y="18"/>
                    <a:pt x="9" y="27"/>
                    <a:pt x="27" y="35"/>
                  </a:cubicBezTo>
                  <a:cubicBezTo>
                    <a:pt x="18" y="27"/>
                    <a:pt x="18" y="18"/>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1"/>
            <p:cNvSpPr/>
            <p:nvPr/>
          </p:nvSpPr>
          <p:spPr>
            <a:xfrm rot="-3729115">
              <a:off x="1405304" y="4544389"/>
              <a:ext cx="5531" cy="4203"/>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1"/>
            <p:cNvSpPr/>
            <p:nvPr/>
          </p:nvSpPr>
          <p:spPr>
            <a:xfrm rot="-3729115">
              <a:off x="1431066" y="4560402"/>
              <a:ext cx="1536" cy="1351"/>
            </a:xfrm>
            <a:custGeom>
              <a:rect b="b" l="l" r="r" t="t"/>
              <a:pathLst>
                <a:path extrusionOk="0" h="9" w="10">
                  <a:moveTo>
                    <a:pt x="1" y="9"/>
                  </a:moveTo>
                  <a:cubicBezTo>
                    <a:pt x="1" y="9"/>
                    <a:pt x="1" y="9"/>
                    <a:pt x="1" y="9"/>
                  </a:cubicBezTo>
                  <a:cubicBezTo>
                    <a:pt x="10" y="0"/>
                    <a:pt x="1" y="9"/>
                    <a:pt x="1"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1"/>
            <p:cNvSpPr/>
            <p:nvPr/>
          </p:nvSpPr>
          <p:spPr>
            <a:xfrm rot="-3729115">
              <a:off x="1426905" y="4561027"/>
              <a:ext cx="5531" cy="5404"/>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1"/>
            <p:cNvSpPr/>
            <p:nvPr/>
          </p:nvSpPr>
          <p:spPr>
            <a:xfrm rot="-3729115">
              <a:off x="1345370" y="4552441"/>
              <a:ext cx="49011" cy="22216"/>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1"/>
            <p:cNvSpPr/>
            <p:nvPr/>
          </p:nvSpPr>
          <p:spPr>
            <a:xfrm rot="-3729115">
              <a:off x="1387882" y="4536412"/>
              <a:ext cx="9526" cy="13360"/>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1"/>
            <p:cNvSpPr/>
            <p:nvPr/>
          </p:nvSpPr>
          <p:spPr>
            <a:xfrm rot="-3729115">
              <a:off x="1388171" y="4552184"/>
              <a:ext cx="24583" cy="17413"/>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21"/>
            <p:cNvSpPr/>
            <p:nvPr/>
          </p:nvSpPr>
          <p:spPr>
            <a:xfrm rot="-3729115">
              <a:off x="1439697" y="4615505"/>
              <a:ext cx="1536" cy="1051"/>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21"/>
            <p:cNvSpPr/>
            <p:nvPr/>
          </p:nvSpPr>
          <p:spPr>
            <a:xfrm rot="-3729115">
              <a:off x="1431363" y="4596425"/>
              <a:ext cx="21817" cy="14711"/>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21"/>
            <p:cNvSpPr/>
            <p:nvPr/>
          </p:nvSpPr>
          <p:spPr>
            <a:xfrm rot="-3729115">
              <a:off x="1409231" y="4580997"/>
              <a:ext cx="11062" cy="10658"/>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1"/>
            <p:cNvSpPr/>
            <p:nvPr/>
          </p:nvSpPr>
          <p:spPr>
            <a:xfrm rot="-3729115">
              <a:off x="1378510" y="4532727"/>
              <a:ext cx="12445" cy="5404"/>
            </a:xfrm>
            <a:custGeom>
              <a:rect b="b" l="l" r="r" t="t"/>
              <a:pathLst>
                <a:path extrusionOk="0" h="36" w="81">
                  <a:moveTo>
                    <a:pt x="1" y="0"/>
                  </a:moveTo>
                  <a:lnTo>
                    <a:pt x="27" y="27"/>
                  </a:lnTo>
                  <a:lnTo>
                    <a:pt x="80" y="3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1"/>
            <p:cNvSpPr/>
            <p:nvPr/>
          </p:nvSpPr>
          <p:spPr>
            <a:xfrm rot="-3729115">
              <a:off x="1370937" y="4528042"/>
              <a:ext cx="6914" cy="2852"/>
            </a:xfrm>
            <a:custGeom>
              <a:rect b="b" l="l" r="r" t="t"/>
              <a:pathLst>
                <a:path extrusionOk="0" h="19" w="45">
                  <a:moveTo>
                    <a:pt x="18" y="1"/>
                  </a:moveTo>
                  <a:lnTo>
                    <a:pt x="1" y="18"/>
                  </a:lnTo>
                  <a:lnTo>
                    <a:pt x="45" y="18"/>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1"/>
            <p:cNvSpPr/>
            <p:nvPr/>
          </p:nvSpPr>
          <p:spPr>
            <a:xfrm rot="-3729115">
              <a:off x="710947" y="4289664"/>
              <a:ext cx="2919" cy="2702"/>
            </a:xfrm>
            <a:custGeom>
              <a:rect b="b" l="l" r="r" t="t"/>
              <a:pathLst>
                <a:path extrusionOk="0" h="18" w="19">
                  <a:moveTo>
                    <a:pt x="1" y="0"/>
                  </a:moveTo>
                  <a:cubicBezTo>
                    <a:pt x="1" y="9"/>
                    <a:pt x="10" y="9"/>
                    <a:pt x="18" y="1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1"/>
            <p:cNvSpPr/>
            <p:nvPr/>
          </p:nvSpPr>
          <p:spPr>
            <a:xfrm rot="-3729115">
              <a:off x="730380" y="4298654"/>
              <a:ext cx="2919" cy="751"/>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1"/>
            <p:cNvSpPr/>
            <p:nvPr/>
          </p:nvSpPr>
          <p:spPr>
            <a:xfrm rot="-3729115">
              <a:off x="1094086" y="4379172"/>
              <a:ext cx="17822" cy="9457"/>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1"/>
            <p:cNvSpPr/>
            <p:nvPr/>
          </p:nvSpPr>
          <p:spPr>
            <a:xfrm rot="-3729115">
              <a:off x="895349" y="4337993"/>
              <a:ext cx="8297" cy="2852"/>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1"/>
            <p:cNvSpPr/>
            <p:nvPr/>
          </p:nvSpPr>
          <p:spPr>
            <a:xfrm rot="-3729115">
              <a:off x="876441" y="4360920"/>
              <a:ext cx="5531" cy="5554"/>
            </a:xfrm>
            <a:custGeom>
              <a:rect b="b" l="l" r="r" t="t"/>
              <a:pathLst>
                <a:path extrusionOk="0" h="37" w="36">
                  <a:moveTo>
                    <a:pt x="36" y="1"/>
                  </a:moveTo>
                  <a:cubicBezTo>
                    <a:pt x="18" y="10"/>
                    <a:pt x="9" y="27"/>
                    <a:pt x="0" y="36"/>
                  </a:cubicBez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1"/>
            <p:cNvSpPr/>
            <p:nvPr/>
          </p:nvSpPr>
          <p:spPr>
            <a:xfrm rot="-3729115">
              <a:off x="604517" y="4248177"/>
              <a:ext cx="8297" cy="3452"/>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1"/>
            <p:cNvSpPr/>
            <p:nvPr/>
          </p:nvSpPr>
          <p:spPr>
            <a:xfrm rot="-3729115">
              <a:off x="1249731" y="4470856"/>
              <a:ext cx="11062" cy="9457"/>
            </a:xfrm>
            <a:custGeom>
              <a:rect b="b" l="l" r="r" t="t"/>
              <a:pathLst>
                <a:path extrusionOk="0" h="63" w="72">
                  <a:moveTo>
                    <a:pt x="71" y="1"/>
                  </a:moveTo>
                  <a:cubicBezTo>
                    <a:pt x="45" y="36"/>
                    <a:pt x="0" y="63"/>
                    <a:pt x="45" y="63"/>
                  </a:cubicBezTo>
                  <a:cubicBezTo>
                    <a:pt x="62" y="36"/>
                    <a:pt x="71" y="18"/>
                    <a:pt x="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1"/>
            <p:cNvSpPr/>
            <p:nvPr/>
          </p:nvSpPr>
          <p:spPr>
            <a:xfrm rot="-3729115">
              <a:off x="752064" y="4218966"/>
              <a:ext cx="4302" cy="2852"/>
            </a:xfrm>
            <a:custGeom>
              <a:rect b="b" l="l" r="r" t="t"/>
              <a:pathLst>
                <a:path extrusionOk="0" h="19" w="28">
                  <a:moveTo>
                    <a:pt x="1" y="1"/>
                  </a:moveTo>
                  <a:cubicBezTo>
                    <a:pt x="9" y="18"/>
                    <a:pt x="18" y="18"/>
                    <a:pt x="27" y="18"/>
                  </a:cubicBezTo>
                  <a:cubicBezTo>
                    <a:pt x="18" y="9"/>
                    <a:pt x="9"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1"/>
            <p:cNvSpPr/>
            <p:nvPr/>
          </p:nvSpPr>
          <p:spPr>
            <a:xfrm rot="-3729115">
              <a:off x="1246209" y="4460230"/>
              <a:ext cx="8297" cy="9457"/>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21"/>
            <p:cNvSpPr/>
            <p:nvPr/>
          </p:nvSpPr>
          <p:spPr>
            <a:xfrm rot="-3729115">
              <a:off x="255534" y="4054691"/>
              <a:ext cx="1536" cy="1501"/>
            </a:xfrm>
            <a:custGeom>
              <a:rect b="b" l="l" r="r" t="t"/>
              <a:pathLst>
                <a:path extrusionOk="0" h="10" w="10">
                  <a:moveTo>
                    <a:pt x="10" y="1"/>
                  </a:moveTo>
                  <a:cubicBezTo>
                    <a:pt x="1" y="1"/>
                    <a:pt x="1" y="1"/>
                    <a:pt x="1" y="10"/>
                  </a:cubicBezTo>
                  <a:cubicBezTo>
                    <a:pt x="10" y="1"/>
                    <a:pt x="1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21"/>
            <p:cNvSpPr/>
            <p:nvPr/>
          </p:nvSpPr>
          <p:spPr>
            <a:xfrm rot="-3729115">
              <a:off x="1332030" y="4505967"/>
              <a:ext cx="154" cy="2852"/>
            </a:xfrm>
            <a:custGeom>
              <a:rect b="b" l="l" r="r" t="t"/>
              <a:pathLst>
                <a:path extrusionOk="0" h="19" w="1">
                  <a:moveTo>
                    <a:pt x="0" y="1"/>
                  </a:moveTo>
                  <a:cubicBezTo>
                    <a:pt x="0" y="18"/>
                    <a:pt x="0"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1"/>
            <p:cNvSpPr/>
            <p:nvPr/>
          </p:nvSpPr>
          <p:spPr>
            <a:xfrm rot="-3729115">
              <a:off x="1325276" y="4542313"/>
              <a:ext cx="4302" cy="1501"/>
            </a:xfrm>
            <a:custGeom>
              <a:rect b="b" l="l" r="r" t="t"/>
              <a:pathLst>
                <a:path extrusionOk="0" h="10" w="28">
                  <a:moveTo>
                    <a:pt x="27" y="10"/>
                  </a:moveTo>
                  <a:cubicBezTo>
                    <a:pt x="27" y="10"/>
                    <a:pt x="18" y="1"/>
                    <a:pt x="1" y="1"/>
                  </a:cubicBezTo>
                  <a:cubicBezTo>
                    <a:pt x="18" y="1"/>
                    <a:pt x="27" y="10"/>
                    <a:pt x="27"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1"/>
            <p:cNvSpPr/>
            <p:nvPr/>
          </p:nvSpPr>
          <p:spPr>
            <a:xfrm rot="-3729115">
              <a:off x="1199602" y="4496137"/>
              <a:ext cx="1844" cy="1051"/>
            </a:xfrm>
            <a:custGeom>
              <a:rect b="b" l="l" r="r" t="t"/>
              <a:pathLst>
                <a:path extrusionOk="0" h="7" w="12">
                  <a:moveTo>
                    <a:pt x="11" y="0"/>
                  </a:moveTo>
                  <a:cubicBezTo>
                    <a:pt x="2" y="5"/>
                    <a:pt x="0" y="7"/>
                    <a:pt x="1" y="7"/>
                  </a:cubicBezTo>
                  <a:cubicBezTo>
                    <a:pt x="2" y="7"/>
                    <a:pt x="7" y="5"/>
                    <a:pt x="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1"/>
            <p:cNvSpPr/>
            <p:nvPr/>
          </p:nvSpPr>
          <p:spPr>
            <a:xfrm rot="-3729115">
              <a:off x="1330526" y="4509087"/>
              <a:ext cx="2919" cy="2852"/>
            </a:xfrm>
            <a:custGeom>
              <a:rect b="b" l="l" r="r" t="t"/>
              <a:pathLst>
                <a:path extrusionOk="0" h="19" w="19">
                  <a:moveTo>
                    <a:pt x="19" y="1"/>
                  </a:moveTo>
                  <a:cubicBezTo>
                    <a:pt x="10" y="1"/>
                    <a:pt x="10" y="9"/>
                    <a:pt x="1" y="18"/>
                  </a:cubicBezTo>
                  <a:cubicBezTo>
                    <a:pt x="10" y="18"/>
                    <a:pt x="19" y="9"/>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1"/>
            <p:cNvSpPr/>
            <p:nvPr/>
          </p:nvSpPr>
          <p:spPr>
            <a:xfrm rot="-3729115">
              <a:off x="1334062" y="4508413"/>
              <a:ext cx="2305" cy="2252"/>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1"/>
            <p:cNvSpPr/>
            <p:nvPr/>
          </p:nvSpPr>
          <p:spPr>
            <a:xfrm rot="-3729115">
              <a:off x="1329325" y="4505003"/>
              <a:ext cx="1536" cy="4053"/>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1"/>
            <p:cNvSpPr/>
            <p:nvPr/>
          </p:nvSpPr>
          <p:spPr>
            <a:xfrm rot="-3729115">
              <a:off x="454924" y="4135852"/>
              <a:ext cx="2305" cy="1651"/>
            </a:xfrm>
            <a:custGeom>
              <a:rect b="b" l="l" r="r" t="t"/>
              <a:pathLst>
                <a:path extrusionOk="0" h="11" w="15">
                  <a:moveTo>
                    <a:pt x="2" y="0"/>
                  </a:moveTo>
                  <a:cubicBezTo>
                    <a:pt x="0" y="0"/>
                    <a:pt x="5" y="5"/>
                    <a:pt x="15" y="10"/>
                  </a:cubicBezTo>
                  <a:cubicBezTo>
                    <a:pt x="7" y="3"/>
                    <a:pt x="3"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1"/>
            <p:cNvSpPr/>
            <p:nvPr/>
          </p:nvSpPr>
          <p:spPr>
            <a:xfrm rot="-3729115">
              <a:off x="1007184" y="4435942"/>
              <a:ext cx="154" cy="150"/>
            </a:xfrm>
            <a:custGeom>
              <a:rect b="b" l="l" r="r" t="t"/>
              <a:pathLst>
                <a:path extrusionOk="0" h="1" w="1">
                  <a:moveTo>
                    <a:pt x="1" y="1"/>
                  </a:moveTo>
                  <a:cubicBezTo>
                    <a:pt x="1" y="1"/>
                    <a:pt x="1" y="1"/>
                    <a:pt x="1" y="1"/>
                  </a:cubicBezTo>
                  <a:cubicBezTo>
                    <a:pt x="1" y="1"/>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21"/>
            <p:cNvSpPr/>
            <p:nvPr/>
          </p:nvSpPr>
          <p:spPr>
            <a:xfrm rot="-3729115">
              <a:off x="992012" y="4421696"/>
              <a:ext cx="30114" cy="9457"/>
            </a:xfrm>
            <a:custGeom>
              <a:rect b="b" l="l" r="r" t="t"/>
              <a:pathLst>
                <a:path extrusionOk="0" h="63" w="196">
                  <a:moveTo>
                    <a:pt x="1" y="1"/>
                  </a:moveTo>
                  <a:cubicBezTo>
                    <a:pt x="71" y="19"/>
                    <a:pt x="63" y="36"/>
                    <a:pt x="45" y="63"/>
                  </a:cubicBezTo>
                  <a:lnTo>
                    <a:pt x="195" y="2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21"/>
            <p:cNvSpPr/>
            <p:nvPr/>
          </p:nvSpPr>
          <p:spPr>
            <a:xfrm rot="-3729115">
              <a:off x="730046" y="3680766"/>
              <a:ext cx="164857" cy="1212877"/>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21"/>
            <p:cNvSpPr/>
            <p:nvPr/>
          </p:nvSpPr>
          <p:spPr>
            <a:xfrm rot="-3729115">
              <a:off x="749067" y="4305438"/>
              <a:ext cx="15057" cy="8106"/>
            </a:xfrm>
            <a:custGeom>
              <a:rect b="b" l="l" r="r" t="t"/>
              <a:pathLst>
                <a:path extrusionOk="0" h="54" w="98">
                  <a:moveTo>
                    <a:pt x="36" y="0"/>
                  </a:moveTo>
                  <a:cubicBezTo>
                    <a:pt x="1" y="18"/>
                    <a:pt x="36" y="36"/>
                    <a:pt x="54" y="53"/>
                  </a:cubicBezTo>
                  <a:cubicBezTo>
                    <a:pt x="71" y="27"/>
                    <a:pt x="98"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1"/>
            <p:cNvSpPr/>
            <p:nvPr/>
          </p:nvSpPr>
          <p:spPr>
            <a:xfrm rot="-3729115">
              <a:off x="897086" y="4356506"/>
              <a:ext cx="5685" cy="6905"/>
            </a:xfrm>
            <a:custGeom>
              <a:rect b="b" l="l" r="r" t="t"/>
              <a:pathLst>
                <a:path extrusionOk="0" h="46" w="37">
                  <a:moveTo>
                    <a:pt x="27" y="1"/>
                  </a:moveTo>
                  <a:cubicBezTo>
                    <a:pt x="10" y="19"/>
                    <a:pt x="1" y="36"/>
                    <a:pt x="18" y="45"/>
                  </a:cubicBezTo>
                  <a:cubicBezTo>
                    <a:pt x="36" y="27"/>
                    <a:pt x="36" y="19"/>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1"/>
            <p:cNvSpPr/>
            <p:nvPr/>
          </p:nvSpPr>
          <p:spPr>
            <a:xfrm rot="-3729115">
              <a:off x="1300054" y="4497272"/>
              <a:ext cx="2919" cy="3753"/>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1"/>
            <p:cNvSpPr/>
            <p:nvPr/>
          </p:nvSpPr>
          <p:spPr>
            <a:xfrm rot="-3729115">
              <a:off x="1304775" y="4502947"/>
              <a:ext cx="5531" cy="5554"/>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1"/>
            <p:cNvSpPr/>
            <p:nvPr/>
          </p:nvSpPr>
          <p:spPr>
            <a:xfrm rot="-3729115">
              <a:off x="455369" y="4070722"/>
              <a:ext cx="3073" cy="2252"/>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1"/>
            <p:cNvSpPr/>
            <p:nvPr/>
          </p:nvSpPr>
          <p:spPr>
            <a:xfrm rot="-3729115">
              <a:off x="881170" y="4360969"/>
              <a:ext cx="4302" cy="2402"/>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1"/>
            <p:cNvSpPr/>
            <p:nvPr/>
          </p:nvSpPr>
          <p:spPr>
            <a:xfrm rot="-3729115">
              <a:off x="611553" y="4245842"/>
              <a:ext cx="1536" cy="1351"/>
            </a:xfrm>
            <a:custGeom>
              <a:rect b="b" l="l" r="r" t="t"/>
              <a:pathLst>
                <a:path extrusionOk="0" h="9" w="10">
                  <a:moveTo>
                    <a:pt x="0" y="0"/>
                  </a:moveTo>
                  <a:lnTo>
                    <a:pt x="9" y="9"/>
                  </a:lnTo>
                  <a:cubicBezTo>
                    <a:pt x="9" y="0"/>
                    <a:pt x="9"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1"/>
            <p:cNvSpPr/>
            <p:nvPr/>
          </p:nvSpPr>
          <p:spPr>
            <a:xfrm rot="-3729115">
              <a:off x="1151697" y="4506641"/>
              <a:ext cx="4302" cy="4203"/>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1"/>
            <p:cNvSpPr/>
            <p:nvPr/>
          </p:nvSpPr>
          <p:spPr>
            <a:xfrm rot="-3729115">
              <a:off x="1350689" y="4513146"/>
              <a:ext cx="5531" cy="6905"/>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1"/>
            <p:cNvSpPr/>
            <p:nvPr/>
          </p:nvSpPr>
          <p:spPr>
            <a:xfrm rot="-3729115">
              <a:off x="1376434" y="4583727"/>
              <a:ext cx="5531" cy="4954"/>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1"/>
            <p:cNvSpPr/>
            <p:nvPr/>
          </p:nvSpPr>
          <p:spPr>
            <a:xfrm rot="-3729115">
              <a:off x="1345962" y="4543360"/>
              <a:ext cx="13981" cy="8106"/>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1"/>
            <p:cNvSpPr/>
            <p:nvPr/>
          </p:nvSpPr>
          <p:spPr>
            <a:xfrm rot="-3729115">
              <a:off x="1356365" y="4550063"/>
              <a:ext cx="4148" cy="3152"/>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1"/>
            <p:cNvSpPr/>
            <p:nvPr/>
          </p:nvSpPr>
          <p:spPr>
            <a:xfrm rot="-3729115">
              <a:off x="1315637" y="4500892"/>
              <a:ext cx="13213" cy="5704"/>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1"/>
            <p:cNvSpPr/>
            <p:nvPr/>
          </p:nvSpPr>
          <p:spPr>
            <a:xfrm rot="-3729115">
              <a:off x="1338114" y="4561287"/>
              <a:ext cx="8297" cy="4053"/>
            </a:xfrm>
            <a:custGeom>
              <a:rect b="b" l="l" r="r" t="t"/>
              <a:pathLst>
                <a:path extrusionOk="0" h="27" w="54">
                  <a:moveTo>
                    <a:pt x="9" y="0"/>
                  </a:moveTo>
                  <a:lnTo>
                    <a:pt x="0" y="27"/>
                  </a:lnTo>
                  <a:lnTo>
                    <a:pt x="53" y="9"/>
                  </a:ln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1"/>
            <p:cNvSpPr/>
            <p:nvPr/>
          </p:nvSpPr>
          <p:spPr>
            <a:xfrm rot="-3729115">
              <a:off x="1317965" y="4545784"/>
              <a:ext cx="4302" cy="8106"/>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1"/>
            <p:cNvSpPr/>
            <p:nvPr/>
          </p:nvSpPr>
          <p:spPr>
            <a:xfrm rot="-3729115">
              <a:off x="1325781" y="4549174"/>
              <a:ext cx="1536" cy="5554"/>
            </a:xfrm>
            <a:custGeom>
              <a:rect b="b" l="l" r="r" t="t"/>
              <a:pathLst>
                <a:path extrusionOk="0" h="37" w="10">
                  <a:moveTo>
                    <a:pt x="1" y="1"/>
                  </a:moveTo>
                  <a:cubicBezTo>
                    <a:pt x="1" y="10"/>
                    <a:pt x="1" y="27"/>
                    <a:pt x="9" y="36"/>
                  </a:cubicBezTo>
                  <a:cubicBezTo>
                    <a:pt x="9" y="27"/>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1"/>
            <p:cNvSpPr/>
            <p:nvPr/>
          </p:nvSpPr>
          <p:spPr>
            <a:xfrm rot="-3729115">
              <a:off x="1328375" y="4560658"/>
              <a:ext cx="2919" cy="6755"/>
            </a:xfrm>
            <a:custGeom>
              <a:rect b="b" l="l" r="r" t="t"/>
              <a:pathLst>
                <a:path extrusionOk="0" h="45" w="19">
                  <a:moveTo>
                    <a:pt x="18" y="1"/>
                  </a:moveTo>
                  <a:lnTo>
                    <a:pt x="1" y="45"/>
                  </a:lnTo>
                  <a:lnTo>
                    <a:pt x="18" y="36"/>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1"/>
            <p:cNvSpPr/>
            <p:nvPr/>
          </p:nvSpPr>
          <p:spPr>
            <a:xfrm rot="-3729115">
              <a:off x="1248035" y="4512148"/>
              <a:ext cx="7989" cy="7505"/>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1"/>
            <p:cNvSpPr/>
            <p:nvPr/>
          </p:nvSpPr>
          <p:spPr>
            <a:xfrm rot="-3729115">
              <a:off x="1258252" y="4542671"/>
              <a:ext cx="10908" cy="4053"/>
            </a:xfrm>
            <a:custGeom>
              <a:rect b="b" l="l" r="r" t="t"/>
              <a:pathLst>
                <a:path extrusionOk="0" h="27" w="71">
                  <a:moveTo>
                    <a:pt x="0" y="0"/>
                  </a:moveTo>
                  <a:lnTo>
                    <a:pt x="27" y="27"/>
                  </a:lnTo>
                  <a:cubicBezTo>
                    <a:pt x="36" y="9"/>
                    <a:pt x="53" y="9"/>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1"/>
            <p:cNvSpPr/>
            <p:nvPr/>
          </p:nvSpPr>
          <p:spPr>
            <a:xfrm rot="-3729115">
              <a:off x="1237705" y="4539794"/>
              <a:ext cx="8758" cy="7205"/>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1"/>
            <p:cNvSpPr/>
            <p:nvPr/>
          </p:nvSpPr>
          <p:spPr>
            <a:xfrm rot="-3729115">
              <a:off x="1153700" y="4470333"/>
              <a:ext cx="19051" cy="1501"/>
            </a:xfrm>
            <a:custGeom>
              <a:rect b="b" l="l" r="r" t="t"/>
              <a:pathLst>
                <a:path extrusionOk="0" h="10" w="124">
                  <a:moveTo>
                    <a:pt x="0" y="1"/>
                  </a:moveTo>
                  <a:lnTo>
                    <a:pt x="9" y="10"/>
                  </a:lnTo>
                  <a:lnTo>
                    <a:pt x="1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1"/>
            <p:cNvSpPr/>
            <p:nvPr/>
          </p:nvSpPr>
          <p:spPr>
            <a:xfrm rot="-3729115">
              <a:off x="1053771" y="4468045"/>
              <a:ext cx="17822" cy="10658"/>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1"/>
            <p:cNvSpPr/>
            <p:nvPr/>
          </p:nvSpPr>
          <p:spPr>
            <a:xfrm rot="-3729115">
              <a:off x="1067228" y="4464021"/>
              <a:ext cx="4148" cy="1351"/>
            </a:xfrm>
            <a:custGeom>
              <a:rect b="b" l="l" r="r" t="t"/>
              <a:pathLst>
                <a:path extrusionOk="0" h="9" w="27">
                  <a:moveTo>
                    <a:pt x="0" y="0"/>
                  </a:moveTo>
                  <a:cubicBezTo>
                    <a:pt x="9" y="0"/>
                    <a:pt x="18" y="9"/>
                    <a:pt x="27" y="9"/>
                  </a:cubicBezTo>
                  <a:cubicBezTo>
                    <a:pt x="18"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1"/>
            <p:cNvSpPr/>
            <p:nvPr/>
          </p:nvSpPr>
          <p:spPr>
            <a:xfrm rot="-3729115">
              <a:off x="759493" y="4332619"/>
              <a:ext cx="5685" cy="5554"/>
            </a:xfrm>
            <a:custGeom>
              <a:rect b="b" l="l" r="r" t="t"/>
              <a:pathLst>
                <a:path extrusionOk="0" h="37" w="37">
                  <a:moveTo>
                    <a:pt x="36" y="1"/>
                  </a:moveTo>
                  <a:lnTo>
                    <a:pt x="1" y="36"/>
                  </a:lnTo>
                  <a:lnTo>
                    <a:pt x="18" y="36"/>
                  </a:lnTo>
                  <a:cubicBezTo>
                    <a:pt x="36" y="27"/>
                    <a:pt x="36" y="19"/>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1"/>
            <p:cNvSpPr/>
            <p:nvPr/>
          </p:nvSpPr>
          <p:spPr>
            <a:xfrm rot="-3729115">
              <a:off x="700192" y="4292294"/>
              <a:ext cx="9526" cy="2852"/>
            </a:xfrm>
            <a:custGeom>
              <a:rect b="b" l="l" r="r" t="t"/>
              <a:pathLst>
                <a:path extrusionOk="0" h="19" w="62">
                  <a:moveTo>
                    <a:pt x="62" y="1"/>
                  </a:moveTo>
                  <a:lnTo>
                    <a:pt x="0" y="10"/>
                  </a:lnTo>
                  <a:lnTo>
                    <a:pt x="0" y="18"/>
                  </a:lnTo>
                  <a:lnTo>
                    <a:pt x="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1"/>
            <p:cNvSpPr/>
            <p:nvPr/>
          </p:nvSpPr>
          <p:spPr>
            <a:xfrm rot="-3729115">
              <a:off x="644190" y="4275928"/>
              <a:ext cx="9833" cy="8406"/>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1"/>
            <p:cNvSpPr/>
            <p:nvPr/>
          </p:nvSpPr>
          <p:spPr>
            <a:xfrm rot="-3729115">
              <a:off x="1292912" y="5083839"/>
              <a:ext cx="13981" cy="2702"/>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1"/>
            <p:cNvSpPr/>
            <p:nvPr/>
          </p:nvSpPr>
          <p:spPr>
            <a:xfrm rot="-3729115">
              <a:off x="1236468" y="5084318"/>
              <a:ext cx="11062" cy="6755"/>
            </a:xfrm>
            <a:custGeom>
              <a:rect b="b" l="l" r="r" t="t"/>
              <a:pathLst>
                <a:path extrusionOk="0" h="45" w="72">
                  <a:moveTo>
                    <a:pt x="1" y="0"/>
                  </a:moveTo>
                  <a:lnTo>
                    <a:pt x="36" y="44"/>
                  </a:lnTo>
                  <a:lnTo>
                    <a:pt x="71" y="4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1"/>
            <p:cNvSpPr/>
            <p:nvPr/>
          </p:nvSpPr>
          <p:spPr>
            <a:xfrm rot="-3729115">
              <a:off x="1203874" y="5064646"/>
              <a:ext cx="25965" cy="27920"/>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1"/>
            <p:cNvSpPr/>
            <p:nvPr/>
          </p:nvSpPr>
          <p:spPr>
            <a:xfrm rot="-3729115">
              <a:off x="1207271" y="5018620"/>
              <a:ext cx="4917" cy="6305"/>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1"/>
            <p:cNvSpPr/>
            <p:nvPr/>
          </p:nvSpPr>
          <p:spPr>
            <a:xfrm rot="-3729115">
              <a:off x="1211521" y="5017899"/>
              <a:ext cx="4148" cy="2102"/>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1"/>
            <p:cNvSpPr/>
            <p:nvPr/>
          </p:nvSpPr>
          <p:spPr>
            <a:xfrm rot="-3729115">
              <a:off x="1189539" y="5002761"/>
              <a:ext cx="16440" cy="9157"/>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1"/>
            <p:cNvSpPr/>
            <p:nvPr/>
          </p:nvSpPr>
          <p:spPr>
            <a:xfrm rot="-3729115">
              <a:off x="1180685" y="5019684"/>
              <a:ext cx="5685" cy="2852"/>
            </a:xfrm>
            <a:custGeom>
              <a:rect b="b" l="l" r="r" t="t"/>
              <a:pathLst>
                <a:path extrusionOk="0" h="19" w="37">
                  <a:moveTo>
                    <a:pt x="1" y="1"/>
                  </a:moveTo>
                  <a:lnTo>
                    <a:pt x="19" y="18"/>
                  </a:lnTo>
                  <a:cubicBezTo>
                    <a:pt x="27" y="18"/>
                    <a:pt x="36"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1"/>
            <p:cNvSpPr/>
            <p:nvPr/>
          </p:nvSpPr>
          <p:spPr>
            <a:xfrm rot="-3729115">
              <a:off x="1179062" y="5021891"/>
              <a:ext cx="15057" cy="6755"/>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1"/>
            <p:cNvSpPr/>
            <p:nvPr/>
          </p:nvSpPr>
          <p:spPr>
            <a:xfrm rot="-3729115">
              <a:off x="1188909" y="5027617"/>
              <a:ext cx="15210" cy="9757"/>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1"/>
            <p:cNvSpPr/>
            <p:nvPr/>
          </p:nvSpPr>
          <p:spPr>
            <a:xfrm rot="-3729115">
              <a:off x="1194021" y="5079940"/>
              <a:ext cx="12291" cy="9457"/>
            </a:xfrm>
            <a:custGeom>
              <a:rect b="b" l="l" r="r" t="t"/>
              <a:pathLst>
                <a:path extrusionOk="0" h="63" w="80">
                  <a:moveTo>
                    <a:pt x="35" y="0"/>
                  </a:moveTo>
                  <a:lnTo>
                    <a:pt x="0" y="36"/>
                  </a:lnTo>
                  <a:lnTo>
                    <a:pt x="44" y="62"/>
                  </a:lnTo>
                  <a:cubicBezTo>
                    <a:pt x="27" y="45"/>
                    <a:pt x="80" y="0"/>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1"/>
            <p:cNvSpPr/>
            <p:nvPr/>
          </p:nvSpPr>
          <p:spPr>
            <a:xfrm rot="-3729115">
              <a:off x="1155745" y="4990858"/>
              <a:ext cx="16440" cy="6755"/>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1"/>
            <p:cNvSpPr/>
            <p:nvPr/>
          </p:nvSpPr>
          <p:spPr>
            <a:xfrm rot="-3729115">
              <a:off x="1150729" y="4999709"/>
              <a:ext cx="8297" cy="6755"/>
            </a:xfrm>
            <a:custGeom>
              <a:rect b="b" l="l" r="r" t="t"/>
              <a:pathLst>
                <a:path extrusionOk="0" h="45" w="54">
                  <a:moveTo>
                    <a:pt x="10" y="0"/>
                  </a:moveTo>
                  <a:lnTo>
                    <a:pt x="10" y="0"/>
                  </a:lnTo>
                  <a:cubicBezTo>
                    <a:pt x="1" y="36"/>
                    <a:pt x="27" y="44"/>
                    <a:pt x="54" y="44"/>
                  </a:cubicBez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1"/>
            <p:cNvSpPr/>
            <p:nvPr/>
          </p:nvSpPr>
          <p:spPr>
            <a:xfrm rot="-3729115">
              <a:off x="1169239" y="5030116"/>
              <a:ext cx="15057" cy="13360"/>
            </a:xfrm>
            <a:custGeom>
              <a:rect b="b" l="l" r="r" t="t"/>
              <a:pathLst>
                <a:path extrusionOk="0" h="89" w="98">
                  <a:moveTo>
                    <a:pt x="1" y="0"/>
                  </a:moveTo>
                  <a:lnTo>
                    <a:pt x="1" y="18"/>
                  </a:lnTo>
                  <a:lnTo>
                    <a:pt x="98" y="8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21"/>
            <p:cNvSpPr/>
            <p:nvPr/>
          </p:nvSpPr>
          <p:spPr>
            <a:xfrm rot="-3729115">
              <a:off x="1137796" y="4966731"/>
              <a:ext cx="15057" cy="6755"/>
            </a:xfrm>
            <a:custGeom>
              <a:rect b="b" l="l" r="r" t="t"/>
              <a:pathLst>
                <a:path extrusionOk="0" h="45" w="98">
                  <a:moveTo>
                    <a:pt x="0" y="0"/>
                  </a:moveTo>
                  <a:lnTo>
                    <a:pt x="36" y="27"/>
                  </a:lnTo>
                  <a:lnTo>
                    <a:pt x="97" y="4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1"/>
            <p:cNvSpPr/>
            <p:nvPr/>
          </p:nvSpPr>
          <p:spPr>
            <a:xfrm rot="-3729115">
              <a:off x="1119094" y="4946865"/>
              <a:ext cx="17822" cy="14110"/>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1"/>
            <p:cNvSpPr/>
            <p:nvPr/>
          </p:nvSpPr>
          <p:spPr>
            <a:xfrm rot="-3729115">
              <a:off x="1110428" y="4954775"/>
              <a:ext cx="9679" cy="5404"/>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21"/>
            <p:cNvSpPr/>
            <p:nvPr/>
          </p:nvSpPr>
          <p:spPr>
            <a:xfrm rot="-3729115">
              <a:off x="1137601" y="4987277"/>
              <a:ext cx="10908" cy="5404"/>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21"/>
            <p:cNvSpPr/>
            <p:nvPr/>
          </p:nvSpPr>
          <p:spPr>
            <a:xfrm rot="-3729115">
              <a:off x="1136591" y="4990243"/>
              <a:ext cx="1536" cy="6905"/>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1"/>
            <p:cNvSpPr/>
            <p:nvPr/>
          </p:nvSpPr>
          <p:spPr>
            <a:xfrm rot="-3729115">
              <a:off x="1140714" y="4997193"/>
              <a:ext cx="2919" cy="150"/>
            </a:xfrm>
            <a:custGeom>
              <a:rect b="b" l="l" r="r" t="t"/>
              <a:pathLst>
                <a:path extrusionOk="0" h="1" w="19">
                  <a:moveTo>
                    <a:pt x="18" y="1"/>
                  </a:moveTo>
                  <a:lnTo>
                    <a:pt x="18" y="1"/>
                  </a:lnTo>
                  <a:cubicBezTo>
                    <a:pt x="10" y="1"/>
                    <a:pt x="1"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1"/>
            <p:cNvSpPr/>
            <p:nvPr/>
          </p:nvSpPr>
          <p:spPr>
            <a:xfrm rot="-3729115">
              <a:off x="1139617" y="5027317"/>
              <a:ext cx="23200" cy="8106"/>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1"/>
            <p:cNvSpPr/>
            <p:nvPr/>
          </p:nvSpPr>
          <p:spPr>
            <a:xfrm rot="-3729115">
              <a:off x="1137369" y="5006129"/>
              <a:ext cx="11062" cy="8106"/>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1"/>
            <p:cNvSpPr/>
            <p:nvPr/>
          </p:nvSpPr>
          <p:spPr>
            <a:xfrm rot="-3729115">
              <a:off x="1133539" y="5009694"/>
              <a:ext cx="5685" cy="2852"/>
            </a:xfrm>
            <a:custGeom>
              <a:rect b="b" l="l" r="r" t="t"/>
              <a:pathLst>
                <a:path extrusionOk="0" h="19" w="37">
                  <a:moveTo>
                    <a:pt x="1" y="1"/>
                  </a:moveTo>
                  <a:lnTo>
                    <a:pt x="27" y="18"/>
                  </a:ln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1"/>
            <p:cNvSpPr/>
            <p:nvPr/>
          </p:nvSpPr>
          <p:spPr>
            <a:xfrm rot="-3729115">
              <a:off x="1105612" y="4971458"/>
              <a:ext cx="9526" cy="13360"/>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1"/>
            <p:cNvSpPr/>
            <p:nvPr/>
          </p:nvSpPr>
          <p:spPr>
            <a:xfrm rot="-3729115">
              <a:off x="1124779" y="4985736"/>
              <a:ext cx="2919" cy="1501"/>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1"/>
            <p:cNvSpPr/>
            <p:nvPr/>
          </p:nvSpPr>
          <p:spPr>
            <a:xfrm rot="-3729115">
              <a:off x="1072158" y="4958068"/>
              <a:ext cx="1536" cy="150"/>
            </a:xfrm>
            <a:custGeom>
              <a:rect b="b" l="l" r="r" t="t"/>
              <a:pathLst>
                <a:path extrusionOk="0" h="1" w="10">
                  <a:moveTo>
                    <a:pt x="10" y="1"/>
                  </a:moveTo>
                  <a:cubicBezTo>
                    <a:pt x="10" y="1"/>
                    <a:pt x="1" y="1"/>
                    <a:pt x="1" y="1"/>
                  </a:cubicBezTo>
                  <a:cubicBezTo>
                    <a:pt x="1" y="1"/>
                    <a:pt x="1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1"/>
            <p:cNvSpPr/>
            <p:nvPr/>
          </p:nvSpPr>
          <p:spPr>
            <a:xfrm rot="-3729115">
              <a:off x="1112736" y="4984130"/>
              <a:ext cx="5531" cy="8106"/>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1"/>
            <p:cNvSpPr/>
            <p:nvPr/>
          </p:nvSpPr>
          <p:spPr>
            <a:xfrm rot="-3729115">
              <a:off x="1096164" y="4959059"/>
              <a:ext cx="9679" cy="5554"/>
            </a:xfrm>
            <a:custGeom>
              <a:rect b="b" l="l" r="r" t="t"/>
              <a:pathLst>
                <a:path extrusionOk="0" h="37" w="63">
                  <a:moveTo>
                    <a:pt x="45" y="1"/>
                  </a:moveTo>
                  <a:cubicBezTo>
                    <a:pt x="27" y="10"/>
                    <a:pt x="10" y="27"/>
                    <a:pt x="1" y="36"/>
                  </a:cubicBezTo>
                  <a:cubicBezTo>
                    <a:pt x="18" y="27"/>
                    <a:pt x="63"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1"/>
            <p:cNvSpPr/>
            <p:nvPr/>
          </p:nvSpPr>
          <p:spPr>
            <a:xfrm rot="-3729115">
              <a:off x="1126537" y="4981007"/>
              <a:ext cx="1844" cy="1201"/>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1"/>
            <p:cNvSpPr/>
            <p:nvPr/>
          </p:nvSpPr>
          <p:spPr>
            <a:xfrm rot="-3729115">
              <a:off x="1119713" y="4983103"/>
              <a:ext cx="8297" cy="4203"/>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1"/>
            <p:cNvSpPr/>
            <p:nvPr/>
          </p:nvSpPr>
          <p:spPr>
            <a:xfrm rot="-3729115">
              <a:off x="1012718" y="4974458"/>
              <a:ext cx="73440" cy="26419"/>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1"/>
            <p:cNvSpPr/>
            <p:nvPr/>
          </p:nvSpPr>
          <p:spPr>
            <a:xfrm rot="-3729115">
              <a:off x="1074434" y="4948720"/>
              <a:ext cx="16440" cy="16062"/>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1"/>
            <p:cNvSpPr/>
            <p:nvPr/>
          </p:nvSpPr>
          <p:spPr>
            <a:xfrm rot="-3729115">
              <a:off x="1071293" y="4971819"/>
              <a:ext cx="36720" cy="20115"/>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1"/>
            <p:cNvSpPr/>
            <p:nvPr/>
          </p:nvSpPr>
          <p:spPr>
            <a:xfrm rot="-3729115">
              <a:off x="1125420" y="5058059"/>
              <a:ext cx="2919" cy="1501"/>
            </a:xfrm>
            <a:custGeom>
              <a:rect b="b" l="l" r="r" t="t"/>
              <a:pathLst>
                <a:path extrusionOk="0" h="10" w="19">
                  <a:moveTo>
                    <a:pt x="18" y="1"/>
                  </a:moveTo>
                  <a:cubicBezTo>
                    <a:pt x="9" y="1"/>
                    <a:pt x="0" y="1"/>
                    <a:pt x="0" y="10"/>
                  </a:cubicBezTo>
                  <a:cubicBezTo>
                    <a:pt x="9" y="1"/>
                    <a:pt x="18"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1"/>
            <p:cNvSpPr/>
            <p:nvPr/>
          </p:nvSpPr>
          <p:spPr>
            <a:xfrm rot="-3729115">
              <a:off x="1115257" y="5033076"/>
              <a:ext cx="33955" cy="15461"/>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1"/>
            <p:cNvSpPr/>
            <p:nvPr/>
          </p:nvSpPr>
          <p:spPr>
            <a:xfrm rot="-3729115">
              <a:off x="1092692" y="5013371"/>
              <a:ext cx="16440" cy="10958"/>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1"/>
            <p:cNvSpPr/>
            <p:nvPr/>
          </p:nvSpPr>
          <p:spPr>
            <a:xfrm rot="-3729115">
              <a:off x="1066250" y="4943471"/>
              <a:ext cx="17822" cy="6755"/>
            </a:xfrm>
            <a:custGeom>
              <a:rect b="b" l="l" r="r" t="t"/>
              <a:pathLst>
                <a:path extrusionOk="0" h="45" w="116">
                  <a:moveTo>
                    <a:pt x="0" y="1"/>
                  </a:moveTo>
                  <a:lnTo>
                    <a:pt x="36" y="36"/>
                  </a:lnTo>
                  <a:lnTo>
                    <a:pt x="115" y="45"/>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1"/>
            <p:cNvSpPr/>
            <p:nvPr/>
          </p:nvSpPr>
          <p:spPr>
            <a:xfrm rot="-3729115">
              <a:off x="1057303" y="4937006"/>
              <a:ext cx="11062" cy="4053"/>
            </a:xfrm>
            <a:custGeom>
              <a:rect b="b" l="l" r="r" t="t"/>
              <a:pathLst>
                <a:path extrusionOk="0" h="27" w="72">
                  <a:moveTo>
                    <a:pt x="27" y="0"/>
                  </a:moveTo>
                  <a:lnTo>
                    <a:pt x="1" y="27"/>
                  </a:lnTo>
                  <a:lnTo>
                    <a:pt x="71" y="27"/>
                  </a:ln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1"/>
            <p:cNvSpPr/>
            <p:nvPr/>
          </p:nvSpPr>
          <p:spPr>
            <a:xfrm rot="-3729115">
              <a:off x="289487" y="4637453"/>
              <a:ext cx="2766" cy="4053"/>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1"/>
            <p:cNvSpPr/>
            <p:nvPr/>
          </p:nvSpPr>
          <p:spPr>
            <a:xfrm rot="-3729115">
              <a:off x="311196" y="4649135"/>
              <a:ext cx="5685" cy="1201"/>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1"/>
            <p:cNvSpPr/>
            <p:nvPr/>
          </p:nvSpPr>
          <p:spPr>
            <a:xfrm rot="-3729115">
              <a:off x="743652" y="4742917"/>
              <a:ext cx="25812" cy="9307"/>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1"/>
            <p:cNvSpPr/>
            <p:nvPr/>
          </p:nvSpPr>
          <p:spPr>
            <a:xfrm rot="-3729115">
              <a:off x="507972" y="4695315"/>
              <a:ext cx="10908" cy="4053"/>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1"/>
            <p:cNvSpPr/>
            <p:nvPr/>
          </p:nvSpPr>
          <p:spPr>
            <a:xfrm rot="-3729115">
              <a:off x="479128" y="4730439"/>
              <a:ext cx="8297" cy="5554"/>
            </a:xfrm>
            <a:custGeom>
              <a:rect b="b" l="l" r="r" t="t"/>
              <a:pathLst>
                <a:path extrusionOk="0" h="37" w="54">
                  <a:moveTo>
                    <a:pt x="54" y="1"/>
                  </a:moveTo>
                  <a:lnTo>
                    <a:pt x="54" y="1"/>
                  </a:lnTo>
                  <a:cubicBezTo>
                    <a:pt x="36" y="10"/>
                    <a:pt x="18" y="18"/>
                    <a:pt x="1" y="36"/>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1"/>
            <p:cNvSpPr/>
            <p:nvPr/>
          </p:nvSpPr>
          <p:spPr>
            <a:xfrm rot="-3729115">
              <a:off x="164608" y="4584341"/>
              <a:ext cx="12445" cy="4653"/>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1"/>
            <p:cNvSpPr/>
            <p:nvPr/>
          </p:nvSpPr>
          <p:spPr>
            <a:xfrm rot="-3729115">
              <a:off x="917250" y="4864936"/>
              <a:ext cx="17822" cy="10808"/>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1"/>
            <p:cNvSpPr/>
            <p:nvPr/>
          </p:nvSpPr>
          <p:spPr>
            <a:xfrm rot="-3729115">
              <a:off x="354742" y="4534954"/>
              <a:ext cx="6914" cy="3302"/>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1"/>
            <p:cNvSpPr/>
            <p:nvPr/>
          </p:nvSpPr>
          <p:spPr>
            <a:xfrm rot="-3729115">
              <a:off x="917365" y="4849086"/>
              <a:ext cx="11062" cy="12159"/>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21"/>
            <p:cNvSpPr/>
            <p:nvPr/>
          </p:nvSpPr>
          <p:spPr>
            <a:xfrm rot="-3729115">
              <a:off x="1014259" y="4909998"/>
              <a:ext cx="1229" cy="1351"/>
            </a:xfrm>
            <a:custGeom>
              <a:rect b="b" l="l" r="r" t="t"/>
              <a:pathLst>
                <a:path extrusionOk="0" h="9" w="8">
                  <a:moveTo>
                    <a:pt x="0" y="0"/>
                  </a:moveTo>
                  <a:cubicBezTo>
                    <a:pt x="3" y="6"/>
                    <a:pt x="5" y="8"/>
                    <a:pt x="6" y="8"/>
                  </a:cubicBezTo>
                  <a:cubicBezTo>
                    <a:pt x="8" y="8"/>
                    <a:pt x="6"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1"/>
            <p:cNvSpPr/>
            <p:nvPr/>
          </p:nvSpPr>
          <p:spPr>
            <a:xfrm rot="-3729115">
              <a:off x="998322" y="4960238"/>
              <a:ext cx="6914" cy="1501"/>
            </a:xfrm>
            <a:custGeom>
              <a:rect b="b" l="l" r="r" t="t"/>
              <a:pathLst>
                <a:path extrusionOk="0" h="10" w="45">
                  <a:moveTo>
                    <a:pt x="1" y="1"/>
                  </a:moveTo>
                  <a:cubicBezTo>
                    <a:pt x="18" y="10"/>
                    <a:pt x="36" y="10"/>
                    <a:pt x="45" y="10"/>
                  </a:cubicBezTo>
                  <a:cubicBezTo>
                    <a:pt x="36" y="10"/>
                    <a:pt x="1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1"/>
            <p:cNvSpPr/>
            <p:nvPr/>
          </p:nvSpPr>
          <p:spPr>
            <a:xfrm rot="-3729115">
              <a:off x="853022" y="4903084"/>
              <a:ext cx="1536" cy="1351"/>
            </a:xfrm>
            <a:custGeom>
              <a:rect b="b" l="l" r="r" t="t"/>
              <a:pathLst>
                <a:path extrusionOk="0" h="9" w="10">
                  <a:moveTo>
                    <a:pt x="9" y="0"/>
                  </a:moveTo>
                  <a:lnTo>
                    <a:pt x="9" y="0"/>
                  </a:lnTo>
                  <a:cubicBezTo>
                    <a:pt x="1" y="9"/>
                    <a:pt x="1"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1"/>
            <p:cNvSpPr/>
            <p:nvPr/>
          </p:nvSpPr>
          <p:spPr>
            <a:xfrm rot="-3729115">
              <a:off x="1012027" y="4912854"/>
              <a:ext cx="4302" cy="4053"/>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1"/>
            <p:cNvSpPr/>
            <p:nvPr/>
          </p:nvSpPr>
          <p:spPr>
            <a:xfrm rot="-3729115">
              <a:off x="1016867" y="4911504"/>
              <a:ext cx="4148" cy="2852"/>
            </a:xfrm>
            <a:custGeom>
              <a:rect b="b" l="l" r="r" t="t"/>
              <a:pathLst>
                <a:path extrusionOk="0" h="19" w="27">
                  <a:moveTo>
                    <a:pt x="9" y="1"/>
                  </a:moveTo>
                  <a:cubicBezTo>
                    <a:pt x="9" y="1"/>
                    <a:pt x="9" y="10"/>
                    <a:pt x="0" y="19"/>
                  </a:cubicBezTo>
                  <a:cubicBezTo>
                    <a:pt x="18" y="19"/>
                    <a:pt x="27" y="19"/>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1"/>
            <p:cNvSpPr/>
            <p:nvPr/>
          </p:nvSpPr>
          <p:spPr>
            <a:xfrm rot="-3729115">
              <a:off x="1010735" y="4907447"/>
              <a:ext cx="1536" cy="5404"/>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1"/>
            <p:cNvSpPr/>
            <p:nvPr/>
          </p:nvSpPr>
          <p:spPr>
            <a:xfrm rot="-3729115">
              <a:off x="625893" y="4827502"/>
              <a:ext cx="1536" cy="150"/>
            </a:xfrm>
            <a:custGeom>
              <a:rect b="b" l="l" r="r" t="t"/>
              <a:pathLst>
                <a:path extrusionOk="0" h="1" w="10">
                  <a:moveTo>
                    <a:pt x="0" y="0"/>
                  </a:moveTo>
                  <a:cubicBezTo>
                    <a:pt x="0" y="0"/>
                    <a:pt x="9" y="0"/>
                    <a:pt x="9" y="0"/>
                  </a:cubicBez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21"/>
            <p:cNvSpPr/>
            <p:nvPr/>
          </p:nvSpPr>
          <p:spPr>
            <a:xfrm rot="-3729115">
              <a:off x="605736" y="4807200"/>
              <a:ext cx="43634" cy="12009"/>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1"/>
            <p:cNvSpPr/>
            <p:nvPr/>
          </p:nvSpPr>
          <p:spPr>
            <a:xfrm rot="-3729115">
              <a:off x="426228" y="4122624"/>
              <a:ext cx="200962" cy="1158538"/>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21"/>
            <p:cNvSpPr/>
            <p:nvPr/>
          </p:nvSpPr>
          <p:spPr>
            <a:xfrm rot="-3729115">
              <a:off x="6625" y="4466739"/>
              <a:ext cx="32725" cy="24017"/>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1"/>
            <p:cNvSpPr/>
            <p:nvPr/>
          </p:nvSpPr>
          <p:spPr>
            <a:xfrm rot="-3729115">
              <a:off x="330937" y="4658213"/>
              <a:ext cx="23200" cy="8106"/>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1"/>
            <p:cNvSpPr/>
            <p:nvPr/>
          </p:nvSpPr>
          <p:spPr>
            <a:xfrm rot="-3729115">
              <a:off x="505844" y="4723264"/>
              <a:ext cx="8297" cy="6755"/>
            </a:xfrm>
            <a:custGeom>
              <a:rect b="b" l="l" r="r" t="t"/>
              <a:pathLst>
                <a:path extrusionOk="0" h="45" w="54">
                  <a:moveTo>
                    <a:pt x="44" y="0"/>
                  </a:moveTo>
                  <a:cubicBezTo>
                    <a:pt x="9" y="18"/>
                    <a:pt x="0" y="36"/>
                    <a:pt x="27" y="44"/>
                  </a:cubicBezTo>
                  <a:cubicBezTo>
                    <a:pt x="53" y="27"/>
                    <a:pt x="53" y="9"/>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1"/>
            <p:cNvSpPr/>
            <p:nvPr/>
          </p:nvSpPr>
          <p:spPr>
            <a:xfrm rot="-3729115">
              <a:off x="976500" y="4898889"/>
              <a:ext cx="3995" cy="3603"/>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1"/>
            <p:cNvSpPr/>
            <p:nvPr/>
          </p:nvSpPr>
          <p:spPr>
            <a:xfrm rot="-3729115">
              <a:off x="980263" y="4908009"/>
              <a:ext cx="8297" cy="6004"/>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1"/>
            <p:cNvSpPr/>
            <p:nvPr/>
          </p:nvSpPr>
          <p:spPr>
            <a:xfrm rot="-3729115">
              <a:off x="484438" y="4729303"/>
              <a:ext cx="7067" cy="2252"/>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1"/>
            <p:cNvSpPr/>
            <p:nvPr/>
          </p:nvSpPr>
          <p:spPr>
            <a:xfrm rot="-3729115">
              <a:off x="175313" y="4581102"/>
              <a:ext cx="1383" cy="1501"/>
            </a:xfrm>
            <a:custGeom>
              <a:rect b="b" l="l" r="r" t="t"/>
              <a:pathLst>
                <a:path extrusionOk="0" h="10" w="9">
                  <a:moveTo>
                    <a:pt x="9" y="9"/>
                  </a:moveTo>
                  <a:cubicBezTo>
                    <a:pt x="9" y="9"/>
                    <a:pt x="9" y="9"/>
                    <a:pt x="9" y="9"/>
                  </a:cubicBezTo>
                  <a:cubicBezTo>
                    <a:pt x="9" y="9"/>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1"/>
            <p:cNvSpPr/>
            <p:nvPr/>
          </p:nvSpPr>
          <p:spPr>
            <a:xfrm rot="-3729115">
              <a:off x="789752" y="4920063"/>
              <a:ext cx="6914" cy="4053"/>
            </a:xfrm>
            <a:custGeom>
              <a:rect b="b" l="l" r="r" t="t"/>
              <a:pathLst>
                <a:path extrusionOk="0" h="27" w="45">
                  <a:moveTo>
                    <a:pt x="45" y="0"/>
                  </a:moveTo>
                  <a:cubicBezTo>
                    <a:pt x="18" y="0"/>
                    <a:pt x="1" y="9"/>
                    <a:pt x="1" y="27"/>
                  </a:cubicBezTo>
                  <a:cubicBezTo>
                    <a:pt x="9" y="18"/>
                    <a:pt x="27" y="9"/>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1"/>
            <p:cNvSpPr/>
            <p:nvPr/>
          </p:nvSpPr>
          <p:spPr>
            <a:xfrm rot="-3729115">
              <a:off x="1036287" y="4919951"/>
              <a:ext cx="6914" cy="6755"/>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1"/>
            <p:cNvSpPr/>
            <p:nvPr/>
          </p:nvSpPr>
          <p:spPr>
            <a:xfrm rot="-3729115">
              <a:off x="1053489" y="5016525"/>
              <a:ext cx="6914" cy="5704"/>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1"/>
            <p:cNvSpPr/>
            <p:nvPr/>
          </p:nvSpPr>
          <p:spPr>
            <a:xfrm rot="-3729115">
              <a:off x="1022238" y="4961673"/>
              <a:ext cx="19359" cy="9457"/>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21"/>
            <p:cNvSpPr/>
            <p:nvPr/>
          </p:nvSpPr>
          <p:spPr>
            <a:xfrm rot="-3729115">
              <a:off x="1035204" y="4969503"/>
              <a:ext cx="5992" cy="4053"/>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1"/>
            <p:cNvSpPr/>
            <p:nvPr/>
          </p:nvSpPr>
          <p:spPr>
            <a:xfrm rot="-3729115">
              <a:off x="993978" y="4902567"/>
              <a:ext cx="19666" cy="7355"/>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1"/>
            <p:cNvSpPr/>
            <p:nvPr/>
          </p:nvSpPr>
          <p:spPr>
            <a:xfrm rot="-3729115">
              <a:off x="1008249" y="4987648"/>
              <a:ext cx="13674" cy="4203"/>
            </a:xfrm>
            <a:custGeom>
              <a:rect b="b" l="l" r="r" t="t"/>
              <a:pathLst>
                <a:path extrusionOk="0" h="28" w="89">
                  <a:moveTo>
                    <a:pt x="18" y="1"/>
                  </a:moveTo>
                  <a:lnTo>
                    <a:pt x="1" y="27"/>
                  </a:lnTo>
                  <a:lnTo>
                    <a:pt x="1" y="27"/>
                  </a:lnTo>
                  <a:lnTo>
                    <a:pt x="89" y="19"/>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1"/>
            <p:cNvSpPr/>
            <p:nvPr/>
          </p:nvSpPr>
          <p:spPr>
            <a:xfrm rot="-3729115">
              <a:off x="987025" y="4965939"/>
              <a:ext cx="8297" cy="10658"/>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1"/>
            <p:cNvSpPr/>
            <p:nvPr/>
          </p:nvSpPr>
          <p:spPr>
            <a:xfrm rot="-3729115">
              <a:off x="997329" y="4971242"/>
              <a:ext cx="2766" cy="5554"/>
            </a:xfrm>
            <a:custGeom>
              <a:rect b="b" l="l" r="r" t="t"/>
              <a:pathLst>
                <a:path extrusionOk="0" h="37" w="18">
                  <a:moveTo>
                    <a:pt x="0" y="1"/>
                  </a:moveTo>
                  <a:cubicBezTo>
                    <a:pt x="0" y="10"/>
                    <a:pt x="0" y="27"/>
                    <a:pt x="18" y="36"/>
                  </a:cubicBezTo>
                  <a:cubicBezTo>
                    <a:pt x="18" y="27"/>
                    <a:pt x="18"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1"/>
            <p:cNvSpPr/>
            <p:nvPr/>
          </p:nvSpPr>
          <p:spPr>
            <a:xfrm rot="-3729115">
              <a:off x="998582" y="4988155"/>
              <a:ext cx="4148" cy="6755"/>
            </a:xfrm>
            <a:custGeom>
              <a:rect b="b" l="l" r="r" t="t"/>
              <a:pathLst>
                <a:path extrusionOk="0" h="45" w="27">
                  <a:moveTo>
                    <a:pt x="27" y="1"/>
                  </a:moveTo>
                  <a:lnTo>
                    <a:pt x="0" y="45"/>
                  </a:lnTo>
                  <a:lnTo>
                    <a:pt x="18" y="36"/>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1"/>
            <p:cNvSpPr/>
            <p:nvPr/>
          </p:nvSpPr>
          <p:spPr>
            <a:xfrm rot="-3729115">
              <a:off x="908235" y="4923541"/>
              <a:ext cx="10755" cy="8856"/>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1"/>
            <p:cNvSpPr/>
            <p:nvPr/>
          </p:nvSpPr>
          <p:spPr>
            <a:xfrm rot="-3729115">
              <a:off x="912852" y="4965835"/>
              <a:ext cx="17822" cy="4203"/>
            </a:xfrm>
            <a:custGeom>
              <a:rect b="b" l="l" r="r" t="t"/>
              <a:pathLst>
                <a:path extrusionOk="0" h="28" w="116">
                  <a:moveTo>
                    <a:pt x="0" y="1"/>
                  </a:moveTo>
                  <a:lnTo>
                    <a:pt x="44" y="27"/>
                  </a:lnTo>
                  <a:cubicBezTo>
                    <a:pt x="62" y="10"/>
                    <a:pt x="80" y="10"/>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1"/>
            <p:cNvSpPr/>
            <p:nvPr/>
          </p:nvSpPr>
          <p:spPr>
            <a:xfrm rot="-3729115">
              <a:off x="889350" y="4961918"/>
              <a:ext cx="13674" cy="9307"/>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1"/>
            <p:cNvSpPr/>
            <p:nvPr/>
          </p:nvSpPr>
          <p:spPr>
            <a:xfrm rot="-3729115">
              <a:off x="798362" y="4866640"/>
              <a:ext cx="27348" cy="2702"/>
            </a:xfrm>
            <a:custGeom>
              <a:rect b="b" l="l" r="r" t="t"/>
              <a:pathLst>
                <a:path extrusionOk="0" h="18" w="178">
                  <a:moveTo>
                    <a:pt x="1" y="0"/>
                  </a:moveTo>
                  <a:lnTo>
                    <a:pt x="1" y="18"/>
                  </a:lnTo>
                  <a:lnTo>
                    <a:pt x="177" y="1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21"/>
            <p:cNvSpPr/>
            <p:nvPr/>
          </p:nvSpPr>
          <p:spPr>
            <a:xfrm rot="-3729115">
              <a:off x="674452" y="4871821"/>
              <a:ext cx="27348" cy="12159"/>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21"/>
            <p:cNvSpPr/>
            <p:nvPr/>
          </p:nvSpPr>
          <p:spPr>
            <a:xfrm rot="-3729115">
              <a:off x="695872" y="4864223"/>
              <a:ext cx="4148" cy="2702"/>
            </a:xfrm>
            <a:custGeom>
              <a:rect b="b" l="l" r="r" t="t"/>
              <a:pathLst>
                <a:path extrusionOk="0" h="18" w="27">
                  <a:moveTo>
                    <a:pt x="0" y="0"/>
                  </a:moveTo>
                  <a:cubicBezTo>
                    <a:pt x="9" y="0"/>
                    <a:pt x="18" y="9"/>
                    <a:pt x="27" y="18"/>
                  </a:cubicBezTo>
                  <a:cubicBezTo>
                    <a:pt x="18"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1"/>
            <p:cNvSpPr/>
            <p:nvPr/>
          </p:nvSpPr>
          <p:spPr>
            <a:xfrm rot="-3729115">
              <a:off x="339123" y="4696363"/>
              <a:ext cx="9679" cy="5404"/>
            </a:xfrm>
            <a:custGeom>
              <a:rect b="b" l="l" r="r" t="t"/>
              <a:pathLst>
                <a:path extrusionOk="0" h="36" w="63">
                  <a:moveTo>
                    <a:pt x="63" y="1"/>
                  </a:moveTo>
                  <a:lnTo>
                    <a:pt x="1" y="36"/>
                  </a:lnTo>
                  <a:lnTo>
                    <a:pt x="27" y="36"/>
                  </a:lnTo>
                  <a:cubicBezTo>
                    <a:pt x="54" y="36"/>
                    <a:pt x="54" y="27"/>
                    <a:pt x="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1"/>
            <p:cNvSpPr/>
            <p:nvPr/>
          </p:nvSpPr>
          <p:spPr>
            <a:xfrm rot="-3729115">
              <a:off x="273135" y="4642592"/>
              <a:ext cx="16286" cy="1501"/>
            </a:xfrm>
            <a:custGeom>
              <a:rect b="b" l="l" r="r" t="t"/>
              <a:pathLst>
                <a:path extrusionOk="0" h="10" w="106">
                  <a:moveTo>
                    <a:pt x="9" y="1"/>
                  </a:moveTo>
                  <a:lnTo>
                    <a:pt x="0" y="10"/>
                  </a:lnTo>
                  <a:lnTo>
                    <a:pt x="1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1"/>
            <p:cNvSpPr/>
            <p:nvPr/>
          </p:nvSpPr>
          <p:spPr>
            <a:xfrm rot="-3729115">
              <a:off x="207206" y="4622993"/>
              <a:ext cx="14596" cy="9607"/>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1"/>
            <p:cNvSpPr/>
            <p:nvPr/>
          </p:nvSpPr>
          <p:spPr>
            <a:xfrm rot="-3729115">
              <a:off x="-170147" y="4860165"/>
              <a:ext cx="11062" cy="6755"/>
            </a:xfrm>
            <a:custGeom>
              <a:rect b="b" l="l" r="r" t="t"/>
              <a:pathLst>
                <a:path extrusionOk="0" h="45" w="72">
                  <a:moveTo>
                    <a:pt x="54" y="1"/>
                  </a:moveTo>
                  <a:cubicBezTo>
                    <a:pt x="36" y="18"/>
                    <a:pt x="27" y="45"/>
                    <a:pt x="1" y="45"/>
                  </a:cubicBezTo>
                  <a:cubicBezTo>
                    <a:pt x="18" y="45"/>
                    <a:pt x="45" y="36"/>
                    <a:pt x="71" y="27"/>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1"/>
            <p:cNvSpPr/>
            <p:nvPr/>
          </p:nvSpPr>
          <p:spPr>
            <a:xfrm rot="-3729115">
              <a:off x="-160067" y="4854989"/>
              <a:ext cx="5531" cy="6755"/>
            </a:xfrm>
            <a:custGeom>
              <a:rect b="b" l="l" r="r" t="t"/>
              <a:pathLst>
                <a:path extrusionOk="0" h="45" w="36">
                  <a:moveTo>
                    <a:pt x="0" y="0"/>
                  </a:moveTo>
                  <a:lnTo>
                    <a:pt x="27" y="44"/>
                  </a:lnTo>
                  <a:cubicBezTo>
                    <a:pt x="36" y="9"/>
                    <a:pt x="1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1"/>
            <p:cNvSpPr/>
            <p:nvPr/>
          </p:nvSpPr>
          <p:spPr>
            <a:xfrm rot="-3729115">
              <a:off x="-150196" y="4881858"/>
              <a:ext cx="8297" cy="6755"/>
            </a:xfrm>
            <a:custGeom>
              <a:rect b="b" l="l" r="r" t="t"/>
              <a:pathLst>
                <a:path extrusionOk="0" h="45" w="54">
                  <a:moveTo>
                    <a:pt x="1" y="0"/>
                  </a:moveTo>
                  <a:lnTo>
                    <a:pt x="54" y="44"/>
                  </a:lnTo>
                  <a:lnTo>
                    <a:pt x="36" y="27"/>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1"/>
            <p:cNvSpPr/>
            <p:nvPr/>
          </p:nvSpPr>
          <p:spPr>
            <a:xfrm rot="-3729115">
              <a:off x="-134652" y="4893863"/>
              <a:ext cx="12291" cy="13960"/>
            </a:xfrm>
            <a:custGeom>
              <a:rect b="b" l="l" r="r" t="t"/>
              <a:pathLst>
                <a:path extrusionOk="0" h="93" w="80">
                  <a:moveTo>
                    <a:pt x="62" y="0"/>
                  </a:moveTo>
                  <a:cubicBezTo>
                    <a:pt x="43" y="0"/>
                    <a:pt x="28" y="13"/>
                    <a:pt x="15" y="13"/>
                  </a:cubicBezTo>
                  <a:cubicBezTo>
                    <a:pt x="10" y="13"/>
                    <a:pt x="5" y="11"/>
                    <a:pt x="0" y="5"/>
                  </a:cubicBezTo>
                  <a:lnTo>
                    <a:pt x="0" y="5"/>
                  </a:lnTo>
                  <a:cubicBezTo>
                    <a:pt x="9" y="40"/>
                    <a:pt x="36" y="67"/>
                    <a:pt x="62" y="93"/>
                  </a:cubicBezTo>
                  <a:cubicBezTo>
                    <a:pt x="45" y="67"/>
                    <a:pt x="53" y="40"/>
                    <a:pt x="80" y="5"/>
                  </a:cubicBezTo>
                  <a:cubicBezTo>
                    <a:pt x="74" y="2"/>
                    <a:pt x="68"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1"/>
            <p:cNvSpPr/>
            <p:nvPr/>
          </p:nvSpPr>
          <p:spPr>
            <a:xfrm rot="-3729115">
              <a:off x="-120013" y="4897543"/>
              <a:ext cx="5531" cy="5404"/>
            </a:xfrm>
            <a:custGeom>
              <a:rect b="b" l="l" r="r" t="t"/>
              <a:pathLst>
                <a:path extrusionOk="0" h="36" w="36">
                  <a:moveTo>
                    <a:pt x="0" y="0"/>
                  </a:moveTo>
                  <a:lnTo>
                    <a:pt x="0" y="0"/>
                  </a:lnTo>
                  <a:cubicBezTo>
                    <a:pt x="9" y="9"/>
                    <a:pt x="18" y="26"/>
                    <a:pt x="36" y="35"/>
                  </a:cubicBezTo>
                  <a:cubicBezTo>
                    <a:pt x="27" y="26"/>
                    <a:pt x="9"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1"/>
            <p:cNvSpPr/>
            <p:nvPr/>
          </p:nvSpPr>
          <p:spPr>
            <a:xfrm rot="-3729115">
              <a:off x="-149071" y="4869605"/>
              <a:ext cx="8297" cy="4203"/>
            </a:xfrm>
            <a:custGeom>
              <a:rect b="b" l="l" r="r" t="t"/>
              <a:pathLst>
                <a:path extrusionOk="0" h="28" w="54">
                  <a:moveTo>
                    <a:pt x="53" y="1"/>
                  </a:moveTo>
                  <a:cubicBezTo>
                    <a:pt x="44" y="1"/>
                    <a:pt x="18" y="10"/>
                    <a:pt x="0" y="27"/>
                  </a:cubicBezTo>
                  <a:lnTo>
                    <a:pt x="53" y="18"/>
                  </a:lnTo>
                  <a:cubicBezTo>
                    <a:pt x="53" y="10"/>
                    <a:pt x="53"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21"/>
            <p:cNvSpPr/>
            <p:nvPr/>
          </p:nvSpPr>
          <p:spPr>
            <a:xfrm rot="-3729115">
              <a:off x="-141251" y="4867665"/>
              <a:ext cx="1536" cy="5404"/>
            </a:xfrm>
            <a:custGeom>
              <a:rect b="b" l="l" r="r" t="t"/>
              <a:pathLst>
                <a:path extrusionOk="0" h="36" w="10">
                  <a:moveTo>
                    <a:pt x="9" y="0"/>
                  </a:moveTo>
                  <a:lnTo>
                    <a:pt x="9" y="0"/>
                  </a:lnTo>
                  <a:cubicBezTo>
                    <a:pt x="9" y="18"/>
                    <a:pt x="9" y="27"/>
                    <a:pt x="0" y="36"/>
                  </a:cubicBezTo>
                  <a:cubicBezTo>
                    <a:pt x="9" y="27"/>
                    <a:pt x="9" y="18"/>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1"/>
            <p:cNvSpPr/>
            <p:nvPr/>
          </p:nvSpPr>
          <p:spPr>
            <a:xfrm rot="-3729115">
              <a:off x="-145766" y="4865463"/>
              <a:ext cx="1383" cy="1501"/>
            </a:xfrm>
            <a:custGeom>
              <a:rect b="b" l="l" r="r" t="t"/>
              <a:pathLst>
                <a:path extrusionOk="0" h="10" w="9">
                  <a:moveTo>
                    <a:pt x="0" y="1"/>
                  </a:moveTo>
                  <a:lnTo>
                    <a:pt x="0" y="10"/>
                  </a:lnTo>
                  <a:cubicBezTo>
                    <a:pt x="9" y="1"/>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1"/>
            <p:cNvSpPr/>
            <p:nvPr/>
          </p:nvSpPr>
          <p:spPr>
            <a:xfrm rot="-3729115">
              <a:off x="-164846" y="4834486"/>
              <a:ext cx="16440" cy="7956"/>
            </a:xfrm>
            <a:custGeom>
              <a:rect b="b" l="l" r="r" t="t"/>
              <a:pathLst>
                <a:path extrusionOk="0" h="53" w="107">
                  <a:moveTo>
                    <a:pt x="1" y="0"/>
                  </a:moveTo>
                  <a:cubicBezTo>
                    <a:pt x="20" y="20"/>
                    <a:pt x="44" y="53"/>
                    <a:pt x="72" y="53"/>
                  </a:cubicBezTo>
                  <a:cubicBezTo>
                    <a:pt x="83" y="53"/>
                    <a:pt x="94" y="48"/>
                    <a:pt x="107" y="36"/>
                  </a:cubicBezTo>
                  <a:cubicBezTo>
                    <a:pt x="71" y="18"/>
                    <a:pt x="45" y="4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1"/>
            <p:cNvSpPr/>
            <p:nvPr/>
          </p:nvSpPr>
          <p:spPr>
            <a:xfrm rot="-3729115">
              <a:off x="-150970" y="4851362"/>
              <a:ext cx="6914" cy="8106"/>
            </a:xfrm>
            <a:custGeom>
              <a:rect b="b" l="l" r="r" t="t"/>
              <a:pathLst>
                <a:path extrusionOk="0" h="54" w="45">
                  <a:moveTo>
                    <a:pt x="0" y="0"/>
                  </a:moveTo>
                  <a:lnTo>
                    <a:pt x="36" y="53"/>
                  </a:lnTo>
                  <a:lnTo>
                    <a:pt x="45" y="9"/>
                  </a:lnTo>
                  <a:cubicBezTo>
                    <a:pt x="40" y="9"/>
                    <a:pt x="33" y="11"/>
                    <a:pt x="26" y="11"/>
                  </a:cubicBezTo>
                  <a:cubicBezTo>
                    <a:pt x="18" y="11"/>
                    <a:pt x="9"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1"/>
            <p:cNvSpPr/>
            <p:nvPr/>
          </p:nvSpPr>
          <p:spPr>
            <a:xfrm rot="-3729115">
              <a:off x="-142903" y="4854584"/>
              <a:ext cx="2919" cy="4053"/>
            </a:xfrm>
            <a:custGeom>
              <a:rect b="b" l="l" r="r" t="t"/>
              <a:pathLst>
                <a:path extrusionOk="0" h="27" w="19">
                  <a:moveTo>
                    <a:pt x="10" y="0"/>
                  </a:moveTo>
                  <a:lnTo>
                    <a:pt x="1" y="18"/>
                  </a:lnTo>
                  <a:lnTo>
                    <a:pt x="19" y="27"/>
                  </a:ln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1"/>
            <p:cNvSpPr/>
            <p:nvPr/>
          </p:nvSpPr>
          <p:spPr>
            <a:xfrm rot="-3729115">
              <a:off x="-118097" y="4879350"/>
              <a:ext cx="6914" cy="12009"/>
            </a:xfrm>
            <a:custGeom>
              <a:rect b="b" l="l" r="r" t="t"/>
              <a:pathLst>
                <a:path extrusionOk="0" h="80" w="45">
                  <a:moveTo>
                    <a:pt x="16" y="0"/>
                  </a:moveTo>
                  <a:cubicBezTo>
                    <a:pt x="7" y="0"/>
                    <a:pt x="1" y="4"/>
                    <a:pt x="1" y="18"/>
                  </a:cubicBezTo>
                  <a:cubicBezTo>
                    <a:pt x="18" y="35"/>
                    <a:pt x="18" y="62"/>
                    <a:pt x="18" y="79"/>
                  </a:cubicBezTo>
                  <a:cubicBezTo>
                    <a:pt x="36" y="62"/>
                    <a:pt x="36" y="35"/>
                    <a:pt x="45" y="9"/>
                  </a:cubicBezTo>
                  <a:cubicBezTo>
                    <a:pt x="36" y="4"/>
                    <a:pt x="25"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1"/>
            <p:cNvSpPr/>
            <p:nvPr/>
          </p:nvSpPr>
          <p:spPr>
            <a:xfrm rot="-3729115">
              <a:off x="-130327" y="4875914"/>
              <a:ext cx="1536" cy="1501"/>
            </a:xfrm>
            <a:custGeom>
              <a:rect b="b" l="l" r="r" t="t"/>
              <a:pathLst>
                <a:path extrusionOk="0" h="10" w="10">
                  <a:moveTo>
                    <a:pt x="0" y="1"/>
                  </a:moveTo>
                  <a:lnTo>
                    <a:pt x="0" y="9"/>
                  </a:lnTo>
                  <a:cubicBezTo>
                    <a:pt x="9" y="1"/>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1"/>
            <p:cNvSpPr/>
            <p:nvPr/>
          </p:nvSpPr>
          <p:spPr>
            <a:xfrm rot="-3729115">
              <a:off x="-80576" y="4908462"/>
              <a:ext cx="1536" cy="150"/>
            </a:xfrm>
            <a:custGeom>
              <a:rect b="b" l="l" r="r" t="t"/>
              <a:pathLst>
                <a:path extrusionOk="0" h="1" w="10">
                  <a:moveTo>
                    <a:pt x="1" y="1"/>
                  </a:moveTo>
                  <a:lnTo>
                    <a:pt x="9"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1"/>
            <p:cNvSpPr/>
            <p:nvPr/>
          </p:nvSpPr>
          <p:spPr>
            <a:xfrm rot="-3729115">
              <a:off x="-122431" y="4873353"/>
              <a:ext cx="4302" cy="8106"/>
            </a:xfrm>
            <a:custGeom>
              <a:rect b="b" l="l" r="r" t="t"/>
              <a:pathLst>
                <a:path extrusionOk="0" h="54" w="28">
                  <a:moveTo>
                    <a:pt x="1" y="1"/>
                  </a:moveTo>
                  <a:cubicBezTo>
                    <a:pt x="1" y="19"/>
                    <a:pt x="10" y="36"/>
                    <a:pt x="1" y="54"/>
                  </a:cubicBezTo>
                  <a:cubicBezTo>
                    <a:pt x="10" y="54"/>
                    <a:pt x="19" y="54"/>
                    <a:pt x="19" y="45"/>
                  </a:cubicBezTo>
                  <a:cubicBezTo>
                    <a:pt x="27" y="27"/>
                    <a:pt x="19" y="1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1"/>
            <p:cNvSpPr/>
            <p:nvPr/>
          </p:nvSpPr>
          <p:spPr>
            <a:xfrm rot="-3729115">
              <a:off x="-108766" y="4897425"/>
              <a:ext cx="6914" cy="5404"/>
            </a:xfrm>
            <a:custGeom>
              <a:rect b="b" l="l" r="r" t="t"/>
              <a:pathLst>
                <a:path extrusionOk="0" h="36" w="45">
                  <a:moveTo>
                    <a:pt x="45" y="1"/>
                  </a:moveTo>
                  <a:cubicBezTo>
                    <a:pt x="27" y="9"/>
                    <a:pt x="1" y="27"/>
                    <a:pt x="18" y="36"/>
                  </a:cubicBezTo>
                  <a:cubicBezTo>
                    <a:pt x="27" y="27"/>
                    <a:pt x="36" y="18"/>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1"/>
            <p:cNvSpPr/>
            <p:nvPr/>
          </p:nvSpPr>
          <p:spPr>
            <a:xfrm rot="-3729115">
              <a:off x="-132048" y="4879984"/>
              <a:ext cx="2919" cy="150"/>
            </a:xfrm>
            <a:custGeom>
              <a:rect b="b" l="l" r="r" t="t"/>
              <a:pathLst>
                <a:path extrusionOk="0" h="1" w="19">
                  <a:moveTo>
                    <a:pt x="18" y="0"/>
                  </a:moveTo>
                  <a:cubicBezTo>
                    <a:pt x="18" y="0"/>
                    <a:pt x="10" y="0"/>
                    <a:pt x="10" y="0"/>
                  </a:cubicBezTo>
                  <a:cubicBezTo>
                    <a:pt x="1" y="0"/>
                    <a:pt x="10"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1"/>
            <p:cNvSpPr/>
            <p:nvPr/>
          </p:nvSpPr>
          <p:spPr>
            <a:xfrm rot="-3729115">
              <a:off x="-129393" y="4876018"/>
              <a:ext cx="4148" cy="4053"/>
            </a:xfrm>
            <a:custGeom>
              <a:rect b="b" l="l" r="r" t="t"/>
              <a:pathLst>
                <a:path extrusionOk="0" h="27" w="27">
                  <a:moveTo>
                    <a:pt x="0" y="0"/>
                  </a:moveTo>
                  <a:cubicBezTo>
                    <a:pt x="0" y="9"/>
                    <a:pt x="18" y="18"/>
                    <a:pt x="27" y="27"/>
                  </a:cubicBezTo>
                  <a:cubicBezTo>
                    <a:pt x="27" y="18"/>
                    <a:pt x="18"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1"/>
            <p:cNvSpPr/>
            <p:nvPr/>
          </p:nvSpPr>
          <p:spPr>
            <a:xfrm rot="-3729115">
              <a:off x="-84603" y="4877514"/>
              <a:ext cx="47629" cy="27620"/>
            </a:xfrm>
            <a:custGeom>
              <a:rect b="b" l="l" r="r" t="t"/>
              <a:pathLst>
                <a:path extrusionOk="0" h="184" w="310">
                  <a:moveTo>
                    <a:pt x="177" y="0"/>
                  </a:moveTo>
                  <a:cubicBezTo>
                    <a:pt x="119" y="0"/>
                    <a:pt x="49" y="15"/>
                    <a:pt x="0" y="34"/>
                  </a:cubicBezTo>
                  <a:cubicBezTo>
                    <a:pt x="27" y="34"/>
                    <a:pt x="45" y="34"/>
                    <a:pt x="62" y="87"/>
                  </a:cubicBezTo>
                  <a:cubicBezTo>
                    <a:pt x="83" y="73"/>
                    <a:pt x="115" y="21"/>
                    <a:pt x="145" y="21"/>
                  </a:cubicBezTo>
                  <a:cubicBezTo>
                    <a:pt x="153" y="21"/>
                    <a:pt x="161" y="25"/>
                    <a:pt x="168" y="34"/>
                  </a:cubicBezTo>
                  <a:cubicBezTo>
                    <a:pt x="195" y="96"/>
                    <a:pt x="151" y="78"/>
                    <a:pt x="124" y="105"/>
                  </a:cubicBezTo>
                  <a:cubicBezTo>
                    <a:pt x="129" y="103"/>
                    <a:pt x="134" y="102"/>
                    <a:pt x="139" y="102"/>
                  </a:cubicBezTo>
                  <a:cubicBezTo>
                    <a:pt x="189" y="102"/>
                    <a:pt x="211" y="184"/>
                    <a:pt x="292" y="184"/>
                  </a:cubicBezTo>
                  <a:lnTo>
                    <a:pt x="265" y="122"/>
                  </a:lnTo>
                  <a:lnTo>
                    <a:pt x="265" y="122"/>
                  </a:lnTo>
                  <a:cubicBezTo>
                    <a:pt x="277" y="128"/>
                    <a:pt x="290" y="139"/>
                    <a:pt x="299" y="139"/>
                  </a:cubicBezTo>
                  <a:cubicBezTo>
                    <a:pt x="303" y="139"/>
                    <a:pt x="307" y="136"/>
                    <a:pt x="309" y="131"/>
                  </a:cubicBezTo>
                  <a:cubicBezTo>
                    <a:pt x="265" y="131"/>
                    <a:pt x="230" y="69"/>
                    <a:pt x="283" y="34"/>
                  </a:cubicBezTo>
                  <a:cubicBezTo>
                    <a:pt x="267" y="10"/>
                    <a:pt x="226"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1"/>
            <p:cNvSpPr/>
            <p:nvPr/>
          </p:nvSpPr>
          <p:spPr>
            <a:xfrm rot="-3729115">
              <a:off x="-93165" y="4898299"/>
              <a:ext cx="11062" cy="16062"/>
            </a:xfrm>
            <a:custGeom>
              <a:rect b="b" l="l" r="r" t="t"/>
              <a:pathLst>
                <a:path extrusionOk="0" h="107" w="72">
                  <a:moveTo>
                    <a:pt x="62" y="1"/>
                  </a:moveTo>
                  <a:cubicBezTo>
                    <a:pt x="53" y="27"/>
                    <a:pt x="36" y="36"/>
                    <a:pt x="0" y="63"/>
                  </a:cubicBezTo>
                  <a:cubicBezTo>
                    <a:pt x="18" y="98"/>
                    <a:pt x="36" y="107"/>
                    <a:pt x="53" y="107"/>
                  </a:cubicBezTo>
                  <a:lnTo>
                    <a:pt x="62" y="19"/>
                  </a:lnTo>
                  <a:lnTo>
                    <a:pt x="71" y="19"/>
                  </a:lnTo>
                  <a:lnTo>
                    <a:pt x="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1"/>
            <p:cNvSpPr/>
            <p:nvPr/>
          </p:nvSpPr>
          <p:spPr>
            <a:xfrm rot="-3729115">
              <a:off x="-109730" y="4876694"/>
              <a:ext cx="24583" cy="19964"/>
            </a:xfrm>
            <a:custGeom>
              <a:rect b="b" l="l" r="r" t="t"/>
              <a:pathLst>
                <a:path extrusionOk="0" h="133" w="160">
                  <a:moveTo>
                    <a:pt x="98" y="18"/>
                  </a:moveTo>
                  <a:cubicBezTo>
                    <a:pt x="101" y="45"/>
                    <a:pt x="99" y="53"/>
                    <a:pt x="95" y="53"/>
                  </a:cubicBezTo>
                  <a:cubicBezTo>
                    <a:pt x="89" y="53"/>
                    <a:pt x="75" y="34"/>
                    <a:pt x="60" y="34"/>
                  </a:cubicBezTo>
                  <a:cubicBezTo>
                    <a:pt x="53" y="34"/>
                    <a:pt x="44" y="39"/>
                    <a:pt x="36" y="53"/>
                  </a:cubicBezTo>
                  <a:cubicBezTo>
                    <a:pt x="73" y="68"/>
                    <a:pt x="98" y="102"/>
                    <a:pt x="136" y="102"/>
                  </a:cubicBezTo>
                  <a:cubicBezTo>
                    <a:pt x="143" y="102"/>
                    <a:pt x="151" y="100"/>
                    <a:pt x="160" y="98"/>
                  </a:cubicBezTo>
                  <a:cubicBezTo>
                    <a:pt x="160" y="36"/>
                    <a:pt x="116" y="53"/>
                    <a:pt x="98" y="18"/>
                  </a:cubicBezTo>
                  <a:close/>
                  <a:moveTo>
                    <a:pt x="27" y="0"/>
                  </a:moveTo>
                  <a:cubicBezTo>
                    <a:pt x="18" y="18"/>
                    <a:pt x="10" y="36"/>
                    <a:pt x="1" y="45"/>
                  </a:cubicBezTo>
                  <a:lnTo>
                    <a:pt x="10" y="45"/>
                  </a:lnTo>
                  <a:lnTo>
                    <a:pt x="27" y="133"/>
                  </a:lnTo>
                  <a:cubicBezTo>
                    <a:pt x="36" y="115"/>
                    <a:pt x="36" y="98"/>
                    <a:pt x="36" y="53"/>
                  </a:cubicBezTo>
                  <a:lnTo>
                    <a:pt x="36" y="53"/>
                  </a:lnTo>
                  <a:cubicBezTo>
                    <a:pt x="30" y="62"/>
                    <a:pt x="27" y="65"/>
                    <a:pt x="24" y="65"/>
                  </a:cubicBezTo>
                  <a:cubicBezTo>
                    <a:pt x="18" y="65"/>
                    <a:pt x="18" y="51"/>
                    <a:pt x="18" y="45"/>
                  </a:cubicBezTo>
                  <a:lnTo>
                    <a:pt x="18" y="45"/>
                  </a:lnTo>
                  <a:cubicBezTo>
                    <a:pt x="18" y="45"/>
                    <a:pt x="27" y="53"/>
                    <a:pt x="36" y="53"/>
                  </a:cubicBezTo>
                  <a:cubicBezTo>
                    <a:pt x="36" y="36"/>
                    <a:pt x="27" y="18"/>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1"/>
            <p:cNvSpPr/>
            <p:nvPr/>
          </p:nvSpPr>
          <p:spPr>
            <a:xfrm rot="-3729115">
              <a:off x="-138802" y="4822397"/>
              <a:ext cx="2919" cy="1201"/>
            </a:xfrm>
            <a:custGeom>
              <a:rect b="b" l="l" r="r" t="t"/>
              <a:pathLst>
                <a:path extrusionOk="0" h="8" w="19">
                  <a:moveTo>
                    <a:pt x="1" y="1"/>
                  </a:moveTo>
                  <a:cubicBezTo>
                    <a:pt x="5" y="5"/>
                    <a:pt x="10" y="7"/>
                    <a:pt x="13" y="7"/>
                  </a:cubicBezTo>
                  <a:cubicBezTo>
                    <a:pt x="16" y="7"/>
                    <a:pt x="19" y="5"/>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1"/>
            <p:cNvSpPr/>
            <p:nvPr/>
          </p:nvSpPr>
          <p:spPr>
            <a:xfrm rot="-3729115">
              <a:off x="-151486" y="4827867"/>
              <a:ext cx="21817" cy="14711"/>
            </a:xfrm>
            <a:custGeom>
              <a:rect b="b" l="l" r="r" t="t"/>
              <a:pathLst>
                <a:path extrusionOk="0" h="98" w="142">
                  <a:moveTo>
                    <a:pt x="114" y="0"/>
                  </a:moveTo>
                  <a:cubicBezTo>
                    <a:pt x="107" y="0"/>
                    <a:pt x="99" y="5"/>
                    <a:pt x="89" y="18"/>
                  </a:cubicBezTo>
                  <a:lnTo>
                    <a:pt x="89" y="27"/>
                  </a:lnTo>
                  <a:cubicBezTo>
                    <a:pt x="73" y="59"/>
                    <a:pt x="18" y="92"/>
                    <a:pt x="3" y="97"/>
                  </a:cubicBezTo>
                  <a:lnTo>
                    <a:pt x="3" y="97"/>
                  </a:lnTo>
                  <a:cubicBezTo>
                    <a:pt x="46" y="88"/>
                    <a:pt x="81" y="79"/>
                    <a:pt x="124" y="62"/>
                  </a:cubicBezTo>
                  <a:cubicBezTo>
                    <a:pt x="115" y="53"/>
                    <a:pt x="98" y="44"/>
                    <a:pt x="107" y="27"/>
                  </a:cubicBezTo>
                  <a:cubicBezTo>
                    <a:pt x="113" y="21"/>
                    <a:pt x="117" y="19"/>
                    <a:pt x="122" y="19"/>
                  </a:cubicBezTo>
                  <a:cubicBezTo>
                    <a:pt x="130" y="19"/>
                    <a:pt x="136" y="27"/>
                    <a:pt x="142" y="27"/>
                  </a:cubicBezTo>
                  <a:cubicBezTo>
                    <a:pt x="136" y="15"/>
                    <a:pt x="127" y="0"/>
                    <a:pt x="114" y="0"/>
                  </a:cubicBezTo>
                  <a:close/>
                  <a:moveTo>
                    <a:pt x="3" y="97"/>
                  </a:moveTo>
                  <a:cubicBezTo>
                    <a:pt x="3" y="97"/>
                    <a:pt x="2" y="97"/>
                    <a:pt x="1" y="97"/>
                  </a:cubicBezTo>
                  <a:cubicBezTo>
                    <a:pt x="1" y="97"/>
                    <a:pt x="2" y="97"/>
                    <a:pt x="3" y="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1"/>
            <p:cNvSpPr/>
            <p:nvPr/>
          </p:nvSpPr>
          <p:spPr>
            <a:xfrm rot="-3729115">
              <a:off x="-115853" y="4851268"/>
              <a:ext cx="11062" cy="12009"/>
            </a:xfrm>
            <a:custGeom>
              <a:rect b="b" l="l" r="r" t="t"/>
              <a:pathLst>
                <a:path extrusionOk="0" h="80" w="72">
                  <a:moveTo>
                    <a:pt x="1" y="0"/>
                  </a:moveTo>
                  <a:lnTo>
                    <a:pt x="27" y="80"/>
                  </a:lnTo>
                  <a:lnTo>
                    <a:pt x="71" y="44"/>
                  </a:lnTo>
                  <a:lnTo>
                    <a:pt x="45" y="44"/>
                  </a:lnTo>
                  <a:cubicBezTo>
                    <a:pt x="53" y="0"/>
                    <a:pt x="27"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1"/>
            <p:cNvSpPr/>
            <p:nvPr/>
          </p:nvSpPr>
          <p:spPr>
            <a:xfrm rot="-3729115">
              <a:off x="-86186" y="4912749"/>
              <a:ext cx="12291" cy="6905"/>
            </a:xfrm>
            <a:custGeom>
              <a:rect b="b" l="l" r="r" t="t"/>
              <a:pathLst>
                <a:path extrusionOk="0" h="46" w="80">
                  <a:moveTo>
                    <a:pt x="0" y="1"/>
                  </a:moveTo>
                  <a:lnTo>
                    <a:pt x="80" y="45"/>
                  </a:lnTo>
                  <a:lnTo>
                    <a:pt x="80" y="45"/>
                  </a:lnTo>
                  <a:lnTo>
                    <a:pt x="53" y="1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1"/>
            <p:cNvSpPr/>
            <p:nvPr/>
          </p:nvSpPr>
          <p:spPr>
            <a:xfrm rot="-3729115">
              <a:off x="-72711" y="4922033"/>
              <a:ext cx="7067" cy="4053"/>
            </a:xfrm>
            <a:custGeom>
              <a:rect b="b" l="l" r="r" t="t"/>
              <a:pathLst>
                <a:path extrusionOk="0" h="27" w="46">
                  <a:moveTo>
                    <a:pt x="1" y="0"/>
                  </a:moveTo>
                  <a:lnTo>
                    <a:pt x="27" y="27"/>
                  </a:lnTo>
                  <a:lnTo>
                    <a:pt x="45" y="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1"/>
            <p:cNvSpPr/>
            <p:nvPr/>
          </p:nvSpPr>
          <p:spPr>
            <a:xfrm rot="-3729115">
              <a:off x="641174" y="5297830"/>
              <a:ext cx="2919" cy="2852"/>
            </a:xfrm>
            <a:custGeom>
              <a:rect b="b" l="l" r="r" t="t"/>
              <a:pathLst>
                <a:path extrusionOk="0" h="19" w="19">
                  <a:moveTo>
                    <a:pt x="1" y="1"/>
                  </a:moveTo>
                  <a:lnTo>
                    <a:pt x="19" y="18"/>
                  </a:lnTo>
                  <a:cubicBezTo>
                    <a:pt x="10" y="9"/>
                    <a:pt x="10"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1"/>
            <p:cNvSpPr/>
            <p:nvPr/>
          </p:nvSpPr>
          <p:spPr>
            <a:xfrm rot="-3729115">
              <a:off x="616901" y="5290465"/>
              <a:ext cx="4302" cy="1201"/>
            </a:xfrm>
            <a:custGeom>
              <a:rect b="b" l="l" r="r" t="t"/>
              <a:pathLst>
                <a:path extrusionOk="0" h="8" w="28">
                  <a:moveTo>
                    <a:pt x="1" y="1"/>
                  </a:moveTo>
                  <a:cubicBezTo>
                    <a:pt x="5" y="5"/>
                    <a:pt x="12" y="7"/>
                    <a:pt x="17" y="7"/>
                  </a:cubicBezTo>
                  <a:cubicBezTo>
                    <a:pt x="23" y="7"/>
                    <a:pt x="27" y="5"/>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21"/>
            <p:cNvSpPr/>
            <p:nvPr/>
          </p:nvSpPr>
          <p:spPr>
            <a:xfrm rot="-3729115">
              <a:off x="210803" y="5128783"/>
              <a:ext cx="17669" cy="8106"/>
            </a:xfrm>
            <a:custGeom>
              <a:rect b="b" l="l" r="r" t="t"/>
              <a:pathLst>
                <a:path extrusionOk="0" h="54" w="115">
                  <a:moveTo>
                    <a:pt x="115" y="1"/>
                  </a:moveTo>
                  <a:cubicBezTo>
                    <a:pt x="71" y="27"/>
                    <a:pt x="0" y="54"/>
                    <a:pt x="53" y="54"/>
                  </a:cubicBezTo>
                  <a:lnTo>
                    <a:pt x="106" y="54"/>
                  </a:lnTo>
                  <a:cubicBezTo>
                    <a:pt x="97" y="27"/>
                    <a:pt x="106" y="10"/>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21"/>
            <p:cNvSpPr/>
            <p:nvPr/>
          </p:nvSpPr>
          <p:spPr>
            <a:xfrm rot="-3729115">
              <a:off x="431902" y="5229514"/>
              <a:ext cx="6914" cy="5404"/>
            </a:xfrm>
            <a:custGeom>
              <a:rect b="b" l="l" r="r" t="t"/>
              <a:pathLst>
                <a:path extrusionOk="0" h="36" w="45">
                  <a:moveTo>
                    <a:pt x="1" y="0"/>
                  </a:moveTo>
                  <a:lnTo>
                    <a:pt x="1" y="0"/>
                  </a:lnTo>
                  <a:cubicBezTo>
                    <a:pt x="10" y="9"/>
                    <a:pt x="18" y="18"/>
                    <a:pt x="27" y="36"/>
                  </a:cubicBezTo>
                  <a:lnTo>
                    <a:pt x="45" y="27"/>
                  </a:lnTo>
                  <a:cubicBezTo>
                    <a:pt x="27" y="18"/>
                    <a:pt x="18"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21"/>
            <p:cNvSpPr/>
            <p:nvPr/>
          </p:nvSpPr>
          <p:spPr>
            <a:xfrm rot="-3729115">
              <a:off x="458296" y="5211246"/>
              <a:ext cx="5531" cy="4053"/>
            </a:xfrm>
            <a:custGeom>
              <a:rect b="b" l="l" r="r" t="t"/>
              <a:pathLst>
                <a:path extrusionOk="0" h="27" w="36">
                  <a:moveTo>
                    <a:pt x="35" y="0"/>
                  </a:moveTo>
                  <a:lnTo>
                    <a:pt x="0" y="27"/>
                  </a:lnTo>
                  <a:cubicBezTo>
                    <a:pt x="9" y="27"/>
                    <a:pt x="27" y="18"/>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1"/>
            <p:cNvSpPr/>
            <p:nvPr/>
          </p:nvSpPr>
          <p:spPr>
            <a:xfrm rot="-3729115">
              <a:off x="755246" y="5330149"/>
              <a:ext cx="8297" cy="3903"/>
            </a:xfrm>
            <a:custGeom>
              <a:rect b="b" l="l" r="r" t="t"/>
              <a:pathLst>
                <a:path extrusionOk="0" h="26" w="54">
                  <a:moveTo>
                    <a:pt x="36" y="0"/>
                  </a:moveTo>
                  <a:cubicBezTo>
                    <a:pt x="27" y="0"/>
                    <a:pt x="15" y="8"/>
                    <a:pt x="0" y="8"/>
                  </a:cubicBezTo>
                  <a:lnTo>
                    <a:pt x="53" y="26"/>
                  </a:lnTo>
                  <a:cubicBezTo>
                    <a:pt x="49" y="6"/>
                    <a:pt x="44"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1"/>
            <p:cNvSpPr/>
            <p:nvPr/>
          </p:nvSpPr>
          <p:spPr>
            <a:xfrm rot="-3729115">
              <a:off x="51773" y="4999016"/>
              <a:ext cx="12445" cy="9307"/>
            </a:xfrm>
            <a:custGeom>
              <a:rect b="b" l="l" r="r" t="t"/>
              <a:pathLst>
                <a:path extrusionOk="0" h="62" w="81">
                  <a:moveTo>
                    <a:pt x="45" y="0"/>
                  </a:moveTo>
                  <a:cubicBezTo>
                    <a:pt x="19" y="27"/>
                    <a:pt x="10" y="44"/>
                    <a:pt x="1" y="62"/>
                  </a:cubicBezTo>
                  <a:cubicBezTo>
                    <a:pt x="36" y="35"/>
                    <a:pt x="80" y="18"/>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1"/>
            <p:cNvSpPr/>
            <p:nvPr/>
          </p:nvSpPr>
          <p:spPr>
            <a:xfrm rot="-3729115">
              <a:off x="600049" y="5370309"/>
              <a:ext cx="5531" cy="2852"/>
            </a:xfrm>
            <a:custGeom>
              <a:rect b="b" l="l" r="r" t="t"/>
              <a:pathLst>
                <a:path extrusionOk="0" h="19" w="36">
                  <a:moveTo>
                    <a:pt x="0" y="1"/>
                  </a:moveTo>
                  <a:cubicBezTo>
                    <a:pt x="9" y="10"/>
                    <a:pt x="27" y="18"/>
                    <a:pt x="36" y="18"/>
                  </a:cubicBezTo>
                  <a:cubicBezTo>
                    <a:pt x="27" y="1"/>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1"/>
            <p:cNvSpPr/>
            <p:nvPr/>
          </p:nvSpPr>
          <p:spPr>
            <a:xfrm rot="-3729115">
              <a:off x="59903" y="5010075"/>
              <a:ext cx="6914" cy="12159"/>
            </a:xfrm>
            <a:custGeom>
              <a:rect b="b" l="l" r="r" t="t"/>
              <a:pathLst>
                <a:path extrusionOk="0" h="81" w="45">
                  <a:moveTo>
                    <a:pt x="36" y="1"/>
                  </a:moveTo>
                  <a:cubicBezTo>
                    <a:pt x="18" y="27"/>
                    <a:pt x="1" y="54"/>
                    <a:pt x="36" y="80"/>
                  </a:cubicBezTo>
                  <a:cubicBezTo>
                    <a:pt x="36" y="80"/>
                    <a:pt x="45" y="72"/>
                    <a:pt x="45" y="72"/>
                  </a:cubicBezTo>
                  <a:cubicBezTo>
                    <a:pt x="36" y="45"/>
                    <a:pt x="36" y="27"/>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1"/>
            <p:cNvSpPr/>
            <p:nvPr/>
          </p:nvSpPr>
          <p:spPr>
            <a:xfrm rot="-3729115">
              <a:off x="1194294" y="5501885"/>
              <a:ext cx="1536" cy="1501"/>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1"/>
            <p:cNvSpPr/>
            <p:nvPr/>
          </p:nvSpPr>
          <p:spPr>
            <a:xfrm rot="-3729115">
              <a:off x="1279616" y="5629052"/>
              <a:ext cx="1536" cy="5404"/>
            </a:xfrm>
            <a:custGeom>
              <a:rect b="b" l="l" r="r" t="t"/>
              <a:pathLst>
                <a:path extrusionOk="0" h="36" w="10">
                  <a:moveTo>
                    <a:pt x="1" y="1"/>
                  </a:moveTo>
                  <a:cubicBezTo>
                    <a:pt x="1" y="18"/>
                    <a:pt x="1" y="27"/>
                    <a:pt x="10" y="36"/>
                  </a:cubicBezTo>
                  <a:cubicBezTo>
                    <a:pt x="1" y="18"/>
                    <a:pt x="1" y="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1"/>
            <p:cNvSpPr/>
            <p:nvPr/>
          </p:nvSpPr>
          <p:spPr>
            <a:xfrm rot="-3729115">
              <a:off x="-23411" y="4954732"/>
              <a:ext cx="1229" cy="1351"/>
            </a:xfrm>
            <a:custGeom>
              <a:rect b="b" l="l" r="r" t="t"/>
              <a:pathLst>
                <a:path extrusionOk="0" h="9" w="8">
                  <a:moveTo>
                    <a:pt x="2" y="1"/>
                  </a:moveTo>
                  <a:cubicBezTo>
                    <a:pt x="0" y="1"/>
                    <a:pt x="2" y="9"/>
                    <a:pt x="8" y="9"/>
                  </a:cubicBezTo>
                  <a:cubicBezTo>
                    <a:pt x="5" y="3"/>
                    <a:pt x="3" y="1"/>
                    <a:pt x="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1"/>
            <p:cNvSpPr/>
            <p:nvPr/>
          </p:nvSpPr>
          <p:spPr>
            <a:xfrm rot="-3729115">
              <a:off x="-18278" y="4919454"/>
              <a:ext cx="4148" cy="1351"/>
            </a:xfrm>
            <a:custGeom>
              <a:rect b="b" l="l" r="r" t="t"/>
              <a:pathLst>
                <a:path extrusionOk="0" h="9" w="27">
                  <a:moveTo>
                    <a:pt x="0" y="0"/>
                  </a:moveTo>
                  <a:cubicBezTo>
                    <a:pt x="9" y="0"/>
                    <a:pt x="18" y="9"/>
                    <a:pt x="27" y="9"/>
                  </a:cubicBezTo>
                  <a:cubicBezTo>
                    <a:pt x="18"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1"/>
            <p:cNvSpPr/>
            <p:nvPr/>
          </p:nvSpPr>
          <p:spPr>
            <a:xfrm rot="-3729115">
              <a:off x="121059" y="4992710"/>
              <a:ext cx="1383" cy="1501"/>
            </a:xfrm>
            <a:custGeom>
              <a:rect b="b" l="l" r="r" t="t"/>
              <a:pathLst>
                <a:path extrusionOk="0" h="10" w="9">
                  <a:moveTo>
                    <a:pt x="0" y="1"/>
                  </a:moveTo>
                  <a:lnTo>
                    <a:pt x="0" y="10"/>
                  </a:ln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1"/>
            <p:cNvSpPr/>
            <p:nvPr/>
          </p:nvSpPr>
          <p:spPr>
            <a:xfrm rot="-3729115">
              <a:off x="-24529" y="4951008"/>
              <a:ext cx="2919" cy="4053"/>
            </a:xfrm>
            <a:custGeom>
              <a:rect b="b" l="l" r="r" t="t"/>
              <a:pathLst>
                <a:path extrusionOk="0" h="27" w="19">
                  <a:moveTo>
                    <a:pt x="19" y="0"/>
                  </a:moveTo>
                  <a:cubicBezTo>
                    <a:pt x="19" y="9"/>
                    <a:pt x="10" y="18"/>
                    <a:pt x="1" y="27"/>
                  </a:cubicBezTo>
                  <a:cubicBezTo>
                    <a:pt x="10" y="18"/>
                    <a:pt x="19" y="9"/>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1"/>
            <p:cNvSpPr/>
            <p:nvPr/>
          </p:nvSpPr>
          <p:spPr>
            <a:xfrm rot="-3729115">
              <a:off x="-27555" y="4951725"/>
              <a:ext cx="1383" cy="2852"/>
            </a:xfrm>
            <a:custGeom>
              <a:rect b="b" l="l" r="r" t="t"/>
              <a:pathLst>
                <a:path extrusionOk="0" h="19" w="9">
                  <a:moveTo>
                    <a:pt x="9" y="0"/>
                  </a:moveTo>
                  <a:cubicBezTo>
                    <a:pt x="0" y="0"/>
                    <a:pt x="0" y="0"/>
                    <a:pt x="9" y="18"/>
                  </a:cubicBezTo>
                  <a:cubicBezTo>
                    <a:pt x="9" y="9"/>
                    <a:pt x="9"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1"/>
            <p:cNvSpPr/>
            <p:nvPr/>
          </p:nvSpPr>
          <p:spPr>
            <a:xfrm rot="-3729115">
              <a:off x="-21248" y="4954685"/>
              <a:ext cx="1383" cy="4203"/>
            </a:xfrm>
            <a:custGeom>
              <a:rect b="b" l="l" r="r" t="t"/>
              <a:pathLst>
                <a:path extrusionOk="0" h="28" w="9">
                  <a:moveTo>
                    <a:pt x="0" y="1"/>
                  </a:moveTo>
                  <a:cubicBezTo>
                    <a:pt x="9" y="9"/>
                    <a:pt x="9" y="18"/>
                    <a:pt x="9" y="27"/>
                  </a:cubicBezTo>
                  <a:cubicBezTo>
                    <a:pt x="9" y="18"/>
                    <a:pt x="9" y="9"/>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1"/>
            <p:cNvSpPr/>
            <p:nvPr/>
          </p:nvSpPr>
          <p:spPr>
            <a:xfrm rot="-3729115">
              <a:off x="954288" y="5430312"/>
              <a:ext cx="2919" cy="1801"/>
            </a:xfrm>
            <a:custGeom>
              <a:rect b="b" l="l" r="r" t="t"/>
              <a:pathLst>
                <a:path extrusionOk="0" h="12" w="19">
                  <a:moveTo>
                    <a:pt x="1" y="1"/>
                  </a:moveTo>
                  <a:cubicBezTo>
                    <a:pt x="12" y="8"/>
                    <a:pt x="17" y="11"/>
                    <a:pt x="17" y="11"/>
                  </a:cubicBezTo>
                  <a:cubicBezTo>
                    <a:pt x="18" y="11"/>
                    <a:pt x="11" y="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1"/>
            <p:cNvSpPr/>
            <p:nvPr/>
          </p:nvSpPr>
          <p:spPr>
            <a:xfrm rot="-3729115">
              <a:off x="329243" y="5102553"/>
              <a:ext cx="1536" cy="150"/>
            </a:xfrm>
            <a:custGeom>
              <a:rect b="b" l="l" r="r" t="t"/>
              <a:pathLst>
                <a:path extrusionOk="0" h="1" w="10">
                  <a:moveTo>
                    <a:pt x="10" y="1"/>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1"/>
            <p:cNvSpPr/>
            <p:nvPr/>
          </p:nvSpPr>
          <p:spPr>
            <a:xfrm rot="-3729115">
              <a:off x="316433" y="5107902"/>
              <a:ext cx="28731" cy="12159"/>
            </a:xfrm>
            <a:custGeom>
              <a:rect b="b" l="l" r="r" t="t"/>
              <a:pathLst>
                <a:path extrusionOk="0" h="81" w="187">
                  <a:moveTo>
                    <a:pt x="151" y="1"/>
                  </a:moveTo>
                  <a:lnTo>
                    <a:pt x="1" y="9"/>
                  </a:lnTo>
                  <a:lnTo>
                    <a:pt x="186" y="80"/>
                  </a:lnTo>
                  <a:cubicBezTo>
                    <a:pt x="124" y="36"/>
                    <a:pt x="133" y="18"/>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1"/>
            <p:cNvSpPr/>
            <p:nvPr/>
          </p:nvSpPr>
          <p:spPr>
            <a:xfrm rot="-3729115">
              <a:off x="510462" y="4510568"/>
              <a:ext cx="215865" cy="1541615"/>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1"/>
            <p:cNvSpPr/>
            <p:nvPr/>
          </p:nvSpPr>
          <p:spPr>
            <a:xfrm rot="-3729115">
              <a:off x="582565" y="5277329"/>
              <a:ext cx="15210" cy="6755"/>
            </a:xfrm>
            <a:custGeom>
              <a:rect b="b" l="l" r="r" t="t"/>
              <a:pathLst>
                <a:path extrusionOk="0" h="45" w="99">
                  <a:moveTo>
                    <a:pt x="45" y="1"/>
                  </a:moveTo>
                  <a:lnTo>
                    <a:pt x="45" y="1"/>
                  </a:lnTo>
                  <a:cubicBezTo>
                    <a:pt x="27" y="18"/>
                    <a:pt x="1" y="36"/>
                    <a:pt x="63" y="45"/>
                  </a:cubicBezTo>
                  <a:cubicBezTo>
                    <a:pt x="98" y="36"/>
                    <a:pt x="63"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1"/>
            <p:cNvSpPr/>
            <p:nvPr/>
          </p:nvSpPr>
          <p:spPr>
            <a:xfrm rot="-3729115">
              <a:off x="435141" y="5207135"/>
              <a:ext cx="6914" cy="6755"/>
            </a:xfrm>
            <a:custGeom>
              <a:rect b="b" l="l" r="r" t="t"/>
              <a:pathLst>
                <a:path extrusionOk="0" h="45" w="45">
                  <a:moveTo>
                    <a:pt x="27" y="0"/>
                  </a:moveTo>
                  <a:lnTo>
                    <a:pt x="27" y="0"/>
                  </a:lnTo>
                  <a:cubicBezTo>
                    <a:pt x="9" y="18"/>
                    <a:pt x="0" y="36"/>
                    <a:pt x="9" y="44"/>
                  </a:cubicBezTo>
                  <a:cubicBezTo>
                    <a:pt x="27" y="36"/>
                    <a:pt x="44" y="18"/>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1"/>
            <p:cNvSpPr/>
            <p:nvPr/>
          </p:nvSpPr>
          <p:spPr>
            <a:xfrm rot="-3729115">
              <a:off x="8173" y="4968341"/>
              <a:ext cx="2919" cy="3903"/>
            </a:xfrm>
            <a:custGeom>
              <a:rect b="b" l="l" r="r" t="t"/>
              <a:pathLst>
                <a:path extrusionOk="0" h="26" w="19">
                  <a:moveTo>
                    <a:pt x="18" y="0"/>
                  </a:moveTo>
                  <a:cubicBezTo>
                    <a:pt x="8" y="16"/>
                    <a:pt x="1" y="25"/>
                    <a:pt x="2" y="25"/>
                  </a:cubicBezTo>
                  <a:cubicBezTo>
                    <a:pt x="2" y="25"/>
                    <a:pt x="7" y="20"/>
                    <a:pt x="18" y="9"/>
                  </a:cubicBez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1"/>
            <p:cNvSpPr/>
            <p:nvPr/>
          </p:nvSpPr>
          <p:spPr>
            <a:xfrm rot="-3729115">
              <a:off x="1786" y="4958093"/>
              <a:ext cx="4148" cy="6755"/>
            </a:xfrm>
            <a:custGeom>
              <a:rect b="b" l="l" r="r" t="t"/>
              <a:pathLst>
                <a:path extrusionOk="0" h="45" w="27">
                  <a:moveTo>
                    <a:pt x="0" y="1"/>
                  </a:moveTo>
                  <a:lnTo>
                    <a:pt x="0" y="1"/>
                  </a:lnTo>
                  <a:cubicBezTo>
                    <a:pt x="9" y="9"/>
                    <a:pt x="9" y="27"/>
                    <a:pt x="0" y="45"/>
                  </a:cubicBezTo>
                  <a:cubicBezTo>
                    <a:pt x="18" y="36"/>
                    <a:pt x="27" y="27"/>
                    <a:pt x="18" y="9"/>
                  </a:cubicBez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1"/>
            <p:cNvSpPr/>
            <p:nvPr/>
          </p:nvSpPr>
          <p:spPr>
            <a:xfrm rot="-3729115">
              <a:off x="964234" y="5494428"/>
              <a:ext cx="3226" cy="3603"/>
            </a:xfrm>
            <a:custGeom>
              <a:rect b="b" l="l" r="r" t="t"/>
              <a:pathLst>
                <a:path extrusionOk="0" h="24" w="21">
                  <a:moveTo>
                    <a:pt x="9" y="1"/>
                  </a:moveTo>
                  <a:lnTo>
                    <a:pt x="0" y="19"/>
                  </a:lnTo>
                  <a:cubicBezTo>
                    <a:pt x="7" y="22"/>
                    <a:pt x="12" y="24"/>
                    <a:pt x="15" y="24"/>
                  </a:cubicBezTo>
                  <a:cubicBezTo>
                    <a:pt x="21" y="24"/>
                    <a:pt x="20" y="18"/>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1"/>
            <p:cNvSpPr/>
            <p:nvPr/>
          </p:nvSpPr>
          <p:spPr>
            <a:xfrm rot="-3729115">
              <a:off x="454598" y="5213730"/>
              <a:ext cx="5531" cy="1201"/>
            </a:xfrm>
            <a:custGeom>
              <a:rect b="b" l="l" r="r" t="t"/>
              <a:pathLst>
                <a:path extrusionOk="0" h="8" w="36">
                  <a:moveTo>
                    <a:pt x="0" y="1"/>
                  </a:moveTo>
                  <a:cubicBezTo>
                    <a:pt x="5" y="5"/>
                    <a:pt x="9" y="7"/>
                    <a:pt x="15" y="7"/>
                  </a:cubicBezTo>
                  <a:cubicBezTo>
                    <a:pt x="20" y="7"/>
                    <a:pt x="27" y="5"/>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1"/>
            <p:cNvSpPr/>
            <p:nvPr/>
          </p:nvSpPr>
          <p:spPr>
            <a:xfrm rot="-3729115">
              <a:off x="755816" y="5335899"/>
              <a:ext cx="1536" cy="150"/>
            </a:xfrm>
            <a:custGeom>
              <a:rect b="b" l="l" r="r" t="t"/>
              <a:pathLst>
                <a:path extrusionOk="0" h="1" w="10">
                  <a:moveTo>
                    <a:pt x="1" y="0"/>
                  </a:moveTo>
                  <a:lnTo>
                    <a:pt x="1" y="0"/>
                  </a:ln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1"/>
            <p:cNvSpPr/>
            <p:nvPr/>
          </p:nvSpPr>
          <p:spPr>
            <a:xfrm rot="-3729115">
              <a:off x="171290" y="4991393"/>
              <a:ext cx="5531" cy="3302"/>
            </a:xfrm>
            <a:custGeom>
              <a:rect b="b" l="l" r="r" t="t"/>
              <a:pathLst>
                <a:path extrusionOk="0" h="22" w="36">
                  <a:moveTo>
                    <a:pt x="35" y="0"/>
                  </a:moveTo>
                  <a:lnTo>
                    <a:pt x="35" y="0"/>
                  </a:lnTo>
                  <a:cubicBezTo>
                    <a:pt x="27" y="9"/>
                    <a:pt x="18" y="18"/>
                    <a:pt x="0" y="18"/>
                  </a:cubicBezTo>
                  <a:cubicBezTo>
                    <a:pt x="5" y="20"/>
                    <a:pt x="9" y="21"/>
                    <a:pt x="13" y="21"/>
                  </a:cubicBezTo>
                  <a:cubicBezTo>
                    <a:pt x="23" y="21"/>
                    <a:pt x="29" y="13"/>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1"/>
            <p:cNvSpPr/>
            <p:nvPr/>
          </p:nvSpPr>
          <p:spPr>
            <a:xfrm rot="-3729115">
              <a:off x="-49463" y="4937541"/>
              <a:ext cx="5531" cy="6755"/>
            </a:xfrm>
            <a:custGeom>
              <a:rect b="b" l="l" r="r" t="t"/>
              <a:pathLst>
                <a:path extrusionOk="0" h="45" w="36">
                  <a:moveTo>
                    <a:pt x="0" y="1"/>
                  </a:moveTo>
                  <a:cubicBezTo>
                    <a:pt x="0" y="4"/>
                    <a:pt x="2" y="7"/>
                    <a:pt x="4" y="9"/>
                  </a:cubicBezTo>
                  <a:lnTo>
                    <a:pt x="4" y="9"/>
                  </a:lnTo>
                  <a:lnTo>
                    <a:pt x="0" y="1"/>
                  </a:lnTo>
                  <a:close/>
                  <a:moveTo>
                    <a:pt x="4" y="9"/>
                  </a:moveTo>
                  <a:lnTo>
                    <a:pt x="18" y="45"/>
                  </a:lnTo>
                  <a:cubicBezTo>
                    <a:pt x="18" y="27"/>
                    <a:pt x="27" y="18"/>
                    <a:pt x="36" y="9"/>
                  </a:cubicBezTo>
                  <a:cubicBezTo>
                    <a:pt x="31" y="9"/>
                    <a:pt x="22" y="12"/>
                    <a:pt x="15" y="12"/>
                  </a:cubicBezTo>
                  <a:cubicBezTo>
                    <a:pt x="10" y="12"/>
                    <a:pt x="6" y="11"/>
                    <a:pt x="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1"/>
            <p:cNvSpPr/>
            <p:nvPr/>
          </p:nvSpPr>
          <p:spPr>
            <a:xfrm rot="-3729115">
              <a:off x="-72851" y="4862871"/>
              <a:ext cx="4148" cy="4803"/>
            </a:xfrm>
            <a:custGeom>
              <a:rect b="b" l="l" r="r" t="t"/>
              <a:pathLst>
                <a:path extrusionOk="0" h="32" w="27">
                  <a:moveTo>
                    <a:pt x="0" y="1"/>
                  </a:moveTo>
                  <a:cubicBezTo>
                    <a:pt x="0" y="18"/>
                    <a:pt x="8" y="32"/>
                    <a:pt x="16" y="32"/>
                  </a:cubicBezTo>
                  <a:cubicBezTo>
                    <a:pt x="20" y="32"/>
                    <a:pt x="24" y="28"/>
                    <a:pt x="27" y="18"/>
                  </a:cubicBezTo>
                  <a:cubicBezTo>
                    <a:pt x="27" y="10"/>
                    <a:pt x="27"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1"/>
            <p:cNvSpPr/>
            <p:nvPr/>
          </p:nvSpPr>
          <p:spPr>
            <a:xfrm rot="-3729115">
              <a:off x="-49589" y="4905583"/>
              <a:ext cx="13059" cy="8406"/>
            </a:xfrm>
            <a:custGeom>
              <a:rect b="b" l="l" r="r" t="t"/>
              <a:pathLst>
                <a:path extrusionOk="0" h="56" w="85">
                  <a:moveTo>
                    <a:pt x="38" y="0"/>
                  </a:moveTo>
                  <a:cubicBezTo>
                    <a:pt x="1" y="0"/>
                    <a:pt x="16" y="24"/>
                    <a:pt x="32" y="55"/>
                  </a:cubicBezTo>
                  <a:cubicBezTo>
                    <a:pt x="85" y="55"/>
                    <a:pt x="67" y="29"/>
                    <a:pt x="58" y="2"/>
                  </a:cubicBezTo>
                  <a:cubicBezTo>
                    <a:pt x="50" y="1"/>
                    <a:pt x="43" y="0"/>
                    <a:pt x="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1"/>
            <p:cNvSpPr/>
            <p:nvPr/>
          </p:nvSpPr>
          <p:spPr>
            <a:xfrm rot="-3729115">
              <a:off x="-51858" y="4902734"/>
              <a:ext cx="4302" cy="5554"/>
            </a:xfrm>
            <a:custGeom>
              <a:rect b="b" l="l" r="r" t="t"/>
              <a:pathLst>
                <a:path extrusionOk="0" h="37" w="28">
                  <a:moveTo>
                    <a:pt x="27" y="1"/>
                  </a:moveTo>
                  <a:cubicBezTo>
                    <a:pt x="1" y="1"/>
                    <a:pt x="27" y="19"/>
                    <a:pt x="27" y="36"/>
                  </a:cubicBezTo>
                  <a:cubicBezTo>
                    <a:pt x="27" y="27"/>
                    <a:pt x="27"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1"/>
            <p:cNvSpPr/>
            <p:nvPr/>
          </p:nvSpPr>
          <p:spPr>
            <a:xfrm rot="-3729115">
              <a:off x="-18894" y="4956650"/>
              <a:ext cx="13213" cy="7505"/>
            </a:xfrm>
            <a:custGeom>
              <a:rect b="b" l="l" r="r" t="t"/>
              <a:pathLst>
                <a:path extrusionOk="0" h="50" w="86">
                  <a:moveTo>
                    <a:pt x="19" y="1"/>
                  </a:moveTo>
                  <a:cubicBezTo>
                    <a:pt x="1" y="1"/>
                    <a:pt x="46" y="49"/>
                    <a:pt x="64" y="49"/>
                  </a:cubicBezTo>
                  <a:cubicBezTo>
                    <a:pt x="71" y="49"/>
                    <a:pt x="74" y="42"/>
                    <a:pt x="67" y="22"/>
                  </a:cubicBezTo>
                  <a:cubicBezTo>
                    <a:pt x="85" y="5"/>
                    <a:pt x="6" y="5"/>
                    <a:pt x="32" y="5"/>
                  </a:cubicBezTo>
                  <a:cubicBezTo>
                    <a:pt x="26" y="2"/>
                    <a:pt x="22"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1"/>
            <p:cNvSpPr/>
            <p:nvPr/>
          </p:nvSpPr>
          <p:spPr>
            <a:xfrm rot="-3729115">
              <a:off x="-35405" y="4894228"/>
              <a:ext cx="9679" cy="4053"/>
            </a:xfrm>
            <a:custGeom>
              <a:rect b="b" l="l" r="r" t="t"/>
              <a:pathLst>
                <a:path extrusionOk="0" h="27" w="63">
                  <a:moveTo>
                    <a:pt x="62" y="0"/>
                  </a:moveTo>
                  <a:lnTo>
                    <a:pt x="1" y="9"/>
                  </a:lnTo>
                  <a:lnTo>
                    <a:pt x="54" y="27"/>
                  </a:lnTo>
                  <a:lnTo>
                    <a:pt x="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1"/>
            <p:cNvSpPr/>
            <p:nvPr/>
          </p:nvSpPr>
          <p:spPr>
            <a:xfrm rot="-3729115">
              <a:off x="-10291" y="4910214"/>
              <a:ext cx="5531" cy="9457"/>
            </a:xfrm>
            <a:custGeom>
              <a:rect b="b" l="l" r="r" t="t"/>
              <a:pathLst>
                <a:path extrusionOk="0" h="63" w="36">
                  <a:moveTo>
                    <a:pt x="18" y="1"/>
                  </a:moveTo>
                  <a:cubicBezTo>
                    <a:pt x="18" y="27"/>
                    <a:pt x="0" y="63"/>
                    <a:pt x="18" y="63"/>
                  </a:cubicBezTo>
                  <a:lnTo>
                    <a:pt x="35" y="10"/>
                  </a:lnTo>
                  <a:cubicBezTo>
                    <a:pt x="26" y="10"/>
                    <a:pt x="26"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1"/>
            <p:cNvSpPr/>
            <p:nvPr/>
          </p:nvSpPr>
          <p:spPr>
            <a:xfrm rot="-3729115">
              <a:off x="-14899" y="4907048"/>
              <a:ext cx="1536" cy="6755"/>
            </a:xfrm>
            <a:custGeom>
              <a:rect b="b" l="l" r="r" t="t"/>
              <a:pathLst>
                <a:path extrusionOk="0" h="45" w="10">
                  <a:moveTo>
                    <a:pt x="1" y="1"/>
                  </a:moveTo>
                  <a:cubicBezTo>
                    <a:pt x="1" y="10"/>
                    <a:pt x="1" y="27"/>
                    <a:pt x="1" y="45"/>
                  </a:cubicBezTo>
                  <a:cubicBezTo>
                    <a:pt x="9" y="27"/>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1"/>
            <p:cNvSpPr/>
            <p:nvPr/>
          </p:nvSpPr>
          <p:spPr>
            <a:xfrm rot="-3729115">
              <a:off x="-19830" y="4893939"/>
              <a:ext cx="4302" cy="6905"/>
            </a:xfrm>
            <a:custGeom>
              <a:rect b="b" l="l" r="r" t="t"/>
              <a:pathLst>
                <a:path extrusionOk="0" h="46" w="28">
                  <a:moveTo>
                    <a:pt x="27" y="1"/>
                  </a:moveTo>
                  <a:lnTo>
                    <a:pt x="9" y="10"/>
                  </a:lnTo>
                  <a:lnTo>
                    <a:pt x="1" y="45"/>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1"/>
            <p:cNvSpPr/>
            <p:nvPr/>
          </p:nvSpPr>
          <p:spPr>
            <a:xfrm rot="-3729115">
              <a:off x="62574" y="4958203"/>
              <a:ext cx="6914" cy="9457"/>
            </a:xfrm>
            <a:custGeom>
              <a:rect b="b" l="l" r="r" t="t"/>
              <a:pathLst>
                <a:path extrusionOk="0" h="63" w="45">
                  <a:moveTo>
                    <a:pt x="1" y="1"/>
                  </a:moveTo>
                  <a:lnTo>
                    <a:pt x="10" y="62"/>
                  </a:lnTo>
                  <a:cubicBezTo>
                    <a:pt x="36" y="62"/>
                    <a:pt x="45" y="54"/>
                    <a:pt x="36" y="36"/>
                  </a:cubicBezTo>
                  <a:cubicBezTo>
                    <a:pt x="27" y="18"/>
                    <a:pt x="1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1"/>
            <p:cNvSpPr/>
            <p:nvPr/>
          </p:nvSpPr>
          <p:spPr>
            <a:xfrm rot="-3729115">
              <a:off x="50378" y="4929150"/>
              <a:ext cx="10908" cy="4053"/>
            </a:xfrm>
            <a:custGeom>
              <a:rect b="b" l="l" r="r" t="t"/>
              <a:pathLst>
                <a:path extrusionOk="0" h="27" w="71">
                  <a:moveTo>
                    <a:pt x="44" y="0"/>
                  </a:moveTo>
                  <a:cubicBezTo>
                    <a:pt x="27" y="9"/>
                    <a:pt x="18" y="9"/>
                    <a:pt x="0" y="18"/>
                  </a:cubicBezTo>
                  <a:lnTo>
                    <a:pt x="71" y="27"/>
                  </a:ln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1"/>
            <p:cNvSpPr/>
            <p:nvPr/>
          </p:nvSpPr>
          <p:spPr>
            <a:xfrm rot="-3729115">
              <a:off x="73998" y="4932872"/>
              <a:ext cx="8297" cy="9757"/>
            </a:xfrm>
            <a:custGeom>
              <a:rect b="b" l="l" r="r" t="t"/>
              <a:pathLst>
                <a:path extrusionOk="0" h="65" w="54">
                  <a:moveTo>
                    <a:pt x="19" y="0"/>
                  </a:moveTo>
                  <a:cubicBezTo>
                    <a:pt x="14" y="0"/>
                    <a:pt x="8" y="5"/>
                    <a:pt x="0" y="17"/>
                  </a:cubicBezTo>
                  <a:cubicBezTo>
                    <a:pt x="13" y="24"/>
                    <a:pt x="34" y="64"/>
                    <a:pt x="45" y="64"/>
                  </a:cubicBezTo>
                  <a:cubicBezTo>
                    <a:pt x="50" y="64"/>
                    <a:pt x="53" y="57"/>
                    <a:pt x="53" y="35"/>
                  </a:cubicBezTo>
                  <a:cubicBezTo>
                    <a:pt x="41" y="29"/>
                    <a:pt x="33"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1"/>
            <p:cNvSpPr/>
            <p:nvPr/>
          </p:nvSpPr>
          <p:spPr>
            <a:xfrm rot="-3729115">
              <a:off x="151934" y="5028063"/>
              <a:ext cx="17822" cy="4053"/>
            </a:xfrm>
            <a:custGeom>
              <a:rect b="b" l="l" r="r" t="t"/>
              <a:pathLst>
                <a:path extrusionOk="0" h="27" w="116">
                  <a:moveTo>
                    <a:pt x="1" y="0"/>
                  </a:moveTo>
                  <a:lnTo>
                    <a:pt x="116" y="27"/>
                  </a:lnTo>
                  <a:lnTo>
                    <a:pt x="116" y="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1"/>
            <p:cNvSpPr/>
            <p:nvPr/>
          </p:nvSpPr>
          <p:spPr>
            <a:xfrm rot="-3729115">
              <a:off x="262276" y="5043150"/>
              <a:ext cx="19205" cy="12759"/>
            </a:xfrm>
            <a:custGeom>
              <a:rect b="b" l="l" r="r" t="t"/>
              <a:pathLst>
                <a:path extrusionOk="0" h="85" w="125">
                  <a:moveTo>
                    <a:pt x="45" y="0"/>
                  </a:moveTo>
                  <a:cubicBezTo>
                    <a:pt x="28" y="0"/>
                    <a:pt x="19" y="33"/>
                    <a:pt x="7" y="33"/>
                  </a:cubicBezTo>
                  <a:cubicBezTo>
                    <a:pt x="5" y="33"/>
                    <a:pt x="3" y="32"/>
                    <a:pt x="1" y="30"/>
                  </a:cubicBezTo>
                  <a:lnTo>
                    <a:pt x="1" y="30"/>
                  </a:lnTo>
                  <a:cubicBezTo>
                    <a:pt x="23" y="66"/>
                    <a:pt x="14" y="85"/>
                    <a:pt x="57" y="85"/>
                  </a:cubicBezTo>
                  <a:cubicBezTo>
                    <a:pt x="65" y="85"/>
                    <a:pt x="76" y="84"/>
                    <a:pt x="89" y="83"/>
                  </a:cubicBezTo>
                  <a:cubicBezTo>
                    <a:pt x="125" y="21"/>
                    <a:pt x="19" y="56"/>
                    <a:pt x="54" y="3"/>
                  </a:cubicBezTo>
                  <a:cubicBezTo>
                    <a:pt x="51" y="1"/>
                    <a:pt x="47"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1"/>
            <p:cNvSpPr/>
            <p:nvPr/>
          </p:nvSpPr>
          <p:spPr>
            <a:xfrm rot="-3729115">
              <a:off x="262640" y="5056144"/>
              <a:ext cx="2766" cy="2702"/>
            </a:xfrm>
            <a:custGeom>
              <a:rect b="b" l="l" r="r" t="t"/>
              <a:pathLst>
                <a:path extrusionOk="0" h="18" w="18">
                  <a:moveTo>
                    <a:pt x="0" y="0"/>
                  </a:moveTo>
                  <a:cubicBezTo>
                    <a:pt x="9" y="9"/>
                    <a:pt x="9" y="9"/>
                    <a:pt x="18" y="18"/>
                  </a:cubicBez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1"/>
            <p:cNvSpPr/>
            <p:nvPr/>
          </p:nvSpPr>
          <p:spPr>
            <a:xfrm rot="-3729115">
              <a:off x="579032" y="5251600"/>
              <a:ext cx="6914" cy="5404"/>
            </a:xfrm>
            <a:custGeom>
              <a:rect b="b" l="l" r="r" t="t"/>
              <a:pathLst>
                <a:path extrusionOk="0" h="36" w="45">
                  <a:moveTo>
                    <a:pt x="26" y="0"/>
                  </a:moveTo>
                  <a:cubicBezTo>
                    <a:pt x="0" y="9"/>
                    <a:pt x="0" y="18"/>
                    <a:pt x="0" y="36"/>
                  </a:cubicBez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1"/>
            <p:cNvSpPr/>
            <p:nvPr/>
          </p:nvSpPr>
          <p:spPr>
            <a:xfrm rot="-3729115">
              <a:off x="644631" y="5294007"/>
              <a:ext cx="9679" cy="4203"/>
            </a:xfrm>
            <a:custGeom>
              <a:rect b="b" l="l" r="r" t="t"/>
              <a:pathLst>
                <a:path extrusionOk="0" h="28" w="63">
                  <a:moveTo>
                    <a:pt x="62" y="1"/>
                  </a:moveTo>
                  <a:lnTo>
                    <a:pt x="1" y="27"/>
                  </a:lnTo>
                  <a:lnTo>
                    <a:pt x="1" y="27"/>
                  </a:lnTo>
                  <a:lnTo>
                    <a:pt x="62" y="19"/>
                  </a:lnTo>
                  <a:lnTo>
                    <a:pt x="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1"/>
            <p:cNvSpPr/>
            <p:nvPr/>
          </p:nvSpPr>
          <p:spPr>
            <a:xfrm rot="-3729115">
              <a:off x="708707" y="5302038"/>
              <a:ext cx="7836" cy="8856"/>
            </a:xfrm>
            <a:custGeom>
              <a:rect b="b" l="l" r="r" t="t"/>
              <a:pathLst>
                <a:path extrusionOk="0" h="59" w="51">
                  <a:moveTo>
                    <a:pt x="33" y="1"/>
                  </a:moveTo>
                  <a:lnTo>
                    <a:pt x="33" y="1"/>
                  </a:lnTo>
                  <a:cubicBezTo>
                    <a:pt x="33" y="5"/>
                    <a:pt x="34" y="9"/>
                    <a:pt x="36" y="13"/>
                  </a:cubicBezTo>
                  <a:lnTo>
                    <a:pt x="36" y="13"/>
                  </a:lnTo>
                  <a:cubicBezTo>
                    <a:pt x="36" y="9"/>
                    <a:pt x="35" y="5"/>
                    <a:pt x="33" y="1"/>
                  </a:cubicBezTo>
                  <a:close/>
                  <a:moveTo>
                    <a:pt x="36" y="13"/>
                  </a:moveTo>
                  <a:lnTo>
                    <a:pt x="36" y="13"/>
                  </a:lnTo>
                  <a:cubicBezTo>
                    <a:pt x="34" y="37"/>
                    <a:pt x="1" y="58"/>
                    <a:pt x="21" y="58"/>
                  </a:cubicBezTo>
                  <a:cubicBezTo>
                    <a:pt x="27" y="58"/>
                    <a:pt x="36" y="57"/>
                    <a:pt x="51" y="53"/>
                  </a:cubicBezTo>
                  <a:cubicBezTo>
                    <a:pt x="51" y="40"/>
                    <a:pt x="40" y="27"/>
                    <a:pt x="36"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1"/>
            <p:cNvSpPr/>
            <p:nvPr/>
          </p:nvSpPr>
          <p:spPr>
            <a:xfrm rot="-3729115">
              <a:off x="806542" y="4478862"/>
              <a:ext cx="4148" cy="2852"/>
            </a:xfrm>
            <a:custGeom>
              <a:rect b="b" l="l" r="r" t="t"/>
              <a:pathLst>
                <a:path extrusionOk="0" h="19" w="27">
                  <a:moveTo>
                    <a:pt x="0" y="1"/>
                  </a:moveTo>
                  <a:lnTo>
                    <a:pt x="27" y="18"/>
                  </a:lnTo>
                  <a:cubicBezTo>
                    <a:pt x="18" y="10"/>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1"/>
            <p:cNvSpPr/>
            <p:nvPr/>
          </p:nvSpPr>
          <p:spPr>
            <a:xfrm rot="-3729115">
              <a:off x="783973" y="4471017"/>
              <a:ext cx="5685" cy="1201"/>
            </a:xfrm>
            <a:custGeom>
              <a:rect b="b" l="l" r="r" t="t"/>
              <a:pathLst>
                <a:path extrusionOk="0" h="8" w="37">
                  <a:moveTo>
                    <a:pt x="1" y="1"/>
                  </a:moveTo>
                  <a:cubicBezTo>
                    <a:pt x="10" y="5"/>
                    <a:pt x="19" y="7"/>
                    <a:pt x="25" y="7"/>
                  </a:cubicBezTo>
                  <a:cubicBezTo>
                    <a:pt x="32" y="7"/>
                    <a:pt x="36" y="5"/>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1"/>
            <p:cNvSpPr/>
            <p:nvPr/>
          </p:nvSpPr>
          <p:spPr>
            <a:xfrm rot="-3729115">
              <a:off x="362234" y="4393040"/>
              <a:ext cx="25812" cy="9457"/>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1"/>
            <p:cNvSpPr/>
            <p:nvPr/>
          </p:nvSpPr>
          <p:spPr>
            <a:xfrm rot="-3729115">
              <a:off x="595595" y="4432984"/>
              <a:ext cx="11062" cy="4053"/>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1"/>
            <p:cNvSpPr/>
            <p:nvPr/>
          </p:nvSpPr>
          <p:spPr>
            <a:xfrm rot="-3729115">
              <a:off x="626633" y="4394643"/>
              <a:ext cx="8297" cy="5404"/>
            </a:xfrm>
            <a:custGeom>
              <a:rect b="b" l="l" r="r" t="t"/>
              <a:pathLst>
                <a:path extrusionOk="0" h="36" w="54">
                  <a:moveTo>
                    <a:pt x="54" y="0"/>
                  </a:moveTo>
                  <a:lnTo>
                    <a:pt x="1" y="35"/>
                  </a:lnTo>
                  <a:cubicBezTo>
                    <a:pt x="19" y="27"/>
                    <a:pt x="36" y="18"/>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1"/>
            <p:cNvSpPr/>
            <p:nvPr/>
          </p:nvSpPr>
          <p:spPr>
            <a:xfrm rot="-3729115">
              <a:off x="913843" y="4523653"/>
              <a:ext cx="12445" cy="4203"/>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1"/>
            <p:cNvSpPr/>
            <p:nvPr/>
          </p:nvSpPr>
          <p:spPr>
            <a:xfrm rot="-3729115">
              <a:off x="209957" y="4284558"/>
              <a:ext cx="16440" cy="9457"/>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1"/>
            <p:cNvSpPr/>
            <p:nvPr/>
          </p:nvSpPr>
          <p:spPr>
            <a:xfrm rot="-3729115">
              <a:off x="739269" y="4582961"/>
              <a:ext cx="6914" cy="3302"/>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1"/>
            <p:cNvSpPr/>
            <p:nvPr/>
          </p:nvSpPr>
          <p:spPr>
            <a:xfrm rot="-3729115">
              <a:off x="216234" y="4298446"/>
              <a:ext cx="11062" cy="10808"/>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1"/>
            <p:cNvSpPr/>
            <p:nvPr/>
          </p:nvSpPr>
          <p:spPr>
            <a:xfrm rot="-3729115">
              <a:off x="1278527" y="4754672"/>
              <a:ext cx="1536" cy="150"/>
            </a:xfrm>
            <a:custGeom>
              <a:rect b="b" l="l" r="r" t="t"/>
              <a:pathLst>
                <a:path extrusionOk="0" h="1" w="10">
                  <a:moveTo>
                    <a:pt x="9" y="1"/>
                  </a:moveTo>
                  <a:cubicBezTo>
                    <a:pt x="9" y="1"/>
                    <a:pt x="9" y="1"/>
                    <a:pt x="1" y="1"/>
                  </a:cubicBezTo>
                  <a:cubicBezTo>
                    <a:pt x="9" y="1"/>
                    <a:pt x="9"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1"/>
            <p:cNvSpPr/>
            <p:nvPr/>
          </p:nvSpPr>
          <p:spPr>
            <a:xfrm rot="-3729115">
              <a:off x="1342112" y="4913671"/>
              <a:ext cx="2305" cy="4203"/>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1"/>
            <p:cNvSpPr/>
            <p:nvPr/>
          </p:nvSpPr>
          <p:spPr>
            <a:xfrm rot="-3729115">
              <a:off x="284574" y="4250963"/>
              <a:ext cx="2766" cy="1501"/>
            </a:xfrm>
            <a:custGeom>
              <a:rect b="b" l="l" r="r" t="t"/>
              <a:pathLst>
                <a:path extrusionOk="0" h="10" w="18">
                  <a:moveTo>
                    <a:pt x="0" y="10"/>
                  </a:moveTo>
                  <a:lnTo>
                    <a:pt x="0" y="10"/>
                  </a:lnTo>
                  <a:cubicBezTo>
                    <a:pt x="18" y="1"/>
                    <a:pt x="18" y="1"/>
                    <a:pt x="0"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1"/>
            <p:cNvSpPr/>
            <p:nvPr/>
          </p:nvSpPr>
          <p:spPr>
            <a:xfrm rot="-3729115">
              <a:off x="1067877" y="4670364"/>
              <a:ext cx="4148" cy="2702"/>
            </a:xfrm>
            <a:custGeom>
              <a:rect b="b" l="l" r="r" t="t"/>
              <a:pathLst>
                <a:path extrusionOk="0" h="18" w="27">
                  <a:moveTo>
                    <a:pt x="1" y="1"/>
                  </a:moveTo>
                  <a:cubicBezTo>
                    <a:pt x="17" y="13"/>
                    <a:pt x="24" y="17"/>
                    <a:pt x="25" y="17"/>
                  </a:cubicBezTo>
                  <a:cubicBezTo>
                    <a:pt x="26" y="17"/>
                    <a:pt x="19" y="10"/>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21"/>
            <p:cNvSpPr/>
            <p:nvPr/>
          </p:nvSpPr>
          <p:spPr>
            <a:xfrm rot="-3729115">
              <a:off x="497805" y="4312164"/>
              <a:ext cx="154" cy="1351"/>
            </a:xfrm>
            <a:custGeom>
              <a:rect b="b" l="l" r="r" t="t"/>
              <a:pathLst>
                <a:path extrusionOk="0" h="9" w="1">
                  <a:moveTo>
                    <a:pt x="0" y="9"/>
                  </a:moveTo>
                  <a:cubicBezTo>
                    <a:pt x="0" y="9"/>
                    <a:pt x="0" y="0"/>
                    <a:pt x="0" y="0"/>
                  </a:cubicBezTo>
                  <a:lnTo>
                    <a:pt x="0"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21"/>
            <p:cNvSpPr/>
            <p:nvPr/>
          </p:nvSpPr>
          <p:spPr>
            <a:xfrm rot="-3729115">
              <a:off x="473376" y="4321246"/>
              <a:ext cx="45017" cy="10658"/>
            </a:xfrm>
            <a:custGeom>
              <a:rect b="b" l="l" r="r" t="t"/>
              <a:pathLst>
                <a:path extrusionOk="0" h="71" w="293">
                  <a:moveTo>
                    <a:pt x="230" y="0"/>
                  </a:moveTo>
                  <a:lnTo>
                    <a:pt x="1" y="27"/>
                  </a:lnTo>
                  <a:lnTo>
                    <a:pt x="292" y="71"/>
                  </a:lnTo>
                  <a:cubicBezTo>
                    <a:pt x="195" y="44"/>
                    <a:pt x="204" y="27"/>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21"/>
            <p:cNvSpPr/>
            <p:nvPr/>
          </p:nvSpPr>
          <p:spPr>
            <a:xfrm rot="-3729115">
              <a:off x="677807" y="3840839"/>
              <a:ext cx="207722" cy="1401113"/>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1"/>
            <p:cNvSpPr/>
            <p:nvPr/>
          </p:nvSpPr>
          <p:spPr>
            <a:xfrm rot="-3729115">
              <a:off x="151693" y="4235686"/>
              <a:ext cx="12291" cy="1651"/>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1"/>
            <p:cNvSpPr/>
            <p:nvPr/>
          </p:nvSpPr>
          <p:spPr>
            <a:xfrm rot="-3729115">
              <a:off x="749058" y="4456383"/>
              <a:ext cx="23200" cy="8106"/>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1"/>
            <p:cNvSpPr/>
            <p:nvPr/>
          </p:nvSpPr>
          <p:spPr>
            <a:xfrm rot="-3729115">
              <a:off x="600080" y="4401654"/>
              <a:ext cx="9679" cy="6755"/>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1"/>
            <p:cNvSpPr/>
            <p:nvPr/>
          </p:nvSpPr>
          <p:spPr>
            <a:xfrm rot="-3729115">
              <a:off x="168072" y="4261884"/>
              <a:ext cx="3380" cy="2702"/>
            </a:xfrm>
            <a:custGeom>
              <a:rect b="b" l="l" r="r" t="t"/>
              <a:pathLst>
                <a:path extrusionOk="0" h="18" w="22">
                  <a:moveTo>
                    <a:pt x="13" y="0"/>
                  </a:moveTo>
                  <a:cubicBezTo>
                    <a:pt x="8" y="10"/>
                    <a:pt x="0" y="17"/>
                    <a:pt x="0" y="17"/>
                  </a:cubicBezTo>
                  <a:cubicBezTo>
                    <a:pt x="0" y="17"/>
                    <a:pt x="6" y="12"/>
                    <a:pt x="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1"/>
            <p:cNvSpPr/>
            <p:nvPr/>
          </p:nvSpPr>
          <p:spPr>
            <a:xfrm rot="-3729115">
              <a:off x="159257" y="4251432"/>
              <a:ext cx="9679" cy="5554"/>
            </a:xfrm>
            <a:custGeom>
              <a:rect b="b" l="l" r="r" t="t"/>
              <a:pathLst>
                <a:path extrusionOk="0" h="37" w="63">
                  <a:moveTo>
                    <a:pt x="1" y="1"/>
                  </a:moveTo>
                  <a:cubicBezTo>
                    <a:pt x="27" y="10"/>
                    <a:pt x="27" y="18"/>
                    <a:pt x="18" y="36"/>
                  </a:cubicBezTo>
                  <a:cubicBezTo>
                    <a:pt x="45" y="36"/>
                    <a:pt x="62" y="1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1"/>
            <p:cNvSpPr/>
            <p:nvPr/>
          </p:nvSpPr>
          <p:spPr>
            <a:xfrm rot="-3729115">
              <a:off x="1047208" y="4759432"/>
              <a:ext cx="5685" cy="3302"/>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1"/>
            <p:cNvSpPr/>
            <p:nvPr/>
          </p:nvSpPr>
          <p:spPr>
            <a:xfrm rot="-3729115">
              <a:off x="621585" y="4399512"/>
              <a:ext cx="8297" cy="2252"/>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1"/>
            <p:cNvSpPr/>
            <p:nvPr/>
          </p:nvSpPr>
          <p:spPr>
            <a:xfrm rot="-3729115">
              <a:off x="912991" y="4530318"/>
              <a:ext cx="2766" cy="1501"/>
            </a:xfrm>
            <a:custGeom>
              <a:rect b="b" l="l" r="r" t="t"/>
              <a:pathLst>
                <a:path extrusionOk="0" h="10" w="18">
                  <a:moveTo>
                    <a:pt x="0" y="1"/>
                  </a:moveTo>
                  <a:lnTo>
                    <a:pt x="0" y="9"/>
                  </a:lnTo>
                  <a:lnTo>
                    <a:pt x="18" y="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1"/>
            <p:cNvSpPr/>
            <p:nvPr/>
          </p:nvSpPr>
          <p:spPr>
            <a:xfrm rot="-3729115">
              <a:off x="339462" y="4226892"/>
              <a:ext cx="6914" cy="4203"/>
            </a:xfrm>
            <a:custGeom>
              <a:rect b="b" l="l" r="r" t="t"/>
              <a:pathLst>
                <a:path extrusionOk="0" h="28" w="45">
                  <a:moveTo>
                    <a:pt x="45" y="1"/>
                  </a:moveTo>
                  <a:cubicBezTo>
                    <a:pt x="27" y="19"/>
                    <a:pt x="18" y="27"/>
                    <a:pt x="1" y="27"/>
                  </a:cubicBezTo>
                  <a:cubicBezTo>
                    <a:pt x="18" y="27"/>
                    <a:pt x="36" y="19"/>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1"/>
            <p:cNvSpPr/>
            <p:nvPr/>
          </p:nvSpPr>
          <p:spPr>
            <a:xfrm rot="-3729115">
              <a:off x="136543" y="4256610"/>
              <a:ext cx="19820" cy="6755"/>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1"/>
            <p:cNvSpPr/>
            <p:nvPr/>
          </p:nvSpPr>
          <p:spPr>
            <a:xfrm rot="-3729115">
              <a:off x="225006" y="4227611"/>
              <a:ext cx="12291" cy="8406"/>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1"/>
            <p:cNvSpPr/>
            <p:nvPr/>
          </p:nvSpPr>
          <p:spPr>
            <a:xfrm rot="-3729115">
              <a:off x="214295" y="4191149"/>
              <a:ext cx="16440" cy="4203"/>
            </a:xfrm>
            <a:custGeom>
              <a:rect b="b" l="l" r="r" t="t"/>
              <a:pathLst>
                <a:path extrusionOk="0" h="28" w="107">
                  <a:moveTo>
                    <a:pt x="63" y="1"/>
                  </a:moveTo>
                  <a:cubicBezTo>
                    <a:pt x="45" y="18"/>
                    <a:pt x="27" y="18"/>
                    <a:pt x="1" y="27"/>
                  </a:cubicBezTo>
                  <a:lnTo>
                    <a:pt x="107" y="27"/>
                  </a:ln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1"/>
            <p:cNvSpPr/>
            <p:nvPr/>
          </p:nvSpPr>
          <p:spPr>
            <a:xfrm rot="-3729115">
              <a:off x="240990" y="4188341"/>
              <a:ext cx="12906" cy="8256"/>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1"/>
            <p:cNvSpPr/>
            <p:nvPr/>
          </p:nvSpPr>
          <p:spPr>
            <a:xfrm rot="-3729115">
              <a:off x="310102" y="4283223"/>
              <a:ext cx="28577" cy="1501"/>
            </a:xfrm>
            <a:custGeom>
              <a:rect b="b" l="l" r="r" t="t"/>
              <a:pathLst>
                <a:path extrusionOk="0" h="10" w="186">
                  <a:moveTo>
                    <a:pt x="0" y="1"/>
                  </a:moveTo>
                  <a:lnTo>
                    <a:pt x="185" y="9"/>
                  </a:lnTo>
                  <a:lnTo>
                    <a:pt x="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1"/>
            <p:cNvSpPr/>
            <p:nvPr/>
          </p:nvSpPr>
          <p:spPr>
            <a:xfrm rot="-3729115">
              <a:off x="426673" y="4260771"/>
              <a:ext cx="28731" cy="12009"/>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21"/>
            <p:cNvSpPr/>
            <p:nvPr/>
          </p:nvSpPr>
          <p:spPr>
            <a:xfrm rot="-3729115">
              <a:off x="429861" y="4278887"/>
              <a:ext cx="4148" cy="2852"/>
            </a:xfrm>
            <a:custGeom>
              <a:rect b="b" l="l" r="r" t="t"/>
              <a:pathLst>
                <a:path extrusionOk="0" h="19" w="27">
                  <a:moveTo>
                    <a:pt x="0" y="1"/>
                  </a:moveTo>
                  <a:cubicBezTo>
                    <a:pt x="9" y="9"/>
                    <a:pt x="18" y="9"/>
                    <a:pt x="27" y="18"/>
                  </a:cubicBezTo>
                  <a:cubicBezTo>
                    <a:pt x="27" y="9"/>
                    <a:pt x="18"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1"/>
            <p:cNvSpPr/>
            <p:nvPr/>
          </p:nvSpPr>
          <p:spPr>
            <a:xfrm rot="-3729115">
              <a:off x="1357462" y="4937239"/>
              <a:ext cx="8297" cy="6755"/>
            </a:xfrm>
            <a:custGeom>
              <a:rect b="b" l="l" r="r" t="t"/>
              <a:pathLst>
                <a:path extrusionOk="0" h="45" w="54">
                  <a:moveTo>
                    <a:pt x="35" y="1"/>
                  </a:moveTo>
                  <a:lnTo>
                    <a:pt x="0" y="45"/>
                  </a:lnTo>
                  <a:lnTo>
                    <a:pt x="0" y="45"/>
                  </a:lnTo>
                  <a:lnTo>
                    <a:pt x="53" y="9"/>
                  </a:lnTo>
                  <a:lnTo>
                    <a:pt x="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1"/>
            <p:cNvSpPr/>
            <p:nvPr/>
          </p:nvSpPr>
          <p:spPr>
            <a:xfrm rot="-3729115">
              <a:off x="1366780" y="4929727"/>
              <a:ext cx="17822" cy="5404"/>
            </a:xfrm>
            <a:custGeom>
              <a:rect b="b" l="l" r="r" t="t"/>
              <a:pathLst>
                <a:path extrusionOk="0" h="36" w="116">
                  <a:moveTo>
                    <a:pt x="116" y="0"/>
                  </a:moveTo>
                  <a:lnTo>
                    <a:pt x="1" y="18"/>
                  </a:lnTo>
                  <a:lnTo>
                    <a:pt x="107" y="36"/>
                  </a:lnTo>
                  <a:cubicBezTo>
                    <a:pt x="98" y="27"/>
                    <a:pt x="89" y="9"/>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21"/>
            <p:cNvSpPr/>
            <p:nvPr/>
          </p:nvSpPr>
          <p:spPr>
            <a:xfrm rot="-3729115">
              <a:off x="754912" y="4421836"/>
              <a:ext cx="9679" cy="4203"/>
            </a:xfrm>
            <a:custGeom>
              <a:rect b="b" l="l" r="r" t="t"/>
              <a:pathLst>
                <a:path extrusionOk="0" h="28" w="63">
                  <a:moveTo>
                    <a:pt x="36" y="1"/>
                  </a:moveTo>
                  <a:cubicBezTo>
                    <a:pt x="10" y="1"/>
                    <a:pt x="10" y="10"/>
                    <a:pt x="1" y="27"/>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21"/>
            <p:cNvSpPr/>
            <p:nvPr/>
          </p:nvSpPr>
          <p:spPr>
            <a:xfrm rot="-3729115">
              <a:off x="809544" y="4474331"/>
              <a:ext cx="15057" cy="2702"/>
            </a:xfrm>
            <a:custGeom>
              <a:rect b="b" l="l" r="r" t="t"/>
              <a:pathLst>
                <a:path extrusionOk="0" h="18" w="98">
                  <a:moveTo>
                    <a:pt x="97" y="0"/>
                  </a:moveTo>
                  <a:lnTo>
                    <a:pt x="0" y="18"/>
                  </a:lnTo>
                  <a:lnTo>
                    <a:pt x="97" y="9"/>
                  </a:lnTo>
                  <a:lnTo>
                    <a:pt x="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1"/>
            <p:cNvSpPr/>
            <p:nvPr/>
          </p:nvSpPr>
          <p:spPr>
            <a:xfrm rot="-3729115">
              <a:off x="870486" y="4484953"/>
              <a:ext cx="17669" cy="9457"/>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21"/>
          <p:cNvGrpSpPr/>
          <p:nvPr/>
        </p:nvGrpSpPr>
        <p:grpSpPr>
          <a:xfrm>
            <a:off x="7908875" y="4154475"/>
            <a:ext cx="1916100" cy="1358175"/>
            <a:chOff x="7908875" y="4154475"/>
            <a:chExt cx="1916100" cy="1358175"/>
          </a:xfrm>
        </p:grpSpPr>
        <p:sp>
          <p:nvSpPr>
            <p:cNvPr id="5527" name="Google Shape;5527;p21"/>
            <p:cNvSpPr/>
            <p:nvPr/>
          </p:nvSpPr>
          <p:spPr>
            <a:xfrm>
              <a:off x="8779377" y="4370038"/>
              <a:ext cx="129212" cy="220210"/>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1"/>
            <p:cNvSpPr/>
            <p:nvPr/>
          </p:nvSpPr>
          <p:spPr>
            <a:xfrm>
              <a:off x="8114272" y="4577985"/>
              <a:ext cx="116875" cy="198396"/>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1"/>
            <p:cNvSpPr/>
            <p:nvPr/>
          </p:nvSpPr>
          <p:spPr>
            <a:xfrm>
              <a:off x="8278762" y="4269743"/>
              <a:ext cx="126182" cy="175936"/>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1"/>
            <p:cNvSpPr/>
            <p:nvPr/>
          </p:nvSpPr>
          <p:spPr>
            <a:xfrm>
              <a:off x="9106843" y="4200427"/>
              <a:ext cx="119905" cy="184972"/>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1"/>
            <p:cNvSpPr/>
            <p:nvPr/>
          </p:nvSpPr>
          <p:spPr>
            <a:xfrm>
              <a:off x="7908875" y="4154475"/>
              <a:ext cx="117741" cy="184197"/>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1"/>
            <p:cNvSpPr/>
            <p:nvPr/>
          </p:nvSpPr>
          <p:spPr>
            <a:xfrm>
              <a:off x="9499889" y="4264322"/>
              <a:ext cx="103456" cy="171418"/>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1"/>
            <p:cNvSpPr/>
            <p:nvPr/>
          </p:nvSpPr>
          <p:spPr>
            <a:xfrm>
              <a:off x="9699009" y="4512671"/>
              <a:ext cx="125965" cy="207173"/>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1"/>
            <p:cNvSpPr/>
            <p:nvPr/>
          </p:nvSpPr>
          <p:spPr>
            <a:xfrm>
              <a:off x="9337563" y="4839887"/>
              <a:ext cx="132025" cy="16986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1"/>
            <p:cNvSpPr/>
            <p:nvPr/>
          </p:nvSpPr>
          <p:spPr>
            <a:xfrm>
              <a:off x="9155974" y="5222479"/>
              <a:ext cx="154102" cy="175162"/>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1"/>
            <p:cNvSpPr/>
            <p:nvPr/>
          </p:nvSpPr>
          <p:spPr>
            <a:xfrm>
              <a:off x="8811842" y="5340199"/>
              <a:ext cx="141332" cy="172451"/>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1"/>
            <p:cNvSpPr/>
            <p:nvPr/>
          </p:nvSpPr>
          <p:spPr>
            <a:xfrm>
              <a:off x="8953391" y="4965869"/>
              <a:ext cx="111031" cy="183552"/>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1"/>
            <p:cNvSpPr/>
            <p:nvPr/>
          </p:nvSpPr>
          <p:spPr>
            <a:xfrm>
              <a:off x="8548224" y="5138577"/>
              <a:ext cx="108434" cy="14095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1"/>
            <p:cNvSpPr/>
            <p:nvPr/>
          </p:nvSpPr>
          <p:spPr>
            <a:xfrm>
              <a:off x="9640356" y="5201826"/>
              <a:ext cx="114061" cy="167546"/>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1"/>
            <p:cNvSpPr/>
            <p:nvPr/>
          </p:nvSpPr>
          <p:spPr>
            <a:xfrm>
              <a:off x="8301704" y="5283663"/>
              <a:ext cx="134839" cy="175420"/>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1"/>
            <p:cNvSpPr/>
            <p:nvPr/>
          </p:nvSpPr>
          <p:spPr>
            <a:xfrm>
              <a:off x="8110592" y="4945603"/>
              <a:ext cx="132025" cy="166900"/>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1"/>
            <p:cNvSpPr/>
            <p:nvPr/>
          </p:nvSpPr>
          <p:spPr>
            <a:xfrm>
              <a:off x="9120478" y="4553202"/>
              <a:ext cx="117741" cy="196718"/>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1"/>
            <p:cNvSpPr/>
            <p:nvPr/>
          </p:nvSpPr>
          <p:spPr>
            <a:xfrm>
              <a:off x="8584369" y="4779478"/>
              <a:ext cx="103456" cy="174129"/>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7">
    <p:spTree>
      <p:nvGrpSpPr>
        <p:cNvPr id="5544" name="Shape 5544"/>
        <p:cNvGrpSpPr/>
        <p:nvPr/>
      </p:nvGrpSpPr>
      <p:grpSpPr>
        <a:xfrm>
          <a:off x="0" y="0"/>
          <a:ext cx="0" cy="0"/>
          <a:chOff x="0" y="0"/>
          <a:chExt cx="0" cy="0"/>
        </a:xfrm>
      </p:grpSpPr>
      <p:sp>
        <p:nvSpPr>
          <p:cNvPr id="5545" name="Google Shape;5545;p22"/>
          <p:cNvSpPr txBox="1"/>
          <p:nvPr>
            <p:ph type="title"/>
          </p:nvPr>
        </p:nvSpPr>
        <p:spPr>
          <a:xfrm>
            <a:off x="720000" y="540050"/>
            <a:ext cx="4209600" cy="624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Bellota"/>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5546" name="Google Shape;5546;p22"/>
          <p:cNvSpPr txBox="1"/>
          <p:nvPr>
            <p:ph idx="1" type="subTitle"/>
          </p:nvPr>
        </p:nvSpPr>
        <p:spPr>
          <a:xfrm>
            <a:off x="929450" y="1223038"/>
            <a:ext cx="2148600" cy="6240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5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547" name="Google Shape;5547;p22"/>
          <p:cNvSpPr txBox="1"/>
          <p:nvPr>
            <p:ph idx="2" type="subTitle"/>
          </p:nvPr>
        </p:nvSpPr>
        <p:spPr>
          <a:xfrm>
            <a:off x="491400" y="1906025"/>
            <a:ext cx="4482600" cy="31860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Char char="●"/>
              <a:defRPr sz="1500"/>
            </a:lvl1pPr>
            <a:lvl2pPr lvl="1" rtl="0">
              <a:spcBef>
                <a:spcPts val="1600"/>
              </a:spcBef>
              <a:spcAft>
                <a:spcPts val="0"/>
              </a:spcAft>
              <a:buSzPts val="1500"/>
              <a:buChar char="○"/>
              <a:defRPr/>
            </a:lvl2pPr>
            <a:lvl3pPr lvl="2" rtl="0">
              <a:spcBef>
                <a:spcPts val="1600"/>
              </a:spcBef>
              <a:spcAft>
                <a:spcPts val="0"/>
              </a:spcAft>
              <a:buSzPts val="1500"/>
              <a:buChar char="■"/>
              <a:defRPr/>
            </a:lvl3pPr>
            <a:lvl4pPr lvl="3" rtl="0">
              <a:spcBef>
                <a:spcPts val="1600"/>
              </a:spcBef>
              <a:spcAft>
                <a:spcPts val="0"/>
              </a:spcAft>
              <a:buSzPts val="1500"/>
              <a:buChar char="●"/>
              <a:defRPr/>
            </a:lvl4pPr>
            <a:lvl5pPr lvl="4" rtl="0">
              <a:spcBef>
                <a:spcPts val="1600"/>
              </a:spcBef>
              <a:spcAft>
                <a:spcPts val="0"/>
              </a:spcAft>
              <a:buSzPts val="1500"/>
              <a:buChar char="○"/>
              <a:defRPr/>
            </a:lvl5pPr>
            <a:lvl6pPr lvl="5" rtl="0">
              <a:spcBef>
                <a:spcPts val="1600"/>
              </a:spcBef>
              <a:spcAft>
                <a:spcPts val="0"/>
              </a:spcAft>
              <a:buSzPts val="1500"/>
              <a:buChar char="■"/>
              <a:defRPr/>
            </a:lvl6pPr>
            <a:lvl7pPr lvl="6" rtl="0">
              <a:spcBef>
                <a:spcPts val="1600"/>
              </a:spcBef>
              <a:spcAft>
                <a:spcPts val="0"/>
              </a:spcAft>
              <a:buSzPts val="1500"/>
              <a:buChar char="●"/>
              <a:defRPr/>
            </a:lvl7pPr>
            <a:lvl8pPr lvl="7" rtl="0">
              <a:spcBef>
                <a:spcPts val="1600"/>
              </a:spcBef>
              <a:spcAft>
                <a:spcPts val="0"/>
              </a:spcAft>
              <a:buSzPts val="1500"/>
              <a:buChar char="○"/>
              <a:defRPr/>
            </a:lvl8pPr>
            <a:lvl9pPr lvl="8" rtl="0">
              <a:spcBef>
                <a:spcPts val="1600"/>
              </a:spcBef>
              <a:spcAft>
                <a:spcPts val="1600"/>
              </a:spcAft>
              <a:buSzPts val="1500"/>
              <a:buChar char="■"/>
              <a:defRPr/>
            </a:lvl9pPr>
          </a:lstStyle>
          <a:p/>
        </p:txBody>
      </p:sp>
      <p:sp>
        <p:nvSpPr>
          <p:cNvPr id="5548" name="Google Shape;5548;p22"/>
          <p:cNvSpPr txBox="1"/>
          <p:nvPr>
            <p:ph idx="3" type="subTitle"/>
          </p:nvPr>
        </p:nvSpPr>
        <p:spPr>
          <a:xfrm>
            <a:off x="4801050" y="1906025"/>
            <a:ext cx="3823800" cy="23928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Char char="●"/>
              <a:defRPr sz="1500"/>
            </a:lvl1pPr>
            <a:lvl2pPr lvl="1" rtl="0">
              <a:spcBef>
                <a:spcPts val="1600"/>
              </a:spcBef>
              <a:spcAft>
                <a:spcPts val="0"/>
              </a:spcAft>
              <a:buSzPts val="1500"/>
              <a:buChar char="○"/>
              <a:defRPr/>
            </a:lvl2pPr>
            <a:lvl3pPr lvl="2" rtl="0">
              <a:spcBef>
                <a:spcPts val="1600"/>
              </a:spcBef>
              <a:spcAft>
                <a:spcPts val="0"/>
              </a:spcAft>
              <a:buSzPts val="1500"/>
              <a:buChar char="■"/>
              <a:defRPr/>
            </a:lvl3pPr>
            <a:lvl4pPr lvl="3" rtl="0">
              <a:spcBef>
                <a:spcPts val="1600"/>
              </a:spcBef>
              <a:spcAft>
                <a:spcPts val="0"/>
              </a:spcAft>
              <a:buSzPts val="1500"/>
              <a:buChar char="●"/>
              <a:defRPr/>
            </a:lvl4pPr>
            <a:lvl5pPr lvl="4" rtl="0">
              <a:spcBef>
                <a:spcPts val="1600"/>
              </a:spcBef>
              <a:spcAft>
                <a:spcPts val="0"/>
              </a:spcAft>
              <a:buSzPts val="1500"/>
              <a:buChar char="○"/>
              <a:defRPr/>
            </a:lvl5pPr>
            <a:lvl6pPr lvl="5" rtl="0">
              <a:spcBef>
                <a:spcPts val="1600"/>
              </a:spcBef>
              <a:spcAft>
                <a:spcPts val="0"/>
              </a:spcAft>
              <a:buSzPts val="1500"/>
              <a:buChar char="■"/>
              <a:defRPr/>
            </a:lvl6pPr>
            <a:lvl7pPr lvl="6" rtl="0">
              <a:spcBef>
                <a:spcPts val="1600"/>
              </a:spcBef>
              <a:spcAft>
                <a:spcPts val="0"/>
              </a:spcAft>
              <a:buSzPts val="1500"/>
              <a:buChar char="●"/>
              <a:defRPr/>
            </a:lvl7pPr>
            <a:lvl8pPr lvl="7" rtl="0">
              <a:spcBef>
                <a:spcPts val="1600"/>
              </a:spcBef>
              <a:spcAft>
                <a:spcPts val="0"/>
              </a:spcAft>
              <a:buSzPts val="1500"/>
              <a:buChar char="○"/>
              <a:defRPr/>
            </a:lvl8pPr>
            <a:lvl9pPr lvl="8" rtl="0">
              <a:spcBef>
                <a:spcPts val="1600"/>
              </a:spcBef>
              <a:spcAft>
                <a:spcPts val="1600"/>
              </a:spcAft>
              <a:buSzPts val="1500"/>
              <a:buChar char="■"/>
              <a:defRPr/>
            </a:lvl9pPr>
          </a:lstStyle>
          <a:p/>
        </p:txBody>
      </p:sp>
      <p:sp>
        <p:nvSpPr>
          <p:cNvPr id="5549" name="Google Shape;5549;p22"/>
          <p:cNvSpPr txBox="1"/>
          <p:nvPr>
            <p:ph idx="4" type="subTitle"/>
          </p:nvPr>
        </p:nvSpPr>
        <p:spPr>
          <a:xfrm>
            <a:off x="5285900" y="1220700"/>
            <a:ext cx="2148600" cy="6240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5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
    <p:spTree>
      <p:nvGrpSpPr>
        <p:cNvPr id="5550" name="Shape 5550"/>
        <p:cNvGrpSpPr/>
        <p:nvPr/>
      </p:nvGrpSpPr>
      <p:grpSpPr>
        <a:xfrm>
          <a:off x="0" y="0"/>
          <a:ext cx="0" cy="0"/>
          <a:chOff x="0" y="0"/>
          <a:chExt cx="0" cy="0"/>
        </a:xfrm>
      </p:grpSpPr>
      <p:sp>
        <p:nvSpPr>
          <p:cNvPr id="5551" name="Google Shape;5551;p23"/>
          <p:cNvSpPr/>
          <p:nvPr/>
        </p:nvSpPr>
        <p:spPr>
          <a:xfrm rot="-327073">
            <a:off x="3990242" y="-725349"/>
            <a:ext cx="6738707" cy="3605283"/>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3"/>
          <p:cNvSpPr/>
          <p:nvPr/>
        </p:nvSpPr>
        <p:spPr>
          <a:xfrm>
            <a:off x="-643625" y="-75600"/>
            <a:ext cx="6850533" cy="5611403"/>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3" name="Google Shape;5553;p23"/>
          <p:cNvGrpSpPr/>
          <p:nvPr/>
        </p:nvGrpSpPr>
        <p:grpSpPr>
          <a:xfrm>
            <a:off x="-704950" y="-642225"/>
            <a:ext cx="2437573" cy="2007727"/>
            <a:chOff x="-704950" y="-642225"/>
            <a:chExt cx="2437573" cy="2007727"/>
          </a:xfrm>
        </p:grpSpPr>
        <p:sp>
          <p:nvSpPr>
            <p:cNvPr id="5554" name="Google Shape;5554;p23"/>
            <p:cNvSpPr/>
            <p:nvPr/>
          </p:nvSpPr>
          <p:spPr>
            <a:xfrm>
              <a:off x="143714" y="-292899"/>
              <a:ext cx="250649" cy="181714"/>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3"/>
            <p:cNvSpPr/>
            <p:nvPr/>
          </p:nvSpPr>
          <p:spPr>
            <a:xfrm>
              <a:off x="-310207" y="-464574"/>
              <a:ext cx="212488" cy="169983"/>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3"/>
            <p:cNvSpPr/>
            <p:nvPr/>
          </p:nvSpPr>
          <p:spPr>
            <a:xfrm>
              <a:off x="82052" y="-555465"/>
              <a:ext cx="205704" cy="154416"/>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3"/>
            <p:cNvSpPr/>
            <p:nvPr/>
          </p:nvSpPr>
          <p:spPr>
            <a:xfrm>
              <a:off x="575466" y="-358707"/>
              <a:ext cx="211459" cy="146448"/>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3"/>
            <p:cNvSpPr/>
            <p:nvPr/>
          </p:nvSpPr>
          <p:spPr>
            <a:xfrm>
              <a:off x="682132" y="-74820"/>
              <a:ext cx="175903" cy="165778"/>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3"/>
            <p:cNvSpPr/>
            <p:nvPr/>
          </p:nvSpPr>
          <p:spPr>
            <a:xfrm>
              <a:off x="534762" y="326739"/>
              <a:ext cx="184564" cy="239998"/>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23"/>
            <p:cNvSpPr/>
            <p:nvPr/>
          </p:nvSpPr>
          <p:spPr>
            <a:xfrm>
              <a:off x="135113" y="456436"/>
              <a:ext cx="153551" cy="194551"/>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23"/>
            <p:cNvSpPr/>
            <p:nvPr/>
          </p:nvSpPr>
          <p:spPr>
            <a:xfrm>
              <a:off x="-233766" y="732282"/>
              <a:ext cx="138772" cy="226792"/>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3"/>
            <p:cNvSpPr/>
            <p:nvPr/>
          </p:nvSpPr>
          <p:spPr>
            <a:xfrm>
              <a:off x="-487560" y="662343"/>
              <a:ext cx="127626" cy="217717"/>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3"/>
            <p:cNvSpPr/>
            <p:nvPr/>
          </p:nvSpPr>
          <p:spPr>
            <a:xfrm>
              <a:off x="-181917" y="368717"/>
              <a:ext cx="184383" cy="183854"/>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3"/>
            <p:cNvSpPr/>
            <p:nvPr/>
          </p:nvSpPr>
          <p:spPr>
            <a:xfrm>
              <a:off x="-436074" y="304533"/>
              <a:ext cx="81228" cy="189018"/>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3"/>
            <p:cNvSpPr/>
            <p:nvPr/>
          </p:nvSpPr>
          <p:spPr>
            <a:xfrm>
              <a:off x="554508" y="-642225"/>
              <a:ext cx="227026" cy="82557"/>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3"/>
            <p:cNvSpPr/>
            <p:nvPr/>
          </p:nvSpPr>
          <p:spPr>
            <a:xfrm>
              <a:off x="1036837" y="-483903"/>
              <a:ext cx="221574" cy="85729"/>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3"/>
            <p:cNvSpPr/>
            <p:nvPr/>
          </p:nvSpPr>
          <p:spPr>
            <a:xfrm>
              <a:off x="1086203" y="-224805"/>
              <a:ext cx="228237" cy="94583"/>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3"/>
            <p:cNvSpPr/>
            <p:nvPr/>
          </p:nvSpPr>
          <p:spPr>
            <a:xfrm>
              <a:off x="1226789" y="50230"/>
              <a:ext cx="260946" cy="97460"/>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3"/>
            <p:cNvSpPr/>
            <p:nvPr/>
          </p:nvSpPr>
          <p:spPr>
            <a:xfrm>
              <a:off x="232511" y="743643"/>
              <a:ext cx="159245" cy="199937"/>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3"/>
            <p:cNvSpPr/>
            <p:nvPr/>
          </p:nvSpPr>
          <p:spPr>
            <a:xfrm>
              <a:off x="30870" y="956190"/>
              <a:ext cx="75292" cy="227013"/>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3"/>
            <p:cNvSpPr/>
            <p:nvPr/>
          </p:nvSpPr>
          <p:spPr>
            <a:xfrm>
              <a:off x="-323775" y="1149334"/>
              <a:ext cx="140044" cy="216168"/>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23"/>
            <p:cNvSpPr/>
            <p:nvPr/>
          </p:nvSpPr>
          <p:spPr>
            <a:xfrm>
              <a:off x="-704950" y="310583"/>
              <a:ext cx="135501" cy="228932"/>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3"/>
            <p:cNvSpPr/>
            <p:nvPr/>
          </p:nvSpPr>
          <p:spPr>
            <a:xfrm>
              <a:off x="-540923" y="-122995"/>
              <a:ext cx="159063" cy="203995"/>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3"/>
            <p:cNvSpPr/>
            <p:nvPr/>
          </p:nvSpPr>
          <p:spPr>
            <a:xfrm>
              <a:off x="201499" y="64468"/>
              <a:ext cx="206552" cy="180165"/>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3"/>
            <p:cNvSpPr/>
            <p:nvPr/>
          </p:nvSpPr>
          <p:spPr>
            <a:xfrm>
              <a:off x="-197969" y="-26866"/>
              <a:ext cx="159185" cy="199052"/>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3"/>
            <p:cNvSpPr/>
            <p:nvPr/>
          </p:nvSpPr>
          <p:spPr>
            <a:xfrm>
              <a:off x="886318" y="125702"/>
              <a:ext cx="175660" cy="89861"/>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3"/>
            <p:cNvSpPr/>
            <p:nvPr/>
          </p:nvSpPr>
          <p:spPr>
            <a:xfrm>
              <a:off x="1544000" y="-175670"/>
              <a:ext cx="188623" cy="149621"/>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3"/>
            <p:cNvSpPr/>
            <p:nvPr/>
          </p:nvSpPr>
          <p:spPr>
            <a:xfrm>
              <a:off x="-618636" y="943501"/>
              <a:ext cx="111090" cy="196691"/>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9" name="Google Shape;5579;p23"/>
          <p:cNvSpPr txBox="1"/>
          <p:nvPr>
            <p:ph type="title"/>
          </p:nvPr>
        </p:nvSpPr>
        <p:spPr>
          <a:xfrm>
            <a:off x="720000" y="540000"/>
            <a:ext cx="4794900" cy="790200"/>
          </a:xfrm>
          <a:prstGeom prst="rect">
            <a:avLst/>
          </a:prstGeom>
        </p:spPr>
        <p:txBody>
          <a:bodyPr anchorCtr="0" anchor="t" bIns="91425" lIns="91425" spcFirstLastPara="1" rIns="91425" wrap="square" tIns="91425">
            <a:noAutofit/>
          </a:bodyPr>
          <a:lstStyle>
            <a:lvl1pPr lvl="0" rtl="0">
              <a:spcBef>
                <a:spcPts val="0"/>
              </a:spcBef>
              <a:spcAft>
                <a:spcPts val="0"/>
              </a:spcAft>
              <a:buSzPts val="2900"/>
              <a:buNone/>
              <a:defRPr sz="4000">
                <a:latin typeface="Sue Ellen Francisco"/>
                <a:ea typeface="Sue Ellen Francisco"/>
                <a:cs typeface="Sue Ellen Francisco"/>
                <a:sym typeface="Sue Ellen Francisco"/>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580" name="Google Shape;5580;p23"/>
          <p:cNvSpPr txBox="1"/>
          <p:nvPr>
            <p:ph idx="1" type="subTitle"/>
          </p:nvPr>
        </p:nvSpPr>
        <p:spPr>
          <a:xfrm>
            <a:off x="726850" y="1968925"/>
            <a:ext cx="4582500" cy="2083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5581" name="Google Shape;5581;p23"/>
          <p:cNvGrpSpPr/>
          <p:nvPr/>
        </p:nvGrpSpPr>
        <p:grpSpPr>
          <a:xfrm>
            <a:off x="6006460" y="4653954"/>
            <a:ext cx="1321329" cy="1007567"/>
            <a:chOff x="6006460" y="4653954"/>
            <a:chExt cx="1321329" cy="1007567"/>
          </a:xfrm>
        </p:grpSpPr>
        <p:sp>
          <p:nvSpPr>
            <p:cNvPr id="5582" name="Google Shape;5582;p23"/>
            <p:cNvSpPr/>
            <p:nvPr/>
          </p:nvSpPr>
          <p:spPr>
            <a:xfrm rot="-647180">
              <a:off x="6921388" y="4710800"/>
              <a:ext cx="129211" cy="220212"/>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23"/>
            <p:cNvSpPr/>
            <p:nvPr/>
          </p:nvSpPr>
          <p:spPr>
            <a:xfrm rot="-647180">
              <a:off x="6305017" y="5040889"/>
              <a:ext cx="116874" cy="198397"/>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3"/>
            <p:cNvSpPr/>
            <p:nvPr/>
          </p:nvSpPr>
          <p:spPr>
            <a:xfrm rot="-647180">
              <a:off x="6406732" y="4706638"/>
              <a:ext cx="126181" cy="175937"/>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3"/>
            <p:cNvSpPr/>
            <p:nvPr/>
          </p:nvSpPr>
          <p:spPr>
            <a:xfrm rot="-647180">
              <a:off x="6022656" y="4663344"/>
              <a:ext cx="117740" cy="184198"/>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3"/>
            <p:cNvSpPr/>
            <p:nvPr/>
          </p:nvSpPr>
          <p:spPr>
            <a:xfrm rot="-647180">
              <a:off x="7200563" y="5265564"/>
              <a:ext cx="111031" cy="183553"/>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23"/>
            <p:cNvSpPr/>
            <p:nvPr/>
          </p:nvSpPr>
          <p:spPr>
            <a:xfrm rot="-647180">
              <a:off x="6830912" y="5511664"/>
              <a:ext cx="108433" cy="140956"/>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3"/>
            <p:cNvSpPr/>
            <p:nvPr/>
          </p:nvSpPr>
          <p:spPr>
            <a:xfrm rot="-647180">
              <a:off x="6367118" y="5401562"/>
              <a:ext cx="132025" cy="166901"/>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3"/>
            <p:cNvSpPr/>
            <p:nvPr/>
          </p:nvSpPr>
          <p:spPr>
            <a:xfrm rot="-647180">
              <a:off x="6802364" y="5152318"/>
              <a:ext cx="103455" cy="174130"/>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8">
    <p:spTree>
      <p:nvGrpSpPr>
        <p:cNvPr id="5590" name="Shape 5590"/>
        <p:cNvGrpSpPr/>
        <p:nvPr/>
      </p:nvGrpSpPr>
      <p:grpSpPr>
        <a:xfrm>
          <a:off x="0" y="0"/>
          <a:ext cx="0" cy="0"/>
          <a:chOff x="0" y="0"/>
          <a:chExt cx="0" cy="0"/>
        </a:xfrm>
      </p:grpSpPr>
      <p:sp>
        <p:nvSpPr>
          <p:cNvPr id="5591" name="Google Shape;5591;p24"/>
          <p:cNvSpPr/>
          <p:nvPr/>
        </p:nvSpPr>
        <p:spPr>
          <a:xfrm flipH="1" rot="5400000">
            <a:off x="1922841" y="-2113133"/>
            <a:ext cx="5354126" cy="9335792"/>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4"/>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6000"/>
              <a:buFont typeface="Sue Ellen Francisco"/>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5500"/>
              <a:buNone/>
              <a:defRPr sz="5500">
                <a:solidFill>
                  <a:schemeClr val="dk1"/>
                </a:solidFill>
              </a:defRPr>
            </a:lvl2pPr>
            <a:lvl3pPr lvl="2" rtl="0">
              <a:spcBef>
                <a:spcPts val="0"/>
              </a:spcBef>
              <a:spcAft>
                <a:spcPts val="0"/>
              </a:spcAft>
              <a:buClr>
                <a:schemeClr val="dk1"/>
              </a:buClr>
              <a:buSzPts val="5500"/>
              <a:buNone/>
              <a:defRPr sz="5500">
                <a:solidFill>
                  <a:schemeClr val="dk1"/>
                </a:solidFill>
              </a:defRPr>
            </a:lvl3pPr>
            <a:lvl4pPr lvl="3" rtl="0">
              <a:spcBef>
                <a:spcPts val="0"/>
              </a:spcBef>
              <a:spcAft>
                <a:spcPts val="0"/>
              </a:spcAft>
              <a:buClr>
                <a:schemeClr val="dk1"/>
              </a:buClr>
              <a:buSzPts val="5500"/>
              <a:buNone/>
              <a:defRPr sz="5500">
                <a:solidFill>
                  <a:schemeClr val="dk1"/>
                </a:solidFill>
              </a:defRPr>
            </a:lvl4pPr>
            <a:lvl5pPr lvl="4" rtl="0">
              <a:spcBef>
                <a:spcPts val="0"/>
              </a:spcBef>
              <a:spcAft>
                <a:spcPts val="0"/>
              </a:spcAft>
              <a:buClr>
                <a:schemeClr val="dk1"/>
              </a:buClr>
              <a:buSzPts val="5500"/>
              <a:buNone/>
              <a:defRPr sz="5500">
                <a:solidFill>
                  <a:schemeClr val="dk1"/>
                </a:solidFill>
              </a:defRPr>
            </a:lvl5pPr>
            <a:lvl6pPr lvl="5" rtl="0">
              <a:spcBef>
                <a:spcPts val="0"/>
              </a:spcBef>
              <a:spcAft>
                <a:spcPts val="0"/>
              </a:spcAft>
              <a:buClr>
                <a:schemeClr val="dk1"/>
              </a:buClr>
              <a:buSzPts val="5500"/>
              <a:buNone/>
              <a:defRPr sz="5500">
                <a:solidFill>
                  <a:schemeClr val="dk1"/>
                </a:solidFill>
              </a:defRPr>
            </a:lvl6pPr>
            <a:lvl7pPr lvl="6" rtl="0">
              <a:spcBef>
                <a:spcPts val="0"/>
              </a:spcBef>
              <a:spcAft>
                <a:spcPts val="0"/>
              </a:spcAft>
              <a:buClr>
                <a:schemeClr val="dk1"/>
              </a:buClr>
              <a:buSzPts val="5500"/>
              <a:buNone/>
              <a:defRPr sz="5500">
                <a:solidFill>
                  <a:schemeClr val="dk1"/>
                </a:solidFill>
              </a:defRPr>
            </a:lvl7pPr>
            <a:lvl8pPr lvl="7" rtl="0">
              <a:spcBef>
                <a:spcPts val="0"/>
              </a:spcBef>
              <a:spcAft>
                <a:spcPts val="0"/>
              </a:spcAft>
              <a:buClr>
                <a:schemeClr val="dk1"/>
              </a:buClr>
              <a:buSzPts val="5500"/>
              <a:buNone/>
              <a:defRPr sz="5500">
                <a:solidFill>
                  <a:schemeClr val="dk1"/>
                </a:solidFill>
              </a:defRPr>
            </a:lvl8pPr>
            <a:lvl9pPr lvl="8" rtl="0">
              <a:spcBef>
                <a:spcPts val="0"/>
              </a:spcBef>
              <a:spcAft>
                <a:spcPts val="0"/>
              </a:spcAft>
              <a:buClr>
                <a:schemeClr val="dk1"/>
              </a:buClr>
              <a:buSzPts val="5500"/>
              <a:buNone/>
              <a:defRPr sz="5500">
                <a:solidFill>
                  <a:schemeClr val="dk1"/>
                </a:solidFill>
              </a:defRPr>
            </a:lvl9pPr>
          </a:lstStyle>
          <a:p/>
        </p:txBody>
      </p:sp>
      <p:sp>
        <p:nvSpPr>
          <p:cNvPr id="5593" name="Google Shape;5593;p24"/>
          <p:cNvSpPr/>
          <p:nvPr/>
        </p:nvSpPr>
        <p:spPr>
          <a:xfrm rot="-64">
            <a:off x="7055676" y="-630231"/>
            <a:ext cx="3585636" cy="5046264"/>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4" name="Google Shape;5594;p24"/>
          <p:cNvGrpSpPr/>
          <p:nvPr/>
        </p:nvGrpSpPr>
        <p:grpSpPr>
          <a:xfrm>
            <a:off x="-76198" y="3850548"/>
            <a:ext cx="1511626" cy="1503576"/>
            <a:chOff x="-76198" y="3850548"/>
            <a:chExt cx="1511626" cy="1503576"/>
          </a:xfrm>
        </p:grpSpPr>
        <p:sp>
          <p:nvSpPr>
            <p:cNvPr id="5595" name="Google Shape;5595;p24"/>
            <p:cNvSpPr/>
            <p:nvPr/>
          </p:nvSpPr>
          <p:spPr>
            <a:xfrm rot="-837351">
              <a:off x="969595" y="3936568"/>
              <a:ext cx="149625" cy="326239"/>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4"/>
            <p:cNvSpPr/>
            <p:nvPr/>
          </p:nvSpPr>
          <p:spPr>
            <a:xfrm rot="-837351">
              <a:off x="264541" y="4429037"/>
              <a:ext cx="135339" cy="293921"/>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24"/>
            <p:cNvSpPr/>
            <p:nvPr/>
          </p:nvSpPr>
          <p:spPr>
            <a:xfrm rot="-837351">
              <a:off x="380840" y="3930117"/>
              <a:ext cx="146116" cy="260647"/>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4"/>
            <p:cNvSpPr/>
            <p:nvPr/>
          </p:nvSpPr>
          <p:spPr>
            <a:xfrm rot="-837351">
              <a:off x="-58491" y="3865556"/>
              <a:ext cx="136342" cy="272885"/>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4"/>
            <p:cNvSpPr/>
            <p:nvPr/>
          </p:nvSpPr>
          <p:spPr>
            <a:xfrm rot="-837351">
              <a:off x="1289103" y="4764234"/>
              <a:ext cx="128572" cy="271929"/>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4"/>
            <p:cNvSpPr/>
            <p:nvPr/>
          </p:nvSpPr>
          <p:spPr>
            <a:xfrm rot="-837351">
              <a:off x="866234" y="5131255"/>
              <a:ext cx="125565" cy="208823"/>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4"/>
            <p:cNvSpPr/>
            <p:nvPr/>
          </p:nvSpPr>
          <p:spPr>
            <a:xfrm rot="-837351">
              <a:off x="335480" y="4967092"/>
              <a:ext cx="152883" cy="247261"/>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4"/>
            <p:cNvSpPr/>
            <p:nvPr/>
          </p:nvSpPr>
          <p:spPr>
            <a:xfrm rot="-837351">
              <a:off x="833609" y="4595188"/>
              <a:ext cx="119800" cy="257970"/>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5">
    <p:spTree>
      <p:nvGrpSpPr>
        <p:cNvPr id="5603" name="Shape 5603"/>
        <p:cNvGrpSpPr/>
        <p:nvPr/>
      </p:nvGrpSpPr>
      <p:grpSpPr>
        <a:xfrm>
          <a:off x="0" y="0"/>
          <a:ext cx="0" cy="0"/>
          <a:chOff x="0" y="0"/>
          <a:chExt cx="0" cy="0"/>
        </a:xfrm>
      </p:grpSpPr>
      <p:sp>
        <p:nvSpPr>
          <p:cNvPr id="5604" name="Google Shape;5604;p25"/>
          <p:cNvSpPr/>
          <p:nvPr/>
        </p:nvSpPr>
        <p:spPr>
          <a:xfrm rot="-327073">
            <a:off x="4147967" y="-869499"/>
            <a:ext cx="6738707" cy="3605283"/>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5"/>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6000"/>
              <a:buFont typeface="Sue Ellen Francisco"/>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5500"/>
              <a:buNone/>
              <a:defRPr sz="5500">
                <a:solidFill>
                  <a:schemeClr val="dk1"/>
                </a:solidFill>
              </a:defRPr>
            </a:lvl2pPr>
            <a:lvl3pPr lvl="2" rtl="0">
              <a:spcBef>
                <a:spcPts val="0"/>
              </a:spcBef>
              <a:spcAft>
                <a:spcPts val="0"/>
              </a:spcAft>
              <a:buClr>
                <a:schemeClr val="dk1"/>
              </a:buClr>
              <a:buSzPts val="5500"/>
              <a:buNone/>
              <a:defRPr sz="5500">
                <a:solidFill>
                  <a:schemeClr val="dk1"/>
                </a:solidFill>
              </a:defRPr>
            </a:lvl3pPr>
            <a:lvl4pPr lvl="3" rtl="0">
              <a:spcBef>
                <a:spcPts val="0"/>
              </a:spcBef>
              <a:spcAft>
                <a:spcPts val="0"/>
              </a:spcAft>
              <a:buClr>
                <a:schemeClr val="dk1"/>
              </a:buClr>
              <a:buSzPts val="5500"/>
              <a:buNone/>
              <a:defRPr sz="5500">
                <a:solidFill>
                  <a:schemeClr val="dk1"/>
                </a:solidFill>
              </a:defRPr>
            </a:lvl4pPr>
            <a:lvl5pPr lvl="4" rtl="0">
              <a:spcBef>
                <a:spcPts val="0"/>
              </a:spcBef>
              <a:spcAft>
                <a:spcPts val="0"/>
              </a:spcAft>
              <a:buClr>
                <a:schemeClr val="dk1"/>
              </a:buClr>
              <a:buSzPts val="5500"/>
              <a:buNone/>
              <a:defRPr sz="5500">
                <a:solidFill>
                  <a:schemeClr val="dk1"/>
                </a:solidFill>
              </a:defRPr>
            </a:lvl5pPr>
            <a:lvl6pPr lvl="5" rtl="0">
              <a:spcBef>
                <a:spcPts val="0"/>
              </a:spcBef>
              <a:spcAft>
                <a:spcPts val="0"/>
              </a:spcAft>
              <a:buClr>
                <a:schemeClr val="dk1"/>
              </a:buClr>
              <a:buSzPts val="5500"/>
              <a:buNone/>
              <a:defRPr sz="5500">
                <a:solidFill>
                  <a:schemeClr val="dk1"/>
                </a:solidFill>
              </a:defRPr>
            </a:lvl6pPr>
            <a:lvl7pPr lvl="6" rtl="0">
              <a:spcBef>
                <a:spcPts val="0"/>
              </a:spcBef>
              <a:spcAft>
                <a:spcPts val="0"/>
              </a:spcAft>
              <a:buClr>
                <a:schemeClr val="dk1"/>
              </a:buClr>
              <a:buSzPts val="5500"/>
              <a:buNone/>
              <a:defRPr sz="5500">
                <a:solidFill>
                  <a:schemeClr val="dk1"/>
                </a:solidFill>
              </a:defRPr>
            </a:lvl7pPr>
            <a:lvl8pPr lvl="7" rtl="0">
              <a:spcBef>
                <a:spcPts val="0"/>
              </a:spcBef>
              <a:spcAft>
                <a:spcPts val="0"/>
              </a:spcAft>
              <a:buClr>
                <a:schemeClr val="dk1"/>
              </a:buClr>
              <a:buSzPts val="5500"/>
              <a:buNone/>
              <a:defRPr sz="5500">
                <a:solidFill>
                  <a:schemeClr val="dk1"/>
                </a:solidFill>
              </a:defRPr>
            </a:lvl8pPr>
            <a:lvl9pPr lvl="8" rtl="0">
              <a:spcBef>
                <a:spcPts val="0"/>
              </a:spcBef>
              <a:spcAft>
                <a:spcPts val="0"/>
              </a:spcAft>
              <a:buClr>
                <a:schemeClr val="dk1"/>
              </a:buClr>
              <a:buSzPts val="5500"/>
              <a:buNone/>
              <a:defRPr sz="5500">
                <a:solidFill>
                  <a:schemeClr val="dk1"/>
                </a:solidFill>
              </a:defRPr>
            </a:lvl9pPr>
          </a:lstStyle>
          <a:p/>
        </p:txBody>
      </p:sp>
      <p:grpSp>
        <p:nvGrpSpPr>
          <p:cNvPr id="5606" name="Google Shape;5606;p25"/>
          <p:cNvGrpSpPr/>
          <p:nvPr/>
        </p:nvGrpSpPr>
        <p:grpSpPr>
          <a:xfrm>
            <a:off x="6994522" y="133747"/>
            <a:ext cx="2333820" cy="1179893"/>
            <a:chOff x="6994522" y="133747"/>
            <a:chExt cx="2333820" cy="1179893"/>
          </a:xfrm>
        </p:grpSpPr>
        <p:sp>
          <p:nvSpPr>
            <p:cNvPr id="5607" name="Google Shape;5607;p25"/>
            <p:cNvSpPr/>
            <p:nvPr/>
          </p:nvSpPr>
          <p:spPr>
            <a:xfrm rot="-10086778">
              <a:off x="9109798" y="929425"/>
              <a:ext cx="91136" cy="37749"/>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5"/>
            <p:cNvSpPr/>
            <p:nvPr/>
          </p:nvSpPr>
          <p:spPr>
            <a:xfrm rot="-10086778">
              <a:off x="9235914" y="1017030"/>
              <a:ext cx="90789" cy="42190"/>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5"/>
            <p:cNvSpPr/>
            <p:nvPr/>
          </p:nvSpPr>
          <p:spPr>
            <a:xfrm rot="-10086778">
              <a:off x="9045455" y="1052860"/>
              <a:ext cx="120908" cy="42930"/>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5"/>
            <p:cNvSpPr/>
            <p:nvPr/>
          </p:nvSpPr>
          <p:spPr>
            <a:xfrm rot="-10086778">
              <a:off x="8836183" y="1000761"/>
              <a:ext cx="95809" cy="40022"/>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5"/>
            <p:cNvSpPr/>
            <p:nvPr/>
          </p:nvSpPr>
          <p:spPr>
            <a:xfrm rot="-10086778">
              <a:off x="8967618" y="929222"/>
              <a:ext cx="73912" cy="35898"/>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5"/>
            <p:cNvSpPr/>
            <p:nvPr/>
          </p:nvSpPr>
          <p:spPr>
            <a:xfrm rot="-10086778">
              <a:off x="8718787" y="702202"/>
              <a:ext cx="101002" cy="43617"/>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5"/>
            <p:cNvSpPr/>
            <p:nvPr/>
          </p:nvSpPr>
          <p:spPr>
            <a:xfrm rot="-10086778">
              <a:off x="8363765" y="661680"/>
              <a:ext cx="101262" cy="41926"/>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5"/>
            <p:cNvSpPr/>
            <p:nvPr/>
          </p:nvSpPr>
          <p:spPr>
            <a:xfrm rot="-10086778">
              <a:off x="7440222" y="1261476"/>
              <a:ext cx="110696" cy="40921"/>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5"/>
            <p:cNvSpPr/>
            <p:nvPr/>
          </p:nvSpPr>
          <p:spPr>
            <a:xfrm rot="-10086778">
              <a:off x="7200079" y="1228780"/>
              <a:ext cx="76249" cy="33942"/>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5"/>
            <p:cNvSpPr/>
            <p:nvPr/>
          </p:nvSpPr>
          <p:spPr>
            <a:xfrm rot="-10086778">
              <a:off x="7166687" y="1027553"/>
              <a:ext cx="90703" cy="33308"/>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5"/>
            <p:cNvSpPr/>
            <p:nvPr/>
          </p:nvSpPr>
          <p:spPr>
            <a:xfrm rot="-10086778">
              <a:off x="7617173" y="1081841"/>
              <a:ext cx="121860" cy="41503"/>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5"/>
            <p:cNvSpPr/>
            <p:nvPr/>
          </p:nvSpPr>
          <p:spPr>
            <a:xfrm rot="-10086778">
              <a:off x="7354435" y="1144881"/>
              <a:ext cx="109051" cy="47054"/>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5"/>
            <p:cNvSpPr/>
            <p:nvPr/>
          </p:nvSpPr>
          <p:spPr>
            <a:xfrm rot="-10086778">
              <a:off x="7364832" y="1010333"/>
              <a:ext cx="90010" cy="38912"/>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25"/>
            <p:cNvSpPr/>
            <p:nvPr/>
          </p:nvSpPr>
          <p:spPr>
            <a:xfrm rot="-10086778">
              <a:off x="7471522" y="997982"/>
              <a:ext cx="111561" cy="41397"/>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5"/>
            <p:cNvSpPr/>
            <p:nvPr/>
          </p:nvSpPr>
          <p:spPr>
            <a:xfrm rot="-10086778">
              <a:off x="7609414" y="1215914"/>
              <a:ext cx="82827" cy="34207"/>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5"/>
            <p:cNvSpPr/>
            <p:nvPr/>
          </p:nvSpPr>
          <p:spPr>
            <a:xfrm rot="-10086778">
              <a:off x="7259399" y="145439"/>
              <a:ext cx="115542" cy="53980"/>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5"/>
            <p:cNvSpPr/>
            <p:nvPr/>
          </p:nvSpPr>
          <p:spPr>
            <a:xfrm rot="-10086778">
              <a:off x="7481328" y="170523"/>
              <a:ext cx="59805" cy="32092"/>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5"/>
            <p:cNvSpPr/>
            <p:nvPr/>
          </p:nvSpPr>
          <p:spPr>
            <a:xfrm rot="-10086778">
              <a:off x="7514736" y="382305"/>
              <a:ext cx="94165" cy="47847"/>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5"/>
            <p:cNvSpPr/>
            <p:nvPr/>
          </p:nvSpPr>
          <p:spPr>
            <a:xfrm rot="-10086778">
              <a:off x="7205909" y="329869"/>
              <a:ext cx="99877" cy="43036"/>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5"/>
            <p:cNvSpPr/>
            <p:nvPr/>
          </p:nvSpPr>
          <p:spPr>
            <a:xfrm rot="-10086778">
              <a:off x="7338870" y="279054"/>
              <a:ext cx="112686" cy="39652"/>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5"/>
            <p:cNvSpPr/>
            <p:nvPr/>
          </p:nvSpPr>
          <p:spPr>
            <a:xfrm rot="-10086778">
              <a:off x="7572072" y="297435"/>
              <a:ext cx="123072" cy="36639"/>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5"/>
            <p:cNvSpPr/>
            <p:nvPr/>
          </p:nvSpPr>
          <p:spPr>
            <a:xfrm rot="-10086778">
              <a:off x="7474269" y="476587"/>
              <a:ext cx="94165" cy="49486"/>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5"/>
            <p:cNvSpPr/>
            <p:nvPr/>
          </p:nvSpPr>
          <p:spPr>
            <a:xfrm rot="-10086778">
              <a:off x="6995825" y="221851"/>
              <a:ext cx="125495" cy="42771"/>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5"/>
            <p:cNvSpPr/>
            <p:nvPr/>
          </p:nvSpPr>
          <p:spPr>
            <a:xfrm rot="-10086778">
              <a:off x="7289677" y="688137"/>
              <a:ext cx="92088" cy="42348"/>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25"/>
            <p:cNvSpPr/>
            <p:nvPr/>
          </p:nvSpPr>
          <p:spPr>
            <a:xfrm rot="-10086778">
              <a:off x="7761775" y="779020"/>
              <a:ext cx="77374" cy="31986"/>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25"/>
            <p:cNvSpPr/>
            <p:nvPr/>
          </p:nvSpPr>
          <p:spPr>
            <a:xfrm rot="-10086778">
              <a:off x="7733869" y="634383"/>
              <a:ext cx="79192" cy="33149"/>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5"/>
            <p:cNvSpPr/>
            <p:nvPr/>
          </p:nvSpPr>
          <p:spPr>
            <a:xfrm rot="-10086778">
              <a:off x="7939316" y="899940"/>
              <a:ext cx="103772" cy="44992"/>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4" name="Google Shape;5634;p25"/>
          <p:cNvSpPr/>
          <p:nvPr/>
        </p:nvSpPr>
        <p:spPr>
          <a:xfrm rot="10800000">
            <a:off x="-359231" y="133756"/>
            <a:ext cx="5288256" cy="5531734"/>
          </a:xfrm>
          <a:custGeom>
            <a:rect b="b" l="l" r="r" t="t"/>
            <a:pathLst>
              <a:path extrusionOk="0" h="93072" w="111767">
                <a:moveTo>
                  <a:pt x="0" y="0"/>
                </a:moveTo>
                <a:cubicBezTo>
                  <a:pt x="81" y="1487"/>
                  <a:pt x="305" y="2974"/>
                  <a:pt x="652" y="4399"/>
                </a:cubicBezTo>
                <a:cubicBezTo>
                  <a:pt x="2220" y="10753"/>
                  <a:pt x="6069" y="16313"/>
                  <a:pt x="10590" y="21058"/>
                </a:cubicBezTo>
                <a:cubicBezTo>
                  <a:pt x="20345" y="31323"/>
                  <a:pt x="33522" y="38308"/>
                  <a:pt x="47513" y="40589"/>
                </a:cubicBezTo>
                <a:cubicBezTo>
                  <a:pt x="55720" y="41933"/>
                  <a:pt x="64131" y="41709"/>
                  <a:pt x="72278" y="43440"/>
                </a:cubicBezTo>
                <a:cubicBezTo>
                  <a:pt x="80403" y="45171"/>
                  <a:pt x="88631" y="49346"/>
                  <a:pt x="92317" y="56800"/>
                </a:cubicBezTo>
                <a:cubicBezTo>
                  <a:pt x="95820" y="63887"/>
                  <a:pt x="94578" y="72502"/>
                  <a:pt x="97449" y="79874"/>
                </a:cubicBezTo>
                <a:cubicBezTo>
                  <a:pt x="99792" y="85923"/>
                  <a:pt x="104944" y="90790"/>
                  <a:pt x="111094" y="92847"/>
                </a:cubicBezTo>
                <a:cubicBezTo>
                  <a:pt x="111318" y="92929"/>
                  <a:pt x="111543" y="93010"/>
                  <a:pt x="111767" y="93071"/>
                </a:cubicBezTo>
                <a:lnTo>
                  <a:pt x="1117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2">
    <p:spTree>
      <p:nvGrpSpPr>
        <p:cNvPr id="5635" name="Shape 5635"/>
        <p:cNvGrpSpPr/>
        <p:nvPr/>
      </p:nvGrpSpPr>
      <p:grpSpPr>
        <a:xfrm>
          <a:off x="0" y="0"/>
          <a:ext cx="0" cy="0"/>
          <a:chOff x="0" y="0"/>
          <a:chExt cx="0" cy="0"/>
        </a:xfrm>
      </p:grpSpPr>
      <p:sp>
        <p:nvSpPr>
          <p:cNvPr id="5636" name="Google Shape;5636;p26"/>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a:latin typeface="Sue Ellen Francisco"/>
                <a:ea typeface="Sue Ellen Francisco"/>
                <a:cs typeface="Sue Ellen Francisco"/>
                <a:sym typeface="Sue Ellen Francisco"/>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5637" name="Google Shape;5637;p26"/>
          <p:cNvSpPr txBox="1"/>
          <p:nvPr>
            <p:ph idx="1" type="subTitle"/>
          </p:nvPr>
        </p:nvSpPr>
        <p:spPr>
          <a:xfrm>
            <a:off x="5046475" y="3798450"/>
            <a:ext cx="2723700" cy="3957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638" name="Google Shape;5638;p26"/>
          <p:cNvSpPr/>
          <p:nvPr/>
        </p:nvSpPr>
        <p:spPr>
          <a:xfrm rot="-1662365">
            <a:off x="-2288393" y="-2054344"/>
            <a:ext cx="7176538" cy="4092919"/>
          </a:xfrm>
          <a:custGeom>
            <a:rect b="b" l="l" r="r" t="t"/>
            <a:pathLst>
              <a:path extrusionOk="0" h="24194" w="32978">
                <a:moveTo>
                  <a:pt x="18199" y="0"/>
                </a:moveTo>
                <a:cubicBezTo>
                  <a:pt x="17656" y="0"/>
                  <a:pt x="17103" y="80"/>
                  <a:pt x="16539" y="247"/>
                </a:cubicBezTo>
                <a:cubicBezTo>
                  <a:pt x="13374" y="1053"/>
                  <a:pt x="10524" y="4013"/>
                  <a:pt x="7812" y="6462"/>
                </a:cubicBezTo>
                <a:cubicBezTo>
                  <a:pt x="5148" y="9017"/>
                  <a:pt x="2622" y="11062"/>
                  <a:pt x="1301" y="12511"/>
                </a:cubicBezTo>
                <a:cubicBezTo>
                  <a:pt x="0" y="14003"/>
                  <a:pt x="629" y="15208"/>
                  <a:pt x="3398" y="17143"/>
                </a:cubicBezTo>
                <a:cubicBezTo>
                  <a:pt x="6096" y="18969"/>
                  <a:pt x="10929" y="21524"/>
                  <a:pt x="16391" y="23073"/>
                </a:cubicBezTo>
                <a:cubicBezTo>
                  <a:pt x="18962" y="23836"/>
                  <a:pt x="21410" y="24193"/>
                  <a:pt x="23567" y="24193"/>
                </a:cubicBezTo>
                <a:cubicBezTo>
                  <a:pt x="25990" y="24193"/>
                  <a:pt x="28046" y="23743"/>
                  <a:pt x="29498" y="22911"/>
                </a:cubicBezTo>
                <a:cubicBezTo>
                  <a:pt x="32315" y="21347"/>
                  <a:pt x="32978" y="18421"/>
                  <a:pt x="31667" y="14822"/>
                </a:cubicBezTo>
                <a:cubicBezTo>
                  <a:pt x="30342" y="11257"/>
                  <a:pt x="27825" y="7120"/>
                  <a:pt x="25190" y="4136"/>
                </a:cubicBezTo>
                <a:cubicBezTo>
                  <a:pt x="22981" y="1678"/>
                  <a:pt x="20696" y="0"/>
                  <a:pt x="18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9" name="Google Shape;5639;p26"/>
          <p:cNvGrpSpPr/>
          <p:nvPr/>
        </p:nvGrpSpPr>
        <p:grpSpPr>
          <a:xfrm>
            <a:off x="-373376" y="3535870"/>
            <a:ext cx="2536013" cy="2146992"/>
            <a:chOff x="-373376" y="3535870"/>
            <a:chExt cx="2536013" cy="2146992"/>
          </a:xfrm>
        </p:grpSpPr>
        <p:sp>
          <p:nvSpPr>
            <p:cNvPr id="5640" name="Google Shape;5640;p26"/>
            <p:cNvSpPr/>
            <p:nvPr/>
          </p:nvSpPr>
          <p:spPr>
            <a:xfrm rot="1085081">
              <a:off x="-140495" y="3875874"/>
              <a:ext cx="2047171" cy="148656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6"/>
            <p:cNvSpPr/>
            <p:nvPr/>
          </p:nvSpPr>
          <p:spPr>
            <a:xfrm rot="1085081">
              <a:off x="-140495" y="3875874"/>
              <a:ext cx="2047171" cy="148656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6"/>
            <p:cNvSpPr/>
            <p:nvPr/>
          </p:nvSpPr>
          <p:spPr>
            <a:xfrm rot="1085081">
              <a:off x="460482" y="4566583"/>
              <a:ext cx="9623" cy="2591"/>
            </a:xfrm>
            <a:custGeom>
              <a:rect b="b" l="l" r="r" t="t"/>
              <a:pathLst>
                <a:path extrusionOk="0" h="19" w="54">
                  <a:moveTo>
                    <a:pt x="54" y="0"/>
                  </a:moveTo>
                  <a:cubicBezTo>
                    <a:pt x="45" y="0"/>
                    <a:pt x="10" y="18"/>
                    <a:pt x="1" y="18"/>
                  </a:cubicBezTo>
                  <a:cubicBezTo>
                    <a:pt x="10" y="18"/>
                    <a:pt x="54" y="0"/>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6"/>
            <p:cNvSpPr/>
            <p:nvPr/>
          </p:nvSpPr>
          <p:spPr>
            <a:xfrm rot="1085081">
              <a:off x="488345" y="4567816"/>
              <a:ext cx="8019" cy="2591"/>
            </a:xfrm>
            <a:custGeom>
              <a:rect b="b" l="l" r="r" t="t"/>
              <a:pathLst>
                <a:path extrusionOk="0" h="19" w="45">
                  <a:moveTo>
                    <a:pt x="44" y="0"/>
                  </a:moveTo>
                  <a:lnTo>
                    <a:pt x="0" y="18"/>
                  </a:lnTo>
                  <a:lnTo>
                    <a:pt x="18" y="18"/>
                  </a:lnTo>
                  <a:lnTo>
                    <a:pt x="4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6"/>
            <p:cNvSpPr/>
            <p:nvPr/>
          </p:nvSpPr>
          <p:spPr>
            <a:xfrm rot="1085081">
              <a:off x="485012" y="4567512"/>
              <a:ext cx="12652" cy="3682"/>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6"/>
            <p:cNvSpPr/>
            <p:nvPr/>
          </p:nvSpPr>
          <p:spPr>
            <a:xfrm rot="1085081">
              <a:off x="457246" y="4566793"/>
              <a:ext cx="1782" cy="1227"/>
            </a:xfrm>
            <a:custGeom>
              <a:rect b="b" l="l" r="r" t="t"/>
              <a:pathLst>
                <a:path extrusionOk="0" h="9" w="10">
                  <a:moveTo>
                    <a:pt x="0" y="9"/>
                  </a:moveTo>
                  <a:cubicBezTo>
                    <a:pt x="9" y="0"/>
                    <a:pt x="9" y="0"/>
                    <a:pt x="9" y="0"/>
                  </a:cubicBezTo>
                  <a:cubicBezTo>
                    <a:pt x="9" y="0"/>
                    <a:pt x="9" y="0"/>
                    <a:pt x="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6"/>
            <p:cNvSpPr/>
            <p:nvPr/>
          </p:nvSpPr>
          <p:spPr>
            <a:xfrm rot="1085081">
              <a:off x="457116" y="4567608"/>
              <a:ext cx="178" cy="136"/>
            </a:xfrm>
            <a:custGeom>
              <a:rect b="b" l="l" r="r" t="t"/>
              <a:pathLst>
                <a:path extrusionOk="0" h="1" w="1">
                  <a:moveTo>
                    <a:pt x="0" y="1"/>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6"/>
            <p:cNvSpPr/>
            <p:nvPr/>
          </p:nvSpPr>
          <p:spPr>
            <a:xfrm rot="1085081">
              <a:off x="449373" y="4565767"/>
              <a:ext cx="11048" cy="2455"/>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6"/>
            <p:cNvSpPr/>
            <p:nvPr/>
          </p:nvSpPr>
          <p:spPr>
            <a:xfrm rot="1085081">
              <a:off x="470225" y="4567162"/>
              <a:ext cx="1782" cy="1364"/>
            </a:xfrm>
            <a:custGeom>
              <a:rect b="b" l="l" r="r" t="t"/>
              <a:pathLst>
                <a:path extrusionOk="0" h="10" w="10">
                  <a:moveTo>
                    <a:pt x="10" y="1"/>
                  </a:moveTo>
                  <a:lnTo>
                    <a:pt x="1" y="9"/>
                  </a:lnTo>
                  <a:cubicBezTo>
                    <a:pt x="10" y="9"/>
                    <a:pt x="1"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6"/>
            <p:cNvSpPr/>
            <p:nvPr/>
          </p:nvSpPr>
          <p:spPr>
            <a:xfrm rot="1085081">
              <a:off x="465365" y="4567360"/>
              <a:ext cx="4811" cy="1364"/>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6"/>
            <p:cNvSpPr/>
            <p:nvPr/>
          </p:nvSpPr>
          <p:spPr>
            <a:xfrm rot="1085081">
              <a:off x="468867" y="4566739"/>
              <a:ext cx="9623" cy="2591"/>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6"/>
            <p:cNvSpPr/>
            <p:nvPr/>
          </p:nvSpPr>
          <p:spPr>
            <a:xfrm rot="1085081">
              <a:off x="507519" y="4569817"/>
              <a:ext cx="4990" cy="1227"/>
            </a:xfrm>
            <a:custGeom>
              <a:rect b="b" l="l" r="r" t="t"/>
              <a:pathLst>
                <a:path extrusionOk="0" h="9" w="28">
                  <a:moveTo>
                    <a:pt x="1" y="9"/>
                  </a:moveTo>
                  <a:lnTo>
                    <a:pt x="27" y="0"/>
                  </a:lnTo>
                  <a:lnTo>
                    <a:pt x="1" y="9"/>
                  </a:lnTo>
                  <a:cubicBezTo>
                    <a:pt x="1" y="9"/>
                    <a:pt x="1" y="9"/>
                    <a:pt x="1"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6"/>
            <p:cNvSpPr/>
            <p:nvPr/>
          </p:nvSpPr>
          <p:spPr>
            <a:xfrm rot="1085081">
              <a:off x="452550" y="4566066"/>
              <a:ext cx="14434" cy="2455"/>
            </a:xfrm>
            <a:custGeom>
              <a:rect b="b" l="l" r="r" t="t"/>
              <a:pathLst>
                <a:path extrusionOk="0" h="18" w="81">
                  <a:moveTo>
                    <a:pt x="54" y="0"/>
                  </a:moveTo>
                  <a:cubicBezTo>
                    <a:pt x="45" y="9"/>
                    <a:pt x="27" y="9"/>
                    <a:pt x="1" y="18"/>
                  </a:cubicBezTo>
                  <a:cubicBezTo>
                    <a:pt x="27" y="18"/>
                    <a:pt x="54" y="9"/>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6"/>
            <p:cNvSpPr/>
            <p:nvPr/>
          </p:nvSpPr>
          <p:spPr>
            <a:xfrm rot="1085081">
              <a:off x="466890" y="4567858"/>
              <a:ext cx="4811" cy="1364"/>
            </a:xfrm>
            <a:custGeom>
              <a:rect b="b" l="l" r="r" t="t"/>
              <a:pathLst>
                <a:path extrusionOk="0" h="10" w="27">
                  <a:moveTo>
                    <a:pt x="27" y="0"/>
                  </a:moveTo>
                  <a:cubicBezTo>
                    <a:pt x="27" y="0"/>
                    <a:pt x="18" y="0"/>
                    <a:pt x="0" y="9"/>
                  </a:cubicBez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6"/>
            <p:cNvSpPr/>
            <p:nvPr/>
          </p:nvSpPr>
          <p:spPr>
            <a:xfrm rot="1085081">
              <a:off x="478551" y="4567691"/>
              <a:ext cx="11048" cy="2455"/>
            </a:xfrm>
            <a:custGeom>
              <a:rect b="b" l="l" r="r" t="t"/>
              <a:pathLst>
                <a:path extrusionOk="0" h="18" w="62">
                  <a:moveTo>
                    <a:pt x="62" y="0"/>
                  </a:moveTo>
                  <a:lnTo>
                    <a:pt x="0" y="18"/>
                  </a:lnTo>
                  <a:lnTo>
                    <a:pt x="6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6"/>
            <p:cNvSpPr/>
            <p:nvPr/>
          </p:nvSpPr>
          <p:spPr>
            <a:xfrm rot="1085081">
              <a:off x="444395" y="4565584"/>
              <a:ext cx="12830" cy="2591"/>
            </a:xfrm>
            <a:custGeom>
              <a:rect b="b" l="l" r="r" t="t"/>
              <a:pathLst>
                <a:path extrusionOk="0" h="19" w="72">
                  <a:moveTo>
                    <a:pt x="71" y="1"/>
                  </a:moveTo>
                  <a:lnTo>
                    <a:pt x="1" y="19"/>
                  </a:lnTo>
                  <a:lnTo>
                    <a:pt x="45" y="10"/>
                  </a:lnTo>
                  <a:lnTo>
                    <a:pt x="7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6"/>
            <p:cNvSpPr/>
            <p:nvPr/>
          </p:nvSpPr>
          <p:spPr>
            <a:xfrm rot="1085081">
              <a:off x="439765" y="4564337"/>
              <a:ext cx="14256" cy="3819"/>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6"/>
            <p:cNvSpPr/>
            <p:nvPr/>
          </p:nvSpPr>
          <p:spPr>
            <a:xfrm rot="1085081">
              <a:off x="450838" y="4565518"/>
              <a:ext cx="6593" cy="2455"/>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6"/>
            <p:cNvSpPr/>
            <p:nvPr/>
          </p:nvSpPr>
          <p:spPr>
            <a:xfrm rot="1085081">
              <a:off x="460482" y="4566583"/>
              <a:ext cx="9623" cy="2591"/>
            </a:xfrm>
            <a:custGeom>
              <a:rect b="b" l="l" r="r" t="t"/>
              <a:pathLst>
                <a:path extrusionOk="0" h="19" w="54">
                  <a:moveTo>
                    <a:pt x="54" y="0"/>
                  </a:moveTo>
                  <a:cubicBezTo>
                    <a:pt x="45" y="0"/>
                    <a:pt x="10" y="9"/>
                    <a:pt x="1" y="18"/>
                  </a:cubicBezTo>
                  <a:lnTo>
                    <a:pt x="5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6"/>
            <p:cNvSpPr/>
            <p:nvPr/>
          </p:nvSpPr>
          <p:spPr>
            <a:xfrm rot="1085081">
              <a:off x="470075" y="4568110"/>
              <a:ext cx="178" cy="136"/>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6"/>
            <p:cNvSpPr/>
            <p:nvPr/>
          </p:nvSpPr>
          <p:spPr>
            <a:xfrm rot="1085081">
              <a:off x="470075" y="4568110"/>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6"/>
            <p:cNvSpPr/>
            <p:nvPr/>
          </p:nvSpPr>
          <p:spPr>
            <a:xfrm rot="1085081">
              <a:off x="481614" y="4567482"/>
              <a:ext cx="19067" cy="4910"/>
            </a:xfrm>
            <a:custGeom>
              <a:rect b="b" l="l" r="r" t="t"/>
              <a:pathLst>
                <a:path extrusionOk="0" h="36" w="107">
                  <a:moveTo>
                    <a:pt x="107" y="0"/>
                  </a:moveTo>
                  <a:cubicBezTo>
                    <a:pt x="62" y="9"/>
                    <a:pt x="27" y="18"/>
                    <a:pt x="1" y="36"/>
                  </a:cubicBezTo>
                  <a:cubicBezTo>
                    <a:pt x="45" y="18"/>
                    <a:pt x="71" y="9"/>
                    <a:pt x="10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6"/>
            <p:cNvSpPr/>
            <p:nvPr/>
          </p:nvSpPr>
          <p:spPr>
            <a:xfrm rot="1085081">
              <a:off x="475177" y="4567508"/>
              <a:ext cx="9623" cy="2591"/>
            </a:xfrm>
            <a:custGeom>
              <a:rect b="b" l="l" r="r" t="t"/>
              <a:pathLst>
                <a:path extrusionOk="0" h="19" w="54">
                  <a:moveTo>
                    <a:pt x="53" y="1"/>
                  </a:moveTo>
                  <a:lnTo>
                    <a:pt x="53" y="1"/>
                  </a:lnTo>
                  <a:cubicBezTo>
                    <a:pt x="36" y="10"/>
                    <a:pt x="18" y="10"/>
                    <a:pt x="0" y="19"/>
                  </a:cubicBezTo>
                  <a:lnTo>
                    <a:pt x="36" y="10"/>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6"/>
            <p:cNvSpPr/>
            <p:nvPr/>
          </p:nvSpPr>
          <p:spPr>
            <a:xfrm rot="1085081">
              <a:off x="481451" y="4568506"/>
              <a:ext cx="3386" cy="1364"/>
            </a:xfrm>
            <a:custGeom>
              <a:rect b="b" l="l" r="r" t="t"/>
              <a:pathLst>
                <a:path extrusionOk="0" h="10" w="19">
                  <a:moveTo>
                    <a:pt x="18" y="1"/>
                  </a:moveTo>
                  <a:lnTo>
                    <a:pt x="1" y="10"/>
                  </a:lnTo>
                  <a:lnTo>
                    <a:pt x="1" y="1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26"/>
            <p:cNvSpPr/>
            <p:nvPr/>
          </p:nvSpPr>
          <p:spPr>
            <a:xfrm rot="1085081">
              <a:off x="467001" y="4567159"/>
              <a:ext cx="8019" cy="2591"/>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26"/>
            <p:cNvSpPr/>
            <p:nvPr/>
          </p:nvSpPr>
          <p:spPr>
            <a:xfrm rot="1085081">
              <a:off x="468684" y="4567888"/>
              <a:ext cx="1604" cy="136"/>
            </a:xfrm>
            <a:custGeom>
              <a:rect b="b" l="l" r="r" t="t"/>
              <a:pathLst>
                <a:path extrusionOk="0" h="1" w="9">
                  <a:moveTo>
                    <a:pt x="0" y="0"/>
                  </a:moveTo>
                  <a:cubicBezTo>
                    <a:pt x="9" y="0"/>
                    <a:pt x="9" y="0"/>
                    <a:pt x="9" y="0"/>
                  </a:cubicBezTo>
                  <a:cubicBezTo>
                    <a:pt x="9"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6"/>
            <p:cNvSpPr/>
            <p:nvPr/>
          </p:nvSpPr>
          <p:spPr>
            <a:xfrm rot="1085081">
              <a:off x="471750" y="4567659"/>
              <a:ext cx="1782" cy="1364"/>
            </a:xfrm>
            <a:custGeom>
              <a:rect b="b" l="l" r="r" t="t"/>
              <a:pathLst>
                <a:path extrusionOk="0" h="10" w="10">
                  <a:moveTo>
                    <a:pt x="1" y="9"/>
                  </a:moveTo>
                  <a:cubicBezTo>
                    <a:pt x="1" y="9"/>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6"/>
            <p:cNvSpPr/>
            <p:nvPr/>
          </p:nvSpPr>
          <p:spPr>
            <a:xfrm rot="1085081">
              <a:off x="473426" y="4568436"/>
              <a:ext cx="3386" cy="136"/>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6"/>
            <p:cNvSpPr/>
            <p:nvPr/>
          </p:nvSpPr>
          <p:spPr>
            <a:xfrm rot="1085081">
              <a:off x="462121" y="4566362"/>
              <a:ext cx="4990" cy="2591"/>
            </a:xfrm>
            <a:custGeom>
              <a:rect b="b" l="l" r="r" t="t"/>
              <a:pathLst>
                <a:path extrusionOk="0" h="19" w="28">
                  <a:moveTo>
                    <a:pt x="1" y="18"/>
                  </a:moveTo>
                  <a:cubicBezTo>
                    <a:pt x="10" y="9"/>
                    <a:pt x="18" y="9"/>
                    <a:pt x="27" y="0"/>
                  </a:cubicBezTo>
                  <a:cubicBezTo>
                    <a:pt x="18" y="9"/>
                    <a:pt x="10" y="9"/>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6"/>
            <p:cNvSpPr/>
            <p:nvPr/>
          </p:nvSpPr>
          <p:spPr>
            <a:xfrm rot="1085081">
              <a:off x="466814" y="4568336"/>
              <a:ext cx="178" cy="136"/>
            </a:xfrm>
            <a:custGeom>
              <a:rect b="b" l="l" r="r" t="t"/>
              <a:pathLst>
                <a:path extrusionOk="0" h="1" w="1">
                  <a:moveTo>
                    <a:pt x="0" y="0"/>
                  </a:moveTo>
                  <a:cubicBezTo>
                    <a:pt x="0" y="0"/>
                    <a:pt x="0" y="0"/>
                    <a:pt x="0" y="0"/>
                  </a:cubicBezTo>
                  <a:cubicBezTo>
                    <a:pt x="0" y="0"/>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6"/>
            <p:cNvSpPr/>
            <p:nvPr/>
          </p:nvSpPr>
          <p:spPr>
            <a:xfrm rot="1085081">
              <a:off x="467041" y="4566910"/>
              <a:ext cx="6415" cy="2591"/>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6"/>
            <p:cNvSpPr/>
            <p:nvPr/>
          </p:nvSpPr>
          <p:spPr>
            <a:xfrm rot="1085081">
              <a:off x="474349" y="4562635"/>
              <a:ext cx="56846" cy="1459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6"/>
            <p:cNvSpPr/>
            <p:nvPr/>
          </p:nvSpPr>
          <p:spPr>
            <a:xfrm rot="1085081">
              <a:off x="462158" y="4566133"/>
              <a:ext cx="11227" cy="3819"/>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6"/>
            <p:cNvSpPr/>
            <p:nvPr/>
          </p:nvSpPr>
          <p:spPr>
            <a:xfrm rot="1085081">
              <a:off x="467391" y="4564708"/>
              <a:ext cx="29938" cy="8592"/>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6"/>
            <p:cNvSpPr/>
            <p:nvPr/>
          </p:nvSpPr>
          <p:spPr>
            <a:xfrm rot="1085081">
              <a:off x="518651" y="4571609"/>
              <a:ext cx="1782" cy="136"/>
            </a:xfrm>
            <a:custGeom>
              <a:rect b="b" l="l" r="r" t="t"/>
              <a:pathLst>
                <a:path extrusionOk="0" h="1" w="10">
                  <a:moveTo>
                    <a:pt x="10" y="0"/>
                  </a:moveTo>
                  <a:cubicBezTo>
                    <a:pt x="10" y="0"/>
                    <a:pt x="1" y="0"/>
                    <a:pt x="1" y="0"/>
                  </a:cubicBezTo>
                  <a:cubicBezTo>
                    <a:pt x="10" y="0"/>
                    <a:pt x="10"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26"/>
            <p:cNvSpPr/>
            <p:nvPr/>
          </p:nvSpPr>
          <p:spPr>
            <a:xfrm rot="1085081">
              <a:off x="493253" y="4567312"/>
              <a:ext cx="25305" cy="6137"/>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26"/>
            <p:cNvSpPr/>
            <p:nvPr/>
          </p:nvSpPr>
          <p:spPr>
            <a:xfrm rot="1085081">
              <a:off x="496255" y="4568605"/>
              <a:ext cx="12652" cy="3819"/>
            </a:xfrm>
            <a:custGeom>
              <a:rect b="b" l="l" r="r" t="t"/>
              <a:pathLst>
                <a:path extrusionOk="0" h="28" w="71">
                  <a:moveTo>
                    <a:pt x="71" y="1"/>
                  </a:moveTo>
                  <a:lnTo>
                    <a:pt x="44" y="10"/>
                  </a:lnTo>
                  <a:cubicBezTo>
                    <a:pt x="35" y="10"/>
                    <a:pt x="18" y="18"/>
                    <a:pt x="0" y="27"/>
                  </a:cubicBezTo>
                  <a:lnTo>
                    <a:pt x="27" y="18"/>
                  </a:lnTo>
                  <a:lnTo>
                    <a:pt x="7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6"/>
            <p:cNvSpPr/>
            <p:nvPr/>
          </p:nvSpPr>
          <p:spPr>
            <a:xfrm rot="1085081">
              <a:off x="458133" y="4566955"/>
              <a:ext cx="8732" cy="2318"/>
            </a:xfrm>
            <a:custGeom>
              <a:rect b="b" l="l" r="r" t="t"/>
              <a:pathLst>
                <a:path extrusionOk="0" h="17" w="49">
                  <a:moveTo>
                    <a:pt x="48" y="0"/>
                  </a:moveTo>
                  <a:lnTo>
                    <a:pt x="0" y="16"/>
                  </a:lnTo>
                  <a:lnTo>
                    <a:pt x="4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6"/>
            <p:cNvSpPr/>
            <p:nvPr/>
          </p:nvSpPr>
          <p:spPr>
            <a:xfrm rot="1085081">
              <a:off x="459127" y="4566141"/>
              <a:ext cx="9623" cy="2591"/>
            </a:xfrm>
            <a:custGeom>
              <a:rect b="b" l="l" r="r" t="t"/>
              <a:pathLst>
                <a:path extrusionOk="0" h="19" w="54">
                  <a:moveTo>
                    <a:pt x="53" y="0"/>
                  </a:moveTo>
                  <a:lnTo>
                    <a:pt x="0" y="18"/>
                  </a:lnTo>
                  <a:lnTo>
                    <a:pt x="35" y="9"/>
                  </a:lnTo>
                  <a:lnTo>
                    <a:pt x="53"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6"/>
            <p:cNvSpPr/>
            <p:nvPr/>
          </p:nvSpPr>
          <p:spPr>
            <a:xfrm rot="1085081">
              <a:off x="470035" y="4568359"/>
              <a:ext cx="1782" cy="136"/>
            </a:xfrm>
            <a:custGeom>
              <a:rect b="b" l="l" r="r" t="t"/>
              <a:pathLst>
                <a:path extrusionOk="0" h="1" w="10">
                  <a:moveTo>
                    <a:pt x="10" y="0"/>
                  </a:moveTo>
                  <a:lnTo>
                    <a:pt x="1" y="0"/>
                  </a:lnTo>
                  <a:cubicBezTo>
                    <a:pt x="1" y="0"/>
                    <a:pt x="1"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6"/>
            <p:cNvSpPr/>
            <p:nvPr/>
          </p:nvSpPr>
          <p:spPr>
            <a:xfrm rot="1085081">
              <a:off x="471710" y="4567908"/>
              <a:ext cx="3386" cy="1364"/>
            </a:xfrm>
            <a:custGeom>
              <a:rect b="b" l="l" r="r" t="t"/>
              <a:pathLst>
                <a:path extrusionOk="0" h="10" w="19">
                  <a:moveTo>
                    <a:pt x="18" y="1"/>
                  </a:moveTo>
                  <a:cubicBezTo>
                    <a:pt x="10" y="1"/>
                    <a:pt x="1" y="9"/>
                    <a:pt x="1" y="9"/>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6"/>
            <p:cNvSpPr/>
            <p:nvPr/>
          </p:nvSpPr>
          <p:spPr>
            <a:xfrm rot="1085081">
              <a:off x="459127" y="4566141"/>
              <a:ext cx="9623" cy="2591"/>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6"/>
            <p:cNvSpPr/>
            <p:nvPr/>
          </p:nvSpPr>
          <p:spPr>
            <a:xfrm rot="1085081">
              <a:off x="520402" y="4570680"/>
              <a:ext cx="8019" cy="2591"/>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6"/>
            <p:cNvSpPr/>
            <p:nvPr/>
          </p:nvSpPr>
          <p:spPr>
            <a:xfrm rot="1085081">
              <a:off x="559360" y="4572954"/>
              <a:ext cx="6415" cy="2591"/>
            </a:xfrm>
            <a:custGeom>
              <a:rect b="b" l="l" r="r" t="t"/>
              <a:pathLst>
                <a:path extrusionOk="0" h="19" w="36">
                  <a:moveTo>
                    <a:pt x="36" y="1"/>
                  </a:moveTo>
                  <a:lnTo>
                    <a:pt x="1" y="19"/>
                  </a:lnTo>
                  <a:cubicBezTo>
                    <a:pt x="18" y="10"/>
                    <a:pt x="27" y="10"/>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6"/>
            <p:cNvSpPr/>
            <p:nvPr/>
          </p:nvSpPr>
          <p:spPr>
            <a:xfrm rot="1085081">
              <a:off x="452288" y="4566486"/>
              <a:ext cx="9623" cy="2455"/>
            </a:xfrm>
            <a:custGeom>
              <a:rect b="b" l="l" r="r" t="t"/>
              <a:pathLst>
                <a:path extrusionOk="0" h="18" w="54">
                  <a:moveTo>
                    <a:pt x="54" y="0"/>
                  </a:moveTo>
                  <a:lnTo>
                    <a:pt x="1" y="18"/>
                  </a:lnTo>
                  <a:cubicBezTo>
                    <a:pt x="1" y="18"/>
                    <a:pt x="27" y="9"/>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6"/>
            <p:cNvSpPr/>
            <p:nvPr/>
          </p:nvSpPr>
          <p:spPr>
            <a:xfrm rot="1085081">
              <a:off x="465326" y="4567609"/>
              <a:ext cx="6415" cy="1364"/>
            </a:xfrm>
            <a:custGeom>
              <a:rect b="b" l="l" r="r" t="t"/>
              <a:pathLst>
                <a:path extrusionOk="0" h="10" w="36">
                  <a:moveTo>
                    <a:pt x="36" y="0"/>
                  </a:moveTo>
                  <a:cubicBezTo>
                    <a:pt x="18" y="0"/>
                    <a:pt x="18" y="0"/>
                    <a:pt x="0" y="9"/>
                  </a:cubicBezTo>
                  <a:cubicBezTo>
                    <a:pt x="9" y="9"/>
                    <a:pt x="18" y="0"/>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6"/>
            <p:cNvSpPr/>
            <p:nvPr/>
          </p:nvSpPr>
          <p:spPr>
            <a:xfrm rot="1085081">
              <a:off x="567364" y="4574384"/>
              <a:ext cx="6415" cy="1227"/>
            </a:xfrm>
            <a:custGeom>
              <a:rect b="b" l="l" r="r" t="t"/>
              <a:pathLst>
                <a:path extrusionOk="0" h="9" w="36">
                  <a:moveTo>
                    <a:pt x="36" y="0"/>
                  </a:moveTo>
                  <a:cubicBezTo>
                    <a:pt x="18" y="0"/>
                    <a:pt x="9" y="9"/>
                    <a:pt x="1" y="9"/>
                  </a:cubicBezTo>
                  <a:cubicBezTo>
                    <a:pt x="9" y="9"/>
                    <a:pt x="18" y="0"/>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6"/>
            <p:cNvSpPr/>
            <p:nvPr/>
          </p:nvSpPr>
          <p:spPr>
            <a:xfrm rot="1085081">
              <a:off x="465401" y="4567139"/>
              <a:ext cx="3386" cy="1364"/>
            </a:xfrm>
            <a:custGeom>
              <a:rect b="b" l="l" r="r" t="t"/>
              <a:pathLst>
                <a:path extrusionOk="0" h="10" w="19">
                  <a:moveTo>
                    <a:pt x="0" y="9"/>
                  </a:moveTo>
                  <a:cubicBezTo>
                    <a:pt x="9" y="9"/>
                    <a:pt x="9" y="9"/>
                    <a:pt x="18" y="0"/>
                  </a:cubicBezTo>
                  <a:cubicBezTo>
                    <a:pt x="9" y="9"/>
                    <a:pt x="9" y="9"/>
                    <a:pt x="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6"/>
            <p:cNvSpPr/>
            <p:nvPr/>
          </p:nvSpPr>
          <p:spPr>
            <a:xfrm rot="1085081">
              <a:off x="470075" y="4568110"/>
              <a:ext cx="178" cy="136"/>
            </a:xfrm>
            <a:custGeom>
              <a:rect b="b" l="l" r="r" t="t"/>
              <a:pathLst>
                <a:path extrusionOk="0" h="1" w="1">
                  <a:moveTo>
                    <a:pt x="1" y="0"/>
                  </a:move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6"/>
            <p:cNvSpPr/>
            <p:nvPr/>
          </p:nvSpPr>
          <p:spPr>
            <a:xfrm rot="1085081">
              <a:off x="565784" y="4574231"/>
              <a:ext cx="1782" cy="136"/>
            </a:xfrm>
            <a:custGeom>
              <a:rect b="b" l="l" r="r" t="t"/>
              <a:pathLst>
                <a:path extrusionOk="0" h="1" w="10">
                  <a:moveTo>
                    <a:pt x="1" y="1"/>
                  </a:moveTo>
                  <a:cubicBezTo>
                    <a:pt x="1" y="1"/>
                    <a:pt x="1" y="1"/>
                    <a:pt x="10" y="1"/>
                  </a:cubicBez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6"/>
            <p:cNvSpPr/>
            <p:nvPr/>
          </p:nvSpPr>
          <p:spPr>
            <a:xfrm rot="1085081">
              <a:off x="463765" y="4567340"/>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6"/>
            <p:cNvSpPr/>
            <p:nvPr/>
          </p:nvSpPr>
          <p:spPr>
            <a:xfrm rot="1085081">
              <a:off x="502794" y="4569163"/>
              <a:ext cx="3386" cy="1364"/>
            </a:xfrm>
            <a:custGeom>
              <a:rect b="b" l="l" r="r" t="t"/>
              <a:pathLst>
                <a:path extrusionOk="0" h="10" w="19">
                  <a:moveTo>
                    <a:pt x="0" y="10"/>
                  </a:moveTo>
                  <a:cubicBezTo>
                    <a:pt x="0" y="10"/>
                    <a:pt x="9" y="10"/>
                    <a:pt x="18" y="1"/>
                  </a:cubicBezTo>
                  <a:cubicBezTo>
                    <a:pt x="9" y="10"/>
                    <a:pt x="0" y="10"/>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6"/>
            <p:cNvSpPr/>
            <p:nvPr/>
          </p:nvSpPr>
          <p:spPr>
            <a:xfrm rot="1085081">
              <a:off x="525170" y="4572184"/>
              <a:ext cx="178" cy="136"/>
            </a:xfrm>
            <a:custGeom>
              <a:rect b="b" l="l" r="r" t="t"/>
              <a:pathLst>
                <a:path extrusionOk="0" h="1" w="1">
                  <a:moveTo>
                    <a:pt x="0"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6"/>
            <p:cNvSpPr/>
            <p:nvPr/>
          </p:nvSpPr>
          <p:spPr>
            <a:xfrm rot="1085081">
              <a:off x="465401" y="4567139"/>
              <a:ext cx="3386" cy="1364"/>
            </a:xfrm>
            <a:custGeom>
              <a:rect b="b" l="l" r="r" t="t"/>
              <a:pathLst>
                <a:path extrusionOk="0" h="10" w="19">
                  <a:moveTo>
                    <a:pt x="18" y="0"/>
                  </a:moveTo>
                  <a:cubicBezTo>
                    <a:pt x="9" y="9"/>
                    <a:pt x="0" y="9"/>
                    <a:pt x="0" y="9"/>
                  </a:cubicBezTo>
                  <a:cubicBezTo>
                    <a:pt x="9" y="9"/>
                    <a:pt x="9"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6"/>
            <p:cNvSpPr/>
            <p:nvPr/>
          </p:nvSpPr>
          <p:spPr>
            <a:xfrm rot="1085081">
              <a:off x="463725" y="4567589"/>
              <a:ext cx="1782" cy="136"/>
            </a:xfrm>
            <a:custGeom>
              <a:rect b="b" l="l" r="r" t="t"/>
              <a:pathLst>
                <a:path extrusionOk="0" h="1" w="10">
                  <a:moveTo>
                    <a:pt x="1" y="0"/>
                  </a:moveTo>
                  <a:cubicBezTo>
                    <a:pt x="1" y="0"/>
                    <a:pt x="9" y="0"/>
                    <a:pt x="9" y="0"/>
                  </a:cubicBezTo>
                  <a:cubicBezTo>
                    <a:pt x="1" y="0"/>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6"/>
            <p:cNvSpPr/>
            <p:nvPr/>
          </p:nvSpPr>
          <p:spPr>
            <a:xfrm rot="1085081">
              <a:off x="463725" y="4567589"/>
              <a:ext cx="1782" cy="136"/>
            </a:xfrm>
            <a:custGeom>
              <a:rect b="b" l="l" r="r" t="t"/>
              <a:pathLst>
                <a:path extrusionOk="0" h="1" w="10">
                  <a:moveTo>
                    <a:pt x="9" y="0"/>
                  </a:moveTo>
                  <a:cubicBezTo>
                    <a:pt x="9" y="0"/>
                    <a:pt x="9" y="0"/>
                    <a:pt x="9" y="0"/>
                  </a:cubicBezTo>
                  <a:cubicBezTo>
                    <a:pt x="9"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6"/>
            <p:cNvSpPr/>
            <p:nvPr/>
          </p:nvSpPr>
          <p:spPr>
            <a:xfrm rot="1085081">
              <a:off x="494428" y="4570011"/>
              <a:ext cx="1782" cy="136"/>
            </a:xfrm>
            <a:custGeom>
              <a:rect b="b" l="l" r="r" t="t"/>
              <a:pathLst>
                <a:path extrusionOk="0" h="1" w="10">
                  <a:moveTo>
                    <a:pt x="0" y="0"/>
                  </a:moveTo>
                  <a:cubicBezTo>
                    <a:pt x="9" y="0"/>
                    <a:pt x="9" y="0"/>
                    <a:pt x="9" y="0"/>
                  </a:cubicBezTo>
                  <a:cubicBezTo>
                    <a:pt x="0"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6"/>
            <p:cNvSpPr/>
            <p:nvPr/>
          </p:nvSpPr>
          <p:spPr>
            <a:xfrm rot="1085081">
              <a:off x="567309" y="4574729"/>
              <a:ext cx="1782" cy="136"/>
            </a:xfrm>
            <a:custGeom>
              <a:rect b="b" l="l" r="r" t="t"/>
              <a:pathLst>
                <a:path extrusionOk="0" h="1" w="10">
                  <a:moveTo>
                    <a:pt x="9" y="1"/>
                  </a:moveTo>
                  <a:lnTo>
                    <a:pt x="1"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6"/>
            <p:cNvSpPr/>
            <p:nvPr/>
          </p:nvSpPr>
          <p:spPr>
            <a:xfrm rot="1085081">
              <a:off x="540323" y="4569109"/>
              <a:ext cx="34749" cy="9683"/>
            </a:xfrm>
            <a:custGeom>
              <a:rect b="b" l="l" r="r" t="t"/>
              <a:pathLst>
                <a:path extrusionOk="0" h="71" w="195">
                  <a:moveTo>
                    <a:pt x="195" y="0"/>
                  </a:moveTo>
                  <a:lnTo>
                    <a:pt x="1" y="71"/>
                  </a:lnTo>
                  <a:lnTo>
                    <a:pt x="151" y="18"/>
                  </a:lnTo>
                  <a:cubicBezTo>
                    <a:pt x="159" y="18"/>
                    <a:pt x="151" y="18"/>
                    <a:pt x="19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6"/>
            <p:cNvSpPr/>
            <p:nvPr/>
          </p:nvSpPr>
          <p:spPr>
            <a:xfrm rot="1085081">
              <a:off x="441768" y="4551756"/>
              <a:ext cx="144877" cy="37505"/>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6"/>
            <p:cNvSpPr/>
            <p:nvPr/>
          </p:nvSpPr>
          <p:spPr>
            <a:xfrm rot="1085081">
              <a:off x="556155" y="4572934"/>
              <a:ext cx="4990" cy="1364"/>
            </a:xfrm>
            <a:custGeom>
              <a:rect b="b" l="l" r="r" t="t"/>
              <a:pathLst>
                <a:path extrusionOk="0" h="10" w="28">
                  <a:moveTo>
                    <a:pt x="27" y="1"/>
                  </a:moveTo>
                  <a:cubicBezTo>
                    <a:pt x="19" y="10"/>
                    <a:pt x="10" y="10"/>
                    <a:pt x="1" y="10"/>
                  </a:cubicBezTo>
                  <a:cubicBezTo>
                    <a:pt x="10" y="10"/>
                    <a:pt x="19" y="1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6"/>
            <p:cNvSpPr/>
            <p:nvPr/>
          </p:nvSpPr>
          <p:spPr>
            <a:xfrm rot="1085081">
              <a:off x="462010" y="4567061"/>
              <a:ext cx="1782" cy="1364"/>
            </a:xfrm>
            <a:custGeom>
              <a:rect b="b" l="l" r="r" t="t"/>
              <a:pathLst>
                <a:path extrusionOk="0" h="10" w="10">
                  <a:moveTo>
                    <a:pt x="10" y="0"/>
                  </a:moveTo>
                  <a:lnTo>
                    <a:pt x="10" y="0"/>
                  </a:ln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6"/>
            <p:cNvSpPr/>
            <p:nvPr/>
          </p:nvSpPr>
          <p:spPr>
            <a:xfrm rot="1085081">
              <a:off x="562639" y="4573731"/>
              <a:ext cx="4811" cy="1364"/>
            </a:xfrm>
            <a:custGeom>
              <a:rect b="b" l="l" r="r" t="t"/>
              <a:pathLst>
                <a:path extrusionOk="0" h="10" w="27">
                  <a:moveTo>
                    <a:pt x="27" y="1"/>
                  </a:moveTo>
                  <a:cubicBezTo>
                    <a:pt x="18" y="1"/>
                    <a:pt x="9" y="10"/>
                    <a:pt x="0" y="10"/>
                  </a:cubicBezTo>
                  <a:cubicBezTo>
                    <a:pt x="9" y="10"/>
                    <a:pt x="27" y="1"/>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6"/>
            <p:cNvSpPr/>
            <p:nvPr/>
          </p:nvSpPr>
          <p:spPr>
            <a:xfrm rot="1085081">
              <a:off x="459016" y="4566840"/>
              <a:ext cx="6415" cy="1364"/>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6"/>
            <p:cNvSpPr/>
            <p:nvPr/>
          </p:nvSpPr>
          <p:spPr>
            <a:xfrm rot="1085081">
              <a:off x="518722" y="4571158"/>
              <a:ext cx="6593" cy="1364"/>
            </a:xfrm>
            <a:custGeom>
              <a:rect b="b" l="l" r="r" t="t"/>
              <a:pathLst>
                <a:path extrusionOk="0" h="10" w="37">
                  <a:moveTo>
                    <a:pt x="27" y="0"/>
                  </a:moveTo>
                  <a:lnTo>
                    <a:pt x="1" y="9"/>
                  </a:lnTo>
                  <a:cubicBezTo>
                    <a:pt x="1" y="9"/>
                    <a:pt x="27" y="0"/>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6"/>
            <p:cNvSpPr/>
            <p:nvPr/>
          </p:nvSpPr>
          <p:spPr>
            <a:xfrm rot="1085081">
              <a:off x="494543" y="4569284"/>
              <a:ext cx="4811" cy="1364"/>
            </a:xfrm>
            <a:custGeom>
              <a:rect b="b" l="l" r="r" t="t"/>
              <a:pathLst>
                <a:path extrusionOk="0" h="10" w="27">
                  <a:moveTo>
                    <a:pt x="27" y="0"/>
                  </a:moveTo>
                  <a:cubicBezTo>
                    <a:pt x="18" y="0"/>
                    <a:pt x="27" y="0"/>
                    <a:pt x="0" y="9"/>
                  </a:cubicBezTo>
                  <a:cubicBezTo>
                    <a:pt x="9" y="9"/>
                    <a:pt x="0" y="9"/>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6"/>
            <p:cNvSpPr/>
            <p:nvPr/>
          </p:nvSpPr>
          <p:spPr>
            <a:xfrm rot="1085081">
              <a:off x="497688" y="4569785"/>
              <a:ext cx="1782" cy="136"/>
            </a:xfrm>
            <a:custGeom>
              <a:rect b="b" l="l" r="r" t="t"/>
              <a:pathLst>
                <a:path extrusionOk="0" h="1" w="10">
                  <a:moveTo>
                    <a:pt x="1" y="0"/>
                  </a:moveTo>
                  <a:cubicBezTo>
                    <a:pt x="1" y="0"/>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6"/>
            <p:cNvSpPr/>
            <p:nvPr/>
          </p:nvSpPr>
          <p:spPr>
            <a:xfrm rot="1085081">
              <a:off x="463762" y="4567360"/>
              <a:ext cx="8019" cy="1364"/>
            </a:xfrm>
            <a:custGeom>
              <a:rect b="b" l="l" r="r" t="t"/>
              <a:pathLst>
                <a:path extrusionOk="0" h="10" w="45">
                  <a:moveTo>
                    <a:pt x="45" y="0"/>
                  </a:moveTo>
                  <a:cubicBezTo>
                    <a:pt x="27" y="0"/>
                    <a:pt x="27" y="0"/>
                    <a:pt x="1" y="9"/>
                  </a:cubicBezTo>
                  <a:cubicBezTo>
                    <a:pt x="18" y="9"/>
                    <a:pt x="36" y="0"/>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6"/>
            <p:cNvSpPr/>
            <p:nvPr/>
          </p:nvSpPr>
          <p:spPr>
            <a:xfrm rot="1085081">
              <a:off x="512510" y="4569914"/>
              <a:ext cx="11227" cy="2455"/>
            </a:xfrm>
            <a:custGeom>
              <a:rect b="b" l="l" r="r" t="t"/>
              <a:pathLst>
                <a:path extrusionOk="0" h="18" w="63">
                  <a:moveTo>
                    <a:pt x="53" y="0"/>
                  </a:moveTo>
                  <a:lnTo>
                    <a:pt x="0" y="18"/>
                  </a:lnTo>
                  <a:lnTo>
                    <a:pt x="0" y="18"/>
                  </a:lnTo>
                  <a:lnTo>
                    <a:pt x="6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6"/>
            <p:cNvSpPr/>
            <p:nvPr/>
          </p:nvSpPr>
          <p:spPr>
            <a:xfrm rot="1085081">
              <a:off x="515566" y="4570863"/>
              <a:ext cx="3208" cy="1227"/>
            </a:xfrm>
            <a:custGeom>
              <a:rect b="b" l="l" r="r" t="t"/>
              <a:pathLst>
                <a:path extrusionOk="0" h="9" w="18">
                  <a:moveTo>
                    <a:pt x="18" y="0"/>
                  </a:moveTo>
                  <a:cubicBezTo>
                    <a:pt x="9" y="0"/>
                    <a:pt x="0" y="9"/>
                    <a:pt x="0" y="9"/>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6"/>
            <p:cNvSpPr/>
            <p:nvPr/>
          </p:nvSpPr>
          <p:spPr>
            <a:xfrm rot="1085081">
              <a:off x="513887" y="4571341"/>
              <a:ext cx="1782" cy="0"/>
            </a:xfrm>
            <a:custGeom>
              <a:rect b="b" l="l" r="r" t="t"/>
              <a:pathLst>
                <a:path extrusionOk="0" h="0" w="10">
                  <a:moveTo>
                    <a:pt x="9" y="0"/>
                  </a:moveTo>
                  <a:cubicBezTo>
                    <a:pt x="9" y="0"/>
                    <a:pt x="9" y="0"/>
                    <a:pt x="0" y="0"/>
                  </a:cubicBezTo>
                  <a:cubicBezTo>
                    <a:pt x="0" y="0"/>
                    <a:pt x="0"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6"/>
            <p:cNvSpPr/>
            <p:nvPr/>
          </p:nvSpPr>
          <p:spPr>
            <a:xfrm rot="1085081">
              <a:off x="523761" y="4570960"/>
              <a:ext cx="3208" cy="1364"/>
            </a:xfrm>
            <a:custGeom>
              <a:rect b="b" l="l" r="r" t="t"/>
              <a:pathLst>
                <a:path extrusionOk="0" h="10" w="18">
                  <a:moveTo>
                    <a:pt x="18" y="1"/>
                  </a:moveTo>
                  <a:lnTo>
                    <a:pt x="0" y="9"/>
                  </a:lnTo>
                  <a:lnTo>
                    <a:pt x="9" y="9"/>
                  </a:ln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6"/>
            <p:cNvSpPr/>
            <p:nvPr/>
          </p:nvSpPr>
          <p:spPr>
            <a:xfrm rot="1085081">
              <a:off x="514114" y="4569914"/>
              <a:ext cx="8019" cy="2455"/>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6"/>
            <p:cNvSpPr/>
            <p:nvPr/>
          </p:nvSpPr>
          <p:spPr>
            <a:xfrm rot="1085081">
              <a:off x="535112" y="4571509"/>
              <a:ext cx="14256" cy="3682"/>
            </a:xfrm>
            <a:custGeom>
              <a:rect b="b" l="l" r="r" t="t"/>
              <a:pathLst>
                <a:path extrusionOk="0" h="27" w="80">
                  <a:moveTo>
                    <a:pt x="80" y="0"/>
                  </a:moveTo>
                  <a:lnTo>
                    <a:pt x="44" y="9"/>
                  </a:lnTo>
                  <a:cubicBezTo>
                    <a:pt x="35" y="9"/>
                    <a:pt x="27" y="18"/>
                    <a:pt x="0" y="27"/>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6"/>
            <p:cNvSpPr/>
            <p:nvPr/>
          </p:nvSpPr>
          <p:spPr>
            <a:xfrm rot="1085081">
              <a:off x="546491" y="4571858"/>
              <a:ext cx="9623" cy="2591"/>
            </a:xfrm>
            <a:custGeom>
              <a:rect b="b" l="l" r="r" t="t"/>
              <a:pathLst>
                <a:path extrusionOk="0" h="19" w="54">
                  <a:moveTo>
                    <a:pt x="54" y="1"/>
                  </a:moveTo>
                  <a:cubicBezTo>
                    <a:pt x="54" y="1"/>
                    <a:pt x="27" y="9"/>
                    <a:pt x="1" y="18"/>
                  </a:cubicBezTo>
                  <a:cubicBezTo>
                    <a:pt x="19" y="18"/>
                    <a:pt x="36" y="9"/>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6"/>
            <p:cNvSpPr/>
            <p:nvPr/>
          </p:nvSpPr>
          <p:spPr>
            <a:xfrm rot="1085081">
              <a:off x="507663" y="4568908"/>
              <a:ext cx="22275" cy="4910"/>
            </a:xfrm>
            <a:custGeom>
              <a:rect b="b" l="l" r="r" t="t"/>
              <a:pathLst>
                <a:path extrusionOk="0" h="36" w="125">
                  <a:moveTo>
                    <a:pt x="125" y="1"/>
                  </a:moveTo>
                  <a:lnTo>
                    <a:pt x="125" y="1"/>
                  </a:lnTo>
                  <a:lnTo>
                    <a:pt x="1" y="36"/>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6"/>
            <p:cNvSpPr/>
            <p:nvPr/>
          </p:nvSpPr>
          <p:spPr>
            <a:xfrm rot="1085081">
              <a:off x="565947" y="4573207"/>
              <a:ext cx="17464" cy="3682"/>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6"/>
            <p:cNvSpPr/>
            <p:nvPr/>
          </p:nvSpPr>
          <p:spPr>
            <a:xfrm rot="1085081">
              <a:off x="562679" y="4573482"/>
              <a:ext cx="3208" cy="1364"/>
            </a:xfrm>
            <a:custGeom>
              <a:rect b="b" l="l" r="r" t="t"/>
              <a:pathLst>
                <a:path extrusionOk="0" h="10" w="18">
                  <a:moveTo>
                    <a:pt x="18" y="1"/>
                  </a:moveTo>
                  <a:cubicBezTo>
                    <a:pt x="18" y="1"/>
                    <a:pt x="9" y="10"/>
                    <a:pt x="0" y="10"/>
                  </a:cubicBezTo>
                  <a:cubicBezTo>
                    <a:pt x="9" y="10"/>
                    <a:pt x="18"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6"/>
            <p:cNvSpPr/>
            <p:nvPr/>
          </p:nvSpPr>
          <p:spPr>
            <a:xfrm rot="1085081">
              <a:off x="575554" y="4574509"/>
              <a:ext cx="6593" cy="1364"/>
            </a:xfrm>
            <a:custGeom>
              <a:rect b="b" l="l" r="r" t="t"/>
              <a:pathLst>
                <a:path extrusionOk="0" h="10" w="37">
                  <a:moveTo>
                    <a:pt x="36" y="0"/>
                  </a:moveTo>
                  <a:lnTo>
                    <a:pt x="1" y="9"/>
                  </a:lnTo>
                  <a:lnTo>
                    <a:pt x="10" y="9"/>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6"/>
            <p:cNvSpPr/>
            <p:nvPr/>
          </p:nvSpPr>
          <p:spPr>
            <a:xfrm rot="1085081">
              <a:off x="521329" y="4566086"/>
              <a:ext cx="53638" cy="13365"/>
            </a:xfrm>
            <a:custGeom>
              <a:rect b="b" l="l" r="r" t="t"/>
              <a:pathLst>
                <a:path extrusionOk="0" h="98" w="301">
                  <a:moveTo>
                    <a:pt x="301" y="0"/>
                  </a:moveTo>
                  <a:lnTo>
                    <a:pt x="221" y="27"/>
                  </a:lnTo>
                  <a:cubicBezTo>
                    <a:pt x="1" y="97"/>
                    <a:pt x="71" y="80"/>
                    <a:pt x="27" y="97"/>
                  </a:cubicBezTo>
                  <a:lnTo>
                    <a:pt x="30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6"/>
            <p:cNvSpPr/>
            <p:nvPr/>
          </p:nvSpPr>
          <p:spPr>
            <a:xfrm rot="1085081">
              <a:off x="447563" y="4565833"/>
              <a:ext cx="8019" cy="2591"/>
            </a:xfrm>
            <a:custGeom>
              <a:rect b="b" l="l" r="r" t="t"/>
              <a:pathLst>
                <a:path extrusionOk="0" h="19" w="45">
                  <a:moveTo>
                    <a:pt x="44" y="1"/>
                  </a:moveTo>
                  <a:cubicBezTo>
                    <a:pt x="36" y="1"/>
                    <a:pt x="36" y="1"/>
                    <a:pt x="18" y="10"/>
                  </a:cubicBezTo>
                  <a:lnTo>
                    <a:pt x="0" y="19"/>
                  </a:lnTo>
                  <a:lnTo>
                    <a:pt x="0" y="19"/>
                  </a:lnTo>
                  <a:lnTo>
                    <a:pt x="4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6"/>
            <p:cNvSpPr/>
            <p:nvPr/>
          </p:nvSpPr>
          <p:spPr>
            <a:xfrm rot="1085081">
              <a:off x="457358" y="4566086"/>
              <a:ext cx="12652" cy="3682"/>
            </a:xfrm>
            <a:custGeom>
              <a:rect b="b" l="l" r="r" t="t"/>
              <a:pathLst>
                <a:path extrusionOk="0" h="27" w="71">
                  <a:moveTo>
                    <a:pt x="0" y="27"/>
                  </a:moveTo>
                  <a:lnTo>
                    <a:pt x="0" y="27"/>
                  </a:lnTo>
                  <a:lnTo>
                    <a:pt x="7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6"/>
            <p:cNvSpPr/>
            <p:nvPr/>
          </p:nvSpPr>
          <p:spPr>
            <a:xfrm rot="1085081">
              <a:off x="440942" y="4565903"/>
              <a:ext cx="1782" cy="682"/>
            </a:xfrm>
            <a:custGeom>
              <a:rect b="b" l="l" r="r" t="t"/>
              <a:pathLst>
                <a:path extrusionOk="0" h="5" w="10">
                  <a:moveTo>
                    <a:pt x="7" y="1"/>
                  </a:moveTo>
                  <a:cubicBezTo>
                    <a:pt x="6" y="1"/>
                    <a:pt x="4" y="2"/>
                    <a:pt x="1" y="4"/>
                  </a:cubicBezTo>
                  <a:lnTo>
                    <a:pt x="10" y="4"/>
                  </a:lnTo>
                  <a:cubicBezTo>
                    <a:pt x="10" y="4"/>
                    <a:pt x="10" y="1"/>
                    <a:pt x="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6"/>
            <p:cNvSpPr/>
            <p:nvPr/>
          </p:nvSpPr>
          <p:spPr>
            <a:xfrm rot="1085081">
              <a:off x="498625" y="4939724"/>
              <a:ext cx="6415" cy="6137"/>
            </a:xfrm>
            <a:custGeom>
              <a:rect b="b" l="l" r="r" t="t"/>
              <a:pathLst>
                <a:path extrusionOk="0" h="45" w="36">
                  <a:moveTo>
                    <a:pt x="1" y="0"/>
                  </a:moveTo>
                  <a:cubicBezTo>
                    <a:pt x="9" y="9"/>
                    <a:pt x="27" y="35"/>
                    <a:pt x="36" y="44"/>
                  </a:cubicBezTo>
                  <a:cubicBezTo>
                    <a:pt x="36" y="44"/>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6"/>
            <p:cNvSpPr/>
            <p:nvPr/>
          </p:nvSpPr>
          <p:spPr>
            <a:xfrm rot="1085081">
              <a:off x="509849" y="4961036"/>
              <a:ext cx="6415" cy="6137"/>
            </a:xfrm>
            <a:custGeom>
              <a:rect b="b" l="l" r="r" t="t"/>
              <a:pathLst>
                <a:path extrusionOk="0" h="45" w="36">
                  <a:moveTo>
                    <a:pt x="1" y="1"/>
                  </a:moveTo>
                  <a:lnTo>
                    <a:pt x="9" y="18"/>
                  </a:lnTo>
                  <a:lnTo>
                    <a:pt x="36" y="45"/>
                  </a:lnTo>
                  <a:lnTo>
                    <a:pt x="36" y="45"/>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6"/>
            <p:cNvSpPr/>
            <p:nvPr/>
          </p:nvSpPr>
          <p:spPr>
            <a:xfrm rot="1085081">
              <a:off x="508475" y="4959590"/>
              <a:ext cx="8019" cy="7365"/>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6"/>
            <p:cNvSpPr/>
            <p:nvPr/>
          </p:nvSpPr>
          <p:spPr>
            <a:xfrm rot="1085081">
              <a:off x="498717" y="4936291"/>
              <a:ext cx="1782" cy="1364"/>
            </a:xfrm>
            <a:custGeom>
              <a:rect b="b" l="l" r="r" t="t"/>
              <a:pathLst>
                <a:path extrusionOk="0" h="10" w="10">
                  <a:moveTo>
                    <a:pt x="1" y="0"/>
                  </a:moveTo>
                  <a:lnTo>
                    <a:pt x="1" y="0"/>
                  </a:lnTo>
                  <a:cubicBezTo>
                    <a:pt x="1" y="9"/>
                    <a:pt x="9" y="9"/>
                    <a:pt x="9" y="9"/>
                  </a:cubicBezTo>
                  <a:cubicBezTo>
                    <a:pt x="9" y="9"/>
                    <a:pt x="9"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6"/>
            <p:cNvSpPr/>
            <p:nvPr/>
          </p:nvSpPr>
          <p:spPr>
            <a:xfrm rot="1085081">
              <a:off x="498947" y="4936072"/>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6"/>
            <p:cNvSpPr/>
            <p:nvPr/>
          </p:nvSpPr>
          <p:spPr>
            <a:xfrm rot="1085081">
              <a:off x="494752" y="4931005"/>
              <a:ext cx="8019" cy="7365"/>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6"/>
            <p:cNvSpPr/>
            <p:nvPr/>
          </p:nvSpPr>
          <p:spPr>
            <a:xfrm rot="1085081">
              <a:off x="503567" y="4946766"/>
              <a:ext cx="1782" cy="1227"/>
            </a:xfrm>
            <a:custGeom>
              <a:rect b="b" l="l" r="r" t="t"/>
              <a:pathLst>
                <a:path extrusionOk="0" h="9" w="10">
                  <a:moveTo>
                    <a:pt x="10" y="9"/>
                  </a:moveTo>
                  <a:lnTo>
                    <a:pt x="1" y="0"/>
                  </a:lnTo>
                  <a:cubicBezTo>
                    <a:pt x="1" y="0"/>
                    <a:pt x="1" y="0"/>
                    <a:pt x="1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6"/>
            <p:cNvSpPr/>
            <p:nvPr/>
          </p:nvSpPr>
          <p:spPr>
            <a:xfrm rot="1085081">
              <a:off x="501393" y="4942483"/>
              <a:ext cx="3208" cy="3819"/>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6"/>
            <p:cNvSpPr/>
            <p:nvPr/>
          </p:nvSpPr>
          <p:spPr>
            <a:xfrm rot="1085081">
              <a:off x="501503" y="4945976"/>
              <a:ext cx="8197" cy="6137"/>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6"/>
            <p:cNvSpPr/>
            <p:nvPr/>
          </p:nvSpPr>
          <p:spPr>
            <a:xfrm rot="1085081">
              <a:off x="517065" y="4975434"/>
              <a:ext cx="3208" cy="3819"/>
            </a:xfrm>
            <a:custGeom>
              <a:rect b="b" l="l" r="r" t="t"/>
              <a:pathLst>
                <a:path extrusionOk="0" h="28" w="18">
                  <a:moveTo>
                    <a:pt x="0" y="1"/>
                  </a:moveTo>
                  <a:lnTo>
                    <a:pt x="18" y="27"/>
                  </a:ln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6"/>
            <p:cNvSpPr/>
            <p:nvPr/>
          </p:nvSpPr>
          <p:spPr>
            <a:xfrm rot="1085081">
              <a:off x="495267" y="4934161"/>
              <a:ext cx="9445" cy="8456"/>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6"/>
            <p:cNvSpPr/>
            <p:nvPr/>
          </p:nvSpPr>
          <p:spPr>
            <a:xfrm rot="1085081">
              <a:off x="502384" y="4944123"/>
              <a:ext cx="3386" cy="3682"/>
            </a:xfrm>
            <a:custGeom>
              <a:rect b="b" l="l" r="r" t="t"/>
              <a:pathLst>
                <a:path extrusionOk="0" h="27" w="19">
                  <a:moveTo>
                    <a:pt x="1" y="0"/>
                  </a:moveTo>
                  <a:cubicBezTo>
                    <a:pt x="10" y="18"/>
                    <a:pt x="10" y="18"/>
                    <a:pt x="19" y="27"/>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6"/>
            <p:cNvSpPr/>
            <p:nvPr/>
          </p:nvSpPr>
          <p:spPr>
            <a:xfrm rot="1085081">
              <a:off x="505552" y="4953614"/>
              <a:ext cx="8019" cy="7365"/>
            </a:xfrm>
            <a:custGeom>
              <a:rect b="b" l="l" r="r" t="t"/>
              <a:pathLst>
                <a:path extrusionOk="0" h="54" w="45">
                  <a:moveTo>
                    <a:pt x="44" y="53"/>
                  </a:moveTo>
                  <a:lnTo>
                    <a:pt x="0" y="0"/>
                  </a:lnTo>
                  <a:lnTo>
                    <a:pt x="44" y="5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6"/>
            <p:cNvSpPr/>
            <p:nvPr/>
          </p:nvSpPr>
          <p:spPr>
            <a:xfrm rot="1085081">
              <a:off x="492422" y="4927806"/>
              <a:ext cx="8019" cy="7365"/>
            </a:xfrm>
            <a:custGeom>
              <a:rect b="b" l="l" r="r" t="t"/>
              <a:pathLst>
                <a:path extrusionOk="0" h="54" w="45">
                  <a:moveTo>
                    <a:pt x="0" y="0"/>
                  </a:moveTo>
                  <a:lnTo>
                    <a:pt x="27" y="36"/>
                  </a:lnTo>
                  <a:lnTo>
                    <a:pt x="45" y="53"/>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6"/>
            <p:cNvSpPr/>
            <p:nvPr/>
          </p:nvSpPr>
          <p:spPr>
            <a:xfrm rot="1085081">
              <a:off x="490286" y="4923528"/>
              <a:ext cx="9623" cy="8592"/>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6"/>
            <p:cNvSpPr/>
            <p:nvPr/>
          </p:nvSpPr>
          <p:spPr>
            <a:xfrm rot="1085081">
              <a:off x="496391" y="4931983"/>
              <a:ext cx="3386" cy="3819"/>
            </a:xfrm>
            <a:custGeom>
              <a:rect b="b" l="l" r="r" t="t"/>
              <a:pathLst>
                <a:path extrusionOk="0" h="28" w="19">
                  <a:moveTo>
                    <a:pt x="1" y="1"/>
                  </a:moveTo>
                  <a:cubicBezTo>
                    <a:pt x="1" y="1"/>
                    <a:pt x="10" y="18"/>
                    <a:pt x="19" y="27"/>
                  </a:cubicBezTo>
                  <a:cubicBezTo>
                    <a:pt x="19" y="27"/>
                    <a:pt x="10"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6"/>
            <p:cNvSpPr/>
            <p:nvPr/>
          </p:nvSpPr>
          <p:spPr>
            <a:xfrm rot="1085081">
              <a:off x="498646" y="4939591"/>
              <a:ext cx="6415" cy="627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6"/>
            <p:cNvSpPr/>
            <p:nvPr/>
          </p:nvSpPr>
          <p:spPr>
            <a:xfrm rot="1085081">
              <a:off x="503776" y="4946544"/>
              <a:ext cx="178" cy="136"/>
            </a:xfrm>
            <a:custGeom>
              <a:rect b="b" l="l" r="r" t="t"/>
              <a:pathLst>
                <a:path extrusionOk="0" h="1" w="1">
                  <a:moveTo>
                    <a:pt x="1" y="0"/>
                  </a:moveTo>
                  <a:lnTo>
                    <a:pt x="1"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6"/>
            <p:cNvSpPr/>
            <p:nvPr/>
          </p:nvSpPr>
          <p:spPr>
            <a:xfrm rot="1085081">
              <a:off x="503776" y="4946544"/>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6"/>
            <p:cNvSpPr/>
            <p:nvPr/>
          </p:nvSpPr>
          <p:spPr>
            <a:xfrm rot="1085081">
              <a:off x="506850" y="4957268"/>
              <a:ext cx="11227" cy="12138"/>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6"/>
            <p:cNvSpPr/>
            <p:nvPr/>
          </p:nvSpPr>
          <p:spPr>
            <a:xfrm rot="1085081">
              <a:off x="504830" y="4951761"/>
              <a:ext cx="6415" cy="4910"/>
            </a:xfrm>
            <a:custGeom>
              <a:rect b="b" l="l" r="r" t="t"/>
              <a:pathLst>
                <a:path extrusionOk="0" h="36" w="36">
                  <a:moveTo>
                    <a:pt x="27" y="27"/>
                  </a:moveTo>
                  <a:lnTo>
                    <a:pt x="36" y="36"/>
                  </a:lnTo>
                  <a:cubicBezTo>
                    <a:pt x="27" y="27"/>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6"/>
            <p:cNvSpPr/>
            <p:nvPr/>
          </p:nvSpPr>
          <p:spPr>
            <a:xfrm rot="1085081">
              <a:off x="508586" y="4956041"/>
              <a:ext cx="1782" cy="2455"/>
            </a:xfrm>
            <a:custGeom>
              <a:rect b="b" l="l" r="r" t="t"/>
              <a:pathLst>
                <a:path extrusionOk="0" h="18" w="10">
                  <a:moveTo>
                    <a:pt x="10" y="18"/>
                  </a:moveTo>
                  <a:lnTo>
                    <a:pt x="1"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6"/>
            <p:cNvSpPr/>
            <p:nvPr/>
          </p:nvSpPr>
          <p:spPr>
            <a:xfrm rot="1085081">
              <a:off x="502154" y="4944342"/>
              <a:ext cx="4990" cy="4910"/>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6"/>
            <p:cNvSpPr/>
            <p:nvPr/>
          </p:nvSpPr>
          <p:spPr>
            <a:xfrm rot="1085081">
              <a:off x="503967" y="4945347"/>
              <a:ext cx="178" cy="1364"/>
            </a:xfrm>
            <a:custGeom>
              <a:rect b="b" l="l" r="r" t="t"/>
              <a:pathLst>
                <a:path extrusionOk="0" h="10" w="1">
                  <a:moveTo>
                    <a:pt x="1" y="0"/>
                  </a:move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6"/>
            <p:cNvSpPr/>
            <p:nvPr/>
          </p:nvSpPr>
          <p:spPr>
            <a:xfrm rot="1085081">
              <a:off x="504771" y="4948049"/>
              <a:ext cx="178" cy="1364"/>
            </a:xfrm>
            <a:custGeom>
              <a:rect b="b" l="l" r="r" t="t"/>
              <a:pathLst>
                <a:path extrusionOk="0" h="10" w="1">
                  <a:moveTo>
                    <a:pt x="1" y="1"/>
                  </a:moveTo>
                  <a:cubicBezTo>
                    <a:pt x="1" y="1"/>
                    <a:pt x="1" y="1"/>
                    <a:pt x="1"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6"/>
            <p:cNvSpPr/>
            <p:nvPr/>
          </p:nvSpPr>
          <p:spPr>
            <a:xfrm rot="1085081">
              <a:off x="505875" y="4949963"/>
              <a:ext cx="1782" cy="1364"/>
            </a:xfrm>
            <a:custGeom>
              <a:rect b="b" l="l" r="r" t="t"/>
              <a:pathLst>
                <a:path extrusionOk="0" h="10" w="10">
                  <a:moveTo>
                    <a:pt x="0" y="1"/>
                  </a:moveTo>
                  <a:cubicBezTo>
                    <a:pt x="0" y="10"/>
                    <a:pt x="0" y="10"/>
                    <a:pt x="9" y="10"/>
                  </a:cubicBezTo>
                  <a:cubicBezTo>
                    <a:pt x="5" y="5"/>
                    <a:pt x="3" y="3"/>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6"/>
            <p:cNvSpPr/>
            <p:nvPr/>
          </p:nvSpPr>
          <p:spPr>
            <a:xfrm rot="1085081">
              <a:off x="500440" y="4940848"/>
              <a:ext cx="3208" cy="2591"/>
            </a:xfrm>
            <a:custGeom>
              <a:rect b="b" l="l" r="r" t="t"/>
              <a:pathLst>
                <a:path extrusionOk="0" h="19" w="18">
                  <a:moveTo>
                    <a:pt x="0" y="1"/>
                  </a:moveTo>
                  <a:cubicBezTo>
                    <a:pt x="9" y="10"/>
                    <a:pt x="18" y="18"/>
                    <a:pt x="18" y="18"/>
                  </a:cubicBezTo>
                  <a:cubicBezTo>
                    <a:pt x="9" y="10"/>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6"/>
            <p:cNvSpPr/>
            <p:nvPr/>
          </p:nvSpPr>
          <p:spPr>
            <a:xfrm rot="1085081">
              <a:off x="503014" y="4943713"/>
              <a:ext cx="178" cy="136"/>
            </a:xfrm>
            <a:custGeom>
              <a:rect b="b" l="l" r="r" t="t"/>
              <a:pathLst>
                <a:path extrusionOk="0" h="1" w="1">
                  <a:moveTo>
                    <a:pt x="1" y="0"/>
                  </a:moveTo>
                  <a:cubicBezTo>
                    <a:pt x="1" y="0"/>
                    <a:pt x="1" y="0"/>
                    <a:pt x="1" y="0"/>
                  </a:cubicBez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6"/>
            <p:cNvSpPr/>
            <p:nvPr/>
          </p:nvSpPr>
          <p:spPr>
            <a:xfrm rot="1085081">
              <a:off x="502384" y="4944123"/>
              <a:ext cx="3386" cy="3682"/>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6"/>
            <p:cNvSpPr/>
            <p:nvPr/>
          </p:nvSpPr>
          <p:spPr>
            <a:xfrm rot="1085081">
              <a:off x="498078" y="4953968"/>
              <a:ext cx="36353" cy="36278"/>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6"/>
            <p:cNvSpPr/>
            <p:nvPr/>
          </p:nvSpPr>
          <p:spPr>
            <a:xfrm rot="1085081">
              <a:off x="499771" y="4940280"/>
              <a:ext cx="8019" cy="8592"/>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6"/>
            <p:cNvSpPr/>
            <p:nvPr/>
          </p:nvSpPr>
          <p:spPr>
            <a:xfrm rot="1085081">
              <a:off x="499372" y="4947367"/>
              <a:ext cx="19067" cy="18139"/>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6"/>
            <p:cNvSpPr/>
            <p:nvPr/>
          </p:nvSpPr>
          <p:spPr>
            <a:xfrm rot="1085081">
              <a:off x="522691" y="4984578"/>
              <a:ext cx="1782" cy="1364"/>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6"/>
            <p:cNvSpPr/>
            <p:nvPr/>
          </p:nvSpPr>
          <p:spPr>
            <a:xfrm rot="1085081">
              <a:off x="510230" y="4965565"/>
              <a:ext cx="15860" cy="16911"/>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6"/>
            <p:cNvSpPr/>
            <p:nvPr/>
          </p:nvSpPr>
          <p:spPr>
            <a:xfrm rot="1085081">
              <a:off x="512294" y="4968674"/>
              <a:ext cx="9445" cy="7365"/>
            </a:xfrm>
            <a:custGeom>
              <a:rect b="b" l="l" r="r" t="t"/>
              <a:pathLst>
                <a:path extrusionOk="0" h="54" w="53">
                  <a:moveTo>
                    <a:pt x="0" y="1"/>
                  </a:moveTo>
                  <a:lnTo>
                    <a:pt x="18" y="18"/>
                  </a:lnTo>
                  <a:lnTo>
                    <a:pt x="53" y="54"/>
                  </a:lnTo>
                  <a:lnTo>
                    <a:pt x="35" y="36"/>
                  </a:lnTo>
                  <a:cubicBezTo>
                    <a:pt x="26" y="27"/>
                    <a:pt x="18"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26"/>
            <p:cNvSpPr/>
            <p:nvPr/>
          </p:nvSpPr>
          <p:spPr>
            <a:xfrm rot="1085081">
              <a:off x="497441" y="4937081"/>
              <a:ext cx="8019" cy="8592"/>
            </a:xfrm>
            <a:custGeom>
              <a:rect b="b" l="l" r="r" t="t"/>
              <a:pathLst>
                <a:path extrusionOk="0" h="63" w="45">
                  <a:moveTo>
                    <a:pt x="1" y="0"/>
                  </a:moveTo>
                  <a:lnTo>
                    <a:pt x="45" y="62"/>
                  </a:lnTo>
                  <a:lnTo>
                    <a:pt x="36" y="44"/>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26"/>
            <p:cNvSpPr/>
            <p:nvPr/>
          </p:nvSpPr>
          <p:spPr>
            <a:xfrm rot="1085081">
              <a:off x="499045" y="4938308"/>
              <a:ext cx="4811" cy="6137"/>
            </a:xfrm>
            <a:custGeom>
              <a:rect b="b" l="l" r="r" t="t"/>
              <a:pathLst>
                <a:path extrusionOk="0" h="45" w="27">
                  <a:moveTo>
                    <a:pt x="0" y="0"/>
                  </a:moveTo>
                  <a:lnTo>
                    <a:pt x="27" y="44"/>
                  </a:lnTo>
                  <a:lnTo>
                    <a:pt x="18" y="27"/>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6"/>
            <p:cNvSpPr/>
            <p:nvPr/>
          </p:nvSpPr>
          <p:spPr>
            <a:xfrm rot="1085081">
              <a:off x="496516" y="4948198"/>
              <a:ext cx="1782" cy="1364"/>
            </a:xfrm>
            <a:custGeom>
              <a:rect b="b" l="l" r="r" t="t"/>
              <a:pathLst>
                <a:path extrusionOk="0" h="10" w="10">
                  <a:moveTo>
                    <a:pt x="0" y="1"/>
                  </a:moveTo>
                  <a:lnTo>
                    <a:pt x="9" y="9"/>
                  </a:lnTo>
                  <a:cubicBezTo>
                    <a:pt x="9"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6"/>
            <p:cNvSpPr/>
            <p:nvPr/>
          </p:nvSpPr>
          <p:spPr>
            <a:xfrm rot="1085081">
              <a:off x="497434" y="4950053"/>
              <a:ext cx="3208" cy="2591"/>
            </a:xfrm>
            <a:custGeom>
              <a:rect b="b" l="l" r="r" t="t"/>
              <a:pathLst>
                <a:path extrusionOk="0" h="19" w="18">
                  <a:moveTo>
                    <a:pt x="0" y="0"/>
                  </a:moveTo>
                  <a:lnTo>
                    <a:pt x="18" y="18"/>
                  </a:lnTo>
                  <a:cubicBezTo>
                    <a:pt x="9" y="0"/>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6"/>
            <p:cNvSpPr/>
            <p:nvPr/>
          </p:nvSpPr>
          <p:spPr>
            <a:xfrm rot="1085081">
              <a:off x="497441" y="4938308"/>
              <a:ext cx="8019" cy="6137"/>
            </a:xfrm>
            <a:custGeom>
              <a:rect b="b" l="l" r="r" t="t"/>
              <a:pathLst>
                <a:path extrusionOk="0" h="45" w="45">
                  <a:moveTo>
                    <a:pt x="1" y="0"/>
                  </a:moveTo>
                  <a:lnTo>
                    <a:pt x="36" y="44"/>
                  </a:lnTo>
                  <a:lnTo>
                    <a:pt x="45" y="44"/>
                  </a:lnTo>
                  <a:cubicBezTo>
                    <a:pt x="27" y="27"/>
                    <a:pt x="27" y="27"/>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6"/>
            <p:cNvSpPr/>
            <p:nvPr/>
          </p:nvSpPr>
          <p:spPr>
            <a:xfrm rot="1085081">
              <a:off x="523019" y="4986595"/>
              <a:ext cx="4811" cy="6137"/>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6"/>
            <p:cNvSpPr/>
            <p:nvPr/>
          </p:nvSpPr>
          <p:spPr>
            <a:xfrm rot="1085081">
              <a:off x="538111" y="5016654"/>
              <a:ext cx="3386" cy="4910"/>
            </a:xfrm>
            <a:custGeom>
              <a:rect b="b" l="l" r="r" t="t"/>
              <a:pathLst>
                <a:path extrusionOk="0" h="36" w="19">
                  <a:moveTo>
                    <a:pt x="1" y="0"/>
                  </a:moveTo>
                  <a:lnTo>
                    <a:pt x="18" y="36"/>
                  </a:lnTo>
                  <a:cubicBezTo>
                    <a:pt x="18" y="27"/>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6"/>
            <p:cNvSpPr/>
            <p:nvPr/>
          </p:nvSpPr>
          <p:spPr>
            <a:xfrm rot="1085081">
              <a:off x="486805" y="4935721"/>
              <a:ext cx="6593" cy="5046"/>
            </a:xfrm>
            <a:custGeom>
              <a:rect b="b" l="l" r="r" t="t"/>
              <a:pathLst>
                <a:path extrusionOk="0" h="37" w="37">
                  <a:moveTo>
                    <a:pt x="36" y="36"/>
                  </a:moveTo>
                  <a:lnTo>
                    <a:pt x="1" y="1"/>
                  </a:lnTo>
                  <a:cubicBezTo>
                    <a:pt x="1" y="1"/>
                    <a:pt x="18" y="19"/>
                    <a:pt x="36" y="3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6"/>
            <p:cNvSpPr/>
            <p:nvPr/>
          </p:nvSpPr>
          <p:spPr>
            <a:xfrm rot="1085081">
              <a:off x="502384" y="4944123"/>
              <a:ext cx="3386" cy="3682"/>
            </a:xfrm>
            <a:custGeom>
              <a:rect b="b" l="l" r="r" t="t"/>
              <a:pathLst>
                <a:path extrusionOk="0" h="27" w="19">
                  <a:moveTo>
                    <a:pt x="1" y="0"/>
                  </a:moveTo>
                  <a:cubicBezTo>
                    <a:pt x="1" y="0"/>
                    <a:pt x="1" y="9"/>
                    <a:pt x="19" y="27"/>
                  </a:cubicBezTo>
                  <a:cubicBezTo>
                    <a:pt x="1"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26"/>
            <p:cNvSpPr/>
            <p:nvPr/>
          </p:nvSpPr>
          <p:spPr>
            <a:xfrm rot="1085081">
              <a:off x="546690" y="5022096"/>
              <a:ext cx="4990" cy="2591"/>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26"/>
            <p:cNvSpPr/>
            <p:nvPr/>
          </p:nvSpPr>
          <p:spPr>
            <a:xfrm rot="1085081">
              <a:off x="502823" y="4943683"/>
              <a:ext cx="178" cy="1364"/>
            </a:xfrm>
            <a:custGeom>
              <a:rect b="b" l="l" r="r" t="t"/>
              <a:pathLst>
                <a:path extrusionOk="0" h="10" w="1">
                  <a:moveTo>
                    <a:pt x="1" y="0"/>
                  </a:moveTo>
                  <a:cubicBezTo>
                    <a:pt x="1" y="0"/>
                    <a:pt x="1" y="0"/>
                    <a:pt x="1" y="9"/>
                  </a:cubicBez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26"/>
            <p:cNvSpPr/>
            <p:nvPr/>
          </p:nvSpPr>
          <p:spPr>
            <a:xfrm rot="1085081">
              <a:off x="496707" y="4948228"/>
              <a:ext cx="1782" cy="136"/>
            </a:xfrm>
            <a:custGeom>
              <a:rect b="b" l="l" r="r" t="t"/>
              <a:pathLst>
                <a:path extrusionOk="0" h="1" w="10">
                  <a:moveTo>
                    <a:pt x="0" y="1"/>
                  </a:moveTo>
                  <a:lnTo>
                    <a:pt x="9"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6"/>
            <p:cNvSpPr/>
            <p:nvPr/>
          </p:nvSpPr>
          <p:spPr>
            <a:xfrm rot="1085081">
              <a:off x="545964" y="5020123"/>
              <a:ext cx="1782" cy="136"/>
            </a:xfrm>
            <a:custGeom>
              <a:rect b="b" l="l" r="r" t="t"/>
              <a:pathLst>
                <a:path extrusionOk="0" h="1" w="10">
                  <a:moveTo>
                    <a:pt x="1" y="0"/>
                  </a:move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6"/>
            <p:cNvSpPr/>
            <p:nvPr/>
          </p:nvSpPr>
          <p:spPr>
            <a:xfrm rot="1085081">
              <a:off x="502039" y="4942104"/>
              <a:ext cx="178" cy="136"/>
            </a:xfrm>
            <a:custGeom>
              <a:rect b="b" l="l" r="r" t="t"/>
              <a:pathLst>
                <a:path extrusionOk="0" h="1" w="1">
                  <a:moveTo>
                    <a:pt x="0" y="1"/>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6"/>
            <p:cNvSpPr/>
            <p:nvPr/>
          </p:nvSpPr>
          <p:spPr>
            <a:xfrm rot="1085081">
              <a:off x="516697" y="4971347"/>
              <a:ext cx="1782" cy="3682"/>
            </a:xfrm>
            <a:custGeom>
              <a:rect b="b" l="l" r="r" t="t"/>
              <a:pathLst>
                <a:path extrusionOk="0" h="27" w="10">
                  <a:moveTo>
                    <a:pt x="0" y="0"/>
                  </a:moveTo>
                  <a:cubicBezTo>
                    <a:pt x="0" y="9"/>
                    <a:pt x="0" y="18"/>
                    <a:pt x="9" y="27"/>
                  </a:cubicBezTo>
                  <a:cubicBezTo>
                    <a:pt x="0" y="18"/>
                    <a:pt x="0"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6"/>
            <p:cNvSpPr/>
            <p:nvPr/>
          </p:nvSpPr>
          <p:spPr>
            <a:xfrm rot="1085081">
              <a:off x="525801" y="4990465"/>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6"/>
            <p:cNvSpPr/>
            <p:nvPr/>
          </p:nvSpPr>
          <p:spPr>
            <a:xfrm rot="1085081">
              <a:off x="501584" y="4942513"/>
              <a:ext cx="3208" cy="2591"/>
            </a:xfrm>
            <a:custGeom>
              <a:rect b="b" l="l" r="r" t="t"/>
              <a:pathLst>
                <a:path extrusionOk="0" h="19" w="18">
                  <a:moveTo>
                    <a:pt x="18" y="18"/>
                  </a:moveTo>
                  <a:cubicBezTo>
                    <a:pt x="9" y="9"/>
                    <a:pt x="9" y="9"/>
                    <a:pt x="0" y="1"/>
                  </a:cubicBezTo>
                  <a:cubicBezTo>
                    <a:pt x="9" y="9"/>
                    <a:pt x="9" y="9"/>
                    <a:pt x="18"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6"/>
            <p:cNvSpPr/>
            <p:nvPr/>
          </p:nvSpPr>
          <p:spPr>
            <a:xfrm rot="1085081">
              <a:off x="502039" y="4942104"/>
              <a:ext cx="178" cy="136"/>
            </a:xfrm>
            <a:custGeom>
              <a:rect b="b" l="l" r="r" t="t"/>
              <a:pathLst>
                <a:path extrusionOk="0" h="1" w="1">
                  <a:moveTo>
                    <a:pt x="0" y="1"/>
                  </a:moveTo>
                  <a:cubicBezTo>
                    <a:pt x="0" y="1"/>
                    <a:pt x="0" y="1"/>
                    <a:pt x="0" y="1"/>
                  </a:cubicBez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6"/>
            <p:cNvSpPr/>
            <p:nvPr/>
          </p:nvSpPr>
          <p:spPr>
            <a:xfrm rot="1085081">
              <a:off x="502039" y="4942104"/>
              <a:ext cx="178" cy="136"/>
            </a:xfrm>
            <a:custGeom>
              <a:rect b="b" l="l" r="r" t="t"/>
              <a:pathLst>
                <a:path extrusionOk="0" h="1" w="1">
                  <a:moveTo>
                    <a:pt x="0" y="1"/>
                  </a:moveTo>
                  <a:cubicBezTo>
                    <a:pt x="0" y="1"/>
                    <a:pt x="0" y="1"/>
                    <a:pt x="0" y="1"/>
                  </a:cubicBez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6"/>
            <p:cNvSpPr/>
            <p:nvPr/>
          </p:nvSpPr>
          <p:spPr>
            <a:xfrm rot="1085081">
              <a:off x="510215" y="4967585"/>
              <a:ext cx="178" cy="136"/>
            </a:xfrm>
            <a:custGeom>
              <a:rect b="b" l="l" r="r" t="t"/>
              <a:pathLst>
                <a:path extrusionOk="0" h="1" w="1">
                  <a:moveTo>
                    <a:pt x="0" y="1"/>
                  </a:moveTo>
                  <a:lnTo>
                    <a:pt x="0"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6"/>
            <p:cNvSpPr/>
            <p:nvPr/>
          </p:nvSpPr>
          <p:spPr>
            <a:xfrm rot="1085081">
              <a:off x="541642" y="5023472"/>
              <a:ext cx="178" cy="136"/>
            </a:xfrm>
            <a:custGeom>
              <a:rect b="b" l="l" r="r" t="t"/>
              <a:pathLst>
                <a:path extrusionOk="0" h="1" w="1">
                  <a:moveTo>
                    <a:pt x="0" y="0"/>
                  </a:moveTo>
                  <a:lnTo>
                    <a:pt x="0" y="0"/>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6"/>
            <p:cNvSpPr/>
            <p:nvPr/>
          </p:nvSpPr>
          <p:spPr>
            <a:xfrm rot="1085081">
              <a:off x="526744" y="5003699"/>
              <a:ext cx="22097" cy="23049"/>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6"/>
            <p:cNvSpPr/>
            <p:nvPr/>
          </p:nvSpPr>
          <p:spPr>
            <a:xfrm rot="1085081">
              <a:off x="464811" y="4938747"/>
              <a:ext cx="102465" cy="88103"/>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6"/>
            <p:cNvSpPr/>
            <p:nvPr/>
          </p:nvSpPr>
          <p:spPr>
            <a:xfrm rot="1085081">
              <a:off x="536128" y="5013628"/>
              <a:ext cx="4811" cy="3819"/>
            </a:xfrm>
            <a:custGeom>
              <a:rect b="b" l="l" r="r" t="t"/>
              <a:pathLst>
                <a:path extrusionOk="0" h="28" w="27">
                  <a:moveTo>
                    <a:pt x="27" y="27"/>
                  </a:moveTo>
                  <a:cubicBezTo>
                    <a:pt x="18" y="18"/>
                    <a:pt x="9" y="9"/>
                    <a:pt x="0" y="1"/>
                  </a:cubicBezTo>
                  <a:cubicBezTo>
                    <a:pt x="9" y="9"/>
                    <a:pt x="18" y="18"/>
                    <a:pt x="27" y="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6"/>
            <p:cNvSpPr/>
            <p:nvPr/>
          </p:nvSpPr>
          <p:spPr>
            <a:xfrm rot="1085081">
              <a:off x="492074" y="4941696"/>
              <a:ext cx="1604" cy="1364"/>
            </a:xfrm>
            <a:custGeom>
              <a:rect b="b" l="l" r="r" t="t"/>
              <a:pathLst>
                <a:path extrusionOk="0" h="10" w="9">
                  <a:moveTo>
                    <a:pt x="9" y="9"/>
                  </a:moveTo>
                  <a:lnTo>
                    <a:pt x="9" y="9"/>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6"/>
            <p:cNvSpPr/>
            <p:nvPr/>
          </p:nvSpPr>
          <p:spPr>
            <a:xfrm rot="1085081">
              <a:off x="539276" y="5019413"/>
              <a:ext cx="3386" cy="2591"/>
            </a:xfrm>
            <a:custGeom>
              <a:rect b="b" l="l" r="r" t="t"/>
              <a:pathLst>
                <a:path extrusionOk="0" h="19" w="19">
                  <a:moveTo>
                    <a:pt x="1" y="1"/>
                  </a:moveTo>
                  <a:lnTo>
                    <a:pt x="1" y="1"/>
                  </a:lnTo>
                  <a:cubicBezTo>
                    <a:pt x="9" y="10"/>
                    <a:pt x="9" y="19"/>
                    <a:pt x="18" y="19"/>
                  </a:cubicBezTo>
                  <a:cubicBezTo>
                    <a:pt x="18" y="19"/>
                    <a:pt x="9"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6"/>
            <p:cNvSpPr/>
            <p:nvPr/>
          </p:nvSpPr>
          <p:spPr>
            <a:xfrm rot="1085081">
              <a:off x="499461" y="4938147"/>
              <a:ext cx="3386" cy="3682"/>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6"/>
            <p:cNvSpPr/>
            <p:nvPr/>
          </p:nvSpPr>
          <p:spPr>
            <a:xfrm rot="1085081">
              <a:off x="522235" y="4984988"/>
              <a:ext cx="4811" cy="3819"/>
            </a:xfrm>
            <a:custGeom>
              <a:rect b="b" l="l" r="r" t="t"/>
              <a:pathLst>
                <a:path extrusionOk="0" h="28" w="27">
                  <a:moveTo>
                    <a:pt x="0" y="1"/>
                  </a:moveTo>
                  <a:lnTo>
                    <a:pt x="18" y="27"/>
                  </a:lnTo>
                  <a:lnTo>
                    <a:pt x="27" y="27"/>
                  </a:lnTo>
                  <a:cubicBezTo>
                    <a:pt x="18" y="19"/>
                    <a:pt x="1"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6"/>
            <p:cNvSpPr/>
            <p:nvPr/>
          </p:nvSpPr>
          <p:spPr>
            <a:xfrm rot="1085081">
              <a:off x="513570" y="4966657"/>
              <a:ext cx="3208" cy="2591"/>
            </a:xfrm>
            <a:custGeom>
              <a:rect b="b" l="l" r="r" t="t"/>
              <a:pathLst>
                <a:path extrusionOk="0" h="19" w="18">
                  <a:moveTo>
                    <a:pt x="0" y="1"/>
                  </a:moveTo>
                  <a:cubicBezTo>
                    <a:pt x="0" y="1"/>
                    <a:pt x="0" y="1"/>
                    <a:pt x="9" y="19"/>
                  </a:cubicBezTo>
                  <a:cubicBezTo>
                    <a:pt x="9" y="10"/>
                    <a:pt x="18" y="1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6"/>
            <p:cNvSpPr/>
            <p:nvPr/>
          </p:nvSpPr>
          <p:spPr>
            <a:xfrm rot="1085081">
              <a:off x="514810" y="4967826"/>
              <a:ext cx="178" cy="1364"/>
            </a:xfrm>
            <a:custGeom>
              <a:rect b="b" l="l" r="r" t="t"/>
              <a:pathLst>
                <a:path extrusionOk="0" h="10" w="1">
                  <a:moveTo>
                    <a:pt x="1" y="10"/>
                  </a:moveTo>
                  <a:cubicBezTo>
                    <a:pt x="1" y="1"/>
                    <a:pt x="1" y="10"/>
                    <a:pt x="1"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26"/>
            <p:cNvSpPr/>
            <p:nvPr/>
          </p:nvSpPr>
          <p:spPr>
            <a:xfrm rot="1085081">
              <a:off x="501544" y="4941535"/>
              <a:ext cx="4811" cy="5046"/>
            </a:xfrm>
            <a:custGeom>
              <a:rect b="b" l="l" r="r" t="t"/>
              <a:pathLst>
                <a:path extrusionOk="0" h="37" w="27">
                  <a:moveTo>
                    <a:pt x="0" y="1"/>
                  </a:moveTo>
                  <a:cubicBezTo>
                    <a:pt x="18" y="27"/>
                    <a:pt x="18" y="27"/>
                    <a:pt x="27" y="36"/>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26"/>
            <p:cNvSpPr/>
            <p:nvPr/>
          </p:nvSpPr>
          <p:spPr>
            <a:xfrm rot="1085081">
              <a:off x="519692" y="4980810"/>
              <a:ext cx="6593" cy="7365"/>
            </a:xfrm>
            <a:custGeom>
              <a:rect b="b" l="l" r="r" t="t"/>
              <a:pathLst>
                <a:path extrusionOk="0" h="54" w="37">
                  <a:moveTo>
                    <a:pt x="1" y="0"/>
                  </a:moveTo>
                  <a:lnTo>
                    <a:pt x="27" y="45"/>
                  </a:lnTo>
                  <a:lnTo>
                    <a:pt x="36" y="53"/>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6"/>
            <p:cNvSpPr/>
            <p:nvPr/>
          </p:nvSpPr>
          <p:spPr>
            <a:xfrm rot="1085081">
              <a:off x="521717" y="4981850"/>
              <a:ext cx="1782" cy="2455"/>
            </a:xfrm>
            <a:custGeom>
              <a:rect b="b" l="l" r="r" t="t"/>
              <a:pathLst>
                <a:path extrusionOk="0" h="18" w="10">
                  <a:moveTo>
                    <a:pt x="1" y="0"/>
                  </a:moveTo>
                  <a:cubicBezTo>
                    <a:pt x="1" y="0"/>
                    <a:pt x="1" y="0"/>
                    <a:pt x="1" y="9"/>
                  </a:cubicBezTo>
                  <a:lnTo>
                    <a:pt x="9" y="18"/>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6"/>
            <p:cNvSpPr/>
            <p:nvPr/>
          </p:nvSpPr>
          <p:spPr>
            <a:xfrm rot="1085081">
              <a:off x="520742" y="4980212"/>
              <a:ext cx="1782" cy="1364"/>
            </a:xfrm>
            <a:custGeom>
              <a:rect b="b" l="l" r="r" t="t"/>
              <a:pathLst>
                <a:path extrusionOk="0" h="10" w="10">
                  <a:moveTo>
                    <a:pt x="1" y="0"/>
                  </a:moveTo>
                  <a:cubicBezTo>
                    <a:pt x="1" y="0"/>
                    <a:pt x="1" y="9"/>
                    <a:pt x="10" y="9"/>
                  </a:cubicBezTo>
                  <a:cubicBezTo>
                    <a:pt x="10"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6"/>
            <p:cNvSpPr/>
            <p:nvPr/>
          </p:nvSpPr>
          <p:spPr>
            <a:xfrm rot="1085081">
              <a:off x="524432" y="4989020"/>
              <a:ext cx="1604" cy="2455"/>
            </a:xfrm>
            <a:custGeom>
              <a:rect b="b" l="l" r="r" t="t"/>
              <a:pathLst>
                <a:path extrusionOk="0" h="18" w="9">
                  <a:moveTo>
                    <a:pt x="0" y="0"/>
                  </a:moveTo>
                  <a:lnTo>
                    <a:pt x="9" y="18"/>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6"/>
            <p:cNvSpPr/>
            <p:nvPr/>
          </p:nvSpPr>
          <p:spPr>
            <a:xfrm rot="1085081">
              <a:off x="519732" y="4981789"/>
              <a:ext cx="4990" cy="4910"/>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6"/>
            <p:cNvSpPr/>
            <p:nvPr/>
          </p:nvSpPr>
          <p:spPr>
            <a:xfrm rot="1085081">
              <a:off x="528530" y="4999169"/>
              <a:ext cx="8019" cy="8592"/>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6"/>
            <p:cNvSpPr/>
            <p:nvPr/>
          </p:nvSpPr>
          <p:spPr>
            <a:xfrm rot="1085081">
              <a:off x="532636" y="5007788"/>
              <a:ext cx="6415" cy="6137"/>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6"/>
            <p:cNvSpPr/>
            <p:nvPr/>
          </p:nvSpPr>
          <p:spPr>
            <a:xfrm rot="1085081">
              <a:off x="516684" y="4977131"/>
              <a:ext cx="12652" cy="14593"/>
            </a:xfrm>
            <a:custGeom>
              <a:rect b="b" l="l" r="r" t="t"/>
              <a:pathLst>
                <a:path extrusionOk="0" h="107" w="71">
                  <a:moveTo>
                    <a:pt x="71" y="107"/>
                  </a:moveTo>
                  <a:lnTo>
                    <a:pt x="71" y="10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6"/>
            <p:cNvSpPr/>
            <p:nvPr/>
          </p:nvSpPr>
          <p:spPr>
            <a:xfrm rot="1085081">
              <a:off x="540097" y="5023501"/>
              <a:ext cx="9623" cy="11047"/>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6"/>
            <p:cNvSpPr/>
            <p:nvPr/>
          </p:nvSpPr>
          <p:spPr>
            <a:xfrm rot="1085081">
              <a:off x="539276" y="5019413"/>
              <a:ext cx="3386" cy="2591"/>
            </a:xfrm>
            <a:custGeom>
              <a:rect b="b" l="l" r="r" t="t"/>
              <a:pathLst>
                <a:path extrusionOk="0" h="19" w="19">
                  <a:moveTo>
                    <a:pt x="18" y="19"/>
                  </a:moveTo>
                  <a:cubicBezTo>
                    <a:pt x="9" y="10"/>
                    <a:pt x="9" y="10"/>
                    <a:pt x="1" y="1"/>
                  </a:cubicBezTo>
                  <a:cubicBezTo>
                    <a:pt x="9" y="10"/>
                    <a:pt x="9" y="10"/>
                    <a:pt x="18" y="1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6"/>
            <p:cNvSpPr/>
            <p:nvPr/>
          </p:nvSpPr>
          <p:spPr>
            <a:xfrm rot="1085081">
              <a:off x="551290" y="5027502"/>
              <a:ext cx="4811" cy="4910"/>
            </a:xfrm>
            <a:custGeom>
              <a:rect b="b" l="l" r="r" t="t"/>
              <a:pathLst>
                <a:path extrusionOk="0" h="36" w="27">
                  <a:moveTo>
                    <a:pt x="0" y="0"/>
                  </a:moveTo>
                  <a:lnTo>
                    <a:pt x="9" y="18"/>
                  </a:lnTo>
                  <a:lnTo>
                    <a:pt x="27" y="36"/>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6"/>
            <p:cNvSpPr/>
            <p:nvPr/>
          </p:nvSpPr>
          <p:spPr>
            <a:xfrm rot="1085081">
              <a:off x="542301" y="5018106"/>
              <a:ext cx="11227" cy="8592"/>
            </a:xfrm>
            <a:custGeom>
              <a:rect b="b" l="l" r="r" t="t"/>
              <a:pathLst>
                <a:path extrusionOk="0" h="63" w="63">
                  <a:moveTo>
                    <a:pt x="0" y="0"/>
                  </a:moveTo>
                  <a:lnTo>
                    <a:pt x="9" y="9"/>
                  </a:lnTo>
                  <a:lnTo>
                    <a:pt x="62" y="62"/>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6"/>
            <p:cNvSpPr/>
            <p:nvPr/>
          </p:nvSpPr>
          <p:spPr>
            <a:xfrm rot="1085081">
              <a:off x="484861" y="4932583"/>
              <a:ext cx="6415" cy="3682"/>
            </a:xfrm>
            <a:custGeom>
              <a:rect b="b" l="l" r="r" t="t"/>
              <a:pathLst>
                <a:path extrusionOk="0" h="27" w="36">
                  <a:moveTo>
                    <a:pt x="0" y="0"/>
                  </a:moveTo>
                  <a:lnTo>
                    <a:pt x="9" y="9"/>
                  </a:lnTo>
                  <a:lnTo>
                    <a:pt x="35" y="27"/>
                  </a:lnTo>
                  <a:lnTo>
                    <a:pt x="35" y="27"/>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6"/>
            <p:cNvSpPr/>
            <p:nvPr/>
          </p:nvSpPr>
          <p:spPr>
            <a:xfrm rot="1085081">
              <a:off x="490182" y="4939961"/>
              <a:ext cx="9623" cy="7365"/>
            </a:xfrm>
            <a:custGeom>
              <a:rect b="b" l="l" r="r" t="t"/>
              <a:pathLst>
                <a:path extrusionOk="0" h="54" w="54">
                  <a:moveTo>
                    <a:pt x="0" y="1"/>
                  </a:moveTo>
                  <a:lnTo>
                    <a:pt x="0" y="1"/>
                  </a:lnTo>
                  <a:lnTo>
                    <a:pt x="53" y="5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6"/>
            <p:cNvSpPr/>
            <p:nvPr/>
          </p:nvSpPr>
          <p:spPr>
            <a:xfrm rot="1085081">
              <a:off x="481904" y="4926927"/>
              <a:ext cx="1782" cy="1364"/>
            </a:xfrm>
            <a:custGeom>
              <a:rect b="b" l="l" r="r" t="t"/>
              <a:pathLst>
                <a:path extrusionOk="0" h="10" w="10">
                  <a:moveTo>
                    <a:pt x="1" y="1"/>
                  </a:moveTo>
                  <a:lnTo>
                    <a:pt x="9" y="10"/>
                  </a:lnTo>
                  <a:cubicBezTo>
                    <a:pt x="9" y="10"/>
                    <a:pt x="9"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6"/>
            <p:cNvSpPr/>
            <p:nvPr/>
          </p:nvSpPr>
          <p:spPr>
            <a:xfrm rot="1085081">
              <a:off x="-214203" y="5090271"/>
              <a:ext cx="26908" cy="8592"/>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6"/>
            <p:cNvSpPr/>
            <p:nvPr/>
          </p:nvSpPr>
          <p:spPr>
            <a:xfrm rot="1085081">
              <a:off x="16930" y="5133879"/>
              <a:ext cx="33145" cy="7365"/>
            </a:xfrm>
            <a:custGeom>
              <a:rect b="b" l="l" r="r" t="t"/>
              <a:pathLst>
                <a:path extrusionOk="0" h="54" w="186">
                  <a:moveTo>
                    <a:pt x="186" y="0"/>
                  </a:moveTo>
                  <a:lnTo>
                    <a:pt x="27" y="27"/>
                  </a:lnTo>
                  <a:lnTo>
                    <a:pt x="0" y="53"/>
                  </a:lnTo>
                  <a:lnTo>
                    <a:pt x="18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6"/>
            <p:cNvSpPr/>
            <p:nvPr/>
          </p:nvSpPr>
          <p:spPr>
            <a:xfrm rot="1085081">
              <a:off x="87281" y="5174352"/>
              <a:ext cx="141670" cy="9956"/>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6"/>
            <p:cNvSpPr/>
            <p:nvPr/>
          </p:nvSpPr>
          <p:spPr>
            <a:xfrm rot="1085081">
              <a:off x="311282" y="5240898"/>
              <a:ext cx="30472" cy="7365"/>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6"/>
            <p:cNvSpPr/>
            <p:nvPr/>
          </p:nvSpPr>
          <p:spPr>
            <a:xfrm rot="1085081">
              <a:off x="306410" y="5244969"/>
              <a:ext cx="19424" cy="2046"/>
            </a:xfrm>
            <a:custGeom>
              <a:rect b="b" l="l" r="r" t="t"/>
              <a:pathLst>
                <a:path extrusionOk="0" h="15" w="109">
                  <a:moveTo>
                    <a:pt x="49" y="1"/>
                  </a:moveTo>
                  <a:cubicBezTo>
                    <a:pt x="1" y="11"/>
                    <a:pt x="5" y="15"/>
                    <a:pt x="23" y="15"/>
                  </a:cubicBezTo>
                  <a:cubicBezTo>
                    <a:pt x="50" y="15"/>
                    <a:pt x="108" y="6"/>
                    <a:pt x="4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6"/>
            <p:cNvSpPr/>
            <p:nvPr/>
          </p:nvSpPr>
          <p:spPr>
            <a:xfrm rot="1085081">
              <a:off x="393038" y="5254092"/>
              <a:ext cx="55242" cy="11183"/>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6"/>
            <p:cNvSpPr/>
            <p:nvPr/>
          </p:nvSpPr>
          <p:spPr>
            <a:xfrm rot="1085081">
              <a:off x="435610" y="5244700"/>
              <a:ext cx="14434" cy="6137"/>
            </a:xfrm>
            <a:custGeom>
              <a:rect b="b" l="l" r="r" t="t"/>
              <a:pathLst>
                <a:path extrusionOk="0" h="45" w="81">
                  <a:moveTo>
                    <a:pt x="80" y="0"/>
                  </a:moveTo>
                  <a:lnTo>
                    <a:pt x="1" y="45"/>
                  </a:lnTo>
                  <a:cubicBezTo>
                    <a:pt x="18" y="45"/>
                    <a:pt x="45" y="45"/>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6"/>
            <p:cNvSpPr/>
            <p:nvPr/>
          </p:nvSpPr>
          <p:spPr>
            <a:xfrm rot="1085081">
              <a:off x="404414" y="5241832"/>
              <a:ext cx="30116" cy="12547"/>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6"/>
            <p:cNvSpPr/>
            <p:nvPr/>
          </p:nvSpPr>
          <p:spPr>
            <a:xfrm rot="1085081">
              <a:off x="328934" y="5230687"/>
              <a:ext cx="55599" cy="13229"/>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6"/>
            <p:cNvSpPr/>
            <p:nvPr/>
          </p:nvSpPr>
          <p:spPr>
            <a:xfrm rot="1085081">
              <a:off x="197293" y="5181775"/>
              <a:ext cx="43481" cy="4910"/>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6"/>
            <p:cNvSpPr/>
            <p:nvPr/>
          </p:nvSpPr>
          <p:spPr>
            <a:xfrm rot="1085081">
              <a:off x="578078" y="5248043"/>
              <a:ext cx="36353" cy="12138"/>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6"/>
            <p:cNvSpPr/>
            <p:nvPr/>
          </p:nvSpPr>
          <p:spPr>
            <a:xfrm rot="1085081">
              <a:off x="597589" y="5235876"/>
              <a:ext cx="29938" cy="18139"/>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6"/>
            <p:cNvSpPr/>
            <p:nvPr/>
          </p:nvSpPr>
          <p:spPr>
            <a:xfrm rot="1085081">
              <a:off x="403904" y="5224246"/>
              <a:ext cx="58450" cy="25503"/>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6"/>
            <p:cNvSpPr/>
            <p:nvPr/>
          </p:nvSpPr>
          <p:spPr>
            <a:xfrm rot="1085081">
              <a:off x="738336" y="5202289"/>
              <a:ext cx="14256" cy="31368"/>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6"/>
            <p:cNvSpPr/>
            <p:nvPr/>
          </p:nvSpPr>
          <p:spPr>
            <a:xfrm rot="1085081">
              <a:off x="815500" y="5101706"/>
              <a:ext cx="22275" cy="65463"/>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6"/>
            <p:cNvSpPr/>
            <p:nvPr/>
          </p:nvSpPr>
          <p:spPr>
            <a:xfrm rot="1085081">
              <a:off x="834653" y="5075792"/>
              <a:ext cx="9623" cy="27822"/>
            </a:xfrm>
            <a:custGeom>
              <a:rect b="b" l="l" r="r" t="t"/>
              <a:pathLst>
                <a:path extrusionOk="0" h="204" w="54">
                  <a:moveTo>
                    <a:pt x="1" y="1"/>
                  </a:moveTo>
                  <a:cubicBezTo>
                    <a:pt x="19" y="62"/>
                    <a:pt x="36" y="133"/>
                    <a:pt x="54" y="204"/>
                  </a:cubicBezTo>
                  <a:cubicBezTo>
                    <a:pt x="45" y="133"/>
                    <a:pt x="27" y="7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6"/>
            <p:cNvSpPr/>
            <p:nvPr/>
          </p:nvSpPr>
          <p:spPr>
            <a:xfrm rot="1085081">
              <a:off x="690343" y="5217601"/>
              <a:ext cx="28512" cy="13365"/>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6"/>
            <p:cNvSpPr/>
            <p:nvPr/>
          </p:nvSpPr>
          <p:spPr>
            <a:xfrm rot="1085081">
              <a:off x="704790" y="5204699"/>
              <a:ext cx="20493" cy="20594"/>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6"/>
            <p:cNvSpPr/>
            <p:nvPr/>
          </p:nvSpPr>
          <p:spPr>
            <a:xfrm rot="1085081">
              <a:off x="687044" y="5225797"/>
              <a:ext cx="1782" cy="2591"/>
            </a:xfrm>
            <a:custGeom>
              <a:rect b="b" l="l" r="r" t="t"/>
              <a:pathLst>
                <a:path extrusionOk="0" h="19" w="10">
                  <a:moveTo>
                    <a:pt x="9" y="1"/>
                  </a:moveTo>
                  <a:cubicBezTo>
                    <a:pt x="0" y="1"/>
                    <a:pt x="0" y="9"/>
                    <a:pt x="0" y="18"/>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6"/>
            <p:cNvSpPr/>
            <p:nvPr/>
          </p:nvSpPr>
          <p:spPr>
            <a:xfrm rot="1085081">
              <a:off x="544493" y="5224013"/>
              <a:ext cx="38135" cy="22776"/>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6"/>
            <p:cNvSpPr/>
            <p:nvPr/>
          </p:nvSpPr>
          <p:spPr>
            <a:xfrm rot="1085081">
              <a:off x="628697" y="5218741"/>
              <a:ext cx="33145" cy="24276"/>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6"/>
            <p:cNvSpPr/>
            <p:nvPr/>
          </p:nvSpPr>
          <p:spPr>
            <a:xfrm rot="1085081">
              <a:off x="666187" y="5214463"/>
              <a:ext cx="11227" cy="12138"/>
            </a:xfrm>
            <a:custGeom>
              <a:rect b="b" l="l" r="r" t="t"/>
              <a:pathLst>
                <a:path extrusionOk="0" h="89" w="63">
                  <a:moveTo>
                    <a:pt x="63" y="1"/>
                  </a:moveTo>
                  <a:cubicBezTo>
                    <a:pt x="45" y="27"/>
                    <a:pt x="19" y="53"/>
                    <a:pt x="1" y="89"/>
                  </a:cubicBezTo>
                  <a:lnTo>
                    <a:pt x="63" y="27"/>
                  </a:lnTo>
                  <a:lnTo>
                    <a:pt x="6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6"/>
            <p:cNvSpPr/>
            <p:nvPr/>
          </p:nvSpPr>
          <p:spPr>
            <a:xfrm rot="1085081">
              <a:off x="808632" y="5079556"/>
              <a:ext cx="9623" cy="57962"/>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6"/>
            <p:cNvSpPr/>
            <p:nvPr/>
          </p:nvSpPr>
          <p:spPr>
            <a:xfrm rot="1085081">
              <a:off x="767564" y="5176083"/>
              <a:ext cx="1782" cy="3819"/>
            </a:xfrm>
            <a:custGeom>
              <a:rect b="b" l="l" r="r" t="t"/>
              <a:pathLst>
                <a:path extrusionOk="0" h="28" w="10">
                  <a:moveTo>
                    <a:pt x="10" y="1"/>
                  </a:moveTo>
                  <a:cubicBezTo>
                    <a:pt x="1" y="19"/>
                    <a:pt x="1" y="27"/>
                    <a:pt x="10" y="27"/>
                  </a:cubicBezTo>
                  <a:cubicBezTo>
                    <a:pt x="10" y="19"/>
                    <a:pt x="10"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6"/>
            <p:cNvSpPr/>
            <p:nvPr/>
          </p:nvSpPr>
          <p:spPr>
            <a:xfrm rot="1085081">
              <a:off x="782771" y="4912671"/>
              <a:ext cx="3208" cy="2591"/>
            </a:xfrm>
            <a:custGeom>
              <a:rect b="b" l="l" r="r" t="t"/>
              <a:pathLst>
                <a:path extrusionOk="0" h="19" w="18">
                  <a:moveTo>
                    <a:pt x="0" y="1"/>
                  </a:moveTo>
                  <a:lnTo>
                    <a:pt x="0" y="1"/>
                  </a:lnTo>
                  <a:cubicBezTo>
                    <a:pt x="0" y="1"/>
                    <a:pt x="9" y="10"/>
                    <a:pt x="9" y="19"/>
                  </a:cubicBezTo>
                  <a:lnTo>
                    <a:pt x="18" y="19"/>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6"/>
            <p:cNvSpPr/>
            <p:nvPr/>
          </p:nvSpPr>
          <p:spPr>
            <a:xfrm rot="1085081">
              <a:off x="788835" y="5127137"/>
              <a:ext cx="8019" cy="33277"/>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6"/>
            <p:cNvSpPr/>
            <p:nvPr/>
          </p:nvSpPr>
          <p:spPr>
            <a:xfrm rot="1085081">
              <a:off x="831566" y="5025869"/>
              <a:ext cx="4990" cy="24140"/>
            </a:xfrm>
            <a:custGeom>
              <a:rect b="b" l="l" r="r" t="t"/>
              <a:pathLst>
                <a:path extrusionOk="0" h="177" w="28">
                  <a:moveTo>
                    <a:pt x="1" y="0"/>
                  </a:moveTo>
                  <a:cubicBezTo>
                    <a:pt x="10" y="53"/>
                    <a:pt x="19" y="115"/>
                    <a:pt x="19" y="177"/>
                  </a:cubicBezTo>
                  <a:cubicBezTo>
                    <a:pt x="27" y="124"/>
                    <a:pt x="27"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6"/>
            <p:cNvSpPr/>
            <p:nvPr/>
          </p:nvSpPr>
          <p:spPr>
            <a:xfrm rot="1085081">
              <a:off x="775016" y="5174345"/>
              <a:ext cx="3564" cy="3273"/>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6"/>
            <p:cNvSpPr/>
            <p:nvPr/>
          </p:nvSpPr>
          <p:spPr>
            <a:xfrm rot="1085081">
              <a:off x="772872" y="5156490"/>
              <a:ext cx="8019" cy="21821"/>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6"/>
            <p:cNvSpPr/>
            <p:nvPr/>
          </p:nvSpPr>
          <p:spPr>
            <a:xfrm rot="1085081">
              <a:off x="669490" y="4879726"/>
              <a:ext cx="119751" cy="60963"/>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6"/>
            <p:cNvSpPr/>
            <p:nvPr/>
          </p:nvSpPr>
          <p:spPr>
            <a:xfrm rot="1085081">
              <a:off x="775240" y="4921208"/>
              <a:ext cx="53638" cy="59190"/>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6"/>
            <p:cNvSpPr/>
            <p:nvPr/>
          </p:nvSpPr>
          <p:spPr>
            <a:xfrm rot="1085081">
              <a:off x="799413" y="4989384"/>
              <a:ext cx="37957" cy="86875"/>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6"/>
            <p:cNvSpPr/>
            <p:nvPr/>
          </p:nvSpPr>
          <p:spPr>
            <a:xfrm rot="1085081">
              <a:off x="586703" y="5204022"/>
              <a:ext cx="5881" cy="2318"/>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6"/>
            <p:cNvSpPr/>
            <p:nvPr/>
          </p:nvSpPr>
          <p:spPr>
            <a:xfrm rot="1085081">
              <a:off x="569306" y="5203514"/>
              <a:ext cx="83576" cy="22367"/>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6"/>
            <p:cNvSpPr/>
            <p:nvPr/>
          </p:nvSpPr>
          <p:spPr>
            <a:xfrm rot="1085081">
              <a:off x="749841" y="5114905"/>
              <a:ext cx="20493" cy="45961"/>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6"/>
            <p:cNvSpPr/>
            <p:nvPr/>
          </p:nvSpPr>
          <p:spPr>
            <a:xfrm rot="1085081">
              <a:off x="759431" y="4890975"/>
              <a:ext cx="39382" cy="12138"/>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6"/>
            <p:cNvSpPr/>
            <p:nvPr/>
          </p:nvSpPr>
          <p:spPr>
            <a:xfrm rot="1085081">
              <a:off x="728415" y="4843087"/>
              <a:ext cx="17642" cy="9683"/>
            </a:xfrm>
            <a:custGeom>
              <a:rect b="b" l="l" r="r" t="t"/>
              <a:pathLst>
                <a:path extrusionOk="0" h="71" w="99">
                  <a:moveTo>
                    <a:pt x="1" y="0"/>
                  </a:moveTo>
                  <a:lnTo>
                    <a:pt x="54" y="71"/>
                  </a:lnTo>
                  <a:lnTo>
                    <a:pt x="98" y="36"/>
                  </a:lnTo>
                  <a:cubicBezTo>
                    <a:pt x="63" y="27"/>
                    <a:pt x="27"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6"/>
            <p:cNvSpPr/>
            <p:nvPr/>
          </p:nvSpPr>
          <p:spPr>
            <a:xfrm rot="1085081">
              <a:off x="1273614" y="4085059"/>
              <a:ext cx="3208" cy="9820"/>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6"/>
            <p:cNvSpPr/>
            <p:nvPr/>
          </p:nvSpPr>
          <p:spPr>
            <a:xfrm rot="1085081">
              <a:off x="1349359" y="4055207"/>
              <a:ext cx="2851" cy="3955"/>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6"/>
            <p:cNvSpPr/>
            <p:nvPr/>
          </p:nvSpPr>
          <p:spPr>
            <a:xfrm rot="1085081">
              <a:off x="1688645" y="4619793"/>
              <a:ext cx="20671" cy="40778"/>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6"/>
            <p:cNvSpPr/>
            <p:nvPr/>
          </p:nvSpPr>
          <p:spPr>
            <a:xfrm rot="1085081">
              <a:off x="2019550" y="4402217"/>
              <a:ext cx="9623" cy="18139"/>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6"/>
            <p:cNvSpPr/>
            <p:nvPr/>
          </p:nvSpPr>
          <p:spPr>
            <a:xfrm rot="1085081">
              <a:off x="1993831" y="4356579"/>
              <a:ext cx="6593" cy="23049"/>
            </a:xfrm>
            <a:custGeom>
              <a:rect b="b" l="l" r="r" t="t"/>
              <a:pathLst>
                <a:path extrusionOk="0" h="169" w="37">
                  <a:moveTo>
                    <a:pt x="36" y="1"/>
                  </a:moveTo>
                  <a:cubicBezTo>
                    <a:pt x="19" y="36"/>
                    <a:pt x="10" y="89"/>
                    <a:pt x="1" y="169"/>
                  </a:cubicBez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6"/>
            <p:cNvSpPr/>
            <p:nvPr/>
          </p:nvSpPr>
          <p:spPr>
            <a:xfrm rot="1085081">
              <a:off x="1384435" y="4519750"/>
              <a:ext cx="22097" cy="15820"/>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6"/>
            <p:cNvSpPr/>
            <p:nvPr/>
          </p:nvSpPr>
          <p:spPr>
            <a:xfrm rot="1085081">
              <a:off x="865141" y="4757879"/>
              <a:ext cx="52213" cy="7228"/>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6"/>
            <p:cNvSpPr/>
            <p:nvPr/>
          </p:nvSpPr>
          <p:spPr>
            <a:xfrm rot="1085081">
              <a:off x="1235849" y="3996911"/>
              <a:ext cx="11048" cy="13365"/>
            </a:xfrm>
            <a:custGeom>
              <a:rect b="b" l="l" r="r" t="t"/>
              <a:pathLst>
                <a:path extrusionOk="0" h="98" w="62">
                  <a:moveTo>
                    <a:pt x="44" y="0"/>
                  </a:moveTo>
                  <a:cubicBezTo>
                    <a:pt x="9" y="62"/>
                    <a:pt x="0" y="88"/>
                    <a:pt x="9" y="97"/>
                  </a:cubicBezTo>
                  <a:cubicBezTo>
                    <a:pt x="44" y="35"/>
                    <a:pt x="62" y="0"/>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6"/>
            <p:cNvSpPr/>
            <p:nvPr/>
          </p:nvSpPr>
          <p:spPr>
            <a:xfrm rot="1085081">
              <a:off x="912740" y="4781791"/>
              <a:ext cx="58272" cy="4091"/>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6"/>
            <p:cNvSpPr/>
            <p:nvPr/>
          </p:nvSpPr>
          <p:spPr>
            <a:xfrm rot="1085081">
              <a:off x="266560" y="5014461"/>
              <a:ext cx="6593" cy="136"/>
            </a:xfrm>
            <a:custGeom>
              <a:rect b="b" l="l" r="r" t="t"/>
              <a:pathLst>
                <a:path extrusionOk="0" h="1" w="37">
                  <a:moveTo>
                    <a:pt x="36" y="1"/>
                  </a:moveTo>
                  <a:cubicBezTo>
                    <a:pt x="27" y="1"/>
                    <a:pt x="10" y="1"/>
                    <a:pt x="1" y="1"/>
                  </a:cubicBezTo>
                  <a:cubicBezTo>
                    <a:pt x="1" y="1"/>
                    <a:pt x="18" y="1"/>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6"/>
            <p:cNvSpPr/>
            <p:nvPr/>
          </p:nvSpPr>
          <p:spPr>
            <a:xfrm rot="1085081">
              <a:off x="-321532" y="4915701"/>
              <a:ext cx="14256" cy="30277"/>
            </a:xfrm>
            <a:custGeom>
              <a:rect b="b" l="l" r="r" t="t"/>
              <a:pathLst>
                <a:path extrusionOk="0" h="222" w="80">
                  <a:moveTo>
                    <a:pt x="80" y="0"/>
                  </a:moveTo>
                  <a:cubicBezTo>
                    <a:pt x="62" y="45"/>
                    <a:pt x="35" y="106"/>
                    <a:pt x="0" y="221"/>
                  </a:cubicBezTo>
                  <a:cubicBezTo>
                    <a:pt x="18" y="168"/>
                    <a:pt x="53" y="89"/>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6"/>
            <p:cNvSpPr/>
            <p:nvPr/>
          </p:nvSpPr>
          <p:spPr>
            <a:xfrm rot="1085081">
              <a:off x="633526" y="4695428"/>
              <a:ext cx="2851" cy="204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6"/>
            <p:cNvSpPr/>
            <p:nvPr/>
          </p:nvSpPr>
          <p:spPr>
            <a:xfrm rot="1085081">
              <a:off x="598039" y="4713371"/>
              <a:ext cx="8019" cy="1773"/>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6"/>
            <p:cNvSpPr/>
            <p:nvPr/>
          </p:nvSpPr>
          <p:spPr>
            <a:xfrm rot="1085081">
              <a:off x="1126117" y="4797209"/>
              <a:ext cx="4099" cy="1091"/>
            </a:xfrm>
            <a:custGeom>
              <a:rect b="b" l="l" r="r" t="t"/>
              <a:pathLst>
                <a:path extrusionOk="0" h="8" w="23">
                  <a:moveTo>
                    <a:pt x="1" y="1"/>
                  </a:moveTo>
                  <a:cubicBezTo>
                    <a:pt x="0" y="1"/>
                    <a:pt x="5" y="3"/>
                    <a:pt x="13" y="7"/>
                  </a:cubicBezTo>
                  <a:lnTo>
                    <a:pt x="22" y="7"/>
                  </a:lnTo>
                  <a:cubicBezTo>
                    <a:pt x="9" y="3"/>
                    <a:pt x="2"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6"/>
            <p:cNvSpPr/>
            <p:nvPr/>
          </p:nvSpPr>
          <p:spPr>
            <a:xfrm rot="1085081">
              <a:off x="631393" y="4695891"/>
              <a:ext cx="1782" cy="3682"/>
            </a:xfrm>
            <a:custGeom>
              <a:rect b="b" l="l" r="r" t="t"/>
              <a:pathLst>
                <a:path extrusionOk="0" h="27" w="10">
                  <a:moveTo>
                    <a:pt x="1" y="0"/>
                  </a:moveTo>
                  <a:cubicBezTo>
                    <a:pt x="1" y="0"/>
                    <a:pt x="1" y="9"/>
                    <a:pt x="1" y="27"/>
                  </a:cubicBezTo>
                  <a:cubicBezTo>
                    <a:pt x="10"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6"/>
            <p:cNvSpPr/>
            <p:nvPr/>
          </p:nvSpPr>
          <p:spPr>
            <a:xfrm rot="1085081">
              <a:off x="636804" y="4700426"/>
              <a:ext cx="3029" cy="3000"/>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6"/>
            <p:cNvSpPr/>
            <p:nvPr/>
          </p:nvSpPr>
          <p:spPr>
            <a:xfrm rot="1085081">
              <a:off x="631293" y="4691101"/>
              <a:ext cx="3208" cy="4910"/>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6"/>
            <p:cNvSpPr/>
            <p:nvPr/>
          </p:nvSpPr>
          <p:spPr>
            <a:xfrm rot="1085081">
              <a:off x="525347" y="4410860"/>
              <a:ext cx="12118" cy="3273"/>
            </a:xfrm>
            <a:custGeom>
              <a:rect b="b" l="l" r="r" t="t"/>
              <a:pathLst>
                <a:path extrusionOk="0" h="24" w="68">
                  <a:moveTo>
                    <a:pt x="50" y="0"/>
                  </a:moveTo>
                  <a:cubicBezTo>
                    <a:pt x="13" y="17"/>
                    <a:pt x="0" y="24"/>
                    <a:pt x="4" y="24"/>
                  </a:cubicBezTo>
                  <a:cubicBezTo>
                    <a:pt x="9" y="24"/>
                    <a:pt x="34" y="14"/>
                    <a:pt x="6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6"/>
            <p:cNvSpPr/>
            <p:nvPr/>
          </p:nvSpPr>
          <p:spPr>
            <a:xfrm rot="1085081">
              <a:off x="1456807" y="4323343"/>
              <a:ext cx="3386" cy="2591"/>
            </a:xfrm>
            <a:custGeom>
              <a:rect b="b" l="l" r="r" t="t"/>
              <a:pathLst>
                <a:path extrusionOk="0" h="19" w="19">
                  <a:moveTo>
                    <a:pt x="1" y="1"/>
                  </a:moveTo>
                  <a:cubicBezTo>
                    <a:pt x="9" y="10"/>
                    <a:pt x="9" y="10"/>
                    <a:pt x="18" y="18"/>
                  </a:cubicBezTo>
                  <a:cubicBezTo>
                    <a:pt x="18" y="10"/>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6"/>
            <p:cNvSpPr/>
            <p:nvPr/>
          </p:nvSpPr>
          <p:spPr>
            <a:xfrm rot="1085081">
              <a:off x="1407050" y="4263335"/>
              <a:ext cx="91417" cy="56735"/>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6"/>
            <p:cNvSpPr/>
            <p:nvPr/>
          </p:nvSpPr>
          <p:spPr>
            <a:xfrm rot="1085081">
              <a:off x="-185712" y="3832875"/>
              <a:ext cx="2160685" cy="1552983"/>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6"/>
            <p:cNvSpPr/>
            <p:nvPr/>
          </p:nvSpPr>
          <p:spPr>
            <a:xfrm rot="1085081">
              <a:off x="1995022" y="4376873"/>
              <a:ext cx="6415" cy="6137"/>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6"/>
            <p:cNvSpPr/>
            <p:nvPr/>
          </p:nvSpPr>
          <p:spPr>
            <a:xfrm rot="1085081">
              <a:off x="1383330" y="4518541"/>
              <a:ext cx="3386" cy="1364"/>
            </a:xfrm>
            <a:custGeom>
              <a:rect b="b" l="l" r="r" t="t"/>
              <a:pathLst>
                <a:path extrusionOk="0" h="10" w="19">
                  <a:moveTo>
                    <a:pt x="1" y="0"/>
                  </a:moveTo>
                  <a:lnTo>
                    <a:pt x="1" y="9"/>
                  </a:lnTo>
                  <a:lnTo>
                    <a:pt x="18"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6"/>
            <p:cNvSpPr/>
            <p:nvPr/>
          </p:nvSpPr>
          <p:spPr>
            <a:xfrm rot="1085081">
              <a:off x="1330654" y="4837362"/>
              <a:ext cx="20671" cy="3682"/>
            </a:xfrm>
            <a:custGeom>
              <a:rect b="b" l="l" r="r" t="t"/>
              <a:pathLst>
                <a:path extrusionOk="0" h="27" w="116">
                  <a:moveTo>
                    <a:pt x="0" y="1"/>
                  </a:moveTo>
                  <a:cubicBezTo>
                    <a:pt x="62" y="9"/>
                    <a:pt x="97" y="18"/>
                    <a:pt x="106" y="27"/>
                  </a:cubicBezTo>
                  <a:cubicBezTo>
                    <a:pt x="115" y="18"/>
                    <a:pt x="8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6"/>
            <p:cNvSpPr/>
            <p:nvPr/>
          </p:nvSpPr>
          <p:spPr>
            <a:xfrm rot="1085081">
              <a:off x="657507" y="4742289"/>
              <a:ext cx="22275" cy="18275"/>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6"/>
            <p:cNvSpPr/>
            <p:nvPr/>
          </p:nvSpPr>
          <p:spPr>
            <a:xfrm rot="1085081">
              <a:off x="762401" y="4980009"/>
              <a:ext cx="15503" cy="17593"/>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6"/>
            <p:cNvSpPr/>
            <p:nvPr/>
          </p:nvSpPr>
          <p:spPr>
            <a:xfrm rot="1085081">
              <a:off x="651765" y="4798958"/>
              <a:ext cx="45798" cy="25367"/>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6"/>
            <p:cNvSpPr/>
            <p:nvPr/>
          </p:nvSpPr>
          <p:spPr>
            <a:xfrm rot="1085081">
              <a:off x="683471" y="4833930"/>
              <a:ext cx="20671" cy="9820"/>
            </a:xfrm>
            <a:custGeom>
              <a:rect b="b" l="l" r="r" t="t"/>
              <a:pathLst>
                <a:path extrusionOk="0" h="72" w="116">
                  <a:moveTo>
                    <a:pt x="1" y="1"/>
                  </a:moveTo>
                  <a:cubicBezTo>
                    <a:pt x="27" y="27"/>
                    <a:pt x="63" y="45"/>
                    <a:pt x="89" y="71"/>
                  </a:cubicBezTo>
                  <a:cubicBezTo>
                    <a:pt x="116" y="62"/>
                    <a:pt x="54" y="36"/>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6"/>
            <p:cNvSpPr/>
            <p:nvPr/>
          </p:nvSpPr>
          <p:spPr>
            <a:xfrm rot="1085081">
              <a:off x="612453" y="4673691"/>
              <a:ext cx="28690" cy="13365"/>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6"/>
            <p:cNvSpPr/>
            <p:nvPr/>
          </p:nvSpPr>
          <p:spPr>
            <a:xfrm rot="1085081">
              <a:off x="635370" y="4802319"/>
              <a:ext cx="16038" cy="12138"/>
            </a:xfrm>
            <a:custGeom>
              <a:rect b="b" l="l" r="r" t="t"/>
              <a:pathLst>
                <a:path extrusionOk="0" h="89" w="90">
                  <a:moveTo>
                    <a:pt x="1" y="1"/>
                  </a:moveTo>
                  <a:cubicBezTo>
                    <a:pt x="27" y="36"/>
                    <a:pt x="45" y="62"/>
                    <a:pt x="72" y="89"/>
                  </a:cubicBezTo>
                  <a:lnTo>
                    <a:pt x="89" y="18"/>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6"/>
            <p:cNvSpPr/>
            <p:nvPr/>
          </p:nvSpPr>
          <p:spPr>
            <a:xfrm rot="1085081">
              <a:off x="570360" y="4686677"/>
              <a:ext cx="25305" cy="25367"/>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6"/>
            <p:cNvSpPr/>
            <p:nvPr/>
          </p:nvSpPr>
          <p:spPr>
            <a:xfrm rot="1085081">
              <a:off x="588027" y="4717862"/>
              <a:ext cx="19067" cy="15684"/>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6"/>
            <p:cNvSpPr/>
            <p:nvPr/>
          </p:nvSpPr>
          <p:spPr>
            <a:xfrm rot="1085081">
              <a:off x="598270" y="4754978"/>
              <a:ext cx="23701" cy="21821"/>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6"/>
            <p:cNvSpPr/>
            <p:nvPr/>
          </p:nvSpPr>
          <p:spPr>
            <a:xfrm rot="1085081">
              <a:off x="803881" y="4697675"/>
              <a:ext cx="49540" cy="6410"/>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6"/>
            <p:cNvSpPr/>
            <p:nvPr/>
          </p:nvSpPr>
          <p:spPr>
            <a:xfrm rot="1085081">
              <a:off x="702041" y="4634597"/>
              <a:ext cx="19067" cy="10911"/>
            </a:xfrm>
            <a:custGeom>
              <a:rect b="b" l="l" r="r" t="t"/>
              <a:pathLst>
                <a:path extrusionOk="0" h="80" w="107">
                  <a:moveTo>
                    <a:pt x="107" y="0"/>
                  </a:moveTo>
                  <a:lnTo>
                    <a:pt x="1" y="27"/>
                  </a:lnTo>
                  <a:cubicBezTo>
                    <a:pt x="62" y="44"/>
                    <a:pt x="62" y="53"/>
                    <a:pt x="98" y="80"/>
                  </a:cubicBezTo>
                  <a:lnTo>
                    <a:pt x="10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6"/>
            <p:cNvSpPr/>
            <p:nvPr/>
          </p:nvSpPr>
          <p:spPr>
            <a:xfrm rot="1085081">
              <a:off x="778287" y="4666607"/>
              <a:ext cx="94625" cy="8592"/>
            </a:xfrm>
            <a:custGeom>
              <a:rect b="b" l="l" r="r" t="t"/>
              <a:pathLst>
                <a:path extrusionOk="0" h="63" w="531">
                  <a:moveTo>
                    <a:pt x="248" y="1"/>
                  </a:moveTo>
                  <a:cubicBezTo>
                    <a:pt x="231" y="27"/>
                    <a:pt x="1" y="36"/>
                    <a:pt x="204" y="63"/>
                  </a:cubicBezTo>
                  <a:cubicBezTo>
                    <a:pt x="231" y="36"/>
                    <a:pt x="531" y="10"/>
                    <a:pt x="24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6"/>
            <p:cNvSpPr/>
            <p:nvPr/>
          </p:nvSpPr>
          <p:spPr>
            <a:xfrm rot="1085081">
              <a:off x="1368028" y="4876007"/>
              <a:ext cx="9623" cy="19503"/>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6"/>
            <p:cNvSpPr/>
            <p:nvPr/>
          </p:nvSpPr>
          <p:spPr>
            <a:xfrm rot="1085081">
              <a:off x="1577272" y="4639368"/>
              <a:ext cx="33502" cy="37096"/>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6"/>
            <p:cNvSpPr/>
            <p:nvPr/>
          </p:nvSpPr>
          <p:spPr>
            <a:xfrm rot="1085081">
              <a:off x="1603526" y="4662667"/>
              <a:ext cx="9623" cy="8456"/>
            </a:xfrm>
            <a:custGeom>
              <a:rect b="b" l="l" r="r" t="t"/>
              <a:pathLst>
                <a:path extrusionOk="0" h="62" w="54">
                  <a:moveTo>
                    <a:pt x="0" y="0"/>
                  </a:moveTo>
                  <a:cubicBezTo>
                    <a:pt x="9" y="9"/>
                    <a:pt x="27" y="27"/>
                    <a:pt x="53" y="62"/>
                  </a:cubicBezTo>
                  <a:cubicBezTo>
                    <a:pt x="36" y="35"/>
                    <a:pt x="18" y="18"/>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6"/>
            <p:cNvSpPr/>
            <p:nvPr/>
          </p:nvSpPr>
          <p:spPr>
            <a:xfrm rot="1085081">
              <a:off x="-326644" y="5043842"/>
              <a:ext cx="44194" cy="12138"/>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26"/>
            <p:cNvSpPr/>
            <p:nvPr/>
          </p:nvSpPr>
          <p:spPr>
            <a:xfrm rot="1085081">
              <a:off x="-236156" y="5069805"/>
              <a:ext cx="30116" cy="12274"/>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26"/>
            <p:cNvSpPr/>
            <p:nvPr/>
          </p:nvSpPr>
          <p:spPr>
            <a:xfrm rot="1085081">
              <a:off x="1524414" y="4114138"/>
              <a:ext cx="20671" cy="9683"/>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6"/>
            <p:cNvSpPr/>
            <p:nvPr/>
          </p:nvSpPr>
          <p:spPr>
            <a:xfrm rot="1085081">
              <a:off x="1258523" y="4104852"/>
              <a:ext cx="15860" cy="3819"/>
            </a:xfrm>
            <a:custGeom>
              <a:rect b="b" l="l" r="r" t="t"/>
              <a:pathLst>
                <a:path extrusionOk="0" h="28" w="89">
                  <a:moveTo>
                    <a:pt x="89" y="1"/>
                  </a:moveTo>
                  <a:lnTo>
                    <a:pt x="89" y="1"/>
                  </a:lnTo>
                  <a:cubicBezTo>
                    <a:pt x="62" y="10"/>
                    <a:pt x="27" y="18"/>
                    <a:pt x="0" y="27"/>
                  </a:cubicBezTo>
                  <a:lnTo>
                    <a:pt x="80" y="27"/>
                  </a:lnTo>
                  <a:lnTo>
                    <a:pt x="8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6"/>
            <p:cNvSpPr/>
            <p:nvPr/>
          </p:nvSpPr>
          <p:spPr>
            <a:xfrm rot="1085081">
              <a:off x="1296318" y="4290707"/>
              <a:ext cx="26908" cy="30413"/>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5" name="Google Shape;5885;p26"/>
          <p:cNvSpPr/>
          <p:nvPr/>
        </p:nvSpPr>
        <p:spPr>
          <a:xfrm>
            <a:off x="7983299" y="-228565"/>
            <a:ext cx="46296" cy="14034"/>
          </a:xfrm>
          <a:custGeom>
            <a:rect b="b" l="l" r="r" t="t"/>
            <a:pathLst>
              <a:path extrusionOk="0" h="105" w="239">
                <a:moveTo>
                  <a:pt x="208" y="1"/>
                </a:moveTo>
                <a:cubicBezTo>
                  <a:pt x="197" y="1"/>
                  <a:pt x="186" y="3"/>
                  <a:pt x="186" y="7"/>
                </a:cubicBezTo>
                <a:cubicBezTo>
                  <a:pt x="0" y="78"/>
                  <a:pt x="88" y="87"/>
                  <a:pt x="62" y="104"/>
                </a:cubicBezTo>
                <a:cubicBezTo>
                  <a:pt x="203" y="34"/>
                  <a:pt x="238" y="16"/>
                  <a:pt x="230" y="7"/>
                </a:cubicBezTo>
                <a:cubicBezTo>
                  <a:pt x="230" y="3"/>
                  <a:pt x="219" y="1"/>
                  <a:pt x="2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6"/>
          <p:cNvSpPr/>
          <p:nvPr/>
        </p:nvSpPr>
        <p:spPr>
          <a:xfrm>
            <a:off x="8691306" y="-265455"/>
            <a:ext cx="104602" cy="4945"/>
          </a:xfrm>
          <a:custGeom>
            <a:rect b="b" l="l" r="r" t="t"/>
            <a:pathLst>
              <a:path extrusionOk="0" h="37" w="540">
                <a:moveTo>
                  <a:pt x="539" y="1"/>
                </a:moveTo>
                <a:lnTo>
                  <a:pt x="71" y="27"/>
                </a:lnTo>
                <a:lnTo>
                  <a:pt x="1" y="36"/>
                </a:lnTo>
                <a:lnTo>
                  <a:pt x="5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6"/>
          <p:cNvSpPr/>
          <p:nvPr/>
        </p:nvSpPr>
        <p:spPr>
          <a:xfrm>
            <a:off x="8935960" y="-313839"/>
            <a:ext cx="272159" cy="52125"/>
          </a:xfrm>
          <a:custGeom>
            <a:rect b="b" l="l" r="r" t="t"/>
            <a:pathLst>
              <a:path extrusionOk="0" h="390" w="1405">
                <a:moveTo>
                  <a:pt x="1342" y="1"/>
                </a:moveTo>
                <a:cubicBezTo>
                  <a:pt x="1060" y="116"/>
                  <a:pt x="795" y="204"/>
                  <a:pt x="592" y="248"/>
                </a:cubicBezTo>
                <a:cubicBezTo>
                  <a:pt x="751" y="239"/>
                  <a:pt x="1032" y="142"/>
                  <a:pt x="1349" y="28"/>
                </a:cubicBezTo>
                <a:lnTo>
                  <a:pt x="1349" y="28"/>
                </a:lnTo>
                <a:lnTo>
                  <a:pt x="1400" y="222"/>
                </a:lnTo>
                <a:lnTo>
                  <a:pt x="1400" y="222"/>
                </a:lnTo>
                <a:cubicBezTo>
                  <a:pt x="1401" y="222"/>
                  <a:pt x="1403" y="222"/>
                  <a:pt x="1404" y="221"/>
                </a:cubicBezTo>
                <a:lnTo>
                  <a:pt x="1351" y="27"/>
                </a:lnTo>
                <a:cubicBezTo>
                  <a:pt x="1351" y="27"/>
                  <a:pt x="1350" y="28"/>
                  <a:pt x="1349" y="28"/>
                </a:cubicBezTo>
                <a:lnTo>
                  <a:pt x="1349" y="28"/>
                </a:lnTo>
                <a:lnTo>
                  <a:pt x="1342" y="1"/>
                </a:lnTo>
                <a:close/>
                <a:moveTo>
                  <a:pt x="1400" y="222"/>
                </a:moveTo>
                <a:cubicBezTo>
                  <a:pt x="1057" y="284"/>
                  <a:pt x="670" y="327"/>
                  <a:pt x="371" y="336"/>
                </a:cubicBezTo>
                <a:lnTo>
                  <a:pt x="265" y="327"/>
                </a:lnTo>
                <a:cubicBezTo>
                  <a:pt x="177" y="345"/>
                  <a:pt x="89" y="372"/>
                  <a:pt x="0" y="389"/>
                </a:cubicBezTo>
                <a:cubicBezTo>
                  <a:pt x="433" y="363"/>
                  <a:pt x="954" y="310"/>
                  <a:pt x="1404" y="239"/>
                </a:cubicBezTo>
                <a:lnTo>
                  <a:pt x="1400" y="22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6"/>
          <p:cNvSpPr/>
          <p:nvPr/>
        </p:nvSpPr>
        <p:spPr>
          <a:xfrm>
            <a:off x="8697311" y="-254762"/>
            <a:ext cx="89880" cy="12831"/>
          </a:xfrm>
          <a:custGeom>
            <a:rect b="b" l="l" r="r" t="t"/>
            <a:pathLst>
              <a:path extrusionOk="0" h="96" w="464">
                <a:moveTo>
                  <a:pt x="464" y="0"/>
                </a:moveTo>
                <a:lnTo>
                  <a:pt x="464" y="0"/>
                </a:lnTo>
                <a:cubicBezTo>
                  <a:pt x="420" y="9"/>
                  <a:pt x="411" y="9"/>
                  <a:pt x="385" y="9"/>
                </a:cubicBezTo>
                <a:cubicBezTo>
                  <a:pt x="314" y="27"/>
                  <a:pt x="217" y="44"/>
                  <a:pt x="49" y="71"/>
                </a:cubicBezTo>
                <a:cubicBezTo>
                  <a:pt x="101" y="71"/>
                  <a:pt x="28" y="89"/>
                  <a:pt x="6" y="94"/>
                </a:cubicBezTo>
                <a:lnTo>
                  <a:pt x="6" y="94"/>
                </a:lnTo>
                <a:cubicBezTo>
                  <a:pt x="30" y="89"/>
                  <a:pt x="140" y="65"/>
                  <a:pt x="464" y="0"/>
                </a:cubicBezTo>
                <a:close/>
                <a:moveTo>
                  <a:pt x="6" y="94"/>
                </a:moveTo>
                <a:lnTo>
                  <a:pt x="6" y="94"/>
                </a:lnTo>
                <a:cubicBezTo>
                  <a:pt x="2" y="95"/>
                  <a:pt x="1" y="95"/>
                  <a:pt x="1" y="95"/>
                </a:cubicBezTo>
                <a:cubicBezTo>
                  <a:pt x="1" y="95"/>
                  <a:pt x="3" y="95"/>
                  <a:pt x="6" y="9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6"/>
          <p:cNvSpPr/>
          <p:nvPr/>
        </p:nvSpPr>
        <p:spPr>
          <a:xfrm>
            <a:off x="8756586" y="-256633"/>
            <a:ext cx="38354" cy="3876"/>
          </a:xfrm>
          <a:custGeom>
            <a:rect b="b" l="l" r="r" t="t"/>
            <a:pathLst>
              <a:path extrusionOk="0" h="29" w="198">
                <a:moveTo>
                  <a:pt x="191" y="1"/>
                </a:moveTo>
                <a:cubicBezTo>
                  <a:pt x="175" y="1"/>
                  <a:pt x="0" y="28"/>
                  <a:pt x="25" y="28"/>
                </a:cubicBezTo>
                <a:cubicBezTo>
                  <a:pt x="31" y="28"/>
                  <a:pt x="47" y="27"/>
                  <a:pt x="79" y="23"/>
                </a:cubicBezTo>
                <a:cubicBezTo>
                  <a:pt x="172" y="6"/>
                  <a:pt x="198" y="1"/>
                  <a:pt x="1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6"/>
          <p:cNvSpPr/>
          <p:nvPr/>
        </p:nvSpPr>
        <p:spPr>
          <a:xfrm>
            <a:off x="8405004" y="-228833"/>
            <a:ext cx="142762" cy="13232"/>
          </a:xfrm>
          <a:custGeom>
            <a:rect b="b" l="l" r="r" t="t"/>
            <a:pathLst>
              <a:path extrusionOk="0" h="99" w="737">
                <a:moveTo>
                  <a:pt x="737" y="0"/>
                </a:moveTo>
                <a:cubicBezTo>
                  <a:pt x="661" y="0"/>
                  <a:pt x="394" y="38"/>
                  <a:pt x="353" y="38"/>
                </a:cubicBezTo>
                <a:cubicBezTo>
                  <a:pt x="341" y="38"/>
                  <a:pt x="348" y="35"/>
                  <a:pt x="384" y="27"/>
                </a:cubicBezTo>
                <a:lnTo>
                  <a:pt x="384" y="27"/>
                </a:lnTo>
                <a:cubicBezTo>
                  <a:pt x="60" y="81"/>
                  <a:pt x="1" y="98"/>
                  <a:pt x="82" y="98"/>
                </a:cubicBezTo>
                <a:cubicBezTo>
                  <a:pt x="121" y="98"/>
                  <a:pt x="190" y="94"/>
                  <a:pt x="278" y="89"/>
                </a:cubicBezTo>
                <a:lnTo>
                  <a:pt x="7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6"/>
          <p:cNvSpPr/>
          <p:nvPr/>
        </p:nvSpPr>
        <p:spPr>
          <a:xfrm>
            <a:off x="8374979" y="-208784"/>
            <a:ext cx="46296" cy="6014"/>
          </a:xfrm>
          <a:custGeom>
            <a:rect b="b" l="l" r="r" t="t"/>
            <a:pathLst>
              <a:path extrusionOk="0" h="45" w="239">
                <a:moveTo>
                  <a:pt x="239" y="1"/>
                </a:moveTo>
                <a:lnTo>
                  <a:pt x="231" y="2"/>
                </a:lnTo>
                <a:lnTo>
                  <a:pt x="231" y="2"/>
                </a:lnTo>
                <a:cubicBezTo>
                  <a:pt x="233" y="2"/>
                  <a:pt x="236" y="1"/>
                  <a:pt x="239" y="1"/>
                </a:cubicBezTo>
                <a:close/>
                <a:moveTo>
                  <a:pt x="231" y="2"/>
                </a:moveTo>
                <a:lnTo>
                  <a:pt x="231" y="2"/>
                </a:lnTo>
                <a:cubicBezTo>
                  <a:pt x="187" y="10"/>
                  <a:pt x="125" y="11"/>
                  <a:pt x="0" y="45"/>
                </a:cubicBezTo>
                <a:lnTo>
                  <a:pt x="231" y="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6"/>
          <p:cNvSpPr/>
          <p:nvPr/>
        </p:nvSpPr>
        <p:spPr>
          <a:xfrm>
            <a:off x="8421081" y="-220546"/>
            <a:ext cx="99372" cy="12296"/>
          </a:xfrm>
          <a:custGeom>
            <a:rect b="b" l="l" r="r" t="t"/>
            <a:pathLst>
              <a:path extrusionOk="0" h="92" w="513">
                <a:moveTo>
                  <a:pt x="513" y="0"/>
                </a:moveTo>
                <a:lnTo>
                  <a:pt x="1" y="89"/>
                </a:lnTo>
                <a:cubicBezTo>
                  <a:pt x="29" y="89"/>
                  <a:pt x="47" y="91"/>
                  <a:pt x="69" y="91"/>
                </a:cubicBezTo>
                <a:cubicBezTo>
                  <a:pt x="102" y="91"/>
                  <a:pt x="144" y="85"/>
                  <a:pt x="239" y="53"/>
                </a:cubicBezTo>
                <a:lnTo>
                  <a:pt x="239" y="53"/>
                </a:lnTo>
                <a:cubicBezTo>
                  <a:pt x="229" y="57"/>
                  <a:pt x="227" y="59"/>
                  <a:pt x="230" y="59"/>
                </a:cubicBezTo>
                <a:cubicBezTo>
                  <a:pt x="242" y="59"/>
                  <a:pt x="339" y="35"/>
                  <a:pt x="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6"/>
          <p:cNvSpPr/>
          <p:nvPr/>
        </p:nvSpPr>
        <p:spPr>
          <a:xfrm>
            <a:off x="8575080" y="-239392"/>
            <a:ext cx="148961" cy="16573"/>
          </a:xfrm>
          <a:custGeom>
            <a:rect b="b" l="l" r="r" t="t"/>
            <a:pathLst>
              <a:path extrusionOk="0" h="124" w="769">
                <a:moveTo>
                  <a:pt x="733" y="0"/>
                </a:moveTo>
                <a:cubicBezTo>
                  <a:pt x="698" y="0"/>
                  <a:pt x="442" y="35"/>
                  <a:pt x="0" y="106"/>
                </a:cubicBezTo>
                <a:cubicBezTo>
                  <a:pt x="150" y="91"/>
                  <a:pt x="322" y="68"/>
                  <a:pt x="361" y="68"/>
                </a:cubicBezTo>
                <a:cubicBezTo>
                  <a:pt x="390" y="68"/>
                  <a:pt x="341" y="81"/>
                  <a:pt x="141" y="124"/>
                </a:cubicBezTo>
                <a:cubicBezTo>
                  <a:pt x="583" y="53"/>
                  <a:pt x="768" y="0"/>
                  <a:pt x="7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6"/>
          <p:cNvSpPr/>
          <p:nvPr/>
        </p:nvSpPr>
        <p:spPr>
          <a:xfrm>
            <a:off x="9016350" y="-291384"/>
            <a:ext cx="126685" cy="24860"/>
          </a:xfrm>
          <a:custGeom>
            <a:rect b="b" l="l" r="r" t="t"/>
            <a:pathLst>
              <a:path extrusionOk="0" h="186" w="654">
                <a:moveTo>
                  <a:pt x="654" y="1"/>
                </a:moveTo>
                <a:lnTo>
                  <a:pt x="654" y="1"/>
                </a:lnTo>
                <a:cubicBezTo>
                  <a:pt x="512" y="54"/>
                  <a:pt x="0" y="177"/>
                  <a:pt x="27" y="186"/>
                </a:cubicBezTo>
                <a:cubicBezTo>
                  <a:pt x="142" y="159"/>
                  <a:pt x="256" y="133"/>
                  <a:pt x="371" y="106"/>
                </a:cubicBezTo>
                <a:lnTo>
                  <a:pt x="6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6"/>
          <p:cNvSpPr/>
          <p:nvPr/>
        </p:nvSpPr>
        <p:spPr>
          <a:xfrm>
            <a:off x="7892643" y="-162806"/>
            <a:ext cx="109638" cy="10826"/>
          </a:xfrm>
          <a:custGeom>
            <a:rect b="b" l="l" r="r" t="t"/>
            <a:pathLst>
              <a:path extrusionOk="0" h="81" w="566">
                <a:moveTo>
                  <a:pt x="565" y="1"/>
                </a:moveTo>
                <a:cubicBezTo>
                  <a:pt x="413" y="24"/>
                  <a:pt x="143" y="66"/>
                  <a:pt x="54" y="66"/>
                </a:cubicBezTo>
                <a:cubicBezTo>
                  <a:pt x="40" y="66"/>
                  <a:pt x="30" y="65"/>
                  <a:pt x="27" y="63"/>
                </a:cubicBezTo>
                <a:lnTo>
                  <a:pt x="27" y="63"/>
                </a:lnTo>
                <a:cubicBezTo>
                  <a:pt x="0" y="80"/>
                  <a:pt x="186" y="72"/>
                  <a:pt x="221" y="80"/>
                </a:cubicBezTo>
                <a:lnTo>
                  <a:pt x="5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6"/>
          <p:cNvSpPr/>
          <p:nvPr/>
        </p:nvSpPr>
        <p:spPr>
          <a:xfrm>
            <a:off x="7837823" y="-152113"/>
            <a:ext cx="104602" cy="15504"/>
          </a:xfrm>
          <a:custGeom>
            <a:rect b="b" l="l" r="r" t="t"/>
            <a:pathLst>
              <a:path extrusionOk="0" h="116" w="540">
                <a:moveTo>
                  <a:pt x="504" y="0"/>
                </a:moveTo>
                <a:lnTo>
                  <a:pt x="1" y="115"/>
                </a:lnTo>
                <a:cubicBezTo>
                  <a:pt x="460" y="27"/>
                  <a:pt x="539" y="9"/>
                  <a:pt x="5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6"/>
          <p:cNvSpPr/>
          <p:nvPr/>
        </p:nvSpPr>
        <p:spPr>
          <a:xfrm>
            <a:off x="8328682" y="-214665"/>
            <a:ext cx="193514" cy="26063"/>
          </a:xfrm>
          <a:custGeom>
            <a:rect b="b" l="l" r="r" t="t"/>
            <a:pathLst>
              <a:path extrusionOk="0" h="195" w="999">
                <a:moveTo>
                  <a:pt x="998" y="0"/>
                </a:moveTo>
                <a:lnTo>
                  <a:pt x="1" y="195"/>
                </a:lnTo>
                <a:lnTo>
                  <a:pt x="1" y="195"/>
                </a:lnTo>
                <a:lnTo>
                  <a:pt x="168" y="168"/>
                </a:lnTo>
                <a:lnTo>
                  <a:pt x="9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6"/>
          <p:cNvSpPr/>
          <p:nvPr/>
        </p:nvSpPr>
        <p:spPr>
          <a:xfrm>
            <a:off x="7777967" y="-54142"/>
            <a:ext cx="102859" cy="4812"/>
          </a:xfrm>
          <a:custGeom>
            <a:rect b="b" l="l" r="r" t="t"/>
            <a:pathLst>
              <a:path extrusionOk="0" h="36" w="531">
                <a:moveTo>
                  <a:pt x="530" y="0"/>
                </a:moveTo>
                <a:lnTo>
                  <a:pt x="301" y="9"/>
                </a:lnTo>
                <a:lnTo>
                  <a:pt x="1" y="36"/>
                </a:lnTo>
                <a:lnTo>
                  <a:pt x="5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26"/>
          <p:cNvSpPr/>
          <p:nvPr/>
        </p:nvSpPr>
        <p:spPr>
          <a:xfrm>
            <a:off x="8048191" y="-51870"/>
            <a:ext cx="237873" cy="8420"/>
          </a:xfrm>
          <a:custGeom>
            <a:rect b="b" l="l" r="r" t="t"/>
            <a:pathLst>
              <a:path extrusionOk="0" h="63" w="1228">
                <a:moveTo>
                  <a:pt x="221" y="1"/>
                </a:moveTo>
                <a:cubicBezTo>
                  <a:pt x="1" y="27"/>
                  <a:pt x="522" y="45"/>
                  <a:pt x="292" y="63"/>
                </a:cubicBezTo>
                <a:cubicBezTo>
                  <a:pt x="645" y="63"/>
                  <a:pt x="954" y="45"/>
                  <a:pt x="1228" y="27"/>
                </a:cubicBezTo>
                <a:lnTo>
                  <a:pt x="1228" y="27"/>
                </a:lnTo>
                <a:cubicBezTo>
                  <a:pt x="1155" y="30"/>
                  <a:pt x="1081" y="31"/>
                  <a:pt x="1005" y="31"/>
                </a:cubicBezTo>
                <a:cubicBezTo>
                  <a:pt x="776" y="31"/>
                  <a:pt x="526" y="2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6"/>
          <p:cNvSpPr/>
          <p:nvPr/>
        </p:nvSpPr>
        <p:spPr>
          <a:xfrm>
            <a:off x="8285873" y="-51870"/>
            <a:ext cx="89299" cy="3742"/>
          </a:xfrm>
          <a:custGeom>
            <a:rect b="b" l="l" r="r" t="t"/>
            <a:pathLst>
              <a:path extrusionOk="0" h="28" w="461">
                <a:moveTo>
                  <a:pt x="460" y="1"/>
                </a:moveTo>
                <a:cubicBezTo>
                  <a:pt x="327" y="1"/>
                  <a:pt x="185" y="17"/>
                  <a:pt x="29" y="26"/>
                </a:cubicBezTo>
                <a:lnTo>
                  <a:pt x="29" y="26"/>
                </a:lnTo>
                <a:cubicBezTo>
                  <a:pt x="178" y="18"/>
                  <a:pt x="319" y="9"/>
                  <a:pt x="460" y="1"/>
                </a:cubicBezTo>
                <a:close/>
                <a:moveTo>
                  <a:pt x="29" y="26"/>
                </a:moveTo>
                <a:cubicBezTo>
                  <a:pt x="20" y="26"/>
                  <a:pt x="10" y="27"/>
                  <a:pt x="1" y="27"/>
                </a:cubicBezTo>
                <a:cubicBezTo>
                  <a:pt x="10" y="27"/>
                  <a:pt x="20" y="26"/>
                  <a:pt x="29" y="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6"/>
          <p:cNvSpPr/>
          <p:nvPr/>
        </p:nvSpPr>
        <p:spPr>
          <a:xfrm>
            <a:off x="7685568" y="-63632"/>
            <a:ext cx="80582" cy="6014"/>
          </a:xfrm>
          <a:custGeom>
            <a:rect b="b" l="l" r="r" t="t"/>
            <a:pathLst>
              <a:path extrusionOk="0" h="45" w="416">
                <a:moveTo>
                  <a:pt x="1" y="1"/>
                </a:moveTo>
                <a:cubicBezTo>
                  <a:pt x="45" y="9"/>
                  <a:pt x="124" y="27"/>
                  <a:pt x="416" y="45"/>
                </a:cubicBezTo>
                <a:lnTo>
                  <a:pt x="2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26"/>
          <p:cNvSpPr/>
          <p:nvPr/>
        </p:nvSpPr>
        <p:spPr>
          <a:xfrm>
            <a:off x="7724891" y="-63632"/>
            <a:ext cx="87556" cy="1337"/>
          </a:xfrm>
          <a:custGeom>
            <a:rect b="b" l="l" r="r" t="t"/>
            <a:pathLst>
              <a:path extrusionOk="0" h="10" w="452">
                <a:moveTo>
                  <a:pt x="1" y="1"/>
                </a:moveTo>
                <a:cubicBezTo>
                  <a:pt x="26" y="1"/>
                  <a:pt x="49" y="2"/>
                  <a:pt x="72" y="3"/>
                </a:cubicBezTo>
                <a:lnTo>
                  <a:pt x="72" y="3"/>
                </a:lnTo>
                <a:cubicBezTo>
                  <a:pt x="52" y="2"/>
                  <a:pt x="31" y="1"/>
                  <a:pt x="10" y="1"/>
                </a:cubicBezTo>
                <a:close/>
                <a:moveTo>
                  <a:pt x="72" y="3"/>
                </a:moveTo>
                <a:cubicBezTo>
                  <a:pt x="259" y="9"/>
                  <a:pt x="387" y="9"/>
                  <a:pt x="451" y="9"/>
                </a:cubicBezTo>
                <a:cubicBezTo>
                  <a:pt x="395" y="9"/>
                  <a:pt x="282" y="9"/>
                  <a:pt x="72" y="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26"/>
          <p:cNvSpPr/>
          <p:nvPr/>
        </p:nvSpPr>
        <p:spPr>
          <a:xfrm>
            <a:off x="7297375" y="-117897"/>
            <a:ext cx="383347" cy="54398"/>
          </a:xfrm>
          <a:custGeom>
            <a:rect b="b" l="l" r="r" t="t"/>
            <a:pathLst>
              <a:path extrusionOk="0" h="407" w="1979">
                <a:moveTo>
                  <a:pt x="1943" y="0"/>
                </a:moveTo>
                <a:lnTo>
                  <a:pt x="1944" y="9"/>
                </a:lnTo>
                <a:lnTo>
                  <a:pt x="1944" y="9"/>
                </a:lnTo>
                <a:cubicBezTo>
                  <a:pt x="1952" y="9"/>
                  <a:pt x="1961" y="0"/>
                  <a:pt x="1969" y="0"/>
                </a:cubicBezTo>
                <a:close/>
                <a:moveTo>
                  <a:pt x="1944" y="9"/>
                </a:moveTo>
                <a:lnTo>
                  <a:pt x="1944" y="9"/>
                </a:lnTo>
                <a:cubicBezTo>
                  <a:pt x="1943" y="9"/>
                  <a:pt x="1943" y="9"/>
                  <a:pt x="1943" y="9"/>
                </a:cubicBezTo>
                <a:lnTo>
                  <a:pt x="0" y="398"/>
                </a:lnTo>
                <a:lnTo>
                  <a:pt x="1978" y="407"/>
                </a:lnTo>
                <a:lnTo>
                  <a:pt x="1978" y="407"/>
                </a:lnTo>
                <a:lnTo>
                  <a:pt x="1944"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6"/>
          <p:cNvSpPr/>
          <p:nvPr/>
        </p:nvSpPr>
        <p:spPr>
          <a:xfrm>
            <a:off x="7972451" y="-165078"/>
            <a:ext cx="127266" cy="20449"/>
          </a:xfrm>
          <a:custGeom>
            <a:rect b="b" l="l" r="r" t="t"/>
            <a:pathLst>
              <a:path extrusionOk="0" h="153" w="657">
                <a:moveTo>
                  <a:pt x="657" y="0"/>
                </a:moveTo>
                <a:cubicBezTo>
                  <a:pt x="424" y="55"/>
                  <a:pt x="1" y="152"/>
                  <a:pt x="105" y="152"/>
                </a:cubicBezTo>
                <a:cubicBezTo>
                  <a:pt x="135" y="152"/>
                  <a:pt x="210" y="144"/>
                  <a:pt x="347" y="124"/>
                </a:cubicBezTo>
                <a:cubicBezTo>
                  <a:pt x="559" y="62"/>
                  <a:pt x="206" y="115"/>
                  <a:pt x="6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6"/>
          <p:cNvSpPr/>
          <p:nvPr/>
        </p:nvSpPr>
        <p:spPr>
          <a:xfrm>
            <a:off x="7728378" y="-135540"/>
            <a:ext cx="113125" cy="17776"/>
          </a:xfrm>
          <a:custGeom>
            <a:rect b="b" l="l" r="r" t="t"/>
            <a:pathLst>
              <a:path extrusionOk="0" h="133" w="584">
                <a:moveTo>
                  <a:pt x="583" y="0"/>
                </a:moveTo>
                <a:lnTo>
                  <a:pt x="0" y="132"/>
                </a:lnTo>
                <a:lnTo>
                  <a:pt x="548" y="35"/>
                </a:lnTo>
                <a:cubicBezTo>
                  <a:pt x="530" y="27"/>
                  <a:pt x="433" y="35"/>
                  <a:pt x="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6"/>
          <p:cNvSpPr/>
          <p:nvPr/>
        </p:nvSpPr>
        <p:spPr>
          <a:xfrm>
            <a:off x="7677045" y="-117897"/>
            <a:ext cx="51526" cy="7217"/>
          </a:xfrm>
          <a:custGeom>
            <a:rect b="b" l="l" r="r" t="t"/>
            <a:pathLst>
              <a:path extrusionOk="0" h="54" w="266">
                <a:moveTo>
                  <a:pt x="265" y="0"/>
                </a:moveTo>
                <a:lnTo>
                  <a:pt x="62" y="36"/>
                </a:lnTo>
                <a:lnTo>
                  <a:pt x="1" y="53"/>
                </a:lnTo>
                <a:lnTo>
                  <a:pt x="2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6"/>
          <p:cNvSpPr/>
          <p:nvPr/>
        </p:nvSpPr>
        <p:spPr>
          <a:xfrm>
            <a:off x="8126837" y="-61226"/>
            <a:ext cx="219083" cy="4812"/>
          </a:xfrm>
          <a:custGeom>
            <a:rect b="b" l="l" r="r" t="t"/>
            <a:pathLst>
              <a:path extrusionOk="0" h="36" w="1131">
                <a:moveTo>
                  <a:pt x="177" y="0"/>
                </a:moveTo>
                <a:cubicBezTo>
                  <a:pt x="133" y="9"/>
                  <a:pt x="1" y="27"/>
                  <a:pt x="336" y="36"/>
                </a:cubicBezTo>
                <a:cubicBezTo>
                  <a:pt x="575" y="18"/>
                  <a:pt x="840" y="18"/>
                  <a:pt x="1131" y="18"/>
                </a:cubicBezTo>
                <a:cubicBezTo>
                  <a:pt x="822" y="9"/>
                  <a:pt x="495" y="0"/>
                  <a:pt x="1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6"/>
          <p:cNvSpPr/>
          <p:nvPr/>
        </p:nvSpPr>
        <p:spPr>
          <a:xfrm>
            <a:off x="7964315" y="-60958"/>
            <a:ext cx="10460" cy="1069"/>
          </a:xfrm>
          <a:custGeom>
            <a:rect b="b" l="l" r="r" t="t"/>
            <a:pathLst>
              <a:path extrusionOk="0" h="8" w="54">
                <a:moveTo>
                  <a:pt x="18" y="1"/>
                </a:moveTo>
                <a:cubicBezTo>
                  <a:pt x="8" y="1"/>
                  <a:pt x="1" y="3"/>
                  <a:pt x="1" y="7"/>
                </a:cubicBezTo>
                <a:lnTo>
                  <a:pt x="54" y="7"/>
                </a:lnTo>
                <a:cubicBezTo>
                  <a:pt x="41" y="3"/>
                  <a:pt x="27"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6"/>
          <p:cNvSpPr/>
          <p:nvPr/>
        </p:nvSpPr>
        <p:spPr>
          <a:xfrm>
            <a:off x="8896637" y="-61226"/>
            <a:ext cx="12010" cy="1337"/>
          </a:xfrm>
          <a:custGeom>
            <a:rect b="b" l="l" r="r" t="t"/>
            <a:pathLst>
              <a:path extrusionOk="0" h="10" w="62">
                <a:moveTo>
                  <a:pt x="18" y="0"/>
                </a:moveTo>
                <a:cubicBezTo>
                  <a:pt x="9" y="9"/>
                  <a:pt x="9" y="9"/>
                  <a:pt x="0" y="9"/>
                </a:cubicBezTo>
                <a:lnTo>
                  <a:pt x="62" y="9"/>
                </a:lnTo>
                <a:cubicBezTo>
                  <a:pt x="44" y="9"/>
                  <a:pt x="36" y="0"/>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6"/>
          <p:cNvSpPr/>
          <p:nvPr/>
        </p:nvSpPr>
        <p:spPr>
          <a:xfrm>
            <a:off x="8051678" y="-62963"/>
            <a:ext cx="114675" cy="1871"/>
          </a:xfrm>
          <a:custGeom>
            <a:rect b="b" l="l" r="r" t="t"/>
            <a:pathLst>
              <a:path extrusionOk="0" h="14" w="592">
                <a:moveTo>
                  <a:pt x="330" y="1"/>
                </a:moveTo>
                <a:cubicBezTo>
                  <a:pt x="196" y="1"/>
                  <a:pt x="94" y="7"/>
                  <a:pt x="0" y="13"/>
                </a:cubicBezTo>
                <a:lnTo>
                  <a:pt x="565" y="13"/>
                </a:lnTo>
                <a:cubicBezTo>
                  <a:pt x="592" y="4"/>
                  <a:pt x="592" y="4"/>
                  <a:pt x="512" y="4"/>
                </a:cubicBezTo>
                <a:cubicBezTo>
                  <a:pt x="445" y="2"/>
                  <a:pt x="385" y="1"/>
                  <a:pt x="3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6"/>
          <p:cNvSpPr/>
          <p:nvPr/>
        </p:nvSpPr>
        <p:spPr>
          <a:xfrm>
            <a:off x="8453625" y="-56548"/>
            <a:ext cx="78839" cy="2807"/>
          </a:xfrm>
          <a:custGeom>
            <a:rect b="b" l="l" r="r" t="t"/>
            <a:pathLst>
              <a:path extrusionOk="0" h="21" w="407">
                <a:moveTo>
                  <a:pt x="0" y="1"/>
                </a:moveTo>
                <a:cubicBezTo>
                  <a:pt x="93" y="8"/>
                  <a:pt x="273" y="21"/>
                  <a:pt x="361" y="21"/>
                </a:cubicBezTo>
                <a:cubicBezTo>
                  <a:pt x="382" y="21"/>
                  <a:pt x="398" y="20"/>
                  <a:pt x="406" y="18"/>
                </a:cubicBezTo>
                <a:cubicBezTo>
                  <a:pt x="283" y="18"/>
                  <a:pt x="142"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6"/>
          <p:cNvSpPr/>
          <p:nvPr/>
        </p:nvSpPr>
        <p:spPr>
          <a:xfrm>
            <a:off x="7983299" y="-58954"/>
            <a:ext cx="12591" cy="1069"/>
          </a:xfrm>
          <a:custGeom>
            <a:rect b="b" l="l" r="r" t="t"/>
            <a:pathLst>
              <a:path extrusionOk="0" h="8" w="65">
                <a:moveTo>
                  <a:pt x="0" y="1"/>
                </a:moveTo>
                <a:cubicBezTo>
                  <a:pt x="40" y="5"/>
                  <a:pt x="57" y="8"/>
                  <a:pt x="61" y="8"/>
                </a:cubicBezTo>
                <a:cubicBezTo>
                  <a:pt x="64" y="8"/>
                  <a:pt x="53" y="5"/>
                  <a:pt x="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6"/>
          <p:cNvSpPr/>
          <p:nvPr/>
        </p:nvSpPr>
        <p:spPr>
          <a:xfrm>
            <a:off x="7974582" y="-61226"/>
            <a:ext cx="77289" cy="2406"/>
          </a:xfrm>
          <a:custGeom>
            <a:rect b="b" l="l" r="r" t="t"/>
            <a:pathLst>
              <a:path extrusionOk="0" h="18" w="399">
                <a:moveTo>
                  <a:pt x="398" y="0"/>
                </a:moveTo>
                <a:cubicBezTo>
                  <a:pt x="257" y="0"/>
                  <a:pt x="125" y="9"/>
                  <a:pt x="1" y="9"/>
                </a:cubicBezTo>
                <a:cubicBezTo>
                  <a:pt x="36" y="9"/>
                  <a:pt x="63" y="18"/>
                  <a:pt x="80" y="18"/>
                </a:cubicBezTo>
                <a:cubicBezTo>
                  <a:pt x="204" y="18"/>
                  <a:pt x="301" y="9"/>
                  <a:pt x="3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6"/>
          <p:cNvSpPr/>
          <p:nvPr/>
        </p:nvSpPr>
        <p:spPr>
          <a:xfrm>
            <a:off x="8742639" y="-91967"/>
            <a:ext cx="480782" cy="30874"/>
          </a:xfrm>
          <a:custGeom>
            <a:rect b="b" l="l" r="r" t="t"/>
            <a:pathLst>
              <a:path extrusionOk="0" h="231" w="2482">
                <a:moveTo>
                  <a:pt x="1731" y="1"/>
                </a:moveTo>
                <a:lnTo>
                  <a:pt x="1731" y="1"/>
                </a:lnTo>
                <a:cubicBezTo>
                  <a:pt x="1704" y="27"/>
                  <a:pt x="1340" y="54"/>
                  <a:pt x="931" y="54"/>
                </a:cubicBezTo>
                <a:cubicBezTo>
                  <a:pt x="798" y="54"/>
                  <a:pt x="662" y="51"/>
                  <a:pt x="530" y="45"/>
                </a:cubicBezTo>
                <a:lnTo>
                  <a:pt x="530" y="45"/>
                </a:lnTo>
                <a:cubicBezTo>
                  <a:pt x="1" y="71"/>
                  <a:pt x="345" y="177"/>
                  <a:pt x="813" y="230"/>
                </a:cubicBezTo>
                <a:cubicBezTo>
                  <a:pt x="831" y="221"/>
                  <a:pt x="831" y="204"/>
                  <a:pt x="1369" y="177"/>
                </a:cubicBezTo>
                <a:cubicBezTo>
                  <a:pt x="1184" y="168"/>
                  <a:pt x="159" y="151"/>
                  <a:pt x="619" y="116"/>
                </a:cubicBezTo>
                <a:cubicBezTo>
                  <a:pt x="810" y="109"/>
                  <a:pt x="941" y="106"/>
                  <a:pt x="1038" y="106"/>
                </a:cubicBezTo>
                <a:cubicBezTo>
                  <a:pt x="1307" y="106"/>
                  <a:pt x="1303" y="127"/>
                  <a:pt x="1563" y="133"/>
                </a:cubicBezTo>
                <a:cubicBezTo>
                  <a:pt x="1263" y="98"/>
                  <a:pt x="2482" y="63"/>
                  <a:pt x="2323" y="1"/>
                </a:cubicBezTo>
                <a:lnTo>
                  <a:pt x="2323" y="1"/>
                </a:lnTo>
                <a:lnTo>
                  <a:pt x="1696" y="36"/>
                </a:lnTo>
                <a:cubicBezTo>
                  <a:pt x="1678" y="27"/>
                  <a:pt x="1908" y="10"/>
                  <a:pt x="17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6"/>
          <p:cNvSpPr/>
          <p:nvPr/>
        </p:nvSpPr>
        <p:spPr>
          <a:xfrm>
            <a:off x="8655470" y="-60023"/>
            <a:ext cx="243103" cy="6014"/>
          </a:xfrm>
          <a:custGeom>
            <a:rect b="b" l="l" r="r" t="t"/>
            <a:pathLst>
              <a:path extrusionOk="0" h="45" w="1255">
                <a:moveTo>
                  <a:pt x="0" y="0"/>
                </a:moveTo>
                <a:cubicBezTo>
                  <a:pt x="256" y="9"/>
                  <a:pt x="433" y="18"/>
                  <a:pt x="777" y="44"/>
                </a:cubicBezTo>
                <a:cubicBezTo>
                  <a:pt x="1148" y="27"/>
                  <a:pt x="1228" y="9"/>
                  <a:pt x="1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6"/>
          <p:cNvSpPr/>
          <p:nvPr/>
        </p:nvSpPr>
        <p:spPr>
          <a:xfrm>
            <a:off x="8308149" y="-71918"/>
            <a:ext cx="345768" cy="15504"/>
          </a:xfrm>
          <a:custGeom>
            <a:rect b="b" l="l" r="r" t="t"/>
            <a:pathLst>
              <a:path extrusionOk="0" h="116" w="1785">
                <a:moveTo>
                  <a:pt x="1166" y="1"/>
                </a:moveTo>
                <a:cubicBezTo>
                  <a:pt x="504" y="10"/>
                  <a:pt x="707" y="36"/>
                  <a:pt x="310" y="45"/>
                </a:cubicBezTo>
                <a:cubicBezTo>
                  <a:pt x="1369" y="45"/>
                  <a:pt x="1" y="63"/>
                  <a:pt x="769" y="89"/>
                </a:cubicBezTo>
                <a:cubicBezTo>
                  <a:pt x="566" y="98"/>
                  <a:pt x="372" y="98"/>
                  <a:pt x="195" y="98"/>
                </a:cubicBezTo>
                <a:cubicBezTo>
                  <a:pt x="376" y="106"/>
                  <a:pt x="550" y="107"/>
                  <a:pt x="716" y="114"/>
                </a:cubicBezTo>
                <a:lnTo>
                  <a:pt x="716" y="114"/>
                </a:lnTo>
                <a:lnTo>
                  <a:pt x="716" y="107"/>
                </a:lnTo>
                <a:lnTo>
                  <a:pt x="725" y="107"/>
                </a:lnTo>
                <a:lnTo>
                  <a:pt x="734" y="107"/>
                </a:lnTo>
                <a:lnTo>
                  <a:pt x="734" y="107"/>
                </a:lnTo>
                <a:cubicBezTo>
                  <a:pt x="734" y="107"/>
                  <a:pt x="734" y="107"/>
                  <a:pt x="734" y="107"/>
                </a:cubicBezTo>
                <a:cubicBezTo>
                  <a:pt x="761" y="107"/>
                  <a:pt x="800" y="106"/>
                  <a:pt x="836" y="105"/>
                </a:cubicBezTo>
                <a:lnTo>
                  <a:pt x="836" y="105"/>
                </a:lnTo>
                <a:lnTo>
                  <a:pt x="734" y="107"/>
                </a:lnTo>
                <a:lnTo>
                  <a:pt x="734" y="107"/>
                </a:lnTo>
                <a:cubicBezTo>
                  <a:pt x="743" y="98"/>
                  <a:pt x="760" y="98"/>
                  <a:pt x="778" y="89"/>
                </a:cubicBezTo>
                <a:lnTo>
                  <a:pt x="778" y="89"/>
                </a:lnTo>
                <a:cubicBezTo>
                  <a:pt x="1001" y="96"/>
                  <a:pt x="929" y="102"/>
                  <a:pt x="836" y="105"/>
                </a:cubicBezTo>
                <a:lnTo>
                  <a:pt x="836" y="105"/>
                </a:lnTo>
                <a:lnTo>
                  <a:pt x="1784" y="89"/>
                </a:lnTo>
                <a:lnTo>
                  <a:pt x="778" y="89"/>
                </a:lnTo>
                <a:cubicBezTo>
                  <a:pt x="954" y="54"/>
                  <a:pt x="1493" y="45"/>
                  <a:pt x="1166" y="1"/>
                </a:cubicBezTo>
                <a:close/>
                <a:moveTo>
                  <a:pt x="716" y="114"/>
                </a:moveTo>
                <a:lnTo>
                  <a:pt x="716" y="116"/>
                </a:lnTo>
                <a:lnTo>
                  <a:pt x="751" y="116"/>
                </a:lnTo>
                <a:cubicBezTo>
                  <a:pt x="740" y="115"/>
                  <a:pt x="728" y="114"/>
                  <a:pt x="716" y="11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6"/>
          <p:cNvSpPr/>
          <p:nvPr/>
        </p:nvSpPr>
        <p:spPr>
          <a:xfrm>
            <a:off x="7913757" y="-124981"/>
            <a:ext cx="20146" cy="2539"/>
          </a:xfrm>
          <a:custGeom>
            <a:rect b="b" l="l" r="r" t="t"/>
            <a:pathLst>
              <a:path extrusionOk="0" h="19" w="104">
                <a:moveTo>
                  <a:pt x="68" y="0"/>
                </a:moveTo>
                <a:cubicBezTo>
                  <a:pt x="24" y="11"/>
                  <a:pt x="1" y="19"/>
                  <a:pt x="18" y="19"/>
                </a:cubicBezTo>
                <a:cubicBezTo>
                  <a:pt x="29" y="19"/>
                  <a:pt x="56" y="16"/>
                  <a:pt x="103" y="9"/>
                </a:cubicBezTo>
                <a:cubicBezTo>
                  <a:pt x="68" y="9"/>
                  <a:pt x="68" y="9"/>
                  <a:pt x="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6"/>
          <p:cNvSpPr/>
          <p:nvPr/>
        </p:nvSpPr>
        <p:spPr>
          <a:xfrm>
            <a:off x="7745424" y="-135139"/>
            <a:ext cx="247364" cy="20449"/>
          </a:xfrm>
          <a:custGeom>
            <a:rect b="b" l="l" r="r" t="t"/>
            <a:pathLst>
              <a:path extrusionOk="0" h="153" w="1277">
                <a:moveTo>
                  <a:pt x="10" y="147"/>
                </a:moveTo>
                <a:cubicBezTo>
                  <a:pt x="0" y="149"/>
                  <a:pt x="2" y="151"/>
                  <a:pt x="12" y="151"/>
                </a:cubicBezTo>
                <a:cubicBezTo>
                  <a:pt x="19" y="151"/>
                  <a:pt x="30" y="150"/>
                  <a:pt x="44" y="149"/>
                </a:cubicBezTo>
                <a:lnTo>
                  <a:pt x="44" y="149"/>
                </a:lnTo>
                <a:cubicBezTo>
                  <a:pt x="33" y="149"/>
                  <a:pt x="21" y="148"/>
                  <a:pt x="10" y="147"/>
                </a:cubicBezTo>
                <a:close/>
                <a:moveTo>
                  <a:pt x="1201" y="1"/>
                </a:moveTo>
                <a:cubicBezTo>
                  <a:pt x="1174" y="1"/>
                  <a:pt x="1107" y="7"/>
                  <a:pt x="981" y="24"/>
                </a:cubicBezTo>
                <a:lnTo>
                  <a:pt x="910" y="50"/>
                </a:lnTo>
                <a:cubicBezTo>
                  <a:pt x="579" y="98"/>
                  <a:pt x="172" y="141"/>
                  <a:pt x="44" y="149"/>
                </a:cubicBezTo>
                <a:lnTo>
                  <a:pt x="44" y="149"/>
                </a:lnTo>
                <a:cubicBezTo>
                  <a:pt x="86" y="152"/>
                  <a:pt x="128" y="153"/>
                  <a:pt x="176" y="153"/>
                </a:cubicBezTo>
                <a:cubicBezTo>
                  <a:pt x="262" y="153"/>
                  <a:pt x="369" y="149"/>
                  <a:pt x="539" y="138"/>
                </a:cubicBezTo>
                <a:cubicBezTo>
                  <a:pt x="610" y="121"/>
                  <a:pt x="672" y="94"/>
                  <a:pt x="919" y="50"/>
                </a:cubicBezTo>
                <a:cubicBezTo>
                  <a:pt x="969" y="44"/>
                  <a:pt x="997" y="42"/>
                  <a:pt x="1010" y="42"/>
                </a:cubicBezTo>
                <a:cubicBezTo>
                  <a:pt x="1055" y="42"/>
                  <a:pt x="930" y="70"/>
                  <a:pt x="937" y="76"/>
                </a:cubicBezTo>
                <a:cubicBezTo>
                  <a:pt x="1047" y="51"/>
                  <a:pt x="1277" y="1"/>
                  <a:pt x="12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6"/>
          <p:cNvSpPr/>
          <p:nvPr/>
        </p:nvSpPr>
        <p:spPr>
          <a:xfrm>
            <a:off x="7989304" y="-79002"/>
            <a:ext cx="172012" cy="6014"/>
          </a:xfrm>
          <a:custGeom>
            <a:rect b="b" l="l" r="r" t="t"/>
            <a:pathLst>
              <a:path extrusionOk="0" h="45" w="888">
                <a:moveTo>
                  <a:pt x="437" y="1"/>
                </a:moveTo>
                <a:lnTo>
                  <a:pt x="464" y="19"/>
                </a:lnTo>
                <a:cubicBezTo>
                  <a:pt x="347" y="14"/>
                  <a:pt x="263" y="13"/>
                  <a:pt x="202" y="13"/>
                </a:cubicBezTo>
                <a:cubicBezTo>
                  <a:pt x="0" y="13"/>
                  <a:pt x="52" y="31"/>
                  <a:pt x="4" y="45"/>
                </a:cubicBezTo>
                <a:lnTo>
                  <a:pt x="887" y="36"/>
                </a:lnTo>
                <a:lnTo>
                  <a:pt x="4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6"/>
          <p:cNvSpPr/>
          <p:nvPr/>
        </p:nvSpPr>
        <p:spPr>
          <a:xfrm>
            <a:off x="8905161" y="-60023"/>
            <a:ext cx="99372" cy="7217"/>
          </a:xfrm>
          <a:custGeom>
            <a:rect b="b" l="l" r="r" t="t"/>
            <a:pathLst>
              <a:path extrusionOk="0" h="54" w="513">
                <a:moveTo>
                  <a:pt x="512" y="0"/>
                </a:moveTo>
                <a:lnTo>
                  <a:pt x="115" y="18"/>
                </a:lnTo>
                <a:lnTo>
                  <a:pt x="0" y="53"/>
                </a:lnTo>
                <a:lnTo>
                  <a:pt x="5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6"/>
          <p:cNvSpPr/>
          <p:nvPr/>
        </p:nvSpPr>
        <p:spPr>
          <a:xfrm>
            <a:off x="9142842" y="-60023"/>
            <a:ext cx="60049" cy="3609"/>
          </a:xfrm>
          <a:custGeom>
            <a:rect b="b" l="l" r="r" t="t"/>
            <a:pathLst>
              <a:path extrusionOk="0" h="27" w="310">
                <a:moveTo>
                  <a:pt x="45" y="0"/>
                </a:moveTo>
                <a:lnTo>
                  <a:pt x="1" y="27"/>
                </a:lnTo>
                <a:lnTo>
                  <a:pt x="310" y="9"/>
                </a:lnTo>
                <a:lnTo>
                  <a:pt x="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6"/>
          <p:cNvSpPr/>
          <p:nvPr/>
        </p:nvSpPr>
        <p:spPr>
          <a:xfrm>
            <a:off x="9339650" y="256211"/>
            <a:ext cx="46296" cy="10692"/>
          </a:xfrm>
          <a:custGeom>
            <a:rect b="b" l="l" r="r" t="t"/>
            <a:pathLst>
              <a:path extrusionOk="0" h="80" w="239">
                <a:moveTo>
                  <a:pt x="239" y="1"/>
                </a:moveTo>
                <a:cubicBezTo>
                  <a:pt x="124" y="36"/>
                  <a:pt x="53" y="62"/>
                  <a:pt x="0" y="80"/>
                </a:cubicBezTo>
                <a:cubicBezTo>
                  <a:pt x="80" y="53"/>
                  <a:pt x="159" y="27"/>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6"/>
          <p:cNvSpPr/>
          <p:nvPr/>
        </p:nvSpPr>
        <p:spPr>
          <a:xfrm>
            <a:off x="8980320" y="328119"/>
            <a:ext cx="16659" cy="3742"/>
          </a:xfrm>
          <a:custGeom>
            <a:rect b="b" l="l" r="r" t="t"/>
            <a:pathLst>
              <a:path extrusionOk="0" h="28" w="86">
                <a:moveTo>
                  <a:pt x="83" y="1"/>
                </a:moveTo>
                <a:cubicBezTo>
                  <a:pt x="82" y="1"/>
                  <a:pt x="70" y="4"/>
                  <a:pt x="45" y="10"/>
                </a:cubicBezTo>
                <a:lnTo>
                  <a:pt x="1" y="28"/>
                </a:lnTo>
                <a:cubicBezTo>
                  <a:pt x="52" y="11"/>
                  <a:pt x="85" y="1"/>
                  <a:pt x="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6"/>
          <p:cNvSpPr/>
          <p:nvPr/>
        </p:nvSpPr>
        <p:spPr>
          <a:xfrm>
            <a:off x="7767120" y="283344"/>
            <a:ext cx="130753" cy="17910"/>
          </a:xfrm>
          <a:custGeom>
            <a:rect b="b" l="l" r="r" t="t"/>
            <a:pathLst>
              <a:path extrusionOk="0" h="134" w="675">
                <a:moveTo>
                  <a:pt x="675" y="1"/>
                </a:moveTo>
                <a:lnTo>
                  <a:pt x="675" y="1"/>
                </a:lnTo>
                <a:cubicBezTo>
                  <a:pt x="604" y="9"/>
                  <a:pt x="533" y="18"/>
                  <a:pt x="463" y="27"/>
                </a:cubicBezTo>
                <a:cubicBezTo>
                  <a:pt x="174" y="77"/>
                  <a:pt x="1" y="134"/>
                  <a:pt x="95" y="134"/>
                </a:cubicBezTo>
                <a:cubicBezTo>
                  <a:pt x="101" y="134"/>
                  <a:pt x="109" y="134"/>
                  <a:pt x="118" y="133"/>
                </a:cubicBezTo>
                <a:lnTo>
                  <a:pt x="304" y="115"/>
                </a:lnTo>
                <a:cubicBezTo>
                  <a:pt x="348" y="80"/>
                  <a:pt x="410" y="54"/>
                  <a:pt x="489" y="27"/>
                </a:cubicBezTo>
                <a:cubicBezTo>
                  <a:pt x="551" y="18"/>
                  <a:pt x="613" y="9"/>
                  <a:pt x="6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6"/>
          <p:cNvSpPr/>
          <p:nvPr/>
        </p:nvSpPr>
        <p:spPr>
          <a:xfrm>
            <a:off x="8014099" y="454426"/>
            <a:ext cx="71865" cy="3742"/>
          </a:xfrm>
          <a:custGeom>
            <a:rect b="b" l="l" r="r" t="t"/>
            <a:pathLst>
              <a:path extrusionOk="0" h="28" w="371">
                <a:moveTo>
                  <a:pt x="0" y="1"/>
                </a:moveTo>
                <a:cubicBezTo>
                  <a:pt x="115" y="10"/>
                  <a:pt x="238" y="19"/>
                  <a:pt x="371" y="27"/>
                </a:cubicBezTo>
                <a:cubicBezTo>
                  <a:pt x="336" y="19"/>
                  <a:pt x="300" y="10"/>
                  <a:pt x="2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6"/>
          <p:cNvSpPr/>
          <p:nvPr/>
        </p:nvSpPr>
        <p:spPr>
          <a:xfrm>
            <a:off x="8140591" y="442664"/>
            <a:ext cx="95885" cy="9623"/>
          </a:xfrm>
          <a:custGeom>
            <a:rect b="b" l="l" r="r" t="t"/>
            <a:pathLst>
              <a:path extrusionOk="0" h="72" w="495">
                <a:moveTo>
                  <a:pt x="0" y="1"/>
                </a:moveTo>
                <a:lnTo>
                  <a:pt x="0" y="1"/>
                </a:lnTo>
                <a:cubicBezTo>
                  <a:pt x="159" y="27"/>
                  <a:pt x="327" y="54"/>
                  <a:pt x="495" y="71"/>
                </a:cubicBezTo>
                <a:cubicBezTo>
                  <a:pt x="380" y="54"/>
                  <a:pt x="221" y="2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6"/>
          <p:cNvSpPr/>
          <p:nvPr/>
        </p:nvSpPr>
        <p:spPr>
          <a:xfrm>
            <a:off x="7637722" y="355385"/>
            <a:ext cx="94336" cy="6014"/>
          </a:xfrm>
          <a:custGeom>
            <a:rect b="b" l="l" r="r" t="t"/>
            <a:pathLst>
              <a:path extrusionOk="0" h="45" w="487">
                <a:moveTo>
                  <a:pt x="310" y="0"/>
                </a:moveTo>
                <a:lnTo>
                  <a:pt x="0" y="44"/>
                </a:lnTo>
                <a:cubicBezTo>
                  <a:pt x="486" y="36"/>
                  <a:pt x="274" y="18"/>
                  <a:pt x="3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6"/>
          <p:cNvSpPr/>
          <p:nvPr/>
        </p:nvSpPr>
        <p:spPr>
          <a:xfrm>
            <a:off x="7376021" y="107450"/>
            <a:ext cx="121648" cy="61615"/>
          </a:xfrm>
          <a:custGeom>
            <a:rect b="b" l="l" r="r" t="t"/>
            <a:pathLst>
              <a:path extrusionOk="0" h="461" w="628">
                <a:moveTo>
                  <a:pt x="221" y="1"/>
                </a:moveTo>
                <a:lnTo>
                  <a:pt x="221" y="1"/>
                </a:lnTo>
                <a:cubicBezTo>
                  <a:pt x="142" y="10"/>
                  <a:pt x="62" y="19"/>
                  <a:pt x="1" y="27"/>
                </a:cubicBezTo>
                <a:lnTo>
                  <a:pt x="2" y="45"/>
                </a:lnTo>
                <a:lnTo>
                  <a:pt x="2" y="45"/>
                </a:lnTo>
                <a:cubicBezTo>
                  <a:pt x="107" y="36"/>
                  <a:pt x="177" y="19"/>
                  <a:pt x="221" y="1"/>
                </a:cubicBezTo>
                <a:close/>
                <a:moveTo>
                  <a:pt x="2" y="45"/>
                </a:moveTo>
                <a:cubicBezTo>
                  <a:pt x="1" y="45"/>
                  <a:pt x="1" y="45"/>
                  <a:pt x="1" y="45"/>
                </a:cubicBezTo>
                <a:lnTo>
                  <a:pt x="14" y="231"/>
                </a:lnTo>
                <a:lnTo>
                  <a:pt x="2" y="45"/>
                </a:lnTo>
                <a:close/>
                <a:moveTo>
                  <a:pt x="14" y="231"/>
                </a:moveTo>
                <a:lnTo>
                  <a:pt x="27" y="434"/>
                </a:lnTo>
                <a:cubicBezTo>
                  <a:pt x="265" y="442"/>
                  <a:pt x="451" y="451"/>
                  <a:pt x="627" y="460"/>
                </a:cubicBezTo>
                <a:cubicBezTo>
                  <a:pt x="389" y="442"/>
                  <a:pt x="177" y="425"/>
                  <a:pt x="27" y="416"/>
                </a:cubicBezTo>
                <a:lnTo>
                  <a:pt x="14" y="23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6"/>
          <p:cNvSpPr/>
          <p:nvPr/>
        </p:nvSpPr>
        <p:spPr>
          <a:xfrm>
            <a:off x="9214708" y="332931"/>
            <a:ext cx="48039" cy="10692"/>
          </a:xfrm>
          <a:custGeom>
            <a:rect b="b" l="l" r="r" t="t"/>
            <a:pathLst>
              <a:path extrusionOk="0" h="80" w="248">
                <a:moveTo>
                  <a:pt x="248" y="0"/>
                </a:moveTo>
                <a:lnTo>
                  <a:pt x="248" y="0"/>
                </a:lnTo>
                <a:cubicBezTo>
                  <a:pt x="89" y="45"/>
                  <a:pt x="1" y="80"/>
                  <a:pt x="36" y="80"/>
                </a:cubicBezTo>
                <a:cubicBezTo>
                  <a:pt x="186" y="27"/>
                  <a:pt x="248" y="0"/>
                  <a:pt x="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6"/>
          <p:cNvSpPr/>
          <p:nvPr/>
        </p:nvSpPr>
        <p:spPr>
          <a:xfrm>
            <a:off x="7497477" y="168933"/>
            <a:ext cx="183247" cy="2539"/>
          </a:xfrm>
          <a:custGeom>
            <a:rect b="b" l="l" r="r" t="t"/>
            <a:pathLst>
              <a:path extrusionOk="0" h="19" w="946">
                <a:moveTo>
                  <a:pt x="0" y="0"/>
                </a:moveTo>
                <a:cubicBezTo>
                  <a:pt x="181" y="11"/>
                  <a:pt x="377" y="19"/>
                  <a:pt x="577" y="19"/>
                </a:cubicBezTo>
                <a:cubicBezTo>
                  <a:pt x="700" y="19"/>
                  <a:pt x="824" y="16"/>
                  <a:pt x="945" y="9"/>
                </a:cubicBezTo>
                <a:cubicBezTo>
                  <a:pt x="883" y="0"/>
                  <a:pt x="830" y="0"/>
                  <a:pt x="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6"/>
          <p:cNvSpPr/>
          <p:nvPr/>
        </p:nvSpPr>
        <p:spPr>
          <a:xfrm>
            <a:off x="7612152" y="-33425"/>
            <a:ext cx="15884" cy="2940"/>
          </a:xfrm>
          <a:custGeom>
            <a:rect b="b" l="l" r="r" t="t"/>
            <a:pathLst>
              <a:path extrusionOk="0" h="22" w="82">
                <a:moveTo>
                  <a:pt x="78" y="1"/>
                </a:moveTo>
                <a:cubicBezTo>
                  <a:pt x="68" y="1"/>
                  <a:pt x="39" y="9"/>
                  <a:pt x="0" y="22"/>
                </a:cubicBezTo>
                <a:cubicBezTo>
                  <a:pt x="27" y="13"/>
                  <a:pt x="62" y="4"/>
                  <a:pt x="79" y="4"/>
                </a:cubicBezTo>
                <a:cubicBezTo>
                  <a:pt x="82" y="2"/>
                  <a:pt x="81" y="1"/>
                  <a:pt x="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26"/>
          <p:cNvSpPr/>
          <p:nvPr/>
        </p:nvSpPr>
        <p:spPr>
          <a:xfrm>
            <a:off x="8446651" y="-339769"/>
            <a:ext cx="85812" cy="6014"/>
          </a:xfrm>
          <a:custGeom>
            <a:rect b="b" l="l" r="r" t="t"/>
            <a:pathLst>
              <a:path extrusionOk="0" h="45" w="443">
                <a:moveTo>
                  <a:pt x="442" y="0"/>
                </a:moveTo>
                <a:cubicBezTo>
                  <a:pt x="363" y="0"/>
                  <a:pt x="231" y="18"/>
                  <a:pt x="1" y="45"/>
                </a:cubicBezTo>
                <a:cubicBezTo>
                  <a:pt x="107" y="36"/>
                  <a:pt x="284" y="18"/>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6"/>
          <p:cNvSpPr/>
          <p:nvPr/>
        </p:nvSpPr>
        <p:spPr>
          <a:xfrm>
            <a:off x="8785448" y="-58285"/>
            <a:ext cx="22470" cy="3074"/>
          </a:xfrm>
          <a:custGeom>
            <a:rect b="b" l="l" r="r" t="t"/>
            <a:pathLst>
              <a:path extrusionOk="0" h="23" w="116">
                <a:moveTo>
                  <a:pt x="114" y="1"/>
                </a:moveTo>
                <a:cubicBezTo>
                  <a:pt x="112" y="1"/>
                  <a:pt x="23" y="17"/>
                  <a:pt x="0" y="22"/>
                </a:cubicBezTo>
                <a:cubicBezTo>
                  <a:pt x="88" y="6"/>
                  <a:pt x="116" y="1"/>
                  <a:pt x="1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6"/>
          <p:cNvSpPr/>
          <p:nvPr/>
        </p:nvSpPr>
        <p:spPr>
          <a:xfrm>
            <a:off x="8999109" y="-62429"/>
            <a:ext cx="17434" cy="3609"/>
          </a:xfrm>
          <a:custGeom>
            <a:rect b="b" l="l" r="r" t="t"/>
            <a:pathLst>
              <a:path extrusionOk="0" h="27" w="90">
                <a:moveTo>
                  <a:pt x="89" y="0"/>
                </a:moveTo>
                <a:cubicBezTo>
                  <a:pt x="45" y="9"/>
                  <a:pt x="1" y="18"/>
                  <a:pt x="1" y="27"/>
                </a:cubicBezTo>
                <a:cubicBezTo>
                  <a:pt x="19" y="18"/>
                  <a:pt x="54" y="9"/>
                  <a:pt x="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6"/>
          <p:cNvSpPr/>
          <p:nvPr/>
        </p:nvSpPr>
        <p:spPr>
          <a:xfrm>
            <a:off x="8145627" y="140865"/>
            <a:ext cx="10460" cy="1069"/>
          </a:xfrm>
          <a:custGeom>
            <a:rect b="b" l="l" r="r" t="t"/>
            <a:pathLst>
              <a:path extrusionOk="0" h="8" w="54">
                <a:moveTo>
                  <a:pt x="2" y="0"/>
                </a:moveTo>
                <a:cubicBezTo>
                  <a:pt x="1" y="0"/>
                  <a:pt x="14" y="3"/>
                  <a:pt x="36" y="7"/>
                </a:cubicBezTo>
                <a:lnTo>
                  <a:pt x="54" y="7"/>
                </a:lnTo>
                <a:cubicBezTo>
                  <a:pt x="19" y="3"/>
                  <a:pt x="3" y="0"/>
                  <a:pt x="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6"/>
          <p:cNvSpPr/>
          <p:nvPr/>
        </p:nvSpPr>
        <p:spPr>
          <a:xfrm>
            <a:off x="8795715" y="-61226"/>
            <a:ext cx="60049" cy="6014"/>
          </a:xfrm>
          <a:custGeom>
            <a:rect b="b" l="l" r="r" t="t"/>
            <a:pathLst>
              <a:path extrusionOk="0" h="45" w="310">
                <a:moveTo>
                  <a:pt x="309" y="0"/>
                </a:moveTo>
                <a:lnTo>
                  <a:pt x="309" y="0"/>
                </a:lnTo>
                <a:cubicBezTo>
                  <a:pt x="226" y="9"/>
                  <a:pt x="126" y="25"/>
                  <a:pt x="18" y="42"/>
                </a:cubicBezTo>
                <a:lnTo>
                  <a:pt x="18" y="42"/>
                </a:lnTo>
                <a:cubicBezTo>
                  <a:pt x="74" y="34"/>
                  <a:pt x="167" y="24"/>
                  <a:pt x="309" y="0"/>
                </a:cubicBezTo>
                <a:close/>
                <a:moveTo>
                  <a:pt x="18" y="42"/>
                </a:moveTo>
                <a:cubicBezTo>
                  <a:pt x="12" y="43"/>
                  <a:pt x="6" y="44"/>
                  <a:pt x="0" y="44"/>
                </a:cubicBezTo>
                <a:cubicBezTo>
                  <a:pt x="6" y="44"/>
                  <a:pt x="12" y="43"/>
                  <a:pt x="18" y="4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6"/>
          <p:cNvSpPr/>
          <p:nvPr/>
        </p:nvSpPr>
        <p:spPr>
          <a:xfrm>
            <a:off x="8847048" y="-67508"/>
            <a:ext cx="43003" cy="5213"/>
          </a:xfrm>
          <a:custGeom>
            <a:rect b="b" l="l" r="r" t="t"/>
            <a:pathLst>
              <a:path extrusionOk="0" h="39" w="222">
                <a:moveTo>
                  <a:pt x="209" y="1"/>
                </a:moveTo>
                <a:cubicBezTo>
                  <a:pt x="190" y="1"/>
                  <a:pt x="130" y="11"/>
                  <a:pt x="0" y="38"/>
                </a:cubicBezTo>
                <a:cubicBezTo>
                  <a:pt x="80" y="30"/>
                  <a:pt x="141" y="21"/>
                  <a:pt x="203" y="12"/>
                </a:cubicBezTo>
                <a:cubicBezTo>
                  <a:pt x="217" y="5"/>
                  <a:pt x="221" y="1"/>
                  <a:pt x="2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6"/>
          <p:cNvSpPr/>
          <p:nvPr/>
        </p:nvSpPr>
        <p:spPr>
          <a:xfrm>
            <a:off x="8720362" y="-55345"/>
            <a:ext cx="75546" cy="8420"/>
          </a:xfrm>
          <a:custGeom>
            <a:rect b="b" l="l" r="r" t="t"/>
            <a:pathLst>
              <a:path extrusionOk="0" h="63" w="390">
                <a:moveTo>
                  <a:pt x="389" y="0"/>
                </a:moveTo>
                <a:cubicBezTo>
                  <a:pt x="360" y="0"/>
                  <a:pt x="342" y="4"/>
                  <a:pt x="336" y="4"/>
                </a:cubicBezTo>
                <a:cubicBezTo>
                  <a:pt x="333" y="4"/>
                  <a:pt x="333" y="3"/>
                  <a:pt x="336" y="0"/>
                </a:cubicBezTo>
                <a:lnTo>
                  <a:pt x="336" y="0"/>
                </a:lnTo>
                <a:cubicBezTo>
                  <a:pt x="305" y="8"/>
                  <a:pt x="267" y="16"/>
                  <a:pt x="221" y="25"/>
                </a:cubicBezTo>
                <a:lnTo>
                  <a:pt x="221" y="25"/>
                </a:lnTo>
                <a:cubicBezTo>
                  <a:pt x="278" y="16"/>
                  <a:pt x="334" y="8"/>
                  <a:pt x="389" y="0"/>
                </a:cubicBezTo>
                <a:close/>
                <a:moveTo>
                  <a:pt x="221" y="25"/>
                </a:moveTo>
                <a:lnTo>
                  <a:pt x="221" y="25"/>
                </a:lnTo>
                <a:cubicBezTo>
                  <a:pt x="151" y="36"/>
                  <a:pt x="79" y="48"/>
                  <a:pt x="1" y="62"/>
                </a:cubicBezTo>
                <a:cubicBezTo>
                  <a:pt x="93" y="48"/>
                  <a:pt x="164" y="36"/>
                  <a:pt x="221" y="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6"/>
          <p:cNvSpPr/>
          <p:nvPr/>
        </p:nvSpPr>
        <p:spPr>
          <a:xfrm>
            <a:off x="7926736" y="64680"/>
            <a:ext cx="33899" cy="12296"/>
          </a:xfrm>
          <a:custGeom>
            <a:rect b="b" l="l" r="r" t="t"/>
            <a:pathLst>
              <a:path extrusionOk="0" h="92" w="175">
                <a:moveTo>
                  <a:pt x="173" y="1"/>
                </a:moveTo>
                <a:cubicBezTo>
                  <a:pt x="171" y="1"/>
                  <a:pt x="105" y="36"/>
                  <a:pt x="15" y="84"/>
                </a:cubicBezTo>
                <a:lnTo>
                  <a:pt x="15" y="84"/>
                </a:lnTo>
                <a:cubicBezTo>
                  <a:pt x="24" y="81"/>
                  <a:pt x="34" y="79"/>
                  <a:pt x="45" y="74"/>
                </a:cubicBezTo>
                <a:cubicBezTo>
                  <a:pt x="138" y="22"/>
                  <a:pt x="174" y="1"/>
                  <a:pt x="173" y="1"/>
                </a:cubicBezTo>
                <a:close/>
                <a:moveTo>
                  <a:pt x="15" y="84"/>
                </a:moveTo>
                <a:cubicBezTo>
                  <a:pt x="9" y="86"/>
                  <a:pt x="4" y="88"/>
                  <a:pt x="1" y="91"/>
                </a:cubicBezTo>
                <a:cubicBezTo>
                  <a:pt x="5" y="89"/>
                  <a:pt x="10" y="86"/>
                  <a:pt x="15" y="8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6"/>
          <p:cNvSpPr/>
          <p:nvPr/>
        </p:nvSpPr>
        <p:spPr>
          <a:xfrm>
            <a:off x="8573337" y="308204"/>
            <a:ext cx="6973" cy="134"/>
          </a:xfrm>
          <a:custGeom>
            <a:rect b="b" l="l" r="r" t="t"/>
            <a:pathLst>
              <a:path extrusionOk="0" h="1" w="36">
                <a:moveTo>
                  <a:pt x="27" y="0"/>
                </a:moveTo>
                <a:cubicBezTo>
                  <a:pt x="18" y="0"/>
                  <a:pt x="9" y="0"/>
                  <a:pt x="0" y="0"/>
                </a:cubicBezTo>
                <a:cubicBezTo>
                  <a:pt x="9" y="0"/>
                  <a:pt x="27"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6"/>
          <p:cNvSpPr/>
          <p:nvPr/>
        </p:nvSpPr>
        <p:spPr>
          <a:xfrm>
            <a:off x="8580117" y="304595"/>
            <a:ext cx="169494" cy="17776"/>
          </a:xfrm>
          <a:custGeom>
            <a:rect b="b" l="l" r="r" t="t"/>
            <a:pathLst>
              <a:path extrusionOk="0" h="133" w="875">
                <a:moveTo>
                  <a:pt x="875" y="1"/>
                </a:moveTo>
                <a:lnTo>
                  <a:pt x="875" y="1"/>
                </a:lnTo>
                <a:cubicBezTo>
                  <a:pt x="650" y="27"/>
                  <a:pt x="484" y="34"/>
                  <a:pt x="328" y="34"/>
                </a:cubicBezTo>
                <a:cubicBezTo>
                  <a:pt x="220" y="34"/>
                  <a:pt x="116" y="31"/>
                  <a:pt x="1" y="27"/>
                </a:cubicBezTo>
                <a:lnTo>
                  <a:pt x="1" y="27"/>
                </a:lnTo>
                <a:lnTo>
                  <a:pt x="292" y="133"/>
                </a:lnTo>
                <a:lnTo>
                  <a:pt x="8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6"/>
          <p:cNvSpPr/>
          <p:nvPr/>
        </p:nvSpPr>
        <p:spPr>
          <a:xfrm>
            <a:off x="7376021" y="-366901"/>
            <a:ext cx="2264828" cy="897092"/>
          </a:xfrm>
          <a:custGeom>
            <a:rect b="b" l="l" r="r" t="t"/>
            <a:pathLst>
              <a:path extrusionOk="0" h="6712" w="11692">
                <a:moveTo>
                  <a:pt x="5389" y="1387"/>
                </a:moveTo>
                <a:cubicBezTo>
                  <a:pt x="5418" y="1387"/>
                  <a:pt x="5407" y="1397"/>
                  <a:pt x="5334" y="1422"/>
                </a:cubicBezTo>
                <a:cubicBezTo>
                  <a:pt x="5224" y="1426"/>
                  <a:pt x="5046" y="1445"/>
                  <a:pt x="4827" y="1477"/>
                </a:cubicBezTo>
                <a:lnTo>
                  <a:pt x="4827" y="1477"/>
                </a:lnTo>
                <a:cubicBezTo>
                  <a:pt x="5047" y="1438"/>
                  <a:pt x="5323" y="1387"/>
                  <a:pt x="5389" y="1387"/>
                </a:cubicBezTo>
                <a:close/>
                <a:moveTo>
                  <a:pt x="7202" y="1556"/>
                </a:moveTo>
                <a:cubicBezTo>
                  <a:pt x="7191" y="1556"/>
                  <a:pt x="7175" y="1559"/>
                  <a:pt x="7153" y="1563"/>
                </a:cubicBezTo>
                <a:cubicBezTo>
                  <a:pt x="7168" y="1561"/>
                  <a:pt x="7185" y="1559"/>
                  <a:pt x="7202" y="1556"/>
                </a:cubicBezTo>
                <a:close/>
                <a:moveTo>
                  <a:pt x="9884" y="1815"/>
                </a:moveTo>
                <a:lnTo>
                  <a:pt x="9884" y="1815"/>
                </a:lnTo>
                <a:cubicBezTo>
                  <a:pt x="9885" y="1815"/>
                  <a:pt x="9886" y="1816"/>
                  <a:pt x="9887" y="1816"/>
                </a:cubicBezTo>
                <a:lnTo>
                  <a:pt x="9887" y="1816"/>
                </a:lnTo>
                <a:cubicBezTo>
                  <a:pt x="9879" y="1817"/>
                  <a:pt x="9871" y="1818"/>
                  <a:pt x="9863" y="1819"/>
                </a:cubicBezTo>
                <a:cubicBezTo>
                  <a:pt x="9871" y="1818"/>
                  <a:pt x="9878" y="1817"/>
                  <a:pt x="9884" y="1815"/>
                </a:cubicBezTo>
                <a:close/>
                <a:moveTo>
                  <a:pt x="9125" y="2169"/>
                </a:moveTo>
                <a:lnTo>
                  <a:pt x="9177" y="2179"/>
                </a:lnTo>
                <a:lnTo>
                  <a:pt x="9177" y="2179"/>
                </a:lnTo>
                <a:cubicBezTo>
                  <a:pt x="9175" y="2179"/>
                  <a:pt x="9173" y="2179"/>
                  <a:pt x="9171" y="2179"/>
                </a:cubicBezTo>
                <a:cubicBezTo>
                  <a:pt x="9143" y="2179"/>
                  <a:pt x="9089" y="2184"/>
                  <a:pt x="9021" y="2192"/>
                </a:cubicBezTo>
                <a:lnTo>
                  <a:pt x="9021" y="2192"/>
                </a:lnTo>
                <a:cubicBezTo>
                  <a:pt x="9056" y="2184"/>
                  <a:pt x="9090" y="2177"/>
                  <a:pt x="9125" y="2169"/>
                </a:cubicBezTo>
                <a:close/>
                <a:moveTo>
                  <a:pt x="10532" y="2091"/>
                </a:moveTo>
                <a:lnTo>
                  <a:pt x="10542" y="2234"/>
                </a:lnTo>
                <a:lnTo>
                  <a:pt x="10542" y="2234"/>
                </a:lnTo>
                <a:cubicBezTo>
                  <a:pt x="10542" y="2234"/>
                  <a:pt x="10543" y="2234"/>
                  <a:pt x="10543" y="2234"/>
                </a:cubicBezTo>
                <a:lnTo>
                  <a:pt x="10532" y="2091"/>
                </a:lnTo>
                <a:close/>
                <a:moveTo>
                  <a:pt x="8586" y="2258"/>
                </a:moveTo>
                <a:cubicBezTo>
                  <a:pt x="8545" y="2265"/>
                  <a:pt x="8508" y="2272"/>
                  <a:pt x="8477" y="2278"/>
                </a:cubicBezTo>
                <a:cubicBezTo>
                  <a:pt x="8508" y="2271"/>
                  <a:pt x="8545" y="2264"/>
                  <a:pt x="8586" y="2258"/>
                </a:cubicBezTo>
                <a:close/>
                <a:moveTo>
                  <a:pt x="10542" y="2234"/>
                </a:moveTo>
                <a:cubicBezTo>
                  <a:pt x="10268" y="2252"/>
                  <a:pt x="9986" y="2261"/>
                  <a:pt x="9713" y="2261"/>
                </a:cubicBezTo>
                <a:cubicBezTo>
                  <a:pt x="9828" y="2277"/>
                  <a:pt x="9878" y="2280"/>
                  <a:pt x="9921" y="2280"/>
                </a:cubicBezTo>
                <a:cubicBezTo>
                  <a:pt x="9946" y="2280"/>
                  <a:pt x="9968" y="2279"/>
                  <a:pt x="9998" y="2279"/>
                </a:cubicBezTo>
                <a:cubicBezTo>
                  <a:pt x="10057" y="2279"/>
                  <a:pt x="10147" y="2283"/>
                  <a:pt x="10349" y="2305"/>
                </a:cubicBezTo>
                <a:cubicBezTo>
                  <a:pt x="10225" y="2278"/>
                  <a:pt x="10340" y="2270"/>
                  <a:pt x="10543" y="2261"/>
                </a:cubicBezTo>
                <a:lnTo>
                  <a:pt x="10542" y="2234"/>
                </a:lnTo>
                <a:close/>
                <a:moveTo>
                  <a:pt x="4354" y="2782"/>
                </a:moveTo>
                <a:cubicBezTo>
                  <a:pt x="4255" y="2810"/>
                  <a:pt x="4157" y="2839"/>
                  <a:pt x="4059" y="2872"/>
                </a:cubicBezTo>
                <a:lnTo>
                  <a:pt x="4059" y="2872"/>
                </a:lnTo>
                <a:cubicBezTo>
                  <a:pt x="4035" y="2876"/>
                  <a:pt x="4012" y="2880"/>
                  <a:pt x="3989" y="2884"/>
                </a:cubicBezTo>
                <a:lnTo>
                  <a:pt x="3989" y="2884"/>
                </a:lnTo>
                <a:cubicBezTo>
                  <a:pt x="4111" y="2847"/>
                  <a:pt x="4232" y="2813"/>
                  <a:pt x="4354" y="2782"/>
                </a:cubicBezTo>
                <a:close/>
                <a:moveTo>
                  <a:pt x="1316" y="2967"/>
                </a:moveTo>
                <a:cubicBezTo>
                  <a:pt x="1296" y="2969"/>
                  <a:pt x="1268" y="2973"/>
                  <a:pt x="1232" y="2978"/>
                </a:cubicBezTo>
                <a:lnTo>
                  <a:pt x="1232" y="2978"/>
                </a:lnTo>
                <a:lnTo>
                  <a:pt x="1316" y="2967"/>
                </a:lnTo>
                <a:close/>
                <a:moveTo>
                  <a:pt x="4758" y="2959"/>
                </a:moveTo>
                <a:lnTo>
                  <a:pt x="4758" y="2959"/>
                </a:lnTo>
                <a:cubicBezTo>
                  <a:pt x="4757" y="2963"/>
                  <a:pt x="4762" y="2966"/>
                  <a:pt x="4777" y="2967"/>
                </a:cubicBezTo>
                <a:cubicBezTo>
                  <a:pt x="4681" y="2986"/>
                  <a:pt x="4591" y="3003"/>
                  <a:pt x="4506" y="3018"/>
                </a:cubicBezTo>
                <a:lnTo>
                  <a:pt x="4506" y="3018"/>
                </a:lnTo>
                <a:cubicBezTo>
                  <a:pt x="4576" y="3000"/>
                  <a:pt x="4658" y="2981"/>
                  <a:pt x="4758" y="2959"/>
                </a:cubicBezTo>
                <a:close/>
                <a:moveTo>
                  <a:pt x="3992" y="3161"/>
                </a:moveTo>
                <a:cubicBezTo>
                  <a:pt x="4018" y="3161"/>
                  <a:pt x="3939" y="3197"/>
                  <a:pt x="3841" y="3232"/>
                </a:cubicBezTo>
                <a:cubicBezTo>
                  <a:pt x="3748" y="3268"/>
                  <a:pt x="3630" y="3314"/>
                  <a:pt x="3556" y="3345"/>
                </a:cubicBezTo>
                <a:lnTo>
                  <a:pt x="3556" y="3345"/>
                </a:lnTo>
                <a:cubicBezTo>
                  <a:pt x="3521" y="3344"/>
                  <a:pt x="3486" y="3343"/>
                  <a:pt x="3450" y="3342"/>
                </a:cubicBezTo>
                <a:lnTo>
                  <a:pt x="3450" y="3342"/>
                </a:lnTo>
                <a:cubicBezTo>
                  <a:pt x="3538" y="3300"/>
                  <a:pt x="3597" y="3270"/>
                  <a:pt x="3603" y="3267"/>
                </a:cubicBezTo>
                <a:cubicBezTo>
                  <a:pt x="3736" y="3223"/>
                  <a:pt x="3824" y="3197"/>
                  <a:pt x="3894" y="3179"/>
                </a:cubicBezTo>
                <a:cubicBezTo>
                  <a:pt x="3956" y="3161"/>
                  <a:pt x="3983" y="3161"/>
                  <a:pt x="3992" y="3161"/>
                </a:cubicBezTo>
                <a:close/>
                <a:moveTo>
                  <a:pt x="2971" y="3567"/>
                </a:moveTo>
                <a:cubicBezTo>
                  <a:pt x="3018" y="3570"/>
                  <a:pt x="3067" y="3573"/>
                  <a:pt x="3117" y="3576"/>
                </a:cubicBezTo>
                <a:cubicBezTo>
                  <a:pt x="3083" y="3581"/>
                  <a:pt x="3014" y="3584"/>
                  <a:pt x="2930" y="3586"/>
                </a:cubicBezTo>
                <a:lnTo>
                  <a:pt x="2930" y="3586"/>
                </a:lnTo>
                <a:cubicBezTo>
                  <a:pt x="2944" y="3580"/>
                  <a:pt x="2957" y="3574"/>
                  <a:pt x="2971" y="3567"/>
                </a:cubicBezTo>
                <a:close/>
                <a:moveTo>
                  <a:pt x="2862" y="3560"/>
                </a:moveTo>
                <a:cubicBezTo>
                  <a:pt x="2893" y="3562"/>
                  <a:pt x="2925" y="3565"/>
                  <a:pt x="2957" y="3567"/>
                </a:cubicBezTo>
                <a:lnTo>
                  <a:pt x="2957" y="3567"/>
                </a:lnTo>
                <a:cubicBezTo>
                  <a:pt x="2945" y="3573"/>
                  <a:pt x="2932" y="3579"/>
                  <a:pt x="2918" y="3586"/>
                </a:cubicBezTo>
                <a:lnTo>
                  <a:pt x="2918" y="3586"/>
                </a:lnTo>
                <a:cubicBezTo>
                  <a:pt x="2880" y="3587"/>
                  <a:pt x="2840" y="3589"/>
                  <a:pt x="2800" y="3590"/>
                </a:cubicBezTo>
                <a:lnTo>
                  <a:pt x="2800" y="3590"/>
                </a:lnTo>
                <a:lnTo>
                  <a:pt x="2862" y="3560"/>
                </a:lnTo>
                <a:close/>
                <a:moveTo>
                  <a:pt x="2770" y="3554"/>
                </a:moveTo>
                <a:cubicBezTo>
                  <a:pt x="2770" y="3554"/>
                  <a:pt x="2770" y="3554"/>
                  <a:pt x="2771" y="3554"/>
                </a:cubicBezTo>
                <a:lnTo>
                  <a:pt x="2771" y="3554"/>
                </a:lnTo>
                <a:lnTo>
                  <a:pt x="2779" y="3591"/>
                </a:lnTo>
                <a:lnTo>
                  <a:pt x="2779" y="3591"/>
                </a:lnTo>
                <a:cubicBezTo>
                  <a:pt x="2778" y="3591"/>
                  <a:pt x="2778" y="3591"/>
                  <a:pt x="2778" y="3591"/>
                </a:cubicBezTo>
                <a:lnTo>
                  <a:pt x="2778" y="3591"/>
                </a:lnTo>
                <a:lnTo>
                  <a:pt x="2770" y="3554"/>
                </a:lnTo>
                <a:close/>
                <a:moveTo>
                  <a:pt x="2311" y="3590"/>
                </a:moveTo>
                <a:lnTo>
                  <a:pt x="2287" y="3603"/>
                </a:lnTo>
                <a:lnTo>
                  <a:pt x="2474" y="3599"/>
                </a:lnTo>
                <a:lnTo>
                  <a:pt x="2474" y="3599"/>
                </a:lnTo>
                <a:lnTo>
                  <a:pt x="2311" y="3590"/>
                </a:lnTo>
                <a:close/>
                <a:moveTo>
                  <a:pt x="3552" y="3059"/>
                </a:moveTo>
                <a:cubicBezTo>
                  <a:pt x="3444" y="3103"/>
                  <a:pt x="3332" y="3151"/>
                  <a:pt x="3214" y="3203"/>
                </a:cubicBezTo>
                <a:lnTo>
                  <a:pt x="3214" y="3203"/>
                </a:lnTo>
                <a:cubicBezTo>
                  <a:pt x="3208" y="3204"/>
                  <a:pt x="3203" y="3205"/>
                  <a:pt x="3197" y="3206"/>
                </a:cubicBezTo>
                <a:lnTo>
                  <a:pt x="3212" y="3204"/>
                </a:lnTo>
                <a:lnTo>
                  <a:pt x="3212" y="3204"/>
                </a:lnTo>
                <a:cubicBezTo>
                  <a:pt x="3162" y="3226"/>
                  <a:pt x="3110" y="3249"/>
                  <a:pt x="3057" y="3273"/>
                </a:cubicBezTo>
                <a:lnTo>
                  <a:pt x="3057" y="3273"/>
                </a:lnTo>
                <a:cubicBezTo>
                  <a:pt x="2975" y="3286"/>
                  <a:pt x="2899" y="3296"/>
                  <a:pt x="2835" y="3303"/>
                </a:cubicBezTo>
                <a:cubicBezTo>
                  <a:pt x="2884" y="3299"/>
                  <a:pt x="2955" y="3291"/>
                  <a:pt x="3044" y="3279"/>
                </a:cubicBezTo>
                <a:lnTo>
                  <a:pt x="3044" y="3279"/>
                </a:lnTo>
                <a:cubicBezTo>
                  <a:pt x="2974" y="3310"/>
                  <a:pt x="2901" y="3343"/>
                  <a:pt x="2826" y="3378"/>
                </a:cubicBezTo>
                <a:lnTo>
                  <a:pt x="2826" y="3378"/>
                </a:lnTo>
                <a:lnTo>
                  <a:pt x="2732" y="3374"/>
                </a:lnTo>
                <a:lnTo>
                  <a:pt x="2732" y="3374"/>
                </a:lnTo>
                <a:lnTo>
                  <a:pt x="2741" y="3418"/>
                </a:lnTo>
                <a:lnTo>
                  <a:pt x="2741" y="3418"/>
                </a:lnTo>
                <a:cubicBezTo>
                  <a:pt x="2741" y="3418"/>
                  <a:pt x="2740" y="3418"/>
                  <a:pt x="2740" y="3418"/>
                </a:cubicBezTo>
                <a:lnTo>
                  <a:pt x="2740" y="3418"/>
                </a:lnTo>
                <a:lnTo>
                  <a:pt x="2730" y="3374"/>
                </a:lnTo>
                <a:lnTo>
                  <a:pt x="2730" y="3374"/>
                </a:lnTo>
                <a:lnTo>
                  <a:pt x="2726" y="3374"/>
                </a:lnTo>
                <a:lnTo>
                  <a:pt x="2726" y="3374"/>
                </a:lnTo>
                <a:cubicBezTo>
                  <a:pt x="2727" y="3373"/>
                  <a:pt x="2728" y="3372"/>
                  <a:pt x="2730" y="3372"/>
                </a:cubicBezTo>
                <a:lnTo>
                  <a:pt x="2730" y="3372"/>
                </a:lnTo>
                <a:lnTo>
                  <a:pt x="2730" y="3374"/>
                </a:lnTo>
                <a:lnTo>
                  <a:pt x="2730" y="3374"/>
                </a:lnTo>
                <a:lnTo>
                  <a:pt x="2732" y="3374"/>
                </a:lnTo>
                <a:lnTo>
                  <a:pt x="2732" y="3374"/>
                </a:lnTo>
                <a:lnTo>
                  <a:pt x="2731" y="3371"/>
                </a:lnTo>
                <a:lnTo>
                  <a:pt x="2731" y="3371"/>
                </a:lnTo>
                <a:cubicBezTo>
                  <a:pt x="2731" y="3371"/>
                  <a:pt x="2730" y="3372"/>
                  <a:pt x="2730" y="3372"/>
                </a:cubicBezTo>
                <a:lnTo>
                  <a:pt x="2730" y="3372"/>
                </a:lnTo>
                <a:lnTo>
                  <a:pt x="2727" y="3362"/>
                </a:lnTo>
                <a:lnTo>
                  <a:pt x="2727" y="3362"/>
                </a:lnTo>
                <a:cubicBezTo>
                  <a:pt x="2707" y="3371"/>
                  <a:pt x="2687" y="3381"/>
                  <a:pt x="2667" y="3391"/>
                </a:cubicBezTo>
                <a:lnTo>
                  <a:pt x="2217" y="3585"/>
                </a:lnTo>
                <a:lnTo>
                  <a:pt x="2311" y="3590"/>
                </a:lnTo>
                <a:lnTo>
                  <a:pt x="2311" y="3590"/>
                </a:lnTo>
                <a:lnTo>
                  <a:pt x="2667" y="3400"/>
                </a:lnTo>
                <a:cubicBezTo>
                  <a:pt x="2686" y="3392"/>
                  <a:pt x="2703" y="3384"/>
                  <a:pt x="2721" y="3376"/>
                </a:cubicBezTo>
                <a:lnTo>
                  <a:pt x="2721" y="3376"/>
                </a:lnTo>
                <a:lnTo>
                  <a:pt x="2731" y="3422"/>
                </a:lnTo>
                <a:lnTo>
                  <a:pt x="2731" y="3422"/>
                </a:lnTo>
                <a:cubicBezTo>
                  <a:pt x="2716" y="3429"/>
                  <a:pt x="2700" y="3437"/>
                  <a:pt x="2685" y="3444"/>
                </a:cubicBezTo>
                <a:lnTo>
                  <a:pt x="2464" y="3541"/>
                </a:lnTo>
                <a:lnTo>
                  <a:pt x="2711" y="3550"/>
                </a:lnTo>
                <a:cubicBezTo>
                  <a:pt x="2728" y="3551"/>
                  <a:pt x="2745" y="3552"/>
                  <a:pt x="2762" y="3554"/>
                </a:cubicBezTo>
                <a:lnTo>
                  <a:pt x="2762" y="3554"/>
                </a:lnTo>
                <a:lnTo>
                  <a:pt x="2770" y="3591"/>
                </a:lnTo>
                <a:lnTo>
                  <a:pt x="2770" y="3591"/>
                </a:lnTo>
                <a:cubicBezTo>
                  <a:pt x="2751" y="3592"/>
                  <a:pt x="2731" y="3593"/>
                  <a:pt x="2711" y="3594"/>
                </a:cubicBezTo>
                <a:lnTo>
                  <a:pt x="2474" y="3599"/>
                </a:lnTo>
                <a:lnTo>
                  <a:pt x="2474" y="3599"/>
                </a:lnTo>
                <a:lnTo>
                  <a:pt x="2711" y="3612"/>
                </a:lnTo>
                <a:cubicBezTo>
                  <a:pt x="2735" y="3613"/>
                  <a:pt x="2759" y="3613"/>
                  <a:pt x="2783" y="3614"/>
                </a:cubicBezTo>
                <a:lnTo>
                  <a:pt x="2783" y="3614"/>
                </a:lnTo>
                <a:lnTo>
                  <a:pt x="2780" y="3600"/>
                </a:lnTo>
                <a:lnTo>
                  <a:pt x="2780" y="3599"/>
                </a:lnTo>
                <a:lnTo>
                  <a:pt x="2780" y="3599"/>
                </a:lnTo>
                <a:lnTo>
                  <a:pt x="2784" y="3614"/>
                </a:lnTo>
                <a:lnTo>
                  <a:pt x="2784" y="3614"/>
                </a:lnTo>
                <a:cubicBezTo>
                  <a:pt x="2783" y="3614"/>
                  <a:pt x="2783" y="3614"/>
                  <a:pt x="2783" y="3614"/>
                </a:cubicBezTo>
                <a:lnTo>
                  <a:pt x="2783" y="3614"/>
                </a:lnTo>
                <a:lnTo>
                  <a:pt x="2791" y="3647"/>
                </a:lnTo>
                <a:lnTo>
                  <a:pt x="2791" y="3647"/>
                </a:lnTo>
                <a:lnTo>
                  <a:pt x="2784" y="3614"/>
                </a:lnTo>
                <a:lnTo>
                  <a:pt x="2784" y="3614"/>
                </a:lnTo>
                <a:cubicBezTo>
                  <a:pt x="2809" y="3614"/>
                  <a:pt x="2834" y="3614"/>
                  <a:pt x="2860" y="3614"/>
                </a:cubicBezTo>
                <a:lnTo>
                  <a:pt x="2860" y="3614"/>
                </a:lnTo>
                <a:cubicBezTo>
                  <a:pt x="2838" y="3625"/>
                  <a:pt x="2815" y="3636"/>
                  <a:pt x="2791" y="3647"/>
                </a:cubicBezTo>
                <a:lnTo>
                  <a:pt x="2791" y="3647"/>
                </a:lnTo>
                <a:cubicBezTo>
                  <a:pt x="2815" y="3637"/>
                  <a:pt x="2840" y="3626"/>
                  <a:pt x="2866" y="3615"/>
                </a:cubicBezTo>
                <a:lnTo>
                  <a:pt x="2866" y="3615"/>
                </a:lnTo>
                <a:cubicBezTo>
                  <a:pt x="2871" y="3615"/>
                  <a:pt x="2877" y="3615"/>
                  <a:pt x="2882" y="3615"/>
                </a:cubicBezTo>
                <a:cubicBezTo>
                  <a:pt x="2939" y="3615"/>
                  <a:pt x="2995" y="3614"/>
                  <a:pt x="3052" y="3614"/>
                </a:cubicBezTo>
                <a:cubicBezTo>
                  <a:pt x="3166" y="3614"/>
                  <a:pt x="3281" y="3616"/>
                  <a:pt x="3400" y="3629"/>
                </a:cubicBezTo>
                <a:cubicBezTo>
                  <a:pt x="3372" y="3646"/>
                  <a:pt x="3248" y="3652"/>
                  <a:pt x="3069" y="3652"/>
                </a:cubicBezTo>
                <a:cubicBezTo>
                  <a:pt x="2966" y="3652"/>
                  <a:pt x="2844" y="3650"/>
                  <a:pt x="2711" y="3647"/>
                </a:cubicBezTo>
                <a:lnTo>
                  <a:pt x="2093" y="3629"/>
                </a:lnTo>
                <a:lnTo>
                  <a:pt x="2649" y="3356"/>
                </a:lnTo>
                <a:cubicBezTo>
                  <a:pt x="2673" y="3344"/>
                  <a:pt x="2696" y="3333"/>
                  <a:pt x="2720" y="3321"/>
                </a:cubicBezTo>
                <a:lnTo>
                  <a:pt x="2720" y="3321"/>
                </a:lnTo>
                <a:lnTo>
                  <a:pt x="2722" y="3329"/>
                </a:lnTo>
                <a:lnTo>
                  <a:pt x="2807" y="3329"/>
                </a:lnTo>
                <a:cubicBezTo>
                  <a:pt x="2779" y="3338"/>
                  <a:pt x="2754" y="3349"/>
                  <a:pt x="2729" y="3361"/>
                </a:cubicBezTo>
                <a:lnTo>
                  <a:pt x="2729" y="3361"/>
                </a:lnTo>
                <a:lnTo>
                  <a:pt x="2722" y="3329"/>
                </a:lnTo>
                <a:lnTo>
                  <a:pt x="2720" y="3329"/>
                </a:lnTo>
                <a:lnTo>
                  <a:pt x="2727" y="3362"/>
                </a:lnTo>
                <a:lnTo>
                  <a:pt x="2727" y="3362"/>
                </a:lnTo>
                <a:cubicBezTo>
                  <a:pt x="2728" y="3361"/>
                  <a:pt x="2728" y="3361"/>
                  <a:pt x="2729" y="3361"/>
                </a:cubicBezTo>
                <a:lnTo>
                  <a:pt x="2729" y="3361"/>
                </a:lnTo>
                <a:lnTo>
                  <a:pt x="2731" y="3371"/>
                </a:lnTo>
                <a:lnTo>
                  <a:pt x="2731" y="3371"/>
                </a:lnTo>
                <a:cubicBezTo>
                  <a:pt x="2767" y="3354"/>
                  <a:pt x="2801" y="3337"/>
                  <a:pt x="2835" y="3320"/>
                </a:cubicBezTo>
                <a:lnTo>
                  <a:pt x="2835" y="3320"/>
                </a:lnTo>
                <a:cubicBezTo>
                  <a:pt x="2825" y="3323"/>
                  <a:pt x="2816" y="3326"/>
                  <a:pt x="2807" y="3329"/>
                </a:cubicBezTo>
                <a:lnTo>
                  <a:pt x="2807" y="3329"/>
                </a:lnTo>
                <a:cubicBezTo>
                  <a:pt x="2781" y="3329"/>
                  <a:pt x="2755" y="3329"/>
                  <a:pt x="2721" y="3321"/>
                </a:cubicBezTo>
                <a:lnTo>
                  <a:pt x="2721" y="3321"/>
                </a:lnTo>
                <a:cubicBezTo>
                  <a:pt x="2813" y="3276"/>
                  <a:pt x="2911" y="3233"/>
                  <a:pt x="3011" y="3191"/>
                </a:cubicBezTo>
                <a:lnTo>
                  <a:pt x="3011" y="3191"/>
                </a:lnTo>
                <a:cubicBezTo>
                  <a:pt x="3221" y="3142"/>
                  <a:pt x="3376" y="3100"/>
                  <a:pt x="3552" y="3059"/>
                </a:cubicBezTo>
                <a:close/>
                <a:moveTo>
                  <a:pt x="8177" y="3647"/>
                </a:moveTo>
                <a:lnTo>
                  <a:pt x="8177" y="3647"/>
                </a:lnTo>
                <a:cubicBezTo>
                  <a:pt x="8133" y="3653"/>
                  <a:pt x="8075" y="3659"/>
                  <a:pt x="8012" y="3664"/>
                </a:cubicBezTo>
                <a:lnTo>
                  <a:pt x="8012" y="3664"/>
                </a:lnTo>
                <a:cubicBezTo>
                  <a:pt x="8065" y="3659"/>
                  <a:pt x="8120" y="3653"/>
                  <a:pt x="8177" y="3647"/>
                </a:cubicBezTo>
                <a:close/>
                <a:moveTo>
                  <a:pt x="7891" y="3639"/>
                </a:moveTo>
                <a:cubicBezTo>
                  <a:pt x="7850" y="3653"/>
                  <a:pt x="7809" y="3666"/>
                  <a:pt x="7768" y="3678"/>
                </a:cubicBezTo>
                <a:lnTo>
                  <a:pt x="7768" y="3678"/>
                </a:lnTo>
                <a:cubicBezTo>
                  <a:pt x="7737" y="3680"/>
                  <a:pt x="7708" y="3680"/>
                  <a:pt x="7681" y="3681"/>
                </a:cubicBezTo>
                <a:lnTo>
                  <a:pt x="7681" y="3681"/>
                </a:lnTo>
                <a:cubicBezTo>
                  <a:pt x="7710" y="3671"/>
                  <a:pt x="7715" y="3661"/>
                  <a:pt x="7677" y="3654"/>
                </a:cubicBezTo>
                <a:lnTo>
                  <a:pt x="7677" y="3654"/>
                </a:lnTo>
                <a:cubicBezTo>
                  <a:pt x="7745" y="3650"/>
                  <a:pt x="7818" y="3645"/>
                  <a:pt x="7891" y="3639"/>
                </a:cubicBezTo>
                <a:close/>
                <a:moveTo>
                  <a:pt x="6266" y="3677"/>
                </a:moveTo>
                <a:cubicBezTo>
                  <a:pt x="6373" y="3677"/>
                  <a:pt x="6459" y="3679"/>
                  <a:pt x="6535" y="3683"/>
                </a:cubicBezTo>
                <a:lnTo>
                  <a:pt x="6535" y="3683"/>
                </a:lnTo>
                <a:cubicBezTo>
                  <a:pt x="6252" y="3690"/>
                  <a:pt x="5957" y="3679"/>
                  <a:pt x="6561" y="3709"/>
                </a:cubicBezTo>
                <a:cubicBezTo>
                  <a:pt x="6416" y="3714"/>
                  <a:pt x="6306" y="3715"/>
                  <a:pt x="6211" y="3715"/>
                </a:cubicBezTo>
                <a:cubicBezTo>
                  <a:pt x="6001" y="3715"/>
                  <a:pt x="5866" y="3707"/>
                  <a:pt x="5584" y="3707"/>
                </a:cubicBezTo>
                <a:lnTo>
                  <a:pt x="5584" y="3707"/>
                </a:lnTo>
                <a:cubicBezTo>
                  <a:pt x="5555" y="3704"/>
                  <a:pt x="5515" y="3702"/>
                  <a:pt x="5457" y="3700"/>
                </a:cubicBezTo>
                <a:cubicBezTo>
                  <a:pt x="5831" y="3684"/>
                  <a:pt x="6080" y="3677"/>
                  <a:pt x="6266" y="3677"/>
                </a:cubicBezTo>
                <a:close/>
                <a:moveTo>
                  <a:pt x="36" y="3700"/>
                </a:moveTo>
                <a:cubicBezTo>
                  <a:pt x="36" y="3700"/>
                  <a:pt x="36" y="3700"/>
                  <a:pt x="37" y="3700"/>
                </a:cubicBezTo>
                <a:lnTo>
                  <a:pt x="37" y="3700"/>
                </a:lnTo>
                <a:lnTo>
                  <a:pt x="38" y="3718"/>
                </a:lnTo>
                <a:lnTo>
                  <a:pt x="38" y="3718"/>
                </a:lnTo>
                <a:cubicBezTo>
                  <a:pt x="38" y="3718"/>
                  <a:pt x="38" y="3718"/>
                  <a:pt x="38" y="3718"/>
                </a:cubicBezTo>
                <a:lnTo>
                  <a:pt x="38" y="3718"/>
                </a:lnTo>
                <a:lnTo>
                  <a:pt x="36" y="3700"/>
                </a:lnTo>
                <a:close/>
                <a:moveTo>
                  <a:pt x="41" y="3750"/>
                </a:moveTo>
                <a:lnTo>
                  <a:pt x="41" y="3750"/>
                </a:lnTo>
                <a:cubicBezTo>
                  <a:pt x="41" y="3750"/>
                  <a:pt x="41" y="3750"/>
                  <a:pt x="41" y="3750"/>
                </a:cubicBezTo>
                <a:lnTo>
                  <a:pt x="41" y="3750"/>
                </a:lnTo>
                <a:lnTo>
                  <a:pt x="45" y="3788"/>
                </a:lnTo>
                <a:lnTo>
                  <a:pt x="41" y="3750"/>
                </a:lnTo>
                <a:close/>
                <a:moveTo>
                  <a:pt x="7734" y="3689"/>
                </a:moveTo>
                <a:cubicBezTo>
                  <a:pt x="7606" y="3727"/>
                  <a:pt x="7479" y="3762"/>
                  <a:pt x="7328" y="3802"/>
                </a:cubicBezTo>
                <a:lnTo>
                  <a:pt x="7328" y="3802"/>
                </a:lnTo>
                <a:cubicBezTo>
                  <a:pt x="7125" y="3778"/>
                  <a:pt x="7461" y="3734"/>
                  <a:pt x="7624" y="3697"/>
                </a:cubicBezTo>
                <a:lnTo>
                  <a:pt x="7624" y="3697"/>
                </a:lnTo>
                <a:cubicBezTo>
                  <a:pt x="7659" y="3694"/>
                  <a:pt x="7696" y="3692"/>
                  <a:pt x="7734" y="3689"/>
                </a:cubicBezTo>
                <a:close/>
                <a:moveTo>
                  <a:pt x="625" y="3727"/>
                </a:moveTo>
                <a:lnTo>
                  <a:pt x="625" y="3727"/>
                </a:lnTo>
                <a:cubicBezTo>
                  <a:pt x="478" y="3750"/>
                  <a:pt x="303" y="3783"/>
                  <a:pt x="126" y="3817"/>
                </a:cubicBezTo>
                <a:lnTo>
                  <a:pt x="126" y="3817"/>
                </a:lnTo>
                <a:cubicBezTo>
                  <a:pt x="101" y="3819"/>
                  <a:pt x="75" y="3821"/>
                  <a:pt x="48" y="3823"/>
                </a:cubicBezTo>
                <a:lnTo>
                  <a:pt x="48" y="3823"/>
                </a:lnTo>
                <a:lnTo>
                  <a:pt x="45" y="3788"/>
                </a:lnTo>
                <a:lnTo>
                  <a:pt x="48" y="3823"/>
                </a:lnTo>
                <a:lnTo>
                  <a:pt x="48" y="3823"/>
                </a:lnTo>
                <a:cubicBezTo>
                  <a:pt x="46" y="3823"/>
                  <a:pt x="45" y="3823"/>
                  <a:pt x="44" y="3823"/>
                </a:cubicBezTo>
                <a:lnTo>
                  <a:pt x="44" y="3823"/>
                </a:lnTo>
                <a:lnTo>
                  <a:pt x="40" y="3788"/>
                </a:lnTo>
                <a:lnTo>
                  <a:pt x="42" y="3823"/>
                </a:lnTo>
                <a:lnTo>
                  <a:pt x="42" y="3823"/>
                </a:lnTo>
                <a:cubicBezTo>
                  <a:pt x="40" y="3823"/>
                  <a:pt x="38" y="3824"/>
                  <a:pt x="36" y="3824"/>
                </a:cubicBezTo>
                <a:lnTo>
                  <a:pt x="27" y="3753"/>
                </a:lnTo>
                <a:cubicBezTo>
                  <a:pt x="30" y="3752"/>
                  <a:pt x="33" y="3752"/>
                  <a:pt x="36" y="3751"/>
                </a:cubicBezTo>
                <a:lnTo>
                  <a:pt x="36" y="3751"/>
                </a:lnTo>
                <a:lnTo>
                  <a:pt x="40" y="3788"/>
                </a:lnTo>
                <a:lnTo>
                  <a:pt x="38" y="3750"/>
                </a:lnTo>
                <a:lnTo>
                  <a:pt x="38" y="3750"/>
                </a:lnTo>
                <a:cubicBezTo>
                  <a:pt x="37" y="3751"/>
                  <a:pt x="37" y="3751"/>
                  <a:pt x="36" y="3751"/>
                </a:cubicBezTo>
                <a:lnTo>
                  <a:pt x="36" y="3751"/>
                </a:lnTo>
                <a:lnTo>
                  <a:pt x="36" y="3744"/>
                </a:lnTo>
                <a:cubicBezTo>
                  <a:pt x="36" y="3744"/>
                  <a:pt x="37" y="3744"/>
                  <a:pt x="37" y="3744"/>
                </a:cubicBezTo>
                <a:lnTo>
                  <a:pt x="37" y="3744"/>
                </a:lnTo>
                <a:lnTo>
                  <a:pt x="38" y="3750"/>
                </a:lnTo>
                <a:lnTo>
                  <a:pt x="38" y="3750"/>
                </a:lnTo>
                <a:cubicBezTo>
                  <a:pt x="39" y="3750"/>
                  <a:pt x="40" y="3750"/>
                  <a:pt x="41" y="3750"/>
                </a:cubicBezTo>
                <a:lnTo>
                  <a:pt x="41" y="3750"/>
                </a:lnTo>
                <a:lnTo>
                  <a:pt x="40" y="3744"/>
                </a:lnTo>
                <a:lnTo>
                  <a:pt x="40" y="3744"/>
                </a:lnTo>
                <a:cubicBezTo>
                  <a:pt x="40" y="3744"/>
                  <a:pt x="40" y="3744"/>
                  <a:pt x="41" y="3744"/>
                </a:cubicBezTo>
                <a:lnTo>
                  <a:pt x="41" y="3744"/>
                </a:lnTo>
                <a:lnTo>
                  <a:pt x="41" y="3750"/>
                </a:lnTo>
                <a:lnTo>
                  <a:pt x="41" y="3750"/>
                </a:lnTo>
                <a:cubicBezTo>
                  <a:pt x="50" y="3747"/>
                  <a:pt x="59" y="3745"/>
                  <a:pt x="69" y="3743"/>
                </a:cubicBezTo>
                <a:lnTo>
                  <a:pt x="69" y="3743"/>
                </a:lnTo>
                <a:cubicBezTo>
                  <a:pt x="270" y="3735"/>
                  <a:pt x="468" y="3727"/>
                  <a:pt x="625" y="3727"/>
                </a:cubicBezTo>
                <a:close/>
                <a:moveTo>
                  <a:pt x="2861" y="3224"/>
                </a:moveTo>
                <a:lnTo>
                  <a:pt x="2861" y="3224"/>
                </a:lnTo>
                <a:cubicBezTo>
                  <a:pt x="2793" y="3267"/>
                  <a:pt x="2721" y="3307"/>
                  <a:pt x="2641" y="3347"/>
                </a:cubicBezTo>
                <a:lnTo>
                  <a:pt x="1996" y="3665"/>
                </a:lnTo>
                <a:lnTo>
                  <a:pt x="2711" y="3656"/>
                </a:lnTo>
                <a:cubicBezTo>
                  <a:pt x="3041" y="3656"/>
                  <a:pt x="3432" y="3697"/>
                  <a:pt x="3869" y="3697"/>
                </a:cubicBezTo>
                <a:cubicBezTo>
                  <a:pt x="4006" y="3697"/>
                  <a:pt x="4147" y="3693"/>
                  <a:pt x="4292" y="3682"/>
                </a:cubicBezTo>
                <a:lnTo>
                  <a:pt x="4292" y="3682"/>
                </a:lnTo>
                <a:lnTo>
                  <a:pt x="4239" y="3718"/>
                </a:lnTo>
                <a:cubicBezTo>
                  <a:pt x="4345" y="3718"/>
                  <a:pt x="4530" y="3706"/>
                  <a:pt x="4717" y="3706"/>
                </a:cubicBezTo>
                <a:cubicBezTo>
                  <a:pt x="4764" y="3706"/>
                  <a:pt x="4811" y="3707"/>
                  <a:pt x="4857" y="3709"/>
                </a:cubicBezTo>
                <a:lnTo>
                  <a:pt x="4442" y="3753"/>
                </a:lnTo>
                <a:cubicBezTo>
                  <a:pt x="4564" y="3746"/>
                  <a:pt x="4685" y="3744"/>
                  <a:pt x="4804" y="3744"/>
                </a:cubicBezTo>
                <a:cubicBezTo>
                  <a:pt x="4956" y="3744"/>
                  <a:pt x="5106" y="3748"/>
                  <a:pt x="5255" y="3753"/>
                </a:cubicBezTo>
                <a:lnTo>
                  <a:pt x="5255" y="3753"/>
                </a:lnTo>
                <a:cubicBezTo>
                  <a:pt x="5051" y="3792"/>
                  <a:pt x="4550" y="3838"/>
                  <a:pt x="4159" y="3850"/>
                </a:cubicBezTo>
                <a:cubicBezTo>
                  <a:pt x="4195" y="3841"/>
                  <a:pt x="4071" y="3824"/>
                  <a:pt x="4009" y="3815"/>
                </a:cubicBezTo>
                <a:cubicBezTo>
                  <a:pt x="2861" y="3806"/>
                  <a:pt x="2252" y="3780"/>
                  <a:pt x="1184" y="3771"/>
                </a:cubicBezTo>
                <a:cubicBezTo>
                  <a:pt x="1122" y="3759"/>
                  <a:pt x="889" y="3745"/>
                  <a:pt x="784" y="3731"/>
                </a:cubicBezTo>
                <a:lnTo>
                  <a:pt x="784" y="3731"/>
                </a:lnTo>
                <a:cubicBezTo>
                  <a:pt x="854" y="3717"/>
                  <a:pt x="921" y="3703"/>
                  <a:pt x="981" y="3691"/>
                </a:cubicBezTo>
                <a:cubicBezTo>
                  <a:pt x="971" y="3690"/>
                  <a:pt x="959" y="3689"/>
                  <a:pt x="944" y="3689"/>
                </a:cubicBezTo>
                <a:cubicBezTo>
                  <a:pt x="892" y="3689"/>
                  <a:pt x="806" y="3699"/>
                  <a:pt x="701" y="3715"/>
                </a:cubicBezTo>
                <a:lnTo>
                  <a:pt x="701" y="3715"/>
                </a:lnTo>
                <a:cubicBezTo>
                  <a:pt x="605" y="3721"/>
                  <a:pt x="498" y="3729"/>
                  <a:pt x="332" y="3729"/>
                </a:cubicBezTo>
                <a:cubicBezTo>
                  <a:pt x="281" y="3729"/>
                  <a:pt x="224" y="3728"/>
                  <a:pt x="159" y="3727"/>
                </a:cubicBezTo>
                <a:cubicBezTo>
                  <a:pt x="152" y="3727"/>
                  <a:pt x="145" y="3726"/>
                  <a:pt x="138" y="3726"/>
                </a:cubicBezTo>
                <a:lnTo>
                  <a:pt x="138" y="3726"/>
                </a:lnTo>
                <a:cubicBezTo>
                  <a:pt x="172" y="3718"/>
                  <a:pt x="208" y="3709"/>
                  <a:pt x="244" y="3701"/>
                </a:cubicBezTo>
                <a:lnTo>
                  <a:pt x="244" y="3701"/>
                </a:lnTo>
                <a:cubicBezTo>
                  <a:pt x="443" y="3701"/>
                  <a:pt x="648" y="3696"/>
                  <a:pt x="416" y="3665"/>
                </a:cubicBezTo>
                <a:lnTo>
                  <a:pt x="416" y="3665"/>
                </a:lnTo>
                <a:cubicBezTo>
                  <a:pt x="408" y="3673"/>
                  <a:pt x="373" y="3679"/>
                  <a:pt x="319" y="3683"/>
                </a:cubicBezTo>
                <a:lnTo>
                  <a:pt x="319" y="3683"/>
                </a:lnTo>
                <a:cubicBezTo>
                  <a:pt x="603" y="3616"/>
                  <a:pt x="945" y="3539"/>
                  <a:pt x="1325" y="3462"/>
                </a:cubicBezTo>
                <a:cubicBezTo>
                  <a:pt x="1656" y="3402"/>
                  <a:pt x="1792" y="3384"/>
                  <a:pt x="1841" y="3384"/>
                </a:cubicBezTo>
                <a:cubicBezTo>
                  <a:pt x="1907" y="3384"/>
                  <a:pt x="1820" y="3415"/>
                  <a:pt x="1834" y="3415"/>
                </a:cubicBezTo>
                <a:cubicBezTo>
                  <a:pt x="1837" y="3415"/>
                  <a:pt x="1846" y="3413"/>
                  <a:pt x="1864" y="3409"/>
                </a:cubicBezTo>
                <a:cubicBezTo>
                  <a:pt x="2316" y="3336"/>
                  <a:pt x="2624" y="3276"/>
                  <a:pt x="2861" y="3224"/>
                </a:cubicBezTo>
                <a:close/>
                <a:moveTo>
                  <a:pt x="8934" y="3609"/>
                </a:moveTo>
                <a:cubicBezTo>
                  <a:pt x="9115" y="3669"/>
                  <a:pt x="9168" y="3766"/>
                  <a:pt x="9090" y="3828"/>
                </a:cubicBezTo>
                <a:lnTo>
                  <a:pt x="9090" y="3828"/>
                </a:lnTo>
                <a:cubicBezTo>
                  <a:pt x="9020" y="3843"/>
                  <a:pt x="8948" y="3858"/>
                  <a:pt x="8876" y="3872"/>
                </a:cubicBezTo>
                <a:lnTo>
                  <a:pt x="8876" y="3872"/>
                </a:lnTo>
                <a:cubicBezTo>
                  <a:pt x="8688" y="3865"/>
                  <a:pt x="8269" y="3854"/>
                  <a:pt x="7911" y="3839"/>
                </a:cubicBezTo>
                <a:lnTo>
                  <a:pt x="7911" y="3839"/>
                </a:lnTo>
                <a:cubicBezTo>
                  <a:pt x="8218" y="3746"/>
                  <a:pt x="8572" y="3654"/>
                  <a:pt x="8620" y="3654"/>
                </a:cubicBezTo>
                <a:cubicBezTo>
                  <a:pt x="8643" y="3654"/>
                  <a:pt x="8590" y="3677"/>
                  <a:pt x="8415" y="3735"/>
                </a:cubicBezTo>
                <a:lnTo>
                  <a:pt x="8327" y="3762"/>
                </a:lnTo>
                <a:cubicBezTo>
                  <a:pt x="8307" y="3777"/>
                  <a:pt x="8307" y="3783"/>
                  <a:pt x="8325" y="3783"/>
                </a:cubicBezTo>
                <a:cubicBezTo>
                  <a:pt x="8385" y="3783"/>
                  <a:pt x="8648" y="3704"/>
                  <a:pt x="8934" y="3609"/>
                </a:cubicBezTo>
                <a:close/>
                <a:moveTo>
                  <a:pt x="8406" y="3956"/>
                </a:moveTo>
                <a:cubicBezTo>
                  <a:pt x="8402" y="3957"/>
                  <a:pt x="8397" y="3957"/>
                  <a:pt x="8392" y="3958"/>
                </a:cubicBezTo>
                <a:lnTo>
                  <a:pt x="8392" y="3958"/>
                </a:lnTo>
                <a:cubicBezTo>
                  <a:pt x="8397" y="3957"/>
                  <a:pt x="8402" y="3957"/>
                  <a:pt x="8406" y="3956"/>
                </a:cubicBezTo>
                <a:close/>
                <a:moveTo>
                  <a:pt x="8057" y="3998"/>
                </a:moveTo>
                <a:cubicBezTo>
                  <a:pt x="7954" y="4012"/>
                  <a:pt x="7850" y="4027"/>
                  <a:pt x="7745" y="4043"/>
                </a:cubicBezTo>
                <a:lnTo>
                  <a:pt x="7745" y="4043"/>
                </a:lnTo>
                <a:lnTo>
                  <a:pt x="7780" y="4000"/>
                </a:lnTo>
                <a:cubicBezTo>
                  <a:pt x="7873" y="4000"/>
                  <a:pt x="7965" y="4000"/>
                  <a:pt x="8057" y="3998"/>
                </a:cubicBezTo>
                <a:close/>
                <a:moveTo>
                  <a:pt x="8208" y="3996"/>
                </a:moveTo>
                <a:cubicBezTo>
                  <a:pt x="8115" y="4012"/>
                  <a:pt x="8023" y="4028"/>
                  <a:pt x="7930" y="4044"/>
                </a:cubicBezTo>
                <a:cubicBezTo>
                  <a:pt x="7960" y="4031"/>
                  <a:pt x="8037" y="4014"/>
                  <a:pt x="8127" y="3997"/>
                </a:cubicBezTo>
                <a:lnTo>
                  <a:pt x="8127" y="3997"/>
                </a:lnTo>
                <a:cubicBezTo>
                  <a:pt x="8154" y="3997"/>
                  <a:pt x="8181" y="3996"/>
                  <a:pt x="8208" y="3996"/>
                </a:cubicBezTo>
                <a:close/>
                <a:moveTo>
                  <a:pt x="7736" y="4044"/>
                </a:moveTo>
                <a:cubicBezTo>
                  <a:pt x="7662" y="4056"/>
                  <a:pt x="7588" y="4068"/>
                  <a:pt x="7514" y="4080"/>
                </a:cubicBezTo>
                <a:lnTo>
                  <a:pt x="7514" y="4080"/>
                </a:lnTo>
                <a:cubicBezTo>
                  <a:pt x="7549" y="4068"/>
                  <a:pt x="7585" y="4057"/>
                  <a:pt x="7620" y="4045"/>
                </a:cubicBezTo>
                <a:lnTo>
                  <a:pt x="7620" y="4045"/>
                </a:lnTo>
                <a:cubicBezTo>
                  <a:pt x="7660" y="4045"/>
                  <a:pt x="7699" y="4044"/>
                  <a:pt x="7736" y="4044"/>
                </a:cubicBezTo>
                <a:close/>
                <a:moveTo>
                  <a:pt x="6614" y="4065"/>
                </a:moveTo>
                <a:lnTo>
                  <a:pt x="6614" y="4065"/>
                </a:lnTo>
                <a:cubicBezTo>
                  <a:pt x="6534" y="4089"/>
                  <a:pt x="6443" y="4115"/>
                  <a:pt x="6340" y="4142"/>
                </a:cubicBezTo>
                <a:cubicBezTo>
                  <a:pt x="6252" y="4159"/>
                  <a:pt x="6213" y="4165"/>
                  <a:pt x="6198" y="4165"/>
                </a:cubicBezTo>
                <a:cubicBezTo>
                  <a:pt x="6173" y="4165"/>
                  <a:pt x="6207" y="4151"/>
                  <a:pt x="6191" y="4151"/>
                </a:cubicBezTo>
                <a:cubicBezTo>
                  <a:pt x="6173" y="4151"/>
                  <a:pt x="6083" y="4170"/>
                  <a:pt x="5740" y="4256"/>
                </a:cubicBezTo>
                <a:cubicBezTo>
                  <a:pt x="5900" y="4192"/>
                  <a:pt x="6075" y="4128"/>
                  <a:pt x="6377" y="4071"/>
                </a:cubicBezTo>
                <a:lnTo>
                  <a:pt x="6377" y="4071"/>
                </a:lnTo>
                <a:cubicBezTo>
                  <a:pt x="6456" y="4069"/>
                  <a:pt x="6535" y="4067"/>
                  <a:pt x="6614" y="4065"/>
                </a:cubicBezTo>
                <a:close/>
                <a:moveTo>
                  <a:pt x="7771" y="4133"/>
                </a:moveTo>
                <a:cubicBezTo>
                  <a:pt x="7532" y="4203"/>
                  <a:pt x="7082" y="4336"/>
                  <a:pt x="6596" y="4468"/>
                </a:cubicBezTo>
                <a:cubicBezTo>
                  <a:pt x="6498" y="4496"/>
                  <a:pt x="6399" y="4523"/>
                  <a:pt x="6301" y="4550"/>
                </a:cubicBezTo>
                <a:lnTo>
                  <a:pt x="6301" y="4550"/>
                </a:lnTo>
                <a:cubicBezTo>
                  <a:pt x="6168" y="4559"/>
                  <a:pt x="6049" y="4568"/>
                  <a:pt x="5940" y="4578"/>
                </a:cubicBezTo>
                <a:lnTo>
                  <a:pt x="5940" y="4578"/>
                </a:lnTo>
                <a:cubicBezTo>
                  <a:pt x="6361" y="4483"/>
                  <a:pt x="6721" y="4384"/>
                  <a:pt x="6960" y="4292"/>
                </a:cubicBezTo>
                <a:lnTo>
                  <a:pt x="6994" y="4292"/>
                </a:lnTo>
                <a:lnTo>
                  <a:pt x="7771" y="4133"/>
                </a:lnTo>
                <a:close/>
                <a:moveTo>
                  <a:pt x="10137" y="4742"/>
                </a:moveTo>
                <a:lnTo>
                  <a:pt x="10137" y="4742"/>
                </a:lnTo>
                <a:cubicBezTo>
                  <a:pt x="10127" y="4746"/>
                  <a:pt x="10117" y="4749"/>
                  <a:pt x="10107" y="4753"/>
                </a:cubicBezTo>
                <a:lnTo>
                  <a:pt x="10107" y="4753"/>
                </a:lnTo>
                <a:cubicBezTo>
                  <a:pt x="10116" y="4749"/>
                  <a:pt x="10126" y="4746"/>
                  <a:pt x="10137" y="4742"/>
                </a:cubicBezTo>
                <a:close/>
                <a:moveTo>
                  <a:pt x="5683" y="4828"/>
                </a:moveTo>
                <a:cubicBezTo>
                  <a:pt x="5677" y="4829"/>
                  <a:pt x="5672" y="4830"/>
                  <a:pt x="5669" y="4830"/>
                </a:cubicBezTo>
                <a:lnTo>
                  <a:pt x="5683" y="4828"/>
                </a:lnTo>
                <a:close/>
                <a:moveTo>
                  <a:pt x="3002" y="4829"/>
                </a:moveTo>
                <a:cubicBezTo>
                  <a:pt x="2901" y="4843"/>
                  <a:pt x="2798" y="4859"/>
                  <a:pt x="2694" y="4874"/>
                </a:cubicBezTo>
                <a:cubicBezTo>
                  <a:pt x="2798" y="4857"/>
                  <a:pt x="2902" y="4842"/>
                  <a:pt x="3002" y="4829"/>
                </a:cubicBezTo>
                <a:close/>
                <a:moveTo>
                  <a:pt x="9440" y="4954"/>
                </a:moveTo>
                <a:cubicBezTo>
                  <a:pt x="9380" y="4968"/>
                  <a:pt x="9333" y="4981"/>
                  <a:pt x="9300" y="4991"/>
                </a:cubicBezTo>
                <a:lnTo>
                  <a:pt x="9300" y="4991"/>
                </a:lnTo>
                <a:cubicBezTo>
                  <a:pt x="9347" y="4979"/>
                  <a:pt x="9393" y="4967"/>
                  <a:pt x="9440" y="4954"/>
                </a:cubicBezTo>
                <a:close/>
                <a:moveTo>
                  <a:pt x="4203" y="5007"/>
                </a:moveTo>
                <a:lnTo>
                  <a:pt x="4185" y="5009"/>
                </a:lnTo>
                <a:lnTo>
                  <a:pt x="4185" y="5009"/>
                </a:lnTo>
                <a:cubicBezTo>
                  <a:pt x="4194" y="5008"/>
                  <a:pt x="4200" y="5007"/>
                  <a:pt x="4203" y="5007"/>
                </a:cubicBezTo>
                <a:close/>
                <a:moveTo>
                  <a:pt x="4892" y="5060"/>
                </a:moveTo>
                <a:lnTo>
                  <a:pt x="4892" y="5060"/>
                </a:lnTo>
                <a:cubicBezTo>
                  <a:pt x="4894" y="5060"/>
                  <a:pt x="4894" y="5061"/>
                  <a:pt x="4895" y="5061"/>
                </a:cubicBezTo>
                <a:lnTo>
                  <a:pt x="4895" y="5061"/>
                </a:lnTo>
                <a:cubicBezTo>
                  <a:pt x="4894" y="5061"/>
                  <a:pt x="4893" y="5060"/>
                  <a:pt x="4892" y="5060"/>
                </a:cubicBezTo>
                <a:close/>
                <a:moveTo>
                  <a:pt x="4724" y="5060"/>
                </a:moveTo>
                <a:cubicBezTo>
                  <a:pt x="4699" y="5062"/>
                  <a:pt x="4672" y="5063"/>
                  <a:pt x="4646" y="5065"/>
                </a:cubicBezTo>
                <a:lnTo>
                  <a:pt x="4646" y="5065"/>
                </a:lnTo>
                <a:cubicBezTo>
                  <a:pt x="4678" y="5062"/>
                  <a:pt x="4705" y="5060"/>
                  <a:pt x="4724" y="5060"/>
                </a:cubicBezTo>
                <a:close/>
                <a:moveTo>
                  <a:pt x="4631" y="5110"/>
                </a:moveTo>
                <a:cubicBezTo>
                  <a:pt x="4526" y="5124"/>
                  <a:pt x="4398" y="5138"/>
                  <a:pt x="4263" y="5148"/>
                </a:cubicBezTo>
                <a:lnTo>
                  <a:pt x="4263" y="5148"/>
                </a:lnTo>
                <a:cubicBezTo>
                  <a:pt x="4333" y="5137"/>
                  <a:pt x="4405" y="5125"/>
                  <a:pt x="4477" y="5113"/>
                </a:cubicBezTo>
                <a:lnTo>
                  <a:pt x="4631" y="5110"/>
                </a:lnTo>
                <a:close/>
                <a:moveTo>
                  <a:pt x="9802" y="4830"/>
                </a:moveTo>
                <a:lnTo>
                  <a:pt x="9868" y="4835"/>
                </a:lnTo>
                <a:lnTo>
                  <a:pt x="9868" y="4835"/>
                </a:lnTo>
                <a:cubicBezTo>
                  <a:pt x="9709" y="4887"/>
                  <a:pt x="9550" y="4935"/>
                  <a:pt x="9387" y="4980"/>
                </a:cubicBezTo>
                <a:cubicBezTo>
                  <a:pt x="9304" y="5004"/>
                  <a:pt x="9259" y="5013"/>
                  <a:pt x="9248" y="5013"/>
                </a:cubicBezTo>
                <a:cubicBezTo>
                  <a:pt x="9237" y="5013"/>
                  <a:pt x="9256" y="5005"/>
                  <a:pt x="9300" y="4991"/>
                </a:cubicBezTo>
                <a:lnTo>
                  <a:pt x="9300" y="4991"/>
                </a:lnTo>
                <a:cubicBezTo>
                  <a:pt x="9155" y="5029"/>
                  <a:pt x="9010" y="5065"/>
                  <a:pt x="8865" y="5100"/>
                </a:cubicBezTo>
                <a:lnTo>
                  <a:pt x="8865" y="5100"/>
                </a:lnTo>
                <a:cubicBezTo>
                  <a:pt x="8429" y="5106"/>
                  <a:pt x="8039" y="5115"/>
                  <a:pt x="7786" y="5130"/>
                </a:cubicBezTo>
                <a:lnTo>
                  <a:pt x="7542" y="5130"/>
                </a:lnTo>
                <a:cubicBezTo>
                  <a:pt x="7590" y="5104"/>
                  <a:pt x="7663" y="5071"/>
                  <a:pt x="7700" y="5060"/>
                </a:cubicBezTo>
                <a:lnTo>
                  <a:pt x="7700" y="5060"/>
                </a:lnTo>
                <a:lnTo>
                  <a:pt x="7127" y="5130"/>
                </a:lnTo>
                <a:lnTo>
                  <a:pt x="6914" y="5130"/>
                </a:lnTo>
                <a:cubicBezTo>
                  <a:pt x="6847" y="5130"/>
                  <a:pt x="6779" y="5130"/>
                  <a:pt x="6711" y="5130"/>
                </a:cubicBezTo>
                <a:cubicBezTo>
                  <a:pt x="6379" y="5130"/>
                  <a:pt x="6042" y="5137"/>
                  <a:pt x="5711" y="5149"/>
                </a:cubicBezTo>
                <a:lnTo>
                  <a:pt x="5711" y="5149"/>
                </a:lnTo>
                <a:cubicBezTo>
                  <a:pt x="5714" y="5131"/>
                  <a:pt x="5732" y="5118"/>
                  <a:pt x="5766" y="5104"/>
                </a:cubicBezTo>
                <a:cubicBezTo>
                  <a:pt x="5828" y="5078"/>
                  <a:pt x="5961" y="5069"/>
                  <a:pt x="6181" y="5060"/>
                </a:cubicBezTo>
                <a:cubicBezTo>
                  <a:pt x="6120" y="5060"/>
                  <a:pt x="6049" y="5051"/>
                  <a:pt x="5978" y="5051"/>
                </a:cubicBezTo>
                <a:lnTo>
                  <a:pt x="5749" y="5051"/>
                </a:lnTo>
                <a:cubicBezTo>
                  <a:pt x="5723" y="5048"/>
                  <a:pt x="5697" y="5047"/>
                  <a:pt x="5669" y="5047"/>
                </a:cubicBezTo>
                <a:cubicBezTo>
                  <a:pt x="5603" y="5047"/>
                  <a:pt x="5526" y="5054"/>
                  <a:pt x="5413" y="5060"/>
                </a:cubicBezTo>
                <a:cubicBezTo>
                  <a:pt x="5449" y="5060"/>
                  <a:pt x="5466" y="5086"/>
                  <a:pt x="5475" y="5104"/>
                </a:cubicBezTo>
                <a:cubicBezTo>
                  <a:pt x="5484" y="5130"/>
                  <a:pt x="5466" y="5148"/>
                  <a:pt x="5369" y="5148"/>
                </a:cubicBezTo>
                <a:cubicBezTo>
                  <a:pt x="5263" y="5130"/>
                  <a:pt x="5219" y="5122"/>
                  <a:pt x="5175" y="5113"/>
                </a:cubicBezTo>
                <a:cubicBezTo>
                  <a:pt x="5139" y="5113"/>
                  <a:pt x="5113" y="5104"/>
                  <a:pt x="5086" y="5104"/>
                </a:cubicBezTo>
                <a:cubicBezTo>
                  <a:pt x="5078" y="5101"/>
                  <a:pt x="5070" y="5099"/>
                  <a:pt x="5061" y="5098"/>
                </a:cubicBezTo>
                <a:lnTo>
                  <a:pt x="5061" y="5098"/>
                </a:lnTo>
                <a:cubicBezTo>
                  <a:pt x="5685" y="5011"/>
                  <a:pt x="4310" y="5109"/>
                  <a:pt x="5510" y="4954"/>
                </a:cubicBezTo>
                <a:cubicBezTo>
                  <a:pt x="5771" y="4925"/>
                  <a:pt x="5904" y="4915"/>
                  <a:pt x="5971" y="4915"/>
                </a:cubicBezTo>
                <a:cubicBezTo>
                  <a:pt x="6120" y="4915"/>
                  <a:pt x="5950" y="4963"/>
                  <a:pt x="6115" y="4963"/>
                </a:cubicBezTo>
                <a:cubicBezTo>
                  <a:pt x="6124" y="4963"/>
                  <a:pt x="6134" y="4963"/>
                  <a:pt x="6146" y="4963"/>
                </a:cubicBezTo>
                <a:cubicBezTo>
                  <a:pt x="6515" y="4910"/>
                  <a:pt x="7115" y="4832"/>
                  <a:pt x="7783" y="4832"/>
                </a:cubicBezTo>
                <a:cubicBezTo>
                  <a:pt x="7898" y="4832"/>
                  <a:pt x="8015" y="4834"/>
                  <a:pt x="8133" y="4839"/>
                </a:cubicBezTo>
                <a:cubicBezTo>
                  <a:pt x="7877" y="4857"/>
                  <a:pt x="7665" y="4848"/>
                  <a:pt x="7418" y="4866"/>
                </a:cubicBezTo>
                <a:lnTo>
                  <a:pt x="8036" y="4874"/>
                </a:lnTo>
                <a:cubicBezTo>
                  <a:pt x="7294" y="4945"/>
                  <a:pt x="6764" y="4954"/>
                  <a:pt x="7338" y="4980"/>
                </a:cubicBezTo>
                <a:cubicBezTo>
                  <a:pt x="7373" y="4919"/>
                  <a:pt x="7974" y="4892"/>
                  <a:pt x="8565" y="4892"/>
                </a:cubicBezTo>
                <a:cubicBezTo>
                  <a:pt x="9166" y="4883"/>
                  <a:pt x="9757" y="4892"/>
                  <a:pt x="9802" y="4830"/>
                </a:cubicBezTo>
                <a:close/>
                <a:moveTo>
                  <a:pt x="3356" y="5307"/>
                </a:moveTo>
                <a:cubicBezTo>
                  <a:pt x="3312" y="5316"/>
                  <a:pt x="3397" y="5316"/>
                  <a:pt x="3206" y="5316"/>
                </a:cubicBezTo>
                <a:lnTo>
                  <a:pt x="3206" y="5316"/>
                </a:lnTo>
                <a:cubicBezTo>
                  <a:pt x="3276" y="5316"/>
                  <a:pt x="3312" y="5307"/>
                  <a:pt x="3356" y="5307"/>
                </a:cubicBezTo>
                <a:close/>
                <a:moveTo>
                  <a:pt x="6892" y="5368"/>
                </a:moveTo>
                <a:lnTo>
                  <a:pt x="6892" y="5368"/>
                </a:lnTo>
                <a:cubicBezTo>
                  <a:pt x="6865" y="5368"/>
                  <a:pt x="6839" y="5368"/>
                  <a:pt x="6813" y="5369"/>
                </a:cubicBezTo>
                <a:lnTo>
                  <a:pt x="6813" y="5369"/>
                </a:lnTo>
                <a:cubicBezTo>
                  <a:pt x="6843" y="5369"/>
                  <a:pt x="6877" y="5369"/>
                  <a:pt x="6914" y="5369"/>
                </a:cubicBezTo>
                <a:cubicBezTo>
                  <a:pt x="6907" y="5368"/>
                  <a:pt x="6900" y="5368"/>
                  <a:pt x="6892" y="5368"/>
                </a:cubicBezTo>
                <a:close/>
                <a:moveTo>
                  <a:pt x="6813" y="5369"/>
                </a:moveTo>
                <a:lnTo>
                  <a:pt x="6813" y="5369"/>
                </a:lnTo>
                <a:cubicBezTo>
                  <a:pt x="6715" y="5369"/>
                  <a:pt x="6652" y="5371"/>
                  <a:pt x="6605" y="5378"/>
                </a:cubicBezTo>
                <a:cubicBezTo>
                  <a:pt x="6663" y="5374"/>
                  <a:pt x="6734" y="5371"/>
                  <a:pt x="6813" y="5369"/>
                </a:cubicBezTo>
                <a:close/>
                <a:moveTo>
                  <a:pt x="7621" y="5404"/>
                </a:moveTo>
                <a:cubicBezTo>
                  <a:pt x="7642" y="5404"/>
                  <a:pt x="7663" y="5404"/>
                  <a:pt x="7685" y="5404"/>
                </a:cubicBezTo>
                <a:lnTo>
                  <a:pt x="7685" y="5404"/>
                </a:lnTo>
                <a:cubicBezTo>
                  <a:pt x="7638" y="5417"/>
                  <a:pt x="7595" y="5429"/>
                  <a:pt x="7559" y="5440"/>
                </a:cubicBezTo>
                <a:cubicBezTo>
                  <a:pt x="7504" y="5446"/>
                  <a:pt x="7474" y="5449"/>
                  <a:pt x="7462" y="5449"/>
                </a:cubicBezTo>
                <a:cubicBezTo>
                  <a:pt x="7420" y="5449"/>
                  <a:pt x="7567" y="5419"/>
                  <a:pt x="7621" y="5404"/>
                </a:cubicBezTo>
                <a:close/>
                <a:moveTo>
                  <a:pt x="7591" y="5380"/>
                </a:moveTo>
                <a:cubicBezTo>
                  <a:pt x="7665" y="5384"/>
                  <a:pt x="7714" y="5389"/>
                  <a:pt x="7723" y="5394"/>
                </a:cubicBezTo>
                <a:lnTo>
                  <a:pt x="7723" y="5394"/>
                </a:lnTo>
                <a:cubicBezTo>
                  <a:pt x="7710" y="5398"/>
                  <a:pt x="7698" y="5401"/>
                  <a:pt x="7686" y="5404"/>
                </a:cubicBezTo>
                <a:lnTo>
                  <a:pt x="7621" y="5404"/>
                </a:lnTo>
                <a:cubicBezTo>
                  <a:pt x="7639" y="5399"/>
                  <a:pt x="7646" y="5395"/>
                  <a:pt x="7629" y="5395"/>
                </a:cubicBezTo>
                <a:cubicBezTo>
                  <a:pt x="7618" y="5398"/>
                  <a:pt x="7606" y="5401"/>
                  <a:pt x="7594" y="5404"/>
                </a:cubicBezTo>
                <a:lnTo>
                  <a:pt x="7532" y="5404"/>
                </a:lnTo>
                <a:cubicBezTo>
                  <a:pt x="7552" y="5404"/>
                  <a:pt x="7573" y="5404"/>
                  <a:pt x="7594" y="5404"/>
                </a:cubicBezTo>
                <a:lnTo>
                  <a:pt x="7594" y="5404"/>
                </a:lnTo>
                <a:cubicBezTo>
                  <a:pt x="7393" y="5454"/>
                  <a:pt x="7185" y="5504"/>
                  <a:pt x="6985" y="5545"/>
                </a:cubicBezTo>
                <a:cubicBezTo>
                  <a:pt x="6967" y="5547"/>
                  <a:pt x="6953" y="5547"/>
                  <a:pt x="6941" y="5547"/>
                </a:cubicBezTo>
                <a:cubicBezTo>
                  <a:pt x="6795" y="5547"/>
                  <a:pt x="7199" y="5453"/>
                  <a:pt x="7591" y="5380"/>
                </a:cubicBezTo>
                <a:close/>
                <a:moveTo>
                  <a:pt x="6156" y="5609"/>
                </a:moveTo>
                <a:cubicBezTo>
                  <a:pt x="6121" y="5612"/>
                  <a:pt x="6079" y="5618"/>
                  <a:pt x="6035" y="5626"/>
                </a:cubicBezTo>
                <a:lnTo>
                  <a:pt x="6035" y="5626"/>
                </a:lnTo>
                <a:cubicBezTo>
                  <a:pt x="6077" y="5620"/>
                  <a:pt x="6117" y="5615"/>
                  <a:pt x="6156" y="5609"/>
                </a:cubicBezTo>
                <a:close/>
                <a:moveTo>
                  <a:pt x="4248" y="5413"/>
                </a:moveTo>
                <a:lnTo>
                  <a:pt x="4248" y="5413"/>
                </a:lnTo>
                <a:cubicBezTo>
                  <a:pt x="3894" y="5493"/>
                  <a:pt x="4177" y="5493"/>
                  <a:pt x="4159" y="5545"/>
                </a:cubicBezTo>
                <a:cubicBezTo>
                  <a:pt x="4140" y="5545"/>
                  <a:pt x="4120" y="5544"/>
                  <a:pt x="4099" y="5544"/>
                </a:cubicBezTo>
                <a:cubicBezTo>
                  <a:pt x="3696" y="5544"/>
                  <a:pt x="3023" y="5699"/>
                  <a:pt x="2325" y="5816"/>
                </a:cubicBezTo>
                <a:lnTo>
                  <a:pt x="2325" y="5816"/>
                </a:lnTo>
                <a:cubicBezTo>
                  <a:pt x="2288" y="5808"/>
                  <a:pt x="2252" y="5801"/>
                  <a:pt x="2215" y="5793"/>
                </a:cubicBezTo>
                <a:lnTo>
                  <a:pt x="2215" y="5793"/>
                </a:lnTo>
                <a:cubicBezTo>
                  <a:pt x="2764" y="5652"/>
                  <a:pt x="3386" y="5518"/>
                  <a:pt x="4248" y="5413"/>
                </a:cubicBezTo>
                <a:close/>
                <a:moveTo>
                  <a:pt x="2538" y="5815"/>
                </a:moveTo>
                <a:lnTo>
                  <a:pt x="2538" y="5815"/>
                </a:lnTo>
                <a:cubicBezTo>
                  <a:pt x="2531" y="5816"/>
                  <a:pt x="2524" y="5818"/>
                  <a:pt x="2517" y="5819"/>
                </a:cubicBezTo>
                <a:cubicBezTo>
                  <a:pt x="2524" y="5818"/>
                  <a:pt x="2531" y="5816"/>
                  <a:pt x="2538" y="5815"/>
                </a:cubicBezTo>
                <a:close/>
                <a:moveTo>
                  <a:pt x="2332" y="5899"/>
                </a:moveTo>
                <a:lnTo>
                  <a:pt x="2332" y="5899"/>
                </a:lnTo>
                <a:cubicBezTo>
                  <a:pt x="2464" y="5908"/>
                  <a:pt x="2667" y="5943"/>
                  <a:pt x="2897" y="5996"/>
                </a:cubicBezTo>
                <a:cubicBezTo>
                  <a:pt x="2729" y="5969"/>
                  <a:pt x="2543" y="5943"/>
                  <a:pt x="2332" y="5899"/>
                </a:cubicBezTo>
                <a:close/>
                <a:moveTo>
                  <a:pt x="6669" y="5361"/>
                </a:moveTo>
                <a:cubicBezTo>
                  <a:pt x="6738" y="5361"/>
                  <a:pt x="6812" y="5363"/>
                  <a:pt x="6892" y="5368"/>
                </a:cubicBezTo>
                <a:lnTo>
                  <a:pt x="6892" y="5368"/>
                </a:lnTo>
                <a:cubicBezTo>
                  <a:pt x="6938" y="5367"/>
                  <a:pt x="6986" y="5367"/>
                  <a:pt x="7033" y="5367"/>
                </a:cubicBezTo>
                <a:cubicBezTo>
                  <a:pt x="7165" y="5367"/>
                  <a:pt x="7300" y="5369"/>
                  <a:pt x="7415" y="5372"/>
                </a:cubicBezTo>
                <a:lnTo>
                  <a:pt x="7415" y="5372"/>
                </a:lnTo>
                <a:cubicBezTo>
                  <a:pt x="7093" y="5405"/>
                  <a:pt x="6953" y="5497"/>
                  <a:pt x="6156" y="5609"/>
                </a:cubicBezTo>
                <a:lnTo>
                  <a:pt x="6156" y="5609"/>
                </a:lnTo>
                <a:cubicBezTo>
                  <a:pt x="6174" y="5608"/>
                  <a:pt x="6191" y="5607"/>
                  <a:pt x="6205" y="5607"/>
                </a:cubicBezTo>
                <a:cubicBezTo>
                  <a:pt x="6213" y="5607"/>
                  <a:pt x="6219" y="5607"/>
                  <a:pt x="6226" y="5607"/>
                </a:cubicBezTo>
                <a:cubicBezTo>
                  <a:pt x="6040" y="5687"/>
                  <a:pt x="5881" y="5687"/>
                  <a:pt x="5572" y="5722"/>
                </a:cubicBezTo>
                <a:cubicBezTo>
                  <a:pt x="5689" y="5699"/>
                  <a:pt x="5881" y="5652"/>
                  <a:pt x="6035" y="5626"/>
                </a:cubicBezTo>
                <a:lnTo>
                  <a:pt x="6035" y="5626"/>
                </a:lnTo>
                <a:cubicBezTo>
                  <a:pt x="5970" y="5634"/>
                  <a:pt x="5901" y="5643"/>
                  <a:pt x="5828" y="5651"/>
                </a:cubicBezTo>
                <a:lnTo>
                  <a:pt x="6446" y="5528"/>
                </a:lnTo>
                <a:lnTo>
                  <a:pt x="6446" y="5528"/>
                </a:lnTo>
                <a:cubicBezTo>
                  <a:pt x="6040" y="5537"/>
                  <a:pt x="5554" y="5634"/>
                  <a:pt x="4848" y="5713"/>
                </a:cubicBezTo>
                <a:cubicBezTo>
                  <a:pt x="4956" y="5708"/>
                  <a:pt x="5509" y="5655"/>
                  <a:pt x="5705" y="5655"/>
                </a:cubicBezTo>
                <a:cubicBezTo>
                  <a:pt x="5814" y="5655"/>
                  <a:pt x="5811" y="5671"/>
                  <a:pt x="5554" y="5722"/>
                </a:cubicBezTo>
                <a:cubicBezTo>
                  <a:pt x="5351" y="5749"/>
                  <a:pt x="5086" y="5784"/>
                  <a:pt x="4707" y="5872"/>
                </a:cubicBezTo>
                <a:cubicBezTo>
                  <a:pt x="4703" y="5865"/>
                  <a:pt x="4687" y="5863"/>
                  <a:pt x="4660" y="5863"/>
                </a:cubicBezTo>
                <a:cubicBezTo>
                  <a:pt x="4616" y="5863"/>
                  <a:pt x="4544" y="5870"/>
                  <a:pt x="4451" y="5881"/>
                </a:cubicBezTo>
                <a:cubicBezTo>
                  <a:pt x="4292" y="5908"/>
                  <a:pt x="4071" y="5952"/>
                  <a:pt x="3833" y="6031"/>
                </a:cubicBezTo>
                <a:lnTo>
                  <a:pt x="3850" y="5978"/>
                </a:lnTo>
                <a:lnTo>
                  <a:pt x="3850" y="5978"/>
                </a:lnTo>
                <a:cubicBezTo>
                  <a:pt x="3764" y="6006"/>
                  <a:pt x="3694" y="6032"/>
                  <a:pt x="3636" y="6057"/>
                </a:cubicBezTo>
                <a:lnTo>
                  <a:pt x="3636" y="6057"/>
                </a:lnTo>
                <a:cubicBezTo>
                  <a:pt x="3587" y="6055"/>
                  <a:pt x="3522" y="6053"/>
                  <a:pt x="3444" y="6049"/>
                </a:cubicBezTo>
                <a:cubicBezTo>
                  <a:pt x="3373" y="6022"/>
                  <a:pt x="3303" y="5987"/>
                  <a:pt x="3232" y="5960"/>
                </a:cubicBezTo>
                <a:lnTo>
                  <a:pt x="3170" y="5978"/>
                </a:lnTo>
                <a:cubicBezTo>
                  <a:pt x="2890" y="5930"/>
                  <a:pt x="2609" y="5874"/>
                  <a:pt x="2325" y="5816"/>
                </a:cubicBezTo>
                <a:lnTo>
                  <a:pt x="2325" y="5816"/>
                </a:lnTo>
                <a:cubicBezTo>
                  <a:pt x="2462" y="5795"/>
                  <a:pt x="2536" y="5787"/>
                  <a:pt x="2571" y="5787"/>
                </a:cubicBezTo>
                <a:cubicBezTo>
                  <a:pt x="2623" y="5787"/>
                  <a:pt x="2588" y="5804"/>
                  <a:pt x="2538" y="5815"/>
                </a:cubicBezTo>
                <a:lnTo>
                  <a:pt x="2538" y="5815"/>
                </a:lnTo>
                <a:cubicBezTo>
                  <a:pt x="2964" y="5728"/>
                  <a:pt x="3398" y="5650"/>
                  <a:pt x="3833" y="5581"/>
                </a:cubicBezTo>
                <a:lnTo>
                  <a:pt x="3833" y="5581"/>
                </a:lnTo>
                <a:cubicBezTo>
                  <a:pt x="3824" y="5595"/>
                  <a:pt x="3850" y="5600"/>
                  <a:pt x="3900" y="5600"/>
                </a:cubicBezTo>
                <a:cubicBezTo>
                  <a:pt x="4008" y="5600"/>
                  <a:pt x="4232" y="5575"/>
                  <a:pt x="4468" y="5563"/>
                </a:cubicBezTo>
                <a:cubicBezTo>
                  <a:pt x="4336" y="5537"/>
                  <a:pt x="4583" y="5493"/>
                  <a:pt x="4936" y="5457"/>
                </a:cubicBezTo>
                <a:cubicBezTo>
                  <a:pt x="5281" y="5422"/>
                  <a:pt x="5731" y="5404"/>
                  <a:pt x="6005" y="5378"/>
                </a:cubicBezTo>
                <a:lnTo>
                  <a:pt x="6005" y="5378"/>
                </a:lnTo>
                <a:cubicBezTo>
                  <a:pt x="6005" y="5378"/>
                  <a:pt x="6006" y="5379"/>
                  <a:pt x="6006" y="5379"/>
                </a:cubicBezTo>
                <a:lnTo>
                  <a:pt x="6006" y="5379"/>
                </a:lnTo>
                <a:cubicBezTo>
                  <a:pt x="5970" y="5384"/>
                  <a:pt x="5925" y="5389"/>
                  <a:pt x="5872" y="5395"/>
                </a:cubicBezTo>
                <a:cubicBezTo>
                  <a:pt x="5921" y="5393"/>
                  <a:pt x="5967" y="5390"/>
                  <a:pt x="6010" y="5388"/>
                </a:cubicBezTo>
                <a:lnTo>
                  <a:pt x="6010" y="5388"/>
                </a:lnTo>
                <a:cubicBezTo>
                  <a:pt x="6010" y="5417"/>
                  <a:pt x="5850" y="5434"/>
                  <a:pt x="5245" y="5466"/>
                </a:cubicBezTo>
                <a:cubicBezTo>
                  <a:pt x="5285" y="5467"/>
                  <a:pt x="5323" y="5467"/>
                  <a:pt x="5359" y="5467"/>
                </a:cubicBezTo>
                <a:cubicBezTo>
                  <a:pt x="5926" y="5467"/>
                  <a:pt x="6165" y="5361"/>
                  <a:pt x="6669" y="5361"/>
                </a:cubicBezTo>
                <a:close/>
                <a:moveTo>
                  <a:pt x="3206" y="6066"/>
                </a:moveTo>
                <a:cubicBezTo>
                  <a:pt x="3305" y="6088"/>
                  <a:pt x="3398" y="6109"/>
                  <a:pt x="3491" y="6130"/>
                </a:cubicBezTo>
                <a:lnTo>
                  <a:pt x="3491" y="6130"/>
                </a:lnTo>
                <a:cubicBezTo>
                  <a:pt x="3459" y="6149"/>
                  <a:pt x="3432" y="6166"/>
                  <a:pt x="3409" y="6181"/>
                </a:cubicBezTo>
                <a:lnTo>
                  <a:pt x="3375" y="6204"/>
                </a:lnTo>
                <a:lnTo>
                  <a:pt x="3375" y="6204"/>
                </a:lnTo>
                <a:cubicBezTo>
                  <a:pt x="3301" y="6197"/>
                  <a:pt x="3227" y="6189"/>
                  <a:pt x="3153" y="6181"/>
                </a:cubicBezTo>
                <a:cubicBezTo>
                  <a:pt x="3038" y="6155"/>
                  <a:pt x="3135" y="6146"/>
                  <a:pt x="3294" y="6146"/>
                </a:cubicBezTo>
                <a:cubicBezTo>
                  <a:pt x="3232" y="6146"/>
                  <a:pt x="3170" y="6137"/>
                  <a:pt x="3117" y="6137"/>
                </a:cubicBezTo>
                <a:cubicBezTo>
                  <a:pt x="2773" y="6066"/>
                  <a:pt x="2958" y="6066"/>
                  <a:pt x="3206" y="6066"/>
                </a:cubicBezTo>
                <a:close/>
                <a:moveTo>
                  <a:pt x="8892" y="0"/>
                </a:moveTo>
                <a:cubicBezTo>
                  <a:pt x="7974" y="53"/>
                  <a:pt x="7064" y="98"/>
                  <a:pt x="6155" y="150"/>
                </a:cubicBezTo>
                <a:cubicBezTo>
                  <a:pt x="6236" y="147"/>
                  <a:pt x="6292" y="146"/>
                  <a:pt x="6328" y="146"/>
                </a:cubicBezTo>
                <a:cubicBezTo>
                  <a:pt x="6488" y="146"/>
                  <a:pt x="6243" y="175"/>
                  <a:pt x="5969" y="203"/>
                </a:cubicBezTo>
                <a:cubicBezTo>
                  <a:pt x="6001" y="201"/>
                  <a:pt x="6023" y="200"/>
                  <a:pt x="6039" y="200"/>
                </a:cubicBezTo>
                <a:cubicBezTo>
                  <a:pt x="6133" y="200"/>
                  <a:pt x="5976" y="240"/>
                  <a:pt x="6014" y="248"/>
                </a:cubicBezTo>
                <a:cubicBezTo>
                  <a:pt x="5554" y="274"/>
                  <a:pt x="5095" y="309"/>
                  <a:pt x="4636" y="345"/>
                </a:cubicBezTo>
                <a:cubicBezTo>
                  <a:pt x="4398" y="424"/>
                  <a:pt x="3179" y="539"/>
                  <a:pt x="3038" y="618"/>
                </a:cubicBezTo>
                <a:lnTo>
                  <a:pt x="3471" y="548"/>
                </a:lnTo>
                <a:lnTo>
                  <a:pt x="3471" y="548"/>
                </a:lnTo>
                <a:cubicBezTo>
                  <a:pt x="2906" y="680"/>
                  <a:pt x="4292" y="574"/>
                  <a:pt x="4221" y="663"/>
                </a:cubicBezTo>
                <a:cubicBezTo>
                  <a:pt x="4848" y="513"/>
                  <a:pt x="5916" y="565"/>
                  <a:pt x="6967" y="380"/>
                </a:cubicBezTo>
                <a:cubicBezTo>
                  <a:pt x="6985" y="379"/>
                  <a:pt x="6999" y="379"/>
                  <a:pt x="7009" y="379"/>
                </a:cubicBezTo>
                <a:cubicBezTo>
                  <a:pt x="7135" y="379"/>
                  <a:pt x="6782" y="424"/>
                  <a:pt x="6897" y="424"/>
                </a:cubicBezTo>
                <a:cubicBezTo>
                  <a:pt x="7029" y="398"/>
                  <a:pt x="7170" y="380"/>
                  <a:pt x="7365" y="362"/>
                </a:cubicBezTo>
                <a:cubicBezTo>
                  <a:pt x="7400" y="354"/>
                  <a:pt x="7444" y="354"/>
                  <a:pt x="7488" y="345"/>
                </a:cubicBezTo>
                <a:cubicBezTo>
                  <a:pt x="7524" y="345"/>
                  <a:pt x="7559" y="345"/>
                  <a:pt x="7603" y="336"/>
                </a:cubicBezTo>
                <a:cubicBezTo>
                  <a:pt x="7682" y="336"/>
                  <a:pt x="7762" y="336"/>
                  <a:pt x="7850" y="327"/>
                </a:cubicBezTo>
                <a:lnTo>
                  <a:pt x="7850" y="327"/>
                </a:lnTo>
                <a:lnTo>
                  <a:pt x="7788" y="345"/>
                </a:lnTo>
                <a:cubicBezTo>
                  <a:pt x="7894" y="336"/>
                  <a:pt x="7991" y="327"/>
                  <a:pt x="8071" y="327"/>
                </a:cubicBezTo>
                <a:lnTo>
                  <a:pt x="8106" y="318"/>
                </a:lnTo>
                <a:cubicBezTo>
                  <a:pt x="8115" y="318"/>
                  <a:pt x="8142" y="318"/>
                  <a:pt x="8124" y="327"/>
                </a:cubicBezTo>
                <a:cubicBezTo>
                  <a:pt x="8106" y="345"/>
                  <a:pt x="8089" y="362"/>
                  <a:pt x="8071" y="380"/>
                </a:cubicBezTo>
                <a:cubicBezTo>
                  <a:pt x="8036" y="415"/>
                  <a:pt x="7991" y="442"/>
                  <a:pt x="7956" y="468"/>
                </a:cubicBezTo>
                <a:cubicBezTo>
                  <a:pt x="7886" y="530"/>
                  <a:pt x="7815" y="574"/>
                  <a:pt x="7735" y="618"/>
                </a:cubicBezTo>
                <a:cubicBezTo>
                  <a:pt x="7700" y="645"/>
                  <a:pt x="7665" y="663"/>
                  <a:pt x="7629" y="680"/>
                </a:cubicBezTo>
                <a:cubicBezTo>
                  <a:pt x="7612" y="689"/>
                  <a:pt x="7594" y="698"/>
                  <a:pt x="7576" y="707"/>
                </a:cubicBezTo>
                <a:lnTo>
                  <a:pt x="7488" y="751"/>
                </a:lnTo>
                <a:cubicBezTo>
                  <a:pt x="7356" y="813"/>
                  <a:pt x="7232" y="866"/>
                  <a:pt x="7100" y="910"/>
                </a:cubicBezTo>
                <a:cubicBezTo>
                  <a:pt x="6570" y="1104"/>
                  <a:pt x="5987" y="1237"/>
                  <a:pt x="5148" y="1378"/>
                </a:cubicBezTo>
                <a:lnTo>
                  <a:pt x="5298" y="1387"/>
                </a:lnTo>
                <a:cubicBezTo>
                  <a:pt x="4892" y="1457"/>
                  <a:pt x="4804" y="1457"/>
                  <a:pt x="4618" y="1484"/>
                </a:cubicBezTo>
                <a:cubicBezTo>
                  <a:pt x="4539" y="1509"/>
                  <a:pt x="4523" y="1519"/>
                  <a:pt x="4548" y="1519"/>
                </a:cubicBezTo>
                <a:cubicBezTo>
                  <a:pt x="4555" y="1519"/>
                  <a:pt x="4566" y="1518"/>
                  <a:pt x="4580" y="1516"/>
                </a:cubicBezTo>
                <a:lnTo>
                  <a:pt x="4580" y="1516"/>
                </a:lnTo>
                <a:cubicBezTo>
                  <a:pt x="4300" y="1564"/>
                  <a:pt x="3981" y="1628"/>
                  <a:pt x="3665" y="1705"/>
                </a:cubicBezTo>
                <a:cubicBezTo>
                  <a:pt x="3321" y="1784"/>
                  <a:pt x="2985" y="1890"/>
                  <a:pt x="2711" y="1987"/>
                </a:cubicBezTo>
                <a:cubicBezTo>
                  <a:pt x="2446" y="2084"/>
                  <a:pt x="2243" y="2155"/>
                  <a:pt x="2146" y="2164"/>
                </a:cubicBezTo>
                <a:cubicBezTo>
                  <a:pt x="1925" y="2256"/>
                  <a:pt x="1903" y="2273"/>
                  <a:pt x="1926" y="2273"/>
                </a:cubicBezTo>
                <a:cubicBezTo>
                  <a:pt x="1940" y="2273"/>
                  <a:pt x="1970" y="2267"/>
                  <a:pt x="1984" y="2267"/>
                </a:cubicBezTo>
                <a:cubicBezTo>
                  <a:pt x="2006" y="2267"/>
                  <a:pt x="1982" y="2284"/>
                  <a:pt x="1758" y="2376"/>
                </a:cubicBezTo>
                <a:lnTo>
                  <a:pt x="1599" y="2411"/>
                </a:lnTo>
                <a:lnTo>
                  <a:pt x="1457" y="2499"/>
                </a:lnTo>
                <a:cubicBezTo>
                  <a:pt x="1166" y="2601"/>
                  <a:pt x="979" y="2630"/>
                  <a:pt x="900" y="2630"/>
                </a:cubicBezTo>
                <a:cubicBezTo>
                  <a:pt x="875" y="2630"/>
                  <a:pt x="861" y="2627"/>
                  <a:pt x="857" y="2623"/>
                </a:cubicBezTo>
                <a:cubicBezTo>
                  <a:pt x="954" y="2605"/>
                  <a:pt x="1122" y="2552"/>
                  <a:pt x="1219" y="2517"/>
                </a:cubicBezTo>
                <a:lnTo>
                  <a:pt x="1219" y="2517"/>
                </a:lnTo>
                <a:cubicBezTo>
                  <a:pt x="998" y="2579"/>
                  <a:pt x="707" y="2649"/>
                  <a:pt x="433" y="2685"/>
                </a:cubicBezTo>
                <a:lnTo>
                  <a:pt x="440" y="2737"/>
                </a:lnTo>
                <a:lnTo>
                  <a:pt x="440" y="2737"/>
                </a:lnTo>
                <a:lnTo>
                  <a:pt x="433" y="2738"/>
                </a:lnTo>
                <a:lnTo>
                  <a:pt x="468" y="3055"/>
                </a:lnTo>
                <a:cubicBezTo>
                  <a:pt x="472" y="3055"/>
                  <a:pt x="476" y="3055"/>
                  <a:pt x="480" y="3055"/>
                </a:cubicBezTo>
                <a:lnTo>
                  <a:pt x="480" y="3055"/>
                </a:lnTo>
                <a:lnTo>
                  <a:pt x="486" y="3108"/>
                </a:lnTo>
                <a:cubicBezTo>
                  <a:pt x="794" y="3058"/>
                  <a:pt x="1079" y="3002"/>
                  <a:pt x="1232" y="2978"/>
                </a:cubicBezTo>
                <a:lnTo>
                  <a:pt x="1232" y="2978"/>
                </a:lnTo>
                <a:lnTo>
                  <a:pt x="716" y="3047"/>
                </a:lnTo>
                <a:cubicBezTo>
                  <a:pt x="1563" y="2905"/>
                  <a:pt x="2499" y="2755"/>
                  <a:pt x="3435" y="2614"/>
                </a:cubicBezTo>
                <a:cubicBezTo>
                  <a:pt x="3903" y="2535"/>
                  <a:pt x="4371" y="2464"/>
                  <a:pt x="4822" y="2384"/>
                </a:cubicBezTo>
                <a:cubicBezTo>
                  <a:pt x="5263" y="2314"/>
                  <a:pt x="5705" y="2234"/>
                  <a:pt x="6111" y="2146"/>
                </a:cubicBezTo>
                <a:lnTo>
                  <a:pt x="6111" y="2146"/>
                </a:lnTo>
                <a:lnTo>
                  <a:pt x="5987" y="2155"/>
                </a:lnTo>
                <a:cubicBezTo>
                  <a:pt x="6605" y="2014"/>
                  <a:pt x="6852" y="1952"/>
                  <a:pt x="7117" y="1890"/>
                </a:cubicBezTo>
                <a:cubicBezTo>
                  <a:pt x="7250" y="1855"/>
                  <a:pt x="7382" y="1819"/>
                  <a:pt x="7568" y="1766"/>
                </a:cubicBezTo>
                <a:cubicBezTo>
                  <a:pt x="7753" y="1722"/>
                  <a:pt x="7974" y="1660"/>
                  <a:pt x="8309" y="1643"/>
                </a:cubicBezTo>
                <a:lnTo>
                  <a:pt x="8256" y="1643"/>
                </a:lnTo>
                <a:cubicBezTo>
                  <a:pt x="8362" y="1629"/>
                  <a:pt x="8485" y="1622"/>
                  <a:pt x="8618" y="1622"/>
                </a:cubicBezTo>
                <a:cubicBezTo>
                  <a:pt x="8818" y="1622"/>
                  <a:pt x="9040" y="1637"/>
                  <a:pt x="9263" y="1669"/>
                </a:cubicBezTo>
                <a:cubicBezTo>
                  <a:pt x="9239" y="1668"/>
                  <a:pt x="9222" y="1667"/>
                  <a:pt x="9209" y="1667"/>
                </a:cubicBezTo>
                <a:cubicBezTo>
                  <a:pt x="9129" y="1667"/>
                  <a:pt x="9265" y="1690"/>
                  <a:pt x="9395" y="1713"/>
                </a:cubicBezTo>
                <a:cubicBezTo>
                  <a:pt x="9509" y="1740"/>
                  <a:pt x="9612" y="1767"/>
                  <a:pt x="9557" y="1767"/>
                </a:cubicBezTo>
                <a:cubicBezTo>
                  <a:pt x="9539" y="1767"/>
                  <a:pt x="9504" y="1764"/>
                  <a:pt x="9448" y="1758"/>
                </a:cubicBezTo>
                <a:lnTo>
                  <a:pt x="9448" y="1758"/>
                </a:lnTo>
                <a:cubicBezTo>
                  <a:pt x="9494" y="1764"/>
                  <a:pt x="9538" y="1769"/>
                  <a:pt x="9579" y="1775"/>
                </a:cubicBezTo>
                <a:lnTo>
                  <a:pt x="9579" y="1775"/>
                </a:lnTo>
                <a:cubicBezTo>
                  <a:pt x="9401" y="1804"/>
                  <a:pt x="9237" y="1838"/>
                  <a:pt x="9086" y="1872"/>
                </a:cubicBezTo>
                <a:cubicBezTo>
                  <a:pt x="8813" y="1934"/>
                  <a:pt x="8574" y="1996"/>
                  <a:pt x="8362" y="2049"/>
                </a:cubicBezTo>
                <a:cubicBezTo>
                  <a:pt x="7939" y="2155"/>
                  <a:pt x="7603" y="2217"/>
                  <a:pt x="7267" y="2217"/>
                </a:cubicBezTo>
                <a:cubicBezTo>
                  <a:pt x="7118" y="2261"/>
                  <a:pt x="7102" y="2278"/>
                  <a:pt x="7161" y="2278"/>
                </a:cubicBezTo>
                <a:cubicBezTo>
                  <a:pt x="7233" y="2278"/>
                  <a:pt x="7411" y="2254"/>
                  <a:pt x="7603" y="2225"/>
                </a:cubicBezTo>
                <a:cubicBezTo>
                  <a:pt x="7882" y="2183"/>
                  <a:pt x="8179" y="2116"/>
                  <a:pt x="8187" y="2116"/>
                </a:cubicBezTo>
                <a:lnTo>
                  <a:pt x="8187" y="2116"/>
                </a:lnTo>
                <a:cubicBezTo>
                  <a:pt x="8189" y="2116"/>
                  <a:pt x="8175" y="2120"/>
                  <a:pt x="8142" y="2128"/>
                </a:cubicBezTo>
                <a:cubicBezTo>
                  <a:pt x="8163" y="2126"/>
                  <a:pt x="8179" y="2125"/>
                  <a:pt x="8190" y="2125"/>
                </a:cubicBezTo>
                <a:cubicBezTo>
                  <a:pt x="8263" y="2125"/>
                  <a:pt x="8137" y="2171"/>
                  <a:pt x="7939" y="2217"/>
                </a:cubicBezTo>
                <a:cubicBezTo>
                  <a:pt x="7709" y="2270"/>
                  <a:pt x="7391" y="2323"/>
                  <a:pt x="7161" y="2358"/>
                </a:cubicBezTo>
                <a:cubicBezTo>
                  <a:pt x="6932" y="2393"/>
                  <a:pt x="6729" y="2393"/>
                  <a:pt x="6446" y="2411"/>
                </a:cubicBezTo>
                <a:cubicBezTo>
                  <a:pt x="6169" y="2428"/>
                  <a:pt x="5820" y="2452"/>
                  <a:pt x="5285" y="2546"/>
                </a:cubicBezTo>
                <a:lnTo>
                  <a:pt x="5285" y="2546"/>
                </a:lnTo>
                <a:cubicBezTo>
                  <a:pt x="5332" y="2536"/>
                  <a:pt x="5361" y="2526"/>
                  <a:pt x="5440" y="2508"/>
                </a:cubicBezTo>
                <a:lnTo>
                  <a:pt x="5440" y="2508"/>
                </a:lnTo>
                <a:cubicBezTo>
                  <a:pt x="5007" y="2570"/>
                  <a:pt x="4601" y="2702"/>
                  <a:pt x="4062" y="2808"/>
                </a:cubicBezTo>
                <a:cubicBezTo>
                  <a:pt x="3965" y="2857"/>
                  <a:pt x="3854" y="2893"/>
                  <a:pt x="3749" y="2928"/>
                </a:cubicBezTo>
                <a:lnTo>
                  <a:pt x="3749" y="2928"/>
                </a:lnTo>
                <a:cubicBezTo>
                  <a:pt x="3704" y="2936"/>
                  <a:pt x="3659" y="2945"/>
                  <a:pt x="3613" y="2954"/>
                </a:cubicBezTo>
                <a:lnTo>
                  <a:pt x="3613" y="2954"/>
                </a:lnTo>
                <a:cubicBezTo>
                  <a:pt x="3694" y="2924"/>
                  <a:pt x="3771" y="2896"/>
                  <a:pt x="3841" y="2870"/>
                </a:cubicBezTo>
                <a:lnTo>
                  <a:pt x="3841" y="2870"/>
                </a:lnTo>
                <a:cubicBezTo>
                  <a:pt x="3762" y="2879"/>
                  <a:pt x="3647" y="2914"/>
                  <a:pt x="3532" y="2958"/>
                </a:cubicBezTo>
                <a:cubicBezTo>
                  <a:pt x="3505" y="2968"/>
                  <a:pt x="3478" y="2978"/>
                  <a:pt x="3452" y="2988"/>
                </a:cubicBezTo>
                <a:lnTo>
                  <a:pt x="3452" y="2988"/>
                </a:lnTo>
                <a:cubicBezTo>
                  <a:pt x="3312" y="3019"/>
                  <a:pt x="3204" y="3045"/>
                  <a:pt x="3198" y="3045"/>
                </a:cubicBezTo>
                <a:cubicBezTo>
                  <a:pt x="3195" y="3045"/>
                  <a:pt x="3221" y="3038"/>
                  <a:pt x="3285" y="3020"/>
                </a:cubicBezTo>
                <a:lnTo>
                  <a:pt x="3285" y="3020"/>
                </a:lnTo>
                <a:lnTo>
                  <a:pt x="2173" y="3232"/>
                </a:lnTo>
                <a:lnTo>
                  <a:pt x="2164" y="3223"/>
                </a:lnTo>
                <a:cubicBezTo>
                  <a:pt x="1466" y="3338"/>
                  <a:pt x="751" y="3479"/>
                  <a:pt x="1" y="3612"/>
                </a:cubicBezTo>
                <a:lnTo>
                  <a:pt x="27" y="3965"/>
                </a:lnTo>
                <a:cubicBezTo>
                  <a:pt x="468" y="3974"/>
                  <a:pt x="928" y="3983"/>
                  <a:pt x="1396" y="4009"/>
                </a:cubicBezTo>
                <a:cubicBezTo>
                  <a:pt x="1649" y="4009"/>
                  <a:pt x="1906" y="4005"/>
                  <a:pt x="2235" y="4005"/>
                </a:cubicBezTo>
                <a:cubicBezTo>
                  <a:pt x="2399" y="4005"/>
                  <a:pt x="2582" y="4006"/>
                  <a:pt x="2791" y="4009"/>
                </a:cubicBezTo>
                <a:lnTo>
                  <a:pt x="2906" y="4044"/>
                </a:lnTo>
                <a:cubicBezTo>
                  <a:pt x="2951" y="4044"/>
                  <a:pt x="3002" y="4043"/>
                  <a:pt x="3055" y="4043"/>
                </a:cubicBezTo>
                <a:cubicBezTo>
                  <a:pt x="3400" y="4043"/>
                  <a:pt x="3880" y="4058"/>
                  <a:pt x="4214" y="4058"/>
                </a:cubicBezTo>
                <a:cubicBezTo>
                  <a:pt x="4376" y="4058"/>
                  <a:pt x="4503" y="4055"/>
                  <a:pt x="4566" y="4044"/>
                </a:cubicBezTo>
                <a:cubicBezTo>
                  <a:pt x="4739" y="4074"/>
                  <a:pt x="5056" y="4084"/>
                  <a:pt x="5433" y="4084"/>
                </a:cubicBezTo>
                <a:cubicBezTo>
                  <a:pt x="5666" y="4084"/>
                  <a:pt x="5923" y="4080"/>
                  <a:pt x="6183" y="4075"/>
                </a:cubicBezTo>
                <a:lnTo>
                  <a:pt x="6183" y="4075"/>
                </a:lnTo>
                <a:cubicBezTo>
                  <a:pt x="5854" y="4154"/>
                  <a:pt x="5520" y="4243"/>
                  <a:pt x="5325" y="4283"/>
                </a:cubicBezTo>
                <a:cubicBezTo>
                  <a:pt x="5440" y="4265"/>
                  <a:pt x="5581" y="4239"/>
                  <a:pt x="5652" y="4221"/>
                </a:cubicBezTo>
                <a:lnTo>
                  <a:pt x="5652" y="4221"/>
                </a:lnTo>
                <a:cubicBezTo>
                  <a:pt x="5263" y="4336"/>
                  <a:pt x="4866" y="4433"/>
                  <a:pt x="4468" y="4530"/>
                </a:cubicBezTo>
                <a:cubicBezTo>
                  <a:pt x="4430" y="4536"/>
                  <a:pt x="4405" y="4538"/>
                  <a:pt x="4392" y="4538"/>
                </a:cubicBezTo>
                <a:cubicBezTo>
                  <a:pt x="4343" y="4538"/>
                  <a:pt x="4456" y="4503"/>
                  <a:pt x="4574" y="4468"/>
                </a:cubicBezTo>
                <a:lnTo>
                  <a:pt x="4574" y="4468"/>
                </a:lnTo>
                <a:cubicBezTo>
                  <a:pt x="4336" y="4530"/>
                  <a:pt x="4168" y="4574"/>
                  <a:pt x="3815" y="4645"/>
                </a:cubicBezTo>
                <a:cubicBezTo>
                  <a:pt x="3903" y="4592"/>
                  <a:pt x="3868" y="4565"/>
                  <a:pt x="4371" y="4459"/>
                </a:cubicBezTo>
                <a:lnTo>
                  <a:pt x="4371" y="4459"/>
                </a:lnTo>
                <a:cubicBezTo>
                  <a:pt x="3992" y="4539"/>
                  <a:pt x="3621" y="4618"/>
                  <a:pt x="3241" y="4689"/>
                </a:cubicBezTo>
                <a:cubicBezTo>
                  <a:pt x="3181" y="4689"/>
                  <a:pt x="2878" y="4719"/>
                  <a:pt x="2790" y="4719"/>
                </a:cubicBezTo>
                <a:cubicBezTo>
                  <a:pt x="2761" y="4719"/>
                  <a:pt x="2755" y="4715"/>
                  <a:pt x="2791" y="4707"/>
                </a:cubicBezTo>
                <a:lnTo>
                  <a:pt x="2791" y="4707"/>
                </a:lnTo>
                <a:cubicBezTo>
                  <a:pt x="2314" y="4760"/>
                  <a:pt x="1669" y="4883"/>
                  <a:pt x="1016" y="4954"/>
                </a:cubicBezTo>
                <a:lnTo>
                  <a:pt x="1034" y="5404"/>
                </a:lnTo>
                <a:cubicBezTo>
                  <a:pt x="1254" y="5404"/>
                  <a:pt x="1475" y="5395"/>
                  <a:pt x="1687" y="5395"/>
                </a:cubicBezTo>
                <a:cubicBezTo>
                  <a:pt x="1731" y="5387"/>
                  <a:pt x="1819" y="5378"/>
                  <a:pt x="2005" y="5360"/>
                </a:cubicBezTo>
                <a:cubicBezTo>
                  <a:pt x="2251" y="5349"/>
                  <a:pt x="2488" y="5337"/>
                  <a:pt x="2725" y="5321"/>
                </a:cubicBezTo>
                <a:lnTo>
                  <a:pt x="2725" y="5321"/>
                </a:lnTo>
                <a:cubicBezTo>
                  <a:pt x="2790" y="5324"/>
                  <a:pt x="2856" y="5325"/>
                  <a:pt x="2924" y="5325"/>
                </a:cubicBezTo>
                <a:cubicBezTo>
                  <a:pt x="3016" y="5325"/>
                  <a:pt x="3109" y="5322"/>
                  <a:pt x="3202" y="5316"/>
                </a:cubicBezTo>
                <a:lnTo>
                  <a:pt x="3202" y="5316"/>
                </a:lnTo>
                <a:cubicBezTo>
                  <a:pt x="3309" y="5321"/>
                  <a:pt x="3421" y="5323"/>
                  <a:pt x="3537" y="5324"/>
                </a:cubicBezTo>
                <a:lnTo>
                  <a:pt x="3537" y="5324"/>
                </a:lnTo>
                <a:cubicBezTo>
                  <a:pt x="3418" y="5338"/>
                  <a:pt x="3329" y="5356"/>
                  <a:pt x="3312" y="5378"/>
                </a:cubicBezTo>
                <a:cubicBezTo>
                  <a:pt x="3290" y="5376"/>
                  <a:pt x="3264" y="5376"/>
                  <a:pt x="3237" y="5376"/>
                </a:cubicBezTo>
                <a:cubicBezTo>
                  <a:pt x="3208" y="5376"/>
                  <a:pt x="3178" y="5376"/>
                  <a:pt x="3153" y="5376"/>
                </a:cubicBezTo>
                <a:cubicBezTo>
                  <a:pt x="3077" y="5376"/>
                  <a:pt x="3048" y="5371"/>
                  <a:pt x="3232" y="5334"/>
                </a:cubicBezTo>
                <a:lnTo>
                  <a:pt x="3232" y="5334"/>
                </a:lnTo>
                <a:cubicBezTo>
                  <a:pt x="2438" y="5466"/>
                  <a:pt x="1961" y="5519"/>
                  <a:pt x="1457" y="5643"/>
                </a:cubicBezTo>
                <a:lnTo>
                  <a:pt x="530" y="5881"/>
                </a:lnTo>
                <a:lnTo>
                  <a:pt x="1457" y="6013"/>
                </a:lnTo>
                <a:cubicBezTo>
                  <a:pt x="1555" y="6031"/>
                  <a:pt x="1661" y="6040"/>
                  <a:pt x="1775" y="6049"/>
                </a:cubicBezTo>
                <a:cubicBezTo>
                  <a:pt x="1812" y="6066"/>
                  <a:pt x="1790" y="6070"/>
                  <a:pt x="1754" y="6070"/>
                </a:cubicBezTo>
                <a:cubicBezTo>
                  <a:pt x="1721" y="6070"/>
                  <a:pt x="1675" y="6066"/>
                  <a:pt x="1651" y="6066"/>
                </a:cubicBezTo>
                <a:cubicBezTo>
                  <a:pt x="1633" y="6066"/>
                  <a:pt x="1628" y="6068"/>
                  <a:pt x="1652" y="6075"/>
                </a:cubicBezTo>
                <a:cubicBezTo>
                  <a:pt x="1731" y="6084"/>
                  <a:pt x="1961" y="6119"/>
                  <a:pt x="2058" y="6146"/>
                </a:cubicBezTo>
                <a:cubicBezTo>
                  <a:pt x="2087" y="6157"/>
                  <a:pt x="2086" y="6161"/>
                  <a:pt x="2066" y="6161"/>
                </a:cubicBezTo>
                <a:cubicBezTo>
                  <a:pt x="2019" y="6161"/>
                  <a:pt x="1871" y="6138"/>
                  <a:pt x="1766" y="6119"/>
                </a:cubicBezTo>
                <a:lnTo>
                  <a:pt x="1766" y="6119"/>
                </a:lnTo>
                <a:cubicBezTo>
                  <a:pt x="2252" y="6217"/>
                  <a:pt x="2526" y="6234"/>
                  <a:pt x="2685" y="6234"/>
                </a:cubicBezTo>
                <a:cubicBezTo>
                  <a:pt x="2844" y="6234"/>
                  <a:pt x="2888" y="6208"/>
                  <a:pt x="2932" y="6181"/>
                </a:cubicBezTo>
                <a:cubicBezTo>
                  <a:pt x="3072" y="6211"/>
                  <a:pt x="3192" y="6235"/>
                  <a:pt x="3301" y="6253"/>
                </a:cubicBezTo>
                <a:lnTo>
                  <a:pt x="3301" y="6253"/>
                </a:lnTo>
                <a:lnTo>
                  <a:pt x="2614" y="6711"/>
                </a:lnTo>
                <a:lnTo>
                  <a:pt x="3515" y="6605"/>
                </a:lnTo>
                <a:cubicBezTo>
                  <a:pt x="3630" y="6596"/>
                  <a:pt x="3691" y="6579"/>
                  <a:pt x="3859" y="6570"/>
                </a:cubicBezTo>
                <a:cubicBezTo>
                  <a:pt x="4433" y="6570"/>
                  <a:pt x="4548" y="6605"/>
                  <a:pt x="4689" y="6640"/>
                </a:cubicBezTo>
                <a:cubicBezTo>
                  <a:pt x="4743" y="6641"/>
                  <a:pt x="4788" y="6641"/>
                  <a:pt x="4826" y="6641"/>
                </a:cubicBezTo>
                <a:cubicBezTo>
                  <a:pt x="5435" y="6641"/>
                  <a:pt x="4117" y="6578"/>
                  <a:pt x="5139" y="6561"/>
                </a:cubicBezTo>
                <a:lnTo>
                  <a:pt x="5139" y="6561"/>
                </a:lnTo>
                <a:cubicBezTo>
                  <a:pt x="5308" y="6565"/>
                  <a:pt x="5465" y="6567"/>
                  <a:pt x="5618" y="6567"/>
                </a:cubicBezTo>
                <a:cubicBezTo>
                  <a:pt x="6162" y="6567"/>
                  <a:pt x="6648" y="6544"/>
                  <a:pt x="7365" y="6517"/>
                </a:cubicBezTo>
                <a:lnTo>
                  <a:pt x="7365" y="6517"/>
                </a:lnTo>
                <a:cubicBezTo>
                  <a:pt x="7894" y="6534"/>
                  <a:pt x="7267" y="6552"/>
                  <a:pt x="7462" y="6570"/>
                </a:cubicBezTo>
                <a:lnTo>
                  <a:pt x="7939" y="6526"/>
                </a:lnTo>
                <a:cubicBezTo>
                  <a:pt x="8053" y="6526"/>
                  <a:pt x="8018" y="6534"/>
                  <a:pt x="7991" y="6543"/>
                </a:cubicBezTo>
                <a:cubicBezTo>
                  <a:pt x="8398" y="6526"/>
                  <a:pt x="8027" y="6490"/>
                  <a:pt x="8654" y="6473"/>
                </a:cubicBezTo>
                <a:cubicBezTo>
                  <a:pt x="8689" y="6464"/>
                  <a:pt x="8742" y="6455"/>
                  <a:pt x="8830" y="6455"/>
                </a:cubicBezTo>
                <a:lnTo>
                  <a:pt x="8830" y="6437"/>
                </a:lnTo>
                <a:lnTo>
                  <a:pt x="8830" y="6437"/>
                </a:lnTo>
                <a:cubicBezTo>
                  <a:pt x="8830" y="6437"/>
                  <a:pt x="8830" y="6437"/>
                  <a:pt x="8830" y="6437"/>
                </a:cubicBezTo>
                <a:lnTo>
                  <a:pt x="8827" y="6374"/>
                </a:lnTo>
                <a:lnTo>
                  <a:pt x="8821" y="6252"/>
                </a:lnTo>
                <a:cubicBezTo>
                  <a:pt x="8764" y="6255"/>
                  <a:pt x="8694" y="6256"/>
                  <a:pt x="8616" y="6256"/>
                </a:cubicBezTo>
                <a:cubicBezTo>
                  <a:pt x="8340" y="6256"/>
                  <a:pt x="7954" y="6243"/>
                  <a:pt x="7571" y="6243"/>
                </a:cubicBezTo>
                <a:cubicBezTo>
                  <a:pt x="7350" y="6243"/>
                  <a:pt x="7129" y="6247"/>
                  <a:pt x="6932" y="6261"/>
                </a:cubicBezTo>
                <a:cubicBezTo>
                  <a:pt x="6738" y="6243"/>
                  <a:pt x="7020" y="6234"/>
                  <a:pt x="6967" y="6208"/>
                </a:cubicBezTo>
                <a:lnTo>
                  <a:pt x="6967" y="6208"/>
                </a:lnTo>
                <a:cubicBezTo>
                  <a:pt x="6437" y="6225"/>
                  <a:pt x="6208" y="6225"/>
                  <a:pt x="6005" y="6225"/>
                </a:cubicBezTo>
                <a:cubicBezTo>
                  <a:pt x="5793" y="6225"/>
                  <a:pt x="5616" y="6225"/>
                  <a:pt x="5175" y="6234"/>
                </a:cubicBezTo>
                <a:cubicBezTo>
                  <a:pt x="5145" y="6230"/>
                  <a:pt x="5116" y="6226"/>
                  <a:pt x="5086" y="6222"/>
                </a:cubicBezTo>
                <a:lnTo>
                  <a:pt x="5086" y="6222"/>
                </a:lnTo>
                <a:cubicBezTo>
                  <a:pt x="5515" y="6158"/>
                  <a:pt x="6696" y="5881"/>
                  <a:pt x="7418" y="5793"/>
                </a:cubicBezTo>
                <a:lnTo>
                  <a:pt x="7418" y="5793"/>
                </a:lnTo>
                <a:cubicBezTo>
                  <a:pt x="7364" y="5795"/>
                  <a:pt x="7311" y="5798"/>
                  <a:pt x="7273" y="5798"/>
                </a:cubicBezTo>
                <a:cubicBezTo>
                  <a:pt x="7186" y="5798"/>
                  <a:pt x="7181" y="5784"/>
                  <a:pt x="7453" y="5722"/>
                </a:cubicBezTo>
                <a:cubicBezTo>
                  <a:pt x="8053" y="5607"/>
                  <a:pt x="9104" y="5466"/>
                  <a:pt x="9616" y="5254"/>
                </a:cubicBezTo>
                <a:cubicBezTo>
                  <a:pt x="9696" y="5236"/>
                  <a:pt x="9731" y="5236"/>
                  <a:pt x="9731" y="5236"/>
                </a:cubicBezTo>
                <a:cubicBezTo>
                  <a:pt x="10027" y="5149"/>
                  <a:pt x="10554" y="4981"/>
                  <a:pt x="10952" y="4826"/>
                </a:cubicBezTo>
                <a:lnTo>
                  <a:pt x="10952" y="4826"/>
                </a:lnTo>
                <a:cubicBezTo>
                  <a:pt x="10979" y="4824"/>
                  <a:pt x="11007" y="4823"/>
                  <a:pt x="11038" y="4821"/>
                </a:cubicBezTo>
                <a:lnTo>
                  <a:pt x="11033" y="4794"/>
                </a:lnTo>
                <a:lnTo>
                  <a:pt x="11033" y="4794"/>
                </a:lnTo>
                <a:cubicBezTo>
                  <a:pt x="11047" y="4788"/>
                  <a:pt x="11060" y="4783"/>
                  <a:pt x="11073" y="4777"/>
                </a:cubicBezTo>
                <a:lnTo>
                  <a:pt x="11691" y="4521"/>
                </a:lnTo>
                <a:lnTo>
                  <a:pt x="11029" y="4539"/>
                </a:lnTo>
                <a:cubicBezTo>
                  <a:pt x="11016" y="4539"/>
                  <a:pt x="11004" y="4539"/>
                  <a:pt x="10992" y="4539"/>
                </a:cubicBezTo>
                <a:lnTo>
                  <a:pt x="10992" y="4539"/>
                </a:lnTo>
                <a:lnTo>
                  <a:pt x="10985" y="4495"/>
                </a:lnTo>
                <a:cubicBezTo>
                  <a:pt x="10950" y="4510"/>
                  <a:pt x="10913" y="4525"/>
                  <a:pt x="10873" y="4541"/>
                </a:cubicBezTo>
                <a:lnTo>
                  <a:pt x="10873" y="4541"/>
                </a:lnTo>
                <a:cubicBezTo>
                  <a:pt x="10775" y="4545"/>
                  <a:pt x="10694" y="4551"/>
                  <a:pt x="10640" y="4557"/>
                </a:cubicBezTo>
                <a:cubicBezTo>
                  <a:pt x="10493" y="4509"/>
                  <a:pt x="10122" y="4494"/>
                  <a:pt x="9693" y="4494"/>
                </a:cubicBezTo>
                <a:cubicBezTo>
                  <a:pt x="9478" y="4494"/>
                  <a:pt x="9248" y="4498"/>
                  <a:pt x="9025" y="4504"/>
                </a:cubicBezTo>
                <a:cubicBezTo>
                  <a:pt x="8639" y="4514"/>
                  <a:pt x="8270" y="4530"/>
                  <a:pt x="8027" y="4530"/>
                </a:cubicBezTo>
                <a:cubicBezTo>
                  <a:pt x="7847" y="4530"/>
                  <a:pt x="7735" y="4521"/>
                  <a:pt x="7735" y="4495"/>
                </a:cubicBezTo>
                <a:cubicBezTo>
                  <a:pt x="7639" y="4498"/>
                  <a:pt x="7541" y="4502"/>
                  <a:pt x="7444" y="4506"/>
                </a:cubicBezTo>
                <a:lnTo>
                  <a:pt x="7444" y="4506"/>
                </a:lnTo>
                <a:cubicBezTo>
                  <a:pt x="7752" y="4440"/>
                  <a:pt x="8091" y="4373"/>
                  <a:pt x="8053" y="4353"/>
                </a:cubicBezTo>
                <a:lnTo>
                  <a:pt x="8053" y="4353"/>
                </a:lnTo>
                <a:lnTo>
                  <a:pt x="7255" y="4513"/>
                </a:lnTo>
                <a:lnTo>
                  <a:pt x="7255" y="4513"/>
                </a:lnTo>
                <a:cubicBezTo>
                  <a:pt x="7108" y="4519"/>
                  <a:pt x="6960" y="4526"/>
                  <a:pt x="6813" y="4533"/>
                </a:cubicBezTo>
                <a:lnTo>
                  <a:pt x="6813" y="4533"/>
                </a:lnTo>
                <a:cubicBezTo>
                  <a:pt x="6868" y="4518"/>
                  <a:pt x="6929" y="4503"/>
                  <a:pt x="6994" y="4486"/>
                </a:cubicBezTo>
                <a:cubicBezTo>
                  <a:pt x="7365" y="4398"/>
                  <a:pt x="7886" y="4292"/>
                  <a:pt x="8415" y="4195"/>
                </a:cubicBezTo>
                <a:cubicBezTo>
                  <a:pt x="8435" y="4193"/>
                  <a:pt x="8451" y="4192"/>
                  <a:pt x="8464" y="4192"/>
                </a:cubicBezTo>
                <a:cubicBezTo>
                  <a:pt x="8625" y="4192"/>
                  <a:pt x="8232" y="4336"/>
                  <a:pt x="8256" y="4345"/>
                </a:cubicBezTo>
                <a:cubicBezTo>
                  <a:pt x="8327" y="4327"/>
                  <a:pt x="8574" y="4274"/>
                  <a:pt x="8830" y="4212"/>
                </a:cubicBezTo>
                <a:cubicBezTo>
                  <a:pt x="9078" y="4159"/>
                  <a:pt x="9316" y="4097"/>
                  <a:pt x="9369" y="4089"/>
                </a:cubicBezTo>
                <a:lnTo>
                  <a:pt x="9369" y="4089"/>
                </a:lnTo>
                <a:cubicBezTo>
                  <a:pt x="9219" y="4142"/>
                  <a:pt x="9069" y="4177"/>
                  <a:pt x="8919" y="4221"/>
                </a:cubicBezTo>
                <a:cubicBezTo>
                  <a:pt x="9350" y="4145"/>
                  <a:pt x="9652" y="4020"/>
                  <a:pt x="10041" y="3885"/>
                </a:cubicBezTo>
                <a:lnTo>
                  <a:pt x="10041" y="3885"/>
                </a:lnTo>
                <a:cubicBezTo>
                  <a:pt x="10044" y="3885"/>
                  <a:pt x="10046" y="3885"/>
                  <a:pt x="10049" y="3885"/>
                </a:cubicBezTo>
                <a:lnTo>
                  <a:pt x="10048" y="3883"/>
                </a:lnTo>
                <a:lnTo>
                  <a:pt x="10048" y="3883"/>
                </a:lnTo>
                <a:cubicBezTo>
                  <a:pt x="10063" y="3878"/>
                  <a:pt x="10078" y="3873"/>
                  <a:pt x="10093" y="3868"/>
                </a:cubicBezTo>
                <a:lnTo>
                  <a:pt x="10994" y="3559"/>
                </a:lnTo>
                <a:lnTo>
                  <a:pt x="10040" y="3594"/>
                </a:lnTo>
                <a:cubicBezTo>
                  <a:pt x="10026" y="3595"/>
                  <a:pt x="10011" y="3596"/>
                  <a:pt x="9996" y="3596"/>
                </a:cubicBezTo>
                <a:lnTo>
                  <a:pt x="9996" y="3596"/>
                </a:lnTo>
                <a:lnTo>
                  <a:pt x="9996" y="3594"/>
                </a:lnTo>
                <a:cubicBezTo>
                  <a:pt x="9993" y="3595"/>
                  <a:pt x="9990" y="3596"/>
                  <a:pt x="9988" y="3597"/>
                </a:cubicBezTo>
                <a:lnTo>
                  <a:pt x="9988" y="3597"/>
                </a:lnTo>
                <a:cubicBezTo>
                  <a:pt x="9928" y="3599"/>
                  <a:pt x="9866" y="3601"/>
                  <a:pt x="9802" y="3601"/>
                </a:cubicBezTo>
                <a:cubicBezTo>
                  <a:pt x="9718" y="3601"/>
                  <a:pt x="9629" y="3599"/>
                  <a:pt x="9537" y="3594"/>
                </a:cubicBezTo>
                <a:cubicBezTo>
                  <a:pt x="9410" y="3594"/>
                  <a:pt x="9217" y="3580"/>
                  <a:pt x="9052" y="3570"/>
                </a:cubicBezTo>
                <a:lnTo>
                  <a:pt x="9052" y="3570"/>
                </a:lnTo>
                <a:cubicBezTo>
                  <a:pt x="9404" y="3452"/>
                  <a:pt x="9756" y="3326"/>
                  <a:pt x="9805" y="3326"/>
                </a:cubicBezTo>
                <a:cubicBezTo>
                  <a:pt x="9809" y="3326"/>
                  <a:pt x="9811" y="3327"/>
                  <a:pt x="9810" y="3329"/>
                </a:cubicBezTo>
                <a:cubicBezTo>
                  <a:pt x="9880" y="3306"/>
                  <a:pt x="9949" y="3276"/>
                  <a:pt x="10024" y="3251"/>
                </a:cubicBezTo>
                <a:lnTo>
                  <a:pt x="10024" y="3251"/>
                </a:lnTo>
                <a:cubicBezTo>
                  <a:pt x="10027" y="3251"/>
                  <a:pt x="10029" y="3250"/>
                  <a:pt x="10031" y="3250"/>
                </a:cubicBezTo>
                <a:lnTo>
                  <a:pt x="10031" y="3249"/>
                </a:lnTo>
                <a:lnTo>
                  <a:pt x="10031" y="3249"/>
                </a:lnTo>
                <a:cubicBezTo>
                  <a:pt x="10040" y="3246"/>
                  <a:pt x="10049" y="3244"/>
                  <a:pt x="10058" y="3241"/>
                </a:cubicBezTo>
                <a:lnTo>
                  <a:pt x="9978" y="2985"/>
                </a:lnTo>
                <a:cubicBezTo>
                  <a:pt x="9970" y="2987"/>
                  <a:pt x="9962" y="2988"/>
                  <a:pt x="9953" y="2990"/>
                </a:cubicBezTo>
                <a:lnTo>
                  <a:pt x="9953" y="2990"/>
                </a:lnTo>
                <a:lnTo>
                  <a:pt x="9952" y="2985"/>
                </a:lnTo>
                <a:lnTo>
                  <a:pt x="9934" y="2950"/>
                </a:lnTo>
                <a:cubicBezTo>
                  <a:pt x="9818" y="2990"/>
                  <a:pt x="9720" y="3025"/>
                  <a:pt x="9638" y="3055"/>
                </a:cubicBezTo>
                <a:lnTo>
                  <a:pt x="9638" y="3055"/>
                </a:lnTo>
                <a:cubicBezTo>
                  <a:pt x="8585" y="3261"/>
                  <a:pt x="7526" y="3349"/>
                  <a:pt x="6482" y="3373"/>
                </a:cubicBezTo>
                <a:cubicBezTo>
                  <a:pt x="6181" y="3383"/>
                  <a:pt x="5881" y="3386"/>
                  <a:pt x="5583" y="3386"/>
                </a:cubicBezTo>
                <a:cubicBezTo>
                  <a:pt x="4911" y="3386"/>
                  <a:pt x="4243" y="3367"/>
                  <a:pt x="3584" y="3346"/>
                </a:cubicBezTo>
                <a:lnTo>
                  <a:pt x="3584" y="3346"/>
                </a:lnTo>
                <a:cubicBezTo>
                  <a:pt x="3715" y="3299"/>
                  <a:pt x="3841" y="3253"/>
                  <a:pt x="3974" y="3214"/>
                </a:cubicBezTo>
                <a:lnTo>
                  <a:pt x="3974" y="3214"/>
                </a:lnTo>
                <a:lnTo>
                  <a:pt x="3868" y="3241"/>
                </a:lnTo>
                <a:cubicBezTo>
                  <a:pt x="4045" y="3170"/>
                  <a:pt x="4142" y="3135"/>
                  <a:pt x="4274" y="3091"/>
                </a:cubicBezTo>
                <a:cubicBezTo>
                  <a:pt x="4284" y="3087"/>
                  <a:pt x="4294" y="3083"/>
                  <a:pt x="4305" y="3080"/>
                </a:cubicBezTo>
                <a:lnTo>
                  <a:pt x="4305" y="3080"/>
                </a:lnTo>
                <a:cubicBezTo>
                  <a:pt x="5158" y="2938"/>
                  <a:pt x="6184" y="2765"/>
                  <a:pt x="6888" y="2667"/>
                </a:cubicBezTo>
                <a:cubicBezTo>
                  <a:pt x="7087" y="2619"/>
                  <a:pt x="7423" y="2550"/>
                  <a:pt x="7350" y="2550"/>
                </a:cubicBezTo>
                <a:cubicBezTo>
                  <a:pt x="7342" y="2550"/>
                  <a:pt x="7330" y="2550"/>
                  <a:pt x="7312" y="2552"/>
                </a:cubicBezTo>
                <a:lnTo>
                  <a:pt x="6905" y="2623"/>
                </a:lnTo>
                <a:cubicBezTo>
                  <a:pt x="6882" y="2624"/>
                  <a:pt x="6865" y="2625"/>
                  <a:pt x="6853" y="2625"/>
                </a:cubicBezTo>
                <a:cubicBezTo>
                  <a:pt x="6731" y="2625"/>
                  <a:pt x="7099" y="2550"/>
                  <a:pt x="7233" y="2517"/>
                </a:cubicBezTo>
                <a:lnTo>
                  <a:pt x="7233" y="2517"/>
                </a:lnTo>
                <a:cubicBezTo>
                  <a:pt x="7681" y="2461"/>
                  <a:pt x="8282" y="2361"/>
                  <a:pt x="8866" y="2225"/>
                </a:cubicBezTo>
                <a:cubicBezTo>
                  <a:pt x="8888" y="2221"/>
                  <a:pt x="8911" y="2216"/>
                  <a:pt x="8933" y="2211"/>
                </a:cubicBezTo>
                <a:lnTo>
                  <a:pt x="8933" y="2211"/>
                </a:lnTo>
                <a:cubicBezTo>
                  <a:pt x="9015" y="2201"/>
                  <a:pt x="9102" y="2191"/>
                  <a:pt x="9190" y="2181"/>
                </a:cubicBezTo>
                <a:lnTo>
                  <a:pt x="9190" y="2181"/>
                </a:lnTo>
                <a:lnTo>
                  <a:pt x="9192" y="2181"/>
                </a:lnTo>
                <a:cubicBezTo>
                  <a:pt x="9192" y="2181"/>
                  <a:pt x="9192" y="2181"/>
                  <a:pt x="9191" y="2181"/>
                </a:cubicBezTo>
                <a:lnTo>
                  <a:pt x="9191" y="2181"/>
                </a:lnTo>
                <a:cubicBezTo>
                  <a:pt x="9500" y="2144"/>
                  <a:pt x="9818" y="2104"/>
                  <a:pt x="9996" y="2049"/>
                </a:cubicBezTo>
                <a:lnTo>
                  <a:pt x="9996" y="2049"/>
                </a:lnTo>
                <a:cubicBezTo>
                  <a:pt x="9832" y="2057"/>
                  <a:pt x="9675" y="2071"/>
                  <a:pt x="9512" y="2087"/>
                </a:cubicBezTo>
                <a:lnTo>
                  <a:pt x="9512" y="2087"/>
                </a:lnTo>
                <a:cubicBezTo>
                  <a:pt x="9724" y="2043"/>
                  <a:pt x="9923" y="2005"/>
                  <a:pt x="10102" y="1978"/>
                </a:cubicBezTo>
                <a:cubicBezTo>
                  <a:pt x="10260" y="1958"/>
                  <a:pt x="10403" y="1948"/>
                  <a:pt x="10520" y="1943"/>
                </a:cubicBezTo>
                <a:lnTo>
                  <a:pt x="10520" y="1943"/>
                </a:lnTo>
                <a:lnTo>
                  <a:pt x="10532" y="2091"/>
                </a:lnTo>
                <a:lnTo>
                  <a:pt x="10522" y="1943"/>
                </a:lnTo>
                <a:lnTo>
                  <a:pt x="10522" y="1943"/>
                </a:lnTo>
                <a:cubicBezTo>
                  <a:pt x="10564" y="1941"/>
                  <a:pt x="10604" y="1941"/>
                  <a:pt x="10639" y="1941"/>
                </a:cubicBezTo>
                <a:cubicBezTo>
                  <a:pt x="10724" y="1941"/>
                  <a:pt x="10788" y="1945"/>
                  <a:pt x="10826" y="1952"/>
                </a:cubicBezTo>
                <a:cubicBezTo>
                  <a:pt x="10852" y="1949"/>
                  <a:pt x="10879" y="1948"/>
                  <a:pt x="10905" y="1948"/>
                </a:cubicBezTo>
                <a:cubicBezTo>
                  <a:pt x="10958" y="1948"/>
                  <a:pt x="11011" y="1952"/>
                  <a:pt x="11064" y="1952"/>
                </a:cubicBezTo>
                <a:lnTo>
                  <a:pt x="11091" y="1696"/>
                </a:lnTo>
                <a:cubicBezTo>
                  <a:pt x="10543" y="1678"/>
                  <a:pt x="9996" y="1546"/>
                  <a:pt x="9316" y="1448"/>
                </a:cubicBezTo>
                <a:lnTo>
                  <a:pt x="9316" y="1448"/>
                </a:lnTo>
                <a:cubicBezTo>
                  <a:pt x="9413" y="1466"/>
                  <a:pt x="9493" y="1493"/>
                  <a:pt x="9457" y="1501"/>
                </a:cubicBezTo>
                <a:cubicBezTo>
                  <a:pt x="9448" y="1506"/>
                  <a:pt x="9431" y="1508"/>
                  <a:pt x="9404" y="1508"/>
                </a:cubicBezTo>
                <a:cubicBezTo>
                  <a:pt x="9332" y="1508"/>
                  <a:pt x="9191" y="1492"/>
                  <a:pt x="8945" y="1466"/>
                </a:cubicBezTo>
                <a:cubicBezTo>
                  <a:pt x="9069" y="1433"/>
                  <a:pt x="8807" y="1377"/>
                  <a:pt x="8426" y="1377"/>
                </a:cubicBezTo>
                <a:cubicBezTo>
                  <a:pt x="8400" y="1377"/>
                  <a:pt x="8372" y="1377"/>
                  <a:pt x="8345" y="1378"/>
                </a:cubicBezTo>
                <a:cubicBezTo>
                  <a:pt x="8142" y="1387"/>
                  <a:pt x="7903" y="1404"/>
                  <a:pt x="7691" y="1457"/>
                </a:cubicBezTo>
                <a:cubicBezTo>
                  <a:pt x="7497" y="1488"/>
                  <a:pt x="7329" y="1533"/>
                  <a:pt x="7202" y="1556"/>
                </a:cubicBezTo>
                <a:lnTo>
                  <a:pt x="7202" y="1556"/>
                </a:lnTo>
                <a:cubicBezTo>
                  <a:pt x="7204" y="1555"/>
                  <a:pt x="7206" y="1555"/>
                  <a:pt x="7208" y="1555"/>
                </a:cubicBezTo>
                <a:cubicBezTo>
                  <a:pt x="7274" y="1555"/>
                  <a:pt x="6888" y="1681"/>
                  <a:pt x="6517" y="1766"/>
                </a:cubicBezTo>
                <a:cubicBezTo>
                  <a:pt x="6146" y="1857"/>
                  <a:pt x="5801" y="1922"/>
                  <a:pt x="5949" y="1922"/>
                </a:cubicBezTo>
                <a:cubicBezTo>
                  <a:pt x="5974" y="1922"/>
                  <a:pt x="6012" y="1920"/>
                  <a:pt x="6067" y="1916"/>
                </a:cubicBezTo>
                <a:lnTo>
                  <a:pt x="6067" y="1916"/>
                </a:lnTo>
                <a:cubicBezTo>
                  <a:pt x="5915" y="1941"/>
                  <a:pt x="5844" y="1949"/>
                  <a:pt x="5812" y="1949"/>
                </a:cubicBezTo>
                <a:cubicBezTo>
                  <a:pt x="5746" y="1949"/>
                  <a:pt x="5840" y="1915"/>
                  <a:pt x="5745" y="1915"/>
                </a:cubicBezTo>
                <a:cubicBezTo>
                  <a:pt x="5717" y="1915"/>
                  <a:pt x="5674" y="1918"/>
                  <a:pt x="5607" y="1925"/>
                </a:cubicBezTo>
                <a:cubicBezTo>
                  <a:pt x="4652" y="2112"/>
                  <a:pt x="3541" y="2257"/>
                  <a:pt x="2378" y="2428"/>
                </a:cubicBezTo>
                <a:lnTo>
                  <a:pt x="2378" y="2428"/>
                </a:lnTo>
                <a:cubicBezTo>
                  <a:pt x="2719" y="2293"/>
                  <a:pt x="3058" y="2161"/>
                  <a:pt x="3409" y="2067"/>
                </a:cubicBezTo>
                <a:cubicBezTo>
                  <a:pt x="4009" y="1899"/>
                  <a:pt x="4627" y="1793"/>
                  <a:pt x="5245" y="1678"/>
                </a:cubicBezTo>
                <a:cubicBezTo>
                  <a:pt x="5872" y="1563"/>
                  <a:pt x="6499" y="1440"/>
                  <a:pt x="7109" y="1210"/>
                </a:cubicBezTo>
                <a:cubicBezTo>
                  <a:pt x="7259" y="1148"/>
                  <a:pt x="7409" y="1086"/>
                  <a:pt x="7559" y="1016"/>
                </a:cubicBezTo>
                <a:cubicBezTo>
                  <a:pt x="7682" y="963"/>
                  <a:pt x="7912" y="839"/>
                  <a:pt x="8080" y="724"/>
                </a:cubicBezTo>
                <a:cubicBezTo>
                  <a:pt x="8265" y="610"/>
                  <a:pt x="8406" y="486"/>
                  <a:pt x="8557" y="362"/>
                </a:cubicBezTo>
                <a:cubicBezTo>
                  <a:pt x="8627" y="292"/>
                  <a:pt x="8698" y="230"/>
                  <a:pt x="8777" y="159"/>
                </a:cubicBezTo>
                <a:lnTo>
                  <a:pt x="8892" y="53"/>
                </a:lnTo>
                <a:cubicBezTo>
                  <a:pt x="8892" y="53"/>
                  <a:pt x="8901" y="45"/>
                  <a:pt x="8901" y="45"/>
                </a:cubicBezTo>
                <a:lnTo>
                  <a:pt x="8901" y="36"/>
                </a:lnTo>
                <a:lnTo>
                  <a:pt x="8892" y="27"/>
                </a:lnTo>
                <a:lnTo>
                  <a:pt x="88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6"/>
          <p:cNvSpPr/>
          <p:nvPr/>
        </p:nvSpPr>
        <p:spPr>
          <a:xfrm>
            <a:off x="8133811" y="443867"/>
            <a:ext cx="25763" cy="4143"/>
          </a:xfrm>
          <a:custGeom>
            <a:rect b="b" l="l" r="r" t="t"/>
            <a:pathLst>
              <a:path extrusionOk="0" h="31" w="133">
                <a:moveTo>
                  <a:pt x="0" y="0"/>
                </a:moveTo>
                <a:cubicBezTo>
                  <a:pt x="44" y="9"/>
                  <a:pt x="62" y="18"/>
                  <a:pt x="71" y="27"/>
                </a:cubicBezTo>
                <a:cubicBezTo>
                  <a:pt x="88" y="29"/>
                  <a:pt x="102" y="30"/>
                  <a:pt x="109" y="30"/>
                </a:cubicBezTo>
                <a:cubicBezTo>
                  <a:pt x="133" y="30"/>
                  <a:pt x="106" y="2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6"/>
          <p:cNvSpPr/>
          <p:nvPr/>
        </p:nvSpPr>
        <p:spPr>
          <a:xfrm>
            <a:off x="7697578" y="354182"/>
            <a:ext cx="12204" cy="1337"/>
          </a:xfrm>
          <a:custGeom>
            <a:rect b="b" l="l" r="r" t="t"/>
            <a:pathLst>
              <a:path extrusionOk="0" h="10" w="63">
                <a:moveTo>
                  <a:pt x="27" y="0"/>
                </a:moveTo>
                <a:cubicBezTo>
                  <a:pt x="20" y="0"/>
                  <a:pt x="12" y="7"/>
                  <a:pt x="5" y="9"/>
                </a:cubicBezTo>
                <a:lnTo>
                  <a:pt x="5" y="9"/>
                </a:lnTo>
                <a:lnTo>
                  <a:pt x="62" y="0"/>
                </a:lnTo>
                <a:close/>
                <a:moveTo>
                  <a:pt x="5" y="9"/>
                </a:moveTo>
                <a:lnTo>
                  <a:pt x="1" y="9"/>
                </a:lnTo>
                <a:cubicBezTo>
                  <a:pt x="2" y="9"/>
                  <a:pt x="3" y="9"/>
                  <a:pt x="5"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6"/>
          <p:cNvSpPr/>
          <p:nvPr/>
        </p:nvSpPr>
        <p:spPr>
          <a:xfrm>
            <a:off x="8790485" y="116940"/>
            <a:ext cx="65279" cy="2539"/>
          </a:xfrm>
          <a:custGeom>
            <a:rect b="b" l="l" r="r" t="t"/>
            <a:pathLst>
              <a:path extrusionOk="0" h="19" w="337">
                <a:moveTo>
                  <a:pt x="1" y="1"/>
                </a:moveTo>
                <a:cubicBezTo>
                  <a:pt x="169" y="1"/>
                  <a:pt x="266" y="9"/>
                  <a:pt x="327" y="18"/>
                </a:cubicBezTo>
                <a:cubicBezTo>
                  <a:pt x="336" y="9"/>
                  <a:pt x="257"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6"/>
          <p:cNvSpPr/>
          <p:nvPr/>
        </p:nvSpPr>
        <p:spPr>
          <a:xfrm>
            <a:off x="9168605" y="-112016"/>
            <a:ext cx="101115" cy="11895"/>
          </a:xfrm>
          <a:custGeom>
            <a:rect b="b" l="l" r="r" t="t"/>
            <a:pathLst>
              <a:path extrusionOk="0" h="89" w="522">
                <a:moveTo>
                  <a:pt x="521" y="1"/>
                </a:moveTo>
                <a:lnTo>
                  <a:pt x="521" y="1"/>
                </a:lnTo>
                <a:cubicBezTo>
                  <a:pt x="504" y="3"/>
                  <a:pt x="489" y="6"/>
                  <a:pt x="477" y="8"/>
                </a:cubicBezTo>
                <a:lnTo>
                  <a:pt x="477" y="8"/>
                </a:lnTo>
                <a:lnTo>
                  <a:pt x="521" y="1"/>
                </a:lnTo>
                <a:close/>
                <a:moveTo>
                  <a:pt x="477" y="8"/>
                </a:moveTo>
                <a:lnTo>
                  <a:pt x="89" y="74"/>
                </a:lnTo>
                <a:lnTo>
                  <a:pt x="89" y="74"/>
                </a:lnTo>
                <a:cubicBezTo>
                  <a:pt x="273" y="44"/>
                  <a:pt x="362" y="42"/>
                  <a:pt x="477" y="27"/>
                </a:cubicBezTo>
                <a:cubicBezTo>
                  <a:pt x="461" y="27"/>
                  <a:pt x="374" y="27"/>
                  <a:pt x="477" y="8"/>
                </a:cubicBezTo>
                <a:close/>
                <a:moveTo>
                  <a:pt x="89" y="74"/>
                </a:moveTo>
                <a:cubicBezTo>
                  <a:pt x="61" y="78"/>
                  <a:pt x="32" y="83"/>
                  <a:pt x="0" y="89"/>
                </a:cubicBezTo>
                <a:lnTo>
                  <a:pt x="89" y="7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6"/>
          <p:cNvSpPr/>
          <p:nvPr/>
        </p:nvSpPr>
        <p:spPr>
          <a:xfrm>
            <a:off x="8622926" y="-86086"/>
            <a:ext cx="111382" cy="3742"/>
          </a:xfrm>
          <a:custGeom>
            <a:rect b="b" l="l" r="r" t="t"/>
            <a:pathLst>
              <a:path extrusionOk="0" h="28" w="575">
                <a:moveTo>
                  <a:pt x="239" y="1"/>
                </a:moveTo>
                <a:lnTo>
                  <a:pt x="239" y="1"/>
                </a:lnTo>
                <a:cubicBezTo>
                  <a:pt x="199" y="5"/>
                  <a:pt x="157" y="5"/>
                  <a:pt x="116" y="5"/>
                </a:cubicBezTo>
                <a:cubicBezTo>
                  <a:pt x="75" y="5"/>
                  <a:pt x="36" y="5"/>
                  <a:pt x="0" y="10"/>
                </a:cubicBezTo>
                <a:lnTo>
                  <a:pt x="18" y="27"/>
                </a:lnTo>
                <a:cubicBezTo>
                  <a:pt x="345" y="27"/>
                  <a:pt x="574" y="10"/>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6"/>
          <p:cNvSpPr/>
          <p:nvPr/>
        </p:nvSpPr>
        <p:spPr>
          <a:xfrm>
            <a:off x="9319117" y="-108407"/>
            <a:ext cx="97629" cy="34216"/>
          </a:xfrm>
          <a:custGeom>
            <a:rect b="b" l="l" r="r" t="t"/>
            <a:pathLst>
              <a:path extrusionOk="0" h="256" w="504">
                <a:moveTo>
                  <a:pt x="495" y="0"/>
                </a:moveTo>
                <a:cubicBezTo>
                  <a:pt x="415" y="18"/>
                  <a:pt x="336" y="27"/>
                  <a:pt x="247" y="44"/>
                </a:cubicBezTo>
                <a:cubicBezTo>
                  <a:pt x="258" y="48"/>
                  <a:pt x="280" y="50"/>
                  <a:pt x="311" y="50"/>
                </a:cubicBezTo>
                <a:cubicBezTo>
                  <a:pt x="355" y="50"/>
                  <a:pt x="417" y="46"/>
                  <a:pt x="495" y="35"/>
                </a:cubicBezTo>
                <a:lnTo>
                  <a:pt x="499" y="124"/>
                </a:lnTo>
                <a:lnTo>
                  <a:pt x="495" y="0"/>
                </a:lnTo>
                <a:close/>
                <a:moveTo>
                  <a:pt x="499" y="124"/>
                </a:moveTo>
                <a:lnTo>
                  <a:pt x="502" y="212"/>
                </a:lnTo>
                <a:lnTo>
                  <a:pt x="502" y="212"/>
                </a:lnTo>
                <a:cubicBezTo>
                  <a:pt x="503" y="212"/>
                  <a:pt x="503" y="212"/>
                  <a:pt x="503" y="212"/>
                </a:cubicBezTo>
                <a:lnTo>
                  <a:pt x="499" y="124"/>
                </a:lnTo>
                <a:close/>
                <a:moveTo>
                  <a:pt x="502" y="212"/>
                </a:moveTo>
                <a:lnTo>
                  <a:pt x="502" y="212"/>
                </a:lnTo>
                <a:cubicBezTo>
                  <a:pt x="370" y="212"/>
                  <a:pt x="194" y="221"/>
                  <a:pt x="0" y="230"/>
                </a:cubicBezTo>
                <a:lnTo>
                  <a:pt x="71" y="230"/>
                </a:lnTo>
                <a:cubicBezTo>
                  <a:pt x="22" y="249"/>
                  <a:pt x="70" y="255"/>
                  <a:pt x="173" y="255"/>
                </a:cubicBezTo>
                <a:cubicBezTo>
                  <a:pt x="255" y="255"/>
                  <a:pt x="373" y="251"/>
                  <a:pt x="503" y="247"/>
                </a:cubicBezTo>
                <a:lnTo>
                  <a:pt x="502" y="21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6"/>
          <p:cNvSpPr/>
          <p:nvPr/>
        </p:nvSpPr>
        <p:spPr>
          <a:xfrm>
            <a:off x="9234272" y="-77799"/>
            <a:ext cx="69541" cy="2406"/>
          </a:xfrm>
          <a:custGeom>
            <a:rect b="b" l="l" r="r" t="t"/>
            <a:pathLst>
              <a:path extrusionOk="0" h="18" w="359">
                <a:moveTo>
                  <a:pt x="359" y="1"/>
                </a:moveTo>
                <a:cubicBezTo>
                  <a:pt x="314" y="3"/>
                  <a:pt x="269" y="5"/>
                  <a:pt x="228" y="7"/>
                </a:cubicBezTo>
                <a:lnTo>
                  <a:pt x="228" y="7"/>
                </a:lnTo>
                <a:cubicBezTo>
                  <a:pt x="272" y="6"/>
                  <a:pt x="315" y="4"/>
                  <a:pt x="359" y="1"/>
                </a:cubicBezTo>
                <a:close/>
                <a:moveTo>
                  <a:pt x="228" y="7"/>
                </a:moveTo>
                <a:cubicBezTo>
                  <a:pt x="157" y="10"/>
                  <a:pt x="86" y="10"/>
                  <a:pt x="14" y="10"/>
                </a:cubicBezTo>
                <a:cubicBezTo>
                  <a:pt x="1" y="15"/>
                  <a:pt x="9" y="17"/>
                  <a:pt x="33" y="17"/>
                </a:cubicBezTo>
                <a:cubicBezTo>
                  <a:pt x="70" y="17"/>
                  <a:pt x="142" y="12"/>
                  <a:pt x="228"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6"/>
          <p:cNvSpPr/>
          <p:nvPr/>
        </p:nvSpPr>
        <p:spPr>
          <a:xfrm>
            <a:off x="8555903" y="-43717"/>
            <a:ext cx="121067" cy="17642"/>
          </a:xfrm>
          <a:custGeom>
            <a:rect b="b" l="l" r="r" t="t"/>
            <a:pathLst>
              <a:path extrusionOk="0" h="132" w="625">
                <a:moveTo>
                  <a:pt x="616" y="0"/>
                </a:moveTo>
                <a:cubicBezTo>
                  <a:pt x="557" y="0"/>
                  <a:pt x="1" y="131"/>
                  <a:pt x="62" y="131"/>
                </a:cubicBezTo>
                <a:cubicBezTo>
                  <a:pt x="84" y="131"/>
                  <a:pt x="180" y="115"/>
                  <a:pt x="399" y="72"/>
                </a:cubicBezTo>
                <a:cubicBezTo>
                  <a:pt x="576" y="55"/>
                  <a:pt x="497" y="11"/>
                  <a:pt x="603" y="11"/>
                </a:cubicBezTo>
                <a:cubicBezTo>
                  <a:pt x="622" y="3"/>
                  <a:pt x="625" y="0"/>
                  <a:pt x="6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6"/>
          <p:cNvSpPr/>
          <p:nvPr/>
        </p:nvSpPr>
        <p:spPr>
          <a:xfrm>
            <a:off x="9361733" y="-96645"/>
            <a:ext cx="55013" cy="8420"/>
          </a:xfrm>
          <a:custGeom>
            <a:rect b="b" l="l" r="r" t="t"/>
            <a:pathLst>
              <a:path extrusionOk="0" h="63" w="284">
                <a:moveTo>
                  <a:pt x="204" y="0"/>
                </a:moveTo>
                <a:lnTo>
                  <a:pt x="1" y="62"/>
                </a:lnTo>
                <a:lnTo>
                  <a:pt x="242" y="40"/>
                </a:lnTo>
                <a:lnTo>
                  <a:pt x="242" y="40"/>
                </a:lnTo>
                <a:lnTo>
                  <a:pt x="283" y="53"/>
                </a:lnTo>
                <a:lnTo>
                  <a:pt x="283" y="18"/>
                </a:lnTo>
                <a:lnTo>
                  <a:pt x="20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6"/>
          <p:cNvSpPr/>
          <p:nvPr/>
        </p:nvSpPr>
        <p:spPr>
          <a:xfrm>
            <a:off x="8864094" y="-55345"/>
            <a:ext cx="145474" cy="17776"/>
          </a:xfrm>
          <a:custGeom>
            <a:rect b="b" l="l" r="r" t="t"/>
            <a:pathLst>
              <a:path extrusionOk="0" h="133" w="751">
                <a:moveTo>
                  <a:pt x="751" y="0"/>
                </a:moveTo>
                <a:cubicBezTo>
                  <a:pt x="389" y="62"/>
                  <a:pt x="0" y="115"/>
                  <a:pt x="9" y="133"/>
                </a:cubicBezTo>
                <a:lnTo>
                  <a:pt x="601" y="45"/>
                </a:lnTo>
                <a:cubicBezTo>
                  <a:pt x="592" y="36"/>
                  <a:pt x="663" y="18"/>
                  <a:pt x="7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6"/>
          <p:cNvSpPr/>
          <p:nvPr/>
        </p:nvSpPr>
        <p:spPr>
          <a:xfrm>
            <a:off x="9009376" y="-67107"/>
            <a:ext cx="90849" cy="11895"/>
          </a:xfrm>
          <a:custGeom>
            <a:rect b="b" l="l" r="r" t="t"/>
            <a:pathLst>
              <a:path extrusionOk="0" h="89" w="469">
                <a:moveTo>
                  <a:pt x="469" y="0"/>
                </a:moveTo>
                <a:cubicBezTo>
                  <a:pt x="372" y="18"/>
                  <a:pt x="151" y="62"/>
                  <a:pt x="1" y="88"/>
                </a:cubicBezTo>
                <a:cubicBezTo>
                  <a:pt x="195" y="62"/>
                  <a:pt x="372" y="27"/>
                  <a:pt x="4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6"/>
          <p:cNvSpPr/>
          <p:nvPr/>
        </p:nvSpPr>
        <p:spPr>
          <a:xfrm>
            <a:off x="9158338" y="-77799"/>
            <a:ext cx="114675" cy="10826"/>
          </a:xfrm>
          <a:custGeom>
            <a:rect b="b" l="l" r="r" t="t"/>
            <a:pathLst>
              <a:path extrusionOk="0" h="81" w="592">
                <a:moveTo>
                  <a:pt x="592" y="1"/>
                </a:moveTo>
                <a:lnTo>
                  <a:pt x="415" y="18"/>
                </a:lnTo>
                <a:lnTo>
                  <a:pt x="0" y="80"/>
                </a:lnTo>
                <a:cubicBezTo>
                  <a:pt x="194" y="54"/>
                  <a:pt x="398" y="27"/>
                  <a:pt x="5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6"/>
          <p:cNvSpPr/>
          <p:nvPr/>
        </p:nvSpPr>
        <p:spPr>
          <a:xfrm>
            <a:off x="7523240" y="101569"/>
            <a:ext cx="145474" cy="18043"/>
          </a:xfrm>
          <a:custGeom>
            <a:rect b="b" l="l" r="r" t="t"/>
            <a:pathLst>
              <a:path extrusionOk="0" h="135" w="751">
                <a:moveTo>
                  <a:pt x="653" y="1"/>
                </a:moveTo>
                <a:lnTo>
                  <a:pt x="18" y="124"/>
                </a:lnTo>
                <a:cubicBezTo>
                  <a:pt x="1" y="132"/>
                  <a:pt x="2" y="135"/>
                  <a:pt x="17" y="135"/>
                </a:cubicBezTo>
                <a:cubicBezTo>
                  <a:pt x="57" y="135"/>
                  <a:pt x="196" y="112"/>
                  <a:pt x="362" y="80"/>
                </a:cubicBezTo>
                <a:cubicBezTo>
                  <a:pt x="512" y="45"/>
                  <a:pt x="750" y="1"/>
                  <a:pt x="6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6"/>
          <p:cNvSpPr/>
          <p:nvPr/>
        </p:nvSpPr>
        <p:spPr>
          <a:xfrm>
            <a:off x="7969546" y="73234"/>
            <a:ext cx="56563" cy="9623"/>
          </a:xfrm>
          <a:custGeom>
            <a:rect b="b" l="l" r="r" t="t"/>
            <a:pathLst>
              <a:path extrusionOk="0" h="72" w="292">
                <a:moveTo>
                  <a:pt x="292" y="1"/>
                </a:moveTo>
                <a:lnTo>
                  <a:pt x="292" y="1"/>
                </a:lnTo>
                <a:cubicBezTo>
                  <a:pt x="191" y="17"/>
                  <a:pt x="145" y="20"/>
                  <a:pt x="102" y="20"/>
                </a:cubicBezTo>
                <a:cubicBezTo>
                  <a:pt x="74" y="20"/>
                  <a:pt x="48" y="19"/>
                  <a:pt x="9" y="19"/>
                </a:cubicBezTo>
                <a:lnTo>
                  <a:pt x="0" y="72"/>
                </a:lnTo>
                <a:lnTo>
                  <a:pt x="2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6"/>
          <p:cNvSpPr/>
          <p:nvPr/>
        </p:nvSpPr>
        <p:spPr>
          <a:xfrm>
            <a:off x="7572055" y="112797"/>
            <a:ext cx="153223" cy="18845"/>
          </a:xfrm>
          <a:custGeom>
            <a:rect b="b" l="l" r="r" t="t"/>
            <a:pathLst>
              <a:path extrusionOk="0" h="141" w="791">
                <a:moveTo>
                  <a:pt x="733" y="0"/>
                </a:moveTo>
                <a:cubicBezTo>
                  <a:pt x="713" y="0"/>
                  <a:pt x="642" y="9"/>
                  <a:pt x="490" y="32"/>
                </a:cubicBezTo>
                <a:cubicBezTo>
                  <a:pt x="446" y="50"/>
                  <a:pt x="1" y="140"/>
                  <a:pt x="38" y="140"/>
                </a:cubicBezTo>
                <a:cubicBezTo>
                  <a:pt x="53" y="140"/>
                  <a:pt x="148" y="126"/>
                  <a:pt x="384" y="85"/>
                </a:cubicBezTo>
                <a:cubicBezTo>
                  <a:pt x="429" y="71"/>
                  <a:pt x="791" y="0"/>
                  <a:pt x="7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6"/>
          <p:cNvSpPr/>
          <p:nvPr/>
        </p:nvSpPr>
        <p:spPr>
          <a:xfrm>
            <a:off x="8951263" y="133514"/>
            <a:ext cx="32737" cy="11895"/>
          </a:xfrm>
          <a:custGeom>
            <a:rect b="b" l="l" r="r" t="t"/>
            <a:pathLst>
              <a:path extrusionOk="0" h="89" w="169">
                <a:moveTo>
                  <a:pt x="1" y="0"/>
                </a:moveTo>
                <a:lnTo>
                  <a:pt x="27" y="89"/>
                </a:lnTo>
                <a:lnTo>
                  <a:pt x="1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6"/>
          <p:cNvSpPr/>
          <p:nvPr/>
        </p:nvSpPr>
        <p:spPr>
          <a:xfrm>
            <a:off x="8271732" y="283745"/>
            <a:ext cx="103440" cy="8554"/>
          </a:xfrm>
          <a:custGeom>
            <a:rect b="b" l="l" r="r" t="t"/>
            <a:pathLst>
              <a:path extrusionOk="0" h="64" w="534">
                <a:moveTo>
                  <a:pt x="488" y="0"/>
                </a:moveTo>
                <a:cubicBezTo>
                  <a:pt x="418" y="0"/>
                  <a:pt x="287" y="17"/>
                  <a:pt x="206" y="24"/>
                </a:cubicBezTo>
                <a:cubicBezTo>
                  <a:pt x="193" y="28"/>
                  <a:pt x="182" y="31"/>
                  <a:pt x="173" y="31"/>
                </a:cubicBezTo>
                <a:cubicBezTo>
                  <a:pt x="164" y="31"/>
                  <a:pt x="158" y="28"/>
                  <a:pt x="153" y="24"/>
                </a:cubicBezTo>
                <a:cubicBezTo>
                  <a:pt x="89" y="48"/>
                  <a:pt x="0" y="63"/>
                  <a:pt x="95" y="63"/>
                </a:cubicBezTo>
                <a:cubicBezTo>
                  <a:pt x="143" y="63"/>
                  <a:pt x="236" y="59"/>
                  <a:pt x="401" y="51"/>
                </a:cubicBezTo>
                <a:cubicBezTo>
                  <a:pt x="515" y="42"/>
                  <a:pt x="524" y="33"/>
                  <a:pt x="507" y="33"/>
                </a:cubicBezTo>
                <a:cubicBezTo>
                  <a:pt x="489" y="33"/>
                  <a:pt x="436" y="33"/>
                  <a:pt x="409" y="24"/>
                </a:cubicBezTo>
                <a:cubicBezTo>
                  <a:pt x="365" y="24"/>
                  <a:pt x="374" y="24"/>
                  <a:pt x="533" y="6"/>
                </a:cubicBezTo>
                <a:cubicBezTo>
                  <a:pt x="527" y="2"/>
                  <a:pt x="511" y="0"/>
                  <a:pt x="4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6"/>
          <p:cNvSpPr/>
          <p:nvPr/>
        </p:nvSpPr>
        <p:spPr>
          <a:xfrm>
            <a:off x="8301369" y="284547"/>
            <a:ext cx="8717" cy="2539"/>
          </a:xfrm>
          <a:custGeom>
            <a:rect b="b" l="l" r="r" t="t"/>
            <a:pathLst>
              <a:path extrusionOk="0" h="19" w="45">
                <a:moveTo>
                  <a:pt x="45" y="0"/>
                </a:moveTo>
                <a:lnTo>
                  <a:pt x="45" y="0"/>
                </a:lnTo>
                <a:cubicBezTo>
                  <a:pt x="9" y="9"/>
                  <a:pt x="0" y="18"/>
                  <a:pt x="0" y="18"/>
                </a:cubicBezTo>
                <a:cubicBezTo>
                  <a:pt x="18" y="18"/>
                  <a:pt x="36" y="9"/>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6"/>
          <p:cNvSpPr/>
          <p:nvPr/>
        </p:nvSpPr>
        <p:spPr>
          <a:xfrm>
            <a:off x="8002089" y="-311433"/>
            <a:ext cx="95885" cy="7217"/>
          </a:xfrm>
          <a:custGeom>
            <a:rect b="b" l="l" r="r" t="t"/>
            <a:pathLst>
              <a:path extrusionOk="0" h="54" w="495">
                <a:moveTo>
                  <a:pt x="495" y="0"/>
                </a:moveTo>
                <a:lnTo>
                  <a:pt x="0" y="53"/>
                </a:lnTo>
                <a:lnTo>
                  <a:pt x="318" y="36"/>
                </a:lnTo>
                <a:lnTo>
                  <a:pt x="49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6"/>
          <p:cNvSpPr/>
          <p:nvPr/>
        </p:nvSpPr>
        <p:spPr>
          <a:xfrm>
            <a:off x="7837823" y="-288979"/>
            <a:ext cx="78839" cy="11895"/>
          </a:xfrm>
          <a:custGeom>
            <a:rect b="b" l="l" r="r" t="t"/>
            <a:pathLst>
              <a:path extrusionOk="0" h="89" w="407">
                <a:moveTo>
                  <a:pt x="283" y="0"/>
                </a:moveTo>
                <a:lnTo>
                  <a:pt x="1" y="88"/>
                </a:lnTo>
                <a:cubicBezTo>
                  <a:pt x="107" y="71"/>
                  <a:pt x="327" y="35"/>
                  <a:pt x="407" y="35"/>
                </a:cubicBezTo>
                <a:lnTo>
                  <a:pt x="2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6"/>
          <p:cNvSpPr/>
          <p:nvPr/>
        </p:nvSpPr>
        <p:spPr>
          <a:xfrm>
            <a:off x="8181657" y="408448"/>
            <a:ext cx="83875" cy="8420"/>
          </a:xfrm>
          <a:custGeom>
            <a:rect b="b" l="l" r="r" t="t"/>
            <a:pathLst>
              <a:path extrusionOk="0" h="63" w="433">
                <a:moveTo>
                  <a:pt x="433" y="1"/>
                </a:moveTo>
                <a:cubicBezTo>
                  <a:pt x="301" y="9"/>
                  <a:pt x="168" y="27"/>
                  <a:pt x="36" y="45"/>
                </a:cubicBezTo>
                <a:lnTo>
                  <a:pt x="0" y="62"/>
                </a:lnTo>
                <a:cubicBezTo>
                  <a:pt x="80" y="62"/>
                  <a:pt x="195" y="36"/>
                  <a:pt x="4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6"/>
          <p:cNvSpPr/>
          <p:nvPr/>
        </p:nvSpPr>
        <p:spPr>
          <a:xfrm>
            <a:off x="9428563" y="234960"/>
            <a:ext cx="41260" cy="4812"/>
          </a:xfrm>
          <a:custGeom>
            <a:rect b="b" l="l" r="r" t="t"/>
            <a:pathLst>
              <a:path extrusionOk="0" h="36" w="213">
                <a:moveTo>
                  <a:pt x="106" y="1"/>
                </a:moveTo>
                <a:lnTo>
                  <a:pt x="0" y="36"/>
                </a:lnTo>
                <a:lnTo>
                  <a:pt x="212" y="18"/>
                </a:lnTo>
                <a:lnTo>
                  <a:pt x="1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6"/>
          <p:cNvSpPr/>
          <p:nvPr/>
        </p:nvSpPr>
        <p:spPr>
          <a:xfrm>
            <a:off x="8474933" y="302190"/>
            <a:ext cx="149930" cy="8420"/>
          </a:xfrm>
          <a:custGeom>
            <a:rect b="b" l="l" r="r" t="t"/>
            <a:pathLst>
              <a:path extrusionOk="0" h="63" w="774">
                <a:moveTo>
                  <a:pt x="773" y="1"/>
                </a:moveTo>
                <a:lnTo>
                  <a:pt x="773" y="1"/>
                </a:lnTo>
                <a:cubicBezTo>
                  <a:pt x="691" y="4"/>
                  <a:pt x="605" y="11"/>
                  <a:pt x="518" y="18"/>
                </a:cubicBezTo>
                <a:lnTo>
                  <a:pt x="518" y="18"/>
                </a:lnTo>
                <a:cubicBezTo>
                  <a:pt x="595" y="15"/>
                  <a:pt x="681" y="9"/>
                  <a:pt x="773" y="1"/>
                </a:cubicBezTo>
                <a:close/>
                <a:moveTo>
                  <a:pt x="518" y="18"/>
                </a:moveTo>
                <a:cubicBezTo>
                  <a:pt x="182" y="35"/>
                  <a:pt x="1" y="20"/>
                  <a:pt x="58" y="63"/>
                </a:cubicBezTo>
                <a:cubicBezTo>
                  <a:pt x="200" y="51"/>
                  <a:pt x="360" y="33"/>
                  <a:pt x="518"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6"/>
          <p:cNvSpPr/>
          <p:nvPr/>
        </p:nvSpPr>
        <p:spPr>
          <a:xfrm rot="-4007409">
            <a:off x="2140477" y="760665"/>
            <a:ext cx="277709" cy="279825"/>
          </a:xfrm>
          <a:custGeom>
            <a:rect b="b" l="l" r="r" t="t"/>
            <a:pathLst>
              <a:path extrusionOk="0" h="1083" w="1484">
                <a:moveTo>
                  <a:pt x="335" y="1"/>
                </a:moveTo>
                <a:cubicBezTo>
                  <a:pt x="160" y="1"/>
                  <a:pt x="1" y="197"/>
                  <a:pt x="149" y="389"/>
                </a:cubicBezTo>
                <a:cubicBezTo>
                  <a:pt x="211" y="459"/>
                  <a:pt x="281" y="486"/>
                  <a:pt x="361" y="530"/>
                </a:cubicBezTo>
                <a:cubicBezTo>
                  <a:pt x="467" y="592"/>
                  <a:pt x="564" y="653"/>
                  <a:pt x="670" y="724"/>
                </a:cubicBezTo>
                <a:cubicBezTo>
                  <a:pt x="758" y="795"/>
                  <a:pt x="847" y="874"/>
                  <a:pt x="944" y="936"/>
                </a:cubicBezTo>
                <a:cubicBezTo>
                  <a:pt x="1023" y="971"/>
                  <a:pt x="1112" y="998"/>
                  <a:pt x="1173" y="1051"/>
                </a:cubicBezTo>
                <a:cubicBezTo>
                  <a:pt x="1202" y="1073"/>
                  <a:pt x="1233" y="1082"/>
                  <a:pt x="1263" y="1082"/>
                </a:cubicBezTo>
                <a:cubicBezTo>
                  <a:pt x="1380" y="1082"/>
                  <a:pt x="1484" y="940"/>
                  <a:pt x="1421" y="821"/>
                </a:cubicBezTo>
                <a:cubicBezTo>
                  <a:pt x="1332" y="662"/>
                  <a:pt x="1138" y="574"/>
                  <a:pt x="1006" y="450"/>
                </a:cubicBezTo>
                <a:cubicBezTo>
                  <a:pt x="926" y="380"/>
                  <a:pt x="838" y="309"/>
                  <a:pt x="758" y="247"/>
                </a:cubicBezTo>
                <a:cubicBezTo>
                  <a:pt x="714" y="221"/>
                  <a:pt x="679" y="185"/>
                  <a:pt x="635" y="159"/>
                </a:cubicBezTo>
                <a:cubicBezTo>
                  <a:pt x="641" y="159"/>
                  <a:pt x="564" y="99"/>
                  <a:pt x="543" y="99"/>
                </a:cubicBezTo>
                <a:cubicBezTo>
                  <a:pt x="536" y="99"/>
                  <a:pt x="535" y="106"/>
                  <a:pt x="546" y="124"/>
                </a:cubicBezTo>
                <a:cubicBezTo>
                  <a:pt x="488" y="36"/>
                  <a:pt x="410"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6"/>
          <p:cNvSpPr/>
          <p:nvPr/>
        </p:nvSpPr>
        <p:spPr>
          <a:xfrm rot="-4007409">
            <a:off x="2977843" y="845460"/>
            <a:ext cx="249451" cy="234350"/>
          </a:xfrm>
          <a:custGeom>
            <a:rect b="b" l="l" r="r" t="t"/>
            <a:pathLst>
              <a:path extrusionOk="0" h="907" w="1333">
                <a:moveTo>
                  <a:pt x="323" y="0"/>
                </a:moveTo>
                <a:cubicBezTo>
                  <a:pt x="164" y="0"/>
                  <a:pt x="1" y="179"/>
                  <a:pt x="100" y="335"/>
                </a:cubicBezTo>
                <a:cubicBezTo>
                  <a:pt x="171" y="432"/>
                  <a:pt x="233" y="450"/>
                  <a:pt x="339" y="485"/>
                </a:cubicBezTo>
                <a:cubicBezTo>
                  <a:pt x="427" y="521"/>
                  <a:pt x="524" y="583"/>
                  <a:pt x="603" y="627"/>
                </a:cubicBezTo>
                <a:cubicBezTo>
                  <a:pt x="780" y="715"/>
                  <a:pt x="983" y="794"/>
                  <a:pt x="1151" y="892"/>
                </a:cubicBezTo>
                <a:cubicBezTo>
                  <a:pt x="1169" y="902"/>
                  <a:pt x="1188" y="906"/>
                  <a:pt x="1208" y="906"/>
                </a:cubicBezTo>
                <a:cubicBezTo>
                  <a:pt x="1272" y="906"/>
                  <a:pt x="1332" y="854"/>
                  <a:pt x="1319" y="786"/>
                </a:cubicBezTo>
                <a:cubicBezTo>
                  <a:pt x="1275" y="618"/>
                  <a:pt x="1071" y="485"/>
                  <a:pt x="939" y="379"/>
                </a:cubicBezTo>
                <a:cubicBezTo>
                  <a:pt x="851" y="309"/>
                  <a:pt x="745" y="238"/>
                  <a:pt x="656" y="168"/>
                </a:cubicBezTo>
                <a:cubicBezTo>
                  <a:pt x="586" y="123"/>
                  <a:pt x="489" y="70"/>
                  <a:pt x="436" y="35"/>
                </a:cubicBezTo>
                <a:cubicBezTo>
                  <a:pt x="401" y="11"/>
                  <a:pt x="362" y="0"/>
                  <a:pt x="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6"/>
          <p:cNvSpPr/>
          <p:nvPr/>
        </p:nvSpPr>
        <p:spPr>
          <a:xfrm rot="-4007409">
            <a:off x="3519847" y="-889637"/>
            <a:ext cx="248890" cy="235384"/>
          </a:xfrm>
          <a:custGeom>
            <a:rect b="b" l="l" r="r" t="t"/>
            <a:pathLst>
              <a:path extrusionOk="0" h="911" w="1330">
                <a:moveTo>
                  <a:pt x="319" y="1"/>
                </a:moveTo>
                <a:cubicBezTo>
                  <a:pt x="160" y="1"/>
                  <a:pt x="0" y="183"/>
                  <a:pt x="99" y="331"/>
                </a:cubicBezTo>
                <a:cubicBezTo>
                  <a:pt x="170" y="437"/>
                  <a:pt x="231" y="445"/>
                  <a:pt x="337" y="490"/>
                </a:cubicBezTo>
                <a:cubicBezTo>
                  <a:pt x="426" y="516"/>
                  <a:pt x="514" y="587"/>
                  <a:pt x="602" y="622"/>
                </a:cubicBezTo>
                <a:cubicBezTo>
                  <a:pt x="779" y="719"/>
                  <a:pt x="982" y="790"/>
                  <a:pt x="1150" y="896"/>
                </a:cubicBezTo>
                <a:cubicBezTo>
                  <a:pt x="1166" y="906"/>
                  <a:pt x="1184" y="910"/>
                  <a:pt x="1203" y="910"/>
                </a:cubicBezTo>
                <a:cubicBezTo>
                  <a:pt x="1265" y="910"/>
                  <a:pt x="1329" y="858"/>
                  <a:pt x="1309" y="790"/>
                </a:cubicBezTo>
                <a:cubicBezTo>
                  <a:pt x="1273" y="613"/>
                  <a:pt x="1061" y="490"/>
                  <a:pt x="938" y="384"/>
                </a:cubicBezTo>
                <a:cubicBezTo>
                  <a:pt x="849" y="304"/>
                  <a:pt x="743" y="242"/>
                  <a:pt x="646" y="172"/>
                </a:cubicBezTo>
                <a:cubicBezTo>
                  <a:pt x="585" y="119"/>
                  <a:pt x="479" y="75"/>
                  <a:pt x="434" y="39"/>
                </a:cubicBezTo>
                <a:cubicBezTo>
                  <a:pt x="399" y="12"/>
                  <a:pt x="359"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6"/>
          <p:cNvSpPr/>
          <p:nvPr/>
        </p:nvSpPr>
        <p:spPr>
          <a:xfrm rot="-4007409">
            <a:off x="2375084" y="1022851"/>
            <a:ext cx="223252" cy="231508"/>
          </a:xfrm>
          <a:custGeom>
            <a:rect b="b" l="l" r="r" t="t"/>
            <a:pathLst>
              <a:path extrusionOk="0" h="896" w="1193">
                <a:moveTo>
                  <a:pt x="320" y="1"/>
                </a:moveTo>
                <a:cubicBezTo>
                  <a:pt x="145" y="1"/>
                  <a:pt x="1" y="207"/>
                  <a:pt x="142" y="388"/>
                </a:cubicBezTo>
                <a:cubicBezTo>
                  <a:pt x="265" y="538"/>
                  <a:pt x="504" y="626"/>
                  <a:pt x="663" y="741"/>
                </a:cubicBezTo>
                <a:cubicBezTo>
                  <a:pt x="749" y="797"/>
                  <a:pt x="883" y="896"/>
                  <a:pt x="1001" y="896"/>
                </a:cubicBezTo>
                <a:cubicBezTo>
                  <a:pt x="1052" y="896"/>
                  <a:pt x="1100" y="877"/>
                  <a:pt x="1140" y="830"/>
                </a:cubicBezTo>
                <a:cubicBezTo>
                  <a:pt x="1140" y="821"/>
                  <a:pt x="1148" y="821"/>
                  <a:pt x="1148" y="812"/>
                </a:cubicBezTo>
                <a:cubicBezTo>
                  <a:pt x="1184" y="768"/>
                  <a:pt x="1192" y="679"/>
                  <a:pt x="1157" y="626"/>
                </a:cubicBezTo>
                <a:cubicBezTo>
                  <a:pt x="1078" y="503"/>
                  <a:pt x="945" y="423"/>
                  <a:pt x="830" y="335"/>
                </a:cubicBezTo>
                <a:cubicBezTo>
                  <a:pt x="716" y="238"/>
                  <a:pt x="592" y="167"/>
                  <a:pt x="486" y="70"/>
                </a:cubicBezTo>
                <a:cubicBezTo>
                  <a:pt x="433" y="21"/>
                  <a:pt x="375"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6"/>
          <p:cNvSpPr/>
          <p:nvPr/>
        </p:nvSpPr>
        <p:spPr>
          <a:xfrm rot="-4007409">
            <a:off x="1507877" y="942141"/>
            <a:ext cx="224375" cy="243652"/>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6"/>
          <p:cNvSpPr/>
          <p:nvPr/>
        </p:nvSpPr>
        <p:spPr>
          <a:xfrm rot="-4007409">
            <a:off x="1281306" y="707505"/>
            <a:ext cx="228492" cy="195593"/>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6"/>
          <p:cNvSpPr/>
          <p:nvPr/>
        </p:nvSpPr>
        <p:spPr>
          <a:xfrm rot="-4007409">
            <a:off x="1394219" y="260915"/>
            <a:ext cx="275276" cy="240810"/>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6"/>
          <p:cNvSpPr/>
          <p:nvPr/>
        </p:nvSpPr>
        <p:spPr>
          <a:xfrm rot="-4007409">
            <a:off x="2067936" y="118483"/>
            <a:ext cx="239907" cy="149860"/>
          </a:xfrm>
          <a:custGeom>
            <a:rect b="b" l="l" r="r" t="t"/>
            <a:pathLst>
              <a:path extrusionOk="0" h="580" w="1282">
                <a:moveTo>
                  <a:pt x="292" y="1"/>
                </a:moveTo>
                <a:cubicBezTo>
                  <a:pt x="0" y="9"/>
                  <a:pt x="26" y="461"/>
                  <a:pt x="304" y="461"/>
                </a:cubicBezTo>
                <a:cubicBezTo>
                  <a:pt x="311" y="461"/>
                  <a:pt x="319" y="461"/>
                  <a:pt x="327" y="460"/>
                </a:cubicBezTo>
                <a:cubicBezTo>
                  <a:pt x="342" y="459"/>
                  <a:pt x="357" y="458"/>
                  <a:pt x="372" y="458"/>
                </a:cubicBezTo>
                <a:cubicBezTo>
                  <a:pt x="575" y="458"/>
                  <a:pt x="795" y="579"/>
                  <a:pt x="1002" y="579"/>
                </a:cubicBezTo>
                <a:cubicBezTo>
                  <a:pt x="1070" y="579"/>
                  <a:pt x="1137" y="566"/>
                  <a:pt x="1202" y="531"/>
                </a:cubicBezTo>
                <a:cubicBezTo>
                  <a:pt x="1263" y="495"/>
                  <a:pt x="1281" y="389"/>
                  <a:pt x="1237" y="336"/>
                </a:cubicBezTo>
                <a:cubicBezTo>
                  <a:pt x="1140" y="213"/>
                  <a:pt x="937" y="142"/>
                  <a:pt x="787" y="107"/>
                </a:cubicBezTo>
                <a:cubicBezTo>
                  <a:pt x="619" y="72"/>
                  <a:pt x="460"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6"/>
          <p:cNvSpPr/>
          <p:nvPr/>
        </p:nvSpPr>
        <p:spPr>
          <a:xfrm rot="-4007409">
            <a:off x="2612325" y="-254994"/>
            <a:ext cx="242340" cy="212129"/>
          </a:xfrm>
          <a:custGeom>
            <a:rect b="b" l="l" r="r" t="t"/>
            <a:pathLst>
              <a:path extrusionOk="0" h="821" w="1295">
                <a:moveTo>
                  <a:pt x="316" y="1"/>
                </a:moveTo>
                <a:cubicBezTo>
                  <a:pt x="138" y="1"/>
                  <a:pt x="1" y="273"/>
                  <a:pt x="191" y="375"/>
                </a:cubicBezTo>
                <a:cubicBezTo>
                  <a:pt x="403" y="499"/>
                  <a:pt x="597" y="613"/>
                  <a:pt x="818" y="711"/>
                </a:cubicBezTo>
                <a:cubicBezTo>
                  <a:pt x="905" y="754"/>
                  <a:pt x="997" y="820"/>
                  <a:pt x="1091" y="820"/>
                </a:cubicBezTo>
                <a:cubicBezTo>
                  <a:pt x="1129" y="820"/>
                  <a:pt x="1168" y="809"/>
                  <a:pt x="1206" y="781"/>
                </a:cubicBezTo>
                <a:cubicBezTo>
                  <a:pt x="1294" y="728"/>
                  <a:pt x="1233" y="613"/>
                  <a:pt x="1153" y="605"/>
                </a:cubicBezTo>
                <a:cubicBezTo>
                  <a:pt x="1188" y="605"/>
                  <a:pt x="1091" y="534"/>
                  <a:pt x="1074" y="516"/>
                </a:cubicBezTo>
                <a:cubicBezTo>
                  <a:pt x="1003" y="463"/>
                  <a:pt x="932" y="419"/>
                  <a:pt x="862" y="375"/>
                </a:cubicBezTo>
                <a:cubicBezTo>
                  <a:pt x="703" y="269"/>
                  <a:pt x="570" y="145"/>
                  <a:pt x="429" y="39"/>
                </a:cubicBezTo>
                <a:cubicBezTo>
                  <a:pt x="391" y="12"/>
                  <a:pt x="353" y="1"/>
                  <a:pt x="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6"/>
          <p:cNvSpPr/>
          <p:nvPr/>
        </p:nvSpPr>
        <p:spPr>
          <a:xfrm rot="-4007409">
            <a:off x="3076991" y="-240698"/>
            <a:ext cx="202855" cy="205670"/>
          </a:xfrm>
          <a:custGeom>
            <a:rect b="b" l="l" r="r" t="t"/>
            <a:pathLst>
              <a:path extrusionOk="0" h="796" w="1084">
                <a:moveTo>
                  <a:pt x="229" y="1"/>
                </a:moveTo>
                <a:cubicBezTo>
                  <a:pt x="120" y="1"/>
                  <a:pt x="9" y="64"/>
                  <a:pt x="9" y="184"/>
                </a:cubicBezTo>
                <a:cubicBezTo>
                  <a:pt x="0" y="511"/>
                  <a:pt x="380" y="555"/>
                  <a:pt x="610" y="678"/>
                </a:cubicBezTo>
                <a:cubicBezTo>
                  <a:pt x="645" y="696"/>
                  <a:pt x="848" y="795"/>
                  <a:pt x="975" y="795"/>
                </a:cubicBezTo>
                <a:cubicBezTo>
                  <a:pt x="1039" y="795"/>
                  <a:pt x="1084" y="770"/>
                  <a:pt x="1078" y="696"/>
                </a:cubicBezTo>
                <a:cubicBezTo>
                  <a:pt x="1060" y="564"/>
                  <a:pt x="866" y="440"/>
                  <a:pt x="769" y="361"/>
                </a:cubicBezTo>
                <a:cubicBezTo>
                  <a:pt x="698" y="299"/>
                  <a:pt x="610" y="246"/>
                  <a:pt x="530" y="184"/>
                </a:cubicBezTo>
                <a:cubicBezTo>
                  <a:pt x="530" y="184"/>
                  <a:pt x="452" y="130"/>
                  <a:pt x="433" y="125"/>
                </a:cubicBezTo>
                <a:lnTo>
                  <a:pt x="433" y="125"/>
                </a:lnTo>
                <a:cubicBezTo>
                  <a:pt x="413" y="95"/>
                  <a:pt x="397" y="62"/>
                  <a:pt x="371" y="43"/>
                </a:cubicBezTo>
                <a:cubicBezTo>
                  <a:pt x="332" y="14"/>
                  <a:pt x="281" y="1"/>
                  <a:pt x="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6"/>
          <p:cNvSpPr/>
          <p:nvPr/>
        </p:nvSpPr>
        <p:spPr>
          <a:xfrm rot="-4007409">
            <a:off x="2577100" y="128828"/>
            <a:ext cx="249826" cy="174148"/>
          </a:xfrm>
          <a:custGeom>
            <a:rect b="b" l="l" r="r" t="t"/>
            <a:pathLst>
              <a:path extrusionOk="0" h="674" w="1335">
                <a:moveTo>
                  <a:pt x="276" y="0"/>
                </a:moveTo>
                <a:cubicBezTo>
                  <a:pt x="75" y="0"/>
                  <a:pt x="1" y="279"/>
                  <a:pt x="213" y="377"/>
                </a:cubicBezTo>
                <a:cubicBezTo>
                  <a:pt x="310" y="421"/>
                  <a:pt x="425" y="439"/>
                  <a:pt x="540" y="474"/>
                </a:cubicBezTo>
                <a:cubicBezTo>
                  <a:pt x="663" y="518"/>
                  <a:pt x="778" y="562"/>
                  <a:pt x="902" y="606"/>
                </a:cubicBezTo>
                <a:cubicBezTo>
                  <a:pt x="973" y="628"/>
                  <a:pt x="1075" y="674"/>
                  <a:pt x="1165" y="674"/>
                </a:cubicBezTo>
                <a:cubicBezTo>
                  <a:pt x="1220" y="674"/>
                  <a:pt x="1271" y="657"/>
                  <a:pt x="1308" y="606"/>
                </a:cubicBezTo>
                <a:cubicBezTo>
                  <a:pt x="1334" y="562"/>
                  <a:pt x="1308" y="509"/>
                  <a:pt x="1264" y="492"/>
                </a:cubicBezTo>
                <a:cubicBezTo>
                  <a:pt x="1228" y="474"/>
                  <a:pt x="1193" y="430"/>
                  <a:pt x="1158" y="403"/>
                </a:cubicBezTo>
                <a:cubicBezTo>
                  <a:pt x="1070" y="341"/>
                  <a:pt x="972" y="289"/>
                  <a:pt x="875" y="236"/>
                </a:cubicBezTo>
                <a:cubicBezTo>
                  <a:pt x="699" y="156"/>
                  <a:pt x="513" y="50"/>
                  <a:pt x="328" y="6"/>
                </a:cubicBezTo>
                <a:cubicBezTo>
                  <a:pt x="310" y="2"/>
                  <a:pt x="292"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6"/>
          <p:cNvSpPr/>
          <p:nvPr/>
        </p:nvSpPr>
        <p:spPr>
          <a:xfrm rot="-4007409">
            <a:off x="3132125" y="139244"/>
            <a:ext cx="186387" cy="145209"/>
          </a:xfrm>
          <a:custGeom>
            <a:rect b="b" l="l" r="r" t="t"/>
            <a:pathLst>
              <a:path extrusionOk="0" h="562" w="996">
                <a:moveTo>
                  <a:pt x="232" y="1"/>
                </a:moveTo>
                <a:cubicBezTo>
                  <a:pt x="109" y="1"/>
                  <a:pt x="0" y="129"/>
                  <a:pt x="51" y="252"/>
                </a:cubicBezTo>
                <a:cubicBezTo>
                  <a:pt x="113" y="428"/>
                  <a:pt x="289" y="463"/>
                  <a:pt x="457" y="490"/>
                </a:cubicBezTo>
                <a:cubicBezTo>
                  <a:pt x="578" y="511"/>
                  <a:pt x="716" y="561"/>
                  <a:pt x="844" y="561"/>
                </a:cubicBezTo>
                <a:cubicBezTo>
                  <a:pt x="875" y="561"/>
                  <a:pt x="905" y="559"/>
                  <a:pt x="934" y="552"/>
                </a:cubicBezTo>
                <a:cubicBezTo>
                  <a:pt x="987" y="543"/>
                  <a:pt x="996" y="463"/>
                  <a:pt x="960" y="437"/>
                </a:cubicBezTo>
                <a:cubicBezTo>
                  <a:pt x="845" y="349"/>
                  <a:pt x="731" y="278"/>
                  <a:pt x="607" y="207"/>
                </a:cubicBezTo>
                <a:cubicBezTo>
                  <a:pt x="501" y="154"/>
                  <a:pt x="422" y="75"/>
                  <a:pt x="316" y="22"/>
                </a:cubicBezTo>
                <a:cubicBezTo>
                  <a:pt x="288" y="7"/>
                  <a:pt x="259"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6"/>
          <p:cNvSpPr/>
          <p:nvPr/>
        </p:nvSpPr>
        <p:spPr>
          <a:xfrm rot="-4007409">
            <a:off x="3734313" y="-368915"/>
            <a:ext cx="186387" cy="147535"/>
          </a:xfrm>
          <a:custGeom>
            <a:rect b="b" l="l" r="r" t="t"/>
            <a:pathLst>
              <a:path extrusionOk="0" h="571" w="996">
                <a:moveTo>
                  <a:pt x="232" y="1"/>
                </a:moveTo>
                <a:cubicBezTo>
                  <a:pt x="109" y="1"/>
                  <a:pt x="1" y="131"/>
                  <a:pt x="51" y="260"/>
                </a:cubicBezTo>
                <a:cubicBezTo>
                  <a:pt x="113" y="428"/>
                  <a:pt x="281" y="472"/>
                  <a:pt x="448" y="499"/>
                </a:cubicBezTo>
                <a:cubicBezTo>
                  <a:pt x="570" y="520"/>
                  <a:pt x="714" y="570"/>
                  <a:pt x="844" y="570"/>
                </a:cubicBezTo>
                <a:cubicBezTo>
                  <a:pt x="875" y="570"/>
                  <a:pt x="905" y="568"/>
                  <a:pt x="934" y="561"/>
                </a:cubicBezTo>
                <a:cubicBezTo>
                  <a:pt x="978" y="543"/>
                  <a:pt x="996" y="472"/>
                  <a:pt x="952" y="437"/>
                </a:cubicBezTo>
                <a:cubicBezTo>
                  <a:pt x="846" y="349"/>
                  <a:pt x="731" y="278"/>
                  <a:pt x="607" y="216"/>
                </a:cubicBezTo>
                <a:cubicBezTo>
                  <a:pt x="501" y="155"/>
                  <a:pt x="413" y="75"/>
                  <a:pt x="316" y="22"/>
                </a:cubicBezTo>
                <a:cubicBezTo>
                  <a:pt x="288" y="8"/>
                  <a:pt x="260"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6"/>
          <p:cNvSpPr/>
          <p:nvPr/>
        </p:nvSpPr>
        <p:spPr>
          <a:xfrm rot="-4007409">
            <a:off x="1597739" y="1224505"/>
            <a:ext cx="229054" cy="238226"/>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6"/>
          <p:cNvSpPr/>
          <p:nvPr/>
        </p:nvSpPr>
        <p:spPr>
          <a:xfrm rot="-4007409">
            <a:off x="988839" y="1270035"/>
            <a:ext cx="224188" cy="251662"/>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6"/>
          <p:cNvSpPr/>
          <p:nvPr/>
        </p:nvSpPr>
        <p:spPr>
          <a:xfrm rot="-4007409">
            <a:off x="644550" y="931987"/>
            <a:ext cx="197615" cy="282150"/>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6"/>
          <p:cNvSpPr/>
          <p:nvPr/>
        </p:nvSpPr>
        <p:spPr>
          <a:xfrm rot="-4007409">
            <a:off x="282615" y="630073"/>
            <a:ext cx="291370" cy="260705"/>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6"/>
          <p:cNvSpPr/>
          <p:nvPr/>
        </p:nvSpPr>
        <p:spPr>
          <a:xfrm rot="-4007409">
            <a:off x="1825713" y="-145199"/>
            <a:ext cx="236913" cy="182157"/>
          </a:xfrm>
          <a:custGeom>
            <a:rect b="b" l="l" r="r" t="t"/>
            <a:pathLst>
              <a:path extrusionOk="0" h="705" w="1266">
                <a:moveTo>
                  <a:pt x="160" y="1"/>
                </a:moveTo>
                <a:cubicBezTo>
                  <a:pt x="148" y="1"/>
                  <a:pt x="136" y="1"/>
                  <a:pt x="125" y="3"/>
                </a:cubicBezTo>
                <a:cubicBezTo>
                  <a:pt x="54" y="11"/>
                  <a:pt x="1" y="64"/>
                  <a:pt x="27" y="135"/>
                </a:cubicBezTo>
                <a:cubicBezTo>
                  <a:pt x="45" y="206"/>
                  <a:pt x="89" y="232"/>
                  <a:pt x="151" y="267"/>
                </a:cubicBezTo>
                <a:cubicBezTo>
                  <a:pt x="248" y="338"/>
                  <a:pt x="345" y="400"/>
                  <a:pt x="442" y="462"/>
                </a:cubicBezTo>
                <a:cubicBezTo>
                  <a:pt x="610" y="568"/>
                  <a:pt x="778" y="621"/>
                  <a:pt x="955" y="691"/>
                </a:cubicBezTo>
                <a:cubicBezTo>
                  <a:pt x="978" y="700"/>
                  <a:pt x="1000" y="704"/>
                  <a:pt x="1021" y="704"/>
                </a:cubicBezTo>
                <a:cubicBezTo>
                  <a:pt x="1182" y="704"/>
                  <a:pt x="1265" y="455"/>
                  <a:pt x="1140" y="338"/>
                </a:cubicBezTo>
                <a:cubicBezTo>
                  <a:pt x="1078" y="276"/>
                  <a:pt x="1025" y="276"/>
                  <a:pt x="937" y="259"/>
                </a:cubicBezTo>
                <a:cubicBezTo>
                  <a:pt x="831" y="241"/>
                  <a:pt x="734" y="197"/>
                  <a:pt x="646" y="162"/>
                </a:cubicBezTo>
                <a:cubicBezTo>
                  <a:pt x="498" y="104"/>
                  <a:pt x="319" y="1"/>
                  <a:pt x="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6"/>
          <p:cNvSpPr/>
          <p:nvPr/>
        </p:nvSpPr>
        <p:spPr>
          <a:xfrm rot="-4007409">
            <a:off x="2186185" y="-419095"/>
            <a:ext cx="226995" cy="188100"/>
          </a:xfrm>
          <a:custGeom>
            <a:rect b="b" l="l" r="r" t="t"/>
            <a:pathLst>
              <a:path extrusionOk="0" h="728" w="1213">
                <a:moveTo>
                  <a:pt x="134" y="0"/>
                </a:moveTo>
                <a:cubicBezTo>
                  <a:pt x="105" y="0"/>
                  <a:pt x="78" y="5"/>
                  <a:pt x="53" y="18"/>
                </a:cubicBezTo>
                <a:cubicBezTo>
                  <a:pt x="27" y="35"/>
                  <a:pt x="0" y="71"/>
                  <a:pt x="9" y="106"/>
                </a:cubicBezTo>
                <a:cubicBezTo>
                  <a:pt x="53" y="238"/>
                  <a:pt x="159" y="318"/>
                  <a:pt x="265" y="406"/>
                </a:cubicBezTo>
                <a:cubicBezTo>
                  <a:pt x="433" y="539"/>
                  <a:pt x="610" y="618"/>
                  <a:pt x="804" y="706"/>
                </a:cubicBezTo>
                <a:cubicBezTo>
                  <a:pt x="834" y="721"/>
                  <a:pt x="864" y="727"/>
                  <a:pt x="891" y="727"/>
                </a:cubicBezTo>
                <a:cubicBezTo>
                  <a:pt x="1103" y="727"/>
                  <a:pt x="1213" y="353"/>
                  <a:pt x="963" y="283"/>
                </a:cubicBezTo>
                <a:cubicBezTo>
                  <a:pt x="768" y="221"/>
                  <a:pt x="583" y="177"/>
                  <a:pt x="406" y="88"/>
                </a:cubicBezTo>
                <a:cubicBezTo>
                  <a:pt x="332" y="55"/>
                  <a:pt x="227"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6"/>
          <p:cNvSpPr/>
          <p:nvPr/>
        </p:nvSpPr>
        <p:spPr>
          <a:xfrm rot="-4007409">
            <a:off x="2689025" y="-640090"/>
            <a:ext cx="232235" cy="180090"/>
          </a:xfrm>
          <a:custGeom>
            <a:rect b="b" l="l" r="r" t="t"/>
            <a:pathLst>
              <a:path extrusionOk="0" h="697" w="1241">
                <a:moveTo>
                  <a:pt x="150" y="1"/>
                </a:moveTo>
                <a:cubicBezTo>
                  <a:pt x="57" y="1"/>
                  <a:pt x="0" y="107"/>
                  <a:pt x="39" y="192"/>
                </a:cubicBezTo>
                <a:cubicBezTo>
                  <a:pt x="110" y="334"/>
                  <a:pt x="304" y="404"/>
                  <a:pt x="428" y="484"/>
                </a:cubicBezTo>
                <a:cubicBezTo>
                  <a:pt x="560" y="563"/>
                  <a:pt x="684" y="652"/>
                  <a:pt x="834" y="687"/>
                </a:cubicBezTo>
                <a:cubicBezTo>
                  <a:pt x="862" y="694"/>
                  <a:pt x="887" y="697"/>
                  <a:pt x="912" y="697"/>
                </a:cubicBezTo>
                <a:cubicBezTo>
                  <a:pt x="1217" y="697"/>
                  <a:pt x="1240" y="182"/>
                  <a:pt x="941" y="182"/>
                </a:cubicBezTo>
                <a:cubicBezTo>
                  <a:pt x="932" y="182"/>
                  <a:pt x="923" y="183"/>
                  <a:pt x="913" y="184"/>
                </a:cubicBezTo>
                <a:cubicBezTo>
                  <a:pt x="900" y="184"/>
                  <a:pt x="888" y="185"/>
                  <a:pt x="875" y="185"/>
                </a:cubicBezTo>
                <a:cubicBezTo>
                  <a:pt x="769" y="185"/>
                  <a:pt x="681" y="153"/>
                  <a:pt x="587" y="122"/>
                </a:cubicBezTo>
                <a:cubicBezTo>
                  <a:pt x="516" y="95"/>
                  <a:pt x="454" y="69"/>
                  <a:pt x="392" y="51"/>
                </a:cubicBezTo>
                <a:cubicBezTo>
                  <a:pt x="322" y="25"/>
                  <a:pt x="251" y="25"/>
                  <a:pt x="189" y="7"/>
                </a:cubicBezTo>
                <a:cubicBezTo>
                  <a:pt x="176" y="3"/>
                  <a:pt x="162"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6"/>
          <p:cNvSpPr/>
          <p:nvPr/>
        </p:nvSpPr>
        <p:spPr>
          <a:xfrm rot="-4007409">
            <a:off x="3494725" y="30884"/>
            <a:ext cx="251136" cy="220139"/>
          </a:xfrm>
          <a:custGeom>
            <a:rect b="b" l="l" r="r" t="t"/>
            <a:pathLst>
              <a:path extrusionOk="0" h="852" w="1342">
                <a:moveTo>
                  <a:pt x="376" y="0"/>
                </a:moveTo>
                <a:cubicBezTo>
                  <a:pt x="140" y="0"/>
                  <a:pt x="0" y="407"/>
                  <a:pt x="282" y="536"/>
                </a:cubicBezTo>
                <a:cubicBezTo>
                  <a:pt x="432" y="598"/>
                  <a:pt x="582" y="651"/>
                  <a:pt x="733" y="713"/>
                </a:cubicBezTo>
                <a:cubicBezTo>
                  <a:pt x="848" y="759"/>
                  <a:pt x="936" y="852"/>
                  <a:pt x="1056" y="852"/>
                </a:cubicBezTo>
                <a:cubicBezTo>
                  <a:pt x="1074" y="852"/>
                  <a:pt x="1093" y="850"/>
                  <a:pt x="1112" y="845"/>
                </a:cubicBezTo>
                <a:cubicBezTo>
                  <a:pt x="1245" y="828"/>
                  <a:pt x="1342" y="651"/>
                  <a:pt x="1236" y="545"/>
                </a:cubicBezTo>
                <a:cubicBezTo>
                  <a:pt x="1139" y="439"/>
                  <a:pt x="1042" y="342"/>
                  <a:pt x="927" y="271"/>
                </a:cubicBezTo>
                <a:cubicBezTo>
                  <a:pt x="786" y="183"/>
                  <a:pt x="635" y="112"/>
                  <a:pt x="494" y="33"/>
                </a:cubicBezTo>
                <a:cubicBezTo>
                  <a:pt x="453" y="10"/>
                  <a:pt x="414" y="0"/>
                  <a:pt x="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6"/>
          <p:cNvSpPr/>
          <p:nvPr/>
        </p:nvSpPr>
        <p:spPr>
          <a:xfrm rot="-4007409">
            <a:off x="3336673" y="472437"/>
            <a:ext cx="225872" cy="226082"/>
          </a:xfrm>
          <a:custGeom>
            <a:rect b="b" l="l" r="r" t="t"/>
            <a:pathLst>
              <a:path extrusionOk="0" h="875" w="1207">
                <a:moveTo>
                  <a:pt x="377" y="0"/>
                </a:moveTo>
                <a:cubicBezTo>
                  <a:pt x="188" y="0"/>
                  <a:pt x="1" y="260"/>
                  <a:pt x="182" y="449"/>
                </a:cubicBezTo>
                <a:cubicBezTo>
                  <a:pt x="235" y="502"/>
                  <a:pt x="297" y="537"/>
                  <a:pt x="368" y="581"/>
                </a:cubicBezTo>
                <a:cubicBezTo>
                  <a:pt x="447" y="625"/>
                  <a:pt x="518" y="687"/>
                  <a:pt x="597" y="731"/>
                </a:cubicBezTo>
                <a:cubicBezTo>
                  <a:pt x="714" y="797"/>
                  <a:pt x="825" y="875"/>
                  <a:pt x="960" y="875"/>
                </a:cubicBezTo>
                <a:cubicBezTo>
                  <a:pt x="988" y="875"/>
                  <a:pt x="1017" y="871"/>
                  <a:pt x="1048" y="864"/>
                </a:cubicBezTo>
                <a:cubicBezTo>
                  <a:pt x="1162" y="837"/>
                  <a:pt x="1207" y="687"/>
                  <a:pt x="1127" y="608"/>
                </a:cubicBezTo>
                <a:cubicBezTo>
                  <a:pt x="1030" y="519"/>
                  <a:pt x="951" y="413"/>
                  <a:pt x="853" y="334"/>
                </a:cubicBezTo>
                <a:cubicBezTo>
                  <a:pt x="756" y="255"/>
                  <a:pt x="624" y="175"/>
                  <a:pt x="544" y="87"/>
                </a:cubicBezTo>
                <a:cubicBezTo>
                  <a:pt x="496" y="26"/>
                  <a:pt x="437" y="0"/>
                  <a:pt x="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6"/>
          <p:cNvSpPr/>
          <p:nvPr/>
        </p:nvSpPr>
        <p:spPr>
          <a:xfrm rot="-4007409">
            <a:off x="2003583" y="466811"/>
            <a:ext cx="259370" cy="219622"/>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6"/>
          <p:cNvSpPr/>
          <p:nvPr/>
        </p:nvSpPr>
        <p:spPr>
          <a:xfrm rot="-4007409">
            <a:off x="2725489" y="499021"/>
            <a:ext cx="250948" cy="136166"/>
          </a:xfrm>
          <a:custGeom>
            <a:rect b="b" l="l" r="r" t="t"/>
            <a:pathLst>
              <a:path extrusionOk="0" h="527" w="1341">
                <a:moveTo>
                  <a:pt x="291" y="1"/>
                </a:moveTo>
                <a:cubicBezTo>
                  <a:pt x="79" y="1"/>
                  <a:pt x="1" y="291"/>
                  <a:pt x="219" y="388"/>
                </a:cubicBezTo>
                <a:cubicBezTo>
                  <a:pt x="405" y="476"/>
                  <a:pt x="634" y="503"/>
                  <a:pt x="837" y="512"/>
                </a:cubicBezTo>
                <a:cubicBezTo>
                  <a:pt x="900" y="516"/>
                  <a:pt x="979" y="527"/>
                  <a:pt x="1055" y="527"/>
                </a:cubicBezTo>
                <a:cubicBezTo>
                  <a:pt x="1151" y="527"/>
                  <a:pt x="1243" y="510"/>
                  <a:pt x="1296" y="441"/>
                </a:cubicBezTo>
                <a:cubicBezTo>
                  <a:pt x="1341" y="379"/>
                  <a:pt x="1288" y="291"/>
                  <a:pt x="1226" y="291"/>
                </a:cubicBezTo>
                <a:cubicBezTo>
                  <a:pt x="1155" y="282"/>
                  <a:pt x="1093" y="238"/>
                  <a:pt x="1032" y="220"/>
                </a:cubicBezTo>
                <a:cubicBezTo>
                  <a:pt x="961" y="194"/>
                  <a:pt x="890" y="185"/>
                  <a:pt x="811" y="167"/>
                </a:cubicBezTo>
                <a:cubicBezTo>
                  <a:pt x="652" y="132"/>
                  <a:pt x="511" y="44"/>
                  <a:pt x="352" y="8"/>
                </a:cubicBezTo>
                <a:cubicBezTo>
                  <a:pt x="330" y="3"/>
                  <a:pt x="310"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26"/>
          <p:cNvSpPr/>
          <p:nvPr/>
        </p:nvSpPr>
        <p:spPr>
          <a:xfrm rot="-4007409">
            <a:off x="843257" y="540970"/>
            <a:ext cx="192749" cy="173114"/>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6"/>
          <p:cNvSpPr/>
          <p:nvPr/>
        </p:nvSpPr>
        <p:spPr>
          <a:xfrm rot="-4007409">
            <a:off x="-107715" y="968053"/>
            <a:ext cx="208469" cy="245719"/>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6"/>
          <p:cNvSpPr/>
          <p:nvPr/>
        </p:nvSpPr>
        <p:spPr>
          <a:xfrm rot="-4007409">
            <a:off x="365029" y="1302771"/>
            <a:ext cx="206785" cy="245202"/>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6"/>
          <p:cNvSpPr/>
          <p:nvPr/>
        </p:nvSpPr>
        <p:spPr>
          <a:xfrm rot="-4007409">
            <a:off x="-315487" y="1382820"/>
            <a:ext cx="208469" cy="246752"/>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6"/>
          <p:cNvSpPr/>
          <p:nvPr/>
        </p:nvSpPr>
        <p:spPr>
          <a:xfrm rot="-4007409">
            <a:off x="3247591" y="-500231"/>
            <a:ext cx="210153" cy="173631"/>
          </a:xfrm>
          <a:custGeom>
            <a:rect b="b" l="l" r="r" t="t"/>
            <a:pathLst>
              <a:path extrusionOk="0" h="672" w="1123">
                <a:moveTo>
                  <a:pt x="158" y="0"/>
                </a:moveTo>
                <a:cubicBezTo>
                  <a:pt x="68" y="0"/>
                  <a:pt x="0" y="107"/>
                  <a:pt x="63" y="200"/>
                </a:cubicBezTo>
                <a:cubicBezTo>
                  <a:pt x="169" y="351"/>
                  <a:pt x="363" y="465"/>
                  <a:pt x="513" y="562"/>
                </a:cubicBezTo>
                <a:cubicBezTo>
                  <a:pt x="608" y="623"/>
                  <a:pt x="721" y="672"/>
                  <a:pt x="828" y="672"/>
                </a:cubicBezTo>
                <a:cubicBezTo>
                  <a:pt x="909" y="672"/>
                  <a:pt x="987" y="644"/>
                  <a:pt x="1052" y="571"/>
                </a:cubicBezTo>
                <a:cubicBezTo>
                  <a:pt x="1122" y="483"/>
                  <a:pt x="1078" y="359"/>
                  <a:pt x="1007" y="298"/>
                </a:cubicBezTo>
                <a:cubicBezTo>
                  <a:pt x="946" y="236"/>
                  <a:pt x="884" y="245"/>
                  <a:pt x="804" y="227"/>
                </a:cubicBezTo>
                <a:cubicBezTo>
                  <a:pt x="751" y="218"/>
                  <a:pt x="698" y="192"/>
                  <a:pt x="645" y="165"/>
                </a:cubicBezTo>
                <a:cubicBezTo>
                  <a:pt x="575" y="139"/>
                  <a:pt x="513" y="112"/>
                  <a:pt x="451" y="86"/>
                </a:cubicBezTo>
                <a:cubicBezTo>
                  <a:pt x="363" y="50"/>
                  <a:pt x="283" y="33"/>
                  <a:pt x="195" y="6"/>
                </a:cubicBezTo>
                <a:cubicBezTo>
                  <a:pt x="182" y="2"/>
                  <a:pt x="170"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0">
    <p:spTree>
      <p:nvGrpSpPr>
        <p:cNvPr id="5995" name="Shape 5995"/>
        <p:cNvGrpSpPr/>
        <p:nvPr/>
      </p:nvGrpSpPr>
      <p:grpSpPr>
        <a:xfrm>
          <a:off x="0" y="0"/>
          <a:ext cx="0" cy="0"/>
          <a:chOff x="0" y="0"/>
          <a:chExt cx="0" cy="0"/>
        </a:xfrm>
      </p:grpSpPr>
      <p:grpSp>
        <p:nvGrpSpPr>
          <p:cNvPr id="5996" name="Google Shape;5996;p27"/>
          <p:cNvGrpSpPr/>
          <p:nvPr/>
        </p:nvGrpSpPr>
        <p:grpSpPr>
          <a:xfrm>
            <a:off x="5982228" y="4267766"/>
            <a:ext cx="1973429" cy="1995239"/>
            <a:chOff x="5982228" y="4267766"/>
            <a:chExt cx="1973429" cy="1995239"/>
          </a:xfrm>
        </p:grpSpPr>
        <p:sp>
          <p:nvSpPr>
            <p:cNvPr id="5997" name="Google Shape;5997;p27"/>
            <p:cNvSpPr/>
            <p:nvPr/>
          </p:nvSpPr>
          <p:spPr>
            <a:xfrm rot="-7796829">
              <a:off x="6320364" y="4610837"/>
              <a:ext cx="1285054" cy="1309116"/>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27"/>
            <p:cNvSpPr/>
            <p:nvPr/>
          </p:nvSpPr>
          <p:spPr>
            <a:xfrm rot="-7796829">
              <a:off x="6278145" y="4548391"/>
              <a:ext cx="1381594" cy="1433989"/>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9" name="Google Shape;5999;p27"/>
          <p:cNvSpPr/>
          <p:nvPr/>
        </p:nvSpPr>
        <p:spPr>
          <a:xfrm>
            <a:off x="-643625" y="-75600"/>
            <a:ext cx="6850533" cy="5611403"/>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7"/>
          <p:cNvSpPr txBox="1"/>
          <p:nvPr>
            <p:ph type="title"/>
          </p:nvPr>
        </p:nvSpPr>
        <p:spPr>
          <a:xfrm>
            <a:off x="4294700" y="540000"/>
            <a:ext cx="2618700" cy="1346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ellota"/>
              <a:buNone/>
              <a:defRPr sz="8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6001" name="Google Shape;6001;p27"/>
          <p:cNvSpPr txBox="1"/>
          <p:nvPr/>
        </p:nvSpPr>
        <p:spPr>
          <a:xfrm>
            <a:off x="4294700" y="2795700"/>
            <a:ext cx="3537600" cy="143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500">
                <a:latin typeface="Nunito"/>
                <a:ea typeface="Nunito"/>
                <a:cs typeface="Nunito"/>
                <a:sym typeface="Nunito"/>
              </a:rPr>
              <a:t>CREDITS: This presentation template was created by </a:t>
            </a:r>
            <a:r>
              <a:rPr b="1" lang="en" sz="1500">
                <a:uFill>
                  <a:noFill/>
                </a:uFill>
                <a:latin typeface="Nunito"/>
                <a:ea typeface="Nunito"/>
                <a:cs typeface="Nunito"/>
                <a:sym typeface="Nunito"/>
                <a:hlinkClick r:id="rId2"/>
              </a:rPr>
              <a:t>Slidesgo</a:t>
            </a:r>
            <a:r>
              <a:rPr lang="en" sz="1500">
                <a:latin typeface="Nunito"/>
                <a:ea typeface="Nunito"/>
                <a:cs typeface="Nunito"/>
                <a:sym typeface="Nunito"/>
              </a:rPr>
              <a:t>, including icons by </a:t>
            </a:r>
            <a:r>
              <a:rPr b="1" lang="en" sz="1500">
                <a:uFill>
                  <a:noFill/>
                </a:uFill>
                <a:latin typeface="Nunito"/>
                <a:ea typeface="Nunito"/>
                <a:cs typeface="Nunito"/>
                <a:sym typeface="Nunito"/>
                <a:hlinkClick r:id="rId3"/>
              </a:rPr>
              <a:t>Flaticon</a:t>
            </a:r>
            <a:r>
              <a:rPr lang="en" sz="1500">
                <a:latin typeface="Nunito"/>
                <a:ea typeface="Nunito"/>
                <a:cs typeface="Nunito"/>
                <a:sym typeface="Nunito"/>
              </a:rPr>
              <a:t>, and infographics &amp; images by </a:t>
            </a:r>
            <a:r>
              <a:rPr b="1" lang="en" sz="1500">
                <a:uFill>
                  <a:noFill/>
                </a:uFill>
                <a:latin typeface="Nunito"/>
                <a:ea typeface="Nunito"/>
                <a:cs typeface="Nunito"/>
                <a:sym typeface="Nunito"/>
                <a:hlinkClick r:id="rId4"/>
              </a:rPr>
              <a:t>Freepik</a:t>
            </a:r>
            <a:endParaRPr b="1" sz="1500">
              <a:latin typeface="Nunito"/>
              <a:ea typeface="Nunito"/>
              <a:cs typeface="Nunito"/>
              <a:sym typeface="Nunito"/>
            </a:endParaRPr>
          </a:p>
        </p:txBody>
      </p:sp>
      <p:grpSp>
        <p:nvGrpSpPr>
          <p:cNvPr id="6002" name="Google Shape;6002;p27"/>
          <p:cNvGrpSpPr/>
          <p:nvPr/>
        </p:nvGrpSpPr>
        <p:grpSpPr>
          <a:xfrm>
            <a:off x="-704950" y="-642225"/>
            <a:ext cx="2437573" cy="2007727"/>
            <a:chOff x="-704950" y="-642225"/>
            <a:chExt cx="2437573" cy="2007727"/>
          </a:xfrm>
        </p:grpSpPr>
        <p:sp>
          <p:nvSpPr>
            <p:cNvPr id="6003" name="Google Shape;6003;p27"/>
            <p:cNvSpPr/>
            <p:nvPr/>
          </p:nvSpPr>
          <p:spPr>
            <a:xfrm>
              <a:off x="143714" y="-292899"/>
              <a:ext cx="250649" cy="181714"/>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7"/>
            <p:cNvSpPr/>
            <p:nvPr/>
          </p:nvSpPr>
          <p:spPr>
            <a:xfrm>
              <a:off x="-310207" y="-464574"/>
              <a:ext cx="212488" cy="169983"/>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7"/>
            <p:cNvSpPr/>
            <p:nvPr/>
          </p:nvSpPr>
          <p:spPr>
            <a:xfrm>
              <a:off x="82052" y="-555465"/>
              <a:ext cx="205704" cy="154416"/>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7"/>
            <p:cNvSpPr/>
            <p:nvPr/>
          </p:nvSpPr>
          <p:spPr>
            <a:xfrm>
              <a:off x="575466" y="-358707"/>
              <a:ext cx="211459" cy="146448"/>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7"/>
            <p:cNvSpPr/>
            <p:nvPr/>
          </p:nvSpPr>
          <p:spPr>
            <a:xfrm>
              <a:off x="682132" y="-74820"/>
              <a:ext cx="175903" cy="165778"/>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7"/>
            <p:cNvSpPr/>
            <p:nvPr/>
          </p:nvSpPr>
          <p:spPr>
            <a:xfrm>
              <a:off x="534762" y="326739"/>
              <a:ext cx="184564" cy="239998"/>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7"/>
            <p:cNvSpPr/>
            <p:nvPr/>
          </p:nvSpPr>
          <p:spPr>
            <a:xfrm>
              <a:off x="135113" y="456436"/>
              <a:ext cx="153551" cy="194551"/>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7"/>
            <p:cNvSpPr/>
            <p:nvPr/>
          </p:nvSpPr>
          <p:spPr>
            <a:xfrm>
              <a:off x="-233766" y="732282"/>
              <a:ext cx="138772" cy="226792"/>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7"/>
            <p:cNvSpPr/>
            <p:nvPr/>
          </p:nvSpPr>
          <p:spPr>
            <a:xfrm>
              <a:off x="-487560" y="662343"/>
              <a:ext cx="127626" cy="217717"/>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7"/>
            <p:cNvSpPr/>
            <p:nvPr/>
          </p:nvSpPr>
          <p:spPr>
            <a:xfrm>
              <a:off x="-181917" y="368717"/>
              <a:ext cx="184383" cy="183854"/>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7"/>
            <p:cNvSpPr/>
            <p:nvPr/>
          </p:nvSpPr>
          <p:spPr>
            <a:xfrm>
              <a:off x="-436074" y="304533"/>
              <a:ext cx="81228" cy="189018"/>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7"/>
            <p:cNvSpPr/>
            <p:nvPr/>
          </p:nvSpPr>
          <p:spPr>
            <a:xfrm>
              <a:off x="554508" y="-642225"/>
              <a:ext cx="227026" cy="82557"/>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7"/>
            <p:cNvSpPr/>
            <p:nvPr/>
          </p:nvSpPr>
          <p:spPr>
            <a:xfrm>
              <a:off x="1036837" y="-483903"/>
              <a:ext cx="221574" cy="85729"/>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7"/>
            <p:cNvSpPr/>
            <p:nvPr/>
          </p:nvSpPr>
          <p:spPr>
            <a:xfrm>
              <a:off x="1086203" y="-224805"/>
              <a:ext cx="228237" cy="94583"/>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7"/>
            <p:cNvSpPr/>
            <p:nvPr/>
          </p:nvSpPr>
          <p:spPr>
            <a:xfrm>
              <a:off x="1226789" y="50230"/>
              <a:ext cx="260946" cy="97460"/>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7"/>
            <p:cNvSpPr/>
            <p:nvPr/>
          </p:nvSpPr>
          <p:spPr>
            <a:xfrm>
              <a:off x="232511" y="743643"/>
              <a:ext cx="159245" cy="199937"/>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7"/>
            <p:cNvSpPr/>
            <p:nvPr/>
          </p:nvSpPr>
          <p:spPr>
            <a:xfrm>
              <a:off x="30870" y="956190"/>
              <a:ext cx="75292" cy="227013"/>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27"/>
            <p:cNvSpPr/>
            <p:nvPr/>
          </p:nvSpPr>
          <p:spPr>
            <a:xfrm>
              <a:off x="-323775" y="1149334"/>
              <a:ext cx="140044" cy="216168"/>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7"/>
            <p:cNvSpPr/>
            <p:nvPr/>
          </p:nvSpPr>
          <p:spPr>
            <a:xfrm>
              <a:off x="-704950" y="310583"/>
              <a:ext cx="135501" cy="228932"/>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7"/>
            <p:cNvSpPr/>
            <p:nvPr/>
          </p:nvSpPr>
          <p:spPr>
            <a:xfrm>
              <a:off x="-540923" y="-122995"/>
              <a:ext cx="159063" cy="203995"/>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7"/>
            <p:cNvSpPr/>
            <p:nvPr/>
          </p:nvSpPr>
          <p:spPr>
            <a:xfrm>
              <a:off x="201499" y="64468"/>
              <a:ext cx="206552" cy="180165"/>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7"/>
            <p:cNvSpPr/>
            <p:nvPr/>
          </p:nvSpPr>
          <p:spPr>
            <a:xfrm>
              <a:off x="-197969" y="-26866"/>
              <a:ext cx="159185" cy="199052"/>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7"/>
            <p:cNvSpPr/>
            <p:nvPr/>
          </p:nvSpPr>
          <p:spPr>
            <a:xfrm>
              <a:off x="886318" y="125702"/>
              <a:ext cx="175660" cy="89861"/>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7"/>
            <p:cNvSpPr/>
            <p:nvPr/>
          </p:nvSpPr>
          <p:spPr>
            <a:xfrm>
              <a:off x="1544000" y="-175670"/>
              <a:ext cx="188623" cy="149621"/>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7"/>
            <p:cNvSpPr/>
            <p:nvPr/>
          </p:nvSpPr>
          <p:spPr>
            <a:xfrm>
              <a:off x="-618636" y="943501"/>
              <a:ext cx="111090" cy="196691"/>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27"/>
          <p:cNvGrpSpPr/>
          <p:nvPr/>
        </p:nvGrpSpPr>
        <p:grpSpPr>
          <a:xfrm>
            <a:off x="6607938" y="4603488"/>
            <a:ext cx="1124350" cy="995174"/>
            <a:chOff x="6607938" y="4603488"/>
            <a:chExt cx="1124350" cy="995174"/>
          </a:xfrm>
        </p:grpSpPr>
        <p:sp>
          <p:nvSpPr>
            <p:cNvPr id="6029" name="Google Shape;6029;p27"/>
            <p:cNvSpPr/>
            <p:nvPr/>
          </p:nvSpPr>
          <p:spPr>
            <a:xfrm>
              <a:off x="6607938" y="4983676"/>
              <a:ext cx="277494" cy="268637"/>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7"/>
            <p:cNvSpPr/>
            <p:nvPr/>
          </p:nvSpPr>
          <p:spPr>
            <a:xfrm>
              <a:off x="7117889" y="4914490"/>
              <a:ext cx="218503" cy="213489"/>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7"/>
            <p:cNvSpPr/>
            <p:nvPr/>
          </p:nvSpPr>
          <p:spPr>
            <a:xfrm>
              <a:off x="6815996" y="5445919"/>
              <a:ext cx="185163" cy="152743"/>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7"/>
            <p:cNvSpPr/>
            <p:nvPr/>
          </p:nvSpPr>
          <p:spPr>
            <a:xfrm>
              <a:off x="7576202" y="4847142"/>
              <a:ext cx="156085" cy="137034"/>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7"/>
            <p:cNvSpPr/>
            <p:nvPr/>
          </p:nvSpPr>
          <p:spPr>
            <a:xfrm>
              <a:off x="7081291" y="4603488"/>
              <a:ext cx="127676" cy="104029"/>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4" name="Google Shape;6034;p27"/>
          <p:cNvSpPr/>
          <p:nvPr/>
        </p:nvSpPr>
        <p:spPr>
          <a:xfrm rot="1247196">
            <a:off x="7341244" y="-373265"/>
            <a:ext cx="2264843" cy="1093069"/>
          </a:xfrm>
          <a:custGeom>
            <a:rect b="b" l="l" r="r" t="t"/>
            <a:pathLst>
              <a:path extrusionOk="0" h="6712" w="11692">
                <a:moveTo>
                  <a:pt x="5389" y="1387"/>
                </a:moveTo>
                <a:cubicBezTo>
                  <a:pt x="5418" y="1387"/>
                  <a:pt x="5407" y="1397"/>
                  <a:pt x="5334" y="1422"/>
                </a:cubicBezTo>
                <a:cubicBezTo>
                  <a:pt x="5224" y="1426"/>
                  <a:pt x="5046" y="1445"/>
                  <a:pt x="4827" y="1477"/>
                </a:cubicBezTo>
                <a:lnTo>
                  <a:pt x="4827" y="1477"/>
                </a:lnTo>
                <a:cubicBezTo>
                  <a:pt x="5047" y="1438"/>
                  <a:pt x="5323" y="1387"/>
                  <a:pt x="5389" y="1387"/>
                </a:cubicBezTo>
                <a:close/>
                <a:moveTo>
                  <a:pt x="7202" y="1556"/>
                </a:moveTo>
                <a:cubicBezTo>
                  <a:pt x="7191" y="1556"/>
                  <a:pt x="7175" y="1559"/>
                  <a:pt x="7153" y="1563"/>
                </a:cubicBezTo>
                <a:cubicBezTo>
                  <a:pt x="7168" y="1561"/>
                  <a:pt x="7185" y="1559"/>
                  <a:pt x="7202" y="1556"/>
                </a:cubicBezTo>
                <a:close/>
                <a:moveTo>
                  <a:pt x="9884" y="1815"/>
                </a:moveTo>
                <a:lnTo>
                  <a:pt x="9884" y="1815"/>
                </a:lnTo>
                <a:cubicBezTo>
                  <a:pt x="9885" y="1815"/>
                  <a:pt x="9886" y="1816"/>
                  <a:pt x="9887" y="1816"/>
                </a:cubicBezTo>
                <a:lnTo>
                  <a:pt x="9887" y="1816"/>
                </a:lnTo>
                <a:cubicBezTo>
                  <a:pt x="9879" y="1817"/>
                  <a:pt x="9871" y="1818"/>
                  <a:pt x="9863" y="1819"/>
                </a:cubicBezTo>
                <a:cubicBezTo>
                  <a:pt x="9871" y="1818"/>
                  <a:pt x="9878" y="1817"/>
                  <a:pt x="9884" y="1815"/>
                </a:cubicBezTo>
                <a:close/>
                <a:moveTo>
                  <a:pt x="9125" y="2169"/>
                </a:moveTo>
                <a:lnTo>
                  <a:pt x="9177" y="2179"/>
                </a:lnTo>
                <a:lnTo>
                  <a:pt x="9177" y="2179"/>
                </a:lnTo>
                <a:cubicBezTo>
                  <a:pt x="9175" y="2179"/>
                  <a:pt x="9173" y="2179"/>
                  <a:pt x="9171" y="2179"/>
                </a:cubicBezTo>
                <a:cubicBezTo>
                  <a:pt x="9143" y="2179"/>
                  <a:pt x="9089" y="2184"/>
                  <a:pt x="9021" y="2192"/>
                </a:cubicBezTo>
                <a:lnTo>
                  <a:pt x="9021" y="2192"/>
                </a:lnTo>
                <a:cubicBezTo>
                  <a:pt x="9056" y="2184"/>
                  <a:pt x="9090" y="2177"/>
                  <a:pt x="9125" y="2169"/>
                </a:cubicBezTo>
                <a:close/>
                <a:moveTo>
                  <a:pt x="10532" y="2091"/>
                </a:moveTo>
                <a:lnTo>
                  <a:pt x="10542" y="2234"/>
                </a:lnTo>
                <a:lnTo>
                  <a:pt x="10542" y="2234"/>
                </a:lnTo>
                <a:cubicBezTo>
                  <a:pt x="10542" y="2234"/>
                  <a:pt x="10543" y="2234"/>
                  <a:pt x="10543" y="2234"/>
                </a:cubicBezTo>
                <a:lnTo>
                  <a:pt x="10532" y="2091"/>
                </a:lnTo>
                <a:close/>
                <a:moveTo>
                  <a:pt x="8586" y="2258"/>
                </a:moveTo>
                <a:cubicBezTo>
                  <a:pt x="8545" y="2265"/>
                  <a:pt x="8508" y="2272"/>
                  <a:pt x="8477" y="2278"/>
                </a:cubicBezTo>
                <a:cubicBezTo>
                  <a:pt x="8508" y="2271"/>
                  <a:pt x="8545" y="2264"/>
                  <a:pt x="8586" y="2258"/>
                </a:cubicBezTo>
                <a:close/>
                <a:moveTo>
                  <a:pt x="10542" y="2234"/>
                </a:moveTo>
                <a:cubicBezTo>
                  <a:pt x="10268" y="2252"/>
                  <a:pt x="9986" y="2261"/>
                  <a:pt x="9713" y="2261"/>
                </a:cubicBezTo>
                <a:cubicBezTo>
                  <a:pt x="9828" y="2277"/>
                  <a:pt x="9878" y="2280"/>
                  <a:pt x="9921" y="2280"/>
                </a:cubicBezTo>
                <a:cubicBezTo>
                  <a:pt x="9946" y="2280"/>
                  <a:pt x="9968" y="2279"/>
                  <a:pt x="9998" y="2279"/>
                </a:cubicBezTo>
                <a:cubicBezTo>
                  <a:pt x="10057" y="2279"/>
                  <a:pt x="10147" y="2283"/>
                  <a:pt x="10349" y="2305"/>
                </a:cubicBezTo>
                <a:cubicBezTo>
                  <a:pt x="10225" y="2278"/>
                  <a:pt x="10340" y="2270"/>
                  <a:pt x="10543" y="2261"/>
                </a:cubicBezTo>
                <a:lnTo>
                  <a:pt x="10542" y="2234"/>
                </a:lnTo>
                <a:close/>
                <a:moveTo>
                  <a:pt x="4354" y="2782"/>
                </a:moveTo>
                <a:cubicBezTo>
                  <a:pt x="4255" y="2810"/>
                  <a:pt x="4157" y="2839"/>
                  <a:pt x="4059" y="2872"/>
                </a:cubicBezTo>
                <a:lnTo>
                  <a:pt x="4059" y="2872"/>
                </a:lnTo>
                <a:cubicBezTo>
                  <a:pt x="4035" y="2876"/>
                  <a:pt x="4012" y="2880"/>
                  <a:pt x="3989" y="2884"/>
                </a:cubicBezTo>
                <a:lnTo>
                  <a:pt x="3989" y="2884"/>
                </a:lnTo>
                <a:cubicBezTo>
                  <a:pt x="4111" y="2847"/>
                  <a:pt x="4232" y="2813"/>
                  <a:pt x="4354" y="2782"/>
                </a:cubicBezTo>
                <a:close/>
                <a:moveTo>
                  <a:pt x="1316" y="2967"/>
                </a:moveTo>
                <a:cubicBezTo>
                  <a:pt x="1296" y="2969"/>
                  <a:pt x="1268" y="2973"/>
                  <a:pt x="1232" y="2978"/>
                </a:cubicBezTo>
                <a:lnTo>
                  <a:pt x="1232" y="2978"/>
                </a:lnTo>
                <a:lnTo>
                  <a:pt x="1316" y="2967"/>
                </a:lnTo>
                <a:close/>
                <a:moveTo>
                  <a:pt x="4758" y="2959"/>
                </a:moveTo>
                <a:lnTo>
                  <a:pt x="4758" y="2959"/>
                </a:lnTo>
                <a:cubicBezTo>
                  <a:pt x="4757" y="2963"/>
                  <a:pt x="4762" y="2966"/>
                  <a:pt x="4777" y="2967"/>
                </a:cubicBezTo>
                <a:cubicBezTo>
                  <a:pt x="4681" y="2986"/>
                  <a:pt x="4591" y="3003"/>
                  <a:pt x="4506" y="3018"/>
                </a:cubicBezTo>
                <a:lnTo>
                  <a:pt x="4506" y="3018"/>
                </a:lnTo>
                <a:cubicBezTo>
                  <a:pt x="4576" y="3000"/>
                  <a:pt x="4658" y="2981"/>
                  <a:pt x="4758" y="2959"/>
                </a:cubicBezTo>
                <a:close/>
                <a:moveTo>
                  <a:pt x="3992" y="3161"/>
                </a:moveTo>
                <a:cubicBezTo>
                  <a:pt x="4018" y="3161"/>
                  <a:pt x="3939" y="3197"/>
                  <a:pt x="3841" y="3232"/>
                </a:cubicBezTo>
                <a:cubicBezTo>
                  <a:pt x="3748" y="3268"/>
                  <a:pt x="3630" y="3314"/>
                  <a:pt x="3556" y="3345"/>
                </a:cubicBezTo>
                <a:lnTo>
                  <a:pt x="3556" y="3345"/>
                </a:lnTo>
                <a:cubicBezTo>
                  <a:pt x="3521" y="3344"/>
                  <a:pt x="3486" y="3343"/>
                  <a:pt x="3450" y="3342"/>
                </a:cubicBezTo>
                <a:lnTo>
                  <a:pt x="3450" y="3342"/>
                </a:lnTo>
                <a:cubicBezTo>
                  <a:pt x="3538" y="3300"/>
                  <a:pt x="3597" y="3270"/>
                  <a:pt x="3603" y="3267"/>
                </a:cubicBezTo>
                <a:cubicBezTo>
                  <a:pt x="3736" y="3223"/>
                  <a:pt x="3824" y="3197"/>
                  <a:pt x="3894" y="3179"/>
                </a:cubicBezTo>
                <a:cubicBezTo>
                  <a:pt x="3956" y="3161"/>
                  <a:pt x="3983" y="3161"/>
                  <a:pt x="3992" y="3161"/>
                </a:cubicBezTo>
                <a:close/>
                <a:moveTo>
                  <a:pt x="2971" y="3567"/>
                </a:moveTo>
                <a:cubicBezTo>
                  <a:pt x="3018" y="3570"/>
                  <a:pt x="3067" y="3573"/>
                  <a:pt x="3117" y="3576"/>
                </a:cubicBezTo>
                <a:cubicBezTo>
                  <a:pt x="3083" y="3581"/>
                  <a:pt x="3014" y="3584"/>
                  <a:pt x="2930" y="3586"/>
                </a:cubicBezTo>
                <a:lnTo>
                  <a:pt x="2930" y="3586"/>
                </a:lnTo>
                <a:cubicBezTo>
                  <a:pt x="2944" y="3580"/>
                  <a:pt x="2957" y="3574"/>
                  <a:pt x="2971" y="3567"/>
                </a:cubicBezTo>
                <a:close/>
                <a:moveTo>
                  <a:pt x="2862" y="3560"/>
                </a:moveTo>
                <a:cubicBezTo>
                  <a:pt x="2893" y="3562"/>
                  <a:pt x="2925" y="3565"/>
                  <a:pt x="2957" y="3567"/>
                </a:cubicBezTo>
                <a:lnTo>
                  <a:pt x="2957" y="3567"/>
                </a:lnTo>
                <a:cubicBezTo>
                  <a:pt x="2945" y="3573"/>
                  <a:pt x="2932" y="3579"/>
                  <a:pt x="2918" y="3586"/>
                </a:cubicBezTo>
                <a:lnTo>
                  <a:pt x="2918" y="3586"/>
                </a:lnTo>
                <a:cubicBezTo>
                  <a:pt x="2880" y="3587"/>
                  <a:pt x="2840" y="3589"/>
                  <a:pt x="2800" y="3590"/>
                </a:cubicBezTo>
                <a:lnTo>
                  <a:pt x="2800" y="3590"/>
                </a:lnTo>
                <a:lnTo>
                  <a:pt x="2862" y="3560"/>
                </a:lnTo>
                <a:close/>
                <a:moveTo>
                  <a:pt x="2770" y="3554"/>
                </a:moveTo>
                <a:cubicBezTo>
                  <a:pt x="2770" y="3554"/>
                  <a:pt x="2770" y="3554"/>
                  <a:pt x="2771" y="3554"/>
                </a:cubicBezTo>
                <a:lnTo>
                  <a:pt x="2771" y="3554"/>
                </a:lnTo>
                <a:lnTo>
                  <a:pt x="2779" y="3591"/>
                </a:lnTo>
                <a:lnTo>
                  <a:pt x="2779" y="3591"/>
                </a:lnTo>
                <a:cubicBezTo>
                  <a:pt x="2778" y="3591"/>
                  <a:pt x="2778" y="3591"/>
                  <a:pt x="2778" y="3591"/>
                </a:cubicBezTo>
                <a:lnTo>
                  <a:pt x="2778" y="3591"/>
                </a:lnTo>
                <a:lnTo>
                  <a:pt x="2770" y="3554"/>
                </a:lnTo>
                <a:close/>
                <a:moveTo>
                  <a:pt x="2311" y="3590"/>
                </a:moveTo>
                <a:lnTo>
                  <a:pt x="2287" y="3603"/>
                </a:lnTo>
                <a:lnTo>
                  <a:pt x="2474" y="3599"/>
                </a:lnTo>
                <a:lnTo>
                  <a:pt x="2474" y="3599"/>
                </a:lnTo>
                <a:lnTo>
                  <a:pt x="2311" y="3590"/>
                </a:lnTo>
                <a:close/>
                <a:moveTo>
                  <a:pt x="3552" y="3059"/>
                </a:moveTo>
                <a:cubicBezTo>
                  <a:pt x="3444" y="3103"/>
                  <a:pt x="3332" y="3151"/>
                  <a:pt x="3214" y="3203"/>
                </a:cubicBezTo>
                <a:lnTo>
                  <a:pt x="3214" y="3203"/>
                </a:lnTo>
                <a:cubicBezTo>
                  <a:pt x="3208" y="3204"/>
                  <a:pt x="3203" y="3205"/>
                  <a:pt x="3197" y="3206"/>
                </a:cubicBezTo>
                <a:lnTo>
                  <a:pt x="3212" y="3204"/>
                </a:lnTo>
                <a:lnTo>
                  <a:pt x="3212" y="3204"/>
                </a:lnTo>
                <a:cubicBezTo>
                  <a:pt x="3162" y="3226"/>
                  <a:pt x="3110" y="3249"/>
                  <a:pt x="3057" y="3273"/>
                </a:cubicBezTo>
                <a:lnTo>
                  <a:pt x="3057" y="3273"/>
                </a:lnTo>
                <a:cubicBezTo>
                  <a:pt x="2975" y="3286"/>
                  <a:pt x="2899" y="3296"/>
                  <a:pt x="2835" y="3303"/>
                </a:cubicBezTo>
                <a:cubicBezTo>
                  <a:pt x="2884" y="3299"/>
                  <a:pt x="2955" y="3291"/>
                  <a:pt x="3044" y="3279"/>
                </a:cubicBezTo>
                <a:lnTo>
                  <a:pt x="3044" y="3279"/>
                </a:lnTo>
                <a:cubicBezTo>
                  <a:pt x="2974" y="3310"/>
                  <a:pt x="2901" y="3343"/>
                  <a:pt x="2826" y="3378"/>
                </a:cubicBezTo>
                <a:lnTo>
                  <a:pt x="2826" y="3378"/>
                </a:lnTo>
                <a:lnTo>
                  <a:pt x="2732" y="3374"/>
                </a:lnTo>
                <a:lnTo>
                  <a:pt x="2732" y="3374"/>
                </a:lnTo>
                <a:lnTo>
                  <a:pt x="2741" y="3418"/>
                </a:lnTo>
                <a:lnTo>
                  <a:pt x="2741" y="3418"/>
                </a:lnTo>
                <a:cubicBezTo>
                  <a:pt x="2741" y="3418"/>
                  <a:pt x="2740" y="3418"/>
                  <a:pt x="2740" y="3418"/>
                </a:cubicBezTo>
                <a:lnTo>
                  <a:pt x="2740" y="3418"/>
                </a:lnTo>
                <a:lnTo>
                  <a:pt x="2730" y="3374"/>
                </a:lnTo>
                <a:lnTo>
                  <a:pt x="2730" y="3374"/>
                </a:lnTo>
                <a:lnTo>
                  <a:pt x="2726" y="3374"/>
                </a:lnTo>
                <a:lnTo>
                  <a:pt x="2726" y="3374"/>
                </a:lnTo>
                <a:cubicBezTo>
                  <a:pt x="2727" y="3373"/>
                  <a:pt x="2728" y="3372"/>
                  <a:pt x="2730" y="3372"/>
                </a:cubicBezTo>
                <a:lnTo>
                  <a:pt x="2730" y="3372"/>
                </a:lnTo>
                <a:lnTo>
                  <a:pt x="2730" y="3374"/>
                </a:lnTo>
                <a:lnTo>
                  <a:pt x="2730" y="3374"/>
                </a:lnTo>
                <a:lnTo>
                  <a:pt x="2732" y="3374"/>
                </a:lnTo>
                <a:lnTo>
                  <a:pt x="2732" y="3374"/>
                </a:lnTo>
                <a:lnTo>
                  <a:pt x="2731" y="3371"/>
                </a:lnTo>
                <a:lnTo>
                  <a:pt x="2731" y="3371"/>
                </a:lnTo>
                <a:cubicBezTo>
                  <a:pt x="2731" y="3371"/>
                  <a:pt x="2730" y="3372"/>
                  <a:pt x="2730" y="3372"/>
                </a:cubicBezTo>
                <a:lnTo>
                  <a:pt x="2730" y="3372"/>
                </a:lnTo>
                <a:lnTo>
                  <a:pt x="2727" y="3362"/>
                </a:lnTo>
                <a:lnTo>
                  <a:pt x="2727" y="3362"/>
                </a:lnTo>
                <a:cubicBezTo>
                  <a:pt x="2707" y="3371"/>
                  <a:pt x="2687" y="3381"/>
                  <a:pt x="2667" y="3391"/>
                </a:cubicBezTo>
                <a:lnTo>
                  <a:pt x="2217" y="3585"/>
                </a:lnTo>
                <a:lnTo>
                  <a:pt x="2311" y="3590"/>
                </a:lnTo>
                <a:lnTo>
                  <a:pt x="2311" y="3590"/>
                </a:lnTo>
                <a:lnTo>
                  <a:pt x="2667" y="3400"/>
                </a:lnTo>
                <a:cubicBezTo>
                  <a:pt x="2686" y="3392"/>
                  <a:pt x="2703" y="3384"/>
                  <a:pt x="2721" y="3376"/>
                </a:cubicBezTo>
                <a:lnTo>
                  <a:pt x="2721" y="3376"/>
                </a:lnTo>
                <a:lnTo>
                  <a:pt x="2731" y="3422"/>
                </a:lnTo>
                <a:lnTo>
                  <a:pt x="2731" y="3422"/>
                </a:lnTo>
                <a:cubicBezTo>
                  <a:pt x="2716" y="3429"/>
                  <a:pt x="2700" y="3437"/>
                  <a:pt x="2685" y="3444"/>
                </a:cubicBezTo>
                <a:lnTo>
                  <a:pt x="2464" y="3541"/>
                </a:lnTo>
                <a:lnTo>
                  <a:pt x="2711" y="3550"/>
                </a:lnTo>
                <a:cubicBezTo>
                  <a:pt x="2728" y="3551"/>
                  <a:pt x="2745" y="3552"/>
                  <a:pt x="2762" y="3554"/>
                </a:cubicBezTo>
                <a:lnTo>
                  <a:pt x="2762" y="3554"/>
                </a:lnTo>
                <a:lnTo>
                  <a:pt x="2770" y="3591"/>
                </a:lnTo>
                <a:lnTo>
                  <a:pt x="2770" y="3591"/>
                </a:lnTo>
                <a:cubicBezTo>
                  <a:pt x="2751" y="3592"/>
                  <a:pt x="2731" y="3593"/>
                  <a:pt x="2711" y="3594"/>
                </a:cubicBezTo>
                <a:lnTo>
                  <a:pt x="2474" y="3599"/>
                </a:lnTo>
                <a:lnTo>
                  <a:pt x="2474" y="3599"/>
                </a:lnTo>
                <a:lnTo>
                  <a:pt x="2711" y="3612"/>
                </a:lnTo>
                <a:cubicBezTo>
                  <a:pt x="2735" y="3613"/>
                  <a:pt x="2759" y="3613"/>
                  <a:pt x="2783" y="3614"/>
                </a:cubicBezTo>
                <a:lnTo>
                  <a:pt x="2783" y="3614"/>
                </a:lnTo>
                <a:lnTo>
                  <a:pt x="2780" y="3600"/>
                </a:lnTo>
                <a:lnTo>
                  <a:pt x="2780" y="3599"/>
                </a:lnTo>
                <a:lnTo>
                  <a:pt x="2780" y="3599"/>
                </a:lnTo>
                <a:lnTo>
                  <a:pt x="2784" y="3614"/>
                </a:lnTo>
                <a:lnTo>
                  <a:pt x="2784" y="3614"/>
                </a:lnTo>
                <a:cubicBezTo>
                  <a:pt x="2783" y="3614"/>
                  <a:pt x="2783" y="3614"/>
                  <a:pt x="2783" y="3614"/>
                </a:cubicBezTo>
                <a:lnTo>
                  <a:pt x="2783" y="3614"/>
                </a:lnTo>
                <a:lnTo>
                  <a:pt x="2791" y="3647"/>
                </a:lnTo>
                <a:lnTo>
                  <a:pt x="2791" y="3647"/>
                </a:lnTo>
                <a:lnTo>
                  <a:pt x="2784" y="3614"/>
                </a:lnTo>
                <a:lnTo>
                  <a:pt x="2784" y="3614"/>
                </a:lnTo>
                <a:cubicBezTo>
                  <a:pt x="2809" y="3614"/>
                  <a:pt x="2834" y="3614"/>
                  <a:pt x="2860" y="3614"/>
                </a:cubicBezTo>
                <a:lnTo>
                  <a:pt x="2860" y="3614"/>
                </a:lnTo>
                <a:cubicBezTo>
                  <a:pt x="2838" y="3625"/>
                  <a:pt x="2815" y="3636"/>
                  <a:pt x="2791" y="3647"/>
                </a:cubicBezTo>
                <a:lnTo>
                  <a:pt x="2791" y="3647"/>
                </a:lnTo>
                <a:cubicBezTo>
                  <a:pt x="2815" y="3637"/>
                  <a:pt x="2840" y="3626"/>
                  <a:pt x="2866" y="3615"/>
                </a:cubicBezTo>
                <a:lnTo>
                  <a:pt x="2866" y="3615"/>
                </a:lnTo>
                <a:cubicBezTo>
                  <a:pt x="2871" y="3615"/>
                  <a:pt x="2877" y="3615"/>
                  <a:pt x="2882" y="3615"/>
                </a:cubicBezTo>
                <a:cubicBezTo>
                  <a:pt x="2939" y="3615"/>
                  <a:pt x="2995" y="3614"/>
                  <a:pt x="3052" y="3614"/>
                </a:cubicBezTo>
                <a:cubicBezTo>
                  <a:pt x="3166" y="3614"/>
                  <a:pt x="3281" y="3616"/>
                  <a:pt x="3400" y="3629"/>
                </a:cubicBezTo>
                <a:cubicBezTo>
                  <a:pt x="3372" y="3646"/>
                  <a:pt x="3248" y="3652"/>
                  <a:pt x="3069" y="3652"/>
                </a:cubicBezTo>
                <a:cubicBezTo>
                  <a:pt x="2966" y="3652"/>
                  <a:pt x="2844" y="3650"/>
                  <a:pt x="2711" y="3647"/>
                </a:cubicBezTo>
                <a:lnTo>
                  <a:pt x="2093" y="3629"/>
                </a:lnTo>
                <a:lnTo>
                  <a:pt x="2649" y="3356"/>
                </a:lnTo>
                <a:cubicBezTo>
                  <a:pt x="2673" y="3344"/>
                  <a:pt x="2696" y="3333"/>
                  <a:pt x="2720" y="3321"/>
                </a:cubicBezTo>
                <a:lnTo>
                  <a:pt x="2720" y="3321"/>
                </a:lnTo>
                <a:lnTo>
                  <a:pt x="2722" y="3329"/>
                </a:lnTo>
                <a:lnTo>
                  <a:pt x="2807" y="3329"/>
                </a:lnTo>
                <a:cubicBezTo>
                  <a:pt x="2779" y="3338"/>
                  <a:pt x="2754" y="3349"/>
                  <a:pt x="2729" y="3361"/>
                </a:cubicBezTo>
                <a:lnTo>
                  <a:pt x="2729" y="3361"/>
                </a:lnTo>
                <a:lnTo>
                  <a:pt x="2722" y="3329"/>
                </a:lnTo>
                <a:lnTo>
                  <a:pt x="2720" y="3329"/>
                </a:lnTo>
                <a:lnTo>
                  <a:pt x="2727" y="3362"/>
                </a:lnTo>
                <a:lnTo>
                  <a:pt x="2727" y="3362"/>
                </a:lnTo>
                <a:cubicBezTo>
                  <a:pt x="2728" y="3361"/>
                  <a:pt x="2728" y="3361"/>
                  <a:pt x="2729" y="3361"/>
                </a:cubicBezTo>
                <a:lnTo>
                  <a:pt x="2729" y="3361"/>
                </a:lnTo>
                <a:lnTo>
                  <a:pt x="2731" y="3371"/>
                </a:lnTo>
                <a:lnTo>
                  <a:pt x="2731" y="3371"/>
                </a:lnTo>
                <a:cubicBezTo>
                  <a:pt x="2767" y="3354"/>
                  <a:pt x="2801" y="3337"/>
                  <a:pt x="2835" y="3320"/>
                </a:cubicBezTo>
                <a:lnTo>
                  <a:pt x="2835" y="3320"/>
                </a:lnTo>
                <a:cubicBezTo>
                  <a:pt x="2825" y="3323"/>
                  <a:pt x="2816" y="3326"/>
                  <a:pt x="2807" y="3329"/>
                </a:cubicBezTo>
                <a:lnTo>
                  <a:pt x="2807" y="3329"/>
                </a:lnTo>
                <a:cubicBezTo>
                  <a:pt x="2781" y="3329"/>
                  <a:pt x="2755" y="3329"/>
                  <a:pt x="2721" y="3321"/>
                </a:cubicBezTo>
                <a:lnTo>
                  <a:pt x="2721" y="3321"/>
                </a:lnTo>
                <a:cubicBezTo>
                  <a:pt x="2813" y="3276"/>
                  <a:pt x="2911" y="3233"/>
                  <a:pt x="3011" y="3191"/>
                </a:cubicBezTo>
                <a:lnTo>
                  <a:pt x="3011" y="3191"/>
                </a:lnTo>
                <a:cubicBezTo>
                  <a:pt x="3221" y="3142"/>
                  <a:pt x="3376" y="3100"/>
                  <a:pt x="3552" y="3059"/>
                </a:cubicBezTo>
                <a:close/>
                <a:moveTo>
                  <a:pt x="8177" y="3647"/>
                </a:moveTo>
                <a:lnTo>
                  <a:pt x="8177" y="3647"/>
                </a:lnTo>
                <a:cubicBezTo>
                  <a:pt x="8133" y="3653"/>
                  <a:pt x="8075" y="3659"/>
                  <a:pt x="8012" y="3664"/>
                </a:cubicBezTo>
                <a:lnTo>
                  <a:pt x="8012" y="3664"/>
                </a:lnTo>
                <a:cubicBezTo>
                  <a:pt x="8065" y="3659"/>
                  <a:pt x="8120" y="3653"/>
                  <a:pt x="8177" y="3647"/>
                </a:cubicBezTo>
                <a:close/>
                <a:moveTo>
                  <a:pt x="7891" y="3639"/>
                </a:moveTo>
                <a:cubicBezTo>
                  <a:pt x="7850" y="3653"/>
                  <a:pt x="7809" y="3666"/>
                  <a:pt x="7768" y="3678"/>
                </a:cubicBezTo>
                <a:lnTo>
                  <a:pt x="7768" y="3678"/>
                </a:lnTo>
                <a:cubicBezTo>
                  <a:pt x="7737" y="3680"/>
                  <a:pt x="7708" y="3680"/>
                  <a:pt x="7681" y="3681"/>
                </a:cubicBezTo>
                <a:lnTo>
                  <a:pt x="7681" y="3681"/>
                </a:lnTo>
                <a:cubicBezTo>
                  <a:pt x="7710" y="3671"/>
                  <a:pt x="7715" y="3661"/>
                  <a:pt x="7677" y="3654"/>
                </a:cubicBezTo>
                <a:lnTo>
                  <a:pt x="7677" y="3654"/>
                </a:lnTo>
                <a:cubicBezTo>
                  <a:pt x="7745" y="3650"/>
                  <a:pt x="7818" y="3645"/>
                  <a:pt x="7891" y="3639"/>
                </a:cubicBezTo>
                <a:close/>
                <a:moveTo>
                  <a:pt x="6266" y="3677"/>
                </a:moveTo>
                <a:cubicBezTo>
                  <a:pt x="6373" y="3677"/>
                  <a:pt x="6459" y="3679"/>
                  <a:pt x="6535" y="3683"/>
                </a:cubicBezTo>
                <a:lnTo>
                  <a:pt x="6535" y="3683"/>
                </a:lnTo>
                <a:cubicBezTo>
                  <a:pt x="6252" y="3690"/>
                  <a:pt x="5957" y="3679"/>
                  <a:pt x="6561" y="3709"/>
                </a:cubicBezTo>
                <a:cubicBezTo>
                  <a:pt x="6416" y="3714"/>
                  <a:pt x="6306" y="3715"/>
                  <a:pt x="6211" y="3715"/>
                </a:cubicBezTo>
                <a:cubicBezTo>
                  <a:pt x="6001" y="3715"/>
                  <a:pt x="5866" y="3707"/>
                  <a:pt x="5584" y="3707"/>
                </a:cubicBezTo>
                <a:lnTo>
                  <a:pt x="5584" y="3707"/>
                </a:lnTo>
                <a:cubicBezTo>
                  <a:pt x="5555" y="3704"/>
                  <a:pt x="5515" y="3702"/>
                  <a:pt x="5457" y="3700"/>
                </a:cubicBezTo>
                <a:cubicBezTo>
                  <a:pt x="5831" y="3684"/>
                  <a:pt x="6080" y="3677"/>
                  <a:pt x="6266" y="3677"/>
                </a:cubicBezTo>
                <a:close/>
                <a:moveTo>
                  <a:pt x="36" y="3700"/>
                </a:moveTo>
                <a:cubicBezTo>
                  <a:pt x="36" y="3700"/>
                  <a:pt x="36" y="3700"/>
                  <a:pt x="37" y="3700"/>
                </a:cubicBezTo>
                <a:lnTo>
                  <a:pt x="37" y="3700"/>
                </a:lnTo>
                <a:lnTo>
                  <a:pt x="38" y="3718"/>
                </a:lnTo>
                <a:lnTo>
                  <a:pt x="38" y="3718"/>
                </a:lnTo>
                <a:cubicBezTo>
                  <a:pt x="38" y="3718"/>
                  <a:pt x="38" y="3718"/>
                  <a:pt x="38" y="3718"/>
                </a:cubicBezTo>
                <a:lnTo>
                  <a:pt x="38" y="3718"/>
                </a:lnTo>
                <a:lnTo>
                  <a:pt x="36" y="3700"/>
                </a:lnTo>
                <a:close/>
                <a:moveTo>
                  <a:pt x="41" y="3750"/>
                </a:moveTo>
                <a:lnTo>
                  <a:pt x="41" y="3750"/>
                </a:lnTo>
                <a:cubicBezTo>
                  <a:pt x="41" y="3750"/>
                  <a:pt x="41" y="3750"/>
                  <a:pt x="41" y="3750"/>
                </a:cubicBezTo>
                <a:lnTo>
                  <a:pt x="41" y="3750"/>
                </a:lnTo>
                <a:lnTo>
                  <a:pt x="45" y="3788"/>
                </a:lnTo>
                <a:lnTo>
                  <a:pt x="41" y="3750"/>
                </a:lnTo>
                <a:close/>
                <a:moveTo>
                  <a:pt x="7734" y="3689"/>
                </a:moveTo>
                <a:cubicBezTo>
                  <a:pt x="7606" y="3727"/>
                  <a:pt x="7479" y="3762"/>
                  <a:pt x="7328" y="3802"/>
                </a:cubicBezTo>
                <a:lnTo>
                  <a:pt x="7328" y="3802"/>
                </a:lnTo>
                <a:cubicBezTo>
                  <a:pt x="7125" y="3778"/>
                  <a:pt x="7461" y="3734"/>
                  <a:pt x="7624" y="3697"/>
                </a:cubicBezTo>
                <a:lnTo>
                  <a:pt x="7624" y="3697"/>
                </a:lnTo>
                <a:cubicBezTo>
                  <a:pt x="7659" y="3694"/>
                  <a:pt x="7696" y="3692"/>
                  <a:pt x="7734" y="3689"/>
                </a:cubicBezTo>
                <a:close/>
                <a:moveTo>
                  <a:pt x="625" y="3727"/>
                </a:moveTo>
                <a:lnTo>
                  <a:pt x="625" y="3727"/>
                </a:lnTo>
                <a:cubicBezTo>
                  <a:pt x="478" y="3750"/>
                  <a:pt x="303" y="3783"/>
                  <a:pt x="126" y="3817"/>
                </a:cubicBezTo>
                <a:lnTo>
                  <a:pt x="126" y="3817"/>
                </a:lnTo>
                <a:cubicBezTo>
                  <a:pt x="101" y="3819"/>
                  <a:pt x="75" y="3821"/>
                  <a:pt x="48" y="3823"/>
                </a:cubicBezTo>
                <a:lnTo>
                  <a:pt x="48" y="3823"/>
                </a:lnTo>
                <a:lnTo>
                  <a:pt x="45" y="3788"/>
                </a:lnTo>
                <a:lnTo>
                  <a:pt x="48" y="3823"/>
                </a:lnTo>
                <a:lnTo>
                  <a:pt x="48" y="3823"/>
                </a:lnTo>
                <a:cubicBezTo>
                  <a:pt x="46" y="3823"/>
                  <a:pt x="45" y="3823"/>
                  <a:pt x="44" y="3823"/>
                </a:cubicBezTo>
                <a:lnTo>
                  <a:pt x="44" y="3823"/>
                </a:lnTo>
                <a:lnTo>
                  <a:pt x="40" y="3788"/>
                </a:lnTo>
                <a:lnTo>
                  <a:pt x="42" y="3823"/>
                </a:lnTo>
                <a:lnTo>
                  <a:pt x="42" y="3823"/>
                </a:lnTo>
                <a:cubicBezTo>
                  <a:pt x="40" y="3823"/>
                  <a:pt x="38" y="3824"/>
                  <a:pt x="36" y="3824"/>
                </a:cubicBezTo>
                <a:lnTo>
                  <a:pt x="27" y="3753"/>
                </a:lnTo>
                <a:cubicBezTo>
                  <a:pt x="30" y="3752"/>
                  <a:pt x="33" y="3752"/>
                  <a:pt x="36" y="3751"/>
                </a:cubicBezTo>
                <a:lnTo>
                  <a:pt x="36" y="3751"/>
                </a:lnTo>
                <a:lnTo>
                  <a:pt x="40" y="3788"/>
                </a:lnTo>
                <a:lnTo>
                  <a:pt x="38" y="3750"/>
                </a:lnTo>
                <a:lnTo>
                  <a:pt x="38" y="3750"/>
                </a:lnTo>
                <a:cubicBezTo>
                  <a:pt x="37" y="3751"/>
                  <a:pt x="37" y="3751"/>
                  <a:pt x="36" y="3751"/>
                </a:cubicBezTo>
                <a:lnTo>
                  <a:pt x="36" y="3751"/>
                </a:lnTo>
                <a:lnTo>
                  <a:pt x="36" y="3744"/>
                </a:lnTo>
                <a:cubicBezTo>
                  <a:pt x="36" y="3744"/>
                  <a:pt x="37" y="3744"/>
                  <a:pt x="37" y="3744"/>
                </a:cubicBezTo>
                <a:lnTo>
                  <a:pt x="37" y="3744"/>
                </a:lnTo>
                <a:lnTo>
                  <a:pt x="38" y="3750"/>
                </a:lnTo>
                <a:lnTo>
                  <a:pt x="38" y="3750"/>
                </a:lnTo>
                <a:cubicBezTo>
                  <a:pt x="39" y="3750"/>
                  <a:pt x="40" y="3750"/>
                  <a:pt x="41" y="3750"/>
                </a:cubicBezTo>
                <a:lnTo>
                  <a:pt x="41" y="3750"/>
                </a:lnTo>
                <a:lnTo>
                  <a:pt x="40" y="3744"/>
                </a:lnTo>
                <a:lnTo>
                  <a:pt x="40" y="3744"/>
                </a:lnTo>
                <a:cubicBezTo>
                  <a:pt x="40" y="3744"/>
                  <a:pt x="40" y="3744"/>
                  <a:pt x="41" y="3744"/>
                </a:cubicBezTo>
                <a:lnTo>
                  <a:pt x="41" y="3744"/>
                </a:lnTo>
                <a:lnTo>
                  <a:pt x="41" y="3750"/>
                </a:lnTo>
                <a:lnTo>
                  <a:pt x="41" y="3750"/>
                </a:lnTo>
                <a:cubicBezTo>
                  <a:pt x="50" y="3747"/>
                  <a:pt x="59" y="3745"/>
                  <a:pt x="69" y="3743"/>
                </a:cubicBezTo>
                <a:lnTo>
                  <a:pt x="69" y="3743"/>
                </a:lnTo>
                <a:cubicBezTo>
                  <a:pt x="270" y="3735"/>
                  <a:pt x="468" y="3727"/>
                  <a:pt x="625" y="3727"/>
                </a:cubicBezTo>
                <a:close/>
                <a:moveTo>
                  <a:pt x="2861" y="3224"/>
                </a:moveTo>
                <a:lnTo>
                  <a:pt x="2861" y="3224"/>
                </a:lnTo>
                <a:cubicBezTo>
                  <a:pt x="2793" y="3267"/>
                  <a:pt x="2721" y="3307"/>
                  <a:pt x="2641" y="3347"/>
                </a:cubicBezTo>
                <a:lnTo>
                  <a:pt x="1996" y="3665"/>
                </a:lnTo>
                <a:lnTo>
                  <a:pt x="2711" y="3656"/>
                </a:lnTo>
                <a:cubicBezTo>
                  <a:pt x="3041" y="3656"/>
                  <a:pt x="3432" y="3697"/>
                  <a:pt x="3869" y="3697"/>
                </a:cubicBezTo>
                <a:cubicBezTo>
                  <a:pt x="4006" y="3697"/>
                  <a:pt x="4147" y="3693"/>
                  <a:pt x="4292" y="3682"/>
                </a:cubicBezTo>
                <a:lnTo>
                  <a:pt x="4292" y="3682"/>
                </a:lnTo>
                <a:lnTo>
                  <a:pt x="4239" y="3718"/>
                </a:lnTo>
                <a:cubicBezTo>
                  <a:pt x="4345" y="3718"/>
                  <a:pt x="4530" y="3706"/>
                  <a:pt x="4717" y="3706"/>
                </a:cubicBezTo>
                <a:cubicBezTo>
                  <a:pt x="4764" y="3706"/>
                  <a:pt x="4811" y="3707"/>
                  <a:pt x="4857" y="3709"/>
                </a:cubicBezTo>
                <a:lnTo>
                  <a:pt x="4442" y="3753"/>
                </a:lnTo>
                <a:cubicBezTo>
                  <a:pt x="4564" y="3746"/>
                  <a:pt x="4685" y="3744"/>
                  <a:pt x="4804" y="3744"/>
                </a:cubicBezTo>
                <a:cubicBezTo>
                  <a:pt x="4956" y="3744"/>
                  <a:pt x="5106" y="3748"/>
                  <a:pt x="5255" y="3753"/>
                </a:cubicBezTo>
                <a:lnTo>
                  <a:pt x="5255" y="3753"/>
                </a:lnTo>
                <a:cubicBezTo>
                  <a:pt x="5051" y="3792"/>
                  <a:pt x="4550" y="3838"/>
                  <a:pt x="4159" y="3850"/>
                </a:cubicBezTo>
                <a:cubicBezTo>
                  <a:pt x="4195" y="3841"/>
                  <a:pt x="4071" y="3824"/>
                  <a:pt x="4009" y="3815"/>
                </a:cubicBezTo>
                <a:cubicBezTo>
                  <a:pt x="2861" y="3806"/>
                  <a:pt x="2252" y="3780"/>
                  <a:pt x="1184" y="3771"/>
                </a:cubicBezTo>
                <a:cubicBezTo>
                  <a:pt x="1122" y="3759"/>
                  <a:pt x="889" y="3745"/>
                  <a:pt x="784" y="3731"/>
                </a:cubicBezTo>
                <a:lnTo>
                  <a:pt x="784" y="3731"/>
                </a:lnTo>
                <a:cubicBezTo>
                  <a:pt x="854" y="3717"/>
                  <a:pt x="921" y="3703"/>
                  <a:pt x="981" y="3691"/>
                </a:cubicBezTo>
                <a:cubicBezTo>
                  <a:pt x="971" y="3690"/>
                  <a:pt x="959" y="3689"/>
                  <a:pt x="944" y="3689"/>
                </a:cubicBezTo>
                <a:cubicBezTo>
                  <a:pt x="892" y="3689"/>
                  <a:pt x="806" y="3699"/>
                  <a:pt x="701" y="3715"/>
                </a:cubicBezTo>
                <a:lnTo>
                  <a:pt x="701" y="3715"/>
                </a:lnTo>
                <a:cubicBezTo>
                  <a:pt x="605" y="3721"/>
                  <a:pt x="498" y="3729"/>
                  <a:pt x="332" y="3729"/>
                </a:cubicBezTo>
                <a:cubicBezTo>
                  <a:pt x="281" y="3729"/>
                  <a:pt x="224" y="3728"/>
                  <a:pt x="159" y="3727"/>
                </a:cubicBezTo>
                <a:cubicBezTo>
                  <a:pt x="152" y="3727"/>
                  <a:pt x="145" y="3726"/>
                  <a:pt x="138" y="3726"/>
                </a:cubicBezTo>
                <a:lnTo>
                  <a:pt x="138" y="3726"/>
                </a:lnTo>
                <a:cubicBezTo>
                  <a:pt x="172" y="3718"/>
                  <a:pt x="208" y="3709"/>
                  <a:pt x="244" y="3701"/>
                </a:cubicBezTo>
                <a:lnTo>
                  <a:pt x="244" y="3701"/>
                </a:lnTo>
                <a:cubicBezTo>
                  <a:pt x="443" y="3701"/>
                  <a:pt x="648" y="3696"/>
                  <a:pt x="416" y="3665"/>
                </a:cubicBezTo>
                <a:lnTo>
                  <a:pt x="416" y="3665"/>
                </a:lnTo>
                <a:cubicBezTo>
                  <a:pt x="408" y="3673"/>
                  <a:pt x="373" y="3679"/>
                  <a:pt x="319" y="3683"/>
                </a:cubicBezTo>
                <a:lnTo>
                  <a:pt x="319" y="3683"/>
                </a:lnTo>
                <a:cubicBezTo>
                  <a:pt x="603" y="3616"/>
                  <a:pt x="945" y="3539"/>
                  <a:pt x="1325" y="3462"/>
                </a:cubicBezTo>
                <a:cubicBezTo>
                  <a:pt x="1656" y="3402"/>
                  <a:pt x="1792" y="3384"/>
                  <a:pt x="1841" y="3384"/>
                </a:cubicBezTo>
                <a:cubicBezTo>
                  <a:pt x="1907" y="3384"/>
                  <a:pt x="1820" y="3415"/>
                  <a:pt x="1834" y="3415"/>
                </a:cubicBezTo>
                <a:cubicBezTo>
                  <a:pt x="1837" y="3415"/>
                  <a:pt x="1846" y="3413"/>
                  <a:pt x="1864" y="3409"/>
                </a:cubicBezTo>
                <a:cubicBezTo>
                  <a:pt x="2316" y="3336"/>
                  <a:pt x="2624" y="3276"/>
                  <a:pt x="2861" y="3224"/>
                </a:cubicBezTo>
                <a:close/>
                <a:moveTo>
                  <a:pt x="8934" y="3609"/>
                </a:moveTo>
                <a:cubicBezTo>
                  <a:pt x="9115" y="3669"/>
                  <a:pt x="9168" y="3766"/>
                  <a:pt x="9090" y="3828"/>
                </a:cubicBezTo>
                <a:lnTo>
                  <a:pt x="9090" y="3828"/>
                </a:lnTo>
                <a:cubicBezTo>
                  <a:pt x="9020" y="3843"/>
                  <a:pt x="8948" y="3858"/>
                  <a:pt x="8876" y="3872"/>
                </a:cubicBezTo>
                <a:lnTo>
                  <a:pt x="8876" y="3872"/>
                </a:lnTo>
                <a:cubicBezTo>
                  <a:pt x="8688" y="3865"/>
                  <a:pt x="8269" y="3854"/>
                  <a:pt x="7911" y="3839"/>
                </a:cubicBezTo>
                <a:lnTo>
                  <a:pt x="7911" y="3839"/>
                </a:lnTo>
                <a:cubicBezTo>
                  <a:pt x="8218" y="3746"/>
                  <a:pt x="8572" y="3654"/>
                  <a:pt x="8620" y="3654"/>
                </a:cubicBezTo>
                <a:cubicBezTo>
                  <a:pt x="8643" y="3654"/>
                  <a:pt x="8590" y="3677"/>
                  <a:pt x="8415" y="3735"/>
                </a:cubicBezTo>
                <a:lnTo>
                  <a:pt x="8327" y="3762"/>
                </a:lnTo>
                <a:cubicBezTo>
                  <a:pt x="8307" y="3777"/>
                  <a:pt x="8307" y="3783"/>
                  <a:pt x="8325" y="3783"/>
                </a:cubicBezTo>
                <a:cubicBezTo>
                  <a:pt x="8385" y="3783"/>
                  <a:pt x="8648" y="3704"/>
                  <a:pt x="8934" y="3609"/>
                </a:cubicBezTo>
                <a:close/>
                <a:moveTo>
                  <a:pt x="8406" y="3956"/>
                </a:moveTo>
                <a:cubicBezTo>
                  <a:pt x="8402" y="3957"/>
                  <a:pt x="8397" y="3957"/>
                  <a:pt x="8392" y="3958"/>
                </a:cubicBezTo>
                <a:lnTo>
                  <a:pt x="8392" y="3958"/>
                </a:lnTo>
                <a:cubicBezTo>
                  <a:pt x="8397" y="3957"/>
                  <a:pt x="8402" y="3957"/>
                  <a:pt x="8406" y="3956"/>
                </a:cubicBezTo>
                <a:close/>
                <a:moveTo>
                  <a:pt x="8057" y="3998"/>
                </a:moveTo>
                <a:cubicBezTo>
                  <a:pt x="7954" y="4012"/>
                  <a:pt x="7850" y="4027"/>
                  <a:pt x="7745" y="4043"/>
                </a:cubicBezTo>
                <a:lnTo>
                  <a:pt x="7745" y="4043"/>
                </a:lnTo>
                <a:lnTo>
                  <a:pt x="7780" y="4000"/>
                </a:lnTo>
                <a:cubicBezTo>
                  <a:pt x="7873" y="4000"/>
                  <a:pt x="7965" y="4000"/>
                  <a:pt x="8057" y="3998"/>
                </a:cubicBezTo>
                <a:close/>
                <a:moveTo>
                  <a:pt x="8208" y="3996"/>
                </a:moveTo>
                <a:cubicBezTo>
                  <a:pt x="8115" y="4012"/>
                  <a:pt x="8023" y="4028"/>
                  <a:pt x="7930" y="4044"/>
                </a:cubicBezTo>
                <a:cubicBezTo>
                  <a:pt x="7960" y="4031"/>
                  <a:pt x="8037" y="4014"/>
                  <a:pt x="8127" y="3997"/>
                </a:cubicBezTo>
                <a:lnTo>
                  <a:pt x="8127" y="3997"/>
                </a:lnTo>
                <a:cubicBezTo>
                  <a:pt x="8154" y="3997"/>
                  <a:pt x="8181" y="3996"/>
                  <a:pt x="8208" y="3996"/>
                </a:cubicBezTo>
                <a:close/>
                <a:moveTo>
                  <a:pt x="7736" y="4044"/>
                </a:moveTo>
                <a:cubicBezTo>
                  <a:pt x="7662" y="4056"/>
                  <a:pt x="7588" y="4068"/>
                  <a:pt x="7514" y="4080"/>
                </a:cubicBezTo>
                <a:lnTo>
                  <a:pt x="7514" y="4080"/>
                </a:lnTo>
                <a:cubicBezTo>
                  <a:pt x="7549" y="4068"/>
                  <a:pt x="7585" y="4057"/>
                  <a:pt x="7620" y="4045"/>
                </a:cubicBezTo>
                <a:lnTo>
                  <a:pt x="7620" y="4045"/>
                </a:lnTo>
                <a:cubicBezTo>
                  <a:pt x="7660" y="4045"/>
                  <a:pt x="7699" y="4044"/>
                  <a:pt x="7736" y="4044"/>
                </a:cubicBezTo>
                <a:close/>
                <a:moveTo>
                  <a:pt x="6614" y="4065"/>
                </a:moveTo>
                <a:lnTo>
                  <a:pt x="6614" y="4065"/>
                </a:lnTo>
                <a:cubicBezTo>
                  <a:pt x="6534" y="4089"/>
                  <a:pt x="6443" y="4115"/>
                  <a:pt x="6340" y="4142"/>
                </a:cubicBezTo>
                <a:cubicBezTo>
                  <a:pt x="6252" y="4159"/>
                  <a:pt x="6213" y="4165"/>
                  <a:pt x="6198" y="4165"/>
                </a:cubicBezTo>
                <a:cubicBezTo>
                  <a:pt x="6173" y="4165"/>
                  <a:pt x="6207" y="4151"/>
                  <a:pt x="6191" y="4151"/>
                </a:cubicBezTo>
                <a:cubicBezTo>
                  <a:pt x="6173" y="4151"/>
                  <a:pt x="6083" y="4170"/>
                  <a:pt x="5740" y="4256"/>
                </a:cubicBezTo>
                <a:cubicBezTo>
                  <a:pt x="5900" y="4192"/>
                  <a:pt x="6075" y="4128"/>
                  <a:pt x="6377" y="4071"/>
                </a:cubicBezTo>
                <a:lnTo>
                  <a:pt x="6377" y="4071"/>
                </a:lnTo>
                <a:cubicBezTo>
                  <a:pt x="6456" y="4069"/>
                  <a:pt x="6535" y="4067"/>
                  <a:pt x="6614" y="4065"/>
                </a:cubicBezTo>
                <a:close/>
                <a:moveTo>
                  <a:pt x="7771" y="4133"/>
                </a:moveTo>
                <a:cubicBezTo>
                  <a:pt x="7532" y="4203"/>
                  <a:pt x="7082" y="4336"/>
                  <a:pt x="6596" y="4468"/>
                </a:cubicBezTo>
                <a:cubicBezTo>
                  <a:pt x="6498" y="4496"/>
                  <a:pt x="6399" y="4523"/>
                  <a:pt x="6301" y="4550"/>
                </a:cubicBezTo>
                <a:lnTo>
                  <a:pt x="6301" y="4550"/>
                </a:lnTo>
                <a:cubicBezTo>
                  <a:pt x="6168" y="4559"/>
                  <a:pt x="6049" y="4568"/>
                  <a:pt x="5940" y="4578"/>
                </a:cubicBezTo>
                <a:lnTo>
                  <a:pt x="5940" y="4578"/>
                </a:lnTo>
                <a:cubicBezTo>
                  <a:pt x="6361" y="4483"/>
                  <a:pt x="6721" y="4384"/>
                  <a:pt x="6960" y="4292"/>
                </a:cubicBezTo>
                <a:lnTo>
                  <a:pt x="6994" y="4292"/>
                </a:lnTo>
                <a:lnTo>
                  <a:pt x="7771" y="4133"/>
                </a:lnTo>
                <a:close/>
                <a:moveTo>
                  <a:pt x="10137" y="4742"/>
                </a:moveTo>
                <a:lnTo>
                  <a:pt x="10137" y="4742"/>
                </a:lnTo>
                <a:cubicBezTo>
                  <a:pt x="10127" y="4746"/>
                  <a:pt x="10117" y="4749"/>
                  <a:pt x="10107" y="4753"/>
                </a:cubicBezTo>
                <a:lnTo>
                  <a:pt x="10107" y="4753"/>
                </a:lnTo>
                <a:cubicBezTo>
                  <a:pt x="10116" y="4749"/>
                  <a:pt x="10126" y="4746"/>
                  <a:pt x="10137" y="4742"/>
                </a:cubicBezTo>
                <a:close/>
                <a:moveTo>
                  <a:pt x="5683" y="4828"/>
                </a:moveTo>
                <a:cubicBezTo>
                  <a:pt x="5677" y="4829"/>
                  <a:pt x="5672" y="4830"/>
                  <a:pt x="5669" y="4830"/>
                </a:cubicBezTo>
                <a:lnTo>
                  <a:pt x="5683" y="4828"/>
                </a:lnTo>
                <a:close/>
                <a:moveTo>
                  <a:pt x="3002" y="4829"/>
                </a:moveTo>
                <a:cubicBezTo>
                  <a:pt x="2901" y="4843"/>
                  <a:pt x="2798" y="4859"/>
                  <a:pt x="2694" y="4874"/>
                </a:cubicBezTo>
                <a:cubicBezTo>
                  <a:pt x="2798" y="4857"/>
                  <a:pt x="2902" y="4842"/>
                  <a:pt x="3002" y="4829"/>
                </a:cubicBezTo>
                <a:close/>
                <a:moveTo>
                  <a:pt x="9440" y="4954"/>
                </a:moveTo>
                <a:cubicBezTo>
                  <a:pt x="9380" y="4968"/>
                  <a:pt x="9333" y="4981"/>
                  <a:pt x="9300" y="4991"/>
                </a:cubicBezTo>
                <a:lnTo>
                  <a:pt x="9300" y="4991"/>
                </a:lnTo>
                <a:cubicBezTo>
                  <a:pt x="9347" y="4979"/>
                  <a:pt x="9393" y="4967"/>
                  <a:pt x="9440" y="4954"/>
                </a:cubicBezTo>
                <a:close/>
                <a:moveTo>
                  <a:pt x="4203" y="5007"/>
                </a:moveTo>
                <a:lnTo>
                  <a:pt x="4185" y="5009"/>
                </a:lnTo>
                <a:lnTo>
                  <a:pt x="4185" y="5009"/>
                </a:lnTo>
                <a:cubicBezTo>
                  <a:pt x="4194" y="5008"/>
                  <a:pt x="4200" y="5007"/>
                  <a:pt x="4203" y="5007"/>
                </a:cubicBezTo>
                <a:close/>
                <a:moveTo>
                  <a:pt x="4892" y="5060"/>
                </a:moveTo>
                <a:lnTo>
                  <a:pt x="4892" y="5060"/>
                </a:lnTo>
                <a:cubicBezTo>
                  <a:pt x="4894" y="5060"/>
                  <a:pt x="4894" y="5061"/>
                  <a:pt x="4895" y="5061"/>
                </a:cubicBezTo>
                <a:lnTo>
                  <a:pt x="4895" y="5061"/>
                </a:lnTo>
                <a:cubicBezTo>
                  <a:pt x="4894" y="5061"/>
                  <a:pt x="4893" y="5060"/>
                  <a:pt x="4892" y="5060"/>
                </a:cubicBezTo>
                <a:close/>
                <a:moveTo>
                  <a:pt x="4724" y="5060"/>
                </a:moveTo>
                <a:cubicBezTo>
                  <a:pt x="4699" y="5062"/>
                  <a:pt x="4672" y="5063"/>
                  <a:pt x="4646" y="5065"/>
                </a:cubicBezTo>
                <a:lnTo>
                  <a:pt x="4646" y="5065"/>
                </a:lnTo>
                <a:cubicBezTo>
                  <a:pt x="4678" y="5062"/>
                  <a:pt x="4705" y="5060"/>
                  <a:pt x="4724" y="5060"/>
                </a:cubicBezTo>
                <a:close/>
                <a:moveTo>
                  <a:pt x="4631" y="5110"/>
                </a:moveTo>
                <a:cubicBezTo>
                  <a:pt x="4526" y="5124"/>
                  <a:pt x="4398" y="5138"/>
                  <a:pt x="4263" y="5148"/>
                </a:cubicBezTo>
                <a:lnTo>
                  <a:pt x="4263" y="5148"/>
                </a:lnTo>
                <a:cubicBezTo>
                  <a:pt x="4333" y="5137"/>
                  <a:pt x="4405" y="5125"/>
                  <a:pt x="4477" y="5113"/>
                </a:cubicBezTo>
                <a:lnTo>
                  <a:pt x="4631" y="5110"/>
                </a:lnTo>
                <a:close/>
                <a:moveTo>
                  <a:pt x="9802" y="4830"/>
                </a:moveTo>
                <a:lnTo>
                  <a:pt x="9868" y="4835"/>
                </a:lnTo>
                <a:lnTo>
                  <a:pt x="9868" y="4835"/>
                </a:lnTo>
                <a:cubicBezTo>
                  <a:pt x="9709" y="4887"/>
                  <a:pt x="9550" y="4935"/>
                  <a:pt x="9387" y="4980"/>
                </a:cubicBezTo>
                <a:cubicBezTo>
                  <a:pt x="9304" y="5004"/>
                  <a:pt x="9259" y="5013"/>
                  <a:pt x="9248" y="5013"/>
                </a:cubicBezTo>
                <a:cubicBezTo>
                  <a:pt x="9237" y="5013"/>
                  <a:pt x="9256" y="5005"/>
                  <a:pt x="9300" y="4991"/>
                </a:cubicBezTo>
                <a:lnTo>
                  <a:pt x="9300" y="4991"/>
                </a:lnTo>
                <a:cubicBezTo>
                  <a:pt x="9155" y="5029"/>
                  <a:pt x="9010" y="5065"/>
                  <a:pt x="8865" y="5100"/>
                </a:cubicBezTo>
                <a:lnTo>
                  <a:pt x="8865" y="5100"/>
                </a:lnTo>
                <a:cubicBezTo>
                  <a:pt x="8429" y="5106"/>
                  <a:pt x="8039" y="5115"/>
                  <a:pt x="7786" y="5130"/>
                </a:cubicBezTo>
                <a:lnTo>
                  <a:pt x="7542" y="5130"/>
                </a:lnTo>
                <a:cubicBezTo>
                  <a:pt x="7590" y="5104"/>
                  <a:pt x="7663" y="5071"/>
                  <a:pt x="7700" y="5060"/>
                </a:cubicBezTo>
                <a:lnTo>
                  <a:pt x="7700" y="5060"/>
                </a:lnTo>
                <a:lnTo>
                  <a:pt x="7127" y="5130"/>
                </a:lnTo>
                <a:lnTo>
                  <a:pt x="6914" y="5130"/>
                </a:lnTo>
                <a:cubicBezTo>
                  <a:pt x="6847" y="5130"/>
                  <a:pt x="6779" y="5130"/>
                  <a:pt x="6711" y="5130"/>
                </a:cubicBezTo>
                <a:cubicBezTo>
                  <a:pt x="6379" y="5130"/>
                  <a:pt x="6042" y="5137"/>
                  <a:pt x="5711" y="5149"/>
                </a:cubicBezTo>
                <a:lnTo>
                  <a:pt x="5711" y="5149"/>
                </a:lnTo>
                <a:cubicBezTo>
                  <a:pt x="5714" y="5131"/>
                  <a:pt x="5732" y="5118"/>
                  <a:pt x="5766" y="5104"/>
                </a:cubicBezTo>
                <a:cubicBezTo>
                  <a:pt x="5828" y="5078"/>
                  <a:pt x="5961" y="5069"/>
                  <a:pt x="6181" y="5060"/>
                </a:cubicBezTo>
                <a:cubicBezTo>
                  <a:pt x="6120" y="5060"/>
                  <a:pt x="6049" y="5051"/>
                  <a:pt x="5978" y="5051"/>
                </a:cubicBezTo>
                <a:lnTo>
                  <a:pt x="5749" y="5051"/>
                </a:lnTo>
                <a:cubicBezTo>
                  <a:pt x="5723" y="5048"/>
                  <a:pt x="5697" y="5047"/>
                  <a:pt x="5669" y="5047"/>
                </a:cubicBezTo>
                <a:cubicBezTo>
                  <a:pt x="5603" y="5047"/>
                  <a:pt x="5526" y="5054"/>
                  <a:pt x="5413" y="5060"/>
                </a:cubicBezTo>
                <a:cubicBezTo>
                  <a:pt x="5449" y="5060"/>
                  <a:pt x="5466" y="5086"/>
                  <a:pt x="5475" y="5104"/>
                </a:cubicBezTo>
                <a:cubicBezTo>
                  <a:pt x="5484" y="5130"/>
                  <a:pt x="5466" y="5148"/>
                  <a:pt x="5369" y="5148"/>
                </a:cubicBezTo>
                <a:cubicBezTo>
                  <a:pt x="5263" y="5130"/>
                  <a:pt x="5219" y="5122"/>
                  <a:pt x="5175" y="5113"/>
                </a:cubicBezTo>
                <a:cubicBezTo>
                  <a:pt x="5139" y="5113"/>
                  <a:pt x="5113" y="5104"/>
                  <a:pt x="5086" y="5104"/>
                </a:cubicBezTo>
                <a:cubicBezTo>
                  <a:pt x="5078" y="5101"/>
                  <a:pt x="5070" y="5099"/>
                  <a:pt x="5061" y="5098"/>
                </a:cubicBezTo>
                <a:lnTo>
                  <a:pt x="5061" y="5098"/>
                </a:lnTo>
                <a:cubicBezTo>
                  <a:pt x="5685" y="5011"/>
                  <a:pt x="4310" y="5109"/>
                  <a:pt x="5510" y="4954"/>
                </a:cubicBezTo>
                <a:cubicBezTo>
                  <a:pt x="5771" y="4925"/>
                  <a:pt x="5904" y="4915"/>
                  <a:pt x="5971" y="4915"/>
                </a:cubicBezTo>
                <a:cubicBezTo>
                  <a:pt x="6120" y="4915"/>
                  <a:pt x="5950" y="4963"/>
                  <a:pt x="6115" y="4963"/>
                </a:cubicBezTo>
                <a:cubicBezTo>
                  <a:pt x="6124" y="4963"/>
                  <a:pt x="6134" y="4963"/>
                  <a:pt x="6146" y="4963"/>
                </a:cubicBezTo>
                <a:cubicBezTo>
                  <a:pt x="6515" y="4910"/>
                  <a:pt x="7115" y="4832"/>
                  <a:pt x="7783" y="4832"/>
                </a:cubicBezTo>
                <a:cubicBezTo>
                  <a:pt x="7898" y="4832"/>
                  <a:pt x="8015" y="4834"/>
                  <a:pt x="8133" y="4839"/>
                </a:cubicBezTo>
                <a:cubicBezTo>
                  <a:pt x="7877" y="4857"/>
                  <a:pt x="7665" y="4848"/>
                  <a:pt x="7418" y="4866"/>
                </a:cubicBezTo>
                <a:lnTo>
                  <a:pt x="8036" y="4874"/>
                </a:lnTo>
                <a:cubicBezTo>
                  <a:pt x="7294" y="4945"/>
                  <a:pt x="6764" y="4954"/>
                  <a:pt x="7338" y="4980"/>
                </a:cubicBezTo>
                <a:cubicBezTo>
                  <a:pt x="7373" y="4919"/>
                  <a:pt x="7974" y="4892"/>
                  <a:pt x="8565" y="4892"/>
                </a:cubicBezTo>
                <a:cubicBezTo>
                  <a:pt x="9166" y="4883"/>
                  <a:pt x="9757" y="4892"/>
                  <a:pt x="9802" y="4830"/>
                </a:cubicBezTo>
                <a:close/>
                <a:moveTo>
                  <a:pt x="3356" y="5307"/>
                </a:moveTo>
                <a:cubicBezTo>
                  <a:pt x="3312" y="5316"/>
                  <a:pt x="3397" y="5316"/>
                  <a:pt x="3206" y="5316"/>
                </a:cubicBezTo>
                <a:lnTo>
                  <a:pt x="3206" y="5316"/>
                </a:lnTo>
                <a:cubicBezTo>
                  <a:pt x="3276" y="5316"/>
                  <a:pt x="3312" y="5307"/>
                  <a:pt x="3356" y="5307"/>
                </a:cubicBezTo>
                <a:close/>
                <a:moveTo>
                  <a:pt x="6892" y="5368"/>
                </a:moveTo>
                <a:lnTo>
                  <a:pt x="6892" y="5368"/>
                </a:lnTo>
                <a:cubicBezTo>
                  <a:pt x="6865" y="5368"/>
                  <a:pt x="6839" y="5368"/>
                  <a:pt x="6813" y="5369"/>
                </a:cubicBezTo>
                <a:lnTo>
                  <a:pt x="6813" y="5369"/>
                </a:lnTo>
                <a:cubicBezTo>
                  <a:pt x="6843" y="5369"/>
                  <a:pt x="6877" y="5369"/>
                  <a:pt x="6914" y="5369"/>
                </a:cubicBezTo>
                <a:cubicBezTo>
                  <a:pt x="6907" y="5368"/>
                  <a:pt x="6900" y="5368"/>
                  <a:pt x="6892" y="5368"/>
                </a:cubicBezTo>
                <a:close/>
                <a:moveTo>
                  <a:pt x="6813" y="5369"/>
                </a:moveTo>
                <a:lnTo>
                  <a:pt x="6813" y="5369"/>
                </a:lnTo>
                <a:cubicBezTo>
                  <a:pt x="6715" y="5369"/>
                  <a:pt x="6652" y="5371"/>
                  <a:pt x="6605" y="5378"/>
                </a:cubicBezTo>
                <a:cubicBezTo>
                  <a:pt x="6663" y="5374"/>
                  <a:pt x="6734" y="5371"/>
                  <a:pt x="6813" y="5369"/>
                </a:cubicBezTo>
                <a:close/>
                <a:moveTo>
                  <a:pt x="7621" y="5404"/>
                </a:moveTo>
                <a:cubicBezTo>
                  <a:pt x="7642" y="5404"/>
                  <a:pt x="7663" y="5404"/>
                  <a:pt x="7685" y="5404"/>
                </a:cubicBezTo>
                <a:lnTo>
                  <a:pt x="7685" y="5404"/>
                </a:lnTo>
                <a:cubicBezTo>
                  <a:pt x="7638" y="5417"/>
                  <a:pt x="7595" y="5429"/>
                  <a:pt x="7559" y="5440"/>
                </a:cubicBezTo>
                <a:cubicBezTo>
                  <a:pt x="7504" y="5446"/>
                  <a:pt x="7474" y="5449"/>
                  <a:pt x="7462" y="5449"/>
                </a:cubicBezTo>
                <a:cubicBezTo>
                  <a:pt x="7420" y="5449"/>
                  <a:pt x="7567" y="5419"/>
                  <a:pt x="7621" y="5404"/>
                </a:cubicBezTo>
                <a:close/>
                <a:moveTo>
                  <a:pt x="7591" y="5380"/>
                </a:moveTo>
                <a:cubicBezTo>
                  <a:pt x="7665" y="5384"/>
                  <a:pt x="7714" y="5389"/>
                  <a:pt x="7723" y="5394"/>
                </a:cubicBezTo>
                <a:lnTo>
                  <a:pt x="7723" y="5394"/>
                </a:lnTo>
                <a:cubicBezTo>
                  <a:pt x="7710" y="5398"/>
                  <a:pt x="7698" y="5401"/>
                  <a:pt x="7686" y="5404"/>
                </a:cubicBezTo>
                <a:lnTo>
                  <a:pt x="7621" y="5404"/>
                </a:lnTo>
                <a:cubicBezTo>
                  <a:pt x="7639" y="5399"/>
                  <a:pt x="7646" y="5395"/>
                  <a:pt x="7629" y="5395"/>
                </a:cubicBezTo>
                <a:cubicBezTo>
                  <a:pt x="7618" y="5398"/>
                  <a:pt x="7606" y="5401"/>
                  <a:pt x="7594" y="5404"/>
                </a:cubicBezTo>
                <a:lnTo>
                  <a:pt x="7532" y="5404"/>
                </a:lnTo>
                <a:cubicBezTo>
                  <a:pt x="7552" y="5404"/>
                  <a:pt x="7573" y="5404"/>
                  <a:pt x="7594" y="5404"/>
                </a:cubicBezTo>
                <a:lnTo>
                  <a:pt x="7594" y="5404"/>
                </a:lnTo>
                <a:cubicBezTo>
                  <a:pt x="7393" y="5454"/>
                  <a:pt x="7185" y="5504"/>
                  <a:pt x="6985" y="5545"/>
                </a:cubicBezTo>
                <a:cubicBezTo>
                  <a:pt x="6967" y="5547"/>
                  <a:pt x="6953" y="5547"/>
                  <a:pt x="6941" y="5547"/>
                </a:cubicBezTo>
                <a:cubicBezTo>
                  <a:pt x="6795" y="5547"/>
                  <a:pt x="7199" y="5453"/>
                  <a:pt x="7591" y="5380"/>
                </a:cubicBezTo>
                <a:close/>
                <a:moveTo>
                  <a:pt x="6156" y="5609"/>
                </a:moveTo>
                <a:cubicBezTo>
                  <a:pt x="6121" y="5612"/>
                  <a:pt x="6079" y="5618"/>
                  <a:pt x="6035" y="5626"/>
                </a:cubicBezTo>
                <a:lnTo>
                  <a:pt x="6035" y="5626"/>
                </a:lnTo>
                <a:cubicBezTo>
                  <a:pt x="6077" y="5620"/>
                  <a:pt x="6117" y="5615"/>
                  <a:pt x="6156" y="5609"/>
                </a:cubicBezTo>
                <a:close/>
                <a:moveTo>
                  <a:pt x="4248" y="5413"/>
                </a:moveTo>
                <a:lnTo>
                  <a:pt x="4248" y="5413"/>
                </a:lnTo>
                <a:cubicBezTo>
                  <a:pt x="3894" y="5493"/>
                  <a:pt x="4177" y="5493"/>
                  <a:pt x="4159" y="5545"/>
                </a:cubicBezTo>
                <a:cubicBezTo>
                  <a:pt x="4140" y="5545"/>
                  <a:pt x="4120" y="5544"/>
                  <a:pt x="4099" y="5544"/>
                </a:cubicBezTo>
                <a:cubicBezTo>
                  <a:pt x="3696" y="5544"/>
                  <a:pt x="3023" y="5699"/>
                  <a:pt x="2325" y="5816"/>
                </a:cubicBezTo>
                <a:lnTo>
                  <a:pt x="2325" y="5816"/>
                </a:lnTo>
                <a:cubicBezTo>
                  <a:pt x="2288" y="5808"/>
                  <a:pt x="2252" y="5801"/>
                  <a:pt x="2215" y="5793"/>
                </a:cubicBezTo>
                <a:lnTo>
                  <a:pt x="2215" y="5793"/>
                </a:lnTo>
                <a:cubicBezTo>
                  <a:pt x="2764" y="5652"/>
                  <a:pt x="3386" y="5518"/>
                  <a:pt x="4248" y="5413"/>
                </a:cubicBezTo>
                <a:close/>
                <a:moveTo>
                  <a:pt x="2538" y="5815"/>
                </a:moveTo>
                <a:lnTo>
                  <a:pt x="2538" y="5815"/>
                </a:lnTo>
                <a:cubicBezTo>
                  <a:pt x="2531" y="5816"/>
                  <a:pt x="2524" y="5818"/>
                  <a:pt x="2517" y="5819"/>
                </a:cubicBezTo>
                <a:cubicBezTo>
                  <a:pt x="2524" y="5818"/>
                  <a:pt x="2531" y="5816"/>
                  <a:pt x="2538" y="5815"/>
                </a:cubicBezTo>
                <a:close/>
                <a:moveTo>
                  <a:pt x="2332" y="5899"/>
                </a:moveTo>
                <a:lnTo>
                  <a:pt x="2332" y="5899"/>
                </a:lnTo>
                <a:cubicBezTo>
                  <a:pt x="2464" y="5908"/>
                  <a:pt x="2667" y="5943"/>
                  <a:pt x="2897" y="5996"/>
                </a:cubicBezTo>
                <a:cubicBezTo>
                  <a:pt x="2729" y="5969"/>
                  <a:pt x="2543" y="5943"/>
                  <a:pt x="2332" y="5899"/>
                </a:cubicBezTo>
                <a:close/>
                <a:moveTo>
                  <a:pt x="6669" y="5361"/>
                </a:moveTo>
                <a:cubicBezTo>
                  <a:pt x="6738" y="5361"/>
                  <a:pt x="6812" y="5363"/>
                  <a:pt x="6892" y="5368"/>
                </a:cubicBezTo>
                <a:lnTo>
                  <a:pt x="6892" y="5368"/>
                </a:lnTo>
                <a:cubicBezTo>
                  <a:pt x="6938" y="5367"/>
                  <a:pt x="6986" y="5367"/>
                  <a:pt x="7033" y="5367"/>
                </a:cubicBezTo>
                <a:cubicBezTo>
                  <a:pt x="7165" y="5367"/>
                  <a:pt x="7300" y="5369"/>
                  <a:pt x="7415" y="5372"/>
                </a:cubicBezTo>
                <a:lnTo>
                  <a:pt x="7415" y="5372"/>
                </a:lnTo>
                <a:cubicBezTo>
                  <a:pt x="7093" y="5405"/>
                  <a:pt x="6953" y="5497"/>
                  <a:pt x="6156" y="5609"/>
                </a:cubicBezTo>
                <a:lnTo>
                  <a:pt x="6156" y="5609"/>
                </a:lnTo>
                <a:cubicBezTo>
                  <a:pt x="6174" y="5608"/>
                  <a:pt x="6191" y="5607"/>
                  <a:pt x="6205" y="5607"/>
                </a:cubicBezTo>
                <a:cubicBezTo>
                  <a:pt x="6213" y="5607"/>
                  <a:pt x="6219" y="5607"/>
                  <a:pt x="6226" y="5607"/>
                </a:cubicBezTo>
                <a:cubicBezTo>
                  <a:pt x="6040" y="5687"/>
                  <a:pt x="5881" y="5687"/>
                  <a:pt x="5572" y="5722"/>
                </a:cubicBezTo>
                <a:cubicBezTo>
                  <a:pt x="5689" y="5699"/>
                  <a:pt x="5881" y="5652"/>
                  <a:pt x="6035" y="5626"/>
                </a:cubicBezTo>
                <a:lnTo>
                  <a:pt x="6035" y="5626"/>
                </a:lnTo>
                <a:cubicBezTo>
                  <a:pt x="5970" y="5634"/>
                  <a:pt x="5901" y="5643"/>
                  <a:pt x="5828" y="5651"/>
                </a:cubicBezTo>
                <a:lnTo>
                  <a:pt x="6446" y="5528"/>
                </a:lnTo>
                <a:lnTo>
                  <a:pt x="6446" y="5528"/>
                </a:lnTo>
                <a:cubicBezTo>
                  <a:pt x="6040" y="5537"/>
                  <a:pt x="5554" y="5634"/>
                  <a:pt x="4848" y="5713"/>
                </a:cubicBezTo>
                <a:cubicBezTo>
                  <a:pt x="4956" y="5708"/>
                  <a:pt x="5509" y="5655"/>
                  <a:pt x="5705" y="5655"/>
                </a:cubicBezTo>
                <a:cubicBezTo>
                  <a:pt x="5814" y="5655"/>
                  <a:pt x="5811" y="5671"/>
                  <a:pt x="5554" y="5722"/>
                </a:cubicBezTo>
                <a:cubicBezTo>
                  <a:pt x="5351" y="5749"/>
                  <a:pt x="5086" y="5784"/>
                  <a:pt x="4707" y="5872"/>
                </a:cubicBezTo>
                <a:cubicBezTo>
                  <a:pt x="4703" y="5865"/>
                  <a:pt x="4687" y="5863"/>
                  <a:pt x="4660" y="5863"/>
                </a:cubicBezTo>
                <a:cubicBezTo>
                  <a:pt x="4616" y="5863"/>
                  <a:pt x="4544" y="5870"/>
                  <a:pt x="4451" y="5881"/>
                </a:cubicBezTo>
                <a:cubicBezTo>
                  <a:pt x="4292" y="5908"/>
                  <a:pt x="4071" y="5952"/>
                  <a:pt x="3833" y="6031"/>
                </a:cubicBezTo>
                <a:lnTo>
                  <a:pt x="3850" y="5978"/>
                </a:lnTo>
                <a:lnTo>
                  <a:pt x="3850" y="5978"/>
                </a:lnTo>
                <a:cubicBezTo>
                  <a:pt x="3764" y="6006"/>
                  <a:pt x="3694" y="6032"/>
                  <a:pt x="3636" y="6057"/>
                </a:cubicBezTo>
                <a:lnTo>
                  <a:pt x="3636" y="6057"/>
                </a:lnTo>
                <a:cubicBezTo>
                  <a:pt x="3587" y="6055"/>
                  <a:pt x="3522" y="6053"/>
                  <a:pt x="3444" y="6049"/>
                </a:cubicBezTo>
                <a:cubicBezTo>
                  <a:pt x="3373" y="6022"/>
                  <a:pt x="3303" y="5987"/>
                  <a:pt x="3232" y="5960"/>
                </a:cubicBezTo>
                <a:lnTo>
                  <a:pt x="3170" y="5978"/>
                </a:lnTo>
                <a:cubicBezTo>
                  <a:pt x="2890" y="5930"/>
                  <a:pt x="2609" y="5874"/>
                  <a:pt x="2325" y="5816"/>
                </a:cubicBezTo>
                <a:lnTo>
                  <a:pt x="2325" y="5816"/>
                </a:lnTo>
                <a:cubicBezTo>
                  <a:pt x="2462" y="5795"/>
                  <a:pt x="2536" y="5787"/>
                  <a:pt x="2571" y="5787"/>
                </a:cubicBezTo>
                <a:cubicBezTo>
                  <a:pt x="2623" y="5787"/>
                  <a:pt x="2588" y="5804"/>
                  <a:pt x="2538" y="5815"/>
                </a:cubicBezTo>
                <a:lnTo>
                  <a:pt x="2538" y="5815"/>
                </a:lnTo>
                <a:cubicBezTo>
                  <a:pt x="2964" y="5728"/>
                  <a:pt x="3398" y="5650"/>
                  <a:pt x="3833" y="5581"/>
                </a:cubicBezTo>
                <a:lnTo>
                  <a:pt x="3833" y="5581"/>
                </a:lnTo>
                <a:cubicBezTo>
                  <a:pt x="3824" y="5595"/>
                  <a:pt x="3850" y="5600"/>
                  <a:pt x="3900" y="5600"/>
                </a:cubicBezTo>
                <a:cubicBezTo>
                  <a:pt x="4008" y="5600"/>
                  <a:pt x="4232" y="5575"/>
                  <a:pt x="4468" y="5563"/>
                </a:cubicBezTo>
                <a:cubicBezTo>
                  <a:pt x="4336" y="5537"/>
                  <a:pt x="4583" y="5493"/>
                  <a:pt x="4936" y="5457"/>
                </a:cubicBezTo>
                <a:cubicBezTo>
                  <a:pt x="5281" y="5422"/>
                  <a:pt x="5731" y="5404"/>
                  <a:pt x="6005" y="5378"/>
                </a:cubicBezTo>
                <a:lnTo>
                  <a:pt x="6005" y="5378"/>
                </a:lnTo>
                <a:cubicBezTo>
                  <a:pt x="6005" y="5378"/>
                  <a:pt x="6006" y="5379"/>
                  <a:pt x="6006" y="5379"/>
                </a:cubicBezTo>
                <a:lnTo>
                  <a:pt x="6006" y="5379"/>
                </a:lnTo>
                <a:cubicBezTo>
                  <a:pt x="5970" y="5384"/>
                  <a:pt x="5925" y="5389"/>
                  <a:pt x="5872" y="5395"/>
                </a:cubicBezTo>
                <a:cubicBezTo>
                  <a:pt x="5921" y="5393"/>
                  <a:pt x="5967" y="5390"/>
                  <a:pt x="6010" y="5388"/>
                </a:cubicBezTo>
                <a:lnTo>
                  <a:pt x="6010" y="5388"/>
                </a:lnTo>
                <a:cubicBezTo>
                  <a:pt x="6010" y="5417"/>
                  <a:pt x="5850" y="5434"/>
                  <a:pt x="5245" y="5466"/>
                </a:cubicBezTo>
                <a:cubicBezTo>
                  <a:pt x="5285" y="5467"/>
                  <a:pt x="5323" y="5467"/>
                  <a:pt x="5359" y="5467"/>
                </a:cubicBezTo>
                <a:cubicBezTo>
                  <a:pt x="5926" y="5467"/>
                  <a:pt x="6165" y="5361"/>
                  <a:pt x="6669" y="5361"/>
                </a:cubicBezTo>
                <a:close/>
                <a:moveTo>
                  <a:pt x="3206" y="6066"/>
                </a:moveTo>
                <a:cubicBezTo>
                  <a:pt x="3305" y="6088"/>
                  <a:pt x="3398" y="6109"/>
                  <a:pt x="3491" y="6130"/>
                </a:cubicBezTo>
                <a:lnTo>
                  <a:pt x="3491" y="6130"/>
                </a:lnTo>
                <a:cubicBezTo>
                  <a:pt x="3459" y="6149"/>
                  <a:pt x="3432" y="6166"/>
                  <a:pt x="3409" y="6181"/>
                </a:cubicBezTo>
                <a:lnTo>
                  <a:pt x="3375" y="6204"/>
                </a:lnTo>
                <a:lnTo>
                  <a:pt x="3375" y="6204"/>
                </a:lnTo>
                <a:cubicBezTo>
                  <a:pt x="3301" y="6197"/>
                  <a:pt x="3227" y="6189"/>
                  <a:pt x="3153" y="6181"/>
                </a:cubicBezTo>
                <a:cubicBezTo>
                  <a:pt x="3038" y="6155"/>
                  <a:pt x="3135" y="6146"/>
                  <a:pt x="3294" y="6146"/>
                </a:cubicBezTo>
                <a:cubicBezTo>
                  <a:pt x="3232" y="6146"/>
                  <a:pt x="3170" y="6137"/>
                  <a:pt x="3117" y="6137"/>
                </a:cubicBezTo>
                <a:cubicBezTo>
                  <a:pt x="2773" y="6066"/>
                  <a:pt x="2958" y="6066"/>
                  <a:pt x="3206" y="6066"/>
                </a:cubicBezTo>
                <a:close/>
                <a:moveTo>
                  <a:pt x="8892" y="0"/>
                </a:moveTo>
                <a:cubicBezTo>
                  <a:pt x="7974" y="53"/>
                  <a:pt x="7064" y="98"/>
                  <a:pt x="6155" y="150"/>
                </a:cubicBezTo>
                <a:cubicBezTo>
                  <a:pt x="6236" y="147"/>
                  <a:pt x="6292" y="146"/>
                  <a:pt x="6328" y="146"/>
                </a:cubicBezTo>
                <a:cubicBezTo>
                  <a:pt x="6488" y="146"/>
                  <a:pt x="6243" y="175"/>
                  <a:pt x="5969" y="203"/>
                </a:cubicBezTo>
                <a:cubicBezTo>
                  <a:pt x="6001" y="201"/>
                  <a:pt x="6023" y="200"/>
                  <a:pt x="6039" y="200"/>
                </a:cubicBezTo>
                <a:cubicBezTo>
                  <a:pt x="6133" y="200"/>
                  <a:pt x="5976" y="240"/>
                  <a:pt x="6014" y="248"/>
                </a:cubicBezTo>
                <a:cubicBezTo>
                  <a:pt x="5554" y="274"/>
                  <a:pt x="5095" y="309"/>
                  <a:pt x="4636" y="345"/>
                </a:cubicBezTo>
                <a:cubicBezTo>
                  <a:pt x="4398" y="424"/>
                  <a:pt x="3179" y="539"/>
                  <a:pt x="3038" y="618"/>
                </a:cubicBezTo>
                <a:lnTo>
                  <a:pt x="3471" y="548"/>
                </a:lnTo>
                <a:lnTo>
                  <a:pt x="3471" y="548"/>
                </a:lnTo>
                <a:cubicBezTo>
                  <a:pt x="2906" y="680"/>
                  <a:pt x="4292" y="574"/>
                  <a:pt x="4221" y="663"/>
                </a:cubicBezTo>
                <a:cubicBezTo>
                  <a:pt x="4848" y="513"/>
                  <a:pt x="5916" y="565"/>
                  <a:pt x="6967" y="380"/>
                </a:cubicBezTo>
                <a:cubicBezTo>
                  <a:pt x="6985" y="379"/>
                  <a:pt x="6999" y="379"/>
                  <a:pt x="7009" y="379"/>
                </a:cubicBezTo>
                <a:cubicBezTo>
                  <a:pt x="7135" y="379"/>
                  <a:pt x="6782" y="424"/>
                  <a:pt x="6897" y="424"/>
                </a:cubicBezTo>
                <a:cubicBezTo>
                  <a:pt x="7029" y="398"/>
                  <a:pt x="7170" y="380"/>
                  <a:pt x="7365" y="362"/>
                </a:cubicBezTo>
                <a:cubicBezTo>
                  <a:pt x="7400" y="354"/>
                  <a:pt x="7444" y="354"/>
                  <a:pt x="7488" y="345"/>
                </a:cubicBezTo>
                <a:cubicBezTo>
                  <a:pt x="7524" y="345"/>
                  <a:pt x="7559" y="345"/>
                  <a:pt x="7603" y="336"/>
                </a:cubicBezTo>
                <a:cubicBezTo>
                  <a:pt x="7682" y="336"/>
                  <a:pt x="7762" y="336"/>
                  <a:pt x="7850" y="327"/>
                </a:cubicBezTo>
                <a:lnTo>
                  <a:pt x="7850" y="327"/>
                </a:lnTo>
                <a:lnTo>
                  <a:pt x="7788" y="345"/>
                </a:lnTo>
                <a:cubicBezTo>
                  <a:pt x="7894" y="336"/>
                  <a:pt x="7991" y="327"/>
                  <a:pt x="8071" y="327"/>
                </a:cubicBezTo>
                <a:lnTo>
                  <a:pt x="8106" y="318"/>
                </a:lnTo>
                <a:cubicBezTo>
                  <a:pt x="8115" y="318"/>
                  <a:pt x="8142" y="318"/>
                  <a:pt x="8124" y="327"/>
                </a:cubicBezTo>
                <a:cubicBezTo>
                  <a:pt x="8106" y="345"/>
                  <a:pt x="8089" y="362"/>
                  <a:pt x="8071" y="380"/>
                </a:cubicBezTo>
                <a:cubicBezTo>
                  <a:pt x="8036" y="415"/>
                  <a:pt x="7991" y="442"/>
                  <a:pt x="7956" y="468"/>
                </a:cubicBezTo>
                <a:cubicBezTo>
                  <a:pt x="7886" y="530"/>
                  <a:pt x="7815" y="574"/>
                  <a:pt x="7735" y="618"/>
                </a:cubicBezTo>
                <a:cubicBezTo>
                  <a:pt x="7700" y="645"/>
                  <a:pt x="7665" y="663"/>
                  <a:pt x="7629" y="680"/>
                </a:cubicBezTo>
                <a:cubicBezTo>
                  <a:pt x="7612" y="689"/>
                  <a:pt x="7594" y="698"/>
                  <a:pt x="7576" y="707"/>
                </a:cubicBezTo>
                <a:lnTo>
                  <a:pt x="7488" y="751"/>
                </a:lnTo>
                <a:cubicBezTo>
                  <a:pt x="7356" y="813"/>
                  <a:pt x="7232" y="866"/>
                  <a:pt x="7100" y="910"/>
                </a:cubicBezTo>
                <a:cubicBezTo>
                  <a:pt x="6570" y="1104"/>
                  <a:pt x="5987" y="1237"/>
                  <a:pt x="5148" y="1378"/>
                </a:cubicBezTo>
                <a:lnTo>
                  <a:pt x="5298" y="1387"/>
                </a:lnTo>
                <a:cubicBezTo>
                  <a:pt x="4892" y="1457"/>
                  <a:pt x="4804" y="1457"/>
                  <a:pt x="4618" y="1484"/>
                </a:cubicBezTo>
                <a:cubicBezTo>
                  <a:pt x="4539" y="1509"/>
                  <a:pt x="4523" y="1519"/>
                  <a:pt x="4548" y="1519"/>
                </a:cubicBezTo>
                <a:cubicBezTo>
                  <a:pt x="4555" y="1519"/>
                  <a:pt x="4566" y="1518"/>
                  <a:pt x="4580" y="1516"/>
                </a:cubicBezTo>
                <a:lnTo>
                  <a:pt x="4580" y="1516"/>
                </a:lnTo>
                <a:cubicBezTo>
                  <a:pt x="4300" y="1564"/>
                  <a:pt x="3981" y="1628"/>
                  <a:pt x="3665" y="1705"/>
                </a:cubicBezTo>
                <a:cubicBezTo>
                  <a:pt x="3321" y="1784"/>
                  <a:pt x="2985" y="1890"/>
                  <a:pt x="2711" y="1987"/>
                </a:cubicBezTo>
                <a:cubicBezTo>
                  <a:pt x="2446" y="2084"/>
                  <a:pt x="2243" y="2155"/>
                  <a:pt x="2146" y="2164"/>
                </a:cubicBezTo>
                <a:cubicBezTo>
                  <a:pt x="1925" y="2256"/>
                  <a:pt x="1903" y="2273"/>
                  <a:pt x="1926" y="2273"/>
                </a:cubicBezTo>
                <a:cubicBezTo>
                  <a:pt x="1940" y="2273"/>
                  <a:pt x="1970" y="2267"/>
                  <a:pt x="1984" y="2267"/>
                </a:cubicBezTo>
                <a:cubicBezTo>
                  <a:pt x="2006" y="2267"/>
                  <a:pt x="1982" y="2284"/>
                  <a:pt x="1758" y="2376"/>
                </a:cubicBezTo>
                <a:lnTo>
                  <a:pt x="1599" y="2411"/>
                </a:lnTo>
                <a:lnTo>
                  <a:pt x="1457" y="2499"/>
                </a:lnTo>
                <a:cubicBezTo>
                  <a:pt x="1166" y="2601"/>
                  <a:pt x="979" y="2630"/>
                  <a:pt x="900" y="2630"/>
                </a:cubicBezTo>
                <a:cubicBezTo>
                  <a:pt x="875" y="2630"/>
                  <a:pt x="861" y="2627"/>
                  <a:pt x="857" y="2623"/>
                </a:cubicBezTo>
                <a:cubicBezTo>
                  <a:pt x="954" y="2605"/>
                  <a:pt x="1122" y="2552"/>
                  <a:pt x="1219" y="2517"/>
                </a:cubicBezTo>
                <a:lnTo>
                  <a:pt x="1219" y="2517"/>
                </a:lnTo>
                <a:cubicBezTo>
                  <a:pt x="998" y="2579"/>
                  <a:pt x="707" y="2649"/>
                  <a:pt x="433" y="2685"/>
                </a:cubicBezTo>
                <a:lnTo>
                  <a:pt x="440" y="2737"/>
                </a:lnTo>
                <a:lnTo>
                  <a:pt x="440" y="2737"/>
                </a:lnTo>
                <a:lnTo>
                  <a:pt x="433" y="2738"/>
                </a:lnTo>
                <a:lnTo>
                  <a:pt x="468" y="3055"/>
                </a:lnTo>
                <a:cubicBezTo>
                  <a:pt x="472" y="3055"/>
                  <a:pt x="476" y="3055"/>
                  <a:pt x="480" y="3055"/>
                </a:cubicBezTo>
                <a:lnTo>
                  <a:pt x="480" y="3055"/>
                </a:lnTo>
                <a:lnTo>
                  <a:pt x="486" y="3108"/>
                </a:lnTo>
                <a:cubicBezTo>
                  <a:pt x="794" y="3058"/>
                  <a:pt x="1079" y="3002"/>
                  <a:pt x="1232" y="2978"/>
                </a:cubicBezTo>
                <a:lnTo>
                  <a:pt x="1232" y="2978"/>
                </a:lnTo>
                <a:lnTo>
                  <a:pt x="716" y="3047"/>
                </a:lnTo>
                <a:cubicBezTo>
                  <a:pt x="1563" y="2905"/>
                  <a:pt x="2499" y="2755"/>
                  <a:pt x="3435" y="2614"/>
                </a:cubicBezTo>
                <a:cubicBezTo>
                  <a:pt x="3903" y="2535"/>
                  <a:pt x="4371" y="2464"/>
                  <a:pt x="4822" y="2384"/>
                </a:cubicBezTo>
                <a:cubicBezTo>
                  <a:pt x="5263" y="2314"/>
                  <a:pt x="5705" y="2234"/>
                  <a:pt x="6111" y="2146"/>
                </a:cubicBezTo>
                <a:lnTo>
                  <a:pt x="6111" y="2146"/>
                </a:lnTo>
                <a:lnTo>
                  <a:pt x="5987" y="2155"/>
                </a:lnTo>
                <a:cubicBezTo>
                  <a:pt x="6605" y="2014"/>
                  <a:pt x="6852" y="1952"/>
                  <a:pt x="7117" y="1890"/>
                </a:cubicBezTo>
                <a:cubicBezTo>
                  <a:pt x="7250" y="1855"/>
                  <a:pt x="7382" y="1819"/>
                  <a:pt x="7568" y="1766"/>
                </a:cubicBezTo>
                <a:cubicBezTo>
                  <a:pt x="7753" y="1722"/>
                  <a:pt x="7974" y="1660"/>
                  <a:pt x="8309" y="1643"/>
                </a:cubicBezTo>
                <a:lnTo>
                  <a:pt x="8256" y="1643"/>
                </a:lnTo>
                <a:cubicBezTo>
                  <a:pt x="8362" y="1629"/>
                  <a:pt x="8485" y="1622"/>
                  <a:pt x="8618" y="1622"/>
                </a:cubicBezTo>
                <a:cubicBezTo>
                  <a:pt x="8818" y="1622"/>
                  <a:pt x="9040" y="1637"/>
                  <a:pt x="9263" y="1669"/>
                </a:cubicBezTo>
                <a:cubicBezTo>
                  <a:pt x="9239" y="1668"/>
                  <a:pt x="9222" y="1667"/>
                  <a:pt x="9209" y="1667"/>
                </a:cubicBezTo>
                <a:cubicBezTo>
                  <a:pt x="9129" y="1667"/>
                  <a:pt x="9265" y="1690"/>
                  <a:pt x="9395" y="1713"/>
                </a:cubicBezTo>
                <a:cubicBezTo>
                  <a:pt x="9509" y="1740"/>
                  <a:pt x="9612" y="1767"/>
                  <a:pt x="9557" y="1767"/>
                </a:cubicBezTo>
                <a:cubicBezTo>
                  <a:pt x="9539" y="1767"/>
                  <a:pt x="9504" y="1764"/>
                  <a:pt x="9448" y="1758"/>
                </a:cubicBezTo>
                <a:lnTo>
                  <a:pt x="9448" y="1758"/>
                </a:lnTo>
                <a:cubicBezTo>
                  <a:pt x="9494" y="1764"/>
                  <a:pt x="9538" y="1769"/>
                  <a:pt x="9579" y="1775"/>
                </a:cubicBezTo>
                <a:lnTo>
                  <a:pt x="9579" y="1775"/>
                </a:lnTo>
                <a:cubicBezTo>
                  <a:pt x="9401" y="1804"/>
                  <a:pt x="9237" y="1838"/>
                  <a:pt x="9086" y="1872"/>
                </a:cubicBezTo>
                <a:cubicBezTo>
                  <a:pt x="8813" y="1934"/>
                  <a:pt x="8574" y="1996"/>
                  <a:pt x="8362" y="2049"/>
                </a:cubicBezTo>
                <a:cubicBezTo>
                  <a:pt x="7939" y="2155"/>
                  <a:pt x="7603" y="2217"/>
                  <a:pt x="7267" y="2217"/>
                </a:cubicBezTo>
                <a:cubicBezTo>
                  <a:pt x="7118" y="2261"/>
                  <a:pt x="7102" y="2278"/>
                  <a:pt x="7161" y="2278"/>
                </a:cubicBezTo>
                <a:cubicBezTo>
                  <a:pt x="7233" y="2278"/>
                  <a:pt x="7411" y="2254"/>
                  <a:pt x="7603" y="2225"/>
                </a:cubicBezTo>
                <a:cubicBezTo>
                  <a:pt x="7882" y="2183"/>
                  <a:pt x="8179" y="2116"/>
                  <a:pt x="8187" y="2116"/>
                </a:cubicBezTo>
                <a:lnTo>
                  <a:pt x="8187" y="2116"/>
                </a:lnTo>
                <a:cubicBezTo>
                  <a:pt x="8189" y="2116"/>
                  <a:pt x="8175" y="2120"/>
                  <a:pt x="8142" y="2128"/>
                </a:cubicBezTo>
                <a:cubicBezTo>
                  <a:pt x="8163" y="2126"/>
                  <a:pt x="8179" y="2125"/>
                  <a:pt x="8190" y="2125"/>
                </a:cubicBezTo>
                <a:cubicBezTo>
                  <a:pt x="8263" y="2125"/>
                  <a:pt x="8137" y="2171"/>
                  <a:pt x="7939" y="2217"/>
                </a:cubicBezTo>
                <a:cubicBezTo>
                  <a:pt x="7709" y="2270"/>
                  <a:pt x="7391" y="2323"/>
                  <a:pt x="7161" y="2358"/>
                </a:cubicBezTo>
                <a:cubicBezTo>
                  <a:pt x="6932" y="2393"/>
                  <a:pt x="6729" y="2393"/>
                  <a:pt x="6446" y="2411"/>
                </a:cubicBezTo>
                <a:cubicBezTo>
                  <a:pt x="6169" y="2428"/>
                  <a:pt x="5820" y="2452"/>
                  <a:pt x="5285" y="2546"/>
                </a:cubicBezTo>
                <a:lnTo>
                  <a:pt x="5285" y="2546"/>
                </a:lnTo>
                <a:cubicBezTo>
                  <a:pt x="5332" y="2536"/>
                  <a:pt x="5361" y="2526"/>
                  <a:pt x="5440" y="2508"/>
                </a:cubicBezTo>
                <a:lnTo>
                  <a:pt x="5440" y="2508"/>
                </a:lnTo>
                <a:cubicBezTo>
                  <a:pt x="5007" y="2570"/>
                  <a:pt x="4601" y="2702"/>
                  <a:pt x="4062" y="2808"/>
                </a:cubicBezTo>
                <a:cubicBezTo>
                  <a:pt x="3965" y="2857"/>
                  <a:pt x="3854" y="2893"/>
                  <a:pt x="3749" y="2928"/>
                </a:cubicBezTo>
                <a:lnTo>
                  <a:pt x="3749" y="2928"/>
                </a:lnTo>
                <a:cubicBezTo>
                  <a:pt x="3704" y="2936"/>
                  <a:pt x="3659" y="2945"/>
                  <a:pt x="3613" y="2954"/>
                </a:cubicBezTo>
                <a:lnTo>
                  <a:pt x="3613" y="2954"/>
                </a:lnTo>
                <a:cubicBezTo>
                  <a:pt x="3694" y="2924"/>
                  <a:pt x="3771" y="2896"/>
                  <a:pt x="3841" y="2870"/>
                </a:cubicBezTo>
                <a:lnTo>
                  <a:pt x="3841" y="2870"/>
                </a:lnTo>
                <a:cubicBezTo>
                  <a:pt x="3762" y="2879"/>
                  <a:pt x="3647" y="2914"/>
                  <a:pt x="3532" y="2958"/>
                </a:cubicBezTo>
                <a:cubicBezTo>
                  <a:pt x="3505" y="2968"/>
                  <a:pt x="3478" y="2978"/>
                  <a:pt x="3452" y="2988"/>
                </a:cubicBezTo>
                <a:lnTo>
                  <a:pt x="3452" y="2988"/>
                </a:lnTo>
                <a:cubicBezTo>
                  <a:pt x="3312" y="3019"/>
                  <a:pt x="3204" y="3045"/>
                  <a:pt x="3198" y="3045"/>
                </a:cubicBezTo>
                <a:cubicBezTo>
                  <a:pt x="3195" y="3045"/>
                  <a:pt x="3221" y="3038"/>
                  <a:pt x="3285" y="3020"/>
                </a:cubicBezTo>
                <a:lnTo>
                  <a:pt x="3285" y="3020"/>
                </a:lnTo>
                <a:lnTo>
                  <a:pt x="2173" y="3232"/>
                </a:lnTo>
                <a:lnTo>
                  <a:pt x="2164" y="3223"/>
                </a:lnTo>
                <a:cubicBezTo>
                  <a:pt x="1466" y="3338"/>
                  <a:pt x="751" y="3479"/>
                  <a:pt x="1" y="3612"/>
                </a:cubicBezTo>
                <a:lnTo>
                  <a:pt x="27" y="3965"/>
                </a:lnTo>
                <a:cubicBezTo>
                  <a:pt x="468" y="3974"/>
                  <a:pt x="928" y="3983"/>
                  <a:pt x="1396" y="4009"/>
                </a:cubicBezTo>
                <a:cubicBezTo>
                  <a:pt x="1649" y="4009"/>
                  <a:pt x="1906" y="4005"/>
                  <a:pt x="2235" y="4005"/>
                </a:cubicBezTo>
                <a:cubicBezTo>
                  <a:pt x="2399" y="4005"/>
                  <a:pt x="2582" y="4006"/>
                  <a:pt x="2791" y="4009"/>
                </a:cubicBezTo>
                <a:lnTo>
                  <a:pt x="2906" y="4044"/>
                </a:lnTo>
                <a:cubicBezTo>
                  <a:pt x="2951" y="4044"/>
                  <a:pt x="3002" y="4043"/>
                  <a:pt x="3055" y="4043"/>
                </a:cubicBezTo>
                <a:cubicBezTo>
                  <a:pt x="3400" y="4043"/>
                  <a:pt x="3880" y="4058"/>
                  <a:pt x="4214" y="4058"/>
                </a:cubicBezTo>
                <a:cubicBezTo>
                  <a:pt x="4376" y="4058"/>
                  <a:pt x="4503" y="4055"/>
                  <a:pt x="4566" y="4044"/>
                </a:cubicBezTo>
                <a:cubicBezTo>
                  <a:pt x="4739" y="4074"/>
                  <a:pt x="5056" y="4084"/>
                  <a:pt x="5433" y="4084"/>
                </a:cubicBezTo>
                <a:cubicBezTo>
                  <a:pt x="5666" y="4084"/>
                  <a:pt x="5923" y="4080"/>
                  <a:pt x="6183" y="4075"/>
                </a:cubicBezTo>
                <a:lnTo>
                  <a:pt x="6183" y="4075"/>
                </a:lnTo>
                <a:cubicBezTo>
                  <a:pt x="5854" y="4154"/>
                  <a:pt x="5520" y="4243"/>
                  <a:pt x="5325" y="4283"/>
                </a:cubicBezTo>
                <a:cubicBezTo>
                  <a:pt x="5440" y="4265"/>
                  <a:pt x="5581" y="4239"/>
                  <a:pt x="5652" y="4221"/>
                </a:cubicBezTo>
                <a:lnTo>
                  <a:pt x="5652" y="4221"/>
                </a:lnTo>
                <a:cubicBezTo>
                  <a:pt x="5263" y="4336"/>
                  <a:pt x="4866" y="4433"/>
                  <a:pt x="4468" y="4530"/>
                </a:cubicBezTo>
                <a:cubicBezTo>
                  <a:pt x="4430" y="4536"/>
                  <a:pt x="4405" y="4538"/>
                  <a:pt x="4392" y="4538"/>
                </a:cubicBezTo>
                <a:cubicBezTo>
                  <a:pt x="4343" y="4538"/>
                  <a:pt x="4456" y="4503"/>
                  <a:pt x="4574" y="4468"/>
                </a:cubicBezTo>
                <a:lnTo>
                  <a:pt x="4574" y="4468"/>
                </a:lnTo>
                <a:cubicBezTo>
                  <a:pt x="4336" y="4530"/>
                  <a:pt x="4168" y="4574"/>
                  <a:pt x="3815" y="4645"/>
                </a:cubicBezTo>
                <a:cubicBezTo>
                  <a:pt x="3903" y="4592"/>
                  <a:pt x="3868" y="4565"/>
                  <a:pt x="4371" y="4459"/>
                </a:cubicBezTo>
                <a:lnTo>
                  <a:pt x="4371" y="4459"/>
                </a:lnTo>
                <a:cubicBezTo>
                  <a:pt x="3992" y="4539"/>
                  <a:pt x="3621" y="4618"/>
                  <a:pt x="3241" y="4689"/>
                </a:cubicBezTo>
                <a:cubicBezTo>
                  <a:pt x="3181" y="4689"/>
                  <a:pt x="2878" y="4719"/>
                  <a:pt x="2790" y="4719"/>
                </a:cubicBezTo>
                <a:cubicBezTo>
                  <a:pt x="2761" y="4719"/>
                  <a:pt x="2755" y="4715"/>
                  <a:pt x="2791" y="4707"/>
                </a:cubicBezTo>
                <a:lnTo>
                  <a:pt x="2791" y="4707"/>
                </a:lnTo>
                <a:cubicBezTo>
                  <a:pt x="2314" y="4760"/>
                  <a:pt x="1669" y="4883"/>
                  <a:pt x="1016" y="4954"/>
                </a:cubicBezTo>
                <a:lnTo>
                  <a:pt x="1034" y="5404"/>
                </a:lnTo>
                <a:cubicBezTo>
                  <a:pt x="1254" y="5404"/>
                  <a:pt x="1475" y="5395"/>
                  <a:pt x="1687" y="5395"/>
                </a:cubicBezTo>
                <a:cubicBezTo>
                  <a:pt x="1731" y="5387"/>
                  <a:pt x="1819" y="5378"/>
                  <a:pt x="2005" y="5360"/>
                </a:cubicBezTo>
                <a:cubicBezTo>
                  <a:pt x="2251" y="5349"/>
                  <a:pt x="2488" y="5337"/>
                  <a:pt x="2725" y="5321"/>
                </a:cubicBezTo>
                <a:lnTo>
                  <a:pt x="2725" y="5321"/>
                </a:lnTo>
                <a:cubicBezTo>
                  <a:pt x="2790" y="5324"/>
                  <a:pt x="2856" y="5325"/>
                  <a:pt x="2924" y="5325"/>
                </a:cubicBezTo>
                <a:cubicBezTo>
                  <a:pt x="3016" y="5325"/>
                  <a:pt x="3109" y="5322"/>
                  <a:pt x="3202" y="5316"/>
                </a:cubicBezTo>
                <a:lnTo>
                  <a:pt x="3202" y="5316"/>
                </a:lnTo>
                <a:cubicBezTo>
                  <a:pt x="3309" y="5321"/>
                  <a:pt x="3421" y="5323"/>
                  <a:pt x="3537" y="5324"/>
                </a:cubicBezTo>
                <a:lnTo>
                  <a:pt x="3537" y="5324"/>
                </a:lnTo>
                <a:cubicBezTo>
                  <a:pt x="3418" y="5338"/>
                  <a:pt x="3329" y="5356"/>
                  <a:pt x="3312" y="5378"/>
                </a:cubicBezTo>
                <a:cubicBezTo>
                  <a:pt x="3290" y="5376"/>
                  <a:pt x="3264" y="5376"/>
                  <a:pt x="3237" y="5376"/>
                </a:cubicBezTo>
                <a:cubicBezTo>
                  <a:pt x="3208" y="5376"/>
                  <a:pt x="3178" y="5376"/>
                  <a:pt x="3153" y="5376"/>
                </a:cubicBezTo>
                <a:cubicBezTo>
                  <a:pt x="3077" y="5376"/>
                  <a:pt x="3048" y="5371"/>
                  <a:pt x="3232" y="5334"/>
                </a:cubicBezTo>
                <a:lnTo>
                  <a:pt x="3232" y="5334"/>
                </a:lnTo>
                <a:cubicBezTo>
                  <a:pt x="2438" y="5466"/>
                  <a:pt x="1961" y="5519"/>
                  <a:pt x="1457" y="5643"/>
                </a:cubicBezTo>
                <a:lnTo>
                  <a:pt x="530" y="5881"/>
                </a:lnTo>
                <a:lnTo>
                  <a:pt x="1457" y="6013"/>
                </a:lnTo>
                <a:cubicBezTo>
                  <a:pt x="1555" y="6031"/>
                  <a:pt x="1661" y="6040"/>
                  <a:pt x="1775" y="6049"/>
                </a:cubicBezTo>
                <a:cubicBezTo>
                  <a:pt x="1812" y="6066"/>
                  <a:pt x="1790" y="6070"/>
                  <a:pt x="1754" y="6070"/>
                </a:cubicBezTo>
                <a:cubicBezTo>
                  <a:pt x="1721" y="6070"/>
                  <a:pt x="1675" y="6066"/>
                  <a:pt x="1651" y="6066"/>
                </a:cubicBezTo>
                <a:cubicBezTo>
                  <a:pt x="1633" y="6066"/>
                  <a:pt x="1628" y="6068"/>
                  <a:pt x="1652" y="6075"/>
                </a:cubicBezTo>
                <a:cubicBezTo>
                  <a:pt x="1731" y="6084"/>
                  <a:pt x="1961" y="6119"/>
                  <a:pt x="2058" y="6146"/>
                </a:cubicBezTo>
                <a:cubicBezTo>
                  <a:pt x="2087" y="6157"/>
                  <a:pt x="2086" y="6161"/>
                  <a:pt x="2066" y="6161"/>
                </a:cubicBezTo>
                <a:cubicBezTo>
                  <a:pt x="2019" y="6161"/>
                  <a:pt x="1871" y="6138"/>
                  <a:pt x="1766" y="6119"/>
                </a:cubicBezTo>
                <a:lnTo>
                  <a:pt x="1766" y="6119"/>
                </a:lnTo>
                <a:cubicBezTo>
                  <a:pt x="2252" y="6217"/>
                  <a:pt x="2526" y="6234"/>
                  <a:pt x="2685" y="6234"/>
                </a:cubicBezTo>
                <a:cubicBezTo>
                  <a:pt x="2844" y="6234"/>
                  <a:pt x="2888" y="6208"/>
                  <a:pt x="2932" y="6181"/>
                </a:cubicBezTo>
                <a:cubicBezTo>
                  <a:pt x="3072" y="6211"/>
                  <a:pt x="3192" y="6235"/>
                  <a:pt x="3301" y="6253"/>
                </a:cubicBezTo>
                <a:lnTo>
                  <a:pt x="3301" y="6253"/>
                </a:lnTo>
                <a:lnTo>
                  <a:pt x="2614" y="6711"/>
                </a:lnTo>
                <a:lnTo>
                  <a:pt x="3515" y="6605"/>
                </a:lnTo>
                <a:cubicBezTo>
                  <a:pt x="3630" y="6596"/>
                  <a:pt x="3691" y="6579"/>
                  <a:pt x="3859" y="6570"/>
                </a:cubicBezTo>
                <a:cubicBezTo>
                  <a:pt x="4433" y="6570"/>
                  <a:pt x="4548" y="6605"/>
                  <a:pt x="4689" y="6640"/>
                </a:cubicBezTo>
                <a:cubicBezTo>
                  <a:pt x="4743" y="6641"/>
                  <a:pt x="4788" y="6641"/>
                  <a:pt x="4826" y="6641"/>
                </a:cubicBezTo>
                <a:cubicBezTo>
                  <a:pt x="5435" y="6641"/>
                  <a:pt x="4117" y="6578"/>
                  <a:pt x="5139" y="6561"/>
                </a:cubicBezTo>
                <a:lnTo>
                  <a:pt x="5139" y="6561"/>
                </a:lnTo>
                <a:cubicBezTo>
                  <a:pt x="5308" y="6565"/>
                  <a:pt x="5465" y="6567"/>
                  <a:pt x="5618" y="6567"/>
                </a:cubicBezTo>
                <a:cubicBezTo>
                  <a:pt x="6162" y="6567"/>
                  <a:pt x="6648" y="6544"/>
                  <a:pt x="7365" y="6517"/>
                </a:cubicBezTo>
                <a:lnTo>
                  <a:pt x="7365" y="6517"/>
                </a:lnTo>
                <a:cubicBezTo>
                  <a:pt x="7894" y="6534"/>
                  <a:pt x="7267" y="6552"/>
                  <a:pt x="7462" y="6570"/>
                </a:cubicBezTo>
                <a:lnTo>
                  <a:pt x="7939" y="6526"/>
                </a:lnTo>
                <a:cubicBezTo>
                  <a:pt x="8053" y="6526"/>
                  <a:pt x="8018" y="6534"/>
                  <a:pt x="7991" y="6543"/>
                </a:cubicBezTo>
                <a:cubicBezTo>
                  <a:pt x="8398" y="6526"/>
                  <a:pt x="8027" y="6490"/>
                  <a:pt x="8654" y="6473"/>
                </a:cubicBezTo>
                <a:cubicBezTo>
                  <a:pt x="8689" y="6464"/>
                  <a:pt x="8742" y="6455"/>
                  <a:pt x="8830" y="6455"/>
                </a:cubicBezTo>
                <a:lnTo>
                  <a:pt x="8830" y="6437"/>
                </a:lnTo>
                <a:lnTo>
                  <a:pt x="8830" y="6437"/>
                </a:lnTo>
                <a:cubicBezTo>
                  <a:pt x="8830" y="6437"/>
                  <a:pt x="8830" y="6437"/>
                  <a:pt x="8830" y="6437"/>
                </a:cubicBezTo>
                <a:lnTo>
                  <a:pt x="8827" y="6374"/>
                </a:lnTo>
                <a:lnTo>
                  <a:pt x="8821" y="6252"/>
                </a:lnTo>
                <a:cubicBezTo>
                  <a:pt x="8764" y="6255"/>
                  <a:pt x="8694" y="6256"/>
                  <a:pt x="8616" y="6256"/>
                </a:cubicBezTo>
                <a:cubicBezTo>
                  <a:pt x="8340" y="6256"/>
                  <a:pt x="7954" y="6243"/>
                  <a:pt x="7571" y="6243"/>
                </a:cubicBezTo>
                <a:cubicBezTo>
                  <a:pt x="7350" y="6243"/>
                  <a:pt x="7129" y="6247"/>
                  <a:pt x="6932" y="6261"/>
                </a:cubicBezTo>
                <a:cubicBezTo>
                  <a:pt x="6738" y="6243"/>
                  <a:pt x="7020" y="6234"/>
                  <a:pt x="6967" y="6208"/>
                </a:cubicBezTo>
                <a:lnTo>
                  <a:pt x="6967" y="6208"/>
                </a:lnTo>
                <a:cubicBezTo>
                  <a:pt x="6437" y="6225"/>
                  <a:pt x="6208" y="6225"/>
                  <a:pt x="6005" y="6225"/>
                </a:cubicBezTo>
                <a:cubicBezTo>
                  <a:pt x="5793" y="6225"/>
                  <a:pt x="5616" y="6225"/>
                  <a:pt x="5175" y="6234"/>
                </a:cubicBezTo>
                <a:cubicBezTo>
                  <a:pt x="5145" y="6230"/>
                  <a:pt x="5116" y="6226"/>
                  <a:pt x="5086" y="6222"/>
                </a:cubicBezTo>
                <a:lnTo>
                  <a:pt x="5086" y="6222"/>
                </a:lnTo>
                <a:cubicBezTo>
                  <a:pt x="5515" y="6158"/>
                  <a:pt x="6696" y="5881"/>
                  <a:pt x="7418" y="5793"/>
                </a:cubicBezTo>
                <a:lnTo>
                  <a:pt x="7418" y="5793"/>
                </a:lnTo>
                <a:cubicBezTo>
                  <a:pt x="7364" y="5795"/>
                  <a:pt x="7311" y="5798"/>
                  <a:pt x="7273" y="5798"/>
                </a:cubicBezTo>
                <a:cubicBezTo>
                  <a:pt x="7186" y="5798"/>
                  <a:pt x="7181" y="5784"/>
                  <a:pt x="7453" y="5722"/>
                </a:cubicBezTo>
                <a:cubicBezTo>
                  <a:pt x="8053" y="5607"/>
                  <a:pt x="9104" y="5466"/>
                  <a:pt x="9616" y="5254"/>
                </a:cubicBezTo>
                <a:cubicBezTo>
                  <a:pt x="9696" y="5236"/>
                  <a:pt x="9731" y="5236"/>
                  <a:pt x="9731" y="5236"/>
                </a:cubicBezTo>
                <a:cubicBezTo>
                  <a:pt x="10027" y="5149"/>
                  <a:pt x="10554" y="4981"/>
                  <a:pt x="10952" y="4826"/>
                </a:cubicBezTo>
                <a:lnTo>
                  <a:pt x="10952" y="4826"/>
                </a:lnTo>
                <a:cubicBezTo>
                  <a:pt x="10979" y="4824"/>
                  <a:pt x="11007" y="4823"/>
                  <a:pt x="11038" y="4821"/>
                </a:cubicBezTo>
                <a:lnTo>
                  <a:pt x="11033" y="4794"/>
                </a:lnTo>
                <a:lnTo>
                  <a:pt x="11033" y="4794"/>
                </a:lnTo>
                <a:cubicBezTo>
                  <a:pt x="11047" y="4788"/>
                  <a:pt x="11060" y="4783"/>
                  <a:pt x="11073" y="4777"/>
                </a:cubicBezTo>
                <a:lnTo>
                  <a:pt x="11691" y="4521"/>
                </a:lnTo>
                <a:lnTo>
                  <a:pt x="11029" y="4539"/>
                </a:lnTo>
                <a:cubicBezTo>
                  <a:pt x="11016" y="4539"/>
                  <a:pt x="11004" y="4539"/>
                  <a:pt x="10992" y="4539"/>
                </a:cubicBezTo>
                <a:lnTo>
                  <a:pt x="10992" y="4539"/>
                </a:lnTo>
                <a:lnTo>
                  <a:pt x="10985" y="4495"/>
                </a:lnTo>
                <a:cubicBezTo>
                  <a:pt x="10950" y="4510"/>
                  <a:pt x="10913" y="4525"/>
                  <a:pt x="10873" y="4541"/>
                </a:cubicBezTo>
                <a:lnTo>
                  <a:pt x="10873" y="4541"/>
                </a:lnTo>
                <a:cubicBezTo>
                  <a:pt x="10775" y="4545"/>
                  <a:pt x="10694" y="4551"/>
                  <a:pt x="10640" y="4557"/>
                </a:cubicBezTo>
                <a:cubicBezTo>
                  <a:pt x="10493" y="4509"/>
                  <a:pt x="10122" y="4494"/>
                  <a:pt x="9693" y="4494"/>
                </a:cubicBezTo>
                <a:cubicBezTo>
                  <a:pt x="9478" y="4494"/>
                  <a:pt x="9248" y="4498"/>
                  <a:pt x="9025" y="4504"/>
                </a:cubicBezTo>
                <a:cubicBezTo>
                  <a:pt x="8639" y="4514"/>
                  <a:pt x="8270" y="4530"/>
                  <a:pt x="8027" y="4530"/>
                </a:cubicBezTo>
                <a:cubicBezTo>
                  <a:pt x="7847" y="4530"/>
                  <a:pt x="7735" y="4521"/>
                  <a:pt x="7735" y="4495"/>
                </a:cubicBezTo>
                <a:cubicBezTo>
                  <a:pt x="7639" y="4498"/>
                  <a:pt x="7541" y="4502"/>
                  <a:pt x="7444" y="4506"/>
                </a:cubicBezTo>
                <a:lnTo>
                  <a:pt x="7444" y="4506"/>
                </a:lnTo>
                <a:cubicBezTo>
                  <a:pt x="7752" y="4440"/>
                  <a:pt x="8091" y="4373"/>
                  <a:pt x="8053" y="4353"/>
                </a:cubicBezTo>
                <a:lnTo>
                  <a:pt x="8053" y="4353"/>
                </a:lnTo>
                <a:lnTo>
                  <a:pt x="7255" y="4513"/>
                </a:lnTo>
                <a:lnTo>
                  <a:pt x="7255" y="4513"/>
                </a:lnTo>
                <a:cubicBezTo>
                  <a:pt x="7108" y="4519"/>
                  <a:pt x="6960" y="4526"/>
                  <a:pt x="6813" y="4533"/>
                </a:cubicBezTo>
                <a:lnTo>
                  <a:pt x="6813" y="4533"/>
                </a:lnTo>
                <a:cubicBezTo>
                  <a:pt x="6868" y="4518"/>
                  <a:pt x="6929" y="4503"/>
                  <a:pt x="6994" y="4486"/>
                </a:cubicBezTo>
                <a:cubicBezTo>
                  <a:pt x="7365" y="4398"/>
                  <a:pt x="7886" y="4292"/>
                  <a:pt x="8415" y="4195"/>
                </a:cubicBezTo>
                <a:cubicBezTo>
                  <a:pt x="8435" y="4193"/>
                  <a:pt x="8451" y="4192"/>
                  <a:pt x="8464" y="4192"/>
                </a:cubicBezTo>
                <a:cubicBezTo>
                  <a:pt x="8625" y="4192"/>
                  <a:pt x="8232" y="4336"/>
                  <a:pt x="8256" y="4345"/>
                </a:cubicBezTo>
                <a:cubicBezTo>
                  <a:pt x="8327" y="4327"/>
                  <a:pt x="8574" y="4274"/>
                  <a:pt x="8830" y="4212"/>
                </a:cubicBezTo>
                <a:cubicBezTo>
                  <a:pt x="9078" y="4159"/>
                  <a:pt x="9316" y="4097"/>
                  <a:pt x="9369" y="4089"/>
                </a:cubicBezTo>
                <a:lnTo>
                  <a:pt x="9369" y="4089"/>
                </a:lnTo>
                <a:cubicBezTo>
                  <a:pt x="9219" y="4142"/>
                  <a:pt x="9069" y="4177"/>
                  <a:pt x="8919" y="4221"/>
                </a:cubicBezTo>
                <a:cubicBezTo>
                  <a:pt x="9350" y="4145"/>
                  <a:pt x="9652" y="4020"/>
                  <a:pt x="10041" y="3885"/>
                </a:cubicBezTo>
                <a:lnTo>
                  <a:pt x="10041" y="3885"/>
                </a:lnTo>
                <a:cubicBezTo>
                  <a:pt x="10044" y="3885"/>
                  <a:pt x="10046" y="3885"/>
                  <a:pt x="10049" y="3885"/>
                </a:cubicBezTo>
                <a:lnTo>
                  <a:pt x="10048" y="3883"/>
                </a:lnTo>
                <a:lnTo>
                  <a:pt x="10048" y="3883"/>
                </a:lnTo>
                <a:cubicBezTo>
                  <a:pt x="10063" y="3878"/>
                  <a:pt x="10078" y="3873"/>
                  <a:pt x="10093" y="3868"/>
                </a:cubicBezTo>
                <a:lnTo>
                  <a:pt x="10994" y="3559"/>
                </a:lnTo>
                <a:lnTo>
                  <a:pt x="10040" y="3594"/>
                </a:lnTo>
                <a:cubicBezTo>
                  <a:pt x="10026" y="3595"/>
                  <a:pt x="10011" y="3596"/>
                  <a:pt x="9996" y="3596"/>
                </a:cubicBezTo>
                <a:lnTo>
                  <a:pt x="9996" y="3596"/>
                </a:lnTo>
                <a:lnTo>
                  <a:pt x="9996" y="3594"/>
                </a:lnTo>
                <a:cubicBezTo>
                  <a:pt x="9993" y="3595"/>
                  <a:pt x="9990" y="3596"/>
                  <a:pt x="9988" y="3597"/>
                </a:cubicBezTo>
                <a:lnTo>
                  <a:pt x="9988" y="3597"/>
                </a:lnTo>
                <a:cubicBezTo>
                  <a:pt x="9928" y="3599"/>
                  <a:pt x="9866" y="3601"/>
                  <a:pt x="9802" y="3601"/>
                </a:cubicBezTo>
                <a:cubicBezTo>
                  <a:pt x="9718" y="3601"/>
                  <a:pt x="9629" y="3599"/>
                  <a:pt x="9537" y="3594"/>
                </a:cubicBezTo>
                <a:cubicBezTo>
                  <a:pt x="9410" y="3594"/>
                  <a:pt x="9217" y="3580"/>
                  <a:pt x="9052" y="3570"/>
                </a:cubicBezTo>
                <a:lnTo>
                  <a:pt x="9052" y="3570"/>
                </a:lnTo>
                <a:cubicBezTo>
                  <a:pt x="9404" y="3452"/>
                  <a:pt x="9756" y="3326"/>
                  <a:pt x="9805" y="3326"/>
                </a:cubicBezTo>
                <a:cubicBezTo>
                  <a:pt x="9809" y="3326"/>
                  <a:pt x="9811" y="3327"/>
                  <a:pt x="9810" y="3329"/>
                </a:cubicBezTo>
                <a:cubicBezTo>
                  <a:pt x="9880" y="3306"/>
                  <a:pt x="9949" y="3276"/>
                  <a:pt x="10024" y="3251"/>
                </a:cubicBezTo>
                <a:lnTo>
                  <a:pt x="10024" y="3251"/>
                </a:lnTo>
                <a:cubicBezTo>
                  <a:pt x="10027" y="3251"/>
                  <a:pt x="10029" y="3250"/>
                  <a:pt x="10031" y="3250"/>
                </a:cubicBezTo>
                <a:lnTo>
                  <a:pt x="10031" y="3249"/>
                </a:lnTo>
                <a:lnTo>
                  <a:pt x="10031" y="3249"/>
                </a:lnTo>
                <a:cubicBezTo>
                  <a:pt x="10040" y="3246"/>
                  <a:pt x="10049" y="3244"/>
                  <a:pt x="10058" y="3241"/>
                </a:cubicBezTo>
                <a:lnTo>
                  <a:pt x="9978" y="2985"/>
                </a:lnTo>
                <a:cubicBezTo>
                  <a:pt x="9970" y="2987"/>
                  <a:pt x="9962" y="2988"/>
                  <a:pt x="9953" y="2990"/>
                </a:cubicBezTo>
                <a:lnTo>
                  <a:pt x="9953" y="2990"/>
                </a:lnTo>
                <a:lnTo>
                  <a:pt x="9952" y="2985"/>
                </a:lnTo>
                <a:lnTo>
                  <a:pt x="9934" y="2950"/>
                </a:lnTo>
                <a:cubicBezTo>
                  <a:pt x="9818" y="2990"/>
                  <a:pt x="9720" y="3025"/>
                  <a:pt x="9638" y="3055"/>
                </a:cubicBezTo>
                <a:lnTo>
                  <a:pt x="9638" y="3055"/>
                </a:lnTo>
                <a:cubicBezTo>
                  <a:pt x="8585" y="3261"/>
                  <a:pt x="7526" y="3349"/>
                  <a:pt x="6482" y="3373"/>
                </a:cubicBezTo>
                <a:cubicBezTo>
                  <a:pt x="6181" y="3383"/>
                  <a:pt x="5881" y="3386"/>
                  <a:pt x="5583" y="3386"/>
                </a:cubicBezTo>
                <a:cubicBezTo>
                  <a:pt x="4911" y="3386"/>
                  <a:pt x="4243" y="3367"/>
                  <a:pt x="3584" y="3346"/>
                </a:cubicBezTo>
                <a:lnTo>
                  <a:pt x="3584" y="3346"/>
                </a:lnTo>
                <a:cubicBezTo>
                  <a:pt x="3715" y="3299"/>
                  <a:pt x="3841" y="3253"/>
                  <a:pt x="3974" y="3214"/>
                </a:cubicBezTo>
                <a:lnTo>
                  <a:pt x="3974" y="3214"/>
                </a:lnTo>
                <a:lnTo>
                  <a:pt x="3868" y="3241"/>
                </a:lnTo>
                <a:cubicBezTo>
                  <a:pt x="4045" y="3170"/>
                  <a:pt x="4142" y="3135"/>
                  <a:pt x="4274" y="3091"/>
                </a:cubicBezTo>
                <a:cubicBezTo>
                  <a:pt x="4284" y="3087"/>
                  <a:pt x="4294" y="3083"/>
                  <a:pt x="4305" y="3080"/>
                </a:cubicBezTo>
                <a:lnTo>
                  <a:pt x="4305" y="3080"/>
                </a:lnTo>
                <a:cubicBezTo>
                  <a:pt x="5158" y="2938"/>
                  <a:pt x="6184" y="2765"/>
                  <a:pt x="6888" y="2667"/>
                </a:cubicBezTo>
                <a:cubicBezTo>
                  <a:pt x="7087" y="2619"/>
                  <a:pt x="7423" y="2550"/>
                  <a:pt x="7350" y="2550"/>
                </a:cubicBezTo>
                <a:cubicBezTo>
                  <a:pt x="7342" y="2550"/>
                  <a:pt x="7330" y="2550"/>
                  <a:pt x="7312" y="2552"/>
                </a:cubicBezTo>
                <a:lnTo>
                  <a:pt x="6905" y="2623"/>
                </a:lnTo>
                <a:cubicBezTo>
                  <a:pt x="6882" y="2624"/>
                  <a:pt x="6865" y="2625"/>
                  <a:pt x="6853" y="2625"/>
                </a:cubicBezTo>
                <a:cubicBezTo>
                  <a:pt x="6731" y="2625"/>
                  <a:pt x="7099" y="2550"/>
                  <a:pt x="7233" y="2517"/>
                </a:cubicBezTo>
                <a:lnTo>
                  <a:pt x="7233" y="2517"/>
                </a:lnTo>
                <a:cubicBezTo>
                  <a:pt x="7681" y="2461"/>
                  <a:pt x="8282" y="2361"/>
                  <a:pt x="8866" y="2225"/>
                </a:cubicBezTo>
                <a:cubicBezTo>
                  <a:pt x="8888" y="2221"/>
                  <a:pt x="8911" y="2216"/>
                  <a:pt x="8933" y="2211"/>
                </a:cubicBezTo>
                <a:lnTo>
                  <a:pt x="8933" y="2211"/>
                </a:lnTo>
                <a:cubicBezTo>
                  <a:pt x="9015" y="2201"/>
                  <a:pt x="9102" y="2191"/>
                  <a:pt x="9190" y="2181"/>
                </a:cubicBezTo>
                <a:lnTo>
                  <a:pt x="9190" y="2181"/>
                </a:lnTo>
                <a:lnTo>
                  <a:pt x="9192" y="2181"/>
                </a:lnTo>
                <a:cubicBezTo>
                  <a:pt x="9192" y="2181"/>
                  <a:pt x="9192" y="2181"/>
                  <a:pt x="9191" y="2181"/>
                </a:cubicBezTo>
                <a:lnTo>
                  <a:pt x="9191" y="2181"/>
                </a:lnTo>
                <a:cubicBezTo>
                  <a:pt x="9500" y="2144"/>
                  <a:pt x="9818" y="2104"/>
                  <a:pt x="9996" y="2049"/>
                </a:cubicBezTo>
                <a:lnTo>
                  <a:pt x="9996" y="2049"/>
                </a:lnTo>
                <a:cubicBezTo>
                  <a:pt x="9832" y="2057"/>
                  <a:pt x="9675" y="2071"/>
                  <a:pt x="9512" y="2087"/>
                </a:cubicBezTo>
                <a:lnTo>
                  <a:pt x="9512" y="2087"/>
                </a:lnTo>
                <a:cubicBezTo>
                  <a:pt x="9724" y="2043"/>
                  <a:pt x="9923" y="2005"/>
                  <a:pt x="10102" y="1978"/>
                </a:cubicBezTo>
                <a:cubicBezTo>
                  <a:pt x="10260" y="1958"/>
                  <a:pt x="10403" y="1948"/>
                  <a:pt x="10520" y="1943"/>
                </a:cubicBezTo>
                <a:lnTo>
                  <a:pt x="10520" y="1943"/>
                </a:lnTo>
                <a:lnTo>
                  <a:pt x="10532" y="2091"/>
                </a:lnTo>
                <a:lnTo>
                  <a:pt x="10522" y="1943"/>
                </a:lnTo>
                <a:lnTo>
                  <a:pt x="10522" y="1943"/>
                </a:lnTo>
                <a:cubicBezTo>
                  <a:pt x="10564" y="1941"/>
                  <a:pt x="10604" y="1941"/>
                  <a:pt x="10639" y="1941"/>
                </a:cubicBezTo>
                <a:cubicBezTo>
                  <a:pt x="10724" y="1941"/>
                  <a:pt x="10788" y="1945"/>
                  <a:pt x="10826" y="1952"/>
                </a:cubicBezTo>
                <a:cubicBezTo>
                  <a:pt x="10852" y="1949"/>
                  <a:pt x="10879" y="1948"/>
                  <a:pt x="10905" y="1948"/>
                </a:cubicBezTo>
                <a:cubicBezTo>
                  <a:pt x="10958" y="1948"/>
                  <a:pt x="11011" y="1952"/>
                  <a:pt x="11064" y="1952"/>
                </a:cubicBezTo>
                <a:lnTo>
                  <a:pt x="11091" y="1696"/>
                </a:lnTo>
                <a:cubicBezTo>
                  <a:pt x="10543" y="1678"/>
                  <a:pt x="9996" y="1546"/>
                  <a:pt x="9316" y="1448"/>
                </a:cubicBezTo>
                <a:lnTo>
                  <a:pt x="9316" y="1448"/>
                </a:lnTo>
                <a:cubicBezTo>
                  <a:pt x="9413" y="1466"/>
                  <a:pt x="9493" y="1493"/>
                  <a:pt x="9457" y="1501"/>
                </a:cubicBezTo>
                <a:cubicBezTo>
                  <a:pt x="9448" y="1506"/>
                  <a:pt x="9431" y="1508"/>
                  <a:pt x="9404" y="1508"/>
                </a:cubicBezTo>
                <a:cubicBezTo>
                  <a:pt x="9332" y="1508"/>
                  <a:pt x="9191" y="1492"/>
                  <a:pt x="8945" y="1466"/>
                </a:cubicBezTo>
                <a:cubicBezTo>
                  <a:pt x="9069" y="1433"/>
                  <a:pt x="8807" y="1377"/>
                  <a:pt x="8426" y="1377"/>
                </a:cubicBezTo>
                <a:cubicBezTo>
                  <a:pt x="8400" y="1377"/>
                  <a:pt x="8372" y="1377"/>
                  <a:pt x="8345" y="1378"/>
                </a:cubicBezTo>
                <a:cubicBezTo>
                  <a:pt x="8142" y="1387"/>
                  <a:pt x="7903" y="1404"/>
                  <a:pt x="7691" y="1457"/>
                </a:cubicBezTo>
                <a:cubicBezTo>
                  <a:pt x="7497" y="1488"/>
                  <a:pt x="7329" y="1533"/>
                  <a:pt x="7202" y="1556"/>
                </a:cubicBezTo>
                <a:lnTo>
                  <a:pt x="7202" y="1556"/>
                </a:lnTo>
                <a:cubicBezTo>
                  <a:pt x="7204" y="1555"/>
                  <a:pt x="7206" y="1555"/>
                  <a:pt x="7208" y="1555"/>
                </a:cubicBezTo>
                <a:cubicBezTo>
                  <a:pt x="7274" y="1555"/>
                  <a:pt x="6888" y="1681"/>
                  <a:pt x="6517" y="1766"/>
                </a:cubicBezTo>
                <a:cubicBezTo>
                  <a:pt x="6146" y="1857"/>
                  <a:pt x="5801" y="1922"/>
                  <a:pt x="5949" y="1922"/>
                </a:cubicBezTo>
                <a:cubicBezTo>
                  <a:pt x="5974" y="1922"/>
                  <a:pt x="6012" y="1920"/>
                  <a:pt x="6067" y="1916"/>
                </a:cubicBezTo>
                <a:lnTo>
                  <a:pt x="6067" y="1916"/>
                </a:lnTo>
                <a:cubicBezTo>
                  <a:pt x="5915" y="1941"/>
                  <a:pt x="5844" y="1949"/>
                  <a:pt x="5812" y="1949"/>
                </a:cubicBezTo>
                <a:cubicBezTo>
                  <a:pt x="5746" y="1949"/>
                  <a:pt x="5840" y="1915"/>
                  <a:pt x="5745" y="1915"/>
                </a:cubicBezTo>
                <a:cubicBezTo>
                  <a:pt x="5717" y="1915"/>
                  <a:pt x="5674" y="1918"/>
                  <a:pt x="5607" y="1925"/>
                </a:cubicBezTo>
                <a:cubicBezTo>
                  <a:pt x="4652" y="2112"/>
                  <a:pt x="3541" y="2257"/>
                  <a:pt x="2378" y="2428"/>
                </a:cubicBezTo>
                <a:lnTo>
                  <a:pt x="2378" y="2428"/>
                </a:lnTo>
                <a:cubicBezTo>
                  <a:pt x="2719" y="2293"/>
                  <a:pt x="3058" y="2161"/>
                  <a:pt x="3409" y="2067"/>
                </a:cubicBezTo>
                <a:cubicBezTo>
                  <a:pt x="4009" y="1899"/>
                  <a:pt x="4627" y="1793"/>
                  <a:pt x="5245" y="1678"/>
                </a:cubicBezTo>
                <a:cubicBezTo>
                  <a:pt x="5872" y="1563"/>
                  <a:pt x="6499" y="1440"/>
                  <a:pt x="7109" y="1210"/>
                </a:cubicBezTo>
                <a:cubicBezTo>
                  <a:pt x="7259" y="1148"/>
                  <a:pt x="7409" y="1086"/>
                  <a:pt x="7559" y="1016"/>
                </a:cubicBezTo>
                <a:cubicBezTo>
                  <a:pt x="7682" y="963"/>
                  <a:pt x="7912" y="839"/>
                  <a:pt x="8080" y="724"/>
                </a:cubicBezTo>
                <a:cubicBezTo>
                  <a:pt x="8265" y="610"/>
                  <a:pt x="8406" y="486"/>
                  <a:pt x="8557" y="362"/>
                </a:cubicBezTo>
                <a:cubicBezTo>
                  <a:pt x="8627" y="292"/>
                  <a:pt x="8698" y="230"/>
                  <a:pt x="8777" y="159"/>
                </a:cubicBezTo>
                <a:lnTo>
                  <a:pt x="8892" y="53"/>
                </a:lnTo>
                <a:cubicBezTo>
                  <a:pt x="8892" y="53"/>
                  <a:pt x="8901" y="45"/>
                  <a:pt x="8901" y="45"/>
                </a:cubicBezTo>
                <a:lnTo>
                  <a:pt x="8901" y="36"/>
                </a:lnTo>
                <a:lnTo>
                  <a:pt x="8892" y="27"/>
                </a:lnTo>
                <a:lnTo>
                  <a:pt x="88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3">
    <p:spTree>
      <p:nvGrpSpPr>
        <p:cNvPr id="6035" name="Shape 6035"/>
        <p:cNvGrpSpPr/>
        <p:nvPr/>
      </p:nvGrpSpPr>
      <p:grpSpPr>
        <a:xfrm>
          <a:off x="0" y="0"/>
          <a:ext cx="0" cy="0"/>
          <a:chOff x="0" y="0"/>
          <a:chExt cx="0" cy="0"/>
        </a:xfrm>
      </p:grpSpPr>
      <p:sp>
        <p:nvSpPr>
          <p:cNvPr id="6036" name="Google Shape;6036;p28"/>
          <p:cNvSpPr/>
          <p:nvPr/>
        </p:nvSpPr>
        <p:spPr>
          <a:xfrm rot="-68">
            <a:off x="3271442" y="-589413"/>
            <a:ext cx="6738722" cy="3605249"/>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7" name="Google Shape;6037;p28"/>
          <p:cNvGrpSpPr/>
          <p:nvPr/>
        </p:nvGrpSpPr>
        <p:grpSpPr>
          <a:xfrm>
            <a:off x="-284225" y="4076750"/>
            <a:ext cx="3124350" cy="1436975"/>
            <a:chOff x="-284225" y="4076750"/>
            <a:chExt cx="3124350" cy="1436975"/>
          </a:xfrm>
        </p:grpSpPr>
        <p:sp>
          <p:nvSpPr>
            <p:cNvPr id="6038" name="Google Shape;6038;p28"/>
            <p:cNvSpPr/>
            <p:nvPr/>
          </p:nvSpPr>
          <p:spPr>
            <a:xfrm>
              <a:off x="2832180" y="5421159"/>
              <a:ext cx="7945" cy="7153"/>
            </a:xfrm>
            <a:custGeom>
              <a:rect b="b" l="l" r="r" t="t"/>
              <a:pathLst>
                <a:path extrusionOk="0" h="68" w="45">
                  <a:moveTo>
                    <a:pt x="23" y="1"/>
                  </a:moveTo>
                  <a:cubicBezTo>
                    <a:pt x="13" y="1"/>
                    <a:pt x="5" y="14"/>
                    <a:pt x="9" y="14"/>
                  </a:cubicBezTo>
                  <a:cubicBezTo>
                    <a:pt x="0" y="67"/>
                    <a:pt x="36" y="50"/>
                    <a:pt x="44" y="67"/>
                  </a:cubicBezTo>
                  <a:cubicBezTo>
                    <a:pt x="44" y="14"/>
                    <a:pt x="33"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8"/>
            <p:cNvSpPr/>
            <p:nvPr/>
          </p:nvSpPr>
          <p:spPr>
            <a:xfrm>
              <a:off x="2807109" y="5313973"/>
              <a:ext cx="9534" cy="13043"/>
            </a:xfrm>
            <a:custGeom>
              <a:rect b="b" l="l" r="r" t="t"/>
              <a:pathLst>
                <a:path extrusionOk="0" h="124" w="54">
                  <a:moveTo>
                    <a:pt x="1" y="0"/>
                  </a:moveTo>
                  <a:lnTo>
                    <a:pt x="36" y="115"/>
                  </a:lnTo>
                  <a:lnTo>
                    <a:pt x="54" y="12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8"/>
            <p:cNvSpPr/>
            <p:nvPr/>
          </p:nvSpPr>
          <p:spPr>
            <a:xfrm>
              <a:off x="2786981" y="5238658"/>
              <a:ext cx="25071" cy="56801"/>
            </a:xfrm>
            <a:custGeom>
              <a:rect b="b" l="l" r="r" t="t"/>
              <a:pathLst>
                <a:path extrusionOk="0" h="540" w="142">
                  <a:moveTo>
                    <a:pt x="44" y="1"/>
                  </a:moveTo>
                  <a:lnTo>
                    <a:pt x="44" y="1"/>
                  </a:lnTo>
                  <a:cubicBezTo>
                    <a:pt x="0" y="89"/>
                    <a:pt x="97" y="301"/>
                    <a:pt x="97" y="451"/>
                  </a:cubicBezTo>
                  <a:lnTo>
                    <a:pt x="88" y="478"/>
                  </a:lnTo>
                  <a:lnTo>
                    <a:pt x="141" y="540"/>
                  </a:lnTo>
                  <a:cubicBezTo>
                    <a:pt x="115" y="354"/>
                    <a:pt x="44" y="133"/>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8"/>
            <p:cNvSpPr/>
            <p:nvPr/>
          </p:nvSpPr>
          <p:spPr>
            <a:xfrm>
              <a:off x="2802165" y="5189325"/>
              <a:ext cx="5120" cy="12307"/>
            </a:xfrm>
            <a:custGeom>
              <a:rect b="b" l="l" r="r" t="t"/>
              <a:pathLst>
                <a:path extrusionOk="0" h="117" w="29">
                  <a:moveTo>
                    <a:pt x="1" y="1"/>
                  </a:moveTo>
                  <a:cubicBezTo>
                    <a:pt x="1" y="1"/>
                    <a:pt x="7" y="22"/>
                    <a:pt x="29" y="117"/>
                  </a:cubicBezTo>
                  <a:cubicBezTo>
                    <a:pt x="29" y="108"/>
                    <a:pt x="29" y="99"/>
                    <a:pt x="29" y="90"/>
                  </a:cubicBezTo>
                  <a:cubicBezTo>
                    <a:pt x="29" y="73"/>
                    <a:pt x="29" y="55"/>
                    <a:pt x="20" y="11"/>
                  </a:cubicBezTo>
                  <a:cubicBezTo>
                    <a:pt x="18" y="14"/>
                    <a:pt x="16" y="15"/>
                    <a:pt x="14" y="15"/>
                  </a:cubicBezTo>
                  <a:cubicBezTo>
                    <a:pt x="7" y="15"/>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8"/>
            <p:cNvSpPr/>
            <p:nvPr/>
          </p:nvSpPr>
          <p:spPr>
            <a:xfrm>
              <a:off x="2807109" y="5197950"/>
              <a:ext cx="2472" cy="4523"/>
            </a:xfrm>
            <a:custGeom>
              <a:rect b="b" l="l" r="r" t="t"/>
              <a:pathLst>
                <a:path extrusionOk="0" h="43" w="14">
                  <a:moveTo>
                    <a:pt x="6" y="1"/>
                  </a:moveTo>
                  <a:cubicBezTo>
                    <a:pt x="4" y="1"/>
                    <a:pt x="3" y="5"/>
                    <a:pt x="1" y="17"/>
                  </a:cubicBezTo>
                  <a:cubicBezTo>
                    <a:pt x="5" y="35"/>
                    <a:pt x="8" y="42"/>
                    <a:pt x="9" y="42"/>
                  </a:cubicBezTo>
                  <a:cubicBezTo>
                    <a:pt x="13" y="42"/>
                    <a:pt x="10"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8"/>
            <p:cNvSpPr/>
            <p:nvPr/>
          </p:nvSpPr>
          <p:spPr>
            <a:xfrm>
              <a:off x="2793161" y="5150616"/>
              <a:ext cx="9534" cy="18513"/>
            </a:xfrm>
            <a:custGeom>
              <a:rect b="b" l="l" r="r" t="t"/>
              <a:pathLst>
                <a:path extrusionOk="0" h="176" w="54">
                  <a:moveTo>
                    <a:pt x="24" y="0"/>
                  </a:moveTo>
                  <a:cubicBezTo>
                    <a:pt x="16" y="0"/>
                    <a:pt x="9" y="25"/>
                    <a:pt x="0" y="61"/>
                  </a:cubicBezTo>
                  <a:lnTo>
                    <a:pt x="45" y="176"/>
                  </a:lnTo>
                  <a:cubicBezTo>
                    <a:pt x="52" y="153"/>
                    <a:pt x="40" y="71"/>
                    <a:pt x="48" y="71"/>
                  </a:cubicBezTo>
                  <a:cubicBezTo>
                    <a:pt x="49" y="71"/>
                    <a:pt x="51" y="74"/>
                    <a:pt x="53" y="79"/>
                  </a:cubicBezTo>
                  <a:cubicBezTo>
                    <a:pt x="41" y="23"/>
                    <a:pt x="32"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8"/>
            <p:cNvSpPr/>
            <p:nvPr/>
          </p:nvSpPr>
          <p:spPr>
            <a:xfrm>
              <a:off x="2783803" y="5146724"/>
              <a:ext cx="3355" cy="5680"/>
            </a:xfrm>
            <a:custGeom>
              <a:rect b="b" l="l" r="r" t="t"/>
              <a:pathLst>
                <a:path extrusionOk="0" h="54" w="19">
                  <a:moveTo>
                    <a:pt x="0" y="1"/>
                  </a:moveTo>
                  <a:lnTo>
                    <a:pt x="18" y="54"/>
                  </a:lnTo>
                  <a:cubicBezTo>
                    <a:pt x="18" y="45"/>
                    <a:pt x="18"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8"/>
            <p:cNvSpPr/>
            <p:nvPr/>
          </p:nvSpPr>
          <p:spPr>
            <a:xfrm>
              <a:off x="2782214" y="5152299"/>
              <a:ext cx="11123" cy="13148"/>
            </a:xfrm>
            <a:custGeom>
              <a:rect b="b" l="l" r="r" t="t"/>
              <a:pathLst>
                <a:path extrusionOk="0" h="125" w="63">
                  <a:moveTo>
                    <a:pt x="27" y="1"/>
                  </a:moveTo>
                  <a:cubicBezTo>
                    <a:pt x="18" y="18"/>
                    <a:pt x="1" y="27"/>
                    <a:pt x="36" y="63"/>
                  </a:cubicBezTo>
                  <a:cubicBezTo>
                    <a:pt x="34" y="61"/>
                    <a:pt x="32" y="61"/>
                    <a:pt x="31" y="61"/>
                  </a:cubicBezTo>
                  <a:cubicBezTo>
                    <a:pt x="25" y="61"/>
                    <a:pt x="47" y="86"/>
                    <a:pt x="62" y="124"/>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8"/>
            <p:cNvSpPr/>
            <p:nvPr/>
          </p:nvSpPr>
          <p:spPr>
            <a:xfrm>
              <a:off x="2786981" y="5173652"/>
              <a:ext cx="10593" cy="19249"/>
            </a:xfrm>
            <a:custGeom>
              <a:rect b="b" l="l" r="r" t="t"/>
              <a:pathLst>
                <a:path extrusionOk="0" h="183" w="60">
                  <a:moveTo>
                    <a:pt x="35" y="1"/>
                  </a:moveTo>
                  <a:cubicBezTo>
                    <a:pt x="35" y="41"/>
                    <a:pt x="39" y="92"/>
                    <a:pt x="30" y="92"/>
                  </a:cubicBezTo>
                  <a:cubicBezTo>
                    <a:pt x="25" y="92"/>
                    <a:pt x="16" y="77"/>
                    <a:pt x="0" y="36"/>
                  </a:cubicBezTo>
                  <a:lnTo>
                    <a:pt x="0" y="36"/>
                  </a:lnTo>
                  <a:cubicBezTo>
                    <a:pt x="20" y="136"/>
                    <a:pt x="38" y="182"/>
                    <a:pt x="48" y="182"/>
                  </a:cubicBezTo>
                  <a:cubicBezTo>
                    <a:pt x="60" y="182"/>
                    <a:pt x="60" y="116"/>
                    <a:pt x="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8"/>
            <p:cNvSpPr/>
            <p:nvPr/>
          </p:nvSpPr>
          <p:spPr>
            <a:xfrm>
              <a:off x="2782214" y="5234977"/>
              <a:ext cx="4944" cy="16830"/>
            </a:xfrm>
            <a:custGeom>
              <a:rect b="b" l="l" r="r" t="t"/>
              <a:pathLst>
                <a:path extrusionOk="0" h="160" w="28">
                  <a:moveTo>
                    <a:pt x="11" y="0"/>
                  </a:moveTo>
                  <a:cubicBezTo>
                    <a:pt x="11" y="0"/>
                    <a:pt x="10" y="0"/>
                    <a:pt x="9" y="1"/>
                  </a:cubicBezTo>
                  <a:lnTo>
                    <a:pt x="1" y="89"/>
                  </a:lnTo>
                  <a:lnTo>
                    <a:pt x="27" y="160"/>
                  </a:lnTo>
                  <a:cubicBezTo>
                    <a:pt x="19" y="125"/>
                    <a:pt x="27"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8"/>
            <p:cNvSpPr/>
            <p:nvPr/>
          </p:nvSpPr>
          <p:spPr>
            <a:xfrm>
              <a:off x="2769855" y="5081717"/>
              <a:ext cx="7945" cy="14937"/>
            </a:xfrm>
            <a:custGeom>
              <a:rect b="b" l="l" r="r" t="t"/>
              <a:pathLst>
                <a:path extrusionOk="0" h="142" w="45">
                  <a:moveTo>
                    <a:pt x="44" y="1"/>
                  </a:moveTo>
                  <a:cubicBezTo>
                    <a:pt x="26" y="1"/>
                    <a:pt x="18" y="45"/>
                    <a:pt x="0" y="62"/>
                  </a:cubicBezTo>
                  <a:lnTo>
                    <a:pt x="26" y="142"/>
                  </a:lnTo>
                  <a:cubicBezTo>
                    <a:pt x="26" y="98"/>
                    <a:pt x="26" y="10"/>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8"/>
            <p:cNvSpPr/>
            <p:nvPr/>
          </p:nvSpPr>
          <p:spPr>
            <a:xfrm>
              <a:off x="2761910" y="5075196"/>
              <a:ext cx="8122" cy="13359"/>
            </a:xfrm>
            <a:custGeom>
              <a:rect b="b" l="l" r="r" t="t"/>
              <a:pathLst>
                <a:path extrusionOk="0" h="127" w="46">
                  <a:moveTo>
                    <a:pt x="1" y="1"/>
                  </a:moveTo>
                  <a:lnTo>
                    <a:pt x="1" y="1"/>
                  </a:lnTo>
                  <a:cubicBezTo>
                    <a:pt x="16" y="100"/>
                    <a:pt x="31" y="126"/>
                    <a:pt x="41" y="126"/>
                  </a:cubicBezTo>
                  <a:cubicBezTo>
                    <a:pt x="42" y="126"/>
                    <a:pt x="44" y="126"/>
                    <a:pt x="45" y="124"/>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8"/>
            <p:cNvSpPr/>
            <p:nvPr/>
          </p:nvSpPr>
          <p:spPr>
            <a:xfrm>
              <a:off x="2769855" y="5141149"/>
              <a:ext cx="15714" cy="25245"/>
            </a:xfrm>
            <a:custGeom>
              <a:rect b="b" l="l" r="r" t="t"/>
              <a:pathLst>
                <a:path extrusionOk="0" h="240" w="89">
                  <a:moveTo>
                    <a:pt x="0" y="1"/>
                  </a:moveTo>
                  <a:lnTo>
                    <a:pt x="9" y="45"/>
                  </a:lnTo>
                  <a:lnTo>
                    <a:pt x="88" y="239"/>
                  </a:lnTo>
                  <a:lnTo>
                    <a:pt x="88" y="23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8"/>
            <p:cNvSpPr/>
            <p:nvPr/>
          </p:nvSpPr>
          <p:spPr>
            <a:xfrm>
              <a:off x="2757320" y="5025968"/>
              <a:ext cx="12712" cy="13148"/>
            </a:xfrm>
            <a:custGeom>
              <a:rect b="b" l="l" r="r" t="t"/>
              <a:pathLst>
                <a:path extrusionOk="0" h="125" w="72">
                  <a:moveTo>
                    <a:pt x="0" y="1"/>
                  </a:moveTo>
                  <a:lnTo>
                    <a:pt x="27" y="54"/>
                  </a:lnTo>
                  <a:lnTo>
                    <a:pt x="71" y="12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8"/>
            <p:cNvSpPr/>
            <p:nvPr/>
          </p:nvSpPr>
          <p:spPr>
            <a:xfrm>
              <a:off x="2743195" y="4972111"/>
              <a:ext cx="15890" cy="27454"/>
            </a:xfrm>
            <a:custGeom>
              <a:rect b="b" l="l" r="r" t="t"/>
              <a:pathLst>
                <a:path extrusionOk="0" h="261" w="90">
                  <a:moveTo>
                    <a:pt x="1" y="1"/>
                  </a:moveTo>
                  <a:lnTo>
                    <a:pt x="1" y="1"/>
                  </a:lnTo>
                  <a:cubicBezTo>
                    <a:pt x="27" y="71"/>
                    <a:pt x="36" y="151"/>
                    <a:pt x="36" y="248"/>
                  </a:cubicBezTo>
                  <a:cubicBezTo>
                    <a:pt x="42" y="257"/>
                    <a:pt x="47" y="261"/>
                    <a:pt x="51" y="261"/>
                  </a:cubicBezTo>
                  <a:cubicBezTo>
                    <a:pt x="66" y="261"/>
                    <a:pt x="67" y="209"/>
                    <a:pt x="78" y="209"/>
                  </a:cubicBezTo>
                  <a:cubicBezTo>
                    <a:pt x="81" y="209"/>
                    <a:pt x="85" y="212"/>
                    <a:pt x="89" y="222"/>
                  </a:cubicBezTo>
                  <a:cubicBezTo>
                    <a:pt x="72" y="133"/>
                    <a:pt x="36" y="6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8"/>
            <p:cNvSpPr/>
            <p:nvPr/>
          </p:nvSpPr>
          <p:spPr>
            <a:xfrm>
              <a:off x="2735427" y="4961908"/>
              <a:ext cx="7945" cy="11255"/>
            </a:xfrm>
            <a:custGeom>
              <a:rect b="b" l="l" r="r" t="t"/>
              <a:pathLst>
                <a:path extrusionOk="0" h="107" w="45">
                  <a:moveTo>
                    <a:pt x="1" y="1"/>
                  </a:moveTo>
                  <a:cubicBezTo>
                    <a:pt x="10" y="27"/>
                    <a:pt x="27" y="62"/>
                    <a:pt x="45" y="107"/>
                  </a:cubicBezTo>
                  <a:cubicBezTo>
                    <a:pt x="36" y="62"/>
                    <a:pt x="18"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8"/>
            <p:cNvSpPr/>
            <p:nvPr/>
          </p:nvSpPr>
          <p:spPr>
            <a:xfrm>
              <a:off x="2754142" y="5041851"/>
              <a:ext cx="6533" cy="11150"/>
            </a:xfrm>
            <a:custGeom>
              <a:rect b="b" l="l" r="r" t="t"/>
              <a:pathLst>
                <a:path extrusionOk="0" h="106" w="37">
                  <a:moveTo>
                    <a:pt x="27" y="0"/>
                  </a:moveTo>
                  <a:lnTo>
                    <a:pt x="1" y="53"/>
                  </a:lnTo>
                  <a:cubicBezTo>
                    <a:pt x="10" y="71"/>
                    <a:pt x="10" y="88"/>
                    <a:pt x="10" y="106"/>
                  </a:cubicBezTo>
                  <a:cubicBezTo>
                    <a:pt x="18" y="88"/>
                    <a:pt x="36" y="71"/>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8"/>
            <p:cNvSpPr/>
            <p:nvPr/>
          </p:nvSpPr>
          <p:spPr>
            <a:xfrm>
              <a:off x="2751140" y="5036276"/>
              <a:ext cx="3178" cy="11150"/>
            </a:xfrm>
            <a:custGeom>
              <a:rect b="b" l="l" r="r" t="t"/>
              <a:pathLst>
                <a:path extrusionOk="0" h="106" w="18">
                  <a:moveTo>
                    <a:pt x="0" y="0"/>
                  </a:moveTo>
                  <a:lnTo>
                    <a:pt x="0" y="0"/>
                  </a:lnTo>
                  <a:cubicBezTo>
                    <a:pt x="9" y="18"/>
                    <a:pt x="9" y="53"/>
                    <a:pt x="18" y="106"/>
                  </a:cubicBezTo>
                  <a:cubicBezTo>
                    <a:pt x="9" y="44"/>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8"/>
            <p:cNvSpPr/>
            <p:nvPr/>
          </p:nvSpPr>
          <p:spPr>
            <a:xfrm>
              <a:off x="2755731" y="5052896"/>
              <a:ext cx="1766" cy="1052"/>
            </a:xfrm>
            <a:custGeom>
              <a:rect b="b" l="l" r="r" t="t"/>
              <a:pathLst>
                <a:path extrusionOk="0" h="10" w="10">
                  <a:moveTo>
                    <a:pt x="1" y="1"/>
                  </a:moveTo>
                  <a:cubicBezTo>
                    <a:pt x="1" y="1"/>
                    <a:pt x="1" y="10"/>
                    <a:pt x="9"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8"/>
            <p:cNvSpPr/>
            <p:nvPr/>
          </p:nvSpPr>
          <p:spPr>
            <a:xfrm>
              <a:off x="2751140" y="5096654"/>
              <a:ext cx="15714" cy="13990"/>
            </a:xfrm>
            <a:custGeom>
              <a:rect b="b" l="l" r="r" t="t"/>
              <a:pathLst>
                <a:path extrusionOk="0" h="133" w="89">
                  <a:moveTo>
                    <a:pt x="18" y="0"/>
                  </a:moveTo>
                  <a:cubicBezTo>
                    <a:pt x="9" y="0"/>
                    <a:pt x="3" y="19"/>
                    <a:pt x="0" y="71"/>
                  </a:cubicBezTo>
                  <a:cubicBezTo>
                    <a:pt x="8" y="81"/>
                    <a:pt x="15" y="84"/>
                    <a:pt x="20" y="84"/>
                  </a:cubicBezTo>
                  <a:cubicBezTo>
                    <a:pt x="28" y="84"/>
                    <a:pt x="35" y="77"/>
                    <a:pt x="43" y="77"/>
                  </a:cubicBezTo>
                  <a:cubicBezTo>
                    <a:pt x="53" y="77"/>
                    <a:pt x="66" y="88"/>
                    <a:pt x="88" y="132"/>
                  </a:cubicBezTo>
                  <a:cubicBezTo>
                    <a:pt x="64" y="85"/>
                    <a:pt x="36"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8"/>
            <p:cNvSpPr/>
            <p:nvPr/>
          </p:nvSpPr>
          <p:spPr>
            <a:xfrm>
              <a:off x="2751140" y="5061311"/>
              <a:ext cx="9534" cy="14937"/>
            </a:xfrm>
            <a:custGeom>
              <a:rect b="b" l="l" r="r" t="t"/>
              <a:pathLst>
                <a:path extrusionOk="0" h="142" w="54">
                  <a:moveTo>
                    <a:pt x="0" y="0"/>
                  </a:moveTo>
                  <a:lnTo>
                    <a:pt x="18" y="133"/>
                  </a:lnTo>
                  <a:cubicBezTo>
                    <a:pt x="23" y="133"/>
                    <a:pt x="28" y="123"/>
                    <a:pt x="36" y="123"/>
                  </a:cubicBezTo>
                  <a:cubicBezTo>
                    <a:pt x="40" y="123"/>
                    <a:pt x="46" y="128"/>
                    <a:pt x="53" y="142"/>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8"/>
            <p:cNvSpPr/>
            <p:nvPr/>
          </p:nvSpPr>
          <p:spPr>
            <a:xfrm>
              <a:off x="2746373" y="5054789"/>
              <a:ext cx="4944" cy="6627"/>
            </a:xfrm>
            <a:custGeom>
              <a:rect b="b" l="l" r="r" t="t"/>
              <a:pathLst>
                <a:path extrusionOk="0" h="63" w="28">
                  <a:moveTo>
                    <a:pt x="1" y="1"/>
                  </a:moveTo>
                  <a:lnTo>
                    <a:pt x="27" y="62"/>
                  </a:lnTo>
                  <a:lnTo>
                    <a:pt x="18" y="9"/>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8"/>
            <p:cNvSpPr/>
            <p:nvPr/>
          </p:nvSpPr>
          <p:spPr>
            <a:xfrm>
              <a:off x="2727658" y="4966536"/>
              <a:ext cx="11300" cy="25455"/>
            </a:xfrm>
            <a:custGeom>
              <a:rect b="b" l="l" r="r" t="t"/>
              <a:pathLst>
                <a:path extrusionOk="0" h="242" w="64">
                  <a:moveTo>
                    <a:pt x="1" y="1"/>
                  </a:moveTo>
                  <a:lnTo>
                    <a:pt x="1" y="1"/>
                  </a:lnTo>
                  <a:cubicBezTo>
                    <a:pt x="9" y="80"/>
                    <a:pt x="18" y="160"/>
                    <a:pt x="36" y="230"/>
                  </a:cubicBezTo>
                  <a:cubicBezTo>
                    <a:pt x="40" y="234"/>
                    <a:pt x="47" y="242"/>
                    <a:pt x="53" y="242"/>
                  </a:cubicBezTo>
                  <a:cubicBezTo>
                    <a:pt x="60" y="242"/>
                    <a:pt x="63" y="230"/>
                    <a:pt x="54" y="186"/>
                  </a:cubicBezTo>
                  <a:cubicBezTo>
                    <a:pt x="27" y="133"/>
                    <a:pt x="18" y="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8"/>
            <p:cNvSpPr/>
            <p:nvPr/>
          </p:nvSpPr>
          <p:spPr>
            <a:xfrm>
              <a:off x="2744784" y="5014818"/>
              <a:ext cx="177" cy="1999"/>
            </a:xfrm>
            <a:custGeom>
              <a:rect b="b" l="l" r="r" t="t"/>
              <a:pathLst>
                <a:path extrusionOk="0" h="19" w="1">
                  <a:moveTo>
                    <a:pt x="1" y="10"/>
                  </a:moveTo>
                  <a:lnTo>
                    <a:pt x="1" y="1"/>
                  </a:lnTo>
                  <a:cubicBezTo>
                    <a:pt x="1" y="10"/>
                    <a:pt x="1" y="19"/>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8"/>
            <p:cNvSpPr/>
            <p:nvPr/>
          </p:nvSpPr>
          <p:spPr>
            <a:xfrm>
              <a:off x="2701175" y="4893220"/>
              <a:ext cx="1766" cy="1052"/>
            </a:xfrm>
            <a:custGeom>
              <a:rect b="b" l="l" r="r" t="t"/>
              <a:pathLst>
                <a:path extrusionOk="0" h="10" w="10">
                  <a:moveTo>
                    <a:pt x="9" y="0"/>
                  </a:moveTo>
                  <a:lnTo>
                    <a:pt x="0" y="9"/>
                  </a:lnTo>
                  <a:lnTo>
                    <a:pt x="9" y="9"/>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8"/>
            <p:cNvSpPr/>
            <p:nvPr/>
          </p:nvSpPr>
          <p:spPr>
            <a:xfrm>
              <a:off x="2732425" y="4990730"/>
              <a:ext cx="7945" cy="13990"/>
            </a:xfrm>
            <a:custGeom>
              <a:rect b="b" l="l" r="r" t="t"/>
              <a:pathLst>
                <a:path extrusionOk="0" h="133" w="45">
                  <a:moveTo>
                    <a:pt x="9" y="0"/>
                  </a:moveTo>
                  <a:cubicBezTo>
                    <a:pt x="0" y="0"/>
                    <a:pt x="0" y="0"/>
                    <a:pt x="0" y="18"/>
                  </a:cubicBezTo>
                  <a:cubicBezTo>
                    <a:pt x="9" y="71"/>
                    <a:pt x="18" y="106"/>
                    <a:pt x="44" y="133"/>
                  </a:cubicBezTo>
                  <a:cubicBezTo>
                    <a:pt x="27" y="89"/>
                    <a:pt x="18" y="45"/>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8"/>
            <p:cNvSpPr/>
            <p:nvPr/>
          </p:nvSpPr>
          <p:spPr>
            <a:xfrm>
              <a:off x="2726069" y="4941502"/>
              <a:ext cx="1766" cy="10308"/>
            </a:xfrm>
            <a:custGeom>
              <a:rect b="b" l="l" r="r" t="t"/>
              <a:pathLst>
                <a:path extrusionOk="0" h="98" w="10">
                  <a:moveTo>
                    <a:pt x="1" y="0"/>
                  </a:moveTo>
                  <a:cubicBezTo>
                    <a:pt x="1" y="27"/>
                    <a:pt x="1" y="62"/>
                    <a:pt x="1" y="98"/>
                  </a:cubicBezTo>
                  <a:cubicBezTo>
                    <a:pt x="1" y="71"/>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8"/>
            <p:cNvSpPr/>
            <p:nvPr/>
          </p:nvSpPr>
          <p:spPr>
            <a:xfrm>
              <a:off x="2744784" y="5011452"/>
              <a:ext cx="1766" cy="1683"/>
            </a:xfrm>
            <a:custGeom>
              <a:rect b="b" l="l" r="r" t="t"/>
              <a:pathLst>
                <a:path extrusionOk="0" h="16" w="10">
                  <a:moveTo>
                    <a:pt x="8" y="1"/>
                  </a:moveTo>
                  <a:cubicBezTo>
                    <a:pt x="7" y="1"/>
                    <a:pt x="4" y="3"/>
                    <a:pt x="1" y="6"/>
                  </a:cubicBezTo>
                  <a:lnTo>
                    <a:pt x="10" y="15"/>
                  </a:lnTo>
                  <a:cubicBezTo>
                    <a:pt x="10" y="5"/>
                    <a:pt x="10" y="1"/>
                    <a:pt x="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8"/>
            <p:cNvSpPr/>
            <p:nvPr/>
          </p:nvSpPr>
          <p:spPr>
            <a:xfrm>
              <a:off x="2738605" y="5004614"/>
              <a:ext cx="6356" cy="10308"/>
            </a:xfrm>
            <a:custGeom>
              <a:rect b="b" l="l" r="r" t="t"/>
              <a:pathLst>
                <a:path extrusionOk="0" h="98" w="36">
                  <a:moveTo>
                    <a:pt x="0" y="1"/>
                  </a:moveTo>
                  <a:lnTo>
                    <a:pt x="0" y="1"/>
                  </a:lnTo>
                  <a:cubicBezTo>
                    <a:pt x="9" y="36"/>
                    <a:pt x="18" y="71"/>
                    <a:pt x="36" y="98"/>
                  </a:cubicBezTo>
                  <a:cubicBezTo>
                    <a:pt x="36" y="89"/>
                    <a:pt x="36" y="80"/>
                    <a:pt x="36" y="71"/>
                  </a:cubicBezTo>
                  <a:cubicBezTo>
                    <a:pt x="27" y="45"/>
                    <a:pt x="18"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8"/>
            <p:cNvSpPr/>
            <p:nvPr/>
          </p:nvSpPr>
          <p:spPr>
            <a:xfrm>
              <a:off x="2652798" y="4859981"/>
              <a:ext cx="48553" cy="51226"/>
            </a:xfrm>
            <a:custGeom>
              <a:rect b="b" l="l" r="r" t="t"/>
              <a:pathLst>
                <a:path extrusionOk="0" h="487" w="275">
                  <a:moveTo>
                    <a:pt x="15" y="1"/>
                  </a:moveTo>
                  <a:cubicBezTo>
                    <a:pt x="10" y="1"/>
                    <a:pt x="5" y="3"/>
                    <a:pt x="1" y="7"/>
                  </a:cubicBezTo>
                  <a:lnTo>
                    <a:pt x="54" y="148"/>
                  </a:lnTo>
                  <a:cubicBezTo>
                    <a:pt x="52" y="149"/>
                    <a:pt x="51" y="149"/>
                    <a:pt x="50" y="149"/>
                  </a:cubicBezTo>
                  <a:cubicBezTo>
                    <a:pt x="39" y="149"/>
                    <a:pt x="28" y="131"/>
                    <a:pt x="23" y="131"/>
                  </a:cubicBezTo>
                  <a:cubicBezTo>
                    <a:pt x="20" y="131"/>
                    <a:pt x="18" y="135"/>
                    <a:pt x="18" y="148"/>
                  </a:cubicBezTo>
                  <a:cubicBezTo>
                    <a:pt x="45" y="157"/>
                    <a:pt x="107" y="299"/>
                    <a:pt x="98" y="431"/>
                  </a:cubicBezTo>
                  <a:cubicBezTo>
                    <a:pt x="115" y="470"/>
                    <a:pt x="135" y="486"/>
                    <a:pt x="156" y="486"/>
                  </a:cubicBezTo>
                  <a:cubicBezTo>
                    <a:pt x="201" y="486"/>
                    <a:pt x="250" y="410"/>
                    <a:pt x="274" y="325"/>
                  </a:cubicBezTo>
                  <a:cubicBezTo>
                    <a:pt x="266" y="325"/>
                    <a:pt x="248" y="325"/>
                    <a:pt x="204" y="201"/>
                  </a:cubicBezTo>
                  <a:lnTo>
                    <a:pt x="204" y="201"/>
                  </a:lnTo>
                  <a:cubicBezTo>
                    <a:pt x="197" y="238"/>
                    <a:pt x="214" y="421"/>
                    <a:pt x="189" y="421"/>
                  </a:cubicBezTo>
                  <a:cubicBezTo>
                    <a:pt x="184" y="421"/>
                    <a:pt x="177" y="414"/>
                    <a:pt x="169" y="396"/>
                  </a:cubicBezTo>
                  <a:cubicBezTo>
                    <a:pt x="116" y="228"/>
                    <a:pt x="151" y="246"/>
                    <a:pt x="151" y="166"/>
                  </a:cubicBezTo>
                  <a:lnTo>
                    <a:pt x="151" y="166"/>
                  </a:lnTo>
                  <a:cubicBezTo>
                    <a:pt x="148" y="176"/>
                    <a:pt x="144" y="180"/>
                    <a:pt x="139" y="180"/>
                  </a:cubicBezTo>
                  <a:cubicBezTo>
                    <a:pt x="111" y="180"/>
                    <a:pt x="59" y="1"/>
                    <a:pt x="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28"/>
            <p:cNvSpPr/>
            <p:nvPr/>
          </p:nvSpPr>
          <p:spPr>
            <a:xfrm>
              <a:off x="2702764" y="4894167"/>
              <a:ext cx="11123" cy="32608"/>
            </a:xfrm>
            <a:custGeom>
              <a:rect b="b" l="l" r="r" t="t"/>
              <a:pathLst>
                <a:path extrusionOk="0" h="310" w="63">
                  <a:moveTo>
                    <a:pt x="0" y="0"/>
                  </a:moveTo>
                  <a:lnTo>
                    <a:pt x="53" y="265"/>
                  </a:lnTo>
                  <a:lnTo>
                    <a:pt x="44" y="256"/>
                  </a:lnTo>
                  <a:lnTo>
                    <a:pt x="62" y="309"/>
                  </a:lnTo>
                  <a:cubicBezTo>
                    <a:pt x="53" y="238"/>
                    <a:pt x="53" y="194"/>
                    <a:pt x="62" y="106"/>
                  </a:cubicBezTo>
                  <a:cubicBezTo>
                    <a:pt x="27" y="27"/>
                    <a:pt x="18"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28"/>
            <p:cNvSpPr/>
            <p:nvPr/>
          </p:nvSpPr>
          <p:spPr>
            <a:xfrm>
              <a:off x="2702764" y="4926670"/>
              <a:ext cx="25071" cy="39971"/>
            </a:xfrm>
            <a:custGeom>
              <a:rect b="b" l="l" r="r" t="t"/>
              <a:pathLst>
                <a:path extrusionOk="0" h="380" w="142">
                  <a:moveTo>
                    <a:pt x="53" y="0"/>
                  </a:moveTo>
                  <a:lnTo>
                    <a:pt x="53" y="0"/>
                  </a:lnTo>
                  <a:cubicBezTo>
                    <a:pt x="62" y="53"/>
                    <a:pt x="80" y="124"/>
                    <a:pt x="106" y="239"/>
                  </a:cubicBezTo>
                  <a:cubicBezTo>
                    <a:pt x="103" y="211"/>
                    <a:pt x="103" y="202"/>
                    <a:pt x="105" y="202"/>
                  </a:cubicBezTo>
                  <a:cubicBezTo>
                    <a:pt x="109" y="202"/>
                    <a:pt x="118" y="236"/>
                    <a:pt x="124" y="247"/>
                  </a:cubicBezTo>
                  <a:cubicBezTo>
                    <a:pt x="115" y="247"/>
                    <a:pt x="115" y="247"/>
                    <a:pt x="106" y="239"/>
                  </a:cubicBezTo>
                  <a:cubicBezTo>
                    <a:pt x="73" y="212"/>
                    <a:pt x="44" y="133"/>
                    <a:pt x="21" y="133"/>
                  </a:cubicBezTo>
                  <a:cubicBezTo>
                    <a:pt x="13" y="133"/>
                    <a:pt x="7" y="140"/>
                    <a:pt x="0" y="159"/>
                  </a:cubicBezTo>
                  <a:cubicBezTo>
                    <a:pt x="36" y="318"/>
                    <a:pt x="53" y="265"/>
                    <a:pt x="80" y="362"/>
                  </a:cubicBezTo>
                  <a:cubicBezTo>
                    <a:pt x="63" y="282"/>
                    <a:pt x="60" y="259"/>
                    <a:pt x="64" y="259"/>
                  </a:cubicBezTo>
                  <a:cubicBezTo>
                    <a:pt x="69" y="259"/>
                    <a:pt x="86" y="304"/>
                    <a:pt x="94" y="304"/>
                  </a:cubicBezTo>
                  <a:cubicBezTo>
                    <a:pt x="100" y="304"/>
                    <a:pt x="102" y="288"/>
                    <a:pt x="97" y="239"/>
                  </a:cubicBezTo>
                  <a:lnTo>
                    <a:pt x="97" y="239"/>
                  </a:lnTo>
                  <a:cubicBezTo>
                    <a:pt x="115" y="291"/>
                    <a:pt x="124" y="336"/>
                    <a:pt x="142" y="380"/>
                  </a:cubicBezTo>
                  <a:lnTo>
                    <a:pt x="124" y="239"/>
                  </a:lnTo>
                  <a:lnTo>
                    <a:pt x="124" y="247"/>
                  </a:lnTo>
                  <a:lnTo>
                    <a:pt x="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8"/>
            <p:cNvSpPr/>
            <p:nvPr/>
          </p:nvSpPr>
          <p:spPr>
            <a:xfrm>
              <a:off x="2733132" y="5088344"/>
              <a:ext cx="883" cy="2735"/>
            </a:xfrm>
            <a:custGeom>
              <a:rect b="b" l="l" r="r" t="t"/>
              <a:pathLst>
                <a:path extrusionOk="0" h="26" w="5">
                  <a:moveTo>
                    <a:pt x="2" y="0"/>
                  </a:moveTo>
                  <a:cubicBezTo>
                    <a:pt x="1" y="0"/>
                    <a:pt x="0" y="6"/>
                    <a:pt x="5" y="26"/>
                  </a:cubicBezTo>
                  <a:cubicBezTo>
                    <a:pt x="5" y="17"/>
                    <a:pt x="5" y="17"/>
                    <a:pt x="5" y="8"/>
                  </a:cubicBezTo>
                  <a:cubicBezTo>
                    <a:pt x="5" y="4"/>
                    <a:pt x="3"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8"/>
            <p:cNvSpPr/>
            <p:nvPr/>
          </p:nvSpPr>
          <p:spPr>
            <a:xfrm>
              <a:off x="2733838" y="5063941"/>
              <a:ext cx="11123" cy="32293"/>
            </a:xfrm>
            <a:custGeom>
              <a:rect b="b" l="l" r="r" t="t"/>
              <a:pathLst>
                <a:path extrusionOk="0" h="307" w="63">
                  <a:moveTo>
                    <a:pt x="61" y="0"/>
                  </a:moveTo>
                  <a:cubicBezTo>
                    <a:pt x="60" y="0"/>
                    <a:pt x="58" y="4"/>
                    <a:pt x="56" y="11"/>
                  </a:cubicBezTo>
                  <a:lnTo>
                    <a:pt x="56" y="11"/>
                  </a:lnTo>
                  <a:cubicBezTo>
                    <a:pt x="58" y="8"/>
                    <a:pt x="60" y="5"/>
                    <a:pt x="63" y="2"/>
                  </a:cubicBezTo>
                  <a:cubicBezTo>
                    <a:pt x="62" y="1"/>
                    <a:pt x="62" y="0"/>
                    <a:pt x="61" y="0"/>
                  </a:cubicBezTo>
                  <a:close/>
                  <a:moveTo>
                    <a:pt x="56" y="11"/>
                  </a:moveTo>
                  <a:lnTo>
                    <a:pt x="56" y="11"/>
                  </a:lnTo>
                  <a:cubicBezTo>
                    <a:pt x="33" y="44"/>
                    <a:pt x="17" y="79"/>
                    <a:pt x="1" y="143"/>
                  </a:cubicBezTo>
                  <a:cubicBezTo>
                    <a:pt x="10" y="161"/>
                    <a:pt x="27" y="179"/>
                    <a:pt x="36" y="240"/>
                  </a:cubicBezTo>
                  <a:cubicBezTo>
                    <a:pt x="36" y="258"/>
                    <a:pt x="34" y="264"/>
                    <a:pt x="31" y="264"/>
                  </a:cubicBezTo>
                  <a:cubicBezTo>
                    <a:pt x="24" y="264"/>
                    <a:pt x="13" y="240"/>
                    <a:pt x="1" y="240"/>
                  </a:cubicBezTo>
                  <a:cubicBezTo>
                    <a:pt x="12" y="263"/>
                    <a:pt x="30" y="306"/>
                    <a:pt x="42" y="306"/>
                  </a:cubicBezTo>
                  <a:cubicBezTo>
                    <a:pt x="49" y="306"/>
                    <a:pt x="54" y="291"/>
                    <a:pt x="54" y="249"/>
                  </a:cubicBezTo>
                  <a:lnTo>
                    <a:pt x="45" y="231"/>
                  </a:lnTo>
                  <a:cubicBezTo>
                    <a:pt x="38" y="149"/>
                    <a:pt x="47" y="44"/>
                    <a:pt x="56"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8"/>
            <p:cNvSpPr/>
            <p:nvPr/>
          </p:nvSpPr>
          <p:spPr>
            <a:xfrm>
              <a:off x="2713710" y="4992623"/>
              <a:ext cx="12536" cy="24193"/>
            </a:xfrm>
            <a:custGeom>
              <a:rect b="b" l="l" r="r" t="t"/>
              <a:pathLst>
                <a:path extrusionOk="0" h="230" w="71">
                  <a:moveTo>
                    <a:pt x="9" y="0"/>
                  </a:moveTo>
                  <a:lnTo>
                    <a:pt x="0" y="115"/>
                  </a:lnTo>
                  <a:lnTo>
                    <a:pt x="18" y="106"/>
                  </a:lnTo>
                  <a:cubicBezTo>
                    <a:pt x="35" y="230"/>
                    <a:pt x="53" y="203"/>
                    <a:pt x="71" y="212"/>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8"/>
            <p:cNvSpPr/>
            <p:nvPr/>
          </p:nvSpPr>
          <p:spPr>
            <a:xfrm>
              <a:off x="2697997" y="4880177"/>
              <a:ext cx="14301" cy="12202"/>
            </a:xfrm>
            <a:custGeom>
              <a:rect b="b" l="l" r="r" t="t"/>
              <a:pathLst>
                <a:path extrusionOk="0" h="116" w="81">
                  <a:moveTo>
                    <a:pt x="1" y="1"/>
                  </a:moveTo>
                  <a:lnTo>
                    <a:pt x="36" y="98"/>
                  </a:lnTo>
                  <a:lnTo>
                    <a:pt x="80" y="11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8"/>
            <p:cNvSpPr/>
            <p:nvPr/>
          </p:nvSpPr>
          <p:spPr>
            <a:xfrm>
              <a:off x="2693406" y="4854195"/>
              <a:ext cx="6356" cy="7574"/>
            </a:xfrm>
            <a:custGeom>
              <a:rect b="b" l="l" r="r" t="t"/>
              <a:pathLst>
                <a:path extrusionOk="0" h="72" w="36">
                  <a:moveTo>
                    <a:pt x="0" y="0"/>
                  </a:moveTo>
                  <a:lnTo>
                    <a:pt x="0" y="62"/>
                  </a:lnTo>
                  <a:lnTo>
                    <a:pt x="36" y="7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8"/>
            <p:cNvSpPr/>
            <p:nvPr/>
          </p:nvSpPr>
          <p:spPr>
            <a:xfrm>
              <a:off x="704140" y="4143650"/>
              <a:ext cx="11123" cy="1052"/>
            </a:xfrm>
            <a:custGeom>
              <a:rect b="b" l="l" r="r" t="t"/>
              <a:pathLst>
                <a:path extrusionOk="0" h="10" w="63">
                  <a:moveTo>
                    <a:pt x="62" y="1"/>
                  </a:moveTo>
                  <a:cubicBezTo>
                    <a:pt x="55" y="1"/>
                    <a:pt x="48" y="2"/>
                    <a:pt x="41" y="4"/>
                  </a:cubicBezTo>
                  <a:lnTo>
                    <a:pt x="41" y="4"/>
                  </a:lnTo>
                  <a:lnTo>
                    <a:pt x="62" y="1"/>
                  </a:lnTo>
                  <a:close/>
                  <a:moveTo>
                    <a:pt x="41" y="4"/>
                  </a:moveTo>
                  <a:lnTo>
                    <a:pt x="1" y="9"/>
                  </a:lnTo>
                  <a:cubicBezTo>
                    <a:pt x="16" y="9"/>
                    <a:pt x="29" y="6"/>
                    <a:pt x="41"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8"/>
            <p:cNvSpPr/>
            <p:nvPr/>
          </p:nvSpPr>
          <p:spPr>
            <a:xfrm>
              <a:off x="792948" y="4139968"/>
              <a:ext cx="4944" cy="1893"/>
            </a:xfrm>
            <a:custGeom>
              <a:rect b="b" l="l" r="r" t="t"/>
              <a:pathLst>
                <a:path extrusionOk="0" h="18" w="28">
                  <a:moveTo>
                    <a:pt x="27" y="0"/>
                  </a:moveTo>
                  <a:lnTo>
                    <a:pt x="27" y="0"/>
                  </a:lnTo>
                  <a:cubicBezTo>
                    <a:pt x="10" y="9"/>
                    <a:pt x="1" y="18"/>
                    <a:pt x="18" y="18"/>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8"/>
            <p:cNvSpPr/>
            <p:nvPr/>
          </p:nvSpPr>
          <p:spPr>
            <a:xfrm>
              <a:off x="2266139" y="4151328"/>
              <a:ext cx="22070" cy="18408"/>
            </a:xfrm>
            <a:custGeom>
              <a:rect b="b" l="l" r="r" t="t"/>
              <a:pathLst>
                <a:path extrusionOk="0" h="175" w="125">
                  <a:moveTo>
                    <a:pt x="10" y="0"/>
                  </a:moveTo>
                  <a:cubicBezTo>
                    <a:pt x="6" y="0"/>
                    <a:pt x="3" y="2"/>
                    <a:pt x="1" y="7"/>
                  </a:cubicBezTo>
                  <a:lnTo>
                    <a:pt x="1" y="51"/>
                  </a:lnTo>
                  <a:cubicBezTo>
                    <a:pt x="54" y="95"/>
                    <a:pt x="98" y="140"/>
                    <a:pt x="125" y="175"/>
                  </a:cubicBezTo>
                  <a:cubicBezTo>
                    <a:pt x="79" y="91"/>
                    <a:pt x="33"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8"/>
            <p:cNvSpPr/>
            <p:nvPr/>
          </p:nvSpPr>
          <p:spPr>
            <a:xfrm>
              <a:off x="1461746" y="4102837"/>
              <a:ext cx="15890" cy="3787"/>
            </a:xfrm>
            <a:custGeom>
              <a:rect b="b" l="l" r="r" t="t"/>
              <a:pathLst>
                <a:path extrusionOk="0" h="36" w="90">
                  <a:moveTo>
                    <a:pt x="89" y="0"/>
                  </a:moveTo>
                  <a:lnTo>
                    <a:pt x="89" y="0"/>
                  </a:lnTo>
                  <a:cubicBezTo>
                    <a:pt x="63" y="9"/>
                    <a:pt x="36" y="18"/>
                    <a:pt x="1" y="27"/>
                  </a:cubicBezTo>
                  <a:lnTo>
                    <a:pt x="27" y="35"/>
                  </a:lnTo>
                  <a:cubicBezTo>
                    <a:pt x="54" y="18"/>
                    <a:pt x="71" y="9"/>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8"/>
            <p:cNvSpPr/>
            <p:nvPr/>
          </p:nvSpPr>
          <p:spPr>
            <a:xfrm>
              <a:off x="1429083" y="4119562"/>
              <a:ext cx="21893" cy="1893"/>
            </a:xfrm>
            <a:custGeom>
              <a:rect b="b" l="l" r="r" t="t"/>
              <a:pathLst>
                <a:path extrusionOk="0" h="18" w="124">
                  <a:moveTo>
                    <a:pt x="0" y="0"/>
                  </a:moveTo>
                  <a:cubicBezTo>
                    <a:pt x="22" y="7"/>
                    <a:pt x="54" y="9"/>
                    <a:pt x="93" y="13"/>
                  </a:cubicBezTo>
                  <a:lnTo>
                    <a:pt x="93" y="13"/>
                  </a:lnTo>
                  <a:lnTo>
                    <a:pt x="0" y="0"/>
                  </a:lnTo>
                  <a:close/>
                  <a:moveTo>
                    <a:pt x="93" y="13"/>
                  </a:moveTo>
                  <a:lnTo>
                    <a:pt x="124" y="18"/>
                  </a:lnTo>
                  <a:cubicBezTo>
                    <a:pt x="113" y="16"/>
                    <a:pt x="103" y="15"/>
                    <a:pt x="93" y="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8"/>
            <p:cNvSpPr/>
            <p:nvPr/>
          </p:nvSpPr>
          <p:spPr>
            <a:xfrm>
              <a:off x="297177" y="4204974"/>
              <a:ext cx="15890" cy="6627"/>
            </a:xfrm>
            <a:custGeom>
              <a:rect b="b" l="l" r="r" t="t"/>
              <a:pathLst>
                <a:path extrusionOk="0" h="63" w="90">
                  <a:moveTo>
                    <a:pt x="36" y="0"/>
                  </a:moveTo>
                  <a:lnTo>
                    <a:pt x="1" y="62"/>
                  </a:lnTo>
                  <a:cubicBezTo>
                    <a:pt x="89" y="9"/>
                    <a:pt x="45"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8"/>
            <p:cNvSpPr/>
            <p:nvPr/>
          </p:nvSpPr>
          <p:spPr>
            <a:xfrm>
              <a:off x="2576526" y="4542102"/>
              <a:ext cx="6356" cy="22405"/>
            </a:xfrm>
            <a:custGeom>
              <a:rect b="b" l="l" r="r" t="t"/>
              <a:pathLst>
                <a:path extrusionOk="0" h="213" w="36">
                  <a:moveTo>
                    <a:pt x="9" y="1"/>
                  </a:moveTo>
                  <a:lnTo>
                    <a:pt x="9" y="1"/>
                  </a:lnTo>
                  <a:cubicBezTo>
                    <a:pt x="18" y="115"/>
                    <a:pt x="0" y="186"/>
                    <a:pt x="35" y="213"/>
                  </a:cubicBezTo>
                  <a:cubicBezTo>
                    <a:pt x="27" y="124"/>
                    <a:pt x="27" y="7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8"/>
            <p:cNvSpPr/>
            <p:nvPr/>
          </p:nvSpPr>
          <p:spPr>
            <a:xfrm>
              <a:off x="733802" y="4101890"/>
              <a:ext cx="11123" cy="2840"/>
            </a:xfrm>
            <a:custGeom>
              <a:rect b="b" l="l" r="r" t="t"/>
              <a:pathLst>
                <a:path extrusionOk="0" h="27" w="63">
                  <a:moveTo>
                    <a:pt x="53" y="0"/>
                  </a:moveTo>
                  <a:lnTo>
                    <a:pt x="53" y="0"/>
                  </a:lnTo>
                  <a:cubicBezTo>
                    <a:pt x="18" y="9"/>
                    <a:pt x="0" y="18"/>
                    <a:pt x="0" y="27"/>
                  </a:cubicBezTo>
                  <a:cubicBezTo>
                    <a:pt x="44" y="18"/>
                    <a:pt x="62"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8"/>
            <p:cNvSpPr/>
            <p:nvPr/>
          </p:nvSpPr>
          <p:spPr>
            <a:xfrm>
              <a:off x="2565579" y="4518014"/>
              <a:ext cx="12536" cy="24193"/>
            </a:xfrm>
            <a:custGeom>
              <a:rect b="b" l="l" r="r" t="t"/>
              <a:pathLst>
                <a:path extrusionOk="0" h="230" w="71">
                  <a:moveTo>
                    <a:pt x="0" y="0"/>
                  </a:moveTo>
                  <a:cubicBezTo>
                    <a:pt x="0" y="18"/>
                    <a:pt x="0" y="27"/>
                    <a:pt x="0" y="44"/>
                  </a:cubicBezTo>
                  <a:cubicBezTo>
                    <a:pt x="27" y="97"/>
                    <a:pt x="44" y="141"/>
                    <a:pt x="71" y="230"/>
                  </a:cubicBezTo>
                  <a:cubicBezTo>
                    <a:pt x="53" y="132"/>
                    <a:pt x="44" y="7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8"/>
            <p:cNvSpPr/>
            <p:nvPr/>
          </p:nvSpPr>
          <p:spPr>
            <a:xfrm>
              <a:off x="-179703" y="5065939"/>
              <a:ext cx="1589" cy="2314"/>
            </a:xfrm>
            <a:custGeom>
              <a:rect b="b" l="l" r="r" t="t"/>
              <a:pathLst>
                <a:path extrusionOk="0" h="22" w="9">
                  <a:moveTo>
                    <a:pt x="9" y="1"/>
                  </a:moveTo>
                  <a:lnTo>
                    <a:pt x="0" y="18"/>
                  </a:lnTo>
                  <a:cubicBezTo>
                    <a:pt x="2" y="21"/>
                    <a:pt x="4" y="22"/>
                    <a:pt x="5" y="22"/>
                  </a:cubicBezTo>
                  <a:cubicBezTo>
                    <a:pt x="9" y="22"/>
                    <a:pt x="9" y="14"/>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8"/>
            <p:cNvSpPr/>
            <p:nvPr/>
          </p:nvSpPr>
          <p:spPr>
            <a:xfrm>
              <a:off x="-273278" y="5331539"/>
              <a:ext cx="177" cy="11255"/>
            </a:xfrm>
            <a:custGeom>
              <a:rect b="b" l="l" r="r" t="t"/>
              <a:pathLst>
                <a:path extrusionOk="0" h="107" w="1">
                  <a:moveTo>
                    <a:pt x="0" y="107"/>
                  </a:moveTo>
                  <a:lnTo>
                    <a:pt x="0" y="1"/>
                  </a:lnTo>
                  <a:cubicBezTo>
                    <a:pt x="0" y="19"/>
                    <a:pt x="0" y="54"/>
                    <a:pt x="0" y="1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8"/>
            <p:cNvSpPr/>
            <p:nvPr/>
          </p:nvSpPr>
          <p:spPr>
            <a:xfrm>
              <a:off x="2655976" y="4743643"/>
              <a:ext cx="883" cy="3261"/>
            </a:xfrm>
            <a:custGeom>
              <a:rect b="b" l="l" r="r" t="t"/>
              <a:pathLst>
                <a:path extrusionOk="0" h="31" w="5">
                  <a:moveTo>
                    <a:pt x="0" y="1"/>
                  </a:moveTo>
                  <a:cubicBezTo>
                    <a:pt x="0" y="6"/>
                    <a:pt x="4" y="30"/>
                    <a:pt x="4" y="30"/>
                  </a:cubicBezTo>
                  <a:cubicBezTo>
                    <a:pt x="4" y="30"/>
                    <a:pt x="4" y="2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8"/>
            <p:cNvSpPr/>
            <p:nvPr/>
          </p:nvSpPr>
          <p:spPr>
            <a:xfrm>
              <a:off x="2637261" y="4775199"/>
              <a:ext cx="3355" cy="1999"/>
            </a:xfrm>
            <a:custGeom>
              <a:rect b="b" l="l" r="r" t="t"/>
              <a:pathLst>
                <a:path extrusionOk="0" h="19" w="19">
                  <a:moveTo>
                    <a:pt x="18" y="19"/>
                  </a:moveTo>
                  <a:cubicBezTo>
                    <a:pt x="18" y="10"/>
                    <a:pt x="9" y="1"/>
                    <a:pt x="0" y="1"/>
                  </a:cubicBezTo>
                  <a:cubicBezTo>
                    <a:pt x="9" y="1"/>
                    <a:pt x="18" y="10"/>
                    <a:pt x="18"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8"/>
            <p:cNvSpPr/>
            <p:nvPr/>
          </p:nvSpPr>
          <p:spPr>
            <a:xfrm>
              <a:off x="2495309" y="4464999"/>
              <a:ext cx="177" cy="1999"/>
            </a:xfrm>
            <a:custGeom>
              <a:rect b="b" l="l" r="r" t="t"/>
              <a:pathLst>
                <a:path extrusionOk="0" h="19" w="1">
                  <a:moveTo>
                    <a:pt x="1" y="10"/>
                  </a:moveTo>
                  <a:lnTo>
                    <a:pt x="1" y="1"/>
                  </a:lnTo>
                  <a:cubicBezTo>
                    <a:pt x="1" y="18"/>
                    <a:pt x="1" y="18"/>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8"/>
            <p:cNvSpPr/>
            <p:nvPr/>
          </p:nvSpPr>
          <p:spPr>
            <a:xfrm>
              <a:off x="2654387" y="4745536"/>
              <a:ext cx="1766" cy="8415"/>
            </a:xfrm>
            <a:custGeom>
              <a:rect b="b" l="l" r="r" t="t"/>
              <a:pathLst>
                <a:path extrusionOk="0" h="80" w="10">
                  <a:moveTo>
                    <a:pt x="1" y="0"/>
                  </a:moveTo>
                  <a:cubicBezTo>
                    <a:pt x="1" y="9"/>
                    <a:pt x="1" y="36"/>
                    <a:pt x="9" y="80"/>
                  </a:cubicBezTo>
                  <a:cubicBezTo>
                    <a:pt x="9" y="53"/>
                    <a:pt x="9"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28"/>
            <p:cNvSpPr/>
            <p:nvPr/>
          </p:nvSpPr>
          <p:spPr>
            <a:xfrm>
              <a:off x="2657565" y="4752058"/>
              <a:ext cx="3178" cy="5680"/>
            </a:xfrm>
            <a:custGeom>
              <a:rect b="b" l="l" r="r" t="t"/>
              <a:pathLst>
                <a:path extrusionOk="0" h="54" w="18">
                  <a:moveTo>
                    <a:pt x="0" y="0"/>
                  </a:moveTo>
                  <a:cubicBezTo>
                    <a:pt x="3" y="8"/>
                    <a:pt x="5" y="15"/>
                    <a:pt x="7" y="21"/>
                  </a:cubicBezTo>
                  <a:lnTo>
                    <a:pt x="7" y="21"/>
                  </a:lnTo>
                  <a:cubicBezTo>
                    <a:pt x="6" y="14"/>
                    <a:pt x="4" y="7"/>
                    <a:pt x="0" y="0"/>
                  </a:cubicBezTo>
                  <a:close/>
                  <a:moveTo>
                    <a:pt x="7" y="21"/>
                  </a:moveTo>
                  <a:cubicBezTo>
                    <a:pt x="9" y="31"/>
                    <a:pt x="9" y="42"/>
                    <a:pt x="9" y="53"/>
                  </a:cubicBezTo>
                  <a:cubicBezTo>
                    <a:pt x="17" y="53"/>
                    <a:pt x="18" y="53"/>
                    <a:pt x="7" y="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28"/>
            <p:cNvSpPr/>
            <p:nvPr/>
          </p:nvSpPr>
          <p:spPr>
            <a:xfrm>
              <a:off x="2651386" y="4735438"/>
              <a:ext cx="3178" cy="10203"/>
            </a:xfrm>
            <a:custGeom>
              <a:rect b="b" l="l" r="r" t="t"/>
              <a:pathLst>
                <a:path extrusionOk="0" h="97" w="18">
                  <a:moveTo>
                    <a:pt x="0" y="0"/>
                  </a:moveTo>
                  <a:cubicBezTo>
                    <a:pt x="9" y="35"/>
                    <a:pt x="18" y="61"/>
                    <a:pt x="18" y="96"/>
                  </a:cubicBezTo>
                  <a:cubicBezTo>
                    <a:pt x="18" y="79"/>
                    <a:pt x="18" y="79"/>
                    <a:pt x="18" y="79"/>
                  </a:cubicBezTo>
                  <a:cubicBezTo>
                    <a:pt x="18" y="61"/>
                    <a:pt x="9" y="3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8"/>
            <p:cNvSpPr/>
            <p:nvPr/>
          </p:nvSpPr>
          <p:spPr>
            <a:xfrm>
              <a:off x="-75358" y="4556092"/>
              <a:ext cx="1766" cy="5259"/>
            </a:xfrm>
            <a:custGeom>
              <a:rect b="b" l="l" r="r" t="t"/>
              <a:pathLst>
                <a:path extrusionOk="0" h="50" w="10">
                  <a:moveTo>
                    <a:pt x="9" y="0"/>
                  </a:moveTo>
                  <a:lnTo>
                    <a:pt x="9" y="0"/>
                  </a:lnTo>
                  <a:cubicBezTo>
                    <a:pt x="9" y="1"/>
                    <a:pt x="9" y="1"/>
                    <a:pt x="9" y="2"/>
                  </a:cubicBezTo>
                  <a:lnTo>
                    <a:pt x="9" y="2"/>
                  </a:lnTo>
                  <a:cubicBezTo>
                    <a:pt x="9" y="1"/>
                    <a:pt x="9" y="1"/>
                    <a:pt x="9" y="0"/>
                  </a:cubicBezTo>
                  <a:close/>
                  <a:moveTo>
                    <a:pt x="9" y="2"/>
                  </a:moveTo>
                  <a:cubicBezTo>
                    <a:pt x="9" y="9"/>
                    <a:pt x="9" y="10"/>
                    <a:pt x="1" y="18"/>
                  </a:cubicBezTo>
                  <a:cubicBezTo>
                    <a:pt x="1" y="40"/>
                    <a:pt x="2" y="50"/>
                    <a:pt x="4" y="50"/>
                  </a:cubicBezTo>
                  <a:cubicBezTo>
                    <a:pt x="6" y="50"/>
                    <a:pt x="9" y="32"/>
                    <a:pt x="9"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8"/>
            <p:cNvSpPr/>
            <p:nvPr/>
          </p:nvSpPr>
          <p:spPr>
            <a:xfrm>
              <a:off x="2015251" y="4125978"/>
              <a:ext cx="1766" cy="1052"/>
            </a:xfrm>
            <a:custGeom>
              <a:rect b="b" l="l" r="r" t="t"/>
              <a:pathLst>
                <a:path extrusionOk="0" h="10" w="10">
                  <a:moveTo>
                    <a:pt x="0" y="1"/>
                  </a:moveTo>
                  <a:lnTo>
                    <a:pt x="0" y="10"/>
                  </a:lnTo>
                  <a:lnTo>
                    <a:pt x="9" y="1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8"/>
            <p:cNvSpPr/>
            <p:nvPr/>
          </p:nvSpPr>
          <p:spPr>
            <a:xfrm>
              <a:off x="1979410" y="4113987"/>
              <a:ext cx="36018" cy="12097"/>
            </a:xfrm>
            <a:custGeom>
              <a:rect b="b" l="l" r="r" t="t"/>
              <a:pathLst>
                <a:path extrusionOk="0" h="115" w="204">
                  <a:moveTo>
                    <a:pt x="159" y="0"/>
                  </a:moveTo>
                  <a:cubicBezTo>
                    <a:pt x="106" y="35"/>
                    <a:pt x="53" y="71"/>
                    <a:pt x="0" y="106"/>
                  </a:cubicBezTo>
                  <a:cubicBezTo>
                    <a:pt x="35" y="93"/>
                    <a:pt x="63" y="89"/>
                    <a:pt x="88" y="89"/>
                  </a:cubicBezTo>
                  <a:cubicBezTo>
                    <a:pt x="131" y="89"/>
                    <a:pt x="164" y="104"/>
                    <a:pt x="203" y="115"/>
                  </a:cubicBezTo>
                  <a:lnTo>
                    <a:pt x="1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8"/>
            <p:cNvSpPr/>
            <p:nvPr/>
          </p:nvSpPr>
          <p:spPr>
            <a:xfrm>
              <a:off x="-278046" y="4076750"/>
              <a:ext cx="2968461" cy="1331043"/>
            </a:xfrm>
            <a:custGeom>
              <a:rect b="b" l="l" r="r" t="t"/>
              <a:pathLst>
                <a:path extrusionOk="0" h="12654" w="16813">
                  <a:moveTo>
                    <a:pt x="10116" y="330"/>
                  </a:moveTo>
                  <a:cubicBezTo>
                    <a:pt x="10140" y="330"/>
                    <a:pt x="10164" y="332"/>
                    <a:pt x="10190" y="336"/>
                  </a:cubicBezTo>
                  <a:cubicBezTo>
                    <a:pt x="10175" y="344"/>
                    <a:pt x="10159" y="347"/>
                    <a:pt x="10140" y="347"/>
                  </a:cubicBezTo>
                  <a:cubicBezTo>
                    <a:pt x="10115" y="347"/>
                    <a:pt x="10085" y="342"/>
                    <a:pt x="10049" y="336"/>
                  </a:cubicBezTo>
                  <a:cubicBezTo>
                    <a:pt x="10071" y="332"/>
                    <a:pt x="10093" y="330"/>
                    <a:pt x="10116" y="330"/>
                  </a:cubicBezTo>
                  <a:close/>
                  <a:moveTo>
                    <a:pt x="13605" y="391"/>
                  </a:moveTo>
                  <a:cubicBezTo>
                    <a:pt x="13608" y="391"/>
                    <a:pt x="13614" y="393"/>
                    <a:pt x="13624" y="398"/>
                  </a:cubicBezTo>
                  <a:lnTo>
                    <a:pt x="13624" y="398"/>
                  </a:lnTo>
                  <a:cubicBezTo>
                    <a:pt x="13618" y="400"/>
                    <a:pt x="13612" y="403"/>
                    <a:pt x="13607" y="407"/>
                  </a:cubicBezTo>
                  <a:cubicBezTo>
                    <a:pt x="13607" y="401"/>
                    <a:pt x="13599" y="391"/>
                    <a:pt x="13605" y="391"/>
                  </a:cubicBezTo>
                  <a:close/>
                  <a:moveTo>
                    <a:pt x="6670" y="560"/>
                  </a:moveTo>
                  <a:cubicBezTo>
                    <a:pt x="6696" y="560"/>
                    <a:pt x="6727" y="570"/>
                    <a:pt x="6764" y="575"/>
                  </a:cubicBezTo>
                  <a:cubicBezTo>
                    <a:pt x="6738" y="582"/>
                    <a:pt x="6680" y="598"/>
                    <a:pt x="6639" y="598"/>
                  </a:cubicBezTo>
                  <a:cubicBezTo>
                    <a:pt x="6625" y="598"/>
                    <a:pt x="6614" y="597"/>
                    <a:pt x="6605" y="592"/>
                  </a:cubicBezTo>
                  <a:cubicBezTo>
                    <a:pt x="6626" y="568"/>
                    <a:pt x="6647" y="560"/>
                    <a:pt x="6670" y="560"/>
                  </a:cubicBezTo>
                  <a:close/>
                  <a:moveTo>
                    <a:pt x="5827" y="617"/>
                  </a:moveTo>
                  <a:lnTo>
                    <a:pt x="5802" y="619"/>
                  </a:lnTo>
                  <a:cubicBezTo>
                    <a:pt x="5811" y="619"/>
                    <a:pt x="5820" y="618"/>
                    <a:pt x="5827" y="617"/>
                  </a:cubicBezTo>
                  <a:close/>
                  <a:moveTo>
                    <a:pt x="13475" y="620"/>
                  </a:moveTo>
                  <a:cubicBezTo>
                    <a:pt x="13477" y="622"/>
                    <a:pt x="13480" y="625"/>
                    <a:pt x="13484" y="628"/>
                  </a:cubicBezTo>
                  <a:cubicBezTo>
                    <a:pt x="13481" y="625"/>
                    <a:pt x="13478" y="622"/>
                    <a:pt x="13475" y="620"/>
                  </a:cubicBezTo>
                  <a:close/>
                  <a:moveTo>
                    <a:pt x="2526" y="1264"/>
                  </a:moveTo>
                  <a:cubicBezTo>
                    <a:pt x="2524" y="1266"/>
                    <a:pt x="2522" y="1268"/>
                    <a:pt x="2520" y="1269"/>
                  </a:cubicBezTo>
                  <a:lnTo>
                    <a:pt x="2520" y="1269"/>
                  </a:lnTo>
                  <a:cubicBezTo>
                    <a:pt x="2522" y="1268"/>
                    <a:pt x="2524" y="1266"/>
                    <a:pt x="2526" y="1264"/>
                  </a:cubicBezTo>
                  <a:close/>
                  <a:moveTo>
                    <a:pt x="2630" y="1735"/>
                  </a:moveTo>
                  <a:cubicBezTo>
                    <a:pt x="2618" y="1752"/>
                    <a:pt x="2607" y="1768"/>
                    <a:pt x="2597" y="1784"/>
                  </a:cubicBezTo>
                  <a:cubicBezTo>
                    <a:pt x="2612" y="1765"/>
                    <a:pt x="2623" y="1749"/>
                    <a:pt x="2630" y="1735"/>
                  </a:cubicBezTo>
                  <a:close/>
                  <a:moveTo>
                    <a:pt x="787" y="5096"/>
                  </a:moveTo>
                  <a:cubicBezTo>
                    <a:pt x="782" y="5142"/>
                    <a:pt x="777" y="5156"/>
                    <a:pt x="774" y="5156"/>
                  </a:cubicBezTo>
                  <a:cubicBezTo>
                    <a:pt x="771" y="5156"/>
                    <a:pt x="769" y="5144"/>
                    <a:pt x="769" y="5131"/>
                  </a:cubicBezTo>
                  <a:lnTo>
                    <a:pt x="787" y="5096"/>
                  </a:lnTo>
                  <a:close/>
                  <a:moveTo>
                    <a:pt x="16618" y="6438"/>
                  </a:moveTo>
                  <a:cubicBezTo>
                    <a:pt x="16610" y="6438"/>
                    <a:pt x="16610" y="6438"/>
                    <a:pt x="16618" y="6447"/>
                  </a:cubicBezTo>
                  <a:cubicBezTo>
                    <a:pt x="16618" y="6442"/>
                    <a:pt x="16618" y="6440"/>
                    <a:pt x="16618" y="6438"/>
                  </a:cubicBezTo>
                  <a:close/>
                  <a:moveTo>
                    <a:pt x="16530" y="6659"/>
                  </a:moveTo>
                  <a:lnTo>
                    <a:pt x="16530" y="6659"/>
                  </a:lnTo>
                  <a:cubicBezTo>
                    <a:pt x="16532" y="6661"/>
                    <a:pt x="16533" y="6664"/>
                    <a:pt x="16534" y="6666"/>
                  </a:cubicBezTo>
                  <a:lnTo>
                    <a:pt x="16534" y="6666"/>
                  </a:lnTo>
                  <a:cubicBezTo>
                    <a:pt x="16533" y="6664"/>
                    <a:pt x="16532" y="6661"/>
                    <a:pt x="16530" y="6659"/>
                  </a:cubicBezTo>
                  <a:close/>
                  <a:moveTo>
                    <a:pt x="415" y="7478"/>
                  </a:moveTo>
                  <a:cubicBezTo>
                    <a:pt x="412" y="7480"/>
                    <a:pt x="410" y="7484"/>
                    <a:pt x="407" y="7489"/>
                  </a:cubicBezTo>
                  <a:cubicBezTo>
                    <a:pt x="410" y="7485"/>
                    <a:pt x="412" y="7481"/>
                    <a:pt x="415" y="7478"/>
                  </a:cubicBezTo>
                  <a:close/>
                  <a:moveTo>
                    <a:pt x="610" y="8990"/>
                  </a:moveTo>
                  <a:cubicBezTo>
                    <a:pt x="608" y="8994"/>
                    <a:pt x="607" y="9000"/>
                    <a:pt x="606" y="9007"/>
                  </a:cubicBezTo>
                  <a:lnTo>
                    <a:pt x="606" y="9007"/>
                  </a:lnTo>
                  <a:lnTo>
                    <a:pt x="610" y="8990"/>
                  </a:lnTo>
                  <a:close/>
                  <a:moveTo>
                    <a:pt x="10305" y="1"/>
                  </a:moveTo>
                  <a:lnTo>
                    <a:pt x="10305" y="1"/>
                  </a:lnTo>
                  <a:cubicBezTo>
                    <a:pt x="10067" y="19"/>
                    <a:pt x="10040" y="89"/>
                    <a:pt x="10023" y="160"/>
                  </a:cubicBezTo>
                  <a:cubicBezTo>
                    <a:pt x="9976" y="150"/>
                    <a:pt x="9939" y="145"/>
                    <a:pt x="9905" y="145"/>
                  </a:cubicBezTo>
                  <a:cubicBezTo>
                    <a:pt x="9850" y="145"/>
                    <a:pt x="9807" y="159"/>
                    <a:pt x="9758" y="186"/>
                  </a:cubicBezTo>
                  <a:cubicBezTo>
                    <a:pt x="9714" y="169"/>
                    <a:pt x="9643" y="142"/>
                    <a:pt x="9793" y="133"/>
                  </a:cubicBezTo>
                  <a:cubicBezTo>
                    <a:pt x="9771" y="133"/>
                    <a:pt x="9727" y="133"/>
                    <a:pt x="9674" y="133"/>
                  </a:cubicBezTo>
                  <a:cubicBezTo>
                    <a:pt x="9515" y="133"/>
                    <a:pt x="9270" y="138"/>
                    <a:pt x="9263" y="177"/>
                  </a:cubicBezTo>
                  <a:cubicBezTo>
                    <a:pt x="9255" y="172"/>
                    <a:pt x="9241" y="170"/>
                    <a:pt x="9225" y="170"/>
                  </a:cubicBezTo>
                  <a:cubicBezTo>
                    <a:pt x="9189" y="170"/>
                    <a:pt x="9143" y="180"/>
                    <a:pt x="9131" y="186"/>
                  </a:cubicBezTo>
                  <a:cubicBezTo>
                    <a:pt x="8937" y="186"/>
                    <a:pt x="8919" y="186"/>
                    <a:pt x="8733" y="195"/>
                  </a:cubicBezTo>
                  <a:lnTo>
                    <a:pt x="8786" y="204"/>
                  </a:lnTo>
                  <a:cubicBezTo>
                    <a:pt x="8754" y="232"/>
                    <a:pt x="8720" y="238"/>
                    <a:pt x="8678" y="238"/>
                  </a:cubicBezTo>
                  <a:cubicBezTo>
                    <a:pt x="8646" y="238"/>
                    <a:pt x="8610" y="235"/>
                    <a:pt x="8566" y="235"/>
                  </a:cubicBezTo>
                  <a:cubicBezTo>
                    <a:pt x="8542" y="235"/>
                    <a:pt x="8515" y="236"/>
                    <a:pt x="8486" y="239"/>
                  </a:cubicBezTo>
                  <a:lnTo>
                    <a:pt x="8486" y="230"/>
                  </a:lnTo>
                  <a:cubicBezTo>
                    <a:pt x="8404" y="222"/>
                    <a:pt x="8353" y="219"/>
                    <a:pt x="8318" y="219"/>
                  </a:cubicBezTo>
                  <a:cubicBezTo>
                    <a:pt x="8242" y="219"/>
                    <a:pt x="8244" y="233"/>
                    <a:pt x="8169" y="233"/>
                  </a:cubicBezTo>
                  <a:cubicBezTo>
                    <a:pt x="8134" y="233"/>
                    <a:pt x="8083" y="230"/>
                    <a:pt x="8001" y="222"/>
                  </a:cubicBezTo>
                  <a:lnTo>
                    <a:pt x="8001" y="222"/>
                  </a:lnTo>
                  <a:lnTo>
                    <a:pt x="8018" y="257"/>
                  </a:lnTo>
                  <a:cubicBezTo>
                    <a:pt x="8011" y="281"/>
                    <a:pt x="7985" y="289"/>
                    <a:pt x="7947" y="289"/>
                  </a:cubicBezTo>
                  <a:cubicBezTo>
                    <a:pt x="7866" y="289"/>
                    <a:pt x="7728" y="250"/>
                    <a:pt x="7604" y="250"/>
                  </a:cubicBezTo>
                  <a:cubicBezTo>
                    <a:pt x="7576" y="250"/>
                    <a:pt x="7549" y="252"/>
                    <a:pt x="7524" y="257"/>
                  </a:cubicBezTo>
                  <a:lnTo>
                    <a:pt x="7594" y="283"/>
                  </a:lnTo>
                  <a:cubicBezTo>
                    <a:pt x="7583" y="287"/>
                    <a:pt x="7570" y="289"/>
                    <a:pt x="7556" y="289"/>
                  </a:cubicBezTo>
                  <a:cubicBezTo>
                    <a:pt x="7446" y="289"/>
                    <a:pt x="7282" y="177"/>
                    <a:pt x="7188" y="169"/>
                  </a:cubicBezTo>
                  <a:cubicBezTo>
                    <a:pt x="7162" y="160"/>
                    <a:pt x="7224" y="160"/>
                    <a:pt x="7250" y="151"/>
                  </a:cubicBezTo>
                  <a:cubicBezTo>
                    <a:pt x="7199" y="143"/>
                    <a:pt x="7165" y="140"/>
                    <a:pt x="7142" y="140"/>
                  </a:cubicBezTo>
                  <a:cubicBezTo>
                    <a:pt x="7043" y="140"/>
                    <a:pt x="7178" y="207"/>
                    <a:pt x="7012" y="222"/>
                  </a:cubicBezTo>
                  <a:cubicBezTo>
                    <a:pt x="6967" y="195"/>
                    <a:pt x="7056" y="151"/>
                    <a:pt x="6914" y="151"/>
                  </a:cubicBezTo>
                  <a:cubicBezTo>
                    <a:pt x="6910" y="150"/>
                    <a:pt x="6904" y="149"/>
                    <a:pt x="6897" y="149"/>
                  </a:cubicBezTo>
                  <a:cubicBezTo>
                    <a:pt x="6815" y="149"/>
                    <a:pt x="6590" y="222"/>
                    <a:pt x="6412" y="222"/>
                  </a:cubicBezTo>
                  <a:cubicBezTo>
                    <a:pt x="6377" y="222"/>
                    <a:pt x="6344" y="220"/>
                    <a:pt x="6314" y="213"/>
                  </a:cubicBezTo>
                  <a:lnTo>
                    <a:pt x="6314" y="213"/>
                  </a:lnTo>
                  <a:cubicBezTo>
                    <a:pt x="6358" y="230"/>
                    <a:pt x="6402" y="248"/>
                    <a:pt x="6305" y="275"/>
                  </a:cubicBezTo>
                  <a:cubicBezTo>
                    <a:pt x="6297" y="275"/>
                    <a:pt x="6289" y="275"/>
                    <a:pt x="6280" y="275"/>
                  </a:cubicBezTo>
                  <a:cubicBezTo>
                    <a:pt x="6178" y="275"/>
                    <a:pt x="6035" y="245"/>
                    <a:pt x="5914" y="245"/>
                  </a:cubicBezTo>
                  <a:cubicBezTo>
                    <a:pt x="5854" y="245"/>
                    <a:pt x="5799" y="252"/>
                    <a:pt x="5758" y="275"/>
                  </a:cubicBezTo>
                  <a:cubicBezTo>
                    <a:pt x="5740" y="275"/>
                    <a:pt x="5731" y="266"/>
                    <a:pt x="5731" y="266"/>
                  </a:cubicBezTo>
                  <a:cubicBezTo>
                    <a:pt x="5617" y="283"/>
                    <a:pt x="5360" y="310"/>
                    <a:pt x="5290" y="354"/>
                  </a:cubicBezTo>
                  <a:cubicBezTo>
                    <a:pt x="5265" y="328"/>
                    <a:pt x="5223" y="318"/>
                    <a:pt x="5170" y="318"/>
                  </a:cubicBezTo>
                  <a:cubicBezTo>
                    <a:pt x="5007" y="318"/>
                    <a:pt x="4748" y="413"/>
                    <a:pt x="4629" y="413"/>
                  </a:cubicBezTo>
                  <a:cubicBezTo>
                    <a:pt x="4592" y="413"/>
                    <a:pt x="4569" y="404"/>
                    <a:pt x="4566" y="381"/>
                  </a:cubicBezTo>
                  <a:cubicBezTo>
                    <a:pt x="4451" y="407"/>
                    <a:pt x="4336" y="434"/>
                    <a:pt x="4213" y="460"/>
                  </a:cubicBezTo>
                  <a:lnTo>
                    <a:pt x="4221" y="442"/>
                  </a:lnTo>
                  <a:lnTo>
                    <a:pt x="4221" y="442"/>
                  </a:lnTo>
                  <a:cubicBezTo>
                    <a:pt x="3992" y="495"/>
                    <a:pt x="3921" y="548"/>
                    <a:pt x="3859" y="601"/>
                  </a:cubicBezTo>
                  <a:cubicBezTo>
                    <a:pt x="3852" y="603"/>
                    <a:pt x="3846" y="603"/>
                    <a:pt x="3842" y="603"/>
                  </a:cubicBezTo>
                  <a:cubicBezTo>
                    <a:pt x="3813" y="603"/>
                    <a:pt x="3834" y="582"/>
                    <a:pt x="3842" y="575"/>
                  </a:cubicBezTo>
                  <a:lnTo>
                    <a:pt x="3842" y="575"/>
                  </a:lnTo>
                  <a:cubicBezTo>
                    <a:pt x="3506" y="663"/>
                    <a:pt x="3471" y="681"/>
                    <a:pt x="3250" y="866"/>
                  </a:cubicBezTo>
                  <a:lnTo>
                    <a:pt x="3206" y="840"/>
                  </a:lnTo>
                  <a:cubicBezTo>
                    <a:pt x="3144" y="893"/>
                    <a:pt x="2729" y="1025"/>
                    <a:pt x="2508" y="1299"/>
                  </a:cubicBezTo>
                  <a:cubicBezTo>
                    <a:pt x="2508" y="1291"/>
                    <a:pt x="2508" y="1283"/>
                    <a:pt x="2520" y="1269"/>
                  </a:cubicBezTo>
                  <a:lnTo>
                    <a:pt x="2520" y="1269"/>
                  </a:lnTo>
                  <a:cubicBezTo>
                    <a:pt x="2264" y="1542"/>
                    <a:pt x="1820" y="1865"/>
                    <a:pt x="1873" y="2067"/>
                  </a:cubicBezTo>
                  <a:cubicBezTo>
                    <a:pt x="1837" y="2147"/>
                    <a:pt x="1802" y="2217"/>
                    <a:pt x="1776" y="2297"/>
                  </a:cubicBezTo>
                  <a:cubicBezTo>
                    <a:pt x="1825" y="2218"/>
                    <a:pt x="1848" y="2192"/>
                    <a:pt x="1857" y="2192"/>
                  </a:cubicBezTo>
                  <a:cubicBezTo>
                    <a:pt x="1876" y="2192"/>
                    <a:pt x="1845" y="2288"/>
                    <a:pt x="1866" y="2288"/>
                  </a:cubicBezTo>
                  <a:cubicBezTo>
                    <a:pt x="1871" y="2288"/>
                    <a:pt x="1879" y="2283"/>
                    <a:pt x="1890" y="2270"/>
                  </a:cubicBezTo>
                  <a:lnTo>
                    <a:pt x="1890" y="2270"/>
                  </a:lnTo>
                  <a:cubicBezTo>
                    <a:pt x="1853" y="2352"/>
                    <a:pt x="1770" y="2447"/>
                    <a:pt x="1748" y="2447"/>
                  </a:cubicBezTo>
                  <a:cubicBezTo>
                    <a:pt x="1739" y="2447"/>
                    <a:pt x="1740" y="2432"/>
                    <a:pt x="1758" y="2394"/>
                  </a:cubicBezTo>
                  <a:lnTo>
                    <a:pt x="1776" y="2376"/>
                  </a:lnTo>
                  <a:cubicBezTo>
                    <a:pt x="1771" y="2366"/>
                    <a:pt x="1765" y="2362"/>
                    <a:pt x="1758" y="2362"/>
                  </a:cubicBezTo>
                  <a:cubicBezTo>
                    <a:pt x="1700" y="2362"/>
                    <a:pt x="1569" y="2677"/>
                    <a:pt x="1532" y="2677"/>
                  </a:cubicBezTo>
                  <a:cubicBezTo>
                    <a:pt x="1531" y="2677"/>
                    <a:pt x="1529" y="2677"/>
                    <a:pt x="1528" y="2676"/>
                  </a:cubicBezTo>
                  <a:cubicBezTo>
                    <a:pt x="1263" y="3233"/>
                    <a:pt x="1043" y="3807"/>
                    <a:pt x="901" y="4363"/>
                  </a:cubicBezTo>
                  <a:lnTo>
                    <a:pt x="981" y="4319"/>
                  </a:lnTo>
                  <a:lnTo>
                    <a:pt x="928" y="4513"/>
                  </a:lnTo>
                  <a:cubicBezTo>
                    <a:pt x="917" y="4531"/>
                    <a:pt x="905" y="4545"/>
                    <a:pt x="896" y="4545"/>
                  </a:cubicBezTo>
                  <a:cubicBezTo>
                    <a:pt x="884" y="4545"/>
                    <a:pt x="881" y="4517"/>
                    <a:pt x="901" y="4433"/>
                  </a:cubicBezTo>
                  <a:lnTo>
                    <a:pt x="901" y="4433"/>
                  </a:lnTo>
                  <a:cubicBezTo>
                    <a:pt x="848" y="4495"/>
                    <a:pt x="875" y="4672"/>
                    <a:pt x="893" y="4681"/>
                  </a:cubicBezTo>
                  <a:cubicBezTo>
                    <a:pt x="872" y="4750"/>
                    <a:pt x="858" y="4775"/>
                    <a:pt x="849" y="4775"/>
                  </a:cubicBezTo>
                  <a:cubicBezTo>
                    <a:pt x="828" y="4775"/>
                    <a:pt x="833" y="4632"/>
                    <a:pt x="826" y="4632"/>
                  </a:cubicBezTo>
                  <a:cubicBezTo>
                    <a:pt x="825" y="4632"/>
                    <a:pt x="824" y="4636"/>
                    <a:pt x="822" y="4645"/>
                  </a:cubicBezTo>
                  <a:lnTo>
                    <a:pt x="804" y="4760"/>
                  </a:lnTo>
                  <a:lnTo>
                    <a:pt x="813" y="4734"/>
                  </a:lnTo>
                  <a:cubicBezTo>
                    <a:pt x="822" y="4831"/>
                    <a:pt x="848" y="4848"/>
                    <a:pt x="813" y="5016"/>
                  </a:cubicBezTo>
                  <a:cubicBezTo>
                    <a:pt x="778" y="5122"/>
                    <a:pt x="769" y="5060"/>
                    <a:pt x="751" y="5104"/>
                  </a:cubicBezTo>
                  <a:cubicBezTo>
                    <a:pt x="751" y="5104"/>
                    <a:pt x="742" y="5113"/>
                    <a:pt x="742" y="5166"/>
                  </a:cubicBezTo>
                  <a:lnTo>
                    <a:pt x="698" y="5414"/>
                  </a:lnTo>
                  <a:lnTo>
                    <a:pt x="698" y="5414"/>
                  </a:lnTo>
                  <a:lnTo>
                    <a:pt x="760" y="5325"/>
                  </a:lnTo>
                  <a:lnTo>
                    <a:pt x="760" y="5325"/>
                  </a:lnTo>
                  <a:cubicBezTo>
                    <a:pt x="760" y="5409"/>
                    <a:pt x="736" y="5498"/>
                    <a:pt x="751" y="5498"/>
                  </a:cubicBezTo>
                  <a:cubicBezTo>
                    <a:pt x="757" y="5498"/>
                    <a:pt x="766" y="5487"/>
                    <a:pt x="783" y="5463"/>
                  </a:cubicBezTo>
                  <a:lnTo>
                    <a:pt x="783" y="5463"/>
                  </a:lnTo>
                  <a:cubicBezTo>
                    <a:pt x="680" y="5624"/>
                    <a:pt x="627" y="6377"/>
                    <a:pt x="584" y="6482"/>
                  </a:cubicBezTo>
                  <a:cubicBezTo>
                    <a:pt x="601" y="6641"/>
                    <a:pt x="575" y="6791"/>
                    <a:pt x="548" y="6976"/>
                  </a:cubicBezTo>
                  <a:cubicBezTo>
                    <a:pt x="555" y="6959"/>
                    <a:pt x="568" y="6946"/>
                    <a:pt x="578" y="6946"/>
                  </a:cubicBezTo>
                  <a:cubicBezTo>
                    <a:pt x="595" y="6946"/>
                    <a:pt x="608" y="6977"/>
                    <a:pt x="592" y="7074"/>
                  </a:cubicBezTo>
                  <a:cubicBezTo>
                    <a:pt x="582" y="7066"/>
                    <a:pt x="573" y="7062"/>
                    <a:pt x="565" y="7062"/>
                  </a:cubicBezTo>
                  <a:cubicBezTo>
                    <a:pt x="491" y="7062"/>
                    <a:pt x="494" y="7358"/>
                    <a:pt x="415" y="7478"/>
                  </a:cubicBezTo>
                  <a:lnTo>
                    <a:pt x="415" y="7478"/>
                  </a:lnTo>
                  <a:cubicBezTo>
                    <a:pt x="418" y="7475"/>
                    <a:pt x="420" y="7473"/>
                    <a:pt x="422" y="7473"/>
                  </a:cubicBezTo>
                  <a:cubicBezTo>
                    <a:pt x="452" y="7473"/>
                    <a:pt x="388" y="7811"/>
                    <a:pt x="429" y="7811"/>
                  </a:cubicBezTo>
                  <a:cubicBezTo>
                    <a:pt x="436" y="7811"/>
                    <a:pt x="446" y="7802"/>
                    <a:pt x="460" y="7780"/>
                  </a:cubicBezTo>
                  <a:lnTo>
                    <a:pt x="460" y="7780"/>
                  </a:lnTo>
                  <a:cubicBezTo>
                    <a:pt x="449" y="7833"/>
                    <a:pt x="440" y="7843"/>
                    <a:pt x="430" y="7843"/>
                  </a:cubicBezTo>
                  <a:cubicBezTo>
                    <a:pt x="423" y="7843"/>
                    <a:pt x="416" y="7838"/>
                    <a:pt x="408" y="7838"/>
                  </a:cubicBezTo>
                  <a:cubicBezTo>
                    <a:pt x="398" y="7838"/>
                    <a:pt x="386" y="7845"/>
                    <a:pt x="372" y="7877"/>
                  </a:cubicBezTo>
                  <a:cubicBezTo>
                    <a:pt x="372" y="8213"/>
                    <a:pt x="257" y="8592"/>
                    <a:pt x="221" y="8998"/>
                  </a:cubicBezTo>
                  <a:cubicBezTo>
                    <a:pt x="232" y="8998"/>
                    <a:pt x="245" y="8977"/>
                    <a:pt x="258" y="8977"/>
                  </a:cubicBezTo>
                  <a:cubicBezTo>
                    <a:pt x="267" y="8977"/>
                    <a:pt x="276" y="8988"/>
                    <a:pt x="283" y="9025"/>
                  </a:cubicBezTo>
                  <a:lnTo>
                    <a:pt x="186" y="9228"/>
                  </a:lnTo>
                  <a:cubicBezTo>
                    <a:pt x="186" y="9307"/>
                    <a:pt x="266" y="9316"/>
                    <a:pt x="195" y="9449"/>
                  </a:cubicBezTo>
                  <a:cubicBezTo>
                    <a:pt x="205" y="9439"/>
                    <a:pt x="215" y="9426"/>
                    <a:pt x="222" y="9426"/>
                  </a:cubicBezTo>
                  <a:cubicBezTo>
                    <a:pt x="227" y="9426"/>
                    <a:pt x="230" y="9434"/>
                    <a:pt x="230" y="9458"/>
                  </a:cubicBezTo>
                  <a:cubicBezTo>
                    <a:pt x="80" y="10243"/>
                    <a:pt x="151" y="11073"/>
                    <a:pt x="1" y="11877"/>
                  </a:cubicBezTo>
                  <a:cubicBezTo>
                    <a:pt x="10" y="11839"/>
                    <a:pt x="16" y="11823"/>
                    <a:pt x="20" y="11823"/>
                  </a:cubicBezTo>
                  <a:cubicBezTo>
                    <a:pt x="27" y="11823"/>
                    <a:pt x="27" y="11870"/>
                    <a:pt x="27" y="11921"/>
                  </a:cubicBezTo>
                  <a:cubicBezTo>
                    <a:pt x="30" y="11904"/>
                    <a:pt x="35" y="11899"/>
                    <a:pt x="40" y="11899"/>
                  </a:cubicBezTo>
                  <a:cubicBezTo>
                    <a:pt x="50" y="11899"/>
                    <a:pt x="64" y="11916"/>
                    <a:pt x="79" y="11916"/>
                  </a:cubicBezTo>
                  <a:cubicBezTo>
                    <a:pt x="82" y="11916"/>
                    <a:pt x="86" y="11915"/>
                    <a:pt x="89" y="11912"/>
                  </a:cubicBezTo>
                  <a:lnTo>
                    <a:pt x="89" y="11912"/>
                  </a:lnTo>
                  <a:lnTo>
                    <a:pt x="27" y="12257"/>
                  </a:lnTo>
                  <a:cubicBezTo>
                    <a:pt x="80" y="12318"/>
                    <a:pt x="27" y="12619"/>
                    <a:pt x="80" y="12654"/>
                  </a:cubicBezTo>
                  <a:lnTo>
                    <a:pt x="71" y="12539"/>
                  </a:lnTo>
                  <a:lnTo>
                    <a:pt x="71" y="12539"/>
                  </a:lnTo>
                  <a:cubicBezTo>
                    <a:pt x="82" y="12564"/>
                    <a:pt x="94" y="12574"/>
                    <a:pt x="105" y="12574"/>
                  </a:cubicBezTo>
                  <a:cubicBezTo>
                    <a:pt x="159" y="12574"/>
                    <a:pt x="222" y="12362"/>
                    <a:pt x="286" y="12362"/>
                  </a:cubicBezTo>
                  <a:cubicBezTo>
                    <a:pt x="288" y="12362"/>
                    <a:pt x="290" y="12362"/>
                    <a:pt x="292" y="12363"/>
                  </a:cubicBezTo>
                  <a:cubicBezTo>
                    <a:pt x="221" y="12204"/>
                    <a:pt x="398" y="11956"/>
                    <a:pt x="310" y="11691"/>
                  </a:cubicBezTo>
                  <a:cubicBezTo>
                    <a:pt x="313" y="11681"/>
                    <a:pt x="316" y="11676"/>
                    <a:pt x="319" y="11676"/>
                  </a:cubicBezTo>
                  <a:cubicBezTo>
                    <a:pt x="327" y="11676"/>
                    <a:pt x="331" y="11717"/>
                    <a:pt x="344" y="11717"/>
                  </a:cubicBezTo>
                  <a:cubicBezTo>
                    <a:pt x="347" y="11717"/>
                    <a:pt x="350" y="11714"/>
                    <a:pt x="354" y="11709"/>
                  </a:cubicBezTo>
                  <a:cubicBezTo>
                    <a:pt x="319" y="11647"/>
                    <a:pt x="310" y="11568"/>
                    <a:pt x="336" y="11418"/>
                  </a:cubicBezTo>
                  <a:lnTo>
                    <a:pt x="336" y="11418"/>
                  </a:lnTo>
                  <a:lnTo>
                    <a:pt x="345" y="11435"/>
                  </a:lnTo>
                  <a:cubicBezTo>
                    <a:pt x="354" y="11020"/>
                    <a:pt x="398" y="10853"/>
                    <a:pt x="451" y="10385"/>
                  </a:cubicBezTo>
                  <a:lnTo>
                    <a:pt x="451" y="10385"/>
                  </a:lnTo>
                  <a:lnTo>
                    <a:pt x="407" y="10420"/>
                  </a:lnTo>
                  <a:cubicBezTo>
                    <a:pt x="425" y="10323"/>
                    <a:pt x="433" y="10296"/>
                    <a:pt x="451" y="10252"/>
                  </a:cubicBezTo>
                  <a:cubicBezTo>
                    <a:pt x="444" y="10237"/>
                    <a:pt x="439" y="10231"/>
                    <a:pt x="434" y="10231"/>
                  </a:cubicBezTo>
                  <a:cubicBezTo>
                    <a:pt x="408" y="10231"/>
                    <a:pt x="415" y="10447"/>
                    <a:pt x="387" y="10447"/>
                  </a:cubicBezTo>
                  <a:cubicBezTo>
                    <a:pt x="383" y="10447"/>
                    <a:pt x="378" y="10442"/>
                    <a:pt x="372" y="10429"/>
                  </a:cubicBezTo>
                  <a:cubicBezTo>
                    <a:pt x="460" y="10296"/>
                    <a:pt x="425" y="9722"/>
                    <a:pt x="531" y="9643"/>
                  </a:cubicBezTo>
                  <a:cubicBezTo>
                    <a:pt x="536" y="9594"/>
                    <a:pt x="533" y="9582"/>
                    <a:pt x="526" y="9582"/>
                  </a:cubicBezTo>
                  <a:cubicBezTo>
                    <a:pt x="519" y="9582"/>
                    <a:pt x="508" y="9595"/>
                    <a:pt x="501" y="9595"/>
                  </a:cubicBezTo>
                  <a:cubicBezTo>
                    <a:pt x="493" y="9595"/>
                    <a:pt x="489" y="9582"/>
                    <a:pt x="495" y="9528"/>
                  </a:cubicBezTo>
                  <a:lnTo>
                    <a:pt x="522" y="9493"/>
                  </a:lnTo>
                  <a:lnTo>
                    <a:pt x="495" y="9449"/>
                  </a:lnTo>
                  <a:cubicBezTo>
                    <a:pt x="513" y="9352"/>
                    <a:pt x="548" y="9307"/>
                    <a:pt x="566" y="9307"/>
                  </a:cubicBezTo>
                  <a:cubicBezTo>
                    <a:pt x="566" y="9325"/>
                    <a:pt x="566" y="9378"/>
                    <a:pt x="566" y="9405"/>
                  </a:cubicBezTo>
                  <a:cubicBezTo>
                    <a:pt x="606" y="9285"/>
                    <a:pt x="595" y="9079"/>
                    <a:pt x="606" y="9007"/>
                  </a:cubicBezTo>
                  <a:lnTo>
                    <a:pt x="606" y="9007"/>
                  </a:lnTo>
                  <a:lnTo>
                    <a:pt x="575" y="9140"/>
                  </a:lnTo>
                  <a:cubicBezTo>
                    <a:pt x="601" y="8716"/>
                    <a:pt x="698" y="8213"/>
                    <a:pt x="698" y="7806"/>
                  </a:cubicBezTo>
                  <a:lnTo>
                    <a:pt x="698" y="7806"/>
                  </a:lnTo>
                  <a:lnTo>
                    <a:pt x="672" y="7833"/>
                  </a:lnTo>
                  <a:cubicBezTo>
                    <a:pt x="681" y="7527"/>
                    <a:pt x="724" y="7593"/>
                    <a:pt x="759" y="7260"/>
                  </a:cubicBezTo>
                  <a:lnTo>
                    <a:pt x="759" y="7260"/>
                  </a:lnTo>
                  <a:cubicBezTo>
                    <a:pt x="759" y="7262"/>
                    <a:pt x="760" y="7265"/>
                    <a:pt x="760" y="7268"/>
                  </a:cubicBezTo>
                  <a:lnTo>
                    <a:pt x="760" y="7250"/>
                  </a:lnTo>
                  <a:cubicBezTo>
                    <a:pt x="760" y="7253"/>
                    <a:pt x="759" y="7256"/>
                    <a:pt x="759" y="7260"/>
                  </a:cubicBezTo>
                  <a:lnTo>
                    <a:pt x="759" y="7260"/>
                  </a:lnTo>
                  <a:cubicBezTo>
                    <a:pt x="751" y="7190"/>
                    <a:pt x="752" y="7105"/>
                    <a:pt x="769" y="7012"/>
                  </a:cubicBezTo>
                  <a:cubicBezTo>
                    <a:pt x="770" y="7026"/>
                    <a:pt x="773" y="7032"/>
                    <a:pt x="776" y="7032"/>
                  </a:cubicBezTo>
                  <a:cubicBezTo>
                    <a:pt x="790" y="7032"/>
                    <a:pt x="815" y="6944"/>
                    <a:pt x="830" y="6944"/>
                  </a:cubicBezTo>
                  <a:cubicBezTo>
                    <a:pt x="834" y="6944"/>
                    <a:pt x="838" y="6953"/>
                    <a:pt x="840" y="6976"/>
                  </a:cubicBezTo>
                  <a:cubicBezTo>
                    <a:pt x="848" y="6632"/>
                    <a:pt x="831" y="6809"/>
                    <a:pt x="795" y="6579"/>
                  </a:cubicBezTo>
                  <a:lnTo>
                    <a:pt x="831" y="6526"/>
                  </a:lnTo>
                  <a:cubicBezTo>
                    <a:pt x="813" y="6447"/>
                    <a:pt x="804" y="6438"/>
                    <a:pt x="813" y="6270"/>
                  </a:cubicBezTo>
                  <a:lnTo>
                    <a:pt x="813" y="6270"/>
                  </a:lnTo>
                  <a:cubicBezTo>
                    <a:pt x="815" y="6305"/>
                    <a:pt x="820" y="6317"/>
                    <a:pt x="827" y="6317"/>
                  </a:cubicBezTo>
                  <a:cubicBezTo>
                    <a:pt x="839" y="6317"/>
                    <a:pt x="857" y="6275"/>
                    <a:pt x="872" y="6275"/>
                  </a:cubicBezTo>
                  <a:cubicBezTo>
                    <a:pt x="880" y="6275"/>
                    <a:pt x="888" y="6288"/>
                    <a:pt x="893" y="6332"/>
                  </a:cubicBezTo>
                  <a:cubicBezTo>
                    <a:pt x="1007" y="5987"/>
                    <a:pt x="901" y="5802"/>
                    <a:pt x="1025" y="5652"/>
                  </a:cubicBezTo>
                  <a:cubicBezTo>
                    <a:pt x="1015" y="5624"/>
                    <a:pt x="1006" y="5612"/>
                    <a:pt x="998" y="5612"/>
                  </a:cubicBezTo>
                  <a:cubicBezTo>
                    <a:pt x="958" y="5612"/>
                    <a:pt x="934" y="5868"/>
                    <a:pt x="929" y="5868"/>
                  </a:cubicBezTo>
                  <a:cubicBezTo>
                    <a:pt x="928" y="5868"/>
                    <a:pt x="928" y="5864"/>
                    <a:pt x="928" y="5855"/>
                  </a:cubicBezTo>
                  <a:cubicBezTo>
                    <a:pt x="922" y="5865"/>
                    <a:pt x="917" y="5869"/>
                    <a:pt x="912" y="5869"/>
                  </a:cubicBezTo>
                  <a:cubicBezTo>
                    <a:pt x="884" y="5869"/>
                    <a:pt x="886" y="5699"/>
                    <a:pt x="901" y="5608"/>
                  </a:cubicBezTo>
                  <a:cubicBezTo>
                    <a:pt x="928" y="5493"/>
                    <a:pt x="1043" y="5431"/>
                    <a:pt x="1087" y="5149"/>
                  </a:cubicBezTo>
                  <a:cubicBezTo>
                    <a:pt x="1087" y="5175"/>
                    <a:pt x="1096" y="5184"/>
                    <a:pt x="1087" y="5210"/>
                  </a:cubicBezTo>
                  <a:cubicBezTo>
                    <a:pt x="1131" y="5113"/>
                    <a:pt x="1096" y="4999"/>
                    <a:pt x="1157" y="4875"/>
                  </a:cubicBezTo>
                  <a:cubicBezTo>
                    <a:pt x="1122" y="4795"/>
                    <a:pt x="1193" y="4716"/>
                    <a:pt x="1131" y="4681"/>
                  </a:cubicBezTo>
                  <a:lnTo>
                    <a:pt x="1131" y="4681"/>
                  </a:lnTo>
                  <a:lnTo>
                    <a:pt x="1096" y="4937"/>
                  </a:lnTo>
                  <a:cubicBezTo>
                    <a:pt x="1104" y="4787"/>
                    <a:pt x="1060" y="4637"/>
                    <a:pt x="1149" y="4407"/>
                  </a:cubicBezTo>
                  <a:cubicBezTo>
                    <a:pt x="1157" y="4433"/>
                    <a:pt x="1157" y="4504"/>
                    <a:pt x="1157" y="4557"/>
                  </a:cubicBezTo>
                  <a:cubicBezTo>
                    <a:pt x="1193" y="4486"/>
                    <a:pt x="1175" y="4416"/>
                    <a:pt x="1210" y="4354"/>
                  </a:cubicBezTo>
                  <a:lnTo>
                    <a:pt x="1210" y="4354"/>
                  </a:lnTo>
                  <a:cubicBezTo>
                    <a:pt x="1272" y="4389"/>
                    <a:pt x="1157" y="4663"/>
                    <a:pt x="1175" y="4831"/>
                  </a:cubicBezTo>
                  <a:cubicBezTo>
                    <a:pt x="1205" y="4771"/>
                    <a:pt x="1197" y="4599"/>
                    <a:pt x="1225" y="4599"/>
                  </a:cubicBezTo>
                  <a:cubicBezTo>
                    <a:pt x="1231" y="4599"/>
                    <a:pt x="1237" y="4605"/>
                    <a:pt x="1246" y="4619"/>
                  </a:cubicBezTo>
                  <a:cubicBezTo>
                    <a:pt x="1175" y="4486"/>
                    <a:pt x="1316" y="4354"/>
                    <a:pt x="1299" y="4151"/>
                  </a:cubicBezTo>
                  <a:lnTo>
                    <a:pt x="1299" y="4151"/>
                  </a:lnTo>
                  <a:lnTo>
                    <a:pt x="1334" y="4169"/>
                  </a:lnTo>
                  <a:cubicBezTo>
                    <a:pt x="1334" y="4142"/>
                    <a:pt x="1334" y="4080"/>
                    <a:pt x="1343" y="4027"/>
                  </a:cubicBezTo>
                  <a:lnTo>
                    <a:pt x="1369" y="4133"/>
                  </a:lnTo>
                  <a:cubicBezTo>
                    <a:pt x="1369" y="3974"/>
                    <a:pt x="1484" y="3859"/>
                    <a:pt x="1511" y="3709"/>
                  </a:cubicBezTo>
                  <a:lnTo>
                    <a:pt x="1511" y="3709"/>
                  </a:lnTo>
                  <a:cubicBezTo>
                    <a:pt x="1470" y="3836"/>
                    <a:pt x="1451" y="3865"/>
                    <a:pt x="1438" y="3865"/>
                  </a:cubicBezTo>
                  <a:cubicBezTo>
                    <a:pt x="1427" y="3865"/>
                    <a:pt x="1420" y="3844"/>
                    <a:pt x="1408" y="3844"/>
                  </a:cubicBezTo>
                  <a:cubicBezTo>
                    <a:pt x="1401" y="3844"/>
                    <a:pt x="1392" y="3852"/>
                    <a:pt x="1378" y="3877"/>
                  </a:cubicBezTo>
                  <a:cubicBezTo>
                    <a:pt x="1440" y="3497"/>
                    <a:pt x="1537" y="3701"/>
                    <a:pt x="1661" y="3303"/>
                  </a:cubicBezTo>
                  <a:lnTo>
                    <a:pt x="1661" y="3303"/>
                  </a:lnTo>
                  <a:cubicBezTo>
                    <a:pt x="1647" y="3344"/>
                    <a:pt x="1598" y="3430"/>
                    <a:pt x="1583" y="3430"/>
                  </a:cubicBezTo>
                  <a:cubicBezTo>
                    <a:pt x="1578" y="3430"/>
                    <a:pt x="1577" y="3421"/>
                    <a:pt x="1581" y="3400"/>
                  </a:cubicBezTo>
                  <a:cubicBezTo>
                    <a:pt x="1617" y="3330"/>
                    <a:pt x="1670" y="3233"/>
                    <a:pt x="1705" y="3197"/>
                  </a:cubicBezTo>
                  <a:cubicBezTo>
                    <a:pt x="1740" y="3111"/>
                    <a:pt x="1746" y="3086"/>
                    <a:pt x="1739" y="3086"/>
                  </a:cubicBezTo>
                  <a:cubicBezTo>
                    <a:pt x="1729" y="3086"/>
                    <a:pt x="1693" y="3138"/>
                    <a:pt x="1680" y="3138"/>
                  </a:cubicBezTo>
                  <a:cubicBezTo>
                    <a:pt x="1675" y="3138"/>
                    <a:pt x="1674" y="3130"/>
                    <a:pt x="1678" y="3109"/>
                  </a:cubicBezTo>
                  <a:cubicBezTo>
                    <a:pt x="1758" y="3038"/>
                    <a:pt x="1705" y="2968"/>
                    <a:pt x="1749" y="2853"/>
                  </a:cubicBezTo>
                  <a:lnTo>
                    <a:pt x="1749" y="2853"/>
                  </a:lnTo>
                  <a:lnTo>
                    <a:pt x="1784" y="2871"/>
                  </a:lnTo>
                  <a:cubicBezTo>
                    <a:pt x="1952" y="2597"/>
                    <a:pt x="1740" y="2756"/>
                    <a:pt x="1908" y="2509"/>
                  </a:cubicBezTo>
                  <a:lnTo>
                    <a:pt x="1908" y="2509"/>
                  </a:lnTo>
                  <a:lnTo>
                    <a:pt x="1899" y="2650"/>
                  </a:lnTo>
                  <a:lnTo>
                    <a:pt x="1961" y="2509"/>
                  </a:lnTo>
                  <a:lnTo>
                    <a:pt x="1987" y="2562"/>
                  </a:lnTo>
                  <a:cubicBezTo>
                    <a:pt x="2032" y="2403"/>
                    <a:pt x="2067" y="2358"/>
                    <a:pt x="2164" y="2235"/>
                  </a:cubicBezTo>
                  <a:lnTo>
                    <a:pt x="2164" y="2235"/>
                  </a:lnTo>
                  <a:cubicBezTo>
                    <a:pt x="2160" y="2237"/>
                    <a:pt x="2155" y="2238"/>
                    <a:pt x="2152" y="2238"/>
                  </a:cubicBezTo>
                  <a:cubicBezTo>
                    <a:pt x="2119" y="2238"/>
                    <a:pt x="2120" y="2170"/>
                    <a:pt x="2199" y="2067"/>
                  </a:cubicBezTo>
                  <a:cubicBezTo>
                    <a:pt x="2216" y="2052"/>
                    <a:pt x="2225" y="2048"/>
                    <a:pt x="2229" y="2048"/>
                  </a:cubicBezTo>
                  <a:cubicBezTo>
                    <a:pt x="2235" y="2048"/>
                    <a:pt x="2235" y="2055"/>
                    <a:pt x="2239" y="2055"/>
                  </a:cubicBezTo>
                  <a:cubicBezTo>
                    <a:pt x="2244" y="2055"/>
                    <a:pt x="2259" y="2041"/>
                    <a:pt x="2314" y="1970"/>
                  </a:cubicBezTo>
                  <a:lnTo>
                    <a:pt x="2314" y="1970"/>
                  </a:lnTo>
                  <a:cubicBezTo>
                    <a:pt x="2305" y="2023"/>
                    <a:pt x="2296" y="2076"/>
                    <a:pt x="2217" y="2120"/>
                  </a:cubicBezTo>
                  <a:cubicBezTo>
                    <a:pt x="2226" y="2138"/>
                    <a:pt x="2217" y="2173"/>
                    <a:pt x="2217" y="2191"/>
                  </a:cubicBezTo>
                  <a:cubicBezTo>
                    <a:pt x="2296" y="2120"/>
                    <a:pt x="2376" y="1988"/>
                    <a:pt x="2420" y="1935"/>
                  </a:cubicBezTo>
                  <a:lnTo>
                    <a:pt x="2420" y="1935"/>
                  </a:lnTo>
                  <a:cubicBezTo>
                    <a:pt x="2402" y="1952"/>
                    <a:pt x="2385" y="1979"/>
                    <a:pt x="2367" y="1988"/>
                  </a:cubicBezTo>
                  <a:cubicBezTo>
                    <a:pt x="2411" y="1899"/>
                    <a:pt x="2455" y="1820"/>
                    <a:pt x="2508" y="1732"/>
                  </a:cubicBezTo>
                  <a:cubicBezTo>
                    <a:pt x="2517" y="1728"/>
                    <a:pt x="2523" y="1727"/>
                    <a:pt x="2527" y="1727"/>
                  </a:cubicBezTo>
                  <a:cubicBezTo>
                    <a:pt x="2546" y="1727"/>
                    <a:pt x="2532" y="1756"/>
                    <a:pt x="2517" y="1784"/>
                  </a:cubicBezTo>
                  <a:cubicBezTo>
                    <a:pt x="2553" y="1740"/>
                    <a:pt x="2570" y="1696"/>
                    <a:pt x="2632" y="1634"/>
                  </a:cubicBezTo>
                  <a:lnTo>
                    <a:pt x="2632" y="1634"/>
                  </a:lnTo>
                  <a:cubicBezTo>
                    <a:pt x="2639" y="1662"/>
                    <a:pt x="2657" y="1684"/>
                    <a:pt x="2630" y="1735"/>
                  </a:cubicBezTo>
                  <a:lnTo>
                    <a:pt x="2630" y="1735"/>
                  </a:lnTo>
                  <a:cubicBezTo>
                    <a:pt x="2669" y="1681"/>
                    <a:pt x="2715" y="1627"/>
                    <a:pt x="2756" y="1573"/>
                  </a:cubicBezTo>
                  <a:cubicBezTo>
                    <a:pt x="2777" y="1573"/>
                    <a:pt x="2849" y="1539"/>
                    <a:pt x="2868" y="1539"/>
                  </a:cubicBezTo>
                  <a:cubicBezTo>
                    <a:pt x="2873" y="1539"/>
                    <a:pt x="2874" y="1541"/>
                    <a:pt x="2870" y="1546"/>
                  </a:cubicBezTo>
                  <a:cubicBezTo>
                    <a:pt x="2985" y="1467"/>
                    <a:pt x="3118" y="1281"/>
                    <a:pt x="3303" y="1202"/>
                  </a:cubicBezTo>
                  <a:cubicBezTo>
                    <a:pt x="3303" y="1193"/>
                    <a:pt x="3321" y="1184"/>
                    <a:pt x="3356" y="1158"/>
                  </a:cubicBezTo>
                  <a:cubicBezTo>
                    <a:pt x="3524" y="1069"/>
                    <a:pt x="3692" y="1052"/>
                    <a:pt x="3886" y="937"/>
                  </a:cubicBezTo>
                  <a:lnTo>
                    <a:pt x="4018" y="954"/>
                  </a:lnTo>
                  <a:cubicBezTo>
                    <a:pt x="4177" y="893"/>
                    <a:pt x="3833" y="928"/>
                    <a:pt x="4107" y="831"/>
                  </a:cubicBezTo>
                  <a:cubicBezTo>
                    <a:pt x="4158" y="812"/>
                    <a:pt x="4189" y="805"/>
                    <a:pt x="4207" y="805"/>
                  </a:cubicBezTo>
                  <a:cubicBezTo>
                    <a:pt x="4257" y="805"/>
                    <a:pt x="4214" y="857"/>
                    <a:pt x="4266" y="857"/>
                  </a:cubicBezTo>
                  <a:cubicBezTo>
                    <a:pt x="4355" y="809"/>
                    <a:pt x="4496" y="723"/>
                    <a:pt x="4676" y="723"/>
                  </a:cubicBezTo>
                  <a:cubicBezTo>
                    <a:pt x="4692" y="723"/>
                    <a:pt x="4708" y="723"/>
                    <a:pt x="4725" y="725"/>
                  </a:cubicBezTo>
                  <a:cubicBezTo>
                    <a:pt x="4663" y="751"/>
                    <a:pt x="4610" y="751"/>
                    <a:pt x="4557" y="760"/>
                  </a:cubicBezTo>
                  <a:lnTo>
                    <a:pt x="4707" y="769"/>
                  </a:lnTo>
                  <a:cubicBezTo>
                    <a:pt x="4539" y="857"/>
                    <a:pt x="4416" y="857"/>
                    <a:pt x="4557" y="875"/>
                  </a:cubicBezTo>
                  <a:cubicBezTo>
                    <a:pt x="4557" y="760"/>
                    <a:pt x="5104" y="787"/>
                    <a:pt x="5113" y="672"/>
                  </a:cubicBezTo>
                  <a:lnTo>
                    <a:pt x="5219" y="690"/>
                  </a:lnTo>
                  <a:cubicBezTo>
                    <a:pt x="5193" y="690"/>
                    <a:pt x="5184" y="698"/>
                    <a:pt x="5157" y="698"/>
                  </a:cubicBezTo>
                  <a:cubicBezTo>
                    <a:pt x="5180" y="703"/>
                    <a:pt x="5200" y="704"/>
                    <a:pt x="5216" y="704"/>
                  </a:cubicBezTo>
                  <a:cubicBezTo>
                    <a:pt x="5341" y="704"/>
                    <a:pt x="5319" y="601"/>
                    <a:pt x="5537" y="601"/>
                  </a:cubicBezTo>
                  <a:cubicBezTo>
                    <a:pt x="5625" y="601"/>
                    <a:pt x="5678" y="619"/>
                    <a:pt x="5625" y="637"/>
                  </a:cubicBezTo>
                  <a:lnTo>
                    <a:pt x="5820" y="601"/>
                  </a:lnTo>
                  <a:cubicBezTo>
                    <a:pt x="5863" y="601"/>
                    <a:pt x="5859" y="613"/>
                    <a:pt x="5827" y="617"/>
                  </a:cubicBezTo>
                  <a:lnTo>
                    <a:pt x="5827" y="617"/>
                  </a:lnTo>
                  <a:lnTo>
                    <a:pt x="6093" y="601"/>
                  </a:lnTo>
                  <a:cubicBezTo>
                    <a:pt x="6137" y="584"/>
                    <a:pt x="6226" y="548"/>
                    <a:pt x="6279" y="540"/>
                  </a:cubicBezTo>
                  <a:lnTo>
                    <a:pt x="6279" y="540"/>
                  </a:lnTo>
                  <a:cubicBezTo>
                    <a:pt x="6349" y="548"/>
                    <a:pt x="6235" y="548"/>
                    <a:pt x="6261" y="566"/>
                  </a:cubicBezTo>
                  <a:lnTo>
                    <a:pt x="6420" y="531"/>
                  </a:lnTo>
                  <a:lnTo>
                    <a:pt x="6420" y="531"/>
                  </a:lnTo>
                  <a:cubicBezTo>
                    <a:pt x="6491" y="557"/>
                    <a:pt x="6349" y="592"/>
                    <a:pt x="6243" y="592"/>
                  </a:cubicBezTo>
                  <a:cubicBezTo>
                    <a:pt x="6287" y="623"/>
                    <a:pt x="6316" y="633"/>
                    <a:pt x="6344" y="633"/>
                  </a:cubicBezTo>
                  <a:cubicBezTo>
                    <a:pt x="6396" y="633"/>
                    <a:pt x="6442" y="598"/>
                    <a:pt x="6564" y="598"/>
                  </a:cubicBezTo>
                  <a:cubicBezTo>
                    <a:pt x="6602" y="598"/>
                    <a:pt x="6647" y="601"/>
                    <a:pt x="6703" y="610"/>
                  </a:cubicBezTo>
                  <a:lnTo>
                    <a:pt x="6552" y="628"/>
                  </a:lnTo>
                  <a:cubicBezTo>
                    <a:pt x="6658" y="690"/>
                    <a:pt x="6773" y="663"/>
                    <a:pt x="6950" y="698"/>
                  </a:cubicBezTo>
                  <a:cubicBezTo>
                    <a:pt x="6906" y="681"/>
                    <a:pt x="6597" y="610"/>
                    <a:pt x="6773" y="575"/>
                  </a:cubicBezTo>
                  <a:lnTo>
                    <a:pt x="6773" y="575"/>
                  </a:lnTo>
                  <a:cubicBezTo>
                    <a:pt x="6793" y="578"/>
                    <a:pt x="6813" y="580"/>
                    <a:pt x="6836" y="580"/>
                  </a:cubicBezTo>
                  <a:cubicBezTo>
                    <a:pt x="6876" y="580"/>
                    <a:pt x="6924" y="574"/>
                    <a:pt x="6985" y="557"/>
                  </a:cubicBezTo>
                  <a:cubicBezTo>
                    <a:pt x="6985" y="577"/>
                    <a:pt x="7015" y="583"/>
                    <a:pt x="7061" y="583"/>
                  </a:cubicBezTo>
                  <a:cubicBezTo>
                    <a:pt x="7098" y="583"/>
                    <a:pt x="7146" y="579"/>
                    <a:pt x="7197" y="575"/>
                  </a:cubicBezTo>
                  <a:lnTo>
                    <a:pt x="7197" y="575"/>
                  </a:lnTo>
                  <a:lnTo>
                    <a:pt x="7188" y="628"/>
                  </a:lnTo>
                  <a:cubicBezTo>
                    <a:pt x="7312" y="610"/>
                    <a:pt x="7303" y="584"/>
                    <a:pt x="7382" y="557"/>
                  </a:cubicBezTo>
                  <a:cubicBezTo>
                    <a:pt x="7524" y="557"/>
                    <a:pt x="7550" y="592"/>
                    <a:pt x="7586" y="628"/>
                  </a:cubicBezTo>
                  <a:cubicBezTo>
                    <a:pt x="7806" y="628"/>
                    <a:pt x="7427" y="566"/>
                    <a:pt x="7692" y="548"/>
                  </a:cubicBezTo>
                  <a:lnTo>
                    <a:pt x="7692" y="548"/>
                  </a:lnTo>
                  <a:cubicBezTo>
                    <a:pt x="7716" y="549"/>
                    <a:pt x="7739" y="550"/>
                    <a:pt x="7762" y="550"/>
                  </a:cubicBezTo>
                  <a:cubicBezTo>
                    <a:pt x="7913" y="550"/>
                    <a:pt x="8040" y="526"/>
                    <a:pt x="8239" y="495"/>
                  </a:cubicBezTo>
                  <a:lnTo>
                    <a:pt x="8239" y="495"/>
                  </a:lnTo>
                  <a:cubicBezTo>
                    <a:pt x="8363" y="504"/>
                    <a:pt x="8212" y="522"/>
                    <a:pt x="8257" y="540"/>
                  </a:cubicBezTo>
                  <a:lnTo>
                    <a:pt x="8371" y="495"/>
                  </a:lnTo>
                  <a:cubicBezTo>
                    <a:pt x="8407" y="495"/>
                    <a:pt x="8398" y="504"/>
                    <a:pt x="8389" y="513"/>
                  </a:cubicBezTo>
                  <a:cubicBezTo>
                    <a:pt x="8486" y="487"/>
                    <a:pt x="8398" y="460"/>
                    <a:pt x="8548" y="434"/>
                  </a:cubicBezTo>
                  <a:cubicBezTo>
                    <a:pt x="8556" y="422"/>
                    <a:pt x="8573" y="417"/>
                    <a:pt x="8596" y="417"/>
                  </a:cubicBezTo>
                  <a:cubicBezTo>
                    <a:pt x="8665" y="417"/>
                    <a:pt x="8792" y="459"/>
                    <a:pt x="8916" y="459"/>
                  </a:cubicBezTo>
                  <a:cubicBezTo>
                    <a:pt x="8966" y="459"/>
                    <a:pt x="9015" y="452"/>
                    <a:pt x="9060" y="434"/>
                  </a:cubicBezTo>
                  <a:lnTo>
                    <a:pt x="9060" y="434"/>
                  </a:lnTo>
                  <a:cubicBezTo>
                    <a:pt x="9104" y="451"/>
                    <a:pt x="9034" y="469"/>
                    <a:pt x="9051" y="487"/>
                  </a:cubicBezTo>
                  <a:cubicBezTo>
                    <a:pt x="9316" y="434"/>
                    <a:pt x="9272" y="451"/>
                    <a:pt x="9484" y="381"/>
                  </a:cubicBezTo>
                  <a:lnTo>
                    <a:pt x="9669" y="407"/>
                  </a:lnTo>
                  <a:cubicBezTo>
                    <a:pt x="9537" y="372"/>
                    <a:pt x="9705" y="319"/>
                    <a:pt x="9855" y="275"/>
                  </a:cubicBezTo>
                  <a:cubicBezTo>
                    <a:pt x="9811" y="257"/>
                    <a:pt x="9767" y="239"/>
                    <a:pt x="9740" y="230"/>
                  </a:cubicBezTo>
                  <a:lnTo>
                    <a:pt x="9978" y="195"/>
                  </a:lnTo>
                  <a:lnTo>
                    <a:pt x="9978" y="195"/>
                  </a:lnTo>
                  <a:cubicBezTo>
                    <a:pt x="10005" y="204"/>
                    <a:pt x="9987" y="222"/>
                    <a:pt x="9943" y="248"/>
                  </a:cubicBezTo>
                  <a:cubicBezTo>
                    <a:pt x="9961" y="239"/>
                    <a:pt x="9978" y="239"/>
                    <a:pt x="9987" y="230"/>
                  </a:cubicBezTo>
                  <a:lnTo>
                    <a:pt x="9987" y="230"/>
                  </a:lnTo>
                  <a:cubicBezTo>
                    <a:pt x="10076" y="248"/>
                    <a:pt x="10031" y="283"/>
                    <a:pt x="9970" y="310"/>
                  </a:cubicBezTo>
                  <a:cubicBezTo>
                    <a:pt x="9943" y="301"/>
                    <a:pt x="9908" y="292"/>
                    <a:pt x="9881" y="283"/>
                  </a:cubicBezTo>
                  <a:cubicBezTo>
                    <a:pt x="9828" y="319"/>
                    <a:pt x="9767" y="354"/>
                    <a:pt x="9784" y="389"/>
                  </a:cubicBezTo>
                  <a:cubicBezTo>
                    <a:pt x="9802" y="381"/>
                    <a:pt x="9828" y="372"/>
                    <a:pt x="9864" y="372"/>
                  </a:cubicBezTo>
                  <a:cubicBezTo>
                    <a:pt x="9846" y="381"/>
                    <a:pt x="9837" y="389"/>
                    <a:pt x="9846" y="389"/>
                  </a:cubicBezTo>
                  <a:cubicBezTo>
                    <a:pt x="9848" y="391"/>
                    <a:pt x="9850" y="392"/>
                    <a:pt x="9853" y="392"/>
                  </a:cubicBezTo>
                  <a:cubicBezTo>
                    <a:pt x="9865" y="392"/>
                    <a:pt x="9888" y="379"/>
                    <a:pt x="9917" y="372"/>
                  </a:cubicBezTo>
                  <a:lnTo>
                    <a:pt x="9970" y="425"/>
                  </a:lnTo>
                  <a:lnTo>
                    <a:pt x="9987" y="398"/>
                  </a:lnTo>
                  <a:lnTo>
                    <a:pt x="10305" y="425"/>
                  </a:lnTo>
                  <a:cubicBezTo>
                    <a:pt x="10526" y="354"/>
                    <a:pt x="10711" y="257"/>
                    <a:pt x="11073" y="213"/>
                  </a:cubicBezTo>
                  <a:lnTo>
                    <a:pt x="11073" y="213"/>
                  </a:lnTo>
                  <a:cubicBezTo>
                    <a:pt x="10985" y="266"/>
                    <a:pt x="11056" y="292"/>
                    <a:pt x="11056" y="336"/>
                  </a:cubicBezTo>
                  <a:cubicBezTo>
                    <a:pt x="11034" y="327"/>
                    <a:pt x="11010" y="324"/>
                    <a:pt x="10984" y="324"/>
                  </a:cubicBezTo>
                  <a:cubicBezTo>
                    <a:pt x="10887" y="324"/>
                    <a:pt x="10761" y="372"/>
                    <a:pt x="10623" y="372"/>
                  </a:cubicBezTo>
                  <a:cubicBezTo>
                    <a:pt x="10614" y="372"/>
                    <a:pt x="10605" y="372"/>
                    <a:pt x="10597" y="372"/>
                  </a:cubicBezTo>
                  <a:lnTo>
                    <a:pt x="10597" y="372"/>
                  </a:lnTo>
                  <a:cubicBezTo>
                    <a:pt x="10694" y="381"/>
                    <a:pt x="10667" y="398"/>
                    <a:pt x="10649" y="416"/>
                  </a:cubicBezTo>
                  <a:lnTo>
                    <a:pt x="10976" y="345"/>
                  </a:lnTo>
                  <a:lnTo>
                    <a:pt x="10976" y="345"/>
                  </a:lnTo>
                  <a:cubicBezTo>
                    <a:pt x="10967" y="389"/>
                    <a:pt x="11047" y="372"/>
                    <a:pt x="11135" y="389"/>
                  </a:cubicBezTo>
                  <a:cubicBezTo>
                    <a:pt x="11064" y="310"/>
                    <a:pt x="11374" y="319"/>
                    <a:pt x="11506" y="292"/>
                  </a:cubicBezTo>
                  <a:lnTo>
                    <a:pt x="11506" y="292"/>
                  </a:lnTo>
                  <a:cubicBezTo>
                    <a:pt x="11515" y="319"/>
                    <a:pt x="11479" y="345"/>
                    <a:pt x="11321" y="345"/>
                  </a:cubicBezTo>
                  <a:cubicBezTo>
                    <a:pt x="11351" y="356"/>
                    <a:pt x="11378" y="360"/>
                    <a:pt x="11403" y="360"/>
                  </a:cubicBezTo>
                  <a:cubicBezTo>
                    <a:pt x="11506" y="360"/>
                    <a:pt x="11562" y="284"/>
                    <a:pt x="11666" y="284"/>
                  </a:cubicBezTo>
                  <a:cubicBezTo>
                    <a:pt x="11685" y="284"/>
                    <a:pt x="11705" y="287"/>
                    <a:pt x="11727" y="292"/>
                  </a:cubicBezTo>
                  <a:cubicBezTo>
                    <a:pt x="11691" y="292"/>
                    <a:pt x="11665" y="292"/>
                    <a:pt x="11647" y="310"/>
                  </a:cubicBezTo>
                  <a:cubicBezTo>
                    <a:pt x="11681" y="298"/>
                    <a:pt x="11729" y="293"/>
                    <a:pt x="11776" y="293"/>
                  </a:cubicBezTo>
                  <a:cubicBezTo>
                    <a:pt x="11864" y="293"/>
                    <a:pt x="11947" y="310"/>
                    <a:pt x="11912" y="328"/>
                  </a:cubicBezTo>
                  <a:lnTo>
                    <a:pt x="11877" y="328"/>
                  </a:lnTo>
                  <a:cubicBezTo>
                    <a:pt x="12034" y="333"/>
                    <a:pt x="12280" y="347"/>
                    <a:pt x="12466" y="347"/>
                  </a:cubicBezTo>
                  <a:cubicBezTo>
                    <a:pt x="12594" y="347"/>
                    <a:pt x="12694" y="340"/>
                    <a:pt x="12716" y="319"/>
                  </a:cubicBezTo>
                  <a:lnTo>
                    <a:pt x="12716" y="319"/>
                  </a:lnTo>
                  <a:cubicBezTo>
                    <a:pt x="12716" y="328"/>
                    <a:pt x="12663" y="398"/>
                    <a:pt x="12645" y="407"/>
                  </a:cubicBezTo>
                  <a:cubicBezTo>
                    <a:pt x="12813" y="345"/>
                    <a:pt x="12981" y="301"/>
                    <a:pt x="13157" y="266"/>
                  </a:cubicBezTo>
                  <a:lnTo>
                    <a:pt x="13157" y="266"/>
                  </a:lnTo>
                  <a:cubicBezTo>
                    <a:pt x="13107" y="316"/>
                    <a:pt x="13200" y="479"/>
                    <a:pt x="13026" y="479"/>
                  </a:cubicBezTo>
                  <a:cubicBezTo>
                    <a:pt x="13018" y="479"/>
                    <a:pt x="13008" y="479"/>
                    <a:pt x="12998" y="478"/>
                  </a:cubicBezTo>
                  <a:lnTo>
                    <a:pt x="12998" y="478"/>
                  </a:lnTo>
                  <a:cubicBezTo>
                    <a:pt x="13060" y="495"/>
                    <a:pt x="13122" y="522"/>
                    <a:pt x="13254" y="540"/>
                  </a:cubicBezTo>
                  <a:cubicBezTo>
                    <a:pt x="13222" y="523"/>
                    <a:pt x="13182" y="440"/>
                    <a:pt x="13223" y="440"/>
                  </a:cubicBezTo>
                  <a:cubicBezTo>
                    <a:pt x="13227" y="440"/>
                    <a:pt x="13232" y="441"/>
                    <a:pt x="13237" y="442"/>
                  </a:cubicBezTo>
                  <a:cubicBezTo>
                    <a:pt x="13358" y="555"/>
                    <a:pt x="13335" y="498"/>
                    <a:pt x="13475" y="620"/>
                  </a:cubicBezTo>
                  <a:lnTo>
                    <a:pt x="13475" y="620"/>
                  </a:lnTo>
                  <a:cubicBezTo>
                    <a:pt x="13453" y="593"/>
                    <a:pt x="13496" y="560"/>
                    <a:pt x="13556" y="560"/>
                  </a:cubicBezTo>
                  <a:cubicBezTo>
                    <a:pt x="13577" y="560"/>
                    <a:pt x="13601" y="564"/>
                    <a:pt x="13625" y="575"/>
                  </a:cubicBezTo>
                  <a:cubicBezTo>
                    <a:pt x="13607" y="584"/>
                    <a:pt x="13590" y="663"/>
                    <a:pt x="13554" y="663"/>
                  </a:cubicBezTo>
                  <a:cubicBezTo>
                    <a:pt x="13639" y="663"/>
                    <a:pt x="13715" y="671"/>
                    <a:pt x="13799" y="687"/>
                  </a:cubicBezTo>
                  <a:lnTo>
                    <a:pt x="13799" y="687"/>
                  </a:lnTo>
                  <a:cubicBezTo>
                    <a:pt x="13797" y="687"/>
                    <a:pt x="13796" y="687"/>
                    <a:pt x="13795" y="687"/>
                  </a:cubicBezTo>
                  <a:cubicBezTo>
                    <a:pt x="13752" y="687"/>
                    <a:pt x="13770" y="757"/>
                    <a:pt x="13802" y="804"/>
                  </a:cubicBezTo>
                  <a:cubicBezTo>
                    <a:pt x="13800" y="801"/>
                    <a:pt x="13800" y="799"/>
                    <a:pt x="13803" y="799"/>
                  </a:cubicBezTo>
                  <a:cubicBezTo>
                    <a:pt x="13813" y="799"/>
                    <a:pt x="13849" y="821"/>
                    <a:pt x="13890" y="849"/>
                  </a:cubicBezTo>
                  <a:cubicBezTo>
                    <a:pt x="13943" y="884"/>
                    <a:pt x="13996" y="928"/>
                    <a:pt x="14022" y="946"/>
                  </a:cubicBezTo>
                  <a:lnTo>
                    <a:pt x="13952" y="866"/>
                  </a:lnTo>
                  <a:lnTo>
                    <a:pt x="13952" y="866"/>
                  </a:lnTo>
                  <a:cubicBezTo>
                    <a:pt x="14164" y="1034"/>
                    <a:pt x="14252" y="928"/>
                    <a:pt x="14455" y="1122"/>
                  </a:cubicBezTo>
                  <a:cubicBezTo>
                    <a:pt x="14452" y="1121"/>
                    <a:pt x="14448" y="1121"/>
                    <a:pt x="14443" y="1121"/>
                  </a:cubicBezTo>
                  <a:cubicBezTo>
                    <a:pt x="14401" y="1121"/>
                    <a:pt x="14322" y="1160"/>
                    <a:pt x="14402" y="1264"/>
                  </a:cubicBezTo>
                  <a:cubicBezTo>
                    <a:pt x="14473" y="1272"/>
                    <a:pt x="14773" y="1317"/>
                    <a:pt x="14950" y="1520"/>
                  </a:cubicBezTo>
                  <a:lnTo>
                    <a:pt x="14950" y="1581"/>
                  </a:lnTo>
                  <a:cubicBezTo>
                    <a:pt x="14994" y="1626"/>
                    <a:pt x="15038" y="1679"/>
                    <a:pt x="15082" y="1732"/>
                  </a:cubicBezTo>
                  <a:cubicBezTo>
                    <a:pt x="14958" y="1652"/>
                    <a:pt x="14641" y="1458"/>
                    <a:pt x="14482" y="1369"/>
                  </a:cubicBezTo>
                  <a:lnTo>
                    <a:pt x="14482" y="1369"/>
                  </a:lnTo>
                  <a:cubicBezTo>
                    <a:pt x="14535" y="1458"/>
                    <a:pt x="14482" y="1405"/>
                    <a:pt x="14570" y="1528"/>
                  </a:cubicBezTo>
                  <a:cubicBezTo>
                    <a:pt x="14572" y="1542"/>
                    <a:pt x="14569" y="1547"/>
                    <a:pt x="14563" y="1547"/>
                  </a:cubicBezTo>
                  <a:cubicBezTo>
                    <a:pt x="14543" y="1547"/>
                    <a:pt x="14485" y="1478"/>
                    <a:pt x="14464" y="1458"/>
                  </a:cubicBezTo>
                  <a:lnTo>
                    <a:pt x="14464" y="1458"/>
                  </a:lnTo>
                  <a:cubicBezTo>
                    <a:pt x="14535" y="1546"/>
                    <a:pt x="14596" y="1643"/>
                    <a:pt x="14649" y="1749"/>
                  </a:cubicBezTo>
                  <a:cubicBezTo>
                    <a:pt x="14654" y="1744"/>
                    <a:pt x="14659" y="1742"/>
                    <a:pt x="14665" y="1742"/>
                  </a:cubicBezTo>
                  <a:cubicBezTo>
                    <a:pt x="14717" y="1742"/>
                    <a:pt x="14829" y="1920"/>
                    <a:pt x="14863" y="1920"/>
                  </a:cubicBezTo>
                  <a:cubicBezTo>
                    <a:pt x="14866" y="1920"/>
                    <a:pt x="14868" y="1919"/>
                    <a:pt x="14870" y="1917"/>
                  </a:cubicBezTo>
                  <a:cubicBezTo>
                    <a:pt x="14791" y="1811"/>
                    <a:pt x="14711" y="1714"/>
                    <a:pt x="14623" y="1617"/>
                  </a:cubicBezTo>
                  <a:cubicBezTo>
                    <a:pt x="14627" y="1611"/>
                    <a:pt x="14634" y="1609"/>
                    <a:pt x="14644" y="1609"/>
                  </a:cubicBezTo>
                  <a:cubicBezTo>
                    <a:pt x="14713" y="1609"/>
                    <a:pt x="14901" y="1743"/>
                    <a:pt x="14994" y="1952"/>
                  </a:cubicBezTo>
                  <a:cubicBezTo>
                    <a:pt x="15000" y="1979"/>
                    <a:pt x="14987" y="1987"/>
                    <a:pt x="14967" y="1987"/>
                  </a:cubicBezTo>
                  <a:cubicBezTo>
                    <a:pt x="14938" y="1987"/>
                    <a:pt x="14893" y="1969"/>
                    <a:pt x="14875" y="1969"/>
                  </a:cubicBezTo>
                  <a:cubicBezTo>
                    <a:pt x="14873" y="1969"/>
                    <a:pt x="14871" y="1969"/>
                    <a:pt x="14870" y="1970"/>
                  </a:cubicBezTo>
                  <a:cubicBezTo>
                    <a:pt x="14905" y="1988"/>
                    <a:pt x="15020" y="2173"/>
                    <a:pt x="15011" y="2199"/>
                  </a:cubicBezTo>
                  <a:lnTo>
                    <a:pt x="14941" y="2111"/>
                  </a:lnTo>
                  <a:lnTo>
                    <a:pt x="14941" y="2111"/>
                  </a:lnTo>
                  <a:cubicBezTo>
                    <a:pt x="14976" y="2252"/>
                    <a:pt x="15109" y="2297"/>
                    <a:pt x="15126" y="2482"/>
                  </a:cubicBezTo>
                  <a:cubicBezTo>
                    <a:pt x="15144" y="2535"/>
                    <a:pt x="15126" y="2667"/>
                    <a:pt x="15162" y="2667"/>
                  </a:cubicBezTo>
                  <a:cubicBezTo>
                    <a:pt x="15176" y="2573"/>
                    <a:pt x="15297" y="2497"/>
                    <a:pt x="15380" y="2497"/>
                  </a:cubicBezTo>
                  <a:cubicBezTo>
                    <a:pt x="15398" y="2497"/>
                    <a:pt x="15414" y="2501"/>
                    <a:pt x="15426" y="2509"/>
                  </a:cubicBezTo>
                  <a:cubicBezTo>
                    <a:pt x="15435" y="2526"/>
                    <a:pt x="15488" y="2835"/>
                    <a:pt x="15479" y="2906"/>
                  </a:cubicBezTo>
                  <a:cubicBezTo>
                    <a:pt x="15475" y="2932"/>
                    <a:pt x="15465" y="2941"/>
                    <a:pt x="15450" y="2941"/>
                  </a:cubicBezTo>
                  <a:cubicBezTo>
                    <a:pt x="15414" y="2941"/>
                    <a:pt x="15354" y="2880"/>
                    <a:pt x="15322" y="2880"/>
                  </a:cubicBezTo>
                  <a:cubicBezTo>
                    <a:pt x="15312" y="2880"/>
                    <a:pt x="15305" y="2887"/>
                    <a:pt x="15303" y="2906"/>
                  </a:cubicBezTo>
                  <a:cubicBezTo>
                    <a:pt x="15304" y="2905"/>
                    <a:pt x="15306" y="2905"/>
                    <a:pt x="15307" y="2905"/>
                  </a:cubicBezTo>
                  <a:cubicBezTo>
                    <a:pt x="15326" y="2905"/>
                    <a:pt x="15356" y="2951"/>
                    <a:pt x="15365" y="2968"/>
                  </a:cubicBezTo>
                  <a:cubicBezTo>
                    <a:pt x="15373" y="3029"/>
                    <a:pt x="15312" y="2959"/>
                    <a:pt x="15365" y="3082"/>
                  </a:cubicBezTo>
                  <a:cubicBezTo>
                    <a:pt x="15408" y="3089"/>
                    <a:pt x="15434" y="3223"/>
                    <a:pt x="15440" y="3223"/>
                  </a:cubicBezTo>
                  <a:cubicBezTo>
                    <a:pt x="15442" y="3223"/>
                    <a:pt x="15440" y="3200"/>
                    <a:pt x="15435" y="3135"/>
                  </a:cubicBezTo>
                  <a:lnTo>
                    <a:pt x="15435" y="3135"/>
                  </a:lnTo>
                  <a:cubicBezTo>
                    <a:pt x="15488" y="3259"/>
                    <a:pt x="15471" y="3277"/>
                    <a:pt x="15515" y="3427"/>
                  </a:cubicBezTo>
                  <a:cubicBezTo>
                    <a:pt x="15519" y="3417"/>
                    <a:pt x="15526" y="3413"/>
                    <a:pt x="15534" y="3413"/>
                  </a:cubicBezTo>
                  <a:cubicBezTo>
                    <a:pt x="15583" y="3413"/>
                    <a:pt x="15691" y="3543"/>
                    <a:pt x="15735" y="3648"/>
                  </a:cubicBezTo>
                  <a:cubicBezTo>
                    <a:pt x="15718" y="3648"/>
                    <a:pt x="15709" y="3683"/>
                    <a:pt x="15709" y="3701"/>
                  </a:cubicBezTo>
                  <a:cubicBezTo>
                    <a:pt x="15788" y="3965"/>
                    <a:pt x="15806" y="4124"/>
                    <a:pt x="15886" y="4372"/>
                  </a:cubicBezTo>
                  <a:cubicBezTo>
                    <a:pt x="15886" y="4394"/>
                    <a:pt x="15898" y="4487"/>
                    <a:pt x="15880" y="4487"/>
                  </a:cubicBezTo>
                  <a:cubicBezTo>
                    <a:pt x="15877" y="4487"/>
                    <a:pt x="15873" y="4484"/>
                    <a:pt x="15868" y="4478"/>
                  </a:cubicBezTo>
                  <a:lnTo>
                    <a:pt x="15868" y="4478"/>
                  </a:lnTo>
                  <a:cubicBezTo>
                    <a:pt x="15886" y="4513"/>
                    <a:pt x="15912" y="4531"/>
                    <a:pt x="15930" y="4610"/>
                  </a:cubicBezTo>
                  <a:cubicBezTo>
                    <a:pt x="15928" y="4645"/>
                    <a:pt x="15925" y="4658"/>
                    <a:pt x="15921" y="4658"/>
                  </a:cubicBezTo>
                  <a:cubicBezTo>
                    <a:pt x="15909" y="4658"/>
                    <a:pt x="15889" y="4538"/>
                    <a:pt x="15867" y="4538"/>
                  </a:cubicBezTo>
                  <a:cubicBezTo>
                    <a:pt x="15862" y="4538"/>
                    <a:pt x="15856" y="4546"/>
                    <a:pt x="15850" y="4566"/>
                  </a:cubicBezTo>
                  <a:cubicBezTo>
                    <a:pt x="15886" y="4566"/>
                    <a:pt x="15939" y="4760"/>
                    <a:pt x="15992" y="4866"/>
                  </a:cubicBezTo>
                  <a:cubicBezTo>
                    <a:pt x="16027" y="4822"/>
                    <a:pt x="15939" y="4601"/>
                    <a:pt x="15894" y="4504"/>
                  </a:cubicBezTo>
                  <a:cubicBezTo>
                    <a:pt x="15898" y="4502"/>
                    <a:pt x="15903" y="4502"/>
                    <a:pt x="15907" y="4502"/>
                  </a:cubicBezTo>
                  <a:cubicBezTo>
                    <a:pt x="15972" y="4502"/>
                    <a:pt x="16085" y="4679"/>
                    <a:pt x="16168" y="4919"/>
                  </a:cubicBezTo>
                  <a:cubicBezTo>
                    <a:pt x="16208" y="5038"/>
                    <a:pt x="16197" y="5057"/>
                    <a:pt x="16184" y="5057"/>
                  </a:cubicBezTo>
                  <a:cubicBezTo>
                    <a:pt x="16177" y="5057"/>
                    <a:pt x="16170" y="5052"/>
                    <a:pt x="16167" y="5052"/>
                  </a:cubicBezTo>
                  <a:cubicBezTo>
                    <a:pt x="16165" y="5052"/>
                    <a:pt x="16165" y="5054"/>
                    <a:pt x="16168" y="5060"/>
                  </a:cubicBezTo>
                  <a:cubicBezTo>
                    <a:pt x="16239" y="5458"/>
                    <a:pt x="16362" y="5369"/>
                    <a:pt x="16389" y="5714"/>
                  </a:cubicBezTo>
                  <a:cubicBezTo>
                    <a:pt x="16382" y="5771"/>
                    <a:pt x="16366" y="5786"/>
                    <a:pt x="16347" y="5786"/>
                  </a:cubicBezTo>
                  <a:cubicBezTo>
                    <a:pt x="16328" y="5786"/>
                    <a:pt x="16305" y="5768"/>
                    <a:pt x="16288" y="5768"/>
                  </a:cubicBezTo>
                  <a:cubicBezTo>
                    <a:pt x="16283" y="5768"/>
                    <a:pt x="16278" y="5770"/>
                    <a:pt x="16274" y="5776"/>
                  </a:cubicBezTo>
                  <a:cubicBezTo>
                    <a:pt x="16221" y="5608"/>
                    <a:pt x="16248" y="5502"/>
                    <a:pt x="16212" y="5387"/>
                  </a:cubicBezTo>
                  <a:lnTo>
                    <a:pt x="16212" y="5387"/>
                  </a:lnTo>
                  <a:lnTo>
                    <a:pt x="16230" y="5537"/>
                  </a:lnTo>
                  <a:cubicBezTo>
                    <a:pt x="16203" y="5484"/>
                    <a:pt x="16159" y="5369"/>
                    <a:pt x="16159" y="5308"/>
                  </a:cubicBezTo>
                  <a:lnTo>
                    <a:pt x="16159" y="5308"/>
                  </a:lnTo>
                  <a:cubicBezTo>
                    <a:pt x="16150" y="5422"/>
                    <a:pt x="16301" y="5979"/>
                    <a:pt x="16336" y="6297"/>
                  </a:cubicBezTo>
                  <a:cubicBezTo>
                    <a:pt x="16357" y="6338"/>
                    <a:pt x="16383" y="6401"/>
                    <a:pt x="16397" y="6401"/>
                  </a:cubicBezTo>
                  <a:cubicBezTo>
                    <a:pt x="16401" y="6401"/>
                    <a:pt x="16405" y="6396"/>
                    <a:pt x="16407" y="6385"/>
                  </a:cubicBezTo>
                  <a:lnTo>
                    <a:pt x="16380" y="6288"/>
                  </a:lnTo>
                  <a:cubicBezTo>
                    <a:pt x="16383" y="6272"/>
                    <a:pt x="16387" y="6266"/>
                    <a:pt x="16392" y="6266"/>
                  </a:cubicBezTo>
                  <a:cubicBezTo>
                    <a:pt x="16412" y="6266"/>
                    <a:pt x="16446" y="6373"/>
                    <a:pt x="16457" y="6373"/>
                  </a:cubicBezTo>
                  <a:cubicBezTo>
                    <a:pt x="16460" y="6373"/>
                    <a:pt x="16461" y="6364"/>
                    <a:pt x="16459" y="6341"/>
                  </a:cubicBezTo>
                  <a:lnTo>
                    <a:pt x="16459" y="6341"/>
                  </a:lnTo>
                  <a:cubicBezTo>
                    <a:pt x="16512" y="6464"/>
                    <a:pt x="16583" y="6597"/>
                    <a:pt x="16601" y="6791"/>
                  </a:cubicBezTo>
                  <a:lnTo>
                    <a:pt x="16559" y="6832"/>
                  </a:lnTo>
                  <a:lnTo>
                    <a:pt x="16559" y="6832"/>
                  </a:lnTo>
                  <a:cubicBezTo>
                    <a:pt x="16571" y="6813"/>
                    <a:pt x="16557" y="6713"/>
                    <a:pt x="16534" y="6666"/>
                  </a:cubicBezTo>
                  <a:lnTo>
                    <a:pt x="16534" y="6666"/>
                  </a:lnTo>
                  <a:cubicBezTo>
                    <a:pt x="16571" y="6745"/>
                    <a:pt x="16524" y="6961"/>
                    <a:pt x="16610" y="7021"/>
                  </a:cubicBezTo>
                  <a:lnTo>
                    <a:pt x="16618" y="6888"/>
                  </a:lnTo>
                  <a:cubicBezTo>
                    <a:pt x="16671" y="7012"/>
                    <a:pt x="16760" y="7162"/>
                    <a:pt x="16777" y="7330"/>
                  </a:cubicBezTo>
                  <a:cubicBezTo>
                    <a:pt x="16813" y="7250"/>
                    <a:pt x="16760" y="7294"/>
                    <a:pt x="16795" y="7171"/>
                  </a:cubicBezTo>
                  <a:lnTo>
                    <a:pt x="16795" y="7171"/>
                  </a:lnTo>
                  <a:cubicBezTo>
                    <a:pt x="16790" y="7182"/>
                    <a:pt x="16785" y="7187"/>
                    <a:pt x="16780" y="7187"/>
                  </a:cubicBezTo>
                  <a:cubicBezTo>
                    <a:pt x="16742" y="7187"/>
                    <a:pt x="16714" y="6888"/>
                    <a:pt x="16687" y="6888"/>
                  </a:cubicBezTo>
                  <a:cubicBezTo>
                    <a:pt x="16683" y="6888"/>
                    <a:pt x="16679" y="6893"/>
                    <a:pt x="16676" y="6905"/>
                  </a:cubicBezTo>
                  <a:lnTo>
                    <a:pt x="16676" y="6905"/>
                  </a:lnTo>
                  <a:cubicBezTo>
                    <a:pt x="16702" y="6783"/>
                    <a:pt x="16655" y="6703"/>
                    <a:pt x="16680" y="6544"/>
                  </a:cubicBezTo>
                  <a:lnTo>
                    <a:pt x="16680" y="6544"/>
                  </a:lnTo>
                  <a:cubicBezTo>
                    <a:pt x="16672" y="6548"/>
                    <a:pt x="16666" y="6562"/>
                    <a:pt x="16659" y="6562"/>
                  </a:cubicBezTo>
                  <a:cubicBezTo>
                    <a:pt x="16652" y="6562"/>
                    <a:pt x="16646" y="6544"/>
                    <a:pt x="16636" y="6473"/>
                  </a:cubicBezTo>
                  <a:cubicBezTo>
                    <a:pt x="16627" y="6464"/>
                    <a:pt x="16618" y="6447"/>
                    <a:pt x="16618" y="6447"/>
                  </a:cubicBezTo>
                  <a:cubicBezTo>
                    <a:pt x="16618" y="6482"/>
                    <a:pt x="16610" y="6508"/>
                    <a:pt x="16601" y="6517"/>
                  </a:cubicBezTo>
                  <a:cubicBezTo>
                    <a:pt x="16548" y="6455"/>
                    <a:pt x="16504" y="6244"/>
                    <a:pt x="16468" y="6173"/>
                  </a:cubicBezTo>
                  <a:cubicBezTo>
                    <a:pt x="16466" y="6147"/>
                    <a:pt x="16467" y="6138"/>
                    <a:pt x="16470" y="6138"/>
                  </a:cubicBezTo>
                  <a:cubicBezTo>
                    <a:pt x="16476" y="6138"/>
                    <a:pt x="16489" y="6166"/>
                    <a:pt x="16497" y="6166"/>
                  </a:cubicBezTo>
                  <a:cubicBezTo>
                    <a:pt x="16500" y="6166"/>
                    <a:pt x="16502" y="6163"/>
                    <a:pt x="16504" y="6155"/>
                  </a:cubicBezTo>
                  <a:lnTo>
                    <a:pt x="16451" y="6049"/>
                  </a:lnTo>
                  <a:cubicBezTo>
                    <a:pt x="16475" y="6037"/>
                    <a:pt x="16474" y="5930"/>
                    <a:pt x="16492" y="5930"/>
                  </a:cubicBezTo>
                  <a:cubicBezTo>
                    <a:pt x="16500" y="5930"/>
                    <a:pt x="16512" y="5949"/>
                    <a:pt x="16530" y="6005"/>
                  </a:cubicBezTo>
                  <a:lnTo>
                    <a:pt x="16495" y="5837"/>
                  </a:lnTo>
                  <a:cubicBezTo>
                    <a:pt x="16486" y="5731"/>
                    <a:pt x="16468" y="5590"/>
                    <a:pt x="16433" y="5502"/>
                  </a:cubicBezTo>
                  <a:cubicBezTo>
                    <a:pt x="16426" y="5438"/>
                    <a:pt x="16374" y="5352"/>
                    <a:pt x="16376" y="5352"/>
                  </a:cubicBezTo>
                  <a:lnTo>
                    <a:pt x="16376" y="5352"/>
                  </a:lnTo>
                  <a:cubicBezTo>
                    <a:pt x="16376" y="5352"/>
                    <a:pt x="16380" y="5357"/>
                    <a:pt x="16389" y="5369"/>
                  </a:cubicBezTo>
                  <a:lnTo>
                    <a:pt x="16309" y="5104"/>
                  </a:lnTo>
                  <a:lnTo>
                    <a:pt x="16318" y="5104"/>
                  </a:lnTo>
                  <a:cubicBezTo>
                    <a:pt x="16292" y="4972"/>
                    <a:pt x="16248" y="4840"/>
                    <a:pt x="16203" y="4698"/>
                  </a:cubicBezTo>
                  <a:cubicBezTo>
                    <a:pt x="16186" y="4628"/>
                    <a:pt x="16168" y="4557"/>
                    <a:pt x="16150" y="4478"/>
                  </a:cubicBezTo>
                  <a:cubicBezTo>
                    <a:pt x="16133" y="4372"/>
                    <a:pt x="16115" y="4319"/>
                    <a:pt x="16106" y="4239"/>
                  </a:cubicBezTo>
                  <a:cubicBezTo>
                    <a:pt x="16071" y="4151"/>
                    <a:pt x="16027" y="4071"/>
                    <a:pt x="15992" y="3921"/>
                  </a:cubicBezTo>
                  <a:lnTo>
                    <a:pt x="16018" y="3877"/>
                  </a:lnTo>
                  <a:cubicBezTo>
                    <a:pt x="15974" y="3771"/>
                    <a:pt x="15939" y="3533"/>
                    <a:pt x="15894" y="3497"/>
                  </a:cubicBezTo>
                  <a:cubicBezTo>
                    <a:pt x="15939" y="3347"/>
                    <a:pt x="15735" y="2941"/>
                    <a:pt x="15682" y="2729"/>
                  </a:cubicBezTo>
                  <a:lnTo>
                    <a:pt x="15638" y="2738"/>
                  </a:lnTo>
                  <a:cubicBezTo>
                    <a:pt x="15585" y="2606"/>
                    <a:pt x="15532" y="2473"/>
                    <a:pt x="15444" y="2314"/>
                  </a:cubicBezTo>
                  <a:lnTo>
                    <a:pt x="15418" y="2341"/>
                  </a:lnTo>
                  <a:cubicBezTo>
                    <a:pt x="15329" y="2208"/>
                    <a:pt x="15276" y="1961"/>
                    <a:pt x="15153" y="1740"/>
                  </a:cubicBezTo>
                  <a:lnTo>
                    <a:pt x="15153" y="1740"/>
                  </a:lnTo>
                  <a:cubicBezTo>
                    <a:pt x="15170" y="1749"/>
                    <a:pt x="15197" y="1802"/>
                    <a:pt x="15214" y="1846"/>
                  </a:cubicBezTo>
                  <a:cubicBezTo>
                    <a:pt x="15144" y="1537"/>
                    <a:pt x="14844" y="1334"/>
                    <a:pt x="14702" y="1096"/>
                  </a:cubicBezTo>
                  <a:cubicBezTo>
                    <a:pt x="14649" y="1052"/>
                    <a:pt x="14614" y="1016"/>
                    <a:pt x="14596" y="972"/>
                  </a:cubicBezTo>
                  <a:lnTo>
                    <a:pt x="14596" y="972"/>
                  </a:lnTo>
                  <a:cubicBezTo>
                    <a:pt x="14596" y="972"/>
                    <a:pt x="14605" y="981"/>
                    <a:pt x="14605" y="981"/>
                  </a:cubicBezTo>
                  <a:cubicBezTo>
                    <a:pt x="14605" y="972"/>
                    <a:pt x="14596" y="963"/>
                    <a:pt x="14588" y="954"/>
                  </a:cubicBezTo>
                  <a:cubicBezTo>
                    <a:pt x="14570" y="937"/>
                    <a:pt x="14552" y="902"/>
                    <a:pt x="14535" y="875"/>
                  </a:cubicBezTo>
                  <a:lnTo>
                    <a:pt x="14535" y="875"/>
                  </a:lnTo>
                  <a:cubicBezTo>
                    <a:pt x="14543" y="902"/>
                    <a:pt x="14561" y="928"/>
                    <a:pt x="14579" y="946"/>
                  </a:cubicBezTo>
                  <a:cubicBezTo>
                    <a:pt x="14535" y="910"/>
                    <a:pt x="14473" y="857"/>
                    <a:pt x="14411" y="813"/>
                  </a:cubicBezTo>
                  <a:lnTo>
                    <a:pt x="14411" y="760"/>
                  </a:lnTo>
                  <a:cubicBezTo>
                    <a:pt x="14402" y="760"/>
                    <a:pt x="14402" y="751"/>
                    <a:pt x="14393" y="751"/>
                  </a:cubicBezTo>
                  <a:cubicBezTo>
                    <a:pt x="14377" y="725"/>
                    <a:pt x="14365" y="714"/>
                    <a:pt x="14357" y="714"/>
                  </a:cubicBezTo>
                  <a:cubicBezTo>
                    <a:pt x="14345" y="714"/>
                    <a:pt x="14344" y="742"/>
                    <a:pt x="14349" y="769"/>
                  </a:cubicBezTo>
                  <a:cubicBezTo>
                    <a:pt x="14314" y="751"/>
                    <a:pt x="14279" y="734"/>
                    <a:pt x="14252" y="725"/>
                  </a:cubicBezTo>
                  <a:cubicBezTo>
                    <a:pt x="14234" y="637"/>
                    <a:pt x="14075" y="619"/>
                    <a:pt x="14040" y="522"/>
                  </a:cubicBezTo>
                  <a:cubicBezTo>
                    <a:pt x="13988" y="514"/>
                    <a:pt x="13765" y="393"/>
                    <a:pt x="13655" y="393"/>
                  </a:cubicBezTo>
                  <a:cubicBezTo>
                    <a:pt x="13643" y="393"/>
                    <a:pt x="13633" y="395"/>
                    <a:pt x="13624" y="398"/>
                  </a:cubicBezTo>
                  <a:lnTo>
                    <a:pt x="13624" y="398"/>
                  </a:lnTo>
                  <a:cubicBezTo>
                    <a:pt x="13554" y="354"/>
                    <a:pt x="13475" y="310"/>
                    <a:pt x="13396" y="310"/>
                  </a:cubicBezTo>
                  <a:lnTo>
                    <a:pt x="13378" y="248"/>
                  </a:lnTo>
                  <a:cubicBezTo>
                    <a:pt x="13307" y="248"/>
                    <a:pt x="13245" y="257"/>
                    <a:pt x="13175" y="257"/>
                  </a:cubicBezTo>
                  <a:cubicBezTo>
                    <a:pt x="13078" y="204"/>
                    <a:pt x="13034" y="177"/>
                    <a:pt x="13148" y="160"/>
                  </a:cubicBezTo>
                  <a:cubicBezTo>
                    <a:pt x="12936" y="160"/>
                    <a:pt x="12918" y="145"/>
                    <a:pt x="12822" y="145"/>
                  </a:cubicBezTo>
                  <a:cubicBezTo>
                    <a:pt x="12790" y="145"/>
                    <a:pt x="12749" y="147"/>
                    <a:pt x="12689" y="151"/>
                  </a:cubicBezTo>
                  <a:lnTo>
                    <a:pt x="12707" y="125"/>
                  </a:lnTo>
                  <a:cubicBezTo>
                    <a:pt x="12687" y="121"/>
                    <a:pt x="12665" y="119"/>
                    <a:pt x="12642" y="119"/>
                  </a:cubicBezTo>
                  <a:cubicBezTo>
                    <a:pt x="12601" y="119"/>
                    <a:pt x="12557" y="123"/>
                    <a:pt x="12520" y="123"/>
                  </a:cubicBezTo>
                  <a:cubicBezTo>
                    <a:pt x="12487" y="123"/>
                    <a:pt x="12458" y="120"/>
                    <a:pt x="12442" y="107"/>
                  </a:cubicBezTo>
                  <a:cubicBezTo>
                    <a:pt x="12265" y="19"/>
                    <a:pt x="11532" y="63"/>
                    <a:pt x="11073" y="36"/>
                  </a:cubicBezTo>
                  <a:lnTo>
                    <a:pt x="11073" y="36"/>
                  </a:lnTo>
                  <a:cubicBezTo>
                    <a:pt x="11099" y="62"/>
                    <a:pt x="11091" y="70"/>
                    <a:pt x="11066" y="70"/>
                  </a:cubicBezTo>
                  <a:cubicBezTo>
                    <a:pt x="11029" y="70"/>
                    <a:pt x="10954" y="52"/>
                    <a:pt x="10900" y="52"/>
                  </a:cubicBezTo>
                  <a:cubicBezTo>
                    <a:pt x="10866" y="52"/>
                    <a:pt x="10840" y="59"/>
                    <a:pt x="10835" y="80"/>
                  </a:cubicBezTo>
                  <a:cubicBezTo>
                    <a:pt x="10808" y="54"/>
                    <a:pt x="10747" y="45"/>
                    <a:pt x="10817" y="27"/>
                  </a:cubicBezTo>
                  <a:lnTo>
                    <a:pt x="10817" y="27"/>
                  </a:lnTo>
                  <a:cubicBezTo>
                    <a:pt x="10748" y="35"/>
                    <a:pt x="10689" y="37"/>
                    <a:pt x="10635" y="37"/>
                  </a:cubicBezTo>
                  <a:cubicBezTo>
                    <a:pt x="10600" y="37"/>
                    <a:pt x="10566" y="36"/>
                    <a:pt x="10535" y="36"/>
                  </a:cubicBezTo>
                  <a:cubicBezTo>
                    <a:pt x="10455" y="36"/>
                    <a:pt x="10385" y="41"/>
                    <a:pt x="10305" y="72"/>
                  </a:cubicBezTo>
                  <a:cubicBezTo>
                    <a:pt x="10279" y="54"/>
                    <a:pt x="10358" y="36"/>
                    <a:pt x="10332" y="27"/>
                  </a:cubicBezTo>
                  <a:lnTo>
                    <a:pt x="10332" y="27"/>
                  </a:lnTo>
                  <a:cubicBezTo>
                    <a:pt x="10319" y="33"/>
                    <a:pt x="10286" y="44"/>
                    <a:pt x="10261" y="44"/>
                  </a:cubicBezTo>
                  <a:cubicBezTo>
                    <a:pt x="10250" y="44"/>
                    <a:pt x="10240" y="42"/>
                    <a:pt x="10234" y="36"/>
                  </a:cubicBezTo>
                  <a:cubicBezTo>
                    <a:pt x="10208" y="27"/>
                    <a:pt x="10261" y="19"/>
                    <a:pt x="10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8"/>
            <p:cNvSpPr/>
            <p:nvPr/>
          </p:nvSpPr>
          <p:spPr>
            <a:xfrm>
              <a:off x="1446209" y="4117668"/>
              <a:ext cx="6356" cy="1999"/>
            </a:xfrm>
            <a:custGeom>
              <a:rect b="b" l="l" r="r" t="t"/>
              <a:pathLst>
                <a:path extrusionOk="0" h="19" w="36">
                  <a:moveTo>
                    <a:pt x="18" y="0"/>
                  </a:moveTo>
                  <a:lnTo>
                    <a:pt x="18" y="0"/>
                  </a:lnTo>
                  <a:cubicBezTo>
                    <a:pt x="1" y="9"/>
                    <a:pt x="1" y="9"/>
                    <a:pt x="36" y="18"/>
                  </a:cubicBezTo>
                  <a:cubicBezTo>
                    <a:pt x="27" y="9"/>
                    <a:pt x="18"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8"/>
            <p:cNvSpPr/>
            <p:nvPr/>
          </p:nvSpPr>
          <p:spPr>
            <a:xfrm>
              <a:off x="303533" y="4203081"/>
              <a:ext cx="1766" cy="1999"/>
            </a:xfrm>
            <a:custGeom>
              <a:rect b="b" l="l" r="r" t="t"/>
              <a:pathLst>
                <a:path extrusionOk="0" h="19" w="10">
                  <a:moveTo>
                    <a:pt x="9" y="1"/>
                  </a:moveTo>
                  <a:lnTo>
                    <a:pt x="5" y="10"/>
                  </a:lnTo>
                  <a:lnTo>
                    <a:pt x="5" y="10"/>
                  </a:lnTo>
                  <a:cubicBezTo>
                    <a:pt x="6" y="10"/>
                    <a:pt x="7" y="10"/>
                    <a:pt x="9" y="10"/>
                  </a:cubicBezTo>
                  <a:lnTo>
                    <a:pt x="9" y="1"/>
                  </a:lnTo>
                  <a:close/>
                  <a:moveTo>
                    <a:pt x="5" y="10"/>
                  </a:moveTo>
                  <a:cubicBezTo>
                    <a:pt x="0" y="10"/>
                    <a:pt x="0" y="11"/>
                    <a:pt x="0" y="18"/>
                  </a:cubicBezTo>
                  <a:lnTo>
                    <a:pt x="5"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8"/>
            <p:cNvSpPr/>
            <p:nvPr/>
          </p:nvSpPr>
          <p:spPr>
            <a:xfrm>
              <a:off x="2422038" y="4381480"/>
              <a:ext cx="3355" cy="9362"/>
            </a:xfrm>
            <a:custGeom>
              <a:rect b="b" l="l" r="r" t="t"/>
              <a:pathLst>
                <a:path extrusionOk="0" h="89" w="19">
                  <a:moveTo>
                    <a:pt x="10" y="0"/>
                  </a:moveTo>
                  <a:cubicBezTo>
                    <a:pt x="1" y="0"/>
                    <a:pt x="1" y="27"/>
                    <a:pt x="19" y="88"/>
                  </a:cubicBezTo>
                  <a:cubicBezTo>
                    <a:pt x="10" y="44"/>
                    <a:pt x="10" y="18"/>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8"/>
            <p:cNvSpPr/>
            <p:nvPr/>
          </p:nvSpPr>
          <p:spPr>
            <a:xfrm>
              <a:off x="2674691" y="4793817"/>
              <a:ext cx="6356" cy="13148"/>
            </a:xfrm>
            <a:custGeom>
              <a:rect b="b" l="l" r="r" t="t"/>
              <a:pathLst>
                <a:path extrusionOk="0" h="125" w="36">
                  <a:moveTo>
                    <a:pt x="0" y="1"/>
                  </a:moveTo>
                  <a:cubicBezTo>
                    <a:pt x="18" y="62"/>
                    <a:pt x="9" y="89"/>
                    <a:pt x="9" y="124"/>
                  </a:cubicBezTo>
                  <a:cubicBezTo>
                    <a:pt x="15" y="119"/>
                    <a:pt x="20" y="106"/>
                    <a:pt x="26" y="106"/>
                  </a:cubicBezTo>
                  <a:cubicBezTo>
                    <a:pt x="28" y="106"/>
                    <a:pt x="31" y="109"/>
                    <a:pt x="34" y="117"/>
                  </a:cubicBezTo>
                  <a:lnTo>
                    <a:pt x="34" y="117"/>
                  </a:lnTo>
                  <a:lnTo>
                    <a:pt x="0" y="1"/>
                  </a:lnTo>
                  <a:close/>
                  <a:moveTo>
                    <a:pt x="34" y="117"/>
                  </a:moveTo>
                  <a:lnTo>
                    <a:pt x="36" y="124"/>
                  </a:lnTo>
                  <a:cubicBezTo>
                    <a:pt x="35" y="121"/>
                    <a:pt x="34" y="119"/>
                    <a:pt x="34" y="1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8"/>
            <p:cNvSpPr/>
            <p:nvPr/>
          </p:nvSpPr>
          <p:spPr>
            <a:xfrm>
              <a:off x="2677163" y="4924356"/>
              <a:ext cx="7062" cy="9782"/>
            </a:xfrm>
            <a:custGeom>
              <a:rect b="b" l="l" r="r" t="t"/>
              <a:pathLst>
                <a:path extrusionOk="0" h="93" w="40">
                  <a:moveTo>
                    <a:pt x="6" y="0"/>
                  </a:moveTo>
                  <a:cubicBezTo>
                    <a:pt x="2" y="0"/>
                    <a:pt x="1" y="12"/>
                    <a:pt x="4" y="40"/>
                  </a:cubicBezTo>
                  <a:cubicBezTo>
                    <a:pt x="13" y="57"/>
                    <a:pt x="13" y="75"/>
                    <a:pt x="22" y="93"/>
                  </a:cubicBezTo>
                  <a:lnTo>
                    <a:pt x="39" y="84"/>
                  </a:lnTo>
                  <a:cubicBezTo>
                    <a:pt x="28" y="38"/>
                    <a:pt x="13"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8"/>
            <p:cNvSpPr/>
            <p:nvPr/>
          </p:nvSpPr>
          <p:spPr>
            <a:xfrm>
              <a:off x="2657565" y="4822639"/>
              <a:ext cx="16243" cy="18618"/>
            </a:xfrm>
            <a:custGeom>
              <a:rect b="b" l="l" r="r" t="t"/>
              <a:pathLst>
                <a:path extrusionOk="0" h="177" w="92">
                  <a:moveTo>
                    <a:pt x="27" y="0"/>
                  </a:moveTo>
                  <a:lnTo>
                    <a:pt x="27" y="0"/>
                  </a:lnTo>
                  <a:cubicBezTo>
                    <a:pt x="1" y="17"/>
                    <a:pt x="25" y="85"/>
                    <a:pt x="51" y="170"/>
                  </a:cubicBezTo>
                  <a:lnTo>
                    <a:pt x="51" y="170"/>
                  </a:lnTo>
                  <a:cubicBezTo>
                    <a:pt x="49" y="169"/>
                    <a:pt x="47" y="169"/>
                    <a:pt x="44" y="168"/>
                  </a:cubicBezTo>
                  <a:lnTo>
                    <a:pt x="44" y="168"/>
                  </a:lnTo>
                  <a:lnTo>
                    <a:pt x="53" y="177"/>
                  </a:lnTo>
                  <a:cubicBezTo>
                    <a:pt x="53" y="174"/>
                    <a:pt x="52" y="172"/>
                    <a:pt x="51" y="170"/>
                  </a:cubicBezTo>
                  <a:lnTo>
                    <a:pt x="51" y="170"/>
                  </a:lnTo>
                  <a:cubicBezTo>
                    <a:pt x="53" y="170"/>
                    <a:pt x="54" y="170"/>
                    <a:pt x="56" y="170"/>
                  </a:cubicBezTo>
                  <a:cubicBezTo>
                    <a:pt x="92" y="170"/>
                    <a:pt x="59" y="81"/>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28"/>
            <p:cNvSpPr/>
            <p:nvPr/>
          </p:nvSpPr>
          <p:spPr>
            <a:xfrm>
              <a:off x="2666923" y="4843992"/>
              <a:ext cx="7062" cy="8520"/>
            </a:xfrm>
            <a:custGeom>
              <a:rect b="b" l="l" r="r" t="t"/>
              <a:pathLst>
                <a:path extrusionOk="0" h="81" w="40">
                  <a:moveTo>
                    <a:pt x="0" y="0"/>
                  </a:moveTo>
                  <a:lnTo>
                    <a:pt x="0" y="0"/>
                  </a:lnTo>
                  <a:cubicBezTo>
                    <a:pt x="9" y="27"/>
                    <a:pt x="18" y="53"/>
                    <a:pt x="18" y="80"/>
                  </a:cubicBezTo>
                  <a:cubicBezTo>
                    <a:pt x="20" y="81"/>
                    <a:pt x="22" y="81"/>
                    <a:pt x="24" y="81"/>
                  </a:cubicBezTo>
                  <a:cubicBezTo>
                    <a:pt x="40" y="81"/>
                    <a:pt x="16" y="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8"/>
            <p:cNvSpPr/>
            <p:nvPr/>
          </p:nvSpPr>
          <p:spPr>
            <a:xfrm>
              <a:off x="2639733" y="4715137"/>
              <a:ext cx="15007" cy="14095"/>
            </a:xfrm>
            <a:custGeom>
              <a:rect b="b" l="l" r="r" t="t"/>
              <a:pathLst>
                <a:path extrusionOk="0" h="134" w="85">
                  <a:moveTo>
                    <a:pt x="6" y="1"/>
                  </a:moveTo>
                  <a:cubicBezTo>
                    <a:pt x="0" y="1"/>
                    <a:pt x="2" y="23"/>
                    <a:pt x="22" y="86"/>
                  </a:cubicBezTo>
                  <a:cubicBezTo>
                    <a:pt x="22" y="130"/>
                    <a:pt x="66" y="104"/>
                    <a:pt x="57" y="130"/>
                  </a:cubicBezTo>
                  <a:cubicBezTo>
                    <a:pt x="60" y="132"/>
                    <a:pt x="62" y="133"/>
                    <a:pt x="64" y="133"/>
                  </a:cubicBezTo>
                  <a:cubicBezTo>
                    <a:pt x="85" y="133"/>
                    <a:pt x="21"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8"/>
            <p:cNvSpPr/>
            <p:nvPr/>
          </p:nvSpPr>
          <p:spPr>
            <a:xfrm>
              <a:off x="2643441" y="4823586"/>
              <a:ext cx="7945" cy="9362"/>
            </a:xfrm>
            <a:custGeom>
              <a:rect b="b" l="l" r="r" t="t"/>
              <a:pathLst>
                <a:path extrusionOk="0" h="89" w="45">
                  <a:moveTo>
                    <a:pt x="1" y="0"/>
                  </a:moveTo>
                  <a:lnTo>
                    <a:pt x="10" y="88"/>
                  </a:lnTo>
                  <a:lnTo>
                    <a:pt x="45"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8"/>
            <p:cNvSpPr/>
            <p:nvPr/>
          </p:nvSpPr>
          <p:spPr>
            <a:xfrm>
              <a:off x="2624726" y="4757633"/>
              <a:ext cx="7945" cy="19565"/>
            </a:xfrm>
            <a:custGeom>
              <a:rect b="b" l="l" r="r" t="t"/>
              <a:pathLst>
                <a:path extrusionOk="0" h="186" w="45">
                  <a:moveTo>
                    <a:pt x="1" y="0"/>
                  </a:moveTo>
                  <a:lnTo>
                    <a:pt x="18" y="150"/>
                  </a:lnTo>
                  <a:cubicBezTo>
                    <a:pt x="20" y="149"/>
                    <a:pt x="22" y="148"/>
                    <a:pt x="23" y="148"/>
                  </a:cubicBezTo>
                  <a:cubicBezTo>
                    <a:pt x="30" y="148"/>
                    <a:pt x="38" y="164"/>
                    <a:pt x="45" y="186"/>
                  </a:cubicBezTo>
                  <a:cubicBezTo>
                    <a:pt x="27" y="97"/>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8"/>
            <p:cNvSpPr/>
            <p:nvPr/>
          </p:nvSpPr>
          <p:spPr>
            <a:xfrm>
              <a:off x="2632494" y="4777093"/>
              <a:ext cx="4944" cy="12202"/>
            </a:xfrm>
            <a:custGeom>
              <a:rect b="b" l="l" r="r" t="t"/>
              <a:pathLst>
                <a:path extrusionOk="0" h="116" w="28">
                  <a:moveTo>
                    <a:pt x="1" y="1"/>
                  </a:moveTo>
                  <a:cubicBezTo>
                    <a:pt x="10" y="45"/>
                    <a:pt x="19" y="89"/>
                    <a:pt x="27" y="115"/>
                  </a:cubicBezTo>
                  <a:cubicBezTo>
                    <a:pt x="19" y="89"/>
                    <a:pt x="10"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8"/>
            <p:cNvSpPr/>
            <p:nvPr/>
          </p:nvSpPr>
          <p:spPr>
            <a:xfrm>
              <a:off x="2632494" y="4797499"/>
              <a:ext cx="3355" cy="15042"/>
            </a:xfrm>
            <a:custGeom>
              <a:rect b="b" l="l" r="r" t="t"/>
              <a:pathLst>
                <a:path extrusionOk="0" h="143" w="19">
                  <a:moveTo>
                    <a:pt x="1" y="1"/>
                  </a:moveTo>
                  <a:lnTo>
                    <a:pt x="19" y="142"/>
                  </a:lnTo>
                  <a:lnTo>
                    <a:pt x="19" y="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8"/>
            <p:cNvSpPr/>
            <p:nvPr/>
          </p:nvSpPr>
          <p:spPr>
            <a:xfrm>
              <a:off x="2555162" y="4581653"/>
              <a:ext cx="12182" cy="16935"/>
            </a:xfrm>
            <a:custGeom>
              <a:rect b="b" l="l" r="r" t="t"/>
              <a:pathLst>
                <a:path extrusionOk="0" h="161" w="69">
                  <a:moveTo>
                    <a:pt x="9" y="0"/>
                  </a:moveTo>
                  <a:cubicBezTo>
                    <a:pt x="0" y="0"/>
                    <a:pt x="9" y="40"/>
                    <a:pt x="24" y="93"/>
                  </a:cubicBezTo>
                  <a:cubicBezTo>
                    <a:pt x="39" y="115"/>
                    <a:pt x="53" y="161"/>
                    <a:pt x="63" y="161"/>
                  </a:cubicBezTo>
                  <a:cubicBezTo>
                    <a:pt x="65" y="161"/>
                    <a:pt x="67" y="159"/>
                    <a:pt x="68" y="154"/>
                  </a:cubicBezTo>
                  <a:lnTo>
                    <a:pt x="15" y="4"/>
                  </a:lnTo>
                  <a:cubicBezTo>
                    <a:pt x="12" y="2"/>
                    <a:pt x="10"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8"/>
            <p:cNvSpPr/>
            <p:nvPr/>
          </p:nvSpPr>
          <p:spPr>
            <a:xfrm>
              <a:off x="2559223" y="4641505"/>
              <a:ext cx="9534" cy="8415"/>
            </a:xfrm>
            <a:custGeom>
              <a:rect b="b" l="l" r="r" t="t"/>
              <a:pathLst>
                <a:path extrusionOk="0" h="80" w="54">
                  <a:moveTo>
                    <a:pt x="54" y="0"/>
                  </a:moveTo>
                  <a:lnTo>
                    <a:pt x="1" y="9"/>
                  </a:lnTo>
                  <a:lnTo>
                    <a:pt x="36" y="80"/>
                  </a:lnTo>
                  <a:cubicBezTo>
                    <a:pt x="36" y="36"/>
                    <a:pt x="45" y="27"/>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8"/>
            <p:cNvSpPr/>
            <p:nvPr/>
          </p:nvSpPr>
          <p:spPr>
            <a:xfrm>
              <a:off x="2534505" y="4591225"/>
              <a:ext cx="12006" cy="17671"/>
            </a:xfrm>
            <a:custGeom>
              <a:rect b="b" l="l" r="r" t="t"/>
              <a:pathLst>
                <a:path extrusionOk="0" h="168" w="68">
                  <a:moveTo>
                    <a:pt x="5" y="0"/>
                  </a:moveTo>
                  <a:cubicBezTo>
                    <a:pt x="1" y="0"/>
                    <a:pt x="3" y="23"/>
                    <a:pt x="17" y="90"/>
                  </a:cubicBezTo>
                  <a:cubicBezTo>
                    <a:pt x="29" y="96"/>
                    <a:pt x="54" y="168"/>
                    <a:pt x="62" y="168"/>
                  </a:cubicBezTo>
                  <a:cubicBezTo>
                    <a:pt x="67" y="168"/>
                    <a:pt x="67" y="152"/>
                    <a:pt x="62" y="108"/>
                  </a:cubicBezTo>
                  <a:cubicBezTo>
                    <a:pt x="50" y="96"/>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8"/>
            <p:cNvSpPr/>
            <p:nvPr/>
          </p:nvSpPr>
          <p:spPr>
            <a:xfrm>
              <a:off x="2434574" y="4360968"/>
              <a:ext cx="15714" cy="4733"/>
            </a:xfrm>
            <a:custGeom>
              <a:rect b="b" l="l" r="r" t="t"/>
              <a:pathLst>
                <a:path extrusionOk="0" h="45" w="89">
                  <a:moveTo>
                    <a:pt x="1" y="1"/>
                  </a:moveTo>
                  <a:lnTo>
                    <a:pt x="9" y="45"/>
                  </a:lnTo>
                  <a:lnTo>
                    <a:pt x="89" y="1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8"/>
            <p:cNvSpPr/>
            <p:nvPr/>
          </p:nvSpPr>
          <p:spPr>
            <a:xfrm>
              <a:off x="2217939" y="4188986"/>
              <a:ext cx="34076" cy="16094"/>
            </a:xfrm>
            <a:custGeom>
              <a:rect b="b" l="l" r="r" t="t"/>
              <a:pathLst>
                <a:path extrusionOk="0" h="153" w="193">
                  <a:moveTo>
                    <a:pt x="13" y="1"/>
                  </a:moveTo>
                  <a:cubicBezTo>
                    <a:pt x="4" y="1"/>
                    <a:pt x="0" y="11"/>
                    <a:pt x="0" y="38"/>
                  </a:cubicBezTo>
                  <a:cubicBezTo>
                    <a:pt x="42" y="90"/>
                    <a:pt x="61" y="100"/>
                    <a:pt x="74" y="100"/>
                  </a:cubicBezTo>
                  <a:cubicBezTo>
                    <a:pt x="81" y="100"/>
                    <a:pt x="87" y="97"/>
                    <a:pt x="94" y="97"/>
                  </a:cubicBezTo>
                  <a:cubicBezTo>
                    <a:pt x="106" y="97"/>
                    <a:pt x="122" y="105"/>
                    <a:pt x="159" y="152"/>
                  </a:cubicBezTo>
                  <a:cubicBezTo>
                    <a:pt x="161" y="153"/>
                    <a:pt x="162" y="153"/>
                    <a:pt x="163" y="153"/>
                  </a:cubicBezTo>
                  <a:cubicBezTo>
                    <a:pt x="192" y="153"/>
                    <a:pt x="97" y="62"/>
                    <a:pt x="117" y="62"/>
                  </a:cubicBezTo>
                  <a:cubicBezTo>
                    <a:pt x="118" y="62"/>
                    <a:pt x="121" y="63"/>
                    <a:pt x="124" y="64"/>
                  </a:cubicBezTo>
                  <a:cubicBezTo>
                    <a:pt x="63" y="31"/>
                    <a:pt x="30" y="1"/>
                    <a:pt x="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8"/>
            <p:cNvSpPr/>
            <p:nvPr/>
          </p:nvSpPr>
          <p:spPr>
            <a:xfrm>
              <a:off x="2239655" y="4195718"/>
              <a:ext cx="9534" cy="2840"/>
            </a:xfrm>
            <a:custGeom>
              <a:rect b="b" l="l" r="r" t="t"/>
              <a:pathLst>
                <a:path extrusionOk="0" h="27" w="54">
                  <a:moveTo>
                    <a:pt x="1" y="0"/>
                  </a:moveTo>
                  <a:cubicBezTo>
                    <a:pt x="6" y="5"/>
                    <a:pt x="11" y="7"/>
                    <a:pt x="21" y="11"/>
                  </a:cubicBezTo>
                  <a:lnTo>
                    <a:pt x="21" y="11"/>
                  </a:lnTo>
                  <a:cubicBezTo>
                    <a:pt x="14" y="8"/>
                    <a:pt x="8" y="4"/>
                    <a:pt x="1" y="0"/>
                  </a:cubicBezTo>
                  <a:close/>
                  <a:moveTo>
                    <a:pt x="21" y="11"/>
                  </a:moveTo>
                  <a:lnTo>
                    <a:pt x="21" y="11"/>
                  </a:lnTo>
                  <a:cubicBezTo>
                    <a:pt x="29" y="17"/>
                    <a:pt x="39" y="22"/>
                    <a:pt x="54" y="27"/>
                  </a:cubicBezTo>
                  <a:cubicBezTo>
                    <a:pt x="39" y="19"/>
                    <a:pt x="28" y="15"/>
                    <a:pt x="21"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8"/>
            <p:cNvSpPr/>
            <p:nvPr/>
          </p:nvSpPr>
          <p:spPr>
            <a:xfrm>
              <a:off x="-284225" y="5390129"/>
              <a:ext cx="4767" cy="12097"/>
            </a:xfrm>
            <a:custGeom>
              <a:rect b="b" l="l" r="r" t="t"/>
              <a:pathLst>
                <a:path extrusionOk="0" h="115" w="27">
                  <a:moveTo>
                    <a:pt x="18" y="0"/>
                  </a:moveTo>
                  <a:lnTo>
                    <a:pt x="0" y="115"/>
                  </a:lnTo>
                  <a:lnTo>
                    <a:pt x="0" y="115"/>
                  </a:lnTo>
                  <a:lnTo>
                    <a:pt x="27" y="35"/>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8"/>
            <p:cNvSpPr/>
            <p:nvPr/>
          </p:nvSpPr>
          <p:spPr>
            <a:xfrm>
              <a:off x="-279635" y="5414217"/>
              <a:ext cx="9534" cy="10308"/>
            </a:xfrm>
            <a:custGeom>
              <a:rect b="b" l="l" r="r" t="t"/>
              <a:pathLst>
                <a:path extrusionOk="0" h="98" w="54">
                  <a:moveTo>
                    <a:pt x="54" y="1"/>
                  </a:moveTo>
                  <a:lnTo>
                    <a:pt x="1" y="27"/>
                  </a:lnTo>
                  <a:lnTo>
                    <a:pt x="45" y="98"/>
                  </a:lnTo>
                  <a:cubicBezTo>
                    <a:pt x="45" y="71"/>
                    <a:pt x="45" y="18"/>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8"/>
            <p:cNvSpPr/>
            <p:nvPr/>
          </p:nvSpPr>
          <p:spPr>
            <a:xfrm>
              <a:off x="959795" y="4144596"/>
              <a:ext cx="18892" cy="2840"/>
            </a:xfrm>
            <a:custGeom>
              <a:rect b="b" l="l" r="r" t="t"/>
              <a:pathLst>
                <a:path extrusionOk="0" h="27" w="107">
                  <a:moveTo>
                    <a:pt x="1" y="0"/>
                  </a:moveTo>
                  <a:lnTo>
                    <a:pt x="98" y="27"/>
                  </a:lnTo>
                  <a:lnTo>
                    <a:pt x="107" y="9"/>
                  </a:lnTo>
                  <a:cubicBezTo>
                    <a:pt x="89" y="0"/>
                    <a:pt x="54"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8"/>
            <p:cNvSpPr/>
            <p:nvPr/>
          </p:nvSpPr>
          <p:spPr>
            <a:xfrm>
              <a:off x="683836" y="4145543"/>
              <a:ext cx="11123" cy="4733"/>
            </a:xfrm>
            <a:custGeom>
              <a:rect b="b" l="l" r="r" t="t"/>
              <a:pathLst>
                <a:path extrusionOk="0" h="45" w="63">
                  <a:moveTo>
                    <a:pt x="1" y="0"/>
                  </a:moveTo>
                  <a:lnTo>
                    <a:pt x="27" y="44"/>
                  </a:lnTo>
                  <a:lnTo>
                    <a:pt x="63"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8"/>
            <p:cNvSpPr/>
            <p:nvPr/>
          </p:nvSpPr>
          <p:spPr>
            <a:xfrm>
              <a:off x="456784" y="4171525"/>
              <a:ext cx="32487" cy="5680"/>
            </a:xfrm>
            <a:custGeom>
              <a:rect b="b" l="l" r="r" t="t"/>
              <a:pathLst>
                <a:path extrusionOk="0" h="54" w="184">
                  <a:moveTo>
                    <a:pt x="183" y="1"/>
                  </a:moveTo>
                  <a:lnTo>
                    <a:pt x="183" y="1"/>
                  </a:lnTo>
                  <a:cubicBezTo>
                    <a:pt x="170" y="3"/>
                    <a:pt x="158" y="6"/>
                    <a:pt x="145" y="11"/>
                  </a:cubicBezTo>
                  <a:lnTo>
                    <a:pt x="145" y="11"/>
                  </a:lnTo>
                  <a:cubicBezTo>
                    <a:pt x="157" y="8"/>
                    <a:pt x="170" y="5"/>
                    <a:pt x="183" y="1"/>
                  </a:cubicBezTo>
                  <a:close/>
                  <a:moveTo>
                    <a:pt x="145" y="11"/>
                  </a:moveTo>
                  <a:lnTo>
                    <a:pt x="145" y="11"/>
                  </a:lnTo>
                  <a:cubicBezTo>
                    <a:pt x="59" y="28"/>
                    <a:pt x="1" y="7"/>
                    <a:pt x="24" y="53"/>
                  </a:cubicBezTo>
                  <a:cubicBezTo>
                    <a:pt x="64" y="47"/>
                    <a:pt x="105" y="25"/>
                    <a:pt x="14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8"/>
            <p:cNvSpPr/>
            <p:nvPr/>
          </p:nvSpPr>
          <p:spPr>
            <a:xfrm>
              <a:off x="2481361" y="5495738"/>
              <a:ext cx="14125" cy="17987"/>
            </a:xfrm>
            <a:custGeom>
              <a:rect b="b" l="l" r="r" t="t"/>
              <a:pathLst>
                <a:path extrusionOk="0" h="171" w="80">
                  <a:moveTo>
                    <a:pt x="19" y="1"/>
                  </a:moveTo>
                  <a:cubicBezTo>
                    <a:pt x="18" y="1"/>
                    <a:pt x="18" y="3"/>
                    <a:pt x="18" y="3"/>
                  </a:cubicBezTo>
                  <a:lnTo>
                    <a:pt x="18" y="12"/>
                  </a:lnTo>
                  <a:cubicBezTo>
                    <a:pt x="15" y="15"/>
                    <a:pt x="12" y="16"/>
                    <a:pt x="10" y="16"/>
                  </a:cubicBezTo>
                  <a:cubicBezTo>
                    <a:pt x="4" y="16"/>
                    <a:pt x="1" y="12"/>
                    <a:pt x="0" y="12"/>
                  </a:cubicBezTo>
                  <a:lnTo>
                    <a:pt x="0" y="12"/>
                  </a:lnTo>
                  <a:cubicBezTo>
                    <a:pt x="9" y="20"/>
                    <a:pt x="9" y="20"/>
                    <a:pt x="9" y="20"/>
                  </a:cubicBezTo>
                  <a:cubicBezTo>
                    <a:pt x="27" y="65"/>
                    <a:pt x="45" y="126"/>
                    <a:pt x="53" y="144"/>
                  </a:cubicBezTo>
                  <a:cubicBezTo>
                    <a:pt x="62" y="162"/>
                    <a:pt x="71" y="144"/>
                    <a:pt x="80" y="171"/>
                  </a:cubicBezTo>
                  <a:cubicBezTo>
                    <a:pt x="80" y="91"/>
                    <a:pt x="62" y="56"/>
                    <a:pt x="53" y="38"/>
                  </a:cubicBezTo>
                  <a:cubicBezTo>
                    <a:pt x="45" y="20"/>
                    <a:pt x="36" y="12"/>
                    <a:pt x="27" y="12"/>
                  </a:cubicBezTo>
                  <a:cubicBezTo>
                    <a:pt x="23" y="3"/>
                    <a:pt x="20"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8"/>
            <p:cNvSpPr/>
            <p:nvPr/>
          </p:nvSpPr>
          <p:spPr>
            <a:xfrm>
              <a:off x="2493897" y="5427260"/>
              <a:ext cx="1589" cy="13043"/>
            </a:xfrm>
            <a:custGeom>
              <a:rect b="b" l="l" r="r" t="t"/>
              <a:pathLst>
                <a:path extrusionOk="0" h="124" w="9">
                  <a:moveTo>
                    <a:pt x="9" y="0"/>
                  </a:moveTo>
                  <a:lnTo>
                    <a:pt x="0" y="106"/>
                  </a:lnTo>
                  <a:lnTo>
                    <a:pt x="9" y="12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8"/>
            <p:cNvSpPr/>
            <p:nvPr/>
          </p:nvSpPr>
          <p:spPr>
            <a:xfrm>
              <a:off x="2501665" y="5364042"/>
              <a:ext cx="15714" cy="49333"/>
            </a:xfrm>
            <a:custGeom>
              <a:rect b="b" l="l" r="r" t="t"/>
              <a:pathLst>
                <a:path extrusionOk="0" h="469" w="89">
                  <a:moveTo>
                    <a:pt x="89" y="1"/>
                  </a:moveTo>
                  <a:lnTo>
                    <a:pt x="89" y="1"/>
                  </a:lnTo>
                  <a:cubicBezTo>
                    <a:pt x="27" y="63"/>
                    <a:pt x="71" y="257"/>
                    <a:pt x="18" y="381"/>
                  </a:cubicBezTo>
                  <a:lnTo>
                    <a:pt x="0" y="398"/>
                  </a:lnTo>
                  <a:lnTo>
                    <a:pt x="36" y="469"/>
                  </a:lnTo>
                  <a:cubicBezTo>
                    <a:pt x="62" y="310"/>
                    <a:pt x="62" y="107"/>
                    <a:pt x="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8"/>
            <p:cNvSpPr/>
            <p:nvPr/>
          </p:nvSpPr>
          <p:spPr>
            <a:xfrm>
              <a:off x="2542097" y="5323335"/>
              <a:ext cx="3355" cy="11150"/>
            </a:xfrm>
            <a:custGeom>
              <a:rect b="b" l="l" r="r" t="t"/>
              <a:pathLst>
                <a:path extrusionOk="0" h="106" w="19">
                  <a:moveTo>
                    <a:pt x="1" y="0"/>
                  </a:moveTo>
                  <a:lnTo>
                    <a:pt x="1" y="0"/>
                  </a:lnTo>
                  <a:cubicBezTo>
                    <a:pt x="1" y="0"/>
                    <a:pt x="1" y="2"/>
                    <a:pt x="1" y="3"/>
                  </a:cubicBezTo>
                  <a:lnTo>
                    <a:pt x="1" y="3"/>
                  </a:lnTo>
                  <a:cubicBezTo>
                    <a:pt x="1" y="1"/>
                    <a:pt x="1" y="0"/>
                    <a:pt x="1" y="0"/>
                  </a:cubicBezTo>
                  <a:close/>
                  <a:moveTo>
                    <a:pt x="1" y="3"/>
                  </a:moveTo>
                  <a:lnTo>
                    <a:pt x="1" y="3"/>
                  </a:lnTo>
                  <a:cubicBezTo>
                    <a:pt x="3" y="11"/>
                    <a:pt x="6" y="37"/>
                    <a:pt x="10" y="105"/>
                  </a:cubicBezTo>
                  <a:cubicBezTo>
                    <a:pt x="10" y="97"/>
                    <a:pt x="10" y="88"/>
                    <a:pt x="19" y="88"/>
                  </a:cubicBezTo>
                  <a:cubicBezTo>
                    <a:pt x="19" y="70"/>
                    <a:pt x="19" y="52"/>
                    <a:pt x="19" y="8"/>
                  </a:cubicBezTo>
                  <a:cubicBezTo>
                    <a:pt x="15" y="12"/>
                    <a:pt x="12" y="13"/>
                    <a:pt x="10" y="13"/>
                  </a:cubicBezTo>
                  <a:cubicBezTo>
                    <a:pt x="5" y="13"/>
                    <a:pt x="3" y="7"/>
                    <a:pt x="1"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8"/>
            <p:cNvSpPr/>
            <p:nvPr/>
          </p:nvSpPr>
          <p:spPr>
            <a:xfrm>
              <a:off x="2544922" y="5331118"/>
              <a:ext cx="1942" cy="4207"/>
            </a:xfrm>
            <a:custGeom>
              <a:rect b="b" l="l" r="r" t="t"/>
              <a:pathLst>
                <a:path extrusionOk="0" h="40" w="11">
                  <a:moveTo>
                    <a:pt x="8" y="1"/>
                  </a:moveTo>
                  <a:cubicBezTo>
                    <a:pt x="7" y="1"/>
                    <a:pt x="6" y="4"/>
                    <a:pt x="3" y="14"/>
                  </a:cubicBezTo>
                  <a:cubicBezTo>
                    <a:pt x="0" y="33"/>
                    <a:pt x="0" y="40"/>
                    <a:pt x="1" y="40"/>
                  </a:cubicBezTo>
                  <a:cubicBezTo>
                    <a:pt x="3" y="40"/>
                    <a:pt x="11" y="1"/>
                    <a:pt x="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8"/>
            <p:cNvSpPr/>
            <p:nvPr/>
          </p:nvSpPr>
          <p:spPr>
            <a:xfrm>
              <a:off x="2543686" y="5289674"/>
              <a:ext cx="7945" cy="15989"/>
            </a:xfrm>
            <a:custGeom>
              <a:rect b="b" l="l" r="r" t="t"/>
              <a:pathLst>
                <a:path extrusionOk="0" h="152" w="45">
                  <a:moveTo>
                    <a:pt x="27" y="0"/>
                  </a:moveTo>
                  <a:cubicBezTo>
                    <a:pt x="19" y="0"/>
                    <a:pt x="10" y="23"/>
                    <a:pt x="1" y="55"/>
                  </a:cubicBezTo>
                  <a:lnTo>
                    <a:pt x="18" y="152"/>
                  </a:lnTo>
                  <a:cubicBezTo>
                    <a:pt x="33" y="137"/>
                    <a:pt x="36" y="65"/>
                    <a:pt x="41" y="65"/>
                  </a:cubicBezTo>
                  <a:cubicBezTo>
                    <a:pt x="42" y="65"/>
                    <a:pt x="43" y="67"/>
                    <a:pt x="45" y="72"/>
                  </a:cubicBezTo>
                  <a:cubicBezTo>
                    <a:pt x="41" y="21"/>
                    <a:pt x="34" y="0"/>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8"/>
            <p:cNvSpPr/>
            <p:nvPr/>
          </p:nvSpPr>
          <p:spPr>
            <a:xfrm>
              <a:off x="2535918" y="5285151"/>
              <a:ext cx="3355" cy="5680"/>
            </a:xfrm>
            <a:custGeom>
              <a:rect b="b" l="l" r="r" t="t"/>
              <a:pathLst>
                <a:path extrusionOk="0" h="54" w="19">
                  <a:moveTo>
                    <a:pt x="1" y="0"/>
                  </a:moveTo>
                  <a:lnTo>
                    <a:pt x="9" y="53"/>
                  </a:lnTo>
                  <a:cubicBezTo>
                    <a:pt x="18" y="45"/>
                    <a:pt x="18"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8"/>
            <p:cNvSpPr/>
            <p:nvPr/>
          </p:nvSpPr>
          <p:spPr>
            <a:xfrm>
              <a:off x="2531327" y="5290726"/>
              <a:ext cx="9534" cy="11255"/>
            </a:xfrm>
            <a:custGeom>
              <a:rect b="b" l="l" r="r" t="t"/>
              <a:pathLst>
                <a:path extrusionOk="0" h="107" w="54">
                  <a:moveTo>
                    <a:pt x="35" y="0"/>
                  </a:moveTo>
                  <a:lnTo>
                    <a:pt x="35" y="0"/>
                  </a:lnTo>
                  <a:cubicBezTo>
                    <a:pt x="27" y="9"/>
                    <a:pt x="1" y="18"/>
                    <a:pt x="43" y="44"/>
                  </a:cubicBezTo>
                  <a:lnTo>
                    <a:pt x="43" y="44"/>
                  </a:lnTo>
                  <a:lnTo>
                    <a:pt x="35" y="0"/>
                  </a:lnTo>
                  <a:close/>
                  <a:moveTo>
                    <a:pt x="39" y="43"/>
                  </a:moveTo>
                  <a:cubicBezTo>
                    <a:pt x="31" y="43"/>
                    <a:pt x="45" y="68"/>
                    <a:pt x="53" y="106"/>
                  </a:cubicBezTo>
                  <a:lnTo>
                    <a:pt x="43" y="44"/>
                  </a:lnTo>
                  <a:lnTo>
                    <a:pt x="43" y="44"/>
                  </a:lnTo>
                  <a:cubicBezTo>
                    <a:pt x="43" y="44"/>
                    <a:pt x="44" y="44"/>
                    <a:pt x="44" y="45"/>
                  </a:cubicBezTo>
                  <a:cubicBezTo>
                    <a:pt x="44" y="44"/>
                    <a:pt x="43" y="44"/>
                    <a:pt x="43" y="44"/>
                  </a:cubicBezTo>
                  <a:lnTo>
                    <a:pt x="43" y="44"/>
                  </a:lnTo>
                  <a:lnTo>
                    <a:pt x="43" y="44"/>
                  </a:lnTo>
                  <a:lnTo>
                    <a:pt x="43" y="44"/>
                  </a:lnTo>
                  <a:cubicBezTo>
                    <a:pt x="41" y="43"/>
                    <a:pt x="40" y="43"/>
                    <a:pt x="39" y="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8"/>
            <p:cNvSpPr/>
            <p:nvPr/>
          </p:nvSpPr>
          <p:spPr>
            <a:xfrm>
              <a:off x="2531327" y="5308398"/>
              <a:ext cx="7945" cy="16830"/>
            </a:xfrm>
            <a:custGeom>
              <a:rect b="b" l="l" r="r" t="t"/>
              <a:pathLst>
                <a:path extrusionOk="0" h="160" w="45">
                  <a:moveTo>
                    <a:pt x="44" y="0"/>
                  </a:moveTo>
                  <a:cubicBezTo>
                    <a:pt x="33" y="39"/>
                    <a:pt x="26" y="81"/>
                    <a:pt x="17" y="81"/>
                  </a:cubicBezTo>
                  <a:cubicBezTo>
                    <a:pt x="12" y="81"/>
                    <a:pt x="7" y="66"/>
                    <a:pt x="0" y="27"/>
                  </a:cubicBezTo>
                  <a:lnTo>
                    <a:pt x="0" y="27"/>
                  </a:lnTo>
                  <a:cubicBezTo>
                    <a:pt x="4" y="117"/>
                    <a:pt x="14" y="160"/>
                    <a:pt x="23" y="160"/>
                  </a:cubicBezTo>
                  <a:cubicBezTo>
                    <a:pt x="34" y="160"/>
                    <a:pt x="44" y="104"/>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8"/>
            <p:cNvSpPr/>
            <p:nvPr/>
          </p:nvSpPr>
          <p:spPr>
            <a:xfrm>
              <a:off x="2503255" y="5359414"/>
              <a:ext cx="7945" cy="14095"/>
            </a:xfrm>
            <a:custGeom>
              <a:rect b="b" l="l" r="r" t="t"/>
              <a:pathLst>
                <a:path extrusionOk="0" h="134" w="45">
                  <a:moveTo>
                    <a:pt x="27" y="1"/>
                  </a:moveTo>
                  <a:lnTo>
                    <a:pt x="0" y="71"/>
                  </a:lnTo>
                  <a:lnTo>
                    <a:pt x="9" y="133"/>
                  </a:lnTo>
                  <a:cubicBezTo>
                    <a:pt x="9" y="107"/>
                    <a:pt x="44"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8"/>
            <p:cNvSpPr/>
            <p:nvPr/>
          </p:nvSpPr>
          <p:spPr>
            <a:xfrm>
              <a:off x="2534329" y="5228455"/>
              <a:ext cx="7945" cy="13148"/>
            </a:xfrm>
            <a:custGeom>
              <a:rect b="b" l="l" r="r" t="t"/>
              <a:pathLst>
                <a:path extrusionOk="0" h="125" w="45">
                  <a:moveTo>
                    <a:pt x="45" y="1"/>
                  </a:moveTo>
                  <a:cubicBezTo>
                    <a:pt x="36" y="1"/>
                    <a:pt x="18" y="45"/>
                    <a:pt x="1" y="54"/>
                  </a:cubicBezTo>
                  <a:lnTo>
                    <a:pt x="27" y="124"/>
                  </a:lnTo>
                  <a:cubicBezTo>
                    <a:pt x="27" y="80"/>
                    <a:pt x="27"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8"/>
            <p:cNvSpPr/>
            <p:nvPr/>
          </p:nvSpPr>
          <p:spPr>
            <a:xfrm>
              <a:off x="2528149" y="5221933"/>
              <a:ext cx="6356" cy="12202"/>
            </a:xfrm>
            <a:custGeom>
              <a:rect b="b" l="l" r="r" t="t"/>
              <a:pathLst>
                <a:path extrusionOk="0" h="116" w="36">
                  <a:moveTo>
                    <a:pt x="0" y="1"/>
                  </a:moveTo>
                  <a:cubicBezTo>
                    <a:pt x="9" y="107"/>
                    <a:pt x="18" y="116"/>
                    <a:pt x="36" y="116"/>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8"/>
            <p:cNvSpPr/>
            <p:nvPr/>
          </p:nvSpPr>
          <p:spPr>
            <a:xfrm>
              <a:off x="2523382" y="5279576"/>
              <a:ext cx="9534" cy="22405"/>
            </a:xfrm>
            <a:custGeom>
              <a:rect b="b" l="l" r="r" t="t"/>
              <a:pathLst>
                <a:path extrusionOk="0" h="213" w="54">
                  <a:moveTo>
                    <a:pt x="1" y="0"/>
                  </a:moveTo>
                  <a:lnTo>
                    <a:pt x="1" y="36"/>
                  </a:lnTo>
                  <a:lnTo>
                    <a:pt x="54" y="21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8"/>
            <p:cNvSpPr/>
            <p:nvPr/>
          </p:nvSpPr>
          <p:spPr>
            <a:xfrm>
              <a:off x="2528149" y="5180173"/>
              <a:ext cx="11123" cy="10308"/>
            </a:xfrm>
            <a:custGeom>
              <a:rect b="b" l="l" r="r" t="t"/>
              <a:pathLst>
                <a:path extrusionOk="0" h="98" w="63">
                  <a:moveTo>
                    <a:pt x="0" y="1"/>
                  </a:moveTo>
                  <a:lnTo>
                    <a:pt x="27" y="45"/>
                  </a:lnTo>
                  <a:lnTo>
                    <a:pt x="62" y="9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8"/>
            <p:cNvSpPr/>
            <p:nvPr/>
          </p:nvSpPr>
          <p:spPr>
            <a:xfrm>
              <a:off x="2517202" y="5133786"/>
              <a:ext cx="15714" cy="23141"/>
            </a:xfrm>
            <a:custGeom>
              <a:rect b="b" l="l" r="r" t="t"/>
              <a:pathLst>
                <a:path extrusionOk="0" h="220" w="89">
                  <a:moveTo>
                    <a:pt x="1" y="0"/>
                  </a:moveTo>
                  <a:lnTo>
                    <a:pt x="1" y="0"/>
                  </a:lnTo>
                  <a:cubicBezTo>
                    <a:pt x="27" y="53"/>
                    <a:pt x="36" y="124"/>
                    <a:pt x="36" y="212"/>
                  </a:cubicBezTo>
                  <a:cubicBezTo>
                    <a:pt x="40" y="217"/>
                    <a:pt x="43" y="219"/>
                    <a:pt x="46" y="219"/>
                  </a:cubicBezTo>
                  <a:cubicBezTo>
                    <a:pt x="59" y="219"/>
                    <a:pt x="64" y="175"/>
                    <a:pt x="77" y="175"/>
                  </a:cubicBezTo>
                  <a:cubicBezTo>
                    <a:pt x="80" y="175"/>
                    <a:pt x="84" y="178"/>
                    <a:pt x="89" y="186"/>
                  </a:cubicBezTo>
                  <a:cubicBezTo>
                    <a:pt x="62" y="106"/>
                    <a:pt x="27" y="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8"/>
            <p:cNvSpPr/>
            <p:nvPr/>
          </p:nvSpPr>
          <p:spPr>
            <a:xfrm>
              <a:off x="2507845" y="5123582"/>
              <a:ext cx="9534" cy="10308"/>
            </a:xfrm>
            <a:custGeom>
              <a:rect b="b" l="l" r="r" t="t"/>
              <a:pathLst>
                <a:path extrusionOk="0" h="98" w="54">
                  <a:moveTo>
                    <a:pt x="1" y="0"/>
                  </a:moveTo>
                  <a:cubicBezTo>
                    <a:pt x="18" y="35"/>
                    <a:pt x="36" y="62"/>
                    <a:pt x="54" y="97"/>
                  </a:cubicBezTo>
                  <a:cubicBezTo>
                    <a:pt x="45" y="62"/>
                    <a:pt x="27" y="3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8"/>
            <p:cNvSpPr/>
            <p:nvPr/>
          </p:nvSpPr>
          <p:spPr>
            <a:xfrm>
              <a:off x="2524971" y="5193217"/>
              <a:ext cx="4944" cy="9362"/>
            </a:xfrm>
            <a:custGeom>
              <a:rect b="b" l="l" r="r" t="t"/>
              <a:pathLst>
                <a:path extrusionOk="0" h="89" w="28">
                  <a:moveTo>
                    <a:pt x="27" y="0"/>
                  </a:moveTo>
                  <a:lnTo>
                    <a:pt x="1" y="44"/>
                  </a:lnTo>
                  <a:cubicBezTo>
                    <a:pt x="1" y="62"/>
                    <a:pt x="1" y="80"/>
                    <a:pt x="1" y="89"/>
                  </a:cubicBezTo>
                  <a:cubicBezTo>
                    <a:pt x="10" y="80"/>
                    <a:pt x="27" y="62"/>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8"/>
            <p:cNvSpPr/>
            <p:nvPr/>
          </p:nvSpPr>
          <p:spPr>
            <a:xfrm>
              <a:off x="2521970" y="5188589"/>
              <a:ext cx="1589" cy="10308"/>
            </a:xfrm>
            <a:custGeom>
              <a:rect b="b" l="l" r="r" t="t"/>
              <a:pathLst>
                <a:path extrusionOk="0" h="98" w="9">
                  <a:moveTo>
                    <a:pt x="0" y="0"/>
                  </a:moveTo>
                  <a:cubicBezTo>
                    <a:pt x="0" y="7"/>
                    <a:pt x="5" y="28"/>
                    <a:pt x="8" y="57"/>
                  </a:cubicBezTo>
                  <a:lnTo>
                    <a:pt x="8" y="57"/>
                  </a:lnTo>
                  <a:cubicBezTo>
                    <a:pt x="5" y="24"/>
                    <a:pt x="0" y="7"/>
                    <a:pt x="0" y="0"/>
                  </a:cubicBezTo>
                  <a:close/>
                  <a:moveTo>
                    <a:pt x="8" y="57"/>
                  </a:moveTo>
                  <a:cubicBezTo>
                    <a:pt x="8" y="69"/>
                    <a:pt x="9" y="82"/>
                    <a:pt x="9" y="97"/>
                  </a:cubicBezTo>
                  <a:lnTo>
                    <a:pt x="9" y="88"/>
                  </a:lnTo>
                  <a:cubicBezTo>
                    <a:pt x="9" y="77"/>
                    <a:pt x="8" y="67"/>
                    <a:pt x="8" y="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8"/>
            <p:cNvSpPr/>
            <p:nvPr/>
          </p:nvSpPr>
          <p:spPr>
            <a:xfrm>
              <a:off x="2524971" y="5202473"/>
              <a:ext cx="177" cy="1999"/>
            </a:xfrm>
            <a:custGeom>
              <a:rect b="b" l="l" r="r" t="t"/>
              <a:pathLst>
                <a:path extrusionOk="0" h="19" w="1">
                  <a:moveTo>
                    <a:pt x="1" y="18"/>
                  </a:moveTo>
                  <a:lnTo>
                    <a:pt x="1" y="1"/>
                  </a:lnTo>
                  <a:cubicBezTo>
                    <a:pt x="1" y="9"/>
                    <a:pt x="1"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8"/>
            <p:cNvSpPr/>
            <p:nvPr/>
          </p:nvSpPr>
          <p:spPr>
            <a:xfrm>
              <a:off x="2512612" y="5240131"/>
              <a:ext cx="14125" cy="12622"/>
            </a:xfrm>
            <a:custGeom>
              <a:rect b="b" l="l" r="r" t="t"/>
              <a:pathLst>
                <a:path extrusionOk="0" h="120" w="80">
                  <a:moveTo>
                    <a:pt x="23" y="1"/>
                  </a:moveTo>
                  <a:cubicBezTo>
                    <a:pt x="14" y="1"/>
                    <a:pt x="6" y="16"/>
                    <a:pt x="0" y="58"/>
                  </a:cubicBezTo>
                  <a:cubicBezTo>
                    <a:pt x="11" y="71"/>
                    <a:pt x="19" y="74"/>
                    <a:pt x="26" y="74"/>
                  </a:cubicBezTo>
                  <a:cubicBezTo>
                    <a:pt x="32" y="74"/>
                    <a:pt x="37" y="72"/>
                    <a:pt x="42" y="72"/>
                  </a:cubicBezTo>
                  <a:cubicBezTo>
                    <a:pt x="53" y="72"/>
                    <a:pt x="63" y="79"/>
                    <a:pt x="80" y="119"/>
                  </a:cubicBezTo>
                  <a:cubicBezTo>
                    <a:pt x="67" y="77"/>
                    <a:pt x="43"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8"/>
            <p:cNvSpPr/>
            <p:nvPr/>
          </p:nvSpPr>
          <p:spPr>
            <a:xfrm>
              <a:off x="2518792" y="5209942"/>
              <a:ext cx="7945" cy="13043"/>
            </a:xfrm>
            <a:custGeom>
              <a:rect b="b" l="l" r="r" t="t"/>
              <a:pathLst>
                <a:path extrusionOk="0" h="124" w="45">
                  <a:moveTo>
                    <a:pt x="0" y="0"/>
                  </a:moveTo>
                  <a:lnTo>
                    <a:pt x="9" y="115"/>
                  </a:lnTo>
                  <a:cubicBezTo>
                    <a:pt x="15" y="115"/>
                    <a:pt x="20" y="105"/>
                    <a:pt x="27" y="105"/>
                  </a:cubicBezTo>
                  <a:cubicBezTo>
                    <a:pt x="32" y="105"/>
                    <a:pt x="37" y="110"/>
                    <a:pt x="45" y="124"/>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8"/>
            <p:cNvSpPr/>
            <p:nvPr/>
          </p:nvSpPr>
          <p:spPr>
            <a:xfrm>
              <a:off x="2515613" y="5204367"/>
              <a:ext cx="3355" cy="5680"/>
            </a:xfrm>
            <a:custGeom>
              <a:rect b="b" l="l" r="r" t="t"/>
              <a:pathLst>
                <a:path extrusionOk="0" h="54" w="19">
                  <a:moveTo>
                    <a:pt x="1" y="0"/>
                  </a:moveTo>
                  <a:lnTo>
                    <a:pt x="18" y="53"/>
                  </a:lnTo>
                  <a:lnTo>
                    <a:pt x="18"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8"/>
            <p:cNvSpPr/>
            <p:nvPr/>
          </p:nvSpPr>
          <p:spPr>
            <a:xfrm>
              <a:off x="2500076" y="5128211"/>
              <a:ext cx="12006" cy="22300"/>
            </a:xfrm>
            <a:custGeom>
              <a:rect b="b" l="l" r="r" t="t"/>
              <a:pathLst>
                <a:path extrusionOk="0" h="212" w="68">
                  <a:moveTo>
                    <a:pt x="0" y="0"/>
                  </a:moveTo>
                  <a:cubicBezTo>
                    <a:pt x="9" y="71"/>
                    <a:pt x="18" y="141"/>
                    <a:pt x="36" y="203"/>
                  </a:cubicBezTo>
                  <a:cubicBezTo>
                    <a:pt x="43" y="207"/>
                    <a:pt x="50" y="212"/>
                    <a:pt x="56" y="212"/>
                  </a:cubicBezTo>
                  <a:cubicBezTo>
                    <a:pt x="63" y="212"/>
                    <a:pt x="68" y="201"/>
                    <a:pt x="62" y="159"/>
                  </a:cubicBezTo>
                  <a:cubicBezTo>
                    <a:pt x="36" y="115"/>
                    <a:pt x="18" y="6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8"/>
            <p:cNvSpPr/>
            <p:nvPr/>
          </p:nvSpPr>
          <p:spPr>
            <a:xfrm>
              <a:off x="2515613" y="5169970"/>
              <a:ext cx="1766" cy="1052"/>
            </a:xfrm>
            <a:custGeom>
              <a:rect b="b" l="l" r="r" t="t"/>
              <a:pathLst>
                <a:path extrusionOk="0" h="10" w="10">
                  <a:moveTo>
                    <a:pt x="1" y="1"/>
                  </a:moveTo>
                  <a:cubicBezTo>
                    <a:pt x="1" y="9"/>
                    <a:pt x="1" y="9"/>
                    <a:pt x="10" y="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8"/>
            <p:cNvSpPr/>
            <p:nvPr/>
          </p:nvSpPr>
          <p:spPr>
            <a:xfrm>
              <a:off x="2472004" y="5066886"/>
              <a:ext cx="1766" cy="1052"/>
            </a:xfrm>
            <a:custGeom>
              <a:rect b="b" l="l" r="r" t="t"/>
              <a:pathLst>
                <a:path extrusionOk="0" h="10" w="10">
                  <a:moveTo>
                    <a:pt x="9" y="0"/>
                  </a:moveTo>
                  <a:lnTo>
                    <a:pt x="1" y="9"/>
                  </a:lnTo>
                  <a:lnTo>
                    <a:pt x="9" y="9"/>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8"/>
            <p:cNvSpPr/>
            <p:nvPr/>
          </p:nvSpPr>
          <p:spPr>
            <a:xfrm>
              <a:off x="2505020" y="5148933"/>
              <a:ext cx="6180" cy="12833"/>
            </a:xfrm>
            <a:custGeom>
              <a:rect b="b" l="l" r="r" t="t"/>
              <a:pathLst>
                <a:path extrusionOk="0" h="122" w="35">
                  <a:moveTo>
                    <a:pt x="1" y="0"/>
                  </a:moveTo>
                  <a:cubicBezTo>
                    <a:pt x="0" y="0"/>
                    <a:pt x="3" y="5"/>
                    <a:pt x="8" y="15"/>
                  </a:cubicBezTo>
                  <a:cubicBezTo>
                    <a:pt x="8" y="68"/>
                    <a:pt x="25" y="95"/>
                    <a:pt x="34" y="121"/>
                  </a:cubicBezTo>
                  <a:cubicBezTo>
                    <a:pt x="25" y="86"/>
                    <a:pt x="17" y="50"/>
                    <a:pt x="8" y="6"/>
                  </a:cubicBezTo>
                  <a:cubicBezTo>
                    <a:pt x="4" y="3"/>
                    <a:pt x="2"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8"/>
            <p:cNvSpPr/>
            <p:nvPr/>
          </p:nvSpPr>
          <p:spPr>
            <a:xfrm>
              <a:off x="2498487" y="5106857"/>
              <a:ext cx="1766" cy="9362"/>
            </a:xfrm>
            <a:custGeom>
              <a:rect b="b" l="l" r="r" t="t"/>
              <a:pathLst>
                <a:path extrusionOk="0" h="89" w="10">
                  <a:moveTo>
                    <a:pt x="1" y="0"/>
                  </a:moveTo>
                  <a:cubicBezTo>
                    <a:pt x="1" y="27"/>
                    <a:pt x="1" y="62"/>
                    <a:pt x="1" y="88"/>
                  </a:cubicBezTo>
                  <a:cubicBezTo>
                    <a:pt x="9" y="62"/>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8"/>
            <p:cNvSpPr/>
            <p:nvPr/>
          </p:nvSpPr>
          <p:spPr>
            <a:xfrm>
              <a:off x="2517202" y="5167551"/>
              <a:ext cx="1766" cy="1578"/>
            </a:xfrm>
            <a:custGeom>
              <a:rect b="b" l="l" r="r" t="t"/>
              <a:pathLst>
                <a:path extrusionOk="0" h="15" w="10">
                  <a:moveTo>
                    <a:pt x="8" y="0"/>
                  </a:moveTo>
                  <a:cubicBezTo>
                    <a:pt x="6" y="0"/>
                    <a:pt x="4" y="2"/>
                    <a:pt x="1" y="6"/>
                  </a:cubicBezTo>
                  <a:lnTo>
                    <a:pt x="9" y="15"/>
                  </a:lnTo>
                  <a:cubicBezTo>
                    <a:pt x="9" y="4"/>
                    <a:pt x="9" y="0"/>
                    <a:pt x="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8"/>
            <p:cNvSpPr/>
            <p:nvPr/>
          </p:nvSpPr>
          <p:spPr>
            <a:xfrm>
              <a:off x="2512612" y="5161660"/>
              <a:ext cx="4767" cy="8415"/>
            </a:xfrm>
            <a:custGeom>
              <a:rect b="b" l="l" r="r" t="t"/>
              <a:pathLst>
                <a:path extrusionOk="0" h="80" w="27">
                  <a:moveTo>
                    <a:pt x="0" y="0"/>
                  </a:moveTo>
                  <a:cubicBezTo>
                    <a:pt x="0" y="27"/>
                    <a:pt x="9" y="53"/>
                    <a:pt x="27" y="80"/>
                  </a:cubicBezTo>
                  <a:cubicBezTo>
                    <a:pt x="27" y="71"/>
                    <a:pt x="27" y="62"/>
                    <a:pt x="27" y="62"/>
                  </a:cubicBezTo>
                  <a:cubicBezTo>
                    <a:pt x="18" y="35"/>
                    <a:pt x="9"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8"/>
            <p:cNvSpPr/>
            <p:nvPr/>
          </p:nvSpPr>
          <p:spPr>
            <a:xfrm>
              <a:off x="2420626" y="5041956"/>
              <a:ext cx="51555" cy="41339"/>
            </a:xfrm>
            <a:custGeom>
              <a:rect b="b" l="l" r="r" t="t"/>
              <a:pathLst>
                <a:path extrusionOk="0" h="393" w="292">
                  <a:moveTo>
                    <a:pt x="15" y="0"/>
                  </a:moveTo>
                  <a:cubicBezTo>
                    <a:pt x="10" y="0"/>
                    <a:pt x="5" y="2"/>
                    <a:pt x="0" y="8"/>
                  </a:cubicBezTo>
                  <a:lnTo>
                    <a:pt x="53" y="123"/>
                  </a:lnTo>
                  <a:cubicBezTo>
                    <a:pt x="53" y="123"/>
                    <a:pt x="53" y="124"/>
                    <a:pt x="52" y="124"/>
                  </a:cubicBezTo>
                  <a:cubicBezTo>
                    <a:pt x="49" y="124"/>
                    <a:pt x="35" y="109"/>
                    <a:pt x="28" y="109"/>
                  </a:cubicBezTo>
                  <a:cubicBezTo>
                    <a:pt x="25" y="109"/>
                    <a:pt x="24" y="112"/>
                    <a:pt x="27" y="123"/>
                  </a:cubicBezTo>
                  <a:cubicBezTo>
                    <a:pt x="62" y="123"/>
                    <a:pt x="124" y="237"/>
                    <a:pt x="124" y="352"/>
                  </a:cubicBezTo>
                  <a:cubicBezTo>
                    <a:pt x="139" y="380"/>
                    <a:pt x="157" y="392"/>
                    <a:pt x="176" y="392"/>
                  </a:cubicBezTo>
                  <a:cubicBezTo>
                    <a:pt x="223" y="392"/>
                    <a:pt x="273" y="321"/>
                    <a:pt x="292" y="246"/>
                  </a:cubicBezTo>
                  <a:cubicBezTo>
                    <a:pt x="283" y="246"/>
                    <a:pt x="265" y="246"/>
                    <a:pt x="212" y="149"/>
                  </a:cubicBezTo>
                  <a:lnTo>
                    <a:pt x="212" y="149"/>
                  </a:lnTo>
                  <a:cubicBezTo>
                    <a:pt x="212" y="186"/>
                    <a:pt x="237" y="335"/>
                    <a:pt x="208" y="335"/>
                  </a:cubicBezTo>
                  <a:cubicBezTo>
                    <a:pt x="203" y="335"/>
                    <a:pt x="196" y="330"/>
                    <a:pt x="186" y="317"/>
                  </a:cubicBezTo>
                  <a:cubicBezTo>
                    <a:pt x="133" y="176"/>
                    <a:pt x="168" y="193"/>
                    <a:pt x="159" y="123"/>
                  </a:cubicBezTo>
                  <a:lnTo>
                    <a:pt x="159" y="123"/>
                  </a:lnTo>
                  <a:cubicBezTo>
                    <a:pt x="157" y="132"/>
                    <a:pt x="153" y="136"/>
                    <a:pt x="148" y="136"/>
                  </a:cubicBezTo>
                  <a:cubicBezTo>
                    <a:pt x="121" y="136"/>
                    <a:pt x="56"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8"/>
            <p:cNvSpPr/>
            <p:nvPr/>
          </p:nvSpPr>
          <p:spPr>
            <a:xfrm>
              <a:off x="2473593" y="5067833"/>
              <a:ext cx="11123" cy="27033"/>
            </a:xfrm>
            <a:custGeom>
              <a:rect b="b" l="l" r="r" t="t"/>
              <a:pathLst>
                <a:path extrusionOk="0" h="257" w="63">
                  <a:moveTo>
                    <a:pt x="0" y="0"/>
                  </a:moveTo>
                  <a:lnTo>
                    <a:pt x="58" y="207"/>
                  </a:lnTo>
                  <a:lnTo>
                    <a:pt x="58" y="207"/>
                  </a:lnTo>
                  <a:cubicBezTo>
                    <a:pt x="58" y="172"/>
                    <a:pt x="62" y="134"/>
                    <a:pt x="62" y="80"/>
                  </a:cubicBezTo>
                  <a:cubicBezTo>
                    <a:pt x="27" y="9"/>
                    <a:pt x="9" y="0"/>
                    <a:pt x="0" y="0"/>
                  </a:cubicBezTo>
                  <a:close/>
                  <a:moveTo>
                    <a:pt x="58" y="207"/>
                  </a:moveTo>
                  <a:cubicBezTo>
                    <a:pt x="58" y="210"/>
                    <a:pt x="58" y="214"/>
                    <a:pt x="58" y="217"/>
                  </a:cubicBezTo>
                  <a:lnTo>
                    <a:pt x="58" y="217"/>
                  </a:lnTo>
                  <a:lnTo>
                    <a:pt x="53" y="212"/>
                  </a:lnTo>
                  <a:lnTo>
                    <a:pt x="53" y="212"/>
                  </a:lnTo>
                  <a:lnTo>
                    <a:pt x="62" y="256"/>
                  </a:lnTo>
                  <a:cubicBezTo>
                    <a:pt x="60" y="243"/>
                    <a:pt x="59" y="230"/>
                    <a:pt x="58" y="217"/>
                  </a:cubicBezTo>
                  <a:lnTo>
                    <a:pt x="58" y="217"/>
                  </a:lnTo>
                  <a:lnTo>
                    <a:pt x="62" y="221"/>
                  </a:lnTo>
                  <a:lnTo>
                    <a:pt x="58" y="20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8"/>
            <p:cNvSpPr/>
            <p:nvPr/>
          </p:nvSpPr>
          <p:spPr>
            <a:xfrm>
              <a:off x="2475182" y="5094761"/>
              <a:ext cx="25071" cy="33555"/>
            </a:xfrm>
            <a:custGeom>
              <a:rect b="b" l="l" r="r" t="t"/>
              <a:pathLst>
                <a:path extrusionOk="0" h="319" w="142">
                  <a:moveTo>
                    <a:pt x="133" y="203"/>
                  </a:moveTo>
                  <a:lnTo>
                    <a:pt x="133" y="203"/>
                  </a:lnTo>
                  <a:cubicBezTo>
                    <a:pt x="133" y="203"/>
                    <a:pt x="133" y="203"/>
                    <a:pt x="133" y="203"/>
                  </a:cubicBezTo>
                  <a:close/>
                  <a:moveTo>
                    <a:pt x="53" y="0"/>
                  </a:moveTo>
                  <a:cubicBezTo>
                    <a:pt x="62" y="44"/>
                    <a:pt x="80" y="97"/>
                    <a:pt x="115" y="203"/>
                  </a:cubicBezTo>
                  <a:cubicBezTo>
                    <a:pt x="112" y="182"/>
                    <a:pt x="111" y="174"/>
                    <a:pt x="111" y="174"/>
                  </a:cubicBezTo>
                  <a:lnTo>
                    <a:pt x="111" y="174"/>
                  </a:lnTo>
                  <a:cubicBezTo>
                    <a:pt x="112" y="174"/>
                    <a:pt x="118" y="201"/>
                    <a:pt x="124" y="212"/>
                  </a:cubicBezTo>
                  <a:lnTo>
                    <a:pt x="133" y="212"/>
                  </a:lnTo>
                  <a:lnTo>
                    <a:pt x="53" y="0"/>
                  </a:lnTo>
                  <a:close/>
                  <a:moveTo>
                    <a:pt x="25" y="121"/>
                  </a:moveTo>
                  <a:cubicBezTo>
                    <a:pt x="15" y="121"/>
                    <a:pt x="7" y="129"/>
                    <a:pt x="0" y="150"/>
                  </a:cubicBezTo>
                  <a:cubicBezTo>
                    <a:pt x="35" y="283"/>
                    <a:pt x="53" y="230"/>
                    <a:pt x="88" y="309"/>
                  </a:cubicBezTo>
                  <a:cubicBezTo>
                    <a:pt x="69" y="242"/>
                    <a:pt x="65" y="223"/>
                    <a:pt x="69" y="223"/>
                  </a:cubicBezTo>
                  <a:cubicBezTo>
                    <a:pt x="74" y="223"/>
                    <a:pt x="92" y="257"/>
                    <a:pt x="102" y="257"/>
                  </a:cubicBezTo>
                  <a:cubicBezTo>
                    <a:pt x="108" y="257"/>
                    <a:pt x="111" y="244"/>
                    <a:pt x="106" y="203"/>
                  </a:cubicBezTo>
                  <a:lnTo>
                    <a:pt x="106" y="203"/>
                  </a:lnTo>
                  <a:cubicBezTo>
                    <a:pt x="124" y="248"/>
                    <a:pt x="133" y="283"/>
                    <a:pt x="141" y="318"/>
                  </a:cubicBezTo>
                  <a:cubicBezTo>
                    <a:pt x="141" y="283"/>
                    <a:pt x="133" y="239"/>
                    <a:pt x="133" y="203"/>
                  </a:cubicBezTo>
                  <a:lnTo>
                    <a:pt x="133" y="212"/>
                  </a:lnTo>
                  <a:cubicBezTo>
                    <a:pt x="133" y="217"/>
                    <a:pt x="130" y="219"/>
                    <a:pt x="128" y="219"/>
                  </a:cubicBezTo>
                  <a:cubicBezTo>
                    <a:pt x="126" y="219"/>
                    <a:pt x="124" y="217"/>
                    <a:pt x="124" y="212"/>
                  </a:cubicBezTo>
                  <a:cubicBezTo>
                    <a:pt x="124" y="212"/>
                    <a:pt x="115" y="203"/>
                    <a:pt x="115" y="203"/>
                  </a:cubicBezTo>
                  <a:cubicBezTo>
                    <a:pt x="82" y="184"/>
                    <a:pt x="50" y="121"/>
                    <a:pt x="25"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8"/>
            <p:cNvSpPr/>
            <p:nvPr/>
          </p:nvSpPr>
          <p:spPr>
            <a:xfrm>
              <a:off x="2496898" y="5232768"/>
              <a:ext cx="1766" cy="2314"/>
            </a:xfrm>
            <a:custGeom>
              <a:rect b="b" l="l" r="r" t="t"/>
              <a:pathLst>
                <a:path extrusionOk="0" h="22" w="10">
                  <a:moveTo>
                    <a:pt x="6" y="0"/>
                  </a:moveTo>
                  <a:cubicBezTo>
                    <a:pt x="3" y="0"/>
                    <a:pt x="1" y="7"/>
                    <a:pt x="1" y="22"/>
                  </a:cubicBezTo>
                  <a:cubicBezTo>
                    <a:pt x="10" y="13"/>
                    <a:pt x="10" y="13"/>
                    <a:pt x="10" y="13"/>
                  </a:cubicBezTo>
                  <a:cubicBezTo>
                    <a:pt x="10" y="5"/>
                    <a:pt x="8"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8"/>
            <p:cNvSpPr/>
            <p:nvPr/>
          </p:nvSpPr>
          <p:spPr>
            <a:xfrm>
              <a:off x="2498487" y="5212466"/>
              <a:ext cx="14301" cy="27559"/>
            </a:xfrm>
            <a:custGeom>
              <a:rect b="b" l="l" r="r" t="t"/>
              <a:pathLst>
                <a:path extrusionOk="0" h="262" w="81">
                  <a:moveTo>
                    <a:pt x="78" y="1"/>
                  </a:moveTo>
                  <a:cubicBezTo>
                    <a:pt x="76" y="1"/>
                    <a:pt x="74" y="5"/>
                    <a:pt x="71" y="12"/>
                  </a:cubicBezTo>
                  <a:lnTo>
                    <a:pt x="71" y="12"/>
                  </a:lnTo>
                  <a:cubicBezTo>
                    <a:pt x="74" y="9"/>
                    <a:pt x="77" y="6"/>
                    <a:pt x="80" y="3"/>
                  </a:cubicBezTo>
                  <a:cubicBezTo>
                    <a:pt x="80" y="2"/>
                    <a:pt x="79" y="1"/>
                    <a:pt x="78" y="1"/>
                  </a:cubicBezTo>
                  <a:close/>
                  <a:moveTo>
                    <a:pt x="71" y="12"/>
                  </a:moveTo>
                  <a:cubicBezTo>
                    <a:pt x="49" y="36"/>
                    <a:pt x="33" y="63"/>
                    <a:pt x="9" y="117"/>
                  </a:cubicBezTo>
                  <a:cubicBezTo>
                    <a:pt x="9" y="135"/>
                    <a:pt x="27" y="144"/>
                    <a:pt x="36" y="197"/>
                  </a:cubicBezTo>
                  <a:cubicBezTo>
                    <a:pt x="33" y="215"/>
                    <a:pt x="30" y="221"/>
                    <a:pt x="26" y="221"/>
                  </a:cubicBezTo>
                  <a:cubicBezTo>
                    <a:pt x="21" y="221"/>
                    <a:pt x="14" y="205"/>
                    <a:pt x="5" y="205"/>
                  </a:cubicBezTo>
                  <a:cubicBezTo>
                    <a:pt x="3" y="205"/>
                    <a:pt x="2" y="205"/>
                    <a:pt x="1" y="206"/>
                  </a:cubicBezTo>
                  <a:cubicBezTo>
                    <a:pt x="12" y="223"/>
                    <a:pt x="27" y="262"/>
                    <a:pt x="36" y="262"/>
                  </a:cubicBezTo>
                  <a:cubicBezTo>
                    <a:pt x="41" y="262"/>
                    <a:pt x="45" y="249"/>
                    <a:pt x="45" y="215"/>
                  </a:cubicBezTo>
                  <a:lnTo>
                    <a:pt x="45" y="197"/>
                  </a:lnTo>
                  <a:cubicBezTo>
                    <a:pt x="45" y="130"/>
                    <a:pt x="60" y="42"/>
                    <a:pt x="71" y="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8"/>
            <p:cNvSpPr/>
            <p:nvPr/>
          </p:nvSpPr>
          <p:spPr>
            <a:xfrm>
              <a:off x="2487541" y="5151352"/>
              <a:ext cx="11123" cy="20617"/>
            </a:xfrm>
            <a:custGeom>
              <a:rect b="b" l="l" r="r" t="t"/>
              <a:pathLst>
                <a:path extrusionOk="0" h="196" w="63">
                  <a:moveTo>
                    <a:pt x="10" y="1"/>
                  </a:moveTo>
                  <a:lnTo>
                    <a:pt x="1" y="98"/>
                  </a:lnTo>
                  <a:lnTo>
                    <a:pt x="18" y="89"/>
                  </a:lnTo>
                  <a:cubicBezTo>
                    <a:pt x="27" y="195"/>
                    <a:pt x="45" y="169"/>
                    <a:pt x="63" y="178"/>
                  </a:cubicBezTo>
                  <a:cubicBezTo>
                    <a:pt x="45" y="125"/>
                    <a:pt x="27" y="63"/>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8"/>
            <p:cNvSpPr/>
            <p:nvPr/>
          </p:nvSpPr>
          <p:spPr>
            <a:xfrm>
              <a:off x="2467413" y="5055736"/>
              <a:ext cx="15714" cy="9362"/>
            </a:xfrm>
            <a:custGeom>
              <a:rect b="b" l="l" r="r" t="t"/>
              <a:pathLst>
                <a:path extrusionOk="0" h="89" w="89">
                  <a:moveTo>
                    <a:pt x="0" y="0"/>
                  </a:moveTo>
                  <a:lnTo>
                    <a:pt x="44" y="80"/>
                  </a:lnTo>
                  <a:lnTo>
                    <a:pt x="88" y="8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8"/>
            <p:cNvSpPr/>
            <p:nvPr/>
          </p:nvSpPr>
          <p:spPr>
            <a:xfrm>
              <a:off x="2461057" y="5033436"/>
              <a:ext cx="6533" cy="6627"/>
            </a:xfrm>
            <a:custGeom>
              <a:rect b="b" l="l" r="r" t="t"/>
              <a:pathLst>
                <a:path extrusionOk="0" h="63" w="37">
                  <a:moveTo>
                    <a:pt x="1" y="1"/>
                  </a:moveTo>
                  <a:lnTo>
                    <a:pt x="1" y="62"/>
                  </a:lnTo>
                  <a:lnTo>
                    <a:pt x="36" y="54"/>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8"/>
            <p:cNvSpPr/>
            <p:nvPr/>
          </p:nvSpPr>
          <p:spPr>
            <a:xfrm>
              <a:off x="838147" y="4376747"/>
              <a:ext cx="9534" cy="1999"/>
            </a:xfrm>
            <a:custGeom>
              <a:rect b="b" l="l" r="r" t="t"/>
              <a:pathLst>
                <a:path extrusionOk="0" h="19" w="54">
                  <a:moveTo>
                    <a:pt x="54" y="1"/>
                  </a:moveTo>
                  <a:lnTo>
                    <a:pt x="27" y="10"/>
                  </a:lnTo>
                  <a:lnTo>
                    <a:pt x="27" y="10"/>
                  </a:lnTo>
                  <a:cubicBezTo>
                    <a:pt x="36" y="8"/>
                    <a:pt x="45" y="5"/>
                    <a:pt x="54" y="1"/>
                  </a:cubicBezTo>
                  <a:close/>
                  <a:moveTo>
                    <a:pt x="27" y="10"/>
                  </a:moveTo>
                  <a:cubicBezTo>
                    <a:pt x="19" y="12"/>
                    <a:pt x="10" y="14"/>
                    <a:pt x="1" y="19"/>
                  </a:cubicBezTo>
                  <a:lnTo>
                    <a:pt x="27"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8"/>
            <p:cNvSpPr/>
            <p:nvPr/>
          </p:nvSpPr>
          <p:spPr>
            <a:xfrm>
              <a:off x="913007" y="4374012"/>
              <a:ext cx="4944" cy="1999"/>
            </a:xfrm>
            <a:custGeom>
              <a:rect b="b" l="l" r="r" t="t"/>
              <a:pathLst>
                <a:path extrusionOk="0" h="19" w="28">
                  <a:moveTo>
                    <a:pt x="27" y="0"/>
                  </a:moveTo>
                  <a:lnTo>
                    <a:pt x="27" y="0"/>
                  </a:lnTo>
                  <a:cubicBezTo>
                    <a:pt x="10" y="9"/>
                    <a:pt x="1" y="18"/>
                    <a:pt x="18" y="18"/>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28"/>
            <p:cNvSpPr/>
            <p:nvPr/>
          </p:nvSpPr>
          <p:spPr>
            <a:xfrm>
              <a:off x="2110416" y="4440491"/>
              <a:ext cx="9358" cy="18092"/>
            </a:xfrm>
            <a:custGeom>
              <a:rect b="b" l="l" r="r" t="t"/>
              <a:pathLst>
                <a:path extrusionOk="0" h="172" w="53">
                  <a:moveTo>
                    <a:pt x="34" y="0"/>
                  </a:moveTo>
                  <a:cubicBezTo>
                    <a:pt x="32" y="0"/>
                    <a:pt x="29" y="1"/>
                    <a:pt x="26" y="4"/>
                  </a:cubicBezTo>
                  <a:lnTo>
                    <a:pt x="0" y="48"/>
                  </a:lnTo>
                  <a:cubicBezTo>
                    <a:pt x="35" y="92"/>
                    <a:pt x="53" y="137"/>
                    <a:pt x="53" y="172"/>
                  </a:cubicBezTo>
                  <a:cubicBezTo>
                    <a:pt x="53" y="93"/>
                    <a:pt x="53"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28"/>
            <p:cNvSpPr/>
            <p:nvPr/>
          </p:nvSpPr>
          <p:spPr>
            <a:xfrm>
              <a:off x="1477459" y="4342455"/>
              <a:ext cx="12536" cy="3787"/>
            </a:xfrm>
            <a:custGeom>
              <a:rect b="b" l="l" r="r" t="t"/>
              <a:pathLst>
                <a:path extrusionOk="0" h="36" w="71">
                  <a:moveTo>
                    <a:pt x="71" y="0"/>
                  </a:moveTo>
                  <a:cubicBezTo>
                    <a:pt x="44" y="0"/>
                    <a:pt x="27" y="9"/>
                    <a:pt x="0" y="27"/>
                  </a:cubicBezTo>
                  <a:lnTo>
                    <a:pt x="18" y="36"/>
                  </a:lnTo>
                  <a:cubicBezTo>
                    <a:pt x="35" y="18"/>
                    <a:pt x="53" y="9"/>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8"/>
            <p:cNvSpPr/>
            <p:nvPr/>
          </p:nvSpPr>
          <p:spPr>
            <a:xfrm>
              <a:off x="1449387" y="4359180"/>
              <a:ext cx="18892" cy="1893"/>
            </a:xfrm>
            <a:custGeom>
              <a:rect b="b" l="l" r="r" t="t"/>
              <a:pathLst>
                <a:path extrusionOk="0" h="18" w="107">
                  <a:moveTo>
                    <a:pt x="0" y="0"/>
                  </a:moveTo>
                  <a:lnTo>
                    <a:pt x="106" y="18"/>
                  </a:lnTo>
                  <a:cubicBezTo>
                    <a:pt x="62" y="9"/>
                    <a:pt x="2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8"/>
            <p:cNvSpPr/>
            <p:nvPr/>
          </p:nvSpPr>
          <p:spPr>
            <a:xfrm>
              <a:off x="473380" y="4393471"/>
              <a:ext cx="14301" cy="5680"/>
            </a:xfrm>
            <a:custGeom>
              <a:rect b="b" l="l" r="r" t="t"/>
              <a:pathLst>
                <a:path extrusionOk="0" h="54" w="81">
                  <a:moveTo>
                    <a:pt x="45" y="1"/>
                  </a:moveTo>
                  <a:lnTo>
                    <a:pt x="45" y="1"/>
                  </a:lnTo>
                  <a:cubicBezTo>
                    <a:pt x="27" y="18"/>
                    <a:pt x="18" y="36"/>
                    <a:pt x="1" y="54"/>
                  </a:cubicBezTo>
                  <a:cubicBezTo>
                    <a:pt x="80" y="27"/>
                    <a:pt x="45" y="18"/>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8"/>
            <p:cNvSpPr/>
            <p:nvPr/>
          </p:nvSpPr>
          <p:spPr>
            <a:xfrm>
              <a:off x="2298978" y="4782668"/>
              <a:ext cx="6356" cy="17777"/>
            </a:xfrm>
            <a:custGeom>
              <a:rect b="b" l="l" r="r" t="t"/>
              <a:pathLst>
                <a:path extrusionOk="0" h="169" w="36">
                  <a:moveTo>
                    <a:pt x="0" y="1"/>
                  </a:moveTo>
                  <a:cubicBezTo>
                    <a:pt x="9" y="80"/>
                    <a:pt x="0" y="159"/>
                    <a:pt x="36" y="168"/>
                  </a:cubicBezTo>
                  <a:cubicBezTo>
                    <a:pt x="27" y="98"/>
                    <a:pt x="9" y="45"/>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8"/>
            <p:cNvSpPr/>
            <p:nvPr/>
          </p:nvSpPr>
          <p:spPr>
            <a:xfrm>
              <a:off x="863218" y="4335934"/>
              <a:ext cx="9534" cy="2840"/>
            </a:xfrm>
            <a:custGeom>
              <a:rect b="b" l="l" r="r" t="t"/>
              <a:pathLst>
                <a:path extrusionOk="0" h="27" w="54">
                  <a:moveTo>
                    <a:pt x="53" y="0"/>
                  </a:moveTo>
                  <a:cubicBezTo>
                    <a:pt x="18" y="9"/>
                    <a:pt x="0" y="18"/>
                    <a:pt x="0" y="27"/>
                  </a:cubicBezTo>
                  <a:cubicBezTo>
                    <a:pt x="35" y="18"/>
                    <a:pt x="53"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8"/>
            <p:cNvSpPr/>
            <p:nvPr/>
          </p:nvSpPr>
          <p:spPr>
            <a:xfrm>
              <a:off x="2286443" y="4764049"/>
              <a:ext cx="12712" cy="18723"/>
            </a:xfrm>
            <a:custGeom>
              <a:rect b="b" l="l" r="r" t="t"/>
              <a:pathLst>
                <a:path extrusionOk="0" h="178" w="72">
                  <a:moveTo>
                    <a:pt x="1" y="1"/>
                  </a:moveTo>
                  <a:cubicBezTo>
                    <a:pt x="1" y="10"/>
                    <a:pt x="1" y="19"/>
                    <a:pt x="1" y="36"/>
                  </a:cubicBezTo>
                  <a:cubicBezTo>
                    <a:pt x="27" y="80"/>
                    <a:pt x="45" y="125"/>
                    <a:pt x="71" y="178"/>
                  </a:cubicBezTo>
                  <a:cubicBezTo>
                    <a:pt x="63" y="116"/>
                    <a:pt x="45" y="4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8"/>
            <p:cNvSpPr/>
            <p:nvPr/>
          </p:nvSpPr>
          <p:spPr>
            <a:xfrm>
              <a:off x="69595" y="5105911"/>
              <a:ext cx="1766" cy="1893"/>
            </a:xfrm>
            <a:custGeom>
              <a:rect b="b" l="l" r="r" t="t"/>
              <a:pathLst>
                <a:path extrusionOk="0" h="18" w="10">
                  <a:moveTo>
                    <a:pt x="10" y="0"/>
                  </a:moveTo>
                  <a:cubicBezTo>
                    <a:pt x="10" y="0"/>
                    <a:pt x="10" y="9"/>
                    <a:pt x="1" y="18"/>
                  </a:cubicBezTo>
                  <a:cubicBezTo>
                    <a:pt x="10" y="18"/>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8"/>
            <p:cNvSpPr/>
            <p:nvPr/>
          </p:nvSpPr>
          <p:spPr>
            <a:xfrm>
              <a:off x="-17624" y="5328804"/>
              <a:ext cx="177" cy="10308"/>
            </a:xfrm>
            <a:custGeom>
              <a:rect b="b" l="l" r="r" t="t"/>
              <a:pathLst>
                <a:path extrusionOk="0" h="98" w="1">
                  <a:moveTo>
                    <a:pt x="0" y="98"/>
                  </a:moveTo>
                  <a:cubicBezTo>
                    <a:pt x="0" y="71"/>
                    <a:pt x="0" y="36"/>
                    <a:pt x="0" y="0"/>
                  </a:cubicBezTo>
                  <a:cubicBezTo>
                    <a:pt x="0" y="18"/>
                    <a:pt x="0" y="45"/>
                    <a:pt x="0" y="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8"/>
            <p:cNvSpPr/>
            <p:nvPr/>
          </p:nvSpPr>
          <p:spPr>
            <a:xfrm>
              <a:off x="2406501" y="4943395"/>
              <a:ext cx="2119" cy="2314"/>
            </a:xfrm>
            <a:custGeom>
              <a:rect b="b" l="l" r="r" t="t"/>
              <a:pathLst>
                <a:path extrusionOk="0" h="22" w="12">
                  <a:moveTo>
                    <a:pt x="1" y="0"/>
                  </a:moveTo>
                  <a:cubicBezTo>
                    <a:pt x="7" y="16"/>
                    <a:pt x="10" y="22"/>
                    <a:pt x="11" y="22"/>
                  </a:cubicBezTo>
                  <a:cubicBezTo>
                    <a:pt x="12" y="22"/>
                    <a:pt x="6" y="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8"/>
            <p:cNvSpPr/>
            <p:nvPr/>
          </p:nvSpPr>
          <p:spPr>
            <a:xfrm>
              <a:off x="2394142" y="4971165"/>
              <a:ext cx="4767" cy="1999"/>
            </a:xfrm>
            <a:custGeom>
              <a:rect b="b" l="l" r="r" t="t"/>
              <a:pathLst>
                <a:path extrusionOk="0" h="19" w="27">
                  <a:moveTo>
                    <a:pt x="27" y="19"/>
                  </a:moveTo>
                  <a:cubicBezTo>
                    <a:pt x="18" y="10"/>
                    <a:pt x="9" y="1"/>
                    <a:pt x="0" y="1"/>
                  </a:cubicBezTo>
                  <a:cubicBezTo>
                    <a:pt x="9" y="1"/>
                    <a:pt x="18" y="10"/>
                    <a:pt x="27"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8"/>
            <p:cNvSpPr/>
            <p:nvPr/>
          </p:nvSpPr>
          <p:spPr>
            <a:xfrm>
              <a:off x="2217939" y="4722290"/>
              <a:ext cx="177" cy="1999"/>
            </a:xfrm>
            <a:custGeom>
              <a:rect b="b" l="l" r="r" t="t"/>
              <a:pathLst>
                <a:path extrusionOk="0" h="19" w="1">
                  <a:moveTo>
                    <a:pt x="0" y="1"/>
                  </a:moveTo>
                  <a:cubicBezTo>
                    <a:pt x="0" y="1"/>
                    <a:pt x="0" y="1"/>
                    <a:pt x="0" y="1"/>
                  </a:cubicBezTo>
                  <a:cubicBezTo>
                    <a:pt x="0" y="18"/>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8"/>
            <p:cNvSpPr/>
            <p:nvPr/>
          </p:nvSpPr>
          <p:spPr>
            <a:xfrm>
              <a:off x="2406501" y="4944237"/>
              <a:ext cx="1766" cy="7574"/>
            </a:xfrm>
            <a:custGeom>
              <a:rect b="b" l="l" r="r" t="t"/>
              <a:pathLst>
                <a:path extrusionOk="0" h="72" w="10">
                  <a:moveTo>
                    <a:pt x="1" y="1"/>
                  </a:moveTo>
                  <a:cubicBezTo>
                    <a:pt x="1" y="19"/>
                    <a:pt x="1" y="36"/>
                    <a:pt x="9" y="72"/>
                  </a:cubicBezTo>
                  <a:cubicBezTo>
                    <a:pt x="9" y="45"/>
                    <a:pt x="9"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8"/>
            <p:cNvSpPr/>
            <p:nvPr/>
          </p:nvSpPr>
          <p:spPr>
            <a:xfrm>
              <a:off x="2411268" y="4949811"/>
              <a:ext cx="3178" cy="4733"/>
            </a:xfrm>
            <a:custGeom>
              <a:rect b="b" l="l" r="r" t="t"/>
              <a:pathLst>
                <a:path extrusionOk="0" h="45" w="18">
                  <a:moveTo>
                    <a:pt x="0" y="1"/>
                  </a:moveTo>
                  <a:cubicBezTo>
                    <a:pt x="0" y="19"/>
                    <a:pt x="9" y="27"/>
                    <a:pt x="9" y="45"/>
                  </a:cubicBezTo>
                  <a:cubicBezTo>
                    <a:pt x="18" y="45"/>
                    <a:pt x="18"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8"/>
            <p:cNvSpPr/>
            <p:nvPr/>
          </p:nvSpPr>
          <p:spPr>
            <a:xfrm>
              <a:off x="2401911" y="4936873"/>
              <a:ext cx="4767" cy="7468"/>
            </a:xfrm>
            <a:custGeom>
              <a:rect b="b" l="l" r="r" t="t"/>
              <a:pathLst>
                <a:path extrusionOk="0" h="71" w="27">
                  <a:moveTo>
                    <a:pt x="0" y="0"/>
                  </a:moveTo>
                  <a:lnTo>
                    <a:pt x="0" y="0"/>
                  </a:lnTo>
                  <a:cubicBezTo>
                    <a:pt x="9" y="27"/>
                    <a:pt x="18" y="53"/>
                    <a:pt x="27" y="71"/>
                  </a:cubicBezTo>
                  <a:cubicBezTo>
                    <a:pt x="27" y="62"/>
                    <a:pt x="27" y="62"/>
                    <a:pt x="27" y="62"/>
                  </a:cubicBezTo>
                  <a:cubicBezTo>
                    <a:pt x="18" y="44"/>
                    <a:pt x="9" y="2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8"/>
            <p:cNvSpPr/>
            <p:nvPr/>
          </p:nvSpPr>
          <p:spPr>
            <a:xfrm>
              <a:off x="188065" y="4680530"/>
              <a:ext cx="1766" cy="4418"/>
            </a:xfrm>
            <a:custGeom>
              <a:rect b="b" l="l" r="r" t="t"/>
              <a:pathLst>
                <a:path extrusionOk="0" h="42" w="10">
                  <a:moveTo>
                    <a:pt x="10" y="0"/>
                  </a:moveTo>
                  <a:lnTo>
                    <a:pt x="10" y="0"/>
                  </a:lnTo>
                  <a:cubicBezTo>
                    <a:pt x="10" y="9"/>
                    <a:pt x="10" y="9"/>
                    <a:pt x="1" y="9"/>
                  </a:cubicBezTo>
                  <a:cubicBezTo>
                    <a:pt x="5" y="32"/>
                    <a:pt x="7" y="42"/>
                    <a:pt x="8" y="42"/>
                  </a:cubicBezTo>
                  <a:cubicBezTo>
                    <a:pt x="10" y="42"/>
                    <a:pt x="10" y="25"/>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8"/>
            <p:cNvSpPr/>
            <p:nvPr/>
          </p:nvSpPr>
          <p:spPr>
            <a:xfrm>
              <a:off x="1927856" y="4377693"/>
              <a:ext cx="1766" cy="105"/>
            </a:xfrm>
            <a:custGeom>
              <a:rect b="b" l="l" r="r" t="t"/>
              <a:pathLst>
                <a:path extrusionOk="0" h="1" w="10">
                  <a:moveTo>
                    <a:pt x="1" y="1"/>
                  </a:moveTo>
                  <a:lnTo>
                    <a:pt x="10"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8"/>
            <p:cNvSpPr/>
            <p:nvPr/>
          </p:nvSpPr>
          <p:spPr>
            <a:xfrm>
              <a:off x="1901372" y="4364755"/>
              <a:ext cx="28249" cy="13043"/>
            </a:xfrm>
            <a:custGeom>
              <a:rect b="b" l="l" r="r" t="t"/>
              <a:pathLst>
                <a:path extrusionOk="0" h="124" w="160">
                  <a:moveTo>
                    <a:pt x="160" y="0"/>
                  </a:moveTo>
                  <a:lnTo>
                    <a:pt x="160" y="0"/>
                  </a:lnTo>
                  <a:cubicBezTo>
                    <a:pt x="107" y="18"/>
                    <a:pt x="54" y="44"/>
                    <a:pt x="1" y="71"/>
                  </a:cubicBezTo>
                  <a:cubicBezTo>
                    <a:pt x="15" y="68"/>
                    <a:pt x="28" y="66"/>
                    <a:pt x="40" y="66"/>
                  </a:cubicBezTo>
                  <a:cubicBezTo>
                    <a:pt x="93" y="66"/>
                    <a:pt x="122" y="95"/>
                    <a:pt x="151" y="124"/>
                  </a:cubicBezTo>
                  <a:lnTo>
                    <a:pt x="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8"/>
            <p:cNvSpPr/>
            <p:nvPr/>
          </p:nvSpPr>
          <p:spPr>
            <a:xfrm>
              <a:off x="-22391" y="4317315"/>
              <a:ext cx="2477455" cy="1075647"/>
            </a:xfrm>
            <a:custGeom>
              <a:rect b="b" l="l" r="r" t="t"/>
              <a:pathLst>
                <a:path extrusionOk="0" h="10226" w="14032">
                  <a:moveTo>
                    <a:pt x="8713" y="321"/>
                  </a:moveTo>
                  <a:cubicBezTo>
                    <a:pt x="8734" y="321"/>
                    <a:pt x="8756" y="323"/>
                    <a:pt x="8778" y="327"/>
                  </a:cubicBezTo>
                  <a:cubicBezTo>
                    <a:pt x="8766" y="335"/>
                    <a:pt x="8752" y="338"/>
                    <a:pt x="8735" y="338"/>
                  </a:cubicBezTo>
                  <a:cubicBezTo>
                    <a:pt x="8712" y="338"/>
                    <a:pt x="8685" y="333"/>
                    <a:pt x="8654" y="327"/>
                  </a:cubicBezTo>
                  <a:cubicBezTo>
                    <a:pt x="8672" y="323"/>
                    <a:pt x="8692" y="321"/>
                    <a:pt x="8713" y="321"/>
                  </a:cubicBezTo>
                  <a:close/>
                  <a:moveTo>
                    <a:pt x="5810" y="507"/>
                  </a:moveTo>
                  <a:cubicBezTo>
                    <a:pt x="5832" y="507"/>
                    <a:pt x="5857" y="517"/>
                    <a:pt x="5890" y="522"/>
                  </a:cubicBezTo>
                  <a:cubicBezTo>
                    <a:pt x="5863" y="528"/>
                    <a:pt x="5816" y="545"/>
                    <a:pt x="5784" y="545"/>
                  </a:cubicBezTo>
                  <a:cubicBezTo>
                    <a:pt x="5773" y="545"/>
                    <a:pt x="5764" y="544"/>
                    <a:pt x="5758" y="539"/>
                  </a:cubicBezTo>
                  <a:cubicBezTo>
                    <a:pt x="5774" y="515"/>
                    <a:pt x="5791" y="507"/>
                    <a:pt x="5810" y="507"/>
                  </a:cubicBezTo>
                  <a:close/>
                  <a:moveTo>
                    <a:pt x="5098" y="556"/>
                  </a:moveTo>
                  <a:lnTo>
                    <a:pt x="5078" y="557"/>
                  </a:lnTo>
                  <a:cubicBezTo>
                    <a:pt x="5086" y="557"/>
                    <a:pt x="5092" y="557"/>
                    <a:pt x="5098" y="556"/>
                  </a:cubicBezTo>
                  <a:close/>
                  <a:moveTo>
                    <a:pt x="11576" y="658"/>
                  </a:moveTo>
                  <a:cubicBezTo>
                    <a:pt x="11579" y="658"/>
                    <a:pt x="11583" y="661"/>
                    <a:pt x="11591" y="669"/>
                  </a:cubicBezTo>
                  <a:lnTo>
                    <a:pt x="11591" y="669"/>
                  </a:lnTo>
                  <a:cubicBezTo>
                    <a:pt x="11589" y="668"/>
                    <a:pt x="11588" y="668"/>
                    <a:pt x="11586" y="668"/>
                  </a:cubicBezTo>
                  <a:cubicBezTo>
                    <a:pt x="11580" y="668"/>
                    <a:pt x="11574" y="670"/>
                    <a:pt x="11568" y="672"/>
                  </a:cubicBezTo>
                  <a:cubicBezTo>
                    <a:pt x="11573" y="666"/>
                    <a:pt x="11572" y="658"/>
                    <a:pt x="11576" y="658"/>
                  </a:cubicBezTo>
                  <a:close/>
                  <a:moveTo>
                    <a:pt x="11371" y="818"/>
                  </a:moveTo>
                  <a:cubicBezTo>
                    <a:pt x="11372" y="819"/>
                    <a:pt x="11373" y="820"/>
                    <a:pt x="11374" y="822"/>
                  </a:cubicBezTo>
                  <a:cubicBezTo>
                    <a:pt x="11373" y="820"/>
                    <a:pt x="11372" y="819"/>
                    <a:pt x="11371" y="818"/>
                  </a:cubicBezTo>
                  <a:close/>
                  <a:moveTo>
                    <a:pt x="2288" y="1045"/>
                  </a:moveTo>
                  <a:cubicBezTo>
                    <a:pt x="2285" y="1050"/>
                    <a:pt x="2282" y="1055"/>
                    <a:pt x="2279" y="1060"/>
                  </a:cubicBezTo>
                  <a:cubicBezTo>
                    <a:pt x="2282" y="1055"/>
                    <a:pt x="2285" y="1050"/>
                    <a:pt x="2288" y="1045"/>
                  </a:cubicBezTo>
                  <a:close/>
                  <a:moveTo>
                    <a:pt x="2146" y="1166"/>
                  </a:moveTo>
                  <a:lnTo>
                    <a:pt x="2146" y="1166"/>
                  </a:lnTo>
                  <a:cubicBezTo>
                    <a:pt x="2145" y="1169"/>
                    <a:pt x="2143" y="1172"/>
                    <a:pt x="2142" y="1175"/>
                  </a:cubicBezTo>
                  <a:lnTo>
                    <a:pt x="2142" y="1175"/>
                  </a:lnTo>
                  <a:cubicBezTo>
                    <a:pt x="2144" y="1172"/>
                    <a:pt x="2145" y="1169"/>
                    <a:pt x="2146" y="1166"/>
                  </a:cubicBezTo>
                  <a:close/>
                  <a:moveTo>
                    <a:pt x="1661" y="2394"/>
                  </a:moveTo>
                  <a:lnTo>
                    <a:pt x="1661" y="2394"/>
                  </a:lnTo>
                  <a:cubicBezTo>
                    <a:pt x="1659" y="2401"/>
                    <a:pt x="1657" y="2407"/>
                    <a:pt x="1656" y="2414"/>
                  </a:cubicBezTo>
                  <a:lnTo>
                    <a:pt x="1656" y="2414"/>
                  </a:lnTo>
                  <a:cubicBezTo>
                    <a:pt x="1658" y="2406"/>
                    <a:pt x="1660" y="2400"/>
                    <a:pt x="1661" y="2394"/>
                  </a:cubicBezTo>
                  <a:close/>
                  <a:moveTo>
                    <a:pt x="822" y="3877"/>
                  </a:moveTo>
                  <a:lnTo>
                    <a:pt x="822" y="3877"/>
                  </a:lnTo>
                  <a:cubicBezTo>
                    <a:pt x="817" y="3914"/>
                    <a:pt x="813" y="3927"/>
                    <a:pt x="809" y="3927"/>
                  </a:cubicBezTo>
                  <a:cubicBezTo>
                    <a:pt x="806" y="3927"/>
                    <a:pt x="804" y="3916"/>
                    <a:pt x="804" y="3904"/>
                  </a:cubicBezTo>
                  <a:lnTo>
                    <a:pt x="822" y="3877"/>
                  </a:lnTo>
                  <a:close/>
                  <a:moveTo>
                    <a:pt x="12870" y="4536"/>
                  </a:moveTo>
                  <a:cubicBezTo>
                    <a:pt x="12880" y="4552"/>
                    <a:pt x="12892" y="4570"/>
                    <a:pt x="12905" y="4590"/>
                  </a:cubicBezTo>
                  <a:lnTo>
                    <a:pt x="12905" y="4590"/>
                  </a:lnTo>
                  <a:cubicBezTo>
                    <a:pt x="12893" y="4567"/>
                    <a:pt x="12882" y="4551"/>
                    <a:pt x="12870" y="4536"/>
                  </a:cubicBezTo>
                  <a:close/>
                  <a:moveTo>
                    <a:pt x="12847" y="4564"/>
                  </a:moveTo>
                  <a:cubicBezTo>
                    <a:pt x="12841" y="4564"/>
                    <a:pt x="12835" y="4572"/>
                    <a:pt x="12831" y="4592"/>
                  </a:cubicBezTo>
                  <a:cubicBezTo>
                    <a:pt x="12866" y="4592"/>
                    <a:pt x="12945" y="4742"/>
                    <a:pt x="12998" y="4822"/>
                  </a:cubicBezTo>
                  <a:cubicBezTo>
                    <a:pt x="13026" y="4787"/>
                    <a:pt x="12960" y="4675"/>
                    <a:pt x="12905" y="4590"/>
                  </a:cubicBezTo>
                  <a:lnTo>
                    <a:pt x="12905" y="4590"/>
                  </a:lnTo>
                  <a:cubicBezTo>
                    <a:pt x="12910" y="4599"/>
                    <a:pt x="12914" y="4608"/>
                    <a:pt x="12919" y="4619"/>
                  </a:cubicBezTo>
                  <a:cubicBezTo>
                    <a:pt x="12919" y="4648"/>
                    <a:pt x="12916" y="4659"/>
                    <a:pt x="12912" y="4659"/>
                  </a:cubicBezTo>
                  <a:cubicBezTo>
                    <a:pt x="12898" y="4659"/>
                    <a:pt x="12869" y="4564"/>
                    <a:pt x="12847" y="4564"/>
                  </a:cubicBezTo>
                  <a:close/>
                  <a:moveTo>
                    <a:pt x="13510" y="5391"/>
                  </a:moveTo>
                  <a:cubicBezTo>
                    <a:pt x="13511" y="5391"/>
                    <a:pt x="13518" y="5414"/>
                    <a:pt x="13528" y="5449"/>
                  </a:cubicBezTo>
                  <a:lnTo>
                    <a:pt x="13519" y="5440"/>
                  </a:lnTo>
                  <a:cubicBezTo>
                    <a:pt x="13512" y="5405"/>
                    <a:pt x="13509" y="5391"/>
                    <a:pt x="13510" y="5391"/>
                  </a:cubicBezTo>
                  <a:close/>
                  <a:moveTo>
                    <a:pt x="380" y="5863"/>
                  </a:moveTo>
                  <a:lnTo>
                    <a:pt x="380" y="5863"/>
                  </a:lnTo>
                  <a:cubicBezTo>
                    <a:pt x="378" y="5865"/>
                    <a:pt x="375" y="5868"/>
                    <a:pt x="372" y="5873"/>
                  </a:cubicBezTo>
                  <a:cubicBezTo>
                    <a:pt x="375" y="5870"/>
                    <a:pt x="378" y="5866"/>
                    <a:pt x="380" y="5863"/>
                  </a:cubicBezTo>
                  <a:close/>
                  <a:moveTo>
                    <a:pt x="13714" y="6235"/>
                  </a:moveTo>
                  <a:cubicBezTo>
                    <a:pt x="13717" y="6240"/>
                    <a:pt x="13721" y="6246"/>
                    <a:pt x="13724" y="6253"/>
                  </a:cubicBezTo>
                  <a:lnTo>
                    <a:pt x="13724" y="6253"/>
                  </a:lnTo>
                  <a:cubicBezTo>
                    <a:pt x="13721" y="6246"/>
                    <a:pt x="13718" y="6240"/>
                    <a:pt x="13714" y="6235"/>
                  </a:cubicBezTo>
                  <a:close/>
                  <a:moveTo>
                    <a:pt x="575" y="7153"/>
                  </a:moveTo>
                  <a:lnTo>
                    <a:pt x="575" y="7153"/>
                  </a:lnTo>
                  <a:cubicBezTo>
                    <a:pt x="572" y="7159"/>
                    <a:pt x="570" y="7168"/>
                    <a:pt x="569" y="7181"/>
                  </a:cubicBezTo>
                  <a:lnTo>
                    <a:pt x="569" y="7181"/>
                  </a:lnTo>
                  <a:lnTo>
                    <a:pt x="575" y="7153"/>
                  </a:lnTo>
                  <a:close/>
                  <a:moveTo>
                    <a:pt x="8866" y="1"/>
                  </a:moveTo>
                  <a:cubicBezTo>
                    <a:pt x="8663" y="10"/>
                    <a:pt x="8645" y="80"/>
                    <a:pt x="8636" y="151"/>
                  </a:cubicBezTo>
                  <a:cubicBezTo>
                    <a:pt x="8592" y="140"/>
                    <a:pt x="8558" y="133"/>
                    <a:pt x="8527" y="133"/>
                  </a:cubicBezTo>
                  <a:cubicBezTo>
                    <a:pt x="8484" y="133"/>
                    <a:pt x="8448" y="146"/>
                    <a:pt x="8407" y="177"/>
                  </a:cubicBezTo>
                  <a:cubicBezTo>
                    <a:pt x="8371" y="151"/>
                    <a:pt x="8310" y="133"/>
                    <a:pt x="8433" y="124"/>
                  </a:cubicBezTo>
                  <a:cubicBezTo>
                    <a:pt x="8407" y="121"/>
                    <a:pt x="8338" y="118"/>
                    <a:pt x="8263" y="118"/>
                  </a:cubicBezTo>
                  <a:cubicBezTo>
                    <a:pt x="8139" y="118"/>
                    <a:pt x="7997" y="127"/>
                    <a:pt x="7992" y="160"/>
                  </a:cubicBezTo>
                  <a:cubicBezTo>
                    <a:pt x="7986" y="154"/>
                    <a:pt x="7973" y="152"/>
                    <a:pt x="7958" y="152"/>
                  </a:cubicBezTo>
                  <a:cubicBezTo>
                    <a:pt x="7928" y="152"/>
                    <a:pt x="7889" y="160"/>
                    <a:pt x="7877" y="160"/>
                  </a:cubicBezTo>
                  <a:cubicBezTo>
                    <a:pt x="7798" y="164"/>
                    <a:pt x="7753" y="164"/>
                    <a:pt x="7710" y="164"/>
                  </a:cubicBezTo>
                  <a:cubicBezTo>
                    <a:pt x="7667" y="164"/>
                    <a:pt x="7625" y="164"/>
                    <a:pt x="7550" y="169"/>
                  </a:cubicBezTo>
                  <a:lnTo>
                    <a:pt x="7594" y="177"/>
                  </a:lnTo>
                  <a:cubicBezTo>
                    <a:pt x="7568" y="208"/>
                    <a:pt x="7539" y="215"/>
                    <a:pt x="7506" y="215"/>
                  </a:cubicBezTo>
                  <a:cubicBezTo>
                    <a:pt x="7474" y="215"/>
                    <a:pt x="7438" y="209"/>
                    <a:pt x="7394" y="209"/>
                  </a:cubicBezTo>
                  <a:cubicBezTo>
                    <a:pt x="7377" y="209"/>
                    <a:pt x="7358" y="210"/>
                    <a:pt x="7338" y="213"/>
                  </a:cubicBezTo>
                  <a:lnTo>
                    <a:pt x="7338" y="204"/>
                  </a:lnTo>
                  <a:cubicBezTo>
                    <a:pt x="7267" y="195"/>
                    <a:pt x="7223" y="192"/>
                    <a:pt x="7194" y="192"/>
                  </a:cubicBezTo>
                  <a:cubicBezTo>
                    <a:pt x="7137" y="192"/>
                    <a:pt x="7132" y="203"/>
                    <a:pt x="7086" y="203"/>
                  </a:cubicBezTo>
                  <a:cubicBezTo>
                    <a:pt x="7058" y="203"/>
                    <a:pt x="7013" y="199"/>
                    <a:pt x="6932" y="186"/>
                  </a:cubicBezTo>
                  <a:lnTo>
                    <a:pt x="6932" y="186"/>
                  </a:lnTo>
                  <a:lnTo>
                    <a:pt x="6941" y="222"/>
                  </a:lnTo>
                  <a:cubicBezTo>
                    <a:pt x="6936" y="246"/>
                    <a:pt x="6915" y="254"/>
                    <a:pt x="6884" y="254"/>
                  </a:cubicBezTo>
                  <a:cubicBezTo>
                    <a:pt x="6817" y="254"/>
                    <a:pt x="6701" y="215"/>
                    <a:pt x="6595" y="215"/>
                  </a:cubicBezTo>
                  <a:cubicBezTo>
                    <a:pt x="6571" y="215"/>
                    <a:pt x="6548" y="217"/>
                    <a:pt x="6526" y="222"/>
                  </a:cubicBezTo>
                  <a:lnTo>
                    <a:pt x="6588" y="239"/>
                  </a:lnTo>
                  <a:cubicBezTo>
                    <a:pt x="6578" y="243"/>
                    <a:pt x="6567" y="245"/>
                    <a:pt x="6556" y="245"/>
                  </a:cubicBezTo>
                  <a:cubicBezTo>
                    <a:pt x="6463" y="245"/>
                    <a:pt x="6322" y="132"/>
                    <a:pt x="6244" y="124"/>
                  </a:cubicBezTo>
                  <a:cubicBezTo>
                    <a:pt x="6217" y="116"/>
                    <a:pt x="6270" y="116"/>
                    <a:pt x="6296" y="107"/>
                  </a:cubicBezTo>
                  <a:cubicBezTo>
                    <a:pt x="6253" y="99"/>
                    <a:pt x="6225" y="95"/>
                    <a:pt x="6206" y="95"/>
                  </a:cubicBezTo>
                  <a:cubicBezTo>
                    <a:pt x="6122" y="95"/>
                    <a:pt x="6238" y="163"/>
                    <a:pt x="6093" y="177"/>
                  </a:cubicBezTo>
                  <a:cubicBezTo>
                    <a:pt x="6058" y="151"/>
                    <a:pt x="6129" y="107"/>
                    <a:pt x="6014" y="98"/>
                  </a:cubicBezTo>
                  <a:cubicBezTo>
                    <a:pt x="6010" y="97"/>
                    <a:pt x="6005" y="96"/>
                    <a:pt x="5999" y="96"/>
                  </a:cubicBezTo>
                  <a:cubicBezTo>
                    <a:pt x="5928" y="96"/>
                    <a:pt x="5738" y="169"/>
                    <a:pt x="5591" y="169"/>
                  </a:cubicBezTo>
                  <a:cubicBezTo>
                    <a:pt x="5562" y="169"/>
                    <a:pt x="5535" y="166"/>
                    <a:pt x="5511" y="160"/>
                  </a:cubicBezTo>
                  <a:lnTo>
                    <a:pt x="5511" y="160"/>
                  </a:lnTo>
                  <a:cubicBezTo>
                    <a:pt x="5546" y="177"/>
                    <a:pt x="5581" y="195"/>
                    <a:pt x="5502" y="213"/>
                  </a:cubicBezTo>
                  <a:cubicBezTo>
                    <a:pt x="5489" y="214"/>
                    <a:pt x="5476" y="215"/>
                    <a:pt x="5462" y="215"/>
                  </a:cubicBezTo>
                  <a:cubicBezTo>
                    <a:pt x="5377" y="215"/>
                    <a:pt x="5270" y="188"/>
                    <a:pt x="5177" y="188"/>
                  </a:cubicBezTo>
                  <a:cubicBezTo>
                    <a:pt x="5126" y="188"/>
                    <a:pt x="5079" y="196"/>
                    <a:pt x="5043" y="222"/>
                  </a:cubicBezTo>
                  <a:cubicBezTo>
                    <a:pt x="5025" y="213"/>
                    <a:pt x="5025" y="204"/>
                    <a:pt x="5016" y="204"/>
                  </a:cubicBezTo>
                  <a:cubicBezTo>
                    <a:pt x="4928" y="222"/>
                    <a:pt x="4707" y="239"/>
                    <a:pt x="4654" y="283"/>
                  </a:cubicBezTo>
                  <a:cubicBezTo>
                    <a:pt x="4629" y="247"/>
                    <a:pt x="4578" y="235"/>
                    <a:pt x="4516" y="235"/>
                  </a:cubicBezTo>
                  <a:cubicBezTo>
                    <a:pt x="4393" y="235"/>
                    <a:pt x="4225" y="282"/>
                    <a:pt x="4129" y="282"/>
                  </a:cubicBezTo>
                  <a:cubicBezTo>
                    <a:pt x="4083" y="282"/>
                    <a:pt x="4054" y="271"/>
                    <a:pt x="4054" y="239"/>
                  </a:cubicBezTo>
                  <a:lnTo>
                    <a:pt x="3754" y="257"/>
                  </a:lnTo>
                  <a:lnTo>
                    <a:pt x="3762" y="239"/>
                  </a:lnTo>
                  <a:cubicBezTo>
                    <a:pt x="3577" y="239"/>
                    <a:pt x="3506" y="275"/>
                    <a:pt x="3444" y="310"/>
                  </a:cubicBezTo>
                  <a:cubicBezTo>
                    <a:pt x="3400" y="301"/>
                    <a:pt x="3427" y="283"/>
                    <a:pt x="3436" y="283"/>
                  </a:cubicBezTo>
                  <a:cubicBezTo>
                    <a:pt x="3372" y="281"/>
                    <a:pt x="3321" y="280"/>
                    <a:pt x="3278" y="280"/>
                  </a:cubicBezTo>
                  <a:cubicBezTo>
                    <a:pt x="3128" y="280"/>
                    <a:pt x="3066" y="298"/>
                    <a:pt x="2888" y="380"/>
                  </a:cubicBezTo>
                  <a:lnTo>
                    <a:pt x="2853" y="345"/>
                  </a:lnTo>
                  <a:cubicBezTo>
                    <a:pt x="2800" y="372"/>
                    <a:pt x="2403" y="363"/>
                    <a:pt x="2173" y="601"/>
                  </a:cubicBezTo>
                  <a:cubicBezTo>
                    <a:pt x="2173" y="592"/>
                    <a:pt x="2173" y="584"/>
                    <a:pt x="2191" y="566"/>
                  </a:cubicBezTo>
                  <a:lnTo>
                    <a:pt x="2191" y="566"/>
                  </a:lnTo>
                  <a:cubicBezTo>
                    <a:pt x="1917" y="778"/>
                    <a:pt x="1564" y="1140"/>
                    <a:pt x="1652" y="1308"/>
                  </a:cubicBezTo>
                  <a:cubicBezTo>
                    <a:pt x="1634" y="1378"/>
                    <a:pt x="1626" y="1449"/>
                    <a:pt x="1608" y="1520"/>
                  </a:cubicBezTo>
                  <a:cubicBezTo>
                    <a:pt x="1640" y="1444"/>
                    <a:pt x="1657" y="1420"/>
                    <a:pt x="1666" y="1420"/>
                  </a:cubicBezTo>
                  <a:cubicBezTo>
                    <a:pt x="1683" y="1420"/>
                    <a:pt x="1676" y="1501"/>
                    <a:pt x="1695" y="1501"/>
                  </a:cubicBezTo>
                  <a:cubicBezTo>
                    <a:pt x="1699" y="1501"/>
                    <a:pt x="1705" y="1496"/>
                    <a:pt x="1714" y="1484"/>
                  </a:cubicBezTo>
                  <a:lnTo>
                    <a:pt x="1714" y="1484"/>
                  </a:lnTo>
                  <a:cubicBezTo>
                    <a:pt x="1695" y="1555"/>
                    <a:pt x="1634" y="1643"/>
                    <a:pt x="1615" y="1643"/>
                  </a:cubicBezTo>
                  <a:cubicBezTo>
                    <a:pt x="1608" y="1643"/>
                    <a:pt x="1607" y="1631"/>
                    <a:pt x="1617" y="1599"/>
                  </a:cubicBezTo>
                  <a:lnTo>
                    <a:pt x="1634" y="1581"/>
                  </a:lnTo>
                  <a:cubicBezTo>
                    <a:pt x="1629" y="1575"/>
                    <a:pt x="1623" y="1572"/>
                    <a:pt x="1618" y="1572"/>
                  </a:cubicBezTo>
                  <a:cubicBezTo>
                    <a:pt x="1561" y="1572"/>
                    <a:pt x="1494" y="1856"/>
                    <a:pt x="1454" y="1856"/>
                  </a:cubicBezTo>
                  <a:cubicBezTo>
                    <a:pt x="1452" y="1856"/>
                    <a:pt x="1450" y="1856"/>
                    <a:pt x="1449" y="1855"/>
                  </a:cubicBezTo>
                  <a:cubicBezTo>
                    <a:pt x="1281" y="2341"/>
                    <a:pt x="1096" y="2809"/>
                    <a:pt x="954" y="3277"/>
                  </a:cubicBezTo>
                  <a:lnTo>
                    <a:pt x="1025" y="3241"/>
                  </a:lnTo>
                  <a:lnTo>
                    <a:pt x="981" y="3400"/>
                  </a:lnTo>
                  <a:cubicBezTo>
                    <a:pt x="971" y="3414"/>
                    <a:pt x="959" y="3424"/>
                    <a:pt x="951" y="3424"/>
                  </a:cubicBezTo>
                  <a:cubicBezTo>
                    <a:pt x="938" y="3424"/>
                    <a:pt x="933" y="3400"/>
                    <a:pt x="954" y="3330"/>
                  </a:cubicBezTo>
                  <a:lnTo>
                    <a:pt x="954" y="3330"/>
                  </a:lnTo>
                  <a:cubicBezTo>
                    <a:pt x="901" y="3383"/>
                    <a:pt x="928" y="3533"/>
                    <a:pt x="937" y="3542"/>
                  </a:cubicBezTo>
                  <a:cubicBezTo>
                    <a:pt x="916" y="3599"/>
                    <a:pt x="903" y="3619"/>
                    <a:pt x="895" y="3619"/>
                  </a:cubicBezTo>
                  <a:cubicBezTo>
                    <a:pt x="875" y="3619"/>
                    <a:pt x="885" y="3489"/>
                    <a:pt x="879" y="3489"/>
                  </a:cubicBezTo>
                  <a:cubicBezTo>
                    <a:pt x="878" y="3489"/>
                    <a:pt x="877" y="3492"/>
                    <a:pt x="875" y="3497"/>
                  </a:cubicBezTo>
                  <a:lnTo>
                    <a:pt x="857" y="3595"/>
                  </a:lnTo>
                  <a:lnTo>
                    <a:pt x="866" y="3577"/>
                  </a:lnTo>
                  <a:lnTo>
                    <a:pt x="866" y="3577"/>
                  </a:lnTo>
                  <a:cubicBezTo>
                    <a:pt x="875" y="3665"/>
                    <a:pt x="893" y="3674"/>
                    <a:pt x="857" y="3815"/>
                  </a:cubicBezTo>
                  <a:cubicBezTo>
                    <a:pt x="822" y="3904"/>
                    <a:pt x="804" y="3851"/>
                    <a:pt x="796" y="3886"/>
                  </a:cubicBezTo>
                  <a:cubicBezTo>
                    <a:pt x="796" y="3886"/>
                    <a:pt x="787" y="3895"/>
                    <a:pt x="778" y="3939"/>
                  </a:cubicBezTo>
                  <a:lnTo>
                    <a:pt x="725" y="4142"/>
                  </a:lnTo>
                  <a:lnTo>
                    <a:pt x="796" y="4071"/>
                  </a:lnTo>
                  <a:lnTo>
                    <a:pt x="796" y="4071"/>
                  </a:lnTo>
                  <a:cubicBezTo>
                    <a:pt x="796" y="4143"/>
                    <a:pt x="766" y="4215"/>
                    <a:pt x="784" y="4215"/>
                  </a:cubicBezTo>
                  <a:cubicBezTo>
                    <a:pt x="789" y="4215"/>
                    <a:pt x="800" y="4208"/>
                    <a:pt x="817" y="4191"/>
                  </a:cubicBezTo>
                  <a:lnTo>
                    <a:pt x="817" y="4191"/>
                  </a:lnTo>
                  <a:cubicBezTo>
                    <a:pt x="696" y="4318"/>
                    <a:pt x="610" y="4947"/>
                    <a:pt x="566" y="5034"/>
                  </a:cubicBezTo>
                  <a:cubicBezTo>
                    <a:pt x="575" y="5166"/>
                    <a:pt x="548" y="5290"/>
                    <a:pt x="513" y="5449"/>
                  </a:cubicBezTo>
                  <a:cubicBezTo>
                    <a:pt x="520" y="5435"/>
                    <a:pt x="533" y="5424"/>
                    <a:pt x="545" y="5424"/>
                  </a:cubicBezTo>
                  <a:cubicBezTo>
                    <a:pt x="564" y="5424"/>
                    <a:pt x="579" y="5451"/>
                    <a:pt x="557" y="5537"/>
                  </a:cubicBezTo>
                  <a:cubicBezTo>
                    <a:pt x="547" y="5530"/>
                    <a:pt x="539" y="5527"/>
                    <a:pt x="531" y="5527"/>
                  </a:cubicBezTo>
                  <a:cubicBezTo>
                    <a:pt x="463" y="5527"/>
                    <a:pt x="459" y="5768"/>
                    <a:pt x="380" y="5863"/>
                  </a:cubicBezTo>
                  <a:lnTo>
                    <a:pt x="380" y="5863"/>
                  </a:lnTo>
                  <a:cubicBezTo>
                    <a:pt x="382" y="5862"/>
                    <a:pt x="383" y="5862"/>
                    <a:pt x="384" y="5862"/>
                  </a:cubicBezTo>
                  <a:cubicBezTo>
                    <a:pt x="411" y="5862"/>
                    <a:pt x="351" y="6149"/>
                    <a:pt x="387" y="6149"/>
                  </a:cubicBezTo>
                  <a:cubicBezTo>
                    <a:pt x="393" y="6149"/>
                    <a:pt x="403" y="6140"/>
                    <a:pt x="416" y="6120"/>
                  </a:cubicBezTo>
                  <a:lnTo>
                    <a:pt x="416" y="6120"/>
                  </a:lnTo>
                  <a:cubicBezTo>
                    <a:pt x="405" y="6166"/>
                    <a:pt x="396" y="6175"/>
                    <a:pt x="386" y="6175"/>
                  </a:cubicBezTo>
                  <a:cubicBezTo>
                    <a:pt x="380" y="6175"/>
                    <a:pt x="374" y="6171"/>
                    <a:pt x="367" y="6171"/>
                  </a:cubicBezTo>
                  <a:cubicBezTo>
                    <a:pt x="358" y="6171"/>
                    <a:pt x="348" y="6178"/>
                    <a:pt x="336" y="6208"/>
                  </a:cubicBezTo>
                  <a:cubicBezTo>
                    <a:pt x="336" y="6482"/>
                    <a:pt x="222" y="6809"/>
                    <a:pt x="195" y="7144"/>
                  </a:cubicBezTo>
                  <a:cubicBezTo>
                    <a:pt x="196" y="7145"/>
                    <a:pt x="197" y="7145"/>
                    <a:pt x="198" y="7145"/>
                  </a:cubicBezTo>
                  <a:cubicBezTo>
                    <a:pt x="204" y="7145"/>
                    <a:pt x="216" y="7133"/>
                    <a:pt x="227" y="7133"/>
                  </a:cubicBezTo>
                  <a:cubicBezTo>
                    <a:pt x="236" y="7133"/>
                    <a:pt x="244" y="7141"/>
                    <a:pt x="248" y="7171"/>
                  </a:cubicBezTo>
                  <a:lnTo>
                    <a:pt x="160" y="7347"/>
                  </a:lnTo>
                  <a:cubicBezTo>
                    <a:pt x="160" y="7418"/>
                    <a:pt x="230" y="7418"/>
                    <a:pt x="169" y="7533"/>
                  </a:cubicBezTo>
                  <a:cubicBezTo>
                    <a:pt x="178" y="7523"/>
                    <a:pt x="187" y="7514"/>
                    <a:pt x="194" y="7514"/>
                  </a:cubicBezTo>
                  <a:cubicBezTo>
                    <a:pt x="200" y="7514"/>
                    <a:pt x="204" y="7521"/>
                    <a:pt x="204" y="7541"/>
                  </a:cubicBezTo>
                  <a:cubicBezTo>
                    <a:pt x="63" y="8195"/>
                    <a:pt x="151" y="8901"/>
                    <a:pt x="1" y="9581"/>
                  </a:cubicBezTo>
                  <a:cubicBezTo>
                    <a:pt x="14" y="9545"/>
                    <a:pt x="22" y="9531"/>
                    <a:pt x="27" y="9531"/>
                  </a:cubicBezTo>
                  <a:cubicBezTo>
                    <a:pt x="36" y="9531"/>
                    <a:pt x="36" y="9572"/>
                    <a:pt x="36" y="9616"/>
                  </a:cubicBezTo>
                  <a:cubicBezTo>
                    <a:pt x="39" y="9601"/>
                    <a:pt x="44" y="9596"/>
                    <a:pt x="51" y="9596"/>
                  </a:cubicBezTo>
                  <a:cubicBezTo>
                    <a:pt x="61" y="9596"/>
                    <a:pt x="73" y="9609"/>
                    <a:pt x="84" y="9609"/>
                  </a:cubicBezTo>
                  <a:cubicBezTo>
                    <a:pt x="86" y="9609"/>
                    <a:pt x="87" y="9608"/>
                    <a:pt x="89" y="9608"/>
                  </a:cubicBezTo>
                  <a:lnTo>
                    <a:pt x="89" y="9608"/>
                  </a:lnTo>
                  <a:lnTo>
                    <a:pt x="27" y="9899"/>
                  </a:lnTo>
                  <a:cubicBezTo>
                    <a:pt x="89" y="9943"/>
                    <a:pt x="36" y="10199"/>
                    <a:pt x="89" y="10226"/>
                  </a:cubicBezTo>
                  <a:lnTo>
                    <a:pt x="80" y="10137"/>
                  </a:lnTo>
                  <a:lnTo>
                    <a:pt x="80" y="10137"/>
                  </a:lnTo>
                  <a:cubicBezTo>
                    <a:pt x="91" y="10159"/>
                    <a:pt x="102" y="10168"/>
                    <a:pt x="114" y="10168"/>
                  </a:cubicBezTo>
                  <a:cubicBezTo>
                    <a:pt x="166" y="10168"/>
                    <a:pt x="224" y="9986"/>
                    <a:pt x="293" y="9986"/>
                  </a:cubicBezTo>
                  <a:cubicBezTo>
                    <a:pt x="296" y="9986"/>
                    <a:pt x="298" y="9987"/>
                    <a:pt x="301" y="9987"/>
                  </a:cubicBezTo>
                  <a:cubicBezTo>
                    <a:pt x="222" y="9855"/>
                    <a:pt x="407" y="9643"/>
                    <a:pt x="310" y="9422"/>
                  </a:cubicBezTo>
                  <a:cubicBezTo>
                    <a:pt x="314" y="9413"/>
                    <a:pt x="317" y="9410"/>
                    <a:pt x="320" y="9410"/>
                  </a:cubicBezTo>
                  <a:cubicBezTo>
                    <a:pt x="330" y="9410"/>
                    <a:pt x="337" y="9445"/>
                    <a:pt x="347" y="9445"/>
                  </a:cubicBezTo>
                  <a:cubicBezTo>
                    <a:pt x="349" y="9445"/>
                    <a:pt x="352" y="9443"/>
                    <a:pt x="354" y="9440"/>
                  </a:cubicBezTo>
                  <a:cubicBezTo>
                    <a:pt x="319" y="9378"/>
                    <a:pt x="310" y="9316"/>
                    <a:pt x="336" y="9193"/>
                  </a:cubicBezTo>
                  <a:lnTo>
                    <a:pt x="336" y="9193"/>
                  </a:lnTo>
                  <a:lnTo>
                    <a:pt x="345" y="9210"/>
                  </a:lnTo>
                  <a:cubicBezTo>
                    <a:pt x="345" y="8857"/>
                    <a:pt x="389" y="8716"/>
                    <a:pt x="442" y="8327"/>
                  </a:cubicBezTo>
                  <a:lnTo>
                    <a:pt x="442" y="8327"/>
                  </a:lnTo>
                  <a:lnTo>
                    <a:pt x="398" y="8354"/>
                  </a:lnTo>
                  <a:cubicBezTo>
                    <a:pt x="407" y="8265"/>
                    <a:pt x="425" y="8248"/>
                    <a:pt x="433" y="8212"/>
                  </a:cubicBezTo>
                  <a:cubicBezTo>
                    <a:pt x="427" y="8200"/>
                    <a:pt x="421" y="8195"/>
                    <a:pt x="417" y="8195"/>
                  </a:cubicBezTo>
                  <a:cubicBezTo>
                    <a:pt x="392" y="8195"/>
                    <a:pt x="403" y="8372"/>
                    <a:pt x="373" y="8372"/>
                  </a:cubicBezTo>
                  <a:cubicBezTo>
                    <a:pt x="368" y="8372"/>
                    <a:pt x="362" y="8366"/>
                    <a:pt x="354" y="8354"/>
                  </a:cubicBezTo>
                  <a:cubicBezTo>
                    <a:pt x="433" y="8248"/>
                    <a:pt x="407" y="7762"/>
                    <a:pt x="504" y="7700"/>
                  </a:cubicBezTo>
                  <a:cubicBezTo>
                    <a:pt x="507" y="7657"/>
                    <a:pt x="502" y="7646"/>
                    <a:pt x="495" y="7646"/>
                  </a:cubicBezTo>
                  <a:cubicBezTo>
                    <a:pt x="488" y="7646"/>
                    <a:pt x="478" y="7658"/>
                    <a:pt x="472" y="7658"/>
                  </a:cubicBezTo>
                  <a:cubicBezTo>
                    <a:pt x="466" y="7658"/>
                    <a:pt x="463" y="7647"/>
                    <a:pt x="469" y="7603"/>
                  </a:cubicBezTo>
                  <a:lnTo>
                    <a:pt x="495" y="7577"/>
                  </a:lnTo>
                  <a:lnTo>
                    <a:pt x="469" y="7541"/>
                  </a:lnTo>
                  <a:cubicBezTo>
                    <a:pt x="478" y="7453"/>
                    <a:pt x="513" y="7418"/>
                    <a:pt x="539" y="7418"/>
                  </a:cubicBezTo>
                  <a:cubicBezTo>
                    <a:pt x="531" y="7435"/>
                    <a:pt x="539" y="7471"/>
                    <a:pt x="539" y="7497"/>
                  </a:cubicBezTo>
                  <a:cubicBezTo>
                    <a:pt x="569" y="7408"/>
                    <a:pt x="561" y="7250"/>
                    <a:pt x="569" y="7181"/>
                  </a:cubicBezTo>
                  <a:lnTo>
                    <a:pt x="569" y="7181"/>
                  </a:lnTo>
                  <a:lnTo>
                    <a:pt x="548" y="7277"/>
                  </a:lnTo>
                  <a:cubicBezTo>
                    <a:pt x="557" y="6923"/>
                    <a:pt x="654" y="6499"/>
                    <a:pt x="654" y="6164"/>
                  </a:cubicBezTo>
                  <a:lnTo>
                    <a:pt x="654" y="6164"/>
                  </a:lnTo>
                  <a:lnTo>
                    <a:pt x="637" y="6182"/>
                  </a:lnTo>
                  <a:cubicBezTo>
                    <a:pt x="637" y="5918"/>
                    <a:pt x="689" y="5978"/>
                    <a:pt x="724" y="5701"/>
                  </a:cubicBezTo>
                  <a:lnTo>
                    <a:pt x="724" y="5701"/>
                  </a:lnTo>
                  <a:cubicBezTo>
                    <a:pt x="724" y="5702"/>
                    <a:pt x="725" y="5704"/>
                    <a:pt x="725" y="5705"/>
                  </a:cubicBezTo>
                  <a:lnTo>
                    <a:pt x="725" y="5696"/>
                  </a:lnTo>
                  <a:cubicBezTo>
                    <a:pt x="725" y="5698"/>
                    <a:pt x="724" y="5699"/>
                    <a:pt x="724" y="5701"/>
                  </a:cubicBezTo>
                  <a:lnTo>
                    <a:pt x="724" y="5701"/>
                  </a:lnTo>
                  <a:cubicBezTo>
                    <a:pt x="716" y="5648"/>
                    <a:pt x="716" y="5570"/>
                    <a:pt x="734" y="5493"/>
                  </a:cubicBezTo>
                  <a:cubicBezTo>
                    <a:pt x="735" y="5506"/>
                    <a:pt x="738" y="5512"/>
                    <a:pt x="742" y="5512"/>
                  </a:cubicBezTo>
                  <a:cubicBezTo>
                    <a:pt x="757" y="5512"/>
                    <a:pt x="786" y="5439"/>
                    <a:pt x="802" y="5439"/>
                  </a:cubicBezTo>
                  <a:cubicBezTo>
                    <a:pt x="807" y="5439"/>
                    <a:pt x="811" y="5447"/>
                    <a:pt x="813" y="5466"/>
                  </a:cubicBezTo>
                  <a:cubicBezTo>
                    <a:pt x="831" y="5184"/>
                    <a:pt x="804" y="5325"/>
                    <a:pt x="778" y="5131"/>
                  </a:cubicBezTo>
                  <a:lnTo>
                    <a:pt x="813" y="5096"/>
                  </a:lnTo>
                  <a:cubicBezTo>
                    <a:pt x="804" y="5025"/>
                    <a:pt x="787" y="5016"/>
                    <a:pt x="804" y="4875"/>
                  </a:cubicBezTo>
                  <a:lnTo>
                    <a:pt x="804" y="4875"/>
                  </a:lnTo>
                  <a:cubicBezTo>
                    <a:pt x="804" y="4907"/>
                    <a:pt x="809" y="4917"/>
                    <a:pt x="816" y="4917"/>
                  </a:cubicBezTo>
                  <a:cubicBezTo>
                    <a:pt x="829" y="4917"/>
                    <a:pt x="849" y="4884"/>
                    <a:pt x="864" y="4884"/>
                  </a:cubicBezTo>
                  <a:cubicBezTo>
                    <a:pt x="874" y="4884"/>
                    <a:pt x="881" y="4897"/>
                    <a:pt x="884" y="4937"/>
                  </a:cubicBezTo>
                  <a:cubicBezTo>
                    <a:pt x="1016" y="4654"/>
                    <a:pt x="910" y="4486"/>
                    <a:pt x="1034" y="4372"/>
                  </a:cubicBezTo>
                  <a:cubicBezTo>
                    <a:pt x="1025" y="4347"/>
                    <a:pt x="1017" y="4337"/>
                    <a:pt x="1009" y="4337"/>
                  </a:cubicBezTo>
                  <a:cubicBezTo>
                    <a:pt x="970" y="4337"/>
                    <a:pt x="937" y="4550"/>
                    <a:pt x="936" y="4550"/>
                  </a:cubicBezTo>
                  <a:cubicBezTo>
                    <a:pt x="936" y="4550"/>
                    <a:pt x="936" y="4547"/>
                    <a:pt x="937" y="4539"/>
                  </a:cubicBezTo>
                  <a:lnTo>
                    <a:pt x="937" y="4539"/>
                  </a:lnTo>
                  <a:cubicBezTo>
                    <a:pt x="931" y="4546"/>
                    <a:pt x="926" y="4549"/>
                    <a:pt x="922" y="4549"/>
                  </a:cubicBezTo>
                  <a:cubicBezTo>
                    <a:pt x="893" y="4549"/>
                    <a:pt x="897" y="4405"/>
                    <a:pt x="928" y="4327"/>
                  </a:cubicBezTo>
                  <a:cubicBezTo>
                    <a:pt x="954" y="4232"/>
                    <a:pt x="1065" y="4196"/>
                    <a:pt x="1128" y="3969"/>
                  </a:cubicBezTo>
                  <a:lnTo>
                    <a:pt x="1128" y="3969"/>
                  </a:lnTo>
                  <a:cubicBezTo>
                    <a:pt x="1125" y="3984"/>
                    <a:pt x="1129" y="3988"/>
                    <a:pt x="1122" y="4010"/>
                  </a:cubicBezTo>
                  <a:cubicBezTo>
                    <a:pt x="1166" y="3930"/>
                    <a:pt x="1140" y="3833"/>
                    <a:pt x="1202" y="3736"/>
                  </a:cubicBezTo>
                  <a:cubicBezTo>
                    <a:pt x="1166" y="3665"/>
                    <a:pt x="1237" y="3595"/>
                    <a:pt x="1184" y="3559"/>
                  </a:cubicBezTo>
                  <a:lnTo>
                    <a:pt x="1184" y="3559"/>
                  </a:lnTo>
                  <a:lnTo>
                    <a:pt x="1140" y="3780"/>
                  </a:lnTo>
                  <a:cubicBezTo>
                    <a:pt x="1149" y="3656"/>
                    <a:pt x="1113" y="3524"/>
                    <a:pt x="1202" y="3330"/>
                  </a:cubicBezTo>
                  <a:cubicBezTo>
                    <a:pt x="1211" y="3347"/>
                    <a:pt x="1211" y="3418"/>
                    <a:pt x="1211" y="3462"/>
                  </a:cubicBezTo>
                  <a:cubicBezTo>
                    <a:pt x="1237" y="3409"/>
                    <a:pt x="1228" y="3338"/>
                    <a:pt x="1263" y="3285"/>
                  </a:cubicBezTo>
                  <a:lnTo>
                    <a:pt x="1263" y="3285"/>
                  </a:lnTo>
                  <a:cubicBezTo>
                    <a:pt x="1316" y="3321"/>
                    <a:pt x="1202" y="3550"/>
                    <a:pt x="1219" y="3692"/>
                  </a:cubicBezTo>
                  <a:cubicBezTo>
                    <a:pt x="1256" y="3648"/>
                    <a:pt x="1244" y="3502"/>
                    <a:pt x="1269" y="3502"/>
                  </a:cubicBezTo>
                  <a:cubicBezTo>
                    <a:pt x="1274" y="3502"/>
                    <a:pt x="1281" y="3508"/>
                    <a:pt x="1290" y="3524"/>
                  </a:cubicBezTo>
                  <a:cubicBezTo>
                    <a:pt x="1228" y="3400"/>
                    <a:pt x="1361" y="3294"/>
                    <a:pt x="1343" y="3118"/>
                  </a:cubicBezTo>
                  <a:lnTo>
                    <a:pt x="1343" y="3118"/>
                  </a:lnTo>
                  <a:lnTo>
                    <a:pt x="1378" y="3144"/>
                  </a:lnTo>
                  <a:cubicBezTo>
                    <a:pt x="1378" y="3118"/>
                    <a:pt x="1378" y="3056"/>
                    <a:pt x="1396" y="3012"/>
                  </a:cubicBezTo>
                  <a:lnTo>
                    <a:pt x="1414" y="3109"/>
                  </a:lnTo>
                  <a:cubicBezTo>
                    <a:pt x="1414" y="2976"/>
                    <a:pt x="1528" y="2879"/>
                    <a:pt x="1537" y="2756"/>
                  </a:cubicBezTo>
                  <a:lnTo>
                    <a:pt x="1537" y="2756"/>
                  </a:lnTo>
                  <a:cubicBezTo>
                    <a:pt x="1507" y="2861"/>
                    <a:pt x="1492" y="2884"/>
                    <a:pt x="1479" y="2884"/>
                  </a:cubicBezTo>
                  <a:cubicBezTo>
                    <a:pt x="1468" y="2884"/>
                    <a:pt x="1459" y="2868"/>
                    <a:pt x="1446" y="2868"/>
                  </a:cubicBezTo>
                  <a:cubicBezTo>
                    <a:pt x="1438" y="2868"/>
                    <a:pt x="1428" y="2875"/>
                    <a:pt x="1414" y="2897"/>
                  </a:cubicBezTo>
                  <a:cubicBezTo>
                    <a:pt x="1466" y="2577"/>
                    <a:pt x="1568" y="2740"/>
                    <a:pt x="1656" y="2414"/>
                  </a:cubicBezTo>
                  <a:lnTo>
                    <a:pt x="1656" y="2414"/>
                  </a:lnTo>
                  <a:cubicBezTo>
                    <a:pt x="1642" y="2455"/>
                    <a:pt x="1610" y="2509"/>
                    <a:pt x="1596" y="2509"/>
                  </a:cubicBezTo>
                  <a:cubicBezTo>
                    <a:pt x="1591" y="2509"/>
                    <a:pt x="1588" y="2501"/>
                    <a:pt x="1590" y="2482"/>
                  </a:cubicBezTo>
                  <a:cubicBezTo>
                    <a:pt x="1617" y="2420"/>
                    <a:pt x="1661" y="2341"/>
                    <a:pt x="1696" y="2305"/>
                  </a:cubicBezTo>
                  <a:cubicBezTo>
                    <a:pt x="1720" y="2227"/>
                    <a:pt x="1722" y="2204"/>
                    <a:pt x="1714" y="2204"/>
                  </a:cubicBezTo>
                  <a:cubicBezTo>
                    <a:pt x="1702" y="2204"/>
                    <a:pt x="1672" y="2250"/>
                    <a:pt x="1658" y="2250"/>
                  </a:cubicBezTo>
                  <a:cubicBezTo>
                    <a:pt x="1653" y="2250"/>
                    <a:pt x="1650" y="2243"/>
                    <a:pt x="1652" y="2226"/>
                  </a:cubicBezTo>
                  <a:cubicBezTo>
                    <a:pt x="1731" y="2164"/>
                    <a:pt x="1678" y="2102"/>
                    <a:pt x="1696" y="1996"/>
                  </a:cubicBezTo>
                  <a:lnTo>
                    <a:pt x="1696" y="1996"/>
                  </a:lnTo>
                  <a:lnTo>
                    <a:pt x="1731" y="2014"/>
                  </a:lnTo>
                  <a:cubicBezTo>
                    <a:pt x="1846" y="1758"/>
                    <a:pt x="1678" y="1908"/>
                    <a:pt x="1793" y="1687"/>
                  </a:cubicBezTo>
                  <a:lnTo>
                    <a:pt x="1793" y="1687"/>
                  </a:lnTo>
                  <a:lnTo>
                    <a:pt x="1811" y="1811"/>
                  </a:lnTo>
                  <a:lnTo>
                    <a:pt x="1837" y="1687"/>
                  </a:lnTo>
                  <a:lnTo>
                    <a:pt x="1873" y="1723"/>
                  </a:lnTo>
                  <a:cubicBezTo>
                    <a:pt x="1890" y="1581"/>
                    <a:pt x="1908" y="1546"/>
                    <a:pt x="1979" y="1431"/>
                  </a:cubicBezTo>
                  <a:lnTo>
                    <a:pt x="1979" y="1431"/>
                  </a:lnTo>
                  <a:cubicBezTo>
                    <a:pt x="1974" y="1433"/>
                    <a:pt x="1969" y="1434"/>
                    <a:pt x="1965" y="1434"/>
                  </a:cubicBezTo>
                  <a:cubicBezTo>
                    <a:pt x="1931" y="1434"/>
                    <a:pt x="1923" y="1375"/>
                    <a:pt x="1970" y="1281"/>
                  </a:cubicBezTo>
                  <a:cubicBezTo>
                    <a:pt x="1981" y="1270"/>
                    <a:pt x="1988" y="1266"/>
                    <a:pt x="1993" y="1266"/>
                  </a:cubicBezTo>
                  <a:cubicBezTo>
                    <a:pt x="2000" y="1266"/>
                    <a:pt x="2002" y="1276"/>
                    <a:pt x="2007" y="1276"/>
                  </a:cubicBezTo>
                  <a:cubicBezTo>
                    <a:pt x="2013" y="1276"/>
                    <a:pt x="2024" y="1262"/>
                    <a:pt x="2058" y="1202"/>
                  </a:cubicBezTo>
                  <a:lnTo>
                    <a:pt x="2058" y="1202"/>
                  </a:lnTo>
                  <a:cubicBezTo>
                    <a:pt x="2058" y="1246"/>
                    <a:pt x="2067" y="1290"/>
                    <a:pt x="1996" y="1334"/>
                  </a:cubicBezTo>
                  <a:cubicBezTo>
                    <a:pt x="2005" y="1343"/>
                    <a:pt x="2005" y="1378"/>
                    <a:pt x="2014" y="1387"/>
                  </a:cubicBezTo>
                  <a:cubicBezTo>
                    <a:pt x="2072" y="1329"/>
                    <a:pt x="2115" y="1223"/>
                    <a:pt x="2142" y="1175"/>
                  </a:cubicBezTo>
                  <a:lnTo>
                    <a:pt x="2142" y="1175"/>
                  </a:lnTo>
                  <a:cubicBezTo>
                    <a:pt x="2132" y="1189"/>
                    <a:pt x="2119" y="1203"/>
                    <a:pt x="2111" y="1210"/>
                  </a:cubicBezTo>
                  <a:cubicBezTo>
                    <a:pt x="2129" y="1140"/>
                    <a:pt x="2155" y="1069"/>
                    <a:pt x="2191" y="1007"/>
                  </a:cubicBezTo>
                  <a:cubicBezTo>
                    <a:pt x="2199" y="1003"/>
                    <a:pt x="2204" y="1002"/>
                    <a:pt x="2208" y="1002"/>
                  </a:cubicBezTo>
                  <a:cubicBezTo>
                    <a:pt x="2222" y="1002"/>
                    <a:pt x="2215" y="1022"/>
                    <a:pt x="2208" y="1043"/>
                  </a:cubicBezTo>
                  <a:cubicBezTo>
                    <a:pt x="2235" y="1007"/>
                    <a:pt x="2244" y="972"/>
                    <a:pt x="2288" y="928"/>
                  </a:cubicBezTo>
                  <a:lnTo>
                    <a:pt x="2288" y="928"/>
                  </a:lnTo>
                  <a:cubicBezTo>
                    <a:pt x="2296" y="961"/>
                    <a:pt x="2319" y="986"/>
                    <a:pt x="2288" y="1045"/>
                  </a:cubicBezTo>
                  <a:lnTo>
                    <a:pt x="2288" y="1045"/>
                  </a:lnTo>
                  <a:cubicBezTo>
                    <a:pt x="2320" y="990"/>
                    <a:pt x="2353" y="942"/>
                    <a:pt x="2394" y="901"/>
                  </a:cubicBezTo>
                  <a:cubicBezTo>
                    <a:pt x="2405" y="901"/>
                    <a:pt x="2449" y="894"/>
                    <a:pt x="2471" y="894"/>
                  </a:cubicBezTo>
                  <a:cubicBezTo>
                    <a:pt x="2482" y="894"/>
                    <a:pt x="2488" y="896"/>
                    <a:pt x="2482" y="901"/>
                  </a:cubicBezTo>
                  <a:cubicBezTo>
                    <a:pt x="2579" y="866"/>
                    <a:pt x="2694" y="725"/>
                    <a:pt x="2862" y="716"/>
                  </a:cubicBezTo>
                  <a:cubicBezTo>
                    <a:pt x="2871" y="707"/>
                    <a:pt x="2879" y="698"/>
                    <a:pt x="2915" y="690"/>
                  </a:cubicBezTo>
                  <a:cubicBezTo>
                    <a:pt x="3065" y="672"/>
                    <a:pt x="3206" y="698"/>
                    <a:pt x="3391" y="637"/>
                  </a:cubicBezTo>
                  <a:lnTo>
                    <a:pt x="3506" y="698"/>
                  </a:lnTo>
                  <a:cubicBezTo>
                    <a:pt x="3656" y="672"/>
                    <a:pt x="3356" y="628"/>
                    <a:pt x="3603" y="592"/>
                  </a:cubicBezTo>
                  <a:cubicBezTo>
                    <a:pt x="3630" y="589"/>
                    <a:pt x="3650" y="587"/>
                    <a:pt x="3666" y="587"/>
                  </a:cubicBezTo>
                  <a:cubicBezTo>
                    <a:pt x="3760" y="587"/>
                    <a:pt x="3683" y="647"/>
                    <a:pt x="3736" y="654"/>
                  </a:cubicBezTo>
                  <a:cubicBezTo>
                    <a:pt x="3802" y="628"/>
                    <a:pt x="3909" y="586"/>
                    <a:pt x="4029" y="586"/>
                  </a:cubicBezTo>
                  <a:cubicBezTo>
                    <a:pt x="4069" y="586"/>
                    <a:pt x="4110" y="590"/>
                    <a:pt x="4151" y="601"/>
                  </a:cubicBezTo>
                  <a:cubicBezTo>
                    <a:pt x="4120" y="606"/>
                    <a:pt x="4093" y="606"/>
                    <a:pt x="4068" y="606"/>
                  </a:cubicBezTo>
                  <a:cubicBezTo>
                    <a:pt x="4043" y="606"/>
                    <a:pt x="4018" y="606"/>
                    <a:pt x="3992" y="610"/>
                  </a:cubicBezTo>
                  <a:lnTo>
                    <a:pt x="4124" y="637"/>
                  </a:lnTo>
                  <a:cubicBezTo>
                    <a:pt x="3974" y="698"/>
                    <a:pt x="3859" y="681"/>
                    <a:pt x="3983" y="725"/>
                  </a:cubicBezTo>
                  <a:cubicBezTo>
                    <a:pt x="3992" y="610"/>
                    <a:pt x="4478" y="698"/>
                    <a:pt x="4486" y="584"/>
                  </a:cubicBezTo>
                  <a:lnTo>
                    <a:pt x="4575" y="601"/>
                  </a:lnTo>
                  <a:cubicBezTo>
                    <a:pt x="4548" y="601"/>
                    <a:pt x="4548" y="610"/>
                    <a:pt x="4522" y="610"/>
                  </a:cubicBezTo>
                  <a:cubicBezTo>
                    <a:pt x="4548" y="618"/>
                    <a:pt x="4569" y="622"/>
                    <a:pt x="4587" y="622"/>
                  </a:cubicBezTo>
                  <a:cubicBezTo>
                    <a:pt x="4676" y="622"/>
                    <a:pt x="4671" y="530"/>
                    <a:pt x="4830" y="530"/>
                  </a:cubicBezTo>
                  <a:cubicBezTo>
                    <a:pt x="4836" y="530"/>
                    <a:pt x="4842" y="530"/>
                    <a:pt x="4848" y="531"/>
                  </a:cubicBezTo>
                  <a:cubicBezTo>
                    <a:pt x="4919" y="539"/>
                    <a:pt x="4972" y="557"/>
                    <a:pt x="4928" y="566"/>
                  </a:cubicBezTo>
                  <a:lnTo>
                    <a:pt x="5087" y="539"/>
                  </a:lnTo>
                  <a:cubicBezTo>
                    <a:pt x="5123" y="539"/>
                    <a:pt x="5124" y="551"/>
                    <a:pt x="5098" y="556"/>
                  </a:cubicBezTo>
                  <a:lnTo>
                    <a:pt x="5098" y="556"/>
                  </a:lnTo>
                  <a:lnTo>
                    <a:pt x="5325" y="539"/>
                  </a:lnTo>
                  <a:cubicBezTo>
                    <a:pt x="5361" y="522"/>
                    <a:pt x="5440" y="495"/>
                    <a:pt x="5475" y="478"/>
                  </a:cubicBezTo>
                  <a:lnTo>
                    <a:pt x="5475" y="478"/>
                  </a:lnTo>
                  <a:cubicBezTo>
                    <a:pt x="5537" y="495"/>
                    <a:pt x="5449" y="495"/>
                    <a:pt x="5458" y="504"/>
                  </a:cubicBezTo>
                  <a:lnTo>
                    <a:pt x="5599" y="478"/>
                  </a:lnTo>
                  <a:lnTo>
                    <a:pt x="5599" y="478"/>
                  </a:lnTo>
                  <a:cubicBezTo>
                    <a:pt x="5652" y="504"/>
                    <a:pt x="5546" y="531"/>
                    <a:pt x="5449" y="531"/>
                  </a:cubicBezTo>
                  <a:cubicBezTo>
                    <a:pt x="5489" y="566"/>
                    <a:pt x="5516" y="577"/>
                    <a:pt x="5541" y="577"/>
                  </a:cubicBezTo>
                  <a:cubicBezTo>
                    <a:pt x="5584" y="577"/>
                    <a:pt x="5623" y="545"/>
                    <a:pt x="5721" y="545"/>
                  </a:cubicBezTo>
                  <a:cubicBezTo>
                    <a:pt x="5753" y="545"/>
                    <a:pt x="5791" y="548"/>
                    <a:pt x="5837" y="557"/>
                  </a:cubicBezTo>
                  <a:lnTo>
                    <a:pt x="5714" y="575"/>
                  </a:lnTo>
                  <a:cubicBezTo>
                    <a:pt x="5793" y="637"/>
                    <a:pt x="5899" y="610"/>
                    <a:pt x="6049" y="645"/>
                  </a:cubicBezTo>
                  <a:cubicBezTo>
                    <a:pt x="6014" y="628"/>
                    <a:pt x="5749" y="557"/>
                    <a:pt x="5899" y="522"/>
                  </a:cubicBezTo>
                  <a:lnTo>
                    <a:pt x="5899" y="522"/>
                  </a:lnTo>
                  <a:cubicBezTo>
                    <a:pt x="5912" y="525"/>
                    <a:pt x="5929" y="527"/>
                    <a:pt x="5948" y="527"/>
                  </a:cubicBezTo>
                  <a:cubicBezTo>
                    <a:pt x="5982" y="527"/>
                    <a:pt x="6025" y="521"/>
                    <a:pt x="6076" y="504"/>
                  </a:cubicBezTo>
                  <a:cubicBezTo>
                    <a:pt x="6076" y="529"/>
                    <a:pt x="6100" y="534"/>
                    <a:pt x="6139" y="534"/>
                  </a:cubicBezTo>
                  <a:cubicBezTo>
                    <a:pt x="6169" y="534"/>
                    <a:pt x="6209" y="531"/>
                    <a:pt x="6252" y="531"/>
                  </a:cubicBezTo>
                  <a:lnTo>
                    <a:pt x="6252" y="584"/>
                  </a:lnTo>
                  <a:cubicBezTo>
                    <a:pt x="6349" y="566"/>
                    <a:pt x="6349" y="539"/>
                    <a:pt x="6411" y="513"/>
                  </a:cubicBezTo>
                  <a:cubicBezTo>
                    <a:pt x="6526" y="513"/>
                    <a:pt x="6553" y="548"/>
                    <a:pt x="6579" y="584"/>
                  </a:cubicBezTo>
                  <a:cubicBezTo>
                    <a:pt x="6590" y="584"/>
                    <a:pt x="6600" y="584"/>
                    <a:pt x="6608" y="584"/>
                  </a:cubicBezTo>
                  <a:cubicBezTo>
                    <a:pt x="6737" y="584"/>
                    <a:pt x="6459" y="521"/>
                    <a:pt x="6667" y="504"/>
                  </a:cubicBezTo>
                  <a:lnTo>
                    <a:pt x="6667" y="504"/>
                  </a:lnTo>
                  <a:cubicBezTo>
                    <a:pt x="6702" y="508"/>
                    <a:pt x="6735" y="510"/>
                    <a:pt x="6767" y="510"/>
                  </a:cubicBezTo>
                  <a:cubicBezTo>
                    <a:pt x="6880" y="510"/>
                    <a:pt x="6982" y="488"/>
                    <a:pt x="7126" y="460"/>
                  </a:cubicBezTo>
                  <a:lnTo>
                    <a:pt x="7126" y="460"/>
                  </a:lnTo>
                  <a:cubicBezTo>
                    <a:pt x="7241" y="469"/>
                    <a:pt x="7109" y="495"/>
                    <a:pt x="7153" y="504"/>
                  </a:cubicBezTo>
                  <a:lnTo>
                    <a:pt x="7250" y="460"/>
                  </a:lnTo>
                  <a:cubicBezTo>
                    <a:pt x="7268" y="460"/>
                    <a:pt x="7268" y="469"/>
                    <a:pt x="7259" y="478"/>
                  </a:cubicBezTo>
                  <a:cubicBezTo>
                    <a:pt x="7338" y="460"/>
                    <a:pt x="7268" y="425"/>
                    <a:pt x="7391" y="407"/>
                  </a:cubicBezTo>
                  <a:cubicBezTo>
                    <a:pt x="7398" y="395"/>
                    <a:pt x="7412" y="391"/>
                    <a:pt x="7431" y="391"/>
                  </a:cubicBezTo>
                  <a:cubicBezTo>
                    <a:pt x="7491" y="391"/>
                    <a:pt x="7600" y="432"/>
                    <a:pt x="7704" y="432"/>
                  </a:cubicBezTo>
                  <a:cubicBezTo>
                    <a:pt x="7746" y="432"/>
                    <a:pt x="7787" y="425"/>
                    <a:pt x="7824" y="407"/>
                  </a:cubicBezTo>
                  <a:lnTo>
                    <a:pt x="7824" y="407"/>
                  </a:lnTo>
                  <a:cubicBezTo>
                    <a:pt x="7859" y="425"/>
                    <a:pt x="7806" y="442"/>
                    <a:pt x="7815" y="469"/>
                  </a:cubicBezTo>
                  <a:cubicBezTo>
                    <a:pt x="8036" y="416"/>
                    <a:pt x="8009" y="425"/>
                    <a:pt x="8186" y="363"/>
                  </a:cubicBezTo>
                  <a:lnTo>
                    <a:pt x="8336" y="389"/>
                  </a:lnTo>
                  <a:cubicBezTo>
                    <a:pt x="8221" y="354"/>
                    <a:pt x="8371" y="301"/>
                    <a:pt x="8495" y="257"/>
                  </a:cubicBezTo>
                  <a:cubicBezTo>
                    <a:pt x="8451" y="239"/>
                    <a:pt x="8416" y="222"/>
                    <a:pt x="8398" y="222"/>
                  </a:cubicBezTo>
                  <a:lnTo>
                    <a:pt x="8592" y="186"/>
                  </a:lnTo>
                  <a:cubicBezTo>
                    <a:pt x="8619" y="186"/>
                    <a:pt x="8601" y="213"/>
                    <a:pt x="8566" y="230"/>
                  </a:cubicBezTo>
                  <a:cubicBezTo>
                    <a:pt x="8583" y="230"/>
                    <a:pt x="8592" y="222"/>
                    <a:pt x="8601" y="222"/>
                  </a:cubicBezTo>
                  <a:cubicBezTo>
                    <a:pt x="8681" y="239"/>
                    <a:pt x="8645" y="266"/>
                    <a:pt x="8592" y="301"/>
                  </a:cubicBezTo>
                  <a:cubicBezTo>
                    <a:pt x="8566" y="292"/>
                    <a:pt x="8539" y="283"/>
                    <a:pt x="8513" y="275"/>
                  </a:cubicBezTo>
                  <a:cubicBezTo>
                    <a:pt x="8469" y="301"/>
                    <a:pt x="8424" y="345"/>
                    <a:pt x="8433" y="372"/>
                  </a:cubicBezTo>
                  <a:cubicBezTo>
                    <a:pt x="8451" y="363"/>
                    <a:pt x="8469" y="363"/>
                    <a:pt x="8504" y="354"/>
                  </a:cubicBezTo>
                  <a:lnTo>
                    <a:pt x="8504" y="354"/>
                  </a:lnTo>
                  <a:cubicBezTo>
                    <a:pt x="8486" y="363"/>
                    <a:pt x="8477" y="372"/>
                    <a:pt x="8486" y="380"/>
                  </a:cubicBezTo>
                  <a:cubicBezTo>
                    <a:pt x="8495" y="380"/>
                    <a:pt x="8513" y="372"/>
                    <a:pt x="8548" y="354"/>
                  </a:cubicBezTo>
                  <a:lnTo>
                    <a:pt x="8592" y="416"/>
                  </a:lnTo>
                  <a:lnTo>
                    <a:pt x="8601" y="389"/>
                  </a:lnTo>
                  <a:lnTo>
                    <a:pt x="8866" y="416"/>
                  </a:lnTo>
                  <a:cubicBezTo>
                    <a:pt x="9060" y="354"/>
                    <a:pt x="9219" y="257"/>
                    <a:pt x="9519" y="222"/>
                  </a:cubicBezTo>
                  <a:lnTo>
                    <a:pt x="9519" y="222"/>
                  </a:lnTo>
                  <a:cubicBezTo>
                    <a:pt x="9449" y="275"/>
                    <a:pt x="9502" y="301"/>
                    <a:pt x="9502" y="345"/>
                  </a:cubicBezTo>
                  <a:cubicBezTo>
                    <a:pt x="9483" y="333"/>
                    <a:pt x="9461" y="328"/>
                    <a:pt x="9435" y="328"/>
                  </a:cubicBezTo>
                  <a:cubicBezTo>
                    <a:pt x="9357" y="328"/>
                    <a:pt x="9250" y="372"/>
                    <a:pt x="9136" y="372"/>
                  </a:cubicBezTo>
                  <a:cubicBezTo>
                    <a:pt x="9129" y="372"/>
                    <a:pt x="9121" y="372"/>
                    <a:pt x="9113" y="372"/>
                  </a:cubicBezTo>
                  <a:lnTo>
                    <a:pt x="9113" y="372"/>
                  </a:lnTo>
                  <a:cubicBezTo>
                    <a:pt x="9193" y="380"/>
                    <a:pt x="9175" y="398"/>
                    <a:pt x="9157" y="407"/>
                  </a:cubicBezTo>
                  <a:lnTo>
                    <a:pt x="9431" y="354"/>
                  </a:lnTo>
                  <a:cubicBezTo>
                    <a:pt x="9431" y="398"/>
                    <a:pt x="9493" y="380"/>
                    <a:pt x="9564" y="398"/>
                  </a:cubicBezTo>
                  <a:cubicBezTo>
                    <a:pt x="9511" y="319"/>
                    <a:pt x="9775" y="336"/>
                    <a:pt x="9881" y="301"/>
                  </a:cubicBezTo>
                  <a:lnTo>
                    <a:pt x="9881" y="301"/>
                  </a:lnTo>
                  <a:cubicBezTo>
                    <a:pt x="9890" y="336"/>
                    <a:pt x="9864" y="363"/>
                    <a:pt x="9731" y="363"/>
                  </a:cubicBezTo>
                  <a:cubicBezTo>
                    <a:pt x="9753" y="371"/>
                    <a:pt x="9773" y="374"/>
                    <a:pt x="9791" y="374"/>
                  </a:cubicBezTo>
                  <a:cubicBezTo>
                    <a:pt x="9881" y="374"/>
                    <a:pt x="9931" y="293"/>
                    <a:pt x="10024" y="293"/>
                  </a:cubicBezTo>
                  <a:cubicBezTo>
                    <a:pt x="10040" y="293"/>
                    <a:pt x="10057" y="296"/>
                    <a:pt x="10076" y="301"/>
                  </a:cubicBezTo>
                  <a:cubicBezTo>
                    <a:pt x="10040" y="310"/>
                    <a:pt x="10023" y="301"/>
                    <a:pt x="10005" y="319"/>
                  </a:cubicBezTo>
                  <a:cubicBezTo>
                    <a:pt x="10033" y="309"/>
                    <a:pt x="10074" y="306"/>
                    <a:pt x="10115" y="306"/>
                  </a:cubicBezTo>
                  <a:cubicBezTo>
                    <a:pt x="10190" y="306"/>
                    <a:pt x="10260" y="319"/>
                    <a:pt x="10226" y="336"/>
                  </a:cubicBezTo>
                  <a:lnTo>
                    <a:pt x="10199" y="336"/>
                  </a:lnTo>
                  <a:cubicBezTo>
                    <a:pt x="10305" y="336"/>
                    <a:pt x="10464" y="345"/>
                    <a:pt x="10605" y="363"/>
                  </a:cubicBezTo>
                  <a:cubicBezTo>
                    <a:pt x="10696" y="369"/>
                    <a:pt x="10778" y="383"/>
                    <a:pt x="10830" y="383"/>
                  </a:cubicBezTo>
                  <a:cubicBezTo>
                    <a:pt x="10853" y="383"/>
                    <a:pt x="10871" y="380"/>
                    <a:pt x="10879" y="372"/>
                  </a:cubicBezTo>
                  <a:lnTo>
                    <a:pt x="10879" y="372"/>
                  </a:lnTo>
                  <a:cubicBezTo>
                    <a:pt x="10879" y="380"/>
                    <a:pt x="10826" y="442"/>
                    <a:pt x="10809" y="451"/>
                  </a:cubicBezTo>
                  <a:cubicBezTo>
                    <a:pt x="10918" y="422"/>
                    <a:pt x="11046" y="405"/>
                    <a:pt x="11177" y="405"/>
                  </a:cubicBezTo>
                  <a:cubicBezTo>
                    <a:pt x="11204" y="405"/>
                    <a:pt x="11232" y="405"/>
                    <a:pt x="11259" y="407"/>
                  </a:cubicBezTo>
                  <a:cubicBezTo>
                    <a:pt x="11205" y="438"/>
                    <a:pt x="11212" y="584"/>
                    <a:pt x="11107" y="584"/>
                  </a:cubicBezTo>
                  <a:cubicBezTo>
                    <a:pt x="11092" y="584"/>
                    <a:pt x="11075" y="581"/>
                    <a:pt x="11056" y="575"/>
                  </a:cubicBezTo>
                  <a:lnTo>
                    <a:pt x="11056" y="575"/>
                  </a:lnTo>
                  <a:cubicBezTo>
                    <a:pt x="11100" y="601"/>
                    <a:pt x="11135" y="645"/>
                    <a:pt x="11224" y="690"/>
                  </a:cubicBezTo>
                  <a:cubicBezTo>
                    <a:pt x="11208" y="666"/>
                    <a:pt x="11213" y="588"/>
                    <a:pt x="11245" y="588"/>
                  </a:cubicBezTo>
                  <a:cubicBezTo>
                    <a:pt x="11249" y="588"/>
                    <a:pt x="11254" y="589"/>
                    <a:pt x="11259" y="592"/>
                  </a:cubicBezTo>
                  <a:cubicBezTo>
                    <a:pt x="11311" y="723"/>
                    <a:pt x="11303" y="682"/>
                    <a:pt x="11371" y="818"/>
                  </a:cubicBezTo>
                  <a:lnTo>
                    <a:pt x="11371" y="818"/>
                  </a:lnTo>
                  <a:cubicBezTo>
                    <a:pt x="11362" y="795"/>
                    <a:pt x="11390" y="778"/>
                    <a:pt x="11424" y="778"/>
                  </a:cubicBezTo>
                  <a:cubicBezTo>
                    <a:pt x="11453" y="778"/>
                    <a:pt x="11486" y="791"/>
                    <a:pt x="11506" y="822"/>
                  </a:cubicBezTo>
                  <a:cubicBezTo>
                    <a:pt x="11490" y="822"/>
                    <a:pt x="11450" y="876"/>
                    <a:pt x="11423" y="876"/>
                  </a:cubicBezTo>
                  <a:cubicBezTo>
                    <a:pt x="11421" y="876"/>
                    <a:pt x="11420" y="876"/>
                    <a:pt x="11418" y="875"/>
                  </a:cubicBezTo>
                  <a:lnTo>
                    <a:pt x="11418" y="875"/>
                  </a:lnTo>
                  <a:cubicBezTo>
                    <a:pt x="11475" y="900"/>
                    <a:pt x="11540" y="932"/>
                    <a:pt x="11599" y="965"/>
                  </a:cubicBezTo>
                  <a:lnTo>
                    <a:pt x="11599" y="965"/>
                  </a:lnTo>
                  <a:cubicBezTo>
                    <a:pt x="11596" y="964"/>
                    <a:pt x="11593" y="963"/>
                    <a:pt x="11591" y="963"/>
                  </a:cubicBezTo>
                  <a:cubicBezTo>
                    <a:pt x="11560" y="963"/>
                    <a:pt x="11543" y="1024"/>
                    <a:pt x="11550" y="1060"/>
                  </a:cubicBezTo>
                  <a:cubicBezTo>
                    <a:pt x="11550" y="1059"/>
                    <a:pt x="11551" y="1058"/>
                    <a:pt x="11551" y="1058"/>
                  </a:cubicBezTo>
                  <a:cubicBezTo>
                    <a:pt x="11562" y="1058"/>
                    <a:pt x="11641" y="1214"/>
                    <a:pt x="11674" y="1255"/>
                  </a:cubicBezTo>
                  <a:lnTo>
                    <a:pt x="11647" y="1166"/>
                  </a:lnTo>
                  <a:lnTo>
                    <a:pt x="11647" y="1166"/>
                  </a:lnTo>
                  <a:cubicBezTo>
                    <a:pt x="11753" y="1369"/>
                    <a:pt x="11877" y="1308"/>
                    <a:pt x="11974" y="1528"/>
                  </a:cubicBezTo>
                  <a:cubicBezTo>
                    <a:pt x="11964" y="1523"/>
                    <a:pt x="11949" y="1520"/>
                    <a:pt x="11932" y="1520"/>
                  </a:cubicBezTo>
                  <a:cubicBezTo>
                    <a:pt x="11890" y="1520"/>
                    <a:pt x="11843" y="1543"/>
                    <a:pt x="11868" y="1625"/>
                  </a:cubicBezTo>
                  <a:cubicBezTo>
                    <a:pt x="11930" y="1652"/>
                    <a:pt x="12177" y="1767"/>
                    <a:pt x="12274" y="1961"/>
                  </a:cubicBezTo>
                  <a:lnTo>
                    <a:pt x="12257" y="2014"/>
                  </a:lnTo>
                  <a:lnTo>
                    <a:pt x="12336" y="2155"/>
                  </a:lnTo>
                  <a:cubicBezTo>
                    <a:pt x="12239" y="2076"/>
                    <a:pt x="12009" y="1855"/>
                    <a:pt x="11895" y="1740"/>
                  </a:cubicBezTo>
                  <a:lnTo>
                    <a:pt x="11895" y="1740"/>
                  </a:lnTo>
                  <a:cubicBezTo>
                    <a:pt x="11912" y="1829"/>
                    <a:pt x="11877" y="1767"/>
                    <a:pt x="11921" y="1890"/>
                  </a:cubicBezTo>
                  <a:cubicBezTo>
                    <a:pt x="11919" y="1901"/>
                    <a:pt x="11916" y="1905"/>
                    <a:pt x="11912" y="1905"/>
                  </a:cubicBezTo>
                  <a:cubicBezTo>
                    <a:pt x="11896" y="1905"/>
                    <a:pt x="11865" y="1831"/>
                    <a:pt x="11850" y="1802"/>
                  </a:cubicBezTo>
                  <a:lnTo>
                    <a:pt x="11850" y="1802"/>
                  </a:lnTo>
                  <a:cubicBezTo>
                    <a:pt x="11877" y="1899"/>
                    <a:pt x="11903" y="1996"/>
                    <a:pt x="11930" y="2102"/>
                  </a:cubicBezTo>
                  <a:cubicBezTo>
                    <a:pt x="11934" y="2100"/>
                    <a:pt x="11937" y="2099"/>
                    <a:pt x="11941" y="2099"/>
                  </a:cubicBezTo>
                  <a:cubicBezTo>
                    <a:pt x="11991" y="2099"/>
                    <a:pt x="12051" y="2289"/>
                    <a:pt x="12085" y="2289"/>
                  </a:cubicBezTo>
                  <a:cubicBezTo>
                    <a:pt x="12086" y="2289"/>
                    <a:pt x="12088" y="2288"/>
                    <a:pt x="12089" y="2288"/>
                  </a:cubicBezTo>
                  <a:cubicBezTo>
                    <a:pt x="12045" y="2182"/>
                    <a:pt x="11992" y="2076"/>
                    <a:pt x="11939" y="1979"/>
                  </a:cubicBezTo>
                  <a:cubicBezTo>
                    <a:pt x="11942" y="1977"/>
                    <a:pt x="11947" y="1976"/>
                    <a:pt x="11951" y="1976"/>
                  </a:cubicBezTo>
                  <a:cubicBezTo>
                    <a:pt x="12013" y="1976"/>
                    <a:pt x="12154" y="2135"/>
                    <a:pt x="12204" y="2332"/>
                  </a:cubicBezTo>
                  <a:cubicBezTo>
                    <a:pt x="12201" y="2351"/>
                    <a:pt x="12190" y="2357"/>
                    <a:pt x="12175" y="2357"/>
                  </a:cubicBezTo>
                  <a:cubicBezTo>
                    <a:pt x="12145" y="2357"/>
                    <a:pt x="12101" y="2331"/>
                    <a:pt x="12084" y="2331"/>
                  </a:cubicBezTo>
                  <a:cubicBezTo>
                    <a:pt x="12082" y="2331"/>
                    <a:pt x="12081" y="2331"/>
                    <a:pt x="12080" y="2332"/>
                  </a:cubicBezTo>
                  <a:cubicBezTo>
                    <a:pt x="12106" y="2350"/>
                    <a:pt x="12168" y="2526"/>
                    <a:pt x="12159" y="2544"/>
                  </a:cubicBezTo>
                  <a:lnTo>
                    <a:pt x="12106" y="2464"/>
                  </a:lnTo>
                  <a:lnTo>
                    <a:pt x="12106" y="2464"/>
                  </a:lnTo>
                  <a:cubicBezTo>
                    <a:pt x="12115" y="2588"/>
                    <a:pt x="12230" y="2641"/>
                    <a:pt x="12221" y="2800"/>
                  </a:cubicBezTo>
                  <a:cubicBezTo>
                    <a:pt x="12230" y="2853"/>
                    <a:pt x="12186" y="2968"/>
                    <a:pt x="12221" y="2968"/>
                  </a:cubicBezTo>
                  <a:cubicBezTo>
                    <a:pt x="12256" y="2891"/>
                    <a:pt x="12379" y="2831"/>
                    <a:pt x="12460" y="2831"/>
                  </a:cubicBezTo>
                  <a:cubicBezTo>
                    <a:pt x="12481" y="2831"/>
                    <a:pt x="12500" y="2835"/>
                    <a:pt x="12513" y="2844"/>
                  </a:cubicBezTo>
                  <a:cubicBezTo>
                    <a:pt x="12513" y="2862"/>
                    <a:pt x="12521" y="3118"/>
                    <a:pt x="12504" y="3188"/>
                  </a:cubicBezTo>
                  <a:cubicBezTo>
                    <a:pt x="12498" y="3209"/>
                    <a:pt x="12488" y="3216"/>
                    <a:pt x="12476" y="3216"/>
                  </a:cubicBezTo>
                  <a:cubicBezTo>
                    <a:pt x="12441" y="3216"/>
                    <a:pt x="12387" y="3156"/>
                    <a:pt x="12357" y="3156"/>
                  </a:cubicBezTo>
                  <a:cubicBezTo>
                    <a:pt x="12347" y="3156"/>
                    <a:pt x="12340" y="3162"/>
                    <a:pt x="12336" y="3180"/>
                  </a:cubicBezTo>
                  <a:cubicBezTo>
                    <a:pt x="12354" y="3180"/>
                    <a:pt x="12380" y="3215"/>
                    <a:pt x="12389" y="3232"/>
                  </a:cubicBezTo>
                  <a:cubicBezTo>
                    <a:pt x="12398" y="3285"/>
                    <a:pt x="12336" y="3224"/>
                    <a:pt x="12380" y="3338"/>
                  </a:cubicBezTo>
                  <a:cubicBezTo>
                    <a:pt x="12424" y="3338"/>
                    <a:pt x="12441" y="3452"/>
                    <a:pt x="12444" y="3452"/>
                  </a:cubicBezTo>
                  <a:cubicBezTo>
                    <a:pt x="12446" y="3452"/>
                    <a:pt x="12445" y="3432"/>
                    <a:pt x="12442" y="3374"/>
                  </a:cubicBezTo>
                  <a:lnTo>
                    <a:pt x="12442" y="3374"/>
                  </a:lnTo>
                  <a:cubicBezTo>
                    <a:pt x="12495" y="3480"/>
                    <a:pt x="12469" y="3497"/>
                    <a:pt x="12513" y="3630"/>
                  </a:cubicBezTo>
                  <a:cubicBezTo>
                    <a:pt x="12517" y="3621"/>
                    <a:pt x="12524" y="3617"/>
                    <a:pt x="12534" y="3617"/>
                  </a:cubicBezTo>
                  <a:cubicBezTo>
                    <a:pt x="12581" y="3617"/>
                    <a:pt x="12680" y="3718"/>
                    <a:pt x="12725" y="3806"/>
                  </a:cubicBezTo>
                  <a:cubicBezTo>
                    <a:pt x="12707" y="3806"/>
                    <a:pt x="12698" y="3833"/>
                    <a:pt x="12689" y="3851"/>
                  </a:cubicBezTo>
                  <a:cubicBezTo>
                    <a:pt x="12769" y="4080"/>
                    <a:pt x="12786" y="4204"/>
                    <a:pt x="12866" y="4407"/>
                  </a:cubicBezTo>
                  <a:cubicBezTo>
                    <a:pt x="12858" y="4430"/>
                    <a:pt x="12877" y="4511"/>
                    <a:pt x="12854" y="4511"/>
                  </a:cubicBezTo>
                  <a:cubicBezTo>
                    <a:pt x="12850" y="4511"/>
                    <a:pt x="12846" y="4509"/>
                    <a:pt x="12839" y="4504"/>
                  </a:cubicBezTo>
                  <a:lnTo>
                    <a:pt x="12839" y="4504"/>
                  </a:lnTo>
                  <a:cubicBezTo>
                    <a:pt x="12850" y="4514"/>
                    <a:pt x="12860" y="4524"/>
                    <a:pt x="12870" y="4536"/>
                  </a:cubicBezTo>
                  <a:lnTo>
                    <a:pt x="12870" y="4536"/>
                  </a:lnTo>
                  <a:cubicBezTo>
                    <a:pt x="12868" y="4534"/>
                    <a:pt x="12867" y="4532"/>
                    <a:pt x="12866" y="4530"/>
                  </a:cubicBezTo>
                  <a:cubicBezTo>
                    <a:pt x="12872" y="4528"/>
                    <a:pt x="12878" y="4527"/>
                    <a:pt x="12885" y="4527"/>
                  </a:cubicBezTo>
                  <a:cubicBezTo>
                    <a:pt x="12958" y="4527"/>
                    <a:pt x="13071" y="4653"/>
                    <a:pt x="13184" y="4831"/>
                  </a:cubicBezTo>
                  <a:cubicBezTo>
                    <a:pt x="13231" y="4930"/>
                    <a:pt x="13216" y="4946"/>
                    <a:pt x="13201" y="4946"/>
                  </a:cubicBezTo>
                  <a:cubicBezTo>
                    <a:pt x="13195" y="4946"/>
                    <a:pt x="13188" y="4942"/>
                    <a:pt x="13188" y="4942"/>
                  </a:cubicBezTo>
                  <a:lnTo>
                    <a:pt x="13188" y="4942"/>
                  </a:lnTo>
                  <a:cubicBezTo>
                    <a:pt x="13188" y="4942"/>
                    <a:pt x="13189" y="4943"/>
                    <a:pt x="13193" y="4945"/>
                  </a:cubicBezTo>
                  <a:cubicBezTo>
                    <a:pt x="13307" y="5272"/>
                    <a:pt x="13413" y="5175"/>
                    <a:pt x="13475" y="5458"/>
                  </a:cubicBezTo>
                  <a:cubicBezTo>
                    <a:pt x="13475" y="5516"/>
                    <a:pt x="13455" y="5527"/>
                    <a:pt x="13432" y="5527"/>
                  </a:cubicBezTo>
                  <a:cubicBezTo>
                    <a:pt x="13419" y="5527"/>
                    <a:pt x="13404" y="5523"/>
                    <a:pt x="13392" y="5523"/>
                  </a:cubicBezTo>
                  <a:cubicBezTo>
                    <a:pt x="13382" y="5523"/>
                    <a:pt x="13373" y="5526"/>
                    <a:pt x="13369" y="5537"/>
                  </a:cubicBezTo>
                  <a:cubicBezTo>
                    <a:pt x="13299" y="5405"/>
                    <a:pt x="13307" y="5307"/>
                    <a:pt x="13272" y="5219"/>
                  </a:cubicBezTo>
                  <a:lnTo>
                    <a:pt x="13272" y="5219"/>
                  </a:lnTo>
                  <a:lnTo>
                    <a:pt x="13299" y="5343"/>
                  </a:lnTo>
                  <a:cubicBezTo>
                    <a:pt x="13263" y="5299"/>
                    <a:pt x="13219" y="5210"/>
                    <a:pt x="13210" y="5157"/>
                  </a:cubicBezTo>
                  <a:lnTo>
                    <a:pt x="13210" y="5157"/>
                  </a:lnTo>
                  <a:cubicBezTo>
                    <a:pt x="13210" y="5263"/>
                    <a:pt x="13422" y="5696"/>
                    <a:pt x="13484" y="5961"/>
                  </a:cubicBezTo>
                  <a:cubicBezTo>
                    <a:pt x="13504" y="5988"/>
                    <a:pt x="13536" y="6037"/>
                    <a:pt x="13549" y="6037"/>
                  </a:cubicBezTo>
                  <a:cubicBezTo>
                    <a:pt x="13552" y="6037"/>
                    <a:pt x="13555" y="6033"/>
                    <a:pt x="13555" y="6023"/>
                  </a:cubicBezTo>
                  <a:lnTo>
                    <a:pt x="13519" y="5952"/>
                  </a:lnTo>
                  <a:cubicBezTo>
                    <a:pt x="13521" y="5936"/>
                    <a:pt x="13525" y="5930"/>
                    <a:pt x="13531" y="5930"/>
                  </a:cubicBezTo>
                  <a:cubicBezTo>
                    <a:pt x="13552" y="5930"/>
                    <a:pt x="13592" y="6000"/>
                    <a:pt x="13605" y="6000"/>
                  </a:cubicBezTo>
                  <a:cubicBezTo>
                    <a:pt x="13610" y="6000"/>
                    <a:pt x="13611" y="5992"/>
                    <a:pt x="13608" y="5970"/>
                  </a:cubicBezTo>
                  <a:lnTo>
                    <a:pt x="13608" y="5970"/>
                  </a:lnTo>
                  <a:cubicBezTo>
                    <a:pt x="13669" y="6067"/>
                    <a:pt x="13749" y="6173"/>
                    <a:pt x="13784" y="6332"/>
                  </a:cubicBezTo>
                  <a:lnTo>
                    <a:pt x="13749" y="6375"/>
                  </a:lnTo>
                  <a:lnTo>
                    <a:pt x="13749" y="6375"/>
                  </a:lnTo>
                  <a:cubicBezTo>
                    <a:pt x="13756" y="6365"/>
                    <a:pt x="13744" y="6295"/>
                    <a:pt x="13724" y="6253"/>
                  </a:cubicBezTo>
                  <a:lnTo>
                    <a:pt x="13724" y="6253"/>
                  </a:lnTo>
                  <a:cubicBezTo>
                    <a:pt x="13754" y="6322"/>
                    <a:pt x="13739" y="6487"/>
                    <a:pt x="13819" y="6535"/>
                  </a:cubicBezTo>
                  <a:lnTo>
                    <a:pt x="13811" y="6411"/>
                  </a:lnTo>
                  <a:lnTo>
                    <a:pt x="13811" y="6411"/>
                  </a:lnTo>
                  <a:cubicBezTo>
                    <a:pt x="13872" y="6508"/>
                    <a:pt x="13970" y="6623"/>
                    <a:pt x="14005" y="6764"/>
                  </a:cubicBezTo>
                  <a:cubicBezTo>
                    <a:pt x="14031" y="6694"/>
                    <a:pt x="13987" y="6738"/>
                    <a:pt x="14014" y="6623"/>
                  </a:cubicBezTo>
                  <a:lnTo>
                    <a:pt x="14014" y="6623"/>
                  </a:lnTo>
                  <a:cubicBezTo>
                    <a:pt x="14009" y="6634"/>
                    <a:pt x="14004" y="6639"/>
                    <a:pt x="13998" y="6639"/>
                  </a:cubicBezTo>
                  <a:cubicBezTo>
                    <a:pt x="13961" y="6639"/>
                    <a:pt x="13909" y="6403"/>
                    <a:pt x="13879" y="6403"/>
                  </a:cubicBezTo>
                  <a:cubicBezTo>
                    <a:pt x="13876" y="6403"/>
                    <a:pt x="13872" y="6407"/>
                    <a:pt x="13869" y="6414"/>
                  </a:cubicBezTo>
                  <a:lnTo>
                    <a:pt x="13869" y="6414"/>
                  </a:lnTo>
                  <a:cubicBezTo>
                    <a:pt x="13891" y="6307"/>
                    <a:pt x="13837" y="6251"/>
                    <a:pt x="13837" y="6111"/>
                  </a:cubicBezTo>
                  <a:cubicBezTo>
                    <a:pt x="13833" y="6115"/>
                    <a:pt x="13831" y="6131"/>
                    <a:pt x="13825" y="6131"/>
                  </a:cubicBezTo>
                  <a:cubicBezTo>
                    <a:pt x="13819" y="6131"/>
                    <a:pt x="13811" y="6115"/>
                    <a:pt x="13793" y="6058"/>
                  </a:cubicBezTo>
                  <a:cubicBezTo>
                    <a:pt x="13784" y="6049"/>
                    <a:pt x="13775" y="6040"/>
                    <a:pt x="13766" y="6032"/>
                  </a:cubicBezTo>
                  <a:cubicBezTo>
                    <a:pt x="13766" y="6032"/>
                    <a:pt x="13766" y="6032"/>
                    <a:pt x="13766" y="6040"/>
                  </a:cubicBezTo>
                  <a:cubicBezTo>
                    <a:pt x="13775" y="6067"/>
                    <a:pt x="13775" y="6093"/>
                    <a:pt x="13766" y="6102"/>
                  </a:cubicBezTo>
                  <a:cubicBezTo>
                    <a:pt x="13705" y="6058"/>
                    <a:pt x="13643" y="5881"/>
                    <a:pt x="13599" y="5828"/>
                  </a:cubicBezTo>
                  <a:cubicBezTo>
                    <a:pt x="13594" y="5811"/>
                    <a:pt x="13594" y="5806"/>
                    <a:pt x="13596" y="5806"/>
                  </a:cubicBezTo>
                  <a:cubicBezTo>
                    <a:pt x="13601" y="5806"/>
                    <a:pt x="13614" y="5824"/>
                    <a:pt x="13624" y="5824"/>
                  </a:cubicBezTo>
                  <a:cubicBezTo>
                    <a:pt x="13629" y="5824"/>
                    <a:pt x="13632" y="5820"/>
                    <a:pt x="13634" y="5811"/>
                  </a:cubicBezTo>
                  <a:lnTo>
                    <a:pt x="13572" y="5731"/>
                  </a:lnTo>
                  <a:cubicBezTo>
                    <a:pt x="13591" y="5719"/>
                    <a:pt x="13574" y="5624"/>
                    <a:pt x="13595" y="5624"/>
                  </a:cubicBezTo>
                  <a:cubicBezTo>
                    <a:pt x="13604" y="5624"/>
                    <a:pt x="13618" y="5639"/>
                    <a:pt x="13643" y="5678"/>
                  </a:cubicBezTo>
                  <a:lnTo>
                    <a:pt x="13590" y="5546"/>
                  </a:lnTo>
                  <a:cubicBezTo>
                    <a:pt x="13572" y="5458"/>
                    <a:pt x="13537" y="5343"/>
                    <a:pt x="13493" y="5272"/>
                  </a:cubicBezTo>
                  <a:cubicBezTo>
                    <a:pt x="13479" y="5223"/>
                    <a:pt x="13420" y="5162"/>
                    <a:pt x="13423" y="5162"/>
                  </a:cubicBezTo>
                  <a:cubicBezTo>
                    <a:pt x="13424" y="5162"/>
                    <a:pt x="13429" y="5166"/>
                    <a:pt x="13440" y="5175"/>
                  </a:cubicBezTo>
                  <a:lnTo>
                    <a:pt x="13334" y="4963"/>
                  </a:lnTo>
                  <a:lnTo>
                    <a:pt x="13343" y="4963"/>
                  </a:lnTo>
                  <a:cubicBezTo>
                    <a:pt x="13263" y="4742"/>
                    <a:pt x="13104" y="4548"/>
                    <a:pt x="13078" y="4274"/>
                  </a:cubicBezTo>
                  <a:cubicBezTo>
                    <a:pt x="13042" y="4213"/>
                    <a:pt x="13007" y="4142"/>
                    <a:pt x="12972" y="4018"/>
                  </a:cubicBezTo>
                  <a:lnTo>
                    <a:pt x="12989" y="3983"/>
                  </a:lnTo>
                  <a:cubicBezTo>
                    <a:pt x="12945" y="3895"/>
                    <a:pt x="12928" y="3692"/>
                    <a:pt x="12884" y="3665"/>
                  </a:cubicBezTo>
                  <a:cubicBezTo>
                    <a:pt x="12928" y="3533"/>
                    <a:pt x="12751" y="3206"/>
                    <a:pt x="12725" y="3038"/>
                  </a:cubicBezTo>
                  <a:lnTo>
                    <a:pt x="12680" y="3047"/>
                  </a:lnTo>
                  <a:cubicBezTo>
                    <a:pt x="12654" y="2932"/>
                    <a:pt x="12610" y="2826"/>
                    <a:pt x="12557" y="2685"/>
                  </a:cubicBezTo>
                  <a:lnTo>
                    <a:pt x="12521" y="2703"/>
                  </a:lnTo>
                  <a:cubicBezTo>
                    <a:pt x="12460" y="2588"/>
                    <a:pt x="12469" y="2376"/>
                    <a:pt x="12407" y="2182"/>
                  </a:cubicBezTo>
                  <a:lnTo>
                    <a:pt x="12407" y="2182"/>
                  </a:lnTo>
                  <a:cubicBezTo>
                    <a:pt x="12424" y="2191"/>
                    <a:pt x="12433" y="2235"/>
                    <a:pt x="12433" y="2279"/>
                  </a:cubicBezTo>
                  <a:cubicBezTo>
                    <a:pt x="12451" y="2014"/>
                    <a:pt x="12230" y="1793"/>
                    <a:pt x="12204" y="1564"/>
                  </a:cubicBezTo>
                  <a:cubicBezTo>
                    <a:pt x="12171" y="1515"/>
                    <a:pt x="12161" y="1481"/>
                    <a:pt x="12153" y="1442"/>
                  </a:cubicBezTo>
                  <a:lnTo>
                    <a:pt x="12153" y="1442"/>
                  </a:lnTo>
                  <a:cubicBezTo>
                    <a:pt x="12154" y="1443"/>
                    <a:pt x="12156" y="1446"/>
                    <a:pt x="12159" y="1449"/>
                  </a:cubicBezTo>
                  <a:cubicBezTo>
                    <a:pt x="12151" y="1440"/>
                    <a:pt x="12151" y="1431"/>
                    <a:pt x="12151" y="1422"/>
                  </a:cubicBezTo>
                  <a:cubicBezTo>
                    <a:pt x="12142" y="1396"/>
                    <a:pt x="12142" y="1369"/>
                    <a:pt x="12133" y="1343"/>
                  </a:cubicBezTo>
                  <a:lnTo>
                    <a:pt x="12133" y="1343"/>
                  </a:lnTo>
                  <a:cubicBezTo>
                    <a:pt x="12133" y="1369"/>
                    <a:pt x="12142" y="1396"/>
                    <a:pt x="12142" y="1414"/>
                  </a:cubicBezTo>
                  <a:cubicBezTo>
                    <a:pt x="12124" y="1369"/>
                    <a:pt x="12098" y="1316"/>
                    <a:pt x="12054" y="1255"/>
                  </a:cubicBezTo>
                  <a:lnTo>
                    <a:pt x="12080" y="1210"/>
                  </a:lnTo>
                  <a:cubicBezTo>
                    <a:pt x="12080" y="1210"/>
                    <a:pt x="12071" y="1210"/>
                    <a:pt x="12071" y="1202"/>
                  </a:cubicBezTo>
                  <a:cubicBezTo>
                    <a:pt x="12064" y="1176"/>
                    <a:pt x="12055" y="1165"/>
                    <a:pt x="12046" y="1165"/>
                  </a:cubicBezTo>
                  <a:cubicBezTo>
                    <a:pt x="12034" y="1165"/>
                    <a:pt x="12023" y="1185"/>
                    <a:pt x="12018" y="1210"/>
                  </a:cubicBezTo>
                  <a:cubicBezTo>
                    <a:pt x="12001" y="1184"/>
                    <a:pt x="11974" y="1157"/>
                    <a:pt x="11956" y="1140"/>
                  </a:cubicBezTo>
                  <a:cubicBezTo>
                    <a:pt x="11992" y="1060"/>
                    <a:pt x="11850" y="999"/>
                    <a:pt x="11877" y="901"/>
                  </a:cubicBezTo>
                  <a:cubicBezTo>
                    <a:pt x="11850" y="893"/>
                    <a:pt x="11789" y="831"/>
                    <a:pt x="11736" y="769"/>
                  </a:cubicBezTo>
                  <a:cubicBezTo>
                    <a:pt x="11684" y="718"/>
                    <a:pt x="11633" y="673"/>
                    <a:pt x="11592" y="669"/>
                  </a:cubicBezTo>
                  <a:lnTo>
                    <a:pt x="11592" y="669"/>
                  </a:lnTo>
                  <a:cubicBezTo>
                    <a:pt x="11548" y="608"/>
                    <a:pt x="11496" y="548"/>
                    <a:pt x="11435" y="522"/>
                  </a:cubicBezTo>
                  <a:lnTo>
                    <a:pt x="11444" y="460"/>
                  </a:lnTo>
                  <a:lnTo>
                    <a:pt x="11268" y="416"/>
                  </a:lnTo>
                  <a:cubicBezTo>
                    <a:pt x="11216" y="350"/>
                    <a:pt x="11189" y="314"/>
                    <a:pt x="11242" y="314"/>
                  </a:cubicBezTo>
                  <a:cubicBezTo>
                    <a:pt x="11253" y="314"/>
                    <a:pt x="11267" y="316"/>
                    <a:pt x="11285" y="319"/>
                  </a:cubicBezTo>
                  <a:cubicBezTo>
                    <a:pt x="11047" y="248"/>
                    <a:pt x="11100" y="239"/>
                    <a:pt x="10888" y="213"/>
                  </a:cubicBezTo>
                  <a:lnTo>
                    <a:pt x="10906" y="186"/>
                  </a:lnTo>
                  <a:cubicBezTo>
                    <a:pt x="10844" y="160"/>
                    <a:pt x="10720" y="177"/>
                    <a:pt x="10685" y="142"/>
                  </a:cubicBezTo>
                  <a:cubicBezTo>
                    <a:pt x="10605" y="98"/>
                    <a:pt x="10411" y="63"/>
                    <a:pt x="10182" y="63"/>
                  </a:cubicBezTo>
                  <a:cubicBezTo>
                    <a:pt x="10093" y="63"/>
                    <a:pt x="10001" y="64"/>
                    <a:pt x="9909" y="64"/>
                  </a:cubicBezTo>
                  <a:cubicBezTo>
                    <a:pt x="9772" y="64"/>
                    <a:pt x="9636" y="61"/>
                    <a:pt x="9519" y="45"/>
                  </a:cubicBezTo>
                  <a:lnTo>
                    <a:pt x="9519" y="45"/>
                  </a:lnTo>
                  <a:cubicBezTo>
                    <a:pt x="9543" y="74"/>
                    <a:pt x="9536" y="82"/>
                    <a:pt x="9515" y="82"/>
                  </a:cubicBezTo>
                  <a:cubicBezTo>
                    <a:pt x="9483" y="82"/>
                    <a:pt x="9417" y="62"/>
                    <a:pt x="9372" y="62"/>
                  </a:cubicBezTo>
                  <a:cubicBezTo>
                    <a:pt x="9346" y="62"/>
                    <a:pt x="9327" y="69"/>
                    <a:pt x="9325" y="89"/>
                  </a:cubicBezTo>
                  <a:cubicBezTo>
                    <a:pt x="9299" y="63"/>
                    <a:pt x="9246" y="54"/>
                    <a:pt x="9307" y="27"/>
                  </a:cubicBezTo>
                  <a:lnTo>
                    <a:pt x="9307" y="27"/>
                  </a:lnTo>
                  <a:cubicBezTo>
                    <a:pt x="9256" y="37"/>
                    <a:pt x="9211" y="39"/>
                    <a:pt x="9170" y="39"/>
                  </a:cubicBezTo>
                  <a:cubicBezTo>
                    <a:pt x="9120" y="39"/>
                    <a:pt x="9077" y="36"/>
                    <a:pt x="9036" y="36"/>
                  </a:cubicBezTo>
                  <a:cubicBezTo>
                    <a:pt x="8981" y="36"/>
                    <a:pt x="8930" y="42"/>
                    <a:pt x="8875" y="71"/>
                  </a:cubicBezTo>
                  <a:cubicBezTo>
                    <a:pt x="8848" y="45"/>
                    <a:pt x="8910" y="36"/>
                    <a:pt x="8892" y="18"/>
                  </a:cubicBezTo>
                  <a:lnTo>
                    <a:pt x="8892" y="18"/>
                  </a:lnTo>
                  <a:cubicBezTo>
                    <a:pt x="8880" y="25"/>
                    <a:pt x="8855" y="35"/>
                    <a:pt x="8835" y="35"/>
                  </a:cubicBezTo>
                  <a:cubicBezTo>
                    <a:pt x="8826" y="35"/>
                    <a:pt x="8818" y="33"/>
                    <a:pt x="8813" y="27"/>
                  </a:cubicBezTo>
                  <a:cubicBezTo>
                    <a:pt x="8786" y="18"/>
                    <a:pt x="8839" y="10"/>
                    <a:pt x="8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8"/>
            <p:cNvSpPr/>
            <p:nvPr/>
          </p:nvSpPr>
          <p:spPr>
            <a:xfrm>
              <a:off x="1463335" y="4356340"/>
              <a:ext cx="6356" cy="2945"/>
            </a:xfrm>
            <a:custGeom>
              <a:rect b="b" l="l" r="r" t="t"/>
              <a:pathLst>
                <a:path extrusionOk="0" h="28" w="36">
                  <a:moveTo>
                    <a:pt x="18" y="1"/>
                  </a:moveTo>
                  <a:lnTo>
                    <a:pt x="18" y="1"/>
                  </a:lnTo>
                  <a:cubicBezTo>
                    <a:pt x="1" y="9"/>
                    <a:pt x="1" y="18"/>
                    <a:pt x="36" y="27"/>
                  </a:cubicBezTo>
                  <a:cubicBezTo>
                    <a:pt x="18"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8"/>
            <p:cNvSpPr/>
            <p:nvPr/>
          </p:nvSpPr>
          <p:spPr>
            <a:xfrm>
              <a:off x="481149" y="4392630"/>
              <a:ext cx="1766" cy="947"/>
            </a:xfrm>
            <a:custGeom>
              <a:rect b="b" l="l" r="r" t="t"/>
              <a:pathLst>
                <a:path extrusionOk="0" h="9" w="10">
                  <a:moveTo>
                    <a:pt x="1" y="0"/>
                  </a:moveTo>
                  <a:cubicBezTo>
                    <a:pt x="1" y="9"/>
                    <a:pt x="1" y="9"/>
                    <a:pt x="1"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8"/>
            <p:cNvSpPr/>
            <p:nvPr/>
          </p:nvSpPr>
          <p:spPr>
            <a:xfrm>
              <a:off x="2152436" y="4651708"/>
              <a:ext cx="3355" cy="7574"/>
            </a:xfrm>
            <a:custGeom>
              <a:rect b="b" l="l" r="r" t="t"/>
              <a:pathLst>
                <a:path extrusionOk="0" h="72" w="19">
                  <a:moveTo>
                    <a:pt x="18" y="1"/>
                  </a:moveTo>
                  <a:cubicBezTo>
                    <a:pt x="9" y="1"/>
                    <a:pt x="0" y="18"/>
                    <a:pt x="18" y="71"/>
                  </a:cubicBezTo>
                  <a:cubicBezTo>
                    <a:pt x="9" y="36"/>
                    <a:pt x="9"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8"/>
            <p:cNvSpPr/>
            <p:nvPr/>
          </p:nvSpPr>
          <p:spPr>
            <a:xfrm>
              <a:off x="2432985" y="4984208"/>
              <a:ext cx="9534" cy="10308"/>
            </a:xfrm>
            <a:custGeom>
              <a:rect b="b" l="l" r="r" t="t"/>
              <a:pathLst>
                <a:path extrusionOk="0" h="98" w="54">
                  <a:moveTo>
                    <a:pt x="1" y="1"/>
                  </a:moveTo>
                  <a:lnTo>
                    <a:pt x="8" y="13"/>
                  </a:lnTo>
                  <a:lnTo>
                    <a:pt x="8" y="13"/>
                  </a:lnTo>
                  <a:cubicBezTo>
                    <a:pt x="6" y="9"/>
                    <a:pt x="3" y="5"/>
                    <a:pt x="1" y="1"/>
                  </a:cubicBezTo>
                  <a:close/>
                  <a:moveTo>
                    <a:pt x="8" y="13"/>
                  </a:moveTo>
                  <a:cubicBezTo>
                    <a:pt x="26" y="50"/>
                    <a:pt x="19" y="74"/>
                    <a:pt x="27" y="98"/>
                  </a:cubicBezTo>
                  <a:cubicBezTo>
                    <a:pt x="33" y="92"/>
                    <a:pt x="35" y="80"/>
                    <a:pt x="40" y="80"/>
                  </a:cubicBezTo>
                  <a:cubicBezTo>
                    <a:pt x="42" y="80"/>
                    <a:pt x="45" y="82"/>
                    <a:pt x="49" y="89"/>
                  </a:cubicBezTo>
                  <a:lnTo>
                    <a:pt x="49" y="89"/>
                  </a:lnTo>
                  <a:lnTo>
                    <a:pt x="8" y="13"/>
                  </a:lnTo>
                  <a:close/>
                  <a:moveTo>
                    <a:pt x="49" y="89"/>
                  </a:moveTo>
                  <a:lnTo>
                    <a:pt x="54" y="98"/>
                  </a:lnTo>
                  <a:cubicBezTo>
                    <a:pt x="52" y="94"/>
                    <a:pt x="50" y="91"/>
                    <a:pt x="49" y="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8"/>
            <p:cNvSpPr/>
            <p:nvPr/>
          </p:nvSpPr>
          <p:spPr>
            <a:xfrm>
              <a:off x="2450464" y="5094656"/>
              <a:ext cx="6180" cy="8520"/>
            </a:xfrm>
            <a:custGeom>
              <a:rect b="b" l="l" r="r" t="t"/>
              <a:pathLst>
                <a:path extrusionOk="0" h="81" w="35">
                  <a:moveTo>
                    <a:pt x="3" y="0"/>
                  </a:moveTo>
                  <a:cubicBezTo>
                    <a:pt x="1" y="0"/>
                    <a:pt x="1" y="11"/>
                    <a:pt x="8" y="37"/>
                  </a:cubicBezTo>
                  <a:cubicBezTo>
                    <a:pt x="17" y="54"/>
                    <a:pt x="17" y="72"/>
                    <a:pt x="25" y="81"/>
                  </a:cubicBezTo>
                  <a:lnTo>
                    <a:pt x="34" y="72"/>
                  </a:lnTo>
                  <a:cubicBezTo>
                    <a:pt x="23" y="33"/>
                    <a:pt x="8" y="0"/>
                    <a:pt x="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8"/>
            <p:cNvSpPr/>
            <p:nvPr/>
          </p:nvSpPr>
          <p:spPr>
            <a:xfrm>
              <a:off x="2420626" y="5009243"/>
              <a:ext cx="19598" cy="15989"/>
            </a:xfrm>
            <a:custGeom>
              <a:rect b="b" l="l" r="r" t="t"/>
              <a:pathLst>
                <a:path extrusionOk="0" h="152" w="111">
                  <a:moveTo>
                    <a:pt x="27" y="1"/>
                  </a:moveTo>
                  <a:cubicBezTo>
                    <a:pt x="0" y="19"/>
                    <a:pt x="35" y="80"/>
                    <a:pt x="62" y="151"/>
                  </a:cubicBezTo>
                  <a:lnTo>
                    <a:pt x="62" y="142"/>
                  </a:lnTo>
                  <a:cubicBezTo>
                    <a:pt x="65" y="143"/>
                    <a:pt x="67" y="143"/>
                    <a:pt x="69" y="143"/>
                  </a:cubicBezTo>
                  <a:cubicBezTo>
                    <a:pt x="110" y="143"/>
                    <a:pt x="69" y="68"/>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8"/>
            <p:cNvSpPr/>
            <p:nvPr/>
          </p:nvSpPr>
          <p:spPr>
            <a:xfrm>
              <a:off x="2432985" y="5026914"/>
              <a:ext cx="7945" cy="7574"/>
            </a:xfrm>
            <a:custGeom>
              <a:rect b="b" l="l" r="r" t="t"/>
              <a:pathLst>
                <a:path extrusionOk="0" h="72" w="45">
                  <a:moveTo>
                    <a:pt x="1" y="1"/>
                  </a:moveTo>
                  <a:lnTo>
                    <a:pt x="1" y="1"/>
                  </a:lnTo>
                  <a:cubicBezTo>
                    <a:pt x="10" y="27"/>
                    <a:pt x="18" y="45"/>
                    <a:pt x="27" y="71"/>
                  </a:cubicBezTo>
                  <a:cubicBezTo>
                    <a:pt x="45" y="71"/>
                    <a:pt x="18" y="4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8"/>
            <p:cNvSpPr/>
            <p:nvPr/>
          </p:nvSpPr>
          <p:spPr>
            <a:xfrm>
              <a:off x="2386021" y="4920464"/>
              <a:ext cx="18009" cy="11045"/>
            </a:xfrm>
            <a:custGeom>
              <a:rect b="b" l="l" r="r" t="t"/>
              <a:pathLst>
                <a:path extrusionOk="0" h="105" w="102">
                  <a:moveTo>
                    <a:pt x="7" y="1"/>
                  </a:moveTo>
                  <a:cubicBezTo>
                    <a:pt x="0" y="1"/>
                    <a:pt x="4" y="18"/>
                    <a:pt x="28" y="68"/>
                  </a:cubicBezTo>
                  <a:cubicBezTo>
                    <a:pt x="33" y="90"/>
                    <a:pt x="46" y="92"/>
                    <a:pt x="57" y="92"/>
                  </a:cubicBezTo>
                  <a:cubicBezTo>
                    <a:pt x="60" y="92"/>
                    <a:pt x="62" y="92"/>
                    <a:pt x="65" y="92"/>
                  </a:cubicBezTo>
                  <a:cubicBezTo>
                    <a:pt x="72" y="92"/>
                    <a:pt x="76" y="93"/>
                    <a:pt x="73" y="103"/>
                  </a:cubicBezTo>
                  <a:cubicBezTo>
                    <a:pt x="75" y="104"/>
                    <a:pt x="76" y="104"/>
                    <a:pt x="78" y="104"/>
                  </a:cubicBezTo>
                  <a:cubicBezTo>
                    <a:pt x="102" y="104"/>
                    <a:pt x="24"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8"/>
            <p:cNvSpPr/>
            <p:nvPr/>
          </p:nvSpPr>
          <p:spPr>
            <a:xfrm>
              <a:off x="2408090" y="5012083"/>
              <a:ext cx="7945" cy="7574"/>
            </a:xfrm>
            <a:custGeom>
              <a:rect b="b" l="l" r="r" t="t"/>
              <a:pathLst>
                <a:path extrusionOk="0" h="72" w="45">
                  <a:moveTo>
                    <a:pt x="0" y="0"/>
                  </a:moveTo>
                  <a:lnTo>
                    <a:pt x="18" y="71"/>
                  </a:lnTo>
                  <a:lnTo>
                    <a:pt x="45"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8"/>
            <p:cNvSpPr/>
            <p:nvPr/>
          </p:nvSpPr>
          <p:spPr>
            <a:xfrm>
              <a:off x="2378429" y="4958227"/>
              <a:ext cx="11123" cy="15883"/>
            </a:xfrm>
            <a:custGeom>
              <a:rect b="b" l="l" r="r" t="t"/>
              <a:pathLst>
                <a:path extrusionOk="0" h="151" w="63">
                  <a:moveTo>
                    <a:pt x="1" y="0"/>
                  </a:moveTo>
                  <a:lnTo>
                    <a:pt x="36" y="124"/>
                  </a:lnTo>
                  <a:cubicBezTo>
                    <a:pt x="38" y="122"/>
                    <a:pt x="39" y="122"/>
                    <a:pt x="41" y="122"/>
                  </a:cubicBezTo>
                  <a:cubicBezTo>
                    <a:pt x="48" y="122"/>
                    <a:pt x="55" y="136"/>
                    <a:pt x="63" y="150"/>
                  </a:cubicBezTo>
                  <a:cubicBezTo>
                    <a:pt x="36" y="80"/>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8"/>
            <p:cNvSpPr/>
            <p:nvPr/>
          </p:nvSpPr>
          <p:spPr>
            <a:xfrm>
              <a:off x="2389375" y="4974005"/>
              <a:ext cx="7945" cy="9362"/>
            </a:xfrm>
            <a:custGeom>
              <a:rect b="b" l="l" r="r" t="t"/>
              <a:pathLst>
                <a:path extrusionOk="0" h="89" w="45">
                  <a:moveTo>
                    <a:pt x="1" y="0"/>
                  </a:moveTo>
                  <a:lnTo>
                    <a:pt x="1" y="0"/>
                  </a:lnTo>
                  <a:cubicBezTo>
                    <a:pt x="9" y="36"/>
                    <a:pt x="27" y="71"/>
                    <a:pt x="45" y="89"/>
                  </a:cubicBezTo>
                  <a:cubicBezTo>
                    <a:pt x="36" y="71"/>
                    <a:pt x="18"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8"/>
            <p:cNvSpPr/>
            <p:nvPr/>
          </p:nvSpPr>
          <p:spPr>
            <a:xfrm>
              <a:off x="2392553" y="4990730"/>
              <a:ext cx="6356" cy="13043"/>
            </a:xfrm>
            <a:custGeom>
              <a:rect b="b" l="l" r="r" t="t"/>
              <a:pathLst>
                <a:path extrusionOk="0" h="124" w="36">
                  <a:moveTo>
                    <a:pt x="0" y="0"/>
                  </a:moveTo>
                  <a:lnTo>
                    <a:pt x="36" y="124"/>
                  </a:lnTo>
                  <a:lnTo>
                    <a:pt x="36" y="8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8"/>
            <p:cNvSpPr/>
            <p:nvPr/>
          </p:nvSpPr>
          <p:spPr>
            <a:xfrm>
              <a:off x="2280616" y="4816959"/>
              <a:ext cx="13771" cy="13990"/>
            </a:xfrm>
            <a:custGeom>
              <a:rect b="b" l="l" r="r" t="t"/>
              <a:pathLst>
                <a:path extrusionOk="0" h="133" w="78">
                  <a:moveTo>
                    <a:pt x="19" y="0"/>
                  </a:moveTo>
                  <a:cubicBezTo>
                    <a:pt x="0" y="0"/>
                    <a:pt x="10" y="40"/>
                    <a:pt x="34" y="81"/>
                  </a:cubicBezTo>
                  <a:cubicBezTo>
                    <a:pt x="48" y="101"/>
                    <a:pt x="67" y="133"/>
                    <a:pt x="75" y="133"/>
                  </a:cubicBezTo>
                  <a:cubicBezTo>
                    <a:pt x="77" y="133"/>
                    <a:pt x="78" y="131"/>
                    <a:pt x="78" y="125"/>
                  </a:cubicBezTo>
                  <a:lnTo>
                    <a:pt x="25" y="1"/>
                  </a:lnTo>
                  <a:cubicBezTo>
                    <a:pt x="23" y="0"/>
                    <a:pt x="21" y="0"/>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8"/>
            <p:cNvSpPr/>
            <p:nvPr/>
          </p:nvSpPr>
          <p:spPr>
            <a:xfrm>
              <a:off x="2295800" y="4867239"/>
              <a:ext cx="7945" cy="6522"/>
            </a:xfrm>
            <a:custGeom>
              <a:rect b="b" l="l" r="r" t="t"/>
              <a:pathLst>
                <a:path extrusionOk="0" h="62" w="45">
                  <a:moveTo>
                    <a:pt x="45" y="0"/>
                  </a:moveTo>
                  <a:lnTo>
                    <a:pt x="1" y="9"/>
                  </a:lnTo>
                  <a:lnTo>
                    <a:pt x="36" y="62"/>
                  </a:lnTo>
                  <a:cubicBezTo>
                    <a:pt x="36" y="26"/>
                    <a:pt x="36" y="18"/>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8"/>
            <p:cNvSpPr/>
            <p:nvPr/>
          </p:nvSpPr>
          <p:spPr>
            <a:xfrm>
              <a:off x="2262784" y="4828214"/>
              <a:ext cx="15184" cy="13569"/>
            </a:xfrm>
            <a:custGeom>
              <a:rect b="b" l="l" r="r" t="t"/>
              <a:pathLst>
                <a:path extrusionOk="0" h="129" w="86">
                  <a:moveTo>
                    <a:pt x="5" y="0"/>
                  </a:moveTo>
                  <a:cubicBezTo>
                    <a:pt x="0" y="0"/>
                    <a:pt x="5" y="18"/>
                    <a:pt x="29" y="71"/>
                  </a:cubicBezTo>
                  <a:cubicBezTo>
                    <a:pt x="41" y="71"/>
                    <a:pt x="74" y="128"/>
                    <a:pt x="82" y="128"/>
                  </a:cubicBezTo>
                  <a:cubicBezTo>
                    <a:pt x="86" y="128"/>
                    <a:pt x="84" y="116"/>
                    <a:pt x="73" y="80"/>
                  </a:cubicBezTo>
                  <a:cubicBezTo>
                    <a:pt x="61" y="74"/>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8"/>
            <p:cNvSpPr/>
            <p:nvPr/>
          </p:nvSpPr>
          <p:spPr>
            <a:xfrm>
              <a:off x="2169562" y="4634037"/>
              <a:ext cx="15714" cy="2945"/>
            </a:xfrm>
            <a:custGeom>
              <a:rect b="b" l="l" r="r" t="t"/>
              <a:pathLst>
                <a:path extrusionOk="0" h="28" w="89">
                  <a:moveTo>
                    <a:pt x="1" y="1"/>
                  </a:moveTo>
                  <a:lnTo>
                    <a:pt x="9" y="27"/>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8"/>
            <p:cNvSpPr/>
            <p:nvPr/>
          </p:nvSpPr>
          <p:spPr>
            <a:xfrm>
              <a:off x="2041735" y="4463737"/>
              <a:ext cx="20304" cy="18513"/>
            </a:xfrm>
            <a:custGeom>
              <a:rect b="b" l="l" r="r" t="t"/>
              <a:pathLst>
                <a:path extrusionOk="0" h="176" w="115">
                  <a:moveTo>
                    <a:pt x="26" y="1"/>
                  </a:moveTo>
                  <a:cubicBezTo>
                    <a:pt x="17" y="1"/>
                    <a:pt x="9" y="10"/>
                    <a:pt x="0" y="30"/>
                  </a:cubicBezTo>
                  <a:cubicBezTo>
                    <a:pt x="45" y="172"/>
                    <a:pt x="62" y="39"/>
                    <a:pt x="98" y="172"/>
                  </a:cubicBezTo>
                  <a:cubicBezTo>
                    <a:pt x="100" y="174"/>
                    <a:pt x="102" y="175"/>
                    <a:pt x="103" y="175"/>
                  </a:cubicBezTo>
                  <a:cubicBezTo>
                    <a:pt x="114" y="175"/>
                    <a:pt x="79" y="82"/>
                    <a:pt x="94" y="82"/>
                  </a:cubicBezTo>
                  <a:cubicBezTo>
                    <a:pt x="95" y="82"/>
                    <a:pt x="96" y="82"/>
                    <a:pt x="98" y="83"/>
                  </a:cubicBezTo>
                  <a:cubicBezTo>
                    <a:pt x="62" y="36"/>
                    <a:pt x="43" y="1"/>
                    <a:pt x="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8"/>
            <p:cNvSpPr/>
            <p:nvPr/>
          </p:nvSpPr>
          <p:spPr>
            <a:xfrm>
              <a:off x="2058861" y="4472468"/>
              <a:ext cx="6356" cy="4733"/>
            </a:xfrm>
            <a:custGeom>
              <a:rect b="b" l="l" r="r" t="t"/>
              <a:pathLst>
                <a:path extrusionOk="0" h="45" w="36">
                  <a:moveTo>
                    <a:pt x="1" y="0"/>
                  </a:moveTo>
                  <a:lnTo>
                    <a:pt x="1" y="0"/>
                  </a:lnTo>
                  <a:cubicBezTo>
                    <a:pt x="9" y="18"/>
                    <a:pt x="18" y="27"/>
                    <a:pt x="36" y="45"/>
                  </a:cubicBezTo>
                  <a:cubicBezTo>
                    <a:pt x="18" y="18"/>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8"/>
            <p:cNvSpPr/>
            <p:nvPr/>
          </p:nvSpPr>
          <p:spPr>
            <a:xfrm>
              <a:off x="-28571" y="5378032"/>
              <a:ext cx="4944" cy="11255"/>
            </a:xfrm>
            <a:custGeom>
              <a:rect b="b" l="l" r="r" t="t"/>
              <a:pathLst>
                <a:path extrusionOk="0" h="107" w="28">
                  <a:moveTo>
                    <a:pt x="18" y="0"/>
                  </a:moveTo>
                  <a:lnTo>
                    <a:pt x="1" y="106"/>
                  </a:lnTo>
                  <a:lnTo>
                    <a:pt x="1" y="106"/>
                  </a:lnTo>
                  <a:lnTo>
                    <a:pt x="27" y="36"/>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8"/>
            <p:cNvSpPr/>
            <p:nvPr/>
          </p:nvSpPr>
          <p:spPr>
            <a:xfrm>
              <a:off x="-23804" y="5398439"/>
              <a:ext cx="9358" cy="9362"/>
            </a:xfrm>
            <a:custGeom>
              <a:rect b="b" l="l" r="r" t="t"/>
              <a:pathLst>
                <a:path extrusionOk="0" h="89" w="53">
                  <a:moveTo>
                    <a:pt x="53" y="1"/>
                  </a:moveTo>
                  <a:lnTo>
                    <a:pt x="0" y="27"/>
                  </a:lnTo>
                  <a:lnTo>
                    <a:pt x="44" y="89"/>
                  </a:lnTo>
                  <a:cubicBezTo>
                    <a:pt x="44" y="62"/>
                    <a:pt x="44" y="18"/>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8"/>
            <p:cNvSpPr/>
            <p:nvPr/>
          </p:nvSpPr>
          <p:spPr>
            <a:xfrm>
              <a:off x="1053370" y="4379587"/>
              <a:ext cx="15714" cy="2840"/>
            </a:xfrm>
            <a:custGeom>
              <a:rect b="b" l="l" r="r" t="t"/>
              <a:pathLst>
                <a:path extrusionOk="0" h="27" w="89">
                  <a:moveTo>
                    <a:pt x="0" y="0"/>
                  </a:moveTo>
                  <a:lnTo>
                    <a:pt x="89" y="27"/>
                  </a:lnTo>
                  <a:lnTo>
                    <a:pt x="89" y="18"/>
                  </a:lnTo>
                  <a:cubicBezTo>
                    <a:pt x="80" y="0"/>
                    <a:pt x="53"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8"/>
            <p:cNvSpPr/>
            <p:nvPr/>
          </p:nvSpPr>
          <p:spPr>
            <a:xfrm>
              <a:off x="821021" y="4378640"/>
              <a:ext cx="7945" cy="4733"/>
            </a:xfrm>
            <a:custGeom>
              <a:rect b="b" l="l" r="r" t="t"/>
              <a:pathLst>
                <a:path extrusionOk="0" h="45" w="45">
                  <a:moveTo>
                    <a:pt x="1" y="1"/>
                  </a:moveTo>
                  <a:lnTo>
                    <a:pt x="18" y="45"/>
                  </a:lnTo>
                  <a:lnTo>
                    <a:pt x="45"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8"/>
            <p:cNvSpPr/>
            <p:nvPr/>
          </p:nvSpPr>
          <p:spPr>
            <a:xfrm>
              <a:off x="620452" y="4390631"/>
              <a:ext cx="27720" cy="2945"/>
            </a:xfrm>
            <a:custGeom>
              <a:rect b="b" l="l" r="r" t="t"/>
              <a:pathLst>
                <a:path extrusionOk="0" h="28" w="157">
                  <a:moveTo>
                    <a:pt x="15" y="0"/>
                  </a:moveTo>
                  <a:cubicBezTo>
                    <a:pt x="4" y="0"/>
                    <a:pt x="1" y="7"/>
                    <a:pt x="7" y="28"/>
                  </a:cubicBezTo>
                  <a:cubicBezTo>
                    <a:pt x="43" y="28"/>
                    <a:pt x="85" y="22"/>
                    <a:pt x="128" y="20"/>
                  </a:cubicBezTo>
                  <a:lnTo>
                    <a:pt x="128" y="20"/>
                  </a:lnTo>
                  <a:cubicBezTo>
                    <a:pt x="130" y="20"/>
                    <a:pt x="133" y="20"/>
                    <a:pt x="135" y="20"/>
                  </a:cubicBezTo>
                  <a:cubicBezTo>
                    <a:pt x="142" y="20"/>
                    <a:pt x="149" y="20"/>
                    <a:pt x="157" y="19"/>
                  </a:cubicBezTo>
                  <a:cubicBezTo>
                    <a:pt x="147" y="19"/>
                    <a:pt x="137" y="19"/>
                    <a:pt x="128" y="20"/>
                  </a:cubicBezTo>
                  <a:lnTo>
                    <a:pt x="128" y="20"/>
                  </a:lnTo>
                  <a:cubicBezTo>
                    <a:pt x="73" y="18"/>
                    <a:pt x="33"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8"/>
            <p:cNvSpPr/>
            <p:nvPr/>
          </p:nvSpPr>
          <p:spPr>
            <a:xfrm>
              <a:off x="2172740" y="5336904"/>
              <a:ext cx="7945" cy="3471"/>
            </a:xfrm>
            <a:custGeom>
              <a:rect b="b" l="l" r="r" t="t"/>
              <a:pathLst>
                <a:path extrusionOk="0" h="33" w="45">
                  <a:moveTo>
                    <a:pt x="21" y="1"/>
                  </a:moveTo>
                  <a:cubicBezTo>
                    <a:pt x="8" y="1"/>
                    <a:pt x="0" y="21"/>
                    <a:pt x="0" y="21"/>
                  </a:cubicBezTo>
                  <a:cubicBezTo>
                    <a:pt x="6" y="29"/>
                    <a:pt x="13" y="32"/>
                    <a:pt x="19" y="32"/>
                  </a:cubicBezTo>
                  <a:cubicBezTo>
                    <a:pt x="33" y="32"/>
                    <a:pt x="44" y="21"/>
                    <a:pt x="44" y="21"/>
                  </a:cubicBezTo>
                  <a:cubicBezTo>
                    <a:pt x="36" y="6"/>
                    <a:pt x="28"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8"/>
            <p:cNvSpPr/>
            <p:nvPr/>
          </p:nvSpPr>
          <p:spPr>
            <a:xfrm>
              <a:off x="2122775" y="5282311"/>
              <a:ext cx="9534" cy="7574"/>
            </a:xfrm>
            <a:custGeom>
              <a:rect b="b" l="l" r="r" t="t"/>
              <a:pathLst>
                <a:path extrusionOk="0" h="72" w="54">
                  <a:moveTo>
                    <a:pt x="1" y="1"/>
                  </a:moveTo>
                  <a:cubicBezTo>
                    <a:pt x="9" y="27"/>
                    <a:pt x="27" y="45"/>
                    <a:pt x="36" y="72"/>
                  </a:cubicBezTo>
                  <a:lnTo>
                    <a:pt x="54" y="72"/>
                  </a:lnTo>
                  <a:cubicBezTo>
                    <a:pt x="36" y="54"/>
                    <a:pt x="18"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8"/>
            <p:cNvSpPr/>
            <p:nvPr/>
          </p:nvSpPr>
          <p:spPr>
            <a:xfrm>
              <a:off x="2105648" y="5235923"/>
              <a:ext cx="22070" cy="34501"/>
            </a:xfrm>
            <a:custGeom>
              <a:rect b="b" l="l" r="r" t="t"/>
              <a:pathLst>
                <a:path extrusionOk="0" h="328" w="125">
                  <a:moveTo>
                    <a:pt x="62" y="0"/>
                  </a:moveTo>
                  <a:lnTo>
                    <a:pt x="62" y="0"/>
                  </a:lnTo>
                  <a:cubicBezTo>
                    <a:pt x="1" y="53"/>
                    <a:pt x="89" y="186"/>
                    <a:pt x="80" y="283"/>
                  </a:cubicBezTo>
                  <a:lnTo>
                    <a:pt x="71" y="301"/>
                  </a:lnTo>
                  <a:lnTo>
                    <a:pt x="124" y="327"/>
                  </a:lnTo>
                  <a:cubicBezTo>
                    <a:pt x="98" y="221"/>
                    <a:pt x="45" y="80"/>
                    <a:pt x="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8"/>
            <p:cNvSpPr/>
            <p:nvPr/>
          </p:nvSpPr>
          <p:spPr>
            <a:xfrm>
              <a:off x="2133015" y="5206155"/>
              <a:ext cx="4061" cy="7574"/>
            </a:xfrm>
            <a:custGeom>
              <a:rect b="b" l="l" r="r" t="t"/>
              <a:pathLst>
                <a:path extrusionOk="0" h="72" w="23">
                  <a:moveTo>
                    <a:pt x="1" y="1"/>
                  </a:moveTo>
                  <a:cubicBezTo>
                    <a:pt x="1" y="1"/>
                    <a:pt x="5" y="14"/>
                    <a:pt x="13" y="72"/>
                  </a:cubicBezTo>
                  <a:cubicBezTo>
                    <a:pt x="13" y="63"/>
                    <a:pt x="13" y="63"/>
                    <a:pt x="22" y="54"/>
                  </a:cubicBezTo>
                  <a:cubicBezTo>
                    <a:pt x="22" y="45"/>
                    <a:pt x="13" y="27"/>
                    <a:pt x="22" y="10"/>
                  </a:cubicBezTo>
                  <a:lnTo>
                    <a:pt x="22" y="10"/>
                  </a:lnTo>
                  <a:cubicBezTo>
                    <a:pt x="19" y="12"/>
                    <a:pt x="17" y="12"/>
                    <a:pt x="14" y="12"/>
                  </a:cubicBezTo>
                  <a:cubicBezTo>
                    <a:pt x="5" y="12"/>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8"/>
            <p:cNvSpPr/>
            <p:nvPr/>
          </p:nvSpPr>
          <p:spPr>
            <a:xfrm>
              <a:off x="2136899" y="5210888"/>
              <a:ext cx="1942" cy="2840"/>
            </a:xfrm>
            <a:custGeom>
              <a:rect b="b" l="l" r="r" t="t"/>
              <a:pathLst>
                <a:path extrusionOk="0" h="27" w="11">
                  <a:moveTo>
                    <a:pt x="6" y="0"/>
                  </a:moveTo>
                  <a:cubicBezTo>
                    <a:pt x="5" y="0"/>
                    <a:pt x="3" y="3"/>
                    <a:pt x="0" y="9"/>
                  </a:cubicBezTo>
                  <a:cubicBezTo>
                    <a:pt x="0" y="22"/>
                    <a:pt x="1" y="26"/>
                    <a:pt x="2" y="26"/>
                  </a:cubicBezTo>
                  <a:cubicBezTo>
                    <a:pt x="6" y="26"/>
                    <a:pt x="10"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8"/>
            <p:cNvSpPr/>
            <p:nvPr/>
          </p:nvSpPr>
          <p:spPr>
            <a:xfrm>
              <a:off x="2133721" y="5182172"/>
              <a:ext cx="7945" cy="11150"/>
            </a:xfrm>
            <a:custGeom>
              <a:rect b="b" l="l" r="r" t="t"/>
              <a:pathLst>
                <a:path extrusionOk="0" h="106" w="45">
                  <a:moveTo>
                    <a:pt x="25" y="0"/>
                  </a:moveTo>
                  <a:cubicBezTo>
                    <a:pt x="17" y="0"/>
                    <a:pt x="9" y="13"/>
                    <a:pt x="0" y="35"/>
                  </a:cubicBezTo>
                  <a:lnTo>
                    <a:pt x="18" y="105"/>
                  </a:lnTo>
                  <a:cubicBezTo>
                    <a:pt x="33" y="98"/>
                    <a:pt x="35" y="46"/>
                    <a:pt x="41" y="46"/>
                  </a:cubicBezTo>
                  <a:cubicBezTo>
                    <a:pt x="42" y="46"/>
                    <a:pt x="43" y="48"/>
                    <a:pt x="45" y="52"/>
                  </a:cubicBezTo>
                  <a:cubicBezTo>
                    <a:pt x="40" y="16"/>
                    <a:pt x="33" y="0"/>
                    <a:pt x="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28"/>
            <p:cNvSpPr/>
            <p:nvPr/>
          </p:nvSpPr>
          <p:spPr>
            <a:xfrm>
              <a:off x="2125953" y="5178280"/>
              <a:ext cx="3178" cy="4839"/>
            </a:xfrm>
            <a:custGeom>
              <a:rect b="b" l="l" r="r" t="t"/>
              <a:pathLst>
                <a:path extrusionOk="0" h="46" w="18">
                  <a:moveTo>
                    <a:pt x="0" y="1"/>
                  </a:moveTo>
                  <a:lnTo>
                    <a:pt x="9" y="45"/>
                  </a:lnTo>
                  <a:cubicBezTo>
                    <a:pt x="9" y="36"/>
                    <a:pt x="18"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8"/>
            <p:cNvSpPr/>
            <p:nvPr/>
          </p:nvSpPr>
          <p:spPr>
            <a:xfrm>
              <a:off x="2121185" y="5183014"/>
              <a:ext cx="9534" cy="8415"/>
            </a:xfrm>
            <a:custGeom>
              <a:rect b="b" l="l" r="r" t="t"/>
              <a:pathLst>
                <a:path extrusionOk="0" h="80" w="54">
                  <a:moveTo>
                    <a:pt x="36" y="0"/>
                  </a:moveTo>
                  <a:cubicBezTo>
                    <a:pt x="27" y="9"/>
                    <a:pt x="1" y="9"/>
                    <a:pt x="36" y="35"/>
                  </a:cubicBezTo>
                  <a:cubicBezTo>
                    <a:pt x="33" y="34"/>
                    <a:pt x="31" y="33"/>
                    <a:pt x="30" y="33"/>
                  </a:cubicBezTo>
                  <a:cubicBezTo>
                    <a:pt x="25" y="33"/>
                    <a:pt x="39" y="50"/>
                    <a:pt x="54" y="80"/>
                  </a:cubicBez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8"/>
            <p:cNvSpPr/>
            <p:nvPr/>
          </p:nvSpPr>
          <p:spPr>
            <a:xfrm>
              <a:off x="2121185" y="5195952"/>
              <a:ext cx="8828" cy="11886"/>
            </a:xfrm>
            <a:custGeom>
              <a:rect b="b" l="l" r="r" t="t"/>
              <a:pathLst>
                <a:path extrusionOk="0" h="113" w="50">
                  <a:moveTo>
                    <a:pt x="45" y="1"/>
                  </a:moveTo>
                  <a:lnTo>
                    <a:pt x="45" y="1"/>
                  </a:lnTo>
                  <a:cubicBezTo>
                    <a:pt x="34" y="23"/>
                    <a:pt x="30" y="53"/>
                    <a:pt x="21" y="53"/>
                  </a:cubicBezTo>
                  <a:cubicBezTo>
                    <a:pt x="16" y="53"/>
                    <a:pt x="10" y="44"/>
                    <a:pt x="1" y="18"/>
                  </a:cubicBezTo>
                  <a:lnTo>
                    <a:pt x="1" y="18"/>
                  </a:lnTo>
                  <a:cubicBezTo>
                    <a:pt x="5" y="83"/>
                    <a:pt x="16" y="113"/>
                    <a:pt x="27" y="113"/>
                  </a:cubicBezTo>
                  <a:cubicBezTo>
                    <a:pt x="39" y="113"/>
                    <a:pt x="50" y="72"/>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8"/>
            <p:cNvSpPr/>
            <p:nvPr/>
          </p:nvSpPr>
          <p:spPr>
            <a:xfrm>
              <a:off x="2102470" y="5234030"/>
              <a:ext cx="5650" cy="10308"/>
            </a:xfrm>
            <a:custGeom>
              <a:rect b="b" l="l" r="r" t="t"/>
              <a:pathLst>
                <a:path extrusionOk="0" h="98" w="32">
                  <a:moveTo>
                    <a:pt x="13" y="0"/>
                  </a:moveTo>
                  <a:cubicBezTo>
                    <a:pt x="12" y="0"/>
                    <a:pt x="11" y="0"/>
                    <a:pt x="10" y="1"/>
                  </a:cubicBezTo>
                  <a:lnTo>
                    <a:pt x="1" y="54"/>
                  </a:lnTo>
                  <a:lnTo>
                    <a:pt x="24" y="92"/>
                  </a:lnTo>
                  <a:lnTo>
                    <a:pt x="24" y="92"/>
                  </a:lnTo>
                  <a:cubicBezTo>
                    <a:pt x="14" y="67"/>
                    <a:pt x="32" y="0"/>
                    <a:pt x="13" y="0"/>
                  </a:cubicBezTo>
                  <a:close/>
                  <a:moveTo>
                    <a:pt x="24" y="92"/>
                  </a:moveTo>
                  <a:lnTo>
                    <a:pt x="24" y="92"/>
                  </a:lnTo>
                  <a:cubicBezTo>
                    <a:pt x="25" y="94"/>
                    <a:pt x="26" y="96"/>
                    <a:pt x="27" y="98"/>
                  </a:cubicBezTo>
                  <a:lnTo>
                    <a:pt x="24" y="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8"/>
            <p:cNvSpPr/>
            <p:nvPr/>
          </p:nvSpPr>
          <p:spPr>
            <a:xfrm>
              <a:off x="2130543" y="5138414"/>
              <a:ext cx="9534" cy="8415"/>
            </a:xfrm>
            <a:custGeom>
              <a:rect b="b" l="l" r="r" t="t"/>
              <a:pathLst>
                <a:path extrusionOk="0" h="80" w="54">
                  <a:moveTo>
                    <a:pt x="54" y="0"/>
                  </a:moveTo>
                  <a:lnTo>
                    <a:pt x="54" y="0"/>
                  </a:lnTo>
                  <a:cubicBezTo>
                    <a:pt x="52" y="0"/>
                    <a:pt x="50" y="1"/>
                    <a:pt x="48" y="2"/>
                  </a:cubicBezTo>
                  <a:lnTo>
                    <a:pt x="48" y="2"/>
                  </a:lnTo>
                  <a:cubicBezTo>
                    <a:pt x="50" y="1"/>
                    <a:pt x="52" y="0"/>
                    <a:pt x="54" y="0"/>
                  </a:cubicBezTo>
                  <a:close/>
                  <a:moveTo>
                    <a:pt x="48" y="2"/>
                  </a:moveTo>
                  <a:cubicBezTo>
                    <a:pt x="37" y="8"/>
                    <a:pt x="16" y="27"/>
                    <a:pt x="1" y="27"/>
                  </a:cubicBezTo>
                  <a:lnTo>
                    <a:pt x="18" y="80"/>
                  </a:lnTo>
                  <a:cubicBezTo>
                    <a:pt x="26" y="56"/>
                    <a:pt x="34" y="12"/>
                    <a:pt x="48"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8"/>
            <p:cNvSpPr/>
            <p:nvPr/>
          </p:nvSpPr>
          <p:spPr>
            <a:xfrm>
              <a:off x="2126129" y="5132839"/>
              <a:ext cx="4590" cy="8625"/>
            </a:xfrm>
            <a:custGeom>
              <a:rect b="b" l="l" r="r" t="t"/>
              <a:pathLst>
                <a:path extrusionOk="0" h="82" w="26">
                  <a:moveTo>
                    <a:pt x="8" y="0"/>
                  </a:moveTo>
                  <a:lnTo>
                    <a:pt x="8" y="0"/>
                  </a:lnTo>
                  <a:cubicBezTo>
                    <a:pt x="1" y="60"/>
                    <a:pt x="12" y="82"/>
                    <a:pt x="21" y="82"/>
                  </a:cubicBezTo>
                  <a:cubicBezTo>
                    <a:pt x="23" y="82"/>
                    <a:pt x="24" y="81"/>
                    <a:pt x="26" y="80"/>
                  </a:cubicBezTo>
                  <a:lnTo>
                    <a:pt x="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8"/>
            <p:cNvSpPr/>
            <p:nvPr/>
          </p:nvSpPr>
          <p:spPr>
            <a:xfrm>
              <a:off x="2113417" y="5174599"/>
              <a:ext cx="7945" cy="16830"/>
            </a:xfrm>
            <a:custGeom>
              <a:rect b="b" l="l" r="r" t="t"/>
              <a:pathLst>
                <a:path extrusionOk="0" h="160" w="45">
                  <a:moveTo>
                    <a:pt x="1" y="1"/>
                  </a:moveTo>
                  <a:lnTo>
                    <a:pt x="1" y="27"/>
                  </a:lnTo>
                  <a:lnTo>
                    <a:pt x="45" y="16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8"/>
            <p:cNvSpPr/>
            <p:nvPr/>
          </p:nvSpPr>
          <p:spPr>
            <a:xfrm>
              <a:off x="2138312" y="5101282"/>
              <a:ext cx="8122" cy="9362"/>
            </a:xfrm>
            <a:custGeom>
              <a:rect b="b" l="l" r="r" t="t"/>
              <a:pathLst>
                <a:path extrusionOk="0" h="89" w="46">
                  <a:moveTo>
                    <a:pt x="1" y="0"/>
                  </a:moveTo>
                  <a:lnTo>
                    <a:pt x="19" y="44"/>
                  </a:lnTo>
                  <a:lnTo>
                    <a:pt x="45" y="8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8"/>
            <p:cNvSpPr/>
            <p:nvPr/>
          </p:nvSpPr>
          <p:spPr>
            <a:xfrm>
              <a:off x="2141490" y="5065939"/>
              <a:ext cx="9534" cy="18618"/>
            </a:xfrm>
            <a:custGeom>
              <a:rect b="b" l="l" r="r" t="t"/>
              <a:pathLst>
                <a:path extrusionOk="0" h="177" w="54">
                  <a:moveTo>
                    <a:pt x="9" y="1"/>
                  </a:moveTo>
                  <a:lnTo>
                    <a:pt x="9" y="1"/>
                  </a:lnTo>
                  <a:cubicBezTo>
                    <a:pt x="18" y="54"/>
                    <a:pt x="18" y="98"/>
                    <a:pt x="1" y="168"/>
                  </a:cubicBezTo>
                  <a:cubicBezTo>
                    <a:pt x="4" y="175"/>
                    <a:pt x="7" y="177"/>
                    <a:pt x="10" y="177"/>
                  </a:cubicBezTo>
                  <a:cubicBezTo>
                    <a:pt x="21" y="177"/>
                    <a:pt x="32" y="147"/>
                    <a:pt x="43" y="147"/>
                  </a:cubicBezTo>
                  <a:cubicBezTo>
                    <a:pt x="46" y="147"/>
                    <a:pt x="50" y="150"/>
                    <a:pt x="54" y="160"/>
                  </a:cubicBezTo>
                  <a:cubicBezTo>
                    <a:pt x="54" y="98"/>
                    <a:pt x="27" y="45"/>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8"/>
            <p:cNvSpPr/>
            <p:nvPr/>
          </p:nvSpPr>
          <p:spPr>
            <a:xfrm>
              <a:off x="2138312" y="5058576"/>
              <a:ext cx="4944" cy="7468"/>
            </a:xfrm>
            <a:custGeom>
              <a:rect b="b" l="l" r="r" t="t"/>
              <a:pathLst>
                <a:path extrusionOk="0" h="71" w="28">
                  <a:moveTo>
                    <a:pt x="1" y="0"/>
                  </a:moveTo>
                  <a:cubicBezTo>
                    <a:pt x="10" y="26"/>
                    <a:pt x="19" y="53"/>
                    <a:pt x="27" y="71"/>
                  </a:cubicBezTo>
                  <a:cubicBezTo>
                    <a:pt x="19" y="44"/>
                    <a:pt x="10" y="2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8"/>
            <p:cNvSpPr/>
            <p:nvPr/>
          </p:nvSpPr>
          <p:spPr>
            <a:xfrm>
              <a:off x="2128954" y="5111486"/>
              <a:ext cx="6533" cy="6627"/>
            </a:xfrm>
            <a:custGeom>
              <a:rect b="b" l="l" r="r" t="t"/>
              <a:pathLst>
                <a:path extrusionOk="0" h="63" w="37">
                  <a:moveTo>
                    <a:pt x="36" y="0"/>
                  </a:moveTo>
                  <a:lnTo>
                    <a:pt x="1" y="36"/>
                  </a:lnTo>
                  <a:cubicBezTo>
                    <a:pt x="1" y="44"/>
                    <a:pt x="1" y="53"/>
                    <a:pt x="1" y="62"/>
                  </a:cubicBezTo>
                  <a:cubicBezTo>
                    <a:pt x="10" y="62"/>
                    <a:pt x="27" y="44"/>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8"/>
            <p:cNvSpPr/>
            <p:nvPr/>
          </p:nvSpPr>
          <p:spPr>
            <a:xfrm>
              <a:off x="2128954" y="5107699"/>
              <a:ext cx="177" cy="7574"/>
            </a:xfrm>
            <a:custGeom>
              <a:rect b="b" l="l" r="r" t="t"/>
              <a:pathLst>
                <a:path extrusionOk="0" h="72" w="1">
                  <a:moveTo>
                    <a:pt x="1" y="72"/>
                  </a:moveTo>
                  <a:lnTo>
                    <a:pt x="1" y="72"/>
                  </a:lnTo>
                  <a:cubicBezTo>
                    <a:pt x="1" y="36"/>
                    <a:pt x="1" y="10"/>
                    <a:pt x="1" y="1"/>
                  </a:cubicBezTo>
                  <a:cubicBezTo>
                    <a:pt x="1" y="10"/>
                    <a:pt x="1" y="27"/>
                    <a:pt x="1" y="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8"/>
            <p:cNvSpPr/>
            <p:nvPr/>
          </p:nvSpPr>
          <p:spPr>
            <a:xfrm>
              <a:off x="2128954" y="5118007"/>
              <a:ext cx="177" cy="947"/>
            </a:xfrm>
            <a:custGeom>
              <a:rect b="b" l="l" r="r" t="t"/>
              <a:pathLst>
                <a:path extrusionOk="0" h="9" w="1">
                  <a:moveTo>
                    <a:pt x="1" y="9"/>
                  </a:moveTo>
                  <a:lnTo>
                    <a:pt x="1" y="0"/>
                  </a:lnTo>
                  <a:cubicBezTo>
                    <a:pt x="1" y="9"/>
                    <a:pt x="1" y="9"/>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8"/>
            <p:cNvSpPr/>
            <p:nvPr/>
          </p:nvSpPr>
          <p:spPr>
            <a:xfrm>
              <a:off x="2107237" y="5145356"/>
              <a:ext cx="12536" cy="9888"/>
            </a:xfrm>
            <a:custGeom>
              <a:rect b="b" l="l" r="r" t="t"/>
              <a:pathLst>
                <a:path extrusionOk="0" h="94" w="71">
                  <a:moveTo>
                    <a:pt x="28" y="1"/>
                  </a:moveTo>
                  <a:cubicBezTo>
                    <a:pt x="20" y="1"/>
                    <a:pt x="11" y="11"/>
                    <a:pt x="0" y="40"/>
                  </a:cubicBezTo>
                  <a:cubicBezTo>
                    <a:pt x="9" y="52"/>
                    <a:pt x="17" y="54"/>
                    <a:pt x="25" y="54"/>
                  </a:cubicBezTo>
                  <a:cubicBezTo>
                    <a:pt x="28" y="54"/>
                    <a:pt x="32" y="54"/>
                    <a:pt x="36" y="54"/>
                  </a:cubicBezTo>
                  <a:cubicBezTo>
                    <a:pt x="46" y="54"/>
                    <a:pt x="57" y="58"/>
                    <a:pt x="69" y="89"/>
                  </a:cubicBezTo>
                  <a:lnTo>
                    <a:pt x="69" y="89"/>
                  </a:lnTo>
                  <a:cubicBezTo>
                    <a:pt x="58" y="57"/>
                    <a:pt x="45" y="1"/>
                    <a:pt x="28" y="1"/>
                  </a:cubicBezTo>
                  <a:close/>
                  <a:moveTo>
                    <a:pt x="69" y="89"/>
                  </a:moveTo>
                  <a:lnTo>
                    <a:pt x="69" y="89"/>
                  </a:lnTo>
                  <a:cubicBezTo>
                    <a:pt x="70" y="91"/>
                    <a:pt x="70" y="92"/>
                    <a:pt x="71" y="93"/>
                  </a:cubicBezTo>
                  <a:cubicBezTo>
                    <a:pt x="70" y="92"/>
                    <a:pt x="70" y="91"/>
                    <a:pt x="69" y="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8"/>
            <p:cNvSpPr/>
            <p:nvPr/>
          </p:nvSpPr>
          <p:spPr>
            <a:xfrm>
              <a:off x="2119596" y="5123582"/>
              <a:ext cx="4944" cy="9362"/>
            </a:xfrm>
            <a:custGeom>
              <a:rect b="b" l="l" r="r" t="t"/>
              <a:pathLst>
                <a:path extrusionOk="0" h="89" w="28">
                  <a:moveTo>
                    <a:pt x="10" y="0"/>
                  </a:moveTo>
                  <a:lnTo>
                    <a:pt x="1" y="79"/>
                  </a:lnTo>
                  <a:cubicBezTo>
                    <a:pt x="6" y="79"/>
                    <a:pt x="11" y="74"/>
                    <a:pt x="16" y="74"/>
                  </a:cubicBezTo>
                  <a:cubicBezTo>
                    <a:pt x="20" y="74"/>
                    <a:pt x="24" y="77"/>
                    <a:pt x="27" y="8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8"/>
            <p:cNvSpPr/>
            <p:nvPr/>
          </p:nvSpPr>
          <p:spPr>
            <a:xfrm>
              <a:off x="2119596" y="5118849"/>
              <a:ext cx="1766" cy="4839"/>
            </a:xfrm>
            <a:custGeom>
              <a:rect b="b" l="l" r="r" t="t"/>
              <a:pathLst>
                <a:path extrusionOk="0" h="46" w="10">
                  <a:moveTo>
                    <a:pt x="1" y="1"/>
                  </a:moveTo>
                  <a:lnTo>
                    <a:pt x="10" y="45"/>
                  </a:lnTo>
                  <a:lnTo>
                    <a:pt x="10" y="1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8"/>
            <p:cNvSpPr/>
            <p:nvPr/>
          </p:nvSpPr>
          <p:spPr>
            <a:xfrm>
              <a:off x="2127542" y="5061311"/>
              <a:ext cx="4767" cy="16935"/>
            </a:xfrm>
            <a:custGeom>
              <a:rect b="b" l="l" r="r" t="t"/>
              <a:pathLst>
                <a:path extrusionOk="0" h="161" w="27">
                  <a:moveTo>
                    <a:pt x="9" y="0"/>
                  </a:moveTo>
                  <a:cubicBezTo>
                    <a:pt x="0" y="53"/>
                    <a:pt x="0" y="106"/>
                    <a:pt x="0" y="151"/>
                  </a:cubicBezTo>
                  <a:cubicBezTo>
                    <a:pt x="4" y="155"/>
                    <a:pt x="10" y="161"/>
                    <a:pt x="15" y="161"/>
                  </a:cubicBezTo>
                  <a:cubicBezTo>
                    <a:pt x="22" y="161"/>
                    <a:pt x="27" y="153"/>
                    <a:pt x="27" y="124"/>
                  </a:cubicBezTo>
                  <a:cubicBezTo>
                    <a:pt x="9" y="89"/>
                    <a:pt x="9" y="45"/>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8"/>
            <p:cNvSpPr/>
            <p:nvPr/>
          </p:nvSpPr>
          <p:spPr>
            <a:xfrm>
              <a:off x="2128954" y="5093814"/>
              <a:ext cx="1766" cy="1052"/>
            </a:xfrm>
            <a:custGeom>
              <a:rect b="b" l="l" r="r" t="t"/>
              <a:pathLst>
                <a:path extrusionOk="0" h="10" w="10">
                  <a:moveTo>
                    <a:pt x="10" y="0"/>
                  </a:moveTo>
                  <a:cubicBezTo>
                    <a:pt x="1" y="0"/>
                    <a:pt x="1" y="9"/>
                    <a:pt x="10"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8"/>
            <p:cNvSpPr/>
            <p:nvPr/>
          </p:nvSpPr>
          <p:spPr>
            <a:xfrm>
              <a:off x="2124364" y="5013030"/>
              <a:ext cx="1766" cy="1052"/>
            </a:xfrm>
            <a:custGeom>
              <a:rect b="b" l="l" r="r" t="t"/>
              <a:pathLst>
                <a:path extrusionOk="0" h="10" w="10">
                  <a:moveTo>
                    <a:pt x="0" y="0"/>
                  </a:moveTo>
                  <a:lnTo>
                    <a:pt x="9" y="9"/>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8"/>
            <p:cNvSpPr/>
            <p:nvPr/>
          </p:nvSpPr>
          <p:spPr>
            <a:xfrm>
              <a:off x="2124364" y="5077089"/>
              <a:ext cx="3355" cy="9362"/>
            </a:xfrm>
            <a:custGeom>
              <a:rect b="b" l="l" r="r" t="t"/>
              <a:pathLst>
                <a:path extrusionOk="0" h="89" w="19">
                  <a:moveTo>
                    <a:pt x="18" y="1"/>
                  </a:moveTo>
                  <a:cubicBezTo>
                    <a:pt x="9" y="1"/>
                    <a:pt x="9" y="1"/>
                    <a:pt x="9" y="9"/>
                  </a:cubicBezTo>
                  <a:cubicBezTo>
                    <a:pt x="0" y="45"/>
                    <a:pt x="9" y="71"/>
                    <a:pt x="18" y="89"/>
                  </a:cubicBezTo>
                  <a:cubicBezTo>
                    <a:pt x="18" y="62"/>
                    <a:pt x="18" y="36"/>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28"/>
            <p:cNvSpPr/>
            <p:nvPr/>
          </p:nvSpPr>
          <p:spPr>
            <a:xfrm>
              <a:off x="2130543" y="5044586"/>
              <a:ext cx="6533" cy="7574"/>
            </a:xfrm>
            <a:custGeom>
              <a:rect b="b" l="l" r="r" t="t"/>
              <a:pathLst>
                <a:path extrusionOk="0" h="72" w="37">
                  <a:moveTo>
                    <a:pt x="18" y="0"/>
                  </a:moveTo>
                  <a:cubicBezTo>
                    <a:pt x="18" y="27"/>
                    <a:pt x="10" y="45"/>
                    <a:pt x="1" y="71"/>
                  </a:cubicBezTo>
                  <a:cubicBezTo>
                    <a:pt x="18" y="53"/>
                    <a:pt x="36"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8"/>
            <p:cNvSpPr/>
            <p:nvPr/>
          </p:nvSpPr>
          <p:spPr>
            <a:xfrm>
              <a:off x="2132132" y="5091710"/>
              <a:ext cx="1412" cy="1262"/>
            </a:xfrm>
            <a:custGeom>
              <a:rect b="b" l="l" r="r" t="t"/>
              <a:pathLst>
                <a:path extrusionOk="0" h="12" w="8">
                  <a:moveTo>
                    <a:pt x="7" y="1"/>
                  </a:moveTo>
                  <a:cubicBezTo>
                    <a:pt x="7" y="1"/>
                    <a:pt x="5" y="3"/>
                    <a:pt x="1" y="3"/>
                  </a:cubicBezTo>
                  <a:lnTo>
                    <a:pt x="1" y="12"/>
                  </a:lnTo>
                  <a:cubicBezTo>
                    <a:pt x="5" y="3"/>
                    <a:pt x="7"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8"/>
            <p:cNvSpPr/>
            <p:nvPr/>
          </p:nvSpPr>
          <p:spPr>
            <a:xfrm>
              <a:off x="2127542" y="5086346"/>
              <a:ext cx="4767" cy="7574"/>
            </a:xfrm>
            <a:custGeom>
              <a:rect b="b" l="l" r="r" t="t"/>
              <a:pathLst>
                <a:path extrusionOk="0" h="72" w="27">
                  <a:moveTo>
                    <a:pt x="0" y="1"/>
                  </a:moveTo>
                  <a:lnTo>
                    <a:pt x="0" y="1"/>
                  </a:lnTo>
                  <a:cubicBezTo>
                    <a:pt x="9" y="27"/>
                    <a:pt x="9" y="45"/>
                    <a:pt x="18" y="71"/>
                  </a:cubicBezTo>
                  <a:cubicBezTo>
                    <a:pt x="18" y="63"/>
                    <a:pt x="27" y="63"/>
                    <a:pt x="27" y="54"/>
                  </a:cubicBezTo>
                  <a:cubicBezTo>
                    <a:pt x="18" y="36"/>
                    <a:pt x="9"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8"/>
            <p:cNvSpPr/>
            <p:nvPr/>
          </p:nvSpPr>
          <p:spPr>
            <a:xfrm>
              <a:off x="2083755" y="4989467"/>
              <a:ext cx="40785" cy="34081"/>
            </a:xfrm>
            <a:custGeom>
              <a:rect b="b" l="l" r="r" t="t"/>
              <a:pathLst>
                <a:path extrusionOk="0" h="324" w="231">
                  <a:moveTo>
                    <a:pt x="20" y="1"/>
                  </a:moveTo>
                  <a:cubicBezTo>
                    <a:pt x="17" y="1"/>
                    <a:pt x="13" y="2"/>
                    <a:pt x="10" y="4"/>
                  </a:cubicBezTo>
                  <a:lnTo>
                    <a:pt x="36" y="101"/>
                  </a:lnTo>
                  <a:cubicBezTo>
                    <a:pt x="30" y="101"/>
                    <a:pt x="21" y="85"/>
                    <a:pt x="12" y="85"/>
                  </a:cubicBezTo>
                  <a:cubicBezTo>
                    <a:pt x="8" y="85"/>
                    <a:pt x="4" y="89"/>
                    <a:pt x="1" y="101"/>
                  </a:cubicBezTo>
                  <a:cubicBezTo>
                    <a:pt x="36" y="101"/>
                    <a:pt x="72" y="198"/>
                    <a:pt x="45" y="286"/>
                  </a:cubicBezTo>
                  <a:cubicBezTo>
                    <a:pt x="54" y="312"/>
                    <a:pt x="71" y="323"/>
                    <a:pt x="92" y="323"/>
                  </a:cubicBezTo>
                  <a:cubicBezTo>
                    <a:pt x="135" y="323"/>
                    <a:pt x="195" y="278"/>
                    <a:pt x="230" y="224"/>
                  </a:cubicBezTo>
                  <a:cubicBezTo>
                    <a:pt x="222" y="224"/>
                    <a:pt x="204" y="224"/>
                    <a:pt x="177" y="145"/>
                  </a:cubicBezTo>
                  <a:cubicBezTo>
                    <a:pt x="170" y="167"/>
                    <a:pt x="157" y="286"/>
                    <a:pt x="132" y="286"/>
                  </a:cubicBezTo>
                  <a:cubicBezTo>
                    <a:pt x="127" y="286"/>
                    <a:pt x="122" y="281"/>
                    <a:pt x="116" y="268"/>
                  </a:cubicBezTo>
                  <a:cubicBezTo>
                    <a:pt x="89" y="154"/>
                    <a:pt x="125" y="171"/>
                    <a:pt x="133" y="118"/>
                  </a:cubicBezTo>
                  <a:lnTo>
                    <a:pt x="133" y="118"/>
                  </a:lnTo>
                  <a:cubicBezTo>
                    <a:pt x="130" y="123"/>
                    <a:pt x="126" y="125"/>
                    <a:pt x="122" y="125"/>
                  </a:cubicBezTo>
                  <a:cubicBezTo>
                    <a:pt x="93" y="125"/>
                    <a:pt x="62"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8"/>
            <p:cNvSpPr/>
            <p:nvPr/>
          </p:nvSpPr>
          <p:spPr>
            <a:xfrm>
              <a:off x="2125953" y="5013030"/>
              <a:ext cx="7945" cy="21458"/>
            </a:xfrm>
            <a:custGeom>
              <a:rect b="b" l="l" r="r" t="t"/>
              <a:pathLst>
                <a:path extrusionOk="0" h="204" w="45">
                  <a:moveTo>
                    <a:pt x="0" y="0"/>
                  </a:moveTo>
                  <a:lnTo>
                    <a:pt x="0" y="177"/>
                  </a:lnTo>
                  <a:lnTo>
                    <a:pt x="0" y="203"/>
                  </a:lnTo>
                  <a:cubicBezTo>
                    <a:pt x="9" y="168"/>
                    <a:pt x="18" y="133"/>
                    <a:pt x="44" y="80"/>
                  </a:cubicBezTo>
                  <a:cubicBezTo>
                    <a:pt x="27"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8"/>
            <p:cNvSpPr/>
            <p:nvPr/>
          </p:nvSpPr>
          <p:spPr>
            <a:xfrm>
              <a:off x="2111828" y="5034383"/>
              <a:ext cx="18892" cy="27033"/>
            </a:xfrm>
            <a:custGeom>
              <a:rect b="b" l="l" r="r" t="t"/>
              <a:pathLst>
                <a:path extrusionOk="0" h="257" w="107">
                  <a:moveTo>
                    <a:pt x="80" y="0"/>
                  </a:moveTo>
                  <a:cubicBezTo>
                    <a:pt x="80" y="36"/>
                    <a:pt x="80" y="80"/>
                    <a:pt x="89" y="159"/>
                  </a:cubicBezTo>
                  <a:cubicBezTo>
                    <a:pt x="92" y="145"/>
                    <a:pt x="94" y="140"/>
                    <a:pt x="96" y="140"/>
                  </a:cubicBezTo>
                  <a:cubicBezTo>
                    <a:pt x="99" y="140"/>
                    <a:pt x="101" y="162"/>
                    <a:pt x="107" y="168"/>
                  </a:cubicBezTo>
                  <a:lnTo>
                    <a:pt x="80" y="0"/>
                  </a:lnTo>
                  <a:close/>
                  <a:moveTo>
                    <a:pt x="24" y="89"/>
                  </a:moveTo>
                  <a:cubicBezTo>
                    <a:pt x="17" y="89"/>
                    <a:pt x="9" y="94"/>
                    <a:pt x="1" y="106"/>
                  </a:cubicBezTo>
                  <a:cubicBezTo>
                    <a:pt x="1" y="212"/>
                    <a:pt x="27" y="177"/>
                    <a:pt x="45" y="239"/>
                  </a:cubicBezTo>
                  <a:cubicBezTo>
                    <a:pt x="42" y="188"/>
                    <a:pt x="44" y="173"/>
                    <a:pt x="47" y="173"/>
                  </a:cubicBezTo>
                  <a:cubicBezTo>
                    <a:pt x="53" y="173"/>
                    <a:pt x="64" y="208"/>
                    <a:pt x="74" y="208"/>
                  </a:cubicBezTo>
                  <a:cubicBezTo>
                    <a:pt x="80" y="208"/>
                    <a:pt x="85" y="198"/>
                    <a:pt x="89" y="168"/>
                  </a:cubicBezTo>
                  <a:cubicBezTo>
                    <a:pt x="89" y="195"/>
                    <a:pt x="98" y="230"/>
                    <a:pt x="98" y="256"/>
                  </a:cubicBezTo>
                  <a:cubicBezTo>
                    <a:pt x="98" y="234"/>
                    <a:pt x="104" y="205"/>
                    <a:pt x="106" y="180"/>
                  </a:cubicBezTo>
                  <a:lnTo>
                    <a:pt x="106" y="180"/>
                  </a:lnTo>
                  <a:cubicBezTo>
                    <a:pt x="106" y="183"/>
                    <a:pt x="104" y="184"/>
                    <a:pt x="103" y="184"/>
                  </a:cubicBezTo>
                  <a:cubicBezTo>
                    <a:pt x="102" y="184"/>
                    <a:pt x="102" y="181"/>
                    <a:pt x="106" y="177"/>
                  </a:cubicBezTo>
                  <a:lnTo>
                    <a:pt x="106" y="177"/>
                  </a:lnTo>
                  <a:cubicBezTo>
                    <a:pt x="106" y="178"/>
                    <a:pt x="106" y="179"/>
                    <a:pt x="106" y="180"/>
                  </a:cubicBezTo>
                  <a:lnTo>
                    <a:pt x="106" y="180"/>
                  </a:lnTo>
                  <a:cubicBezTo>
                    <a:pt x="107" y="179"/>
                    <a:pt x="107" y="178"/>
                    <a:pt x="107" y="177"/>
                  </a:cubicBezTo>
                  <a:lnTo>
                    <a:pt x="107" y="177"/>
                  </a:lnTo>
                  <a:cubicBezTo>
                    <a:pt x="107" y="177"/>
                    <a:pt x="107" y="177"/>
                    <a:pt x="106" y="177"/>
                  </a:cubicBezTo>
                  <a:lnTo>
                    <a:pt x="106" y="177"/>
                  </a:lnTo>
                  <a:cubicBezTo>
                    <a:pt x="107" y="177"/>
                    <a:pt x="107" y="177"/>
                    <a:pt x="107" y="177"/>
                  </a:cubicBezTo>
                  <a:lnTo>
                    <a:pt x="107" y="177"/>
                  </a:lnTo>
                  <a:lnTo>
                    <a:pt x="107" y="177"/>
                  </a:lnTo>
                  <a:cubicBezTo>
                    <a:pt x="107" y="177"/>
                    <a:pt x="107" y="168"/>
                    <a:pt x="107" y="168"/>
                  </a:cubicBezTo>
                  <a:cubicBezTo>
                    <a:pt x="107" y="171"/>
                    <a:pt x="107" y="174"/>
                    <a:pt x="107" y="177"/>
                  </a:cubicBezTo>
                  <a:lnTo>
                    <a:pt x="107" y="177"/>
                  </a:lnTo>
                  <a:lnTo>
                    <a:pt x="98" y="168"/>
                  </a:lnTo>
                  <a:cubicBezTo>
                    <a:pt x="98" y="168"/>
                    <a:pt x="98" y="168"/>
                    <a:pt x="89" y="159"/>
                  </a:cubicBezTo>
                  <a:cubicBezTo>
                    <a:pt x="62" y="139"/>
                    <a:pt x="46" y="89"/>
                    <a:pt x="24" y="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8"/>
            <p:cNvSpPr/>
            <p:nvPr/>
          </p:nvSpPr>
          <p:spPr>
            <a:xfrm>
              <a:off x="2094702" y="5138729"/>
              <a:ext cx="1766" cy="1578"/>
            </a:xfrm>
            <a:custGeom>
              <a:rect b="b" l="l" r="r" t="t"/>
              <a:pathLst>
                <a:path extrusionOk="0" h="15" w="10">
                  <a:moveTo>
                    <a:pt x="2" y="0"/>
                  </a:moveTo>
                  <a:cubicBezTo>
                    <a:pt x="1" y="0"/>
                    <a:pt x="1" y="5"/>
                    <a:pt x="1" y="15"/>
                  </a:cubicBezTo>
                  <a:cubicBezTo>
                    <a:pt x="1" y="6"/>
                    <a:pt x="1" y="6"/>
                    <a:pt x="10" y="6"/>
                  </a:cubicBezTo>
                  <a:cubicBezTo>
                    <a:pt x="6" y="2"/>
                    <a:pt x="4"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8"/>
            <p:cNvSpPr/>
            <p:nvPr/>
          </p:nvSpPr>
          <p:spPr>
            <a:xfrm>
              <a:off x="2096291" y="5124424"/>
              <a:ext cx="17303" cy="20091"/>
            </a:xfrm>
            <a:custGeom>
              <a:rect b="b" l="l" r="r" t="t"/>
              <a:pathLst>
                <a:path extrusionOk="0" h="191" w="98">
                  <a:moveTo>
                    <a:pt x="97" y="0"/>
                  </a:moveTo>
                  <a:cubicBezTo>
                    <a:pt x="97" y="0"/>
                    <a:pt x="96" y="1"/>
                    <a:pt x="95" y="3"/>
                  </a:cubicBezTo>
                  <a:lnTo>
                    <a:pt x="95" y="3"/>
                  </a:lnTo>
                  <a:cubicBezTo>
                    <a:pt x="96" y="2"/>
                    <a:pt x="97" y="2"/>
                    <a:pt x="98" y="1"/>
                  </a:cubicBezTo>
                  <a:cubicBezTo>
                    <a:pt x="98" y="0"/>
                    <a:pt x="98" y="0"/>
                    <a:pt x="97" y="0"/>
                  </a:cubicBezTo>
                  <a:close/>
                  <a:moveTo>
                    <a:pt x="95" y="3"/>
                  </a:moveTo>
                  <a:lnTo>
                    <a:pt x="95" y="3"/>
                  </a:lnTo>
                  <a:cubicBezTo>
                    <a:pt x="69" y="20"/>
                    <a:pt x="43" y="38"/>
                    <a:pt x="9" y="80"/>
                  </a:cubicBezTo>
                  <a:cubicBezTo>
                    <a:pt x="18" y="89"/>
                    <a:pt x="27" y="107"/>
                    <a:pt x="27" y="142"/>
                  </a:cubicBezTo>
                  <a:cubicBezTo>
                    <a:pt x="24" y="154"/>
                    <a:pt x="21" y="158"/>
                    <a:pt x="18" y="158"/>
                  </a:cubicBezTo>
                  <a:cubicBezTo>
                    <a:pt x="12" y="158"/>
                    <a:pt x="6" y="142"/>
                    <a:pt x="1" y="142"/>
                  </a:cubicBezTo>
                  <a:cubicBezTo>
                    <a:pt x="6" y="159"/>
                    <a:pt x="12" y="190"/>
                    <a:pt x="20" y="190"/>
                  </a:cubicBezTo>
                  <a:cubicBezTo>
                    <a:pt x="24" y="190"/>
                    <a:pt x="29" y="180"/>
                    <a:pt x="36" y="151"/>
                  </a:cubicBezTo>
                  <a:lnTo>
                    <a:pt x="36" y="142"/>
                  </a:lnTo>
                  <a:cubicBezTo>
                    <a:pt x="51" y="83"/>
                    <a:pt x="84" y="17"/>
                    <a:pt x="95"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8"/>
            <p:cNvSpPr/>
            <p:nvPr/>
          </p:nvSpPr>
          <p:spPr>
            <a:xfrm>
              <a:off x="2104059" y="5077089"/>
              <a:ext cx="7945" cy="15883"/>
            </a:xfrm>
            <a:custGeom>
              <a:rect b="b" l="l" r="r" t="t"/>
              <a:pathLst>
                <a:path extrusionOk="0" h="151" w="45">
                  <a:moveTo>
                    <a:pt x="27" y="1"/>
                  </a:moveTo>
                  <a:lnTo>
                    <a:pt x="1" y="71"/>
                  </a:lnTo>
                  <a:lnTo>
                    <a:pt x="18" y="71"/>
                  </a:lnTo>
                  <a:cubicBezTo>
                    <a:pt x="10" y="151"/>
                    <a:pt x="36" y="133"/>
                    <a:pt x="45" y="142"/>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8"/>
            <p:cNvSpPr/>
            <p:nvPr/>
          </p:nvSpPr>
          <p:spPr>
            <a:xfrm>
              <a:off x="2125953" y="5004614"/>
              <a:ext cx="9534" cy="8520"/>
            </a:xfrm>
            <a:custGeom>
              <a:rect b="b" l="l" r="r" t="t"/>
              <a:pathLst>
                <a:path extrusionOk="0" h="81" w="54">
                  <a:moveTo>
                    <a:pt x="0" y="1"/>
                  </a:moveTo>
                  <a:lnTo>
                    <a:pt x="18" y="63"/>
                  </a:lnTo>
                  <a:lnTo>
                    <a:pt x="53" y="8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8"/>
            <p:cNvSpPr/>
            <p:nvPr/>
          </p:nvSpPr>
          <p:spPr>
            <a:xfrm>
              <a:off x="2125953" y="4987048"/>
              <a:ext cx="6356" cy="4733"/>
            </a:xfrm>
            <a:custGeom>
              <a:rect b="b" l="l" r="r" t="t"/>
              <a:pathLst>
                <a:path extrusionOk="0" h="45" w="36">
                  <a:moveTo>
                    <a:pt x="9" y="0"/>
                  </a:moveTo>
                  <a:lnTo>
                    <a:pt x="0" y="44"/>
                  </a:lnTo>
                  <a:lnTo>
                    <a:pt x="36" y="4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8"/>
            <p:cNvSpPr/>
            <p:nvPr/>
          </p:nvSpPr>
          <p:spPr>
            <a:xfrm>
              <a:off x="802306" y="4521696"/>
              <a:ext cx="6533" cy="1052"/>
            </a:xfrm>
            <a:custGeom>
              <a:rect b="b" l="l" r="r" t="t"/>
              <a:pathLst>
                <a:path extrusionOk="0" h="10" w="37">
                  <a:moveTo>
                    <a:pt x="36" y="0"/>
                  </a:moveTo>
                  <a:cubicBezTo>
                    <a:pt x="33" y="0"/>
                    <a:pt x="30" y="1"/>
                    <a:pt x="27" y="3"/>
                  </a:cubicBezTo>
                  <a:lnTo>
                    <a:pt x="27" y="3"/>
                  </a:lnTo>
                  <a:lnTo>
                    <a:pt x="36" y="0"/>
                  </a:lnTo>
                  <a:close/>
                  <a:moveTo>
                    <a:pt x="27" y="3"/>
                  </a:moveTo>
                  <a:lnTo>
                    <a:pt x="1" y="9"/>
                  </a:lnTo>
                  <a:cubicBezTo>
                    <a:pt x="13" y="9"/>
                    <a:pt x="20" y="5"/>
                    <a:pt x="27"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8"/>
            <p:cNvSpPr/>
            <p:nvPr/>
          </p:nvSpPr>
          <p:spPr>
            <a:xfrm>
              <a:off x="856862" y="4518014"/>
              <a:ext cx="3355" cy="1893"/>
            </a:xfrm>
            <a:custGeom>
              <a:rect b="b" l="l" r="r" t="t"/>
              <a:pathLst>
                <a:path extrusionOk="0" h="18" w="19">
                  <a:moveTo>
                    <a:pt x="19" y="0"/>
                  </a:moveTo>
                  <a:cubicBezTo>
                    <a:pt x="1" y="9"/>
                    <a:pt x="1" y="18"/>
                    <a:pt x="10"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8"/>
            <p:cNvSpPr/>
            <p:nvPr/>
          </p:nvSpPr>
          <p:spPr>
            <a:xfrm>
              <a:off x="1806385" y="4544837"/>
              <a:ext cx="15714" cy="11360"/>
            </a:xfrm>
            <a:custGeom>
              <a:rect b="b" l="l" r="r" t="t"/>
              <a:pathLst>
                <a:path extrusionOk="0" h="108" w="89">
                  <a:moveTo>
                    <a:pt x="8" y="0"/>
                  </a:moveTo>
                  <a:cubicBezTo>
                    <a:pt x="5" y="0"/>
                    <a:pt x="2" y="3"/>
                    <a:pt x="0" y="10"/>
                  </a:cubicBezTo>
                  <a:lnTo>
                    <a:pt x="0" y="45"/>
                  </a:lnTo>
                  <a:cubicBezTo>
                    <a:pt x="44" y="63"/>
                    <a:pt x="71" y="89"/>
                    <a:pt x="88" y="107"/>
                  </a:cubicBezTo>
                  <a:cubicBezTo>
                    <a:pt x="60" y="57"/>
                    <a:pt x="25" y="0"/>
                    <a:pt x="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8"/>
            <p:cNvSpPr/>
            <p:nvPr/>
          </p:nvSpPr>
          <p:spPr>
            <a:xfrm>
              <a:off x="1284129" y="4505918"/>
              <a:ext cx="9534" cy="3787"/>
            </a:xfrm>
            <a:custGeom>
              <a:rect b="b" l="l" r="r" t="t"/>
              <a:pathLst>
                <a:path extrusionOk="0" h="36" w="54">
                  <a:moveTo>
                    <a:pt x="53" y="0"/>
                  </a:moveTo>
                  <a:lnTo>
                    <a:pt x="53" y="0"/>
                  </a:lnTo>
                  <a:cubicBezTo>
                    <a:pt x="36" y="9"/>
                    <a:pt x="18" y="18"/>
                    <a:pt x="0" y="27"/>
                  </a:cubicBezTo>
                  <a:lnTo>
                    <a:pt x="18" y="36"/>
                  </a:lnTo>
                  <a:cubicBezTo>
                    <a:pt x="27" y="27"/>
                    <a:pt x="44"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8"/>
            <p:cNvSpPr/>
            <p:nvPr/>
          </p:nvSpPr>
          <p:spPr>
            <a:xfrm>
              <a:off x="1260647" y="4520749"/>
              <a:ext cx="14301" cy="2840"/>
            </a:xfrm>
            <a:custGeom>
              <a:rect b="b" l="l" r="r" t="t"/>
              <a:pathLst>
                <a:path extrusionOk="0" h="27" w="81">
                  <a:moveTo>
                    <a:pt x="1" y="1"/>
                  </a:moveTo>
                  <a:lnTo>
                    <a:pt x="1" y="1"/>
                  </a:lnTo>
                  <a:cubicBezTo>
                    <a:pt x="18" y="9"/>
                    <a:pt x="45" y="18"/>
                    <a:pt x="80" y="27"/>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8"/>
            <p:cNvSpPr/>
            <p:nvPr/>
          </p:nvSpPr>
          <p:spPr>
            <a:xfrm>
              <a:off x="579491" y="4582074"/>
              <a:ext cx="7945" cy="5680"/>
            </a:xfrm>
            <a:custGeom>
              <a:rect b="b" l="l" r="r" t="t"/>
              <a:pathLst>
                <a:path extrusionOk="0" h="54" w="45">
                  <a:moveTo>
                    <a:pt x="0" y="0"/>
                  </a:moveTo>
                  <a:lnTo>
                    <a:pt x="0" y="53"/>
                  </a:lnTo>
                  <a:cubicBezTo>
                    <a:pt x="44" y="9"/>
                    <a:pt x="9"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8"/>
            <p:cNvSpPr/>
            <p:nvPr/>
          </p:nvSpPr>
          <p:spPr>
            <a:xfrm>
              <a:off x="2060450" y="4782668"/>
              <a:ext cx="6356" cy="13990"/>
            </a:xfrm>
            <a:custGeom>
              <a:rect b="b" l="l" r="r" t="t"/>
              <a:pathLst>
                <a:path extrusionOk="0" h="133" w="36">
                  <a:moveTo>
                    <a:pt x="18" y="1"/>
                  </a:moveTo>
                  <a:cubicBezTo>
                    <a:pt x="18" y="62"/>
                    <a:pt x="0" y="124"/>
                    <a:pt x="36" y="133"/>
                  </a:cubicBezTo>
                  <a:cubicBezTo>
                    <a:pt x="36" y="80"/>
                    <a:pt x="27" y="36"/>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8"/>
            <p:cNvSpPr/>
            <p:nvPr/>
          </p:nvSpPr>
          <p:spPr>
            <a:xfrm>
              <a:off x="816430" y="4479936"/>
              <a:ext cx="7945" cy="2840"/>
            </a:xfrm>
            <a:custGeom>
              <a:rect b="b" l="l" r="r" t="t"/>
              <a:pathLst>
                <a:path extrusionOk="0" h="27" w="45">
                  <a:moveTo>
                    <a:pt x="36" y="0"/>
                  </a:moveTo>
                  <a:lnTo>
                    <a:pt x="36" y="0"/>
                  </a:lnTo>
                  <a:cubicBezTo>
                    <a:pt x="9" y="9"/>
                    <a:pt x="0" y="18"/>
                    <a:pt x="0" y="26"/>
                  </a:cubicBezTo>
                  <a:cubicBezTo>
                    <a:pt x="27" y="18"/>
                    <a:pt x="44" y="9"/>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8"/>
            <p:cNvSpPr/>
            <p:nvPr/>
          </p:nvSpPr>
          <p:spPr>
            <a:xfrm>
              <a:off x="2055683" y="4766889"/>
              <a:ext cx="8122" cy="15883"/>
            </a:xfrm>
            <a:custGeom>
              <a:rect b="b" l="l" r="r" t="t"/>
              <a:pathLst>
                <a:path extrusionOk="0" h="151" w="46">
                  <a:moveTo>
                    <a:pt x="1" y="0"/>
                  </a:moveTo>
                  <a:lnTo>
                    <a:pt x="1" y="27"/>
                  </a:lnTo>
                  <a:cubicBezTo>
                    <a:pt x="19" y="62"/>
                    <a:pt x="36" y="98"/>
                    <a:pt x="45" y="151"/>
                  </a:cubicBezTo>
                  <a:cubicBezTo>
                    <a:pt x="45" y="98"/>
                    <a:pt x="36" y="4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8"/>
            <p:cNvSpPr/>
            <p:nvPr/>
          </p:nvSpPr>
          <p:spPr>
            <a:xfrm>
              <a:off x="209958" y="5143147"/>
              <a:ext cx="1766" cy="1262"/>
            </a:xfrm>
            <a:custGeom>
              <a:rect b="b" l="l" r="r" t="t"/>
              <a:pathLst>
                <a:path extrusionOk="0" h="12" w="10">
                  <a:moveTo>
                    <a:pt x="9" y="0"/>
                  </a:moveTo>
                  <a:lnTo>
                    <a:pt x="9" y="0"/>
                  </a:lnTo>
                  <a:cubicBezTo>
                    <a:pt x="9" y="8"/>
                    <a:pt x="9" y="8"/>
                    <a:pt x="0" y="8"/>
                  </a:cubicBezTo>
                  <a:cubicBezTo>
                    <a:pt x="3" y="11"/>
                    <a:pt x="5" y="12"/>
                    <a:pt x="6" y="12"/>
                  </a:cubicBezTo>
                  <a:cubicBezTo>
                    <a:pt x="9" y="12"/>
                    <a:pt x="9" y="6"/>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8"/>
            <p:cNvSpPr/>
            <p:nvPr/>
          </p:nvSpPr>
          <p:spPr>
            <a:xfrm>
              <a:off x="100845" y="5305558"/>
              <a:ext cx="177" cy="7574"/>
            </a:xfrm>
            <a:custGeom>
              <a:rect b="b" l="l" r="r" t="t"/>
              <a:pathLst>
                <a:path extrusionOk="0" h="72" w="1">
                  <a:moveTo>
                    <a:pt x="0" y="71"/>
                  </a:moveTo>
                  <a:cubicBezTo>
                    <a:pt x="0" y="54"/>
                    <a:pt x="0" y="27"/>
                    <a:pt x="0" y="1"/>
                  </a:cubicBezTo>
                  <a:cubicBezTo>
                    <a:pt x="0" y="18"/>
                    <a:pt x="0" y="36"/>
                    <a:pt x="0" y="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8"/>
            <p:cNvSpPr/>
            <p:nvPr/>
          </p:nvSpPr>
          <p:spPr>
            <a:xfrm>
              <a:off x="2113417" y="4913627"/>
              <a:ext cx="1589" cy="1999"/>
            </a:xfrm>
            <a:custGeom>
              <a:rect b="b" l="l" r="r" t="t"/>
              <a:pathLst>
                <a:path extrusionOk="0" h="19" w="9">
                  <a:moveTo>
                    <a:pt x="1" y="0"/>
                  </a:moveTo>
                  <a:lnTo>
                    <a:pt x="1" y="0"/>
                  </a:lnTo>
                  <a:cubicBezTo>
                    <a:pt x="4" y="14"/>
                    <a:pt x="6" y="18"/>
                    <a:pt x="7" y="18"/>
                  </a:cubicBezTo>
                  <a:cubicBezTo>
                    <a:pt x="8" y="18"/>
                    <a:pt x="6" y="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8"/>
            <p:cNvSpPr/>
            <p:nvPr/>
          </p:nvSpPr>
          <p:spPr>
            <a:xfrm>
              <a:off x="2090111" y="4934033"/>
              <a:ext cx="3178" cy="1999"/>
            </a:xfrm>
            <a:custGeom>
              <a:rect b="b" l="l" r="r" t="t"/>
              <a:pathLst>
                <a:path extrusionOk="0" h="19" w="18">
                  <a:moveTo>
                    <a:pt x="0" y="1"/>
                  </a:moveTo>
                  <a:cubicBezTo>
                    <a:pt x="9" y="1"/>
                    <a:pt x="9" y="10"/>
                    <a:pt x="18" y="18"/>
                  </a:cubicBezTo>
                  <a:cubicBezTo>
                    <a:pt x="18"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8"/>
            <p:cNvSpPr/>
            <p:nvPr/>
          </p:nvSpPr>
          <p:spPr>
            <a:xfrm>
              <a:off x="1994947" y="4736280"/>
              <a:ext cx="177" cy="947"/>
            </a:xfrm>
            <a:custGeom>
              <a:rect b="b" l="l" r="r" t="t"/>
              <a:pathLst>
                <a:path extrusionOk="0" h="9" w="1">
                  <a:moveTo>
                    <a:pt x="1" y="0"/>
                  </a:moveTo>
                  <a:lnTo>
                    <a:pt x="1" y="0"/>
                  </a:lnTo>
                  <a:cubicBezTo>
                    <a:pt x="1"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8"/>
            <p:cNvSpPr/>
            <p:nvPr/>
          </p:nvSpPr>
          <p:spPr>
            <a:xfrm>
              <a:off x="2111828" y="4914573"/>
              <a:ext cx="1766" cy="5680"/>
            </a:xfrm>
            <a:custGeom>
              <a:rect b="b" l="l" r="r" t="t"/>
              <a:pathLst>
                <a:path extrusionOk="0" h="54" w="10">
                  <a:moveTo>
                    <a:pt x="10" y="0"/>
                  </a:moveTo>
                  <a:cubicBezTo>
                    <a:pt x="1" y="9"/>
                    <a:pt x="1" y="27"/>
                    <a:pt x="1" y="53"/>
                  </a:cubicBezTo>
                  <a:cubicBezTo>
                    <a:pt x="1" y="36"/>
                    <a:pt x="10" y="18"/>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8"/>
            <p:cNvSpPr/>
            <p:nvPr/>
          </p:nvSpPr>
          <p:spPr>
            <a:xfrm>
              <a:off x="2115006" y="4919202"/>
              <a:ext cx="1766" cy="3787"/>
            </a:xfrm>
            <a:custGeom>
              <a:rect b="b" l="l" r="r" t="t"/>
              <a:pathLst>
                <a:path extrusionOk="0" h="36" w="10">
                  <a:moveTo>
                    <a:pt x="0" y="0"/>
                  </a:moveTo>
                  <a:cubicBezTo>
                    <a:pt x="0" y="9"/>
                    <a:pt x="0" y="27"/>
                    <a:pt x="0" y="36"/>
                  </a:cubicBezTo>
                  <a:cubicBezTo>
                    <a:pt x="9" y="36"/>
                    <a:pt x="9" y="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8"/>
            <p:cNvSpPr/>
            <p:nvPr/>
          </p:nvSpPr>
          <p:spPr>
            <a:xfrm>
              <a:off x="2111828" y="4908367"/>
              <a:ext cx="1766" cy="6311"/>
            </a:xfrm>
            <a:custGeom>
              <a:rect b="b" l="l" r="r" t="t"/>
              <a:pathLst>
                <a:path extrusionOk="0" h="60" w="10">
                  <a:moveTo>
                    <a:pt x="1" y="0"/>
                  </a:moveTo>
                  <a:cubicBezTo>
                    <a:pt x="1" y="25"/>
                    <a:pt x="10" y="42"/>
                    <a:pt x="10" y="59"/>
                  </a:cubicBezTo>
                  <a:cubicBezTo>
                    <a:pt x="10" y="50"/>
                    <a:pt x="10" y="50"/>
                    <a:pt x="10" y="50"/>
                  </a:cubicBezTo>
                  <a:cubicBezTo>
                    <a:pt x="10" y="42"/>
                    <a:pt x="1" y="2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8"/>
            <p:cNvSpPr/>
            <p:nvPr/>
          </p:nvSpPr>
          <p:spPr>
            <a:xfrm>
              <a:off x="390752" y="4832842"/>
              <a:ext cx="1766" cy="2945"/>
            </a:xfrm>
            <a:custGeom>
              <a:rect b="b" l="l" r="r" t="t"/>
              <a:pathLst>
                <a:path extrusionOk="0" h="28" w="10">
                  <a:moveTo>
                    <a:pt x="1" y="0"/>
                  </a:moveTo>
                  <a:cubicBezTo>
                    <a:pt x="5" y="20"/>
                    <a:pt x="7" y="27"/>
                    <a:pt x="8" y="27"/>
                  </a:cubicBezTo>
                  <a:cubicBezTo>
                    <a:pt x="10" y="27"/>
                    <a:pt x="10" y="15"/>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28"/>
            <p:cNvSpPr/>
            <p:nvPr/>
          </p:nvSpPr>
          <p:spPr>
            <a:xfrm>
              <a:off x="1633359" y="4553252"/>
              <a:ext cx="177" cy="1052"/>
            </a:xfrm>
            <a:custGeom>
              <a:rect b="b" l="l" r="r" t="t"/>
              <a:pathLst>
                <a:path extrusionOk="0" h="10" w="1">
                  <a:moveTo>
                    <a:pt x="0" y="9"/>
                  </a:moveTo>
                  <a:lnTo>
                    <a:pt x="0" y="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8"/>
            <p:cNvSpPr/>
            <p:nvPr/>
          </p:nvSpPr>
          <p:spPr>
            <a:xfrm>
              <a:off x="1609877" y="4542102"/>
              <a:ext cx="23659" cy="11255"/>
            </a:xfrm>
            <a:custGeom>
              <a:rect b="b" l="l" r="r" t="t"/>
              <a:pathLst>
                <a:path extrusionOk="0" h="107" w="134">
                  <a:moveTo>
                    <a:pt x="115" y="1"/>
                  </a:moveTo>
                  <a:lnTo>
                    <a:pt x="1" y="107"/>
                  </a:lnTo>
                  <a:cubicBezTo>
                    <a:pt x="29" y="95"/>
                    <a:pt x="49" y="90"/>
                    <a:pt x="68" y="90"/>
                  </a:cubicBezTo>
                  <a:cubicBezTo>
                    <a:pt x="90" y="90"/>
                    <a:pt x="109" y="97"/>
                    <a:pt x="133" y="107"/>
                  </a:cubicBezTo>
                  <a:lnTo>
                    <a:pt x="1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8"/>
            <p:cNvSpPr/>
            <p:nvPr/>
          </p:nvSpPr>
          <p:spPr>
            <a:xfrm>
              <a:off x="478147" y="4592067"/>
              <a:ext cx="1649577" cy="762820"/>
            </a:xfrm>
            <a:custGeom>
              <a:rect b="b" l="l" r="r" t="t"/>
              <a:pathLst>
                <a:path extrusionOk="0" h="7252" w="9343">
                  <a:moveTo>
                    <a:pt x="3859" y="364"/>
                  </a:moveTo>
                  <a:cubicBezTo>
                    <a:pt x="3856" y="365"/>
                    <a:pt x="3854" y="366"/>
                    <a:pt x="3852" y="367"/>
                  </a:cubicBezTo>
                  <a:lnTo>
                    <a:pt x="3852" y="367"/>
                  </a:lnTo>
                  <a:cubicBezTo>
                    <a:pt x="3854" y="366"/>
                    <a:pt x="3857" y="365"/>
                    <a:pt x="3859" y="364"/>
                  </a:cubicBezTo>
                  <a:close/>
                  <a:moveTo>
                    <a:pt x="5554" y="364"/>
                  </a:moveTo>
                  <a:cubicBezTo>
                    <a:pt x="5581" y="364"/>
                    <a:pt x="5598" y="364"/>
                    <a:pt x="5625" y="373"/>
                  </a:cubicBezTo>
                  <a:cubicBezTo>
                    <a:pt x="5620" y="376"/>
                    <a:pt x="5614" y="377"/>
                    <a:pt x="5609" y="377"/>
                  </a:cubicBezTo>
                  <a:cubicBezTo>
                    <a:pt x="5595" y="377"/>
                    <a:pt x="5579" y="371"/>
                    <a:pt x="5554" y="364"/>
                  </a:cubicBezTo>
                  <a:close/>
                  <a:moveTo>
                    <a:pt x="3377" y="381"/>
                  </a:moveTo>
                  <a:lnTo>
                    <a:pt x="3364" y="382"/>
                  </a:lnTo>
                  <a:cubicBezTo>
                    <a:pt x="3369" y="382"/>
                    <a:pt x="3373" y="382"/>
                    <a:pt x="3377" y="381"/>
                  </a:cubicBezTo>
                  <a:close/>
                  <a:moveTo>
                    <a:pt x="5858" y="479"/>
                  </a:moveTo>
                  <a:lnTo>
                    <a:pt x="5854" y="479"/>
                  </a:lnTo>
                  <a:cubicBezTo>
                    <a:pt x="5856" y="479"/>
                    <a:pt x="5857" y="479"/>
                    <a:pt x="5858" y="479"/>
                  </a:cubicBezTo>
                  <a:close/>
                  <a:moveTo>
                    <a:pt x="6413" y="483"/>
                  </a:moveTo>
                  <a:lnTo>
                    <a:pt x="6413" y="483"/>
                  </a:lnTo>
                  <a:cubicBezTo>
                    <a:pt x="6408" y="484"/>
                    <a:pt x="6403" y="484"/>
                    <a:pt x="6398" y="485"/>
                  </a:cubicBezTo>
                  <a:lnTo>
                    <a:pt x="6398" y="485"/>
                  </a:lnTo>
                  <a:cubicBezTo>
                    <a:pt x="6397" y="484"/>
                    <a:pt x="6395" y="484"/>
                    <a:pt x="6393" y="484"/>
                  </a:cubicBezTo>
                  <a:cubicBezTo>
                    <a:pt x="6390" y="484"/>
                    <a:pt x="6387" y="485"/>
                    <a:pt x="6384" y="488"/>
                  </a:cubicBezTo>
                  <a:cubicBezTo>
                    <a:pt x="6389" y="487"/>
                    <a:pt x="6393" y="485"/>
                    <a:pt x="6398" y="485"/>
                  </a:cubicBezTo>
                  <a:lnTo>
                    <a:pt x="6398" y="485"/>
                  </a:lnTo>
                  <a:cubicBezTo>
                    <a:pt x="6404" y="486"/>
                    <a:pt x="6411" y="488"/>
                    <a:pt x="6419" y="488"/>
                  </a:cubicBezTo>
                  <a:cubicBezTo>
                    <a:pt x="6417" y="486"/>
                    <a:pt x="6415" y="485"/>
                    <a:pt x="6413" y="483"/>
                  </a:cubicBezTo>
                  <a:close/>
                  <a:moveTo>
                    <a:pt x="7411" y="529"/>
                  </a:moveTo>
                  <a:cubicBezTo>
                    <a:pt x="7413" y="529"/>
                    <a:pt x="7416" y="529"/>
                    <a:pt x="7421" y="531"/>
                  </a:cubicBezTo>
                  <a:lnTo>
                    <a:pt x="7421" y="531"/>
                  </a:lnTo>
                  <a:cubicBezTo>
                    <a:pt x="7416" y="533"/>
                    <a:pt x="7412" y="537"/>
                    <a:pt x="7408" y="541"/>
                  </a:cubicBezTo>
                  <a:cubicBezTo>
                    <a:pt x="7408" y="535"/>
                    <a:pt x="7404" y="529"/>
                    <a:pt x="7411" y="529"/>
                  </a:cubicBezTo>
                  <a:close/>
                  <a:moveTo>
                    <a:pt x="7336" y="751"/>
                  </a:moveTo>
                  <a:cubicBezTo>
                    <a:pt x="7337" y="752"/>
                    <a:pt x="7337" y="752"/>
                    <a:pt x="7338" y="753"/>
                  </a:cubicBezTo>
                  <a:cubicBezTo>
                    <a:pt x="7337" y="752"/>
                    <a:pt x="7337" y="752"/>
                    <a:pt x="7336" y="751"/>
                  </a:cubicBezTo>
                  <a:close/>
                  <a:moveTo>
                    <a:pt x="7375" y="761"/>
                  </a:moveTo>
                  <a:cubicBezTo>
                    <a:pt x="7375" y="762"/>
                    <a:pt x="7374" y="762"/>
                    <a:pt x="7373" y="762"/>
                  </a:cubicBezTo>
                  <a:cubicBezTo>
                    <a:pt x="7374" y="762"/>
                    <a:pt x="7375" y="762"/>
                    <a:pt x="7375" y="761"/>
                  </a:cubicBezTo>
                  <a:close/>
                  <a:moveTo>
                    <a:pt x="1993" y="1276"/>
                  </a:moveTo>
                  <a:cubicBezTo>
                    <a:pt x="1991" y="1287"/>
                    <a:pt x="1989" y="1298"/>
                    <a:pt x="1987" y="1309"/>
                  </a:cubicBezTo>
                  <a:cubicBezTo>
                    <a:pt x="1991" y="1297"/>
                    <a:pt x="1992" y="1286"/>
                    <a:pt x="1993" y="1276"/>
                  </a:cubicBezTo>
                  <a:close/>
                  <a:moveTo>
                    <a:pt x="1669" y="2254"/>
                  </a:moveTo>
                  <a:lnTo>
                    <a:pt x="1669" y="2254"/>
                  </a:lnTo>
                  <a:cubicBezTo>
                    <a:pt x="1667" y="2265"/>
                    <a:pt x="1664" y="2274"/>
                    <a:pt x="1662" y="2284"/>
                  </a:cubicBezTo>
                  <a:lnTo>
                    <a:pt x="1662" y="2284"/>
                  </a:lnTo>
                  <a:cubicBezTo>
                    <a:pt x="1666" y="2273"/>
                    <a:pt x="1669" y="2262"/>
                    <a:pt x="1669" y="2254"/>
                  </a:cubicBezTo>
                  <a:close/>
                  <a:moveTo>
                    <a:pt x="1069" y="3199"/>
                  </a:moveTo>
                  <a:lnTo>
                    <a:pt x="1069" y="3199"/>
                  </a:lnTo>
                  <a:cubicBezTo>
                    <a:pt x="1064" y="3225"/>
                    <a:pt x="1062" y="3234"/>
                    <a:pt x="1060" y="3234"/>
                  </a:cubicBezTo>
                  <a:cubicBezTo>
                    <a:pt x="1058" y="3234"/>
                    <a:pt x="1055" y="3225"/>
                    <a:pt x="1051" y="3216"/>
                  </a:cubicBezTo>
                  <a:lnTo>
                    <a:pt x="1069" y="3199"/>
                  </a:lnTo>
                  <a:close/>
                  <a:moveTo>
                    <a:pt x="596" y="4424"/>
                  </a:moveTo>
                  <a:cubicBezTo>
                    <a:pt x="595" y="4425"/>
                    <a:pt x="593" y="4425"/>
                    <a:pt x="592" y="4426"/>
                  </a:cubicBezTo>
                  <a:cubicBezTo>
                    <a:pt x="593" y="4426"/>
                    <a:pt x="595" y="4425"/>
                    <a:pt x="596" y="4424"/>
                  </a:cubicBezTo>
                  <a:close/>
                  <a:moveTo>
                    <a:pt x="3926" y="0"/>
                  </a:moveTo>
                  <a:cubicBezTo>
                    <a:pt x="3884" y="0"/>
                    <a:pt x="3777" y="49"/>
                    <a:pt x="3686" y="49"/>
                  </a:cubicBezTo>
                  <a:cubicBezTo>
                    <a:pt x="3663" y="49"/>
                    <a:pt x="3640" y="46"/>
                    <a:pt x="3620" y="38"/>
                  </a:cubicBezTo>
                  <a:lnTo>
                    <a:pt x="3620" y="38"/>
                  </a:lnTo>
                  <a:cubicBezTo>
                    <a:pt x="3647" y="55"/>
                    <a:pt x="3665" y="73"/>
                    <a:pt x="3620" y="91"/>
                  </a:cubicBezTo>
                  <a:cubicBezTo>
                    <a:pt x="3616" y="91"/>
                    <a:pt x="3611" y="91"/>
                    <a:pt x="3605" y="91"/>
                  </a:cubicBezTo>
                  <a:cubicBezTo>
                    <a:pt x="3551" y="91"/>
                    <a:pt x="3475" y="65"/>
                    <a:pt x="3411" y="65"/>
                  </a:cubicBezTo>
                  <a:cubicBezTo>
                    <a:pt x="3380" y="65"/>
                    <a:pt x="3351" y="72"/>
                    <a:pt x="3329" y="91"/>
                  </a:cubicBezTo>
                  <a:cubicBezTo>
                    <a:pt x="3320" y="91"/>
                    <a:pt x="3320" y="82"/>
                    <a:pt x="3311" y="82"/>
                  </a:cubicBezTo>
                  <a:cubicBezTo>
                    <a:pt x="3258" y="100"/>
                    <a:pt x="3117" y="126"/>
                    <a:pt x="3091" y="161"/>
                  </a:cubicBezTo>
                  <a:cubicBezTo>
                    <a:pt x="3076" y="140"/>
                    <a:pt x="3053" y="131"/>
                    <a:pt x="3026" y="131"/>
                  </a:cubicBezTo>
                  <a:cubicBezTo>
                    <a:pt x="2936" y="131"/>
                    <a:pt x="2798" y="228"/>
                    <a:pt x="2734" y="228"/>
                  </a:cubicBezTo>
                  <a:cubicBezTo>
                    <a:pt x="2718" y="228"/>
                    <a:pt x="2707" y="222"/>
                    <a:pt x="2702" y="205"/>
                  </a:cubicBezTo>
                  <a:cubicBezTo>
                    <a:pt x="2640" y="223"/>
                    <a:pt x="2579" y="250"/>
                    <a:pt x="2517" y="276"/>
                  </a:cubicBezTo>
                  <a:lnTo>
                    <a:pt x="2517" y="267"/>
                  </a:lnTo>
                  <a:cubicBezTo>
                    <a:pt x="2402" y="311"/>
                    <a:pt x="2375" y="364"/>
                    <a:pt x="2349" y="409"/>
                  </a:cubicBezTo>
                  <a:cubicBezTo>
                    <a:pt x="2344" y="410"/>
                    <a:pt x="2340" y="411"/>
                    <a:pt x="2337" y="411"/>
                  </a:cubicBezTo>
                  <a:cubicBezTo>
                    <a:pt x="2325" y="411"/>
                    <a:pt x="2331" y="398"/>
                    <a:pt x="2331" y="391"/>
                  </a:cubicBezTo>
                  <a:lnTo>
                    <a:pt x="2331" y="391"/>
                  </a:lnTo>
                  <a:cubicBezTo>
                    <a:pt x="2164" y="479"/>
                    <a:pt x="2146" y="506"/>
                    <a:pt x="2075" y="647"/>
                  </a:cubicBezTo>
                  <a:lnTo>
                    <a:pt x="2040" y="638"/>
                  </a:lnTo>
                  <a:cubicBezTo>
                    <a:pt x="2022" y="682"/>
                    <a:pt x="1810" y="815"/>
                    <a:pt x="1757" y="1009"/>
                  </a:cubicBezTo>
                  <a:cubicBezTo>
                    <a:pt x="1757" y="1009"/>
                    <a:pt x="1757" y="1000"/>
                    <a:pt x="1757" y="983"/>
                  </a:cubicBezTo>
                  <a:cubicBezTo>
                    <a:pt x="1687" y="1186"/>
                    <a:pt x="1475" y="1406"/>
                    <a:pt x="1563" y="1530"/>
                  </a:cubicBezTo>
                  <a:lnTo>
                    <a:pt x="1554" y="1662"/>
                  </a:lnTo>
                  <a:cubicBezTo>
                    <a:pt x="1572" y="1616"/>
                    <a:pt x="1584" y="1600"/>
                    <a:pt x="1592" y="1600"/>
                  </a:cubicBezTo>
                  <a:cubicBezTo>
                    <a:pt x="1607" y="1600"/>
                    <a:pt x="1609" y="1657"/>
                    <a:pt x="1622" y="1657"/>
                  </a:cubicBezTo>
                  <a:cubicBezTo>
                    <a:pt x="1625" y="1657"/>
                    <a:pt x="1629" y="1653"/>
                    <a:pt x="1634" y="1645"/>
                  </a:cubicBezTo>
                  <a:lnTo>
                    <a:pt x="1634" y="1645"/>
                  </a:lnTo>
                  <a:cubicBezTo>
                    <a:pt x="1628" y="1694"/>
                    <a:pt x="1591" y="1752"/>
                    <a:pt x="1576" y="1752"/>
                  </a:cubicBezTo>
                  <a:cubicBezTo>
                    <a:pt x="1569" y="1752"/>
                    <a:pt x="1567" y="1742"/>
                    <a:pt x="1572" y="1715"/>
                  </a:cubicBezTo>
                  <a:lnTo>
                    <a:pt x="1581" y="1707"/>
                  </a:lnTo>
                  <a:cubicBezTo>
                    <a:pt x="1576" y="1703"/>
                    <a:pt x="1572" y="1701"/>
                    <a:pt x="1568" y="1701"/>
                  </a:cubicBezTo>
                  <a:cubicBezTo>
                    <a:pt x="1525" y="1701"/>
                    <a:pt x="1500" y="1893"/>
                    <a:pt x="1462" y="1893"/>
                  </a:cubicBezTo>
                  <a:cubicBezTo>
                    <a:pt x="1460" y="1893"/>
                    <a:pt x="1459" y="1893"/>
                    <a:pt x="1457" y="1892"/>
                  </a:cubicBezTo>
                  <a:cubicBezTo>
                    <a:pt x="1369" y="2219"/>
                    <a:pt x="1254" y="2519"/>
                    <a:pt x="1157" y="2819"/>
                  </a:cubicBezTo>
                  <a:lnTo>
                    <a:pt x="1219" y="2801"/>
                  </a:lnTo>
                  <a:lnTo>
                    <a:pt x="1219" y="2801"/>
                  </a:lnTo>
                  <a:lnTo>
                    <a:pt x="1183" y="2899"/>
                  </a:lnTo>
                  <a:cubicBezTo>
                    <a:pt x="1177" y="2909"/>
                    <a:pt x="1167" y="2915"/>
                    <a:pt x="1160" y="2915"/>
                  </a:cubicBezTo>
                  <a:cubicBezTo>
                    <a:pt x="1148" y="2915"/>
                    <a:pt x="1140" y="2898"/>
                    <a:pt x="1157" y="2854"/>
                  </a:cubicBezTo>
                  <a:lnTo>
                    <a:pt x="1157" y="2854"/>
                  </a:lnTo>
                  <a:cubicBezTo>
                    <a:pt x="1122" y="2881"/>
                    <a:pt x="1139" y="2987"/>
                    <a:pt x="1157" y="2987"/>
                  </a:cubicBezTo>
                  <a:cubicBezTo>
                    <a:pt x="1139" y="3023"/>
                    <a:pt x="1127" y="3036"/>
                    <a:pt x="1119" y="3036"/>
                  </a:cubicBezTo>
                  <a:cubicBezTo>
                    <a:pt x="1100" y="3036"/>
                    <a:pt x="1108" y="2954"/>
                    <a:pt x="1106" y="2954"/>
                  </a:cubicBezTo>
                  <a:lnTo>
                    <a:pt x="1106" y="2954"/>
                  </a:lnTo>
                  <a:cubicBezTo>
                    <a:pt x="1105" y="2954"/>
                    <a:pt x="1105" y="2956"/>
                    <a:pt x="1104" y="2960"/>
                  </a:cubicBezTo>
                  <a:lnTo>
                    <a:pt x="1086" y="3022"/>
                  </a:lnTo>
                  <a:lnTo>
                    <a:pt x="1095" y="3005"/>
                  </a:lnTo>
                  <a:lnTo>
                    <a:pt x="1095" y="3005"/>
                  </a:lnTo>
                  <a:cubicBezTo>
                    <a:pt x="1104" y="3066"/>
                    <a:pt x="1122" y="3075"/>
                    <a:pt x="1086" y="3163"/>
                  </a:cubicBezTo>
                  <a:cubicBezTo>
                    <a:pt x="1060" y="3216"/>
                    <a:pt x="1051" y="3181"/>
                    <a:pt x="1042" y="3208"/>
                  </a:cubicBezTo>
                  <a:cubicBezTo>
                    <a:pt x="1042" y="3205"/>
                    <a:pt x="1042" y="3204"/>
                    <a:pt x="1041" y="3204"/>
                  </a:cubicBezTo>
                  <a:cubicBezTo>
                    <a:pt x="1038" y="3204"/>
                    <a:pt x="1033" y="3214"/>
                    <a:pt x="1033" y="3234"/>
                  </a:cubicBezTo>
                  <a:lnTo>
                    <a:pt x="980" y="3367"/>
                  </a:lnTo>
                  <a:lnTo>
                    <a:pt x="980" y="3367"/>
                  </a:lnTo>
                  <a:lnTo>
                    <a:pt x="1033" y="3331"/>
                  </a:lnTo>
                  <a:lnTo>
                    <a:pt x="1033" y="3331"/>
                  </a:lnTo>
                  <a:cubicBezTo>
                    <a:pt x="1033" y="3377"/>
                    <a:pt x="1014" y="3418"/>
                    <a:pt x="1029" y="3418"/>
                  </a:cubicBezTo>
                  <a:cubicBezTo>
                    <a:pt x="1034" y="3418"/>
                    <a:pt x="1044" y="3413"/>
                    <a:pt x="1060" y="3402"/>
                  </a:cubicBezTo>
                  <a:lnTo>
                    <a:pt x="1060" y="3402"/>
                  </a:lnTo>
                  <a:cubicBezTo>
                    <a:pt x="963" y="3472"/>
                    <a:pt x="866" y="3879"/>
                    <a:pt x="830" y="3923"/>
                  </a:cubicBezTo>
                  <a:cubicBezTo>
                    <a:pt x="821" y="4011"/>
                    <a:pt x="795" y="4091"/>
                    <a:pt x="751" y="4188"/>
                  </a:cubicBezTo>
                  <a:cubicBezTo>
                    <a:pt x="756" y="4182"/>
                    <a:pt x="766" y="4178"/>
                    <a:pt x="774" y="4178"/>
                  </a:cubicBezTo>
                  <a:cubicBezTo>
                    <a:pt x="792" y="4178"/>
                    <a:pt x="807" y="4196"/>
                    <a:pt x="777" y="4250"/>
                  </a:cubicBezTo>
                  <a:cubicBezTo>
                    <a:pt x="768" y="4241"/>
                    <a:pt x="760" y="4238"/>
                    <a:pt x="752" y="4238"/>
                  </a:cubicBezTo>
                  <a:cubicBezTo>
                    <a:pt x="700" y="4238"/>
                    <a:pt x="670" y="4390"/>
                    <a:pt x="596" y="4424"/>
                  </a:cubicBezTo>
                  <a:lnTo>
                    <a:pt x="596" y="4424"/>
                  </a:lnTo>
                  <a:cubicBezTo>
                    <a:pt x="598" y="4423"/>
                    <a:pt x="600" y="4423"/>
                    <a:pt x="602" y="4423"/>
                  </a:cubicBezTo>
                  <a:cubicBezTo>
                    <a:pt x="639" y="4423"/>
                    <a:pt x="539" y="4614"/>
                    <a:pt x="577" y="4614"/>
                  </a:cubicBezTo>
                  <a:cubicBezTo>
                    <a:pt x="582" y="4614"/>
                    <a:pt x="590" y="4611"/>
                    <a:pt x="601" y="4603"/>
                  </a:cubicBezTo>
                  <a:lnTo>
                    <a:pt x="601" y="4603"/>
                  </a:lnTo>
                  <a:cubicBezTo>
                    <a:pt x="589" y="4624"/>
                    <a:pt x="581" y="4630"/>
                    <a:pt x="574" y="4630"/>
                  </a:cubicBezTo>
                  <a:cubicBezTo>
                    <a:pt x="566" y="4630"/>
                    <a:pt x="561" y="4623"/>
                    <a:pt x="552" y="4623"/>
                  </a:cubicBezTo>
                  <a:cubicBezTo>
                    <a:pt x="547" y="4623"/>
                    <a:pt x="540" y="4626"/>
                    <a:pt x="530" y="4638"/>
                  </a:cubicBezTo>
                  <a:cubicBezTo>
                    <a:pt x="495" y="4815"/>
                    <a:pt x="353" y="4991"/>
                    <a:pt x="292" y="5221"/>
                  </a:cubicBezTo>
                  <a:cubicBezTo>
                    <a:pt x="296" y="5221"/>
                    <a:pt x="307" y="5214"/>
                    <a:pt x="317" y="5214"/>
                  </a:cubicBezTo>
                  <a:cubicBezTo>
                    <a:pt x="327" y="5214"/>
                    <a:pt x="336" y="5221"/>
                    <a:pt x="336" y="5247"/>
                  </a:cubicBezTo>
                  <a:lnTo>
                    <a:pt x="247" y="5344"/>
                  </a:lnTo>
                  <a:cubicBezTo>
                    <a:pt x="239" y="5389"/>
                    <a:pt x="300" y="5397"/>
                    <a:pt x="239" y="5468"/>
                  </a:cubicBezTo>
                  <a:cubicBezTo>
                    <a:pt x="243" y="5464"/>
                    <a:pt x="250" y="5459"/>
                    <a:pt x="255" y="5459"/>
                  </a:cubicBezTo>
                  <a:cubicBezTo>
                    <a:pt x="261" y="5459"/>
                    <a:pt x="265" y="5464"/>
                    <a:pt x="265" y="5477"/>
                  </a:cubicBezTo>
                  <a:cubicBezTo>
                    <a:pt x="89" y="5892"/>
                    <a:pt x="124" y="6369"/>
                    <a:pt x="0" y="6819"/>
                  </a:cubicBezTo>
                  <a:cubicBezTo>
                    <a:pt x="10" y="6797"/>
                    <a:pt x="16" y="6788"/>
                    <a:pt x="20" y="6788"/>
                  </a:cubicBezTo>
                  <a:cubicBezTo>
                    <a:pt x="27" y="6788"/>
                    <a:pt x="27" y="6817"/>
                    <a:pt x="27" y="6845"/>
                  </a:cubicBezTo>
                  <a:cubicBezTo>
                    <a:pt x="27" y="6837"/>
                    <a:pt x="30" y="6834"/>
                    <a:pt x="34" y="6834"/>
                  </a:cubicBezTo>
                  <a:cubicBezTo>
                    <a:pt x="43" y="6834"/>
                    <a:pt x="59" y="6845"/>
                    <a:pt x="71" y="6845"/>
                  </a:cubicBezTo>
                  <a:lnTo>
                    <a:pt x="18" y="7031"/>
                  </a:lnTo>
                  <a:cubicBezTo>
                    <a:pt x="62" y="7066"/>
                    <a:pt x="27" y="7234"/>
                    <a:pt x="71" y="7252"/>
                  </a:cubicBezTo>
                  <a:lnTo>
                    <a:pt x="62" y="7199"/>
                  </a:lnTo>
                  <a:lnTo>
                    <a:pt x="62" y="7199"/>
                  </a:lnTo>
                  <a:cubicBezTo>
                    <a:pt x="71" y="7210"/>
                    <a:pt x="79" y="7215"/>
                    <a:pt x="88" y="7215"/>
                  </a:cubicBezTo>
                  <a:cubicBezTo>
                    <a:pt x="131" y="7215"/>
                    <a:pt x="177" y="7092"/>
                    <a:pt x="234" y="7092"/>
                  </a:cubicBezTo>
                  <a:cubicBezTo>
                    <a:pt x="235" y="7092"/>
                    <a:pt x="237" y="7092"/>
                    <a:pt x="239" y="7093"/>
                  </a:cubicBezTo>
                  <a:cubicBezTo>
                    <a:pt x="177" y="7004"/>
                    <a:pt x="327" y="6872"/>
                    <a:pt x="247" y="6722"/>
                  </a:cubicBezTo>
                  <a:cubicBezTo>
                    <a:pt x="251" y="6717"/>
                    <a:pt x="253" y="6715"/>
                    <a:pt x="256" y="6715"/>
                  </a:cubicBezTo>
                  <a:cubicBezTo>
                    <a:pt x="264" y="6715"/>
                    <a:pt x="267" y="6743"/>
                    <a:pt x="277" y="6743"/>
                  </a:cubicBezTo>
                  <a:cubicBezTo>
                    <a:pt x="279" y="6743"/>
                    <a:pt x="280" y="6742"/>
                    <a:pt x="283" y="6740"/>
                  </a:cubicBezTo>
                  <a:cubicBezTo>
                    <a:pt x="256" y="6704"/>
                    <a:pt x="256" y="6651"/>
                    <a:pt x="274" y="6581"/>
                  </a:cubicBezTo>
                  <a:lnTo>
                    <a:pt x="274" y="6581"/>
                  </a:lnTo>
                  <a:lnTo>
                    <a:pt x="283" y="6589"/>
                  </a:lnTo>
                  <a:cubicBezTo>
                    <a:pt x="292" y="6360"/>
                    <a:pt x="327" y="6272"/>
                    <a:pt x="389" y="6024"/>
                  </a:cubicBezTo>
                  <a:lnTo>
                    <a:pt x="389" y="6024"/>
                  </a:lnTo>
                  <a:lnTo>
                    <a:pt x="353" y="6042"/>
                  </a:lnTo>
                  <a:cubicBezTo>
                    <a:pt x="371" y="5989"/>
                    <a:pt x="380" y="5980"/>
                    <a:pt x="398" y="5954"/>
                  </a:cubicBezTo>
                  <a:cubicBezTo>
                    <a:pt x="393" y="5944"/>
                    <a:pt x="388" y="5940"/>
                    <a:pt x="385" y="5940"/>
                  </a:cubicBezTo>
                  <a:cubicBezTo>
                    <a:pt x="365" y="5940"/>
                    <a:pt x="359" y="6047"/>
                    <a:pt x="340" y="6047"/>
                  </a:cubicBezTo>
                  <a:cubicBezTo>
                    <a:pt x="336" y="6047"/>
                    <a:pt x="332" y="6043"/>
                    <a:pt x="327" y="6033"/>
                  </a:cubicBezTo>
                  <a:cubicBezTo>
                    <a:pt x="398" y="5980"/>
                    <a:pt x="398" y="5662"/>
                    <a:pt x="486" y="5636"/>
                  </a:cubicBezTo>
                  <a:cubicBezTo>
                    <a:pt x="495" y="5608"/>
                    <a:pt x="492" y="5602"/>
                    <a:pt x="486" y="5602"/>
                  </a:cubicBezTo>
                  <a:cubicBezTo>
                    <a:pt x="481" y="5602"/>
                    <a:pt x="474" y="5605"/>
                    <a:pt x="469" y="5605"/>
                  </a:cubicBezTo>
                  <a:cubicBezTo>
                    <a:pt x="462" y="5605"/>
                    <a:pt x="458" y="5598"/>
                    <a:pt x="468" y="5565"/>
                  </a:cubicBezTo>
                  <a:lnTo>
                    <a:pt x="495" y="5556"/>
                  </a:lnTo>
                  <a:lnTo>
                    <a:pt x="477" y="5530"/>
                  </a:lnTo>
                  <a:cubicBezTo>
                    <a:pt x="495" y="5477"/>
                    <a:pt x="521" y="5459"/>
                    <a:pt x="539" y="5459"/>
                  </a:cubicBezTo>
                  <a:cubicBezTo>
                    <a:pt x="539" y="5468"/>
                    <a:pt x="530" y="5495"/>
                    <a:pt x="530" y="5512"/>
                  </a:cubicBezTo>
                  <a:cubicBezTo>
                    <a:pt x="574" y="5450"/>
                    <a:pt x="583" y="5318"/>
                    <a:pt x="592" y="5300"/>
                  </a:cubicBezTo>
                  <a:lnTo>
                    <a:pt x="592" y="5300"/>
                  </a:lnTo>
                  <a:lnTo>
                    <a:pt x="556" y="5371"/>
                  </a:lnTo>
                  <a:cubicBezTo>
                    <a:pt x="601" y="5150"/>
                    <a:pt x="742" y="4903"/>
                    <a:pt x="786" y="4682"/>
                  </a:cubicBezTo>
                  <a:lnTo>
                    <a:pt x="786" y="4682"/>
                  </a:lnTo>
                  <a:lnTo>
                    <a:pt x="768" y="4691"/>
                  </a:lnTo>
                  <a:cubicBezTo>
                    <a:pt x="804" y="4523"/>
                    <a:pt x="830" y="4576"/>
                    <a:pt x="892" y="4391"/>
                  </a:cubicBezTo>
                  <a:lnTo>
                    <a:pt x="892" y="4400"/>
                  </a:lnTo>
                  <a:cubicBezTo>
                    <a:pt x="892" y="4364"/>
                    <a:pt x="901" y="4311"/>
                    <a:pt x="919" y="4267"/>
                  </a:cubicBezTo>
                  <a:cubicBezTo>
                    <a:pt x="919" y="4277"/>
                    <a:pt x="921" y="4281"/>
                    <a:pt x="925" y="4281"/>
                  </a:cubicBezTo>
                  <a:cubicBezTo>
                    <a:pt x="938" y="4281"/>
                    <a:pt x="966" y="4241"/>
                    <a:pt x="977" y="4241"/>
                  </a:cubicBezTo>
                  <a:cubicBezTo>
                    <a:pt x="981" y="4241"/>
                    <a:pt x="982" y="4245"/>
                    <a:pt x="980" y="4258"/>
                  </a:cubicBezTo>
                  <a:cubicBezTo>
                    <a:pt x="1024" y="4073"/>
                    <a:pt x="989" y="4161"/>
                    <a:pt x="980" y="4029"/>
                  </a:cubicBezTo>
                  <a:lnTo>
                    <a:pt x="1016" y="4011"/>
                  </a:lnTo>
                  <a:cubicBezTo>
                    <a:pt x="1007" y="3967"/>
                    <a:pt x="998" y="3958"/>
                    <a:pt x="1024" y="3861"/>
                  </a:cubicBezTo>
                  <a:cubicBezTo>
                    <a:pt x="1024" y="3887"/>
                    <a:pt x="1030" y="3895"/>
                    <a:pt x="1037" y="3895"/>
                  </a:cubicBezTo>
                  <a:cubicBezTo>
                    <a:pt x="1047" y="3895"/>
                    <a:pt x="1061" y="3880"/>
                    <a:pt x="1070" y="3880"/>
                  </a:cubicBezTo>
                  <a:cubicBezTo>
                    <a:pt x="1076" y="3880"/>
                    <a:pt x="1080" y="3888"/>
                    <a:pt x="1077" y="3914"/>
                  </a:cubicBezTo>
                  <a:cubicBezTo>
                    <a:pt x="1201" y="3746"/>
                    <a:pt x="1122" y="3614"/>
                    <a:pt x="1228" y="3561"/>
                  </a:cubicBezTo>
                  <a:cubicBezTo>
                    <a:pt x="1221" y="3540"/>
                    <a:pt x="1214" y="3532"/>
                    <a:pt x="1207" y="3532"/>
                  </a:cubicBezTo>
                  <a:cubicBezTo>
                    <a:pt x="1178" y="3532"/>
                    <a:pt x="1147" y="3665"/>
                    <a:pt x="1141" y="3665"/>
                  </a:cubicBezTo>
                  <a:cubicBezTo>
                    <a:pt x="1140" y="3665"/>
                    <a:pt x="1139" y="3663"/>
                    <a:pt x="1139" y="3658"/>
                  </a:cubicBezTo>
                  <a:cubicBezTo>
                    <a:pt x="1136" y="3661"/>
                    <a:pt x="1133" y="3662"/>
                    <a:pt x="1130" y="3662"/>
                  </a:cubicBezTo>
                  <a:cubicBezTo>
                    <a:pt x="1106" y="3662"/>
                    <a:pt x="1115" y="3563"/>
                    <a:pt x="1139" y="3508"/>
                  </a:cubicBezTo>
                  <a:cubicBezTo>
                    <a:pt x="1165" y="3456"/>
                    <a:pt x="1257" y="3438"/>
                    <a:pt x="1303" y="3301"/>
                  </a:cubicBezTo>
                  <a:lnTo>
                    <a:pt x="1303" y="3301"/>
                  </a:lnTo>
                  <a:cubicBezTo>
                    <a:pt x="1302" y="3307"/>
                    <a:pt x="1304" y="3311"/>
                    <a:pt x="1298" y="3322"/>
                  </a:cubicBezTo>
                  <a:cubicBezTo>
                    <a:pt x="1334" y="3269"/>
                    <a:pt x="1316" y="3199"/>
                    <a:pt x="1360" y="3146"/>
                  </a:cubicBezTo>
                  <a:cubicBezTo>
                    <a:pt x="1334" y="3093"/>
                    <a:pt x="1386" y="3049"/>
                    <a:pt x="1342" y="3022"/>
                  </a:cubicBezTo>
                  <a:lnTo>
                    <a:pt x="1342" y="3022"/>
                  </a:lnTo>
                  <a:lnTo>
                    <a:pt x="1316" y="3163"/>
                  </a:lnTo>
                  <a:cubicBezTo>
                    <a:pt x="1325" y="3084"/>
                    <a:pt x="1289" y="2987"/>
                    <a:pt x="1351" y="2872"/>
                  </a:cubicBezTo>
                  <a:cubicBezTo>
                    <a:pt x="1360" y="2881"/>
                    <a:pt x="1360" y="2925"/>
                    <a:pt x="1360" y="2952"/>
                  </a:cubicBezTo>
                  <a:cubicBezTo>
                    <a:pt x="1386" y="2925"/>
                    <a:pt x="1378" y="2881"/>
                    <a:pt x="1404" y="2846"/>
                  </a:cubicBezTo>
                  <a:lnTo>
                    <a:pt x="1404" y="2846"/>
                  </a:lnTo>
                  <a:cubicBezTo>
                    <a:pt x="1448" y="2872"/>
                    <a:pt x="1360" y="3022"/>
                    <a:pt x="1378" y="3119"/>
                  </a:cubicBezTo>
                  <a:cubicBezTo>
                    <a:pt x="1399" y="3090"/>
                    <a:pt x="1391" y="2989"/>
                    <a:pt x="1413" y="2989"/>
                  </a:cubicBezTo>
                  <a:cubicBezTo>
                    <a:pt x="1417" y="2989"/>
                    <a:pt x="1423" y="2994"/>
                    <a:pt x="1431" y="3005"/>
                  </a:cubicBezTo>
                  <a:cubicBezTo>
                    <a:pt x="1378" y="2916"/>
                    <a:pt x="1484" y="2854"/>
                    <a:pt x="1457" y="2740"/>
                  </a:cubicBezTo>
                  <a:lnTo>
                    <a:pt x="1457" y="2740"/>
                  </a:lnTo>
                  <a:lnTo>
                    <a:pt x="1484" y="2757"/>
                  </a:lnTo>
                  <a:cubicBezTo>
                    <a:pt x="1484" y="2740"/>
                    <a:pt x="1484" y="2695"/>
                    <a:pt x="1492" y="2669"/>
                  </a:cubicBezTo>
                  <a:lnTo>
                    <a:pt x="1519" y="2731"/>
                  </a:lnTo>
                  <a:cubicBezTo>
                    <a:pt x="1501" y="2642"/>
                    <a:pt x="1590" y="2581"/>
                    <a:pt x="1598" y="2501"/>
                  </a:cubicBezTo>
                  <a:lnTo>
                    <a:pt x="1598" y="2501"/>
                  </a:lnTo>
                  <a:cubicBezTo>
                    <a:pt x="1577" y="2568"/>
                    <a:pt x="1565" y="2584"/>
                    <a:pt x="1554" y="2584"/>
                  </a:cubicBezTo>
                  <a:cubicBezTo>
                    <a:pt x="1544" y="2584"/>
                    <a:pt x="1536" y="2569"/>
                    <a:pt x="1525" y="2569"/>
                  </a:cubicBezTo>
                  <a:cubicBezTo>
                    <a:pt x="1518" y="2569"/>
                    <a:pt x="1511" y="2574"/>
                    <a:pt x="1501" y="2590"/>
                  </a:cubicBezTo>
                  <a:cubicBezTo>
                    <a:pt x="1518" y="2379"/>
                    <a:pt x="1608" y="2482"/>
                    <a:pt x="1662" y="2284"/>
                  </a:cubicBezTo>
                  <a:lnTo>
                    <a:pt x="1662" y="2284"/>
                  </a:lnTo>
                  <a:cubicBezTo>
                    <a:pt x="1652" y="2308"/>
                    <a:pt x="1634" y="2333"/>
                    <a:pt x="1624" y="2333"/>
                  </a:cubicBezTo>
                  <a:cubicBezTo>
                    <a:pt x="1619" y="2333"/>
                    <a:pt x="1616" y="2328"/>
                    <a:pt x="1616" y="2316"/>
                  </a:cubicBezTo>
                  <a:cubicBezTo>
                    <a:pt x="1634" y="2272"/>
                    <a:pt x="1660" y="2219"/>
                    <a:pt x="1687" y="2192"/>
                  </a:cubicBezTo>
                  <a:cubicBezTo>
                    <a:pt x="1698" y="2142"/>
                    <a:pt x="1698" y="2127"/>
                    <a:pt x="1693" y="2127"/>
                  </a:cubicBezTo>
                  <a:cubicBezTo>
                    <a:pt x="1686" y="2127"/>
                    <a:pt x="1668" y="2157"/>
                    <a:pt x="1658" y="2157"/>
                  </a:cubicBezTo>
                  <a:cubicBezTo>
                    <a:pt x="1654" y="2157"/>
                    <a:pt x="1651" y="2153"/>
                    <a:pt x="1651" y="2139"/>
                  </a:cubicBezTo>
                  <a:cubicBezTo>
                    <a:pt x="1704" y="2095"/>
                    <a:pt x="1651" y="2060"/>
                    <a:pt x="1660" y="1989"/>
                  </a:cubicBezTo>
                  <a:lnTo>
                    <a:pt x="1660" y="1989"/>
                  </a:lnTo>
                  <a:lnTo>
                    <a:pt x="1696" y="1998"/>
                  </a:lnTo>
                  <a:cubicBezTo>
                    <a:pt x="1757" y="1830"/>
                    <a:pt x="1643" y="1927"/>
                    <a:pt x="1704" y="1786"/>
                  </a:cubicBezTo>
                  <a:lnTo>
                    <a:pt x="1704" y="1786"/>
                  </a:lnTo>
                  <a:lnTo>
                    <a:pt x="1731" y="1865"/>
                  </a:lnTo>
                  <a:lnTo>
                    <a:pt x="1749" y="1777"/>
                  </a:lnTo>
                  <a:lnTo>
                    <a:pt x="1775" y="1804"/>
                  </a:lnTo>
                  <a:cubicBezTo>
                    <a:pt x="1775" y="1715"/>
                    <a:pt x="1793" y="1689"/>
                    <a:pt x="1828" y="1609"/>
                  </a:cubicBezTo>
                  <a:lnTo>
                    <a:pt x="1828" y="1609"/>
                  </a:lnTo>
                  <a:cubicBezTo>
                    <a:pt x="1826" y="1610"/>
                    <a:pt x="1823" y="1611"/>
                    <a:pt x="1821" y="1611"/>
                  </a:cubicBezTo>
                  <a:cubicBezTo>
                    <a:pt x="1797" y="1611"/>
                    <a:pt x="1777" y="1568"/>
                    <a:pt x="1801" y="1503"/>
                  </a:cubicBezTo>
                  <a:cubicBezTo>
                    <a:pt x="1811" y="1492"/>
                    <a:pt x="1817" y="1489"/>
                    <a:pt x="1820" y="1489"/>
                  </a:cubicBezTo>
                  <a:cubicBezTo>
                    <a:pt x="1824" y="1489"/>
                    <a:pt x="1826" y="1491"/>
                    <a:pt x="1827" y="1491"/>
                  </a:cubicBezTo>
                  <a:cubicBezTo>
                    <a:pt x="1830" y="1491"/>
                    <a:pt x="1833" y="1483"/>
                    <a:pt x="1846" y="1433"/>
                  </a:cubicBezTo>
                  <a:lnTo>
                    <a:pt x="1846" y="1433"/>
                  </a:lnTo>
                  <a:cubicBezTo>
                    <a:pt x="1863" y="1468"/>
                    <a:pt x="1872" y="1503"/>
                    <a:pt x="1828" y="1539"/>
                  </a:cubicBezTo>
                  <a:cubicBezTo>
                    <a:pt x="1837" y="1548"/>
                    <a:pt x="1846" y="1565"/>
                    <a:pt x="1854" y="1574"/>
                  </a:cubicBezTo>
                  <a:cubicBezTo>
                    <a:pt x="1890" y="1530"/>
                    <a:pt x="1899" y="1442"/>
                    <a:pt x="1916" y="1406"/>
                  </a:cubicBezTo>
                  <a:lnTo>
                    <a:pt x="1916" y="1406"/>
                  </a:lnTo>
                  <a:cubicBezTo>
                    <a:pt x="1907" y="1424"/>
                    <a:pt x="1899" y="1433"/>
                    <a:pt x="1890" y="1442"/>
                  </a:cubicBezTo>
                  <a:cubicBezTo>
                    <a:pt x="1899" y="1389"/>
                    <a:pt x="1907" y="1336"/>
                    <a:pt x="1907" y="1283"/>
                  </a:cubicBezTo>
                  <a:cubicBezTo>
                    <a:pt x="1915" y="1278"/>
                    <a:pt x="1920" y="1276"/>
                    <a:pt x="1924" y="1276"/>
                  </a:cubicBezTo>
                  <a:cubicBezTo>
                    <a:pt x="1934" y="1276"/>
                    <a:pt x="1934" y="1290"/>
                    <a:pt x="1934" y="1309"/>
                  </a:cubicBezTo>
                  <a:cubicBezTo>
                    <a:pt x="1943" y="1283"/>
                    <a:pt x="1943" y="1256"/>
                    <a:pt x="1960" y="1212"/>
                  </a:cubicBezTo>
                  <a:cubicBezTo>
                    <a:pt x="1974" y="1226"/>
                    <a:pt x="1994" y="1240"/>
                    <a:pt x="1993" y="1276"/>
                  </a:cubicBezTo>
                  <a:lnTo>
                    <a:pt x="1993" y="1276"/>
                  </a:lnTo>
                  <a:cubicBezTo>
                    <a:pt x="2000" y="1237"/>
                    <a:pt x="2008" y="1203"/>
                    <a:pt x="2022" y="1168"/>
                  </a:cubicBezTo>
                  <a:cubicBezTo>
                    <a:pt x="2036" y="1161"/>
                    <a:pt x="2065" y="1133"/>
                    <a:pt x="2078" y="1133"/>
                  </a:cubicBezTo>
                  <a:cubicBezTo>
                    <a:pt x="2082" y="1133"/>
                    <a:pt x="2084" y="1135"/>
                    <a:pt x="2084" y="1141"/>
                  </a:cubicBezTo>
                  <a:cubicBezTo>
                    <a:pt x="2137" y="1088"/>
                    <a:pt x="2137" y="947"/>
                    <a:pt x="2216" y="894"/>
                  </a:cubicBezTo>
                  <a:cubicBezTo>
                    <a:pt x="2216" y="885"/>
                    <a:pt x="2225" y="868"/>
                    <a:pt x="2234" y="850"/>
                  </a:cubicBezTo>
                  <a:cubicBezTo>
                    <a:pt x="2296" y="788"/>
                    <a:pt x="2375" y="771"/>
                    <a:pt x="2446" y="673"/>
                  </a:cubicBezTo>
                  <a:lnTo>
                    <a:pt x="2526" y="682"/>
                  </a:lnTo>
                  <a:cubicBezTo>
                    <a:pt x="2587" y="629"/>
                    <a:pt x="2420" y="673"/>
                    <a:pt x="2534" y="585"/>
                  </a:cubicBezTo>
                  <a:cubicBezTo>
                    <a:pt x="2559" y="568"/>
                    <a:pt x="2574" y="562"/>
                    <a:pt x="2584" y="562"/>
                  </a:cubicBezTo>
                  <a:cubicBezTo>
                    <a:pt x="2608" y="562"/>
                    <a:pt x="2597" y="603"/>
                    <a:pt x="2623" y="603"/>
                  </a:cubicBezTo>
                  <a:cubicBezTo>
                    <a:pt x="2655" y="563"/>
                    <a:pt x="2716" y="486"/>
                    <a:pt x="2800" y="486"/>
                  </a:cubicBezTo>
                  <a:cubicBezTo>
                    <a:pt x="2809" y="486"/>
                    <a:pt x="2817" y="486"/>
                    <a:pt x="2826" y="488"/>
                  </a:cubicBezTo>
                  <a:cubicBezTo>
                    <a:pt x="2808" y="506"/>
                    <a:pt x="2782" y="506"/>
                    <a:pt x="2755" y="523"/>
                  </a:cubicBezTo>
                  <a:lnTo>
                    <a:pt x="2826" y="523"/>
                  </a:lnTo>
                  <a:cubicBezTo>
                    <a:pt x="2755" y="594"/>
                    <a:pt x="2702" y="603"/>
                    <a:pt x="2773" y="612"/>
                  </a:cubicBezTo>
                  <a:cubicBezTo>
                    <a:pt x="2746" y="515"/>
                    <a:pt x="3029" y="532"/>
                    <a:pt x="3020" y="435"/>
                  </a:cubicBezTo>
                  <a:lnTo>
                    <a:pt x="3020" y="435"/>
                  </a:lnTo>
                  <a:lnTo>
                    <a:pt x="3073" y="444"/>
                  </a:lnTo>
                  <a:cubicBezTo>
                    <a:pt x="3064" y="444"/>
                    <a:pt x="3055" y="453"/>
                    <a:pt x="3046" y="453"/>
                  </a:cubicBezTo>
                  <a:cubicBezTo>
                    <a:pt x="3059" y="457"/>
                    <a:pt x="3070" y="459"/>
                    <a:pt x="3079" y="459"/>
                  </a:cubicBezTo>
                  <a:cubicBezTo>
                    <a:pt x="3135" y="459"/>
                    <a:pt x="3117" y="373"/>
                    <a:pt x="3232" y="373"/>
                  </a:cubicBezTo>
                  <a:cubicBezTo>
                    <a:pt x="3276" y="373"/>
                    <a:pt x="3303" y="382"/>
                    <a:pt x="3276" y="400"/>
                  </a:cubicBezTo>
                  <a:lnTo>
                    <a:pt x="3373" y="364"/>
                  </a:lnTo>
                  <a:cubicBezTo>
                    <a:pt x="3395" y="364"/>
                    <a:pt x="3393" y="376"/>
                    <a:pt x="3377" y="381"/>
                  </a:cubicBezTo>
                  <a:lnTo>
                    <a:pt x="3377" y="381"/>
                  </a:lnTo>
                  <a:lnTo>
                    <a:pt x="3514" y="364"/>
                  </a:lnTo>
                  <a:lnTo>
                    <a:pt x="3514" y="373"/>
                  </a:lnTo>
                  <a:cubicBezTo>
                    <a:pt x="3532" y="356"/>
                    <a:pt x="3585" y="329"/>
                    <a:pt x="3603" y="320"/>
                  </a:cubicBezTo>
                  <a:lnTo>
                    <a:pt x="3603" y="320"/>
                  </a:lnTo>
                  <a:cubicBezTo>
                    <a:pt x="3647" y="329"/>
                    <a:pt x="3585" y="329"/>
                    <a:pt x="3594" y="338"/>
                  </a:cubicBezTo>
                  <a:lnTo>
                    <a:pt x="3682" y="311"/>
                  </a:lnTo>
                  <a:lnTo>
                    <a:pt x="3682" y="311"/>
                  </a:lnTo>
                  <a:cubicBezTo>
                    <a:pt x="3709" y="338"/>
                    <a:pt x="3647" y="364"/>
                    <a:pt x="3585" y="364"/>
                  </a:cubicBezTo>
                  <a:cubicBezTo>
                    <a:pt x="3609" y="394"/>
                    <a:pt x="3625" y="403"/>
                    <a:pt x="3640" y="403"/>
                  </a:cubicBezTo>
                  <a:cubicBezTo>
                    <a:pt x="3666" y="403"/>
                    <a:pt x="3689" y="377"/>
                    <a:pt x="3745" y="377"/>
                  </a:cubicBezTo>
                  <a:cubicBezTo>
                    <a:pt x="3766" y="377"/>
                    <a:pt x="3791" y="381"/>
                    <a:pt x="3824" y="391"/>
                  </a:cubicBezTo>
                  <a:lnTo>
                    <a:pt x="3744" y="409"/>
                  </a:lnTo>
                  <a:cubicBezTo>
                    <a:pt x="3797" y="462"/>
                    <a:pt x="3859" y="444"/>
                    <a:pt x="3947" y="479"/>
                  </a:cubicBezTo>
                  <a:cubicBezTo>
                    <a:pt x="3930" y="462"/>
                    <a:pt x="3779" y="395"/>
                    <a:pt x="3852" y="367"/>
                  </a:cubicBezTo>
                  <a:lnTo>
                    <a:pt x="3852" y="367"/>
                  </a:lnTo>
                  <a:cubicBezTo>
                    <a:pt x="3834" y="373"/>
                    <a:pt x="3811" y="381"/>
                    <a:pt x="3793" y="381"/>
                  </a:cubicBezTo>
                  <a:cubicBezTo>
                    <a:pt x="3784" y="381"/>
                    <a:pt x="3776" y="379"/>
                    <a:pt x="3771" y="373"/>
                  </a:cubicBezTo>
                  <a:cubicBezTo>
                    <a:pt x="3782" y="354"/>
                    <a:pt x="3791" y="348"/>
                    <a:pt x="3802" y="348"/>
                  </a:cubicBezTo>
                  <a:cubicBezTo>
                    <a:pt x="3817" y="348"/>
                    <a:pt x="3833" y="359"/>
                    <a:pt x="3859" y="364"/>
                  </a:cubicBezTo>
                  <a:cubicBezTo>
                    <a:pt x="3859" y="364"/>
                    <a:pt x="3859" y="364"/>
                    <a:pt x="3859" y="364"/>
                  </a:cubicBezTo>
                  <a:lnTo>
                    <a:pt x="3859" y="364"/>
                  </a:lnTo>
                  <a:cubicBezTo>
                    <a:pt x="3870" y="368"/>
                    <a:pt x="3882" y="370"/>
                    <a:pt x="3896" y="370"/>
                  </a:cubicBezTo>
                  <a:cubicBezTo>
                    <a:pt x="3916" y="370"/>
                    <a:pt x="3939" y="366"/>
                    <a:pt x="3965" y="356"/>
                  </a:cubicBezTo>
                  <a:cubicBezTo>
                    <a:pt x="3965" y="379"/>
                    <a:pt x="3988" y="383"/>
                    <a:pt x="4022" y="383"/>
                  </a:cubicBezTo>
                  <a:cubicBezTo>
                    <a:pt x="4039" y="383"/>
                    <a:pt x="4059" y="382"/>
                    <a:pt x="4080" y="382"/>
                  </a:cubicBezTo>
                  <a:lnTo>
                    <a:pt x="4071" y="426"/>
                  </a:lnTo>
                  <a:cubicBezTo>
                    <a:pt x="4141" y="417"/>
                    <a:pt x="4133" y="391"/>
                    <a:pt x="4168" y="373"/>
                  </a:cubicBezTo>
                  <a:cubicBezTo>
                    <a:pt x="4247" y="382"/>
                    <a:pt x="4256" y="417"/>
                    <a:pt x="4274" y="444"/>
                  </a:cubicBezTo>
                  <a:cubicBezTo>
                    <a:pt x="4286" y="446"/>
                    <a:pt x="4295" y="447"/>
                    <a:pt x="4301" y="447"/>
                  </a:cubicBezTo>
                  <a:cubicBezTo>
                    <a:pt x="4350" y="447"/>
                    <a:pt x="4210" y="390"/>
                    <a:pt x="4336" y="382"/>
                  </a:cubicBezTo>
                  <a:lnTo>
                    <a:pt x="4336" y="382"/>
                  </a:lnTo>
                  <a:cubicBezTo>
                    <a:pt x="4369" y="391"/>
                    <a:pt x="4399" y="395"/>
                    <a:pt x="4428" y="395"/>
                  </a:cubicBezTo>
                  <a:cubicBezTo>
                    <a:pt x="4483" y="395"/>
                    <a:pt x="4538" y="382"/>
                    <a:pt x="4618" y="364"/>
                  </a:cubicBezTo>
                  <a:lnTo>
                    <a:pt x="4618" y="364"/>
                  </a:lnTo>
                  <a:cubicBezTo>
                    <a:pt x="4680" y="382"/>
                    <a:pt x="4601" y="391"/>
                    <a:pt x="4627" y="409"/>
                  </a:cubicBezTo>
                  <a:lnTo>
                    <a:pt x="4689" y="373"/>
                  </a:lnTo>
                  <a:cubicBezTo>
                    <a:pt x="4706" y="373"/>
                    <a:pt x="4698" y="391"/>
                    <a:pt x="4698" y="391"/>
                  </a:cubicBezTo>
                  <a:cubicBezTo>
                    <a:pt x="4742" y="382"/>
                    <a:pt x="4698" y="347"/>
                    <a:pt x="4777" y="338"/>
                  </a:cubicBezTo>
                  <a:cubicBezTo>
                    <a:pt x="4781" y="329"/>
                    <a:pt x="4789" y="326"/>
                    <a:pt x="4798" y="326"/>
                  </a:cubicBezTo>
                  <a:cubicBezTo>
                    <a:pt x="4837" y="326"/>
                    <a:pt x="4914" y="385"/>
                    <a:pt x="4989" y="385"/>
                  </a:cubicBezTo>
                  <a:cubicBezTo>
                    <a:pt x="5007" y="385"/>
                    <a:pt x="5025" y="382"/>
                    <a:pt x="5042" y="373"/>
                  </a:cubicBezTo>
                  <a:lnTo>
                    <a:pt x="5042" y="373"/>
                  </a:lnTo>
                  <a:cubicBezTo>
                    <a:pt x="5069" y="382"/>
                    <a:pt x="5033" y="400"/>
                    <a:pt x="5033" y="417"/>
                  </a:cubicBezTo>
                  <a:cubicBezTo>
                    <a:pt x="5174" y="391"/>
                    <a:pt x="5157" y="400"/>
                    <a:pt x="5272" y="356"/>
                  </a:cubicBezTo>
                  <a:lnTo>
                    <a:pt x="5360" y="391"/>
                  </a:lnTo>
                  <a:cubicBezTo>
                    <a:pt x="5289" y="356"/>
                    <a:pt x="5386" y="320"/>
                    <a:pt x="5466" y="294"/>
                  </a:cubicBezTo>
                  <a:cubicBezTo>
                    <a:pt x="5439" y="276"/>
                    <a:pt x="5422" y="258"/>
                    <a:pt x="5413" y="250"/>
                  </a:cubicBezTo>
                  <a:lnTo>
                    <a:pt x="5536" y="232"/>
                  </a:lnTo>
                  <a:lnTo>
                    <a:pt x="5536" y="232"/>
                  </a:lnTo>
                  <a:cubicBezTo>
                    <a:pt x="5554" y="241"/>
                    <a:pt x="5536" y="258"/>
                    <a:pt x="5519" y="276"/>
                  </a:cubicBezTo>
                  <a:cubicBezTo>
                    <a:pt x="5528" y="276"/>
                    <a:pt x="5528" y="267"/>
                    <a:pt x="5536" y="267"/>
                  </a:cubicBezTo>
                  <a:cubicBezTo>
                    <a:pt x="5581" y="285"/>
                    <a:pt x="5554" y="311"/>
                    <a:pt x="5519" y="338"/>
                  </a:cubicBezTo>
                  <a:cubicBezTo>
                    <a:pt x="5510" y="329"/>
                    <a:pt x="5492" y="311"/>
                    <a:pt x="5475" y="303"/>
                  </a:cubicBezTo>
                  <a:cubicBezTo>
                    <a:pt x="5448" y="329"/>
                    <a:pt x="5413" y="356"/>
                    <a:pt x="5422" y="382"/>
                  </a:cubicBezTo>
                  <a:cubicBezTo>
                    <a:pt x="5431" y="382"/>
                    <a:pt x="5439" y="373"/>
                    <a:pt x="5457" y="373"/>
                  </a:cubicBezTo>
                  <a:cubicBezTo>
                    <a:pt x="5448" y="382"/>
                    <a:pt x="5448" y="391"/>
                    <a:pt x="5448" y="391"/>
                  </a:cubicBezTo>
                  <a:cubicBezTo>
                    <a:pt x="5448" y="393"/>
                    <a:pt x="5450" y="395"/>
                    <a:pt x="5453" y="395"/>
                  </a:cubicBezTo>
                  <a:cubicBezTo>
                    <a:pt x="5459" y="395"/>
                    <a:pt x="5474" y="388"/>
                    <a:pt x="5492" y="382"/>
                  </a:cubicBezTo>
                  <a:lnTo>
                    <a:pt x="5510" y="435"/>
                  </a:lnTo>
                  <a:lnTo>
                    <a:pt x="5519" y="417"/>
                  </a:lnTo>
                  <a:lnTo>
                    <a:pt x="5678" y="462"/>
                  </a:lnTo>
                  <a:cubicBezTo>
                    <a:pt x="5801" y="426"/>
                    <a:pt x="5907" y="356"/>
                    <a:pt x="6093" y="356"/>
                  </a:cubicBezTo>
                  <a:cubicBezTo>
                    <a:pt x="6049" y="391"/>
                    <a:pt x="6075" y="417"/>
                    <a:pt x="6075" y="462"/>
                  </a:cubicBezTo>
                  <a:cubicBezTo>
                    <a:pt x="6059" y="443"/>
                    <a:pt x="6036" y="437"/>
                    <a:pt x="6008" y="437"/>
                  </a:cubicBezTo>
                  <a:cubicBezTo>
                    <a:pt x="5970" y="437"/>
                    <a:pt x="5924" y="448"/>
                    <a:pt x="5879" y="448"/>
                  </a:cubicBezTo>
                  <a:cubicBezTo>
                    <a:pt x="5865" y="448"/>
                    <a:pt x="5850" y="447"/>
                    <a:pt x="5837" y="444"/>
                  </a:cubicBezTo>
                  <a:lnTo>
                    <a:pt x="5837" y="444"/>
                  </a:lnTo>
                  <a:cubicBezTo>
                    <a:pt x="5878" y="452"/>
                    <a:pt x="5873" y="476"/>
                    <a:pt x="5858" y="479"/>
                  </a:cubicBezTo>
                  <a:lnTo>
                    <a:pt x="5858" y="479"/>
                  </a:lnTo>
                  <a:lnTo>
                    <a:pt x="6031" y="462"/>
                  </a:lnTo>
                  <a:lnTo>
                    <a:pt x="6031" y="462"/>
                  </a:lnTo>
                  <a:cubicBezTo>
                    <a:pt x="6022" y="497"/>
                    <a:pt x="6066" y="488"/>
                    <a:pt x="6110" y="515"/>
                  </a:cubicBezTo>
                  <a:cubicBezTo>
                    <a:pt x="6096" y="472"/>
                    <a:pt x="6133" y="465"/>
                    <a:pt x="6183" y="465"/>
                  </a:cubicBezTo>
                  <a:cubicBezTo>
                    <a:pt x="6206" y="465"/>
                    <a:pt x="6232" y="466"/>
                    <a:pt x="6257" y="466"/>
                  </a:cubicBezTo>
                  <a:cubicBezTo>
                    <a:pt x="6278" y="466"/>
                    <a:pt x="6297" y="465"/>
                    <a:pt x="6314" y="462"/>
                  </a:cubicBezTo>
                  <a:lnTo>
                    <a:pt x="6314" y="462"/>
                  </a:lnTo>
                  <a:cubicBezTo>
                    <a:pt x="6314" y="482"/>
                    <a:pt x="6303" y="503"/>
                    <a:pt x="6257" y="503"/>
                  </a:cubicBezTo>
                  <a:cubicBezTo>
                    <a:pt x="6244" y="503"/>
                    <a:pt x="6227" y="501"/>
                    <a:pt x="6208" y="497"/>
                  </a:cubicBezTo>
                  <a:lnTo>
                    <a:pt x="6208" y="497"/>
                  </a:lnTo>
                  <a:cubicBezTo>
                    <a:pt x="6225" y="509"/>
                    <a:pt x="6241" y="514"/>
                    <a:pt x="6256" y="514"/>
                  </a:cubicBezTo>
                  <a:cubicBezTo>
                    <a:pt x="6300" y="514"/>
                    <a:pt x="6334" y="471"/>
                    <a:pt x="6376" y="471"/>
                  </a:cubicBezTo>
                  <a:cubicBezTo>
                    <a:pt x="6387" y="471"/>
                    <a:pt x="6400" y="475"/>
                    <a:pt x="6413" y="483"/>
                  </a:cubicBezTo>
                  <a:lnTo>
                    <a:pt x="6413" y="483"/>
                  </a:lnTo>
                  <a:cubicBezTo>
                    <a:pt x="6415" y="483"/>
                    <a:pt x="6417" y="483"/>
                    <a:pt x="6419" y="483"/>
                  </a:cubicBezTo>
                  <a:cubicBezTo>
                    <a:pt x="6473" y="483"/>
                    <a:pt x="6538" y="509"/>
                    <a:pt x="6517" y="523"/>
                  </a:cubicBezTo>
                  <a:lnTo>
                    <a:pt x="6499" y="523"/>
                  </a:lnTo>
                  <a:cubicBezTo>
                    <a:pt x="6586" y="541"/>
                    <a:pt x="6735" y="566"/>
                    <a:pt x="6833" y="566"/>
                  </a:cubicBezTo>
                  <a:cubicBezTo>
                    <a:pt x="6885" y="566"/>
                    <a:pt x="6923" y="559"/>
                    <a:pt x="6932" y="541"/>
                  </a:cubicBezTo>
                  <a:lnTo>
                    <a:pt x="6932" y="541"/>
                  </a:lnTo>
                  <a:cubicBezTo>
                    <a:pt x="6932" y="550"/>
                    <a:pt x="6905" y="612"/>
                    <a:pt x="6896" y="620"/>
                  </a:cubicBezTo>
                  <a:cubicBezTo>
                    <a:pt x="6985" y="576"/>
                    <a:pt x="7082" y="523"/>
                    <a:pt x="7179" y="479"/>
                  </a:cubicBezTo>
                  <a:lnTo>
                    <a:pt x="7179" y="479"/>
                  </a:lnTo>
                  <a:cubicBezTo>
                    <a:pt x="7144" y="523"/>
                    <a:pt x="7188" y="673"/>
                    <a:pt x="7073" y="673"/>
                  </a:cubicBezTo>
                  <a:cubicBezTo>
                    <a:pt x="7108" y="682"/>
                    <a:pt x="7144" y="700"/>
                    <a:pt x="7205" y="709"/>
                  </a:cubicBezTo>
                  <a:cubicBezTo>
                    <a:pt x="7188" y="691"/>
                    <a:pt x="7179" y="620"/>
                    <a:pt x="7205" y="620"/>
                  </a:cubicBezTo>
                  <a:cubicBezTo>
                    <a:pt x="7267" y="699"/>
                    <a:pt x="7258" y="665"/>
                    <a:pt x="7336" y="751"/>
                  </a:cubicBezTo>
                  <a:lnTo>
                    <a:pt x="7336" y="751"/>
                  </a:lnTo>
                  <a:cubicBezTo>
                    <a:pt x="7317" y="727"/>
                    <a:pt x="7354" y="679"/>
                    <a:pt x="7398" y="679"/>
                  </a:cubicBezTo>
                  <a:cubicBezTo>
                    <a:pt x="7404" y="679"/>
                    <a:pt x="7411" y="680"/>
                    <a:pt x="7417" y="682"/>
                  </a:cubicBezTo>
                  <a:cubicBezTo>
                    <a:pt x="7409" y="691"/>
                    <a:pt x="7392" y="756"/>
                    <a:pt x="7375" y="761"/>
                  </a:cubicBezTo>
                  <a:lnTo>
                    <a:pt x="7375" y="761"/>
                  </a:lnTo>
                  <a:cubicBezTo>
                    <a:pt x="7424" y="753"/>
                    <a:pt x="7466" y="745"/>
                    <a:pt x="7514" y="737"/>
                  </a:cubicBezTo>
                  <a:lnTo>
                    <a:pt x="7514" y="737"/>
                  </a:lnTo>
                  <a:cubicBezTo>
                    <a:pt x="7488" y="746"/>
                    <a:pt x="7489" y="800"/>
                    <a:pt x="7506" y="832"/>
                  </a:cubicBezTo>
                  <a:cubicBezTo>
                    <a:pt x="7506" y="828"/>
                    <a:pt x="7508" y="826"/>
                    <a:pt x="7513" y="826"/>
                  </a:cubicBezTo>
                  <a:cubicBezTo>
                    <a:pt x="7537" y="826"/>
                    <a:pt x="7616" y="878"/>
                    <a:pt x="7638" y="885"/>
                  </a:cubicBezTo>
                  <a:lnTo>
                    <a:pt x="7603" y="841"/>
                  </a:lnTo>
                  <a:lnTo>
                    <a:pt x="7603" y="841"/>
                  </a:lnTo>
                  <a:cubicBezTo>
                    <a:pt x="7636" y="864"/>
                    <a:pt x="7665" y="871"/>
                    <a:pt x="7692" y="871"/>
                  </a:cubicBezTo>
                  <a:cubicBezTo>
                    <a:pt x="7729" y="871"/>
                    <a:pt x="7763" y="859"/>
                    <a:pt x="7801" y="859"/>
                  </a:cubicBezTo>
                  <a:cubicBezTo>
                    <a:pt x="7831" y="859"/>
                    <a:pt x="7864" y="867"/>
                    <a:pt x="7903" y="894"/>
                  </a:cubicBezTo>
                  <a:cubicBezTo>
                    <a:pt x="7876" y="894"/>
                    <a:pt x="7815" y="956"/>
                    <a:pt x="7868" y="1000"/>
                  </a:cubicBezTo>
                  <a:cubicBezTo>
                    <a:pt x="7895" y="995"/>
                    <a:pt x="7976" y="969"/>
                    <a:pt x="8064" y="969"/>
                  </a:cubicBezTo>
                  <a:cubicBezTo>
                    <a:pt x="8118" y="969"/>
                    <a:pt x="8174" y="979"/>
                    <a:pt x="8221" y="1009"/>
                  </a:cubicBezTo>
                  <a:lnTo>
                    <a:pt x="8230" y="1044"/>
                  </a:lnTo>
                  <a:cubicBezTo>
                    <a:pt x="8256" y="1062"/>
                    <a:pt x="8291" y="1080"/>
                    <a:pt x="8318" y="1106"/>
                  </a:cubicBezTo>
                  <a:cubicBezTo>
                    <a:pt x="8230" y="1088"/>
                    <a:pt x="8018" y="1062"/>
                    <a:pt x="7921" y="1053"/>
                  </a:cubicBezTo>
                  <a:lnTo>
                    <a:pt x="7921" y="1053"/>
                  </a:lnTo>
                  <a:cubicBezTo>
                    <a:pt x="7947" y="1106"/>
                    <a:pt x="7921" y="1088"/>
                    <a:pt x="7974" y="1133"/>
                  </a:cubicBezTo>
                  <a:cubicBezTo>
                    <a:pt x="7976" y="1144"/>
                    <a:pt x="7973" y="1148"/>
                    <a:pt x="7966" y="1148"/>
                  </a:cubicBezTo>
                  <a:cubicBezTo>
                    <a:pt x="7951" y="1148"/>
                    <a:pt x="7921" y="1130"/>
                    <a:pt x="7903" y="1124"/>
                  </a:cubicBezTo>
                  <a:lnTo>
                    <a:pt x="7903" y="1124"/>
                  </a:lnTo>
                  <a:cubicBezTo>
                    <a:pt x="7947" y="1159"/>
                    <a:pt x="7991" y="1203"/>
                    <a:pt x="8026" y="1247"/>
                  </a:cubicBezTo>
                  <a:cubicBezTo>
                    <a:pt x="8031" y="1240"/>
                    <a:pt x="8037" y="1237"/>
                    <a:pt x="8045" y="1237"/>
                  </a:cubicBezTo>
                  <a:cubicBezTo>
                    <a:pt x="8079" y="1237"/>
                    <a:pt x="8138" y="1290"/>
                    <a:pt x="8165" y="1290"/>
                  </a:cubicBezTo>
                  <a:cubicBezTo>
                    <a:pt x="8170" y="1290"/>
                    <a:pt x="8174" y="1288"/>
                    <a:pt x="8177" y="1283"/>
                  </a:cubicBezTo>
                  <a:cubicBezTo>
                    <a:pt x="8124" y="1239"/>
                    <a:pt x="8071" y="1212"/>
                    <a:pt x="8009" y="1177"/>
                  </a:cubicBezTo>
                  <a:cubicBezTo>
                    <a:pt x="8017" y="1163"/>
                    <a:pt x="8039" y="1155"/>
                    <a:pt x="8066" y="1155"/>
                  </a:cubicBezTo>
                  <a:cubicBezTo>
                    <a:pt x="8124" y="1155"/>
                    <a:pt x="8211" y="1190"/>
                    <a:pt x="8265" y="1274"/>
                  </a:cubicBezTo>
                  <a:cubicBezTo>
                    <a:pt x="8274" y="1309"/>
                    <a:pt x="8185" y="1309"/>
                    <a:pt x="8177" y="1318"/>
                  </a:cubicBezTo>
                  <a:cubicBezTo>
                    <a:pt x="8203" y="1318"/>
                    <a:pt x="8274" y="1398"/>
                    <a:pt x="8274" y="1415"/>
                  </a:cubicBezTo>
                  <a:lnTo>
                    <a:pt x="8221" y="1389"/>
                  </a:lnTo>
                  <a:lnTo>
                    <a:pt x="8221" y="1389"/>
                  </a:lnTo>
                  <a:cubicBezTo>
                    <a:pt x="8247" y="1450"/>
                    <a:pt x="8344" y="1450"/>
                    <a:pt x="8344" y="1556"/>
                  </a:cubicBezTo>
                  <a:cubicBezTo>
                    <a:pt x="8361" y="1582"/>
                    <a:pt x="8346" y="1654"/>
                    <a:pt x="8360" y="1654"/>
                  </a:cubicBezTo>
                  <a:cubicBezTo>
                    <a:pt x="8360" y="1654"/>
                    <a:pt x="8361" y="1654"/>
                    <a:pt x="8362" y="1654"/>
                  </a:cubicBezTo>
                  <a:cubicBezTo>
                    <a:pt x="8387" y="1586"/>
                    <a:pt x="8509" y="1503"/>
                    <a:pt x="8566" y="1503"/>
                  </a:cubicBezTo>
                  <a:cubicBezTo>
                    <a:pt x="8569" y="1503"/>
                    <a:pt x="8571" y="1503"/>
                    <a:pt x="8574" y="1503"/>
                  </a:cubicBezTo>
                  <a:cubicBezTo>
                    <a:pt x="8583" y="1521"/>
                    <a:pt x="8609" y="1689"/>
                    <a:pt x="8600" y="1742"/>
                  </a:cubicBezTo>
                  <a:cubicBezTo>
                    <a:pt x="8596" y="1758"/>
                    <a:pt x="8585" y="1763"/>
                    <a:pt x="8571" y="1763"/>
                  </a:cubicBezTo>
                  <a:cubicBezTo>
                    <a:pt x="8547" y="1763"/>
                    <a:pt x="8514" y="1747"/>
                    <a:pt x="8492" y="1747"/>
                  </a:cubicBezTo>
                  <a:cubicBezTo>
                    <a:pt x="8479" y="1747"/>
                    <a:pt x="8470" y="1752"/>
                    <a:pt x="8468" y="1768"/>
                  </a:cubicBezTo>
                  <a:cubicBezTo>
                    <a:pt x="8469" y="1767"/>
                    <a:pt x="8471" y="1767"/>
                    <a:pt x="8473" y="1767"/>
                  </a:cubicBezTo>
                  <a:cubicBezTo>
                    <a:pt x="8484" y="1767"/>
                    <a:pt x="8505" y="1787"/>
                    <a:pt x="8512" y="1795"/>
                  </a:cubicBezTo>
                  <a:cubicBezTo>
                    <a:pt x="8512" y="1830"/>
                    <a:pt x="8468" y="1795"/>
                    <a:pt x="8503" y="1865"/>
                  </a:cubicBezTo>
                  <a:cubicBezTo>
                    <a:pt x="8505" y="1865"/>
                    <a:pt x="8506" y="1865"/>
                    <a:pt x="8508" y="1865"/>
                  </a:cubicBezTo>
                  <a:cubicBezTo>
                    <a:pt x="8541" y="1865"/>
                    <a:pt x="8551" y="1929"/>
                    <a:pt x="8555" y="1929"/>
                  </a:cubicBezTo>
                  <a:cubicBezTo>
                    <a:pt x="8556" y="1929"/>
                    <a:pt x="8556" y="1915"/>
                    <a:pt x="8556" y="1874"/>
                  </a:cubicBezTo>
                  <a:cubicBezTo>
                    <a:pt x="8592" y="1945"/>
                    <a:pt x="8574" y="1954"/>
                    <a:pt x="8609" y="2033"/>
                  </a:cubicBezTo>
                  <a:cubicBezTo>
                    <a:pt x="8612" y="2027"/>
                    <a:pt x="8619" y="2024"/>
                    <a:pt x="8627" y="2024"/>
                  </a:cubicBezTo>
                  <a:cubicBezTo>
                    <a:pt x="8663" y="2024"/>
                    <a:pt x="8739" y="2082"/>
                    <a:pt x="8768" y="2139"/>
                  </a:cubicBezTo>
                  <a:cubicBezTo>
                    <a:pt x="8759" y="2139"/>
                    <a:pt x="8751" y="2157"/>
                    <a:pt x="8742" y="2166"/>
                  </a:cubicBezTo>
                  <a:cubicBezTo>
                    <a:pt x="8786" y="2316"/>
                    <a:pt x="8795" y="2404"/>
                    <a:pt x="8830" y="2537"/>
                  </a:cubicBezTo>
                  <a:cubicBezTo>
                    <a:pt x="8830" y="2552"/>
                    <a:pt x="8830" y="2610"/>
                    <a:pt x="8811" y="2610"/>
                  </a:cubicBezTo>
                  <a:cubicBezTo>
                    <a:pt x="8809" y="2610"/>
                    <a:pt x="8806" y="2609"/>
                    <a:pt x="8804" y="2607"/>
                  </a:cubicBezTo>
                  <a:lnTo>
                    <a:pt x="8804" y="2607"/>
                  </a:lnTo>
                  <a:cubicBezTo>
                    <a:pt x="8821" y="2625"/>
                    <a:pt x="8839" y="2634"/>
                    <a:pt x="8848" y="2678"/>
                  </a:cubicBezTo>
                  <a:cubicBezTo>
                    <a:pt x="8846" y="2698"/>
                    <a:pt x="8844" y="2706"/>
                    <a:pt x="8841" y="2706"/>
                  </a:cubicBezTo>
                  <a:cubicBezTo>
                    <a:pt x="8833" y="2706"/>
                    <a:pt x="8821" y="2641"/>
                    <a:pt x="8803" y="2641"/>
                  </a:cubicBezTo>
                  <a:cubicBezTo>
                    <a:pt x="8798" y="2641"/>
                    <a:pt x="8792" y="2646"/>
                    <a:pt x="8786" y="2660"/>
                  </a:cubicBezTo>
                  <a:cubicBezTo>
                    <a:pt x="8821" y="2660"/>
                    <a:pt x="8856" y="2757"/>
                    <a:pt x="8883" y="2819"/>
                  </a:cubicBezTo>
                  <a:cubicBezTo>
                    <a:pt x="8918" y="2784"/>
                    <a:pt x="8856" y="2678"/>
                    <a:pt x="8821" y="2616"/>
                  </a:cubicBezTo>
                  <a:cubicBezTo>
                    <a:pt x="8826" y="2615"/>
                    <a:pt x="8832" y="2614"/>
                    <a:pt x="8838" y="2614"/>
                  </a:cubicBezTo>
                  <a:cubicBezTo>
                    <a:pt x="8898" y="2614"/>
                    <a:pt x="8977" y="2699"/>
                    <a:pt x="9033" y="2828"/>
                  </a:cubicBezTo>
                  <a:cubicBezTo>
                    <a:pt x="9054" y="2895"/>
                    <a:pt x="9041" y="2905"/>
                    <a:pt x="9029" y="2905"/>
                  </a:cubicBezTo>
                  <a:cubicBezTo>
                    <a:pt x="9024" y="2905"/>
                    <a:pt x="9019" y="2903"/>
                    <a:pt x="9017" y="2903"/>
                  </a:cubicBezTo>
                  <a:cubicBezTo>
                    <a:pt x="9015" y="2903"/>
                    <a:pt x="9014" y="2904"/>
                    <a:pt x="9015" y="2907"/>
                  </a:cubicBezTo>
                  <a:cubicBezTo>
                    <a:pt x="9060" y="3137"/>
                    <a:pt x="9157" y="3075"/>
                    <a:pt x="9157" y="3269"/>
                  </a:cubicBezTo>
                  <a:cubicBezTo>
                    <a:pt x="9146" y="3306"/>
                    <a:pt x="9131" y="3316"/>
                    <a:pt x="9117" y="3316"/>
                  </a:cubicBezTo>
                  <a:cubicBezTo>
                    <a:pt x="9103" y="3316"/>
                    <a:pt x="9088" y="3307"/>
                    <a:pt x="9075" y="3307"/>
                  </a:cubicBezTo>
                  <a:cubicBezTo>
                    <a:pt x="9070" y="3307"/>
                    <a:pt x="9064" y="3309"/>
                    <a:pt x="9060" y="3314"/>
                  </a:cubicBezTo>
                  <a:cubicBezTo>
                    <a:pt x="9033" y="3216"/>
                    <a:pt x="9051" y="3163"/>
                    <a:pt x="9042" y="3093"/>
                  </a:cubicBezTo>
                  <a:lnTo>
                    <a:pt x="9042" y="3093"/>
                  </a:lnTo>
                  <a:lnTo>
                    <a:pt x="9042" y="3181"/>
                  </a:lnTo>
                  <a:cubicBezTo>
                    <a:pt x="9024" y="3155"/>
                    <a:pt x="8998" y="3093"/>
                    <a:pt x="8998" y="3049"/>
                  </a:cubicBezTo>
                  <a:lnTo>
                    <a:pt x="8998" y="3049"/>
                  </a:lnTo>
                  <a:cubicBezTo>
                    <a:pt x="8980" y="3119"/>
                    <a:pt x="9068" y="3428"/>
                    <a:pt x="9068" y="3605"/>
                  </a:cubicBezTo>
                  <a:cubicBezTo>
                    <a:pt x="9076" y="3626"/>
                    <a:pt x="9094" y="3665"/>
                    <a:pt x="9106" y="3665"/>
                  </a:cubicBezTo>
                  <a:cubicBezTo>
                    <a:pt x="9109" y="3665"/>
                    <a:pt x="9111" y="3663"/>
                    <a:pt x="9113" y="3658"/>
                  </a:cubicBezTo>
                  <a:lnTo>
                    <a:pt x="9104" y="3605"/>
                  </a:lnTo>
                  <a:cubicBezTo>
                    <a:pt x="9107" y="3594"/>
                    <a:pt x="9110" y="3590"/>
                    <a:pt x="9114" y="3590"/>
                  </a:cubicBezTo>
                  <a:cubicBezTo>
                    <a:pt x="9128" y="3590"/>
                    <a:pt x="9145" y="3645"/>
                    <a:pt x="9153" y="3645"/>
                  </a:cubicBezTo>
                  <a:cubicBezTo>
                    <a:pt x="9155" y="3645"/>
                    <a:pt x="9157" y="3639"/>
                    <a:pt x="9157" y="3623"/>
                  </a:cubicBezTo>
                  <a:cubicBezTo>
                    <a:pt x="9192" y="3693"/>
                    <a:pt x="9236" y="3773"/>
                    <a:pt x="9227" y="3879"/>
                  </a:cubicBezTo>
                  <a:lnTo>
                    <a:pt x="9195" y="3903"/>
                  </a:lnTo>
                  <a:lnTo>
                    <a:pt x="9195" y="3903"/>
                  </a:lnTo>
                  <a:cubicBezTo>
                    <a:pt x="9202" y="3892"/>
                    <a:pt x="9208" y="3832"/>
                    <a:pt x="9192" y="3808"/>
                  </a:cubicBezTo>
                  <a:lnTo>
                    <a:pt x="9192" y="3808"/>
                  </a:lnTo>
                  <a:cubicBezTo>
                    <a:pt x="9219" y="3852"/>
                    <a:pt x="9148" y="3976"/>
                    <a:pt x="9210" y="4020"/>
                  </a:cubicBezTo>
                  <a:lnTo>
                    <a:pt x="9227" y="3940"/>
                  </a:lnTo>
                  <a:cubicBezTo>
                    <a:pt x="9263" y="4011"/>
                    <a:pt x="9316" y="4099"/>
                    <a:pt x="9307" y="4197"/>
                  </a:cubicBezTo>
                  <a:cubicBezTo>
                    <a:pt x="9342" y="4144"/>
                    <a:pt x="9298" y="4170"/>
                    <a:pt x="9342" y="4099"/>
                  </a:cubicBezTo>
                  <a:lnTo>
                    <a:pt x="9342" y="4099"/>
                  </a:lnTo>
                  <a:cubicBezTo>
                    <a:pt x="9337" y="4105"/>
                    <a:pt x="9333" y="4108"/>
                    <a:pt x="9329" y="4108"/>
                  </a:cubicBezTo>
                  <a:cubicBezTo>
                    <a:pt x="9300" y="4108"/>
                    <a:pt x="9313" y="3939"/>
                    <a:pt x="9289" y="3939"/>
                  </a:cubicBezTo>
                  <a:cubicBezTo>
                    <a:pt x="9286" y="3939"/>
                    <a:pt x="9281" y="3942"/>
                    <a:pt x="9276" y="3950"/>
                  </a:cubicBezTo>
                  <a:lnTo>
                    <a:pt x="9276" y="3950"/>
                  </a:lnTo>
                  <a:cubicBezTo>
                    <a:pt x="9313" y="3884"/>
                    <a:pt x="9282" y="3840"/>
                    <a:pt x="9316" y="3746"/>
                  </a:cubicBezTo>
                  <a:cubicBezTo>
                    <a:pt x="9307" y="3746"/>
                    <a:pt x="9301" y="3754"/>
                    <a:pt x="9297" y="3754"/>
                  </a:cubicBezTo>
                  <a:cubicBezTo>
                    <a:pt x="9292" y="3754"/>
                    <a:pt x="9289" y="3744"/>
                    <a:pt x="9289" y="3702"/>
                  </a:cubicBezTo>
                  <a:cubicBezTo>
                    <a:pt x="9289" y="3693"/>
                    <a:pt x="9280" y="3693"/>
                    <a:pt x="9271" y="3684"/>
                  </a:cubicBezTo>
                  <a:cubicBezTo>
                    <a:pt x="9271" y="3702"/>
                    <a:pt x="9263" y="3720"/>
                    <a:pt x="9263" y="3729"/>
                  </a:cubicBezTo>
                  <a:cubicBezTo>
                    <a:pt x="9227" y="3693"/>
                    <a:pt x="9210" y="3570"/>
                    <a:pt x="9183" y="3534"/>
                  </a:cubicBezTo>
                  <a:cubicBezTo>
                    <a:pt x="9183" y="3519"/>
                    <a:pt x="9185" y="3514"/>
                    <a:pt x="9187" y="3514"/>
                  </a:cubicBezTo>
                  <a:cubicBezTo>
                    <a:pt x="9191" y="3514"/>
                    <a:pt x="9199" y="3532"/>
                    <a:pt x="9205" y="3532"/>
                  </a:cubicBezTo>
                  <a:cubicBezTo>
                    <a:pt x="9206" y="3532"/>
                    <a:pt x="9208" y="3530"/>
                    <a:pt x="9210" y="3525"/>
                  </a:cubicBezTo>
                  <a:lnTo>
                    <a:pt x="9183" y="3464"/>
                  </a:lnTo>
                  <a:cubicBezTo>
                    <a:pt x="9202" y="3457"/>
                    <a:pt x="9207" y="3394"/>
                    <a:pt x="9221" y="3394"/>
                  </a:cubicBezTo>
                  <a:cubicBezTo>
                    <a:pt x="9227" y="3394"/>
                    <a:pt x="9235" y="3406"/>
                    <a:pt x="9245" y="3437"/>
                  </a:cubicBezTo>
                  <a:lnTo>
                    <a:pt x="9227" y="3340"/>
                  </a:lnTo>
                  <a:cubicBezTo>
                    <a:pt x="9236" y="3278"/>
                    <a:pt x="9227" y="3199"/>
                    <a:pt x="9201" y="3146"/>
                  </a:cubicBezTo>
                  <a:cubicBezTo>
                    <a:pt x="9201" y="3111"/>
                    <a:pt x="9168" y="3065"/>
                    <a:pt x="9171" y="3065"/>
                  </a:cubicBezTo>
                  <a:cubicBezTo>
                    <a:pt x="9172" y="3065"/>
                    <a:pt x="9176" y="3068"/>
                    <a:pt x="9183" y="3075"/>
                  </a:cubicBezTo>
                  <a:lnTo>
                    <a:pt x="9130" y="2925"/>
                  </a:lnTo>
                  <a:cubicBezTo>
                    <a:pt x="9104" y="2775"/>
                    <a:pt x="9007" y="2634"/>
                    <a:pt x="9015" y="2448"/>
                  </a:cubicBezTo>
                  <a:cubicBezTo>
                    <a:pt x="8989" y="2395"/>
                    <a:pt x="8971" y="2351"/>
                    <a:pt x="8954" y="2263"/>
                  </a:cubicBezTo>
                  <a:lnTo>
                    <a:pt x="8971" y="2236"/>
                  </a:lnTo>
                  <a:cubicBezTo>
                    <a:pt x="8945" y="2183"/>
                    <a:pt x="8927" y="2042"/>
                    <a:pt x="8901" y="2024"/>
                  </a:cubicBezTo>
                  <a:cubicBezTo>
                    <a:pt x="8936" y="1927"/>
                    <a:pt x="8804" y="1715"/>
                    <a:pt x="8759" y="1601"/>
                  </a:cubicBezTo>
                  <a:lnTo>
                    <a:pt x="8724" y="1609"/>
                  </a:lnTo>
                  <a:cubicBezTo>
                    <a:pt x="8698" y="1530"/>
                    <a:pt x="8653" y="1468"/>
                    <a:pt x="8592" y="1380"/>
                  </a:cubicBezTo>
                  <a:lnTo>
                    <a:pt x="8565" y="1406"/>
                  </a:lnTo>
                  <a:cubicBezTo>
                    <a:pt x="8503" y="1345"/>
                    <a:pt x="8468" y="1194"/>
                    <a:pt x="8371" y="1088"/>
                  </a:cubicBezTo>
                  <a:cubicBezTo>
                    <a:pt x="8389" y="1088"/>
                    <a:pt x="8406" y="1115"/>
                    <a:pt x="8415" y="1141"/>
                  </a:cubicBezTo>
                  <a:cubicBezTo>
                    <a:pt x="8362" y="947"/>
                    <a:pt x="8141" y="912"/>
                    <a:pt x="8053" y="788"/>
                  </a:cubicBezTo>
                  <a:cubicBezTo>
                    <a:pt x="8018" y="771"/>
                    <a:pt x="8000" y="753"/>
                    <a:pt x="7982" y="735"/>
                  </a:cubicBezTo>
                  <a:lnTo>
                    <a:pt x="7991" y="735"/>
                  </a:lnTo>
                  <a:cubicBezTo>
                    <a:pt x="7982" y="735"/>
                    <a:pt x="7982" y="735"/>
                    <a:pt x="7974" y="726"/>
                  </a:cubicBezTo>
                  <a:cubicBezTo>
                    <a:pt x="7965" y="718"/>
                    <a:pt x="7956" y="700"/>
                    <a:pt x="7938" y="682"/>
                  </a:cubicBezTo>
                  <a:lnTo>
                    <a:pt x="7938" y="682"/>
                  </a:lnTo>
                  <a:cubicBezTo>
                    <a:pt x="7947" y="700"/>
                    <a:pt x="7956" y="718"/>
                    <a:pt x="7965" y="726"/>
                  </a:cubicBezTo>
                  <a:cubicBezTo>
                    <a:pt x="7947" y="709"/>
                    <a:pt x="7903" y="691"/>
                    <a:pt x="7868" y="673"/>
                  </a:cubicBezTo>
                  <a:lnTo>
                    <a:pt x="7868" y="638"/>
                  </a:lnTo>
                  <a:cubicBezTo>
                    <a:pt x="7859" y="629"/>
                    <a:pt x="7859" y="629"/>
                    <a:pt x="7859" y="629"/>
                  </a:cubicBezTo>
                  <a:cubicBezTo>
                    <a:pt x="7848" y="619"/>
                    <a:pt x="7841" y="615"/>
                    <a:pt x="7836" y="615"/>
                  </a:cubicBezTo>
                  <a:cubicBezTo>
                    <a:pt x="7824" y="615"/>
                    <a:pt x="7826" y="640"/>
                    <a:pt x="7832" y="665"/>
                  </a:cubicBezTo>
                  <a:cubicBezTo>
                    <a:pt x="7806" y="656"/>
                    <a:pt x="7788" y="656"/>
                    <a:pt x="7770" y="656"/>
                  </a:cubicBezTo>
                  <a:cubicBezTo>
                    <a:pt x="7762" y="585"/>
                    <a:pt x="7664" y="620"/>
                    <a:pt x="7647" y="550"/>
                  </a:cubicBezTo>
                  <a:cubicBezTo>
                    <a:pt x="7645" y="550"/>
                    <a:pt x="7642" y="551"/>
                    <a:pt x="7639" y="551"/>
                  </a:cubicBezTo>
                  <a:cubicBezTo>
                    <a:pt x="7606" y="551"/>
                    <a:pt x="7526" y="521"/>
                    <a:pt x="7467" y="521"/>
                  </a:cubicBezTo>
                  <a:cubicBezTo>
                    <a:pt x="7449" y="521"/>
                    <a:pt x="7434" y="524"/>
                    <a:pt x="7422" y="530"/>
                  </a:cubicBezTo>
                  <a:lnTo>
                    <a:pt x="7422" y="530"/>
                  </a:lnTo>
                  <a:cubicBezTo>
                    <a:pt x="7385" y="515"/>
                    <a:pt x="7355" y="495"/>
                    <a:pt x="7320" y="495"/>
                  </a:cubicBezTo>
                  <a:cubicBezTo>
                    <a:pt x="7314" y="495"/>
                    <a:pt x="7308" y="496"/>
                    <a:pt x="7302" y="497"/>
                  </a:cubicBezTo>
                  <a:lnTo>
                    <a:pt x="7294" y="444"/>
                  </a:lnTo>
                  <a:lnTo>
                    <a:pt x="7188" y="470"/>
                  </a:lnTo>
                  <a:cubicBezTo>
                    <a:pt x="7135" y="435"/>
                    <a:pt x="7117" y="409"/>
                    <a:pt x="7179" y="391"/>
                  </a:cubicBezTo>
                  <a:lnTo>
                    <a:pt x="7179" y="391"/>
                  </a:lnTo>
                  <a:cubicBezTo>
                    <a:pt x="7134" y="396"/>
                    <a:pt x="7106" y="398"/>
                    <a:pt x="7085" y="398"/>
                  </a:cubicBezTo>
                  <a:cubicBezTo>
                    <a:pt x="7062" y="398"/>
                    <a:pt x="7048" y="396"/>
                    <a:pt x="7031" y="396"/>
                  </a:cubicBezTo>
                  <a:cubicBezTo>
                    <a:pt x="7009" y="396"/>
                    <a:pt x="6983" y="398"/>
                    <a:pt x="6932" y="409"/>
                  </a:cubicBezTo>
                  <a:lnTo>
                    <a:pt x="6949" y="382"/>
                  </a:lnTo>
                  <a:cubicBezTo>
                    <a:pt x="6942" y="381"/>
                    <a:pt x="6934" y="380"/>
                    <a:pt x="6926" y="380"/>
                  </a:cubicBezTo>
                  <a:cubicBezTo>
                    <a:pt x="6906" y="380"/>
                    <a:pt x="6882" y="383"/>
                    <a:pt x="6861" y="383"/>
                  </a:cubicBezTo>
                  <a:cubicBezTo>
                    <a:pt x="6839" y="383"/>
                    <a:pt x="6819" y="380"/>
                    <a:pt x="6808" y="364"/>
                  </a:cubicBezTo>
                  <a:cubicBezTo>
                    <a:pt x="6729" y="294"/>
                    <a:pt x="6349" y="285"/>
                    <a:pt x="6110" y="205"/>
                  </a:cubicBezTo>
                  <a:lnTo>
                    <a:pt x="6110" y="205"/>
                  </a:lnTo>
                  <a:cubicBezTo>
                    <a:pt x="6122" y="228"/>
                    <a:pt x="6120" y="235"/>
                    <a:pt x="6112" y="235"/>
                  </a:cubicBezTo>
                  <a:cubicBezTo>
                    <a:pt x="6094" y="235"/>
                    <a:pt x="6041" y="198"/>
                    <a:pt x="6009" y="198"/>
                  </a:cubicBezTo>
                  <a:cubicBezTo>
                    <a:pt x="5998" y="198"/>
                    <a:pt x="5990" y="203"/>
                    <a:pt x="5987" y="214"/>
                  </a:cubicBezTo>
                  <a:cubicBezTo>
                    <a:pt x="5978" y="197"/>
                    <a:pt x="5943" y="179"/>
                    <a:pt x="5987" y="170"/>
                  </a:cubicBezTo>
                  <a:cubicBezTo>
                    <a:pt x="5900" y="170"/>
                    <a:pt x="5843" y="144"/>
                    <a:pt x="5786" y="144"/>
                  </a:cubicBezTo>
                  <a:cubicBezTo>
                    <a:pt x="5763" y="144"/>
                    <a:pt x="5739" y="148"/>
                    <a:pt x="5713" y="161"/>
                  </a:cubicBezTo>
                  <a:cubicBezTo>
                    <a:pt x="5704" y="144"/>
                    <a:pt x="5740" y="135"/>
                    <a:pt x="5731" y="126"/>
                  </a:cubicBezTo>
                  <a:cubicBezTo>
                    <a:pt x="5725" y="126"/>
                    <a:pt x="5711" y="130"/>
                    <a:pt x="5697" y="130"/>
                  </a:cubicBezTo>
                  <a:cubicBezTo>
                    <a:pt x="5691" y="130"/>
                    <a:pt x="5684" y="129"/>
                    <a:pt x="5678" y="126"/>
                  </a:cubicBezTo>
                  <a:cubicBezTo>
                    <a:pt x="5669" y="108"/>
                    <a:pt x="5695" y="108"/>
                    <a:pt x="5722" y="100"/>
                  </a:cubicBezTo>
                  <a:cubicBezTo>
                    <a:pt x="5713" y="99"/>
                    <a:pt x="5705" y="99"/>
                    <a:pt x="5698" y="99"/>
                  </a:cubicBezTo>
                  <a:cubicBezTo>
                    <a:pt x="5587" y="99"/>
                    <a:pt x="5571" y="156"/>
                    <a:pt x="5563" y="205"/>
                  </a:cubicBezTo>
                  <a:cubicBezTo>
                    <a:pt x="5532" y="192"/>
                    <a:pt x="5508" y="186"/>
                    <a:pt x="5486" y="186"/>
                  </a:cubicBezTo>
                  <a:cubicBezTo>
                    <a:pt x="5464" y="186"/>
                    <a:pt x="5444" y="192"/>
                    <a:pt x="5422" y="205"/>
                  </a:cubicBezTo>
                  <a:cubicBezTo>
                    <a:pt x="5395" y="188"/>
                    <a:pt x="5360" y="170"/>
                    <a:pt x="5439" y="161"/>
                  </a:cubicBezTo>
                  <a:cubicBezTo>
                    <a:pt x="5410" y="161"/>
                    <a:pt x="5302" y="142"/>
                    <a:pt x="5231" y="142"/>
                  </a:cubicBezTo>
                  <a:cubicBezTo>
                    <a:pt x="5195" y="142"/>
                    <a:pt x="5169" y="147"/>
                    <a:pt x="5166" y="161"/>
                  </a:cubicBezTo>
                  <a:cubicBezTo>
                    <a:pt x="5161" y="157"/>
                    <a:pt x="5146" y="155"/>
                    <a:pt x="5130" y="155"/>
                  </a:cubicBezTo>
                  <a:cubicBezTo>
                    <a:pt x="5115" y="155"/>
                    <a:pt x="5099" y="157"/>
                    <a:pt x="5095" y="161"/>
                  </a:cubicBezTo>
                  <a:cubicBezTo>
                    <a:pt x="4998" y="153"/>
                    <a:pt x="4989" y="144"/>
                    <a:pt x="4892" y="144"/>
                  </a:cubicBezTo>
                  <a:lnTo>
                    <a:pt x="4918" y="153"/>
                  </a:lnTo>
                  <a:cubicBezTo>
                    <a:pt x="4902" y="172"/>
                    <a:pt x="4887" y="179"/>
                    <a:pt x="4870" y="179"/>
                  </a:cubicBezTo>
                  <a:cubicBezTo>
                    <a:pt x="4842" y="179"/>
                    <a:pt x="4809" y="161"/>
                    <a:pt x="4759" y="161"/>
                  </a:cubicBezTo>
                  <a:lnTo>
                    <a:pt x="4759" y="153"/>
                  </a:lnTo>
                  <a:cubicBezTo>
                    <a:pt x="4705" y="139"/>
                    <a:pt x="4677" y="135"/>
                    <a:pt x="4659" y="135"/>
                  </a:cubicBezTo>
                  <a:cubicBezTo>
                    <a:pt x="4638" y="135"/>
                    <a:pt x="4629" y="140"/>
                    <a:pt x="4611" y="140"/>
                  </a:cubicBezTo>
                  <a:cubicBezTo>
                    <a:pt x="4593" y="140"/>
                    <a:pt x="4564" y="135"/>
                    <a:pt x="4503" y="117"/>
                  </a:cubicBezTo>
                  <a:lnTo>
                    <a:pt x="4503" y="117"/>
                  </a:lnTo>
                  <a:lnTo>
                    <a:pt x="4512" y="153"/>
                  </a:lnTo>
                  <a:cubicBezTo>
                    <a:pt x="4508" y="169"/>
                    <a:pt x="4498" y="175"/>
                    <a:pt x="4484" y="175"/>
                  </a:cubicBezTo>
                  <a:cubicBezTo>
                    <a:pt x="4442" y="175"/>
                    <a:pt x="4362" y="122"/>
                    <a:pt x="4288" y="122"/>
                  </a:cubicBezTo>
                  <a:cubicBezTo>
                    <a:pt x="4278" y="122"/>
                    <a:pt x="4267" y="123"/>
                    <a:pt x="4256" y="126"/>
                  </a:cubicBezTo>
                  <a:lnTo>
                    <a:pt x="4291" y="153"/>
                  </a:lnTo>
                  <a:cubicBezTo>
                    <a:pt x="4288" y="154"/>
                    <a:pt x="4284" y="154"/>
                    <a:pt x="4280" y="154"/>
                  </a:cubicBezTo>
                  <a:cubicBezTo>
                    <a:pt x="4226" y="154"/>
                    <a:pt x="4137" y="46"/>
                    <a:pt x="4080" y="38"/>
                  </a:cubicBezTo>
                  <a:cubicBezTo>
                    <a:pt x="4071" y="29"/>
                    <a:pt x="4106" y="20"/>
                    <a:pt x="4124" y="20"/>
                  </a:cubicBezTo>
                  <a:cubicBezTo>
                    <a:pt x="4094" y="11"/>
                    <a:pt x="4075" y="8"/>
                    <a:pt x="4063" y="8"/>
                  </a:cubicBezTo>
                  <a:cubicBezTo>
                    <a:pt x="4014" y="8"/>
                    <a:pt x="4076" y="66"/>
                    <a:pt x="3991" y="73"/>
                  </a:cubicBezTo>
                  <a:cubicBezTo>
                    <a:pt x="3974" y="47"/>
                    <a:pt x="4018" y="11"/>
                    <a:pt x="3938" y="2"/>
                  </a:cubicBezTo>
                  <a:cubicBezTo>
                    <a:pt x="3935" y="1"/>
                    <a:pt x="3931" y="0"/>
                    <a:pt x="3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8"/>
            <p:cNvSpPr/>
            <p:nvPr/>
          </p:nvSpPr>
          <p:spPr>
            <a:xfrm>
              <a:off x="1271594" y="4519802"/>
              <a:ext cx="3355" cy="1999"/>
            </a:xfrm>
            <a:custGeom>
              <a:rect b="b" l="l" r="r" t="t"/>
              <a:pathLst>
                <a:path extrusionOk="0" h="19" w="19">
                  <a:moveTo>
                    <a:pt x="9" y="1"/>
                  </a:moveTo>
                  <a:cubicBezTo>
                    <a:pt x="1" y="1"/>
                    <a:pt x="1" y="10"/>
                    <a:pt x="18" y="18"/>
                  </a:cubicBezTo>
                  <a:cubicBezTo>
                    <a:pt x="18"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8"/>
            <p:cNvSpPr/>
            <p:nvPr/>
          </p:nvSpPr>
          <p:spPr>
            <a:xfrm>
              <a:off x="579491" y="4581127"/>
              <a:ext cx="177" cy="1052"/>
            </a:xfrm>
            <a:custGeom>
              <a:rect b="b" l="l" r="r" t="t"/>
              <a:pathLst>
                <a:path extrusionOk="0" h="10" w="1">
                  <a:moveTo>
                    <a:pt x="0" y="0"/>
                  </a:moveTo>
                  <a:lnTo>
                    <a:pt x="0" y="0"/>
                  </a:lnTo>
                  <a:cubicBezTo>
                    <a:pt x="0" y="0"/>
                    <a:pt x="0"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8"/>
            <p:cNvSpPr/>
            <p:nvPr/>
          </p:nvSpPr>
          <p:spPr>
            <a:xfrm>
              <a:off x="1934212" y="4687052"/>
              <a:ext cx="1766" cy="5575"/>
            </a:xfrm>
            <a:custGeom>
              <a:rect b="b" l="l" r="r" t="t"/>
              <a:pathLst>
                <a:path extrusionOk="0" h="53" w="10">
                  <a:moveTo>
                    <a:pt x="9" y="0"/>
                  </a:moveTo>
                  <a:cubicBezTo>
                    <a:pt x="0" y="9"/>
                    <a:pt x="0" y="18"/>
                    <a:pt x="9" y="53"/>
                  </a:cubicBezTo>
                  <a:cubicBezTo>
                    <a:pt x="9" y="35"/>
                    <a:pt x="9" y="18"/>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8"/>
            <p:cNvSpPr/>
            <p:nvPr/>
          </p:nvSpPr>
          <p:spPr>
            <a:xfrm>
              <a:off x="2121185" y="4947077"/>
              <a:ext cx="4944" cy="8415"/>
            </a:xfrm>
            <a:custGeom>
              <a:rect b="b" l="l" r="r" t="t"/>
              <a:pathLst>
                <a:path extrusionOk="0" h="80" w="28">
                  <a:moveTo>
                    <a:pt x="10" y="0"/>
                  </a:moveTo>
                  <a:lnTo>
                    <a:pt x="10" y="0"/>
                  </a:lnTo>
                  <a:cubicBezTo>
                    <a:pt x="18" y="45"/>
                    <a:pt x="10" y="53"/>
                    <a:pt x="1" y="80"/>
                  </a:cubicBezTo>
                  <a:cubicBezTo>
                    <a:pt x="6" y="74"/>
                    <a:pt x="15" y="66"/>
                    <a:pt x="21" y="66"/>
                  </a:cubicBezTo>
                  <a:cubicBezTo>
                    <a:pt x="22" y="66"/>
                    <a:pt x="24" y="66"/>
                    <a:pt x="25" y="68"/>
                  </a:cubicBezTo>
                  <a:lnTo>
                    <a:pt x="25" y="68"/>
                  </a:lnTo>
                  <a:lnTo>
                    <a:pt x="10" y="0"/>
                  </a:lnTo>
                  <a:close/>
                  <a:moveTo>
                    <a:pt x="25" y="68"/>
                  </a:moveTo>
                  <a:lnTo>
                    <a:pt x="27" y="80"/>
                  </a:lnTo>
                  <a:cubicBezTo>
                    <a:pt x="27" y="73"/>
                    <a:pt x="26" y="70"/>
                    <a:pt x="25" y="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28"/>
            <p:cNvSpPr/>
            <p:nvPr/>
          </p:nvSpPr>
          <p:spPr>
            <a:xfrm>
              <a:off x="2091700" y="5031648"/>
              <a:ext cx="4767" cy="6522"/>
            </a:xfrm>
            <a:custGeom>
              <a:rect b="b" l="l" r="r" t="t"/>
              <a:pathLst>
                <a:path extrusionOk="0" h="62" w="27">
                  <a:moveTo>
                    <a:pt x="9" y="0"/>
                  </a:moveTo>
                  <a:cubicBezTo>
                    <a:pt x="6" y="0"/>
                    <a:pt x="3" y="8"/>
                    <a:pt x="0" y="26"/>
                  </a:cubicBezTo>
                  <a:cubicBezTo>
                    <a:pt x="9" y="35"/>
                    <a:pt x="0" y="53"/>
                    <a:pt x="9" y="62"/>
                  </a:cubicBezTo>
                  <a:lnTo>
                    <a:pt x="27" y="62"/>
                  </a:lnTo>
                  <a:cubicBezTo>
                    <a:pt x="21" y="27"/>
                    <a:pt x="15"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28"/>
            <p:cNvSpPr/>
            <p:nvPr/>
          </p:nvSpPr>
          <p:spPr>
            <a:xfrm>
              <a:off x="2097880" y="4965590"/>
              <a:ext cx="13418" cy="12202"/>
            </a:xfrm>
            <a:custGeom>
              <a:rect b="b" l="l" r="r" t="t"/>
              <a:pathLst>
                <a:path extrusionOk="0" h="116" w="76">
                  <a:moveTo>
                    <a:pt x="36" y="1"/>
                  </a:moveTo>
                  <a:cubicBezTo>
                    <a:pt x="0" y="10"/>
                    <a:pt x="18" y="63"/>
                    <a:pt x="27" y="116"/>
                  </a:cubicBezTo>
                  <a:lnTo>
                    <a:pt x="27" y="107"/>
                  </a:lnTo>
                  <a:cubicBezTo>
                    <a:pt x="33" y="109"/>
                    <a:pt x="38" y="110"/>
                    <a:pt x="43" y="110"/>
                  </a:cubicBezTo>
                  <a:cubicBezTo>
                    <a:pt x="76" y="110"/>
                    <a:pt x="59" y="55"/>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8"/>
            <p:cNvSpPr/>
            <p:nvPr/>
          </p:nvSpPr>
          <p:spPr>
            <a:xfrm>
              <a:off x="2104059" y="4979580"/>
              <a:ext cx="4237" cy="5785"/>
            </a:xfrm>
            <a:custGeom>
              <a:rect b="b" l="l" r="r" t="t"/>
              <a:pathLst>
                <a:path extrusionOk="0" h="55" w="24">
                  <a:moveTo>
                    <a:pt x="1" y="0"/>
                  </a:moveTo>
                  <a:cubicBezTo>
                    <a:pt x="1" y="18"/>
                    <a:pt x="1" y="36"/>
                    <a:pt x="1" y="53"/>
                  </a:cubicBezTo>
                  <a:cubicBezTo>
                    <a:pt x="4" y="54"/>
                    <a:pt x="6" y="55"/>
                    <a:pt x="8" y="55"/>
                  </a:cubicBezTo>
                  <a:cubicBezTo>
                    <a:pt x="24" y="55"/>
                    <a:pt x="9" y="2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8"/>
            <p:cNvSpPr/>
            <p:nvPr/>
          </p:nvSpPr>
          <p:spPr>
            <a:xfrm>
              <a:off x="2103000" y="4894798"/>
              <a:ext cx="12889" cy="8941"/>
            </a:xfrm>
            <a:custGeom>
              <a:rect b="b" l="l" r="r" t="t"/>
              <a:pathLst>
                <a:path extrusionOk="0" h="85" w="73">
                  <a:moveTo>
                    <a:pt x="6" y="0"/>
                  </a:moveTo>
                  <a:cubicBezTo>
                    <a:pt x="0" y="0"/>
                    <a:pt x="1" y="15"/>
                    <a:pt x="16" y="56"/>
                  </a:cubicBezTo>
                  <a:cubicBezTo>
                    <a:pt x="7" y="82"/>
                    <a:pt x="60" y="65"/>
                    <a:pt x="51" y="82"/>
                  </a:cubicBezTo>
                  <a:cubicBezTo>
                    <a:pt x="54" y="84"/>
                    <a:pt x="56" y="85"/>
                    <a:pt x="57" y="85"/>
                  </a:cubicBezTo>
                  <a:cubicBezTo>
                    <a:pt x="73" y="85"/>
                    <a:pt x="21"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8"/>
            <p:cNvSpPr/>
            <p:nvPr/>
          </p:nvSpPr>
          <p:spPr>
            <a:xfrm>
              <a:off x="2085344" y="4965590"/>
              <a:ext cx="6533" cy="5680"/>
            </a:xfrm>
            <a:custGeom>
              <a:rect b="b" l="l" r="r" t="t"/>
              <a:pathLst>
                <a:path extrusionOk="0" h="54" w="37">
                  <a:moveTo>
                    <a:pt x="1" y="1"/>
                  </a:moveTo>
                  <a:lnTo>
                    <a:pt x="1" y="54"/>
                  </a:lnTo>
                  <a:lnTo>
                    <a:pt x="36" y="3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8"/>
            <p:cNvSpPr/>
            <p:nvPr/>
          </p:nvSpPr>
          <p:spPr>
            <a:xfrm>
              <a:off x="2080754" y="4922883"/>
              <a:ext cx="3178" cy="13148"/>
            </a:xfrm>
            <a:custGeom>
              <a:rect b="b" l="l" r="r" t="t"/>
              <a:pathLst>
                <a:path extrusionOk="0" h="125" w="18">
                  <a:moveTo>
                    <a:pt x="0" y="1"/>
                  </a:moveTo>
                  <a:lnTo>
                    <a:pt x="0" y="98"/>
                  </a:lnTo>
                  <a:cubicBezTo>
                    <a:pt x="9" y="98"/>
                    <a:pt x="18" y="107"/>
                    <a:pt x="18" y="124"/>
                  </a:cubicBezTo>
                  <a:cubicBezTo>
                    <a:pt x="18" y="63"/>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8"/>
            <p:cNvSpPr/>
            <p:nvPr/>
          </p:nvSpPr>
          <p:spPr>
            <a:xfrm>
              <a:off x="2083755" y="4935927"/>
              <a:ext cx="3355" cy="7574"/>
            </a:xfrm>
            <a:custGeom>
              <a:rect b="b" l="l" r="r" t="t"/>
              <a:pathLst>
                <a:path extrusionOk="0" h="72" w="19">
                  <a:moveTo>
                    <a:pt x="1" y="0"/>
                  </a:moveTo>
                  <a:lnTo>
                    <a:pt x="1" y="0"/>
                  </a:lnTo>
                  <a:cubicBezTo>
                    <a:pt x="10" y="27"/>
                    <a:pt x="10" y="53"/>
                    <a:pt x="19" y="71"/>
                  </a:cubicBezTo>
                  <a:cubicBezTo>
                    <a:pt x="19" y="53"/>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8"/>
            <p:cNvSpPr/>
            <p:nvPr/>
          </p:nvSpPr>
          <p:spPr>
            <a:xfrm>
              <a:off x="2080754" y="4948970"/>
              <a:ext cx="1766" cy="9362"/>
            </a:xfrm>
            <a:custGeom>
              <a:rect b="b" l="l" r="r" t="t"/>
              <a:pathLst>
                <a:path extrusionOk="0" h="89" w="10">
                  <a:moveTo>
                    <a:pt x="0" y="0"/>
                  </a:moveTo>
                  <a:lnTo>
                    <a:pt x="0" y="88"/>
                  </a:lnTo>
                  <a:lnTo>
                    <a:pt x="9" y="6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8"/>
            <p:cNvSpPr/>
            <p:nvPr/>
          </p:nvSpPr>
          <p:spPr>
            <a:xfrm>
              <a:off x="2037321" y="4809491"/>
              <a:ext cx="10770" cy="10939"/>
            </a:xfrm>
            <a:custGeom>
              <a:rect b="b" l="l" r="r" t="t"/>
              <a:pathLst>
                <a:path extrusionOk="0" h="104" w="61">
                  <a:moveTo>
                    <a:pt x="14" y="0"/>
                  </a:moveTo>
                  <a:cubicBezTo>
                    <a:pt x="6" y="0"/>
                    <a:pt x="1" y="32"/>
                    <a:pt x="17" y="63"/>
                  </a:cubicBezTo>
                  <a:cubicBezTo>
                    <a:pt x="31" y="78"/>
                    <a:pt x="45" y="104"/>
                    <a:pt x="55" y="104"/>
                  </a:cubicBezTo>
                  <a:cubicBezTo>
                    <a:pt x="57" y="104"/>
                    <a:pt x="59" y="102"/>
                    <a:pt x="61" y="99"/>
                  </a:cubicBezTo>
                  <a:lnTo>
                    <a:pt x="17" y="2"/>
                  </a:lnTo>
                  <a:cubicBezTo>
                    <a:pt x="16" y="1"/>
                    <a:pt x="15" y="0"/>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8"/>
            <p:cNvSpPr/>
            <p:nvPr/>
          </p:nvSpPr>
          <p:spPr>
            <a:xfrm>
              <a:off x="2035555" y="4848620"/>
              <a:ext cx="9534" cy="5680"/>
            </a:xfrm>
            <a:custGeom>
              <a:rect b="b" l="l" r="r" t="t"/>
              <a:pathLst>
                <a:path extrusionOk="0" h="54" w="54">
                  <a:moveTo>
                    <a:pt x="53" y="0"/>
                  </a:moveTo>
                  <a:lnTo>
                    <a:pt x="0" y="9"/>
                  </a:lnTo>
                  <a:lnTo>
                    <a:pt x="27" y="53"/>
                  </a:lnTo>
                  <a:cubicBezTo>
                    <a:pt x="35" y="18"/>
                    <a:pt x="35" y="18"/>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8"/>
            <p:cNvSpPr/>
            <p:nvPr/>
          </p:nvSpPr>
          <p:spPr>
            <a:xfrm>
              <a:off x="2016134" y="4817800"/>
              <a:ext cx="10593" cy="10624"/>
            </a:xfrm>
            <a:custGeom>
              <a:rect b="b" l="l" r="r" t="t"/>
              <a:pathLst>
                <a:path extrusionOk="0" h="101" w="60">
                  <a:moveTo>
                    <a:pt x="5" y="0"/>
                  </a:moveTo>
                  <a:cubicBezTo>
                    <a:pt x="0" y="0"/>
                    <a:pt x="1" y="14"/>
                    <a:pt x="13" y="55"/>
                  </a:cubicBezTo>
                  <a:cubicBezTo>
                    <a:pt x="25" y="55"/>
                    <a:pt x="46" y="101"/>
                    <a:pt x="54" y="101"/>
                  </a:cubicBezTo>
                  <a:cubicBezTo>
                    <a:pt x="58" y="101"/>
                    <a:pt x="60" y="91"/>
                    <a:pt x="57" y="64"/>
                  </a:cubicBezTo>
                  <a:cubicBezTo>
                    <a:pt x="45" y="58"/>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8"/>
            <p:cNvSpPr/>
            <p:nvPr/>
          </p:nvSpPr>
          <p:spPr>
            <a:xfrm>
              <a:off x="1946571" y="4670327"/>
              <a:ext cx="15890" cy="3787"/>
            </a:xfrm>
            <a:custGeom>
              <a:rect b="b" l="l" r="r" t="t"/>
              <a:pathLst>
                <a:path extrusionOk="0" h="36" w="90">
                  <a:moveTo>
                    <a:pt x="89" y="0"/>
                  </a:moveTo>
                  <a:lnTo>
                    <a:pt x="1" y="18"/>
                  </a:lnTo>
                  <a:lnTo>
                    <a:pt x="19" y="35"/>
                  </a:lnTo>
                  <a:lnTo>
                    <a:pt x="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8"/>
            <p:cNvSpPr/>
            <p:nvPr/>
          </p:nvSpPr>
          <p:spPr>
            <a:xfrm>
              <a:off x="1770544" y="4586807"/>
              <a:ext cx="26660" cy="8310"/>
            </a:xfrm>
            <a:custGeom>
              <a:rect b="b" l="l" r="r" t="t"/>
              <a:pathLst>
                <a:path extrusionOk="0" h="79" w="151">
                  <a:moveTo>
                    <a:pt x="24" y="0"/>
                  </a:moveTo>
                  <a:cubicBezTo>
                    <a:pt x="8" y="0"/>
                    <a:pt x="0" y="11"/>
                    <a:pt x="0" y="44"/>
                  </a:cubicBezTo>
                  <a:cubicBezTo>
                    <a:pt x="22" y="63"/>
                    <a:pt x="35" y="69"/>
                    <a:pt x="45" y="69"/>
                  </a:cubicBezTo>
                  <a:cubicBezTo>
                    <a:pt x="60" y="69"/>
                    <a:pt x="64" y="53"/>
                    <a:pt x="79" y="53"/>
                  </a:cubicBezTo>
                  <a:cubicBezTo>
                    <a:pt x="89" y="53"/>
                    <a:pt x="102" y="59"/>
                    <a:pt x="124" y="79"/>
                  </a:cubicBezTo>
                  <a:cubicBezTo>
                    <a:pt x="150" y="79"/>
                    <a:pt x="62" y="17"/>
                    <a:pt x="88" y="17"/>
                  </a:cubicBezTo>
                  <a:cubicBezTo>
                    <a:pt x="59" y="9"/>
                    <a:pt x="38"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28"/>
            <p:cNvSpPr/>
            <p:nvPr/>
          </p:nvSpPr>
          <p:spPr>
            <a:xfrm>
              <a:off x="1786081" y="4588595"/>
              <a:ext cx="7945" cy="947"/>
            </a:xfrm>
            <a:custGeom>
              <a:rect b="b" l="l" r="r" t="t"/>
              <a:pathLst>
                <a:path extrusionOk="0" h="9" w="45">
                  <a:moveTo>
                    <a:pt x="0" y="0"/>
                  </a:moveTo>
                  <a:cubicBezTo>
                    <a:pt x="18" y="9"/>
                    <a:pt x="27" y="9"/>
                    <a:pt x="45"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8"/>
            <p:cNvSpPr/>
            <p:nvPr/>
          </p:nvSpPr>
          <p:spPr>
            <a:xfrm>
              <a:off x="91488" y="5343636"/>
              <a:ext cx="4767" cy="8520"/>
            </a:xfrm>
            <a:custGeom>
              <a:rect b="b" l="l" r="r" t="t"/>
              <a:pathLst>
                <a:path extrusionOk="0" h="81" w="27">
                  <a:moveTo>
                    <a:pt x="9" y="1"/>
                  </a:moveTo>
                  <a:lnTo>
                    <a:pt x="0" y="80"/>
                  </a:lnTo>
                  <a:lnTo>
                    <a:pt x="0" y="80"/>
                  </a:lnTo>
                  <a:lnTo>
                    <a:pt x="27" y="27"/>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8"/>
            <p:cNvSpPr/>
            <p:nvPr/>
          </p:nvSpPr>
          <p:spPr>
            <a:xfrm>
              <a:off x="96078" y="5359414"/>
              <a:ext cx="9534" cy="7574"/>
            </a:xfrm>
            <a:custGeom>
              <a:rect b="b" l="l" r="r" t="t"/>
              <a:pathLst>
                <a:path extrusionOk="0" h="72" w="54">
                  <a:moveTo>
                    <a:pt x="54" y="1"/>
                  </a:moveTo>
                  <a:lnTo>
                    <a:pt x="1" y="27"/>
                  </a:lnTo>
                  <a:lnTo>
                    <a:pt x="54" y="71"/>
                  </a:lnTo>
                  <a:cubicBezTo>
                    <a:pt x="54" y="54"/>
                    <a:pt x="45" y="18"/>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8"/>
            <p:cNvSpPr/>
            <p:nvPr/>
          </p:nvSpPr>
          <p:spPr>
            <a:xfrm>
              <a:off x="961384" y="4525377"/>
              <a:ext cx="11123" cy="3787"/>
            </a:xfrm>
            <a:custGeom>
              <a:rect b="b" l="l" r="r" t="t"/>
              <a:pathLst>
                <a:path extrusionOk="0" h="36" w="63">
                  <a:moveTo>
                    <a:pt x="0" y="1"/>
                  </a:moveTo>
                  <a:lnTo>
                    <a:pt x="62" y="36"/>
                  </a:lnTo>
                  <a:lnTo>
                    <a:pt x="62" y="18"/>
                  </a:lnTo>
                  <a:cubicBezTo>
                    <a:pt x="53" y="9"/>
                    <a:pt x="36"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8"/>
            <p:cNvSpPr/>
            <p:nvPr/>
          </p:nvSpPr>
          <p:spPr>
            <a:xfrm>
              <a:off x="789947" y="4522642"/>
              <a:ext cx="6356" cy="5680"/>
            </a:xfrm>
            <a:custGeom>
              <a:rect b="b" l="l" r="r" t="t"/>
              <a:pathLst>
                <a:path extrusionOk="0" h="54" w="36">
                  <a:moveTo>
                    <a:pt x="0" y="0"/>
                  </a:moveTo>
                  <a:lnTo>
                    <a:pt x="18" y="53"/>
                  </a:lnTo>
                  <a:lnTo>
                    <a:pt x="35"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8"/>
            <p:cNvSpPr/>
            <p:nvPr/>
          </p:nvSpPr>
          <p:spPr>
            <a:xfrm>
              <a:off x="658235" y="4550517"/>
              <a:ext cx="19598" cy="4733"/>
            </a:xfrm>
            <a:custGeom>
              <a:rect b="b" l="l" r="r" t="t"/>
              <a:pathLst>
                <a:path extrusionOk="0" h="45" w="111">
                  <a:moveTo>
                    <a:pt x="110" y="0"/>
                  </a:moveTo>
                  <a:lnTo>
                    <a:pt x="110" y="0"/>
                  </a:lnTo>
                  <a:cubicBezTo>
                    <a:pt x="103" y="3"/>
                    <a:pt x="95" y="7"/>
                    <a:pt x="87" y="11"/>
                  </a:cubicBezTo>
                  <a:lnTo>
                    <a:pt x="87" y="11"/>
                  </a:lnTo>
                  <a:cubicBezTo>
                    <a:pt x="95" y="9"/>
                    <a:pt x="103" y="5"/>
                    <a:pt x="110" y="0"/>
                  </a:cubicBezTo>
                  <a:close/>
                  <a:moveTo>
                    <a:pt x="87" y="11"/>
                  </a:moveTo>
                  <a:cubicBezTo>
                    <a:pt x="42" y="27"/>
                    <a:pt x="1" y="6"/>
                    <a:pt x="31" y="44"/>
                  </a:cubicBezTo>
                  <a:cubicBezTo>
                    <a:pt x="50" y="38"/>
                    <a:pt x="69" y="23"/>
                    <a:pt x="87"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8"/>
            <p:cNvSpPr/>
            <p:nvPr/>
          </p:nvSpPr>
          <p:spPr>
            <a:xfrm>
              <a:off x="1963167" y="5350683"/>
              <a:ext cx="8651" cy="4207"/>
            </a:xfrm>
            <a:custGeom>
              <a:rect b="b" l="l" r="r" t="t"/>
              <a:pathLst>
                <a:path extrusionOk="0" h="40" w="49">
                  <a:moveTo>
                    <a:pt x="16" y="1"/>
                  </a:moveTo>
                  <a:cubicBezTo>
                    <a:pt x="7" y="1"/>
                    <a:pt x="0" y="4"/>
                    <a:pt x="4" y="4"/>
                  </a:cubicBezTo>
                  <a:cubicBezTo>
                    <a:pt x="4" y="40"/>
                    <a:pt x="39" y="22"/>
                    <a:pt x="48" y="31"/>
                  </a:cubicBezTo>
                  <a:cubicBezTo>
                    <a:pt x="43" y="6"/>
                    <a:pt x="27" y="1"/>
                    <a:pt x="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8"/>
            <p:cNvSpPr/>
            <p:nvPr/>
          </p:nvSpPr>
          <p:spPr>
            <a:xfrm>
              <a:off x="1948160" y="5296301"/>
              <a:ext cx="6533" cy="6627"/>
            </a:xfrm>
            <a:custGeom>
              <a:rect b="b" l="l" r="r" t="t"/>
              <a:pathLst>
                <a:path extrusionOk="0" h="63" w="37">
                  <a:moveTo>
                    <a:pt x="1" y="0"/>
                  </a:moveTo>
                  <a:lnTo>
                    <a:pt x="18" y="53"/>
                  </a:lnTo>
                  <a:lnTo>
                    <a:pt x="36" y="6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8"/>
            <p:cNvSpPr/>
            <p:nvPr/>
          </p:nvSpPr>
          <p:spPr>
            <a:xfrm>
              <a:off x="1940391" y="5256330"/>
              <a:ext cx="15714" cy="29873"/>
            </a:xfrm>
            <a:custGeom>
              <a:rect b="b" l="l" r="r" t="t"/>
              <a:pathLst>
                <a:path extrusionOk="0" h="284" w="89">
                  <a:moveTo>
                    <a:pt x="54" y="1"/>
                  </a:moveTo>
                  <a:lnTo>
                    <a:pt x="54" y="1"/>
                  </a:lnTo>
                  <a:cubicBezTo>
                    <a:pt x="1" y="45"/>
                    <a:pt x="71" y="160"/>
                    <a:pt x="54" y="239"/>
                  </a:cubicBezTo>
                  <a:lnTo>
                    <a:pt x="36" y="248"/>
                  </a:lnTo>
                  <a:lnTo>
                    <a:pt x="89" y="283"/>
                  </a:lnTo>
                  <a:cubicBezTo>
                    <a:pt x="80" y="186"/>
                    <a:pt x="45" y="71"/>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8"/>
            <p:cNvSpPr/>
            <p:nvPr/>
          </p:nvSpPr>
          <p:spPr>
            <a:xfrm>
              <a:off x="1967758" y="5230874"/>
              <a:ext cx="4061" cy="6101"/>
            </a:xfrm>
            <a:custGeom>
              <a:rect b="b" l="l" r="r" t="t"/>
              <a:pathLst>
                <a:path extrusionOk="0" h="58" w="23">
                  <a:moveTo>
                    <a:pt x="1" y="1"/>
                  </a:moveTo>
                  <a:cubicBezTo>
                    <a:pt x="1" y="1"/>
                    <a:pt x="5" y="11"/>
                    <a:pt x="13" y="57"/>
                  </a:cubicBezTo>
                  <a:cubicBezTo>
                    <a:pt x="13" y="57"/>
                    <a:pt x="22" y="57"/>
                    <a:pt x="22" y="48"/>
                  </a:cubicBezTo>
                  <a:cubicBezTo>
                    <a:pt x="22" y="40"/>
                    <a:pt x="22" y="31"/>
                    <a:pt x="22" y="4"/>
                  </a:cubicBezTo>
                  <a:cubicBezTo>
                    <a:pt x="18" y="7"/>
                    <a:pt x="15" y="8"/>
                    <a:pt x="13" y="8"/>
                  </a:cubicBezTo>
                  <a:cubicBezTo>
                    <a:pt x="5" y="8"/>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8"/>
            <p:cNvSpPr/>
            <p:nvPr/>
          </p:nvSpPr>
          <p:spPr>
            <a:xfrm>
              <a:off x="1971642" y="5235292"/>
              <a:ext cx="1942" cy="2314"/>
            </a:xfrm>
            <a:custGeom>
              <a:rect b="b" l="l" r="r" t="t"/>
              <a:pathLst>
                <a:path extrusionOk="0" h="22" w="11">
                  <a:moveTo>
                    <a:pt x="6" y="0"/>
                  </a:moveTo>
                  <a:cubicBezTo>
                    <a:pt x="5" y="0"/>
                    <a:pt x="3" y="2"/>
                    <a:pt x="0" y="6"/>
                  </a:cubicBezTo>
                  <a:cubicBezTo>
                    <a:pt x="0" y="17"/>
                    <a:pt x="1" y="21"/>
                    <a:pt x="3" y="21"/>
                  </a:cubicBezTo>
                  <a:cubicBezTo>
                    <a:pt x="6" y="21"/>
                    <a:pt x="11"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8"/>
            <p:cNvSpPr/>
            <p:nvPr/>
          </p:nvSpPr>
          <p:spPr>
            <a:xfrm>
              <a:off x="1966875" y="5210257"/>
              <a:ext cx="7945" cy="9993"/>
            </a:xfrm>
            <a:custGeom>
              <a:rect b="b" l="l" r="r" t="t"/>
              <a:pathLst>
                <a:path extrusionOk="0" h="95" w="45">
                  <a:moveTo>
                    <a:pt x="27" y="0"/>
                  </a:moveTo>
                  <a:cubicBezTo>
                    <a:pt x="19" y="0"/>
                    <a:pt x="10" y="14"/>
                    <a:pt x="1" y="33"/>
                  </a:cubicBezTo>
                  <a:lnTo>
                    <a:pt x="27" y="94"/>
                  </a:lnTo>
                  <a:cubicBezTo>
                    <a:pt x="35" y="79"/>
                    <a:pt x="36" y="38"/>
                    <a:pt x="42" y="38"/>
                  </a:cubicBezTo>
                  <a:cubicBezTo>
                    <a:pt x="43" y="38"/>
                    <a:pt x="44" y="39"/>
                    <a:pt x="45" y="41"/>
                  </a:cubicBezTo>
                  <a:cubicBezTo>
                    <a:pt x="41" y="12"/>
                    <a:pt x="34" y="0"/>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8"/>
            <p:cNvSpPr/>
            <p:nvPr/>
          </p:nvSpPr>
          <p:spPr>
            <a:xfrm>
              <a:off x="1959106" y="5208048"/>
              <a:ext cx="1766" cy="3787"/>
            </a:xfrm>
            <a:custGeom>
              <a:rect b="b" l="l" r="r" t="t"/>
              <a:pathLst>
                <a:path extrusionOk="0" h="36" w="10">
                  <a:moveTo>
                    <a:pt x="1" y="1"/>
                  </a:moveTo>
                  <a:lnTo>
                    <a:pt x="9" y="36"/>
                  </a:lnTo>
                  <a:cubicBezTo>
                    <a:pt x="9" y="27"/>
                    <a:pt x="9" y="1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8"/>
            <p:cNvSpPr/>
            <p:nvPr/>
          </p:nvSpPr>
          <p:spPr>
            <a:xfrm>
              <a:off x="1954869" y="5211730"/>
              <a:ext cx="9004" cy="6627"/>
            </a:xfrm>
            <a:custGeom>
              <a:rect b="b" l="l" r="r" t="t"/>
              <a:pathLst>
                <a:path extrusionOk="0" h="63" w="51">
                  <a:moveTo>
                    <a:pt x="33" y="1"/>
                  </a:moveTo>
                  <a:lnTo>
                    <a:pt x="33" y="1"/>
                  </a:lnTo>
                  <a:cubicBezTo>
                    <a:pt x="25" y="9"/>
                    <a:pt x="0" y="10"/>
                    <a:pt x="37" y="25"/>
                  </a:cubicBezTo>
                  <a:lnTo>
                    <a:pt x="37" y="25"/>
                  </a:lnTo>
                  <a:cubicBezTo>
                    <a:pt x="37" y="25"/>
                    <a:pt x="36" y="25"/>
                    <a:pt x="36" y="25"/>
                  </a:cubicBezTo>
                  <a:cubicBezTo>
                    <a:pt x="30" y="25"/>
                    <a:pt x="44" y="41"/>
                    <a:pt x="51" y="63"/>
                  </a:cubicBezTo>
                  <a:lnTo>
                    <a:pt x="41" y="27"/>
                  </a:lnTo>
                  <a:lnTo>
                    <a:pt x="41" y="27"/>
                  </a:lnTo>
                  <a:cubicBezTo>
                    <a:pt x="41" y="27"/>
                    <a:pt x="42" y="27"/>
                    <a:pt x="42" y="27"/>
                  </a:cubicBezTo>
                  <a:cubicBezTo>
                    <a:pt x="42" y="27"/>
                    <a:pt x="41" y="27"/>
                    <a:pt x="41" y="27"/>
                  </a:cubicBezTo>
                  <a:lnTo>
                    <a:pt x="41" y="27"/>
                  </a:lnTo>
                  <a:lnTo>
                    <a:pt x="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8"/>
            <p:cNvSpPr/>
            <p:nvPr/>
          </p:nvSpPr>
          <p:spPr>
            <a:xfrm>
              <a:off x="1955928" y="5221933"/>
              <a:ext cx="8828" cy="10729"/>
            </a:xfrm>
            <a:custGeom>
              <a:rect b="b" l="l" r="r" t="t"/>
              <a:pathLst>
                <a:path extrusionOk="0" h="102" w="50">
                  <a:moveTo>
                    <a:pt x="45" y="1"/>
                  </a:moveTo>
                  <a:cubicBezTo>
                    <a:pt x="33" y="25"/>
                    <a:pt x="29" y="52"/>
                    <a:pt x="20" y="52"/>
                  </a:cubicBezTo>
                  <a:cubicBezTo>
                    <a:pt x="16" y="52"/>
                    <a:pt x="10" y="45"/>
                    <a:pt x="1" y="27"/>
                  </a:cubicBezTo>
                  <a:lnTo>
                    <a:pt x="1" y="27"/>
                  </a:lnTo>
                  <a:cubicBezTo>
                    <a:pt x="9" y="78"/>
                    <a:pt x="20" y="101"/>
                    <a:pt x="29" y="101"/>
                  </a:cubicBezTo>
                  <a:cubicBezTo>
                    <a:pt x="41" y="101"/>
                    <a:pt x="50" y="65"/>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8"/>
            <p:cNvSpPr/>
            <p:nvPr/>
          </p:nvSpPr>
          <p:spPr>
            <a:xfrm>
              <a:off x="1935801" y="5254541"/>
              <a:ext cx="6356" cy="8415"/>
            </a:xfrm>
            <a:custGeom>
              <a:rect b="b" l="l" r="r" t="t"/>
              <a:pathLst>
                <a:path extrusionOk="0" h="80" w="36">
                  <a:moveTo>
                    <a:pt x="18" y="0"/>
                  </a:moveTo>
                  <a:lnTo>
                    <a:pt x="0" y="44"/>
                  </a:lnTo>
                  <a:lnTo>
                    <a:pt x="27" y="79"/>
                  </a:lnTo>
                  <a:cubicBezTo>
                    <a:pt x="18" y="62"/>
                    <a:pt x="35"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8"/>
            <p:cNvSpPr/>
            <p:nvPr/>
          </p:nvSpPr>
          <p:spPr>
            <a:xfrm>
              <a:off x="1959106" y="5173652"/>
              <a:ext cx="7945" cy="7574"/>
            </a:xfrm>
            <a:custGeom>
              <a:rect b="b" l="l" r="r" t="t"/>
              <a:pathLst>
                <a:path extrusionOk="0" h="72" w="45">
                  <a:moveTo>
                    <a:pt x="45" y="1"/>
                  </a:moveTo>
                  <a:cubicBezTo>
                    <a:pt x="27" y="1"/>
                    <a:pt x="9" y="27"/>
                    <a:pt x="1" y="36"/>
                  </a:cubicBezTo>
                  <a:lnTo>
                    <a:pt x="18" y="71"/>
                  </a:lnTo>
                  <a:cubicBezTo>
                    <a:pt x="18" y="54"/>
                    <a:pt x="27"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8"/>
            <p:cNvSpPr/>
            <p:nvPr/>
          </p:nvSpPr>
          <p:spPr>
            <a:xfrm>
              <a:off x="1952927" y="5169970"/>
              <a:ext cx="6356" cy="6942"/>
            </a:xfrm>
            <a:custGeom>
              <a:rect b="b" l="l" r="r" t="t"/>
              <a:pathLst>
                <a:path extrusionOk="0" h="66" w="36">
                  <a:moveTo>
                    <a:pt x="0" y="1"/>
                  </a:moveTo>
                  <a:cubicBezTo>
                    <a:pt x="7" y="50"/>
                    <a:pt x="14" y="65"/>
                    <a:pt x="26" y="65"/>
                  </a:cubicBezTo>
                  <a:cubicBezTo>
                    <a:pt x="29" y="65"/>
                    <a:pt x="32" y="64"/>
                    <a:pt x="36" y="62"/>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8"/>
            <p:cNvSpPr/>
            <p:nvPr/>
          </p:nvSpPr>
          <p:spPr>
            <a:xfrm>
              <a:off x="1946571" y="5205313"/>
              <a:ext cx="9534" cy="13043"/>
            </a:xfrm>
            <a:custGeom>
              <a:rect b="b" l="l" r="r" t="t"/>
              <a:pathLst>
                <a:path extrusionOk="0" h="124" w="54">
                  <a:moveTo>
                    <a:pt x="1" y="0"/>
                  </a:moveTo>
                  <a:lnTo>
                    <a:pt x="1" y="18"/>
                  </a:lnTo>
                  <a:lnTo>
                    <a:pt x="54" y="12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8"/>
            <p:cNvSpPr/>
            <p:nvPr/>
          </p:nvSpPr>
          <p:spPr>
            <a:xfrm>
              <a:off x="1959106" y="5143989"/>
              <a:ext cx="9534" cy="6627"/>
            </a:xfrm>
            <a:custGeom>
              <a:rect b="b" l="l" r="r" t="t"/>
              <a:pathLst>
                <a:path extrusionOk="0" h="63" w="54">
                  <a:moveTo>
                    <a:pt x="1" y="0"/>
                  </a:moveTo>
                  <a:lnTo>
                    <a:pt x="18" y="27"/>
                  </a:lnTo>
                  <a:lnTo>
                    <a:pt x="53" y="6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8"/>
            <p:cNvSpPr/>
            <p:nvPr/>
          </p:nvSpPr>
          <p:spPr>
            <a:xfrm>
              <a:off x="1957517" y="5115167"/>
              <a:ext cx="9534" cy="14726"/>
            </a:xfrm>
            <a:custGeom>
              <a:rect b="b" l="l" r="r" t="t"/>
              <a:pathLst>
                <a:path extrusionOk="0" h="140" w="54">
                  <a:moveTo>
                    <a:pt x="1" y="1"/>
                  </a:moveTo>
                  <a:lnTo>
                    <a:pt x="1" y="1"/>
                  </a:lnTo>
                  <a:cubicBezTo>
                    <a:pt x="10" y="36"/>
                    <a:pt x="18" y="80"/>
                    <a:pt x="1" y="133"/>
                  </a:cubicBezTo>
                  <a:cubicBezTo>
                    <a:pt x="5" y="137"/>
                    <a:pt x="9" y="139"/>
                    <a:pt x="12" y="139"/>
                  </a:cubicBezTo>
                  <a:cubicBezTo>
                    <a:pt x="27" y="139"/>
                    <a:pt x="35" y="109"/>
                    <a:pt x="46" y="109"/>
                  </a:cubicBezTo>
                  <a:cubicBezTo>
                    <a:pt x="48" y="109"/>
                    <a:pt x="51" y="111"/>
                    <a:pt x="54" y="115"/>
                  </a:cubicBezTo>
                  <a:cubicBezTo>
                    <a:pt x="45" y="71"/>
                    <a:pt x="18"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28"/>
            <p:cNvSpPr/>
            <p:nvPr/>
          </p:nvSpPr>
          <p:spPr>
            <a:xfrm>
              <a:off x="1951338" y="5109592"/>
              <a:ext cx="6356" cy="5680"/>
            </a:xfrm>
            <a:custGeom>
              <a:rect b="b" l="l" r="r" t="t"/>
              <a:pathLst>
                <a:path extrusionOk="0" h="54" w="36">
                  <a:moveTo>
                    <a:pt x="0" y="1"/>
                  </a:moveTo>
                  <a:cubicBezTo>
                    <a:pt x="9" y="18"/>
                    <a:pt x="18" y="36"/>
                    <a:pt x="36" y="54"/>
                  </a:cubicBezTo>
                  <a:cubicBezTo>
                    <a:pt x="27" y="36"/>
                    <a:pt x="9"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28"/>
            <p:cNvSpPr/>
            <p:nvPr/>
          </p:nvSpPr>
          <p:spPr>
            <a:xfrm>
              <a:off x="1951338" y="5152299"/>
              <a:ext cx="6356" cy="5680"/>
            </a:xfrm>
            <a:custGeom>
              <a:rect b="b" l="l" r="r" t="t"/>
              <a:pathLst>
                <a:path extrusionOk="0" h="54" w="36">
                  <a:moveTo>
                    <a:pt x="36" y="1"/>
                  </a:moveTo>
                  <a:lnTo>
                    <a:pt x="0" y="27"/>
                  </a:lnTo>
                  <a:cubicBezTo>
                    <a:pt x="9" y="36"/>
                    <a:pt x="9" y="45"/>
                    <a:pt x="9" y="54"/>
                  </a:cubicBezTo>
                  <a:cubicBezTo>
                    <a:pt x="9" y="54"/>
                    <a:pt x="36" y="36"/>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8"/>
            <p:cNvSpPr/>
            <p:nvPr/>
          </p:nvSpPr>
          <p:spPr>
            <a:xfrm>
              <a:off x="1951338" y="5149564"/>
              <a:ext cx="177" cy="5680"/>
            </a:xfrm>
            <a:custGeom>
              <a:rect b="b" l="l" r="r" t="t"/>
              <a:pathLst>
                <a:path extrusionOk="0" h="54" w="1">
                  <a:moveTo>
                    <a:pt x="0" y="53"/>
                  </a:moveTo>
                  <a:lnTo>
                    <a:pt x="0" y="53"/>
                  </a:lnTo>
                  <a:cubicBezTo>
                    <a:pt x="0" y="27"/>
                    <a:pt x="0" y="9"/>
                    <a:pt x="0" y="0"/>
                  </a:cubicBezTo>
                  <a:cubicBezTo>
                    <a:pt x="0" y="9"/>
                    <a:pt x="0" y="27"/>
                    <a:pt x="0" y="5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8"/>
            <p:cNvSpPr/>
            <p:nvPr/>
          </p:nvSpPr>
          <p:spPr>
            <a:xfrm>
              <a:off x="1951338" y="5157874"/>
              <a:ext cx="1766" cy="1052"/>
            </a:xfrm>
            <a:custGeom>
              <a:rect b="b" l="l" r="r" t="t"/>
              <a:pathLst>
                <a:path extrusionOk="0" h="10" w="10">
                  <a:moveTo>
                    <a:pt x="9" y="1"/>
                  </a:moveTo>
                  <a:cubicBezTo>
                    <a:pt x="0" y="10"/>
                    <a:pt x="0" y="10"/>
                    <a:pt x="9" y="10"/>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8"/>
            <p:cNvSpPr/>
            <p:nvPr/>
          </p:nvSpPr>
          <p:spPr>
            <a:xfrm>
              <a:off x="1935801" y="5181225"/>
              <a:ext cx="14125" cy="7468"/>
            </a:xfrm>
            <a:custGeom>
              <a:rect b="b" l="l" r="r" t="t"/>
              <a:pathLst>
                <a:path extrusionOk="0" h="71" w="80">
                  <a:moveTo>
                    <a:pt x="25" y="1"/>
                  </a:moveTo>
                  <a:cubicBezTo>
                    <a:pt x="17" y="1"/>
                    <a:pt x="8" y="10"/>
                    <a:pt x="0" y="35"/>
                  </a:cubicBezTo>
                  <a:cubicBezTo>
                    <a:pt x="8" y="42"/>
                    <a:pt x="14" y="44"/>
                    <a:pt x="21" y="44"/>
                  </a:cubicBezTo>
                  <a:cubicBezTo>
                    <a:pt x="28" y="44"/>
                    <a:pt x="34" y="42"/>
                    <a:pt x="41" y="42"/>
                  </a:cubicBezTo>
                  <a:cubicBezTo>
                    <a:pt x="51" y="42"/>
                    <a:pt x="62" y="46"/>
                    <a:pt x="75" y="64"/>
                  </a:cubicBezTo>
                  <a:lnTo>
                    <a:pt x="75" y="64"/>
                  </a:lnTo>
                  <a:cubicBezTo>
                    <a:pt x="58" y="39"/>
                    <a:pt x="42" y="1"/>
                    <a:pt x="25" y="1"/>
                  </a:cubicBezTo>
                  <a:close/>
                  <a:moveTo>
                    <a:pt x="75" y="64"/>
                  </a:moveTo>
                  <a:cubicBezTo>
                    <a:pt x="77" y="66"/>
                    <a:pt x="78" y="68"/>
                    <a:pt x="80" y="70"/>
                  </a:cubicBezTo>
                  <a:cubicBezTo>
                    <a:pt x="78" y="68"/>
                    <a:pt x="77" y="66"/>
                    <a:pt x="75" y="6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8"/>
            <p:cNvSpPr/>
            <p:nvPr/>
          </p:nvSpPr>
          <p:spPr>
            <a:xfrm>
              <a:off x="1945158" y="5162502"/>
              <a:ext cx="6356" cy="8520"/>
            </a:xfrm>
            <a:custGeom>
              <a:rect b="b" l="l" r="r" t="t"/>
              <a:pathLst>
                <a:path extrusionOk="0" h="81" w="36">
                  <a:moveTo>
                    <a:pt x="0" y="1"/>
                  </a:moveTo>
                  <a:lnTo>
                    <a:pt x="0" y="72"/>
                  </a:lnTo>
                  <a:cubicBezTo>
                    <a:pt x="5" y="72"/>
                    <a:pt x="10" y="66"/>
                    <a:pt x="17" y="66"/>
                  </a:cubicBezTo>
                  <a:cubicBezTo>
                    <a:pt x="22" y="66"/>
                    <a:pt x="28" y="69"/>
                    <a:pt x="35" y="8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8"/>
            <p:cNvSpPr/>
            <p:nvPr/>
          </p:nvSpPr>
          <p:spPr>
            <a:xfrm>
              <a:off x="1941980" y="5158820"/>
              <a:ext cx="3355" cy="3787"/>
            </a:xfrm>
            <a:custGeom>
              <a:rect b="b" l="l" r="r" t="t"/>
              <a:pathLst>
                <a:path extrusionOk="0" h="36" w="19">
                  <a:moveTo>
                    <a:pt x="0" y="1"/>
                  </a:moveTo>
                  <a:lnTo>
                    <a:pt x="18" y="36"/>
                  </a:lnTo>
                  <a:lnTo>
                    <a:pt x="18" y="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8"/>
            <p:cNvSpPr/>
            <p:nvPr/>
          </p:nvSpPr>
          <p:spPr>
            <a:xfrm>
              <a:off x="1941980" y="5112432"/>
              <a:ext cx="6356" cy="13464"/>
            </a:xfrm>
            <a:custGeom>
              <a:rect b="b" l="l" r="r" t="t"/>
              <a:pathLst>
                <a:path extrusionOk="0" h="128" w="36">
                  <a:moveTo>
                    <a:pt x="0" y="0"/>
                  </a:moveTo>
                  <a:cubicBezTo>
                    <a:pt x="0" y="35"/>
                    <a:pt x="0" y="80"/>
                    <a:pt x="9" y="124"/>
                  </a:cubicBezTo>
                  <a:cubicBezTo>
                    <a:pt x="13" y="124"/>
                    <a:pt x="19" y="127"/>
                    <a:pt x="24" y="127"/>
                  </a:cubicBezTo>
                  <a:cubicBezTo>
                    <a:pt x="30" y="127"/>
                    <a:pt x="36" y="122"/>
                    <a:pt x="36" y="97"/>
                  </a:cubicBezTo>
                  <a:cubicBezTo>
                    <a:pt x="18" y="71"/>
                    <a:pt x="9" y="3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8"/>
            <p:cNvSpPr/>
            <p:nvPr/>
          </p:nvSpPr>
          <p:spPr>
            <a:xfrm>
              <a:off x="1948160" y="5138414"/>
              <a:ext cx="1766" cy="105"/>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8"/>
            <p:cNvSpPr/>
            <p:nvPr/>
          </p:nvSpPr>
          <p:spPr>
            <a:xfrm>
              <a:off x="1931034" y="5073408"/>
              <a:ext cx="1766" cy="1052"/>
            </a:xfrm>
            <a:custGeom>
              <a:rect b="b" l="l" r="r" t="t"/>
              <a:pathLst>
                <a:path extrusionOk="0" h="10" w="10">
                  <a:moveTo>
                    <a:pt x="1" y="0"/>
                  </a:moveTo>
                  <a:lnTo>
                    <a:pt x="1" y="9"/>
                  </a:lnTo>
                  <a:lnTo>
                    <a:pt x="9"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8"/>
            <p:cNvSpPr/>
            <p:nvPr/>
          </p:nvSpPr>
          <p:spPr>
            <a:xfrm>
              <a:off x="1941980" y="5125370"/>
              <a:ext cx="3355" cy="7574"/>
            </a:xfrm>
            <a:custGeom>
              <a:rect b="b" l="l" r="r" t="t"/>
              <a:pathLst>
                <a:path extrusionOk="0" h="72" w="19">
                  <a:moveTo>
                    <a:pt x="9" y="1"/>
                  </a:moveTo>
                  <a:cubicBezTo>
                    <a:pt x="0" y="1"/>
                    <a:pt x="0" y="1"/>
                    <a:pt x="0" y="10"/>
                  </a:cubicBezTo>
                  <a:cubicBezTo>
                    <a:pt x="0" y="36"/>
                    <a:pt x="9" y="54"/>
                    <a:pt x="18" y="71"/>
                  </a:cubicBezTo>
                  <a:cubicBezTo>
                    <a:pt x="18" y="45"/>
                    <a:pt x="9" y="27"/>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8"/>
            <p:cNvSpPr/>
            <p:nvPr/>
          </p:nvSpPr>
          <p:spPr>
            <a:xfrm>
              <a:off x="1943569" y="5099389"/>
              <a:ext cx="3178" cy="5680"/>
            </a:xfrm>
            <a:custGeom>
              <a:rect b="b" l="l" r="r" t="t"/>
              <a:pathLst>
                <a:path extrusionOk="0" h="54" w="18">
                  <a:moveTo>
                    <a:pt x="9" y="0"/>
                  </a:moveTo>
                  <a:cubicBezTo>
                    <a:pt x="0" y="9"/>
                    <a:pt x="0" y="36"/>
                    <a:pt x="0" y="53"/>
                  </a:cubicBezTo>
                  <a:cubicBezTo>
                    <a:pt x="9" y="36"/>
                    <a:pt x="18"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8"/>
            <p:cNvSpPr/>
            <p:nvPr/>
          </p:nvSpPr>
          <p:spPr>
            <a:xfrm>
              <a:off x="1949749" y="5136520"/>
              <a:ext cx="1766" cy="1052"/>
            </a:xfrm>
            <a:custGeom>
              <a:rect b="b" l="l" r="r" t="t"/>
              <a:pathLst>
                <a:path extrusionOk="0" h="10" w="10">
                  <a:moveTo>
                    <a:pt x="1" y="1"/>
                  </a:moveTo>
                  <a:cubicBezTo>
                    <a:pt x="1" y="1"/>
                    <a:pt x="9" y="9"/>
                    <a:pt x="9" y="9"/>
                  </a:cubicBezTo>
                  <a:cubicBezTo>
                    <a:pt x="9" y="1"/>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8"/>
            <p:cNvSpPr/>
            <p:nvPr/>
          </p:nvSpPr>
          <p:spPr>
            <a:xfrm>
              <a:off x="1945158" y="5132839"/>
              <a:ext cx="4767" cy="5680"/>
            </a:xfrm>
            <a:custGeom>
              <a:rect b="b" l="l" r="r" t="t"/>
              <a:pathLst>
                <a:path extrusionOk="0" h="54" w="27">
                  <a:moveTo>
                    <a:pt x="0" y="0"/>
                  </a:moveTo>
                  <a:cubicBezTo>
                    <a:pt x="9" y="18"/>
                    <a:pt x="18" y="36"/>
                    <a:pt x="18" y="53"/>
                  </a:cubicBezTo>
                  <a:cubicBezTo>
                    <a:pt x="27" y="44"/>
                    <a:pt x="27" y="44"/>
                    <a:pt x="27" y="36"/>
                  </a:cubicBezTo>
                  <a:cubicBezTo>
                    <a:pt x="27" y="27"/>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8"/>
            <p:cNvSpPr/>
            <p:nvPr/>
          </p:nvSpPr>
          <p:spPr>
            <a:xfrm>
              <a:off x="1887424" y="5057945"/>
              <a:ext cx="43786" cy="26612"/>
            </a:xfrm>
            <a:custGeom>
              <a:rect b="b" l="l" r="r" t="t"/>
              <a:pathLst>
                <a:path extrusionOk="0" h="253" w="248">
                  <a:moveTo>
                    <a:pt x="20" y="1"/>
                  </a:moveTo>
                  <a:cubicBezTo>
                    <a:pt x="13" y="1"/>
                    <a:pt x="7" y="2"/>
                    <a:pt x="0" y="6"/>
                  </a:cubicBezTo>
                  <a:lnTo>
                    <a:pt x="36" y="77"/>
                  </a:lnTo>
                  <a:cubicBezTo>
                    <a:pt x="36" y="77"/>
                    <a:pt x="24" y="65"/>
                    <a:pt x="16" y="65"/>
                  </a:cubicBezTo>
                  <a:cubicBezTo>
                    <a:pt x="12" y="65"/>
                    <a:pt x="9" y="68"/>
                    <a:pt x="9" y="77"/>
                  </a:cubicBezTo>
                  <a:cubicBezTo>
                    <a:pt x="36" y="77"/>
                    <a:pt x="80" y="147"/>
                    <a:pt x="62" y="227"/>
                  </a:cubicBezTo>
                  <a:cubicBezTo>
                    <a:pt x="72" y="245"/>
                    <a:pt x="88" y="252"/>
                    <a:pt x="106" y="252"/>
                  </a:cubicBezTo>
                  <a:cubicBezTo>
                    <a:pt x="150" y="252"/>
                    <a:pt x="210" y="206"/>
                    <a:pt x="248" y="156"/>
                  </a:cubicBezTo>
                  <a:cubicBezTo>
                    <a:pt x="230" y="156"/>
                    <a:pt x="221" y="156"/>
                    <a:pt x="186" y="94"/>
                  </a:cubicBezTo>
                  <a:cubicBezTo>
                    <a:pt x="178" y="116"/>
                    <a:pt x="171" y="213"/>
                    <a:pt x="148" y="213"/>
                  </a:cubicBezTo>
                  <a:cubicBezTo>
                    <a:pt x="144" y="213"/>
                    <a:pt x="139" y="209"/>
                    <a:pt x="133" y="200"/>
                  </a:cubicBezTo>
                  <a:cubicBezTo>
                    <a:pt x="97" y="112"/>
                    <a:pt x="133" y="121"/>
                    <a:pt x="142" y="77"/>
                  </a:cubicBezTo>
                  <a:lnTo>
                    <a:pt x="142" y="77"/>
                  </a:lnTo>
                  <a:cubicBezTo>
                    <a:pt x="137" y="82"/>
                    <a:pt x="132" y="85"/>
                    <a:pt x="127" y="85"/>
                  </a:cubicBezTo>
                  <a:cubicBezTo>
                    <a:pt x="99" y="85"/>
                    <a:pt x="6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8"/>
            <p:cNvSpPr/>
            <p:nvPr/>
          </p:nvSpPr>
          <p:spPr>
            <a:xfrm>
              <a:off x="1932623" y="5074354"/>
              <a:ext cx="7945" cy="16725"/>
            </a:xfrm>
            <a:custGeom>
              <a:rect b="b" l="l" r="r" t="t"/>
              <a:pathLst>
                <a:path extrusionOk="0" h="159" w="45">
                  <a:moveTo>
                    <a:pt x="0" y="0"/>
                  </a:moveTo>
                  <a:lnTo>
                    <a:pt x="18" y="141"/>
                  </a:lnTo>
                  <a:lnTo>
                    <a:pt x="9" y="132"/>
                  </a:lnTo>
                  <a:lnTo>
                    <a:pt x="18" y="159"/>
                  </a:lnTo>
                  <a:cubicBezTo>
                    <a:pt x="18" y="124"/>
                    <a:pt x="27" y="97"/>
                    <a:pt x="45" y="53"/>
                  </a:cubicBezTo>
                  <a:cubicBezTo>
                    <a:pt x="18"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8"/>
            <p:cNvSpPr/>
            <p:nvPr/>
          </p:nvSpPr>
          <p:spPr>
            <a:xfrm>
              <a:off x="1921676" y="5090974"/>
              <a:ext cx="22070" cy="21563"/>
            </a:xfrm>
            <a:custGeom>
              <a:rect b="b" l="l" r="r" t="t"/>
              <a:pathLst>
                <a:path extrusionOk="0" h="205" w="125">
                  <a:moveTo>
                    <a:pt x="80" y="1"/>
                  </a:moveTo>
                  <a:cubicBezTo>
                    <a:pt x="80" y="27"/>
                    <a:pt x="89" y="72"/>
                    <a:pt x="98" y="133"/>
                  </a:cubicBezTo>
                  <a:cubicBezTo>
                    <a:pt x="98" y="117"/>
                    <a:pt x="99" y="112"/>
                    <a:pt x="101" y="112"/>
                  </a:cubicBezTo>
                  <a:cubicBezTo>
                    <a:pt x="104" y="112"/>
                    <a:pt x="110" y="128"/>
                    <a:pt x="115" y="133"/>
                  </a:cubicBezTo>
                  <a:lnTo>
                    <a:pt x="80" y="1"/>
                  </a:lnTo>
                  <a:close/>
                  <a:moveTo>
                    <a:pt x="27" y="79"/>
                  </a:moveTo>
                  <a:cubicBezTo>
                    <a:pt x="19" y="79"/>
                    <a:pt x="10" y="84"/>
                    <a:pt x="1" y="98"/>
                  </a:cubicBezTo>
                  <a:cubicBezTo>
                    <a:pt x="18" y="178"/>
                    <a:pt x="45" y="151"/>
                    <a:pt x="62" y="195"/>
                  </a:cubicBezTo>
                  <a:cubicBezTo>
                    <a:pt x="54" y="154"/>
                    <a:pt x="54" y="142"/>
                    <a:pt x="57" y="142"/>
                  </a:cubicBezTo>
                  <a:cubicBezTo>
                    <a:pt x="62" y="142"/>
                    <a:pt x="75" y="165"/>
                    <a:pt x="85" y="165"/>
                  </a:cubicBezTo>
                  <a:cubicBezTo>
                    <a:pt x="91" y="165"/>
                    <a:pt x="96" y="158"/>
                    <a:pt x="98" y="133"/>
                  </a:cubicBezTo>
                  <a:cubicBezTo>
                    <a:pt x="72" y="120"/>
                    <a:pt x="51" y="79"/>
                    <a:pt x="27" y="79"/>
                  </a:cubicBezTo>
                  <a:close/>
                  <a:moveTo>
                    <a:pt x="98" y="133"/>
                  </a:moveTo>
                  <a:cubicBezTo>
                    <a:pt x="107" y="160"/>
                    <a:pt x="107" y="178"/>
                    <a:pt x="115" y="204"/>
                  </a:cubicBezTo>
                  <a:cubicBezTo>
                    <a:pt x="115" y="178"/>
                    <a:pt x="115" y="151"/>
                    <a:pt x="124" y="1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8"/>
            <p:cNvSpPr/>
            <p:nvPr/>
          </p:nvSpPr>
          <p:spPr>
            <a:xfrm>
              <a:off x="1921676" y="5176807"/>
              <a:ext cx="1766" cy="1578"/>
            </a:xfrm>
            <a:custGeom>
              <a:rect b="b" l="l" r="r" t="t"/>
              <a:pathLst>
                <a:path extrusionOk="0" h="15" w="10">
                  <a:moveTo>
                    <a:pt x="2" y="0"/>
                  </a:moveTo>
                  <a:cubicBezTo>
                    <a:pt x="1" y="0"/>
                    <a:pt x="1" y="5"/>
                    <a:pt x="1" y="15"/>
                  </a:cubicBezTo>
                  <a:cubicBezTo>
                    <a:pt x="1" y="6"/>
                    <a:pt x="1" y="6"/>
                    <a:pt x="9" y="6"/>
                  </a:cubicBezTo>
                  <a:cubicBezTo>
                    <a:pt x="6" y="2"/>
                    <a:pt x="4"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8"/>
            <p:cNvSpPr/>
            <p:nvPr/>
          </p:nvSpPr>
          <p:spPr>
            <a:xfrm>
              <a:off x="1923265" y="5164290"/>
              <a:ext cx="15714" cy="17461"/>
            </a:xfrm>
            <a:custGeom>
              <a:rect b="b" l="l" r="r" t="t"/>
              <a:pathLst>
                <a:path extrusionOk="0" h="166" w="89">
                  <a:moveTo>
                    <a:pt x="87" y="1"/>
                  </a:moveTo>
                  <a:cubicBezTo>
                    <a:pt x="86" y="1"/>
                    <a:pt x="83" y="3"/>
                    <a:pt x="81" y="6"/>
                  </a:cubicBezTo>
                  <a:lnTo>
                    <a:pt x="81" y="6"/>
                  </a:lnTo>
                  <a:cubicBezTo>
                    <a:pt x="83" y="4"/>
                    <a:pt x="86" y="3"/>
                    <a:pt x="89" y="2"/>
                  </a:cubicBezTo>
                  <a:cubicBezTo>
                    <a:pt x="88" y="1"/>
                    <a:pt x="88" y="1"/>
                    <a:pt x="87" y="1"/>
                  </a:cubicBezTo>
                  <a:close/>
                  <a:moveTo>
                    <a:pt x="81" y="6"/>
                  </a:moveTo>
                  <a:lnTo>
                    <a:pt x="81" y="6"/>
                  </a:lnTo>
                  <a:cubicBezTo>
                    <a:pt x="51" y="22"/>
                    <a:pt x="34" y="40"/>
                    <a:pt x="9" y="72"/>
                  </a:cubicBezTo>
                  <a:cubicBezTo>
                    <a:pt x="9" y="81"/>
                    <a:pt x="27" y="90"/>
                    <a:pt x="27" y="125"/>
                  </a:cubicBezTo>
                  <a:cubicBezTo>
                    <a:pt x="24" y="134"/>
                    <a:pt x="21" y="137"/>
                    <a:pt x="18" y="137"/>
                  </a:cubicBezTo>
                  <a:cubicBezTo>
                    <a:pt x="12" y="137"/>
                    <a:pt x="6" y="125"/>
                    <a:pt x="0" y="125"/>
                  </a:cubicBezTo>
                  <a:cubicBezTo>
                    <a:pt x="6" y="142"/>
                    <a:pt x="18" y="165"/>
                    <a:pt x="29" y="165"/>
                  </a:cubicBezTo>
                  <a:cubicBezTo>
                    <a:pt x="36" y="165"/>
                    <a:pt x="41" y="157"/>
                    <a:pt x="45" y="134"/>
                  </a:cubicBezTo>
                  <a:lnTo>
                    <a:pt x="36" y="125"/>
                  </a:lnTo>
                  <a:cubicBezTo>
                    <a:pt x="43" y="82"/>
                    <a:pt x="67" y="23"/>
                    <a:pt x="81"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8"/>
            <p:cNvSpPr/>
            <p:nvPr/>
          </p:nvSpPr>
          <p:spPr>
            <a:xfrm>
              <a:off x="1921676" y="5126317"/>
              <a:ext cx="9534" cy="13148"/>
            </a:xfrm>
            <a:custGeom>
              <a:rect b="b" l="l" r="r" t="t"/>
              <a:pathLst>
                <a:path extrusionOk="0" h="125" w="54">
                  <a:moveTo>
                    <a:pt x="18" y="1"/>
                  </a:moveTo>
                  <a:lnTo>
                    <a:pt x="1" y="62"/>
                  </a:lnTo>
                  <a:lnTo>
                    <a:pt x="18" y="62"/>
                  </a:lnTo>
                  <a:cubicBezTo>
                    <a:pt x="18" y="124"/>
                    <a:pt x="36" y="106"/>
                    <a:pt x="54" y="115"/>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8"/>
            <p:cNvSpPr/>
            <p:nvPr/>
          </p:nvSpPr>
          <p:spPr>
            <a:xfrm>
              <a:off x="1931034" y="5066886"/>
              <a:ext cx="11123" cy="5680"/>
            </a:xfrm>
            <a:custGeom>
              <a:rect b="b" l="l" r="r" t="t"/>
              <a:pathLst>
                <a:path extrusionOk="0" h="54" w="63">
                  <a:moveTo>
                    <a:pt x="1" y="0"/>
                  </a:moveTo>
                  <a:lnTo>
                    <a:pt x="18" y="45"/>
                  </a:lnTo>
                  <a:lnTo>
                    <a:pt x="62" y="5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8"/>
            <p:cNvSpPr/>
            <p:nvPr/>
          </p:nvSpPr>
          <p:spPr>
            <a:xfrm>
              <a:off x="1929445" y="5052896"/>
              <a:ext cx="6533" cy="3892"/>
            </a:xfrm>
            <a:custGeom>
              <a:rect b="b" l="l" r="r" t="t"/>
              <a:pathLst>
                <a:path extrusionOk="0" h="37" w="37">
                  <a:moveTo>
                    <a:pt x="10" y="1"/>
                  </a:moveTo>
                  <a:lnTo>
                    <a:pt x="1" y="36"/>
                  </a:lnTo>
                  <a:lnTo>
                    <a:pt x="36" y="36"/>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28"/>
            <p:cNvSpPr/>
            <p:nvPr/>
          </p:nvSpPr>
          <p:spPr>
            <a:xfrm>
              <a:off x="860040" y="4653602"/>
              <a:ext cx="4767" cy="947"/>
            </a:xfrm>
            <a:custGeom>
              <a:rect b="b" l="l" r="r" t="t"/>
              <a:pathLst>
                <a:path extrusionOk="0" h="9" w="27">
                  <a:moveTo>
                    <a:pt x="27" y="0"/>
                  </a:moveTo>
                  <a:cubicBezTo>
                    <a:pt x="23" y="0"/>
                    <a:pt x="18" y="2"/>
                    <a:pt x="14" y="5"/>
                  </a:cubicBezTo>
                  <a:lnTo>
                    <a:pt x="14" y="5"/>
                  </a:lnTo>
                  <a:lnTo>
                    <a:pt x="27" y="0"/>
                  </a:lnTo>
                  <a:close/>
                  <a:moveTo>
                    <a:pt x="14" y="5"/>
                  </a:moveTo>
                  <a:lnTo>
                    <a:pt x="1" y="9"/>
                  </a:lnTo>
                  <a:cubicBezTo>
                    <a:pt x="5" y="9"/>
                    <a:pt x="9" y="7"/>
                    <a:pt x="14"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28"/>
            <p:cNvSpPr/>
            <p:nvPr/>
          </p:nvSpPr>
          <p:spPr>
            <a:xfrm>
              <a:off x="902060" y="4648027"/>
              <a:ext cx="1766" cy="1893"/>
            </a:xfrm>
            <a:custGeom>
              <a:rect b="b" l="l" r="r" t="t"/>
              <a:pathLst>
                <a:path extrusionOk="0" h="18" w="10">
                  <a:moveTo>
                    <a:pt x="10" y="0"/>
                  </a:moveTo>
                  <a:cubicBezTo>
                    <a:pt x="1" y="18"/>
                    <a:pt x="1" y="18"/>
                    <a:pt x="10" y="1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28"/>
            <p:cNvSpPr/>
            <p:nvPr/>
          </p:nvSpPr>
          <p:spPr>
            <a:xfrm>
              <a:off x="1666022" y="4689155"/>
              <a:ext cx="11123" cy="11886"/>
            </a:xfrm>
            <a:custGeom>
              <a:rect b="b" l="l" r="r" t="t"/>
              <a:pathLst>
                <a:path extrusionOk="0" h="113" w="63">
                  <a:moveTo>
                    <a:pt x="17" y="1"/>
                  </a:moveTo>
                  <a:cubicBezTo>
                    <a:pt x="15" y="1"/>
                    <a:pt x="12" y="3"/>
                    <a:pt x="9" y="7"/>
                  </a:cubicBezTo>
                  <a:lnTo>
                    <a:pt x="1" y="51"/>
                  </a:lnTo>
                  <a:cubicBezTo>
                    <a:pt x="27" y="68"/>
                    <a:pt x="53" y="86"/>
                    <a:pt x="62" y="112"/>
                  </a:cubicBezTo>
                  <a:cubicBezTo>
                    <a:pt x="47" y="60"/>
                    <a:pt x="32" y="1"/>
                    <a:pt x="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8"/>
            <p:cNvSpPr/>
            <p:nvPr/>
          </p:nvSpPr>
          <p:spPr>
            <a:xfrm>
              <a:off x="1243521" y="4639612"/>
              <a:ext cx="9534" cy="2945"/>
            </a:xfrm>
            <a:custGeom>
              <a:rect b="b" l="l" r="r" t="t"/>
              <a:pathLst>
                <a:path extrusionOk="0" h="28" w="54">
                  <a:moveTo>
                    <a:pt x="54" y="1"/>
                  </a:moveTo>
                  <a:cubicBezTo>
                    <a:pt x="36" y="1"/>
                    <a:pt x="18" y="10"/>
                    <a:pt x="1" y="18"/>
                  </a:cubicBezTo>
                  <a:lnTo>
                    <a:pt x="18" y="27"/>
                  </a:lnTo>
                  <a:cubicBezTo>
                    <a:pt x="27" y="18"/>
                    <a:pt x="45" y="10"/>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8"/>
            <p:cNvSpPr/>
            <p:nvPr/>
          </p:nvSpPr>
          <p:spPr>
            <a:xfrm>
              <a:off x="1223217" y="4652655"/>
              <a:ext cx="11123" cy="3787"/>
            </a:xfrm>
            <a:custGeom>
              <a:rect b="b" l="l" r="r" t="t"/>
              <a:pathLst>
                <a:path extrusionOk="0" h="36" w="63">
                  <a:moveTo>
                    <a:pt x="1" y="0"/>
                  </a:moveTo>
                  <a:cubicBezTo>
                    <a:pt x="6" y="6"/>
                    <a:pt x="18" y="11"/>
                    <a:pt x="32" y="18"/>
                  </a:cubicBezTo>
                  <a:lnTo>
                    <a:pt x="32" y="18"/>
                  </a:lnTo>
                  <a:lnTo>
                    <a:pt x="1" y="0"/>
                  </a:lnTo>
                  <a:close/>
                  <a:moveTo>
                    <a:pt x="32" y="18"/>
                  </a:moveTo>
                  <a:lnTo>
                    <a:pt x="63" y="36"/>
                  </a:lnTo>
                  <a:cubicBezTo>
                    <a:pt x="52" y="29"/>
                    <a:pt x="41" y="23"/>
                    <a:pt x="32"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8"/>
            <p:cNvSpPr/>
            <p:nvPr/>
          </p:nvSpPr>
          <p:spPr>
            <a:xfrm>
              <a:off x="730624" y="4727865"/>
              <a:ext cx="7945" cy="6627"/>
            </a:xfrm>
            <a:custGeom>
              <a:rect b="b" l="l" r="r" t="t"/>
              <a:pathLst>
                <a:path extrusionOk="0" h="63" w="45">
                  <a:moveTo>
                    <a:pt x="1" y="9"/>
                  </a:moveTo>
                  <a:lnTo>
                    <a:pt x="18" y="62"/>
                  </a:lnTo>
                  <a:cubicBezTo>
                    <a:pt x="45" y="1"/>
                    <a:pt x="18" y="18"/>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8"/>
            <p:cNvSpPr/>
            <p:nvPr/>
          </p:nvSpPr>
          <p:spPr>
            <a:xfrm>
              <a:off x="1857763" y="4890380"/>
              <a:ext cx="6356" cy="11255"/>
            </a:xfrm>
            <a:custGeom>
              <a:rect b="b" l="l" r="r" t="t"/>
              <a:pathLst>
                <a:path extrusionOk="0" h="107" w="36">
                  <a:moveTo>
                    <a:pt x="27" y="1"/>
                  </a:moveTo>
                  <a:cubicBezTo>
                    <a:pt x="18" y="54"/>
                    <a:pt x="1" y="98"/>
                    <a:pt x="36" y="107"/>
                  </a:cubicBezTo>
                  <a:cubicBezTo>
                    <a:pt x="36" y="63"/>
                    <a:pt x="36" y="27"/>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8"/>
            <p:cNvSpPr/>
            <p:nvPr/>
          </p:nvSpPr>
          <p:spPr>
            <a:xfrm>
              <a:off x="863218" y="4611737"/>
              <a:ext cx="6356" cy="2945"/>
            </a:xfrm>
            <a:custGeom>
              <a:rect b="b" l="l" r="r" t="t"/>
              <a:pathLst>
                <a:path extrusionOk="0" h="28" w="36">
                  <a:moveTo>
                    <a:pt x="35" y="1"/>
                  </a:moveTo>
                  <a:lnTo>
                    <a:pt x="35" y="1"/>
                  </a:lnTo>
                  <a:cubicBezTo>
                    <a:pt x="9" y="10"/>
                    <a:pt x="0" y="18"/>
                    <a:pt x="9" y="27"/>
                  </a:cubicBezTo>
                  <a:cubicBezTo>
                    <a:pt x="27" y="18"/>
                    <a:pt x="35" y="10"/>
                    <a:pt x="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8"/>
            <p:cNvSpPr/>
            <p:nvPr/>
          </p:nvSpPr>
          <p:spPr>
            <a:xfrm>
              <a:off x="1856174" y="4877442"/>
              <a:ext cx="6533" cy="13043"/>
            </a:xfrm>
            <a:custGeom>
              <a:rect b="b" l="l" r="r" t="t"/>
              <a:pathLst>
                <a:path extrusionOk="0" h="124" w="37">
                  <a:moveTo>
                    <a:pt x="1" y="0"/>
                  </a:moveTo>
                  <a:cubicBezTo>
                    <a:pt x="1" y="9"/>
                    <a:pt x="1" y="18"/>
                    <a:pt x="1" y="27"/>
                  </a:cubicBezTo>
                  <a:cubicBezTo>
                    <a:pt x="10" y="53"/>
                    <a:pt x="27" y="80"/>
                    <a:pt x="36" y="124"/>
                  </a:cubicBezTo>
                  <a:cubicBezTo>
                    <a:pt x="36" y="80"/>
                    <a:pt x="36" y="3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8"/>
            <p:cNvSpPr/>
            <p:nvPr/>
          </p:nvSpPr>
          <p:spPr>
            <a:xfrm>
              <a:off x="409467" y="5182067"/>
              <a:ext cx="1766" cy="1052"/>
            </a:xfrm>
            <a:custGeom>
              <a:rect b="b" l="l" r="r" t="t"/>
              <a:pathLst>
                <a:path extrusionOk="0" h="10" w="10">
                  <a:moveTo>
                    <a:pt x="10" y="0"/>
                  </a:moveTo>
                  <a:cubicBezTo>
                    <a:pt x="10" y="0"/>
                    <a:pt x="1" y="9"/>
                    <a:pt x="1" y="9"/>
                  </a:cubicBezTo>
                  <a:cubicBezTo>
                    <a:pt x="10" y="9"/>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8"/>
            <p:cNvSpPr/>
            <p:nvPr/>
          </p:nvSpPr>
          <p:spPr>
            <a:xfrm>
              <a:off x="323837" y="5316708"/>
              <a:ext cx="1589" cy="5680"/>
            </a:xfrm>
            <a:custGeom>
              <a:rect b="b" l="l" r="r" t="t"/>
              <a:pathLst>
                <a:path extrusionOk="0" h="54" w="9">
                  <a:moveTo>
                    <a:pt x="0" y="1"/>
                  </a:moveTo>
                  <a:cubicBezTo>
                    <a:pt x="0" y="19"/>
                    <a:pt x="0" y="45"/>
                    <a:pt x="9" y="54"/>
                  </a:cubicBezTo>
                  <a:cubicBezTo>
                    <a:pt x="0" y="27"/>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8"/>
            <p:cNvSpPr/>
            <p:nvPr/>
          </p:nvSpPr>
          <p:spPr>
            <a:xfrm>
              <a:off x="1910730" y="4994411"/>
              <a:ext cx="1589" cy="1999"/>
            </a:xfrm>
            <a:custGeom>
              <a:rect b="b" l="l" r="r" t="t"/>
              <a:pathLst>
                <a:path extrusionOk="0" h="19" w="9">
                  <a:moveTo>
                    <a:pt x="1" y="1"/>
                  </a:moveTo>
                  <a:cubicBezTo>
                    <a:pt x="4" y="14"/>
                    <a:pt x="6" y="19"/>
                    <a:pt x="7" y="19"/>
                  </a:cubicBezTo>
                  <a:cubicBezTo>
                    <a:pt x="8" y="19"/>
                    <a:pt x="6"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8"/>
            <p:cNvSpPr/>
            <p:nvPr/>
          </p:nvSpPr>
          <p:spPr>
            <a:xfrm>
              <a:off x="1889013" y="5012083"/>
              <a:ext cx="3178" cy="1052"/>
            </a:xfrm>
            <a:custGeom>
              <a:rect b="b" l="l" r="r" t="t"/>
              <a:pathLst>
                <a:path extrusionOk="0" h="10" w="18">
                  <a:moveTo>
                    <a:pt x="0" y="0"/>
                  </a:moveTo>
                  <a:cubicBezTo>
                    <a:pt x="9" y="9"/>
                    <a:pt x="9" y="9"/>
                    <a:pt x="18" y="9"/>
                  </a:cubicBezTo>
                  <a:cubicBezTo>
                    <a:pt x="9"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8"/>
            <p:cNvSpPr/>
            <p:nvPr/>
          </p:nvSpPr>
          <p:spPr>
            <a:xfrm>
              <a:off x="1798616" y="4854195"/>
              <a:ext cx="1589" cy="1052"/>
            </a:xfrm>
            <a:custGeom>
              <a:rect b="b" l="l" r="r" t="t"/>
              <a:pathLst>
                <a:path extrusionOk="0" h="10" w="9">
                  <a:moveTo>
                    <a:pt x="9" y="0"/>
                  </a:moveTo>
                  <a:lnTo>
                    <a:pt x="9" y="0"/>
                  </a:lnTo>
                  <a:cubicBezTo>
                    <a:pt x="0" y="9"/>
                    <a:pt x="0"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8"/>
            <p:cNvSpPr/>
            <p:nvPr/>
          </p:nvSpPr>
          <p:spPr>
            <a:xfrm>
              <a:off x="1909141" y="4995358"/>
              <a:ext cx="1766" cy="4733"/>
            </a:xfrm>
            <a:custGeom>
              <a:rect b="b" l="l" r="r" t="t"/>
              <a:pathLst>
                <a:path extrusionOk="0" h="45" w="10">
                  <a:moveTo>
                    <a:pt x="10" y="1"/>
                  </a:moveTo>
                  <a:lnTo>
                    <a:pt x="10" y="1"/>
                  </a:lnTo>
                  <a:cubicBezTo>
                    <a:pt x="1" y="9"/>
                    <a:pt x="1" y="18"/>
                    <a:pt x="1" y="45"/>
                  </a:cubicBezTo>
                  <a:cubicBezTo>
                    <a:pt x="10" y="27"/>
                    <a:pt x="10" y="18"/>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8"/>
            <p:cNvSpPr/>
            <p:nvPr/>
          </p:nvSpPr>
          <p:spPr>
            <a:xfrm>
              <a:off x="1912319" y="4999040"/>
              <a:ext cx="3355" cy="2945"/>
            </a:xfrm>
            <a:custGeom>
              <a:rect b="b" l="l" r="r" t="t"/>
              <a:pathLst>
                <a:path extrusionOk="0" h="28" w="19">
                  <a:moveTo>
                    <a:pt x="1" y="1"/>
                  </a:moveTo>
                  <a:cubicBezTo>
                    <a:pt x="1" y="10"/>
                    <a:pt x="1" y="18"/>
                    <a:pt x="1" y="27"/>
                  </a:cubicBezTo>
                  <a:cubicBezTo>
                    <a:pt x="9" y="27"/>
                    <a:pt x="18"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8"/>
            <p:cNvSpPr/>
            <p:nvPr/>
          </p:nvSpPr>
          <p:spPr>
            <a:xfrm>
              <a:off x="1909141" y="4989783"/>
              <a:ext cx="1766" cy="5680"/>
            </a:xfrm>
            <a:custGeom>
              <a:rect b="b" l="l" r="r" t="t"/>
              <a:pathLst>
                <a:path extrusionOk="0" h="54" w="10">
                  <a:moveTo>
                    <a:pt x="1" y="1"/>
                  </a:moveTo>
                  <a:cubicBezTo>
                    <a:pt x="1" y="18"/>
                    <a:pt x="1" y="36"/>
                    <a:pt x="10" y="54"/>
                  </a:cubicBezTo>
                  <a:cubicBezTo>
                    <a:pt x="10" y="45"/>
                    <a:pt x="10" y="45"/>
                    <a:pt x="10" y="45"/>
                  </a:cubicBezTo>
                  <a:cubicBezTo>
                    <a:pt x="10" y="36"/>
                    <a:pt x="1"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8"/>
            <p:cNvSpPr/>
            <p:nvPr/>
          </p:nvSpPr>
          <p:spPr>
            <a:xfrm>
              <a:off x="551419" y="4935927"/>
              <a:ext cx="1766" cy="3156"/>
            </a:xfrm>
            <a:custGeom>
              <a:rect b="b" l="l" r="r" t="t"/>
              <a:pathLst>
                <a:path extrusionOk="0" h="30" w="10">
                  <a:moveTo>
                    <a:pt x="9" y="0"/>
                  </a:moveTo>
                  <a:lnTo>
                    <a:pt x="9" y="0"/>
                  </a:lnTo>
                  <a:cubicBezTo>
                    <a:pt x="9" y="0"/>
                    <a:pt x="0" y="0"/>
                    <a:pt x="0" y="9"/>
                  </a:cubicBezTo>
                  <a:cubicBezTo>
                    <a:pt x="0" y="23"/>
                    <a:pt x="0" y="29"/>
                    <a:pt x="1" y="29"/>
                  </a:cubicBezTo>
                  <a:cubicBezTo>
                    <a:pt x="2" y="29"/>
                    <a:pt x="4" y="16"/>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8"/>
            <p:cNvSpPr/>
            <p:nvPr/>
          </p:nvSpPr>
          <p:spPr>
            <a:xfrm>
              <a:off x="1519480" y="4693468"/>
              <a:ext cx="177" cy="105"/>
            </a:xfrm>
            <a:custGeom>
              <a:rect b="b" l="l" r="r" t="t"/>
              <a:pathLst>
                <a:path extrusionOk="0" h="1" w="1">
                  <a:moveTo>
                    <a:pt x="1"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8"/>
            <p:cNvSpPr/>
            <p:nvPr/>
          </p:nvSpPr>
          <p:spPr>
            <a:xfrm>
              <a:off x="1500765" y="4681477"/>
              <a:ext cx="18892" cy="12097"/>
            </a:xfrm>
            <a:custGeom>
              <a:rect b="b" l="l" r="r" t="t"/>
              <a:pathLst>
                <a:path extrusionOk="0" h="115" w="107">
                  <a:moveTo>
                    <a:pt x="107" y="0"/>
                  </a:moveTo>
                  <a:lnTo>
                    <a:pt x="1" y="115"/>
                  </a:lnTo>
                  <a:cubicBezTo>
                    <a:pt x="23" y="100"/>
                    <a:pt x="41" y="94"/>
                    <a:pt x="56" y="94"/>
                  </a:cubicBezTo>
                  <a:cubicBezTo>
                    <a:pt x="76" y="94"/>
                    <a:pt x="91" y="105"/>
                    <a:pt x="107" y="115"/>
                  </a:cubicBez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8"/>
            <p:cNvSpPr/>
            <p:nvPr/>
          </p:nvSpPr>
          <p:spPr>
            <a:xfrm>
              <a:off x="319070" y="4601849"/>
              <a:ext cx="1610558" cy="754931"/>
            </a:xfrm>
            <a:custGeom>
              <a:rect b="b" l="l" r="r" t="t"/>
              <a:pathLst>
                <a:path extrusionOk="0" h="7177" w="9122">
                  <a:moveTo>
                    <a:pt x="3604" y="402"/>
                  </a:moveTo>
                  <a:cubicBezTo>
                    <a:pt x="3616" y="402"/>
                    <a:pt x="3630" y="408"/>
                    <a:pt x="3647" y="413"/>
                  </a:cubicBezTo>
                  <a:cubicBezTo>
                    <a:pt x="3634" y="419"/>
                    <a:pt x="3607" y="440"/>
                    <a:pt x="3586" y="440"/>
                  </a:cubicBezTo>
                  <a:cubicBezTo>
                    <a:pt x="3579" y="440"/>
                    <a:pt x="3572" y="437"/>
                    <a:pt x="3568" y="430"/>
                  </a:cubicBezTo>
                  <a:cubicBezTo>
                    <a:pt x="3581" y="408"/>
                    <a:pt x="3592" y="402"/>
                    <a:pt x="3604" y="402"/>
                  </a:cubicBezTo>
                  <a:close/>
                  <a:moveTo>
                    <a:pt x="3188" y="462"/>
                  </a:moveTo>
                  <a:lnTo>
                    <a:pt x="3170" y="466"/>
                  </a:lnTo>
                  <a:cubicBezTo>
                    <a:pt x="3178" y="466"/>
                    <a:pt x="3184" y="464"/>
                    <a:pt x="3188" y="462"/>
                  </a:cubicBezTo>
                  <a:close/>
                  <a:moveTo>
                    <a:pt x="5325" y="457"/>
                  </a:moveTo>
                  <a:cubicBezTo>
                    <a:pt x="5343" y="457"/>
                    <a:pt x="5369" y="466"/>
                    <a:pt x="5396" y="483"/>
                  </a:cubicBezTo>
                  <a:cubicBezTo>
                    <a:pt x="5392" y="485"/>
                    <a:pt x="5389" y="486"/>
                    <a:pt x="5385" y="486"/>
                  </a:cubicBezTo>
                  <a:cubicBezTo>
                    <a:pt x="5368" y="486"/>
                    <a:pt x="5347" y="471"/>
                    <a:pt x="5325" y="457"/>
                  </a:cubicBezTo>
                  <a:close/>
                  <a:moveTo>
                    <a:pt x="5590" y="580"/>
                  </a:moveTo>
                  <a:lnTo>
                    <a:pt x="5590" y="580"/>
                  </a:lnTo>
                  <a:cubicBezTo>
                    <a:pt x="5593" y="581"/>
                    <a:pt x="5596" y="582"/>
                    <a:pt x="5600" y="583"/>
                  </a:cubicBezTo>
                  <a:lnTo>
                    <a:pt x="5600" y="583"/>
                  </a:lnTo>
                  <a:cubicBezTo>
                    <a:pt x="5597" y="582"/>
                    <a:pt x="5594" y="581"/>
                    <a:pt x="5590" y="580"/>
                  </a:cubicBezTo>
                  <a:close/>
                  <a:moveTo>
                    <a:pt x="7173" y="736"/>
                  </a:moveTo>
                  <a:cubicBezTo>
                    <a:pt x="7175" y="736"/>
                    <a:pt x="7179" y="737"/>
                    <a:pt x="7185" y="738"/>
                  </a:cubicBezTo>
                  <a:lnTo>
                    <a:pt x="7185" y="738"/>
                  </a:lnTo>
                  <a:cubicBezTo>
                    <a:pt x="7179" y="741"/>
                    <a:pt x="7174" y="744"/>
                    <a:pt x="7170" y="748"/>
                  </a:cubicBezTo>
                  <a:cubicBezTo>
                    <a:pt x="7170" y="742"/>
                    <a:pt x="7166" y="736"/>
                    <a:pt x="7173" y="736"/>
                  </a:cubicBezTo>
                  <a:close/>
                  <a:moveTo>
                    <a:pt x="7045" y="967"/>
                  </a:moveTo>
                  <a:cubicBezTo>
                    <a:pt x="7045" y="967"/>
                    <a:pt x="7046" y="968"/>
                    <a:pt x="7047" y="969"/>
                  </a:cubicBezTo>
                  <a:cubicBezTo>
                    <a:pt x="7046" y="968"/>
                    <a:pt x="7046" y="967"/>
                    <a:pt x="7045" y="967"/>
                  </a:cubicBezTo>
                  <a:close/>
                  <a:moveTo>
                    <a:pt x="7084" y="986"/>
                  </a:moveTo>
                  <a:lnTo>
                    <a:pt x="7084" y="986"/>
                  </a:lnTo>
                  <a:cubicBezTo>
                    <a:pt x="7083" y="986"/>
                    <a:pt x="7083" y="987"/>
                    <a:pt x="7082" y="987"/>
                  </a:cubicBezTo>
                  <a:cubicBezTo>
                    <a:pt x="7083" y="987"/>
                    <a:pt x="7083" y="987"/>
                    <a:pt x="7084" y="986"/>
                  </a:cubicBezTo>
                  <a:close/>
                  <a:moveTo>
                    <a:pt x="7541" y="1402"/>
                  </a:moveTo>
                  <a:cubicBezTo>
                    <a:pt x="7542" y="1404"/>
                    <a:pt x="7545" y="1407"/>
                    <a:pt x="7548" y="1410"/>
                  </a:cubicBezTo>
                  <a:lnTo>
                    <a:pt x="7548" y="1410"/>
                  </a:lnTo>
                  <a:cubicBezTo>
                    <a:pt x="7546" y="1407"/>
                    <a:pt x="7543" y="1404"/>
                    <a:pt x="7541" y="1402"/>
                  </a:cubicBezTo>
                  <a:close/>
                  <a:moveTo>
                    <a:pt x="2160" y="1658"/>
                  </a:moveTo>
                  <a:lnTo>
                    <a:pt x="2155" y="1684"/>
                  </a:lnTo>
                  <a:cubicBezTo>
                    <a:pt x="2158" y="1674"/>
                    <a:pt x="2159" y="1665"/>
                    <a:pt x="2160" y="1658"/>
                  </a:cubicBezTo>
                  <a:close/>
                  <a:moveTo>
                    <a:pt x="1775" y="2576"/>
                  </a:moveTo>
                  <a:cubicBezTo>
                    <a:pt x="1775" y="2576"/>
                    <a:pt x="1775" y="2577"/>
                    <a:pt x="1775" y="2577"/>
                  </a:cubicBezTo>
                  <a:lnTo>
                    <a:pt x="1775" y="2577"/>
                  </a:lnTo>
                  <a:cubicBezTo>
                    <a:pt x="1775" y="2577"/>
                    <a:pt x="1775" y="2576"/>
                    <a:pt x="1775" y="2576"/>
                  </a:cubicBezTo>
                  <a:close/>
                  <a:moveTo>
                    <a:pt x="937" y="3318"/>
                  </a:moveTo>
                  <a:cubicBezTo>
                    <a:pt x="932" y="3338"/>
                    <a:pt x="930" y="3345"/>
                    <a:pt x="928" y="3345"/>
                  </a:cubicBezTo>
                  <a:cubicBezTo>
                    <a:pt x="926" y="3345"/>
                    <a:pt x="924" y="3336"/>
                    <a:pt x="919" y="3327"/>
                  </a:cubicBezTo>
                  <a:lnTo>
                    <a:pt x="937" y="3318"/>
                  </a:lnTo>
                  <a:close/>
                  <a:moveTo>
                    <a:pt x="406" y="4479"/>
                  </a:moveTo>
                  <a:cubicBezTo>
                    <a:pt x="404" y="4479"/>
                    <a:pt x="401" y="4481"/>
                    <a:pt x="398" y="4483"/>
                  </a:cubicBezTo>
                  <a:cubicBezTo>
                    <a:pt x="401" y="4482"/>
                    <a:pt x="404" y="4480"/>
                    <a:pt x="406" y="4479"/>
                  </a:cubicBezTo>
                  <a:close/>
                  <a:moveTo>
                    <a:pt x="566" y="5313"/>
                  </a:moveTo>
                  <a:cubicBezTo>
                    <a:pt x="565" y="5315"/>
                    <a:pt x="564" y="5316"/>
                    <a:pt x="563" y="5318"/>
                  </a:cubicBezTo>
                  <a:lnTo>
                    <a:pt x="563" y="5318"/>
                  </a:lnTo>
                  <a:lnTo>
                    <a:pt x="566" y="5313"/>
                  </a:lnTo>
                  <a:close/>
                  <a:moveTo>
                    <a:pt x="3843" y="1"/>
                  </a:moveTo>
                  <a:cubicBezTo>
                    <a:pt x="3796" y="1"/>
                    <a:pt x="3863" y="70"/>
                    <a:pt x="3771" y="77"/>
                  </a:cubicBezTo>
                  <a:cubicBezTo>
                    <a:pt x="3753" y="51"/>
                    <a:pt x="3797" y="7"/>
                    <a:pt x="3718" y="7"/>
                  </a:cubicBezTo>
                  <a:cubicBezTo>
                    <a:pt x="3714" y="4"/>
                    <a:pt x="3710" y="3"/>
                    <a:pt x="3704" y="3"/>
                  </a:cubicBezTo>
                  <a:cubicBezTo>
                    <a:pt x="3658" y="3"/>
                    <a:pt x="3545" y="69"/>
                    <a:pt x="3453" y="69"/>
                  </a:cubicBezTo>
                  <a:cubicBezTo>
                    <a:pt x="3434" y="69"/>
                    <a:pt x="3416" y="66"/>
                    <a:pt x="3400" y="60"/>
                  </a:cubicBezTo>
                  <a:lnTo>
                    <a:pt x="3400" y="60"/>
                  </a:lnTo>
                  <a:cubicBezTo>
                    <a:pt x="3427" y="77"/>
                    <a:pt x="3444" y="95"/>
                    <a:pt x="3400" y="121"/>
                  </a:cubicBezTo>
                  <a:cubicBezTo>
                    <a:pt x="3395" y="122"/>
                    <a:pt x="3390" y="122"/>
                    <a:pt x="3385" y="122"/>
                  </a:cubicBezTo>
                  <a:cubicBezTo>
                    <a:pt x="3335" y="122"/>
                    <a:pt x="3265" y="101"/>
                    <a:pt x="3205" y="101"/>
                  </a:cubicBezTo>
                  <a:cubicBezTo>
                    <a:pt x="3166" y="101"/>
                    <a:pt x="3131" y="110"/>
                    <a:pt x="3109" y="139"/>
                  </a:cubicBezTo>
                  <a:cubicBezTo>
                    <a:pt x="3091" y="130"/>
                    <a:pt x="3091" y="130"/>
                    <a:pt x="3091" y="121"/>
                  </a:cubicBezTo>
                  <a:cubicBezTo>
                    <a:pt x="3029" y="148"/>
                    <a:pt x="2888" y="192"/>
                    <a:pt x="2861" y="245"/>
                  </a:cubicBezTo>
                  <a:cubicBezTo>
                    <a:pt x="2846" y="224"/>
                    <a:pt x="2825" y="215"/>
                    <a:pt x="2801" y="215"/>
                  </a:cubicBezTo>
                  <a:cubicBezTo>
                    <a:pt x="2753" y="215"/>
                    <a:pt x="2693" y="248"/>
                    <a:pt x="2641" y="289"/>
                  </a:cubicBezTo>
                  <a:cubicBezTo>
                    <a:pt x="2581" y="329"/>
                    <a:pt x="2536" y="378"/>
                    <a:pt x="2503" y="378"/>
                  </a:cubicBezTo>
                  <a:cubicBezTo>
                    <a:pt x="2492" y="378"/>
                    <a:pt x="2482" y="373"/>
                    <a:pt x="2473" y="360"/>
                  </a:cubicBezTo>
                  <a:cubicBezTo>
                    <a:pt x="2411" y="395"/>
                    <a:pt x="2358" y="448"/>
                    <a:pt x="2314" y="501"/>
                  </a:cubicBezTo>
                  <a:lnTo>
                    <a:pt x="2305" y="492"/>
                  </a:lnTo>
                  <a:cubicBezTo>
                    <a:pt x="2208" y="580"/>
                    <a:pt x="2208" y="642"/>
                    <a:pt x="2208" y="695"/>
                  </a:cubicBezTo>
                  <a:cubicBezTo>
                    <a:pt x="2200" y="701"/>
                    <a:pt x="2195" y="703"/>
                    <a:pt x="2192" y="703"/>
                  </a:cubicBezTo>
                  <a:cubicBezTo>
                    <a:pt x="2185" y="703"/>
                    <a:pt x="2188" y="693"/>
                    <a:pt x="2182" y="686"/>
                  </a:cubicBezTo>
                  <a:cubicBezTo>
                    <a:pt x="2067" y="828"/>
                    <a:pt x="2067" y="854"/>
                    <a:pt x="2058" y="1013"/>
                  </a:cubicBezTo>
                  <a:lnTo>
                    <a:pt x="2014" y="1013"/>
                  </a:lnTo>
                  <a:cubicBezTo>
                    <a:pt x="2014" y="1057"/>
                    <a:pt x="1855" y="1216"/>
                    <a:pt x="1837" y="1393"/>
                  </a:cubicBezTo>
                  <a:cubicBezTo>
                    <a:pt x="1837" y="1384"/>
                    <a:pt x="1828" y="1375"/>
                    <a:pt x="1828" y="1366"/>
                  </a:cubicBezTo>
                  <a:cubicBezTo>
                    <a:pt x="1802" y="1561"/>
                    <a:pt x="1546" y="1737"/>
                    <a:pt x="1661" y="1861"/>
                  </a:cubicBezTo>
                  <a:lnTo>
                    <a:pt x="1643" y="1993"/>
                  </a:lnTo>
                  <a:cubicBezTo>
                    <a:pt x="1666" y="1950"/>
                    <a:pt x="1680" y="1935"/>
                    <a:pt x="1690" y="1935"/>
                  </a:cubicBezTo>
                  <a:cubicBezTo>
                    <a:pt x="1709" y="1935"/>
                    <a:pt x="1711" y="1994"/>
                    <a:pt x="1732" y="1994"/>
                  </a:cubicBezTo>
                  <a:cubicBezTo>
                    <a:pt x="1737" y="1994"/>
                    <a:pt x="1742" y="1991"/>
                    <a:pt x="1749" y="1984"/>
                  </a:cubicBezTo>
                  <a:lnTo>
                    <a:pt x="1749" y="1984"/>
                  </a:lnTo>
                  <a:cubicBezTo>
                    <a:pt x="1736" y="2028"/>
                    <a:pt x="1689" y="2076"/>
                    <a:pt x="1668" y="2076"/>
                  </a:cubicBezTo>
                  <a:cubicBezTo>
                    <a:pt x="1659" y="2076"/>
                    <a:pt x="1655" y="2067"/>
                    <a:pt x="1661" y="2046"/>
                  </a:cubicBezTo>
                  <a:lnTo>
                    <a:pt x="1678" y="2037"/>
                  </a:lnTo>
                  <a:cubicBezTo>
                    <a:pt x="1672" y="2032"/>
                    <a:pt x="1666" y="2029"/>
                    <a:pt x="1659" y="2029"/>
                  </a:cubicBezTo>
                  <a:cubicBezTo>
                    <a:pt x="1610" y="2029"/>
                    <a:pt x="1573" y="2190"/>
                    <a:pt x="1535" y="2190"/>
                  </a:cubicBezTo>
                  <a:cubicBezTo>
                    <a:pt x="1533" y="2190"/>
                    <a:pt x="1531" y="2189"/>
                    <a:pt x="1528" y="2187"/>
                  </a:cubicBezTo>
                  <a:cubicBezTo>
                    <a:pt x="1405" y="2488"/>
                    <a:pt x="1272" y="2735"/>
                    <a:pt x="1104" y="2982"/>
                  </a:cubicBezTo>
                  <a:lnTo>
                    <a:pt x="1175" y="2982"/>
                  </a:lnTo>
                  <a:lnTo>
                    <a:pt x="1122" y="3062"/>
                  </a:lnTo>
                  <a:cubicBezTo>
                    <a:pt x="1114" y="3067"/>
                    <a:pt x="1107" y="3070"/>
                    <a:pt x="1100" y="3070"/>
                  </a:cubicBezTo>
                  <a:cubicBezTo>
                    <a:pt x="1085" y="3070"/>
                    <a:pt x="1079" y="3052"/>
                    <a:pt x="1104" y="3009"/>
                  </a:cubicBezTo>
                  <a:lnTo>
                    <a:pt x="1104" y="3009"/>
                  </a:lnTo>
                  <a:cubicBezTo>
                    <a:pt x="1051" y="3026"/>
                    <a:pt x="1069" y="3132"/>
                    <a:pt x="1078" y="3141"/>
                  </a:cubicBezTo>
                  <a:cubicBezTo>
                    <a:pt x="1056" y="3167"/>
                    <a:pt x="1042" y="3177"/>
                    <a:pt x="1033" y="3177"/>
                  </a:cubicBezTo>
                  <a:cubicBezTo>
                    <a:pt x="1008" y="3177"/>
                    <a:pt x="1029" y="3091"/>
                    <a:pt x="1022" y="3091"/>
                  </a:cubicBezTo>
                  <a:cubicBezTo>
                    <a:pt x="1020" y="3091"/>
                    <a:pt x="1019" y="3092"/>
                    <a:pt x="1016" y="3097"/>
                  </a:cubicBezTo>
                  <a:lnTo>
                    <a:pt x="990" y="3150"/>
                  </a:lnTo>
                  <a:lnTo>
                    <a:pt x="1007" y="3141"/>
                  </a:lnTo>
                  <a:lnTo>
                    <a:pt x="1007" y="3141"/>
                  </a:lnTo>
                  <a:cubicBezTo>
                    <a:pt x="998" y="3194"/>
                    <a:pt x="1025" y="3212"/>
                    <a:pt x="972" y="3291"/>
                  </a:cubicBezTo>
                  <a:cubicBezTo>
                    <a:pt x="958" y="3308"/>
                    <a:pt x="949" y="3312"/>
                    <a:pt x="941" y="3312"/>
                  </a:cubicBezTo>
                  <a:cubicBezTo>
                    <a:pt x="934" y="3312"/>
                    <a:pt x="928" y="3309"/>
                    <a:pt x="923" y="3309"/>
                  </a:cubicBezTo>
                  <a:cubicBezTo>
                    <a:pt x="919" y="3309"/>
                    <a:pt x="915" y="3311"/>
                    <a:pt x="910" y="3318"/>
                  </a:cubicBezTo>
                  <a:cubicBezTo>
                    <a:pt x="910" y="3315"/>
                    <a:pt x="909" y="3314"/>
                    <a:pt x="909" y="3314"/>
                  </a:cubicBezTo>
                  <a:cubicBezTo>
                    <a:pt x="906" y="3314"/>
                    <a:pt x="899" y="3324"/>
                    <a:pt x="892" y="3344"/>
                  </a:cubicBezTo>
                  <a:lnTo>
                    <a:pt x="831" y="3459"/>
                  </a:lnTo>
                  <a:lnTo>
                    <a:pt x="892" y="3432"/>
                  </a:lnTo>
                  <a:lnTo>
                    <a:pt x="892" y="3432"/>
                  </a:lnTo>
                  <a:cubicBezTo>
                    <a:pt x="892" y="3481"/>
                    <a:pt x="860" y="3523"/>
                    <a:pt x="879" y="3523"/>
                  </a:cubicBezTo>
                  <a:cubicBezTo>
                    <a:pt x="883" y="3523"/>
                    <a:pt x="890" y="3521"/>
                    <a:pt x="899" y="3517"/>
                  </a:cubicBezTo>
                  <a:lnTo>
                    <a:pt x="899" y="3517"/>
                  </a:lnTo>
                  <a:cubicBezTo>
                    <a:pt x="788" y="3580"/>
                    <a:pt x="670" y="3946"/>
                    <a:pt x="627" y="3989"/>
                  </a:cubicBezTo>
                  <a:cubicBezTo>
                    <a:pt x="627" y="4077"/>
                    <a:pt x="601" y="4148"/>
                    <a:pt x="557" y="4245"/>
                  </a:cubicBezTo>
                  <a:cubicBezTo>
                    <a:pt x="562" y="4239"/>
                    <a:pt x="572" y="4235"/>
                    <a:pt x="581" y="4235"/>
                  </a:cubicBezTo>
                  <a:cubicBezTo>
                    <a:pt x="599" y="4235"/>
                    <a:pt x="616" y="4253"/>
                    <a:pt x="592" y="4307"/>
                  </a:cubicBezTo>
                  <a:cubicBezTo>
                    <a:pt x="578" y="4296"/>
                    <a:pt x="566" y="4292"/>
                    <a:pt x="555" y="4292"/>
                  </a:cubicBezTo>
                  <a:cubicBezTo>
                    <a:pt x="495" y="4292"/>
                    <a:pt x="482" y="4435"/>
                    <a:pt x="406" y="4479"/>
                  </a:cubicBezTo>
                  <a:lnTo>
                    <a:pt x="406" y="4479"/>
                  </a:lnTo>
                  <a:cubicBezTo>
                    <a:pt x="407" y="4479"/>
                    <a:pt x="408" y="4479"/>
                    <a:pt x="409" y="4479"/>
                  </a:cubicBezTo>
                  <a:cubicBezTo>
                    <a:pt x="438" y="4479"/>
                    <a:pt x="359" y="4662"/>
                    <a:pt x="406" y="4662"/>
                  </a:cubicBezTo>
                  <a:cubicBezTo>
                    <a:pt x="412" y="4662"/>
                    <a:pt x="421" y="4659"/>
                    <a:pt x="433" y="4651"/>
                  </a:cubicBezTo>
                  <a:lnTo>
                    <a:pt x="433" y="4651"/>
                  </a:lnTo>
                  <a:cubicBezTo>
                    <a:pt x="424" y="4672"/>
                    <a:pt x="416" y="4678"/>
                    <a:pt x="408" y="4678"/>
                  </a:cubicBezTo>
                  <a:cubicBezTo>
                    <a:pt x="399" y="4678"/>
                    <a:pt x="390" y="4671"/>
                    <a:pt x="379" y="4671"/>
                  </a:cubicBezTo>
                  <a:cubicBezTo>
                    <a:pt x="372" y="4671"/>
                    <a:pt x="363" y="4674"/>
                    <a:pt x="354" y="4686"/>
                  </a:cubicBezTo>
                  <a:cubicBezTo>
                    <a:pt x="336" y="4863"/>
                    <a:pt x="221" y="5039"/>
                    <a:pt x="186" y="5260"/>
                  </a:cubicBezTo>
                  <a:cubicBezTo>
                    <a:pt x="195" y="5260"/>
                    <a:pt x="206" y="5254"/>
                    <a:pt x="216" y="5254"/>
                  </a:cubicBezTo>
                  <a:cubicBezTo>
                    <a:pt x="226" y="5254"/>
                    <a:pt x="235" y="5260"/>
                    <a:pt x="239" y="5287"/>
                  </a:cubicBezTo>
                  <a:lnTo>
                    <a:pt x="142" y="5375"/>
                  </a:lnTo>
                  <a:cubicBezTo>
                    <a:pt x="142" y="5419"/>
                    <a:pt x="221" y="5428"/>
                    <a:pt x="159" y="5499"/>
                  </a:cubicBezTo>
                  <a:cubicBezTo>
                    <a:pt x="164" y="5494"/>
                    <a:pt x="173" y="5490"/>
                    <a:pt x="180" y="5490"/>
                  </a:cubicBezTo>
                  <a:cubicBezTo>
                    <a:pt x="188" y="5490"/>
                    <a:pt x="195" y="5494"/>
                    <a:pt x="195" y="5507"/>
                  </a:cubicBezTo>
                  <a:cubicBezTo>
                    <a:pt x="45" y="5905"/>
                    <a:pt x="133" y="6355"/>
                    <a:pt x="1" y="6770"/>
                  </a:cubicBezTo>
                  <a:cubicBezTo>
                    <a:pt x="10" y="6751"/>
                    <a:pt x="16" y="6744"/>
                    <a:pt x="20" y="6744"/>
                  </a:cubicBezTo>
                  <a:cubicBezTo>
                    <a:pt x="28" y="6744"/>
                    <a:pt x="30" y="6768"/>
                    <a:pt x="36" y="6797"/>
                  </a:cubicBezTo>
                  <a:cubicBezTo>
                    <a:pt x="36" y="6788"/>
                    <a:pt x="40" y="6785"/>
                    <a:pt x="46" y="6785"/>
                  </a:cubicBezTo>
                  <a:cubicBezTo>
                    <a:pt x="57" y="6785"/>
                    <a:pt x="77" y="6797"/>
                    <a:pt x="89" y="6797"/>
                  </a:cubicBezTo>
                  <a:lnTo>
                    <a:pt x="36" y="6973"/>
                  </a:lnTo>
                  <a:cubicBezTo>
                    <a:pt x="89" y="7000"/>
                    <a:pt x="45" y="7159"/>
                    <a:pt x="98" y="7176"/>
                  </a:cubicBezTo>
                  <a:lnTo>
                    <a:pt x="89" y="7123"/>
                  </a:lnTo>
                  <a:lnTo>
                    <a:pt x="89" y="7123"/>
                  </a:lnTo>
                  <a:cubicBezTo>
                    <a:pt x="99" y="7135"/>
                    <a:pt x="109" y="7139"/>
                    <a:pt x="119" y="7139"/>
                  </a:cubicBezTo>
                  <a:cubicBezTo>
                    <a:pt x="172" y="7139"/>
                    <a:pt x="231" y="7017"/>
                    <a:pt x="295" y="7017"/>
                  </a:cubicBezTo>
                  <a:cubicBezTo>
                    <a:pt x="297" y="7017"/>
                    <a:pt x="299" y="7017"/>
                    <a:pt x="301" y="7017"/>
                  </a:cubicBezTo>
                  <a:cubicBezTo>
                    <a:pt x="230" y="6938"/>
                    <a:pt x="407" y="6805"/>
                    <a:pt x="301" y="6673"/>
                  </a:cubicBezTo>
                  <a:cubicBezTo>
                    <a:pt x="304" y="6668"/>
                    <a:pt x="308" y="6665"/>
                    <a:pt x="311" y="6665"/>
                  </a:cubicBezTo>
                  <a:cubicBezTo>
                    <a:pt x="320" y="6665"/>
                    <a:pt x="328" y="6686"/>
                    <a:pt x="338" y="6686"/>
                  </a:cubicBezTo>
                  <a:cubicBezTo>
                    <a:pt x="340" y="6686"/>
                    <a:pt x="342" y="6684"/>
                    <a:pt x="345" y="6682"/>
                  </a:cubicBezTo>
                  <a:cubicBezTo>
                    <a:pt x="310" y="6655"/>
                    <a:pt x="310" y="6611"/>
                    <a:pt x="327" y="6541"/>
                  </a:cubicBezTo>
                  <a:lnTo>
                    <a:pt x="327" y="6541"/>
                  </a:lnTo>
                  <a:lnTo>
                    <a:pt x="336" y="6549"/>
                  </a:lnTo>
                  <a:cubicBezTo>
                    <a:pt x="336" y="6337"/>
                    <a:pt x="371" y="6249"/>
                    <a:pt x="424" y="6011"/>
                  </a:cubicBezTo>
                  <a:lnTo>
                    <a:pt x="424" y="6011"/>
                  </a:lnTo>
                  <a:lnTo>
                    <a:pt x="380" y="6028"/>
                  </a:lnTo>
                  <a:cubicBezTo>
                    <a:pt x="389" y="5975"/>
                    <a:pt x="407" y="5967"/>
                    <a:pt x="416" y="5949"/>
                  </a:cubicBezTo>
                  <a:cubicBezTo>
                    <a:pt x="408" y="5939"/>
                    <a:pt x="402" y="5934"/>
                    <a:pt x="397" y="5934"/>
                  </a:cubicBezTo>
                  <a:cubicBezTo>
                    <a:pt x="375" y="5934"/>
                    <a:pt x="384" y="6040"/>
                    <a:pt x="356" y="6040"/>
                  </a:cubicBezTo>
                  <a:cubicBezTo>
                    <a:pt x="351" y="6040"/>
                    <a:pt x="344" y="6036"/>
                    <a:pt x="336" y="6028"/>
                  </a:cubicBezTo>
                  <a:cubicBezTo>
                    <a:pt x="424" y="5967"/>
                    <a:pt x="389" y="5666"/>
                    <a:pt x="486" y="5640"/>
                  </a:cubicBezTo>
                  <a:cubicBezTo>
                    <a:pt x="492" y="5613"/>
                    <a:pt x="488" y="5606"/>
                    <a:pt x="480" y="5606"/>
                  </a:cubicBezTo>
                  <a:cubicBezTo>
                    <a:pt x="473" y="5606"/>
                    <a:pt x="464" y="5612"/>
                    <a:pt x="457" y="5612"/>
                  </a:cubicBezTo>
                  <a:cubicBezTo>
                    <a:pt x="449" y="5612"/>
                    <a:pt x="445" y="5605"/>
                    <a:pt x="451" y="5578"/>
                  </a:cubicBezTo>
                  <a:lnTo>
                    <a:pt x="477" y="5560"/>
                  </a:lnTo>
                  <a:lnTo>
                    <a:pt x="451" y="5534"/>
                  </a:lnTo>
                  <a:cubicBezTo>
                    <a:pt x="469" y="5490"/>
                    <a:pt x="504" y="5472"/>
                    <a:pt x="522" y="5472"/>
                  </a:cubicBezTo>
                  <a:cubicBezTo>
                    <a:pt x="522" y="5481"/>
                    <a:pt x="522" y="5507"/>
                    <a:pt x="522" y="5516"/>
                  </a:cubicBezTo>
                  <a:cubicBezTo>
                    <a:pt x="563" y="5466"/>
                    <a:pt x="550" y="5353"/>
                    <a:pt x="563" y="5318"/>
                  </a:cubicBezTo>
                  <a:lnTo>
                    <a:pt x="563" y="5318"/>
                  </a:lnTo>
                  <a:lnTo>
                    <a:pt x="530" y="5384"/>
                  </a:lnTo>
                  <a:cubicBezTo>
                    <a:pt x="557" y="5172"/>
                    <a:pt x="654" y="4934"/>
                    <a:pt x="672" y="4722"/>
                  </a:cubicBezTo>
                  <a:lnTo>
                    <a:pt x="672" y="4722"/>
                  </a:lnTo>
                  <a:lnTo>
                    <a:pt x="645" y="4730"/>
                  </a:lnTo>
                  <a:cubicBezTo>
                    <a:pt x="663" y="4572"/>
                    <a:pt x="707" y="4616"/>
                    <a:pt x="742" y="4448"/>
                  </a:cubicBezTo>
                  <a:lnTo>
                    <a:pt x="751" y="4457"/>
                  </a:lnTo>
                  <a:cubicBezTo>
                    <a:pt x="742" y="4413"/>
                    <a:pt x="751" y="4368"/>
                    <a:pt x="769" y="4324"/>
                  </a:cubicBezTo>
                  <a:cubicBezTo>
                    <a:pt x="771" y="4335"/>
                    <a:pt x="774" y="4339"/>
                    <a:pt x="779" y="4339"/>
                  </a:cubicBezTo>
                  <a:cubicBezTo>
                    <a:pt x="794" y="4339"/>
                    <a:pt x="819" y="4305"/>
                    <a:pt x="831" y="4305"/>
                  </a:cubicBezTo>
                  <a:cubicBezTo>
                    <a:pt x="836" y="4305"/>
                    <a:pt x="839" y="4310"/>
                    <a:pt x="839" y="4324"/>
                  </a:cubicBezTo>
                  <a:cubicBezTo>
                    <a:pt x="866" y="4157"/>
                    <a:pt x="839" y="4236"/>
                    <a:pt x="822" y="4104"/>
                  </a:cubicBezTo>
                  <a:lnTo>
                    <a:pt x="857" y="4095"/>
                  </a:lnTo>
                  <a:cubicBezTo>
                    <a:pt x="848" y="4051"/>
                    <a:pt x="839" y="4042"/>
                    <a:pt x="866" y="3953"/>
                  </a:cubicBezTo>
                  <a:cubicBezTo>
                    <a:pt x="866" y="3979"/>
                    <a:pt x="872" y="3985"/>
                    <a:pt x="881" y="3985"/>
                  </a:cubicBezTo>
                  <a:cubicBezTo>
                    <a:pt x="890" y="3985"/>
                    <a:pt x="902" y="3978"/>
                    <a:pt x="911" y="3978"/>
                  </a:cubicBezTo>
                  <a:cubicBezTo>
                    <a:pt x="921" y="3978"/>
                    <a:pt x="928" y="3985"/>
                    <a:pt x="928" y="4015"/>
                  </a:cubicBezTo>
                  <a:cubicBezTo>
                    <a:pt x="1060" y="3874"/>
                    <a:pt x="990" y="3742"/>
                    <a:pt x="1113" y="3706"/>
                  </a:cubicBezTo>
                  <a:cubicBezTo>
                    <a:pt x="1104" y="3683"/>
                    <a:pt x="1095" y="3675"/>
                    <a:pt x="1084" y="3675"/>
                  </a:cubicBezTo>
                  <a:cubicBezTo>
                    <a:pt x="1049" y="3675"/>
                    <a:pt x="1010" y="3785"/>
                    <a:pt x="1000" y="3785"/>
                  </a:cubicBezTo>
                  <a:cubicBezTo>
                    <a:pt x="999" y="3785"/>
                    <a:pt x="998" y="3782"/>
                    <a:pt x="998" y="3777"/>
                  </a:cubicBezTo>
                  <a:cubicBezTo>
                    <a:pt x="995" y="3780"/>
                    <a:pt x="992" y="3781"/>
                    <a:pt x="989" y="3781"/>
                  </a:cubicBezTo>
                  <a:cubicBezTo>
                    <a:pt x="965" y="3781"/>
                    <a:pt x="975" y="3683"/>
                    <a:pt x="1007" y="3636"/>
                  </a:cubicBezTo>
                  <a:cubicBezTo>
                    <a:pt x="1033" y="3592"/>
                    <a:pt x="1144" y="3600"/>
                    <a:pt x="1215" y="3484"/>
                  </a:cubicBezTo>
                  <a:lnTo>
                    <a:pt x="1215" y="3484"/>
                  </a:lnTo>
                  <a:cubicBezTo>
                    <a:pt x="1214" y="3488"/>
                    <a:pt x="1216" y="3492"/>
                    <a:pt x="1210" y="3503"/>
                  </a:cubicBezTo>
                  <a:cubicBezTo>
                    <a:pt x="1254" y="3468"/>
                    <a:pt x="1237" y="3397"/>
                    <a:pt x="1299" y="3353"/>
                  </a:cubicBezTo>
                  <a:cubicBezTo>
                    <a:pt x="1272" y="3300"/>
                    <a:pt x="1343" y="3282"/>
                    <a:pt x="1299" y="3238"/>
                  </a:cubicBezTo>
                  <a:lnTo>
                    <a:pt x="1299" y="3238"/>
                  </a:lnTo>
                  <a:lnTo>
                    <a:pt x="1237" y="3362"/>
                  </a:lnTo>
                  <a:cubicBezTo>
                    <a:pt x="1263" y="3291"/>
                    <a:pt x="1237" y="3185"/>
                    <a:pt x="1334" y="3097"/>
                  </a:cubicBezTo>
                  <a:lnTo>
                    <a:pt x="1334" y="3097"/>
                  </a:lnTo>
                  <a:cubicBezTo>
                    <a:pt x="1334" y="3115"/>
                    <a:pt x="1334" y="3150"/>
                    <a:pt x="1325" y="3185"/>
                  </a:cubicBezTo>
                  <a:cubicBezTo>
                    <a:pt x="1360" y="3159"/>
                    <a:pt x="1352" y="3115"/>
                    <a:pt x="1387" y="3088"/>
                  </a:cubicBezTo>
                  <a:lnTo>
                    <a:pt x="1387" y="3088"/>
                  </a:lnTo>
                  <a:cubicBezTo>
                    <a:pt x="1440" y="3132"/>
                    <a:pt x="1316" y="3247"/>
                    <a:pt x="1316" y="3335"/>
                  </a:cubicBezTo>
                  <a:cubicBezTo>
                    <a:pt x="1351" y="3322"/>
                    <a:pt x="1358" y="3232"/>
                    <a:pt x="1377" y="3232"/>
                  </a:cubicBezTo>
                  <a:cubicBezTo>
                    <a:pt x="1382" y="3232"/>
                    <a:pt x="1388" y="3239"/>
                    <a:pt x="1396" y="3256"/>
                  </a:cubicBezTo>
                  <a:cubicBezTo>
                    <a:pt x="1352" y="3150"/>
                    <a:pt x="1484" y="3123"/>
                    <a:pt x="1475" y="3000"/>
                  </a:cubicBezTo>
                  <a:lnTo>
                    <a:pt x="1475" y="3000"/>
                  </a:lnTo>
                  <a:lnTo>
                    <a:pt x="1510" y="3026"/>
                  </a:lnTo>
                  <a:cubicBezTo>
                    <a:pt x="1510" y="3009"/>
                    <a:pt x="1510" y="2973"/>
                    <a:pt x="1528" y="2947"/>
                  </a:cubicBezTo>
                  <a:lnTo>
                    <a:pt x="1546" y="3017"/>
                  </a:lnTo>
                  <a:cubicBezTo>
                    <a:pt x="1555" y="2920"/>
                    <a:pt x="1669" y="2894"/>
                    <a:pt x="1669" y="2806"/>
                  </a:cubicBezTo>
                  <a:lnTo>
                    <a:pt x="1669" y="2806"/>
                  </a:lnTo>
                  <a:cubicBezTo>
                    <a:pt x="1646" y="2867"/>
                    <a:pt x="1632" y="2883"/>
                    <a:pt x="1621" y="2883"/>
                  </a:cubicBezTo>
                  <a:cubicBezTo>
                    <a:pt x="1608" y="2883"/>
                    <a:pt x="1598" y="2858"/>
                    <a:pt x="1578" y="2858"/>
                  </a:cubicBezTo>
                  <a:cubicBezTo>
                    <a:pt x="1571" y="2858"/>
                    <a:pt x="1564" y="2861"/>
                    <a:pt x="1555" y="2867"/>
                  </a:cubicBezTo>
                  <a:cubicBezTo>
                    <a:pt x="1590" y="2656"/>
                    <a:pt x="1696" y="2805"/>
                    <a:pt x="1775" y="2577"/>
                  </a:cubicBezTo>
                  <a:lnTo>
                    <a:pt x="1775" y="2577"/>
                  </a:lnTo>
                  <a:cubicBezTo>
                    <a:pt x="1768" y="2597"/>
                    <a:pt x="1733" y="2639"/>
                    <a:pt x="1715" y="2639"/>
                  </a:cubicBezTo>
                  <a:cubicBezTo>
                    <a:pt x="1709" y="2639"/>
                    <a:pt x="1705" y="2634"/>
                    <a:pt x="1705" y="2620"/>
                  </a:cubicBezTo>
                  <a:cubicBezTo>
                    <a:pt x="1731" y="2585"/>
                    <a:pt x="1767" y="2532"/>
                    <a:pt x="1802" y="2514"/>
                  </a:cubicBezTo>
                  <a:cubicBezTo>
                    <a:pt x="1817" y="2465"/>
                    <a:pt x="1815" y="2451"/>
                    <a:pt x="1807" y="2451"/>
                  </a:cubicBezTo>
                  <a:cubicBezTo>
                    <a:pt x="1796" y="2451"/>
                    <a:pt x="1775" y="2472"/>
                    <a:pt x="1764" y="2472"/>
                  </a:cubicBezTo>
                  <a:cubicBezTo>
                    <a:pt x="1759" y="2472"/>
                    <a:pt x="1756" y="2467"/>
                    <a:pt x="1758" y="2452"/>
                  </a:cubicBezTo>
                  <a:cubicBezTo>
                    <a:pt x="1820" y="2426"/>
                    <a:pt x="1767" y="2382"/>
                    <a:pt x="1775" y="2320"/>
                  </a:cubicBezTo>
                  <a:lnTo>
                    <a:pt x="1775" y="2320"/>
                  </a:lnTo>
                  <a:lnTo>
                    <a:pt x="1811" y="2329"/>
                  </a:lnTo>
                  <a:cubicBezTo>
                    <a:pt x="1899" y="2187"/>
                    <a:pt x="1749" y="2258"/>
                    <a:pt x="1837" y="2126"/>
                  </a:cubicBezTo>
                  <a:lnTo>
                    <a:pt x="1837" y="2126"/>
                  </a:lnTo>
                  <a:lnTo>
                    <a:pt x="1864" y="2205"/>
                  </a:lnTo>
                  <a:lnTo>
                    <a:pt x="1881" y="2135"/>
                  </a:lnTo>
                  <a:lnTo>
                    <a:pt x="1917" y="2161"/>
                  </a:lnTo>
                  <a:cubicBezTo>
                    <a:pt x="1917" y="2073"/>
                    <a:pt x="1943" y="2046"/>
                    <a:pt x="1987" y="1976"/>
                  </a:cubicBezTo>
                  <a:lnTo>
                    <a:pt x="1987" y="1976"/>
                  </a:lnTo>
                  <a:cubicBezTo>
                    <a:pt x="1984" y="1976"/>
                    <a:pt x="1981" y="1977"/>
                    <a:pt x="1978" y="1977"/>
                  </a:cubicBezTo>
                  <a:cubicBezTo>
                    <a:pt x="1946" y="1977"/>
                    <a:pt x="1919" y="1934"/>
                    <a:pt x="1943" y="1870"/>
                  </a:cubicBezTo>
                  <a:cubicBezTo>
                    <a:pt x="1953" y="1862"/>
                    <a:pt x="1959" y="1860"/>
                    <a:pt x="1964" y="1860"/>
                  </a:cubicBezTo>
                  <a:cubicBezTo>
                    <a:pt x="1972" y="1860"/>
                    <a:pt x="1975" y="1866"/>
                    <a:pt x="1979" y="1866"/>
                  </a:cubicBezTo>
                  <a:cubicBezTo>
                    <a:pt x="1984" y="1866"/>
                    <a:pt x="1989" y="1855"/>
                    <a:pt x="2005" y="1808"/>
                  </a:cubicBezTo>
                  <a:lnTo>
                    <a:pt x="2005" y="1808"/>
                  </a:lnTo>
                  <a:cubicBezTo>
                    <a:pt x="2023" y="1843"/>
                    <a:pt x="2040" y="1878"/>
                    <a:pt x="1987" y="1905"/>
                  </a:cubicBezTo>
                  <a:cubicBezTo>
                    <a:pt x="1996" y="1914"/>
                    <a:pt x="2005" y="1940"/>
                    <a:pt x="2014" y="1949"/>
                  </a:cubicBezTo>
                  <a:cubicBezTo>
                    <a:pt x="2058" y="1905"/>
                    <a:pt x="2067" y="1825"/>
                    <a:pt x="2084" y="1790"/>
                  </a:cubicBezTo>
                  <a:lnTo>
                    <a:pt x="2084" y="1790"/>
                  </a:lnTo>
                  <a:cubicBezTo>
                    <a:pt x="2076" y="1799"/>
                    <a:pt x="2067" y="1817"/>
                    <a:pt x="2058" y="1825"/>
                  </a:cubicBezTo>
                  <a:lnTo>
                    <a:pt x="2067" y="1658"/>
                  </a:lnTo>
                  <a:cubicBezTo>
                    <a:pt x="2073" y="1654"/>
                    <a:pt x="2078" y="1652"/>
                    <a:pt x="2081" y="1652"/>
                  </a:cubicBezTo>
                  <a:cubicBezTo>
                    <a:pt x="2094" y="1652"/>
                    <a:pt x="2095" y="1671"/>
                    <a:pt x="2102" y="1684"/>
                  </a:cubicBezTo>
                  <a:cubicBezTo>
                    <a:pt x="2102" y="1658"/>
                    <a:pt x="2093" y="1631"/>
                    <a:pt x="2111" y="1587"/>
                  </a:cubicBezTo>
                  <a:cubicBezTo>
                    <a:pt x="2133" y="1609"/>
                    <a:pt x="2161" y="1619"/>
                    <a:pt x="2160" y="1658"/>
                  </a:cubicBezTo>
                  <a:lnTo>
                    <a:pt x="2160" y="1658"/>
                  </a:lnTo>
                  <a:lnTo>
                    <a:pt x="2182" y="1534"/>
                  </a:lnTo>
                  <a:cubicBezTo>
                    <a:pt x="2196" y="1534"/>
                    <a:pt x="2227" y="1500"/>
                    <a:pt x="2243" y="1500"/>
                  </a:cubicBezTo>
                  <a:cubicBezTo>
                    <a:pt x="2247" y="1500"/>
                    <a:pt x="2250" y="1502"/>
                    <a:pt x="2252" y="1508"/>
                  </a:cubicBezTo>
                  <a:cubicBezTo>
                    <a:pt x="2296" y="1437"/>
                    <a:pt x="2270" y="1296"/>
                    <a:pt x="2332" y="1207"/>
                  </a:cubicBezTo>
                  <a:cubicBezTo>
                    <a:pt x="2332" y="1199"/>
                    <a:pt x="2323" y="1190"/>
                    <a:pt x="2332" y="1163"/>
                  </a:cubicBezTo>
                  <a:cubicBezTo>
                    <a:pt x="2376" y="1075"/>
                    <a:pt x="2446" y="1022"/>
                    <a:pt x="2464" y="907"/>
                  </a:cubicBezTo>
                  <a:cubicBezTo>
                    <a:pt x="2491" y="907"/>
                    <a:pt x="2517" y="898"/>
                    <a:pt x="2544" y="898"/>
                  </a:cubicBezTo>
                  <a:cubicBezTo>
                    <a:pt x="2579" y="828"/>
                    <a:pt x="2438" y="916"/>
                    <a:pt x="2499" y="792"/>
                  </a:cubicBezTo>
                  <a:cubicBezTo>
                    <a:pt x="2513" y="767"/>
                    <a:pt x="2525" y="759"/>
                    <a:pt x="2534" y="759"/>
                  </a:cubicBezTo>
                  <a:cubicBezTo>
                    <a:pt x="2554" y="759"/>
                    <a:pt x="2568" y="793"/>
                    <a:pt x="2584" y="793"/>
                  </a:cubicBezTo>
                  <a:cubicBezTo>
                    <a:pt x="2585" y="793"/>
                    <a:pt x="2586" y="793"/>
                    <a:pt x="2588" y="792"/>
                  </a:cubicBezTo>
                  <a:cubicBezTo>
                    <a:pt x="2597" y="739"/>
                    <a:pt x="2614" y="642"/>
                    <a:pt x="2711" y="633"/>
                  </a:cubicBezTo>
                  <a:lnTo>
                    <a:pt x="2711" y="633"/>
                  </a:lnTo>
                  <a:cubicBezTo>
                    <a:pt x="2685" y="651"/>
                    <a:pt x="2667" y="660"/>
                    <a:pt x="2650" y="678"/>
                  </a:cubicBezTo>
                  <a:cubicBezTo>
                    <a:pt x="2676" y="669"/>
                    <a:pt x="2694" y="669"/>
                    <a:pt x="2720" y="669"/>
                  </a:cubicBezTo>
                  <a:cubicBezTo>
                    <a:pt x="2685" y="748"/>
                    <a:pt x="2650" y="766"/>
                    <a:pt x="2711" y="766"/>
                  </a:cubicBezTo>
                  <a:cubicBezTo>
                    <a:pt x="2641" y="669"/>
                    <a:pt x="2888" y="651"/>
                    <a:pt x="2861" y="554"/>
                  </a:cubicBezTo>
                  <a:lnTo>
                    <a:pt x="2861" y="554"/>
                  </a:lnTo>
                  <a:lnTo>
                    <a:pt x="2906" y="563"/>
                  </a:lnTo>
                  <a:cubicBezTo>
                    <a:pt x="2897" y="563"/>
                    <a:pt x="2897" y="572"/>
                    <a:pt x="2888" y="572"/>
                  </a:cubicBezTo>
                  <a:cubicBezTo>
                    <a:pt x="2896" y="574"/>
                    <a:pt x="2903" y="575"/>
                    <a:pt x="2910" y="575"/>
                  </a:cubicBezTo>
                  <a:cubicBezTo>
                    <a:pt x="2966" y="575"/>
                    <a:pt x="2926" y="473"/>
                    <a:pt x="3038" y="457"/>
                  </a:cubicBezTo>
                  <a:cubicBezTo>
                    <a:pt x="3082" y="457"/>
                    <a:pt x="3109" y="475"/>
                    <a:pt x="3091" y="492"/>
                  </a:cubicBezTo>
                  <a:lnTo>
                    <a:pt x="3170" y="448"/>
                  </a:lnTo>
                  <a:cubicBezTo>
                    <a:pt x="3196" y="448"/>
                    <a:pt x="3198" y="457"/>
                    <a:pt x="3188" y="462"/>
                  </a:cubicBezTo>
                  <a:lnTo>
                    <a:pt x="3188" y="462"/>
                  </a:lnTo>
                  <a:lnTo>
                    <a:pt x="3312" y="439"/>
                  </a:lnTo>
                  <a:lnTo>
                    <a:pt x="3312" y="448"/>
                  </a:lnTo>
                  <a:cubicBezTo>
                    <a:pt x="3329" y="422"/>
                    <a:pt x="3374" y="395"/>
                    <a:pt x="3400" y="377"/>
                  </a:cubicBezTo>
                  <a:lnTo>
                    <a:pt x="3400" y="377"/>
                  </a:lnTo>
                  <a:cubicBezTo>
                    <a:pt x="3435" y="386"/>
                    <a:pt x="3382" y="395"/>
                    <a:pt x="3391" y="404"/>
                  </a:cubicBezTo>
                  <a:lnTo>
                    <a:pt x="3471" y="369"/>
                  </a:lnTo>
                  <a:lnTo>
                    <a:pt x="3471" y="369"/>
                  </a:lnTo>
                  <a:cubicBezTo>
                    <a:pt x="3506" y="404"/>
                    <a:pt x="3444" y="430"/>
                    <a:pt x="3382" y="430"/>
                  </a:cubicBezTo>
                  <a:cubicBezTo>
                    <a:pt x="3409" y="463"/>
                    <a:pt x="3426" y="473"/>
                    <a:pt x="3442" y="473"/>
                  </a:cubicBezTo>
                  <a:cubicBezTo>
                    <a:pt x="3468" y="473"/>
                    <a:pt x="3490" y="444"/>
                    <a:pt x="3547" y="444"/>
                  </a:cubicBezTo>
                  <a:cubicBezTo>
                    <a:pt x="3566" y="444"/>
                    <a:pt x="3591" y="447"/>
                    <a:pt x="3621" y="457"/>
                  </a:cubicBezTo>
                  <a:lnTo>
                    <a:pt x="3541" y="475"/>
                  </a:lnTo>
                  <a:cubicBezTo>
                    <a:pt x="3594" y="536"/>
                    <a:pt x="3656" y="510"/>
                    <a:pt x="3736" y="545"/>
                  </a:cubicBezTo>
                  <a:cubicBezTo>
                    <a:pt x="3718" y="527"/>
                    <a:pt x="3568" y="448"/>
                    <a:pt x="3647" y="422"/>
                  </a:cubicBezTo>
                  <a:lnTo>
                    <a:pt x="3647" y="422"/>
                  </a:lnTo>
                  <a:cubicBezTo>
                    <a:pt x="3657" y="425"/>
                    <a:pt x="3668" y="427"/>
                    <a:pt x="3680" y="427"/>
                  </a:cubicBezTo>
                  <a:cubicBezTo>
                    <a:pt x="3701" y="427"/>
                    <a:pt x="3725" y="421"/>
                    <a:pt x="3753" y="404"/>
                  </a:cubicBezTo>
                  <a:cubicBezTo>
                    <a:pt x="3760" y="435"/>
                    <a:pt x="3784" y="440"/>
                    <a:pt x="3817" y="440"/>
                  </a:cubicBezTo>
                  <a:cubicBezTo>
                    <a:pt x="3830" y="440"/>
                    <a:pt x="3844" y="439"/>
                    <a:pt x="3859" y="439"/>
                  </a:cubicBezTo>
                  <a:lnTo>
                    <a:pt x="3859" y="492"/>
                  </a:lnTo>
                  <a:cubicBezTo>
                    <a:pt x="3921" y="475"/>
                    <a:pt x="3921" y="448"/>
                    <a:pt x="3956" y="422"/>
                  </a:cubicBezTo>
                  <a:cubicBezTo>
                    <a:pt x="4027" y="430"/>
                    <a:pt x="4036" y="475"/>
                    <a:pt x="4053" y="510"/>
                  </a:cubicBezTo>
                  <a:cubicBezTo>
                    <a:pt x="4059" y="510"/>
                    <a:pt x="4065" y="511"/>
                    <a:pt x="4069" y="511"/>
                  </a:cubicBezTo>
                  <a:cubicBezTo>
                    <a:pt x="4150" y="511"/>
                    <a:pt x="3990" y="439"/>
                    <a:pt x="4115" y="430"/>
                  </a:cubicBezTo>
                  <a:lnTo>
                    <a:pt x="4115" y="430"/>
                  </a:lnTo>
                  <a:cubicBezTo>
                    <a:pt x="4148" y="440"/>
                    <a:pt x="4178" y="444"/>
                    <a:pt x="4209" y="444"/>
                  </a:cubicBezTo>
                  <a:cubicBezTo>
                    <a:pt x="4261" y="444"/>
                    <a:pt x="4316" y="433"/>
                    <a:pt x="4389" y="422"/>
                  </a:cubicBezTo>
                  <a:lnTo>
                    <a:pt x="4389" y="422"/>
                  </a:lnTo>
                  <a:cubicBezTo>
                    <a:pt x="4451" y="439"/>
                    <a:pt x="4371" y="448"/>
                    <a:pt x="4398" y="466"/>
                  </a:cubicBezTo>
                  <a:lnTo>
                    <a:pt x="4460" y="430"/>
                  </a:lnTo>
                  <a:cubicBezTo>
                    <a:pt x="4477" y="430"/>
                    <a:pt x="4468" y="448"/>
                    <a:pt x="4468" y="448"/>
                  </a:cubicBezTo>
                  <a:cubicBezTo>
                    <a:pt x="4513" y="439"/>
                    <a:pt x="4477" y="395"/>
                    <a:pt x="4557" y="395"/>
                  </a:cubicBezTo>
                  <a:cubicBezTo>
                    <a:pt x="4561" y="385"/>
                    <a:pt x="4568" y="381"/>
                    <a:pt x="4578" y="381"/>
                  </a:cubicBezTo>
                  <a:cubicBezTo>
                    <a:pt x="4616" y="381"/>
                    <a:pt x="4691" y="450"/>
                    <a:pt x="4765" y="450"/>
                  </a:cubicBezTo>
                  <a:cubicBezTo>
                    <a:pt x="4781" y="450"/>
                    <a:pt x="4797" y="447"/>
                    <a:pt x="4813" y="439"/>
                  </a:cubicBezTo>
                  <a:lnTo>
                    <a:pt x="4813" y="439"/>
                  </a:lnTo>
                  <a:cubicBezTo>
                    <a:pt x="4830" y="457"/>
                    <a:pt x="4795" y="475"/>
                    <a:pt x="4795" y="492"/>
                  </a:cubicBezTo>
                  <a:cubicBezTo>
                    <a:pt x="4936" y="475"/>
                    <a:pt x="4919" y="475"/>
                    <a:pt x="5034" y="439"/>
                  </a:cubicBezTo>
                  <a:lnTo>
                    <a:pt x="5122" y="483"/>
                  </a:lnTo>
                  <a:cubicBezTo>
                    <a:pt x="5060" y="439"/>
                    <a:pt x="5157" y="404"/>
                    <a:pt x="5237" y="377"/>
                  </a:cubicBezTo>
                  <a:cubicBezTo>
                    <a:pt x="5219" y="351"/>
                    <a:pt x="5201" y="333"/>
                    <a:pt x="5184" y="324"/>
                  </a:cubicBezTo>
                  <a:lnTo>
                    <a:pt x="5316" y="316"/>
                  </a:lnTo>
                  <a:lnTo>
                    <a:pt x="5316" y="316"/>
                  </a:lnTo>
                  <a:cubicBezTo>
                    <a:pt x="5325" y="324"/>
                    <a:pt x="5316" y="342"/>
                    <a:pt x="5290" y="360"/>
                  </a:cubicBezTo>
                  <a:cubicBezTo>
                    <a:pt x="5298" y="360"/>
                    <a:pt x="5307" y="360"/>
                    <a:pt x="5316" y="351"/>
                  </a:cubicBezTo>
                  <a:lnTo>
                    <a:pt x="5316" y="351"/>
                  </a:lnTo>
                  <a:cubicBezTo>
                    <a:pt x="5351" y="377"/>
                    <a:pt x="5325" y="404"/>
                    <a:pt x="5290" y="430"/>
                  </a:cubicBezTo>
                  <a:lnTo>
                    <a:pt x="5245" y="395"/>
                  </a:lnTo>
                  <a:cubicBezTo>
                    <a:pt x="5210" y="422"/>
                    <a:pt x="5184" y="448"/>
                    <a:pt x="5184" y="483"/>
                  </a:cubicBezTo>
                  <a:cubicBezTo>
                    <a:pt x="5192" y="475"/>
                    <a:pt x="5210" y="475"/>
                    <a:pt x="5219" y="475"/>
                  </a:cubicBezTo>
                  <a:cubicBezTo>
                    <a:pt x="5210" y="483"/>
                    <a:pt x="5210" y="483"/>
                    <a:pt x="5210" y="492"/>
                  </a:cubicBezTo>
                  <a:cubicBezTo>
                    <a:pt x="5210" y="495"/>
                    <a:pt x="5212" y="496"/>
                    <a:pt x="5214" y="496"/>
                  </a:cubicBezTo>
                  <a:cubicBezTo>
                    <a:pt x="5220" y="496"/>
                    <a:pt x="5233" y="490"/>
                    <a:pt x="5245" y="483"/>
                  </a:cubicBezTo>
                  <a:lnTo>
                    <a:pt x="5263" y="545"/>
                  </a:lnTo>
                  <a:lnTo>
                    <a:pt x="5281" y="519"/>
                  </a:lnTo>
                  <a:lnTo>
                    <a:pt x="5431" y="589"/>
                  </a:lnTo>
                  <a:cubicBezTo>
                    <a:pt x="5546" y="548"/>
                    <a:pt x="5654" y="491"/>
                    <a:pt x="5819" y="491"/>
                  </a:cubicBezTo>
                  <a:cubicBezTo>
                    <a:pt x="5831" y="491"/>
                    <a:pt x="5843" y="492"/>
                    <a:pt x="5855" y="492"/>
                  </a:cubicBezTo>
                  <a:cubicBezTo>
                    <a:pt x="5802" y="527"/>
                    <a:pt x="5837" y="563"/>
                    <a:pt x="5819" y="607"/>
                  </a:cubicBezTo>
                  <a:cubicBezTo>
                    <a:pt x="5807" y="585"/>
                    <a:pt x="5784" y="578"/>
                    <a:pt x="5757" y="578"/>
                  </a:cubicBezTo>
                  <a:cubicBezTo>
                    <a:pt x="5724" y="578"/>
                    <a:pt x="5684" y="587"/>
                    <a:pt x="5643" y="587"/>
                  </a:cubicBezTo>
                  <a:cubicBezTo>
                    <a:pt x="5629" y="587"/>
                    <a:pt x="5614" y="586"/>
                    <a:pt x="5600" y="583"/>
                  </a:cubicBezTo>
                  <a:lnTo>
                    <a:pt x="5600" y="583"/>
                  </a:lnTo>
                  <a:cubicBezTo>
                    <a:pt x="5631" y="594"/>
                    <a:pt x="5616" y="617"/>
                    <a:pt x="5607" y="625"/>
                  </a:cubicBezTo>
                  <a:lnTo>
                    <a:pt x="5784" y="607"/>
                  </a:lnTo>
                  <a:lnTo>
                    <a:pt x="5784" y="607"/>
                  </a:lnTo>
                  <a:cubicBezTo>
                    <a:pt x="5766" y="642"/>
                    <a:pt x="5811" y="642"/>
                    <a:pt x="5855" y="669"/>
                  </a:cubicBezTo>
                  <a:cubicBezTo>
                    <a:pt x="5847" y="629"/>
                    <a:pt x="5872" y="620"/>
                    <a:pt x="5909" y="620"/>
                  </a:cubicBezTo>
                  <a:cubicBezTo>
                    <a:pt x="5944" y="620"/>
                    <a:pt x="5988" y="628"/>
                    <a:pt x="6024" y="628"/>
                  </a:cubicBezTo>
                  <a:cubicBezTo>
                    <a:pt x="6037" y="628"/>
                    <a:pt x="6048" y="627"/>
                    <a:pt x="6058" y="625"/>
                  </a:cubicBezTo>
                  <a:lnTo>
                    <a:pt x="6058" y="625"/>
                  </a:lnTo>
                  <a:cubicBezTo>
                    <a:pt x="6058" y="645"/>
                    <a:pt x="6047" y="666"/>
                    <a:pt x="6001" y="666"/>
                  </a:cubicBezTo>
                  <a:cubicBezTo>
                    <a:pt x="5988" y="666"/>
                    <a:pt x="5972" y="664"/>
                    <a:pt x="5952" y="660"/>
                  </a:cubicBezTo>
                  <a:lnTo>
                    <a:pt x="5952" y="660"/>
                  </a:lnTo>
                  <a:cubicBezTo>
                    <a:pt x="5969" y="677"/>
                    <a:pt x="5984" y="683"/>
                    <a:pt x="6000" y="683"/>
                  </a:cubicBezTo>
                  <a:cubicBezTo>
                    <a:pt x="6044" y="683"/>
                    <a:pt x="6084" y="632"/>
                    <a:pt x="6129" y="632"/>
                  </a:cubicBezTo>
                  <a:cubicBezTo>
                    <a:pt x="6143" y="632"/>
                    <a:pt x="6157" y="638"/>
                    <a:pt x="6173" y="651"/>
                  </a:cubicBezTo>
                  <a:cubicBezTo>
                    <a:pt x="6164" y="651"/>
                    <a:pt x="6157" y="649"/>
                    <a:pt x="6151" y="649"/>
                  </a:cubicBezTo>
                  <a:cubicBezTo>
                    <a:pt x="6144" y="649"/>
                    <a:pt x="6137" y="651"/>
                    <a:pt x="6128" y="660"/>
                  </a:cubicBezTo>
                  <a:cubicBezTo>
                    <a:pt x="6137" y="657"/>
                    <a:pt x="6147" y="656"/>
                    <a:pt x="6158" y="656"/>
                  </a:cubicBezTo>
                  <a:cubicBezTo>
                    <a:pt x="6211" y="656"/>
                    <a:pt x="6281" y="685"/>
                    <a:pt x="6265" y="701"/>
                  </a:cubicBezTo>
                  <a:lnTo>
                    <a:pt x="6265" y="701"/>
                  </a:lnTo>
                  <a:cubicBezTo>
                    <a:pt x="6258" y="699"/>
                    <a:pt x="6250" y="697"/>
                    <a:pt x="6243" y="695"/>
                  </a:cubicBezTo>
                  <a:lnTo>
                    <a:pt x="6243" y="695"/>
                  </a:lnTo>
                  <a:lnTo>
                    <a:pt x="6261" y="704"/>
                  </a:lnTo>
                  <a:cubicBezTo>
                    <a:pt x="6263" y="703"/>
                    <a:pt x="6264" y="702"/>
                    <a:pt x="6265" y="701"/>
                  </a:cubicBezTo>
                  <a:lnTo>
                    <a:pt x="6265" y="701"/>
                  </a:lnTo>
                  <a:cubicBezTo>
                    <a:pt x="6358" y="725"/>
                    <a:pt x="6498" y="757"/>
                    <a:pt x="6592" y="757"/>
                  </a:cubicBezTo>
                  <a:cubicBezTo>
                    <a:pt x="6634" y="757"/>
                    <a:pt x="6667" y="750"/>
                    <a:pt x="6682" y="734"/>
                  </a:cubicBezTo>
                  <a:lnTo>
                    <a:pt x="6682" y="734"/>
                  </a:lnTo>
                  <a:cubicBezTo>
                    <a:pt x="6671" y="750"/>
                    <a:pt x="6640" y="811"/>
                    <a:pt x="6632" y="819"/>
                  </a:cubicBezTo>
                  <a:cubicBezTo>
                    <a:pt x="6729" y="766"/>
                    <a:pt x="6826" y="713"/>
                    <a:pt x="6932" y="669"/>
                  </a:cubicBezTo>
                  <a:lnTo>
                    <a:pt x="6932" y="669"/>
                  </a:lnTo>
                  <a:cubicBezTo>
                    <a:pt x="6897" y="722"/>
                    <a:pt x="6914" y="881"/>
                    <a:pt x="6808" y="881"/>
                  </a:cubicBezTo>
                  <a:cubicBezTo>
                    <a:pt x="6835" y="898"/>
                    <a:pt x="6861" y="916"/>
                    <a:pt x="6932" y="925"/>
                  </a:cubicBezTo>
                  <a:cubicBezTo>
                    <a:pt x="6915" y="908"/>
                    <a:pt x="6914" y="827"/>
                    <a:pt x="6937" y="827"/>
                  </a:cubicBezTo>
                  <a:cubicBezTo>
                    <a:pt x="6938" y="827"/>
                    <a:pt x="6940" y="827"/>
                    <a:pt x="6941" y="828"/>
                  </a:cubicBezTo>
                  <a:cubicBezTo>
                    <a:pt x="6993" y="915"/>
                    <a:pt x="6985" y="881"/>
                    <a:pt x="7045" y="967"/>
                  </a:cubicBezTo>
                  <a:lnTo>
                    <a:pt x="7045" y="967"/>
                  </a:lnTo>
                  <a:cubicBezTo>
                    <a:pt x="7036" y="948"/>
                    <a:pt x="7084" y="893"/>
                    <a:pt x="7124" y="893"/>
                  </a:cubicBezTo>
                  <a:cubicBezTo>
                    <a:pt x="7131" y="893"/>
                    <a:pt x="7138" y="895"/>
                    <a:pt x="7144" y="898"/>
                  </a:cubicBezTo>
                  <a:cubicBezTo>
                    <a:pt x="7127" y="907"/>
                    <a:pt x="7102" y="981"/>
                    <a:pt x="7084" y="986"/>
                  </a:cubicBezTo>
                  <a:lnTo>
                    <a:pt x="7084" y="986"/>
                  </a:lnTo>
                  <a:cubicBezTo>
                    <a:pt x="7134" y="978"/>
                    <a:pt x="7183" y="970"/>
                    <a:pt x="7233" y="961"/>
                  </a:cubicBezTo>
                  <a:lnTo>
                    <a:pt x="7233" y="961"/>
                  </a:lnTo>
                  <a:cubicBezTo>
                    <a:pt x="7204" y="971"/>
                    <a:pt x="7198" y="1034"/>
                    <a:pt x="7206" y="1066"/>
                  </a:cubicBezTo>
                  <a:cubicBezTo>
                    <a:pt x="7206" y="1062"/>
                    <a:pt x="7207" y="1061"/>
                    <a:pt x="7211" y="1061"/>
                  </a:cubicBezTo>
                  <a:cubicBezTo>
                    <a:pt x="7229" y="1061"/>
                    <a:pt x="7298" y="1122"/>
                    <a:pt x="7320" y="1137"/>
                  </a:cubicBezTo>
                  <a:lnTo>
                    <a:pt x="7294" y="1084"/>
                  </a:lnTo>
                  <a:lnTo>
                    <a:pt x="7294" y="1084"/>
                  </a:lnTo>
                  <a:cubicBezTo>
                    <a:pt x="7329" y="1113"/>
                    <a:pt x="7361" y="1120"/>
                    <a:pt x="7393" y="1120"/>
                  </a:cubicBezTo>
                  <a:cubicBezTo>
                    <a:pt x="7425" y="1120"/>
                    <a:pt x="7457" y="1112"/>
                    <a:pt x="7489" y="1112"/>
                  </a:cubicBezTo>
                  <a:cubicBezTo>
                    <a:pt x="7523" y="1112"/>
                    <a:pt x="7557" y="1121"/>
                    <a:pt x="7594" y="1154"/>
                  </a:cubicBezTo>
                  <a:cubicBezTo>
                    <a:pt x="7568" y="1163"/>
                    <a:pt x="7488" y="1216"/>
                    <a:pt x="7524" y="1278"/>
                  </a:cubicBezTo>
                  <a:cubicBezTo>
                    <a:pt x="7559" y="1268"/>
                    <a:pt x="7644" y="1246"/>
                    <a:pt x="7732" y="1246"/>
                  </a:cubicBezTo>
                  <a:cubicBezTo>
                    <a:pt x="7797" y="1246"/>
                    <a:pt x="7863" y="1258"/>
                    <a:pt x="7912" y="1296"/>
                  </a:cubicBezTo>
                  <a:lnTo>
                    <a:pt x="7912" y="1331"/>
                  </a:lnTo>
                  <a:cubicBezTo>
                    <a:pt x="7939" y="1349"/>
                    <a:pt x="7974" y="1375"/>
                    <a:pt x="8000" y="1393"/>
                  </a:cubicBezTo>
                  <a:cubicBezTo>
                    <a:pt x="7903" y="1384"/>
                    <a:pt x="7674" y="1349"/>
                    <a:pt x="7568" y="1331"/>
                  </a:cubicBezTo>
                  <a:lnTo>
                    <a:pt x="7568" y="1331"/>
                  </a:lnTo>
                  <a:cubicBezTo>
                    <a:pt x="7594" y="1384"/>
                    <a:pt x="7559" y="1366"/>
                    <a:pt x="7612" y="1419"/>
                  </a:cubicBezTo>
                  <a:cubicBezTo>
                    <a:pt x="7612" y="1430"/>
                    <a:pt x="7606" y="1434"/>
                    <a:pt x="7597" y="1434"/>
                  </a:cubicBezTo>
                  <a:cubicBezTo>
                    <a:pt x="7583" y="1434"/>
                    <a:pt x="7560" y="1422"/>
                    <a:pt x="7548" y="1410"/>
                  </a:cubicBezTo>
                  <a:lnTo>
                    <a:pt x="7548" y="1410"/>
                  </a:lnTo>
                  <a:cubicBezTo>
                    <a:pt x="7581" y="1451"/>
                    <a:pt x="7614" y="1493"/>
                    <a:pt x="7638" y="1543"/>
                  </a:cubicBezTo>
                  <a:cubicBezTo>
                    <a:pt x="7646" y="1536"/>
                    <a:pt x="7654" y="1533"/>
                    <a:pt x="7663" y="1533"/>
                  </a:cubicBezTo>
                  <a:cubicBezTo>
                    <a:pt x="7703" y="1533"/>
                    <a:pt x="7755" y="1585"/>
                    <a:pt x="7789" y="1585"/>
                  </a:cubicBezTo>
                  <a:cubicBezTo>
                    <a:pt x="7795" y="1585"/>
                    <a:pt x="7801" y="1583"/>
                    <a:pt x="7806" y="1578"/>
                  </a:cubicBezTo>
                  <a:cubicBezTo>
                    <a:pt x="7744" y="1534"/>
                    <a:pt x="7691" y="1499"/>
                    <a:pt x="7638" y="1463"/>
                  </a:cubicBezTo>
                  <a:cubicBezTo>
                    <a:pt x="7649" y="1450"/>
                    <a:pt x="7671" y="1443"/>
                    <a:pt x="7698" y="1443"/>
                  </a:cubicBezTo>
                  <a:cubicBezTo>
                    <a:pt x="7761" y="1443"/>
                    <a:pt x="7854" y="1480"/>
                    <a:pt x="7903" y="1561"/>
                  </a:cubicBezTo>
                  <a:cubicBezTo>
                    <a:pt x="7903" y="1605"/>
                    <a:pt x="7806" y="1605"/>
                    <a:pt x="7797" y="1614"/>
                  </a:cubicBezTo>
                  <a:cubicBezTo>
                    <a:pt x="7824" y="1614"/>
                    <a:pt x="7894" y="1702"/>
                    <a:pt x="7886" y="1711"/>
                  </a:cubicBezTo>
                  <a:lnTo>
                    <a:pt x="7833" y="1684"/>
                  </a:lnTo>
                  <a:lnTo>
                    <a:pt x="7833" y="1684"/>
                  </a:lnTo>
                  <a:cubicBezTo>
                    <a:pt x="7859" y="1755"/>
                    <a:pt x="7965" y="1746"/>
                    <a:pt x="7956" y="1852"/>
                  </a:cubicBezTo>
                  <a:cubicBezTo>
                    <a:pt x="7973" y="1877"/>
                    <a:pt x="7942" y="1950"/>
                    <a:pt x="7969" y="1950"/>
                  </a:cubicBezTo>
                  <a:cubicBezTo>
                    <a:pt x="7970" y="1950"/>
                    <a:pt x="7972" y="1950"/>
                    <a:pt x="7974" y="1949"/>
                  </a:cubicBezTo>
                  <a:cubicBezTo>
                    <a:pt x="8008" y="1881"/>
                    <a:pt x="8164" y="1781"/>
                    <a:pt x="8223" y="1781"/>
                  </a:cubicBezTo>
                  <a:cubicBezTo>
                    <a:pt x="8226" y="1781"/>
                    <a:pt x="8228" y="1781"/>
                    <a:pt x="8230" y="1781"/>
                  </a:cubicBezTo>
                  <a:cubicBezTo>
                    <a:pt x="8239" y="1790"/>
                    <a:pt x="8256" y="1958"/>
                    <a:pt x="8248" y="2002"/>
                  </a:cubicBezTo>
                  <a:cubicBezTo>
                    <a:pt x="8239" y="2025"/>
                    <a:pt x="8221" y="2031"/>
                    <a:pt x="8200" y="2031"/>
                  </a:cubicBezTo>
                  <a:cubicBezTo>
                    <a:pt x="8175" y="2031"/>
                    <a:pt x="8146" y="2023"/>
                    <a:pt x="8122" y="2023"/>
                  </a:cubicBezTo>
                  <a:cubicBezTo>
                    <a:pt x="8103" y="2023"/>
                    <a:pt x="8088" y="2028"/>
                    <a:pt x="8080" y="2046"/>
                  </a:cubicBezTo>
                  <a:cubicBezTo>
                    <a:pt x="8083" y="2045"/>
                    <a:pt x="8087" y="2044"/>
                    <a:pt x="8091" y="2044"/>
                  </a:cubicBezTo>
                  <a:cubicBezTo>
                    <a:pt x="8107" y="2044"/>
                    <a:pt x="8127" y="2057"/>
                    <a:pt x="8142" y="2064"/>
                  </a:cubicBezTo>
                  <a:cubicBezTo>
                    <a:pt x="8142" y="2099"/>
                    <a:pt x="8089" y="2073"/>
                    <a:pt x="8124" y="2135"/>
                  </a:cubicBezTo>
                  <a:cubicBezTo>
                    <a:pt x="8126" y="2134"/>
                    <a:pt x="8127" y="2134"/>
                    <a:pt x="8129" y="2134"/>
                  </a:cubicBezTo>
                  <a:cubicBezTo>
                    <a:pt x="8162" y="2134"/>
                    <a:pt x="8172" y="2194"/>
                    <a:pt x="8178" y="2194"/>
                  </a:cubicBezTo>
                  <a:cubicBezTo>
                    <a:pt x="8181" y="2194"/>
                    <a:pt x="8183" y="2181"/>
                    <a:pt x="8186" y="2143"/>
                  </a:cubicBezTo>
                  <a:cubicBezTo>
                    <a:pt x="8230" y="2205"/>
                    <a:pt x="8203" y="2214"/>
                    <a:pt x="8239" y="2293"/>
                  </a:cubicBezTo>
                  <a:cubicBezTo>
                    <a:pt x="8243" y="2283"/>
                    <a:pt x="8253" y="2278"/>
                    <a:pt x="8267" y="2278"/>
                  </a:cubicBezTo>
                  <a:cubicBezTo>
                    <a:pt x="8310" y="2278"/>
                    <a:pt x="8390" y="2326"/>
                    <a:pt x="8424" y="2373"/>
                  </a:cubicBezTo>
                  <a:cubicBezTo>
                    <a:pt x="8407" y="2373"/>
                    <a:pt x="8398" y="2399"/>
                    <a:pt x="8389" y="2408"/>
                  </a:cubicBezTo>
                  <a:cubicBezTo>
                    <a:pt x="8433" y="2549"/>
                    <a:pt x="8433" y="2629"/>
                    <a:pt x="8477" y="2753"/>
                  </a:cubicBezTo>
                  <a:cubicBezTo>
                    <a:pt x="8469" y="2768"/>
                    <a:pt x="8468" y="2826"/>
                    <a:pt x="8450" y="2826"/>
                  </a:cubicBezTo>
                  <a:cubicBezTo>
                    <a:pt x="8447" y="2826"/>
                    <a:pt x="8445" y="2825"/>
                    <a:pt x="8442" y="2823"/>
                  </a:cubicBezTo>
                  <a:lnTo>
                    <a:pt x="8442" y="2823"/>
                  </a:lnTo>
                  <a:cubicBezTo>
                    <a:pt x="8451" y="2832"/>
                    <a:pt x="8477" y="2850"/>
                    <a:pt x="8495" y="2885"/>
                  </a:cubicBezTo>
                  <a:cubicBezTo>
                    <a:pt x="8489" y="2906"/>
                    <a:pt x="8484" y="2914"/>
                    <a:pt x="8479" y="2914"/>
                  </a:cubicBezTo>
                  <a:cubicBezTo>
                    <a:pt x="8467" y="2914"/>
                    <a:pt x="8456" y="2856"/>
                    <a:pt x="8437" y="2856"/>
                  </a:cubicBezTo>
                  <a:cubicBezTo>
                    <a:pt x="8431" y="2856"/>
                    <a:pt x="8424" y="2861"/>
                    <a:pt x="8415" y="2876"/>
                  </a:cubicBezTo>
                  <a:cubicBezTo>
                    <a:pt x="8451" y="2876"/>
                    <a:pt x="8495" y="2964"/>
                    <a:pt x="8530" y="3017"/>
                  </a:cubicBezTo>
                  <a:cubicBezTo>
                    <a:pt x="8574" y="2982"/>
                    <a:pt x="8504" y="2885"/>
                    <a:pt x="8460" y="2832"/>
                  </a:cubicBezTo>
                  <a:cubicBezTo>
                    <a:pt x="8469" y="2829"/>
                    <a:pt x="8478" y="2827"/>
                    <a:pt x="8488" y="2827"/>
                  </a:cubicBezTo>
                  <a:cubicBezTo>
                    <a:pt x="8555" y="2827"/>
                    <a:pt x="8638" y="2902"/>
                    <a:pt x="8707" y="3017"/>
                  </a:cubicBezTo>
                  <a:cubicBezTo>
                    <a:pt x="8732" y="3079"/>
                    <a:pt x="8716" y="3090"/>
                    <a:pt x="8702" y="3090"/>
                  </a:cubicBezTo>
                  <a:cubicBezTo>
                    <a:pt x="8694" y="3090"/>
                    <a:pt x="8687" y="3087"/>
                    <a:pt x="8686" y="3087"/>
                  </a:cubicBezTo>
                  <a:lnTo>
                    <a:pt x="8686" y="3087"/>
                  </a:lnTo>
                  <a:cubicBezTo>
                    <a:pt x="8686" y="3087"/>
                    <a:pt x="8687" y="3087"/>
                    <a:pt x="8689" y="3088"/>
                  </a:cubicBezTo>
                  <a:cubicBezTo>
                    <a:pt x="8733" y="3300"/>
                    <a:pt x="8857" y="3238"/>
                    <a:pt x="8848" y="3424"/>
                  </a:cubicBezTo>
                  <a:cubicBezTo>
                    <a:pt x="8837" y="3458"/>
                    <a:pt x="8820" y="3466"/>
                    <a:pt x="8802" y="3466"/>
                  </a:cubicBezTo>
                  <a:cubicBezTo>
                    <a:pt x="8787" y="3466"/>
                    <a:pt x="8771" y="3461"/>
                    <a:pt x="8757" y="3461"/>
                  </a:cubicBezTo>
                  <a:cubicBezTo>
                    <a:pt x="8748" y="3461"/>
                    <a:pt x="8740" y="3462"/>
                    <a:pt x="8733" y="3468"/>
                  </a:cubicBezTo>
                  <a:cubicBezTo>
                    <a:pt x="8698" y="3379"/>
                    <a:pt x="8733" y="3327"/>
                    <a:pt x="8716" y="3265"/>
                  </a:cubicBezTo>
                  <a:lnTo>
                    <a:pt x="8716" y="3265"/>
                  </a:lnTo>
                  <a:lnTo>
                    <a:pt x="8716" y="3344"/>
                  </a:lnTo>
                  <a:cubicBezTo>
                    <a:pt x="8689" y="3318"/>
                    <a:pt x="8663" y="3265"/>
                    <a:pt x="8663" y="3229"/>
                  </a:cubicBezTo>
                  <a:lnTo>
                    <a:pt x="8663" y="3229"/>
                  </a:lnTo>
                  <a:cubicBezTo>
                    <a:pt x="8645" y="3291"/>
                    <a:pt x="8751" y="3574"/>
                    <a:pt x="8751" y="3742"/>
                  </a:cubicBezTo>
                  <a:cubicBezTo>
                    <a:pt x="8765" y="3762"/>
                    <a:pt x="8784" y="3794"/>
                    <a:pt x="8800" y="3794"/>
                  </a:cubicBezTo>
                  <a:cubicBezTo>
                    <a:pt x="8805" y="3794"/>
                    <a:pt x="8809" y="3791"/>
                    <a:pt x="8813" y="3786"/>
                  </a:cubicBezTo>
                  <a:lnTo>
                    <a:pt x="8795" y="3742"/>
                  </a:lnTo>
                  <a:cubicBezTo>
                    <a:pt x="8800" y="3730"/>
                    <a:pt x="8806" y="3725"/>
                    <a:pt x="8811" y="3725"/>
                  </a:cubicBezTo>
                  <a:cubicBezTo>
                    <a:pt x="8830" y="3725"/>
                    <a:pt x="8851" y="3771"/>
                    <a:pt x="8860" y="3771"/>
                  </a:cubicBezTo>
                  <a:cubicBezTo>
                    <a:pt x="8864" y="3771"/>
                    <a:pt x="8866" y="3765"/>
                    <a:pt x="8866" y="3750"/>
                  </a:cubicBezTo>
                  <a:cubicBezTo>
                    <a:pt x="8910" y="3812"/>
                    <a:pt x="8963" y="3883"/>
                    <a:pt x="8963" y="3989"/>
                  </a:cubicBezTo>
                  <a:lnTo>
                    <a:pt x="8919" y="4015"/>
                  </a:lnTo>
                  <a:cubicBezTo>
                    <a:pt x="8927" y="4006"/>
                    <a:pt x="8936" y="3945"/>
                    <a:pt x="8910" y="3918"/>
                  </a:cubicBezTo>
                  <a:lnTo>
                    <a:pt x="8910" y="3918"/>
                  </a:lnTo>
                  <a:cubicBezTo>
                    <a:pt x="8945" y="3953"/>
                    <a:pt x="8875" y="4086"/>
                    <a:pt x="8954" y="4112"/>
                  </a:cubicBezTo>
                  <a:lnTo>
                    <a:pt x="8972" y="4042"/>
                  </a:lnTo>
                  <a:cubicBezTo>
                    <a:pt x="9007" y="4104"/>
                    <a:pt x="9078" y="4174"/>
                    <a:pt x="9078" y="4262"/>
                  </a:cubicBezTo>
                  <a:cubicBezTo>
                    <a:pt x="9122" y="4218"/>
                    <a:pt x="9069" y="4245"/>
                    <a:pt x="9122" y="4174"/>
                  </a:cubicBezTo>
                  <a:lnTo>
                    <a:pt x="9122" y="4174"/>
                  </a:lnTo>
                  <a:cubicBezTo>
                    <a:pt x="9115" y="4182"/>
                    <a:pt x="9109" y="4185"/>
                    <a:pt x="9104" y="4185"/>
                  </a:cubicBezTo>
                  <a:cubicBezTo>
                    <a:pt x="9070" y="4185"/>
                    <a:pt x="9070" y="4031"/>
                    <a:pt x="9038" y="4031"/>
                  </a:cubicBezTo>
                  <a:cubicBezTo>
                    <a:pt x="9034" y="4031"/>
                    <a:pt x="9028" y="4034"/>
                    <a:pt x="9022" y="4042"/>
                  </a:cubicBezTo>
                  <a:lnTo>
                    <a:pt x="9022" y="4042"/>
                  </a:lnTo>
                  <a:cubicBezTo>
                    <a:pt x="9065" y="3977"/>
                    <a:pt x="9027" y="3940"/>
                    <a:pt x="9069" y="3847"/>
                  </a:cubicBezTo>
                  <a:lnTo>
                    <a:pt x="9069" y="3847"/>
                  </a:lnTo>
                  <a:cubicBezTo>
                    <a:pt x="9060" y="3852"/>
                    <a:pt x="9054" y="3860"/>
                    <a:pt x="9049" y="3860"/>
                  </a:cubicBezTo>
                  <a:cubicBezTo>
                    <a:pt x="9043" y="3860"/>
                    <a:pt x="9038" y="3850"/>
                    <a:pt x="9033" y="3812"/>
                  </a:cubicBezTo>
                  <a:cubicBezTo>
                    <a:pt x="9025" y="3803"/>
                    <a:pt x="9016" y="3803"/>
                    <a:pt x="9016" y="3794"/>
                  </a:cubicBezTo>
                  <a:cubicBezTo>
                    <a:pt x="9007" y="3812"/>
                    <a:pt x="9007" y="3830"/>
                    <a:pt x="8998" y="3839"/>
                  </a:cubicBezTo>
                  <a:cubicBezTo>
                    <a:pt x="8954" y="3812"/>
                    <a:pt x="8927" y="3697"/>
                    <a:pt x="8901" y="3662"/>
                  </a:cubicBezTo>
                  <a:cubicBezTo>
                    <a:pt x="8898" y="3649"/>
                    <a:pt x="8899" y="3645"/>
                    <a:pt x="8901" y="3645"/>
                  </a:cubicBezTo>
                  <a:cubicBezTo>
                    <a:pt x="8905" y="3645"/>
                    <a:pt x="8913" y="3656"/>
                    <a:pt x="8922" y="3656"/>
                  </a:cubicBezTo>
                  <a:cubicBezTo>
                    <a:pt x="8927" y="3656"/>
                    <a:pt x="8932" y="3653"/>
                    <a:pt x="8936" y="3644"/>
                  </a:cubicBezTo>
                  <a:lnTo>
                    <a:pt x="8892" y="3600"/>
                  </a:lnTo>
                  <a:cubicBezTo>
                    <a:pt x="8917" y="3588"/>
                    <a:pt x="8920" y="3526"/>
                    <a:pt x="8938" y="3526"/>
                  </a:cubicBezTo>
                  <a:cubicBezTo>
                    <a:pt x="8946" y="3526"/>
                    <a:pt x="8956" y="3537"/>
                    <a:pt x="8972" y="3565"/>
                  </a:cubicBezTo>
                  <a:lnTo>
                    <a:pt x="8945" y="3477"/>
                  </a:lnTo>
                  <a:cubicBezTo>
                    <a:pt x="8954" y="3415"/>
                    <a:pt x="8945" y="3344"/>
                    <a:pt x="8919" y="3300"/>
                  </a:cubicBezTo>
                  <a:cubicBezTo>
                    <a:pt x="8919" y="3264"/>
                    <a:pt x="8872" y="3222"/>
                    <a:pt x="8873" y="3222"/>
                  </a:cubicBezTo>
                  <a:lnTo>
                    <a:pt x="8873" y="3222"/>
                  </a:lnTo>
                  <a:cubicBezTo>
                    <a:pt x="8874" y="3222"/>
                    <a:pt x="8877" y="3224"/>
                    <a:pt x="8883" y="3229"/>
                  </a:cubicBezTo>
                  <a:lnTo>
                    <a:pt x="8830" y="3097"/>
                  </a:lnTo>
                  <a:lnTo>
                    <a:pt x="8839" y="3097"/>
                  </a:lnTo>
                  <a:cubicBezTo>
                    <a:pt x="8804" y="2956"/>
                    <a:pt x="8698" y="2832"/>
                    <a:pt x="8707" y="2655"/>
                  </a:cubicBezTo>
                  <a:cubicBezTo>
                    <a:pt x="8680" y="2611"/>
                    <a:pt x="8654" y="2567"/>
                    <a:pt x="8645" y="2479"/>
                  </a:cubicBezTo>
                  <a:lnTo>
                    <a:pt x="8663" y="2461"/>
                  </a:lnTo>
                  <a:cubicBezTo>
                    <a:pt x="8636" y="2399"/>
                    <a:pt x="8627" y="2267"/>
                    <a:pt x="8592" y="2249"/>
                  </a:cubicBezTo>
                  <a:cubicBezTo>
                    <a:pt x="8645" y="2152"/>
                    <a:pt x="8486" y="1958"/>
                    <a:pt x="8451" y="1852"/>
                  </a:cubicBezTo>
                  <a:lnTo>
                    <a:pt x="8407" y="1861"/>
                  </a:lnTo>
                  <a:cubicBezTo>
                    <a:pt x="8380" y="1790"/>
                    <a:pt x="8327" y="1728"/>
                    <a:pt x="8265" y="1658"/>
                  </a:cubicBezTo>
                  <a:lnTo>
                    <a:pt x="8239" y="1684"/>
                  </a:lnTo>
                  <a:cubicBezTo>
                    <a:pt x="8168" y="1622"/>
                    <a:pt x="8150" y="1481"/>
                    <a:pt x="8062" y="1375"/>
                  </a:cubicBezTo>
                  <a:cubicBezTo>
                    <a:pt x="8080" y="1375"/>
                    <a:pt x="8097" y="1402"/>
                    <a:pt x="8106" y="1428"/>
                  </a:cubicBezTo>
                  <a:cubicBezTo>
                    <a:pt x="8080" y="1243"/>
                    <a:pt x="7850" y="1199"/>
                    <a:pt x="7788" y="1057"/>
                  </a:cubicBezTo>
                  <a:cubicBezTo>
                    <a:pt x="7756" y="1049"/>
                    <a:pt x="7738" y="1026"/>
                    <a:pt x="7729" y="1002"/>
                  </a:cubicBezTo>
                  <a:lnTo>
                    <a:pt x="7729" y="1002"/>
                  </a:lnTo>
                  <a:cubicBezTo>
                    <a:pt x="7731" y="1004"/>
                    <a:pt x="7735" y="1004"/>
                    <a:pt x="7735" y="1004"/>
                  </a:cubicBezTo>
                  <a:lnTo>
                    <a:pt x="7727" y="995"/>
                  </a:lnTo>
                  <a:lnTo>
                    <a:pt x="7727" y="995"/>
                  </a:lnTo>
                  <a:cubicBezTo>
                    <a:pt x="7727" y="995"/>
                    <a:pt x="7727" y="995"/>
                    <a:pt x="7727" y="995"/>
                  </a:cubicBezTo>
                  <a:cubicBezTo>
                    <a:pt x="7718" y="978"/>
                    <a:pt x="7709" y="960"/>
                    <a:pt x="7700" y="942"/>
                  </a:cubicBezTo>
                  <a:lnTo>
                    <a:pt x="7700" y="942"/>
                  </a:lnTo>
                  <a:cubicBezTo>
                    <a:pt x="7700" y="960"/>
                    <a:pt x="7709" y="978"/>
                    <a:pt x="7718" y="987"/>
                  </a:cubicBezTo>
                  <a:cubicBezTo>
                    <a:pt x="7691" y="969"/>
                    <a:pt x="7656" y="942"/>
                    <a:pt x="7621" y="925"/>
                  </a:cubicBezTo>
                  <a:lnTo>
                    <a:pt x="7630" y="881"/>
                  </a:lnTo>
                  <a:lnTo>
                    <a:pt x="7621" y="881"/>
                  </a:lnTo>
                  <a:cubicBezTo>
                    <a:pt x="7612" y="866"/>
                    <a:pt x="7605" y="860"/>
                    <a:pt x="7600" y="860"/>
                  </a:cubicBezTo>
                  <a:cubicBezTo>
                    <a:pt x="7589" y="860"/>
                    <a:pt x="7585" y="884"/>
                    <a:pt x="7585" y="907"/>
                  </a:cubicBezTo>
                  <a:cubicBezTo>
                    <a:pt x="7559" y="898"/>
                    <a:pt x="7541" y="898"/>
                    <a:pt x="7524" y="898"/>
                  </a:cubicBezTo>
                  <a:cubicBezTo>
                    <a:pt x="7532" y="828"/>
                    <a:pt x="7426" y="854"/>
                    <a:pt x="7418" y="775"/>
                  </a:cubicBezTo>
                  <a:cubicBezTo>
                    <a:pt x="7416" y="775"/>
                    <a:pt x="7414" y="775"/>
                    <a:pt x="7412" y="775"/>
                  </a:cubicBezTo>
                  <a:cubicBezTo>
                    <a:pt x="7378" y="775"/>
                    <a:pt x="7286" y="731"/>
                    <a:pt x="7222" y="731"/>
                  </a:cubicBezTo>
                  <a:cubicBezTo>
                    <a:pt x="7208" y="731"/>
                    <a:pt x="7196" y="733"/>
                    <a:pt x="7185" y="738"/>
                  </a:cubicBezTo>
                  <a:lnTo>
                    <a:pt x="7185" y="738"/>
                  </a:lnTo>
                  <a:cubicBezTo>
                    <a:pt x="7143" y="712"/>
                    <a:pt x="7108" y="686"/>
                    <a:pt x="7064" y="686"/>
                  </a:cubicBezTo>
                  <a:lnTo>
                    <a:pt x="7064" y="633"/>
                  </a:lnTo>
                  <a:lnTo>
                    <a:pt x="6950" y="660"/>
                  </a:lnTo>
                  <a:cubicBezTo>
                    <a:pt x="6905" y="616"/>
                    <a:pt x="6888" y="589"/>
                    <a:pt x="6958" y="572"/>
                  </a:cubicBezTo>
                  <a:lnTo>
                    <a:pt x="6958" y="572"/>
                  </a:lnTo>
                  <a:cubicBezTo>
                    <a:pt x="6934" y="573"/>
                    <a:pt x="6914" y="574"/>
                    <a:pt x="6897" y="574"/>
                  </a:cubicBezTo>
                  <a:cubicBezTo>
                    <a:pt x="6845" y="574"/>
                    <a:pt x="6825" y="568"/>
                    <a:pt x="6796" y="568"/>
                  </a:cubicBezTo>
                  <a:cubicBezTo>
                    <a:pt x="6775" y="568"/>
                    <a:pt x="6749" y="571"/>
                    <a:pt x="6702" y="580"/>
                  </a:cubicBezTo>
                  <a:lnTo>
                    <a:pt x="6720" y="545"/>
                  </a:lnTo>
                  <a:cubicBezTo>
                    <a:pt x="6713" y="544"/>
                    <a:pt x="6705" y="543"/>
                    <a:pt x="6696" y="543"/>
                  </a:cubicBezTo>
                  <a:cubicBezTo>
                    <a:pt x="6675" y="543"/>
                    <a:pt x="6650" y="546"/>
                    <a:pt x="6629" y="546"/>
                  </a:cubicBezTo>
                  <a:cubicBezTo>
                    <a:pt x="6606" y="546"/>
                    <a:pt x="6586" y="543"/>
                    <a:pt x="6579" y="527"/>
                  </a:cubicBezTo>
                  <a:cubicBezTo>
                    <a:pt x="6499" y="439"/>
                    <a:pt x="6128" y="422"/>
                    <a:pt x="5899" y="316"/>
                  </a:cubicBezTo>
                  <a:lnTo>
                    <a:pt x="5899" y="316"/>
                  </a:lnTo>
                  <a:cubicBezTo>
                    <a:pt x="5906" y="342"/>
                    <a:pt x="5903" y="352"/>
                    <a:pt x="5894" y="352"/>
                  </a:cubicBezTo>
                  <a:cubicBezTo>
                    <a:pt x="5875" y="352"/>
                    <a:pt x="5829" y="306"/>
                    <a:pt x="5798" y="306"/>
                  </a:cubicBezTo>
                  <a:cubicBezTo>
                    <a:pt x="5788" y="306"/>
                    <a:pt x="5780" y="311"/>
                    <a:pt x="5775" y="324"/>
                  </a:cubicBezTo>
                  <a:cubicBezTo>
                    <a:pt x="5766" y="298"/>
                    <a:pt x="5740" y="280"/>
                    <a:pt x="5775" y="271"/>
                  </a:cubicBezTo>
                  <a:cubicBezTo>
                    <a:pt x="5681" y="271"/>
                    <a:pt x="5628" y="230"/>
                    <a:pt x="5569" y="230"/>
                  </a:cubicBezTo>
                  <a:cubicBezTo>
                    <a:pt x="5550" y="230"/>
                    <a:pt x="5531" y="234"/>
                    <a:pt x="5510" y="245"/>
                  </a:cubicBezTo>
                  <a:cubicBezTo>
                    <a:pt x="5502" y="218"/>
                    <a:pt x="5537" y="218"/>
                    <a:pt x="5528" y="201"/>
                  </a:cubicBezTo>
                  <a:cubicBezTo>
                    <a:pt x="5522" y="201"/>
                    <a:pt x="5504" y="209"/>
                    <a:pt x="5491" y="209"/>
                  </a:cubicBezTo>
                  <a:cubicBezTo>
                    <a:pt x="5484" y="209"/>
                    <a:pt x="5478" y="207"/>
                    <a:pt x="5475" y="201"/>
                  </a:cubicBezTo>
                  <a:cubicBezTo>
                    <a:pt x="5466" y="183"/>
                    <a:pt x="5502" y="183"/>
                    <a:pt x="5519" y="174"/>
                  </a:cubicBezTo>
                  <a:cubicBezTo>
                    <a:pt x="5506" y="172"/>
                    <a:pt x="5494" y="172"/>
                    <a:pt x="5483" y="172"/>
                  </a:cubicBezTo>
                  <a:cubicBezTo>
                    <a:pt x="5390" y="172"/>
                    <a:pt x="5367" y="234"/>
                    <a:pt x="5351" y="289"/>
                  </a:cubicBezTo>
                  <a:cubicBezTo>
                    <a:pt x="5319" y="266"/>
                    <a:pt x="5294" y="255"/>
                    <a:pt x="5269" y="255"/>
                  </a:cubicBezTo>
                  <a:cubicBezTo>
                    <a:pt x="5247" y="255"/>
                    <a:pt x="5226" y="264"/>
                    <a:pt x="5201" y="280"/>
                  </a:cubicBezTo>
                  <a:cubicBezTo>
                    <a:pt x="5186" y="257"/>
                    <a:pt x="5164" y="234"/>
                    <a:pt x="5210" y="234"/>
                  </a:cubicBezTo>
                  <a:cubicBezTo>
                    <a:pt x="5217" y="234"/>
                    <a:pt x="5226" y="235"/>
                    <a:pt x="5237" y="236"/>
                  </a:cubicBezTo>
                  <a:cubicBezTo>
                    <a:pt x="5205" y="224"/>
                    <a:pt x="5084" y="189"/>
                    <a:pt x="5014" y="189"/>
                  </a:cubicBezTo>
                  <a:cubicBezTo>
                    <a:pt x="4986" y="189"/>
                    <a:pt x="4965" y="194"/>
                    <a:pt x="4963" y="210"/>
                  </a:cubicBezTo>
                  <a:cubicBezTo>
                    <a:pt x="4945" y="201"/>
                    <a:pt x="4901" y="201"/>
                    <a:pt x="4883" y="201"/>
                  </a:cubicBezTo>
                  <a:cubicBezTo>
                    <a:pt x="4786" y="192"/>
                    <a:pt x="4777" y="183"/>
                    <a:pt x="4680" y="174"/>
                  </a:cubicBezTo>
                  <a:lnTo>
                    <a:pt x="4680" y="174"/>
                  </a:lnTo>
                  <a:lnTo>
                    <a:pt x="4707" y="183"/>
                  </a:lnTo>
                  <a:cubicBezTo>
                    <a:pt x="4691" y="206"/>
                    <a:pt x="4676" y="213"/>
                    <a:pt x="4659" y="213"/>
                  </a:cubicBezTo>
                  <a:cubicBezTo>
                    <a:pt x="4631" y="213"/>
                    <a:pt x="4598" y="192"/>
                    <a:pt x="4548" y="192"/>
                  </a:cubicBezTo>
                  <a:lnTo>
                    <a:pt x="4548" y="183"/>
                  </a:lnTo>
                  <a:cubicBezTo>
                    <a:pt x="4489" y="163"/>
                    <a:pt x="4461" y="158"/>
                    <a:pt x="4443" y="158"/>
                  </a:cubicBezTo>
                  <a:cubicBezTo>
                    <a:pt x="4426" y="158"/>
                    <a:pt x="4419" y="162"/>
                    <a:pt x="4405" y="162"/>
                  </a:cubicBezTo>
                  <a:cubicBezTo>
                    <a:pt x="4388" y="162"/>
                    <a:pt x="4362" y="156"/>
                    <a:pt x="4301" y="130"/>
                  </a:cubicBezTo>
                  <a:lnTo>
                    <a:pt x="4301" y="174"/>
                  </a:lnTo>
                  <a:cubicBezTo>
                    <a:pt x="4297" y="195"/>
                    <a:pt x="4286" y="202"/>
                    <a:pt x="4272" y="202"/>
                  </a:cubicBezTo>
                  <a:cubicBezTo>
                    <a:pt x="4228" y="202"/>
                    <a:pt x="4146" y="136"/>
                    <a:pt x="4071" y="136"/>
                  </a:cubicBezTo>
                  <a:cubicBezTo>
                    <a:pt x="4062" y="136"/>
                    <a:pt x="4053" y="137"/>
                    <a:pt x="4045" y="139"/>
                  </a:cubicBezTo>
                  <a:lnTo>
                    <a:pt x="4080" y="165"/>
                  </a:lnTo>
                  <a:cubicBezTo>
                    <a:pt x="4076" y="168"/>
                    <a:pt x="4071" y="169"/>
                    <a:pt x="4066" y="169"/>
                  </a:cubicBezTo>
                  <a:cubicBezTo>
                    <a:pt x="4011" y="169"/>
                    <a:pt x="3925" y="41"/>
                    <a:pt x="3868" y="33"/>
                  </a:cubicBezTo>
                  <a:cubicBezTo>
                    <a:pt x="3859" y="24"/>
                    <a:pt x="3886" y="24"/>
                    <a:pt x="3903" y="15"/>
                  </a:cubicBezTo>
                  <a:cubicBezTo>
                    <a:pt x="3874" y="5"/>
                    <a:pt x="3855" y="1"/>
                    <a:pt x="3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8"/>
            <p:cNvSpPr/>
            <p:nvPr/>
          </p:nvSpPr>
          <p:spPr>
            <a:xfrm>
              <a:off x="1232575" y="4651708"/>
              <a:ext cx="1766" cy="2840"/>
            </a:xfrm>
            <a:custGeom>
              <a:rect b="b" l="l" r="r" t="t"/>
              <a:pathLst>
                <a:path extrusionOk="0" h="27" w="10">
                  <a:moveTo>
                    <a:pt x="10" y="1"/>
                  </a:moveTo>
                  <a:cubicBezTo>
                    <a:pt x="1" y="9"/>
                    <a:pt x="1" y="18"/>
                    <a:pt x="10" y="27"/>
                  </a:cubicBezTo>
                  <a:cubicBezTo>
                    <a:pt x="10" y="18"/>
                    <a:pt x="10"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8"/>
            <p:cNvSpPr/>
            <p:nvPr/>
          </p:nvSpPr>
          <p:spPr>
            <a:xfrm>
              <a:off x="729035" y="4727865"/>
              <a:ext cx="1766" cy="1052"/>
            </a:xfrm>
            <a:custGeom>
              <a:rect b="b" l="l" r="r" t="t"/>
              <a:pathLst>
                <a:path extrusionOk="0" h="10" w="10">
                  <a:moveTo>
                    <a:pt x="1" y="1"/>
                  </a:moveTo>
                  <a:cubicBezTo>
                    <a:pt x="10" y="9"/>
                    <a:pt x="10" y="9"/>
                    <a:pt x="10" y="9"/>
                  </a:cubicBez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8"/>
            <p:cNvSpPr/>
            <p:nvPr/>
          </p:nvSpPr>
          <p:spPr>
            <a:xfrm>
              <a:off x="1744060" y="4816117"/>
              <a:ext cx="1589" cy="4733"/>
            </a:xfrm>
            <a:custGeom>
              <a:rect b="b" l="l" r="r" t="t"/>
              <a:pathLst>
                <a:path extrusionOk="0" h="45" w="9">
                  <a:moveTo>
                    <a:pt x="9" y="0"/>
                  </a:moveTo>
                  <a:lnTo>
                    <a:pt x="9" y="0"/>
                  </a:lnTo>
                  <a:cubicBezTo>
                    <a:pt x="2" y="8"/>
                    <a:pt x="0" y="15"/>
                    <a:pt x="5" y="32"/>
                  </a:cubicBezTo>
                  <a:lnTo>
                    <a:pt x="5" y="32"/>
                  </a:lnTo>
                  <a:cubicBezTo>
                    <a:pt x="4" y="22"/>
                    <a:pt x="9" y="14"/>
                    <a:pt x="9" y="0"/>
                  </a:cubicBezTo>
                  <a:close/>
                  <a:moveTo>
                    <a:pt x="5" y="32"/>
                  </a:moveTo>
                  <a:cubicBezTo>
                    <a:pt x="5" y="36"/>
                    <a:pt x="7" y="40"/>
                    <a:pt x="9" y="45"/>
                  </a:cubicBezTo>
                  <a:cubicBezTo>
                    <a:pt x="7" y="40"/>
                    <a:pt x="6" y="36"/>
                    <a:pt x="5" y="3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8"/>
            <p:cNvSpPr/>
            <p:nvPr/>
          </p:nvSpPr>
          <p:spPr>
            <a:xfrm>
              <a:off x="1921676" y="5020393"/>
              <a:ext cx="4944" cy="7574"/>
            </a:xfrm>
            <a:custGeom>
              <a:rect b="b" l="l" r="r" t="t"/>
              <a:pathLst>
                <a:path extrusionOk="0" h="72" w="28">
                  <a:moveTo>
                    <a:pt x="1" y="1"/>
                  </a:moveTo>
                  <a:cubicBezTo>
                    <a:pt x="9" y="36"/>
                    <a:pt x="1" y="54"/>
                    <a:pt x="1" y="72"/>
                  </a:cubicBezTo>
                  <a:cubicBezTo>
                    <a:pt x="6" y="66"/>
                    <a:pt x="11" y="58"/>
                    <a:pt x="17" y="58"/>
                  </a:cubicBezTo>
                  <a:cubicBezTo>
                    <a:pt x="20" y="58"/>
                    <a:pt x="22" y="60"/>
                    <a:pt x="25" y="67"/>
                  </a:cubicBezTo>
                  <a:lnTo>
                    <a:pt x="25" y="67"/>
                  </a:lnTo>
                  <a:lnTo>
                    <a:pt x="1" y="1"/>
                  </a:lnTo>
                  <a:close/>
                  <a:moveTo>
                    <a:pt x="25" y="67"/>
                  </a:moveTo>
                  <a:lnTo>
                    <a:pt x="27" y="72"/>
                  </a:lnTo>
                  <a:cubicBezTo>
                    <a:pt x="26" y="70"/>
                    <a:pt x="26" y="68"/>
                    <a:pt x="25" y="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8"/>
            <p:cNvSpPr/>
            <p:nvPr/>
          </p:nvSpPr>
          <p:spPr>
            <a:xfrm>
              <a:off x="1901372" y="5091079"/>
              <a:ext cx="4944" cy="5575"/>
            </a:xfrm>
            <a:custGeom>
              <a:rect b="b" l="l" r="r" t="t"/>
              <a:pathLst>
                <a:path extrusionOk="0" h="53" w="28">
                  <a:moveTo>
                    <a:pt x="6" y="1"/>
                  </a:moveTo>
                  <a:cubicBezTo>
                    <a:pt x="3" y="1"/>
                    <a:pt x="1" y="6"/>
                    <a:pt x="1" y="18"/>
                  </a:cubicBezTo>
                  <a:cubicBezTo>
                    <a:pt x="10" y="26"/>
                    <a:pt x="1" y="44"/>
                    <a:pt x="10" y="53"/>
                  </a:cubicBezTo>
                  <a:lnTo>
                    <a:pt x="27" y="44"/>
                  </a:lnTo>
                  <a:cubicBezTo>
                    <a:pt x="21" y="21"/>
                    <a:pt x="12"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8"/>
            <p:cNvSpPr/>
            <p:nvPr/>
          </p:nvSpPr>
          <p:spPr>
            <a:xfrm>
              <a:off x="1899783" y="5037118"/>
              <a:ext cx="14301" cy="10308"/>
            </a:xfrm>
            <a:custGeom>
              <a:rect b="b" l="l" r="r" t="t"/>
              <a:pathLst>
                <a:path extrusionOk="0" h="98" w="81">
                  <a:moveTo>
                    <a:pt x="27" y="1"/>
                  </a:moveTo>
                  <a:lnTo>
                    <a:pt x="27" y="1"/>
                  </a:lnTo>
                  <a:cubicBezTo>
                    <a:pt x="1" y="10"/>
                    <a:pt x="19" y="54"/>
                    <a:pt x="36" y="98"/>
                  </a:cubicBezTo>
                  <a:lnTo>
                    <a:pt x="36" y="89"/>
                  </a:lnTo>
                  <a:cubicBezTo>
                    <a:pt x="80" y="89"/>
                    <a:pt x="54" y="45"/>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8"/>
            <p:cNvSpPr/>
            <p:nvPr/>
          </p:nvSpPr>
          <p:spPr>
            <a:xfrm>
              <a:off x="1906139" y="5048268"/>
              <a:ext cx="4767" cy="4733"/>
            </a:xfrm>
            <a:custGeom>
              <a:rect b="b" l="l" r="r" t="t"/>
              <a:pathLst>
                <a:path extrusionOk="0" h="45" w="27">
                  <a:moveTo>
                    <a:pt x="0" y="1"/>
                  </a:moveTo>
                  <a:cubicBezTo>
                    <a:pt x="0" y="18"/>
                    <a:pt x="9" y="27"/>
                    <a:pt x="9" y="45"/>
                  </a:cubicBezTo>
                  <a:cubicBezTo>
                    <a:pt x="27" y="45"/>
                    <a:pt x="9"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8"/>
            <p:cNvSpPr/>
            <p:nvPr/>
          </p:nvSpPr>
          <p:spPr>
            <a:xfrm>
              <a:off x="1899254" y="4979685"/>
              <a:ext cx="14478" cy="7468"/>
            </a:xfrm>
            <a:custGeom>
              <a:rect b="b" l="l" r="r" t="t"/>
              <a:pathLst>
                <a:path extrusionOk="0" h="71" w="82">
                  <a:moveTo>
                    <a:pt x="9" y="0"/>
                  </a:moveTo>
                  <a:cubicBezTo>
                    <a:pt x="2" y="0"/>
                    <a:pt x="0" y="12"/>
                    <a:pt x="13" y="44"/>
                  </a:cubicBezTo>
                  <a:cubicBezTo>
                    <a:pt x="13" y="70"/>
                    <a:pt x="57" y="52"/>
                    <a:pt x="48" y="70"/>
                  </a:cubicBezTo>
                  <a:cubicBezTo>
                    <a:pt x="50" y="70"/>
                    <a:pt x="51" y="70"/>
                    <a:pt x="52" y="70"/>
                  </a:cubicBezTo>
                  <a:cubicBezTo>
                    <a:pt x="82" y="70"/>
                    <a:pt x="27"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8"/>
            <p:cNvSpPr/>
            <p:nvPr/>
          </p:nvSpPr>
          <p:spPr>
            <a:xfrm>
              <a:off x="1887424" y="5039011"/>
              <a:ext cx="6356" cy="4733"/>
            </a:xfrm>
            <a:custGeom>
              <a:rect b="b" l="l" r="r" t="t"/>
              <a:pathLst>
                <a:path extrusionOk="0" h="45" w="36">
                  <a:moveTo>
                    <a:pt x="0" y="1"/>
                  </a:moveTo>
                  <a:lnTo>
                    <a:pt x="0" y="45"/>
                  </a:lnTo>
                  <a:lnTo>
                    <a:pt x="36" y="1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8"/>
            <p:cNvSpPr/>
            <p:nvPr/>
          </p:nvSpPr>
          <p:spPr>
            <a:xfrm>
              <a:off x="1878067" y="5004509"/>
              <a:ext cx="4767" cy="9572"/>
            </a:xfrm>
            <a:custGeom>
              <a:rect b="b" l="l" r="r" t="t"/>
              <a:pathLst>
                <a:path extrusionOk="0" h="91" w="27">
                  <a:moveTo>
                    <a:pt x="4" y="1"/>
                  </a:moveTo>
                  <a:cubicBezTo>
                    <a:pt x="3" y="1"/>
                    <a:pt x="2" y="1"/>
                    <a:pt x="0" y="2"/>
                  </a:cubicBezTo>
                  <a:lnTo>
                    <a:pt x="9" y="72"/>
                  </a:lnTo>
                  <a:cubicBezTo>
                    <a:pt x="16" y="72"/>
                    <a:pt x="23" y="78"/>
                    <a:pt x="26" y="85"/>
                  </a:cubicBezTo>
                  <a:lnTo>
                    <a:pt x="26" y="85"/>
                  </a:lnTo>
                  <a:cubicBezTo>
                    <a:pt x="19" y="45"/>
                    <a:pt x="17" y="1"/>
                    <a:pt x="4" y="1"/>
                  </a:cubicBezTo>
                  <a:close/>
                  <a:moveTo>
                    <a:pt x="26" y="85"/>
                  </a:moveTo>
                  <a:cubicBezTo>
                    <a:pt x="26" y="87"/>
                    <a:pt x="27" y="88"/>
                    <a:pt x="27" y="90"/>
                  </a:cubicBezTo>
                  <a:cubicBezTo>
                    <a:pt x="27" y="88"/>
                    <a:pt x="26" y="87"/>
                    <a:pt x="26" y="8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8"/>
            <p:cNvSpPr/>
            <p:nvPr/>
          </p:nvSpPr>
          <p:spPr>
            <a:xfrm>
              <a:off x="1882657" y="5013976"/>
              <a:ext cx="3355" cy="6522"/>
            </a:xfrm>
            <a:custGeom>
              <a:rect b="b" l="l" r="r" t="t"/>
              <a:pathLst>
                <a:path extrusionOk="0" h="62" w="19">
                  <a:moveTo>
                    <a:pt x="1" y="0"/>
                  </a:moveTo>
                  <a:lnTo>
                    <a:pt x="1" y="0"/>
                  </a:lnTo>
                  <a:cubicBezTo>
                    <a:pt x="10" y="27"/>
                    <a:pt x="10" y="44"/>
                    <a:pt x="19" y="62"/>
                  </a:cubicBezTo>
                  <a:cubicBezTo>
                    <a:pt x="19" y="44"/>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8"/>
            <p:cNvSpPr/>
            <p:nvPr/>
          </p:nvSpPr>
          <p:spPr>
            <a:xfrm>
              <a:off x="1881245" y="5025126"/>
              <a:ext cx="1589" cy="7468"/>
            </a:xfrm>
            <a:custGeom>
              <a:rect b="b" l="l" r="r" t="t"/>
              <a:pathLst>
                <a:path extrusionOk="0" h="71" w="9">
                  <a:moveTo>
                    <a:pt x="0" y="0"/>
                  </a:moveTo>
                  <a:lnTo>
                    <a:pt x="0" y="71"/>
                  </a:lnTo>
                  <a:lnTo>
                    <a:pt x="9"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8"/>
            <p:cNvSpPr/>
            <p:nvPr/>
          </p:nvSpPr>
          <p:spPr>
            <a:xfrm>
              <a:off x="1834810" y="4913416"/>
              <a:ext cx="10593" cy="8310"/>
            </a:xfrm>
            <a:custGeom>
              <a:rect b="b" l="l" r="r" t="t"/>
              <a:pathLst>
                <a:path extrusionOk="0" h="79" w="60">
                  <a:moveTo>
                    <a:pt x="18" y="1"/>
                  </a:moveTo>
                  <a:cubicBezTo>
                    <a:pt x="5" y="1"/>
                    <a:pt x="0" y="24"/>
                    <a:pt x="16" y="47"/>
                  </a:cubicBezTo>
                  <a:cubicBezTo>
                    <a:pt x="29" y="60"/>
                    <a:pt x="38" y="79"/>
                    <a:pt x="49" y="79"/>
                  </a:cubicBezTo>
                  <a:cubicBezTo>
                    <a:pt x="52" y="79"/>
                    <a:pt x="56" y="77"/>
                    <a:pt x="60" y="73"/>
                  </a:cubicBezTo>
                  <a:lnTo>
                    <a:pt x="25" y="2"/>
                  </a:lnTo>
                  <a:cubicBezTo>
                    <a:pt x="22" y="1"/>
                    <a:pt x="20"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8"/>
            <p:cNvSpPr/>
            <p:nvPr/>
          </p:nvSpPr>
          <p:spPr>
            <a:xfrm>
              <a:off x="1831279" y="4945183"/>
              <a:ext cx="9534" cy="4733"/>
            </a:xfrm>
            <a:custGeom>
              <a:rect b="b" l="l" r="r" t="t"/>
              <a:pathLst>
                <a:path extrusionOk="0" h="45" w="54">
                  <a:moveTo>
                    <a:pt x="53" y="1"/>
                  </a:moveTo>
                  <a:lnTo>
                    <a:pt x="0" y="10"/>
                  </a:lnTo>
                  <a:lnTo>
                    <a:pt x="36" y="45"/>
                  </a:lnTo>
                  <a:cubicBezTo>
                    <a:pt x="36" y="18"/>
                    <a:pt x="45" y="18"/>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8"/>
            <p:cNvSpPr/>
            <p:nvPr/>
          </p:nvSpPr>
          <p:spPr>
            <a:xfrm>
              <a:off x="1814153" y="4921200"/>
              <a:ext cx="10064" cy="8310"/>
            </a:xfrm>
            <a:custGeom>
              <a:rect b="b" l="l" r="r" t="t"/>
              <a:pathLst>
                <a:path extrusionOk="0" h="79" w="57">
                  <a:moveTo>
                    <a:pt x="5" y="0"/>
                  </a:moveTo>
                  <a:cubicBezTo>
                    <a:pt x="0" y="0"/>
                    <a:pt x="0" y="11"/>
                    <a:pt x="9" y="43"/>
                  </a:cubicBezTo>
                  <a:cubicBezTo>
                    <a:pt x="21" y="43"/>
                    <a:pt x="41" y="79"/>
                    <a:pt x="50" y="79"/>
                  </a:cubicBezTo>
                  <a:cubicBezTo>
                    <a:pt x="54" y="79"/>
                    <a:pt x="56" y="70"/>
                    <a:pt x="53" y="43"/>
                  </a:cubicBezTo>
                  <a:cubicBezTo>
                    <a:pt x="42" y="43"/>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8"/>
            <p:cNvSpPr/>
            <p:nvPr/>
          </p:nvSpPr>
          <p:spPr>
            <a:xfrm>
              <a:off x="1758008" y="4800339"/>
              <a:ext cx="15714" cy="4733"/>
            </a:xfrm>
            <a:custGeom>
              <a:rect b="b" l="l" r="r" t="t"/>
              <a:pathLst>
                <a:path extrusionOk="0" h="45" w="89">
                  <a:moveTo>
                    <a:pt x="89" y="0"/>
                  </a:moveTo>
                  <a:lnTo>
                    <a:pt x="0" y="27"/>
                  </a:lnTo>
                  <a:lnTo>
                    <a:pt x="9" y="44"/>
                  </a:lnTo>
                  <a:lnTo>
                    <a:pt x="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8"/>
            <p:cNvSpPr/>
            <p:nvPr/>
          </p:nvSpPr>
          <p:spPr>
            <a:xfrm>
              <a:off x="1619234" y="4727549"/>
              <a:ext cx="22070" cy="7889"/>
            </a:xfrm>
            <a:custGeom>
              <a:rect b="b" l="l" r="r" t="t"/>
              <a:pathLst>
                <a:path extrusionOk="0" h="75" w="125">
                  <a:moveTo>
                    <a:pt x="22" y="0"/>
                  </a:moveTo>
                  <a:cubicBezTo>
                    <a:pt x="11" y="0"/>
                    <a:pt x="5" y="10"/>
                    <a:pt x="1" y="39"/>
                  </a:cubicBezTo>
                  <a:cubicBezTo>
                    <a:pt x="16" y="60"/>
                    <a:pt x="27" y="66"/>
                    <a:pt x="34" y="66"/>
                  </a:cubicBezTo>
                  <a:cubicBezTo>
                    <a:pt x="46" y="66"/>
                    <a:pt x="52" y="52"/>
                    <a:pt x="63" y="52"/>
                  </a:cubicBezTo>
                  <a:cubicBezTo>
                    <a:pt x="69" y="52"/>
                    <a:pt x="77" y="58"/>
                    <a:pt x="89" y="74"/>
                  </a:cubicBezTo>
                  <a:cubicBezTo>
                    <a:pt x="124" y="74"/>
                    <a:pt x="54" y="21"/>
                    <a:pt x="80" y="21"/>
                  </a:cubicBezTo>
                  <a:cubicBezTo>
                    <a:pt x="52" y="12"/>
                    <a:pt x="34" y="0"/>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8"/>
            <p:cNvSpPr/>
            <p:nvPr/>
          </p:nvSpPr>
          <p:spPr>
            <a:xfrm>
              <a:off x="1633359" y="4729758"/>
              <a:ext cx="4767" cy="1052"/>
            </a:xfrm>
            <a:custGeom>
              <a:rect b="b" l="l" r="r" t="t"/>
              <a:pathLst>
                <a:path extrusionOk="0" h="10" w="27">
                  <a:moveTo>
                    <a:pt x="0" y="0"/>
                  </a:moveTo>
                  <a:cubicBezTo>
                    <a:pt x="9" y="0"/>
                    <a:pt x="18" y="9"/>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8"/>
            <p:cNvSpPr/>
            <p:nvPr/>
          </p:nvSpPr>
          <p:spPr>
            <a:xfrm>
              <a:off x="315892" y="5347317"/>
              <a:ext cx="4944" cy="7574"/>
            </a:xfrm>
            <a:custGeom>
              <a:rect b="b" l="l" r="r" t="t"/>
              <a:pathLst>
                <a:path extrusionOk="0" h="72" w="28">
                  <a:moveTo>
                    <a:pt x="10" y="1"/>
                  </a:moveTo>
                  <a:lnTo>
                    <a:pt x="1" y="72"/>
                  </a:lnTo>
                  <a:lnTo>
                    <a:pt x="1" y="72"/>
                  </a:lnTo>
                  <a:lnTo>
                    <a:pt x="27" y="27"/>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8"/>
            <p:cNvSpPr/>
            <p:nvPr/>
          </p:nvSpPr>
          <p:spPr>
            <a:xfrm>
              <a:off x="320659" y="5360361"/>
              <a:ext cx="9534" cy="5680"/>
            </a:xfrm>
            <a:custGeom>
              <a:rect b="b" l="l" r="r" t="t"/>
              <a:pathLst>
                <a:path extrusionOk="0" h="54" w="54">
                  <a:moveTo>
                    <a:pt x="53" y="1"/>
                  </a:moveTo>
                  <a:lnTo>
                    <a:pt x="0" y="18"/>
                  </a:lnTo>
                  <a:lnTo>
                    <a:pt x="53" y="54"/>
                  </a:lnTo>
                  <a:cubicBezTo>
                    <a:pt x="45" y="36"/>
                    <a:pt x="45" y="9"/>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8"/>
            <p:cNvSpPr/>
            <p:nvPr/>
          </p:nvSpPr>
          <p:spPr>
            <a:xfrm>
              <a:off x="984689" y="4653602"/>
              <a:ext cx="9534" cy="2840"/>
            </a:xfrm>
            <a:custGeom>
              <a:rect b="b" l="l" r="r" t="t"/>
              <a:pathLst>
                <a:path extrusionOk="0" h="27" w="54">
                  <a:moveTo>
                    <a:pt x="1" y="0"/>
                  </a:moveTo>
                  <a:lnTo>
                    <a:pt x="45" y="27"/>
                  </a:lnTo>
                  <a:lnTo>
                    <a:pt x="54" y="18"/>
                  </a:lnTo>
                  <a:cubicBezTo>
                    <a:pt x="45" y="0"/>
                    <a:pt x="27"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8"/>
            <p:cNvSpPr/>
            <p:nvPr/>
          </p:nvSpPr>
          <p:spPr>
            <a:xfrm>
              <a:off x="850682" y="4655390"/>
              <a:ext cx="6356" cy="4733"/>
            </a:xfrm>
            <a:custGeom>
              <a:rect b="b" l="l" r="r" t="t"/>
              <a:pathLst>
                <a:path extrusionOk="0" h="45" w="36">
                  <a:moveTo>
                    <a:pt x="1" y="1"/>
                  </a:moveTo>
                  <a:lnTo>
                    <a:pt x="18" y="45"/>
                  </a:lnTo>
                  <a:lnTo>
                    <a:pt x="36"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8"/>
            <p:cNvSpPr/>
            <p:nvPr/>
          </p:nvSpPr>
          <p:spPr>
            <a:xfrm>
              <a:off x="772291" y="4686105"/>
              <a:ext cx="14654" cy="5680"/>
            </a:xfrm>
            <a:custGeom>
              <a:rect b="b" l="l" r="r" t="t"/>
              <a:pathLst>
                <a:path extrusionOk="0" h="54" w="83">
                  <a:moveTo>
                    <a:pt x="83" y="0"/>
                  </a:moveTo>
                  <a:cubicBezTo>
                    <a:pt x="79" y="3"/>
                    <a:pt x="77" y="7"/>
                    <a:pt x="74" y="11"/>
                  </a:cubicBezTo>
                  <a:lnTo>
                    <a:pt x="74" y="11"/>
                  </a:lnTo>
                  <a:cubicBezTo>
                    <a:pt x="78" y="8"/>
                    <a:pt x="80" y="4"/>
                    <a:pt x="83" y="0"/>
                  </a:cubicBezTo>
                  <a:close/>
                  <a:moveTo>
                    <a:pt x="74" y="11"/>
                  </a:moveTo>
                  <a:cubicBezTo>
                    <a:pt x="50" y="32"/>
                    <a:pt x="0" y="22"/>
                    <a:pt x="47" y="53"/>
                  </a:cubicBezTo>
                  <a:cubicBezTo>
                    <a:pt x="62" y="46"/>
                    <a:pt x="64" y="27"/>
                    <a:pt x="74"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8"/>
            <p:cNvSpPr/>
            <p:nvPr/>
          </p:nvSpPr>
          <p:spPr>
            <a:xfrm>
              <a:off x="1683148" y="5394231"/>
              <a:ext cx="7945" cy="2419"/>
            </a:xfrm>
            <a:custGeom>
              <a:rect b="b" l="l" r="r" t="t"/>
              <a:pathLst>
                <a:path extrusionOk="0" h="23" w="45">
                  <a:moveTo>
                    <a:pt x="21" y="1"/>
                  </a:moveTo>
                  <a:cubicBezTo>
                    <a:pt x="12" y="1"/>
                    <a:pt x="5" y="5"/>
                    <a:pt x="9" y="5"/>
                  </a:cubicBezTo>
                  <a:cubicBezTo>
                    <a:pt x="1" y="23"/>
                    <a:pt x="36" y="23"/>
                    <a:pt x="45" y="23"/>
                  </a:cubicBezTo>
                  <a:cubicBezTo>
                    <a:pt x="40" y="5"/>
                    <a:pt x="29"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8"/>
            <p:cNvSpPr/>
            <p:nvPr/>
          </p:nvSpPr>
          <p:spPr>
            <a:xfrm>
              <a:off x="1660019" y="5355943"/>
              <a:ext cx="7769" cy="4523"/>
            </a:xfrm>
            <a:custGeom>
              <a:rect b="b" l="l" r="r" t="t"/>
              <a:pathLst>
                <a:path extrusionOk="0" h="43" w="44">
                  <a:moveTo>
                    <a:pt x="1" y="0"/>
                  </a:moveTo>
                  <a:lnTo>
                    <a:pt x="35" y="34"/>
                  </a:lnTo>
                  <a:lnTo>
                    <a:pt x="43" y="4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8"/>
            <p:cNvSpPr/>
            <p:nvPr/>
          </p:nvSpPr>
          <p:spPr>
            <a:xfrm>
              <a:off x="1644129" y="5328804"/>
              <a:ext cx="22070" cy="19565"/>
            </a:xfrm>
            <a:custGeom>
              <a:rect b="b" l="l" r="r" t="t"/>
              <a:pathLst>
                <a:path extrusionOk="0" h="186" w="125">
                  <a:moveTo>
                    <a:pt x="54" y="0"/>
                  </a:moveTo>
                  <a:lnTo>
                    <a:pt x="54" y="0"/>
                  </a:lnTo>
                  <a:cubicBezTo>
                    <a:pt x="1" y="45"/>
                    <a:pt x="89" y="106"/>
                    <a:pt x="80" y="159"/>
                  </a:cubicBezTo>
                  <a:lnTo>
                    <a:pt x="72" y="177"/>
                  </a:lnTo>
                  <a:lnTo>
                    <a:pt x="125" y="186"/>
                  </a:lnTo>
                  <a:cubicBezTo>
                    <a:pt x="98" y="124"/>
                    <a:pt x="45" y="53"/>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8"/>
            <p:cNvSpPr/>
            <p:nvPr/>
          </p:nvSpPr>
          <p:spPr>
            <a:xfrm>
              <a:off x="1663197" y="5309239"/>
              <a:ext cx="4590" cy="3892"/>
            </a:xfrm>
            <a:custGeom>
              <a:rect b="b" l="l" r="r" t="t"/>
              <a:pathLst>
                <a:path extrusionOk="0" h="37" w="26">
                  <a:moveTo>
                    <a:pt x="1" y="2"/>
                  </a:moveTo>
                  <a:cubicBezTo>
                    <a:pt x="1" y="2"/>
                    <a:pt x="2" y="4"/>
                    <a:pt x="5" y="5"/>
                  </a:cubicBezTo>
                  <a:lnTo>
                    <a:pt x="5" y="5"/>
                  </a:lnTo>
                  <a:cubicBezTo>
                    <a:pt x="3" y="3"/>
                    <a:pt x="2" y="2"/>
                    <a:pt x="1" y="2"/>
                  </a:cubicBezTo>
                  <a:close/>
                  <a:moveTo>
                    <a:pt x="17" y="1"/>
                  </a:moveTo>
                  <a:cubicBezTo>
                    <a:pt x="13" y="4"/>
                    <a:pt x="10" y="5"/>
                    <a:pt x="7" y="5"/>
                  </a:cubicBezTo>
                  <a:cubicBezTo>
                    <a:pt x="6" y="5"/>
                    <a:pt x="6" y="5"/>
                    <a:pt x="5" y="5"/>
                  </a:cubicBezTo>
                  <a:lnTo>
                    <a:pt x="5" y="5"/>
                  </a:lnTo>
                  <a:cubicBezTo>
                    <a:pt x="8" y="9"/>
                    <a:pt x="15" y="18"/>
                    <a:pt x="25" y="36"/>
                  </a:cubicBezTo>
                  <a:cubicBezTo>
                    <a:pt x="25" y="36"/>
                    <a:pt x="25" y="27"/>
                    <a:pt x="25" y="27"/>
                  </a:cubicBezTo>
                  <a:cubicBezTo>
                    <a:pt x="25" y="19"/>
                    <a:pt x="17" y="19"/>
                    <a:pt x="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8"/>
            <p:cNvSpPr/>
            <p:nvPr/>
          </p:nvSpPr>
          <p:spPr>
            <a:xfrm>
              <a:off x="1667611" y="5311238"/>
              <a:ext cx="1412" cy="1788"/>
            </a:xfrm>
            <a:custGeom>
              <a:rect b="b" l="l" r="r" t="t"/>
              <a:pathLst>
                <a:path extrusionOk="0" h="17" w="8">
                  <a:moveTo>
                    <a:pt x="5" y="1"/>
                  </a:moveTo>
                  <a:cubicBezTo>
                    <a:pt x="4" y="1"/>
                    <a:pt x="2" y="3"/>
                    <a:pt x="0" y="8"/>
                  </a:cubicBezTo>
                  <a:cubicBezTo>
                    <a:pt x="2" y="14"/>
                    <a:pt x="4" y="16"/>
                    <a:pt x="5" y="16"/>
                  </a:cubicBezTo>
                  <a:cubicBezTo>
                    <a:pt x="8" y="16"/>
                    <a:pt x="8"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8"/>
            <p:cNvSpPr/>
            <p:nvPr/>
          </p:nvSpPr>
          <p:spPr>
            <a:xfrm>
              <a:off x="1656664" y="5295565"/>
              <a:ext cx="9534" cy="6416"/>
            </a:xfrm>
            <a:custGeom>
              <a:rect b="b" l="l" r="r" t="t"/>
              <a:pathLst>
                <a:path extrusionOk="0" h="61" w="54">
                  <a:moveTo>
                    <a:pt x="28" y="0"/>
                  </a:moveTo>
                  <a:cubicBezTo>
                    <a:pt x="18" y="0"/>
                    <a:pt x="11" y="10"/>
                    <a:pt x="1" y="25"/>
                  </a:cubicBezTo>
                  <a:lnTo>
                    <a:pt x="36" y="60"/>
                  </a:lnTo>
                  <a:cubicBezTo>
                    <a:pt x="44" y="45"/>
                    <a:pt x="38" y="15"/>
                    <a:pt x="49" y="15"/>
                  </a:cubicBezTo>
                  <a:cubicBezTo>
                    <a:pt x="50" y="15"/>
                    <a:pt x="52" y="15"/>
                    <a:pt x="54" y="16"/>
                  </a:cubicBezTo>
                  <a:cubicBezTo>
                    <a:pt x="42" y="5"/>
                    <a:pt x="34"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8"/>
            <p:cNvSpPr/>
            <p:nvPr/>
          </p:nvSpPr>
          <p:spPr>
            <a:xfrm>
              <a:off x="1647307" y="5296301"/>
              <a:ext cx="3355" cy="1999"/>
            </a:xfrm>
            <a:custGeom>
              <a:rect b="b" l="l" r="r" t="t"/>
              <a:pathLst>
                <a:path extrusionOk="0" h="19" w="19">
                  <a:moveTo>
                    <a:pt x="1" y="0"/>
                  </a:moveTo>
                  <a:lnTo>
                    <a:pt x="18" y="18"/>
                  </a:lnTo>
                  <a:cubicBezTo>
                    <a:pt x="18" y="9"/>
                    <a:pt x="18"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8"/>
            <p:cNvSpPr/>
            <p:nvPr/>
          </p:nvSpPr>
          <p:spPr>
            <a:xfrm>
              <a:off x="1645718" y="5298195"/>
              <a:ext cx="11123" cy="3787"/>
            </a:xfrm>
            <a:custGeom>
              <a:rect b="b" l="l" r="r" t="t"/>
              <a:pathLst>
                <a:path extrusionOk="0" h="36" w="63">
                  <a:moveTo>
                    <a:pt x="27" y="0"/>
                  </a:moveTo>
                  <a:lnTo>
                    <a:pt x="27" y="0"/>
                  </a:lnTo>
                  <a:cubicBezTo>
                    <a:pt x="18" y="9"/>
                    <a:pt x="1" y="18"/>
                    <a:pt x="36" y="18"/>
                  </a:cubicBezTo>
                  <a:cubicBezTo>
                    <a:pt x="18" y="18"/>
                    <a:pt x="36" y="18"/>
                    <a:pt x="63" y="35"/>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8"/>
            <p:cNvSpPr/>
            <p:nvPr/>
          </p:nvSpPr>
          <p:spPr>
            <a:xfrm>
              <a:off x="1650485" y="5304611"/>
              <a:ext cx="9181" cy="7258"/>
            </a:xfrm>
            <a:custGeom>
              <a:rect b="b" l="l" r="r" t="t"/>
              <a:pathLst>
                <a:path extrusionOk="0" h="69" w="52">
                  <a:moveTo>
                    <a:pt x="36" y="1"/>
                  </a:moveTo>
                  <a:lnTo>
                    <a:pt x="36" y="1"/>
                  </a:lnTo>
                  <a:cubicBezTo>
                    <a:pt x="29" y="20"/>
                    <a:pt x="27" y="38"/>
                    <a:pt x="18" y="38"/>
                  </a:cubicBezTo>
                  <a:cubicBezTo>
                    <a:pt x="13" y="38"/>
                    <a:pt x="8" y="35"/>
                    <a:pt x="0" y="27"/>
                  </a:cubicBezTo>
                  <a:lnTo>
                    <a:pt x="0" y="27"/>
                  </a:lnTo>
                  <a:cubicBezTo>
                    <a:pt x="11" y="56"/>
                    <a:pt x="23" y="69"/>
                    <a:pt x="32" y="69"/>
                  </a:cubicBezTo>
                  <a:cubicBezTo>
                    <a:pt x="45" y="69"/>
                    <a:pt x="51" y="43"/>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8"/>
            <p:cNvSpPr/>
            <p:nvPr/>
          </p:nvSpPr>
          <p:spPr>
            <a:xfrm>
              <a:off x="1641127" y="5329646"/>
              <a:ext cx="4767" cy="5785"/>
            </a:xfrm>
            <a:custGeom>
              <a:rect b="b" l="l" r="r" t="t"/>
              <a:pathLst>
                <a:path extrusionOk="0" h="55" w="27">
                  <a:moveTo>
                    <a:pt x="4" y="0"/>
                  </a:moveTo>
                  <a:cubicBezTo>
                    <a:pt x="3" y="0"/>
                    <a:pt x="2" y="1"/>
                    <a:pt x="0" y="1"/>
                  </a:cubicBezTo>
                  <a:lnTo>
                    <a:pt x="0" y="37"/>
                  </a:lnTo>
                  <a:lnTo>
                    <a:pt x="24" y="53"/>
                  </a:lnTo>
                  <a:lnTo>
                    <a:pt x="24" y="53"/>
                  </a:lnTo>
                  <a:cubicBezTo>
                    <a:pt x="11" y="41"/>
                    <a:pt x="16" y="0"/>
                    <a:pt x="4" y="0"/>
                  </a:cubicBezTo>
                  <a:close/>
                  <a:moveTo>
                    <a:pt x="24" y="53"/>
                  </a:moveTo>
                  <a:cubicBezTo>
                    <a:pt x="25" y="53"/>
                    <a:pt x="26" y="54"/>
                    <a:pt x="27" y="54"/>
                  </a:cubicBezTo>
                  <a:lnTo>
                    <a:pt x="24" y="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8"/>
            <p:cNvSpPr/>
            <p:nvPr/>
          </p:nvSpPr>
          <p:spPr>
            <a:xfrm>
              <a:off x="1639538" y="5273055"/>
              <a:ext cx="7945" cy="5680"/>
            </a:xfrm>
            <a:custGeom>
              <a:rect b="b" l="l" r="r" t="t"/>
              <a:pathLst>
                <a:path extrusionOk="0" h="54" w="45">
                  <a:moveTo>
                    <a:pt x="45" y="1"/>
                  </a:moveTo>
                  <a:cubicBezTo>
                    <a:pt x="36" y="1"/>
                    <a:pt x="18" y="27"/>
                    <a:pt x="0" y="27"/>
                  </a:cubicBezTo>
                  <a:lnTo>
                    <a:pt x="27" y="54"/>
                  </a:lnTo>
                  <a:cubicBezTo>
                    <a:pt x="27" y="36"/>
                    <a:pt x="27" y="9"/>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8"/>
            <p:cNvSpPr/>
            <p:nvPr/>
          </p:nvSpPr>
          <p:spPr>
            <a:xfrm>
              <a:off x="1633359" y="5273055"/>
              <a:ext cx="6356" cy="3366"/>
            </a:xfrm>
            <a:custGeom>
              <a:rect b="b" l="l" r="r" t="t"/>
              <a:pathLst>
                <a:path extrusionOk="0" h="32" w="36">
                  <a:moveTo>
                    <a:pt x="0" y="1"/>
                  </a:moveTo>
                  <a:cubicBezTo>
                    <a:pt x="12" y="24"/>
                    <a:pt x="20" y="32"/>
                    <a:pt x="26" y="32"/>
                  </a:cubicBezTo>
                  <a:cubicBezTo>
                    <a:pt x="30" y="32"/>
                    <a:pt x="32" y="30"/>
                    <a:pt x="35"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8"/>
            <p:cNvSpPr/>
            <p:nvPr/>
          </p:nvSpPr>
          <p:spPr>
            <a:xfrm>
              <a:off x="1634771" y="5296301"/>
              <a:ext cx="12712" cy="7468"/>
            </a:xfrm>
            <a:custGeom>
              <a:rect b="b" l="l" r="r" t="t"/>
              <a:pathLst>
                <a:path extrusionOk="0" h="71" w="72">
                  <a:moveTo>
                    <a:pt x="1" y="0"/>
                  </a:moveTo>
                  <a:lnTo>
                    <a:pt x="10" y="18"/>
                  </a:lnTo>
                  <a:lnTo>
                    <a:pt x="72" y="71"/>
                  </a:lnTo>
                  <a:lnTo>
                    <a:pt x="72" y="71"/>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8"/>
            <p:cNvSpPr/>
            <p:nvPr/>
          </p:nvSpPr>
          <p:spPr>
            <a:xfrm>
              <a:off x="1633359" y="5255383"/>
              <a:ext cx="10947" cy="1999"/>
            </a:xfrm>
            <a:custGeom>
              <a:rect b="b" l="l" r="r" t="t"/>
              <a:pathLst>
                <a:path extrusionOk="0" h="19" w="62">
                  <a:moveTo>
                    <a:pt x="0" y="1"/>
                  </a:moveTo>
                  <a:lnTo>
                    <a:pt x="27" y="10"/>
                  </a:lnTo>
                  <a:lnTo>
                    <a:pt x="62" y="1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8"/>
            <p:cNvSpPr/>
            <p:nvPr/>
          </p:nvSpPr>
          <p:spPr>
            <a:xfrm>
              <a:off x="1627003" y="5236870"/>
              <a:ext cx="12712" cy="8520"/>
            </a:xfrm>
            <a:custGeom>
              <a:rect b="b" l="l" r="r" t="t"/>
              <a:pathLst>
                <a:path extrusionOk="0" h="81" w="72">
                  <a:moveTo>
                    <a:pt x="1" y="0"/>
                  </a:moveTo>
                  <a:lnTo>
                    <a:pt x="1" y="0"/>
                  </a:lnTo>
                  <a:cubicBezTo>
                    <a:pt x="18" y="18"/>
                    <a:pt x="27" y="44"/>
                    <a:pt x="18" y="80"/>
                  </a:cubicBezTo>
                  <a:cubicBezTo>
                    <a:pt x="21" y="81"/>
                    <a:pt x="23" y="81"/>
                    <a:pt x="25" y="81"/>
                  </a:cubicBezTo>
                  <a:cubicBezTo>
                    <a:pt x="41" y="81"/>
                    <a:pt x="46" y="58"/>
                    <a:pt x="60" y="58"/>
                  </a:cubicBezTo>
                  <a:cubicBezTo>
                    <a:pt x="63" y="58"/>
                    <a:pt x="67" y="59"/>
                    <a:pt x="71" y="62"/>
                  </a:cubicBezTo>
                  <a:cubicBezTo>
                    <a:pt x="54" y="36"/>
                    <a:pt x="27"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8"/>
            <p:cNvSpPr/>
            <p:nvPr/>
          </p:nvSpPr>
          <p:spPr>
            <a:xfrm>
              <a:off x="1620823" y="5234030"/>
              <a:ext cx="6356" cy="2945"/>
            </a:xfrm>
            <a:custGeom>
              <a:rect b="b" l="l" r="r" t="t"/>
              <a:pathLst>
                <a:path extrusionOk="0" h="28" w="36">
                  <a:moveTo>
                    <a:pt x="0" y="1"/>
                  </a:moveTo>
                  <a:lnTo>
                    <a:pt x="0" y="1"/>
                  </a:lnTo>
                  <a:cubicBezTo>
                    <a:pt x="9" y="10"/>
                    <a:pt x="18" y="18"/>
                    <a:pt x="36" y="27"/>
                  </a:cubicBezTo>
                  <a:cubicBezTo>
                    <a:pt x="27" y="18"/>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8"/>
            <p:cNvSpPr/>
            <p:nvPr/>
          </p:nvSpPr>
          <p:spPr>
            <a:xfrm>
              <a:off x="1628592" y="5260011"/>
              <a:ext cx="6356" cy="5680"/>
            </a:xfrm>
            <a:custGeom>
              <a:rect b="b" l="l" r="r" t="t"/>
              <a:pathLst>
                <a:path extrusionOk="0" h="54" w="36">
                  <a:moveTo>
                    <a:pt x="36" y="1"/>
                  </a:moveTo>
                  <a:lnTo>
                    <a:pt x="1" y="36"/>
                  </a:lnTo>
                  <a:lnTo>
                    <a:pt x="9" y="54"/>
                  </a:lnTo>
                  <a:cubicBezTo>
                    <a:pt x="18" y="45"/>
                    <a:pt x="36" y="27"/>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8"/>
            <p:cNvSpPr/>
            <p:nvPr/>
          </p:nvSpPr>
          <p:spPr>
            <a:xfrm>
              <a:off x="1627003" y="5260011"/>
              <a:ext cx="1766" cy="3892"/>
            </a:xfrm>
            <a:custGeom>
              <a:rect b="b" l="l" r="r" t="t"/>
              <a:pathLst>
                <a:path extrusionOk="0" h="37" w="10">
                  <a:moveTo>
                    <a:pt x="1" y="1"/>
                  </a:moveTo>
                  <a:cubicBezTo>
                    <a:pt x="1" y="1"/>
                    <a:pt x="10" y="19"/>
                    <a:pt x="10" y="36"/>
                  </a:cubicBezTo>
                  <a:cubicBezTo>
                    <a:pt x="10" y="10"/>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8"/>
            <p:cNvSpPr/>
            <p:nvPr/>
          </p:nvSpPr>
          <p:spPr>
            <a:xfrm>
              <a:off x="1630181" y="5264745"/>
              <a:ext cx="177" cy="947"/>
            </a:xfrm>
            <a:custGeom>
              <a:rect b="b" l="l" r="r" t="t"/>
              <a:pathLst>
                <a:path extrusionOk="0" h="9" w="1">
                  <a:moveTo>
                    <a:pt x="0" y="9"/>
                  </a:moveTo>
                  <a:lnTo>
                    <a:pt x="0" y="0"/>
                  </a:lnTo>
                  <a:cubicBezTo>
                    <a:pt x="0" y="9"/>
                    <a:pt x="0"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8"/>
            <p:cNvSpPr/>
            <p:nvPr/>
          </p:nvSpPr>
          <p:spPr>
            <a:xfrm>
              <a:off x="1620823" y="5281785"/>
              <a:ext cx="14125" cy="3576"/>
            </a:xfrm>
            <a:custGeom>
              <a:rect b="b" l="l" r="r" t="t"/>
              <a:pathLst>
                <a:path extrusionOk="0" h="34" w="80">
                  <a:moveTo>
                    <a:pt x="23" y="1"/>
                  </a:moveTo>
                  <a:cubicBezTo>
                    <a:pt x="12" y="1"/>
                    <a:pt x="4" y="9"/>
                    <a:pt x="0" y="32"/>
                  </a:cubicBezTo>
                  <a:cubicBezTo>
                    <a:pt x="4" y="33"/>
                    <a:pt x="6" y="34"/>
                    <a:pt x="9" y="34"/>
                  </a:cubicBezTo>
                  <a:cubicBezTo>
                    <a:pt x="23" y="34"/>
                    <a:pt x="33" y="22"/>
                    <a:pt x="50" y="22"/>
                  </a:cubicBezTo>
                  <a:cubicBezTo>
                    <a:pt x="58" y="22"/>
                    <a:pt x="67" y="25"/>
                    <a:pt x="80" y="32"/>
                  </a:cubicBezTo>
                  <a:cubicBezTo>
                    <a:pt x="64" y="22"/>
                    <a:pt x="41"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8"/>
            <p:cNvSpPr/>
            <p:nvPr/>
          </p:nvSpPr>
          <p:spPr>
            <a:xfrm>
              <a:off x="1624001" y="5269373"/>
              <a:ext cx="7945" cy="4733"/>
            </a:xfrm>
            <a:custGeom>
              <a:rect b="b" l="l" r="r" t="t"/>
              <a:pathLst>
                <a:path extrusionOk="0" h="45" w="45">
                  <a:moveTo>
                    <a:pt x="0" y="0"/>
                  </a:moveTo>
                  <a:lnTo>
                    <a:pt x="9" y="44"/>
                  </a:lnTo>
                  <a:cubicBezTo>
                    <a:pt x="16" y="44"/>
                    <a:pt x="23" y="33"/>
                    <a:pt x="35" y="33"/>
                  </a:cubicBezTo>
                  <a:cubicBezTo>
                    <a:pt x="38" y="33"/>
                    <a:pt x="41" y="34"/>
                    <a:pt x="44" y="36"/>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8"/>
            <p:cNvSpPr/>
            <p:nvPr/>
          </p:nvSpPr>
          <p:spPr>
            <a:xfrm>
              <a:off x="1620823" y="5267480"/>
              <a:ext cx="3355" cy="1999"/>
            </a:xfrm>
            <a:custGeom>
              <a:rect b="b" l="l" r="r" t="t"/>
              <a:pathLst>
                <a:path extrusionOk="0" h="19" w="19">
                  <a:moveTo>
                    <a:pt x="0" y="1"/>
                  </a:moveTo>
                  <a:lnTo>
                    <a:pt x="18" y="18"/>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8"/>
            <p:cNvSpPr/>
            <p:nvPr/>
          </p:nvSpPr>
          <p:spPr>
            <a:xfrm>
              <a:off x="1611466" y="5236870"/>
              <a:ext cx="8828" cy="8625"/>
            </a:xfrm>
            <a:custGeom>
              <a:rect b="b" l="l" r="r" t="t"/>
              <a:pathLst>
                <a:path extrusionOk="0" h="82" w="50">
                  <a:moveTo>
                    <a:pt x="0" y="0"/>
                  </a:moveTo>
                  <a:lnTo>
                    <a:pt x="0" y="0"/>
                  </a:lnTo>
                  <a:cubicBezTo>
                    <a:pt x="9" y="27"/>
                    <a:pt x="9" y="53"/>
                    <a:pt x="18" y="80"/>
                  </a:cubicBezTo>
                  <a:cubicBezTo>
                    <a:pt x="25" y="80"/>
                    <a:pt x="32" y="81"/>
                    <a:pt x="38" y="81"/>
                  </a:cubicBezTo>
                  <a:cubicBezTo>
                    <a:pt x="46" y="81"/>
                    <a:pt x="50" y="78"/>
                    <a:pt x="45" y="62"/>
                  </a:cubicBezTo>
                  <a:cubicBezTo>
                    <a:pt x="27" y="44"/>
                    <a:pt x="18" y="2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8"/>
            <p:cNvSpPr/>
            <p:nvPr/>
          </p:nvSpPr>
          <p:spPr>
            <a:xfrm>
              <a:off x="1622412" y="5252648"/>
              <a:ext cx="1766" cy="1052"/>
            </a:xfrm>
            <a:custGeom>
              <a:rect b="b" l="l" r="r" t="t"/>
              <a:pathLst>
                <a:path extrusionOk="0" h="10" w="10">
                  <a:moveTo>
                    <a:pt x="0" y="0"/>
                  </a:moveTo>
                  <a:cubicBezTo>
                    <a:pt x="0" y="9"/>
                    <a:pt x="0" y="9"/>
                    <a:pt x="9" y="9"/>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8"/>
            <p:cNvSpPr/>
            <p:nvPr/>
          </p:nvSpPr>
          <p:spPr>
            <a:xfrm>
              <a:off x="1595929" y="5212677"/>
              <a:ext cx="1589" cy="1052"/>
            </a:xfrm>
            <a:custGeom>
              <a:rect b="b" l="l" r="r" t="t"/>
              <a:pathLst>
                <a:path extrusionOk="0" h="10" w="9">
                  <a:moveTo>
                    <a:pt x="9" y="1"/>
                  </a:moveTo>
                  <a:lnTo>
                    <a:pt x="0" y="10"/>
                  </a:lnTo>
                  <a:lnTo>
                    <a:pt x="9" y="10"/>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8"/>
            <p:cNvSpPr/>
            <p:nvPr/>
          </p:nvSpPr>
          <p:spPr>
            <a:xfrm>
              <a:off x="1613055" y="5245180"/>
              <a:ext cx="6356" cy="4733"/>
            </a:xfrm>
            <a:custGeom>
              <a:rect b="b" l="l" r="r" t="t"/>
              <a:pathLst>
                <a:path extrusionOk="0" h="45" w="36">
                  <a:moveTo>
                    <a:pt x="9" y="1"/>
                  </a:moveTo>
                  <a:cubicBezTo>
                    <a:pt x="9" y="1"/>
                    <a:pt x="0" y="1"/>
                    <a:pt x="9" y="10"/>
                  </a:cubicBezTo>
                  <a:cubicBezTo>
                    <a:pt x="9" y="27"/>
                    <a:pt x="18" y="36"/>
                    <a:pt x="36" y="45"/>
                  </a:cubicBezTo>
                  <a:cubicBezTo>
                    <a:pt x="27" y="36"/>
                    <a:pt x="18" y="18"/>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8"/>
            <p:cNvSpPr/>
            <p:nvPr/>
          </p:nvSpPr>
          <p:spPr>
            <a:xfrm>
              <a:off x="1611466" y="5227508"/>
              <a:ext cx="3355" cy="4839"/>
            </a:xfrm>
            <a:custGeom>
              <a:rect b="b" l="l" r="r" t="t"/>
              <a:pathLst>
                <a:path extrusionOk="0" h="46" w="19">
                  <a:moveTo>
                    <a:pt x="9" y="1"/>
                  </a:moveTo>
                  <a:cubicBezTo>
                    <a:pt x="9" y="19"/>
                    <a:pt x="0" y="27"/>
                    <a:pt x="0" y="45"/>
                  </a:cubicBezTo>
                  <a:cubicBezTo>
                    <a:pt x="9" y="27"/>
                    <a:pt x="18"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8"/>
            <p:cNvSpPr/>
            <p:nvPr/>
          </p:nvSpPr>
          <p:spPr>
            <a:xfrm>
              <a:off x="1624001" y="5251281"/>
              <a:ext cx="1412" cy="526"/>
            </a:xfrm>
            <a:custGeom>
              <a:rect b="b" l="l" r="r" t="t"/>
              <a:pathLst>
                <a:path extrusionOk="0" h="5" w="8">
                  <a:moveTo>
                    <a:pt x="6" y="1"/>
                  </a:moveTo>
                  <a:cubicBezTo>
                    <a:pt x="5" y="1"/>
                    <a:pt x="3" y="2"/>
                    <a:pt x="0" y="5"/>
                  </a:cubicBezTo>
                  <a:cubicBezTo>
                    <a:pt x="6" y="5"/>
                    <a:pt x="8"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8"/>
            <p:cNvSpPr/>
            <p:nvPr/>
          </p:nvSpPr>
          <p:spPr>
            <a:xfrm>
              <a:off x="1619234" y="5249808"/>
              <a:ext cx="4944" cy="2945"/>
            </a:xfrm>
            <a:custGeom>
              <a:rect b="b" l="l" r="r" t="t"/>
              <a:pathLst>
                <a:path extrusionOk="0" h="28" w="28">
                  <a:moveTo>
                    <a:pt x="1" y="1"/>
                  </a:moveTo>
                  <a:lnTo>
                    <a:pt x="1" y="1"/>
                  </a:lnTo>
                  <a:cubicBezTo>
                    <a:pt x="9" y="10"/>
                    <a:pt x="9" y="19"/>
                    <a:pt x="18" y="27"/>
                  </a:cubicBezTo>
                  <a:cubicBezTo>
                    <a:pt x="27" y="27"/>
                    <a:pt x="27" y="19"/>
                    <a:pt x="27" y="19"/>
                  </a:cubicBezTo>
                  <a:cubicBezTo>
                    <a:pt x="18" y="10"/>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8"/>
            <p:cNvSpPr/>
            <p:nvPr/>
          </p:nvSpPr>
          <p:spPr>
            <a:xfrm>
              <a:off x="1553732" y="5208048"/>
              <a:ext cx="42374" cy="16094"/>
            </a:xfrm>
            <a:custGeom>
              <a:rect b="b" l="l" r="r" t="t"/>
              <a:pathLst>
                <a:path extrusionOk="0" h="153" w="240">
                  <a:moveTo>
                    <a:pt x="28" y="1"/>
                  </a:moveTo>
                  <a:cubicBezTo>
                    <a:pt x="19" y="1"/>
                    <a:pt x="10" y="3"/>
                    <a:pt x="1" y="9"/>
                  </a:cubicBezTo>
                  <a:lnTo>
                    <a:pt x="36" y="45"/>
                  </a:lnTo>
                  <a:cubicBezTo>
                    <a:pt x="34" y="47"/>
                    <a:pt x="32" y="47"/>
                    <a:pt x="29" y="47"/>
                  </a:cubicBezTo>
                  <a:cubicBezTo>
                    <a:pt x="24" y="47"/>
                    <a:pt x="19" y="45"/>
                    <a:pt x="15" y="45"/>
                  </a:cubicBezTo>
                  <a:cubicBezTo>
                    <a:pt x="12" y="45"/>
                    <a:pt x="10" y="47"/>
                    <a:pt x="10" y="54"/>
                  </a:cubicBezTo>
                  <a:cubicBezTo>
                    <a:pt x="36" y="54"/>
                    <a:pt x="89" y="89"/>
                    <a:pt x="71" y="142"/>
                  </a:cubicBezTo>
                  <a:cubicBezTo>
                    <a:pt x="79" y="149"/>
                    <a:pt x="88" y="152"/>
                    <a:pt x="99" y="152"/>
                  </a:cubicBezTo>
                  <a:cubicBezTo>
                    <a:pt x="141" y="152"/>
                    <a:pt x="204" y="103"/>
                    <a:pt x="239" y="54"/>
                  </a:cubicBezTo>
                  <a:cubicBezTo>
                    <a:pt x="236" y="54"/>
                    <a:pt x="232" y="54"/>
                    <a:pt x="227" y="54"/>
                  </a:cubicBezTo>
                  <a:cubicBezTo>
                    <a:pt x="218" y="54"/>
                    <a:pt x="204" y="51"/>
                    <a:pt x="186" y="27"/>
                  </a:cubicBezTo>
                  <a:cubicBezTo>
                    <a:pt x="171" y="42"/>
                    <a:pt x="176" y="111"/>
                    <a:pt x="148" y="111"/>
                  </a:cubicBezTo>
                  <a:cubicBezTo>
                    <a:pt x="144" y="111"/>
                    <a:pt x="139" y="110"/>
                    <a:pt x="133" y="106"/>
                  </a:cubicBezTo>
                  <a:cubicBezTo>
                    <a:pt x="98" y="62"/>
                    <a:pt x="133" y="62"/>
                    <a:pt x="133" y="27"/>
                  </a:cubicBezTo>
                  <a:lnTo>
                    <a:pt x="133" y="27"/>
                  </a:lnTo>
                  <a:cubicBezTo>
                    <a:pt x="129" y="33"/>
                    <a:pt x="123" y="36"/>
                    <a:pt x="117" y="36"/>
                  </a:cubicBezTo>
                  <a:cubicBezTo>
                    <a:pt x="94" y="36"/>
                    <a:pt x="62"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8"/>
            <p:cNvSpPr/>
            <p:nvPr/>
          </p:nvSpPr>
          <p:spPr>
            <a:xfrm>
              <a:off x="1597341" y="5213623"/>
              <a:ext cx="9534" cy="10308"/>
            </a:xfrm>
            <a:custGeom>
              <a:rect b="b" l="l" r="r" t="t"/>
              <a:pathLst>
                <a:path extrusionOk="0" h="98" w="54">
                  <a:moveTo>
                    <a:pt x="1" y="1"/>
                  </a:moveTo>
                  <a:lnTo>
                    <a:pt x="27" y="89"/>
                  </a:lnTo>
                  <a:lnTo>
                    <a:pt x="19" y="80"/>
                  </a:lnTo>
                  <a:lnTo>
                    <a:pt x="36" y="98"/>
                  </a:lnTo>
                  <a:cubicBezTo>
                    <a:pt x="27" y="80"/>
                    <a:pt x="36" y="62"/>
                    <a:pt x="54" y="27"/>
                  </a:cubicBezTo>
                  <a:cubicBezTo>
                    <a:pt x="27"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8"/>
            <p:cNvSpPr/>
            <p:nvPr/>
          </p:nvSpPr>
          <p:spPr>
            <a:xfrm>
              <a:off x="1591162" y="5223827"/>
              <a:ext cx="20481" cy="14095"/>
            </a:xfrm>
            <a:custGeom>
              <a:rect b="b" l="l" r="r" t="t"/>
              <a:pathLst>
                <a:path extrusionOk="0" h="134" w="116">
                  <a:moveTo>
                    <a:pt x="71" y="1"/>
                  </a:moveTo>
                  <a:cubicBezTo>
                    <a:pt x="71" y="18"/>
                    <a:pt x="80" y="45"/>
                    <a:pt x="98" y="80"/>
                  </a:cubicBezTo>
                  <a:cubicBezTo>
                    <a:pt x="98" y="71"/>
                    <a:pt x="99" y="68"/>
                    <a:pt x="100" y="68"/>
                  </a:cubicBezTo>
                  <a:cubicBezTo>
                    <a:pt x="104" y="68"/>
                    <a:pt x="110" y="80"/>
                    <a:pt x="115" y="80"/>
                  </a:cubicBezTo>
                  <a:lnTo>
                    <a:pt x="71" y="1"/>
                  </a:lnTo>
                  <a:close/>
                  <a:moveTo>
                    <a:pt x="98" y="80"/>
                  </a:moveTo>
                  <a:cubicBezTo>
                    <a:pt x="107" y="98"/>
                    <a:pt x="115" y="115"/>
                    <a:pt x="115" y="124"/>
                  </a:cubicBezTo>
                  <a:cubicBezTo>
                    <a:pt x="115" y="107"/>
                    <a:pt x="115" y="89"/>
                    <a:pt x="115" y="80"/>
                  </a:cubicBezTo>
                  <a:close/>
                  <a:moveTo>
                    <a:pt x="30" y="64"/>
                  </a:moveTo>
                  <a:cubicBezTo>
                    <a:pt x="19" y="64"/>
                    <a:pt x="10" y="68"/>
                    <a:pt x="1" y="80"/>
                  </a:cubicBezTo>
                  <a:cubicBezTo>
                    <a:pt x="18" y="133"/>
                    <a:pt x="45" y="107"/>
                    <a:pt x="71" y="133"/>
                  </a:cubicBezTo>
                  <a:cubicBezTo>
                    <a:pt x="57" y="107"/>
                    <a:pt x="55" y="100"/>
                    <a:pt x="59" y="100"/>
                  </a:cubicBezTo>
                  <a:cubicBezTo>
                    <a:pt x="63" y="100"/>
                    <a:pt x="74" y="108"/>
                    <a:pt x="83" y="108"/>
                  </a:cubicBezTo>
                  <a:cubicBezTo>
                    <a:pt x="91" y="108"/>
                    <a:pt x="98" y="102"/>
                    <a:pt x="98" y="80"/>
                  </a:cubicBezTo>
                  <a:cubicBezTo>
                    <a:pt x="74" y="80"/>
                    <a:pt x="51" y="64"/>
                    <a:pt x="30" y="6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8"/>
            <p:cNvSpPr/>
            <p:nvPr/>
          </p:nvSpPr>
          <p:spPr>
            <a:xfrm>
              <a:off x="1605286" y="5282311"/>
              <a:ext cx="1589" cy="1052"/>
            </a:xfrm>
            <a:custGeom>
              <a:rect b="b" l="l" r="r" t="t"/>
              <a:pathLst>
                <a:path extrusionOk="0" h="10" w="9">
                  <a:moveTo>
                    <a:pt x="9" y="1"/>
                  </a:moveTo>
                  <a:cubicBezTo>
                    <a:pt x="0" y="1"/>
                    <a:pt x="0" y="1"/>
                    <a:pt x="0" y="10"/>
                  </a:cubicBezTo>
                  <a:cubicBezTo>
                    <a:pt x="0" y="10"/>
                    <a:pt x="0"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8"/>
            <p:cNvSpPr/>
            <p:nvPr/>
          </p:nvSpPr>
          <p:spPr>
            <a:xfrm>
              <a:off x="1606699" y="5271161"/>
              <a:ext cx="12712" cy="12938"/>
            </a:xfrm>
            <a:custGeom>
              <a:rect b="b" l="l" r="r" t="t"/>
              <a:pathLst>
                <a:path extrusionOk="0" h="123" w="72">
                  <a:moveTo>
                    <a:pt x="72" y="1"/>
                  </a:moveTo>
                  <a:cubicBezTo>
                    <a:pt x="70" y="1"/>
                    <a:pt x="68" y="3"/>
                    <a:pt x="66" y="6"/>
                  </a:cubicBezTo>
                  <a:lnTo>
                    <a:pt x="66" y="6"/>
                  </a:lnTo>
                  <a:cubicBezTo>
                    <a:pt x="68" y="4"/>
                    <a:pt x="70" y="3"/>
                    <a:pt x="72" y="1"/>
                  </a:cubicBezTo>
                  <a:close/>
                  <a:moveTo>
                    <a:pt x="66" y="6"/>
                  </a:moveTo>
                  <a:cubicBezTo>
                    <a:pt x="34" y="30"/>
                    <a:pt x="18" y="47"/>
                    <a:pt x="1" y="72"/>
                  </a:cubicBezTo>
                  <a:cubicBezTo>
                    <a:pt x="10" y="80"/>
                    <a:pt x="19" y="80"/>
                    <a:pt x="27" y="98"/>
                  </a:cubicBezTo>
                  <a:cubicBezTo>
                    <a:pt x="24" y="109"/>
                    <a:pt x="20" y="113"/>
                    <a:pt x="16" y="113"/>
                  </a:cubicBezTo>
                  <a:cubicBezTo>
                    <a:pt x="11" y="113"/>
                    <a:pt x="6" y="107"/>
                    <a:pt x="1" y="107"/>
                  </a:cubicBezTo>
                  <a:cubicBezTo>
                    <a:pt x="6" y="112"/>
                    <a:pt x="17" y="123"/>
                    <a:pt x="27" y="123"/>
                  </a:cubicBezTo>
                  <a:cubicBezTo>
                    <a:pt x="34" y="123"/>
                    <a:pt x="41" y="117"/>
                    <a:pt x="45" y="98"/>
                  </a:cubicBezTo>
                  <a:lnTo>
                    <a:pt x="36" y="98"/>
                  </a:lnTo>
                  <a:cubicBezTo>
                    <a:pt x="36" y="62"/>
                    <a:pt x="54" y="19"/>
                    <a:pt x="66"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8"/>
            <p:cNvSpPr/>
            <p:nvPr/>
          </p:nvSpPr>
          <p:spPr>
            <a:xfrm>
              <a:off x="1595929" y="5248967"/>
              <a:ext cx="9534" cy="7048"/>
            </a:xfrm>
            <a:custGeom>
              <a:rect b="b" l="l" r="r" t="t"/>
              <a:pathLst>
                <a:path extrusionOk="0" h="67" w="54">
                  <a:moveTo>
                    <a:pt x="18" y="0"/>
                  </a:moveTo>
                  <a:lnTo>
                    <a:pt x="0" y="44"/>
                  </a:lnTo>
                  <a:lnTo>
                    <a:pt x="18" y="44"/>
                  </a:lnTo>
                  <a:cubicBezTo>
                    <a:pt x="18" y="62"/>
                    <a:pt x="24" y="66"/>
                    <a:pt x="32" y="66"/>
                  </a:cubicBezTo>
                  <a:cubicBezTo>
                    <a:pt x="40" y="66"/>
                    <a:pt x="49" y="62"/>
                    <a:pt x="53" y="62"/>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8"/>
            <p:cNvSpPr/>
            <p:nvPr/>
          </p:nvSpPr>
          <p:spPr>
            <a:xfrm>
              <a:off x="1595929" y="5208995"/>
              <a:ext cx="10947" cy="2840"/>
            </a:xfrm>
            <a:custGeom>
              <a:rect b="b" l="l" r="r" t="t"/>
              <a:pathLst>
                <a:path extrusionOk="0" h="27" w="62">
                  <a:moveTo>
                    <a:pt x="0" y="0"/>
                  </a:moveTo>
                  <a:lnTo>
                    <a:pt x="27" y="27"/>
                  </a:lnTo>
                  <a:lnTo>
                    <a:pt x="62" y="1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8"/>
            <p:cNvSpPr/>
            <p:nvPr/>
          </p:nvSpPr>
          <p:spPr>
            <a:xfrm>
              <a:off x="1592751" y="5199738"/>
              <a:ext cx="6356" cy="2840"/>
            </a:xfrm>
            <a:custGeom>
              <a:rect b="b" l="l" r="r" t="t"/>
              <a:pathLst>
                <a:path extrusionOk="0" h="27" w="36">
                  <a:moveTo>
                    <a:pt x="9" y="0"/>
                  </a:moveTo>
                  <a:lnTo>
                    <a:pt x="1" y="27"/>
                  </a:lnTo>
                  <a:lnTo>
                    <a:pt x="36"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8"/>
            <p:cNvSpPr/>
            <p:nvPr/>
          </p:nvSpPr>
          <p:spPr>
            <a:xfrm>
              <a:off x="998814" y="4909945"/>
              <a:ext cx="1766" cy="2840"/>
            </a:xfrm>
            <a:custGeom>
              <a:rect b="b" l="l" r="r" t="t"/>
              <a:pathLst>
                <a:path extrusionOk="0" h="27" w="10">
                  <a:moveTo>
                    <a:pt x="9" y="0"/>
                  </a:moveTo>
                  <a:lnTo>
                    <a:pt x="9" y="0"/>
                  </a:lnTo>
                  <a:cubicBezTo>
                    <a:pt x="0" y="9"/>
                    <a:pt x="0" y="18"/>
                    <a:pt x="0" y="27"/>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8"/>
            <p:cNvSpPr/>
            <p:nvPr/>
          </p:nvSpPr>
          <p:spPr>
            <a:xfrm>
              <a:off x="1017529" y="4896902"/>
              <a:ext cx="1766" cy="1999"/>
            </a:xfrm>
            <a:custGeom>
              <a:rect b="b" l="l" r="r" t="t"/>
              <a:pathLst>
                <a:path extrusionOk="0" h="19" w="10">
                  <a:moveTo>
                    <a:pt x="0" y="1"/>
                  </a:moveTo>
                  <a:lnTo>
                    <a:pt x="9" y="18"/>
                  </a:lnTo>
                  <a:cubicBezTo>
                    <a:pt x="9"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8"/>
            <p:cNvSpPr/>
            <p:nvPr/>
          </p:nvSpPr>
          <p:spPr>
            <a:xfrm>
              <a:off x="1416547" y="4959384"/>
              <a:ext cx="8651" cy="9151"/>
            </a:xfrm>
            <a:custGeom>
              <a:rect b="b" l="l" r="r" t="t"/>
              <a:pathLst>
                <a:path extrusionOk="0" h="87" w="49">
                  <a:moveTo>
                    <a:pt x="37" y="1"/>
                  </a:moveTo>
                  <a:cubicBezTo>
                    <a:pt x="35" y="1"/>
                    <a:pt x="32" y="3"/>
                    <a:pt x="27" y="7"/>
                  </a:cubicBezTo>
                  <a:lnTo>
                    <a:pt x="1" y="33"/>
                  </a:lnTo>
                  <a:cubicBezTo>
                    <a:pt x="18" y="51"/>
                    <a:pt x="27" y="69"/>
                    <a:pt x="27" y="86"/>
                  </a:cubicBezTo>
                  <a:cubicBezTo>
                    <a:pt x="35" y="50"/>
                    <a:pt x="48" y="1"/>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8"/>
            <p:cNvSpPr/>
            <p:nvPr/>
          </p:nvSpPr>
          <p:spPr>
            <a:xfrm>
              <a:off x="1192143" y="4858824"/>
              <a:ext cx="6356" cy="1999"/>
            </a:xfrm>
            <a:custGeom>
              <a:rect b="b" l="l" r="r" t="t"/>
              <a:pathLst>
                <a:path extrusionOk="0" h="19" w="36">
                  <a:moveTo>
                    <a:pt x="0" y="1"/>
                  </a:moveTo>
                  <a:lnTo>
                    <a:pt x="0" y="18"/>
                  </a:lnTo>
                  <a:cubicBezTo>
                    <a:pt x="9" y="9"/>
                    <a:pt x="27" y="9"/>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8"/>
            <p:cNvSpPr/>
            <p:nvPr/>
          </p:nvSpPr>
          <p:spPr>
            <a:xfrm>
              <a:off x="1170250" y="4866292"/>
              <a:ext cx="3355" cy="4733"/>
            </a:xfrm>
            <a:custGeom>
              <a:rect b="b" l="l" r="r" t="t"/>
              <a:pathLst>
                <a:path extrusionOk="0" h="45" w="19">
                  <a:moveTo>
                    <a:pt x="1" y="0"/>
                  </a:moveTo>
                  <a:cubicBezTo>
                    <a:pt x="1" y="18"/>
                    <a:pt x="9" y="27"/>
                    <a:pt x="18" y="44"/>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8"/>
            <p:cNvSpPr/>
            <p:nvPr/>
          </p:nvSpPr>
          <p:spPr>
            <a:xfrm>
              <a:off x="895881" y="4976740"/>
              <a:ext cx="6356" cy="4839"/>
            </a:xfrm>
            <a:custGeom>
              <a:rect b="b" l="l" r="r" t="t"/>
              <a:pathLst>
                <a:path extrusionOk="0" h="46" w="36">
                  <a:moveTo>
                    <a:pt x="1" y="1"/>
                  </a:moveTo>
                  <a:lnTo>
                    <a:pt x="9" y="45"/>
                  </a:lnTo>
                  <a:cubicBezTo>
                    <a:pt x="36" y="19"/>
                    <a:pt x="18" y="1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8"/>
            <p:cNvSpPr/>
            <p:nvPr/>
          </p:nvSpPr>
          <p:spPr>
            <a:xfrm>
              <a:off x="1525659" y="5096549"/>
              <a:ext cx="6533" cy="8520"/>
            </a:xfrm>
            <a:custGeom>
              <a:rect b="b" l="l" r="r" t="t"/>
              <a:pathLst>
                <a:path extrusionOk="0" h="81" w="37">
                  <a:moveTo>
                    <a:pt x="27" y="1"/>
                  </a:moveTo>
                  <a:cubicBezTo>
                    <a:pt x="18" y="45"/>
                    <a:pt x="1" y="80"/>
                    <a:pt x="36" y="80"/>
                  </a:cubicBezTo>
                  <a:cubicBezTo>
                    <a:pt x="36" y="45"/>
                    <a:pt x="36" y="27"/>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8"/>
            <p:cNvSpPr/>
            <p:nvPr/>
          </p:nvSpPr>
          <p:spPr>
            <a:xfrm>
              <a:off x="958206" y="4876495"/>
              <a:ext cx="3355" cy="2840"/>
            </a:xfrm>
            <a:custGeom>
              <a:rect b="b" l="l" r="r" t="t"/>
              <a:pathLst>
                <a:path extrusionOk="0" h="27" w="19">
                  <a:moveTo>
                    <a:pt x="10" y="0"/>
                  </a:moveTo>
                  <a:cubicBezTo>
                    <a:pt x="1" y="18"/>
                    <a:pt x="10" y="27"/>
                    <a:pt x="10" y="27"/>
                  </a:cubicBezTo>
                  <a:cubicBezTo>
                    <a:pt x="18" y="18"/>
                    <a:pt x="18"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8"/>
            <p:cNvSpPr/>
            <p:nvPr/>
          </p:nvSpPr>
          <p:spPr>
            <a:xfrm>
              <a:off x="1525659" y="5089186"/>
              <a:ext cx="6533" cy="7468"/>
            </a:xfrm>
            <a:custGeom>
              <a:rect b="b" l="l" r="r" t="t"/>
              <a:pathLst>
                <a:path extrusionOk="0" h="71" w="37">
                  <a:moveTo>
                    <a:pt x="1" y="0"/>
                  </a:moveTo>
                  <a:cubicBezTo>
                    <a:pt x="1" y="9"/>
                    <a:pt x="1" y="9"/>
                    <a:pt x="1" y="18"/>
                  </a:cubicBezTo>
                  <a:cubicBezTo>
                    <a:pt x="10" y="36"/>
                    <a:pt x="27" y="53"/>
                    <a:pt x="27" y="71"/>
                  </a:cubicBezTo>
                  <a:cubicBezTo>
                    <a:pt x="36" y="44"/>
                    <a:pt x="36"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8"/>
            <p:cNvSpPr/>
            <p:nvPr/>
          </p:nvSpPr>
          <p:spPr>
            <a:xfrm>
              <a:off x="687014" y="5256330"/>
              <a:ext cx="177" cy="1052"/>
            </a:xfrm>
            <a:custGeom>
              <a:rect b="b" l="l" r="r" t="t"/>
              <a:pathLst>
                <a:path extrusionOk="0" h="10" w="1">
                  <a:moveTo>
                    <a:pt x="0" y="1"/>
                  </a:moveTo>
                  <a:cubicBezTo>
                    <a:pt x="0" y="10"/>
                    <a:pt x="0" y="10"/>
                    <a:pt x="0" y="10"/>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8"/>
            <p:cNvSpPr/>
            <p:nvPr/>
          </p:nvSpPr>
          <p:spPr>
            <a:xfrm>
              <a:off x="612154" y="5345529"/>
              <a:ext cx="177" cy="4733"/>
            </a:xfrm>
            <a:custGeom>
              <a:rect b="b" l="l" r="r" t="t"/>
              <a:pathLst>
                <a:path extrusionOk="0" h="45" w="1">
                  <a:moveTo>
                    <a:pt x="1" y="44"/>
                  </a:moveTo>
                  <a:cubicBezTo>
                    <a:pt x="1" y="36"/>
                    <a:pt x="1" y="18"/>
                    <a:pt x="1" y="0"/>
                  </a:cubicBezTo>
                  <a:cubicBezTo>
                    <a:pt x="1" y="9"/>
                    <a:pt x="1" y="18"/>
                    <a:pt x="1"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8"/>
            <p:cNvSpPr/>
            <p:nvPr/>
          </p:nvSpPr>
          <p:spPr>
            <a:xfrm>
              <a:off x="1572447" y="5163449"/>
              <a:ext cx="1589" cy="947"/>
            </a:xfrm>
            <a:custGeom>
              <a:rect b="b" l="l" r="r" t="t"/>
              <a:pathLst>
                <a:path extrusionOk="0" h="9" w="9">
                  <a:moveTo>
                    <a:pt x="1" y="1"/>
                  </a:moveTo>
                  <a:cubicBezTo>
                    <a:pt x="4" y="7"/>
                    <a:pt x="6" y="9"/>
                    <a:pt x="7" y="9"/>
                  </a:cubicBezTo>
                  <a:cubicBezTo>
                    <a:pt x="9" y="9"/>
                    <a:pt x="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8"/>
            <p:cNvSpPr/>
            <p:nvPr/>
          </p:nvSpPr>
          <p:spPr>
            <a:xfrm>
              <a:off x="1550730" y="5177439"/>
              <a:ext cx="4767" cy="947"/>
            </a:xfrm>
            <a:custGeom>
              <a:rect b="b" l="l" r="r" t="t"/>
              <a:pathLst>
                <a:path extrusionOk="0" h="9" w="27">
                  <a:moveTo>
                    <a:pt x="27" y="9"/>
                  </a:moveTo>
                  <a:cubicBezTo>
                    <a:pt x="18" y="0"/>
                    <a:pt x="9" y="0"/>
                    <a:pt x="0" y="0"/>
                  </a:cubicBezTo>
                  <a:cubicBezTo>
                    <a:pt x="9" y="0"/>
                    <a:pt x="18" y="0"/>
                    <a:pt x="27"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8"/>
            <p:cNvSpPr/>
            <p:nvPr/>
          </p:nvSpPr>
          <p:spPr>
            <a:xfrm>
              <a:off x="1474281" y="5077089"/>
              <a:ext cx="1766" cy="1052"/>
            </a:xfrm>
            <a:custGeom>
              <a:rect b="b" l="l" r="r" t="t"/>
              <a:pathLst>
                <a:path extrusionOk="0" h="10" w="10">
                  <a:moveTo>
                    <a:pt x="9" y="1"/>
                  </a:moveTo>
                  <a:lnTo>
                    <a:pt x="9" y="1"/>
                  </a:lnTo>
                  <a:cubicBezTo>
                    <a:pt x="0" y="9"/>
                    <a:pt x="0"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8"/>
            <p:cNvSpPr/>
            <p:nvPr/>
          </p:nvSpPr>
          <p:spPr>
            <a:xfrm>
              <a:off x="1570858" y="5163449"/>
              <a:ext cx="1766" cy="2945"/>
            </a:xfrm>
            <a:custGeom>
              <a:rect b="b" l="l" r="r" t="t"/>
              <a:pathLst>
                <a:path extrusionOk="0" h="28" w="10">
                  <a:moveTo>
                    <a:pt x="10" y="1"/>
                  </a:moveTo>
                  <a:lnTo>
                    <a:pt x="10" y="1"/>
                  </a:lnTo>
                  <a:cubicBezTo>
                    <a:pt x="1" y="10"/>
                    <a:pt x="1" y="18"/>
                    <a:pt x="1" y="27"/>
                  </a:cubicBezTo>
                  <a:cubicBezTo>
                    <a:pt x="10" y="18"/>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8"/>
            <p:cNvSpPr/>
            <p:nvPr/>
          </p:nvSpPr>
          <p:spPr>
            <a:xfrm>
              <a:off x="1574036" y="5165342"/>
              <a:ext cx="1766" cy="1999"/>
            </a:xfrm>
            <a:custGeom>
              <a:rect b="b" l="l" r="r" t="t"/>
              <a:pathLst>
                <a:path extrusionOk="0" h="19" w="10">
                  <a:moveTo>
                    <a:pt x="1" y="0"/>
                  </a:moveTo>
                  <a:cubicBezTo>
                    <a:pt x="1" y="9"/>
                    <a:pt x="1" y="18"/>
                    <a:pt x="1" y="18"/>
                  </a:cubicBezTo>
                  <a:cubicBezTo>
                    <a:pt x="9" y="18"/>
                    <a:pt x="9"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8"/>
            <p:cNvSpPr/>
            <p:nvPr/>
          </p:nvSpPr>
          <p:spPr>
            <a:xfrm>
              <a:off x="1570858" y="5160714"/>
              <a:ext cx="1766" cy="2840"/>
            </a:xfrm>
            <a:custGeom>
              <a:rect b="b" l="l" r="r" t="t"/>
              <a:pathLst>
                <a:path extrusionOk="0" h="27" w="10">
                  <a:moveTo>
                    <a:pt x="1" y="0"/>
                  </a:moveTo>
                  <a:cubicBezTo>
                    <a:pt x="1" y="9"/>
                    <a:pt x="1" y="18"/>
                    <a:pt x="10" y="27"/>
                  </a:cubicBezTo>
                  <a:cubicBezTo>
                    <a:pt x="10" y="18"/>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8"/>
            <p:cNvSpPr/>
            <p:nvPr/>
          </p:nvSpPr>
          <p:spPr>
            <a:xfrm>
              <a:off x="735391" y="5087292"/>
              <a:ext cx="1412" cy="1893"/>
            </a:xfrm>
            <a:custGeom>
              <a:rect b="b" l="l" r="r" t="t"/>
              <a:pathLst>
                <a:path extrusionOk="0" h="18" w="8">
                  <a:moveTo>
                    <a:pt x="0" y="1"/>
                  </a:moveTo>
                  <a:cubicBezTo>
                    <a:pt x="4" y="13"/>
                    <a:pt x="6" y="17"/>
                    <a:pt x="7" y="17"/>
                  </a:cubicBezTo>
                  <a:cubicBezTo>
                    <a:pt x="7" y="17"/>
                    <a:pt x="5"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8"/>
            <p:cNvSpPr/>
            <p:nvPr/>
          </p:nvSpPr>
          <p:spPr>
            <a:xfrm>
              <a:off x="1310613" y="4948970"/>
              <a:ext cx="177" cy="947"/>
            </a:xfrm>
            <a:custGeom>
              <a:rect b="b" l="l" r="r" t="t"/>
              <a:pathLst>
                <a:path extrusionOk="0" h="9" w="1">
                  <a:moveTo>
                    <a:pt x="0" y="9"/>
                  </a:moveTo>
                  <a:lnTo>
                    <a:pt x="0"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8"/>
            <p:cNvSpPr/>
            <p:nvPr/>
          </p:nvSpPr>
          <p:spPr>
            <a:xfrm>
              <a:off x="1298077" y="4940555"/>
              <a:ext cx="23659" cy="9362"/>
            </a:xfrm>
            <a:custGeom>
              <a:rect b="b" l="l" r="r" t="t"/>
              <a:pathLst>
                <a:path extrusionOk="0" h="89" w="134">
                  <a:moveTo>
                    <a:pt x="133" y="1"/>
                  </a:moveTo>
                  <a:lnTo>
                    <a:pt x="1" y="54"/>
                  </a:lnTo>
                  <a:cubicBezTo>
                    <a:pt x="10" y="52"/>
                    <a:pt x="18" y="51"/>
                    <a:pt x="25" y="51"/>
                  </a:cubicBezTo>
                  <a:cubicBezTo>
                    <a:pt x="57" y="51"/>
                    <a:pt x="64" y="67"/>
                    <a:pt x="71" y="89"/>
                  </a:cubicBezTo>
                  <a:lnTo>
                    <a:pt x="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8"/>
            <p:cNvSpPr/>
            <p:nvPr/>
          </p:nvSpPr>
          <p:spPr>
            <a:xfrm>
              <a:off x="607564" y="4829792"/>
              <a:ext cx="985367" cy="542768"/>
            </a:xfrm>
            <a:custGeom>
              <a:rect b="b" l="l" r="r" t="t"/>
              <a:pathLst>
                <a:path extrusionOk="0" h="5160" w="5581">
                  <a:moveTo>
                    <a:pt x="3320" y="374"/>
                  </a:moveTo>
                  <a:lnTo>
                    <a:pt x="3320" y="374"/>
                  </a:lnTo>
                  <a:cubicBezTo>
                    <a:pt x="3329" y="382"/>
                    <a:pt x="3338" y="391"/>
                    <a:pt x="3347" y="409"/>
                  </a:cubicBezTo>
                  <a:cubicBezTo>
                    <a:pt x="3343" y="411"/>
                    <a:pt x="3341" y="411"/>
                    <a:pt x="3338" y="411"/>
                  </a:cubicBezTo>
                  <a:cubicBezTo>
                    <a:pt x="3326" y="411"/>
                    <a:pt x="3320" y="395"/>
                    <a:pt x="3320" y="374"/>
                  </a:cubicBezTo>
                  <a:close/>
                  <a:moveTo>
                    <a:pt x="3408" y="541"/>
                  </a:moveTo>
                  <a:cubicBezTo>
                    <a:pt x="3410" y="543"/>
                    <a:pt x="3411" y="545"/>
                    <a:pt x="3413" y="546"/>
                  </a:cubicBezTo>
                  <a:lnTo>
                    <a:pt x="3413" y="546"/>
                  </a:lnTo>
                  <a:cubicBezTo>
                    <a:pt x="3411" y="545"/>
                    <a:pt x="3410" y="543"/>
                    <a:pt x="3408" y="541"/>
                  </a:cubicBezTo>
                  <a:close/>
                  <a:moveTo>
                    <a:pt x="4316" y="1111"/>
                  </a:moveTo>
                  <a:cubicBezTo>
                    <a:pt x="4316" y="1111"/>
                    <a:pt x="4317" y="1111"/>
                    <a:pt x="4317" y="1112"/>
                  </a:cubicBezTo>
                  <a:lnTo>
                    <a:pt x="4317" y="1112"/>
                  </a:lnTo>
                  <a:cubicBezTo>
                    <a:pt x="4316" y="1112"/>
                    <a:pt x="4315" y="1112"/>
                    <a:pt x="4314" y="1113"/>
                  </a:cubicBezTo>
                  <a:lnTo>
                    <a:pt x="4314" y="1113"/>
                  </a:lnTo>
                  <a:cubicBezTo>
                    <a:pt x="4314" y="1112"/>
                    <a:pt x="4315" y="1111"/>
                    <a:pt x="4316" y="1111"/>
                  </a:cubicBezTo>
                  <a:close/>
                  <a:moveTo>
                    <a:pt x="4106" y="1269"/>
                  </a:moveTo>
                  <a:cubicBezTo>
                    <a:pt x="4105" y="1271"/>
                    <a:pt x="4105" y="1273"/>
                    <a:pt x="4106" y="1274"/>
                  </a:cubicBezTo>
                  <a:cubicBezTo>
                    <a:pt x="4106" y="1272"/>
                    <a:pt x="4106" y="1270"/>
                    <a:pt x="4106" y="1269"/>
                  </a:cubicBezTo>
                  <a:close/>
                  <a:moveTo>
                    <a:pt x="1442" y="1639"/>
                  </a:moveTo>
                  <a:lnTo>
                    <a:pt x="1439" y="1645"/>
                  </a:lnTo>
                  <a:cubicBezTo>
                    <a:pt x="1440" y="1643"/>
                    <a:pt x="1441" y="1641"/>
                    <a:pt x="1442" y="1639"/>
                  </a:cubicBezTo>
                  <a:close/>
                  <a:moveTo>
                    <a:pt x="1051" y="2113"/>
                  </a:moveTo>
                  <a:cubicBezTo>
                    <a:pt x="1049" y="2117"/>
                    <a:pt x="1048" y="2120"/>
                    <a:pt x="1046" y="2123"/>
                  </a:cubicBezTo>
                  <a:lnTo>
                    <a:pt x="1046" y="2123"/>
                  </a:lnTo>
                  <a:cubicBezTo>
                    <a:pt x="1049" y="2120"/>
                    <a:pt x="1051" y="2116"/>
                    <a:pt x="1051" y="2113"/>
                  </a:cubicBezTo>
                  <a:close/>
                  <a:moveTo>
                    <a:pt x="711" y="2670"/>
                  </a:moveTo>
                  <a:cubicBezTo>
                    <a:pt x="711" y="2672"/>
                    <a:pt x="710" y="2674"/>
                    <a:pt x="707" y="2678"/>
                  </a:cubicBezTo>
                  <a:lnTo>
                    <a:pt x="707" y="2678"/>
                  </a:lnTo>
                  <a:cubicBezTo>
                    <a:pt x="708" y="2676"/>
                    <a:pt x="710" y="2673"/>
                    <a:pt x="711" y="2670"/>
                  </a:cubicBezTo>
                  <a:close/>
                  <a:moveTo>
                    <a:pt x="173" y="3365"/>
                  </a:moveTo>
                  <a:cubicBezTo>
                    <a:pt x="172" y="3365"/>
                    <a:pt x="170" y="3366"/>
                    <a:pt x="168" y="3367"/>
                  </a:cubicBezTo>
                  <a:cubicBezTo>
                    <a:pt x="170" y="3366"/>
                    <a:pt x="172" y="3366"/>
                    <a:pt x="173" y="3365"/>
                  </a:cubicBezTo>
                  <a:close/>
                  <a:moveTo>
                    <a:pt x="2829" y="0"/>
                  </a:moveTo>
                  <a:cubicBezTo>
                    <a:pt x="2794" y="0"/>
                    <a:pt x="2800" y="18"/>
                    <a:pt x="2755" y="18"/>
                  </a:cubicBezTo>
                  <a:cubicBezTo>
                    <a:pt x="2741" y="18"/>
                    <a:pt x="2721" y="17"/>
                    <a:pt x="2693" y="12"/>
                  </a:cubicBezTo>
                  <a:lnTo>
                    <a:pt x="2693" y="12"/>
                  </a:lnTo>
                  <a:lnTo>
                    <a:pt x="2711" y="47"/>
                  </a:lnTo>
                  <a:cubicBezTo>
                    <a:pt x="2717" y="73"/>
                    <a:pt x="2704" y="80"/>
                    <a:pt x="2682" y="80"/>
                  </a:cubicBezTo>
                  <a:cubicBezTo>
                    <a:pt x="2659" y="80"/>
                    <a:pt x="2626" y="72"/>
                    <a:pt x="2594" y="72"/>
                  </a:cubicBezTo>
                  <a:cubicBezTo>
                    <a:pt x="2567" y="72"/>
                    <a:pt x="2542" y="78"/>
                    <a:pt x="2525" y="100"/>
                  </a:cubicBezTo>
                  <a:lnTo>
                    <a:pt x="2561" y="109"/>
                  </a:lnTo>
                  <a:cubicBezTo>
                    <a:pt x="2557" y="119"/>
                    <a:pt x="2547" y="122"/>
                    <a:pt x="2533" y="122"/>
                  </a:cubicBezTo>
                  <a:cubicBezTo>
                    <a:pt x="2491" y="122"/>
                    <a:pt x="2416" y="89"/>
                    <a:pt x="2374" y="89"/>
                  </a:cubicBezTo>
                  <a:cubicBezTo>
                    <a:pt x="2368" y="89"/>
                    <a:pt x="2362" y="89"/>
                    <a:pt x="2358" y="91"/>
                  </a:cubicBezTo>
                  <a:cubicBezTo>
                    <a:pt x="2340" y="91"/>
                    <a:pt x="2358" y="73"/>
                    <a:pt x="2366" y="65"/>
                  </a:cubicBezTo>
                  <a:lnTo>
                    <a:pt x="2366" y="65"/>
                  </a:lnTo>
                  <a:cubicBezTo>
                    <a:pt x="2243" y="91"/>
                    <a:pt x="2384" y="118"/>
                    <a:pt x="2331" y="171"/>
                  </a:cubicBezTo>
                  <a:cubicBezTo>
                    <a:pt x="2310" y="163"/>
                    <a:pt x="2306" y="128"/>
                    <a:pt x="2282" y="128"/>
                  </a:cubicBezTo>
                  <a:cubicBezTo>
                    <a:pt x="2276" y="128"/>
                    <a:pt x="2269" y="130"/>
                    <a:pt x="2261" y="135"/>
                  </a:cubicBezTo>
                  <a:cubicBezTo>
                    <a:pt x="2216" y="144"/>
                    <a:pt x="2208" y="312"/>
                    <a:pt x="2128" y="321"/>
                  </a:cubicBezTo>
                  <a:cubicBezTo>
                    <a:pt x="2146" y="321"/>
                    <a:pt x="2172" y="330"/>
                    <a:pt x="2163" y="365"/>
                  </a:cubicBezTo>
                  <a:cubicBezTo>
                    <a:pt x="2128" y="409"/>
                    <a:pt x="2004" y="400"/>
                    <a:pt x="2022" y="480"/>
                  </a:cubicBezTo>
                  <a:lnTo>
                    <a:pt x="2004" y="480"/>
                  </a:lnTo>
                  <a:cubicBezTo>
                    <a:pt x="1987" y="515"/>
                    <a:pt x="1934" y="586"/>
                    <a:pt x="1943" y="630"/>
                  </a:cubicBezTo>
                  <a:cubicBezTo>
                    <a:pt x="1929" y="622"/>
                    <a:pt x="1917" y="619"/>
                    <a:pt x="1906" y="619"/>
                  </a:cubicBezTo>
                  <a:cubicBezTo>
                    <a:pt x="1831" y="619"/>
                    <a:pt x="1813" y="779"/>
                    <a:pt x="1756" y="779"/>
                  </a:cubicBezTo>
                  <a:cubicBezTo>
                    <a:pt x="1746" y="779"/>
                    <a:pt x="1735" y="774"/>
                    <a:pt x="1722" y="762"/>
                  </a:cubicBezTo>
                  <a:lnTo>
                    <a:pt x="1642" y="850"/>
                  </a:lnTo>
                  <a:lnTo>
                    <a:pt x="1634" y="842"/>
                  </a:lnTo>
                  <a:cubicBezTo>
                    <a:pt x="1581" y="886"/>
                    <a:pt x="1581" y="930"/>
                    <a:pt x="1581" y="965"/>
                  </a:cubicBezTo>
                  <a:cubicBezTo>
                    <a:pt x="1577" y="967"/>
                    <a:pt x="1575" y="968"/>
                    <a:pt x="1572" y="968"/>
                  </a:cubicBezTo>
                  <a:cubicBezTo>
                    <a:pt x="1563" y="968"/>
                    <a:pt x="1563" y="955"/>
                    <a:pt x="1563" y="948"/>
                  </a:cubicBezTo>
                  <a:cubicBezTo>
                    <a:pt x="1457" y="1009"/>
                    <a:pt x="1457" y="1018"/>
                    <a:pt x="1431" y="1142"/>
                  </a:cubicBezTo>
                  <a:lnTo>
                    <a:pt x="1395" y="1115"/>
                  </a:lnTo>
                  <a:cubicBezTo>
                    <a:pt x="1395" y="1151"/>
                    <a:pt x="1236" y="1195"/>
                    <a:pt x="1192" y="1310"/>
                  </a:cubicBezTo>
                  <a:cubicBezTo>
                    <a:pt x="1192" y="1301"/>
                    <a:pt x="1183" y="1301"/>
                    <a:pt x="1183" y="1283"/>
                  </a:cubicBezTo>
                  <a:cubicBezTo>
                    <a:pt x="1139" y="1416"/>
                    <a:pt x="883" y="1433"/>
                    <a:pt x="971" y="1566"/>
                  </a:cubicBezTo>
                  <a:lnTo>
                    <a:pt x="954" y="1663"/>
                  </a:lnTo>
                  <a:cubicBezTo>
                    <a:pt x="970" y="1644"/>
                    <a:pt x="982" y="1637"/>
                    <a:pt x="990" y="1637"/>
                  </a:cubicBezTo>
                  <a:cubicBezTo>
                    <a:pt x="1013" y="1637"/>
                    <a:pt x="1010" y="1693"/>
                    <a:pt x="1031" y="1693"/>
                  </a:cubicBezTo>
                  <a:cubicBezTo>
                    <a:pt x="1034" y="1693"/>
                    <a:pt x="1038" y="1692"/>
                    <a:pt x="1042" y="1689"/>
                  </a:cubicBezTo>
                  <a:lnTo>
                    <a:pt x="1042" y="1689"/>
                  </a:lnTo>
                  <a:cubicBezTo>
                    <a:pt x="1031" y="1716"/>
                    <a:pt x="996" y="1733"/>
                    <a:pt x="974" y="1733"/>
                  </a:cubicBezTo>
                  <a:cubicBezTo>
                    <a:pt x="960" y="1733"/>
                    <a:pt x="952" y="1725"/>
                    <a:pt x="963" y="1707"/>
                  </a:cubicBezTo>
                  <a:lnTo>
                    <a:pt x="971" y="1707"/>
                  </a:lnTo>
                  <a:cubicBezTo>
                    <a:pt x="964" y="1696"/>
                    <a:pt x="956" y="1692"/>
                    <a:pt x="948" y="1692"/>
                  </a:cubicBezTo>
                  <a:cubicBezTo>
                    <a:pt x="914" y="1692"/>
                    <a:pt x="878" y="1765"/>
                    <a:pt x="845" y="1765"/>
                  </a:cubicBezTo>
                  <a:cubicBezTo>
                    <a:pt x="840" y="1765"/>
                    <a:pt x="835" y="1764"/>
                    <a:pt x="830" y="1760"/>
                  </a:cubicBezTo>
                  <a:cubicBezTo>
                    <a:pt x="715" y="1945"/>
                    <a:pt x="574" y="2113"/>
                    <a:pt x="486" y="2299"/>
                  </a:cubicBezTo>
                  <a:lnTo>
                    <a:pt x="556" y="2307"/>
                  </a:lnTo>
                  <a:lnTo>
                    <a:pt x="521" y="2369"/>
                  </a:lnTo>
                  <a:cubicBezTo>
                    <a:pt x="515" y="2371"/>
                    <a:pt x="509" y="2372"/>
                    <a:pt x="504" y="2372"/>
                  </a:cubicBezTo>
                  <a:cubicBezTo>
                    <a:pt x="485" y="2372"/>
                    <a:pt x="472" y="2359"/>
                    <a:pt x="486" y="2325"/>
                  </a:cubicBezTo>
                  <a:lnTo>
                    <a:pt x="486" y="2325"/>
                  </a:lnTo>
                  <a:cubicBezTo>
                    <a:pt x="442" y="2334"/>
                    <a:pt x="486" y="2413"/>
                    <a:pt x="495" y="2422"/>
                  </a:cubicBezTo>
                  <a:cubicBezTo>
                    <a:pt x="481" y="2440"/>
                    <a:pt x="470" y="2447"/>
                    <a:pt x="463" y="2447"/>
                  </a:cubicBezTo>
                  <a:cubicBezTo>
                    <a:pt x="439" y="2447"/>
                    <a:pt x="439" y="2383"/>
                    <a:pt x="435" y="2383"/>
                  </a:cubicBezTo>
                  <a:cubicBezTo>
                    <a:pt x="434" y="2383"/>
                    <a:pt x="434" y="2385"/>
                    <a:pt x="433" y="2387"/>
                  </a:cubicBezTo>
                  <a:lnTo>
                    <a:pt x="415" y="2431"/>
                  </a:lnTo>
                  <a:lnTo>
                    <a:pt x="433" y="2422"/>
                  </a:lnTo>
                  <a:cubicBezTo>
                    <a:pt x="442" y="2466"/>
                    <a:pt x="459" y="2475"/>
                    <a:pt x="442" y="2528"/>
                  </a:cubicBezTo>
                  <a:cubicBezTo>
                    <a:pt x="430" y="2543"/>
                    <a:pt x="420" y="2547"/>
                    <a:pt x="412" y="2547"/>
                  </a:cubicBezTo>
                  <a:cubicBezTo>
                    <a:pt x="410" y="2547"/>
                    <a:pt x="408" y="2547"/>
                    <a:pt x="406" y="2547"/>
                  </a:cubicBezTo>
                  <a:lnTo>
                    <a:pt x="406" y="2547"/>
                  </a:lnTo>
                  <a:cubicBezTo>
                    <a:pt x="406" y="2564"/>
                    <a:pt x="406" y="2570"/>
                    <a:pt x="405" y="2570"/>
                  </a:cubicBezTo>
                  <a:cubicBezTo>
                    <a:pt x="404" y="2570"/>
                    <a:pt x="402" y="2563"/>
                    <a:pt x="397" y="2555"/>
                  </a:cubicBezTo>
                  <a:lnTo>
                    <a:pt x="406" y="2546"/>
                  </a:lnTo>
                  <a:lnTo>
                    <a:pt x="406" y="2546"/>
                  </a:lnTo>
                  <a:cubicBezTo>
                    <a:pt x="406" y="2546"/>
                    <a:pt x="406" y="2547"/>
                    <a:pt x="406" y="2547"/>
                  </a:cubicBezTo>
                  <a:lnTo>
                    <a:pt x="406" y="2547"/>
                  </a:lnTo>
                  <a:cubicBezTo>
                    <a:pt x="406" y="2546"/>
                    <a:pt x="406" y="2546"/>
                    <a:pt x="406" y="2546"/>
                  </a:cubicBezTo>
                  <a:lnTo>
                    <a:pt x="406" y="2546"/>
                  </a:lnTo>
                  <a:lnTo>
                    <a:pt x="406" y="2546"/>
                  </a:lnTo>
                  <a:lnTo>
                    <a:pt x="406" y="2546"/>
                  </a:lnTo>
                  <a:cubicBezTo>
                    <a:pt x="401" y="2545"/>
                    <a:pt x="397" y="2544"/>
                    <a:pt x="394" y="2544"/>
                  </a:cubicBezTo>
                  <a:cubicBezTo>
                    <a:pt x="392" y="2544"/>
                    <a:pt x="390" y="2544"/>
                    <a:pt x="389" y="2546"/>
                  </a:cubicBezTo>
                  <a:cubicBezTo>
                    <a:pt x="380" y="2546"/>
                    <a:pt x="380" y="2555"/>
                    <a:pt x="380" y="2572"/>
                  </a:cubicBezTo>
                  <a:lnTo>
                    <a:pt x="344" y="2652"/>
                  </a:lnTo>
                  <a:lnTo>
                    <a:pt x="344" y="2652"/>
                  </a:lnTo>
                  <a:lnTo>
                    <a:pt x="397" y="2634"/>
                  </a:lnTo>
                  <a:lnTo>
                    <a:pt x="397" y="2634"/>
                  </a:lnTo>
                  <a:cubicBezTo>
                    <a:pt x="412" y="2670"/>
                    <a:pt x="385" y="2701"/>
                    <a:pt x="414" y="2701"/>
                  </a:cubicBezTo>
                  <a:cubicBezTo>
                    <a:pt x="420" y="2701"/>
                    <a:pt x="429" y="2699"/>
                    <a:pt x="442" y="2696"/>
                  </a:cubicBezTo>
                  <a:lnTo>
                    <a:pt x="442" y="2696"/>
                  </a:lnTo>
                  <a:cubicBezTo>
                    <a:pt x="336" y="2722"/>
                    <a:pt x="318" y="2996"/>
                    <a:pt x="283" y="3023"/>
                  </a:cubicBezTo>
                  <a:cubicBezTo>
                    <a:pt x="300" y="3084"/>
                    <a:pt x="291" y="3137"/>
                    <a:pt x="274" y="3208"/>
                  </a:cubicBezTo>
                  <a:cubicBezTo>
                    <a:pt x="277" y="3202"/>
                    <a:pt x="286" y="3197"/>
                    <a:pt x="296" y="3197"/>
                  </a:cubicBezTo>
                  <a:cubicBezTo>
                    <a:pt x="312" y="3197"/>
                    <a:pt x="329" y="3210"/>
                    <a:pt x="318" y="3243"/>
                  </a:cubicBezTo>
                  <a:cubicBezTo>
                    <a:pt x="304" y="3237"/>
                    <a:pt x="292" y="3235"/>
                    <a:pt x="282" y="3235"/>
                  </a:cubicBezTo>
                  <a:cubicBezTo>
                    <a:pt x="221" y="3235"/>
                    <a:pt x="236" y="3338"/>
                    <a:pt x="173" y="3365"/>
                  </a:cubicBezTo>
                  <a:lnTo>
                    <a:pt x="173" y="3365"/>
                  </a:lnTo>
                  <a:cubicBezTo>
                    <a:pt x="174" y="3365"/>
                    <a:pt x="176" y="3364"/>
                    <a:pt x="177" y="3364"/>
                  </a:cubicBezTo>
                  <a:cubicBezTo>
                    <a:pt x="208" y="3364"/>
                    <a:pt x="169" y="3491"/>
                    <a:pt x="213" y="3491"/>
                  </a:cubicBezTo>
                  <a:cubicBezTo>
                    <a:pt x="219" y="3491"/>
                    <a:pt x="228" y="3488"/>
                    <a:pt x="238" y="3482"/>
                  </a:cubicBezTo>
                  <a:lnTo>
                    <a:pt x="238" y="3482"/>
                  </a:lnTo>
                  <a:cubicBezTo>
                    <a:pt x="232" y="3499"/>
                    <a:pt x="224" y="3503"/>
                    <a:pt x="215" y="3503"/>
                  </a:cubicBezTo>
                  <a:cubicBezTo>
                    <a:pt x="206" y="3503"/>
                    <a:pt x="196" y="3499"/>
                    <a:pt x="186" y="3499"/>
                  </a:cubicBezTo>
                  <a:cubicBezTo>
                    <a:pt x="177" y="3499"/>
                    <a:pt x="169" y="3501"/>
                    <a:pt x="159" y="3508"/>
                  </a:cubicBezTo>
                  <a:cubicBezTo>
                    <a:pt x="186" y="3632"/>
                    <a:pt x="97" y="3755"/>
                    <a:pt x="97" y="3897"/>
                  </a:cubicBezTo>
                  <a:cubicBezTo>
                    <a:pt x="102" y="3897"/>
                    <a:pt x="110" y="3892"/>
                    <a:pt x="120" y="3892"/>
                  </a:cubicBezTo>
                  <a:cubicBezTo>
                    <a:pt x="130" y="3892"/>
                    <a:pt x="141" y="3897"/>
                    <a:pt x="150" y="3914"/>
                  </a:cubicBezTo>
                  <a:lnTo>
                    <a:pt x="71" y="3976"/>
                  </a:lnTo>
                  <a:cubicBezTo>
                    <a:pt x="71" y="4012"/>
                    <a:pt x="150" y="4012"/>
                    <a:pt x="97" y="4056"/>
                  </a:cubicBezTo>
                  <a:cubicBezTo>
                    <a:pt x="102" y="4056"/>
                    <a:pt x="108" y="4053"/>
                    <a:pt x="115" y="4053"/>
                  </a:cubicBezTo>
                  <a:cubicBezTo>
                    <a:pt x="121" y="4053"/>
                    <a:pt x="128" y="4056"/>
                    <a:pt x="133" y="4065"/>
                  </a:cubicBezTo>
                  <a:cubicBezTo>
                    <a:pt x="35" y="4329"/>
                    <a:pt x="150" y="4621"/>
                    <a:pt x="0" y="4895"/>
                  </a:cubicBezTo>
                  <a:cubicBezTo>
                    <a:pt x="9" y="4882"/>
                    <a:pt x="16" y="4877"/>
                    <a:pt x="22" y="4877"/>
                  </a:cubicBezTo>
                  <a:cubicBezTo>
                    <a:pt x="32" y="4877"/>
                    <a:pt x="35" y="4895"/>
                    <a:pt x="35" y="4912"/>
                  </a:cubicBezTo>
                  <a:cubicBezTo>
                    <a:pt x="38" y="4906"/>
                    <a:pt x="43" y="4904"/>
                    <a:pt x="49" y="4904"/>
                  </a:cubicBezTo>
                  <a:cubicBezTo>
                    <a:pt x="61" y="4904"/>
                    <a:pt x="77" y="4912"/>
                    <a:pt x="88" y="4912"/>
                  </a:cubicBezTo>
                  <a:lnTo>
                    <a:pt x="27" y="5027"/>
                  </a:lnTo>
                  <a:cubicBezTo>
                    <a:pt x="80" y="5045"/>
                    <a:pt x="27" y="5151"/>
                    <a:pt x="80" y="5159"/>
                  </a:cubicBezTo>
                  <a:lnTo>
                    <a:pt x="71" y="5124"/>
                  </a:lnTo>
                  <a:lnTo>
                    <a:pt x="71" y="5124"/>
                  </a:lnTo>
                  <a:cubicBezTo>
                    <a:pt x="82" y="5134"/>
                    <a:pt x="95" y="5138"/>
                    <a:pt x="108" y="5138"/>
                  </a:cubicBezTo>
                  <a:cubicBezTo>
                    <a:pt x="160" y="5138"/>
                    <a:pt x="221" y="5071"/>
                    <a:pt x="283" y="5071"/>
                  </a:cubicBezTo>
                  <a:cubicBezTo>
                    <a:pt x="286" y="5071"/>
                    <a:pt x="288" y="5071"/>
                    <a:pt x="291" y="5071"/>
                  </a:cubicBezTo>
                  <a:cubicBezTo>
                    <a:pt x="230" y="5018"/>
                    <a:pt x="406" y="4930"/>
                    <a:pt x="309" y="4842"/>
                  </a:cubicBezTo>
                  <a:cubicBezTo>
                    <a:pt x="313" y="4838"/>
                    <a:pt x="316" y="4837"/>
                    <a:pt x="319" y="4837"/>
                  </a:cubicBezTo>
                  <a:cubicBezTo>
                    <a:pt x="329" y="4837"/>
                    <a:pt x="337" y="4852"/>
                    <a:pt x="348" y="4852"/>
                  </a:cubicBezTo>
                  <a:cubicBezTo>
                    <a:pt x="349" y="4852"/>
                    <a:pt x="351" y="4851"/>
                    <a:pt x="353" y="4850"/>
                  </a:cubicBezTo>
                  <a:cubicBezTo>
                    <a:pt x="318" y="4824"/>
                    <a:pt x="309" y="4797"/>
                    <a:pt x="327" y="4744"/>
                  </a:cubicBezTo>
                  <a:lnTo>
                    <a:pt x="327" y="4744"/>
                  </a:lnTo>
                  <a:lnTo>
                    <a:pt x="336" y="4753"/>
                  </a:lnTo>
                  <a:cubicBezTo>
                    <a:pt x="336" y="4612"/>
                    <a:pt x="371" y="4550"/>
                    <a:pt x="406" y="4400"/>
                  </a:cubicBezTo>
                  <a:lnTo>
                    <a:pt x="406" y="4400"/>
                  </a:lnTo>
                  <a:lnTo>
                    <a:pt x="371" y="4409"/>
                  </a:lnTo>
                  <a:cubicBezTo>
                    <a:pt x="371" y="4374"/>
                    <a:pt x="389" y="4365"/>
                    <a:pt x="397" y="4347"/>
                  </a:cubicBezTo>
                  <a:cubicBezTo>
                    <a:pt x="391" y="4343"/>
                    <a:pt x="386" y="4341"/>
                    <a:pt x="382" y="4341"/>
                  </a:cubicBezTo>
                  <a:cubicBezTo>
                    <a:pt x="357" y="4341"/>
                    <a:pt x="375" y="4415"/>
                    <a:pt x="345" y="4415"/>
                  </a:cubicBezTo>
                  <a:cubicBezTo>
                    <a:pt x="340" y="4415"/>
                    <a:pt x="334" y="4413"/>
                    <a:pt x="327" y="4409"/>
                  </a:cubicBezTo>
                  <a:cubicBezTo>
                    <a:pt x="406" y="4365"/>
                    <a:pt x="344" y="4170"/>
                    <a:pt x="442" y="4144"/>
                  </a:cubicBezTo>
                  <a:cubicBezTo>
                    <a:pt x="442" y="4126"/>
                    <a:pt x="435" y="4121"/>
                    <a:pt x="427" y="4121"/>
                  </a:cubicBezTo>
                  <a:cubicBezTo>
                    <a:pt x="419" y="4121"/>
                    <a:pt x="410" y="4126"/>
                    <a:pt x="403" y="4126"/>
                  </a:cubicBezTo>
                  <a:cubicBezTo>
                    <a:pt x="398" y="4126"/>
                    <a:pt x="395" y="4122"/>
                    <a:pt x="397" y="4109"/>
                  </a:cubicBezTo>
                  <a:lnTo>
                    <a:pt x="424" y="4091"/>
                  </a:lnTo>
                  <a:lnTo>
                    <a:pt x="397" y="4073"/>
                  </a:lnTo>
                  <a:cubicBezTo>
                    <a:pt x="397" y="4047"/>
                    <a:pt x="433" y="4029"/>
                    <a:pt x="459" y="4029"/>
                  </a:cubicBezTo>
                  <a:cubicBezTo>
                    <a:pt x="450" y="4038"/>
                    <a:pt x="459" y="4056"/>
                    <a:pt x="459" y="4065"/>
                  </a:cubicBezTo>
                  <a:cubicBezTo>
                    <a:pt x="495" y="4020"/>
                    <a:pt x="468" y="3941"/>
                    <a:pt x="477" y="3923"/>
                  </a:cubicBezTo>
                  <a:lnTo>
                    <a:pt x="477" y="3923"/>
                  </a:lnTo>
                  <a:lnTo>
                    <a:pt x="450" y="3976"/>
                  </a:lnTo>
                  <a:cubicBezTo>
                    <a:pt x="450" y="3826"/>
                    <a:pt x="503" y="3667"/>
                    <a:pt x="477" y="3526"/>
                  </a:cubicBezTo>
                  <a:lnTo>
                    <a:pt x="459" y="3526"/>
                  </a:lnTo>
                  <a:cubicBezTo>
                    <a:pt x="442" y="3420"/>
                    <a:pt x="486" y="3455"/>
                    <a:pt x="495" y="3340"/>
                  </a:cubicBezTo>
                  <a:cubicBezTo>
                    <a:pt x="486" y="3314"/>
                    <a:pt x="486" y="3287"/>
                    <a:pt x="495" y="3252"/>
                  </a:cubicBezTo>
                  <a:cubicBezTo>
                    <a:pt x="496" y="3259"/>
                    <a:pt x="499" y="3262"/>
                    <a:pt x="503" y="3262"/>
                  </a:cubicBezTo>
                  <a:cubicBezTo>
                    <a:pt x="515" y="3262"/>
                    <a:pt x="533" y="3238"/>
                    <a:pt x="546" y="3238"/>
                  </a:cubicBezTo>
                  <a:cubicBezTo>
                    <a:pt x="550" y="3238"/>
                    <a:pt x="554" y="3242"/>
                    <a:pt x="556" y="3252"/>
                  </a:cubicBezTo>
                  <a:cubicBezTo>
                    <a:pt x="548" y="3137"/>
                    <a:pt x="548" y="3190"/>
                    <a:pt x="495" y="3102"/>
                  </a:cubicBezTo>
                  <a:lnTo>
                    <a:pt x="530" y="3093"/>
                  </a:lnTo>
                  <a:cubicBezTo>
                    <a:pt x="503" y="3067"/>
                    <a:pt x="495" y="3058"/>
                    <a:pt x="503" y="2996"/>
                  </a:cubicBezTo>
                  <a:lnTo>
                    <a:pt x="503" y="2996"/>
                  </a:lnTo>
                  <a:cubicBezTo>
                    <a:pt x="506" y="3013"/>
                    <a:pt x="512" y="3017"/>
                    <a:pt x="520" y="3017"/>
                  </a:cubicBezTo>
                  <a:cubicBezTo>
                    <a:pt x="529" y="3017"/>
                    <a:pt x="541" y="3010"/>
                    <a:pt x="552" y="3010"/>
                  </a:cubicBezTo>
                  <a:cubicBezTo>
                    <a:pt x="560" y="3010"/>
                    <a:pt x="569" y="3015"/>
                    <a:pt x="574" y="3031"/>
                  </a:cubicBezTo>
                  <a:cubicBezTo>
                    <a:pt x="671" y="2943"/>
                    <a:pt x="556" y="2846"/>
                    <a:pt x="671" y="2820"/>
                  </a:cubicBezTo>
                  <a:cubicBezTo>
                    <a:pt x="658" y="2806"/>
                    <a:pt x="647" y="2801"/>
                    <a:pt x="638" y="2801"/>
                  </a:cubicBezTo>
                  <a:cubicBezTo>
                    <a:pt x="602" y="2801"/>
                    <a:pt x="592" y="2878"/>
                    <a:pt x="586" y="2878"/>
                  </a:cubicBezTo>
                  <a:cubicBezTo>
                    <a:pt x="585" y="2878"/>
                    <a:pt x="584" y="2876"/>
                    <a:pt x="583" y="2872"/>
                  </a:cubicBezTo>
                  <a:cubicBezTo>
                    <a:pt x="579" y="2874"/>
                    <a:pt x="576" y="2875"/>
                    <a:pt x="573" y="2875"/>
                  </a:cubicBezTo>
                  <a:cubicBezTo>
                    <a:pt x="546" y="2875"/>
                    <a:pt x="540" y="2807"/>
                    <a:pt x="556" y="2775"/>
                  </a:cubicBezTo>
                  <a:cubicBezTo>
                    <a:pt x="573" y="2743"/>
                    <a:pt x="665" y="2748"/>
                    <a:pt x="707" y="2678"/>
                  </a:cubicBezTo>
                  <a:lnTo>
                    <a:pt x="707" y="2678"/>
                  </a:lnTo>
                  <a:cubicBezTo>
                    <a:pt x="742" y="2652"/>
                    <a:pt x="707" y="2608"/>
                    <a:pt x="759" y="2572"/>
                  </a:cubicBezTo>
                  <a:cubicBezTo>
                    <a:pt x="715" y="2537"/>
                    <a:pt x="777" y="2528"/>
                    <a:pt x="724" y="2493"/>
                  </a:cubicBezTo>
                  <a:lnTo>
                    <a:pt x="724" y="2493"/>
                  </a:lnTo>
                  <a:lnTo>
                    <a:pt x="706" y="2581"/>
                  </a:lnTo>
                  <a:cubicBezTo>
                    <a:pt x="706" y="2528"/>
                    <a:pt x="645" y="2457"/>
                    <a:pt x="715" y="2396"/>
                  </a:cubicBezTo>
                  <a:cubicBezTo>
                    <a:pt x="733" y="2405"/>
                    <a:pt x="733" y="2431"/>
                    <a:pt x="733" y="2457"/>
                  </a:cubicBezTo>
                  <a:cubicBezTo>
                    <a:pt x="768" y="2440"/>
                    <a:pt x="742" y="2405"/>
                    <a:pt x="777" y="2396"/>
                  </a:cubicBezTo>
                  <a:lnTo>
                    <a:pt x="777" y="2396"/>
                  </a:lnTo>
                  <a:cubicBezTo>
                    <a:pt x="830" y="2422"/>
                    <a:pt x="742" y="2493"/>
                    <a:pt x="768" y="2563"/>
                  </a:cubicBezTo>
                  <a:cubicBezTo>
                    <a:pt x="796" y="2550"/>
                    <a:pt x="774" y="2486"/>
                    <a:pt x="795" y="2486"/>
                  </a:cubicBezTo>
                  <a:cubicBezTo>
                    <a:pt x="800" y="2486"/>
                    <a:pt x="808" y="2490"/>
                    <a:pt x="821" y="2502"/>
                  </a:cubicBezTo>
                  <a:cubicBezTo>
                    <a:pt x="751" y="2431"/>
                    <a:pt x="865" y="2422"/>
                    <a:pt x="830" y="2334"/>
                  </a:cubicBezTo>
                  <a:lnTo>
                    <a:pt x="830" y="2334"/>
                  </a:lnTo>
                  <a:lnTo>
                    <a:pt x="865" y="2360"/>
                  </a:lnTo>
                  <a:cubicBezTo>
                    <a:pt x="865" y="2343"/>
                    <a:pt x="857" y="2316"/>
                    <a:pt x="865" y="2307"/>
                  </a:cubicBezTo>
                  <a:lnTo>
                    <a:pt x="901" y="2360"/>
                  </a:lnTo>
                  <a:cubicBezTo>
                    <a:pt x="874" y="2290"/>
                    <a:pt x="971" y="2290"/>
                    <a:pt x="980" y="2237"/>
                  </a:cubicBezTo>
                  <a:lnTo>
                    <a:pt x="980" y="2237"/>
                  </a:lnTo>
                  <a:cubicBezTo>
                    <a:pt x="963" y="2266"/>
                    <a:pt x="951" y="2275"/>
                    <a:pt x="941" y="2275"/>
                  </a:cubicBezTo>
                  <a:cubicBezTo>
                    <a:pt x="925" y="2275"/>
                    <a:pt x="915" y="2250"/>
                    <a:pt x="892" y="2250"/>
                  </a:cubicBezTo>
                  <a:cubicBezTo>
                    <a:pt x="887" y="2250"/>
                    <a:pt x="881" y="2251"/>
                    <a:pt x="874" y="2254"/>
                  </a:cubicBezTo>
                  <a:cubicBezTo>
                    <a:pt x="891" y="2126"/>
                    <a:pt x="992" y="2230"/>
                    <a:pt x="1046" y="2123"/>
                  </a:cubicBezTo>
                  <a:lnTo>
                    <a:pt x="1046" y="2123"/>
                  </a:lnTo>
                  <a:cubicBezTo>
                    <a:pt x="1039" y="2132"/>
                    <a:pt x="1025" y="2139"/>
                    <a:pt x="1013" y="2139"/>
                  </a:cubicBezTo>
                  <a:cubicBezTo>
                    <a:pt x="1005" y="2139"/>
                    <a:pt x="998" y="2135"/>
                    <a:pt x="998" y="2122"/>
                  </a:cubicBezTo>
                  <a:cubicBezTo>
                    <a:pt x="1016" y="2104"/>
                    <a:pt x="1051" y="2087"/>
                    <a:pt x="1077" y="2078"/>
                  </a:cubicBezTo>
                  <a:cubicBezTo>
                    <a:pt x="1096" y="2044"/>
                    <a:pt x="1091" y="2037"/>
                    <a:pt x="1079" y="2037"/>
                  </a:cubicBezTo>
                  <a:cubicBezTo>
                    <a:pt x="1071" y="2037"/>
                    <a:pt x="1059" y="2041"/>
                    <a:pt x="1050" y="2041"/>
                  </a:cubicBezTo>
                  <a:cubicBezTo>
                    <a:pt x="1040" y="2041"/>
                    <a:pt x="1033" y="2038"/>
                    <a:pt x="1033" y="2025"/>
                  </a:cubicBezTo>
                  <a:cubicBezTo>
                    <a:pt x="1095" y="2025"/>
                    <a:pt x="1042" y="1981"/>
                    <a:pt x="1051" y="1937"/>
                  </a:cubicBezTo>
                  <a:lnTo>
                    <a:pt x="1051" y="1937"/>
                  </a:lnTo>
                  <a:lnTo>
                    <a:pt x="1086" y="1954"/>
                  </a:lnTo>
                  <a:cubicBezTo>
                    <a:pt x="1166" y="1884"/>
                    <a:pt x="1033" y="1884"/>
                    <a:pt x="1113" y="1822"/>
                  </a:cubicBezTo>
                  <a:lnTo>
                    <a:pt x="1113" y="1822"/>
                  </a:lnTo>
                  <a:lnTo>
                    <a:pt x="1139" y="1884"/>
                  </a:lnTo>
                  <a:lnTo>
                    <a:pt x="1157" y="1839"/>
                  </a:lnTo>
                  <a:lnTo>
                    <a:pt x="1183" y="1875"/>
                  </a:lnTo>
                  <a:cubicBezTo>
                    <a:pt x="1192" y="1813"/>
                    <a:pt x="1210" y="1804"/>
                    <a:pt x="1254" y="1769"/>
                  </a:cubicBezTo>
                  <a:cubicBezTo>
                    <a:pt x="1219" y="1760"/>
                    <a:pt x="1192" y="1716"/>
                    <a:pt x="1227" y="1680"/>
                  </a:cubicBezTo>
                  <a:cubicBezTo>
                    <a:pt x="1232" y="1680"/>
                    <a:pt x="1235" y="1679"/>
                    <a:pt x="1238" y="1679"/>
                  </a:cubicBezTo>
                  <a:cubicBezTo>
                    <a:pt x="1255" y="1679"/>
                    <a:pt x="1256" y="1689"/>
                    <a:pt x="1261" y="1689"/>
                  </a:cubicBezTo>
                  <a:cubicBezTo>
                    <a:pt x="1266" y="1689"/>
                    <a:pt x="1272" y="1684"/>
                    <a:pt x="1289" y="1663"/>
                  </a:cubicBezTo>
                  <a:lnTo>
                    <a:pt x="1289" y="1663"/>
                  </a:lnTo>
                  <a:cubicBezTo>
                    <a:pt x="1298" y="1689"/>
                    <a:pt x="1307" y="1725"/>
                    <a:pt x="1263" y="1725"/>
                  </a:cubicBezTo>
                  <a:cubicBezTo>
                    <a:pt x="1272" y="1733"/>
                    <a:pt x="1272" y="1751"/>
                    <a:pt x="1280" y="1760"/>
                  </a:cubicBezTo>
                  <a:cubicBezTo>
                    <a:pt x="1325" y="1751"/>
                    <a:pt x="1342" y="1698"/>
                    <a:pt x="1360" y="1680"/>
                  </a:cubicBezTo>
                  <a:lnTo>
                    <a:pt x="1360" y="1680"/>
                  </a:lnTo>
                  <a:cubicBezTo>
                    <a:pt x="1351" y="1689"/>
                    <a:pt x="1342" y="1698"/>
                    <a:pt x="1333" y="1698"/>
                  </a:cubicBezTo>
                  <a:lnTo>
                    <a:pt x="1360" y="1583"/>
                  </a:lnTo>
                  <a:cubicBezTo>
                    <a:pt x="1386" y="1583"/>
                    <a:pt x="1386" y="1601"/>
                    <a:pt x="1386" y="1619"/>
                  </a:cubicBezTo>
                  <a:cubicBezTo>
                    <a:pt x="1395" y="1601"/>
                    <a:pt x="1386" y="1583"/>
                    <a:pt x="1404" y="1557"/>
                  </a:cubicBezTo>
                  <a:cubicBezTo>
                    <a:pt x="1429" y="1582"/>
                    <a:pt x="1454" y="1599"/>
                    <a:pt x="1442" y="1639"/>
                  </a:cubicBezTo>
                  <a:lnTo>
                    <a:pt x="1442" y="1639"/>
                  </a:lnTo>
                  <a:lnTo>
                    <a:pt x="1475" y="1548"/>
                  </a:lnTo>
                  <a:cubicBezTo>
                    <a:pt x="1479" y="1550"/>
                    <a:pt x="1484" y="1551"/>
                    <a:pt x="1490" y="1551"/>
                  </a:cubicBezTo>
                  <a:cubicBezTo>
                    <a:pt x="1500" y="1551"/>
                    <a:pt x="1513" y="1549"/>
                    <a:pt x="1522" y="1549"/>
                  </a:cubicBezTo>
                  <a:cubicBezTo>
                    <a:pt x="1530" y="1549"/>
                    <a:pt x="1536" y="1550"/>
                    <a:pt x="1536" y="1557"/>
                  </a:cubicBezTo>
                  <a:cubicBezTo>
                    <a:pt x="1589" y="1539"/>
                    <a:pt x="1581" y="1424"/>
                    <a:pt x="1642" y="1389"/>
                  </a:cubicBezTo>
                  <a:cubicBezTo>
                    <a:pt x="1642" y="1389"/>
                    <a:pt x="1642" y="1371"/>
                    <a:pt x="1651" y="1363"/>
                  </a:cubicBezTo>
                  <a:cubicBezTo>
                    <a:pt x="1695" y="1318"/>
                    <a:pt x="1775" y="1310"/>
                    <a:pt x="1793" y="1221"/>
                  </a:cubicBezTo>
                  <a:lnTo>
                    <a:pt x="1872" y="1230"/>
                  </a:lnTo>
                  <a:cubicBezTo>
                    <a:pt x="1907" y="1177"/>
                    <a:pt x="1775" y="1221"/>
                    <a:pt x="1837" y="1124"/>
                  </a:cubicBezTo>
                  <a:cubicBezTo>
                    <a:pt x="1847" y="1107"/>
                    <a:pt x="1855" y="1101"/>
                    <a:pt x="1863" y="1101"/>
                  </a:cubicBezTo>
                  <a:cubicBezTo>
                    <a:pt x="1883" y="1101"/>
                    <a:pt x="1897" y="1142"/>
                    <a:pt x="1916" y="1142"/>
                  </a:cubicBezTo>
                  <a:cubicBezTo>
                    <a:pt x="1925" y="1089"/>
                    <a:pt x="1925" y="1001"/>
                    <a:pt x="2004" y="992"/>
                  </a:cubicBezTo>
                  <a:lnTo>
                    <a:pt x="2004" y="992"/>
                  </a:lnTo>
                  <a:cubicBezTo>
                    <a:pt x="1987" y="1009"/>
                    <a:pt x="1969" y="1018"/>
                    <a:pt x="1960" y="1036"/>
                  </a:cubicBezTo>
                  <a:lnTo>
                    <a:pt x="2013" y="1027"/>
                  </a:lnTo>
                  <a:lnTo>
                    <a:pt x="2013" y="1027"/>
                  </a:lnTo>
                  <a:cubicBezTo>
                    <a:pt x="2013" y="1107"/>
                    <a:pt x="1969" y="1124"/>
                    <a:pt x="2031" y="1124"/>
                  </a:cubicBezTo>
                  <a:cubicBezTo>
                    <a:pt x="1960" y="1036"/>
                    <a:pt x="2163" y="974"/>
                    <a:pt x="2093" y="886"/>
                  </a:cubicBezTo>
                  <a:lnTo>
                    <a:pt x="2137" y="877"/>
                  </a:lnTo>
                  <a:lnTo>
                    <a:pt x="2137" y="877"/>
                  </a:lnTo>
                  <a:cubicBezTo>
                    <a:pt x="2128" y="886"/>
                    <a:pt x="2128" y="895"/>
                    <a:pt x="2119" y="895"/>
                  </a:cubicBezTo>
                  <a:cubicBezTo>
                    <a:pt x="2208" y="895"/>
                    <a:pt x="2102" y="806"/>
                    <a:pt x="2172" y="753"/>
                  </a:cubicBezTo>
                  <a:cubicBezTo>
                    <a:pt x="2185" y="749"/>
                    <a:pt x="2199" y="745"/>
                    <a:pt x="2208" y="745"/>
                  </a:cubicBezTo>
                  <a:cubicBezTo>
                    <a:pt x="2216" y="745"/>
                    <a:pt x="2221" y="749"/>
                    <a:pt x="2216" y="762"/>
                  </a:cubicBezTo>
                  <a:lnTo>
                    <a:pt x="2243" y="700"/>
                  </a:lnTo>
                  <a:cubicBezTo>
                    <a:pt x="2248" y="695"/>
                    <a:pt x="2252" y="693"/>
                    <a:pt x="2256" y="693"/>
                  </a:cubicBezTo>
                  <a:cubicBezTo>
                    <a:pt x="2264" y="693"/>
                    <a:pt x="2267" y="706"/>
                    <a:pt x="2261" y="718"/>
                  </a:cubicBezTo>
                  <a:lnTo>
                    <a:pt x="2322" y="639"/>
                  </a:lnTo>
                  <a:cubicBezTo>
                    <a:pt x="2322" y="621"/>
                    <a:pt x="2331" y="577"/>
                    <a:pt x="2331" y="559"/>
                  </a:cubicBezTo>
                  <a:cubicBezTo>
                    <a:pt x="2335" y="558"/>
                    <a:pt x="2338" y="557"/>
                    <a:pt x="2340" y="557"/>
                  </a:cubicBezTo>
                  <a:cubicBezTo>
                    <a:pt x="2351" y="557"/>
                    <a:pt x="2334" y="577"/>
                    <a:pt x="2349" y="577"/>
                  </a:cubicBezTo>
                  <a:lnTo>
                    <a:pt x="2366" y="524"/>
                  </a:lnTo>
                  <a:cubicBezTo>
                    <a:pt x="2402" y="524"/>
                    <a:pt x="2393" y="577"/>
                    <a:pt x="2358" y="603"/>
                  </a:cubicBezTo>
                  <a:cubicBezTo>
                    <a:pt x="2378" y="611"/>
                    <a:pt x="2392" y="615"/>
                    <a:pt x="2402" y="615"/>
                  </a:cubicBezTo>
                  <a:cubicBezTo>
                    <a:pt x="2445" y="615"/>
                    <a:pt x="2398" y="545"/>
                    <a:pt x="2499" y="524"/>
                  </a:cubicBezTo>
                  <a:lnTo>
                    <a:pt x="2499" y="524"/>
                  </a:lnTo>
                  <a:lnTo>
                    <a:pt x="2472" y="568"/>
                  </a:lnTo>
                  <a:cubicBezTo>
                    <a:pt x="2487" y="573"/>
                    <a:pt x="2498" y="575"/>
                    <a:pt x="2508" y="575"/>
                  </a:cubicBezTo>
                  <a:cubicBezTo>
                    <a:pt x="2549" y="575"/>
                    <a:pt x="2564" y="541"/>
                    <a:pt x="2614" y="541"/>
                  </a:cubicBezTo>
                  <a:cubicBezTo>
                    <a:pt x="2596" y="533"/>
                    <a:pt x="2472" y="541"/>
                    <a:pt x="2490" y="480"/>
                  </a:cubicBezTo>
                  <a:lnTo>
                    <a:pt x="2490" y="480"/>
                  </a:lnTo>
                  <a:cubicBezTo>
                    <a:pt x="2482" y="495"/>
                    <a:pt x="2481" y="525"/>
                    <a:pt x="2462" y="525"/>
                  </a:cubicBezTo>
                  <a:cubicBezTo>
                    <a:pt x="2460" y="525"/>
                    <a:pt x="2458" y="525"/>
                    <a:pt x="2455" y="524"/>
                  </a:cubicBezTo>
                  <a:cubicBezTo>
                    <a:pt x="2437" y="480"/>
                    <a:pt x="2464" y="488"/>
                    <a:pt x="2490" y="480"/>
                  </a:cubicBezTo>
                  <a:lnTo>
                    <a:pt x="2490" y="480"/>
                  </a:lnTo>
                  <a:cubicBezTo>
                    <a:pt x="2490" y="480"/>
                    <a:pt x="2490" y="480"/>
                    <a:pt x="2490" y="480"/>
                  </a:cubicBezTo>
                  <a:cubicBezTo>
                    <a:pt x="2508" y="480"/>
                    <a:pt x="2525" y="471"/>
                    <a:pt x="2534" y="427"/>
                  </a:cubicBezTo>
                  <a:cubicBezTo>
                    <a:pt x="2543" y="439"/>
                    <a:pt x="2550" y="444"/>
                    <a:pt x="2557" y="444"/>
                  </a:cubicBezTo>
                  <a:cubicBezTo>
                    <a:pt x="2569" y="444"/>
                    <a:pt x="2579" y="426"/>
                    <a:pt x="2596" y="409"/>
                  </a:cubicBezTo>
                  <a:lnTo>
                    <a:pt x="2631" y="453"/>
                  </a:lnTo>
                  <a:cubicBezTo>
                    <a:pt x="2649" y="427"/>
                    <a:pt x="2631" y="400"/>
                    <a:pt x="2631" y="374"/>
                  </a:cubicBezTo>
                  <a:cubicBezTo>
                    <a:pt x="2638" y="370"/>
                    <a:pt x="2644" y="369"/>
                    <a:pt x="2650" y="369"/>
                  </a:cubicBezTo>
                  <a:cubicBezTo>
                    <a:pt x="2677" y="369"/>
                    <a:pt x="2698" y="396"/>
                    <a:pt x="2720" y="418"/>
                  </a:cubicBezTo>
                  <a:cubicBezTo>
                    <a:pt x="2764" y="400"/>
                    <a:pt x="2649" y="374"/>
                    <a:pt x="2702" y="338"/>
                  </a:cubicBezTo>
                  <a:cubicBezTo>
                    <a:pt x="2755" y="338"/>
                    <a:pt x="2764" y="303"/>
                    <a:pt x="2817" y="268"/>
                  </a:cubicBezTo>
                  <a:cubicBezTo>
                    <a:pt x="2843" y="285"/>
                    <a:pt x="2817" y="303"/>
                    <a:pt x="2826" y="312"/>
                  </a:cubicBezTo>
                  <a:cubicBezTo>
                    <a:pt x="2834" y="303"/>
                    <a:pt x="2843" y="285"/>
                    <a:pt x="2852" y="268"/>
                  </a:cubicBezTo>
                  <a:cubicBezTo>
                    <a:pt x="2852" y="268"/>
                    <a:pt x="2852" y="285"/>
                    <a:pt x="2852" y="294"/>
                  </a:cubicBezTo>
                  <a:cubicBezTo>
                    <a:pt x="2870" y="277"/>
                    <a:pt x="2852" y="232"/>
                    <a:pt x="2896" y="224"/>
                  </a:cubicBezTo>
                  <a:cubicBezTo>
                    <a:pt x="2899" y="213"/>
                    <a:pt x="2903" y="209"/>
                    <a:pt x="2907" y="209"/>
                  </a:cubicBezTo>
                  <a:cubicBezTo>
                    <a:pt x="2926" y="209"/>
                    <a:pt x="2957" y="284"/>
                    <a:pt x="2998" y="284"/>
                  </a:cubicBezTo>
                  <a:cubicBezTo>
                    <a:pt x="3005" y="284"/>
                    <a:pt x="3012" y="282"/>
                    <a:pt x="3020" y="277"/>
                  </a:cubicBezTo>
                  <a:lnTo>
                    <a:pt x="3020" y="277"/>
                  </a:lnTo>
                  <a:cubicBezTo>
                    <a:pt x="3029" y="294"/>
                    <a:pt x="3002" y="303"/>
                    <a:pt x="3002" y="330"/>
                  </a:cubicBezTo>
                  <a:cubicBezTo>
                    <a:pt x="3082" y="312"/>
                    <a:pt x="3073" y="321"/>
                    <a:pt x="3152" y="294"/>
                  </a:cubicBezTo>
                  <a:lnTo>
                    <a:pt x="3188" y="356"/>
                  </a:lnTo>
                  <a:cubicBezTo>
                    <a:pt x="3170" y="303"/>
                    <a:pt x="3241" y="285"/>
                    <a:pt x="3311" y="285"/>
                  </a:cubicBezTo>
                  <a:cubicBezTo>
                    <a:pt x="3302" y="259"/>
                    <a:pt x="3302" y="241"/>
                    <a:pt x="3302" y="232"/>
                  </a:cubicBezTo>
                  <a:lnTo>
                    <a:pt x="3302" y="232"/>
                  </a:lnTo>
                  <a:lnTo>
                    <a:pt x="3382" y="259"/>
                  </a:lnTo>
                  <a:cubicBezTo>
                    <a:pt x="3391" y="268"/>
                    <a:pt x="3373" y="277"/>
                    <a:pt x="3347" y="285"/>
                  </a:cubicBezTo>
                  <a:lnTo>
                    <a:pt x="3364" y="285"/>
                  </a:lnTo>
                  <a:cubicBezTo>
                    <a:pt x="3382" y="321"/>
                    <a:pt x="3347" y="338"/>
                    <a:pt x="3311" y="347"/>
                  </a:cubicBezTo>
                  <a:cubicBezTo>
                    <a:pt x="3311" y="330"/>
                    <a:pt x="3311" y="321"/>
                    <a:pt x="3311" y="303"/>
                  </a:cubicBezTo>
                  <a:cubicBezTo>
                    <a:pt x="3276" y="312"/>
                    <a:pt x="3241" y="338"/>
                    <a:pt x="3223" y="365"/>
                  </a:cubicBezTo>
                  <a:lnTo>
                    <a:pt x="3249" y="365"/>
                  </a:lnTo>
                  <a:cubicBezTo>
                    <a:pt x="3241" y="374"/>
                    <a:pt x="3232" y="374"/>
                    <a:pt x="3232" y="382"/>
                  </a:cubicBezTo>
                  <a:cubicBezTo>
                    <a:pt x="3232" y="382"/>
                    <a:pt x="3249" y="382"/>
                    <a:pt x="3267" y="374"/>
                  </a:cubicBezTo>
                  <a:lnTo>
                    <a:pt x="3267" y="374"/>
                  </a:lnTo>
                  <a:lnTo>
                    <a:pt x="3241" y="435"/>
                  </a:lnTo>
                  <a:lnTo>
                    <a:pt x="3241" y="435"/>
                  </a:lnTo>
                  <a:lnTo>
                    <a:pt x="3258" y="418"/>
                  </a:lnTo>
                  <a:lnTo>
                    <a:pt x="3311" y="515"/>
                  </a:lnTo>
                  <a:cubicBezTo>
                    <a:pt x="3353" y="515"/>
                    <a:pt x="3396" y="510"/>
                    <a:pt x="3440" y="510"/>
                  </a:cubicBezTo>
                  <a:cubicBezTo>
                    <a:pt x="3499" y="510"/>
                    <a:pt x="3560" y="519"/>
                    <a:pt x="3620" y="559"/>
                  </a:cubicBezTo>
                  <a:cubicBezTo>
                    <a:pt x="3567" y="568"/>
                    <a:pt x="3567" y="603"/>
                    <a:pt x="3532" y="639"/>
                  </a:cubicBezTo>
                  <a:cubicBezTo>
                    <a:pt x="3549" y="579"/>
                    <a:pt x="3458" y="593"/>
                    <a:pt x="3413" y="546"/>
                  </a:cubicBezTo>
                  <a:lnTo>
                    <a:pt x="3413" y="546"/>
                  </a:lnTo>
                  <a:cubicBezTo>
                    <a:pt x="3432" y="570"/>
                    <a:pt x="3408" y="586"/>
                    <a:pt x="3400" y="586"/>
                  </a:cubicBezTo>
                  <a:lnTo>
                    <a:pt x="3514" y="621"/>
                  </a:lnTo>
                  <a:cubicBezTo>
                    <a:pt x="3479" y="656"/>
                    <a:pt x="3506" y="665"/>
                    <a:pt x="3514" y="700"/>
                  </a:cubicBezTo>
                  <a:cubicBezTo>
                    <a:pt x="3528" y="676"/>
                    <a:pt x="3543" y="668"/>
                    <a:pt x="3558" y="668"/>
                  </a:cubicBezTo>
                  <a:cubicBezTo>
                    <a:pt x="3594" y="668"/>
                    <a:pt x="3634" y="715"/>
                    <a:pt x="3664" y="727"/>
                  </a:cubicBezTo>
                  <a:cubicBezTo>
                    <a:pt x="3655" y="736"/>
                    <a:pt x="3643" y="746"/>
                    <a:pt x="3629" y="746"/>
                  </a:cubicBezTo>
                  <a:cubicBezTo>
                    <a:pt x="3616" y="746"/>
                    <a:pt x="3601" y="739"/>
                    <a:pt x="3585" y="718"/>
                  </a:cubicBezTo>
                  <a:lnTo>
                    <a:pt x="3585" y="718"/>
                  </a:lnTo>
                  <a:cubicBezTo>
                    <a:pt x="3585" y="748"/>
                    <a:pt x="3599" y="756"/>
                    <a:pt x="3619" y="756"/>
                  </a:cubicBezTo>
                  <a:cubicBezTo>
                    <a:pt x="3638" y="756"/>
                    <a:pt x="3662" y="748"/>
                    <a:pt x="3682" y="748"/>
                  </a:cubicBezTo>
                  <a:cubicBezTo>
                    <a:pt x="3700" y="748"/>
                    <a:pt x="3715" y="755"/>
                    <a:pt x="3717" y="780"/>
                  </a:cubicBezTo>
                  <a:cubicBezTo>
                    <a:pt x="3711" y="774"/>
                    <a:pt x="3709" y="767"/>
                    <a:pt x="3703" y="767"/>
                  </a:cubicBezTo>
                  <a:cubicBezTo>
                    <a:pt x="3700" y="767"/>
                    <a:pt x="3696" y="768"/>
                    <a:pt x="3691" y="771"/>
                  </a:cubicBezTo>
                  <a:cubicBezTo>
                    <a:pt x="3735" y="780"/>
                    <a:pt x="3770" y="842"/>
                    <a:pt x="3744" y="850"/>
                  </a:cubicBezTo>
                  <a:lnTo>
                    <a:pt x="3735" y="842"/>
                  </a:lnTo>
                  <a:lnTo>
                    <a:pt x="3735" y="842"/>
                  </a:lnTo>
                  <a:cubicBezTo>
                    <a:pt x="3782" y="904"/>
                    <a:pt x="3890" y="1007"/>
                    <a:pt x="3957" y="1007"/>
                  </a:cubicBezTo>
                  <a:cubicBezTo>
                    <a:pt x="3962" y="1007"/>
                    <a:pt x="3968" y="1006"/>
                    <a:pt x="3972" y="1005"/>
                  </a:cubicBezTo>
                  <a:lnTo>
                    <a:pt x="3972" y="1005"/>
                  </a:lnTo>
                  <a:cubicBezTo>
                    <a:pt x="3952" y="1016"/>
                    <a:pt x="3910" y="1046"/>
                    <a:pt x="3903" y="1054"/>
                  </a:cubicBezTo>
                  <a:lnTo>
                    <a:pt x="4185" y="1009"/>
                  </a:lnTo>
                  <a:lnTo>
                    <a:pt x="4185" y="1009"/>
                  </a:lnTo>
                  <a:cubicBezTo>
                    <a:pt x="4138" y="1033"/>
                    <a:pt x="4070" y="1147"/>
                    <a:pt x="4006" y="1147"/>
                  </a:cubicBezTo>
                  <a:cubicBezTo>
                    <a:pt x="3998" y="1147"/>
                    <a:pt x="3990" y="1146"/>
                    <a:pt x="3982" y="1142"/>
                  </a:cubicBezTo>
                  <a:lnTo>
                    <a:pt x="3982" y="1142"/>
                  </a:lnTo>
                  <a:cubicBezTo>
                    <a:pt x="3991" y="1168"/>
                    <a:pt x="4000" y="1195"/>
                    <a:pt x="4044" y="1212"/>
                  </a:cubicBezTo>
                  <a:cubicBezTo>
                    <a:pt x="4044" y="1196"/>
                    <a:pt x="4083" y="1132"/>
                    <a:pt x="4103" y="1132"/>
                  </a:cubicBezTo>
                  <a:cubicBezTo>
                    <a:pt x="4104" y="1132"/>
                    <a:pt x="4105" y="1133"/>
                    <a:pt x="4106" y="1133"/>
                  </a:cubicBezTo>
                  <a:cubicBezTo>
                    <a:pt x="4089" y="1219"/>
                    <a:pt x="4105" y="1188"/>
                    <a:pt x="4106" y="1269"/>
                  </a:cubicBezTo>
                  <a:lnTo>
                    <a:pt x="4106" y="1269"/>
                  </a:lnTo>
                  <a:cubicBezTo>
                    <a:pt x="4111" y="1254"/>
                    <a:pt x="4155" y="1231"/>
                    <a:pt x="4183" y="1231"/>
                  </a:cubicBezTo>
                  <a:cubicBezTo>
                    <a:pt x="4192" y="1231"/>
                    <a:pt x="4199" y="1233"/>
                    <a:pt x="4203" y="1239"/>
                  </a:cubicBezTo>
                  <a:cubicBezTo>
                    <a:pt x="4194" y="1239"/>
                    <a:pt x="4132" y="1301"/>
                    <a:pt x="4124" y="1301"/>
                  </a:cubicBezTo>
                  <a:lnTo>
                    <a:pt x="4247" y="1301"/>
                  </a:lnTo>
                  <a:cubicBezTo>
                    <a:pt x="4221" y="1301"/>
                    <a:pt x="4185" y="1354"/>
                    <a:pt x="4177" y="1380"/>
                  </a:cubicBezTo>
                  <a:cubicBezTo>
                    <a:pt x="4177" y="1379"/>
                    <a:pt x="4179" y="1378"/>
                    <a:pt x="4180" y="1378"/>
                  </a:cubicBezTo>
                  <a:cubicBezTo>
                    <a:pt x="4192" y="1378"/>
                    <a:pt x="4222" y="1443"/>
                    <a:pt x="4238" y="1451"/>
                  </a:cubicBezTo>
                  <a:lnTo>
                    <a:pt x="4238" y="1407"/>
                  </a:lnTo>
                  <a:cubicBezTo>
                    <a:pt x="4257" y="1445"/>
                    <a:pt x="4290" y="1450"/>
                    <a:pt x="4324" y="1450"/>
                  </a:cubicBezTo>
                  <a:cubicBezTo>
                    <a:pt x="4337" y="1450"/>
                    <a:pt x="4351" y="1449"/>
                    <a:pt x="4364" y="1449"/>
                  </a:cubicBezTo>
                  <a:cubicBezTo>
                    <a:pt x="4397" y="1449"/>
                    <a:pt x="4429" y="1454"/>
                    <a:pt x="4450" y="1486"/>
                  </a:cubicBezTo>
                  <a:cubicBezTo>
                    <a:pt x="4424" y="1486"/>
                    <a:pt x="4336" y="1530"/>
                    <a:pt x="4353" y="1575"/>
                  </a:cubicBezTo>
                  <a:cubicBezTo>
                    <a:pt x="4385" y="1569"/>
                    <a:pt x="4465" y="1555"/>
                    <a:pt x="4542" y="1555"/>
                  </a:cubicBezTo>
                  <a:cubicBezTo>
                    <a:pt x="4596" y="1555"/>
                    <a:pt x="4647" y="1562"/>
                    <a:pt x="4680" y="1583"/>
                  </a:cubicBezTo>
                  <a:lnTo>
                    <a:pt x="4671" y="1610"/>
                  </a:lnTo>
                  <a:lnTo>
                    <a:pt x="4733" y="1654"/>
                  </a:lnTo>
                  <a:cubicBezTo>
                    <a:pt x="4645" y="1654"/>
                    <a:pt x="4459" y="1636"/>
                    <a:pt x="4371" y="1627"/>
                  </a:cubicBezTo>
                  <a:lnTo>
                    <a:pt x="4371" y="1627"/>
                  </a:lnTo>
                  <a:cubicBezTo>
                    <a:pt x="4371" y="1663"/>
                    <a:pt x="4353" y="1654"/>
                    <a:pt x="4380" y="1689"/>
                  </a:cubicBezTo>
                  <a:cubicBezTo>
                    <a:pt x="4377" y="1701"/>
                    <a:pt x="4371" y="1705"/>
                    <a:pt x="4365" y="1705"/>
                  </a:cubicBezTo>
                  <a:cubicBezTo>
                    <a:pt x="4351" y="1705"/>
                    <a:pt x="4333" y="1686"/>
                    <a:pt x="4327" y="1680"/>
                  </a:cubicBezTo>
                  <a:lnTo>
                    <a:pt x="4327" y="1680"/>
                  </a:lnTo>
                  <a:lnTo>
                    <a:pt x="4380" y="1786"/>
                  </a:lnTo>
                  <a:cubicBezTo>
                    <a:pt x="4387" y="1780"/>
                    <a:pt x="4395" y="1778"/>
                    <a:pt x="4403" y="1778"/>
                  </a:cubicBezTo>
                  <a:cubicBezTo>
                    <a:pt x="4435" y="1778"/>
                    <a:pt x="4470" y="1818"/>
                    <a:pt x="4497" y="1818"/>
                  </a:cubicBezTo>
                  <a:cubicBezTo>
                    <a:pt x="4502" y="1818"/>
                    <a:pt x="4507" y="1816"/>
                    <a:pt x="4512" y="1813"/>
                  </a:cubicBezTo>
                  <a:lnTo>
                    <a:pt x="4388" y="1725"/>
                  </a:lnTo>
                  <a:cubicBezTo>
                    <a:pt x="4403" y="1713"/>
                    <a:pt x="4427" y="1707"/>
                    <a:pt x="4455" y="1707"/>
                  </a:cubicBezTo>
                  <a:cubicBezTo>
                    <a:pt x="4513" y="1707"/>
                    <a:pt x="4585" y="1733"/>
                    <a:pt x="4609" y="1786"/>
                  </a:cubicBezTo>
                  <a:cubicBezTo>
                    <a:pt x="4600" y="1822"/>
                    <a:pt x="4512" y="1822"/>
                    <a:pt x="4494" y="1839"/>
                  </a:cubicBezTo>
                  <a:cubicBezTo>
                    <a:pt x="4521" y="1839"/>
                    <a:pt x="4574" y="1892"/>
                    <a:pt x="4556" y="1901"/>
                  </a:cubicBezTo>
                  <a:lnTo>
                    <a:pt x="4512" y="1884"/>
                  </a:lnTo>
                  <a:lnTo>
                    <a:pt x="4512" y="1884"/>
                  </a:lnTo>
                  <a:cubicBezTo>
                    <a:pt x="4521" y="1937"/>
                    <a:pt x="4618" y="1919"/>
                    <a:pt x="4600" y="1998"/>
                  </a:cubicBezTo>
                  <a:cubicBezTo>
                    <a:pt x="4600" y="2015"/>
                    <a:pt x="4562" y="2070"/>
                    <a:pt x="4586" y="2070"/>
                  </a:cubicBezTo>
                  <a:cubicBezTo>
                    <a:pt x="4587" y="2070"/>
                    <a:pt x="4589" y="2070"/>
                    <a:pt x="4592" y="2069"/>
                  </a:cubicBezTo>
                  <a:cubicBezTo>
                    <a:pt x="4636" y="2016"/>
                    <a:pt x="4812" y="1919"/>
                    <a:pt x="4865" y="1919"/>
                  </a:cubicBezTo>
                  <a:cubicBezTo>
                    <a:pt x="4865" y="1928"/>
                    <a:pt x="4856" y="2051"/>
                    <a:pt x="4839" y="2087"/>
                  </a:cubicBezTo>
                  <a:cubicBezTo>
                    <a:pt x="4821" y="2109"/>
                    <a:pt x="4788" y="2109"/>
                    <a:pt x="4756" y="2109"/>
                  </a:cubicBezTo>
                  <a:cubicBezTo>
                    <a:pt x="4724" y="2109"/>
                    <a:pt x="4693" y="2109"/>
                    <a:pt x="4680" y="2131"/>
                  </a:cubicBezTo>
                  <a:cubicBezTo>
                    <a:pt x="4682" y="2128"/>
                    <a:pt x="4687" y="2127"/>
                    <a:pt x="4691" y="2127"/>
                  </a:cubicBezTo>
                  <a:cubicBezTo>
                    <a:pt x="4703" y="2127"/>
                    <a:pt x="4718" y="2133"/>
                    <a:pt x="4724" y="2140"/>
                  </a:cubicBezTo>
                  <a:cubicBezTo>
                    <a:pt x="4724" y="2166"/>
                    <a:pt x="4680" y="2148"/>
                    <a:pt x="4706" y="2193"/>
                  </a:cubicBezTo>
                  <a:cubicBezTo>
                    <a:pt x="4711" y="2191"/>
                    <a:pt x="4714" y="2191"/>
                    <a:pt x="4718" y="2191"/>
                  </a:cubicBezTo>
                  <a:cubicBezTo>
                    <a:pt x="4744" y="2191"/>
                    <a:pt x="4746" y="2228"/>
                    <a:pt x="4750" y="2228"/>
                  </a:cubicBezTo>
                  <a:cubicBezTo>
                    <a:pt x="4752" y="2228"/>
                    <a:pt x="4754" y="2219"/>
                    <a:pt x="4759" y="2193"/>
                  </a:cubicBezTo>
                  <a:cubicBezTo>
                    <a:pt x="4795" y="2228"/>
                    <a:pt x="4768" y="2237"/>
                    <a:pt x="4786" y="2290"/>
                  </a:cubicBezTo>
                  <a:cubicBezTo>
                    <a:pt x="4793" y="2282"/>
                    <a:pt x="4808" y="2279"/>
                    <a:pt x="4826" y="2279"/>
                  </a:cubicBezTo>
                  <a:cubicBezTo>
                    <a:pt x="4870" y="2279"/>
                    <a:pt x="4935" y="2300"/>
                    <a:pt x="4954" y="2325"/>
                  </a:cubicBezTo>
                  <a:cubicBezTo>
                    <a:pt x="4945" y="2325"/>
                    <a:pt x="4927" y="2343"/>
                    <a:pt x="4918" y="2352"/>
                  </a:cubicBezTo>
                  <a:cubicBezTo>
                    <a:pt x="4954" y="2449"/>
                    <a:pt x="4945" y="2502"/>
                    <a:pt x="4980" y="2590"/>
                  </a:cubicBezTo>
                  <a:cubicBezTo>
                    <a:pt x="4964" y="2598"/>
                    <a:pt x="4963" y="2635"/>
                    <a:pt x="4942" y="2635"/>
                  </a:cubicBezTo>
                  <a:cubicBezTo>
                    <a:pt x="4940" y="2635"/>
                    <a:pt x="4938" y="2635"/>
                    <a:pt x="4936" y="2634"/>
                  </a:cubicBezTo>
                  <a:lnTo>
                    <a:pt x="4936" y="2634"/>
                  </a:lnTo>
                  <a:cubicBezTo>
                    <a:pt x="4954" y="2643"/>
                    <a:pt x="4971" y="2652"/>
                    <a:pt x="4980" y="2678"/>
                  </a:cubicBezTo>
                  <a:cubicBezTo>
                    <a:pt x="4974" y="2691"/>
                    <a:pt x="4970" y="2696"/>
                    <a:pt x="4966" y="2696"/>
                  </a:cubicBezTo>
                  <a:cubicBezTo>
                    <a:pt x="4956" y="2696"/>
                    <a:pt x="4949" y="2660"/>
                    <a:pt x="4932" y="2660"/>
                  </a:cubicBezTo>
                  <a:cubicBezTo>
                    <a:pt x="4926" y="2660"/>
                    <a:pt x="4919" y="2665"/>
                    <a:pt x="4909" y="2678"/>
                  </a:cubicBezTo>
                  <a:cubicBezTo>
                    <a:pt x="4912" y="2678"/>
                    <a:pt x="4914" y="2677"/>
                    <a:pt x="4916" y="2677"/>
                  </a:cubicBezTo>
                  <a:cubicBezTo>
                    <a:pt x="4949" y="2677"/>
                    <a:pt x="4982" y="2733"/>
                    <a:pt x="5015" y="2758"/>
                  </a:cubicBezTo>
                  <a:cubicBezTo>
                    <a:pt x="5060" y="2731"/>
                    <a:pt x="4989" y="2669"/>
                    <a:pt x="4954" y="2643"/>
                  </a:cubicBezTo>
                  <a:cubicBezTo>
                    <a:pt x="4968" y="2638"/>
                    <a:pt x="4983" y="2635"/>
                    <a:pt x="4998" y="2635"/>
                  </a:cubicBezTo>
                  <a:cubicBezTo>
                    <a:pt x="5059" y="2635"/>
                    <a:pt x="5127" y="2675"/>
                    <a:pt x="5183" y="2731"/>
                  </a:cubicBezTo>
                  <a:cubicBezTo>
                    <a:pt x="5218" y="2793"/>
                    <a:pt x="5148" y="2775"/>
                    <a:pt x="5166" y="2784"/>
                  </a:cubicBezTo>
                  <a:cubicBezTo>
                    <a:pt x="5201" y="2925"/>
                    <a:pt x="5316" y="2855"/>
                    <a:pt x="5307" y="2987"/>
                  </a:cubicBezTo>
                  <a:cubicBezTo>
                    <a:pt x="5280" y="3040"/>
                    <a:pt x="5227" y="3014"/>
                    <a:pt x="5201" y="3040"/>
                  </a:cubicBezTo>
                  <a:cubicBezTo>
                    <a:pt x="5166" y="2987"/>
                    <a:pt x="5192" y="2943"/>
                    <a:pt x="5183" y="2899"/>
                  </a:cubicBezTo>
                  <a:lnTo>
                    <a:pt x="5183" y="2899"/>
                  </a:lnTo>
                  <a:lnTo>
                    <a:pt x="5174" y="2961"/>
                  </a:lnTo>
                  <a:cubicBezTo>
                    <a:pt x="5157" y="2943"/>
                    <a:pt x="5130" y="2908"/>
                    <a:pt x="5139" y="2881"/>
                  </a:cubicBezTo>
                  <a:lnTo>
                    <a:pt x="5139" y="2881"/>
                  </a:lnTo>
                  <a:cubicBezTo>
                    <a:pt x="5113" y="2934"/>
                    <a:pt x="5210" y="3111"/>
                    <a:pt x="5210" y="3226"/>
                  </a:cubicBezTo>
                  <a:cubicBezTo>
                    <a:pt x="5230" y="3232"/>
                    <a:pt x="5245" y="3249"/>
                    <a:pt x="5259" y="3249"/>
                  </a:cubicBezTo>
                  <a:cubicBezTo>
                    <a:pt x="5263" y="3249"/>
                    <a:pt x="5267" y="3248"/>
                    <a:pt x="5271" y="3243"/>
                  </a:cubicBezTo>
                  <a:lnTo>
                    <a:pt x="5254" y="3208"/>
                  </a:lnTo>
                  <a:cubicBezTo>
                    <a:pt x="5257" y="3201"/>
                    <a:pt x="5262" y="3199"/>
                    <a:pt x="5267" y="3199"/>
                  </a:cubicBezTo>
                  <a:cubicBezTo>
                    <a:pt x="5283" y="3199"/>
                    <a:pt x="5306" y="3222"/>
                    <a:pt x="5317" y="3222"/>
                  </a:cubicBezTo>
                  <a:cubicBezTo>
                    <a:pt x="5322" y="3222"/>
                    <a:pt x="5324" y="3218"/>
                    <a:pt x="5324" y="3208"/>
                  </a:cubicBezTo>
                  <a:cubicBezTo>
                    <a:pt x="5360" y="3243"/>
                    <a:pt x="5422" y="3279"/>
                    <a:pt x="5422" y="3349"/>
                  </a:cubicBezTo>
                  <a:lnTo>
                    <a:pt x="5377" y="3376"/>
                  </a:lnTo>
                  <a:cubicBezTo>
                    <a:pt x="5386" y="3367"/>
                    <a:pt x="5395" y="3323"/>
                    <a:pt x="5369" y="3314"/>
                  </a:cubicBezTo>
                  <a:lnTo>
                    <a:pt x="5369" y="3314"/>
                  </a:lnTo>
                  <a:cubicBezTo>
                    <a:pt x="5404" y="3332"/>
                    <a:pt x="5333" y="3429"/>
                    <a:pt x="5413" y="3438"/>
                  </a:cubicBezTo>
                  <a:lnTo>
                    <a:pt x="5430" y="3376"/>
                  </a:lnTo>
                  <a:cubicBezTo>
                    <a:pt x="5466" y="3411"/>
                    <a:pt x="5536" y="3446"/>
                    <a:pt x="5545" y="3508"/>
                  </a:cubicBezTo>
                  <a:cubicBezTo>
                    <a:pt x="5581" y="3464"/>
                    <a:pt x="5536" y="3499"/>
                    <a:pt x="5581" y="3438"/>
                  </a:cubicBezTo>
                  <a:lnTo>
                    <a:pt x="5581" y="3438"/>
                  </a:lnTo>
                  <a:cubicBezTo>
                    <a:pt x="5572" y="3446"/>
                    <a:pt x="5565" y="3450"/>
                    <a:pt x="5559" y="3450"/>
                  </a:cubicBezTo>
                  <a:cubicBezTo>
                    <a:pt x="5528" y="3450"/>
                    <a:pt x="5522" y="3362"/>
                    <a:pt x="5498" y="3362"/>
                  </a:cubicBezTo>
                  <a:cubicBezTo>
                    <a:pt x="5494" y="3362"/>
                    <a:pt x="5490" y="3365"/>
                    <a:pt x="5484" y="3371"/>
                  </a:cubicBezTo>
                  <a:lnTo>
                    <a:pt x="5484" y="3371"/>
                  </a:lnTo>
                  <a:cubicBezTo>
                    <a:pt x="5522" y="3312"/>
                    <a:pt x="5486" y="3300"/>
                    <a:pt x="5519" y="3235"/>
                  </a:cubicBezTo>
                  <a:lnTo>
                    <a:pt x="5519" y="3235"/>
                  </a:lnTo>
                  <a:cubicBezTo>
                    <a:pt x="5510" y="3239"/>
                    <a:pt x="5503" y="3246"/>
                    <a:pt x="5498" y="3246"/>
                  </a:cubicBezTo>
                  <a:cubicBezTo>
                    <a:pt x="5492" y="3246"/>
                    <a:pt x="5488" y="3239"/>
                    <a:pt x="5483" y="3217"/>
                  </a:cubicBezTo>
                  <a:cubicBezTo>
                    <a:pt x="5475" y="3217"/>
                    <a:pt x="5475" y="3208"/>
                    <a:pt x="5466" y="3208"/>
                  </a:cubicBezTo>
                  <a:cubicBezTo>
                    <a:pt x="5466" y="3226"/>
                    <a:pt x="5457" y="3235"/>
                    <a:pt x="5448" y="3243"/>
                  </a:cubicBezTo>
                  <a:cubicBezTo>
                    <a:pt x="5404" y="3235"/>
                    <a:pt x="5377" y="3164"/>
                    <a:pt x="5351" y="3146"/>
                  </a:cubicBezTo>
                  <a:cubicBezTo>
                    <a:pt x="5351" y="3133"/>
                    <a:pt x="5355" y="3130"/>
                    <a:pt x="5360" y="3130"/>
                  </a:cubicBezTo>
                  <a:cubicBezTo>
                    <a:pt x="5365" y="3130"/>
                    <a:pt x="5372" y="3134"/>
                    <a:pt x="5378" y="3134"/>
                  </a:cubicBezTo>
                  <a:cubicBezTo>
                    <a:pt x="5381" y="3134"/>
                    <a:pt x="5384" y="3133"/>
                    <a:pt x="5386" y="3129"/>
                  </a:cubicBezTo>
                  <a:lnTo>
                    <a:pt x="5342" y="3102"/>
                  </a:lnTo>
                  <a:cubicBezTo>
                    <a:pt x="5368" y="3089"/>
                    <a:pt x="5375" y="3044"/>
                    <a:pt x="5394" y="3044"/>
                  </a:cubicBezTo>
                  <a:cubicBezTo>
                    <a:pt x="5401" y="3044"/>
                    <a:pt x="5410" y="3050"/>
                    <a:pt x="5422" y="3067"/>
                  </a:cubicBezTo>
                  <a:lnTo>
                    <a:pt x="5404" y="3005"/>
                  </a:lnTo>
                  <a:cubicBezTo>
                    <a:pt x="5413" y="2970"/>
                    <a:pt x="5404" y="2917"/>
                    <a:pt x="5377" y="2890"/>
                  </a:cubicBezTo>
                  <a:cubicBezTo>
                    <a:pt x="5377" y="2873"/>
                    <a:pt x="5351" y="2856"/>
                    <a:pt x="5343" y="2851"/>
                  </a:cubicBezTo>
                  <a:lnTo>
                    <a:pt x="5343" y="2851"/>
                  </a:lnTo>
                  <a:cubicBezTo>
                    <a:pt x="5344" y="2852"/>
                    <a:pt x="5347" y="2853"/>
                    <a:pt x="5351" y="2855"/>
                  </a:cubicBezTo>
                  <a:lnTo>
                    <a:pt x="5298" y="2775"/>
                  </a:lnTo>
                  <a:lnTo>
                    <a:pt x="5298" y="2767"/>
                  </a:lnTo>
                  <a:cubicBezTo>
                    <a:pt x="5271" y="2678"/>
                    <a:pt x="5174" y="2608"/>
                    <a:pt x="5210" y="2484"/>
                  </a:cubicBezTo>
                  <a:cubicBezTo>
                    <a:pt x="5183" y="2457"/>
                    <a:pt x="5166" y="2431"/>
                    <a:pt x="5157" y="2378"/>
                  </a:cubicBezTo>
                  <a:lnTo>
                    <a:pt x="5183" y="2360"/>
                  </a:lnTo>
                  <a:cubicBezTo>
                    <a:pt x="5157" y="2325"/>
                    <a:pt x="5166" y="2228"/>
                    <a:pt x="5130" y="2228"/>
                  </a:cubicBezTo>
                  <a:cubicBezTo>
                    <a:pt x="5192" y="2148"/>
                    <a:pt x="5068" y="2025"/>
                    <a:pt x="5051" y="1954"/>
                  </a:cubicBezTo>
                  <a:lnTo>
                    <a:pt x="5015" y="1972"/>
                  </a:lnTo>
                  <a:cubicBezTo>
                    <a:pt x="4998" y="1919"/>
                    <a:pt x="4962" y="1884"/>
                    <a:pt x="4918" y="1831"/>
                  </a:cubicBezTo>
                  <a:lnTo>
                    <a:pt x="4883" y="1848"/>
                  </a:lnTo>
                  <a:cubicBezTo>
                    <a:pt x="4839" y="1813"/>
                    <a:pt x="4848" y="1716"/>
                    <a:pt x="4795" y="1636"/>
                  </a:cubicBezTo>
                  <a:cubicBezTo>
                    <a:pt x="4812" y="1636"/>
                    <a:pt x="4821" y="1654"/>
                    <a:pt x="4821" y="1672"/>
                  </a:cubicBezTo>
                  <a:cubicBezTo>
                    <a:pt x="4839" y="1539"/>
                    <a:pt x="4653" y="1522"/>
                    <a:pt x="4653" y="1407"/>
                  </a:cubicBezTo>
                  <a:cubicBezTo>
                    <a:pt x="4627" y="1398"/>
                    <a:pt x="4618" y="1380"/>
                    <a:pt x="4618" y="1363"/>
                  </a:cubicBezTo>
                  <a:cubicBezTo>
                    <a:pt x="4618" y="1359"/>
                    <a:pt x="4618" y="1356"/>
                    <a:pt x="4618" y="1354"/>
                  </a:cubicBezTo>
                  <a:cubicBezTo>
                    <a:pt x="4609" y="1336"/>
                    <a:pt x="4583" y="1318"/>
                    <a:pt x="4565" y="1301"/>
                  </a:cubicBezTo>
                  <a:lnTo>
                    <a:pt x="4592" y="1274"/>
                  </a:lnTo>
                  <a:lnTo>
                    <a:pt x="4583" y="1265"/>
                  </a:lnTo>
                  <a:cubicBezTo>
                    <a:pt x="4583" y="1258"/>
                    <a:pt x="4580" y="1255"/>
                    <a:pt x="4577" y="1255"/>
                  </a:cubicBezTo>
                  <a:cubicBezTo>
                    <a:pt x="4568" y="1255"/>
                    <a:pt x="4551" y="1273"/>
                    <a:pt x="4539" y="1292"/>
                  </a:cubicBezTo>
                  <a:cubicBezTo>
                    <a:pt x="4530" y="1283"/>
                    <a:pt x="4512" y="1283"/>
                    <a:pt x="4494" y="1274"/>
                  </a:cubicBezTo>
                  <a:cubicBezTo>
                    <a:pt x="4539" y="1221"/>
                    <a:pt x="4441" y="1239"/>
                    <a:pt x="4477" y="1168"/>
                  </a:cubicBezTo>
                  <a:lnTo>
                    <a:pt x="4477" y="1168"/>
                  </a:lnTo>
                  <a:cubicBezTo>
                    <a:pt x="4475" y="1169"/>
                    <a:pt x="4474" y="1169"/>
                    <a:pt x="4472" y="1169"/>
                  </a:cubicBezTo>
                  <a:cubicBezTo>
                    <a:pt x="4441" y="1169"/>
                    <a:pt x="4389" y="1108"/>
                    <a:pt x="4338" y="1108"/>
                  </a:cubicBezTo>
                  <a:cubicBezTo>
                    <a:pt x="4333" y="1108"/>
                    <a:pt x="4328" y="1108"/>
                    <a:pt x="4323" y="1110"/>
                  </a:cubicBezTo>
                  <a:lnTo>
                    <a:pt x="4323" y="1110"/>
                  </a:lnTo>
                  <a:cubicBezTo>
                    <a:pt x="4308" y="1085"/>
                    <a:pt x="4298" y="1062"/>
                    <a:pt x="4265" y="1054"/>
                  </a:cubicBezTo>
                  <a:lnTo>
                    <a:pt x="4291" y="1009"/>
                  </a:lnTo>
                  <a:lnTo>
                    <a:pt x="4203" y="1009"/>
                  </a:lnTo>
                  <a:cubicBezTo>
                    <a:pt x="4195" y="963"/>
                    <a:pt x="4201" y="937"/>
                    <a:pt x="4238" y="937"/>
                  </a:cubicBezTo>
                  <a:cubicBezTo>
                    <a:pt x="4243" y="937"/>
                    <a:pt x="4249" y="938"/>
                    <a:pt x="4256" y="939"/>
                  </a:cubicBezTo>
                  <a:cubicBezTo>
                    <a:pt x="4150" y="903"/>
                    <a:pt x="4185" y="895"/>
                    <a:pt x="4088" y="877"/>
                  </a:cubicBezTo>
                  <a:lnTo>
                    <a:pt x="4115" y="859"/>
                  </a:lnTo>
                  <a:cubicBezTo>
                    <a:pt x="4097" y="842"/>
                    <a:pt x="4035" y="833"/>
                    <a:pt x="4044" y="806"/>
                  </a:cubicBezTo>
                  <a:cubicBezTo>
                    <a:pt x="4044" y="718"/>
                    <a:pt x="3832" y="577"/>
                    <a:pt x="3753" y="427"/>
                  </a:cubicBezTo>
                  <a:cubicBezTo>
                    <a:pt x="3743" y="448"/>
                    <a:pt x="3736" y="456"/>
                    <a:pt x="3731" y="456"/>
                  </a:cubicBezTo>
                  <a:cubicBezTo>
                    <a:pt x="3716" y="456"/>
                    <a:pt x="3715" y="390"/>
                    <a:pt x="3691" y="390"/>
                  </a:cubicBezTo>
                  <a:cubicBezTo>
                    <a:pt x="3686" y="390"/>
                    <a:pt x="3680" y="393"/>
                    <a:pt x="3673" y="400"/>
                  </a:cubicBezTo>
                  <a:cubicBezTo>
                    <a:pt x="3682" y="374"/>
                    <a:pt x="3673" y="347"/>
                    <a:pt x="3709" y="347"/>
                  </a:cubicBezTo>
                  <a:cubicBezTo>
                    <a:pt x="3634" y="314"/>
                    <a:pt x="3637" y="249"/>
                    <a:pt x="3564" y="249"/>
                  </a:cubicBezTo>
                  <a:cubicBezTo>
                    <a:pt x="3560" y="249"/>
                    <a:pt x="3555" y="250"/>
                    <a:pt x="3550" y="250"/>
                  </a:cubicBezTo>
                  <a:cubicBezTo>
                    <a:pt x="3558" y="224"/>
                    <a:pt x="3585" y="232"/>
                    <a:pt x="3585" y="215"/>
                  </a:cubicBezTo>
                  <a:cubicBezTo>
                    <a:pt x="3576" y="215"/>
                    <a:pt x="3550" y="215"/>
                    <a:pt x="3558" y="197"/>
                  </a:cubicBezTo>
                  <a:cubicBezTo>
                    <a:pt x="3558" y="190"/>
                    <a:pt x="3562" y="187"/>
                    <a:pt x="3567" y="187"/>
                  </a:cubicBezTo>
                  <a:cubicBezTo>
                    <a:pt x="3573" y="187"/>
                    <a:pt x="3584" y="192"/>
                    <a:pt x="3594" y="197"/>
                  </a:cubicBezTo>
                  <a:cubicBezTo>
                    <a:pt x="3571" y="177"/>
                    <a:pt x="3550" y="169"/>
                    <a:pt x="3531" y="169"/>
                  </a:cubicBezTo>
                  <a:cubicBezTo>
                    <a:pt x="3490" y="169"/>
                    <a:pt x="3456" y="205"/>
                    <a:pt x="3426" y="241"/>
                  </a:cubicBezTo>
                  <a:cubicBezTo>
                    <a:pt x="3414" y="205"/>
                    <a:pt x="3402" y="185"/>
                    <a:pt x="3378" y="185"/>
                  </a:cubicBezTo>
                  <a:cubicBezTo>
                    <a:pt x="3367" y="185"/>
                    <a:pt x="3354" y="189"/>
                    <a:pt x="3338" y="197"/>
                  </a:cubicBezTo>
                  <a:cubicBezTo>
                    <a:pt x="3338" y="177"/>
                    <a:pt x="3333" y="152"/>
                    <a:pt x="3349" y="152"/>
                  </a:cubicBezTo>
                  <a:cubicBezTo>
                    <a:pt x="3354" y="152"/>
                    <a:pt x="3362" y="155"/>
                    <a:pt x="3373" y="162"/>
                  </a:cubicBezTo>
                  <a:cubicBezTo>
                    <a:pt x="3358" y="140"/>
                    <a:pt x="3264" y="63"/>
                    <a:pt x="3218" y="63"/>
                  </a:cubicBezTo>
                  <a:cubicBezTo>
                    <a:pt x="3208" y="63"/>
                    <a:pt x="3201" y="66"/>
                    <a:pt x="3196" y="73"/>
                  </a:cubicBezTo>
                  <a:cubicBezTo>
                    <a:pt x="3196" y="56"/>
                    <a:pt x="3152" y="56"/>
                    <a:pt x="3143" y="56"/>
                  </a:cubicBezTo>
                  <a:cubicBezTo>
                    <a:pt x="3073" y="29"/>
                    <a:pt x="3073" y="20"/>
                    <a:pt x="2993" y="3"/>
                  </a:cubicBezTo>
                  <a:lnTo>
                    <a:pt x="2993" y="3"/>
                  </a:lnTo>
                  <a:lnTo>
                    <a:pt x="3020" y="20"/>
                  </a:lnTo>
                  <a:cubicBezTo>
                    <a:pt x="3005" y="38"/>
                    <a:pt x="2993" y="44"/>
                    <a:pt x="2982" y="44"/>
                  </a:cubicBezTo>
                  <a:cubicBezTo>
                    <a:pt x="2959" y="44"/>
                    <a:pt x="2937" y="20"/>
                    <a:pt x="2896" y="20"/>
                  </a:cubicBezTo>
                  <a:lnTo>
                    <a:pt x="2896" y="12"/>
                  </a:lnTo>
                  <a:cubicBezTo>
                    <a:pt x="2863" y="3"/>
                    <a:pt x="2843" y="0"/>
                    <a:pt x="2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8"/>
            <p:cNvSpPr/>
            <p:nvPr/>
          </p:nvSpPr>
          <p:spPr>
            <a:xfrm>
              <a:off x="1175017" y="4867239"/>
              <a:ext cx="1589" cy="2840"/>
            </a:xfrm>
            <a:custGeom>
              <a:rect b="b" l="l" r="r" t="t"/>
              <a:pathLst>
                <a:path extrusionOk="0" h="27" w="9">
                  <a:moveTo>
                    <a:pt x="9" y="0"/>
                  </a:moveTo>
                  <a:cubicBezTo>
                    <a:pt x="0" y="0"/>
                    <a:pt x="0" y="9"/>
                    <a:pt x="0" y="26"/>
                  </a:cubicBezTo>
                  <a:cubicBezTo>
                    <a:pt x="0"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8"/>
            <p:cNvSpPr/>
            <p:nvPr/>
          </p:nvSpPr>
          <p:spPr>
            <a:xfrm>
              <a:off x="895881" y="4975898"/>
              <a:ext cx="177" cy="947"/>
            </a:xfrm>
            <a:custGeom>
              <a:rect b="b" l="l" r="r" t="t"/>
              <a:pathLst>
                <a:path extrusionOk="0" h="9" w="1">
                  <a:moveTo>
                    <a:pt x="1" y="0"/>
                  </a:moveTo>
                  <a:lnTo>
                    <a:pt x="1" y="0"/>
                  </a:ln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8"/>
            <p:cNvSpPr/>
            <p:nvPr/>
          </p:nvSpPr>
          <p:spPr>
            <a:xfrm>
              <a:off x="1430672" y="5053843"/>
              <a:ext cx="1766" cy="2945"/>
            </a:xfrm>
            <a:custGeom>
              <a:rect b="b" l="l" r="r" t="t"/>
              <a:pathLst>
                <a:path extrusionOk="0" h="28" w="10">
                  <a:moveTo>
                    <a:pt x="9" y="1"/>
                  </a:moveTo>
                  <a:cubicBezTo>
                    <a:pt x="0" y="1"/>
                    <a:pt x="0" y="10"/>
                    <a:pt x="9" y="27"/>
                  </a:cubicBezTo>
                  <a:cubicBezTo>
                    <a:pt x="9" y="18"/>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8"/>
            <p:cNvSpPr/>
            <p:nvPr/>
          </p:nvSpPr>
          <p:spPr>
            <a:xfrm>
              <a:off x="1583393" y="5179227"/>
              <a:ext cx="4944" cy="4733"/>
            </a:xfrm>
            <a:custGeom>
              <a:rect b="b" l="l" r="r" t="t"/>
              <a:pathLst>
                <a:path extrusionOk="0" h="45" w="28">
                  <a:moveTo>
                    <a:pt x="24" y="33"/>
                  </a:moveTo>
                  <a:lnTo>
                    <a:pt x="27" y="36"/>
                  </a:lnTo>
                  <a:cubicBezTo>
                    <a:pt x="27" y="34"/>
                    <a:pt x="26" y="33"/>
                    <a:pt x="24" y="33"/>
                  </a:cubicBezTo>
                  <a:close/>
                  <a:moveTo>
                    <a:pt x="1" y="1"/>
                  </a:moveTo>
                  <a:cubicBezTo>
                    <a:pt x="9" y="18"/>
                    <a:pt x="9" y="27"/>
                    <a:pt x="1" y="45"/>
                  </a:cubicBezTo>
                  <a:cubicBezTo>
                    <a:pt x="7" y="39"/>
                    <a:pt x="17" y="32"/>
                    <a:pt x="23" y="32"/>
                  </a:cubicBezTo>
                  <a:cubicBezTo>
                    <a:pt x="24" y="32"/>
                    <a:pt x="24" y="33"/>
                    <a:pt x="24" y="33"/>
                  </a:cubicBezTo>
                  <a:lnTo>
                    <a:pt x="24" y="33"/>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8"/>
            <p:cNvSpPr/>
            <p:nvPr/>
          </p:nvSpPr>
          <p:spPr>
            <a:xfrm>
              <a:off x="1569445" y="5228665"/>
              <a:ext cx="6356" cy="3682"/>
            </a:xfrm>
            <a:custGeom>
              <a:rect b="b" l="l" r="r" t="t"/>
              <a:pathLst>
                <a:path extrusionOk="0" h="35" w="36">
                  <a:moveTo>
                    <a:pt x="11" y="0"/>
                  </a:moveTo>
                  <a:cubicBezTo>
                    <a:pt x="5" y="0"/>
                    <a:pt x="0" y="5"/>
                    <a:pt x="0" y="16"/>
                  </a:cubicBezTo>
                  <a:cubicBezTo>
                    <a:pt x="9" y="25"/>
                    <a:pt x="9" y="34"/>
                    <a:pt x="18" y="34"/>
                  </a:cubicBezTo>
                  <a:lnTo>
                    <a:pt x="35" y="25"/>
                  </a:lnTo>
                  <a:cubicBezTo>
                    <a:pt x="30" y="10"/>
                    <a:pt x="19"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8"/>
            <p:cNvSpPr/>
            <p:nvPr/>
          </p:nvSpPr>
          <p:spPr>
            <a:xfrm>
              <a:off x="1563089" y="5192270"/>
              <a:ext cx="14301" cy="6627"/>
            </a:xfrm>
            <a:custGeom>
              <a:rect b="b" l="l" r="r" t="t"/>
              <a:pathLst>
                <a:path extrusionOk="0" h="63" w="81">
                  <a:moveTo>
                    <a:pt x="27" y="0"/>
                  </a:moveTo>
                  <a:cubicBezTo>
                    <a:pt x="1" y="18"/>
                    <a:pt x="18" y="36"/>
                    <a:pt x="36" y="62"/>
                  </a:cubicBezTo>
                  <a:cubicBezTo>
                    <a:pt x="80" y="53"/>
                    <a:pt x="54" y="27"/>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8"/>
            <p:cNvSpPr/>
            <p:nvPr/>
          </p:nvSpPr>
          <p:spPr>
            <a:xfrm>
              <a:off x="1570858" y="5199738"/>
              <a:ext cx="4944" cy="2840"/>
            </a:xfrm>
            <a:custGeom>
              <a:rect b="b" l="l" r="r" t="t"/>
              <a:pathLst>
                <a:path extrusionOk="0" h="27" w="28">
                  <a:moveTo>
                    <a:pt x="1" y="0"/>
                  </a:moveTo>
                  <a:cubicBezTo>
                    <a:pt x="1" y="9"/>
                    <a:pt x="1" y="18"/>
                    <a:pt x="10" y="27"/>
                  </a:cubicBezTo>
                  <a:cubicBezTo>
                    <a:pt x="27" y="27"/>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8"/>
            <p:cNvSpPr/>
            <p:nvPr/>
          </p:nvSpPr>
          <p:spPr>
            <a:xfrm>
              <a:off x="1560794" y="5154297"/>
              <a:ext cx="14125" cy="3682"/>
            </a:xfrm>
            <a:custGeom>
              <a:rect b="b" l="l" r="r" t="t"/>
              <a:pathLst>
                <a:path extrusionOk="0" h="35" w="80">
                  <a:moveTo>
                    <a:pt x="11" y="1"/>
                  </a:moveTo>
                  <a:cubicBezTo>
                    <a:pt x="2" y="1"/>
                    <a:pt x="0" y="7"/>
                    <a:pt x="14" y="26"/>
                  </a:cubicBezTo>
                  <a:cubicBezTo>
                    <a:pt x="14" y="32"/>
                    <a:pt x="20" y="34"/>
                    <a:pt x="27" y="34"/>
                  </a:cubicBezTo>
                  <a:cubicBezTo>
                    <a:pt x="35" y="34"/>
                    <a:pt x="44" y="32"/>
                    <a:pt x="48" y="32"/>
                  </a:cubicBezTo>
                  <a:cubicBezTo>
                    <a:pt x="50" y="32"/>
                    <a:pt x="51" y="33"/>
                    <a:pt x="49" y="35"/>
                  </a:cubicBezTo>
                  <a:cubicBezTo>
                    <a:pt x="80" y="35"/>
                    <a:pt x="29"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8"/>
            <p:cNvSpPr/>
            <p:nvPr/>
          </p:nvSpPr>
          <p:spPr>
            <a:xfrm>
              <a:off x="1550730" y="5195952"/>
              <a:ext cx="7945" cy="2945"/>
            </a:xfrm>
            <a:custGeom>
              <a:rect b="b" l="l" r="r" t="t"/>
              <a:pathLst>
                <a:path extrusionOk="0" h="28" w="45">
                  <a:moveTo>
                    <a:pt x="0" y="1"/>
                  </a:moveTo>
                  <a:lnTo>
                    <a:pt x="0" y="27"/>
                  </a:lnTo>
                  <a:lnTo>
                    <a:pt x="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8"/>
            <p:cNvSpPr/>
            <p:nvPr/>
          </p:nvSpPr>
          <p:spPr>
            <a:xfrm>
              <a:off x="1541373" y="5173547"/>
              <a:ext cx="4767" cy="5785"/>
            </a:xfrm>
            <a:custGeom>
              <a:rect b="b" l="l" r="r" t="t"/>
              <a:pathLst>
                <a:path extrusionOk="0" h="55" w="27">
                  <a:moveTo>
                    <a:pt x="5" y="0"/>
                  </a:moveTo>
                  <a:cubicBezTo>
                    <a:pt x="4" y="0"/>
                    <a:pt x="2" y="1"/>
                    <a:pt x="0" y="2"/>
                  </a:cubicBezTo>
                  <a:lnTo>
                    <a:pt x="9" y="46"/>
                  </a:lnTo>
                  <a:cubicBezTo>
                    <a:pt x="18" y="46"/>
                    <a:pt x="18" y="55"/>
                    <a:pt x="27" y="55"/>
                  </a:cubicBezTo>
                  <a:cubicBezTo>
                    <a:pt x="19" y="31"/>
                    <a:pt x="18"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8"/>
            <p:cNvSpPr/>
            <p:nvPr/>
          </p:nvSpPr>
          <p:spPr>
            <a:xfrm>
              <a:off x="1545963" y="5179227"/>
              <a:ext cx="3355" cy="3892"/>
            </a:xfrm>
            <a:custGeom>
              <a:rect b="b" l="l" r="r" t="t"/>
              <a:pathLst>
                <a:path extrusionOk="0" h="37" w="19">
                  <a:moveTo>
                    <a:pt x="1" y="1"/>
                  </a:moveTo>
                  <a:cubicBezTo>
                    <a:pt x="1" y="18"/>
                    <a:pt x="9" y="36"/>
                    <a:pt x="18" y="36"/>
                  </a:cubicBezTo>
                  <a:cubicBezTo>
                    <a:pt x="18" y="27"/>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8"/>
            <p:cNvSpPr/>
            <p:nvPr/>
          </p:nvSpPr>
          <p:spPr>
            <a:xfrm>
              <a:off x="1544374" y="5187642"/>
              <a:ext cx="1766" cy="4733"/>
            </a:xfrm>
            <a:custGeom>
              <a:rect b="b" l="l" r="r" t="t"/>
              <a:pathLst>
                <a:path extrusionOk="0" h="45" w="10">
                  <a:moveTo>
                    <a:pt x="1" y="0"/>
                  </a:moveTo>
                  <a:lnTo>
                    <a:pt x="10" y="44"/>
                  </a:lnTo>
                  <a:lnTo>
                    <a:pt x="10"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8"/>
            <p:cNvSpPr/>
            <p:nvPr/>
          </p:nvSpPr>
          <p:spPr>
            <a:xfrm>
              <a:off x="1502354" y="5115167"/>
              <a:ext cx="7945" cy="5575"/>
            </a:xfrm>
            <a:custGeom>
              <a:rect b="b" l="l" r="r" t="t"/>
              <a:pathLst>
                <a:path extrusionOk="0" h="53" w="45">
                  <a:moveTo>
                    <a:pt x="18" y="1"/>
                  </a:moveTo>
                  <a:cubicBezTo>
                    <a:pt x="0" y="1"/>
                    <a:pt x="0" y="18"/>
                    <a:pt x="9" y="36"/>
                  </a:cubicBezTo>
                  <a:cubicBezTo>
                    <a:pt x="21" y="42"/>
                    <a:pt x="29" y="52"/>
                    <a:pt x="36" y="52"/>
                  </a:cubicBezTo>
                  <a:cubicBezTo>
                    <a:pt x="39" y="52"/>
                    <a:pt x="42" y="50"/>
                    <a:pt x="45" y="45"/>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8"/>
            <p:cNvSpPr/>
            <p:nvPr/>
          </p:nvSpPr>
          <p:spPr>
            <a:xfrm>
              <a:off x="1496174" y="5137467"/>
              <a:ext cx="9534" cy="2840"/>
            </a:xfrm>
            <a:custGeom>
              <a:rect b="b" l="l" r="r" t="t"/>
              <a:pathLst>
                <a:path extrusionOk="0" h="27" w="54">
                  <a:moveTo>
                    <a:pt x="53" y="0"/>
                  </a:moveTo>
                  <a:lnTo>
                    <a:pt x="0" y="9"/>
                  </a:lnTo>
                  <a:lnTo>
                    <a:pt x="35" y="27"/>
                  </a:lnTo>
                  <a:cubicBezTo>
                    <a:pt x="35" y="9"/>
                    <a:pt x="44"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28"/>
            <p:cNvSpPr/>
            <p:nvPr/>
          </p:nvSpPr>
          <p:spPr>
            <a:xfrm>
              <a:off x="1481873" y="5122530"/>
              <a:ext cx="8651" cy="5470"/>
            </a:xfrm>
            <a:custGeom>
              <a:rect b="b" l="l" r="r" t="t"/>
              <a:pathLst>
                <a:path extrusionOk="0" h="52" w="49">
                  <a:moveTo>
                    <a:pt x="4" y="0"/>
                  </a:moveTo>
                  <a:cubicBezTo>
                    <a:pt x="1" y="0"/>
                    <a:pt x="2" y="7"/>
                    <a:pt x="10" y="28"/>
                  </a:cubicBezTo>
                  <a:cubicBezTo>
                    <a:pt x="16" y="28"/>
                    <a:pt x="34" y="51"/>
                    <a:pt x="42" y="51"/>
                  </a:cubicBezTo>
                  <a:cubicBezTo>
                    <a:pt x="47" y="51"/>
                    <a:pt x="49" y="45"/>
                    <a:pt x="46" y="28"/>
                  </a:cubicBezTo>
                  <a:cubicBezTo>
                    <a:pt x="34" y="28"/>
                    <a:pt x="10"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28"/>
            <p:cNvSpPr/>
            <p:nvPr/>
          </p:nvSpPr>
          <p:spPr>
            <a:xfrm>
              <a:off x="1447798" y="5039958"/>
              <a:ext cx="15714" cy="4733"/>
            </a:xfrm>
            <a:custGeom>
              <a:rect b="b" l="l" r="r" t="t"/>
              <a:pathLst>
                <a:path extrusionOk="0" h="45" w="89">
                  <a:moveTo>
                    <a:pt x="89" y="0"/>
                  </a:moveTo>
                  <a:lnTo>
                    <a:pt x="0" y="27"/>
                  </a:lnTo>
                  <a:lnTo>
                    <a:pt x="9" y="44"/>
                  </a:lnTo>
                  <a:lnTo>
                    <a:pt x="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8"/>
            <p:cNvSpPr/>
            <p:nvPr/>
          </p:nvSpPr>
          <p:spPr>
            <a:xfrm>
              <a:off x="1354223" y="4988100"/>
              <a:ext cx="15714" cy="7363"/>
            </a:xfrm>
            <a:custGeom>
              <a:rect b="b" l="l" r="r" t="t"/>
              <a:pathLst>
                <a:path extrusionOk="0" h="70" w="89">
                  <a:moveTo>
                    <a:pt x="33" y="1"/>
                  </a:moveTo>
                  <a:cubicBezTo>
                    <a:pt x="24" y="1"/>
                    <a:pt x="16" y="7"/>
                    <a:pt x="1" y="25"/>
                  </a:cubicBezTo>
                  <a:cubicBezTo>
                    <a:pt x="6" y="45"/>
                    <a:pt x="14" y="51"/>
                    <a:pt x="22" y="51"/>
                  </a:cubicBezTo>
                  <a:cubicBezTo>
                    <a:pt x="30" y="51"/>
                    <a:pt x="39" y="44"/>
                    <a:pt x="47" y="44"/>
                  </a:cubicBezTo>
                  <a:cubicBezTo>
                    <a:pt x="54" y="44"/>
                    <a:pt x="60" y="50"/>
                    <a:pt x="62" y="70"/>
                  </a:cubicBezTo>
                  <a:cubicBezTo>
                    <a:pt x="89" y="70"/>
                    <a:pt x="54" y="17"/>
                    <a:pt x="80" y="17"/>
                  </a:cubicBezTo>
                  <a:cubicBezTo>
                    <a:pt x="55" y="11"/>
                    <a:pt x="44" y="1"/>
                    <a:pt x="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8"/>
            <p:cNvSpPr/>
            <p:nvPr/>
          </p:nvSpPr>
          <p:spPr>
            <a:xfrm>
              <a:off x="1368347" y="4990730"/>
              <a:ext cx="3178" cy="1052"/>
            </a:xfrm>
            <a:custGeom>
              <a:rect b="b" l="l" r="r" t="t"/>
              <a:pathLst>
                <a:path extrusionOk="0" h="10" w="18">
                  <a:moveTo>
                    <a:pt x="0" y="0"/>
                  </a:moveTo>
                  <a:cubicBezTo>
                    <a:pt x="0" y="0"/>
                    <a:pt x="9" y="0"/>
                    <a:pt x="18" y="9"/>
                  </a:cubicBez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8"/>
            <p:cNvSpPr/>
            <p:nvPr/>
          </p:nvSpPr>
          <p:spPr>
            <a:xfrm>
              <a:off x="599619" y="5365936"/>
              <a:ext cx="6533" cy="3787"/>
            </a:xfrm>
            <a:custGeom>
              <a:rect b="b" l="l" r="r" t="t"/>
              <a:pathLst>
                <a:path extrusionOk="0" h="36" w="37">
                  <a:moveTo>
                    <a:pt x="19" y="1"/>
                  </a:moveTo>
                  <a:lnTo>
                    <a:pt x="1" y="36"/>
                  </a:lnTo>
                  <a:lnTo>
                    <a:pt x="36" y="9"/>
                  </a:lnTo>
                  <a:lnTo>
                    <a:pt x="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8"/>
            <p:cNvSpPr/>
            <p:nvPr/>
          </p:nvSpPr>
          <p:spPr>
            <a:xfrm>
              <a:off x="604386" y="5374351"/>
              <a:ext cx="9534" cy="3787"/>
            </a:xfrm>
            <a:custGeom>
              <a:rect b="b" l="l" r="r" t="t"/>
              <a:pathLst>
                <a:path extrusionOk="0" h="36" w="54">
                  <a:moveTo>
                    <a:pt x="53" y="0"/>
                  </a:moveTo>
                  <a:lnTo>
                    <a:pt x="0" y="9"/>
                  </a:lnTo>
                  <a:lnTo>
                    <a:pt x="53" y="35"/>
                  </a:lnTo>
                  <a:cubicBezTo>
                    <a:pt x="45" y="27"/>
                    <a:pt x="45"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8"/>
            <p:cNvSpPr/>
            <p:nvPr/>
          </p:nvSpPr>
          <p:spPr>
            <a:xfrm>
              <a:off x="1065905" y="4880177"/>
              <a:ext cx="6356" cy="1999"/>
            </a:xfrm>
            <a:custGeom>
              <a:rect b="b" l="l" r="r" t="t"/>
              <a:pathLst>
                <a:path extrusionOk="0" h="19" w="36">
                  <a:moveTo>
                    <a:pt x="35" y="1"/>
                  </a:moveTo>
                  <a:cubicBezTo>
                    <a:pt x="18" y="1"/>
                    <a:pt x="9" y="1"/>
                    <a:pt x="0" y="9"/>
                  </a:cubicBezTo>
                  <a:lnTo>
                    <a:pt x="35" y="18"/>
                  </a:lnTo>
                  <a:lnTo>
                    <a:pt x="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8"/>
            <p:cNvSpPr/>
            <p:nvPr/>
          </p:nvSpPr>
          <p:spPr>
            <a:xfrm>
              <a:off x="992634" y="4914573"/>
              <a:ext cx="7945" cy="3787"/>
            </a:xfrm>
            <a:custGeom>
              <a:rect b="b" l="l" r="r" t="t"/>
              <a:pathLst>
                <a:path extrusionOk="0" h="36" w="45">
                  <a:moveTo>
                    <a:pt x="0" y="0"/>
                  </a:moveTo>
                  <a:lnTo>
                    <a:pt x="44" y="36"/>
                  </a:lnTo>
                  <a:lnTo>
                    <a:pt x="44"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8"/>
            <p:cNvSpPr/>
            <p:nvPr/>
          </p:nvSpPr>
          <p:spPr>
            <a:xfrm>
              <a:off x="940726" y="4952652"/>
              <a:ext cx="14654" cy="4733"/>
            </a:xfrm>
            <a:custGeom>
              <a:rect b="b" l="l" r="r" t="t"/>
              <a:pathLst>
                <a:path extrusionOk="0" h="45" w="83">
                  <a:moveTo>
                    <a:pt x="82" y="0"/>
                  </a:moveTo>
                  <a:lnTo>
                    <a:pt x="82" y="0"/>
                  </a:lnTo>
                  <a:cubicBezTo>
                    <a:pt x="77" y="3"/>
                    <a:pt x="72" y="8"/>
                    <a:pt x="67" y="13"/>
                  </a:cubicBezTo>
                  <a:lnTo>
                    <a:pt x="67" y="13"/>
                  </a:lnTo>
                  <a:cubicBezTo>
                    <a:pt x="73" y="10"/>
                    <a:pt x="78" y="6"/>
                    <a:pt x="82" y="0"/>
                  </a:cubicBezTo>
                  <a:close/>
                  <a:moveTo>
                    <a:pt x="67" y="13"/>
                  </a:moveTo>
                  <a:lnTo>
                    <a:pt x="67" y="13"/>
                  </a:lnTo>
                  <a:cubicBezTo>
                    <a:pt x="39" y="29"/>
                    <a:pt x="1" y="15"/>
                    <a:pt x="38" y="44"/>
                  </a:cubicBezTo>
                  <a:cubicBezTo>
                    <a:pt x="50" y="38"/>
                    <a:pt x="58" y="24"/>
                    <a:pt x="67" y="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8"/>
            <p:cNvSpPr/>
            <p:nvPr/>
          </p:nvSpPr>
          <p:spPr>
            <a:xfrm>
              <a:off x="1417606" y="5357941"/>
              <a:ext cx="6886" cy="2525"/>
            </a:xfrm>
            <a:custGeom>
              <a:rect b="b" l="l" r="r" t="t"/>
              <a:pathLst>
                <a:path extrusionOk="0" h="24" w="39">
                  <a:moveTo>
                    <a:pt x="10" y="1"/>
                  </a:moveTo>
                  <a:cubicBezTo>
                    <a:pt x="4" y="1"/>
                    <a:pt x="0" y="3"/>
                    <a:pt x="4" y="6"/>
                  </a:cubicBezTo>
                  <a:cubicBezTo>
                    <a:pt x="4" y="15"/>
                    <a:pt x="30" y="24"/>
                    <a:pt x="39" y="24"/>
                  </a:cubicBezTo>
                  <a:cubicBezTo>
                    <a:pt x="39" y="7"/>
                    <a:pt x="21"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8"/>
            <p:cNvSpPr/>
            <p:nvPr/>
          </p:nvSpPr>
          <p:spPr>
            <a:xfrm>
              <a:off x="1407190" y="5336273"/>
              <a:ext cx="4944" cy="2840"/>
            </a:xfrm>
            <a:custGeom>
              <a:rect b="b" l="l" r="r" t="t"/>
              <a:pathLst>
                <a:path extrusionOk="0" h="27" w="28">
                  <a:moveTo>
                    <a:pt x="1" y="0"/>
                  </a:moveTo>
                  <a:lnTo>
                    <a:pt x="18" y="27"/>
                  </a:lnTo>
                  <a:lnTo>
                    <a:pt x="27"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28"/>
            <p:cNvSpPr/>
            <p:nvPr/>
          </p:nvSpPr>
          <p:spPr>
            <a:xfrm>
              <a:off x="1399421" y="5322283"/>
              <a:ext cx="15714" cy="10308"/>
            </a:xfrm>
            <a:custGeom>
              <a:rect b="b" l="l" r="r" t="t"/>
              <a:pathLst>
                <a:path extrusionOk="0" h="98" w="89">
                  <a:moveTo>
                    <a:pt x="62" y="1"/>
                  </a:moveTo>
                  <a:lnTo>
                    <a:pt x="62" y="1"/>
                  </a:lnTo>
                  <a:cubicBezTo>
                    <a:pt x="1" y="18"/>
                    <a:pt x="71" y="54"/>
                    <a:pt x="54" y="80"/>
                  </a:cubicBezTo>
                  <a:lnTo>
                    <a:pt x="36" y="89"/>
                  </a:lnTo>
                  <a:lnTo>
                    <a:pt x="89" y="98"/>
                  </a:lnTo>
                  <a:cubicBezTo>
                    <a:pt x="80" y="71"/>
                    <a:pt x="45" y="27"/>
                    <a:pt x="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8"/>
            <p:cNvSpPr/>
            <p:nvPr/>
          </p:nvSpPr>
          <p:spPr>
            <a:xfrm>
              <a:off x="1428200" y="5311974"/>
              <a:ext cx="2648" cy="2104"/>
            </a:xfrm>
            <a:custGeom>
              <a:rect b="b" l="l" r="r" t="t"/>
              <a:pathLst>
                <a:path extrusionOk="0" h="20" w="15">
                  <a:moveTo>
                    <a:pt x="1" y="0"/>
                  </a:moveTo>
                  <a:cubicBezTo>
                    <a:pt x="0" y="0"/>
                    <a:pt x="2" y="2"/>
                    <a:pt x="5" y="3"/>
                  </a:cubicBezTo>
                  <a:lnTo>
                    <a:pt x="5" y="3"/>
                  </a:lnTo>
                  <a:cubicBezTo>
                    <a:pt x="3" y="1"/>
                    <a:pt x="2" y="0"/>
                    <a:pt x="1" y="0"/>
                  </a:cubicBezTo>
                  <a:close/>
                  <a:moveTo>
                    <a:pt x="14" y="1"/>
                  </a:moveTo>
                  <a:cubicBezTo>
                    <a:pt x="11" y="3"/>
                    <a:pt x="9" y="3"/>
                    <a:pt x="7" y="3"/>
                  </a:cubicBezTo>
                  <a:cubicBezTo>
                    <a:pt x="6" y="3"/>
                    <a:pt x="5" y="3"/>
                    <a:pt x="5" y="3"/>
                  </a:cubicBezTo>
                  <a:lnTo>
                    <a:pt x="5" y="3"/>
                  </a:lnTo>
                  <a:cubicBezTo>
                    <a:pt x="7" y="6"/>
                    <a:pt x="10" y="11"/>
                    <a:pt x="14" y="19"/>
                  </a:cubicBezTo>
                  <a:cubicBezTo>
                    <a:pt x="14" y="19"/>
                    <a:pt x="14" y="10"/>
                    <a:pt x="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8"/>
            <p:cNvSpPr/>
            <p:nvPr/>
          </p:nvSpPr>
          <p:spPr>
            <a:xfrm>
              <a:off x="1430672" y="5313447"/>
              <a:ext cx="2295" cy="1157"/>
            </a:xfrm>
            <a:custGeom>
              <a:rect b="b" l="l" r="r" t="t"/>
              <a:pathLst>
                <a:path extrusionOk="0" h="11" w="13">
                  <a:moveTo>
                    <a:pt x="8" y="0"/>
                  </a:moveTo>
                  <a:cubicBezTo>
                    <a:pt x="6" y="0"/>
                    <a:pt x="4" y="1"/>
                    <a:pt x="0" y="5"/>
                  </a:cubicBezTo>
                  <a:cubicBezTo>
                    <a:pt x="2" y="9"/>
                    <a:pt x="4" y="10"/>
                    <a:pt x="6" y="10"/>
                  </a:cubicBezTo>
                  <a:cubicBezTo>
                    <a:pt x="10" y="10"/>
                    <a:pt x="13" y="0"/>
                    <a:pt x="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8"/>
            <p:cNvSpPr/>
            <p:nvPr/>
          </p:nvSpPr>
          <p:spPr>
            <a:xfrm>
              <a:off x="1425905" y="5304506"/>
              <a:ext cx="9534" cy="3050"/>
            </a:xfrm>
            <a:custGeom>
              <a:rect b="b" l="l" r="r" t="t"/>
              <a:pathLst>
                <a:path extrusionOk="0" h="29" w="54">
                  <a:moveTo>
                    <a:pt x="34" y="0"/>
                  </a:moveTo>
                  <a:cubicBezTo>
                    <a:pt x="25" y="0"/>
                    <a:pt x="16" y="6"/>
                    <a:pt x="1" y="11"/>
                  </a:cubicBezTo>
                  <a:lnTo>
                    <a:pt x="27" y="28"/>
                  </a:lnTo>
                  <a:cubicBezTo>
                    <a:pt x="42" y="28"/>
                    <a:pt x="38" y="9"/>
                    <a:pt x="48" y="9"/>
                  </a:cubicBezTo>
                  <a:cubicBezTo>
                    <a:pt x="49" y="9"/>
                    <a:pt x="51" y="9"/>
                    <a:pt x="54" y="11"/>
                  </a:cubicBezTo>
                  <a:cubicBezTo>
                    <a:pt x="46" y="3"/>
                    <a:pt x="40"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8"/>
            <p:cNvSpPr/>
            <p:nvPr/>
          </p:nvSpPr>
          <p:spPr>
            <a:xfrm>
              <a:off x="1418136" y="5304611"/>
              <a:ext cx="3355" cy="1052"/>
            </a:xfrm>
            <a:custGeom>
              <a:rect b="b" l="l" r="r" t="t"/>
              <a:pathLst>
                <a:path extrusionOk="0" h="10" w="19">
                  <a:moveTo>
                    <a:pt x="1" y="1"/>
                  </a:moveTo>
                  <a:lnTo>
                    <a:pt x="9" y="10"/>
                  </a:lnTo>
                  <a:cubicBezTo>
                    <a:pt x="18"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8"/>
            <p:cNvSpPr/>
            <p:nvPr/>
          </p:nvSpPr>
          <p:spPr>
            <a:xfrm>
              <a:off x="1414958" y="5305558"/>
              <a:ext cx="9534" cy="1999"/>
            </a:xfrm>
            <a:custGeom>
              <a:rect b="b" l="l" r="r" t="t"/>
              <a:pathLst>
                <a:path extrusionOk="0" h="19" w="54">
                  <a:moveTo>
                    <a:pt x="27" y="1"/>
                  </a:moveTo>
                  <a:lnTo>
                    <a:pt x="27" y="1"/>
                  </a:lnTo>
                  <a:cubicBezTo>
                    <a:pt x="19" y="9"/>
                    <a:pt x="1" y="9"/>
                    <a:pt x="36" y="9"/>
                  </a:cubicBezTo>
                  <a:cubicBezTo>
                    <a:pt x="19" y="9"/>
                    <a:pt x="36" y="18"/>
                    <a:pt x="54" y="18"/>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8"/>
            <p:cNvSpPr/>
            <p:nvPr/>
          </p:nvSpPr>
          <p:spPr>
            <a:xfrm>
              <a:off x="1414958" y="5309239"/>
              <a:ext cx="9887" cy="4313"/>
            </a:xfrm>
            <a:custGeom>
              <a:rect b="b" l="l" r="r" t="t"/>
              <a:pathLst>
                <a:path extrusionOk="0" h="41" w="56">
                  <a:moveTo>
                    <a:pt x="45" y="1"/>
                  </a:moveTo>
                  <a:lnTo>
                    <a:pt x="45" y="1"/>
                  </a:lnTo>
                  <a:cubicBezTo>
                    <a:pt x="39" y="13"/>
                    <a:pt x="33" y="26"/>
                    <a:pt x="20" y="26"/>
                  </a:cubicBezTo>
                  <a:cubicBezTo>
                    <a:pt x="15" y="26"/>
                    <a:pt x="9" y="24"/>
                    <a:pt x="1" y="19"/>
                  </a:cubicBezTo>
                  <a:lnTo>
                    <a:pt x="1" y="19"/>
                  </a:lnTo>
                  <a:cubicBezTo>
                    <a:pt x="8" y="33"/>
                    <a:pt x="20" y="40"/>
                    <a:pt x="30" y="40"/>
                  </a:cubicBezTo>
                  <a:cubicBezTo>
                    <a:pt x="45" y="40"/>
                    <a:pt x="55" y="27"/>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8"/>
            <p:cNvSpPr/>
            <p:nvPr/>
          </p:nvSpPr>
          <p:spPr>
            <a:xfrm>
              <a:off x="1396243" y="5322283"/>
              <a:ext cx="6533" cy="2945"/>
            </a:xfrm>
            <a:custGeom>
              <a:rect b="b" l="l" r="r" t="t"/>
              <a:pathLst>
                <a:path extrusionOk="0" h="28" w="37">
                  <a:moveTo>
                    <a:pt x="19" y="1"/>
                  </a:moveTo>
                  <a:lnTo>
                    <a:pt x="1" y="18"/>
                  </a:lnTo>
                  <a:lnTo>
                    <a:pt x="19" y="27"/>
                  </a:lnTo>
                  <a:cubicBezTo>
                    <a:pt x="10" y="18"/>
                    <a:pt x="36"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8"/>
            <p:cNvSpPr/>
            <p:nvPr/>
          </p:nvSpPr>
          <p:spPr>
            <a:xfrm>
              <a:off x="1418136" y="5291673"/>
              <a:ext cx="7945" cy="3787"/>
            </a:xfrm>
            <a:custGeom>
              <a:rect b="b" l="l" r="r" t="t"/>
              <a:pathLst>
                <a:path extrusionOk="0" h="36" w="45">
                  <a:moveTo>
                    <a:pt x="45" y="0"/>
                  </a:moveTo>
                  <a:cubicBezTo>
                    <a:pt x="39" y="0"/>
                    <a:pt x="35" y="2"/>
                    <a:pt x="32" y="6"/>
                  </a:cubicBezTo>
                  <a:lnTo>
                    <a:pt x="32" y="6"/>
                  </a:lnTo>
                  <a:cubicBezTo>
                    <a:pt x="37" y="3"/>
                    <a:pt x="41" y="0"/>
                    <a:pt x="45" y="0"/>
                  </a:cubicBezTo>
                  <a:close/>
                  <a:moveTo>
                    <a:pt x="32" y="6"/>
                  </a:moveTo>
                  <a:cubicBezTo>
                    <a:pt x="23" y="11"/>
                    <a:pt x="12" y="18"/>
                    <a:pt x="1" y="18"/>
                  </a:cubicBezTo>
                  <a:lnTo>
                    <a:pt x="18" y="36"/>
                  </a:lnTo>
                  <a:cubicBezTo>
                    <a:pt x="24" y="24"/>
                    <a:pt x="26" y="12"/>
                    <a:pt x="32"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8"/>
            <p:cNvSpPr/>
            <p:nvPr/>
          </p:nvSpPr>
          <p:spPr>
            <a:xfrm>
              <a:off x="1413546" y="5291673"/>
              <a:ext cx="4767" cy="2525"/>
            </a:xfrm>
            <a:custGeom>
              <a:rect b="b" l="l" r="r" t="t"/>
              <a:pathLst>
                <a:path extrusionOk="0" h="24" w="27">
                  <a:moveTo>
                    <a:pt x="0" y="0"/>
                  </a:moveTo>
                  <a:cubicBezTo>
                    <a:pt x="0" y="17"/>
                    <a:pt x="7" y="23"/>
                    <a:pt x="15" y="23"/>
                  </a:cubicBezTo>
                  <a:cubicBezTo>
                    <a:pt x="19" y="23"/>
                    <a:pt x="23" y="21"/>
                    <a:pt x="27" y="18"/>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8"/>
            <p:cNvSpPr/>
            <p:nvPr/>
          </p:nvSpPr>
          <p:spPr>
            <a:xfrm>
              <a:off x="1405601" y="5305558"/>
              <a:ext cx="11123" cy="2945"/>
            </a:xfrm>
            <a:custGeom>
              <a:rect b="b" l="l" r="r" t="t"/>
              <a:pathLst>
                <a:path extrusionOk="0" h="28" w="63">
                  <a:moveTo>
                    <a:pt x="1" y="1"/>
                  </a:moveTo>
                  <a:lnTo>
                    <a:pt x="63" y="27"/>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8"/>
            <p:cNvSpPr/>
            <p:nvPr/>
          </p:nvSpPr>
          <p:spPr>
            <a:xfrm>
              <a:off x="1419725" y="5282311"/>
              <a:ext cx="7945" cy="1052"/>
            </a:xfrm>
            <a:custGeom>
              <a:rect b="b" l="l" r="r" t="t"/>
              <a:pathLst>
                <a:path extrusionOk="0" h="10" w="45">
                  <a:moveTo>
                    <a:pt x="0" y="1"/>
                  </a:moveTo>
                  <a:lnTo>
                    <a:pt x="45" y="10"/>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8"/>
            <p:cNvSpPr/>
            <p:nvPr/>
          </p:nvSpPr>
          <p:spPr>
            <a:xfrm>
              <a:off x="1418136" y="5272108"/>
              <a:ext cx="9534" cy="4733"/>
            </a:xfrm>
            <a:custGeom>
              <a:rect b="b" l="l" r="r" t="t"/>
              <a:pathLst>
                <a:path extrusionOk="0" h="45" w="54">
                  <a:moveTo>
                    <a:pt x="1" y="1"/>
                  </a:moveTo>
                  <a:cubicBezTo>
                    <a:pt x="9" y="10"/>
                    <a:pt x="18" y="27"/>
                    <a:pt x="1" y="45"/>
                  </a:cubicBezTo>
                  <a:cubicBezTo>
                    <a:pt x="23" y="45"/>
                    <a:pt x="33" y="25"/>
                    <a:pt x="46" y="25"/>
                  </a:cubicBezTo>
                  <a:cubicBezTo>
                    <a:pt x="49" y="25"/>
                    <a:pt x="51" y="26"/>
                    <a:pt x="54" y="27"/>
                  </a:cubicBezTo>
                  <a:cubicBezTo>
                    <a:pt x="45"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8"/>
            <p:cNvSpPr/>
            <p:nvPr/>
          </p:nvSpPr>
          <p:spPr>
            <a:xfrm>
              <a:off x="1411957" y="5271161"/>
              <a:ext cx="6356" cy="1052"/>
            </a:xfrm>
            <a:custGeom>
              <a:rect b="b" l="l" r="r" t="t"/>
              <a:pathLst>
                <a:path extrusionOk="0" h="10" w="36">
                  <a:moveTo>
                    <a:pt x="0" y="1"/>
                  </a:moveTo>
                  <a:cubicBezTo>
                    <a:pt x="9" y="1"/>
                    <a:pt x="18" y="10"/>
                    <a:pt x="36" y="10"/>
                  </a:cubicBezTo>
                  <a:cubicBezTo>
                    <a:pt x="27" y="10"/>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8"/>
            <p:cNvSpPr/>
            <p:nvPr/>
          </p:nvSpPr>
          <p:spPr>
            <a:xfrm>
              <a:off x="1411957" y="5285151"/>
              <a:ext cx="6356" cy="2840"/>
            </a:xfrm>
            <a:custGeom>
              <a:rect b="b" l="l" r="r" t="t"/>
              <a:pathLst>
                <a:path extrusionOk="0" h="27" w="36">
                  <a:moveTo>
                    <a:pt x="36" y="0"/>
                  </a:moveTo>
                  <a:lnTo>
                    <a:pt x="0" y="18"/>
                  </a:lnTo>
                  <a:lnTo>
                    <a:pt x="0" y="27"/>
                  </a:lnTo>
                  <a:cubicBezTo>
                    <a:pt x="9" y="27"/>
                    <a:pt x="27"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8"/>
            <p:cNvSpPr/>
            <p:nvPr/>
          </p:nvSpPr>
          <p:spPr>
            <a:xfrm>
              <a:off x="1411957" y="5285151"/>
              <a:ext cx="177" cy="1999"/>
            </a:xfrm>
            <a:custGeom>
              <a:rect b="b" l="l" r="r" t="t"/>
              <a:pathLst>
                <a:path extrusionOk="0" h="19" w="1">
                  <a:moveTo>
                    <a:pt x="0" y="18"/>
                  </a:moveTo>
                  <a:lnTo>
                    <a:pt x="0" y="18"/>
                  </a:lnTo>
                  <a:cubicBezTo>
                    <a:pt x="0" y="9"/>
                    <a:pt x="0" y="0"/>
                    <a:pt x="0" y="0"/>
                  </a:cubicBezTo>
                  <a:cubicBezTo>
                    <a:pt x="0" y="0"/>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8"/>
            <p:cNvSpPr/>
            <p:nvPr/>
          </p:nvSpPr>
          <p:spPr>
            <a:xfrm>
              <a:off x="1411957" y="5287886"/>
              <a:ext cx="177" cy="105"/>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8"/>
            <p:cNvSpPr/>
            <p:nvPr/>
          </p:nvSpPr>
          <p:spPr>
            <a:xfrm>
              <a:off x="1396243" y="5297563"/>
              <a:ext cx="14301" cy="1893"/>
            </a:xfrm>
            <a:custGeom>
              <a:rect b="b" l="l" r="r" t="t"/>
              <a:pathLst>
                <a:path extrusionOk="0" h="18" w="81">
                  <a:moveTo>
                    <a:pt x="32" y="1"/>
                  </a:moveTo>
                  <a:cubicBezTo>
                    <a:pt x="22" y="1"/>
                    <a:pt x="11" y="4"/>
                    <a:pt x="1" y="15"/>
                  </a:cubicBezTo>
                  <a:cubicBezTo>
                    <a:pt x="7" y="17"/>
                    <a:pt x="12" y="17"/>
                    <a:pt x="17" y="17"/>
                  </a:cubicBezTo>
                  <a:cubicBezTo>
                    <a:pt x="31" y="17"/>
                    <a:pt x="43" y="12"/>
                    <a:pt x="60" y="12"/>
                  </a:cubicBezTo>
                  <a:cubicBezTo>
                    <a:pt x="66" y="12"/>
                    <a:pt x="73" y="13"/>
                    <a:pt x="80" y="15"/>
                  </a:cubicBezTo>
                  <a:cubicBezTo>
                    <a:pt x="64" y="9"/>
                    <a:pt x="48" y="1"/>
                    <a:pt x="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8"/>
            <p:cNvSpPr/>
            <p:nvPr/>
          </p:nvSpPr>
          <p:spPr>
            <a:xfrm>
              <a:off x="1405601" y="5290726"/>
              <a:ext cx="4944" cy="2840"/>
            </a:xfrm>
            <a:custGeom>
              <a:rect b="b" l="l" r="r" t="t"/>
              <a:pathLst>
                <a:path extrusionOk="0" h="27" w="28">
                  <a:moveTo>
                    <a:pt x="23" y="15"/>
                  </a:moveTo>
                  <a:lnTo>
                    <a:pt x="27" y="18"/>
                  </a:lnTo>
                  <a:cubicBezTo>
                    <a:pt x="26" y="16"/>
                    <a:pt x="24" y="15"/>
                    <a:pt x="23" y="15"/>
                  </a:cubicBezTo>
                  <a:close/>
                  <a:moveTo>
                    <a:pt x="1" y="0"/>
                  </a:moveTo>
                  <a:lnTo>
                    <a:pt x="1" y="27"/>
                  </a:lnTo>
                  <a:cubicBezTo>
                    <a:pt x="7" y="21"/>
                    <a:pt x="13" y="14"/>
                    <a:pt x="20" y="14"/>
                  </a:cubicBezTo>
                  <a:cubicBezTo>
                    <a:pt x="21" y="14"/>
                    <a:pt x="22" y="15"/>
                    <a:pt x="23" y="15"/>
                  </a:cubicBezTo>
                  <a:lnTo>
                    <a:pt x="23" y="1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8"/>
            <p:cNvSpPr/>
            <p:nvPr/>
          </p:nvSpPr>
          <p:spPr>
            <a:xfrm>
              <a:off x="1402599" y="5289780"/>
              <a:ext cx="3178" cy="1052"/>
            </a:xfrm>
            <a:custGeom>
              <a:rect b="b" l="l" r="r" t="t"/>
              <a:pathLst>
                <a:path extrusionOk="0" h="10" w="18">
                  <a:moveTo>
                    <a:pt x="0" y="1"/>
                  </a:moveTo>
                  <a:lnTo>
                    <a:pt x="18" y="9"/>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8"/>
            <p:cNvSpPr/>
            <p:nvPr/>
          </p:nvSpPr>
          <p:spPr>
            <a:xfrm>
              <a:off x="1402599" y="5274001"/>
              <a:ext cx="7945" cy="3787"/>
            </a:xfrm>
            <a:custGeom>
              <a:rect b="b" l="l" r="r" t="t"/>
              <a:pathLst>
                <a:path extrusionOk="0" h="36" w="45">
                  <a:moveTo>
                    <a:pt x="9" y="0"/>
                  </a:moveTo>
                  <a:cubicBezTo>
                    <a:pt x="0" y="9"/>
                    <a:pt x="0" y="27"/>
                    <a:pt x="9" y="36"/>
                  </a:cubicBezTo>
                  <a:cubicBezTo>
                    <a:pt x="18" y="36"/>
                    <a:pt x="44" y="36"/>
                    <a:pt x="36" y="27"/>
                  </a:cubicBezTo>
                  <a:cubicBezTo>
                    <a:pt x="18"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8"/>
            <p:cNvSpPr/>
            <p:nvPr/>
          </p:nvSpPr>
          <p:spPr>
            <a:xfrm>
              <a:off x="1408779" y="5281470"/>
              <a:ext cx="1766" cy="105"/>
            </a:xfrm>
            <a:custGeom>
              <a:rect b="b" l="l" r="r" t="t"/>
              <a:pathLst>
                <a:path extrusionOk="0" h="1" w="10">
                  <a:moveTo>
                    <a:pt x="9" y="0"/>
                  </a:moveTo>
                  <a:lnTo>
                    <a:pt x="1" y="0"/>
                  </a:lnTo>
                  <a:cubicBezTo>
                    <a:pt x="1" y="0"/>
                    <a:pt x="1"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8"/>
            <p:cNvSpPr/>
            <p:nvPr/>
          </p:nvSpPr>
          <p:spPr>
            <a:xfrm>
              <a:off x="1394831" y="5261905"/>
              <a:ext cx="1589" cy="1052"/>
            </a:xfrm>
            <a:custGeom>
              <a:rect b="b" l="l" r="r" t="t"/>
              <a:pathLst>
                <a:path extrusionOk="0" h="10" w="9">
                  <a:moveTo>
                    <a:pt x="9" y="1"/>
                  </a:moveTo>
                  <a:lnTo>
                    <a:pt x="0" y="9"/>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8"/>
            <p:cNvSpPr/>
            <p:nvPr/>
          </p:nvSpPr>
          <p:spPr>
            <a:xfrm>
              <a:off x="1402599" y="5277683"/>
              <a:ext cx="3178" cy="2945"/>
            </a:xfrm>
            <a:custGeom>
              <a:rect b="b" l="l" r="r" t="t"/>
              <a:pathLst>
                <a:path extrusionOk="0" h="28" w="18">
                  <a:moveTo>
                    <a:pt x="9" y="1"/>
                  </a:moveTo>
                  <a:cubicBezTo>
                    <a:pt x="0" y="1"/>
                    <a:pt x="0" y="10"/>
                    <a:pt x="0" y="10"/>
                  </a:cubicBezTo>
                  <a:cubicBezTo>
                    <a:pt x="0" y="18"/>
                    <a:pt x="9" y="18"/>
                    <a:pt x="18" y="27"/>
                  </a:cubicBezTo>
                  <a:cubicBezTo>
                    <a:pt x="18" y="18"/>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8"/>
            <p:cNvSpPr/>
            <p:nvPr/>
          </p:nvSpPr>
          <p:spPr>
            <a:xfrm>
              <a:off x="1405601" y="5268426"/>
              <a:ext cx="3355" cy="2840"/>
            </a:xfrm>
            <a:custGeom>
              <a:rect b="b" l="l" r="r" t="t"/>
              <a:pathLst>
                <a:path extrusionOk="0" h="27" w="19">
                  <a:moveTo>
                    <a:pt x="10" y="0"/>
                  </a:moveTo>
                  <a:cubicBezTo>
                    <a:pt x="1" y="9"/>
                    <a:pt x="1" y="18"/>
                    <a:pt x="1" y="27"/>
                  </a:cubicBezTo>
                  <a:cubicBezTo>
                    <a:pt x="10" y="18"/>
                    <a:pt x="19"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8"/>
            <p:cNvSpPr/>
            <p:nvPr/>
          </p:nvSpPr>
          <p:spPr>
            <a:xfrm>
              <a:off x="1410368" y="5280523"/>
              <a:ext cx="1766" cy="105"/>
            </a:xfrm>
            <a:custGeom>
              <a:rect b="b" l="l" r="r" t="t"/>
              <a:pathLst>
                <a:path extrusionOk="0" h="1" w="10">
                  <a:moveTo>
                    <a:pt x="0" y="0"/>
                  </a:moveTo>
                  <a:lnTo>
                    <a:pt x="9" y="0"/>
                  </a:ln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28"/>
            <p:cNvSpPr/>
            <p:nvPr/>
          </p:nvSpPr>
          <p:spPr>
            <a:xfrm>
              <a:off x="1405601" y="5280523"/>
              <a:ext cx="4944" cy="1052"/>
            </a:xfrm>
            <a:custGeom>
              <a:rect b="b" l="l" r="r" t="t"/>
              <a:pathLst>
                <a:path extrusionOk="0" h="10" w="28">
                  <a:moveTo>
                    <a:pt x="1" y="0"/>
                  </a:moveTo>
                  <a:cubicBezTo>
                    <a:pt x="10" y="0"/>
                    <a:pt x="19" y="9"/>
                    <a:pt x="19" y="9"/>
                  </a:cubicBezTo>
                  <a:cubicBezTo>
                    <a:pt x="27" y="9"/>
                    <a:pt x="27"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28"/>
            <p:cNvSpPr/>
            <p:nvPr/>
          </p:nvSpPr>
          <p:spPr>
            <a:xfrm>
              <a:off x="1355812" y="5261905"/>
              <a:ext cx="39196" cy="9467"/>
            </a:xfrm>
            <a:custGeom>
              <a:rect b="b" l="l" r="r" t="t"/>
              <a:pathLst>
                <a:path extrusionOk="0" h="90" w="222">
                  <a:moveTo>
                    <a:pt x="168" y="1"/>
                  </a:moveTo>
                  <a:cubicBezTo>
                    <a:pt x="160" y="17"/>
                    <a:pt x="152" y="55"/>
                    <a:pt x="124" y="55"/>
                  </a:cubicBezTo>
                  <a:cubicBezTo>
                    <a:pt x="121" y="55"/>
                    <a:pt x="118" y="54"/>
                    <a:pt x="115" y="54"/>
                  </a:cubicBezTo>
                  <a:cubicBezTo>
                    <a:pt x="89" y="36"/>
                    <a:pt x="115" y="27"/>
                    <a:pt x="133" y="9"/>
                  </a:cubicBezTo>
                  <a:lnTo>
                    <a:pt x="133" y="9"/>
                  </a:lnTo>
                  <a:cubicBezTo>
                    <a:pt x="122" y="18"/>
                    <a:pt x="111" y="20"/>
                    <a:pt x="99" y="20"/>
                  </a:cubicBezTo>
                  <a:cubicBezTo>
                    <a:pt x="85" y="20"/>
                    <a:pt x="71" y="17"/>
                    <a:pt x="54" y="17"/>
                  </a:cubicBezTo>
                  <a:cubicBezTo>
                    <a:pt x="40" y="17"/>
                    <a:pt x="26" y="19"/>
                    <a:pt x="9" y="27"/>
                  </a:cubicBezTo>
                  <a:lnTo>
                    <a:pt x="36" y="45"/>
                  </a:lnTo>
                  <a:cubicBezTo>
                    <a:pt x="27" y="45"/>
                    <a:pt x="9" y="45"/>
                    <a:pt x="0" y="54"/>
                  </a:cubicBezTo>
                  <a:cubicBezTo>
                    <a:pt x="9" y="52"/>
                    <a:pt x="17" y="50"/>
                    <a:pt x="25" y="50"/>
                  </a:cubicBezTo>
                  <a:cubicBezTo>
                    <a:pt x="49" y="50"/>
                    <a:pt x="65" y="62"/>
                    <a:pt x="45" y="89"/>
                  </a:cubicBezTo>
                  <a:cubicBezTo>
                    <a:pt x="47" y="90"/>
                    <a:pt x="50" y="90"/>
                    <a:pt x="53" y="90"/>
                  </a:cubicBezTo>
                  <a:cubicBezTo>
                    <a:pt x="94" y="90"/>
                    <a:pt x="180" y="42"/>
                    <a:pt x="221" y="9"/>
                  </a:cubicBezTo>
                  <a:cubicBezTo>
                    <a:pt x="217" y="9"/>
                    <a:pt x="210" y="12"/>
                    <a:pt x="201" y="12"/>
                  </a:cubicBezTo>
                  <a:cubicBezTo>
                    <a:pt x="192" y="12"/>
                    <a:pt x="181" y="9"/>
                    <a:pt x="1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8"/>
            <p:cNvSpPr/>
            <p:nvPr/>
          </p:nvSpPr>
          <p:spPr>
            <a:xfrm>
              <a:off x="1396243" y="5261905"/>
              <a:ext cx="8122" cy="5680"/>
            </a:xfrm>
            <a:custGeom>
              <a:rect b="b" l="l" r="r" t="t"/>
              <a:pathLst>
                <a:path extrusionOk="0" h="54" w="46">
                  <a:moveTo>
                    <a:pt x="1" y="1"/>
                  </a:moveTo>
                  <a:lnTo>
                    <a:pt x="10" y="45"/>
                  </a:lnTo>
                  <a:lnTo>
                    <a:pt x="10" y="54"/>
                  </a:lnTo>
                  <a:cubicBezTo>
                    <a:pt x="19" y="45"/>
                    <a:pt x="27" y="27"/>
                    <a:pt x="45" y="9"/>
                  </a:cubicBezTo>
                  <a:cubicBezTo>
                    <a:pt x="27"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8"/>
            <p:cNvSpPr/>
            <p:nvPr/>
          </p:nvSpPr>
          <p:spPr>
            <a:xfrm>
              <a:off x="1385473" y="5267480"/>
              <a:ext cx="20304" cy="7574"/>
            </a:xfrm>
            <a:custGeom>
              <a:rect b="b" l="l" r="r" t="t"/>
              <a:pathLst>
                <a:path extrusionOk="0" h="72" w="115">
                  <a:moveTo>
                    <a:pt x="71" y="1"/>
                  </a:moveTo>
                  <a:cubicBezTo>
                    <a:pt x="71" y="9"/>
                    <a:pt x="80" y="18"/>
                    <a:pt x="88" y="36"/>
                  </a:cubicBezTo>
                  <a:cubicBezTo>
                    <a:pt x="91" y="33"/>
                    <a:pt x="93" y="32"/>
                    <a:pt x="95" y="32"/>
                  </a:cubicBezTo>
                  <a:cubicBezTo>
                    <a:pt x="98" y="32"/>
                    <a:pt x="100" y="36"/>
                    <a:pt x="106" y="36"/>
                  </a:cubicBezTo>
                  <a:lnTo>
                    <a:pt x="71" y="1"/>
                  </a:lnTo>
                  <a:close/>
                  <a:moveTo>
                    <a:pt x="115" y="27"/>
                  </a:moveTo>
                  <a:lnTo>
                    <a:pt x="106" y="36"/>
                  </a:lnTo>
                  <a:lnTo>
                    <a:pt x="88" y="36"/>
                  </a:lnTo>
                  <a:cubicBezTo>
                    <a:pt x="97" y="45"/>
                    <a:pt x="97" y="54"/>
                    <a:pt x="106" y="62"/>
                  </a:cubicBezTo>
                  <a:cubicBezTo>
                    <a:pt x="106" y="54"/>
                    <a:pt x="106" y="45"/>
                    <a:pt x="115" y="27"/>
                  </a:cubicBezTo>
                  <a:close/>
                  <a:moveTo>
                    <a:pt x="88" y="36"/>
                  </a:moveTo>
                  <a:lnTo>
                    <a:pt x="88" y="36"/>
                  </a:lnTo>
                  <a:cubicBezTo>
                    <a:pt x="80" y="38"/>
                    <a:pt x="72" y="39"/>
                    <a:pt x="65" y="39"/>
                  </a:cubicBezTo>
                  <a:cubicBezTo>
                    <a:pt x="58" y="39"/>
                    <a:pt x="51" y="38"/>
                    <a:pt x="44" y="38"/>
                  </a:cubicBezTo>
                  <a:cubicBezTo>
                    <a:pt x="31" y="38"/>
                    <a:pt x="18" y="40"/>
                    <a:pt x="0" y="54"/>
                  </a:cubicBezTo>
                  <a:cubicBezTo>
                    <a:pt x="5" y="67"/>
                    <a:pt x="13" y="69"/>
                    <a:pt x="23" y="69"/>
                  </a:cubicBezTo>
                  <a:cubicBezTo>
                    <a:pt x="28" y="69"/>
                    <a:pt x="34" y="69"/>
                    <a:pt x="39" y="69"/>
                  </a:cubicBezTo>
                  <a:cubicBezTo>
                    <a:pt x="44" y="69"/>
                    <a:pt x="49" y="69"/>
                    <a:pt x="53" y="71"/>
                  </a:cubicBezTo>
                  <a:cubicBezTo>
                    <a:pt x="47" y="59"/>
                    <a:pt x="48" y="56"/>
                    <a:pt x="53" y="56"/>
                  </a:cubicBezTo>
                  <a:cubicBezTo>
                    <a:pt x="57" y="56"/>
                    <a:pt x="61" y="57"/>
                    <a:pt x="67" y="57"/>
                  </a:cubicBezTo>
                  <a:cubicBezTo>
                    <a:pt x="75" y="57"/>
                    <a:pt x="85" y="54"/>
                    <a:pt x="88"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8"/>
            <p:cNvSpPr/>
            <p:nvPr/>
          </p:nvSpPr>
          <p:spPr>
            <a:xfrm>
              <a:off x="1382295" y="5299036"/>
              <a:ext cx="1766" cy="105"/>
            </a:xfrm>
            <a:custGeom>
              <a:rect b="b" l="l" r="r" t="t"/>
              <a:pathLst>
                <a:path extrusionOk="0" h="1" w="10">
                  <a:moveTo>
                    <a:pt x="0" y="1"/>
                  </a:moveTo>
                  <a:cubicBezTo>
                    <a:pt x="0" y="1"/>
                    <a:pt x="9" y="1"/>
                    <a:pt x="9" y="1"/>
                  </a:cubicBezTo>
                  <a:cubicBezTo>
                    <a:pt x="9"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8"/>
            <p:cNvSpPr/>
            <p:nvPr/>
          </p:nvSpPr>
          <p:spPr>
            <a:xfrm>
              <a:off x="1383884" y="5291673"/>
              <a:ext cx="15714" cy="7784"/>
            </a:xfrm>
            <a:custGeom>
              <a:rect b="b" l="l" r="r" t="t"/>
              <a:pathLst>
                <a:path extrusionOk="0" h="74" w="89">
                  <a:moveTo>
                    <a:pt x="89" y="0"/>
                  </a:moveTo>
                  <a:cubicBezTo>
                    <a:pt x="86" y="0"/>
                    <a:pt x="80" y="4"/>
                    <a:pt x="74" y="9"/>
                  </a:cubicBezTo>
                  <a:lnTo>
                    <a:pt x="74" y="9"/>
                  </a:lnTo>
                  <a:cubicBezTo>
                    <a:pt x="79" y="7"/>
                    <a:pt x="84" y="4"/>
                    <a:pt x="89" y="0"/>
                  </a:cubicBezTo>
                  <a:close/>
                  <a:moveTo>
                    <a:pt x="74" y="9"/>
                  </a:moveTo>
                  <a:lnTo>
                    <a:pt x="74" y="9"/>
                  </a:lnTo>
                  <a:cubicBezTo>
                    <a:pt x="52" y="22"/>
                    <a:pt x="31" y="32"/>
                    <a:pt x="9" y="53"/>
                  </a:cubicBezTo>
                  <a:cubicBezTo>
                    <a:pt x="18" y="53"/>
                    <a:pt x="27" y="53"/>
                    <a:pt x="27" y="62"/>
                  </a:cubicBezTo>
                  <a:cubicBezTo>
                    <a:pt x="22" y="66"/>
                    <a:pt x="18" y="66"/>
                    <a:pt x="14" y="66"/>
                  </a:cubicBezTo>
                  <a:cubicBezTo>
                    <a:pt x="9" y="66"/>
                    <a:pt x="5" y="66"/>
                    <a:pt x="0" y="71"/>
                  </a:cubicBezTo>
                  <a:cubicBezTo>
                    <a:pt x="5" y="71"/>
                    <a:pt x="14" y="73"/>
                    <a:pt x="22" y="73"/>
                  </a:cubicBezTo>
                  <a:cubicBezTo>
                    <a:pt x="31" y="73"/>
                    <a:pt x="40" y="71"/>
                    <a:pt x="44" y="62"/>
                  </a:cubicBezTo>
                  <a:lnTo>
                    <a:pt x="36" y="53"/>
                  </a:lnTo>
                  <a:cubicBezTo>
                    <a:pt x="42" y="41"/>
                    <a:pt x="60" y="21"/>
                    <a:pt x="74"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8"/>
            <p:cNvSpPr/>
            <p:nvPr/>
          </p:nvSpPr>
          <p:spPr>
            <a:xfrm>
              <a:off x="1382295" y="5281470"/>
              <a:ext cx="9534" cy="3787"/>
            </a:xfrm>
            <a:custGeom>
              <a:rect b="b" l="l" r="r" t="t"/>
              <a:pathLst>
                <a:path extrusionOk="0" h="36" w="54">
                  <a:moveTo>
                    <a:pt x="27" y="0"/>
                  </a:moveTo>
                  <a:lnTo>
                    <a:pt x="0" y="27"/>
                  </a:lnTo>
                  <a:lnTo>
                    <a:pt x="18" y="18"/>
                  </a:lnTo>
                  <a:cubicBezTo>
                    <a:pt x="18" y="31"/>
                    <a:pt x="25" y="35"/>
                    <a:pt x="32" y="35"/>
                  </a:cubicBezTo>
                  <a:cubicBezTo>
                    <a:pt x="40" y="35"/>
                    <a:pt x="49" y="31"/>
                    <a:pt x="53" y="27"/>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8"/>
            <p:cNvSpPr/>
            <p:nvPr/>
          </p:nvSpPr>
          <p:spPr>
            <a:xfrm>
              <a:off x="1394831" y="5260011"/>
              <a:ext cx="10947" cy="1052"/>
            </a:xfrm>
            <a:custGeom>
              <a:rect b="b" l="l" r="r" t="t"/>
              <a:pathLst>
                <a:path extrusionOk="0" h="10" w="62">
                  <a:moveTo>
                    <a:pt x="0" y="1"/>
                  </a:moveTo>
                  <a:lnTo>
                    <a:pt x="27" y="10"/>
                  </a:lnTo>
                  <a:lnTo>
                    <a:pt x="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8"/>
            <p:cNvSpPr/>
            <p:nvPr/>
          </p:nvSpPr>
          <p:spPr>
            <a:xfrm>
              <a:off x="1394831" y="5255383"/>
              <a:ext cx="6356" cy="1052"/>
            </a:xfrm>
            <a:custGeom>
              <a:rect b="b" l="l" r="r" t="t"/>
              <a:pathLst>
                <a:path extrusionOk="0" h="10" w="36">
                  <a:moveTo>
                    <a:pt x="9" y="1"/>
                  </a:moveTo>
                  <a:lnTo>
                    <a:pt x="0" y="10"/>
                  </a:lnTo>
                  <a:lnTo>
                    <a:pt x="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8"/>
            <p:cNvSpPr/>
            <p:nvPr/>
          </p:nvSpPr>
          <p:spPr>
            <a:xfrm>
              <a:off x="1076675" y="5142095"/>
              <a:ext cx="177" cy="1052"/>
            </a:xfrm>
            <a:custGeom>
              <a:rect b="b" l="l" r="r" t="t"/>
              <a:pathLst>
                <a:path extrusionOk="0" h="10" w="1">
                  <a:moveTo>
                    <a:pt x="1" y="1"/>
                  </a:moveTo>
                  <a:lnTo>
                    <a:pt x="1" y="9"/>
                  </a:lnTo>
                  <a:cubicBezTo>
                    <a:pt x="1" y="9"/>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8"/>
            <p:cNvSpPr/>
            <p:nvPr/>
          </p:nvSpPr>
          <p:spPr>
            <a:xfrm>
              <a:off x="1086033" y="5138414"/>
              <a:ext cx="177" cy="1893"/>
            </a:xfrm>
            <a:custGeom>
              <a:rect b="b" l="l" r="r" t="t"/>
              <a:pathLst>
                <a:path extrusionOk="0" h="18" w="1">
                  <a:moveTo>
                    <a:pt x="1" y="18"/>
                  </a:moveTo>
                  <a:lnTo>
                    <a:pt x="1" y="0"/>
                  </a:lnTo>
                  <a:cubicBezTo>
                    <a:pt x="1" y="9"/>
                    <a:pt x="1" y="18"/>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8"/>
            <p:cNvSpPr/>
            <p:nvPr/>
          </p:nvSpPr>
          <p:spPr>
            <a:xfrm>
              <a:off x="1319971" y="5141569"/>
              <a:ext cx="8828" cy="5259"/>
            </a:xfrm>
            <a:custGeom>
              <a:rect b="b" l="l" r="r" t="t"/>
              <a:pathLst>
                <a:path extrusionOk="0" h="50" w="50">
                  <a:moveTo>
                    <a:pt x="40" y="1"/>
                  </a:moveTo>
                  <a:cubicBezTo>
                    <a:pt x="38" y="1"/>
                    <a:pt x="33" y="2"/>
                    <a:pt x="27" y="6"/>
                  </a:cubicBezTo>
                  <a:lnTo>
                    <a:pt x="0" y="23"/>
                  </a:lnTo>
                  <a:cubicBezTo>
                    <a:pt x="9" y="32"/>
                    <a:pt x="9" y="41"/>
                    <a:pt x="0" y="50"/>
                  </a:cubicBezTo>
                  <a:cubicBezTo>
                    <a:pt x="22" y="28"/>
                    <a:pt x="49" y="1"/>
                    <a:pt x="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8"/>
            <p:cNvSpPr/>
            <p:nvPr/>
          </p:nvSpPr>
          <p:spPr>
            <a:xfrm>
              <a:off x="1181197" y="5114221"/>
              <a:ext cx="1766" cy="3892"/>
            </a:xfrm>
            <a:custGeom>
              <a:rect b="b" l="l" r="r" t="t"/>
              <a:pathLst>
                <a:path extrusionOk="0" h="37" w="10">
                  <a:moveTo>
                    <a:pt x="9" y="1"/>
                  </a:moveTo>
                  <a:lnTo>
                    <a:pt x="0" y="27"/>
                  </a:lnTo>
                  <a:lnTo>
                    <a:pt x="0" y="36"/>
                  </a:lnTo>
                  <a:cubicBezTo>
                    <a:pt x="0" y="27"/>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8"/>
            <p:cNvSpPr/>
            <p:nvPr/>
          </p:nvSpPr>
          <p:spPr>
            <a:xfrm>
              <a:off x="1173428" y="5129999"/>
              <a:ext cx="3178" cy="2945"/>
            </a:xfrm>
            <a:custGeom>
              <a:rect b="b" l="l" r="r" t="t"/>
              <a:pathLst>
                <a:path extrusionOk="0" h="28" w="18">
                  <a:moveTo>
                    <a:pt x="0" y="1"/>
                  </a:moveTo>
                  <a:cubicBezTo>
                    <a:pt x="0" y="10"/>
                    <a:pt x="9" y="18"/>
                    <a:pt x="18"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8"/>
            <p:cNvSpPr/>
            <p:nvPr/>
          </p:nvSpPr>
          <p:spPr>
            <a:xfrm>
              <a:off x="1036244" y="5165342"/>
              <a:ext cx="6356" cy="3787"/>
            </a:xfrm>
            <a:custGeom>
              <a:rect b="b" l="l" r="r" t="t"/>
              <a:pathLst>
                <a:path extrusionOk="0" h="36" w="36">
                  <a:moveTo>
                    <a:pt x="0" y="0"/>
                  </a:moveTo>
                  <a:lnTo>
                    <a:pt x="27" y="36"/>
                  </a:lnTo>
                  <a:cubicBezTo>
                    <a:pt x="36" y="27"/>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8"/>
            <p:cNvSpPr/>
            <p:nvPr/>
          </p:nvSpPr>
          <p:spPr>
            <a:xfrm>
              <a:off x="1358460" y="5207102"/>
              <a:ext cx="5297" cy="4944"/>
            </a:xfrm>
            <a:custGeom>
              <a:rect b="b" l="l" r="r" t="t"/>
              <a:pathLst>
                <a:path extrusionOk="0" h="47" w="30">
                  <a:moveTo>
                    <a:pt x="30" y="1"/>
                  </a:moveTo>
                  <a:lnTo>
                    <a:pt x="30" y="1"/>
                  </a:lnTo>
                  <a:cubicBezTo>
                    <a:pt x="22" y="24"/>
                    <a:pt x="1" y="47"/>
                    <a:pt x="13" y="47"/>
                  </a:cubicBezTo>
                  <a:cubicBezTo>
                    <a:pt x="15" y="47"/>
                    <a:pt x="17" y="46"/>
                    <a:pt x="21" y="45"/>
                  </a:cubicBezTo>
                  <a:cubicBezTo>
                    <a:pt x="30" y="27"/>
                    <a:pt x="30" y="10"/>
                    <a:pt x="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8"/>
            <p:cNvSpPr/>
            <p:nvPr/>
          </p:nvSpPr>
          <p:spPr>
            <a:xfrm>
              <a:off x="1053370" y="5104017"/>
              <a:ext cx="1766" cy="2945"/>
            </a:xfrm>
            <a:custGeom>
              <a:rect b="b" l="l" r="r" t="t"/>
              <a:pathLst>
                <a:path extrusionOk="0" h="28" w="10">
                  <a:moveTo>
                    <a:pt x="0" y="1"/>
                  </a:moveTo>
                  <a:cubicBezTo>
                    <a:pt x="0" y="9"/>
                    <a:pt x="0" y="18"/>
                    <a:pt x="0" y="27"/>
                  </a:cubicBezTo>
                  <a:cubicBezTo>
                    <a:pt x="9"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8"/>
            <p:cNvSpPr/>
            <p:nvPr/>
          </p:nvSpPr>
          <p:spPr>
            <a:xfrm>
              <a:off x="1360402" y="5203420"/>
              <a:ext cx="6533" cy="3787"/>
            </a:xfrm>
            <a:custGeom>
              <a:rect b="b" l="l" r="r" t="t"/>
              <a:pathLst>
                <a:path extrusionOk="0" h="36" w="37">
                  <a:moveTo>
                    <a:pt x="10" y="0"/>
                  </a:moveTo>
                  <a:cubicBezTo>
                    <a:pt x="1" y="9"/>
                    <a:pt x="1" y="9"/>
                    <a:pt x="1" y="18"/>
                  </a:cubicBezTo>
                  <a:cubicBezTo>
                    <a:pt x="10" y="18"/>
                    <a:pt x="19" y="27"/>
                    <a:pt x="19" y="36"/>
                  </a:cubicBezTo>
                  <a:cubicBezTo>
                    <a:pt x="27" y="27"/>
                    <a:pt x="36"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8"/>
            <p:cNvSpPr/>
            <p:nvPr/>
          </p:nvSpPr>
          <p:spPr>
            <a:xfrm>
              <a:off x="937901" y="5293461"/>
              <a:ext cx="177" cy="105"/>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8"/>
            <p:cNvSpPr/>
            <p:nvPr/>
          </p:nvSpPr>
          <p:spPr>
            <a:xfrm>
              <a:off x="866219" y="5332486"/>
              <a:ext cx="1766" cy="1999"/>
            </a:xfrm>
            <a:custGeom>
              <a:rect b="b" l="l" r="r" t="t"/>
              <a:pathLst>
                <a:path extrusionOk="0" h="19" w="10">
                  <a:moveTo>
                    <a:pt x="10" y="18"/>
                  </a:moveTo>
                  <a:cubicBezTo>
                    <a:pt x="1" y="10"/>
                    <a:pt x="1" y="1"/>
                    <a:pt x="1" y="1"/>
                  </a:cubicBezTo>
                  <a:cubicBezTo>
                    <a:pt x="1" y="1"/>
                    <a:pt x="1" y="10"/>
                    <a:pt x="1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8"/>
            <p:cNvSpPr/>
            <p:nvPr/>
          </p:nvSpPr>
          <p:spPr>
            <a:xfrm>
              <a:off x="1385473" y="5237817"/>
              <a:ext cx="1412" cy="421"/>
            </a:xfrm>
            <a:custGeom>
              <a:rect b="b" l="l" r="r" t="t"/>
              <a:pathLst>
                <a:path extrusionOk="0" h="4" w="8">
                  <a:moveTo>
                    <a:pt x="0" y="0"/>
                  </a:moveTo>
                  <a:cubicBezTo>
                    <a:pt x="3" y="3"/>
                    <a:pt x="5" y="4"/>
                    <a:pt x="6" y="4"/>
                  </a:cubicBezTo>
                  <a:cubicBezTo>
                    <a:pt x="8" y="4"/>
                    <a:pt x="6"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28"/>
            <p:cNvSpPr/>
            <p:nvPr/>
          </p:nvSpPr>
          <p:spPr>
            <a:xfrm>
              <a:off x="1361991" y="5248020"/>
              <a:ext cx="3355" cy="1052"/>
            </a:xfrm>
            <a:custGeom>
              <a:rect b="b" l="l" r="r" t="t"/>
              <a:pathLst>
                <a:path extrusionOk="0" h="10" w="19">
                  <a:moveTo>
                    <a:pt x="18" y="0"/>
                  </a:moveTo>
                  <a:cubicBezTo>
                    <a:pt x="18" y="0"/>
                    <a:pt x="10" y="0"/>
                    <a:pt x="1" y="9"/>
                  </a:cubicBezTo>
                  <a:cubicBezTo>
                    <a:pt x="10"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28"/>
            <p:cNvSpPr/>
            <p:nvPr/>
          </p:nvSpPr>
          <p:spPr>
            <a:xfrm>
              <a:off x="1316792" y="5203420"/>
              <a:ext cx="1766" cy="105"/>
            </a:xfrm>
            <a:custGeom>
              <a:rect b="b" l="l" r="r" t="t"/>
              <a:pathLst>
                <a:path extrusionOk="0" h="1" w="10">
                  <a:moveTo>
                    <a:pt x="9" y="0"/>
                  </a:moveTo>
                  <a:lnTo>
                    <a:pt x="9" y="0"/>
                  </a:lnTo>
                  <a:cubicBezTo>
                    <a:pt x="1" y="0"/>
                    <a:pt x="1"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28"/>
            <p:cNvSpPr/>
            <p:nvPr/>
          </p:nvSpPr>
          <p:spPr>
            <a:xfrm>
              <a:off x="1383884" y="5238658"/>
              <a:ext cx="1766" cy="1999"/>
            </a:xfrm>
            <a:custGeom>
              <a:rect b="b" l="l" r="r" t="t"/>
              <a:pathLst>
                <a:path extrusionOk="0" h="19" w="10">
                  <a:moveTo>
                    <a:pt x="9" y="1"/>
                  </a:moveTo>
                  <a:cubicBezTo>
                    <a:pt x="9" y="1"/>
                    <a:pt x="0" y="10"/>
                    <a:pt x="0" y="19"/>
                  </a:cubicBezTo>
                  <a:cubicBezTo>
                    <a:pt x="9"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28"/>
            <p:cNvSpPr/>
            <p:nvPr/>
          </p:nvSpPr>
          <p:spPr>
            <a:xfrm>
              <a:off x="1386886" y="5239605"/>
              <a:ext cx="1589" cy="526"/>
            </a:xfrm>
            <a:custGeom>
              <a:rect b="b" l="l" r="r" t="t"/>
              <a:pathLst>
                <a:path extrusionOk="0" h="5" w="9">
                  <a:moveTo>
                    <a:pt x="1" y="1"/>
                  </a:moveTo>
                  <a:cubicBezTo>
                    <a:pt x="4" y="4"/>
                    <a:pt x="6" y="5"/>
                    <a:pt x="7" y="5"/>
                  </a:cubicBezTo>
                  <a:cubicBezTo>
                    <a:pt x="9" y="5"/>
                    <a:pt x="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8"/>
            <p:cNvSpPr/>
            <p:nvPr/>
          </p:nvSpPr>
          <p:spPr>
            <a:xfrm>
              <a:off x="1385473" y="5236870"/>
              <a:ext cx="177" cy="1893"/>
            </a:xfrm>
            <a:custGeom>
              <a:rect b="b" l="l" r="r" t="t"/>
              <a:pathLst>
                <a:path extrusionOk="0" h="18" w="1">
                  <a:moveTo>
                    <a:pt x="0" y="0"/>
                  </a:moveTo>
                  <a:cubicBezTo>
                    <a:pt x="0" y="0"/>
                    <a:pt x="0" y="9"/>
                    <a:pt x="0" y="18"/>
                  </a:cubicBezTo>
                  <a:cubicBezTo>
                    <a:pt x="0" y="9"/>
                    <a:pt x="0" y="9"/>
                    <a:pt x="0" y="9"/>
                  </a:cubicBezTo>
                  <a:cubicBezTo>
                    <a:pt x="0" y="9"/>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8"/>
            <p:cNvSpPr/>
            <p:nvPr/>
          </p:nvSpPr>
          <p:spPr>
            <a:xfrm>
              <a:off x="961384" y="5214570"/>
              <a:ext cx="1412" cy="1157"/>
            </a:xfrm>
            <a:custGeom>
              <a:rect b="b" l="l" r="r" t="t"/>
              <a:pathLst>
                <a:path extrusionOk="0" h="11" w="8">
                  <a:moveTo>
                    <a:pt x="0" y="0"/>
                  </a:moveTo>
                  <a:lnTo>
                    <a:pt x="0" y="0"/>
                  </a:lnTo>
                  <a:cubicBezTo>
                    <a:pt x="4" y="8"/>
                    <a:pt x="6" y="11"/>
                    <a:pt x="7" y="11"/>
                  </a:cubicBezTo>
                  <a:cubicBezTo>
                    <a:pt x="8" y="11"/>
                    <a:pt x="6" y="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8"/>
            <p:cNvSpPr/>
            <p:nvPr/>
          </p:nvSpPr>
          <p:spPr>
            <a:xfrm>
              <a:off x="1241932" y="5144935"/>
              <a:ext cx="177" cy="947"/>
            </a:xfrm>
            <a:custGeom>
              <a:rect b="b" l="l" r="r" t="t"/>
              <a:pathLst>
                <a:path extrusionOk="0" h="9" w="1">
                  <a:moveTo>
                    <a:pt x="1" y="9"/>
                  </a:moveTo>
                  <a:lnTo>
                    <a:pt x="1"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8"/>
            <p:cNvSpPr/>
            <p:nvPr/>
          </p:nvSpPr>
          <p:spPr>
            <a:xfrm>
              <a:off x="1235753" y="5137467"/>
              <a:ext cx="18892" cy="8415"/>
            </a:xfrm>
            <a:custGeom>
              <a:rect b="b" l="l" r="r" t="t"/>
              <a:pathLst>
                <a:path extrusionOk="0" h="80" w="107">
                  <a:moveTo>
                    <a:pt x="106" y="0"/>
                  </a:moveTo>
                  <a:lnTo>
                    <a:pt x="106" y="0"/>
                  </a:lnTo>
                  <a:cubicBezTo>
                    <a:pt x="71" y="27"/>
                    <a:pt x="36" y="53"/>
                    <a:pt x="0" y="80"/>
                  </a:cubicBezTo>
                  <a:cubicBezTo>
                    <a:pt x="18" y="67"/>
                    <a:pt x="29" y="62"/>
                    <a:pt x="35" y="62"/>
                  </a:cubicBezTo>
                  <a:cubicBezTo>
                    <a:pt x="40" y="62"/>
                    <a:pt x="40" y="67"/>
                    <a:pt x="36" y="71"/>
                  </a:cubicBezTo>
                  <a:lnTo>
                    <a:pt x="1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8"/>
            <p:cNvSpPr/>
            <p:nvPr/>
          </p:nvSpPr>
          <p:spPr>
            <a:xfrm>
              <a:off x="861629" y="5090764"/>
              <a:ext cx="533380" cy="253923"/>
            </a:xfrm>
            <a:custGeom>
              <a:rect b="b" l="l" r="r" t="t"/>
              <a:pathLst>
                <a:path extrusionOk="0" h="2414" w="3021">
                  <a:moveTo>
                    <a:pt x="1828" y="321"/>
                  </a:moveTo>
                  <a:cubicBezTo>
                    <a:pt x="1837" y="321"/>
                    <a:pt x="1846" y="321"/>
                    <a:pt x="1855" y="330"/>
                  </a:cubicBezTo>
                  <a:cubicBezTo>
                    <a:pt x="1851" y="336"/>
                    <a:pt x="1848" y="339"/>
                    <a:pt x="1844" y="339"/>
                  </a:cubicBezTo>
                  <a:cubicBezTo>
                    <a:pt x="1839" y="339"/>
                    <a:pt x="1834" y="332"/>
                    <a:pt x="1828" y="321"/>
                  </a:cubicBezTo>
                  <a:close/>
                  <a:moveTo>
                    <a:pt x="1351" y="427"/>
                  </a:moveTo>
                  <a:cubicBezTo>
                    <a:pt x="1351" y="429"/>
                    <a:pt x="1350" y="431"/>
                    <a:pt x="1350" y="434"/>
                  </a:cubicBezTo>
                  <a:lnTo>
                    <a:pt x="1350" y="434"/>
                  </a:lnTo>
                  <a:cubicBezTo>
                    <a:pt x="1351" y="431"/>
                    <a:pt x="1351" y="429"/>
                    <a:pt x="1351" y="427"/>
                  </a:cubicBezTo>
                  <a:close/>
                  <a:moveTo>
                    <a:pt x="1243" y="466"/>
                  </a:moveTo>
                  <a:lnTo>
                    <a:pt x="1243" y="466"/>
                  </a:lnTo>
                  <a:cubicBezTo>
                    <a:pt x="1240" y="467"/>
                    <a:pt x="1238" y="469"/>
                    <a:pt x="1237" y="471"/>
                  </a:cubicBezTo>
                  <a:cubicBezTo>
                    <a:pt x="1240" y="471"/>
                    <a:pt x="1242" y="469"/>
                    <a:pt x="1243" y="466"/>
                  </a:cubicBezTo>
                  <a:close/>
                  <a:moveTo>
                    <a:pt x="2192" y="565"/>
                  </a:moveTo>
                  <a:cubicBezTo>
                    <a:pt x="2191" y="566"/>
                    <a:pt x="2191" y="567"/>
                    <a:pt x="2190" y="568"/>
                  </a:cubicBezTo>
                  <a:cubicBezTo>
                    <a:pt x="2191" y="567"/>
                    <a:pt x="2192" y="566"/>
                    <a:pt x="2192" y="565"/>
                  </a:cubicBezTo>
                  <a:close/>
                  <a:moveTo>
                    <a:pt x="2217" y="762"/>
                  </a:moveTo>
                  <a:cubicBezTo>
                    <a:pt x="2217" y="763"/>
                    <a:pt x="2217" y="763"/>
                    <a:pt x="2217" y="764"/>
                  </a:cubicBezTo>
                  <a:lnTo>
                    <a:pt x="2217" y="764"/>
                  </a:lnTo>
                  <a:lnTo>
                    <a:pt x="2217" y="762"/>
                  </a:lnTo>
                  <a:close/>
                  <a:moveTo>
                    <a:pt x="918" y="810"/>
                  </a:moveTo>
                  <a:lnTo>
                    <a:pt x="919" y="815"/>
                  </a:lnTo>
                  <a:cubicBezTo>
                    <a:pt x="919" y="814"/>
                    <a:pt x="918" y="812"/>
                    <a:pt x="918" y="810"/>
                  </a:cubicBezTo>
                  <a:close/>
                  <a:moveTo>
                    <a:pt x="874" y="824"/>
                  </a:moveTo>
                  <a:lnTo>
                    <a:pt x="874" y="824"/>
                  </a:lnTo>
                  <a:cubicBezTo>
                    <a:pt x="873" y="826"/>
                    <a:pt x="872" y="828"/>
                    <a:pt x="871" y="831"/>
                  </a:cubicBezTo>
                  <a:lnTo>
                    <a:pt x="871" y="831"/>
                  </a:lnTo>
                  <a:cubicBezTo>
                    <a:pt x="873" y="830"/>
                    <a:pt x="874" y="828"/>
                    <a:pt x="874" y="824"/>
                  </a:cubicBezTo>
                  <a:close/>
                  <a:moveTo>
                    <a:pt x="769" y="1036"/>
                  </a:moveTo>
                  <a:cubicBezTo>
                    <a:pt x="768" y="1036"/>
                    <a:pt x="768" y="1037"/>
                    <a:pt x="768" y="1037"/>
                  </a:cubicBezTo>
                  <a:lnTo>
                    <a:pt x="768" y="1037"/>
                  </a:lnTo>
                  <a:cubicBezTo>
                    <a:pt x="768" y="1037"/>
                    <a:pt x="769" y="1036"/>
                    <a:pt x="769" y="1036"/>
                  </a:cubicBezTo>
                  <a:close/>
                  <a:moveTo>
                    <a:pt x="292" y="1169"/>
                  </a:moveTo>
                  <a:cubicBezTo>
                    <a:pt x="292" y="1176"/>
                    <a:pt x="290" y="1179"/>
                    <a:pt x="288" y="1179"/>
                  </a:cubicBezTo>
                  <a:cubicBezTo>
                    <a:pt x="284" y="1179"/>
                    <a:pt x="279" y="1174"/>
                    <a:pt x="274" y="1169"/>
                  </a:cubicBezTo>
                  <a:close/>
                  <a:moveTo>
                    <a:pt x="2571" y="1212"/>
                  </a:moveTo>
                  <a:cubicBezTo>
                    <a:pt x="2571" y="1212"/>
                    <a:pt x="2570" y="1213"/>
                    <a:pt x="2570" y="1213"/>
                  </a:cubicBezTo>
                  <a:cubicBezTo>
                    <a:pt x="2570" y="1213"/>
                    <a:pt x="2570" y="1213"/>
                    <a:pt x="2570" y="1213"/>
                  </a:cubicBezTo>
                  <a:lnTo>
                    <a:pt x="2570" y="1213"/>
                  </a:lnTo>
                  <a:cubicBezTo>
                    <a:pt x="2570" y="1213"/>
                    <a:pt x="2571" y="1212"/>
                    <a:pt x="2571" y="1212"/>
                  </a:cubicBezTo>
                  <a:close/>
                  <a:moveTo>
                    <a:pt x="2570" y="1213"/>
                  </a:moveTo>
                  <a:lnTo>
                    <a:pt x="2570" y="1213"/>
                  </a:lnTo>
                  <a:cubicBezTo>
                    <a:pt x="2565" y="1216"/>
                    <a:pt x="2559" y="1219"/>
                    <a:pt x="2552" y="1221"/>
                  </a:cubicBezTo>
                  <a:cubicBezTo>
                    <a:pt x="2561" y="1221"/>
                    <a:pt x="2579" y="1221"/>
                    <a:pt x="2587" y="1230"/>
                  </a:cubicBezTo>
                  <a:cubicBezTo>
                    <a:pt x="2578" y="1242"/>
                    <a:pt x="2573" y="1246"/>
                    <a:pt x="2568" y="1246"/>
                  </a:cubicBezTo>
                  <a:cubicBezTo>
                    <a:pt x="2561" y="1246"/>
                    <a:pt x="2558" y="1233"/>
                    <a:pt x="2546" y="1233"/>
                  </a:cubicBezTo>
                  <a:cubicBezTo>
                    <a:pt x="2540" y="1233"/>
                    <a:pt x="2531" y="1237"/>
                    <a:pt x="2517" y="1248"/>
                  </a:cubicBezTo>
                  <a:cubicBezTo>
                    <a:pt x="2525" y="1244"/>
                    <a:pt x="2533" y="1242"/>
                    <a:pt x="2541" y="1242"/>
                  </a:cubicBezTo>
                  <a:cubicBezTo>
                    <a:pt x="2565" y="1242"/>
                    <a:pt x="2585" y="1259"/>
                    <a:pt x="2605" y="1266"/>
                  </a:cubicBezTo>
                  <a:cubicBezTo>
                    <a:pt x="2649" y="1239"/>
                    <a:pt x="2597" y="1222"/>
                    <a:pt x="2570" y="1213"/>
                  </a:cubicBezTo>
                  <a:close/>
                  <a:moveTo>
                    <a:pt x="2903" y="1302"/>
                  </a:moveTo>
                  <a:cubicBezTo>
                    <a:pt x="2904" y="1302"/>
                    <a:pt x="2901" y="1309"/>
                    <a:pt x="2897" y="1319"/>
                  </a:cubicBezTo>
                  <a:cubicBezTo>
                    <a:pt x="2900" y="1307"/>
                    <a:pt x="2903" y="1302"/>
                    <a:pt x="2903" y="1302"/>
                  </a:cubicBezTo>
                  <a:close/>
                  <a:moveTo>
                    <a:pt x="132" y="1539"/>
                  </a:moveTo>
                  <a:cubicBezTo>
                    <a:pt x="130" y="1539"/>
                    <a:pt x="127" y="1539"/>
                    <a:pt x="124" y="1539"/>
                  </a:cubicBezTo>
                  <a:cubicBezTo>
                    <a:pt x="128" y="1539"/>
                    <a:pt x="132" y="1539"/>
                    <a:pt x="135" y="1539"/>
                  </a:cubicBezTo>
                  <a:lnTo>
                    <a:pt x="135" y="1539"/>
                  </a:lnTo>
                  <a:cubicBezTo>
                    <a:pt x="134" y="1539"/>
                    <a:pt x="133" y="1539"/>
                    <a:pt x="132" y="1539"/>
                  </a:cubicBezTo>
                  <a:close/>
                  <a:moveTo>
                    <a:pt x="1337" y="0"/>
                  </a:moveTo>
                  <a:cubicBezTo>
                    <a:pt x="1318" y="0"/>
                    <a:pt x="1354" y="68"/>
                    <a:pt x="1325" y="82"/>
                  </a:cubicBezTo>
                  <a:cubicBezTo>
                    <a:pt x="1316" y="56"/>
                    <a:pt x="1325" y="12"/>
                    <a:pt x="1289" y="12"/>
                  </a:cubicBezTo>
                  <a:cubicBezTo>
                    <a:pt x="1288" y="11"/>
                    <a:pt x="1287" y="10"/>
                    <a:pt x="1286" y="10"/>
                  </a:cubicBezTo>
                  <a:cubicBezTo>
                    <a:pt x="1270" y="10"/>
                    <a:pt x="1244" y="83"/>
                    <a:pt x="1207" y="83"/>
                  </a:cubicBezTo>
                  <a:cubicBezTo>
                    <a:pt x="1199" y="83"/>
                    <a:pt x="1192" y="80"/>
                    <a:pt x="1184" y="74"/>
                  </a:cubicBezTo>
                  <a:lnTo>
                    <a:pt x="1184" y="74"/>
                  </a:lnTo>
                  <a:cubicBezTo>
                    <a:pt x="1201" y="100"/>
                    <a:pt x="1210" y="118"/>
                    <a:pt x="1201" y="135"/>
                  </a:cubicBezTo>
                  <a:cubicBezTo>
                    <a:pt x="1198" y="138"/>
                    <a:pt x="1194" y="138"/>
                    <a:pt x="1190" y="138"/>
                  </a:cubicBezTo>
                  <a:cubicBezTo>
                    <a:pt x="1171" y="138"/>
                    <a:pt x="1143" y="123"/>
                    <a:pt x="1124" y="123"/>
                  </a:cubicBezTo>
                  <a:cubicBezTo>
                    <a:pt x="1110" y="123"/>
                    <a:pt x="1101" y="132"/>
                    <a:pt x="1104" y="162"/>
                  </a:cubicBezTo>
                  <a:cubicBezTo>
                    <a:pt x="1095" y="153"/>
                    <a:pt x="1095" y="153"/>
                    <a:pt x="1086" y="144"/>
                  </a:cubicBezTo>
                  <a:cubicBezTo>
                    <a:pt x="1078" y="171"/>
                    <a:pt x="1033" y="206"/>
                    <a:pt x="1042" y="241"/>
                  </a:cubicBezTo>
                  <a:cubicBezTo>
                    <a:pt x="1024" y="218"/>
                    <a:pt x="1011" y="209"/>
                    <a:pt x="1000" y="209"/>
                  </a:cubicBezTo>
                  <a:cubicBezTo>
                    <a:pt x="968" y="209"/>
                    <a:pt x="960" y="287"/>
                    <a:pt x="933" y="287"/>
                  </a:cubicBezTo>
                  <a:cubicBezTo>
                    <a:pt x="925" y="287"/>
                    <a:pt x="914" y="279"/>
                    <a:pt x="901" y="259"/>
                  </a:cubicBezTo>
                  <a:cubicBezTo>
                    <a:pt x="883" y="277"/>
                    <a:pt x="874" y="286"/>
                    <a:pt x="857" y="303"/>
                  </a:cubicBezTo>
                  <a:lnTo>
                    <a:pt x="848" y="294"/>
                  </a:lnTo>
                  <a:cubicBezTo>
                    <a:pt x="813" y="312"/>
                    <a:pt x="822" y="347"/>
                    <a:pt x="830" y="383"/>
                  </a:cubicBezTo>
                  <a:cubicBezTo>
                    <a:pt x="822" y="383"/>
                    <a:pt x="813" y="365"/>
                    <a:pt x="813" y="356"/>
                  </a:cubicBezTo>
                  <a:cubicBezTo>
                    <a:pt x="751" y="383"/>
                    <a:pt x="742" y="391"/>
                    <a:pt x="760" y="471"/>
                  </a:cubicBezTo>
                  <a:lnTo>
                    <a:pt x="724" y="444"/>
                  </a:lnTo>
                  <a:lnTo>
                    <a:pt x="724" y="444"/>
                  </a:lnTo>
                  <a:cubicBezTo>
                    <a:pt x="733" y="471"/>
                    <a:pt x="618" y="471"/>
                    <a:pt x="618" y="542"/>
                  </a:cubicBezTo>
                  <a:cubicBezTo>
                    <a:pt x="618" y="542"/>
                    <a:pt x="610" y="533"/>
                    <a:pt x="610" y="524"/>
                  </a:cubicBezTo>
                  <a:cubicBezTo>
                    <a:pt x="610" y="603"/>
                    <a:pt x="424" y="586"/>
                    <a:pt x="539" y="692"/>
                  </a:cubicBezTo>
                  <a:lnTo>
                    <a:pt x="548" y="745"/>
                  </a:lnTo>
                  <a:cubicBezTo>
                    <a:pt x="554" y="738"/>
                    <a:pt x="560" y="736"/>
                    <a:pt x="566" y="736"/>
                  </a:cubicBezTo>
                  <a:cubicBezTo>
                    <a:pt x="589" y="736"/>
                    <a:pt x="605" y="781"/>
                    <a:pt x="631" y="781"/>
                  </a:cubicBezTo>
                  <a:cubicBezTo>
                    <a:pt x="632" y="781"/>
                    <a:pt x="634" y="780"/>
                    <a:pt x="636" y="780"/>
                  </a:cubicBezTo>
                  <a:lnTo>
                    <a:pt x="636" y="780"/>
                  </a:lnTo>
                  <a:cubicBezTo>
                    <a:pt x="632" y="789"/>
                    <a:pt x="614" y="793"/>
                    <a:pt x="599" y="793"/>
                  </a:cubicBezTo>
                  <a:cubicBezTo>
                    <a:pt x="583" y="793"/>
                    <a:pt x="570" y="789"/>
                    <a:pt x="574" y="780"/>
                  </a:cubicBezTo>
                  <a:lnTo>
                    <a:pt x="583" y="780"/>
                  </a:lnTo>
                  <a:cubicBezTo>
                    <a:pt x="568" y="767"/>
                    <a:pt x="557" y="763"/>
                    <a:pt x="548" y="763"/>
                  </a:cubicBezTo>
                  <a:cubicBezTo>
                    <a:pt x="524" y="763"/>
                    <a:pt x="514" y="794"/>
                    <a:pt x="493" y="794"/>
                  </a:cubicBezTo>
                  <a:cubicBezTo>
                    <a:pt x="488" y="794"/>
                    <a:pt x="483" y="792"/>
                    <a:pt x="477" y="789"/>
                  </a:cubicBezTo>
                  <a:cubicBezTo>
                    <a:pt x="433" y="877"/>
                    <a:pt x="354" y="957"/>
                    <a:pt x="309" y="1045"/>
                  </a:cubicBezTo>
                  <a:lnTo>
                    <a:pt x="371" y="1054"/>
                  </a:lnTo>
                  <a:lnTo>
                    <a:pt x="354" y="1089"/>
                  </a:lnTo>
                  <a:cubicBezTo>
                    <a:pt x="336" y="1089"/>
                    <a:pt x="301" y="1080"/>
                    <a:pt x="318" y="1054"/>
                  </a:cubicBezTo>
                  <a:cubicBezTo>
                    <a:pt x="274" y="1054"/>
                    <a:pt x="327" y="1107"/>
                    <a:pt x="336" y="1107"/>
                  </a:cubicBezTo>
                  <a:cubicBezTo>
                    <a:pt x="329" y="1113"/>
                    <a:pt x="323" y="1116"/>
                    <a:pt x="317" y="1116"/>
                  </a:cubicBezTo>
                  <a:cubicBezTo>
                    <a:pt x="295" y="1116"/>
                    <a:pt x="279" y="1078"/>
                    <a:pt x="275" y="1078"/>
                  </a:cubicBezTo>
                  <a:cubicBezTo>
                    <a:pt x="274" y="1078"/>
                    <a:pt x="274" y="1078"/>
                    <a:pt x="274" y="1080"/>
                  </a:cubicBezTo>
                  <a:lnTo>
                    <a:pt x="265" y="1098"/>
                  </a:lnTo>
                  <a:lnTo>
                    <a:pt x="274" y="1098"/>
                  </a:lnTo>
                  <a:cubicBezTo>
                    <a:pt x="292" y="1124"/>
                    <a:pt x="318" y="1133"/>
                    <a:pt x="309" y="1160"/>
                  </a:cubicBezTo>
                  <a:cubicBezTo>
                    <a:pt x="306" y="1162"/>
                    <a:pt x="302" y="1162"/>
                    <a:pt x="297" y="1162"/>
                  </a:cubicBezTo>
                  <a:cubicBezTo>
                    <a:pt x="286" y="1162"/>
                    <a:pt x="274" y="1157"/>
                    <a:pt x="268" y="1157"/>
                  </a:cubicBezTo>
                  <a:cubicBezTo>
                    <a:pt x="266" y="1157"/>
                    <a:pt x="265" y="1158"/>
                    <a:pt x="265" y="1160"/>
                  </a:cubicBezTo>
                  <a:cubicBezTo>
                    <a:pt x="256" y="1160"/>
                    <a:pt x="256" y="1160"/>
                    <a:pt x="256" y="1169"/>
                  </a:cubicBezTo>
                  <a:lnTo>
                    <a:pt x="239" y="1204"/>
                  </a:lnTo>
                  <a:lnTo>
                    <a:pt x="292" y="1204"/>
                  </a:lnTo>
                  <a:cubicBezTo>
                    <a:pt x="301" y="1230"/>
                    <a:pt x="274" y="1239"/>
                    <a:pt x="327" y="1248"/>
                  </a:cubicBezTo>
                  <a:cubicBezTo>
                    <a:pt x="324" y="1248"/>
                    <a:pt x="322" y="1248"/>
                    <a:pt x="319" y="1248"/>
                  </a:cubicBezTo>
                  <a:cubicBezTo>
                    <a:pt x="239" y="1248"/>
                    <a:pt x="247" y="1381"/>
                    <a:pt x="221" y="1389"/>
                  </a:cubicBezTo>
                  <a:cubicBezTo>
                    <a:pt x="248" y="1425"/>
                    <a:pt x="239" y="1442"/>
                    <a:pt x="221" y="1478"/>
                  </a:cubicBezTo>
                  <a:cubicBezTo>
                    <a:pt x="223" y="1476"/>
                    <a:pt x="226" y="1475"/>
                    <a:pt x="230" y="1475"/>
                  </a:cubicBezTo>
                  <a:cubicBezTo>
                    <a:pt x="247" y="1475"/>
                    <a:pt x="281" y="1490"/>
                    <a:pt x="274" y="1504"/>
                  </a:cubicBezTo>
                  <a:cubicBezTo>
                    <a:pt x="251" y="1494"/>
                    <a:pt x="235" y="1491"/>
                    <a:pt x="223" y="1491"/>
                  </a:cubicBezTo>
                  <a:cubicBezTo>
                    <a:pt x="184" y="1491"/>
                    <a:pt x="192" y="1534"/>
                    <a:pt x="135" y="1539"/>
                  </a:cubicBezTo>
                  <a:lnTo>
                    <a:pt x="135" y="1539"/>
                  </a:lnTo>
                  <a:cubicBezTo>
                    <a:pt x="174" y="1542"/>
                    <a:pt x="127" y="1611"/>
                    <a:pt x="192" y="1611"/>
                  </a:cubicBezTo>
                  <a:cubicBezTo>
                    <a:pt x="195" y="1611"/>
                    <a:pt x="199" y="1610"/>
                    <a:pt x="203" y="1610"/>
                  </a:cubicBezTo>
                  <a:lnTo>
                    <a:pt x="203" y="1610"/>
                  </a:lnTo>
                  <a:cubicBezTo>
                    <a:pt x="200" y="1614"/>
                    <a:pt x="196" y="1615"/>
                    <a:pt x="191" y="1615"/>
                  </a:cubicBezTo>
                  <a:cubicBezTo>
                    <a:pt x="179" y="1615"/>
                    <a:pt x="165" y="1605"/>
                    <a:pt x="149" y="1605"/>
                  </a:cubicBezTo>
                  <a:cubicBezTo>
                    <a:pt x="144" y="1605"/>
                    <a:pt x="138" y="1606"/>
                    <a:pt x="133" y="1610"/>
                  </a:cubicBezTo>
                  <a:cubicBezTo>
                    <a:pt x="159" y="1672"/>
                    <a:pt x="71" y="1716"/>
                    <a:pt x="71" y="1787"/>
                  </a:cubicBezTo>
                  <a:cubicBezTo>
                    <a:pt x="89" y="1795"/>
                    <a:pt x="106" y="1787"/>
                    <a:pt x="133" y="1804"/>
                  </a:cubicBezTo>
                  <a:lnTo>
                    <a:pt x="53" y="1822"/>
                  </a:lnTo>
                  <a:cubicBezTo>
                    <a:pt x="53" y="1840"/>
                    <a:pt x="133" y="1857"/>
                    <a:pt x="80" y="1866"/>
                  </a:cubicBezTo>
                  <a:cubicBezTo>
                    <a:pt x="89" y="1866"/>
                    <a:pt x="106" y="1866"/>
                    <a:pt x="115" y="1875"/>
                  </a:cubicBezTo>
                  <a:cubicBezTo>
                    <a:pt x="18" y="1999"/>
                    <a:pt x="133" y="2149"/>
                    <a:pt x="0" y="2281"/>
                  </a:cubicBezTo>
                  <a:cubicBezTo>
                    <a:pt x="10" y="2274"/>
                    <a:pt x="17" y="2271"/>
                    <a:pt x="21" y="2271"/>
                  </a:cubicBezTo>
                  <a:cubicBezTo>
                    <a:pt x="27" y="2271"/>
                    <a:pt x="27" y="2279"/>
                    <a:pt x="27" y="2290"/>
                  </a:cubicBezTo>
                  <a:cubicBezTo>
                    <a:pt x="30" y="2287"/>
                    <a:pt x="35" y="2286"/>
                    <a:pt x="41" y="2286"/>
                  </a:cubicBezTo>
                  <a:cubicBezTo>
                    <a:pt x="53" y="2286"/>
                    <a:pt x="71" y="2290"/>
                    <a:pt x="89" y="2290"/>
                  </a:cubicBezTo>
                  <a:lnTo>
                    <a:pt x="36" y="2343"/>
                  </a:lnTo>
                  <a:cubicBezTo>
                    <a:pt x="89" y="2352"/>
                    <a:pt x="36" y="2414"/>
                    <a:pt x="89" y="2414"/>
                  </a:cubicBezTo>
                  <a:lnTo>
                    <a:pt x="80" y="2396"/>
                  </a:lnTo>
                  <a:lnTo>
                    <a:pt x="80" y="2396"/>
                  </a:lnTo>
                  <a:cubicBezTo>
                    <a:pt x="88" y="2398"/>
                    <a:pt x="96" y="2399"/>
                    <a:pt x="104" y="2399"/>
                  </a:cubicBezTo>
                  <a:cubicBezTo>
                    <a:pt x="161" y="2399"/>
                    <a:pt x="231" y="2352"/>
                    <a:pt x="301" y="2352"/>
                  </a:cubicBezTo>
                  <a:cubicBezTo>
                    <a:pt x="230" y="2334"/>
                    <a:pt x="398" y="2290"/>
                    <a:pt x="301" y="2255"/>
                  </a:cubicBezTo>
                  <a:cubicBezTo>
                    <a:pt x="304" y="2253"/>
                    <a:pt x="308" y="2252"/>
                    <a:pt x="311" y="2252"/>
                  </a:cubicBezTo>
                  <a:cubicBezTo>
                    <a:pt x="319" y="2252"/>
                    <a:pt x="326" y="2257"/>
                    <a:pt x="335" y="2257"/>
                  </a:cubicBezTo>
                  <a:cubicBezTo>
                    <a:pt x="338" y="2257"/>
                    <a:pt x="341" y="2256"/>
                    <a:pt x="345" y="2255"/>
                  </a:cubicBezTo>
                  <a:cubicBezTo>
                    <a:pt x="309" y="2246"/>
                    <a:pt x="301" y="2237"/>
                    <a:pt x="318" y="2210"/>
                  </a:cubicBezTo>
                  <a:lnTo>
                    <a:pt x="318" y="2210"/>
                  </a:lnTo>
                  <a:lnTo>
                    <a:pt x="327" y="2219"/>
                  </a:lnTo>
                  <a:cubicBezTo>
                    <a:pt x="318" y="2149"/>
                    <a:pt x="362" y="2131"/>
                    <a:pt x="389" y="2060"/>
                  </a:cubicBezTo>
                  <a:lnTo>
                    <a:pt x="345" y="2060"/>
                  </a:lnTo>
                  <a:cubicBezTo>
                    <a:pt x="354" y="2051"/>
                    <a:pt x="371" y="2043"/>
                    <a:pt x="380" y="2043"/>
                  </a:cubicBezTo>
                  <a:cubicBezTo>
                    <a:pt x="369" y="2038"/>
                    <a:pt x="361" y="2036"/>
                    <a:pt x="356" y="2036"/>
                  </a:cubicBezTo>
                  <a:cubicBezTo>
                    <a:pt x="337" y="2036"/>
                    <a:pt x="353" y="2064"/>
                    <a:pt x="328" y="2064"/>
                  </a:cubicBezTo>
                  <a:cubicBezTo>
                    <a:pt x="323" y="2064"/>
                    <a:pt x="317" y="2063"/>
                    <a:pt x="309" y="2060"/>
                  </a:cubicBezTo>
                  <a:cubicBezTo>
                    <a:pt x="389" y="2051"/>
                    <a:pt x="318" y="1954"/>
                    <a:pt x="415" y="1954"/>
                  </a:cubicBezTo>
                  <a:cubicBezTo>
                    <a:pt x="420" y="1941"/>
                    <a:pt x="409" y="1941"/>
                    <a:pt x="397" y="1941"/>
                  </a:cubicBezTo>
                  <a:cubicBezTo>
                    <a:pt x="384" y="1941"/>
                    <a:pt x="371" y="1941"/>
                    <a:pt x="371" y="1928"/>
                  </a:cubicBezTo>
                  <a:lnTo>
                    <a:pt x="398" y="1928"/>
                  </a:lnTo>
                  <a:lnTo>
                    <a:pt x="371" y="1919"/>
                  </a:lnTo>
                  <a:cubicBezTo>
                    <a:pt x="380" y="1901"/>
                    <a:pt x="407" y="1901"/>
                    <a:pt x="433" y="1901"/>
                  </a:cubicBezTo>
                  <a:cubicBezTo>
                    <a:pt x="424" y="1910"/>
                    <a:pt x="433" y="1910"/>
                    <a:pt x="433" y="1919"/>
                  </a:cubicBezTo>
                  <a:cubicBezTo>
                    <a:pt x="468" y="1901"/>
                    <a:pt x="433" y="1866"/>
                    <a:pt x="442" y="1857"/>
                  </a:cubicBezTo>
                  <a:lnTo>
                    <a:pt x="442" y="1857"/>
                  </a:lnTo>
                  <a:lnTo>
                    <a:pt x="424" y="1875"/>
                  </a:lnTo>
                  <a:cubicBezTo>
                    <a:pt x="415" y="1813"/>
                    <a:pt x="468" y="1742"/>
                    <a:pt x="433" y="1672"/>
                  </a:cubicBezTo>
                  <a:lnTo>
                    <a:pt x="415" y="1672"/>
                  </a:lnTo>
                  <a:cubicBezTo>
                    <a:pt x="389" y="1610"/>
                    <a:pt x="442" y="1636"/>
                    <a:pt x="442" y="1584"/>
                  </a:cubicBezTo>
                  <a:lnTo>
                    <a:pt x="451" y="1584"/>
                  </a:lnTo>
                  <a:cubicBezTo>
                    <a:pt x="433" y="1575"/>
                    <a:pt x="424" y="1557"/>
                    <a:pt x="433" y="1539"/>
                  </a:cubicBezTo>
                  <a:lnTo>
                    <a:pt x="433" y="1539"/>
                  </a:lnTo>
                  <a:cubicBezTo>
                    <a:pt x="438" y="1545"/>
                    <a:pt x="445" y="1546"/>
                    <a:pt x="452" y="1546"/>
                  </a:cubicBezTo>
                  <a:cubicBezTo>
                    <a:pt x="460" y="1546"/>
                    <a:pt x="469" y="1544"/>
                    <a:pt x="477" y="1544"/>
                  </a:cubicBezTo>
                  <a:cubicBezTo>
                    <a:pt x="487" y="1544"/>
                    <a:pt x="497" y="1547"/>
                    <a:pt x="504" y="1557"/>
                  </a:cubicBezTo>
                  <a:cubicBezTo>
                    <a:pt x="477" y="1495"/>
                    <a:pt x="477" y="1522"/>
                    <a:pt x="424" y="1469"/>
                  </a:cubicBezTo>
                  <a:lnTo>
                    <a:pt x="459" y="1469"/>
                  </a:lnTo>
                  <a:cubicBezTo>
                    <a:pt x="433" y="1451"/>
                    <a:pt x="424" y="1442"/>
                    <a:pt x="424" y="1416"/>
                  </a:cubicBezTo>
                  <a:lnTo>
                    <a:pt x="424" y="1416"/>
                  </a:lnTo>
                  <a:cubicBezTo>
                    <a:pt x="442" y="1442"/>
                    <a:pt x="468" y="1416"/>
                    <a:pt x="495" y="1451"/>
                  </a:cubicBezTo>
                  <a:cubicBezTo>
                    <a:pt x="578" y="1418"/>
                    <a:pt x="473" y="1353"/>
                    <a:pt x="549" y="1353"/>
                  </a:cubicBezTo>
                  <a:cubicBezTo>
                    <a:pt x="554" y="1353"/>
                    <a:pt x="559" y="1353"/>
                    <a:pt x="565" y="1354"/>
                  </a:cubicBezTo>
                  <a:cubicBezTo>
                    <a:pt x="546" y="1341"/>
                    <a:pt x="533" y="1337"/>
                    <a:pt x="523" y="1337"/>
                  </a:cubicBezTo>
                  <a:cubicBezTo>
                    <a:pt x="498" y="1337"/>
                    <a:pt x="498" y="1368"/>
                    <a:pt x="492" y="1368"/>
                  </a:cubicBezTo>
                  <a:cubicBezTo>
                    <a:pt x="490" y="1368"/>
                    <a:pt x="488" y="1366"/>
                    <a:pt x="486" y="1363"/>
                  </a:cubicBezTo>
                  <a:cubicBezTo>
                    <a:pt x="484" y="1364"/>
                    <a:pt x="481" y="1364"/>
                    <a:pt x="479" y="1364"/>
                  </a:cubicBezTo>
                  <a:cubicBezTo>
                    <a:pt x="455" y="1364"/>
                    <a:pt x="435" y="1326"/>
                    <a:pt x="451" y="1310"/>
                  </a:cubicBezTo>
                  <a:cubicBezTo>
                    <a:pt x="459" y="1292"/>
                    <a:pt x="565" y="1319"/>
                    <a:pt x="574" y="1274"/>
                  </a:cubicBezTo>
                  <a:cubicBezTo>
                    <a:pt x="574" y="1283"/>
                    <a:pt x="583" y="1283"/>
                    <a:pt x="583" y="1283"/>
                  </a:cubicBezTo>
                  <a:cubicBezTo>
                    <a:pt x="610" y="1283"/>
                    <a:pt x="565" y="1248"/>
                    <a:pt x="601" y="1239"/>
                  </a:cubicBezTo>
                  <a:cubicBezTo>
                    <a:pt x="557" y="1213"/>
                    <a:pt x="618" y="1221"/>
                    <a:pt x="557" y="1186"/>
                  </a:cubicBezTo>
                  <a:lnTo>
                    <a:pt x="557" y="1230"/>
                  </a:lnTo>
                  <a:cubicBezTo>
                    <a:pt x="548" y="1204"/>
                    <a:pt x="486" y="1151"/>
                    <a:pt x="530" y="1133"/>
                  </a:cubicBezTo>
                  <a:lnTo>
                    <a:pt x="530" y="1133"/>
                  </a:lnTo>
                  <a:cubicBezTo>
                    <a:pt x="548" y="1142"/>
                    <a:pt x="557" y="1160"/>
                    <a:pt x="565" y="1169"/>
                  </a:cubicBezTo>
                  <a:cubicBezTo>
                    <a:pt x="583" y="1169"/>
                    <a:pt x="557" y="1142"/>
                    <a:pt x="583" y="1142"/>
                  </a:cubicBezTo>
                  <a:cubicBezTo>
                    <a:pt x="645" y="1169"/>
                    <a:pt x="574" y="1195"/>
                    <a:pt x="610" y="1239"/>
                  </a:cubicBezTo>
                  <a:cubicBezTo>
                    <a:pt x="637" y="1239"/>
                    <a:pt x="606" y="1202"/>
                    <a:pt x="620" y="1202"/>
                  </a:cubicBezTo>
                  <a:cubicBezTo>
                    <a:pt x="624" y="1202"/>
                    <a:pt x="631" y="1205"/>
                    <a:pt x="645" y="1213"/>
                  </a:cubicBezTo>
                  <a:cubicBezTo>
                    <a:pt x="574" y="1160"/>
                    <a:pt x="671" y="1177"/>
                    <a:pt x="627" y="1124"/>
                  </a:cubicBezTo>
                  <a:lnTo>
                    <a:pt x="627" y="1124"/>
                  </a:lnTo>
                  <a:lnTo>
                    <a:pt x="663" y="1142"/>
                  </a:lnTo>
                  <a:cubicBezTo>
                    <a:pt x="654" y="1133"/>
                    <a:pt x="645" y="1116"/>
                    <a:pt x="645" y="1107"/>
                  </a:cubicBezTo>
                  <a:lnTo>
                    <a:pt x="645" y="1107"/>
                  </a:lnTo>
                  <a:lnTo>
                    <a:pt x="689" y="1142"/>
                  </a:lnTo>
                  <a:cubicBezTo>
                    <a:pt x="663" y="1107"/>
                    <a:pt x="742" y="1124"/>
                    <a:pt x="733" y="1089"/>
                  </a:cubicBezTo>
                  <a:lnTo>
                    <a:pt x="733" y="1089"/>
                  </a:lnTo>
                  <a:cubicBezTo>
                    <a:pt x="728" y="1102"/>
                    <a:pt x="721" y="1107"/>
                    <a:pt x="713" y="1107"/>
                  </a:cubicBezTo>
                  <a:cubicBezTo>
                    <a:pt x="696" y="1107"/>
                    <a:pt x="675" y="1088"/>
                    <a:pt x="653" y="1088"/>
                  </a:cubicBezTo>
                  <a:cubicBezTo>
                    <a:pt x="651" y="1088"/>
                    <a:pt x="648" y="1088"/>
                    <a:pt x="645" y="1089"/>
                  </a:cubicBezTo>
                  <a:cubicBezTo>
                    <a:pt x="639" y="1061"/>
                    <a:pt x="652" y="1054"/>
                    <a:pt x="671" y="1054"/>
                  </a:cubicBezTo>
                  <a:cubicBezTo>
                    <a:pt x="690" y="1054"/>
                    <a:pt x="714" y="1060"/>
                    <a:pt x="734" y="1060"/>
                  </a:cubicBezTo>
                  <a:cubicBezTo>
                    <a:pt x="751" y="1060"/>
                    <a:pt x="765" y="1055"/>
                    <a:pt x="768" y="1037"/>
                  </a:cubicBezTo>
                  <a:lnTo>
                    <a:pt x="768" y="1037"/>
                  </a:lnTo>
                  <a:cubicBezTo>
                    <a:pt x="767" y="1042"/>
                    <a:pt x="756" y="1046"/>
                    <a:pt x="745" y="1046"/>
                  </a:cubicBezTo>
                  <a:cubicBezTo>
                    <a:pt x="737" y="1046"/>
                    <a:pt x="728" y="1044"/>
                    <a:pt x="724" y="1036"/>
                  </a:cubicBezTo>
                  <a:cubicBezTo>
                    <a:pt x="733" y="1027"/>
                    <a:pt x="751" y="1018"/>
                    <a:pt x="777" y="1018"/>
                  </a:cubicBezTo>
                  <a:cubicBezTo>
                    <a:pt x="786" y="983"/>
                    <a:pt x="733" y="1010"/>
                    <a:pt x="724" y="983"/>
                  </a:cubicBezTo>
                  <a:lnTo>
                    <a:pt x="724" y="983"/>
                  </a:lnTo>
                  <a:cubicBezTo>
                    <a:pt x="730" y="984"/>
                    <a:pt x="734" y="984"/>
                    <a:pt x="738" y="984"/>
                  </a:cubicBezTo>
                  <a:cubicBezTo>
                    <a:pt x="765" y="984"/>
                    <a:pt x="716" y="954"/>
                    <a:pt x="716" y="930"/>
                  </a:cubicBezTo>
                  <a:lnTo>
                    <a:pt x="716" y="930"/>
                  </a:lnTo>
                  <a:lnTo>
                    <a:pt x="751" y="948"/>
                  </a:lnTo>
                  <a:cubicBezTo>
                    <a:pt x="795" y="921"/>
                    <a:pt x="680" y="895"/>
                    <a:pt x="733" y="868"/>
                  </a:cubicBezTo>
                  <a:lnTo>
                    <a:pt x="733" y="868"/>
                  </a:lnTo>
                  <a:lnTo>
                    <a:pt x="769" y="912"/>
                  </a:lnTo>
                  <a:lnTo>
                    <a:pt x="769" y="886"/>
                  </a:lnTo>
                  <a:lnTo>
                    <a:pt x="804" y="921"/>
                  </a:lnTo>
                  <a:cubicBezTo>
                    <a:pt x="786" y="877"/>
                    <a:pt x="795" y="877"/>
                    <a:pt x="822" y="859"/>
                  </a:cubicBezTo>
                  <a:cubicBezTo>
                    <a:pt x="795" y="851"/>
                    <a:pt x="760" y="824"/>
                    <a:pt x="777" y="806"/>
                  </a:cubicBezTo>
                  <a:cubicBezTo>
                    <a:pt x="795" y="806"/>
                    <a:pt x="801" y="818"/>
                    <a:pt x="805" y="818"/>
                  </a:cubicBezTo>
                  <a:cubicBezTo>
                    <a:pt x="808" y="818"/>
                    <a:pt x="810" y="815"/>
                    <a:pt x="813" y="806"/>
                  </a:cubicBezTo>
                  <a:cubicBezTo>
                    <a:pt x="827" y="821"/>
                    <a:pt x="847" y="835"/>
                    <a:pt x="830" y="835"/>
                  </a:cubicBezTo>
                  <a:cubicBezTo>
                    <a:pt x="826" y="835"/>
                    <a:pt x="821" y="835"/>
                    <a:pt x="813" y="833"/>
                  </a:cubicBezTo>
                  <a:lnTo>
                    <a:pt x="813" y="833"/>
                  </a:lnTo>
                  <a:lnTo>
                    <a:pt x="839" y="868"/>
                  </a:lnTo>
                  <a:cubicBezTo>
                    <a:pt x="868" y="868"/>
                    <a:pt x="867" y="844"/>
                    <a:pt x="871" y="831"/>
                  </a:cubicBezTo>
                  <a:lnTo>
                    <a:pt x="871" y="831"/>
                  </a:lnTo>
                  <a:cubicBezTo>
                    <a:pt x="868" y="833"/>
                    <a:pt x="862" y="833"/>
                    <a:pt x="857" y="833"/>
                  </a:cubicBezTo>
                  <a:lnTo>
                    <a:pt x="839" y="762"/>
                  </a:lnTo>
                  <a:lnTo>
                    <a:pt x="839" y="762"/>
                  </a:lnTo>
                  <a:cubicBezTo>
                    <a:pt x="857" y="771"/>
                    <a:pt x="866" y="780"/>
                    <a:pt x="866" y="789"/>
                  </a:cubicBezTo>
                  <a:lnTo>
                    <a:pt x="866" y="789"/>
                  </a:lnTo>
                  <a:cubicBezTo>
                    <a:pt x="866" y="780"/>
                    <a:pt x="857" y="762"/>
                    <a:pt x="866" y="754"/>
                  </a:cubicBezTo>
                  <a:cubicBezTo>
                    <a:pt x="882" y="770"/>
                    <a:pt x="912" y="793"/>
                    <a:pt x="918" y="810"/>
                  </a:cubicBezTo>
                  <a:lnTo>
                    <a:pt x="918" y="810"/>
                  </a:lnTo>
                  <a:lnTo>
                    <a:pt x="910" y="762"/>
                  </a:lnTo>
                  <a:lnTo>
                    <a:pt x="910" y="762"/>
                  </a:lnTo>
                  <a:cubicBezTo>
                    <a:pt x="927" y="771"/>
                    <a:pt x="954" y="771"/>
                    <a:pt x="963" y="789"/>
                  </a:cubicBezTo>
                  <a:cubicBezTo>
                    <a:pt x="989" y="780"/>
                    <a:pt x="945" y="701"/>
                    <a:pt x="980" y="701"/>
                  </a:cubicBezTo>
                  <a:cubicBezTo>
                    <a:pt x="980" y="692"/>
                    <a:pt x="980" y="692"/>
                    <a:pt x="980" y="683"/>
                  </a:cubicBezTo>
                  <a:cubicBezTo>
                    <a:pt x="998" y="665"/>
                    <a:pt x="1042" y="683"/>
                    <a:pt x="1033" y="630"/>
                  </a:cubicBezTo>
                  <a:lnTo>
                    <a:pt x="1033" y="630"/>
                  </a:lnTo>
                  <a:lnTo>
                    <a:pt x="1086" y="656"/>
                  </a:lnTo>
                  <a:cubicBezTo>
                    <a:pt x="1095" y="630"/>
                    <a:pt x="1025" y="621"/>
                    <a:pt x="1033" y="577"/>
                  </a:cubicBezTo>
                  <a:cubicBezTo>
                    <a:pt x="1037" y="569"/>
                    <a:pt x="1042" y="566"/>
                    <a:pt x="1046" y="566"/>
                  </a:cubicBezTo>
                  <a:cubicBezTo>
                    <a:pt x="1062" y="566"/>
                    <a:pt x="1081" y="605"/>
                    <a:pt x="1095" y="612"/>
                  </a:cubicBezTo>
                  <a:cubicBezTo>
                    <a:pt x="1088" y="590"/>
                    <a:pt x="1074" y="536"/>
                    <a:pt x="1102" y="536"/>
                  </a:cubicBezTo>
                  <a:cubicBezTo>
                    <a:pt x="1107" y="536"/>
                    <a:pt x="1114" y="538"/>
                    <a:pt x="1122" y="542"/>
                  </a:cubicBezTo>
                  <a:cubicBezTo>
                    <a:pt x="1122" y="568"/>
                    <a:pt x="1113" y="559"/>
                    <a:pt x="1113" y="568"/>
                  </a:cubicBezTo>
                  <a:lnTo>
                    <a:pt x="1139" y="586"/>
                  </a:lnTo>
                  <a:cubicBezTo>
                    <a:pt x="1157" y="639"/>
                    <a:pt x="1131" y="639"/>
                    <a:pt x="1175" y="665"/>
                  </a:cubicBezTo>
                  <a:cubicBezTo>
                    <a:pt x="1113" y="568"/>
                    <a:pt x="1219" y="612"/>
                    <a:pt x="1166" y="515"/>
                  </a:cubicBezTo>
                  <a:lnTo>
                    <a:pt x="1166" y="515"/>
                  </a:lnTo>
                  <a:lnTo>
                    <a:pt x="1184" y="533"/>
                  </a:lnTo>
                  <a:cubicBezTo>
                    <a:pt x="1184" y="533"/>
                    <a:pt x="1184" y="542"/>
                    <a:pt x="1184" y="542"/>
                  </a:cubicBezTo>
                  <a:cubicBezTo>
                    <a:pt x="1189" y="546"/>
                    <a:pt x="1193" y="548"/>
                    <a:pt x="1196" y="548"/>
                  </a:cubicBezTo>
                  <a:cubicBezTo>
                    <a:pt x="1211" y="548"/>
                    <a:pt x="1162" y="462"/>
                    <a:pt x="1192" y="462"/>
                  </a:cubicBezTo>
                  <a:lnTo>
                    <a:pt x="1192" y="462"/>
                  </a:lnTo>
                  <a:cubicBezTo>
                    <a:pt x="1210" y="462"/>
                    <a:pt x="1219" y="471"/>
                    <a:pt x="1219" y="489"/>
                  </a:cubicBezTo>
                  <a:lnTo>
                    <a:pt x="1237" y="453"/>
                  </a:lnTo>
                  <a:cubicBezTo>
                    <a:pt x="1242" y="453"/>
                    <a:pt x="1244" y="461"/>
                    <a:pt x="1243" y="466"/>
                  </a:cubicBezTo>
                  <a:lnTo>
                    <a:pt x="1243" y="466"/>
                  </a:lnTo>
                  <a:cubicBezTo>
                    <a:pt x="1252" y="459"/>
                    <a:pt x="1265" y="453"/>
                    <a:pt x="1272" y="453"/>
                  </a:cubicBezTo>
                  <a:cubicBezTo>
                    <a:pt x="1272" y="436"/>
                    <a:pt x="1272" y="409"/>
                    <a:pt x="1281" y="391"/>
                  </a:cubicBezTo>
                  <a:lnTo>
                    <a:pt x="1281" y="391"/>
                  </a:lnTo>
                  <a:cubicBezTo>
                    <a:pt x="1289" y="409"/>
                    <a:pt x="1272" y="409"/>
                    <a:pt x="1281" y="418"/>
                  </a:cubicBezTo>
                  <a:lnTo>
                    <a:pt x="1298" y="383"/>
                  </a:lnTo>
                  <a:lnTo>
                    <a:pt x="1298" y="383"/>
                  </a:lnTo>
                  <a:cubicBezTo>
                    <a:pt x="1307" y="409"/>
                    <a:pt x="1298" y="444"/>
                    <a:pt x="1289" y="444"/>
                  </a:cubicBezTo>
                  <a:cubicBezTo>
                    <a:pt x="1305" y="475"/>
                    <a:pt x="1312" y="485"/>
                    <a:pt x="1316" y="485"/>
                  </a:cubicBezTo>
                  <a:cubicBezTo>
                    <a:pt x="1323" y="485"/>
                    <a:pt x="1318" y="450"/>
                    <a:pt x="1332" y="450"/>
                  </a:cubicBezTo>
                  <a:cubicBezTo>
                    <a:pt x="1336" y="450"/>
                    <a:pt x="1342" y="453"/>
                    <a:pt x="1351" y="462"/>
                  </a:cubicBezTo>
                  <a:lnTo>
                    <a:pt x="1342" y="480"/>
                  </a:lnTo>
                  <a:cubicBezTo>
                    <a:pt x="1369" y="542"/>
                    <a:pt x="1369" y="515"/>
                    <a:pt x="1395" y="550"/>
                  </a:cubicBezTo>
                  <a:cubicBezTo>
                    <a:pt x="1395" y="534"/>
                    <a:pt x="1349" y="470"/>
                    <a:pt x="1350" y="434"/>
                  </a:cubicBezTo>
                  <a:lnTo>
                    <a:pt x="1350" y="434"/>
                  </a:lnTo>
                  <a:cubicBezTo>
                    <a:pt x="1349" y="441"/>
                    <a:pt x="1345" y="450"/>
                    <a:pt x="1340" y="450"/>
                  </a:cubicBezTo>
                  <a:cubicBezTo>
                    <a:pt x="1338" y="450"/>
                    <a:pt x="1336" y="449"/>
                    <a:pt x="1334" y="444"/>
                  </a:cubicBezTo>
                  <a:cubicBezTo>
                    <a:pt x="1334" y="422"/>
                    <a:pt x="1336" y="416"/>
                    <a:pt x="1339" y="416"/>
                  </a:cubicBezTo>
                  <a:cubicBezTo>
                    <a:pt x="1342" y="416"/>
                    <a:pt x="1347" y="422"/>
                    <a:pt x="1351" y="427"/>
                  </a:cubicBezTo>
                  <a:cubicBezTo>
                    <a:pt x="1351" y="427"/>
                    <a:pt x="1351" y="427"/>
                    <a:pt x="1351" y="427"/>
                  </a:cubicBezTo>
                  <a:lnTo>
                    <a:pt x="1351" y="427"/>
                  </a:lnTo>
                  <a:cubicBezTo>
                    <a:pt x="1355" y="430"/>
                    <a:pt x="1358" y="432"/>
                    <a:pt x="1361" y="432"/>
                  </a:cubicBezTo>
                  <a:cubicBezTo>
                    <a:pt x="1367" y="432"/>
                    <a:pt x="1372" y="426"/>
                    <a:pt x="1378" y="409"/>
                  </a:cubicBezTo>
                  <a:cubicBezTo>
                    <a:pt x="1383" y="435"/>
                    <a:pt x="1388" y="443"/>
                    <a:pt x="1395" y="443"/>
                  </a:cubicBezTo>
                  <a:cubicBezTo>
                    <a:pt x="1400" y="443"/>
                    <a:pt x="1406" y="439"/>
                    <a:pt x="1413" y="436"/>
                  </a:cubicBezTo>
                  <a:lnTo>
                    <a:pt x="1413" y="489"/>
                  </a:lnTo>
                  <a:cubicBezTo>
                    <a:pt x="1431" y="471"/>
                    <a:pt x="1422" y="444"/>
                    <a:pt x="1431" y="418"/>
                  </a:cubicBezTo>
                  <a:cubicBezTo>
                    <a:pt x="1448" y="427"/>
                    <a:pt x="1457" y="462"/>
                    <a:pt x="1466" y="497"/>
                  </a:cubicBezTo>
                  <a:cubicBezTo>
                    <a:pt x="1468" y="498"/>
                    <a:pt x="1469" y="498"/>
                    <a:pt x="1470" y="498"/>
                  </a:cubicBezTo>
                  <a:cubicBezTo>
                    <a:pt x="1487" y="498"/>
                    <a:pt x="1442" y="435"/>
                    <a:pt x="1475" y="418"/>
                  </a:cubicBezTo>
                  <a:lnTo>
                    <a:pt x="1475" y="418"/>
                  </a:lnTo>
                  <a:cubicBezTo>
                    <a:pt x="1482" y="423"/>
                    <a:pt x="1488" y="425"/>
                    <a:pt x="1493" y="425"/>
                  </a:cubicBezTo>
                  <a:cubicBezTo>
                    <a:pt x="1508" y="425"/>
                    <a:pt x="1520" y="409"/>
                    <a:pt x="1546" y="383"/>
                  </a:cubicBezTo>
                  <a:cubicBezTo>
                    <a:pt x="1563" y="400"/>
                    <a:pt x="1546" y="418"/>
                    <a:pt x="1546" y="436"/>
                  </a:cubicBezTo>
                  <a:lnTo>
                    <a:pt x="1563" y="391"/>
                  </a:lnTo>
                  <a:cubicBezTo>
                    <a:pt x="1572" y="391"/>
                    <a:pt x="1563" y="400"/>
                    <a:pt x="1563" y="409"/>
                  </a:cubicBezTo>
                  <a:cubicBezTo>
                    <a:pt x="1581" y="391"/>
                    <a:pt x="1572" y="356"/>
                    <a:pt x="1590" y="347"/>
                  </a:cubicBezTo>
                  <a:cubicBezTo>
                    <a:pt x="1591" y="336"/>
                    <a:pt x="1594" y="332"/>
                    <a:pt x="1597" y="332"/>
                  </a:cubicBezTo>
                  <a:cubicBezTo>
                    <a:pt x="1608" y="332"/>
                    <a:pt x="1627" y="384"/>
                    <a:pt x="1648" y="384"/>
                  </a:cubicBezTo>
                  <a:cubicBezTo>
                    <a:pt x="1655" y="384"/>
                    <a:pt x="1662" y="379"/>
                    <a:pt x="1669" y="365"/>
                  </a:cubicBezTo>
                  <a:lnTo>
                    <a:pt x="1669" y="365"/>
                  </a:lnTo>
                  <a:cubicBezTo>
                    <a:pt x="1678" y="383"/>
                    <a:pt x="1660" y="400"/>
                    <a:pt x="1660" y="418"/>
                  </a:cubicBezTo>
                  <a:cubicBezTo>
                    <a:pt x="1704" y="383"/>
                    <a:pt x="1696" y="391"/>
                    <a:pt x="1740" y="339"/>
                  </a:cubicBezTo>
                  <a:lnTo>
                    <a:pt x="1766" y="374"/>
                  </a:lnTo>
                  <a:cubicBezTo>
                    <a:pt x="1749" y="330"/>
                    <a:pt x="1775" y="286"/>
                    <a:pt x="1802" y="250"/>
                  </a:cubicBezTo>
                  <a:cubicBezTo>
                    <a:pt x="1802" y="233"/>
                    <a:pt x="1793" y="215"/>
                    <a:pt x="1793" y="206"/>
                  </a:cubicBezTo>
                  <a:lnTo>
                    <a:pt x="1837" y="180"/>
                  </a:lnTo>
                  <a:lnTo>
                    <a:pt x="1837" y="180"/>
                  </a:lnTo>
                  <a:cubicBezTo>
                    <a:pt x="1837" y="188"/>
                    <a:pt x="1828" y="206"/>
                    <a:pt x="1819" y="224"/>
                  </a:cubicBezTo>
                  <a:lnTo>
                    <a:pt x="1828" y="215"/>
                  </a:lnTo>
                  <a:lnTo>
                    <a:pt x="1828" y="215"/>
                  </a:lnTo>
                  <a:cubicBezTo>
                    <a:pt x="1846" y="233"/>
                    <a:pt x="1828" y="268"/>
                    <a:pt x="1819" y="294"/>
                  </a:cubicBezTo>
                  <a:lnTo>
                    <a:pt x="1810" y="259"/>
                  </a:lnTo>
                  <a:cubicBezTo>
                    <a:pt x="1793" y="294"/>
                    <a:pt x="1784" y="330"/>
                    <a:pt x="1784" y="356"/>
                  </a:cubicBezTo>
                  <a:cubicBezTo>
                    <a:pt x="1784" y="347"/>
                    <a:pt x="1793" y="347"/>
                    <a:pt x="1793" y="347"/>
                  </a:cubicBezTo>
                  <a:cubicBezTo>
                    <a:pt x="1793" y="356"/>
                    <a:pt x="1793" y="356"/>
                    <a:pt x="1793" y="365"/>
                  </a:cubicBezTo>
                  <a:cubicBezTo>
                    <a:pt x="1793" y="367"/>
                    <a:pt x="1793" y="367"/>
                    <a:pt x="1793" y="367"/>
                  </a:cubicBezTo>
                  <a:cubicBezTo>
                    <a:pt x="1793" y="367"/>
                    <a:pt x="1794" y="354"/>
                    <a:pt x="1802" y="347"/>
                  </a:cubicBezTo>
                  <a:lnTo>
                    <a:pt x="1802" y="409"/>
                  </a:lnTo>
                  <a:lnTo>
                    <a:pt x="1810" y="383"/>
                  </a:lnTo>
                  <a:lnTo>
                    <a:pt x="1855" y="427"/>
                  </a:lnTo>
                  <a:cubicBezTo>
                    <a:pt x="1899" y="374"/>
                    <a:pt x="1943" y="286"/>
                    <a:pt x="1996" y="277"/>
                  </a:cubicBezTo>
                  <a:lnTo>
                    <a:pt x="1996" y="277"/>
                  </a:lnTo>
                  <a:cubicBezTo>
                    <a:pt x="1978" y="312"/>
                    <a:pt x="1987" y="339"/>
                    <a:pt x="1969" y="391"/>
                  </a:cubicBezTo>
                  <a:cubicBezTo>
                    <a:pt x="1969" y="377"/>
                    <a:pt x="1967" y="371"/>
                    <a:pt x="1962" y="371"/>
                  </a:cubicBezTo>
                  <a:cubicBezTo>
                    <a:pt x="1952" y="371"/>
                    <a:pt x="1934" y="394"/>
                    <a:pt x="1917" y="394"/>
                  </a:cubicBezTo>
                  <a:cubicBezTo>
                    <a:pt x="1914" y="394"/>
                    <a:pt x="1911" y="394"/>
                    <a:pt x="1908" y="391"/>
                  </a:cubicBezTo>
                  <a:lnTo>
                    <a:pt x="1908" y="391"/>
                  </a:lnTo>
                  <a:cubicBezTo>
                    <a:pt x="1916" y="400"/>
                    <a:pt x="1908" y="427"/>
                    <a:pt x="1908" y="436"/>
                  </a:cubicBezTo>
                  <a:lnTo>
                    <a:pt x="1961" y="391"/>
                  </a:lnTo>
                  <a:lnTo>
                    <a:pt x="1961" y="391"/>
                  </a:lnTo>
                  <a:cubicBezTo>
                    <a:pt x="1952" y="436"/>
                    <a:pt x="1969" y="427"/>
                    <a:pt x="1969" y="444"/>
                  </a:cubicBezTo>
                  <a:cubicBezTo>
                    <a:pt x="1978" y="365"/>
                    <a:pt x="2014" y="400"/>
                    <a:pt x="2040" y="374"/>
                  </a:cubicBezTo>
                  <a:lnTo>
                    <a:pt x="2040" y="374"/>
                  </a:lnTo>
                  <a:cubicBezTo>
                    <a:pt x="2032" y="397"/>
                    <a:pt x="2025" y="420"/>
                    <a:pt x="2011" y="420"/>
                  </a:cubicBezTo>
                  <a:cubicBezTo>
                    <a:pt x="2009" y="420"/>
                    <a:pt x="2007" y="419"/>
                    <a:pt x="2005" y="418"/>
                  </a:cubicBezTo>
                  <a:lnTo>
                    <a:pt x="2005" y="418"/>
                  </a:lnTo>
                  <a:cubicBezTo>
                    <a:pt x="2006" y="431"/>
                    <a:pt x="2009" y="436"/>
                    <a:pt x="2013" y="436"/>
                  </a:cubicBezTo>
                  <a:cubicBezTo>
                    <a:pt x="2026" y="436"/>
                    <a:pt x="2047" y="377"/>
                    <a:pt x="2059" y="377"/>
                  </a:cubicBezTo>
                  <a:cubicBezTo>
                    <a:pt x="2063" y="377"/>
                    <a:pt x="2065" y="381"/>
                    <a:pt x="2067" y="391"/>
                  </a:cubicBezTo>
                  <a:cubicBezTo>
                    <a:pt x="2062" y="391"/>
                    <a:pt x="2060" y="389"/>
                    <a:pt x="2059" y="389"/>
                  </a:cubicBezTo>
                  <a:cubicBezTo>
                    <a:pt x="2058" y="389"/>
                    <a:pt x="2058" y="391"/>
                    <a:pt x="2058" y="400"/>
                  </a:cubicBezTo>
                  <a:cubicBezTo>
                    <a:pt x="2062" y="394"/>
                    <a:pt x="2067" y="391"/>
                    <a:pt x="2071" y="391"/>
                  </a:cubicBezTo>
                  <a:cubicBezTo>
                    <a:pt x="2082" y="391"/>
                    <a:pt x="2088" y="414"/>
                    <a:pt x="2075" y="427"/>
                  </a:cubicBezTo>
                  <a:cubicBezTo>
                    <a:pt x="2089" y="436"/>
                    <a:pt x="2109" y="446"/>
                    <a:pt x="2132" y="446"/>
                  </a:cubicBezTo>
                  <a:cubicBezTo>
                    <a:pt x="2152" y="446"/>
                    <a:pt x="2174" y="439"/>
                    <a:pt x="2199" y="418"/>
                  </a:cubicBezTo>
                  <a:lnTo>
                    <a:pt x="2199" y="418"/>
                  </a:lnTo>
                  <a:cubicBezTo>
                    <a:pt x="2190" y="427"/>
                    <a:pt x="2137" y="480"/>
                    <a:pt x="2128" y="489"/>
                  </a:cubicBezTo>
                  <a:cubicBezTo>
                    <a:pt x="2190" y="436"/>
                    <a:pt x="2270" y="400"/>
                    <a:pt x="2349" y="365"/>
                  </a:cubicBezTo>
                  <a:lnTo>
                    <a:pt x="2349" y="365"/>
                  </a:lnTo>
                  <a:cubicBezTo>
                    <a:pt x="2296" y="409"/>
                    <a:pt x="2199" y="515"/>
                    <a:pt x="2155" y="515"/>
                  </a:cubicBezTo>
                  <a:cubicBezTo>
                    <a:pt x="2155" y="533"/>
                    <a:pt x="2146" y="542"/>
                    <a:pt x="2172" y="542"/>
                  </a:cubicBezTo>
                  <a:cubicBezTo>
                    <a:pt x="2181" y="533"/>
                    <a:pt x="2227" y="479"/>
                    <a:pt x="2241" y="479"/>
                  </a:cubicBezTo>
                  <a:cubicBezTo>
                    <a:pt x="2242" y="479"/>
                    <a:pt x="2243" y="479"/>
                    <a:pt x="2243" y="480"/>
                  </a:cubicBezTo>
                  <a:cubicBezTo>
                    <a:pt x="2209" y="532"/>
                    <a:pt x="2225" y="516"/>
                    <a:pt x="2192" y="565"/>
                  </a:cubicBezTo>
                  <a:lnTo>
                    <a:pt x="2192" y="565"/>
                  </a:lnTo>
                  <a:cubicBezTo>
                    <a:pt x="2206" y="547"/>
                    <a:pt x="2266" y="514"/>
                    <a:pt x="2283" y="514"/>
                  </a:cubicBezTo>
                  <a:cubicBezTo>
                    <a:pt x="2285" y="514"/>
                    <a:pt x="2286" y="514"/>
                    <a:pt x="2287" y="515"/>
                  </a:cubicBezTo>
                  <a:cubicBezTo>
                    <a:pt x="2278" y="524"/>
                    <a:pt x="2208" y="568"/>
                    <a:pt x="2199" y="568"/>
                  </a:cubicBezTo>
                  <a:cubicBezTo>
                    <a:pt x="2231" y="568"/>
                    <a:pt x="2256" y="561"/>
                    <a:pt x="2287" y="553"/>
                  </a:cubicBezTo>
                  <a:lnTo>
                    <a:pt x="2287" y="553"/>
                  </a:lnTo>
                  <a:cubicBezTo>
                    <a:pt x="2265" y="562"/>
                    <a:pt x="2223" y="597"/>
                    <a:pt x="2208" y="612"/>
                  </a:cubicBezTo>
                  <a:cubicBezTo>
                    <a:pt x="2211" y="609"/>
                    <a:pt x="2213" y="608"/>
                    <a:pt x="2215" y="608"/>
                  </a:cubicBezTo>
                  <a:cubicBezTo>
                    <a:pt x="2223" y="608"/>
                    <a:pt x="2220" y="639"/>
                    <a:pt x="2234" y="639"/>
                  </a:cubicBezTo>
                  <a:lnTo>
                    <a:pt x="2243" y="621"/>
                  </a:lnTo>
                  <a:cubicBezTo>
                    <a:pt x="2245" y="630"/>
                    <a:pt x="2255" y="633"/>
                    <a:pt x="2268" y="633"/>
                  </a:cubicBezTo>
                  <a:cubicBezTo>
                    <a:pt x="2294" y="633"/>
                    <a:pt x="2333" y="622"/>
                    <a:pt x="2361" y="622"/>
                  </a:cubicBezTo>
                  <a:cubicBezTo>
                    <a:pt x="2378" y="622"/>
                    <a:pt x="2391" y="626"/>
                    <a:pt x="2393" y="639"/>
                  </a:cubicBezTo>
                  <a:cubicBezTo>
                    <a:pt x="2376" y="648"/>
                    <a:pt x="2278" y="674"/>
                    <a:pt x="2278" y="701"/>
                  </a:cubicBezTo>
                  <a:cubicBezTo>
                    <a:pt x="2321" y="693"/>
                    <a:pt x="2444" y="669"/>
                    <a:pt x="2518" y="669"/>
                  </a:cubicBezTo>
                  <a:cubicBezTo>
                    <a:pt x="2536" y="669"/>
                    <a:pt x="2551" y="671"/>
                    <a:pt x="2561" y="674"/>
                  </a:cubicBezTo>
                  <a:lnTo>
                    <a:pt x="2534" y="692"/>
                  </a:lnTo>
                  <a:lnTo>
                    <a:pt x="2579" y="709"/>
                  </a:lnTo>
                  <a:cubicBezTo>
                    <a:pt x="2508" y="718"/>
                    <a:pt x="2340" y="727"/>
                    <a:pt x="2278" y="727"/>
                  </a:cubicBezTo>
                  <a:cubicBezTo>
                    <a:pt x="2261" y="754"/>
                    <a:pt x="2252" y="745"/>
                    <a:pt x="2261" y="762"/>
                  </a:cubicBezTo>
                  <a:cubicBezTo>
                    <a:pt x="2253" y="770"/>
                    <a:pt x="2244" y="773"/>
                    <a:pt x="2236" y="773"/>
                  </a:cubicBezTo>
                  <a:cubicBezTo>
                    <a:pt x="2226" y="773"/>
                    <a:pt x="2218" y="768"/>
                    <a:pt x="2217" y="764"/>
                  </a:cubicBezTo>
                  <a:lnTo>
                    <a:pt x="2217" y="764"/>
                  </a:lnTo>
                  <a:lnTo>
                    <a:pt x="2225" y="824"/>
                  </a:lnTo>
                  <a:cubicBezTo>
                    <a:pt x="2236" y="818"/>
                    <a:pt x="2246" y="815"/>
                    <a:pt x="2255" y="815"/>
                  </a:cubicBezTo>
                  <a:cubicBezTo>
                    <a:pt x="2276" y="815"/>
                    <a:pt x="2294" y="828"/>
                    <a:pt x="2313" y="828"/>
                  </a:cubicBezTo>
                  <a:cubicBezTo>
                    <a:pt x="2319" y="828"/>
                    <a:pt x="2325" y="827"/>
                    <a:pt x="2331" y="824"/>
                  </a:cubicBezTo>
                  <a:lnTo>
                    <a:pt x="2252" y="789"/>
                  </a:lnTo>
                  <a:cubicBezTo>
                    <a:pt x="2275" y="777"/>
                    <a:pt x="2310" y="771"/>
                    <a:pt x="2343" y="771"/>
                  </a:cubicBezTo>
                  <a:cubicBezTo>
                    <a:pt x="2385" y="771"/>
                    <a:pt x="2424" y="782"/>
                    <a:pt x="2429" y="806"/>
                  </a:cubicBezTo>
                  <a:cubicBezTo>
                    <a:pt x="2411" y="824"/>
                    <a:pt x="2331" y="833"/>
                    <a:pt x="2314" y="842"/>
                  </a:cubicBezTo>
                  <a:cubicBezTo>
                    <a:pt x="2331" y="842"/>
                    <a:pt x="2358" y="868"/>
                    <a:pt x="2349" y="877"/>
                  </a:cubicBezTo>
                  <a:lnTo>
                    <a:pt x="2314" y="868"/>
                  </a:lnTo>
                  <a:lnTo>
                    <a:pt x="2314" y="868"/>
                  </a:lnTo>
                  <a:cubicBezTo>
                    <a:pt x="2305" y="895"/>
                    <a:pt x="2402" y="877"/>
                    <a:pt x="2358" y="921"/>
                  </a:cubicBezTo>
                  <a:cubicBezTo>
                    <a:pt x="2358" y="929"/>
                    <a:pt x="2314" y="967"/>
                    <a:pt x="2326" y="967"/>
                  </a:cubicBezTo>
                  <a:cubicBezTo>
                    <a:pt x="2327" y="967"/>
                    <a:pt x="2329" y="966"/>
                    <a:pt x="2331" y="965"/>
                  </a:cubicBezTo>
                  <a:cubicBezTo>
                    <a:pt x="2384" y="930"/>
                    <a:pt x="2568" y="851"/>
                    <a:pt x="2622" y="842"/>
                  </a:cubicBezTo>
                  <a:lnTo>
                    <a:pt x="2622" y="842"/>
                  </a:lnTo>
                  <a:cubicBezTo>
                    <a:pt x="2612" y="845"/>
                    <a:pt x="2578" y="913"/>
                    <a:pt x="2561" y="939"/>
                  </a:cubicBezTo>
                  <a:cubicBezTo>
                    <a:pt x="2517" y="965"/>
                    <a:pt x="2437" y="957"/>
                    <a:pt x="2402" y="983"/>
                  </a:cubicBezTo>
                  <a:lnTo>
                    <a:pt x="2446" y="983"/>
                  </a:lnTo>
                  <a:cubicBezTo>
                    <a:pt x="2437" y="1001"/>
                    <a:pt x="2402" y="1001"/>
                    <a:pt x="2411" y="1018"/>
                  </a:cubicBezTo>
                  <a:cubicBezTo>
                    <a:pt x="2418" y="1016"/>
                    <a:pt x="2423" y="1015"/>
                    <a:pt x="2428" y="1015"/>
                  </a:cubicBezTo>
                  <a:cubicBezTo>
                    <a:pt x="2446" y="1015"/>
                    <a:pt x="2443" y="1032"/>
                    <a:pt x="2447" y="1032"/>
                  </a:cubicBezTo>
                  <a:cubicBezTo>
                    <a:pt x="2449" y="1032"/>
                    <a:pt x="2453" y="1026"/>
                    <a:pt x="2464" y="1010"/>
                  </a:cubicBezTo>
                  <a:lnTo>
                    <a:pt x="2464" y="1010"/>
                  </a:lnTo>
                  <a:cubicBezTo>
                    <a:pt x="2482" y="1018"/>
                    <a:pt x="2455" y="1036"/>
                    <a:pt x="2473" y="1054"/>
                  </a:cubicBezTo>
                  <a:cubicBezTo>
                    <a:pt x="2488" y="1043"/>
                    <a:pt x="2528" y="1039"/>
                    <a:pt x="2564" y="1039"/>
                  </a:cubicBezTo>
                  <a:cubicBezTo>
                    <a:pt x="2589" y="1039"/>
                    <a:pt x="2612" y="1041"/>
                    <a:pt x="2623" y="1045"/>
                  </a:cubicBezTo>
                  <a:cubicBezTo>
                    <a:pt x="2605" y="1054"/>
                    <a:pt x="2587" y="1063"/>
                    <a:pt x="2579" y="1071"/>
                  </a:cubicBezTo>
                  <a:cubicBezTo>
                    <a:pt x="2596" y="1116"/>
                    <a:pt x="2579" y="1142"/>
                    <a:pt x="2596" y="1186"/>
                  </a:cubicBezTo>
                  <a:cubicBezTo>
                    <a:pt x="2590" y="1192"/>
                    <a:pt x="2584" y="1203"/>
                    <a:pt x="2571" y="1212"/>
                  </a:cubicBezTo>
                  <a:lnTo>
                    <a:pt x="2571" y="1212"/>
                  </a:lnTo>
                  <a:cubicBezTo>
                    <a:pt x="2597" y="1201"/>
                    <a:pt x="2625" y="1197"/>
                    <a:pt x="2654" y="1197"/>
                  </a:cubicBezTo>
                  <a:cubicBezTo>
                    <a:pt x="2694" y="1197"/>
                    <a:pt x="2733" y="1206"/>
                    <a:pt x="2764" y="1221"/>
                  </a:cubicBezTo>
                  <a:cubicBezTo>
                    <a:pt x="2791" y="1248"/>
                    <a:pt x="2729" y="1248"/>
                    <a:pt x="2738" y="1257"/>
                  </a:cubicBezTo>
                  <a:cubicBezTo>
                    <a:pt x="2746" y="1319"/>
                    <a:pt x="2870" y="1257"/>
                    <a:pt x="2844" y="1327"/>
                  </a:cubicBezTo>
                  <a:cubicBezTo>
                    <a:pt x="2808" y="1363"/>
                    <a:pt x="2764" y="1363"/>
                    <a:pt x="2729" y="1380"/>
                  </a:cubicBezTo>
                  <a:cubicBezTo>
                    <a:pt x="2702" y="1363"/>
                    <a:pt x="2746" y="1327"/>
                    <a:pt x="2738" y="1310"/>
                  </a:cubicBezTo>
                  <a:lnTo>
                    <a:pt x="2738" y="1310"/>
                  </a:lnTo>
                  <a:lnTo>
                    <a:pt x="2720" y="1336"/>
                  </a:lnTo>
                  <a:cubicBezTo>
                    <a:pt x="2702" y="1336"/>
                    <a:pt x="2685" y="1327"/>
                    <a:pt x="2693" y="1310"/>
                  </a:cubicBezTo>
                  <a:lnTo>
                    <a:pt x="2693" y="1310"/>
                  </a:lnTo>
                  <a:cubicBezTo>
                    <a:pt x="2667" y="1345"/>
                    <a:pt x="2729" y="1416"/>
                    <a:pt x="2711" y="1478"/>
                  </a:cubicBezTo>
                  <a:cubicBezTo>
                    <a:pt x="2723" y="1478"/>
                    <a:pt x="2739" y="1481"/>
                    <a:pt x="2750" y="1481"/>
                  </a:cubicBezTo>
                  <a:cubicBezTo>
                    <a:pt x="2756" y="1481"/>
                    <a:pt x="2761" y="1480"/>
                    <a:pt x="2764" y="1478"/>
                  </a:cubicBezTo>
                  <a:lnTo>
                    <a:pt x="2755" y="1460"/>
                  </a:lnTo>
                  <a:cubicBezTo>
                    <a:pt x="2763" y="1452"/>
                    <a:pt x="2772" y="1449"/>
                    <a:pt x="2779" y="1449"/>
                  </a:cubicBezTo>
                  <a:cubicBezTo>
                    <a:pt x="2789" y="1449"/>
                    <a:pt x="2797" y="1453"/>
                    <a:pt x="2804" y="1453"/>
                  </a:cubicBezTo>
                  <a:cubicBezTo>
                    <a:pt x="2810" y="1453"/>
                    <a:pt x="2814" y="1450"/>
                    <a:pt x="2817" y="1442"/>
                  </a:cubicBezTo>
                  <a:cubicBezTo>
                    <a:pt x="2852" y="1460"/>
                    <a:pt x="2897" y="1469"/>
                    <a:pt x="2888" y="1504"/>
                  </a:cubicBezTo>
                  <a:lnTo>
                    <a:pt x="2856" y="1517"/>
                  </a:lnTo>
                  <a:lnTo>
                    <a:pt x="2856" y="1517"/>
                  </a:lnTo>
                  <a:cubicBezTo>
                    <a:pt x="2864" y="1509"/>
                    <a:pt x="2865" y="1495"/>
                    <a:pt x="2852" y="1495"/>
                  </a:cubicBezTo>
                  <a:cubicBezTo>
                    <a:pt x="2869" y="1495"/>
                    <a:pt x="2808" y="1549"/>
                    <a:pt x="2858" y="1549"/>
                  </a:cubicBezTo>
                  <a:cubicBezTo>
                    <a:pt x="2861" y="1549"/>
                    <a:pt x="2865" y="1549"/>
                    <a:pt x="2870" y="1548"/>
                  </a:cubicBezTo>
                  <a:lnTo>
                    <a:pt x="2897" y="1513"/>
                  </a:lnTo>
                  <a:cubicBezTo>
                    <a:pt x="2923" y="1531"/>
                    <a:pt x="2985" y="1531"/>
                    <a:pt x="2985" y="1566"/>
                  </a:cubicBezTo>
                  <a:cubicBezTo>
                    <a:pt x="3020" y="1531"/>
                    <a:pt x="2976" y="1557"/>
                    <a:pt x="3020" y="1522"/>
                  </a:cubicBezTo>
                  <a:lnTo>
                    <a:pt x="3020" y="1522"/>
                  </a:lnTo>
                  <a:cubicBezTo>
                    <a:pt x="3010" y="1529"/>
                    <a:pt x="3002" y="1532"/>
                    <a:pt x="2997" y="1532"/>
                  </a:cubicBezTo>
                  <a:cubicBezTo>
                    <a:pt x="2976" y="1532"/>
                    <a:pt x="2984" y="1490"/>
                    <a:pt x="2966" y="1490"/>
                  </a:cubicBezTo>
                  <a:cubicBezTo>
                    <a:pt x="2963" y="1490"/>
                    <a:pt x="2959" y="1491"/>
                    <a:pt x="2955" y="1494"/>
                  </a:cubicBezTo>
                  <a:lnTo>
                    <a:pt x="2955" y="1494"/>
                  </a:lnTo>
                  <a:cubicBezTo>
                    <a:pt x="2985" y="1468"/>
                    <a:pt x="2954" y="1464"/>
                    <a:pt x="2994" y="1425"/>
                  </a:cubicBezTo>
                  <a:cubicBezTo>
                    <a:pt x="2989" y="1425"/>
                    <a:pt x="2981" y="1430"/>
                    <a:pt x="2975" y="1430"/>
                  </a:cubicBezTo>
                  <a:cubicBezTo>
                    <a:pt x="2970" y="1430"/>
                    <a:pt x="2967" y="1427"/>
                    <a:pt x="2967" y="1416"/>
                  </a:cubicBezTo>
                  <a:lnTo>
                    <a:pt x="2949" y="1416"/>
                  </a:lnTo>
                  <a:cubicBezTo>
                    <a:pt x="2949" y="1425"/>
                    <a:pt x="2941" y="1433"/>
                    <a:pt x="2932" y="1442"/>
                  </a:cubicBezTo>
                  <a:cubicBezTo>
                    <a:pt x="2897" y="1442"/>
                    <a:pt x="2879" y="1407"/>
                    <a:pt x="2861" y="1407"/>
                  </a:cubicBezTo>
                  <a:cubicBezTo>
                    <a:pt x="2861" y="1398"/>
                    <a:pt x="2866" y="1398"/>
                    <a:pt x="2871" y="1398"/>
                  </a:cubicBezTo>
                  <a:cubicBezTo>
                    <a:pt x="2877" y="1398"/>
                    <a:pt x="2883" y="1398"/>
                    <a:pt x="2888" y="1389"/>
                  </a:cubicBezTo>
                  <a:lnTo>
                    <a:pt x="2861" y="1380"/>
                  </a:lnTo>
                  <a:cubicBezTo>
                    <a:pt x="2874" y="1376"/>
                    <a:pt x="2885" y="1363"/>
                    <a:pt x="2897" y="1354"/>
                  </a:cubicBezTo>
                  <a:lnTo>
                    <a:pt x="2897" y="1354"/>
                  </a:lnTo>
                  <a:cubicBezTo>
                    <a:pt x="2905" y="1354"/>
                    <a:pt x="2905" y="1354"/>
                    <a:pt x="2914" y="1346"/>
                  </a:cubicBezTo>
                  <a:lnTo>
                    <a:pt x="2914" y="1346"/>
                  </a:lnTo>
                  <a:cubicBezTo>
                    <a:pt x="2914" y="1346"/>
                    <a:pt x="2915" y="1346"/>
                    <a:pt x="2915" y="1346"/>
                  </a:cubicBezTo>
                  <a:cubicBezTo>
                    <a:pt x="2920" y="1346"/>
                    <a:pt x="2926" y="1348"/>
                    <a:pt x="2932" y="1354"/>
                  </a:cubicBezTo>
                  <a:lnTo>
                    <a:pt x="2923" y="1319"/>
                  </a:lnTo>
                  <a:cubicBezTo>
                    <a:pt x="2941" y="1301"/>
                    <a:pt x="2941" y="1274"/>
                    <a:pt x="2914" y="1266"/>
                  </a:cubicBezTo>
                  <a:cubicBezTo>
                    <a:pt x="2923" y="1248"/>
                    <a:pt x="2870" y="1248"/>
                    <a:pt x="2897" y="1248"/>
                  </a:cubicBezTo>
                  <a:lnTo>
                    <a:pt x="2861" y="1221"/>
                  </a:lnTo>
                  <a:lnTo>
                    <a:pt x="2870" y="1213"/>
                  </a:lnTo>
                  <a:cubicBezTo>
                    <a:pt x="2852" y="1169"/>
                    <a:pt x="2773" y="1151"/>
                    <a:pt x="2817" y="1080"/>
                  </a:cubicBezTo>
                  <a:cubicBezTo>
                    <a:pt x="2808" y="1071"/>
                    <a:pt x="2791" y="1063"/>
                    <a:pt x="2791" y="1036"/>
                  </a:cubicBezTo>
                  <a:lnTo>
                    <a:pt x="2817" y="1018"/>
                  </a:lnTo>
                  <a:cubicBezTo>
                    <a:pt x="2801" y="1002"/>
                    <a:pt x="2822" y="956"/>
                    <a:pt x="2798" y="956"/>
                  </a:cubicBezTo>
                  <a:cubicBezTo>
                    <a:pt x="2796" y="956"/>
                    <a:pt x="2793" y="956"/>
                    <a:pt x="2791" y="957"/>
                  </a:cubicBezTo>
                  <a:cubicBezTo>
                    <a:pt x="2870" y="904"/>
                    <a:pt x="2782" y="859"/>
                    <a:pt x="2782" y="824"/>
                  </a:cubicBezTo>
                  <a:lnTo>
                    <a:pt x="2738" y="842"/>
                  </a:lnTo>
                  <a:cubicBezTo>
                    <a:pt x="2738" y="815"/>
                    <a:pt x="2711" y="798"/>
                    <a:pt x="2685" y="780"/>
                  </a:cubicBezTo>
                  <a:lnTo>
                    <a:pt x="2658" y="798"/>
                  </a:lnTo>
                  <a:cubicBezTo>
                    <a:pt x="2614" y="789"/>
                    <a:pt x="2658" y="727"/>
                    <a:pt x="2640" y="692"/>
                  </a:cubicBezTo>
                  <a:cubicBezTo>
                    <a:pt x="2649" y="692"/>
                    <a:pt x="2649" y="701"/>
                    <a:pt x="2649" y="709"/>
                  </a:cubicBezTo>
                  <a:cubicBezTo>
                    <a:pt x="2711" y="639"/>
                    <a:pt x="2552" y="648"/>
                    <a:pt x="2596" y="577"/>
                  </a:cubicBezTo>
                  <a:cubicBezTo>
                    <a:pt x="2579" y="577"/>
                    <a:pt x="2579" y="568"/>
                    <a:pt x="2579" y="550"/>
                  </a:cubicBezTo>
                  <a:lnTo>
                    <a:pt x="2579" y="550"/>
                  </a:lnTo>
                  <a:lnTo>
                    <a:pt x="2587" y="559"/>
                  </a:lnTo>
                  <a:cubicBezTo>
                    <a:pt x="2587" y="559"/>
                    <a:pt x="2587" y="550"/>
                    <a:pt x="2587" y="550"/>
                  </a:cubicBezTo>
                  <a:cubicBezTo>
                    <a:pt x="2587" y="542"/>
                    <a:pt x="2587" y="533"/>
                    <a:pt x="2596" y="524"/>
                  </a:cubicBezTo>
                  <a:lnTo>
                    <a:pt x="2596" y="524"/>
                  </a:lnTo>
                  <a:cubicBezTo>
                    <a:pt x="2587" y="533"/>
                    <a:pt x="2587" y="542"/>
                    <a:pt x="2579" y="550"/>
                  </a:cubicBezTo>
                  <a:cubicBezTo>
                    <a:pt x="2579" y="542"/>
                    <a:pt x="2570" y="533"/>
                    <a:pt x="2552" y="524"/>
                  </a:cubicBezTo>
                  <a:lnTo>
                    <a:pt x="2587" y="497"/>
                  </a:lnTo>
                  <a:cubicBezTo>
                    <a:pt x="2590" y="492"/>
                    <a:pt x="2589" y="490"/>
                    <a:pt x="2585" y="490"/>
                  </a:cubicBezTo>
                  <a:cubicBezTo>
                    <a:pt x="2577" y="490"/>
                    <a:pt x="2556" y="503"/>
                    <a:pt x="2543" y="515"/>
                  </a:cubicBezTo>
                  <a:cubicBezTo>
                    <a:pt x="2534" y="515"/>
                    <a:pt x="2517" y="506"/>
                    <a:pt x="2508" y="506"/>
                  </a:cubicBezTo>
                  <a:cubicBezTo>
                    <a:pt x="2561" y="471"/>
                    <a:pt x="2473" y="489"/>
                    <a:pt x="2526" y="444"/>
                  </a:cubicBezTo>
                  <a:lnTo>
                    <a:pt x="2526" y="444"/>
                  </a:lnTo>
                  <a:cubicBezTo>
                    <a:pt x="2524" y="445"/>
                    <a:pt x="2522" y="445"/>
                    <a:pt x="2520" y="445"/>
                  </a:cubicBezTo>
                  <a:cubicBezTo>
                    <a:pt x="2501" y="445"/>
                    <a:pt x="2481" y="416"/>
                    <a:pt x="2444" y="416"/>
                  </a:cubicBezTo>
                  <a:cubicBezTo>
                    <a:pt x="2432" y="416"/>
                    <a:pt x="2418" y="419"/>
                    <a:pt x="2402" y="427"/>
                  </a:cubicBezTo>
                  <a:cubicBezTo>
                    <a:pt x="2411" y="418"/>
                    <a:pt x="2411" y="418"/>
                    <a:pt x="2420" y="418"/>
                  </a:cubicBezTo>
                  <a:cubicBezTo>
                    <a:pt x="2420" y="400"/>
                    <a:pt x="2411" y="383"/>
                    <a:pt x="2393" y="383"/>
                  </a:cubicBezTo>
                  <a:lnTo>
                    <a:pt x="2429" y="347"/>
                  </a:lnTo>
                  <a:lnTo>
                    <a:pt x="2429" y="347"/>
                  </a:lnTo>
                  <a:cubicBezTo>
                    <a:pt x="2402" y="356"/>
                    <a:pt x="2376" y="356"/>
                    <a:pt x="2349" y="365"/>
                  </a:cubicBezTo>
                  <a:cubicBezTo>
                    <a:pt x="2358" y="330"/>
                    <a:pt x="2367" y="312"/>
                    <a:pt x="2411" y="303"/>
                  </a:cubicBezTo>
                  <a:cubicBezTo>
                    <a:pt x="2351" y="303"/>
                    <a:pt x="2356" y="288"/>
                    <a:pt x="2329" y="288"/>
                  </a:cubicBezTo>
                  <a:cubicBezTo>
                    <a:pt x="2320" y="288"/>
                    <a:pt x="2307" y="290"/>
                    <a:pt x="2287" y="294"/>
                  </a:cubicBezTo>
                  <a:lnTo>
                    <a:pt x="2314" y="268"/>
                  </a:lnTo>
                  <a:cubicBezTo>
                    <a:pt x="2309" y="266"/>
                    <a:pt x="2303" y="265"/>
                    <a:pt x="2297" y="265"/>
                  </a:cubicBezTo>
                  <a:cubicBezTo>
                    <a:pt x="2290" y="265"/>
                    <a:pt x="2283" y="266"/>
                    <a:pt x="2277" y="266"/>
                  </a:cubicBezTo>
                  <a:cubicBezTo>
                    <a:pt x="2265" y="266"/>
                    <a:pt x="2256" y="263"/>
                    <a:pt x="2261" y="250"/>
                  </a:cubicBezTo>
                  <a:cubicBezTo>
                    <a:pt x="2261" y="171"/>
                    <a:pt x="2102" y="162"/>
                    <a:pt x="2031" y="91"/>
                  </a:cubicBezTo>
                  <a:cubicBezTo>
                    <a:pt x="2031" y="121"/>
                    <a:pt x="2028" y="131"/>
                    <a:pt x="2024" y="131"/>
                  </a:cubicBezTo>
                  <a:cubicBezTo>
                    <a:pt x="2017" y="131"/>
                    <a:pt x="2004" y="98"/>
                    <a:pt x="1995" y="98"/>
                  </a:cubicBezTo>
                  <a:cubicBezTo>
                    <a:pt x="1992" y="98"/>
                    <a:pt x="1989" y="103"/>
                    <a:pt x="1987" y="118"/>
                  </a:cubicBezTo>
                  <a:cubicBezTo>
                    <a:pt x="1987" y="91"/>
                    <a:pt x="1969" y="82"/>
                    <a:pt x="1987" y="65"/>
                  </a:cubicBezTo>
                  <a:lnTo>
                    <a:pt x="1987" y="65"/>
                  </a:lnTo>
                  <a:cubicBezTo>
                    <a:pt x="1981" y="67"/>
                    <a:pt x="1976" y="68"/>
                    <a:pt x="1971" y="68"/>
                  </a:cubicBezTo>
                  <a:cubicBezTo>
                    <a:pt x="1951" y="68"/>
                    <a:pt x="1940" y="52"/>
                    <a:pt x="1926" y="52"/>
                  </a:cubicBezTo>
                  <a:cubicBezTo>
                    <a:pt x="1918" y="52"/>
                    <a:pt x="1910" y="57"/>
                    <a:pt x="1899" y="74"/>
                  </a:cubicBezTo>
                  <a:cubicBezTo>
                    <a:pt x="1899" y="56"/>
                    <a:pt x="1908" y="47"/>
                    <a:pt x="1908" y="29"/>
                  </a:cubicBezTo>
                  <a:lnTo>
                    <a:pt x="1908" y="29"/>
                  </a:lnTo>
                  <a:cubicBezTo>
                    <a:pt x="1908" y="36"/>
                    <a:pt x="1899" y="42"/>
                    <a:pt x="1894" y="42"/>
                  </a:cubicBezTo>
                  <a:cubicBezTo>
                    <a:pt x="1891" y="42"/>
                    <a:pt x="1890" y="41"/>
                    <a:pt x="1890" y="38"/>
                  </a:cubicBezTo>
                  <a:cubicBezTo>
                    <a:pt x="1890" y="21"/>
                    <a:pt x="1899" y="21"/>
                    <a:pt x="1908" y="12"/>
                  </a:cubicBezTo>
                  <a:cubicBezTo>
                    <a:pt x="1905" y="11"/>
                    <a:pt x="1903" y="11"/>
                    <a:pt x="1900" y="11"/>
                  </a:cubicBezTo>
                  <a:cubicBezTo>
                    <a:pt x="1862" y="11"/>
                    <a:pt x="1854" y="78"/>
                    <a:pt x="1846" y="144"/>
                  </a:cubicBezTo>
                  <a:cubicBezTo>
                    <a:pt x="1838" y="129"/>
                    <a:pt x="1832" y="122"/>
                    <a:pt x="1826" y="122"/>
                  </a:cubicBezTo>
                  <a:cubicBezTo>
                    <a:pt x="1819" y="122"/>
                    <a:pt x="1812" y="133"/>
                    <a:pt x="1802" y="153"/>
                  </a:cubicBezTo>
                  <a:cubicBezTo>
                    <a:pt x="1793" y="135"/>
                    <a:pt x="1784" y="109"/>
                    <a:pt x="1810" y="100"/>
                  </a:cubicBezTo>
                  <a:cubicBezTo>
                    <a:pt x="1800" y="100"/>
                    <a:pt x="1773" y="89"/>
                    <a:pt x="1751" y="89"/>
                  </a:cubicBezTo>
                  <a:cubicBezTo>
                    <a:pt x="1735" y="89"/>
                    <a:pt x="1722" y="95"/>
                    <a:pt x="1722" y="118"/>
                  </a:cubicBezTo>
                  <a:cubicBezTo>
                    <a:pt x="1718" y="110"/>
                    <a:pt x="1715" y="108"/>
                    <a:pt x="1711" y="108"/>
                  </a:cubicBezTo>
                  <a:cubicBezTo>
                    <a:pt x="1706" y="108"/>
                    <a:pt x="1701" y="113"/>
                    <a:pt x="1696" y="118"/>
                  </a:cubicBezTo>
                  <a:cubicBezTo>
                    <a:pt x="1669" y="109"/>
                    <a:pt x="1660" y="109"/>
                    <a:pt x="1634" y="109"/>
                  </a:cubicBezTo>
                  <a:lnTo>
                    <a:pt x="1643" y="118"/>
                  </a:lnTo>
                  <a:cubicBezTo>
                    <a:pt x="1635" y="143"/>
                    <a:pt x="1630" y="151"/>
                    <a:pt x="1624" y="151"/>
                  </a:cubicBezTo>
                  <a:cubicBezTo>
                    <a:pt x="1615" y="151"/>
                    <a:pt x="1605" y="135"/>
                    <a:pt x="1590" y="135"/>
                  </a:cubicBezTo>
                  <a:cubicBezTo>
                    <a:pt x="1570" y="119"/>
                    <a:pt x="1561" y="114"/>
                    <a:pt x="1554" y="114"/>
                  </a:cubicBezTo>
                  <a:cubicBezTo>
                    <a:pt x="1547" y="114"/>
                    <a:pt x="1544" y="121"/>
                    <a:pt x="1537" y="121"/>
                  </a:cubicBezTo>
                  <a:cubicBezTo>
                    <a:pt x="1530" y="121"/>
                    <a:pt x="1521" y="117"/>
                    <a:pt x="1501" y="100"/>
                  </a:cubicBezTo>
                  <a:lnTo>
                    <a:pt x="1501" y="100"/>
                  </a:lnTo>
                  <a:lnTo>
                    <a:pt x="1510" y="144"/>
                  </a:lnTo>
                  <a:cubicBezTo>
                    <a:pt x="1510" y="163"/>
                    <a:pt x="1507" y="170"/>
                    <a:pt x="1502" y="170"/>
                  </a:cubicBezTo>
                  <a:cubicBezTo>
                    <a:pt x="1489" y="170"/>
                    <a:pt x="1460" y="120"/>
                    <a:pt x="1436" y="120"/>
                  </a:cubicBezTo>
                  <a:cubicBezTo>
                    <a:pt x="1431" y="120"/>
                    <a:pt x="1426" y="122"/>
                    <a:pt x="1422" y="127"/>
                  </a:cubicBezTo>
                  <a:lnTo>
                    <a:pt x="1440" y="153"/>
                  </a:lnTo>
                  <a:cubicBezTo>
                    <a:pt x="1438" y="155"/>
                    <a:pt x="1436" y="156"/>
                    <a:pt x="1435" y="156"/>
                  </a:cubicBezTo>
                  <a:cubicBezTo>
                    <a:pt x="1415" y="156"/>
                    <a:pt x="1376" y="38"/>
                    <a:pt x="1351" y="29"/>
                  </a:cubicBezTo>
                  <a:cubicBezTo>
                    <a:pt x="1342" y="21"/>
                    <a:pt x="1351" y="21"/>
                    <a:pt x="1360" y="12"/>
                  </a:cubicBezTo>
                  <a:cubicBezTo>
                    <a:pt x="1349" y="4"/>
                    <a:pt x="1342" y="0"/>
                    <a:pt x="13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8"/>
            <p:cNvSpPr/>
            <p:nvPr/>
          </p:nvSpPr>
          <p:spPr>
            <a:xfrm>
              <a:off x="1175017" y="5128211"/>
              <a:ext cx="1589" cy="2840"/>
            </a:xfrm>
            <a:custGeom>
              <a:rect b="b" l="l" r="r" t="t"/>
              <a:pathLst>
                <a:path extrusionOk="0" h="27" w="9">
                  <a:moveTo>
                    <a:pt x="9" y="0"/>
                  </a:moveTo>
                  <a:cubicBezTo>
                    <a:pt x="9" y="9"/>
                    <a:pt x="0" y="18"/>
                    <a:pt x="9" y="27"/>
                  </a:cubicBezTo>
                  <a:cubicBezTo>
                    <a:pt x="9"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8"/>
            <p:cNvSpPr/>
            <p:nvPr/>
          </p:nvSpPr>
          <p:spPr>
            <a:xfrm>
              <a:off x="1036244" y="5165342"/>
              <a:ext cx="177" cy="105"/>
            </a:xfrm>
            <a:custGeom>
              <a:rect b="b" l="l" r="r" t="t"/>
              <a:pathLst>
                <a:path extrusionOk="0" h="1" w="1">
                  <a:moveTo>
                    <a:pt x="0" y="0"/>
                  </a:moveTo>
                  <a:lnTo>
                    <a:pt x="0"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8"/>
            <p:cNvSpPr/>
            <p:nvPr/>
          </p:nvSpPr>
          <p:spPr>
            <a:xfrm>
              <a:off x="1284129" y="5195005"/>
              <a:ext cx="1766" cy="1999"/>
            </a:xfrm>
            <a:custGeom>
              <a:rect b="b" l="l" r="r" t="t"/>
              <a:pathLst>
                <a:path extrusionOk="0" h="19" w="10">
                  <a:moveTo>
                    <a:pt x="9" y="1"/>
                  </a:moveTo>
                  <a:cubicBezTo>
                    <a:pt x="0" y="1"/>
                    <a:pt x="0" y="10"/>
                    <a:pt x="0" y="19"/>
                  </a:cubicBezTo>
                  <a:cubicBezTo>
                    <a:pt x="0"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8"/>
            <p:cNvSpPr/>
            <p:nvPr/>
          </p:nvSpPr>
          <p:spPr>
            <a:xfrm>
              <a:off x="1391653" y="5245180"/>
              <a:ext cx="3355" cy="2945"/>
            </a:xfrm>
            <a:custGeom>
              <a:rect b="b" l="l" r="r" t="t"/>
              <a:pathLst>
                <a:path extrusionOk="0" h="28" w="19">
                  <a:moveTo>
                    <a:pt x="0" y="1"/>
                  </a:moveTo>
                  <a:cubicBezTo>
                    <a:pt x="9" y="10"/>
                    <a:pt x="0" y="18"/>
                    <a:pt x="0" y="27"/>
                  </a:cubicBezTo>
                  <a:cubicBezTo>
                    <a:pt x="6" y="22"/>
                    <a:pt x="11" y="16"/>
                    <a:pt x="15" y="15"/>
                  </a:cubicBezTo>
                  <a:lnTo>
                    <a:pt x="15" y="15"/>
                  </a:lnTo>
                  <a:lnTo>
                    <a:pt x="18" y="18"/>
                  </a:lnTo>
                  <a:cubicBezTo>
                    <a:pt x="18" y="16"/>
                    <a:pt x="17" y="15"/>
                    <a:pt x="16" y="15"/>
                  </a:cubicBezTo>
                  <a:cubicBezTo>
                    <a:pt x="16" y="15"/>
                    <a:pt x="15" y="15"/>
                    <a:pt x="15" y="15"/>
                  </a:cubicBezTo>
                  <a:lnTo>
                    <a:pt x="15" y="1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8"/>
            <p:cNvSpPr/>
            <p:nvPr/>
          </p:nvSpPr>
          <p:spPr>
            <a:xfrm>
              <a:off x="1366758" y="5273265"/>
              <a:ext cx="4767" cy="1788"/>
            </a:xfrm>
            <a:custGeom>
              <a:rect b="b" l="l" r="r" t="t"/>
              <a:pathLst>
                <a:path extrusionOk="0" h="17" w="27">
                  <a:moveTo>
                    <a:pt x="10" y="1"/>
                  </a:moveTo>
                  <a:cubicBezTo>
                    <a:pt x="5" y="1"/>
                    <a:pt x="0" y="3"/>
                    <a:pt x="0" y="7"/>
                  </a:cubicBezTo>
                  <a:cubicBezTo>
                    <a:pt x="0" y="16"/>
                    <a:pt x="0" y="16"/>
                    <a:pt x="9" y="16"/>
                  </a:cubicBezTo>
                  <a:lnTo>
                    <a:pt x="27" y="7"/>
                  </a:lnTo>
                  <a:cubicBezTo>
                    <a:pt x="22" y="3"/>
                    <a:pt x="16"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8"/>
            <p:cNvSpPr/>
            <p:nvPr/>
          </p:nvSpPr>
          <p:spPr>
            <a:xfrm>
              <a:off x="1370113" y="5254541"/>
              <a:ext cx="12006" cy="2840"/>
            </a:xfrm>
            <a:custGeom>
              <a:rect b="b" l="l" r="r" t="t"/>
              <a:pathLst>
                <a:path extrusionOk="0" h="27" w="68">
                  <a:moveTo>
                    <a:pt x="25" y="0"/>
                  </a:moveTo>
                  <a:cubicBezTo>
                    <a:pt x="0" y="8"/>
                    <a:pt x="7" y="17"/>
                    <a:pt x="23" y="25"/>
                  </a:cubicBezTo>
                  <a:lnTo>
                    <a:pt x="23" y="25"/>
                  </a:lnTo>
                  <a:cubicBezTo>
                    <a:pt x="67" y="17"/>
                    <a:pt x="42" y="8"/>
                    <a:pt x="25" y="0"/>
                  </a:cubicBezTo>
                  <a:close/>
                  <a:moveTo>
                    <a:pt x="23" y="25"/>
                  </a:moveTo>
                  <a:cubicBezTo>
                    <a:pt x="21" y="26"/>
                    <a:pt x="19" y="26"/>
                    <a:pt x="17" y="27"/>
                  </a:cubicBezTo>
                  <a:lnTo>
                    <a:pt x="25" y="27"/>
                  </a:lnTo>
                  <a:cubicBezTo>
                    <a:pt x="25" y="26"/>
                    <a:pt x="24" y="26"/>
                    <a:pt x="23"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8"/>
            <p:cNvSpPr/>
            <p:nvPr/>
          </p:nvSpPr>
          <p:spPr>
            <a:xfrm>
              <a:off x="1374527" y="5258223"/>
              <a:ext cx="4767" cy="1052"/>
            </a:xfrm>
            <a:custGeom>
              <a:rect b="b" l="l" r="r" t="t"/>
              <a:pathLst>
                <a:path extrusionOk="0" h="10" w="27">
                  <a:moveTo>
                    <a:pt x="0" y="0"/>
                  </a:moveTo>
                  <a:cubicBezTo>
                    <a:pt x="0" y="0"/>
                    <a:pt x="0" y="9"/>
                    <a:pt x="0" y="9"/>
                  </a:cubicBezTo>
                  <a:cubicBezTo>
                    <a:pt x="27"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8"/>
            <p:cNvSpPr/>
            <p:nvPr/>
          </p:nvSpPr>
          <p:spPr>
            <a:xfrm>
              <a:off x="1376645" y="5234451"/>
              <a:ext cx="12712" cy="1788"/>
            </a:xfrm>
            <a:custGeom>
              <a:rect b="b" l="l" r="r" t="t"/>
              <a:pathLst>
                <a:path extrusionOk="0" h="17" w="72">
                  <a:moveTo>
                    <a:pt x="21" y="0"/>
                  </a:moveTo>
                  <a:cubicBezTo>
                    <a:pt x="9" y="0"/>
                    <a:pt x="1" y="4"/>
                    <a:pt x="15" y="14"/>
                  </a:cubicBezTo>
                  <a:cubicBezTo>
                    <a:pt x="13" y="16"/>
                    <a:pt x="14" y="17"/>
                    <a:pt x="16" y="17"/>
                  </a:cubicBezTo>
                  <a:cubicBezTo>
                    <a:pt x="23" y="17"/>
                    <a:pt x="42" y="12"/>
                    <a:pt x="49" y="12"/>
                  </a:cubicBezTo>
                  <a:cubicBezTo>
                    <a:pt x="51" y="12"/>
                    <a:pt x="52" y="13"/>
                    <a:pt x="50" y="14"/>
                  </a:cubicBezTo>
                  <a:cubicBezTo>
                    <a:pt x="72" y="9"/>
                    <a:pt x="41" y="0"/>
                    <a:pt x="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8"/>
            <p:cNvSpPr/>
            <p:nvPr/>
          </p:nvSpPr>
          <p:spPr>
            <a:xfrm>
              <a:off x="1357401" y="5257276"/>
              <a:ext cx="6356" cy="1999"/>
            </a:xfrm>
            <a:custGeom>
              <a:rect b="b" l="l" r="r" t="t"/>
              <a:pathLst>
                <a:path extrusionOk="0" h="19" w="36">
                  <a:moveTo>
                    <a:pt x="36" y="1"/>
                  </a:moveTo>
                  <a:lnTo>
                    <a:pt x="0" y="9"/>
                  </a:lnTo>
                  <a:lnTo>
                    <a:pt x="0" y="18"/>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8"/>
            <p:cNvSpPr/>
            <p:nvPr/>
          </p:nvSpPr>
          <p:spPr>
            <a:xfrm>
              <a:off x="1354223" y="5247073"/>
              <a:ext cx="3355" cy="2840"/>
            </a:xfrm>
            <a:custGeom>
              <a:rect b="b" l="l" r="r" t="t"/>
              <a:pathLst>
                <a:path extrusionOk="0" h="27" w="19">
                  <a:moveTo>
                    <a:pt x="1" y="0"/>
                  </a:moveTo>
                  <a:lnTo>
                    <a:pt x="1" y="27"/>
                  </a:lnTo>
                  <a:lnTo>
                    <a:pt x="18" y="27"/>
                  </a:lnTo>
                  <a:cubicBezTo>
                    <a:pt x="9" y="18"/>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8"/>
            <p:cNvSpPr/>
            <p:nvPr/>
          </p:nvSpPr>
          <p:spPr>
            <a:xfrm>
              <a:off x="1357401" y="5249808"/>
              <a:ext cx="1766" cy="1999"/>
            </a:xfrm>
            <a:custGeom>
              <a:rect b="b" l="l" r="r" t="t"/>
              <a:pathLst>
                <a:path extrusionOk="0" h="19" w="10">
                  <a:moveTo>
                    <a:pt x="0" y="1"/>
                  </a:moveTo>
                  <a:cubicBezTo>
                    <a:pt x="0" y="10"/>
                    <a:pt x="0" y="19"/>
                    <a:pt x="9" y="19"/>
                  </a:cubicBezTo>
                  <a:cubicBezTo>
                    <a:pt x="9"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8"/>
            <p:cNvSpPr/>
            <p:nvPr/>
          </p:nvSpPr>
          <p:spPr>
            <a:xfrm>
              <a:off x="1352634" y="5254541"/>
              <a:ext cx="1766" cy="2840"/>
            </a:xfrm>
            <a:custGeom>
              <a:rect b="b" l="l" r="r" t="t"/>
              <a:pathLst>
                <a:path extrusionOk="0" h="27" w="10">
                  <a:moveTo>
                    <a:pt x="1" y="0"/>
                  </a:moveTo>
                  <a:lnTo>
                    <a:pt x="1" y="27"/>
                  </a:lnTo>
                  <a:lnTo>
                    <a:pt x="10" y="1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8"/>
            <p:cNvSpPr/>
            <p:nvPr/>
          </p:nvSpPr>
          <p:spPr>
            <a:xfrm>
              <a:off x="1332329" y="5220145"/>
              <a:ext cx="6533" cy="2630"/>
            </a:xfrm>
            <a:custGeom>
              <a:rect b="b" l="l" r="r" t="t"/>
              <a:pathLst>
                <a:path extrusionOk="0" h="25" w="37">
                  <a:moveTo>
                    <a:pt x="19" y="0"/>
                  </a:moveTo>
                  <a:cubicBezTo>
                    <a:pt x="1" y="9"/>
                    <a:pt x="1" y="18"/>
                    <a:pt x="10" y="18"/>
                  </a:cubicBezTo>
                  <a:cubicBezTo>
                    <a:pt x="14" y="22"/>
                    <a:pt x="19" y="25"/>
                    <a:pt x="23" y="25"/>
                  </a:cubicBezTo>
                  <a:cubicBezTo>
                    <a:pt x="27" y="25"/>
                    <a:pt x="32" y="22"/>
                    <a:pt x="36"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8"/>
            <p:cNvSpPr/>
            <p:nvPr/>
          </p:nvSpPr>
          <p:spPr>
            <a:xfrm>
              <a:off x="1321560" y="5232242"/>
              <a:ext cx="7945" cy="1893"/>
            </a:xfrm>
            <a:custGeom>
              <a:rect b="b" l="l" r="r" t="t"/>
              <a:pathLst>
                <a:path extrusionOk="0" h="18" w="45">
                  <a:moveTo>
                    <a:pt x="44" y="0"/>
                  </a:moveTo>
                  <a:lnTo>
                    <a:pt x="0" y="18"/>
                  </a:lnTo>
                  <a:lnTo>
                    <a:pt x="27" y="18"/>
                  </a:lnTo>
                  <a:cubicBezTo>
                    <a:pt x="27" y="9"/>
                    <a:pt x="35" y="9"/>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8"/>
            <p:cNvSpPr/>
            <p:nvPr/>
          </p:nvSpPr>
          <p:spPr>
            <a:xfrm>
              <a:off x="1310790" y="5226982"/>
              <a:ext cx="7769" cy="2209"/>
            </a:xfrm>
            <a:custGeom>
              <a:rect b="b" l="l" r="r" t="t"/>
              <a:pathLst>
                <a:path extrusionOk="0" h="21" w="44">
                  <a:moveTo>
                    <a:pt x="12" y="0"/>
                  </a:moveTo>
                  <a:cubicBezTo>
                    <a:pt x="4" y="0"/>
                    <a:pt x="1" y="3"/>
                    <a:pt x="8" y="15"/>
                  </a:cubicBezTo>
                  <a:cubicBezTo>
                    <a:pt x="18" y="15"/>
                    <a:pt x="28" y="21"/>
                    <a:pt x="35" y="21"/>
                  </a:cubicBezTo>
                  <a:cubicBezTo>
                    <a:pt x="40" y="21"/>
                    <a:pt x="43" y="17"/>
                    <a:pt x="43" y="6"/>
                  </a:cubicBezTo>
                  <a:cubicBezTo>
                    <a:pt x="38" y="6"/>
                    <a:pt x="22" y="0"/>
                    <a:pt x="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8"/>
            <p:cNvSpPr/>
            <p:nvPr/>
          </p:nvSpPr>
          <p:spPr>
            <a:xfrm>
              <a:off x="1304257" y="5184802"/>
              <a:ext cx="14301" cy="2945"/>
            </a:xfrm>
            <a:custGeom>
              <a:rect b="b" l="l" r="r" t="t"/>
              <a:pathLst>
                <a:path extrusionOk="0" h="28" w="81">
                  <a:moveTo>
                    <a:pt x="1" y="27"/>
                  </a:moveTo>
                  <a:lnTo>
                    <a:pt x="1" y="27"/>
                  </a:lnTo>
                  <a:lnTo>
                    <a:pt x="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8"/>
            <p:cNvSpPr/>
            <p:nvPr/>
          </p:nvSpPr>
          <p:spPr>
            <a:xfrm>
              <a:off x="1249348" y="5161660"/>
              <a:ext cx="11476" cy="3787"/>
            </a:xfrm>
            <a:custGeom>
              <a:rect b="b" l="l" r="r" t="t"/>
              <a:pathLst>
                <a:path extrusionOk="0" h="36" w="65">
                  <a:moveTo>
                    <a:pt x="40" y="0"/>
                  </a:moveTo>
                  <a:cubicBezTo>
                    <a:pt x="34" y="0"/>
                    <a:pt x="25" y="4"/>
                    <a:pt x="3" y="18"/>
                  </a:cubicBezTo>
                  <a:cubicBezTo>
                    <a:pt x="1" y="27"/>
                    <a:pt x="3" y="30"/>
                    <a:pt x="7" y="30"/>
                  </a:cubicBezTo>
                  <a:cubicBezTo>
                    <a:pt x="14" y="30"/>
                    <a:pt x="27" y="23"/>
                    <a:pt x="34" y="23"/>
                  </a:cubicBezTo>
                  <a:cubicBezTo>
                    <a:pt x="38" y="23"/>
                    <a:pt x="41" y="26"/>
                    <a:pt x="38" y="35"/>
                  </a:cubicBezTo>
                  <a:cubicBezTo>
                    <a:pt x="56" y="35"/>
                    <a:pt x="47" y="9"/>
                    <a:pt x="65" y="9"/>
                  </a:cubicBezTo>
                  <a:cubicBezTo>
                    <a:pt x="52" y="4"/>
                    <a:pt x="47" y="0"/>
                    <a:pt x="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8"/>
            <p:cNvSpPr/>
            <p:nvPr/>
          </p:nvSpPr>
          <p:spPr>
            <a:xfrm>
              <a:off x="1260647" y="5162502"/>
              <a:ext cx="3355" cy="105"/>
            </a:xfrm>
            <a:custGeom>
              <a:rect b="b" l="l" r="r" t="t"/>
              <a:pathLst>
                <a:path extrusionOk="0" h="1" w="19">
                  <a:moveTo>
                    <a:pt x="1" y="1"/>
                  </a:moveTo>
                  <a:cubicBezTo>
                    <a:pt x="10" y="1"/>
                    <a:pt x="10" y="1"/>
                    <a:pt x="18" y="1"/>
                  </a:cubicBezTo>
                  <a:cubicBezTo>
                    <a:pt x="10"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8"/>
            <p:cNvSpPr/>
            <p:nvPr/>
          </p:nvSpPr>
          <p:spPr>
            <a:xfrm>
              <a:off x="856862" y="5342689"/>
              <a:ext cx="4944" cy="1999"/>
            </a:xfrm>
            <a:custGeom>
              <a:rect b="b" l="l" r="r" t="t"/>
              <a:pathLst>
                <a:path extrusionOk="0" h="19" w="28">
                  <a:moveTo>
                    <a:pt x="19" y="1"/>
                  </a:moveTo>
                  <a:lnTo>
                    <a:pt x="1" y="19"/>
                  </a:lnTo>
                  <a:lnTo>
                    <a:pt x="27" y="10"/>
                  </a:lnTo>
                  <a:lnTo>
                    <a:pt x="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8"/>
            <p:cNvSpPr/>
            <p:nvPr/>
          </p:nvSpPr>
          <p:spPr>
            <a:xfrm>
              <a:off x="861629" y="5346476"/>
              <a:ext cx="9534" cy="1893"/>
            </a:xfrm>
            <a:custGeom>
              <a:rect b="b" l="l" r="r" t="t"/>
              <a:pathLst>
                <a:path extrusionOk="0" h="18" w="54">
                  <a:moveTo>
                    <a:pt x="53" y="0"/>
                  </a:moveTo>
                  <a:lnTo>
                    <a:pt x="0" y="9"/>
                  </a:lnTo>
                  <a:lnTo>
                    <a:pt x="50" y="17"/>
                  </a:lnTo>
                  <a:lnTo>
                    <a:pt x="50" y="17"/>
                  </a:lnTo>
                  <a:cubicBezTo>
                    <a:pt x="45" y="15"/>
                    <a:pt x="46" y="8"/>
                    <a:pt x="53" y="0"/>
                  </a:cubicBezTo>
                  <a:close/>
                  <a:moveTo>
                    <a:pt x="50" y="17"/>
                  </a:moveTo>
                  <a:cubicBezTo>
                    <a:pt x="51" y="18"/>
                    <a:pt x="52" y="18"/>
                    <a:pt x="53" y="18"/>
                  </a:cubicBezTo>
                  <a:lnTo>
                    <a:pt x="50" y="1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8"/>
            <p:cNvSpPr/>
            <p:nvPr/>
          </p:nvSpPr>
          <p:spPr>
            <a:xfrm>
              <a:off x="1107926" y="5143042"/>
              <a:ext cx="3355" cy="2840"/>
            </a:xfrm>
            <a:custGeom>
              <a:rect b="b" l="l" r="r" t="t"/>
              <a:pathLst>
                <a:path extrusionOk="0" h="27" w="19">
                  <a:moveTo>
                    <a:pt x="0" y="0"/>
                  </a:moveTo>
                  <a:lnTo>
                    <a:pt x="18" y="27"/>
                  </a:lnTo>
                  <a:lnTo>
                    <a:pt x="18" y="18"/>
                  </a:ln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8"/>
            <p:cNvSpPr/>
            <p:nvPr/>
          </p:nvSpPr>
          <p:spPr>
            <a:xfrm>
              <a:off x="1073674" y="5143989"/>
              <a:ext cx="6356" cy="3787"/>
            </a:xfrm>
            <a:custGeom>
              <a:rect b="b" l="l" r="r" t="t"/>
              <a:pathLst>
                <a:path extrusionOk="0" h="36" w="36">
                  <a:moveTo>
                    <a:pt x="0" y="0"/>
                  </a:moveTo>
                  <a:lnTo>
                    <a:pt x="27" y="36"/>
                  </a:lnTo>
                  <a:lnTo>
                    <a:pt x="36" y="3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8"/>
            <p:cNvSpPr/>
            <p:nvPr/>
          </p:nvSpPr>
          <p:spPr>
            <a:xfrm>
              <a:off x="1058490" y="5160398"/>
              <a:ext cx="6003" cy="2209"/>
            </a:xfrm>
            <a:custGeom>
              <a:rect b="b" l="l" r="r" t="t"/>
              <a:pathLst>
                <a:path extrusionOk="0" h="21" w="34">
                  <a:moveTo>
                    <a:pt x="33" y="3"/>
                  </a:moveTo>
                  <a:cubicBezTo>
                    <a:pt x="30" y="3"/>
                    <a:pt x="28" y="5"/>
                    <a:pt x="27" y="8"/>
                  </a:cubicBezTo>
                  <a:lnTo>
                    <a:pt x="27" y="8"/>
                  </a:lnTo>
                  <a:cubicBezTo>
                    <a:pt x="30" y="7"/>
                    <a:pt x="32" y="6"/>
                    <a:pt x="33" y="3"/>
                  </a:cubicBezTo>
                  <a:close/>
                  <a:moveTo>
                    <a:pt x="3" y="1"/>
                  </a:moveTo>
                  <a:cubicBezTo>
                    <a:pt x="0" y="1"/>
                    <a:pt x="3" y="5"/>
                    <a:pt x="16" y="21"/>
                  </a:cubicBezTo>
                  <a:cubicBezTo>
                    <a:pt x="22" y="21"/>
                    <a:pt x="23" y="13"/>
                    <a:pt x="27" y="8"/>
                  </a:cubicBezTo>
                  <a:lnTo>
                    <a:pt x="27" y="8"/>
                  </a:lnTo>
                  <a:cubicBezTo>
                    <a:pt x="26" y="8"/>
                    <a:pt x="26" y="8"/>
                    <a:pt x="25" y="8"/>
                  </a:cubicBezTo>
                  <a:cubicBezTo>
                    <a:pt x="17" y="8"/>
                    <a:pt x="6" y="1"/>
                    <a:pt x="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28"/>
          <p:cNvGrpSpPr/>
          <p:nvPr/>
        </p:nvGrpSpPr>
        <p:grpSpPr>
          <a:xfrm>
            <a:off x="7428330" y="-412502"/>
            <a:ext cx="1903561" cy="1516347"/>
            <a:chOff x="7428330" y="-412502"/>
            <a:chExt cx="1903561" cy="1516347"/>
          </a:xfrm>
        </p:grpSpPr>
        <p:sp>
          <p:nvSpPr>
            <p:cNvPr id="6525" name="Google Shape;6525;p28"/>
            <p:cNvSpPr/>
            <p:nvPr/>
          </p:nvSpPr>
          <p:spPr>
            <a:xfrm rot="-6049856">
              <a:off x="8152471" y="-247395"/>
              <a:ext cx="1393" cy="2710"/>
            </a:xfrm>
            <a:custGeom>
              <a:rect b="b" l="l" r="r" t="t"/>
              <a:pathLst>
                <a:path extrusionOk="0" h="18" w="10">
                  <a:moveTo>
                    <a:pt x="0" y="0"/>
                  </a:moveTo>
                  <a:lnTo>
                    <a:pt x="9" y="18"/>
                  </a:lnTo>
                  <a:cubicBezTo>
                    <a:pt x="9"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8"/>
            <p:cNvSpPr/>
            <p:nvPr/>
          </p:nvSpPr>
          <p:spPr>
            <a:xfrm rot="-6049856">
              <a:off x="8127361" y="-239449"/>
              <a:ext cx="3902" cy="1054"/>
            </a:xfrm>
            <a:custGeom>
              <a:rect b="b" l="l" r="r" t="t"/>
              <a:pathLst>
                <a:path extrusionOk="0" h="7" w="28">
                  <a:moveTo>
                    <a:pt x="1" y="0"/>
                  </a:moveTo>
                  <a:cubicBezTo>
                    <a:pt x="10" y="5"/>
                    <a:pt x="16" y="7"/>
                    <a:pt x="21" y="7"/>
                  </a:cubicBezTo>
                  <a:cubicBezTo>
                    <a:pt x="25" y="7"/>
                    <a:pt x="27" y="5"/>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8"/>
            <p:cNvSpPr/>
            <p:nvPr/>
          </p:nvSpPr>
          <p:spPr>
            <a:xfrm rot="-6049856">
              <a:off x="7720287" y="-70547"/>
              <a:ext cx="13099" cy="9636"/>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8"/>
            <p:cNvSpPr/>
            <p:nvPr/>
          </p:nvSpPr>
          <p:spPr>
            <a:xfrm rot="-6049856">
              <a:off x="7942818" y="-163999"/>
              <a:ext cx="7525" cy="4065"/>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8"/>
            <p:cNvSpPr/>
            <p:nvPr/>
          </p:nvSpPr>
          <p:spPr>
            <a:xfrm rot="-6049856">
              <a:off x="7946512" y="-194706"/>
              <a:ext cx="5156" cy="6776"/>
            </a:xfrm>
            <a:custGeom>
              <a:rect b="b" l="l" r="r" t="t"/>
              <a:pathLst>
                <a:path extrusionOk="0" h="45" w="37">
                  <a:moveTo>
                    <a:pt x="36" y="0"/>
                  </a:moveTo>
                  <a:lnTo>
                    <a:pt x="1" y="44"/>
                  </a:lnTo>
                  <a:cubicBezTo>
                    <a:pt x="18" y="36"/>
                    <a:pt x="27" y="18"/>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8"/>
            <p:cNvSpPr/>
            <p:nvPr/>
          </p:nvSpPr>
          <p:spPr>
            <a:xfrm rot="-6049856">
              <a:off x="8272777" y="-285029"/>
              <a:ext cx="7525" cy="4668"/>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8"/>
            <p:cNvSpPr/>
            <p:nvPr/>
          </p:nvSpPr>
          <p:spPr>
            <a:xfrm rot="-6049856">
              <a:off x="7519621" y="-37179"/>
              <a:ext cx="10033" cy="9486"/>
            </a:xfrm>
            <a:custGeom>
              <a:rect b="b" l="l" r="r" t="t"/>
              <a:pathLst>
                <a:path extrusionOk="0" h="63" w="72">
                  <a:moveTo>
                    <a:pt x="27" y="1"/>
                  </a:moveTo>
                  <a:cubicBezTo>
                    <a:pt x="9" y="27"/>
                    <a:pt x="1" y="45"/>
                    <a:pt x="1" y="63"/>
                  </a:cubicBezTo>
                  <a:cubicBezTo>
                    <a:pt x="27" y="27"/>
                    <a:pt x="71"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8"/>
            <p:cNvSpPr/>
            <p:nvPr/>
          </p:nvSpPr>
          <p:spPr>
            <a:xfrm rot="-6049856">
              <a:off x="8156748" y="-172741"/>
              <a:ext cx="5156" cy="2710"/>
            </a:xfrm>
            <a:custGeom>
              <a:rect b="b" l="l" r="r" t="t"/>
              <a:pathLst>
                <a:path extrusionOk="0" h="18" w="37">
                  <a:moveTo>
                    <a:pt x="1" y="0"/>
                  </a:moveTo>
                  <a:cubicBezTo>
                    <a:pt x="10" y="18"/>
                    <a:pt x="27" y="18"/>
                    <a:pt x="36" y="18"/>
                  </a:cubicBezTo>
                  <a:cubicBezTo>
                    <a:pt x="27" y="9"/>
                    <a:pt x="1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8"/>
            <p:cNvSpPr/>
            <p:nvPr/>
          </p:nvSpPr>
          <p:spPr>
            <a:xfrm rot="-6049856">
              <a:off x="7532453" y="-34431"/>
              <a:ext cx="7525" cy="12046"/>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8"/>
            <p:cNvSpPr/>
            <p:nvPr/>
          </p:nvSpPr>
          <p:spPr>
            <a:xfrm rot="-6049856">
              <a:off x="8732400" y="-370673"/>
              <a:ext cx="139" cy="1355"/>
            </a:xfrm>
            <a:custGeom>
              <a:rect b="b" l="l" r="r" t="t"/>
              <a:pathLst>
                <a:path extrusionOk="0" h="9" w="1">
                  <a:moveTo>
                    <a:pt x="0" y="0"/>
                  </a:moveTo>
                  <a:cubicBezTo>
                    <a:pt x="0" y="9"/>
                    <a:pt x="0" y="9"/>
                    <a:pt x="0" y="9"/>
                  </a:cubicBez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8"/>
            <p:cNvSpPr/>
            <p:nvPr/>
          </p:nvSpPr>
          <p:spPr>
            <a:xfrm rot="-6049856">
              <a:off x="8876827" y="-330326"/>
              <a:ext cx="1254" cy="6776"/>
            </a:xfrm>
            <a:custGeom>
              <a:rect b="b" l="l" r="r" t="t"/>
              <a:pathLst>
                <a:path extrusionOk="0" h="45" w="9">
                  <a:moveTo>
                    <a:pt x="0" y="0"/>
                  </a:moveTo>
                  <a:cubicBezTo>
                    <a:pt x="0" y="9"/>
                    <a:pt x="0" y="18"/>
                    <a:pt x="9" y="44"/>
                  </a:cubicBezTo>
                  <a:cubicBezTo>
                    <a:pt x="9" y="36"/>
                    <a:pt x="9" y="1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8"/>
            <p:cNvSpPr/>
            <p:nvPr/>
          </p:nvSpPr>
          <p:spPr>
            <a:xfrm rot="-6049856">
              <a:off x="7561296" y="-81653"/>
              <a:ext cx="1393" cy="151"/>
            </a:xfrm>
            <a:custGeom>
              <a:rect b="b" l="l" r="r" t="t"/>
              <a:pathLst>
                <a:path extrusionOk="0" h="1" w="10">
                  <a:moveTo>
                    <a:pt x="0" y="0"/>
                  </a:moveTo>
                  <a:lnTo>
                    <a:pt x="0" y="0"/>
                  </a:lnTo>
                  <a:cubicBezTo>
                    <a:pt x="9"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8"/>
            <p:cNvSpPr/>
            <p:nvPr/>
          </p:nvSpPr>
          <p:spPr>
            <a:xfrm rot="-6049856">
              <a:off x="8492128" y="-301852"/>
              <a:ext cx="2508" cy="3011"/>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28"/>
            <p:cNvSpPr/>
            <p:nvPr/>
          </p:nvSpPr>
          <p:spPr>
            <a:xfrm rot="-6049856">
              <a:off x="7782417" y="-160955"/>
              <a:ext cx="1393" cy="1506"/>
            </a:xfrm>
            <a:custGeom>
              <a:rect b="b" l="l" r="r" t="t"/>
              <a:pathLst>
                <a:path extrusionOk="0" h="10" w="10">
                  <a:moveTo>
                    <a:pt x="9" y="1"/>
                  </a:moveTo>
                  <a:cubicBezTo>
                    <a:pt x="9" y="1"/>
                    <a:pt x="9" y="1"/>
                    <a:pt x="9" y="1"/>
                  </a:cubicBezTo>
                  <a:cubicBezTo>
                    <a:pt x="9" y="1"/>
                    <a:pt x="9" y="1"/>
                    <a:pt x="0"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28"/>
            <p:cNvSpPr/>
            <p:nvPr/>
          </p:nvSpPr>
          <p:spPr>
            <a:xfrm rot="-6049856">
              <a:off x="7777458" y="-159501"/>
              <a:ext cx="25919" cy="10841"/>
            </a:xfrm>
            <a:custGeom>
              <a:rect b="b" l="l" r="r" t="t"/>
              <a:pathLst>
                <a:path extrusionOk="0" h="72" w="186">
                  <a:moveTo>
                    <a:pt x="141" y="0"/>
                  </a:moveTo>
                  <a:lnTo>
                    <a:pt x="0" y="27"/>
                  </a:lnTo>
                  <a:lnTo>
                    <a:pt x="186" y="71"/>
                  </a:lnTo>
                  <a:cubicBezTo>
                    <a:pt x="124" y="36"/>
                    <a:pt x="133" y="18"/>
                    <a:pt x="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8"/>
            <p:cNvSpPr/>
            <p:nvPr/>
          </p:nvSpPr>
          <p:spPr>
            <a:xfrm rot="-6049856">
              <a:off x="8109119" y="-947817"/>
              <a:ext cx="139069" cy="1486577"/>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8"/>
            <p:cNvSpPr/>
            <p:nvPr/>
          </p:nvSpPr>
          <p:spPr>
            <a:xfrm rot="-6049856">
              <a:off x="7447252" y="-80734"/>
              <a:ext cx="14771" cy="50742"/>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8"/>
            <p:cNvSpPr/>
            <p:nvPr/>
          </p:nvSpPr>
          <p:spPr>
            <a:xfrm rot="-6049856">
              <a:off x="8092415" y="-234681"/>
              <a:ext cx="13656" cy="8131"/>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8"/>
            <p:cNvSpPr/>
            <p:nvPr/>
          </p:nvSpPr>
          <p:spPr>
            <a:xfrm rot="-6049856">
              <a:off x="7929304" y="-178920"/>
              <a:ext cx="5017" cy="6926"/>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8"/>
            <p:cNvSpPr/>
            <p:nvPr/>
          </p:nvSpPr>
          <p:spPr>
            <a:xfrm rot="-6049856">
              <a:off x="8532920" y="-257416"/>
              <a:ext cx="2926" cy="3011"/>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8"/>
            <p:cNvSpPr/>
            <p:nvPr/>
          </p:nvSpPr>
          <p:spPr>
            <a:xfrm rot="-6049856">
              <a:off x="7944975" y="-188297"/>
              <a:ext cx="3762" cy="1054"/>
            </a:xfrm>
            <a:custGeom>
              <a:rect b="b" l="l" r="r" t="t"/>
              <a:pathLst>
                <a:path extrusionOk="0" h="7" w="27">
                  <a:moveTo>
                    <a:pt x="0" y="0"/>
                  </a:moveTo>
                  <a:cubicBezTo>
                    <a:pt x="4" y="5"/>
                    <a:pt x="9" y="7"/>
                    <a:pt x="13" y="7"/>
                  </a:cubicBezTo>
                  <a:cubicBezTo>
                    <a:pt x="18" y="7"/>
                    <a:pt x="22" y="5"/>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8"/>
            <p:cNvSpPr/>
            <p:nvPr/>
          </p:nvSpPr>
          <p:spPr>
            <a:xfrm rot="-6049856">
              <a:off x="8274936" y="-278257"/>
              <a:ext cx="1254" cy="151"/>
            </a:xfrm>
            <a:custGeom>
              <a:rect b="b" l="l" r="r" t="t"/>
              <a:pathLst>
                <a:path extrusionOk="0" h="1" w="9">
                  <a:moveTo>
                    <a:pt x="0" y="1"/>
                  </a:moveTo>
                  <a:cubicBezTo>
                    <a:pt x="0" y="1"/>
                    <a:pt x="0" y="1"/>
                    <a:pt x="0" y="1"/>
                  </a:cubicBez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8"/>
            <p:cNvSpPr/>
            <p:nvPr/>
          </p:nvSpPr>
          <p:spPr>
            <a:xfrm rot="-6049856">
              <a:off x="7596352" y="-121228"/>
              <a:ext cx="3762" cy="5421"/>
            </a:xfrm>
            <a:custGeom>
              <a:rect b="b" l="l" r="r" t="t"/>
              <a:pathLst>
                <a:path extrusionOk="0" h="36" w="27">
                  <a:moveTo>
                    <a:pt x="27" y="0"/>
                  </a:moveTo>
                  <a:cubicBezTo>
                    <a:pt x="18" y="18"/>
                    <a:pt x="9" y="27"/>
                    <a:pt x="0" y="35"/>
                  </a:cubicBezTo>
                  <a:cubicBezTo>
                    <a:pt x="9" y="35"/>
                    <a:pt x="27"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8"/>
            <p:cNvSpPr/>
            <p:nvPr/>
          </p:nvSpPr>
          <p:spPr>
            <a:xfrm rot="-6049856">
              <a:off x="7498967" y="-66886"/>
              <a:ext cx="6131" cy="8884"/>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28"/>
            <p:cNvSpPr/>
            <p:nvPr/>
          </p:nvSpPr>
          <p:spPr>
            <a:xfrm rot="-6049856">
              <a:off x="7466796" y="-77073"/>
              <a:ext cx="10033" cy="4216"/>
            </a:xfrm>
            <a:custGeom>
              <a:rect b="b" l="l" r="r" t="t"/>
              <a:pathLst>
                <a:path extrusionOk="0" h="28" w="72">
                  <a:moveTo>
                    <a:pt x="45" y="1"/>
                  </a:moveTo>
                  <a:cubicBezTo>
                    <a:pt x="27" y="19"/>
                    <a:pt x="18" y="19"/>
                    <a:pt x="0" y="27"/>
                  </a:cubicBezTo>
                  <a:lnTo>
                    <a:pt x="71" y="27"/>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8"/>
            <p:cNvSpPr/>
            <p:nvPr/>
          </p:nvSpPr>
          <p:spPr>
            <a:xfrm rot="-6049856">
              <a:off x="7488902" y="-91084"/>
              <a:ext cx="7803" cy="8884"/>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8"/>
            <p:cNvSpPr/>
            <p:nvPr/>
          </p:nvSpPr>
          <p:spPr>
            <a:xfrm rot="-6049856">
              <a:off x="7605705" y="-87948"/>
              <a:ext cx="17279" cy="1506"/>
            </a:xfrm>
            <a:custGeom>
              <a:rect b="b" l="l" r="r" t="t"/>
              <a:pathLst>
                <a:path extrusionOk="0" h="10" w="124">
                  <a:moveTo>
                    <a:pt x="0" y="1"/>
                  </a:moveTo>
                  <a:lnTo>
                    <a:pt x="124" y="9"/>
                  </a:ln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8"/>
            <p:cNvSpPr/>
            <p:nvPr/>
          </p:nvSpPr>
          <p:spPr>
            <a:xfrm rot="-6049856">
              <a:off x="7697207" y="-157210"/>
              <a:ext cx="17418" cy="12347"/>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8"/>
            <p:cNvSpPr/>
            <p:nvPr/>
          </p:nvSpPr>
          <p:spPr>
            <a:xfrm rot="-6049856">
              <a:off x="7704955" y="-142521"/>
              <a:ext cx="2508" cy="2861"/>
            </a:xfrm>
            <a:custGeom>
              <a:rect b="b" l="l" r="r" t="t"/>
              <a:pathLst>
                <a:path extrusionOk="0" h="19" w="18">
                  <a:moveTo>
                    <a:pt x="0" y="1"/>
                  </a:moveTo>
                  <a:cubicBezTo>
                    <a:pt x="9" y="10"/>
                    <a:pt x="18" y="10"/>
                    <a:pt x="18" y="18"/>
                  </a:cubicBezTo>
                  <a:cubicBezTo>
                    <a:pt x="18"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8"/>
            <p:cNvSpPr/>
            <p:nvPr/>
          </p:nvSpPr>
          <p:spPr>
            <a:xfrm rot="-6049856">
              <a:off x="8903967" y="-326524"/>
              <a:ext cx="6271" cy="5421"/>
            </a:xfrm>
            <a:custGeom>
              <a:rect b="b" l="l" r="r" t="t"/>
              <a:pathLst>
                <a:path extrusionOk="0" h="36" w="45">
                  <a:moveTo>
                    <a:pt x="27" y="1"/>
                  </a:moveTo>
                  <a:lnTo>
                    <a:pt x="1" y="36"/>
                  </a:lnTo>
                  <a:lnTo>
                    <a:pt x="45" y="9"/>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8"/>
            <p:cNvSpPr/>
            <p:nvPr/>
          </p:nvSpPr>
          <p:spPr>
            <a:xfrm rot="-6049856">
              <a:off x="8911080" y="-336403"/>
              <a:ext cx="10033" cy="5421"/>
            </a:xfrm>
            <a:custGeom>
              <a:rect b="b" l="l" r="r" t="t"/>
              <a:pathLst>
                <a:path extrusionOk="0" h="36" w="72">
                  <a:moveTo>
                    <a:pt x="71" y="0"/>
                  </a:moveTo>
                  <a:lnTo>
                    <a:pt x="1" y="18"/>
                  </a:lnTo>
                  <a:lnTo>
                    <a:pt x="71" y="36"/>
                  </a:lnTo>
                  <a:cubicBezTo>
                    <a:pt x="63" y="27"/>
                    <a:pt x="54" y="9"/>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8"/>
            <p:cNvSpPr/>
            <p:nvPr/>
          </p:nvSpPr>
          <p:spPr>
            <a:xfrm rot="-6049856">
              <a:off x="8073043" y="-247787"/>
              <a:ext cx="6271" cy="5571"/>
            </a:xfrm>
            <a:custGeom>
              <a:rect b="b" l="l" r="r" t="t"/>
              <a:pathLst>
                <a:path extrusionOk="0" h="37" w="45">
                  <a:moveTo>
                    <a:pt x="27" y="1"/>
                  </a:moveTo>
                  <a:cubicBezTo>
                    <a:pt x="1" y="10"/>
                    <a:pt x="1" y="19"/>
                    <a:pt x="1" y="36"/>
                  </a:cubicBezTo>
                  <a:lnTo>
                    <a:pt x="45"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8"/>
            <p:cNvSpPr/>
            <p:nvPr/>
          </p:nvSpPr>
          <p:spPr>
            <a:xfrm rot="-6049856">
              <a:off x="8153028" y="-254596"/>
              <a:ext cx="9894" cy="4065"/>
            </a:xfrm>
            <a:custGeom>
              <a:rect b="b" l="l" r="r" t="t"/>
              <a:pathLst>
                <a:path extrusionOk="0" h="27" w="71">
                  <a:moveTo>
                    <a:pt x="71" y="0"/>
                  </a:moveTo>
                  <a:lnTo>
                    <a:pt x="0" y="27"/>
                  </a:lnTo>
                  <a:lnTo>
                    <a:pt x="71"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8"/>
            <p:cNvSpPr/>
            <p:nvPr/>
          </p:nvSpPr>
          <p:spPr>
            <a:xfrm rot="-6049856">
              <a:off x="8215221" y="-283676"/>
              <a:ext cx="8361" cy="9636"/>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8"/>
            <p:cNvSpPr/>
            <p:nvPr/>
          </p:nvSpPr>
          <p:spPr>
            <a:xfrm rot="-6049856">
              <a:off x="8412667" y="676753"/>
              <a:ext cx="1393" cy="4216"/>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8"/>
            <p:cNvSpPr/>
            <p:nvPr/>
          </p:nvSpPr>
          <p:spPr>
            <a:xfrm rot="-6049856">
              <a:off x="8386947" y="685436"/>
              <a:ext cx="3762" cy="1205"/>
            </a:xfrm>
            <a:custGeom>
              <a:rect b="b" l="l" r="r" t="t"/>
              <a:pathLst>
                <a:path extrusionOk="0" h="8" w="27">
                  <a:moveTo>
                    <a:pt x="0" y="1"/>
                  </a:moveTo>
                  <a:cubicBezTo>
                    <a:pt x="9" y="5"/>
                    <a:pt x="16" y="7"/>
                    <a:pt x="20" y="7"/>
                  </a:cubicBezTo>
                  <a:cubicBezTo>
                    <a:pt x="25" y="7"/>
                    <a:pt x="27" y="5"/>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8"/>
            <p:cNvSpPr/>
            <p:nvPr/>
          </p:nvSpPr>
          <p:spPr>
            <a:xfrm rot="-6049856">
              <a:off x="7967767" y="847990"/>
              <a:ext cx="13099" cy="9636"/>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8"/>
            <p:cNvSpPr/>
            <p:nvPr/>
          </p:nvSpPr>
          <p:spPr>
            <a:xfrm rot="-6049856">
              <a:off x="8196391" y="758338"/>
              <a:ext cx="7525" cy="4065"/>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28"/>
            <p:cNvSpPr/>
            <p:nvPr/>
          </p:nvSpPr>
          <p:spPr>
            <a:xfrm rot="-6049856">
              <a:off x="8201498" y="727445"/>
              <a:ext cx="5017" cy="6776"/>
            </a:xfrm>
            <a:custGeom>
              <a:rect b="b" l="l" r="r" t="t"/>
              <a:pathLst>
                <a:path extrusionOk="0" h="45" w="36">
                  <a:moveTo>
                    <a:pt x="36" y="0"/>
                  </a:moveTo>
                  <a:lnTo>
                    <a:pt x="1" y="45"/>
                  </a:lnTo>
                  <a:cubicBezTo>
                    <a:pt x="18" y="36"/>
                    <a:pt x="27" y="18"/>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28"/>
            <p:cNvSpPr/>
            <p:nvPr/>
          </p:nvSpPr>
          <p:spPr>
            <a:xfrm rot="-6049856">
              <a:off x="8536671" y="641576"/>
              <a:ext cx="7525" cy="4668"/>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8"/>
            <p:cNvSpPr/>
            <p:nvPr/>
          </p:nvSpPr>
          <p:spPr>
            <a:xfrm rot="-6049856">
              <a:off x="7761657" y="876775"/>
              <a:ext cx="9894" cy="10690"/>
            </a:xfrm>
            <a:custGeom>
              <a:rect b="b" l="l" r="r" t="t"/>
              <a:pathLst>
                <a:path extrusionOk="0" h="71" w="71">
                  <a:moveTo>
                    <a:pt x="27" y="0"/>
                  </a:moveTo>
                  <a:cubicBezTo>
                    <a:pt x="9" y="27"/>
                    <a:pt x="0" y="45"/>
                    <a:pt x="0" y="71"/>
                  </a:cubicBezTo>
                  <a:cubicBezTo>
                    <a:pt x="27" y="36"/>
                    <a:pt x="71"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8"/>
            <p:cNvSpPr/>
            <p:nvPr/>
          </p:nvSpPr>
          <p:spPr>
            <a:xfrm rot="-6049856">
              <a:off x="8415748" y="753014"/>
              <a:ext cx="3762" cy="2861"/>
            </a:xfrm>
            <a:custGeom>
              <a:rect b="b" l="l" r="r" t="t"/>
              <a:pathLst>
                <a:path extrusionOk="0" h="19" w="27">
                  <a:moveTo>
                    <a:pt x="0" y="1"/>
                  </a:moveTo>
                  <a:cubicBezTo>
                    <a:pt x="9" y="19"/>
                    <a:pt x="18" y="19"/>
                    <a:pt x="27" y="19"/>
                  </a:cubicBezTo>
                  <a:cubicBezTo>
                    <a:pt x="27"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8"/>
            <p:cNvSpPr/>
            <p:nvPr/>
          </p:nvSpPr>
          <p:spPr>
            <a:xfrm rot="-6049856">
              <a:off x="7775843" y="880606"/>
              <a:ext cx="6271" cy="12196"/>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8"/>
            <p:cNvSpPr/>
            <p:nvPr/>
          </p:nvSpPr>
          <p:spPr>
            <a:xfrm rot="-6049856">
              <a:off x="9006813" y="564512"/>
              <a:ext cx="1393" cy="1355"/>
            </a:xfrm>
            <a:custGeom>
              <a:rect b="b" l="l" r="r" t="t"/>
              <a:pathLst>
                <a:path extrusionOk="0" h="9" w="10">
                  <a:moveTo>
                    <a:pt x="10" y="0"/>
                  </a:moveTo>
                  <a:cubicBezTo>
                    <a:pt x="10" y="9"/>
                    <a:pt x="10" y="9"/>
                    <a:pt x="1" y="9"/>
                  </a:cubicBezTo>
                  <a:cubicBezTo>
                    <a:pt x="10"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8"/>
            <p:cNvSpPr/>
            <p:nvPr/>
          </p:nvSpPr>
          <p:spPr>
            <a:xfrm rot="-6049856">
              <a:off x="9153548" y="607804"/>
              <a:ext cx="139" cy="5421"/>
            </a:xfrm>
            <a:custGeom>
              <a:rect b="b" l="l" r="r" t="t"/>
              <a:pathLst>
                <a:path extrusionOk="0" h="36" w="1">
                  <a:moveTo>
                    <a:pt x="1" y="35"/>
                  </a:moveTo>
                  <a:cubicBezTo>
                    <a:pt x="1" y="27"/>
                    <a:pt x="1" y="18"/>
                    <a:pt x="1" y="0"/>
                  </a:cubicBezTo>
                  <a:cubicBezTo>
                    <a:pt x="1" y="9"/>
                    <a:pt x="1" y="18"/>
                    <a:pt x="1"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8"/>
            <p:cNvSpPr/>
            <p:nvPr/>
          </p:nvSpPr>
          <p:spPr>
            <a:xfrm rot="-6049856">
              <a:off x="7671350" y="906420"/>
              <a:ext cx="139" cy="2861"/>
            </a:xfrm>
            <a:custGeom>
              <a:rect b="b" l="l" r="r" t="t"/>
              <a:pathLst>
                <a:path extrusionOk="0" h="19" w="1">
                  <a:moveTo>
                    <a:pt x="0" y="18"/>
                  </a:moveTo>
                  <a:cubicBezTo>
                    <a:pt x="0" y="0"/>
                    <a:pt x="0" y="18"/>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8"/>
            <p:cNvSpPr/>
            <p:nvPr/>
          </p:nvSpPr>
          <p:spPr>
            <a:xfrm rot="-6049856">
              <a:off x="7651303" y="879857"/>
              <a:ext cx="3902" cy="1506"/>
            </a:xfrm>
            <a:custGeom>
              <a:rect b="b" l="l" r="r" t="t"/>
              <a:pathLst>
                <a:path extrusionOk="0" h="10" w="28">
                  <a:moveTo>
                    <a:pt x="1" y="1"/>
                  </a:moveTo>
                  <a:cubicBezTo>
                    <a:pt x="9" y="1"/>
                    <a:pt x="18" y="10"/>
                    <a:pt x="27" y="10"/>
                  </a:cubicBezTo>
                  <a:cubicBezTo>
                    <a:pt x="18" y="10"/>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28"/>
            <p:cNvSpPr/>
            <p:nvPr/>
          </p:nvSpPr>
          <p:spPr>
            <a:xfrm rot="-6049856">
              <a:off x="7805277" y="833591"/>
              <a:ext cx="1115" cy="753"/>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28"/>
            <p:cNvSpPr/>
            <p:nvPr/>
          </p:nvSpPr>
          <p:spPr>
            <a:xfrm rot="-6049856">
              <a:off x="7669041" y="903474"/>
              <a:ext cx="2508" cy="4216"/>
            </a:xfrm>
            <a:custGeom>
              <a:rect b="b" l="l" r="r" t="t"/>
              <a:pathLst>
                <a:path extrusionOk="0" h="28" w="18">
                  <a:moveTo>
                    <a:pt x="18" y="1"/>
                  </a:moveTo>
                  <a:cubicBezTo>
                    <a:pt x="9" y="9"/>
                    <a:pt x="9" y="18"/>
                    <a:pt x="0" y="27"/>
                  </a:cubicBezTo>
                  <a:cubicBezTo>
                    <a:pt x="9" y="18"/>
                    <a:pt x="9"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28"/>
            <p:cNvSpPr/>
            <p:nvPr/>
          </p:nvSpPr>
          <p:spPr>
            <a:xfrm rot="-6049856">
              <a:off x="7666102" y="907184"/>
              <a:ext cx="2648" cy="2861"/>
            </a:xfrm>
            <a:custGeom>
              <a:rect b="b" l="l" r="r" t="t"/>
              <a:pathLst>
                <a:path extrusionOk="0" h="19" w="19">
                  <a:moveTo>
                    <a:pt x="18" y="1"/>
                  </a:moveTo>
                  <a:cubicBezTo>
                    <a:pt x="9" y="1"/>
                    <a:pt x="1" y="1"/>
                    <a:pt x="9" y="19"/>
                  </a:cubicBezTo>
                  <a:cubicBezTo>
                    <a:pt x="18" y="19"/>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8"/>
            <p:cNvSpPr/>
            <p:nvPr/>
          </p:nvSpPr>
          <p:spPr>
            <a:xfrm rot="-6049856">
              <a:off x="7674524" y="903774"/>
              <a:ext cx="1393" cy="5421"/>
            </a:xfrm>
            <a:custGeom>
              <a:rect b="b" l="l" r="r" t="t"/>
              <a:pathLst>
                <a:path extrusionOk="0" h="36" w="10">
                  <a:moveTo>
                    <a:pt x="0" y="0"/>
                  </a:moveTo>
                  <a:cubicBezTo>
                    <a:pt x="0" y="9"/>
                    <a:pt x="9" y="18"/>
                    <a:pt x="9" y="35"/>
                  </a:cubicBezTo>
                  <a:cubicBezTo>
                    <a:pt x="9" y="18"/>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8"/>
            <p:cNvSpPr/>
            <p:nvPr/>
          </p:nvSpPr>
          <p:spPr>
            <a:xfrm rot="-6049856">
              <a:off x="8761032" y="629163"/>
              <a:ext cx="2090" cy="2710"/>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8"/>
            <p:cNvSpPr/>
            <p:nvPr/>
          </p:nvSpPr>
          <p:spPr>
            <a:xfrm rot="-6049856">
              <a:off x="8032795" y="758305"/>
              <a:ext cx="1393" cy="1506"/>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8"/>
            <p:cNvSpPr/>
            <p:nvPr/>
          </p:nvSpPr>
          <p:spPr>
            <a:xfrm rot="-6049856">
              <a:off x="8027762" y="759849"/>
              <a:ext cx="25919" cy="10690"/>
            </a:xfrm>
            <a:custGeom>
              <a:rect b="b" l="l" r="r" t="t"/>
              <a:pathLst>
                <a:path extrusionOk="0" h="71" w="186">
                  <a:moveTo>
                    <a:pt x="142" y="0"/>
                  </a:moveTo>
                  <a:lnTo>
                    <a:pt x="0" y="18"/>
                  </a:lnTo>
                  <a:lnTo>
                    <a:pt x="186" y="71"/>
                  </a:lnTo>
                  <a:cubicBezTo>
                    <a:pt x="124" y="35"/>
                    <a:pt x="133" y="18"/>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8"/>
            <p:cNvSpPr/>
            <p:nvPr/>
          </p:nvSpPr>
          <p:spPr>
            <a:xfrm rot="-6049856">
              <a:off x="8346264" y="-67470"/>
              <a:ext cx="125691" cy="1575715"/>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8"/>
            <p:cNvSpPr/>
            <p:nvPr/>
          </p:nvSpPr>
          <p:spPr>
            <a:xfrm rot="-6049856">
              <a:off x="7628575" y="899946"/>
              <a:ext cx="14910" cy="16864"/>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8"/>
            <p:cNvSpPr/>
            <p:nvPr/>
          </p:nvSpPr>
          <p:spPr>
            <a:xfrm rot="-6049856">
              <a:off x="7633612" y="869580"/>
              <a:ext cx="17279" cy="20026"/>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8"/>
            <p:cNvSpPr/>
            <p:nvPr/>
          </p:nvSpPr>
          <p:spPr>
            <a:xfrm rot="-6049856">
              <a:off x="8350583" y="689030"/>
              <a:ext cx="14910" cy="9486"/>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8"/>
            <p:cNvSpPr/>
            <p:nvPr/>
          </p:nvSpPr>
          <p:spPr>
            <a:xfrm rot="-6049856">
              <a:off x="8183380" y="741442"/>
              <a:ext cx="5017" cy="8131"/>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8"/>
            <p:cNvSpPr/>
            <p:nvPr/>
          </p:nvSpPr>
          <p:spPr>
            <a:xfrm rot="-6049856">
              <a:off x="7705898" y="892893"/>
              <a:ext cx="2508" cy="3614"/>
            </a:xfrm>
            <a:custGeom>
              <a:rect b="b" l="l" r="r" t="t"/>
              <a:pathLst>
                <a:path extrusionOk="0" h="24" w="18">
                  <a:moveTo>
                    <a:pt x="17" y="1"/>
                  </a:moveTo>
                  <a:cubicBezTo>
                    <a:pt x="5" y="17"/>
                    <a:pt x="0" y="24"/>
                    <a:pt x="1" y="24"/>
                  </a:cubicBezTo>
                  <a:cubicBezTo>
                    <a:pt x="1" y="24"/>
                    <a:pt x="8" y="15"/>
                    <a:pt x="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8"/>
            <p:cNvSpPr/>
            <p:nvPr/>
          </p:nvSpPr>
          <p:spPr>
            <a:xfrm rot="-6049856">
              <a:off x="7693981" y="889814"/>
              <a:ext cx="5017" cy="6475"/>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28"/>
            <p:cNvSpPr/>
            <p:nvPr/>
          </p:nvSpPr>
          <p:spPr>
            <a:xfrm rot="-6049856">
              <a:off x="8800510" y="673665"/>
              <a:ext cx="4041" cy="4065"/>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28"/>
            <p:cNvSpPr/>
            <p:nvPr/>
          </p:nvSpPr>
          <p:spPr>
            <a:xfrm rot="-6049856">
              <a:off x="8199156" y="733304"/>
              <a:ext cx="3902" cy="2409"/>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8"/>
            <p:cNvSpPr/>
            <p:nvPr/>
          </p:nvSpPr>
          <p:spPr>
            <a:xfrm rot="-6049856">
              <a:off x="8538182" y="647928"/>
              <a:ext cx="1393" cy="1355"/>
            </a:xfrm>
            <a:custGeom>
              <a:rect b="b" l="l" r="r" t="t"/>
              <a:pathLst>
                <a:path extrusionOk="0" h="9" w="10">
                  <a:moveTo>
                    <a:pt x="1" y="0"/>
                  </a:moveTo>
                  <a:cubicBezTo>
                    <a:pt x="1" y="9"/>
                    <a:pt x="1" y="9"/>
                    <a:pt x="10" y="9"/>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8"/>
            <p:cNvSpPr/>
            <p:nvPr/>
          </p:nvSpPr>
          <p:spPr>
            <a:xfrm rot="-6049856">
              <a:off x="7842696" y="795651"/>
              <a:ext cx="3762" cy="4065"/>
            </a:xfrm>
            <a:custGeom>
              <a:rect b="b" l="l" r="r" t="t"/>
              <a:pathLst>
                <a:path extrusionOk="0" h="27" w="27">
                  <a:moveTo>
                    <a:pt x="27" y="0"/>
                  </a:moveTo>
                  <a:cubicBezTo>
                    <a:pt x="18" y="9"/>
                    <a:pt x="9" y="18"/>
                    <a:pt x="0" y="27"/>
                  </a:cubicBezTo>
                  <a:cubicBezTo>
                    <a:pt x="9" y="27"/>
                    <a:pt x="27"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8"/>
            <p:cNvSpPr/>
            <p:nvPr/>
          </p:nvSpPr>
          <p:spPr>
            <a:xfrm rot="-6049856">
              <a:off x="7677462" y="900484"/>
              <a:ext cx="12263" cy="7378"/>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8"/>
            <p:cNvSpPr/>
            <p:nvPr/>
          </p:nvSpPr>
          <p:spPr>
            <a:xfrm rot="-6049856">
              <a:off x="7653602" y="865279"/>
              <a:ext cx="5017" cy="10841"/>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8"/>
            <p:cNvSpPr/>
            <p:nvPr/>
          </p:nvSpPr>
          <p:spPr>
            <a:xfrm rot="-6049856">
              <a:off x="7647170" y="870652"/>
              <a:ext cx="2648" cy="5421"/>
            </a:xfrm>
            <a:custGeom>
              <a:rect b="b" l="l" r="r" t="t"/>
              <a:pathLst>
                <a:path extrusionOk="0" h="36" w="19">
                  <a:moveTo>
                    <a:pt x="0" y="1"/>
                  </a:moveTo>
                  <a:cubicBezTo>
                    <a:pt x="0" y="9"/>
                    <a:pt x="9" y="27"/>
                    <a:pt x="9" y="36"/>
                  </a:cubicBezTo>
                  <a:cubicBezTo>
                    <a:pt x="18" y="18"/>
                    <a:pt x="9"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8"/>
            <p:cNvSpPr/>
            <p:nvPr/>
          </p:nvSpPr>
          <p:spPr>
            <a:xfrm rot="-6049856">
              <a:off x="7741281" y="847598"/>
              <a:ext cx="6271" cy="8582"/>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8"/>
            <p:cNvSpPr/>
            <p:nvPr/>
          </p:nvSpPr>
          <p:spPr>
            <a:xfrm rot="-6049856">
              <a:off x="7709498" y="837431"/>
              <a:ext cx="9894" cy="4065"/>
            </a:xfrm>
            <a:custGeom>
              <a:rect b="b" l="l" r="r" t="t"/>
              <a:pathLst>
                <a:path extrusionOk="0" h="27" w="71">
                  <a:moveTo>
                    <a:pt x="44" y="0"/>
                  </a:moveTo>
                  <a:cubicBezTo>
                    <a:pt x="35" y="9"/>
                    <a:pt x="18" y="18"/>
                    <a:pt x="0" y="27"/>
                  </a:cubicBezTo>
                  <a:lnTo>
                    <a:pt x="71" y="27"/>
                  </a:lnTo>
                  <a:lnTo>
                    <a:pt x="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28"/>
            <p:cNvSpPr/>
            <p:nvPr/>
          </p:nvSpPr>
          <p:spPr>
            <a:xfrm rot="-6049856">
              <a:off x="7732156" y="823088"/>
              <a:ext cx="7525" cy="9636"/>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28"/>
            <p:cNvSpPr/>
            <p:nvPr/>
          </p:nvSpPr>
          <p:spPr>
            <a:xfrm rot="-6049856">
              <a:off x="7852071" y="829065"/>
              <a:ext cx="16164" cy="1506"/>
            </a:xfrm>
            <a:custGeom>
              <a:rect b="b" l="l" r="r" t="t"/>
              <a:pathLst>
                <a:path extrusionOk="0" h="10" w="116">
                  <a:moveTo>
                    <a:pt x="1" y="1"/>
                  </a:moveTo>
                  <a:lnTo>
                    <a:pt x="116" y="10"/>
                  </a:lnTo>
                  <a:lnTo>
                    <a:pt x="1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28"/>
            <p:cNvSpPr/>
            <p:nvPr/>
          </p:nvSpPr>
          <p:spPr>
            <a:xfrm rot="-6049856">
              <a:off x="7946018" y="761072"/>
              <a:ext cx="17418" cy="12347"/>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8"/>
            <p:cNvSpPr/>
            <p:nvPr/>
          </p:nvSpPr>
          <p:spPr>
            <a:xfrm rot="-6049856">
              <a:off x="7953101" y="775211"/>
              <a:ext cx="2508" cy="4216"/>
            </a:xfrm>
            <a:custGeom>
              <a:rect b="b" l="l" r="r" t="t"/>
              <a:pathLst>
                <a:path extrusionOk="0" h="28" w="18">
                  <a:moveTo>
                    <a:pt x="0" y="1"/>
                  </a:moveTo>
                  <a:cubicBezTo>
                    <a:pt x="9" y="18"/>
                    <a:pt x="18" y="18"/>
                    <a:pt x="18" y="27"/>
                  </a:cubicBezTo>
                  <a:cubicBezTo>
                    <a:pt x="18" y="18"/>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8"/>
            <p:cNvSpPr/>
            <p:nvPr/>
          </p:nvSpPr>
          <p:spPr>
            <a:xfrm rot="-6049856">
              <a:off x="9180901" y="611348"/>
              <a:ext cx="6271" cy="5421"/>
            </a:xfrm>
            <a:custGeom>
              <a:rect b="b" l="l" r="r" t="t"/>
              <a:pathLst>
                <a:path extrusionOk="0" h="36" w="45">
                  <a:moveTo>
                    <a:pt x="27" y="0"/>
                  </a:moveTo>
                  <a:lnTo>
                    <a:pt x="0" y="36"/>
                  </a:lnTo>
                  <a:lnTo>
                    <a:pt x="0" y="36"/>
                  </a:lnTo>
                  <a:lnTo>
                    <a:pt x="44" y="9"/>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8"/>
            <p:cNvSpPr/>
            <p:nvPr/>
          </p:nvSpPr>
          <p:spPr>
            <a:xfrm rot="-6049856">
              <a:off x="9188762" y="601769"/>
              <a:ext cx="11287" cy="5571"/>
            </a:xfrm>
            <a:custGeom>
              <a:rect b="b" l="l" r="r" t="t"/>
              <a:pathLst>
                <a:path extrusionOk="0" h="37" w="81">
                  <a:moveTo>
                    <a:pt x="80" y="1"/>
                  </a:moveTo>
                  <a:lnTo>
                    <a:pt x="1" y="10"/>
                  </a:lnTo>
                  <a:lnTo>
                    <a:pt x="71" y="36"/>
                  </a:lnTo>
                  <a:cubicBezTo>
                    <a:pt x="71" y="27"/>
                    <a:pt x="62" y="10"/>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8"/>
            <p:cNvSpPr/>
            <p:nvPr/>
          </p:nvSpPr>
          <p:spPr>
            <a:xfrm rot="-6049856">
              <a:off x="8332311" y="675948"/>
              <a:ext cx="6271" cy="5421"/>
            </a:xfrm>
            <a:custGeom>
              <a:rect b="b" l="l" r="r" t="t"/>
              <a:pathLst>
                <a:path extrusionOk="0" h="36" w="45">
                  <a:moveTo>
                    <a:pt x="18" y="1"/>
                  </a:moveTo>
                  <a:cubicBezTo>
                    <a:pt x="0" y="9"/>
                    <a:pt x="0" y="18"/>
                    <a:pt x="0" y="36"/>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8"/>
            <p:cNvSpPr/>
            <p:nvPr/>
          </p:nvSpPr>
          <p:spPr>
            <a:xfrm rot="-6049856">
              <a:off x="8413377" y="672070"/>
              <a:ext cx="10033" cy="2861"/>
            </a:xfrm>
            <a:custGeom>
              <a:rect b="b" l="l" r="r" t="t"/>
              <a:pathLst>
                <a:path extrusionOk="0" h="19" w="72">
                  <a:moveTo>
                    <a:pt x="71" y="1"/>
                  </a:moveTo>
                  <a:lnTo>
                    <a:pt x="1" y="19"/>
                  </a:lnTo>
                  <a:lnTo>
                    <a:pt x="71" y="10"/>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8"/>
            <p:cNvSpPr/>
            <p:nvPr/>
          </p:nvSpPr>
          <p:spPr>
            <a:xfrm rot="-6049856">
              <a:off x="8476409" y="644847"/>
              <a:ext cx="11566" cy="9486"/>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8"/>
            <p:cNvSpPr/>
            <p:nvPr/>
          </p:nvSpPr>
          <p:spPr>
            <a:xfrm rot="-6049856">
              <a:off x="8919884" y="-168290"/>
              <a:ext cx="8221" cy="2560"/>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8"/>
            <p:cNvSpPr/>
            <p:nvPr/>
          </p:nvSpPr>
          <p:spPr>
            <a:xfrm rot="-6049856">
              <a:off x="8883203" y="-141710"/>
              <a:ext cx="7525" cy="5421"/>
            </a:xfrm>
            <a:custGeom>
              <a:rect b="b" l="l" r="r" t="t"/>
              <a:pathLst>
                <a:path extrusionOk="0" h="36" w="54">
                  <a:moveTo>
                    <a:pt x="0" y="1"/>
                  </a:moveTo>
                  <a:lnTo>
                    <a:pt x="27" y="36"/>
                  </a:lnTo>
                  <a:lnTo>
                    <a:pt x="53" y="3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8"/>
            <p:cNvSpPr/>
            <p:nvPr/>
          </p:nvSpPr>
          <p:spPr>
            <a:xfrm rot="-6049856">
              <a:off x="8857511" y="-142558"/>
              <a:ext cx="16164" cy="24091"/>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8"/>
            <p:cNvSpPr/>
            <p:nvPr/>
          </p:nvSpPr>
          <p:spPr>
            <a:xfrm rot="-6049856">
              <a:off x="8829260" y="-152630"/>
              <a:ext cx="3623" cy="4668"/>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8"/>
            <p:cNvSpPr/>
            <p:nvPr/>
          </p:nvSpPr>
          <p:spPr>
            <a:xfrm rot="-6049856">
              <a:off x="8830607" y="-154397"/>
              <a:ext cx="2369" cy="2108"/>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28"/>
            <p:cNvSpPr/>
            <p:nvPr/>
          </p:nvSpPr>
          <p:spPr>
            <a:xfrm rot="-6049856">
              <a:off x="8810994" y="-154367"/>
              <a:ext cx="9894" cy="7830"/>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28"/>
            <p:cNvSpPr/>
            <p:nvPr/>
          </p:nvSpPr>
          <p:spPr>
            <a:xfrm rot="-6049856">
              <a:off x="8812193" y="-139608"/>
              <a:ext cx="3762" cy="2861"/>
            </a:xfrm>
            <a:custGeom>
              <a:rect b="b" l="l" r="r" t="t"/>
              <a:pathLst>
                <a:path extrusionOk="0" h="19" w="27">
                  <a:moveTo>
                    <a:pt x="0" y="1"/>
                  </a:moveTo>
                  <a:lnTo>
                    <a:pt x="18" y="18"/>
                  </a:lnTo>
                  <a:cubicBezTo>
                    <a:pt x="27" y="9"/>
                    <a:pt x="27"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8"/>
            <p:cNvSpPr/>
            <p:nvPr/>
          </p:nvSpPr>
          <p:spPr>
            <a:xfrm rot="-6049856">
              <a:off x="8813094" y="-141022"/>
              <a:ext cx="10033" cy="5421"/>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8"/>
            <p:cNvSpPr/>
            <p:nvPr/>
          </p:nvSpPr>
          <p:spPr>
            <a:xfrm rot="-6049856">
              <a:off x="8823369" y="-144120"/>
              <a:ext cx="8918" cy="9034"/>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8"/>
            <p:cNvSpPr/>
            <p:nvPr/>
          </p:nvSpPr>
          <p:spPr>
            <a:xfrm rot="-6049856">
              <a:off x="8854390" y="-123791"/>
              <a:ext cx="7525" cy="8131"/>
            </a:xfrm>
            <a:custGeom>
              <a:rect b="b" l="l" r="r" t="t"/>
              <a:pathLst>
                <a:path extrusionOk="0" h="54" w="54">
                  <a:moveTo>
                    <a:pt x="27" y="1"/>
                  </a:moveTo>
                  <a:lnTo>
                    <a:pt x="0" y="27"/>
                  </a:lnTo>
                  <a:lnTo>
                    <a:pt x="36" y="54"/>
                  </a:lnTo>
                  <a:cubicBezTo>
                    <a:pt x="18" y="36"/>
                    <a:pt x="53"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8"/>
            <p:cNvSpPr/>
            <p:nvPr/>
          </p:nvSpPr>
          <p:spPr>
            <a:xfrm rot="-6049856">
              <a:off x="8782350" y="-143337"/>
              <a:ext cx="10033" cy="6776"/>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8"/>
            <p:cNvSpPr/>
            <p:nvPr/>
          </p:nvSpPr>
          <p:spPr>
            <a:xfrm rot="-6049856">
              <a:off x="8782919" y="-134769"/>
              <a:ext cx="5017" cy="5421"/>
            </a:xfrm>
            <a:custGeom>
              <a:rect b="b" l="l" r="r" t="t"/>
              <a:pathLst>
                <a:path extrusionOk="0" h="36" w="36">
                  <a:moveTo>
                    <a:pt x="9" y="0"/>
                  </a:moveTo>
                  <a:lnTo>
                    <a:pt x="9" y="0"/>
                  </a:lnTo>
                  <a:cubicBezTo>
                    <a:pt x="1" y="36"/>
                    <a:pt x="18" y="36"/>
                    <a:pt x="36" y="36"/>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8"/>
            <p:cNvSpPr/>
            <p:nvPr/>
          </p:nvSpPr>
          <p:spPr>
            <a:xfrm rot="-6049856">
              <a:off x="8812348" y="-133574"/>
              <a:ext cx="9894" cy="10841"/>
            </a:xfrm>
            <a:custGeom>
              <a:rect b="b" l="l" r="r" t="t"/>
              <a:pathLst>
                <a:path extrusionOk="0" h="72" w="71">
                  <a:moveTo>
                    <a:pt x="0" y="1"/>
                  </a:moveTo>
                  <a:lnTo>
                    <a:pt x="9" y="19"/>
                  </a:lnTo>
                  <a:lnTo>
                    <a:pt x="71" y="7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8"/>
            <p:cNvSpPr/>
            <p:nvPr/>
          </p:nvSpPr>
          <p:spPr>
            <a:xfrm rot="-6049856">
              <a:off x="8757018" y="-144055"/>
              <a:ext cx="10033" cy="5421"/>
            </a:xfrm>
            <a:custGeom>
              <a:rect b="b" l="l" r="r" t="t"/>
              <a:pathLst>
                <a:path extrusionOk="0" h="36" w="72">
                  <a:moveTo>
                    <a:pt x="1" y="0"/>
                  </a:moveTo>
                  <a:lnTo>
                    <a:pt x="27" y="18"/>
                  </a:lnTo>
                  <a:lnTo>
                    <a:pt x="72" y="36"/>
                  </a:lnTo>
                  <a:lnTo>
                    <a:pt x="72" y="3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8"/>
            <p:cNvSpPr/>
            <p:nvPr/>
          </p:nvSpPr>
          <p:spPr>
            <a:xfrm rot="-6049856">
              <a:off x="8736738" y="-145146"/>
              <a:ext cx="11287" cy="11293"/>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8"/>
            <p:cNvSpPr/>
            <p:nvPr/>
          </p:nvSpPr>
          <p:spPr>
            <a:xfrm rot="-6049856">
              <a:off x="8732774" y="-135323"/>
              <a:ext cx="5017" cy="5571"/>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8"/>
            <p:cNvSpPr/>
            <p:nvPr/>
          </p:nvSpPr>
          <p:spPr>
            <a:xfrm rot="-6049856">
              <a:off x="8766848" y="-134488"/>
              <a:ext cx="7525" cy="5421"/>
            </a:xfrm>
            <a:custGeom>
              <a:rect b="b" l="l" r="r" t="t"/>
              <a:pathLst>
                <a:path extrusionOk="0" h="36" w="54">
                  <a:moveTo>
                    <a:pt x="53" y="0"/>
                  </a:moveTo>
                  <a:lnTo>
                    <a:pt x="0" y="18"/>
                  </a:lnTo>
                  <a:lnTo>
                    <a:pt x="0" y="36"/>
                  </a:lnTo>
                  <a:cubicBezTo>
                    <a:pt x="18" y="27"/>
                    <a:pt x="44" y="27"/>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8"/>
            <p:cNvSpPr/>
            <p:nvPr/>
          </p:nvSpPr>
          <p:spPr>
            <a:xfrm rot="-6049856">
              <a:off x="8768647" y="-130441"/>
              <a:ext cx="139" cy="5571"/>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8"/>
            <p:cNvSpPr/>
            <p:nvPr/>
          </p:nvSpPr>
          <p:spPr>
            <a:xfrm rot="-6049856">
              <a:off x="8773823" y="-128721"/>
              <a:ext cx="139" cy="151"/>
            </a:xfrm>
            <a:custGeom>
              <a:rect b="b" l="l" r="r" t="t"/>
              <a:pathLst>
                <a:path extrusionOk="0" h="1" w="1">
                  <a:moveTo>
                    <a:pt x="0" y="1"/>
                  </a:moveTo>
                  <a:lnTo>
                    <a:pt x="0" y="1"/>
                  </a:lnTo>
                  <a:cubicBezTo>
                    <a:pt x="0" y="1"/>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8"/>
            <p:cNvSpPr/>
            <p:nvPr/>
          </p:nvSpPr>
          <p:spPr>
            <a:xfrm rot="-6049856">
              <a:off x="8790501" y="-121590"/>
              <a:ext cx="13656" cy="5722"/>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8"/>
            <p:cNvSpPr/>
            <p:nvPr/>
          </p:nvSpPr>
          <p:spPr>
            <a:xfrm rot="-6049856">
              <a:off x="8777956" y="-126459"/>
              <a:ext cx="6271" cy="6776"/>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8"/>
            <p:cNvSpPr/>
            <p:nvPr/>
          </p:nvSpPr>
          <p:spPr>
            <a:xfrm rot="-6049856">
              <a:off x="8775014" y="-121229"/>
              <a:ext cx="3902" cy="2861"/>
            </a:xfrm>
            <a:custGeom>
              <a:rect b="b" l="l" r="r" t="t"/>
              <a:pathLst>
                <a:path extrusionOk="0" h="19" w="28">
                  <a:moveTo>
                    <a:pt x="1" y="1"/>
                  </a:moveTo>
                  <a:lnTo>
                    <a:pt x="19" y="18"/>
                  </a:lnTo>
                  <a:lnTo>
                    <a:pt x="27" y="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8"/>
            <p:cNvSpPr/>
            <p:nvPr/>
          </p:nvSpPr>
          <p:spPr>
            <a:xfrm rot="-6049856">
              <a:off x="8739683" y="-127487"/>
              <a:ext cx="6271" cy="10992"/>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8"/>
            <p:cNvSpPr/>
            <p:nvPr/>
          </p:nvSpPr>
          <p:spPr>
            <a:xfrm rot="-6049856">
              <a:off x="8757637" y="-125106"/>
              <a:ext cx="1393" cy="151"/>
            </a:xfrm>
            <a:custGeom>
              <a:rect b="b" l="l" r="r" t="t"/>
              <a:pathLst>
                <a:path extrusionOk="0" h="1" w="10">
                  <a:moveTo>
                    <a:pt x="9" y="1"/>
                  </a:moveTo>
                  <a:lnTo>
                    <a:pt x="9" y="1"/>
                  </a:lnTo>
                  <a:cubicBezTo>
                    <a:pt x="9" y="1"/>
                    <a:pt x="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8"/>
            <p:cNvSpPr/>
            <p:nvPr/>
          </p:nvSpPr>
          <p:spPr>
            <a:xfrm rot="-6049856">
              <a:off x="8706861" y="-112296"/>
              <a:ext cx="1254" cy="1506"/>
            </a:xfrm>
            <a:custGeom>
              <a:rect b="b" l="l" r="r" t="t"/>
              <a:pathLst>
                <a:path extrusionOk="0" h="10" w="9">
                  <a:moveTo>
                    <a:pt x="9" y="1"/>
                  </a:moveTo>
                  <a:cubicBezTo>
                    <a:pt x="9" y="9"/>
                    <a:pt x="0" y="9"/>
                    <a:pt x="0" y="9"/>
                  </a:cubicBezTo>
                  <a:lnTo>
                    <a:pt x="9" y="9"/>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8"/>
            <p:cNvSpPr/>
            <p:nvPr/>
          </p:nvSpPr>
          <p:spPr>
            <a:xfrm rot="-6049856">
              <a:off x="8749382" y="-122628"/>
              <a:ext cx="3762" cy="5421"/>
            </a:xfrm>
            <a:custGeom>
              <a:rect b="b" l="l" r="r" t="t"/>
              <a:pathLst>
                <a:path extrusionOk="0" h="36" w="27">
                  <a:moveTo>
                    <a:pt x="9" y="0"/>
                  </a:moveTo>
                  <a:cubicBezTo>
                    <a:pt x="0" y="18"/>
                    <a:pt x="9" y="27"/>
                    <a:pt x="27" y="35"/>
                  </a:cubicBez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8"/>
            <p:cNvSpPr/>
            <p:nvPr/>
          </p:nvSpPr>
          <p:spPr>
            <a:xfrm rot="-6049856">
              <a:off x="8725658" y="-125765"/>
              <a:ext cx="5017" cy="4216"/>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8"/>
            <p:cNvSpPr/>
            <p:nvPr/>
          </p:nvSpPr>
          <p:spPr>
            <a:xfrm rot="-6049856">
              <a:off x="8755034" y="-128899"/>
              <a:ext cx="1393" cy="1355"/>
            </a:xfrm>
            <a:custGeom>
              <a:rect b="b" l="l" r="r" t="t"/>
              <a:pathLst>
                <a:path extrusionOk="0" h="9" w="10">
                  <a:moveTo>
                    <a:pt x="1" y="9"/>
                  </a:moveTo>
                  <a:cubicBezTo>
                    <a:pt x="1" y="9"/>
                    <a:pt x="1" y="9"/>
                    <a:pt x="1" y="9"/>
                  </a:cubicBezTo>
                  <a:cubicBezTo>
                    <a:pt x="10" y="0"/>
                    <a:pt x="1" y="9"/>
                    <a:pt x="1"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28"/>
            <p:cNvSpPr/>
            <p:nvPr/>
          </p:nvSpPr>
          <p:spPr>
            <a:xfrm rot="-6049856">
              <a:off x="8753133" y="-127793"/>
              <a:ext cx="5017" cy="5421"/>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28"/>
            <p:cNvSpPr/>
            <p:nvPr/>
          </p:nvSpPr>
          <p:spPr>
            <a:xfrm rot="-6049856">
              <a:off x="8686277" y="-99754"/>
              <a:ext cx="44452" cy="22284"/>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8"/>
            <p:cNvSpPr/>
            <p:nvPr/>
          </p:nvSpPr>
          <p:spPr>
            <a:xfrm rot="-6049856">
              <a:off x="8709647" y="-123243"/>
              <a:ext cx="8640" cy="13401"/>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8"/>
            <p:cNvSpPr/>
            <p:nvPr/>
          </p:nvSpPr>
          <p:spPr>
            <a:xfrm rot="-6049856">
              <a:off x="8719794" y="-117882"/>
              <a:ext cx="22296" cy="17466"/>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8"/>
            <p:cNvSpPr/>
            <p:nvPr/>
          </p:nvSpPr>
          <p:spPr>
            <a:xfrm rot="-6049856">
              <a:off x="8795250" y="-96433"/>
              <a:ext cx="1393" cy="1054"/>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8"/>
            <p:cNvSpPr/>
            <p:nvPr/>
          </p:nvSpPr>
          <p:spPr>
            <a:xfrm rot="-6049856">
              <a:off x="8780022" y="-112771"/>
              <a:ext cx="19787" cy="14756"/>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8"/>
            <p:cNvSpPr/>
            <p:nvPr/>
          </p:nvSpPr>
          <p:spPr>
            <a:xfrm rot="-6049856">
              <a:off x="8752645" y="-105845"/>
              <a:ext cx="10033" cy="10690"/>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8"/>
            <p:cNvSpPr/>
            <p:nvPr/>
          </p:nvSpPr>
          <p:spPr>
            <a:xfrm rot="-6049856">
              <a:off x="8697439" y="-119653"/>
              <a:ext cx="11287" cy="5421"/>
            </a:xfrm>
            <a:custGeom>
              <a:rect b="b" l="l" r="r" t="t"/>
              <a:pathLst>
                <a:path extrusionOk="0" h="36" w="81">
                  <a:moveTo>
                    <a:pt x="1" y="0"/>
                  </a:moveTo>
                  <a:lnTo>
                    <a:pt x="27" y="27"/>
                  </a:lnTo>
                  <a:lnTo>
                    <a:pt x="80" y="3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8"/>
            <p:cNvSpPr/>
            <p:nvPr/>
          </p:nvSpPr>
          <p:spPr>
            <a:xfrm rot="-6049856">
              <a:off x="8688190" y="-116124"/>
              <a:ext cx="6271" cy="2861"/>
            </a:xfrm>
            <a:custGeom>
              <a:rect b="b" l="l" r="r" t="t"/>
              <a:pathLst>
                <a:path extrusionOk="0" h="19" w="45">
                  <a:moveTo>
                    <a:pt x="18" y="1"/>
                  </a:moveTo>
                  <a:lnTo>
                    <a:pt x="1" y="18"/>
                  </a:lnTo>
                  <a:lnTo>
                    <a:pt x="45"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8"/>
            <p:cNvSpPr/>
            <p:nvPr/>
          </p:nvSpPr>
          <p:spPr>
            <a:xfrm rot="-6049856">
              <a:off x="8024285" y="125951"/>
              <a:ext cx="2648" cy="2710"/>
            </a:xfrm>
            <a:custGeom>
              <a:rect b="b" l="l" r="r" t="t"/>
              <a:pathLst>
                <a:path extrusionOk="0" h="18" w="19">
                  <a:moveTo>
                    <a:pt x="1" y="0"/>
                  </a:moveTo>
                  <a:cubicBezTo>
                    <a:pt x="1" y="9"/>
                    <a:pt x="10" y="9"/>
                    <a:pt x="18" y="18"/>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28"/>
            <p:cNvSpPr/>
            <p:nvPr/>
          </p:nvSpPr>
          <p:spPr>
            <a:xfrm rot="-6049856">
              <a:off x="8044445" y="120519"/>
              <a:ext cx="2648" cy="753"/>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28"/>
            <p:cNvSpPr/>
            <p:nvPr/>
          </p:nvSpPr>
          <p:spPr>
            <a:xfrm rot="-6049856">
              <a:off x="8381236" y="-52931"/>
              <a:ext cx="16164" cy="9486"/>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8"/>
            <p:cNvSpPr/>
            <p:nvPr/>
          </p:nvSpPr>
          <p:spPr>
            <a:xfrm rot="-6049856">
              <a:off x="8198442" y="44491"/>
              <a:ext cx="7525" cy="2861"/>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8"/>
            <p:cNvSpPr/>
            <p:nvPr/>
          </p:nvSpPr>
          <p:spPr>
            <a:xfrm rot="-6049856">
              <a:off x="8198504" y="72164"/>
              <a:ext cx="5017" cy="5571"/>
            </a:xfrm>
            <a:custGeom>
              <a:rect b="b" l="l" r="r" t="t"/>
              <a:pathLst>
                <a:path extrusionOk="0" h="37" w="36">
                  <a:moveTo>
                    <a:pt x="36" y="1"/>
                  </a:moveTo>
                  <a:cubicBezTo>
                    <a:pt x="18" y="10"/>
                    <a:pt x="9" y="27"/>
                    <a:pt x="0" y="36"/>
                  </a:cubicBez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8"/>
            <p:cNvSpPr/>
            <p:nvPr/>
          </p:nvSpPr>
          <p:spPr>
            <a:xfrm rot="-6049856">
              <a:off x="7915245" y="160938"/>
              <a:ext cx="7525" cy="3463"/>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8"/>
            <p:cNvSpPr/>
            <p:nvPr/>
          </p:nvSpPr>
          <p:spPr>
            <a:xfrm rot="-6049856">
              <a:off x="8559831" y="-83392"/>
              <a:ext cx="10033" cy="9486"/>
            </a:xfrm>
            <a:custGeom>
              <a:rect b="b" l="l" r="r" t="t"/>
              <a:pathLst>
                <a:path extrusionOk="0" h="63" w="72">
                  <a:moveTo>
                    <a:pt x="71" y="1"/>
                  </a:moveTo>
                  <a:cubicBezTo>
                    <a:pt x="45" y="36"/>
                    <a:pt x="0" y="63"/>
                    <a:pt x="45" y="63"/>
                  </a:cubicBezTo>
                  <a:cubicBezTo>
                    <a:pt x="62" y="36"/>
                    <a:pt x="71" y="18"/>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8"/>
            <p:cNvSpPr/>
            <p:nvPr/>
          </p:nvSpPr>
          <p:spPr>
            <a:xfrm rot="-6049856">
              <a:off x="8013582" y="51972"/>
              <a:ext cx="3902" cy="2861"/>
            </a:xfrm>
            <a:custGeom>
              <a:rect b="b" l="l" r="r" t="t"/>
              <a:pathLst>
                <a:path extrusionOk="0" h="19" w="28">
                  <a:moveTo>
                    <a:pt x="1" y="1"/>
                  </a:moveTo>
                  <a:cubicBezTo>
                    <a:pt x="9" y="18"/>
                    <a:pt x="18" y="18"/>
                    <a:pt x="27" y="18"/>
                  </a:cubicBezTo>
                  <a:cubicBezTo>
                    <a:pt x="18" y="9"/>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8"/>
            <p:cNvSpPr/>
            <p:nvPr/>
          </p:nvSpPr>
          <p:spPr>
            <a:xfrm rot="-6049856">
              <a:off x="8550764" y="-87660"/>
              <a:ext cx="7525" cy="9486"/>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8"/>
            <p:cNvSpPr/>
            <p:nvPr/>
          </p:nvSpPr>
          <p:spPr>
            <a:xfrm rot="-6049856">
              <a:off x="7522880" y="244522"/>
              <a:ext cx="1393" cy="1506"/>
            </a:xfrm>
            <a:custGeom>
              <a:rect b="b" l="l" r="r" t="t"/>
              <a:pathLst>
                <a:path extrusionOk="0" h="10" w="10">
                  <a:moveTo>
                    <a:pt x="10" y="1"/>
                  </a:moveTo>
                  <a:cubicBezTo>
                    <a:pt x="1" y="1"/>
                    <a:pt x="1" y="1"/>
                    <a:pt x="1" y="10"/>
                  </a:cubicBezTo>
                  <a:cubicBezTo>
                    <a:pt x="10"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8"/>
            <p:cNvSpPr/>
            <p:nvPr/>
          </p:nvSpPr>
          <p:spPr>
            <a:xfrm rot="-6049856">
              <a:off x="8644567" y="-105347"/>
              <a:ext cx="139" cy="2861"/>
            </a:xfrm>
            <a:custGeom>
              <a:rect b="b" l="l" r="r" t="t"/>
              <a:pathLst>
                <a:path extrusionOk="0" h="19" w="1">
                  <a:moveTo>
                    <a:pt x="0" y="1"/>
                  </a:moveTo>
                  <a:cubicBezTo>
                    <a:pt x="0" y="18"/>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8"/>
            <p:cNvSpPr/>
            <p:nvPr/>
          </p:nvSpPr>
          <p:spPr>
            <a:xfrm rot="-6049856">
              <a:off x="8660704" y="-77401"/>
              <a:ext cx="3902" cy="1506"/>
            </a:xfrm>
            <a:custGeom>
              <a:rect b="b" l="l" r="r" t="t"/>
              <a:pathLst>
                <a:path extrusionOk="0" h="10" w="28">
                  <a:moveTo>
                    <a:pt x="27" y="10"/>
                  </a:moveTo>
                  <a:cubicBezTo>
                    <a:pt x="27" y="10"/>
                    <a:pt x="18" y="1"/>
                    <a:pt x="1" y="1"/>
                  </a:cubicBezTo>
                  <a:cubicBezTo>
                    <a:pt x="18" y="1"/>
                    <a:pt x="27" y="10"/>
                    <a:pt x="27"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8"/>
            <p:cNvSpPr/>
            <p:nvPr/>
          </p:nvSpPr>
          <p:spPr>
            <a:xfrm rot="-6049856">
              <a:off x="8533781" y="-31255"/>
              <a:ext cx="1672" cy="1054"/>
            </a:xfrm>
            <a:custGeom>
              <a:rect b="b" l="l" r="r" t="t"/>
              <a:pathLst>
                <a:path extrusionOk="0" h="7" w="12">
                  <a:moveTo>
                    <a:pt x="11" y="0"/>
                  </a:moveTo>
                  <a:cubicBezTo>
                    <a:pt x="2" y="5"/>
                    <a:pt x="0" y="7"/>
                    <a:pt x="1" y="7"/>
                  </a:cubicBezTo>
                  <a:cubicBezTo>
                    <a:pt x="2" y="7"/>
                    <a:pt x="7" y="5"/>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8"/>
            <p:cNvSpPr/>
            <p:nvPr/>
          </p:nvSpPr>
          <p:spPr>
            <a:xfrm rot="-6049856">
              <a:off x="8645115" y="-103138"/>
              <a:ext cx="2648" cy="2861"/>
            </a:xfrm>
            <a:custGeom>
              <a:rect b="b" l="l" r="r" t="t"/>
              <a:pathLst>
                <a:path extrusionOk="0" h="19" w="19">
                  <a:moveTo>
                    <a:pt x="19" y="1"/>
                  </a:moveTo>
                  <a:cubicBezTo>
                    <a:pt x="10" y="1"/>
                    <a:pt x="10" y="9"/>
                    <a:pt x="1" y="18"/>
                  </a:cubicBezTo>
                  <a:cubicBezTo>
                    <a:pt x="10" y="18"/>
                    <a:pt x="19" y="9"/>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8"/>
            <p:cNvSpPr/>
            <p:nvPr/>
          </p:nvSpPr>
          <p:spPr>
            <a:xfrm rot="-6049856">
              <a:off x="8647341" y="-105479"/>
              <a:ext cx="2090" cy="2259"/>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8"/>
            <p:cNvSpPr/>
            <p:nvPr/>
          </p:nvSpPr>
          <p:spPr>
            <a:xfrm rot="-6049856">
              <a:off x="8642135" y="-104965"/>
              <a:ext cx="1393" cy="4065"/>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8"/>
            <p:cNvSpPr/>
            <p:nvPr/>
          </p:nvSpPr>
          <p:spPr>
            <a:xfrm rot="-6049856">
              <a:off x="7729073" y="177762"/>
              <a:ext cx="2090" cy="1656"/>
            </a:xfrm>
            <a:custGeom>
              <a:rect b="b" l="l" r="r" t="t"/>
              <a:pathLst>
                <a:path extrusionOk="0" h="11" w="15">
                  <a:moveTo>
                    <a:pt x="2" y="0"/>
                  </a:moveTo>
                  <a:cubicBezTo>
                    <a:pt x="0" y="0"/>
                    <a:pt x="5" y="5"/>
                    <a:pt x="15" y="10"/>
                  </a:cubicBezTo>
                  <a:cubicBezTo>
                    <a:pt x="7" y="3"/>
                    <a:pt x="3" y="0"/>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8"/>
            <p:cNvSpPr/>
            <p:nvPr/>
          </p:nvSpPr>
          <p:spPr>
            <a:xfrm rot="-6049856">
              <a:off x="8345652" y="45983"/>
              <a:ext cx="139" cy="151"/>
            </a:xfrm>
            <a:custGeom>
              <a:rect b="b" l="l" r="r" t="t"/>
              <a:pathLst>
                <a:path extrusionOk="0" h="1" w="1">
                  <a:moveTo>
                    <a:pt x="1" y="1"/>
                  </a:moveTo>
                  <a:cubicBezTo>
                    <a:pt x="1" y="1"/>
                    <a:pt x="1" y="1"/>
                    <a:pt x="1" y="1"/>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8"/>
            <p:cNvSpPr/>
            <p:nvPr/>
          </p:nvSpPr>
          <p:spPr>
            <a:xfrm rot="-6049856">
              <a:off x="8326080" y="34870"/>
              <a:ext cx="27312" cy="9486"/>
            </a:xfrm>
            <a:custGeom>
              <a:rect b="b" l="l" r="r" t="t"/>
              <a:pathLst>
                <a:path extrusionOk="0" h="63" w="196">
                  <a:moveTo>
                    <a:pt x="1" y="1"/>
                  </a:moveTo>
                  <a:cubicBezTo>
                    <a:pt x="71" y="19"/>
                    <a:pt x="63" y="36"/>
                    <a:pt x="45" y="63"/>
                  </a:cubicBezTo>
                  <a:lnTo>
                    <a:pt x="195"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8"/>
            <p:cNvSpPr/>
            <p:nvPr/>
          </p:nvSpPr>
          <p:spPr>
            <a:xfrm rot="-6049856">
              <a:off x="8027235" y="-544846"/>
              <a:ext cx="149520" cy="1216605"/>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8"/>
            <p:cNvSpPr/>
            <p:nvPr/>
          </p:nvSpPr>
          <p:spPr>
            <a:xfrm rot="-6049856">
              <a:off x="8064776" y="108837"/>
              <a:ext cx="13656" cy="8131"/>
            </a:xfrm>
            <a:custGeom>
              <a:rect b="b" l="l" r="r" t="t"/>
              <a:pathLst>
                <a:path extrusionOk="0" h="54" w="98">
                  <a:moveTo>
                    <a:pt x="36" y="0"/>
                  </a:moveTo>
                  <a:cubicBezTo>
                    <a:pt x="1" y="18"/>
                    <a:pt x="36" y="36"/>
                    <a:pt x="54" y="53"/>
                  </a:cubicBezTo>
                  <a:cubicBezTo>
                    <a:pt x="71" y="27"/>
                    <a:pt x="98" y="18"/>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28"/>
            <p:cNvSpPr/>
            <p:nvPr/>
          </p:nvSpPr>
          <p:spPr>
            <a:xfrm rot="-6049856">
              <a:off x="8212459" y="56248"/>
              <a:ext cx="5156" cy="6926"/>
            </a:xfrm>
            <a:custGeom>
              <a:rect b="b" l="l" r="r" t="t"/>
              <a:pathLst>
                <a:path extrusionOk="0" h="46" w="37">
                  <a:moveTo>
                    <a:pt x="27" y="1"/>
                  </a:moveTo>
                  <a:cubicBezTo>
                    <a:pt x="10" y="19"/>
                    <a:pt x="1" y="36"/>
                    <a:pt x="18" y="45"/>
                  </a:cubicBezTo>
                  <a:cubicBezTo>
                    <a:pt x="36" y="27"/>
                    <a:pt x="36" y="19"/>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28"/>
            <p:cNvSpPr/>
            <p:nvPr/>
          </p:nvSpPr>
          <p:spPr>
            <a:xfrm rot="-6049856">
              <a:off x="8614236" y="-92716"/>
              <a:ext cx="2648" cy="3764"/>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8"/>
            <p:cNvSpPr/>
            <p:nvPr/>
          </p:nvSpPr>
          <p:spPr>
            <a:xfrm rot="-6049856">
              <a:off x="8621791" y="-92809"/>
              <a:ext cx="5017" cy="5571"/>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8"/>
            <p:cNvSpPr/>
            <p:nvPr/>
          </p:nvSpPr>
          <p:spPr>
            <a:xfrm rot="-6049856">
              <a:off x="7689941" y="132600"/>
              <a:ext cx="2787" cy="2259"/>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8"/>
            <p:cNvSpPr/>
            <p:nvPr/>
          </p:nvSpPr>
          <p:spPr>
            <a:xfrm rot="-6049856">
              <a:off x="8201369" y="70183"/>
              <a:ext cx="3902" cy="2409"/>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8"/>
            <p:cNvSpPr/>
            <p:nvPr/>
          </p:nvSpPr>
          <p:spPr>
            <a:xfrm rot="-6049856">
              <a:off x="7919126" y="157438"/>
              <a:ext cx="1393" cy="1355"/>
            </a:xfrm>
            <a:custGeom>
              <a:rect b="b" l="l" r="r" t="t"/>
              <a:pathLst>
                <a:path extrusionOk="0" h="9" w="10">
                  <a:moveTo>
                    <a:pt x="0" y="0"/>
                  </a:moveTo>
                  <a:lnTo>
                    <a:pt x="9" y="9"/>
                  </a:lnTo>
                  <a:cubicBezTo>
                    <a:pt x="9" y="0"/>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8"/>
            <p:cNvSpPr/>
            <p:nvPr/>
          </p:nvSpPr>
          <p:spPr>
            <a:xfrm rot="-6049856">
              <a:off x="8503303" y="3994"/>
              <a:ext cx="3902" cy="4216"/>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8"/>
            <p:cNvSpPr/>
            <p:nvPr/>
          </p:nvSpPr>
          <p:spPr>
            <a:xfrm rot="-6049856">
              <a:off x="8664519" y="-114146"/>
              <a:ext cx="5017" cy="6926"/>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8"/>
            <p:cNvSpPr/>
            <p:nvPr/>
          </p:nvSpPr>
          <p:spPr>
            <a:xfrm rot="-6049856">
              <a:off x="8727108" y="-81302"/>
              <a:ext cx="5017" cy="4969"/>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8"/>
            <p:cNvSpPr/>
            <p:nvPr/>
          </p:nvSpPr>
          <p:spPr>
            <a:xfrm rot="-6049856">
              <a:off x="8679036" y="-93360"/>
              <a:ext cx="12681" cy="8131"/>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8"/>
            <p:cNvSpPr/>
            <p:nvPr/>
          </p:nvSpPr>
          <p:spPr>
            <a:xfrm rot="-6049856">
              <a:off x="8690382" y="-91342"/>
              <a:ext cx="3762" cy="3162"/>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8"/>
            <p:cNvSpPr/>
            <p:nvPr/>
          </p:nvSpPr>
          <p:spPr>
            <a:xfrm rot="-6049856">
              <a:off x="8628668" y="-103237"/>
              <a:ext cx="11984" cy="5722"/>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8"/>
            <p:cNvSpPr/>
            <p:nvPr/>
          </p:nvSpPr>
          <p:spPr>
            <a:xfrm rot="-6049856">
              <a:off x="8682878" y="-73906"/>
              <a:ext cx="7525" cy="4065"/>
            </a:xfrm>
            <a:custGeom>
              <a:rect b="b" l="l" r="r" t="t"/>
              <a:pathLst>
                <a:path extrusionOk="0" h="27" w="54">
                  <a:moveTo>
                    <a:pt x="9" y="0"/>
                  </a:moveTo>
                  <a:lnTo>
                    <a:pt x="0" y="27"/>
                  </a:lnTo>
                  <a:lnTo>
                    <a:pt x="53" y="9"/>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8"/>
            <p:cNvSpPr/>
            <p:nvPr/>
          </p:nvSpPr>
          <p:spPr>
            <a:xfrm rot="-6049856">
              <a:off x="8659074" y="-71605"/>
              <a:ext cx="3902" cy="8131"/>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8"/>
            <p:cNvSpPr/>
            <p:nvPr/>
          </p:nvSpPr>
          <p:spPr>
            <a:xfrm rot="-6049856">
              <a:off x="8666673" y="-72816"/>
              <a:ext cx="1393" cy="5571"/>
            </a:xfrm>
            <a:custGeom>
              <a:rect b="b" l="l" r="r" t="t"/>
              <a:pathLst>
                <a:path extrusionOk="0" h="37" w="10">
                  <a:moveTo>
                    <a:pt x="1" y="1"/>
                  </a:moveTo>
                  <a:cubicBezTo>
                    <a:pt x="1" y="10"/>
                    <a:pt x="1" y="27"/>
                    <a:pt x="9" y="36"/>
                  </a:cubicBezTo>
                  <a:cubicBezTo>
                    <a:pt x="9" y="27"/>
                    <a:pt x="9"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8"/>
            <p:cNvSpPr/>
            <p:nvPr/>
          </p:nvSpPr>
          <p:spPr>
            <a:xfrm rot="-6049856">
              <a:off x="8675982" y="-67161"/>
              <a:ext cx="2648" cy="6776"/>
            </a:xfrm>
            <a:custGeom>
              <a:rect b="b" l="l" r="r" t="t"/>
              <a:pathLst>
                <a:path extrusionOk="0" h="45" w="19">
                  <a:moveTo>
                    <a:pt x="18" y="1"/>
                  </a:moveTo>
                  <a:lnTo>
                    <a:pt x="1" y="45"/>
                  </a:lnTo>
                  <a:lnTo>
                    <a:pt x="18" y="36"/>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8"/>
            <p:cNvSpPr/>
            <p:nvPr/>
          </p:nvSpPr>
          <p:spPr>
            <a:xfrm rot="-6049856">
              <a:off x="8583207" y="-52853"/>
              <a:ext cx="7246" cy="7528"/>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8"/>
            <p:cNvSpPr/>
            <p:nvPr/>
          </p:nvSpPr>
          <p:spPr>
            <a:xfrm rot="-6049856">
              <a:off x="8608584" y="-38566"/>
              <a:ext cx="9894" cy="4065"/>
            </a:xfrm>
            <a:custGeom>
              <a:rect b="b" l="l" r="r" t="t"/>
              <a:pathLst>
                <a:path extrusionOk="0" h="27" w="71">
                  <a:moveTo>
                    <a:pt x="0" y="0"/>
                  </a:moveTo>
                  <a:lnTo>
                    <a:pt x="27" y="27"/>
                  </a:lnTo>
                  <a:cubicBezTo>
                    <a:pt x="36" y="9"/>
                    <a:pt x="53" y="9"/>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8"/>
            <p:cNvSpPr/>
            <p:nvPr/>
          </p:nvSpPr>
          <p:spPr>
            <a:xfrm rot="-6049856">
              <a:off x="8591761" y="-27804"/>
              <a:ext cx="7943" cy="7227"/>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8"/>
            <p:cNvSpPr/>
            <p:nvPr/>
          </p:nvSpPr>
          <p:spPr>
            <a:xfrm rot="-6049856">
              <a:off x="8481082" y="-26155"/>
              <a:ext cx="17279" cy="1506"/>
            </a:xfrm>
            <a:custGeom>
              <a:rect b="b" l="l" r="r" t="t"/>
              <a:pathLst>
                <a:path extrusionOk="0" h="10" w="124">
                  <a:moveTo>
                    <a:pt x="0" y="1"/>
                  </a:moveTo>
                  <a:lnTo>
                    <a:pt x="9" y="10"/>
                  </a:lnTo>
                  <a:lnTo>
                    <a:pt x="1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8"/>
            <p:cNvSpPr/>
            <p:nvPr/>
          </p:nvSpPr>
          <p:spPr>
            <a:xfrm rot="-6049856">
              <a:off x="8403953" y="32353"/>
              <a:ext cx="16164" cy="10690"/>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8"/>
            <p:cNvSpPr/>
            <p:nvPr/>
          </p:nvSpPr>
          <p:spPr>
            <a:xfrm rot="-6049856">
              <a:off x="8410083" y="27032"/>
              <a:ext cx="3762" cy="1355"/>
            </a:xfrm>
            <a:custGeom>
              <a:rect b="b" l="l" r="r" t="t"/>
              <a:pathLst>
                <a:path extrusionOk="0" h="9" w="27">
                  <a:moveTo>
                    <a:pt x="0" y="0"/>
                  </a:moveTo>
                  <a:cubicBezTo>
                    <a:pt x="9" y="0"/>
                    <a:pt x="18" y="9"/>
                    <a:pt x="27" y="9"/>
                  </a:cubicBezTo>
                  <a:cubicBezTo>
                    <a:pt x="18"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8"/>
            <p:cNvSpPr/>
            <p:nvPr/>
          </p:nvSpPr>
          <p:spPr>
            <a:xfrm rot="-6049856">
              <a:off x="8089298" y="124328"/>
              <a:ext cx="5156" cy="5571"/>
            </a:xfrm>
            <a:custGeom>
              <a:rect b="b" l="l" r="r" t="t"/>
              <a:pathLst>
                <a:path extrusionOk="0" h="37" w="37">
                  <a:moveTo>
                    <a:pt x="36" y="1"/>
                  </a:moveTo>
                  <a:lnTo>
                    <a:pt x="1" y="36"/>
                  </a:lnTo>
                  <a:lnTo>
                    <a:pt x="18" y="36"/>
                  </a:lnTo>
                  <a:cubicBezTo>
                    <a:pt x="36" y="27"/>
                    <a:pt x="36" y="19"/>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8"/>
            <p:cNvSpPr/>
            <p:nvPr/>
          </p:nvSpPr>
          <p:spPr>
            <a:xfrm rot="-6049856">
              <a:off x="8017074" y="132287"/>
              <a:ext cx="8640" cy="2861"/>
            </a:xfrm>
            <a:custGeom>
              <a:rect b="b" l="l" r="r" t="t"/>
              <a:pathLst>
                <a:path extrusionOk="0" h="19" w="62">
                  <a:moveTo>
                    <a:pt x="62" y="1"/>
                  </a:moveTo>
                  <a:lnTo>
                    <a:pt x="0" y="10"/>
                  </a:lnTo>
                  <a:lnTo>
                    <a:pt x="0" y="18"/>
                  </a:lnTo>
                  <a:lnTo>
                    <a:pt x="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8"/>
            <p:cNvSpPr/>
            <p:nvPr/>
          </p:nvSpPr>
          <p:spPr>
            <a:xfrm rot="-6049856">
              <a:off x="7964743" y="154383"/>
              <a:ext cx="8918" cy="8432"/>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8"/>
            <p:cNvSpPr/>
            <p:nvPr/>
          </p:nvSpPr>
          <p:spPr>
            <a:xfrm rot="-6049856">
              <a:off x="8964438" y="309741"/>
              <a:ext cx="12681" cy="2710"/>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8"/>
            <p:cNvSpPr/>
            <p:nvPr/>
          </p:nvSpPr>
          <p:spPr>
            <a:xfrm rot="-6049856">
              <a:off x="8921743" y="344859"/>
              <a:ext cx="10033" cy="6776"/>
            </a:xfrm>
            <a:custGeom>
              <a:rect b="b" l="l" r="r" t="t"/>
              <a:pathLst>
                <a:path extrusionOk="0" h="45" w="72">
                  <a:moveTo>
                    <a:pt x="1" y="0"/>
                  </a:moveTo>
                  <a:lnTo>
                    <a:pt x="36" y="44"/>
                  </a:lnTo>
                  <a:lnTo>
                    <a:pt x="71"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8"/>
            <p:cNvSpPr/>
            <p:nvPr/>
          </p:nvSpPr>
          <p:spPr>
            <a:xfrm rot="-6049856">
              <a:off x="8889680" y="343412"/>
              <a:ext cx="23550" cy="28006"/>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8"/>
            <p:cNvSpPr/>
            <p:nvPr/>
          </p:nvSpPr>
          <p:spPr>
            <a:xfrm rot="-6049856">
              <a:off x="8859048" y="319732"/>
              <a:ext cx="4459" cy="6324"/>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8"/>
            <p:cNvSpPr/>
            <p:nvPr/>
          </p:nvSpPr>
          <p:spPr>
            <a:xfrm rot="-6049856">
              <a:off x="8860720" y="317544"/>
              <a:ext cx="3762" cy="2108"/>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8"/>
            <p:cNvSpPr/>
            <p:nvPr/>
          </p:nvSpPr>
          <p:spPr>
            <a:xfrm rot="-6049856">
              <a:off x="8835628" y="315753"/>
              <a:ext cx="14910" cy="9185"/>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8"/>
            <p:cNvSpPr/>
            <p:nvPr/>
          </p:nvSpPr>
          <p:spPr>
            <a:xfrm rot="-6049856">
              <a:off x="8837689" y="337047"/>
              <a:ext cx="5156" cy="2861"/>
            </a:xfrm>
            <a:custGeom>
              <a:rect b="b" l="l" r="r" t="t"/>
              <a:pathLst>
                <a:path extrusionOk="0" h="19" w="37">
                  <a:moveTo>
                    <a:pt x="1" y="1"/>
                  </a:moveTo>
                  <a:lnTo>
                    <a:pt x="19" y="18"/>
                  </a:lnTo>
                  <a:cubicBezTo>
                    <a:pt x="27" y="18"/>
                    <a:pt x="36"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8"/>
            <p:cNvSpPr/>
            <p:nvPr/>
          </p:nvSpPr>
          <p:spPr>
            <a:xfrm rot="-6049856">
              <a:off x="8838377" y="336060"/>
              <a:ext cx="13656" cy="6776"/>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8"/>
            <p:cNvSpPr/>
            <p:nvPr/>
          </p:nvSpPr>
          <p:spPr>
            <a:xfrm rot="-6049856">
              <a:off x="8850509" y="333426"/>
              <a:ext cx="13795" cy="9787"/>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8"/>
            <p:cNvSpPr/>
            <p:nvPr/>
          </p:nvSpPr>
          <p:spPr>
            <a:xfrm rot="-6049856">
              <a:off x="8886442" y="367034"/>
              <a:ext cx="11148" cy="9486"/>
            </a:xfrm>
            <a:custGeom>
              <a:rect b="b" l="l" r="r" t="t"/>
              <a:pathLst>
                <a:path extrusionOk="0" h="63" w="80">
                  <a:moveTo>
                    <a:pt x="35" y="0"/>
                  </a:moveTo>
                  <a:lnTo>
                    <a:pt x="0" y="36"/>
                  </a:lnTo>
                  <a:lnTo>
                    <a:pt x="44" y="62"/>
                  </a:lnTo>
                  <a:cubicBezTo>
                    <a:pt x="27" y="45"/>
                    <a:pt x="80" y="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8"/>
            <p:cNvSpPr/>
            <p:nvPr/>
          </p:nvSpPr>
          <p:spPr>
            <a:xfrm rot="-6049856">
              <a:off x="8801077" y="328676"/>
              <a:ext cx="14910" cy="6776"/>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8"/>
            <p:cNvSpPr/>
            <p:nvPr/>
          </p:nvSpPr>
          <p:spPr>
            <a:xfrm rot="-6049856">
              <a:off x="8803007" y="340292"/>
              <a:ext cx="7525" cy="6776"/>
            </a:xfrm>
            <a:custGeom>
              <a:rect b="b" l="l" r="r" t="t"/>
              <a:pathLst>
                <a:path extrusionOk="0" h="45" w="54">
                  <a:moveTo>
                    <a:pt x="10" y="0"/>
                  </a:moveTo>
                  <a:lnTo>
                    <a:pt x="10" y="0"/>
                  </a:lnTo>
                  <a:cubicBezTo>
                    <a:pt x="1" y="36"/>
                    <a:pt x="27" y="44"/>
                    <a:pt x="54" y="44"/>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28"/>
            <p:cNvSpPr/>
            <p:nvPr/>
          </p:nvSpPr>
          <p:spPr>
            <a:xfrm rot="-6049856">
              <a:off x="8837663" y="346646"/>
              <a:ext cx="13656" cy="13401"/>
            </a:xfrm>
            <a:custGeom>
              <a:rect b="b" l="l" r="r" t="t"/>
              <a:pathLst>
                <a:path extrusionOk="0" h="89" w="98">
                  <a:moveTo>
                    <a:pt x="1" y="0"/>
                  </a:moveTo>
                  <a:lnTo>
                    <a:pt x="1" y="18"/>
                  </a:lnTo>
                  <a:lnTo>
                    <a:pt x="98" y="8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8"/>
            <p:cNvSpPr/>
            <p:nvPr/>
          </p:nvSpPr>
          <p:spPr>
            <a:xfrm rot="-6049856">
              <a:off x="8772368" y="323577"/>
              <a:ext cx="13656" cy="6776"/>
            </a:xfrm>
            <a:custGeom>
              <a:rect b="b" l="l" r="r" t="t"/>
              <a:pathLst>
                <a:path extrusionOk="0" h="45" w="98">
                  <a:moveTo>
                    <a:pt x="0" y="0"/>
                  </a:moveTo>
                  <a:lnTo>
                    <a:pt x="36" y="27"/>
                  </a:lnTo>
                  <a:lnTo>
                    <a:pt x="97" y="4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28"/>
            <p:cNvSpPr/>
            <p:nvPr/>
          </p:nvSpPr>
          <p:spPr>
            <a:xfrm rot="-6049856">
              <a:off x="8747644" y="319412"/>
              <a:ext cx="16164" cy="14154"/>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8"/>
            <p:cNvSpPr/>
            <p:nvPr/>
          </p:nvSpPr>
          <p:spPr>
            <a:xfrm rot="-6049856">
              <a:off x="8743482" y="334007"/>
              <a:ext cx="8779" cy="5421"/>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8"/>
            <p:cNvSpPr/>
            <p:nvPr/>
          </p:nvSpPr>
          <p:spPr>
            <a:xfrm rot="-6049856">
              <a:off x="8784551" y="339237"/>
              <a:ext cx="9894" cy="5421"/>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8"/>
            <p:cNvSpPr/>
            <p:nvPr/>
          </p:nvSpPr>
          <p:spPr>
            <a:xfrm rot="-6049856">
              <a:off x="8786582" y="344513"/>
              <a:ext cx="1393" cy="6926"/>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8"/>
            <p:cNvSpPr/>
            <p:nvPr/>
          </p:nvSpPr>
          <p:spPr>
            <a:xfrm rot="-6049856">
              <a:off x="8791914" y="347399"/>
              <a:ext cx="2648" cy="151"/>
            </a:xfrm>
            <a:custGeom>
              <a:rect b="b" l="l" r="r" t="t"/>
              <a:pathLst>
                <a:path extrusionOk="0" h="1" w="19">
                  <a:moveTo>
                    <a:pt x="18" y="1"/>
                  </a:moveTo>
                  <a:lnTo>
                    <a:pt x="18" y="1"/>
                  </a:lnTo>
                  <a:cubicBezTo>
                    <a:pt x="10" y="1"/>
                    <a:pt x="1"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8"/>
            <p:cNvSpPr/>
            <p:nvPr/>
          </p:nvSpPr>
          <p:spPr>
            <a:xfrm rot="-6049856">
              <a:off x="8810574" y="361205"/>
              <a:ext cx="21041" cy="8131"/>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8"/>
            <p:cNvSpPr/>
            <p:nvPr/>
          </p:nvSpPr>
          <p:spPr>
            <a:xfrm rot="-6049856">
              <a:off x="8796648" y="351799"/>
              <a:ext cx="10033" cy="8131"/>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8"/>
            <p:cNvSpPr/>
            <p:nvPr/>
          </p:nvSpPr>
          <p:spPr>
            <a:xfrm rot="-6049856">
              <a:off x="8794531" y="359065"/>
              <a:ext cx="5156" cy="2861"/>
            </a:xfrm>
            <a:custGeom>
              <a:rect b="b" l="l" r="r" t="t"/>
              <a:pathLst>
                <a:path extrusionOk="0" h="19" w="37">
                  <a:moveTo>
                    <a:pt x="1" y="1"/>
                  </a:moveTo>
                  <a:lnTo>
                    <a:pt x="27" y="18"/>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8"/>
            <p:cNvSpPr/>
            <p:nvPr/>
          </p:nvSpPr>
          <p:spPr>
            <a:xfrm rot="-6049856">
              <a:off x="8752271" y="347147"/>
              <a:ext cx="8640" cy="13401"/>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8"/>
            <p:cNvSpPr/>
            <p:nvPr/>
          </p:nvSpPr>
          <p:spPr>
            <a:xfrm rot="-6049856">
              <a:off x="8772822" y="349097"/>
              <a:ext cx="2648" cy="1506"/>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28"/>
            <p:cNvSpPr/>
            <p:nvPr/>
          </p:nvSpPr>
          <p:spPr>
            <a:xfrm rot="-6049856">
              <a:off x="8714277" y="363011"/>
              <a:ext cx="1393" cy="151"/>
            </a:xfrm>
            <a:custGeom>
              <a:rect b="b" l="l" r="r" t="t"/>
              <a:pathLst>
                <a:path extrusionOk="0" h="1" w="10">
                  <a:moveTo>
                    <a:pt x="10" y="1"/>
                  </a:moveTo>
                  <a:cubicBezTo>
                    <a:pt x="10" y="1"/>
                    <a:pt x="1" y="1"/>
                    <a:pt x="1" y="1"/>
                  </a:cubicBezTo>
                  <a:cubicBezTo>
                    <a:pt x="1"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28"/>
            <p:cNvSpPr/>
            <p:nvPr/>
          </p:nvSpPr>
          <p:spPr>
            <a:xfrm rot="-6049856">
              <a:off x="8764226" y="353516"/>
              <a:ext cx="5017" cy="8131"/>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8"/>
            <p:cNvSpPr/>
            <p:nvPr/>
          </p:nvSpPr>
          <p:spPr>
            <a:xfrm rot="-6049856">
              <a:off x="8734915" y="345644"/>
              <a:ext cx="8779" cy="5571"/>
            </a:xfrm>
            <a:custGeom>
              <a:rect b="b" l="l" r="r" t="t"/>
              <a:pathLst>
                <a:path extrusionOk="0" h="37" w="63">
                  <a:moveTo>
                    <a:pt x="45" y="1"/>
                  </a:moveTo>
                  <a:cubicBezTo>
                    <a:pt x="27" y="10"/>
                    <a:pt x="10" y="27"/>
                    <a:pt x="1" y="36"/>
                  </a:cubicBezTo>
                  <a:cubicBezTo>
                    <a:pt x="18" y="27"/>
                    <a:pt x="63"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8"/>
            <p:cNvSpPr/>
            <p:nvPr/>
          </p:nvSpPr>
          <p:spPr>
            <a:xfrm rot="-6049856">
              <a:off x="8771302" y="345163"/>
              <a:ext cx="1672" cy="1205"/>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8"/>
            <p:cNvSpPr/>
            <p:nvPr/>
          </p:nvSpPr>
          <p:spPr>
            <a:xfrm rot="-6049856">
              <a:off x="8767735" y="348320"/>
              <a:ext cx="7525" cy="4216"/>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8"/>
            <p:cNvSpPr/>
            <p:nvPr/>
          </p:nvSpPr>
          <p:spPr>
            <a:xfrm rot="-6049856">
              <a:off x="8681156" y="384410"/>
              <a:ext cx="66608" cy="26500"/>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8"/>
            <p:cNvSpPr/>
            <p:nvPr/>
          </p:nvSpPr>
          <p:spPr>
            <a:xfrm rot="-6049856">
              <a:off x="8714323" y="348125"/>
              <a:ext cx="14910" cy="16111"/>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8"/>
            <p:cNvSpPr/>
            <p:nvPr/>
          </p:nvSpPr>
          <p:spPr>
            <a:xfrm rot="-6049856">
              <a:off x="8725915" y="358998"/>
              <a:ext cx="33304" cy="20176"/>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8"/>
            <p:cNvSpPr/>
            <p:nvPr/>
          </p:nvSpPr>
          <p:spPr>
            <a:xfrm rot="-6049856">
              <a:off x="8817320" y="398185"/>
              <a:ext cx="2648" cy="1506"/>
            </a:xfrm>
            <a:custGeom>
              <a:rect b="b" l="l" r="r" t="t"/>
              <a:pathLst>
                <a:path extrusionOk="0" h="10" w="19">
                  <a:moveTo>
                    <a:pt x="18" y="1"/>
                  </a:moveTo>
                  <a:cubicBezTo>
                    <a:pt x="9" y="1"/>
                    <a:pt x="0" y="1"/>
                    <a:pt x="0" y="10"/>
                  </a:cubicBezTo>
                  <a:cubicBezTo>
                    <a:pt x="9" y="1"/>
                    <a:pt x="18"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8"/>
            <p:cNvSpPr/>
            <p:nvPr/>
          </p:nvSpPr>
          <p:spPr>
            <a:xfrm rot="-6049856">
              <a:off x="8796507" y="375590"/>
              <a:ext cx="30796" cy="15509"/>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8"/>
            <p:cNvSpPr/>
            <p:nvPr/>
          </p:nvSpPr>
          <p:spPr>
            <a:xfrm rot="-6049856">
              <a:off x="8766458" y="381996"/>
              <a:ext cx="14910" cy="10992"/>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8"/>
            <p:cNvSpPr/>
            <p:nvPr/>
          </p:nvSpPr>
          <p:spPr>
            <a:xfrm rot="-6049856">
              <a:off x="8701779" y="350604"/>
              <a:ext cx="16164" cy="6776"/>
            </a:xfrm>
            <a:custGeom>
              <a:rect b="b" l="l" r="r" t="t"/>
              <a:pathLst>
                <a:path extrusionOk="0" h="45" w="116">
                  <a:moveTo>
                    <a:pt x="0" y="1"/>
                  </a:moveTo>
                  <a:lnTo>
                    <a:pt x="36" y="36"/>
                  </a:lnTo>
                  <a:lnTo>
                    <a:pt x="115" y="4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8"/>
            <p:cNvSpPr/>
            <p:nvPr/>
          </p:nvSpPr>
          <p:spPr>
            <a:xfrm rot="-6049856">
              <a:off x="8690395" y="354156"/>
              <a:ext cx="10033" cy="4065"/>
            </a:xfrm>
            <a:custGeom>
              <a:rect b="b" l="l" r="r" t="t"/>
              <a:pathLst>
                <a:path extrusionOk="0" h="27" w="72">
                  <a:moveTo>
                    <a:pt x="27" y="0"/>
                  </a:moveTo>
                  <a:lnTo>
                    <a:pt x="1" y="27"/>
                  </a:lnTo>
                  <a:lnTo>
                    <a:pt x="71" y="27"/>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8"/>
            <p:cNvSpPr/>
            <p:nvPr/>
          </p:nvSpPr>
          <p:spPr>
            <a:xfrm rot="-6049856">
              <a:off x="7904776" y="621659"/>
              <a:ext cx="2508" cy="4065"/>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8"/>
            <p:cNvSpPr/>
            <p:nvPr/>
          </p:nvSpPr>
          <p:spPr>
            <a:xfrm rot="-6049856">
              <a:off x="7927913" y="615927"/>
              <a:ext cx="5156" cy="1205"/>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8"/>
            <p:cNvSpPr/>
            <p:nvPr/>
          </p:nvSpPr>
          <p:spPr>
            <a:xfrm rot="-6049856">
              <a:off x="8326350" y="407973"/>
              <a:ext cx="23410" cy="9335"/>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8"/>
            <p:cNvSpPr/>
            <p:nvPr/>
          </p:nvSpPr>
          <p:spPr>
            <a:xfrm rot="-6049856">
              <a:off x="8111326" y="525040"/>
              <a:ext cx="9894" cy="4065"/>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8"/>
            <p:cNvSpPr/>
            <p:nvPr/>
          </p:nvSpPr>
          <p:spPr>
            <a:xfrm rot="-6049856">
              <a:off x="8110619" y="567283"/>
              <a:ext cx="7525" cy="5571"/>
            </a:xfrm>
            <a:custGeom>
              <a:rect b="b" l="l" r="r" t="t"/>
              <a:pathLst>
                <a:path extrusionOk="0" h="37" w="54">
                  <a:moveTo>
                    <a:pt x="54" y="1"/>
                  </a:moveTo>
                  <a:lnTo>
                    <a:pt x="54" y="1"/>
                  </a:lnTo>
                  <a:cubicBezTo>
                    <a:pt x="36" y="10"/>
                    <a:pt x="18" y="18"/>
                    <a:pt x="1" y="36"/>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8"/>
            <p:cNvSpPr/>
            <p:nvPr/>
          </p:nvSpPr>
          <p:spPr>
            <a:xfrm rot="-6049856">
              <a:off x="7773849" y="658691"/>
              <a:ext cx="11287" cy="4668"/>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8"/>
            <p:cNvSpPr/>
            <p:nvPr/>
          </p:nvSpPr>
          <p:spPr>
            <a:xfrm rot="-6049856">
              <a:off x="8538048" y="387415"/>
              <a:ext cx="16164" cy="10841"/>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8"/>
            <p:cNvSpPr/>
            <p:nvPr/>
          </p:nvSpPr>
          <p:spPr>
            <a:xfrm rot="-6049856">
              <a:off x="7893274" y="510448"/>
              <a:ext cx="6271" cy="3313"/>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8"/>
            <p:cNvSpPr/>
            <p:nvPr/>
          </p:nvSpPr>
          <p:spPr>
            <a:xfrm rot="-6049856">
              <a:off x="8529315" y="378354"/>
              <a:ext cx="10033" cy="12196"/>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8"/>
            <p:cNvSpPr/>
            <p:nvPr/>
          </p:nvSpPr>
          <p:spPr>
            <a:xfrm rot="-6049856">
              <a:off x="8639882" y="365461"/>
              <a:ext cx="1115" cy="1355"/>
            </a:xfrm>
            <a:custGeom>
              <a:rect b="b" l="l" r="r" t="t"/>
              <a:pathLst>
                <a:path extrusionOk="0" h="9" w="8">
                  <a:moveTo>
                    <a:pt x="0" y="0"/>
                  </a:moveTo>
                  <a:cubicBezTo>
                    <a:pt x="3" y="6"/>
                    <a:pt x="5" y="8"/>
                    <a:pt x="6" y="8"/>
                  </a:cubicBezTo>
                  <a:cubicBezTo>
                    <a:pt x="8" y="8"/>
                    <a:pt x="6"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8"/>
            <p:cNvSpPr/>
            <p:nvPr/>
          </p:nvSpPr>
          <p:spPr>
            <a:xfrm rot="-6049856">
              <a:off x="8657611" y="407822"/>
              <a:ext cx="6271" cy="1506"/>
            </a:xfrm>
            <a:custGeom>
              <a:rect b="b" l="l" r="r" t="t"/>
              <a:pathLst>
                <a:path extrusionOk="0" h="10" w="45">
                  <a:moveTo>
                    <a:pt x="1" y="1"/>
                  </a:moveTo>
                  <a:cubicBezTo>
                    <a:pt x="18" y="10"/>
                    <a:pt x="36" y="10"/>
                    <a:pt x="45" y="10"/>
                  </a:cubicBezTo>
                  <a:cubicBezTo>
                    <a:pt x="36" y="10"/>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8"/>
            <p:cNvSpPr/>
            <p:nvPr/>
          </p:nvSpPr>
          <p:spPr>
            <a:xfrm rot="-6049856">
              <a:off x="8508842" y="459314"/>
              <a:ext cx="1393" cy="1355"/>
            </a:xfrm>
            <a:custGeom>
              <a:rect b="b" l="l" r="r" t="t"/>
              <a:pathLst>
                <a:path extrusionOk="0" h="9" w="10">
                  <a:moveTo>
                    <a:pt x="9" y="0"/>
                  </a:moveTo>
                  <a:lnTo>
                    <a:pt x="9" y="0"/>
                  </a:lnTo>
                  <a:cubicBezTo>
                    <a:pt x="1" y="9"/>
                    <a:pt x="1"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8"/>
            <p:cNvSpPr/>
            <p:nvPr/>
          </p:nvSpPr>
          <p:spPr>
            <a:xfrm rot="-6049856">
              <a:off x="8640501" y="367409"/>
              <a:ext cx="3902" cy="4065"/>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8"/>
            <p:cNvSpPr/>
            <p:nvPr/>
          </p:nvSpPr>
          <p:spPr>
            <a:xfrm rot="-6049856">
              <a:off x="8643130" y="363762"/>
              <a:ext cx="3762" cy="2861"/>
            </a:xfrm>
            <a:custGeom>
              <a:rect b="b" l="l" r="r" t="t"/>
              <a:pathLst>
                <a:path extrusionOk="0" h="19" w="27">
                  <a:moveTo>
                    <a:pt x="9" y="1"/>
                  </a:moveTo>
                  <a:cubicBezTo>
                    <a:pt x="9" y="1"/>
                    <a:pt x="9" y="10"/>
                    <a:pt x="0" y="19"/>
                  </a:cubicBezTo>
                  <a:cubicBezTo>
                    <a:pt x="18" y="19"/>
                    <a:pt x="27" y="1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8"/>
            <p:cNvSpPr/>
            <p:nvPr/>
          </p:nvSpPr>
          <p:spPr>
            <a:xfrm rot="-6049856">
              <a:off x="8636773" y="365131"/>
              <a:ext cx="1393" cy="5421"/>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8"/>
            <p:cNvSpPr/>
            <p:nvPr/>
          </p:nvSpPr>
          <p:spPr>
            <a:xfrm rot="-6049856">
              <a:off x="8283859" y="546799"/>
              <a:ext cx="1393" cy="151"/>
            </a:xfrm>
            <a:custGeom>
              <a:rect b="b" l="l" r="r" t="t"/>
              <a:pathLst>
                <a:path extrusionOk="0" h="1" w="10">
                  <a:moveTo>
                    <a:pt x="0" y="0"/>
                  </a:moveTo>
                  <a:cubicBezTo>
                    <a:pt x="0" y="0"/>
                    <a:pt x="9" y="0"/>
                    <a:pt x="9" y="0"/>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8"/>
            <p:cNvSpPr/>
            <p:nvPr/>
          </p:nvSpPr>
          <p:spPr>
            <a:xfrm rot="-6049856">
              <a:off x="8256727" y="530473"/>
              <a:ext cx="39575" cy="12046"/>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8"/>
            <p:cNvSpPr/>
            <p:nvPr/>
          </p:nvSpPr>
          <p:spPr>
            <a:xfrm rot="-6049856">
              <a:off x="8038353" y="-58992"/>
              <a:ext cx="182266" cy="1162099"/>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8"/>
            <p:cNvSpPr/>
            <p:nvPr/>
          </p:nvSpPr>
          <p:spPr>
            <a:xfrm rot="-6049856">
              <a:off x="7582723" y="665626"/>
              <a:ext cx="29681" cy="24091"/>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8"/>
            <p:cNvSpPr/>
            <p:nvPr/>
          </p:nvSpPr>
          <p:spPr>
            <a:xfrm rot="-6049856">
              <a:off x="7950008" y="603596"/>
              <a:ext cx="21041" cy="8131"/>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28"/>
            <p:cNvSpPr/>
            <p:nvPr/>
          </p:nvSpPr>
          <p:spPr>
            <a:xfrm rot="-6049856">
              <a:off x="8127632" y="545833"/>
              <a:ext cx="7525" cy="6776"/>
            </a:xfrm>
            <a:custGeom>
              <a:rect b="b" l="l" r="r" t="t"/>
              <a:pathLst>
                <a:path extrusionOk="0" h="45" w="54">
                  <a:moveTo>
                    <a:pt x="44" y="0"/>
                  </a:moveTo>
                  <a:cubicBezTo>
                    <a:pt x="9" y="18"/>
                    <a:pt x="0" y="36"/>
                    <a:pt x="27" y="44"/>
                  </a:cubicBezTo>
                  <a:cubicBezTo>
                    <a:pt x="53" y="27"/>
                    <a:pt x="53"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28"/>
            <p:cNvSpPr/>
            <p:nvPr/>
          </p:nvSpPr>
          <p:spPr>
            <a:xfrm rot="-6049856">
              <a:off x="8603945" y="379763"/>
              <a:ext cx="3623" cy="3614"/>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8"/>
            <p:cNvSpPr/>
            <p:nvPr/>
          </p:nvSpPr>
          <p:spPr>
            <a:xfrm rot="-6049856">
              <a:off x="8612924" y="382001"/>
              <a:ext cx="7525" cy="6023"/>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8"/>
            <p:cNvSpPr/>
            <p:nvPr/>
          </p:nvSpPr>
          <p:spPr>
            <a:xfrm rot="-6049856">
              <a:off x="8113174" y="564159"/>
              <a:ext cx="6410" cy="2259"/>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8"/>
            <p:cNvSpPr/>
            <p:nvPr/>
          </p:nvSpPr>
          <p:spPr>
            <a:xfrm rot="-6049856">
              <a:off x="7780006" y="653811"/>
              <a:ext cx="1254" cy="1506"/>
            </a:xfrm>
            <a:custGeom>
              <a:rect b="b" l="l" r="r" t="t"/>
              <a:pathLst>
                <a:path extrusionOk="0" h="10" w="9">
                  <a:moveTo>
                    <a:pt x="9" y="9"/>
                  </a:moveTo>
                  <a:cubicBezTo>
                    <a:pt x="9" y="9"/>
                    <a:pt x="9" y="9"/>
                    <a:pt x="9" y="9"/>
                  </a:cubicBezTo>
                  <a:cubicBezTo>
                    <a:pt x="9" y="9"/>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8"/>
            <p:cNvSpPr/>
            <p:nvPr/>
          </p:nvSpPr>
          <p:spPr>
            <a:xfrm rot="-6049856">
              <a:off x="8469905" y="507575"/>
              <a:ext cx="6271" cy="4065"/>
            </a:xfrm>
            <a:custGeom>
              <a:rect b="b" l="l" r="r" t="t"/>
              <a:pathLst>
                <a:path extrusionOk="0" h="27" w="45">
                  <a:moveTo>
                    <a:pt x="45" y="0"/>
                  </a:moveTo>
                  <a:cubicBezTo>
                    <a:pt x="18" y="0"/>
                    <a:pt x="1" y="9"/>
                    <a:pt x="1" y="27"/>
                  </a:cubicBezTo>
                  <a:cubicBezTo>
                    <a:pt x="9" y="18"/>
                    <a:pt x="27" y="9"/>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8"/>
            <p:cNvSpPr/>
            <p:nvPr/>
          </p:nvSpPr>
          <p:spPr>
            <a:xfrm rot="-6049856">
              <a:off x="8664563" y="356187"/>
              <a:ext cx="6271" cy="6776"/>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8"/>
            <p:cNvSpPr/>
            <p:nvPr/>
          </p:nvSpPr>
          <p:spPr>
            <a:xfrm rot="-6049856">
              <a:off x="8736519" y="411899"/>
              <a:ext cx="6271" cy="5722"/>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8"/>
            <p:cNvSpPr/>
            <p:nvPr/>
          </p:nvSpPr>
          <p:spPr>
            <a:xfrm rot="-6049856">
              <a:off x="8678964" y="389091"/>
              <a:ext cx="17558" cy="9486"/>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8"/>
            <p:cNvSpPr/>
            <p:nvPr/>
          </p:nvSpPr>
          <p:spPr>
            <a:xfrm rot="-6049856">
              <a:off x="8693087" y="391465"/>
              <a:ext cx="5435" cy="4065"/>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8"/>
            <p:cNvSpPr/>
            <p:nvPr/>
          </p:nvSpPr>
          <p:spPr>
            <a:xfrm rot="-6049856">
              <a:off x="8620126" y="366190"/>
              <a:ext cx="17836" cy="7378"/>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8"/>
            <p:cNvSpPr/>
            <p:nvPr/>
          </p:nvSpPr>
          <p:spPr>
            <a:xfrm rot="-6049856">
              <a:off x="8682507" y="418001"/>
              <a:ext cx="12402" cy="4216"/>
            </a:xfrm>
            <a:custGeom>
              <a:rect b="b" l="l" r="r" t="t"/>
              <a:pathLst>
                <a:path extrusionOk="0" h="28" w="89">
                  <a:moveTo>
                    <a:pt x="18" y="1"/>
                  </a:moveTo>
                  <a:lnTo>
                    <a:pt x="1" y="27"/>
                  </a:lnTo>
                  <a:lnTo>
                    <a:pt x="1" y="27"/>
                  </a:lnTo>
                  <a:lnTo>
                    <a:pt x="89"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8"/>
            <p:cNvSpPr/>
            <p:nvPr/>
          </p:nvSpPr>
          <p:spPr>
            <a:xfrm rot="-6049856">
              <a:off x="8654895" y="416753"/>
              <a:ext cx="7525" cy="10690"/>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8"/>
            <p:cNvSpPr/>
            <p:nvPr/>
          </p:nvSpPr>
          <p:spPr>
            <a:xfrm rot="-6049856">
              <a:off x="8665006" y="416581"/>
              <a:ext cx="2508" cy="5571"/>
            </a:xfrm>
            <a:custGeom>
              <a:rect b="b" l="l" r="r" t="t"/>
              <a:pathLst>
                <a:path extrusionOk="0" h="37" w="18">
                  <a:moveTo>
                    <a:pt x="0" y="1"/>
                  </a:moveTo>
                  <a:cubicBezTo>
                    <a:pt x="0" y="10"/>
                    <a:pt x="0" y="27"/>
                    <a:pt x="18" y="36"/>
                  </a:cubicBezTo>
                  <a:cubicBezTo>
                    <a:pt x="18" y="27"/>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8"/>
            <p:cNvSpPr/>
            <p:nvPr/>
          </p:nvSpPr>
          <p:spPr>
            <a:xfrm rot="-6049856">
              <a:off x="8676562" y="426772"/>
              <a:ext cx="3762" cy="6776"/>
            </a:xfrm>
            <a:custGeom>
              <a:rect b="b" l="l" r="r" t="t"/>
              <a:pathLst>
                <a:path extrusionOk="0" h="45" w="27">
                  <a:moveTo>
                    <a:pt x="27" y="1"/>
                  </a:moveTo>
                  <a:lnTo>
                    <a:pt x="0" y="45"/>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8"/>
            <p:cNvSpPr/>
            <p:nvPr/>
          </p:nvSpPr>
          <p:spPr>
            <a:xfrm rot="-6049856">
              <a:off x="8566439" y="435502"/>
              <a:ext cx="9754" cy="8884"/>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8"/>
            <p:cNvSpPr/>
            <p:nvPr/>
          </p:nvSpPr>
          <p:spPr>
            <a:xfrm rot="-6049856">
              <a:off x="8593956" y="460191"/>
              <a:ext cx="16164" cy="4216"/>
            </a:xfrm>
            <a:custGeom>
              <a:rect b="b" l="l" r="r" t="t"/>
              <a:pathLst>
                <a:path extrusionOk="0" h="28" w="116">
                  <a:moveTo>
                    <a:pt x="0" y="1"/>
                  </a:moveTo>
                  <a:lnTo>
                    <a:pt x="44" y="27"/>
                  </a:lnTo>
                  <a:cubicBezTo>
                    <a:pt x="62" y="10"/>
                    <a:pt x="80" y="10"/>
                    <a:pt x="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8"/>
            <p:cNvSpPr/>
            <p:nvPr/>
          </p:nvSpPr>
          <p:spPr>
            <a:xfrm rot="-6049856">
              <a:off x="8574891" y="472350"/>
              <a:ext cx="12402" cy="9335"/>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8"/>
            <p:cNvSpPr/>
            <p:nvPr/>
          </p:nvSpPr>
          <p:spPr>
            <a:xfrm rot="-6049856">
              <a:off x="8442538" y="459719"/>
              <a:ext cx="24804" cy="2710"/>
            </a:xfrm>
            <a:custGeom>
              <a:rect b="b" l="l" r="r" t="t"/>
              <a:pathLst>
                <a:path extrusionOk="0" h="18" w="178">
                  <a:moveTo>
                    <a:pt x="1" y="0"/>
                  </a:moveTo>
                  <a:lnTo>
                    <a:pt x="1" y="18"/>
                  </a:lnTo>
                  <a:lnTo>
                    <a:pt x="177" y="1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8"/>
            <p:cNvSpPr/>
            <p:nvPr/>
          </p:nvSpPr>
          <p:spPr>
            <a:xfrm rot="-6049856">
              <a:off x="8351108" y="537589"/>
              <a:ext cx="24804" cy="12196"/>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8"/>
            <p:cNvSpPr/>
            <p:nvPr/>
          </p:nvSpPr>
          <p:spPr>
            <a:xfrm rot="-6049856">
              <a:off x="8361855" y="527888"/>
              <a:ext cx="3762" cy="2710"/>
            </a:xfrm>
            <a:custGeom>
              <a:rect b="b" l="l" r="r" t="t"/>
              <a:pathLst>
                <a:path extrusionOk="0" h="18" w="27">
                  <a:moveTo>
                    <a:pt x="0" y="0"/>
                  </a:moveTo>
                  <a:cubicBezTo>
                    <a:pt x="9" y="0"/>
                    <a:pt x="18" y="9"/>
                    <a:pt x="27" y="18"/>
                  </a:cubicBezTo>
                  <a:cubicBezTo>
                    <a:pt x="18"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8"/>
            <p:cNvSpPr/>
            <p:nvPr/>
          </p:nvSpPr>
          <p:spPr>
            <a:xfrm rot="-6049856">
              <a:off x="7979645" y="629255"/>
              <a:ext cx="8779" cy="5421"/>
            </a:xfrm>
            <a:custGeom>
              <a:rect b="b" l="l" r="r" t="t"/>
              <a:pathLst>
                <a:path extrusionOk="0" h="36" w="63">
                  <a:moveTo>
                    <a:pt x="63" y="1"/>
                  </a:moveTo>
                  <a:lnTo>
                    <a:pt x="1" y="36"/>
                  </a:lnTo>
                  <a:lnTo>
                    <a:pt x="27" y="36"/>
                  </a:lnTo>
                  <a:cubicBezTo>
                    <a:pt x="54" y="36"/>
                    <a:pt x="54" y="27"/>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8"/>
            <p:cNvSpPr/>
            <p:nvPr/>
          </p:nvSpPr>
          <p:spPr>
            <a:xfrm rot="-6049856">
              <a:off x="7893452" y="631452"/>
              <a:ext cx="14771" cy="1506"/>
            </a:xfrm>
            <a:custGeom>
              <a:rect b="b" l="l" r="r" t="t"/>
              <a:pathLst>
                <a:path extrusionOk="0" h="10" w="106">
                  <a:moveTo>
                    <a:pt x="9" y="1"/>
                  </a:moveTo>
                  <a:lnTo>
                    <a:pt x="0" y="10"/>
                  </a:lnTo>
                  <a:lnTo>
                    <a:pt x="1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8"/>
            <p:cNvSpPr/>
            <p:nvPr/>
          </p:nvSpPr>
          <p:spPr>
            <a:xfrm rot="-6049856">
              <a:off x="7832242" y="657617"/>
              <a:ext cx="13238" cy="9636"/>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8"/>
            <p:cNvSpPr/>
            <p:nvPr/>
          </p:nvSpPr>
          <p:spPr>
            <a:xfrm rot="-6049856">
              <a:off x="9141550" y="660103"/>
              <a:ext cx="1393" cy="1506"/>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8"/>
            <p:cNvSpPr/>
            <p:nvPr/>
          </p:nvSpPr>
          <p:spPr>
            <a:xfrm rot="-6049856">
              <a:off x="8456202" y="89225"/>
              <a:ext cx="195783" cy="1546354"/>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8"/>
            <p:cNvSpPr/>
            <p:nvPr/>
          </p:nvSpPr>
          <p:spPr>
            <a:xfrm rot="-6049856">
              <a:off x="8214532" y="196487"/>
              <a:ext cx="3762" cy="2861"/>
            </a:xfrm>
            <a:custGeom>
              <a:rect b="b" l="l" r="r" t="t"/>
              <a:pathLst>
                <a:path extrusionOk="0" h="19" w="27">
                  <a:moveTo>
                    <a:pt x="0" y="1"/>
                  </a:moveTo>
                  <a:lnTo>
                    <a:pt x="27" y="18"/>
                  </a:lnTo>
                  <a:cubicBezTo>
                    <a:pt x="18"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8"/>
            <p:cNvSpPr/>
            <p:nvPr/>
          </p:nvSpPr>
          <p:spPr>
            <a:xfrm rot="-6049856">
              <a:off x="8191415" y="204726"/>
              <a:ext cx="5156" cy="1205"/>
            </a:xfrm>
            <a:custGeom>
              <a:rect b="b" l="l" r="r" t="t"/>
              <a:pathLst>
                <a:path extrusionOk="0" h="8" w="37">
                  <a:moveTo>
                    <a:pt x="1" y="1"/>
                  </a:moveTo>
                  <a:cubicBezTo>
                    <a:pt x="10" y="5"/>
                    <a:pt x="19" y="7"/>
                    <a:pt x="25" y="7"/>
                  </a:cubicBezTo>
                  <a:cubicBezTo>
                    <a:pt x="32" y="7"/>
                    <a:pt x="36" y="5"/>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8"/>
            <p:cNvSpPr/>
            <p:nvPr/>
          </p:nvSpPr>
          <p:spPr>
            <a:xfrm rot="-6049856">
              <a:off x="7813574" y="402007"/>
              <a:ext cx="23410" cy="9486"/>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8"/>
            <p:cNvSpPr/>
            <p:nvPr/>
          </p:nvSpPr>
          <p:spPr>
            <a:xfrm rot="-6049856">
              <a:off x="8020660" y="291893"/>
              <a:ext cx="10033" cy="4065"/>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8"/>
            <p:cNvSpPr/>
            <p:nvPr/>
          </p:nvSpPr>
          <p:spPr>
            <a:xfrm rot="-6049856">
              <a:off x="8022327" y="247297"/>
              <a:ext cx="7525" cy="5421"/>
            </a:xfrm>
            <a:custGeom>
              <a:rect b="b" l="l" r="r" t="t"/>
              <a:pathLst>
                <a:path extrusionOk="0" h="36" w="54">
                  <a:moveTo>
                    <a:pt x="54" y="0"/>
                  </a:moveTo>
                  <a:lnTo>
                    <a:pt x="1" y="35"/>
                  </a:lnTo>
                  <a:cubicBezTo>
                    <a:pt x="19" y="27"/>
                    <a:pt x="36" y="18"/>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8"/>
            <p:cNvSpPr/>
            <p:nvPr/>
          </p:nvSpPr>
          <p:spPr>
            <a:xfrm rot="-6049856">
              <a:off x="8326084" y="158709"/>
              <a:ext cx="11287" cy="4216"/>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8"/>
            <p:cNvSpPr/>
            <p:nvPr/>
          </p:nvSpPr>
          <p:spPr>
            <a:xfrm rot="-6049856">
              <a:off x="7628382" y="423851"/>
              <a:ext cx="14910" cy="9486"/>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8"/>
            <p:cNvSpPr/>
            <p:nvPr/>
          </p:nvSpPr>
          <p:spPr>
            <a:xfrm rot="-6049856">
              <a:off x="8224914" y="307961"/>
              <a:ext cx="6271" cy="3313"/>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8"/>
            <p:cNvSpPr/>
            <p:nvPr/>
          </p:nvSpPr>
          <p:spPr>
            <a:xfrm rot="-6049856">
              <a:off x="7642501" y="430941"/>
              <a:ext cx="10033" cy="10841"/>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8"/>
            <p:cNvSpPr/>
            <p:nvPr/>
          </p:nvSpPr>
          <p:spPr>
            <a:xfrm rot="-6049856">
              <a:off x="8752867" y="97558"/>
              <a:ext cx="1393" cy="151"/>
            </a:xfrm>
            <a:custGeom>
              <a:rect b="b" l="l" r="r" t="t"/>
              <a:pathLst>
                <a:path extrusionOk="0" h="1" w="10">
                  <a:moveTo>
                    <a:pt x="9" y="1"/>
                  </a:moveTo>
                  <a:cubicBezTo>
                    <a:pt x="9" y="1"/>
                    <a:pt x="9" y="1"/>
                    <a:pt x="1"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8"/>
            <p:cNvSpPr/>
            <p:nvPr/>
          </p:nvSpPr>
          <p:spPr>
            <a:xfrm rot="-6049856">
              <a:off x="8900782" y="166543"/>
              <a:ext cx="2090" cy="4216"/>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8"/>
            <p:cNvSpPr/>
            <p:nvPr/>
          </p:nvSpPr>
          <p:spPr>
            <a:xfrm rot="-6049856">
              <a:off x="7665037" y="360654"/>
              <a:ext cx="2508" cy="1506"/>
            </a:xfrm>
            <a:custGeom>
              <a:rect b="b" l="l" r="r" t="t"/>
              <a:pathLst>
                <a:path extrusionOk="0" h="10" w="18">
                  <a:moveTo>
                    <a:pt x="0" y="10"/>
                  </a:moveTo>
                  <a:lnTo>
                    <a:pt x="0" y="10"/>
                  </a:lnTo>
                  <a:cubicBezTo>
                    <a:pt x="18" y="1"/>
                    <a:pt x="18"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8"/>
            <p:cNvSpPr/>
            <p:nvPr/>
          </p:nvSpPr>
          <p:spPr>
            <a:xfrm rot="-6049856">
              <a:off x="8536521" y="167591"/>
              <a:ext cx="3762" cy="2710"/>
            </a:xfrm>
            <a:custGeom>
              <a:rect b="b" l="l" r="r" t="t"/>
              <a:pathLst>
                <a:path extrusionOk="0" h="18" w="27">
                  <a:moveTo>
                    <a:pt x="1" y="1"/>
                  </a:moveTo>
                  <a:cubicBezTo>
                    <a:pt x="17" y="13"/>
                    <a:pt x="24" y="17"/>
                    <a:pt x="25" y="17"/>
                  </a:cubicBezTo>
                  <a:cubicBezTo>
                    <a:pt x="26" y="17"/>
                    <a:pt x="19"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8"/>
            <p:cNvSpPr/>
            <p:nvPr/>
          </p:nvSpPr>
          <p:spPr>
            <a:xfrm rot="-6049856">
              <a:off x="7870088" y="272849"/>
              <a:ext cx="139" cy="1355"/>
            </a:xfrm>
            <a:custGeom>
              <a:rect b="b" l="l" r="r" t="t"/>
              <a:pathLst>
                <a:path extrusionOk="0" h="9" w="1">
                  <a:moveTo>
                    <a:pt x="0" y="9"/>
                  </a:moveTo>
                  <a:cubicBezTo>
                    <a:pt x="0" y="9"/>
                    <a:pt x="0" y="0"/>
                    <a:pt x="0" y="0"/>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8"/>
            <p:cNvSpPr/>
            <p:nvPr/>
          </p:nvSpPr>
          <p:spPr>
            <a:xfrm rot="-6049856">
              <a:off x="7856527" y="278801"/>
              <a:ext cx="40829" cy="10690"/>
            </a:xfrm>
            <a:custGeom>
              <a:rect b="b" l="l" r="r" t="t"/>
              <a:pathLst>
                <a:path extrusionOk="0" h="71" w="293">
                  <a:moveTo>
                    <a:pt x="230" y="0"/>
                  </a:moveTo>
                  <a:lnTo>
                    <a:pt x="1" y="27"/>
                  </a:lnTo>
                  <a:lnTo>
                    <a:pt x="292" y="71"/>
                  </a:lnTo>
                  <a:cubicBezTo>
                    <a:pt x="195" y="44"/>
                    <a:pt x="204" y="27"/>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8"/>
            <p:cNvSpPr/>
            <p:nvPr/>
          </p:nvSpPr>
          <p:spPr>
            <a:xfrm rot="-6049856">
              <a:off x="8138188" y="-446493"/>
              <a:ext cx="188398" cy="1405420"/>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8"/>
            <p:cNvSpPr/>
            <p:nvPr/>
          </p:nvSpPr>
          <p:spPr>
            <a:xfrm rot="-6049856">
              <a:off x="7550703" y="428587"/>
              <a:ext cx="11148" cy="1656"/>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8"/>
            <p:cNvSpPr/>
            <p:nvPr/>
          </p:nvSpPr>
          <p:spPr>
            <a:xfrm rot="-6049856">
              <a:off x="8156097" y="209622"/>
              <a:ext cx="21041" cy="8131"/>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8"/>
            <p:cNvSpPr/>
            <p:nvPr/>
          </p:nvSpPr>
          <p:spPr>
            <a:xfrm rot="-6049856">
              <a:off x="8006034" y="267706"/>
              <a:ext cx="8779" cy="6776"/>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8"/>
            <p:cNvSpPr/>
            <p:nvPr/>
          </p:nvSpPr>
          <p:spPr>
            <a:xfrm rot="-6049856">
              <a:off x="7580377" y="439046"/>
              <a:ext cx="3066" cy="2710"/>
            </a:xfrm>
            <a:custGeom>
              <a:rect b="b" l="l" r="r" t="t"/>
              <a:pathLst>
                <a:path extrusionOk="0" h="18" w="22">
                  <a:moveTo>
                    <a:pt x="13" y="0"/>
                  </a:moveTo>
                  <a:cubicBezTo>
                    <a:pt x="8" y="10"/>
                    <a:pt x="0" y="17"/>
                    <a:pt x="0" y="17"/>
                  </a:cubicBezTo>
                  <a:cubicBezTo>
                    <a:pt x="0" y="17"/>
                    <a:pt x="6" y="12"/>
                    <a:pt x="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8"/>
            <p:cNvSpPr/>
            <p:nvPr/>
          </p:nvSpPr>
          <p:spPr>
            <a:xfrm rot="-6049856">
              <a:off x="7567575" y="434907"/>
              <a:ext cx="8779" cy="5571"/>
            </a:xfrm>
            <a:custGeom>
              <a:rect b="b" l="l" r="r" t="t"/>
              <a:pathLst>
                <a:path extrusionOk="0" h="37" w="63">
                  <a:moveTo>
                    <a:pt x="1" y="1"/>
                  </a:moveTo>
                  <a:cubicBezTo>
                    <a:pt x="27" y="10"/>
                    <a:pt x="27" y="18"/>
                    <a:pt x="18" y="36"/>
                  </a:cubicBezTo>
                  <a:cubicBezTo>
                    <a:pt x="45" y="36"/>
                    <a:pt x="62" y="18"/>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8"/>
            <p:cNvSpPr/>
            <p:nvPr/>
          </p:nvSpPr>
          <p:spPr>
            <a:xfrm rot="-6049856">
              <a:off x="8574534" y="240611"/>
              <a:ext cx="5156" cy="3313"/>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8"/>
            <p:cNvSpPr/>
            <p:nvPr/>
          </p:nvSpPr>
          <p:spPr>
            <a:xfrm rot="-6049856">
              <a:off x="8020359" y="254220"/>
              <a:ext cx="7525" cy="2259"/>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8"/>
            <p:cNvSpPr/>
            <p:nvPr/>
          </p:nvSpPr>
          <p:spPr>
            <a:xfrm rot="-6049856">
              <a:off x="8329229" y="167183"/>
              <a:ext cx="2508" cy="1506"/>
            </a:xfrm>
            <a:custGeom>
              <a:rect b="b" l="l" r="r" t="t"/>
              <a:pathLst>
                <a:path extrusionOk="0" h="10" w="18">
                  <a:moveTo>
                    <a:pt x="0" y="1"/>
                  </a:moveTo>
                  <a:lnTo>
                    <a:pt x="0" y="9"/>
                  </a:lnTo>
                  <a:lnTo>
                    <a:pt x="18" y="9"/>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8"/>
            <p:cNvSpPr/>
            <p:nvPr/>
          </p:nvSpPr>
          <p:spPr>
            <a:xfrm rot="-6049856">
              <a:off x="7694137" y="308893"/>
              <a:ext cx="6271" cy="4216"/>
            </a:xfrm>
            <a:custGeom>
              <a:rect b="b" l="l" r="r" t="t"/>
              <a:pathLst>
                <a:path extrusionOk="0" h="28" w="45">
                  <a:moveTo>
                    <a:pt x="45" y="1"/>
                  </a:moveTo>
                  <a:cubicBezTo>
                    <a:pt x="27" y="19"/>
                    <a:pt x="18" y="27"/>
                    <a:pt x="1" y="27"/>
                  </a:cubicBezTo>
                  <a:cubicBezTo>
                    <a:pt x="18" y="27"/>
                    <a:pt x="36" y="19"/>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8"/>
            <p:cNvSpPr/>
            <p:nvPr/>
          </p:nvSpPr>
          <p:spPr>
            <a:xfrm rot="-6049856">
              <a:off x="7552614" y="449056"/>
              <a:ext cx="17976" cy="6776"/>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8"/>
            <p:cNvSpPr/>
            <p:nvPr/>
          </p:nvSpPr>
          <p:spPr>
            <a:xfrm rot="-6049856">
              <a:off x="7605507" y="377117"/>
              <a:ext cx="11148" cy="8432"/>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8"/>
            <p:cNvSpPr/>
            <p:nvPr/>
          </p:nvSpPr>
          <p:spPr>
            <a:xfrm rot="-6049856">
              <a:off x="7573375" y="358127"/>
              <a:ext cx="14910" cy="4216"/>
            </a:xfrm>
            <a:custGeom>
              <a:rect b="b" l="l" r="r" t="t"/>
              <a:pathLst>
                <a:path extrusionOk="0" h="28" w="107">
                  <a:moveTo>
                    <a:pt x="63" y="1"/>
                  </a:moveTo>
                  <a:cubicBezTo>
                    <a:pt x="45" y="18"/>
                    <a:pt x="27" y="18"/>
                    <a:pt x="1" y="27"/>
                  </a:cubicBezTo>
                  <a:lnTo>
                    <a:pt x="107" y="27"/>
                  </a:ln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8"/>
            <p:cNvSpPr/>
            <p:nvPr/>
          </p:nvSpPr>
          <p:spPr>
            <a:xfrm rot="-6049856">
              <a:off x="7594109" y="340304"/>
              <a:ext cx="11705" cy="8281"/>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8"/>
            <p:cNvSpPr/>
            <p:nvPr/>
          </p:nvSpPr>
          <p:spPr>
            <a:xfrm rot="-6049856">
              <a:off x="7703184" y="359203"/>
              <a:ext cx="25919" cy="1506"/>
            </a:xfrm>
            <a:custGeom>
              <a:rect b="b" l="l" r="r" t="t"/>
              <a:pathLst>
                <a:path extrusionOk="0" h="10" w="186">
                  <a:moveTo>
                    <a:pt x="0" y="1"/>
                  </a:moveTo>
                  <a:lnTo>
                    <a:pt x="185" y="9"/>
                  </a:lnTo>
                  <a:lnTo>
                    <a:pt x="1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8"/>
            <p:cNvSpPr/>
            <p:nvPr/>
          </p:nvSpPr>
          <p:spPr>
            <a:xfrm rot="-6049856">
              <a:off x="7784399" y="270778"/>
              <a:ext cx="26058" cy="12046"/>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8"/>
            <p:cNvSpPr/>
            <p:nvPr/>
          </p:nvSpPr>
          <p:spPr>
            <a:xfrm rot="-6049856">
              <a:off x="7796622" y="290203"/>
              <a:ext cx="3762" cy="2861"/>
            </a:xfrm>
            <a:custGeom>
              <a:rect b="b" l="l" r="r" t="t"/>
              <a:pathLst>
                <a:path extrusionOk="0" h="19" w="27">
                  <a:moveTo>
                    <a:pt x="0" y="1"/>
                  </a:moveTo>
                  <a:cubicBezTo>
                    <a:pt x="9" y="9"/>
                    <a:pt x="18" y="9"/>
                    <a:pt x="27" y="18"/>
                  </a:cubicBezTo>
                  <a:cubicBezTo>
                    <a:pt x="27" y="9"/>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8"/>
            <p:cNvSpPr/>
            <p:nvPr/>
          </p:nvSpPr>
          <p:spPr>
            <a:xfrm rot="-6049856">
              <a:off x="8927606" y="171032"/>
              <a:ext cx="7525" cy="6776"/>
            </a:xfrm>
            <a:custGeom>
              <a:rect b="b" l="l" r="r" t="t"/>
              <a:pathLst>
                <a:path extrusionOk="0" h="45" w="54">
                  <a:moveTo>
                    <a:pt x="35" y="1"/>
                  </a:moveTo>
                  <a:lnTo>
                    <a:pt x="0" y="45"/>
                  </a:lnTo>
                  <a:lnTo>
                    <a:pt x="0" y="45"/>
                  </a:lnTo>
                  <a:lnTo>
                    <a:pt x="53" y="9"/>
                  </a:lnTo>
                  <a:lnTo>
                    <a:pt x="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8"/>
            <p:cNvSpPr/>
            <p:nvPr/>
          </p:nvSpPr>
          <p:spPr>
            <a:xfrm rot="-6049856">
              <a:off x="8929381" y="157491"/>
              <a:ext cx="16164" cy="5421"/>
            </a:xfrm>
            <a:custGeom>
              <a:rect b="b" l="l" r="r" t="t"/>
              <a:pathLst>
                <a:path extrusionOk="0" h="36" w="116">
                  <a:moveTo>
                    <a:pt x="116" y="0"/>
                  </a:moveTo>
                  <a:lnTo>
                    <a:pt x="1" y="18"/>
                  </a:lnTo>
                  <a:lnTo>
                    <a:pt x="107" y="36"/>
                  </a:lnTo>
                  <a:cubicBezTo>
                    <a:pt x="98" y="27"/>
                    <a:pt x="89" y="9"/>
                    <a:pt x="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8"/>
            <p:cNvSpPr/>
            <p:nvPr/>
          </p:nvSpPr>
          <p:spPr>
            <a:xfrm rot="-6049856">
              <a:off x="8139314" y="187162"/>
              <a:ext cx="8779" cy="4216"/>
            </a:xfrm>
            <a:custGeom>
              <a:rect b="b" l="l" r="r" t="t"/>
              <a:pathLst>
                <a:path extrusionOk="0" h="28" w="63">
                  <a:moveTo>
                    <a:pt x="36" y="1"/>
                  </a:moveTo>
                  <a:cubicBezTo>
                    <a:pt x="10" y="1"/>
                    <a:pt x="10" y="10"/>
                    <a:pt x="1" y="27"/>
                  </a:cubicBez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8"/>
            <p:cNvSpPr/>
            <p:nvPr/>
          </p:nvSpPr>
          <p:spPr>
            <a:xfrm rot="-6049856">
              <a:off x="8213435" y="188236"/>
              <a:ext cx="13656" cy="2710"/>
            </a:xfrm>
            <a:custGeom>
              <a:rect b="b" l="l" r="r" t="t"/>
              <a:pathLst>
                <a:path extrusionOk="0" h="18" w="98">
                  <a:moveTo>
                    <a:pt x="97" y="0"/>
                  </a:moveTo>
                  <a:lnTo>
                    <a:pt x="0" y="18"/>
                  </a:lnTo>
                  <a:lnTo>
                    <a:pt x="97" y="9"/>
                  </a:lnTo>
                  <a:lnTo>
                    <a:pt x="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28"/>
            <p:cNvSpPr/>
            <p:nvPr/>
          </p:nvSpPr>
          <p:spPr>
            <a:xfrm rot="-6049856">
              <a:off x="8269725" y="156330"/>
              <a:ext cx="16025" cy="9486"/>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7" name="Google Shape;6807;p28"/>
          <p:cNvSpPr/>
          <p:nvPr/>
        </p:nvSpPr>
        <p:spPr>
          <a:xfrm rot="-1528266">
            <a:off x="462036" y="610506"/>
            <a:ext cx="161295" cy="117711"/>
          </a:xfrm>
          <a:custGeom>
            <a:rect b="b" l="l" r="r" t="t"/>
            <a:pathLst>
              <a:path extrusionOk="0" h="1083" w="1484">
                <a:moveTo>
                  <a:pt x="335" y="1"/>
                </a:moveTo>
                <a:cubicBezTo>
                  <a:pt x="160" y="1"/>
                  <a:pt x="1" y="197"/>
                  <a:pt x="149" y="389"/>
                </a:cubicBezTo>
                <a:cubicBezTo>
                  <a:pt x="211" y="459"/>
                  <a:pt x="281" y="486"/>
                  <a:pt x="361" y="530"/>
                </a:cubicBezTo>
                <a:cubicBezTo>
                  <a:pt x="467" y="592"/>
                  <a:pt x="564" y="653"/>
                  <a:pt x="670" y="724"/>
                </a:cubicBezTo>
                <a:cubicBezTo>
                  <a:pt x="758" y="795"/>
                  <a:pt x="847" y="874"/>
                  <a:pt x="944" y="936"/>
                </a:cubicBezTo>
                <a:cubicBezTo>
                  <a:pt x="1023" y="971"/>
                  <a:pt x="1112" y="998"/>
                  <a:pt x="1173" y="1051"/>
                </a:cubicBezTo>
                <a:cubicBezTo>
                  <a:pt x="1202" y="1073"/>
                  <a:pt x="1233" y="1082"/>
                  <a:pt x="1263" y="1082"/>
                </a:cubicBezTo>
                <a:cubicBezTo>
                  <a:pt x="1380" y="1082"/>
                  <a:pt x="1484" y="940"/>
                  <a:pt x="1421" y="821"/>
                </a:cubicBezTo>
                <a:cubicBezTo>
                  <a:pt x="1332" y="662"/>
                  <a:pt x="1138" y="574"/>
                  <a:pt x="1006" y="450"/>
                </a:cubicBezTo>
                <a:cubicBezTo>
                  <a:pt x="926" y="380"/>
                  <a:pt x="838" y="309"/>
                  <a:pt x="758" y="247"/>
                </a:cubicBezTo>
                <a:cubicBezTo>
                  <a:pt x="714" y="221"/>
                  <a:pt x="679" y="185"/>
                  <a:pt x="635" y="159"/>
                </a:cubicBezTo>
                <a:cubicBezTo>
                  <a:pt x="641" y="159"/>
                  <a:pt x="564" y="99"/>
                  <a:pt x="543" y="99"/>
                </a:cubicBezTo>
                <a:cubicBezTo>
                  <a:pt x="536" y="99"/>
                  <a:pt x="535" y="106"/>
                  <a:pt x="546" y="124"/>
                </a:cubicBezTo>
                <a:cubicBezTo>
                  <a:pt x="488" y="36"/>
                  <a:pt x="410"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8"/>
          <p:cNvSpPr/>
          <p:nvPr/>
        </p:nvSpPr>
        <p:spPr>
          <a:xfrm rot="-1528266">
            <a:off x="667560" y="898205"/>
            <a:ext cx="144883" cy="98581"/>
          </a:xfrm>
          <a:custGeom>
            <a:rect b="b" l="l" r="r" t="t"/>
            <a:pathLst>
              <a:path extrusionOk="0" h="907" w="1333">
                <a:moveTo>
                  <a:pt x="323" y="0"/>
                </a:moveTo>
                <a:cubicBezTo>
                  <a:pt x="164" y="0"/>
                  <a:pt x="1" y="179"/>
                  <a:pt x="100" y="335"/>
                </a:cubicBezTo>
                <a:cubicBezTo>
                  <a:pt x="171" y="432"/>
                  <a:pt x="233" y="450"/>
                  <a:pt x="339" y="485"/>
                </a:cubicBezTo>
                <a:cubicBezTo>
                  <a:pt x="427" y="521"/>
                  <a:pt x="524" y="583"/>
                  <a:pt x="603" y="627"/>
                </a:cubicBezTo>
                <a:cubicBezTo>
                  <a:pt x="780" y="715"/>
                  <a:pt x="983" y="794"/>
                  <a:pt x="1151" y="892"/>
                </a:cubicBezTo>
                <a:cubicBezTo>
                  <a:pt x="1169" y="902"/>
                  <a:pt x="1188" y="906"/>
                  <a:pt x="1208" y="906"/>
                </a:cubicBezTo>
                <a:cubicBezTo>
                  <a:pt x="1272" y="906"/>
                  <a:pt x="1332" y="854"/>
                  <a:pt x="1319" y="786"/>
                </a:cubicBezTo>
                <a:cubicBezTo>
                  <a:pt x="1275" y="618"/>
                  <a:pt x="1071" y="485"/>
                  <a:pt x="939" y="379"/>
                </a:cubicBezTo>
                <a:cubicBezTo>
                  <a:pt x="851" y="309"/>
                  <a:pt x="745" y="238"/>
                  <a:pt x="656" y="168"/>
                </a:cubicBezTo>
                <a:cubicBezTo>
                  <a:pt x="586" y="123"/>
                  <a:pt x="489" y="70"/>
                  <a:pt x="436" y="35"/>
                </a:cubicBezTo>
                <a:cubicBezTo>
                  <a:pt x="401" y="11"/>
                  <a:pt x="362" y="0"/>
                  <a:pt x="3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8"/>
          <p:cNvSpPr/>
          <p:nvPr/>
        </p:nvSpPr>
        <p:spPr>
          <a:xfrm rot="-1528266">
            <a:off x="1602008" y="364458"/>
            <a:ext cx="144557" cy="99016"/>
          </a:xfrm>
          <a:custGeom>
            <a:rect b="b" l="l" r="r" t="t"/>
            <a:pathLst>
              <a:path extrusionOk="0" h="911" w="1330">
                <a:moveTo>
                  <a:pt x="319" y="1"/>
                </a:moveTo>
                <a:cubicBezTo>
                  <a:pt x="160" y="1"/>
                  <a:pt x="0" y="183"/>
                  <a:pt x="99" y="331"/>
                </a:cubicBezTo>
                <a:cubicBezTo>
                  <a:pt x="170" y="437"/>
                  <a:pt x="231" y="445"/>
                  <a:pt x="337" y="490"/>
                </a:cubicBezTo>
                <a:cubicBezTo>
                  <a:pt x="426" y="516"/>
                  <a:pt x="514" y="587"/>
                  <a:pt x="602" y="622"/>
                </a:cubicBezTo>
                <a:cubicBezTo>
                  <a:pt x="779" y="719"/>
                  <a:pt x="982" y="790"/>
                  <a:pt x="1150" y="896"/>
                </a:cubicBezTo>
                <a:cubicBezTo>
                  <a:pt x="1166" y="906"/>
                  <a:pt x="1184" y="910"/>
                  <a:pt x="1203" y="910"/>
                </a:cubicBezTo>
                <a:cubicBezTo>
                  <a:pt x="1265" y="910"/>
                  <a:pt x="1329" y="858"/>
                  <a:pt x="1309" y="790"/>
                </a:cubicBezTo>
                <a:cubicBezTo>
                  <a:pt x="1273" y="613"/>
                  <a:pt x="1061" y="490"/>
                  <a:pt x="938" y="384"/>
                </a:cubicBezTo>
                <a:cubicBezTo>
                  <a:pt x="849" y="304"/>
                  <a:pt x="743" y="242"/>
                  <a:pt x="646" y="172"/>
                </a:cubicBezTo>
                <a:cubicBezTo>
                  <a:pt x="585" y="119"/>
                  <a:pt x="479" y="75"/>
                  <a:pt x="434" y="39"/>
                </a:cubicBezTo>
                <a:cubicBezTo>
                  <a:pt x="399" y="12"/>
                  <a:pt x="359" y="1"/>
                  <a:pt x="3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8"/>
          <p:cNvSpPr/>
          <p:nvPr/>
        </p:nvSpPr>
        <p:spPr>
          <a:xfrm rot="-1528266">
            <a:off x="426789" y="780491"/>
            <a:ext cx="129666" cy="97386"/>
          </a:xfrm>
          <a:custGeom>
            <a:rect b="b" l="l" r="r" t="t"/>
            <a:pathLst>
              <a:path extrusionOk="0" h="896" w="1193">
                <a:moveTo>
                  <a:pt x="320" y="1"/>
                </a:moveTo>
                <a:cubicBezTo>
                  <a:pt x="145" y="1"/>
                  <a:pt x="1" y="207"/>
                  <a:pt x="142" y="388"/>
                </a:cubicBezTo>
                <a:cubicBezTo>
                  <a:pt x="265" y="538"/>
                  <a:pt x="504" y="626"/>
                  <a:pt x="663" y="741"/>
                </a:cubicBezTo>
                <a:cubicBezTo>
                  <a:pt x="749" y="797"/>
                  <a:pt x="883" y="896"/>
                  <a:pt x="1001" y="896"/>
                </a:cubicBezTo>
                <a:cubicBezTo>
                  <a:pt x="1052" y="896"/>
                  <a:pt x="1100" y="877"/>
                  <a:pt x="1140" y="830"/>
                </a:cubicBezTo>
                <a:cubicBezTo>
                  <a:pt x="1140" y="821"/>
                  <a:pt x="1148" y="821"/>
                  <a:pt x="1148" y="812"/>
                </a:cubicBezTo>
                <a:cubicBezTo>
                  <a:pt x="1184" y="768"/>
                  <a:pt x="1192" y="679"/>
                  <a:pt x="1157" y="626"/>
                </a:cubicBezTo>
                <a:cubicBezTo>
                  <a:pt x="1078" y="503"/>
                  <a:pt x="945" y="423"/>
                  <a:pt x="830" y="335"/>
                </a:cubicBezTo>
                <a:cubicBezTo>
                  <a:pt x="716" y="238"/>
                  <a:pt x="592" y="167"/>
                  <a:pt x="486" y="70"/>
                </a:cubicBezTo>
                <a:cubicBezTo>
                  <a:pt x="433" y="21"/>
                  <a:pt x="375" y="1"/>
                  <a:pt x="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8"/>
          <p:cNvSpPr/>
          <p:nvPr/>
        </p:nvSpPr>
        <p:spPr>
          <a:xfrm rot="-1528266">
            <a:off x="222958" y="481381"/>
            <a:ext cx="130319" cy="102494"/>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8"/>
          <p:cNvSpPr/>
          <p:nvPr/>
        </p:nvSpPr>
        <p:spPr>
          <a:xfrm rot="-1528266">
            <a:off x="277483" y="318071"/>
            <a:ext cx="132710" cy="82278"/>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28"/>
          <p:cNvSpPr/>
          <p:nvPr/>
        </p:nvSpPr>
        <p:spPr>
          <a:xfrm rot="-1528266">
            <a:off x="493329" y="179347"/>
            <a:ext cx="159882" cy="101298"/>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28"/>
          <p:cNvSpPr/>
          <p:nvPr/>
        </p:nvSpPr>
        <p:spPr>
          <a:xfrm rot="-1528266">
            <a:off x="768389" y="324321"/>
            <a:ext cx="139340" cy="63040"/>
          </a:xfrm>
          <a:custGeom>
            <a:rect b="b" l="l" r="r" t="t"/>
            <a:pathLst>
              <a:path extrusionOk="0" h="580" w="1282">
                <a:moveTo>
                  <a:pt x="292" y="1"/>
                </a:moveTo>
                <a:cubicBezTo>
                  <a:pt x="0" y="9"/>
                  <a:pt x="26" y="461"/>
                  <a:pt x="304" y="461"/>
                </a:cubicBezTo>
                <a:cubicBezTo>
                  <a:pt x="311" y="461"/>
                  <a:pt x="319" y="461"/>
                  <a:pt x="327" y="460"/>
                </a:cubicBezTo>
                <a:cubicBezTo>
                  <a:pt x="342" y="459"/>
                  <a:pt x="357" y="458"/>
                  <a:pt x="372" y="458"/>
                </a:cubicBezTo>
                <a:cubicBezTo>
                  <a:pt x="575" y="458"/>
                  <a:pt x="795" y="579"/>
                  <a:pt x="1002" y="579"/>
                </a:cubicBezTo>
                <a:cubicBezTo>
                  <a:pt x="1070" y="579"/>
                  <a:pt x="1137" y="566"/>
                  <a:pt x="1202" y="531"/>
                </a:cubicBezTo>
                <a:cubicBezTo>
                  <a:pt x="1263" y="495"/>
                  <a:pt x="1281" y="389"/>
                  <a:pt x="1237" y="336"/>
                </a:cubicBezTo>
                <a:cubicBezTo>
                  <a:pt x="1140" y="213"/>
                  <a:pt x="937" y="142"/>
                  <a:pt x="787" y="107"/>
                </a:cubicBezTo>
                <a:cubicBezTo>
                  <a:pt x="619" y="72"/>
                  <a:pt x="460" y="1"/>
                  <a:pt x="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8"/>
          <p:cNvSpPr/>
          <p:nvPr/>
        </p:nvSpPr>
        <p:spPr>
          <a:xfrm rot="-1528266">
            <a:off x="1072208" y="340790"/>
            <a:ext cx="140753" cy="89234"/>
          </a:xfrm>
          <a:custGeom>
            <a:rect b="b" l="l" r="r" t="t"/>
            <a:pathLst>
              <a:path extrusionOk="0" h="821" w="1295">
                <a:moveTo>
                  <a:pt x="316" y="1"/>
                </a:moveTo>
                <a:cubicBezTo>
                  <a:pt x="138" y="1"/>
                  <a:pt x="1" y="273"/>
                  <a:pt x="191" y="375"/>
                </a:cubicBezTo>
                <a:cubicBezTo>
                  <a:pt x="403" y="499"/>
                  <a:pt x="597" y="613"/>
                  <a:pt x="818" y="711"/>
                </a:cubicBezTo>
                <a:cubicBezTo>
                  <a:pt x="905" y="754"/>
                  <a:pt x="997" y="820"/>
                  <a:pt x="1091" y="820"/>
                </a:cubicBezTo>
                <a:cubicBezTo>
                  <a:pt x="1129" y="820"/>
                  <a:pt x="1168" y="809"/>
                  <a:pt x="1206" y="781"/>
                </a:cubicBezTo>
                <a:cubicBezTo>
                  <a:pt x="1294" y="728"/>
                  <a:pt x="1233" y="613"/>
                  <a:pt x="1153" y="605"/>
                </a:cubicBezTo>
                <a:cubicBezTo>
                  <a:pt x="1188" y="605"/>
                  <a:pt x="1091" y="534"/>
                  <a:pt x="1074" y="516"/>
                </a:cubicBezTo>
                <a:cubicBezTo>
                  <a:pt x="1003" y="463"/>
                  <a:pt x="932" y="419"/>
                  <a:pt x="862" y="375"/>
                </a:cubicBezTo>
                <a:cubicBezTo>
                  <a:pt x="703" y="269"/>
                  <a:pt x="570" y="145"/>
                  <a:pt x="429" y="39"/>
                </a:cubicBezTo>
                <a:cubicBezTo>
                  <a:pt x="391" y="12"/>
                  <a:pt x="353" y="1"/>
                  <a:pt x="3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8"/>
          <p:cNvSpPr/>
          <p:nvPr/>
        </p:nvSpPr>
        <p:spPr>
          <a:xfrm rot="-1528266">
            <a:off x="1200498" y="483398"/>
            <a:ext cx="117819" cy="86517"/>
          </a:xfrm>
          <a:custGeom>
            <a:rect b="b" l="l" r="r" t="t"/>
            <a:pathLst>
              <a:path extrusionOk="0" h="796" w="1084">
                <a:moveTo>
                  <a:pt x="229" y="1"/>
                </a:moveTo>
                <a:cubicBezTo>
                  <a:pt x="120" y="1"/>
                  <a:pt x="9" y="64"/>
                  <a:pt x="9" y="184"/>
                </a:cubicBezTo>
                <a:cubicBezTo>
                  <a:pt x="0" y="511"/>
                  <a:pt x="380" y="555"/>
                  <a:pt x="610" y="678"/>
                </a:cubicBezTo>
                <a:cubicBezTo>
                  <a:pt x="645" y="696"/>
                  <a:pt x="848" y="795"/>
                  <a:pt x="975" y="795"/>
                </a:cubicBezTo>
                <a:cubicBezTo>
                  <a:pt x="1039" y="795"/>
                  <a:pt x="1084" y="770"/>
                  <a:pt x="1078" y="696"/>
                </a:cubicBezTo>
                <a:cubicBezTo>
                  <a:pt x="1060" y="564"/>
                  <a:pt x="866" y="440"/>
                  <a:pt x="769" y="361"/>
                </a:cubicBezTo>
                <a:cubicBezTo>
                  <a:pt x="698" y="299"/>
                  <a:pt x="610" y="246"/>
                  <a:pt x="530" y="184"/>
                </a:cubicBezTo>
                <a:cubicBezTo>
                  <a:pt x="530" y="184"/>
                  <a:pt x="452" y="130"/>
                  <a:pt x="433" y="125"/>
                </a:cubicBezTo>
                <a:lnTo>
                  <a:pt x="433" y="125"/>
                </a:lnTo>
                <a:cubicBezTo>
                  <a:pt x="413" y="95"/>
                  <a:pt x="397" y="62"/>
                  <a:pt x="371" y="43"/>
                </a:cubicBezTo>
                <a:cubicBezTo>
                  <a:pt x="332" y="14"/>
                  <a:pt x="281" y="1"/>
                  <a:pt x="2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8"/>
          <p:cNvSpPr/>
          <p:nvPr/>
        </p:nvSpPr>
        <p:spPr>
          <a:xfrm rot="-1528266">
            <a:off x="896107" y="486345"/>
            <a:ext cx="145100" cy="73257"/>
          </a:xfrm>
          <a:custGeom>
            <a:rect b="b" l="l" r="r" t="t"/>
            <a:pathLst>
              <a:path extrusionOk="0" h="674" w="1335">
                <a:moveTo>
                  <a:pt x="276" y="0"/>
                </a:moveTo>
                <a:cubicBezTo>
                  <a:pt x="75" y="0"/>
                  <a:pt x="1" y="279"/>
                  <a:pt x="213" y="377"/>
                </a:cubicBezTo>
                <a:cubicBezTo>
                  <a:pt x="310" y="421"/>
                  <a:pt x="425" y="439"/>
                  <a:pt x="540" y="474"/>
                </a:cubicBezTo>
                <a:cubicBezTo>
                  <a:pt x="663" y="518"/>
                  <a:pt x="778" y="562"/>
                  <a:pt x="902" y="606"/>
                </a:cubicBezTo>
                <a:cubicBezTo>
                  <a:pt x="973" y="628"/>
                  <a:pt x="1075" y="674"/>
                  <a:pt x="1165" y="674"/>
                </a:cubicBezTo>
                <a:cubicBezTo>
                  <a:pt x="1220" y="674"/>
                  <a:pt x="1271" y="657"/>
                  <a:pt x="1308" y="606"/>
                </a:cubicBezTo>
                <a:cubicBezTo>
                  <a:pt x="1334" y="562"/>
                  <a:pt x="1308" y="509"/>
                  <a:pt x="1264" y="492"/>
                </a:cubicBezTo>
                <a:cubicBezTo>
                  <a:pt x="1228" y="474"/>
                  <a:pt x="1193" y="430"/>
                  <a:pt x="1158" y="403"/>
                </a:cubicBezTo>
                <a:cubicBezTo>
                  <a:pt x="1070" y="341"/>
                  <a:pt x="972" y="289"/>
                  <a:pt x="875" y="236"/>
                </a:cubicBezTo>
                <a:cubicBezTo>
                  <a:pt x="699" y="156"/>
                  <a:pt x="513" y="50"/>
                  <a:pt x="328" y="6"/>
                </a:cubicBezTo>
                <a:cubicBezTo>
                  <a:pt x="310" y="2"/>
                  <a:pt x="292" y="0"/>
                  <a:pt x="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8"/>
          <p:cNvSpPr/>
          <p:nvPr/>
        </p:nvSpPr>
        <p:spPr>
          <a:xfrm rot="-1528266">
            <a:off x="1059669" y="651675"/>
            <a:ext cx="108255" cy="61083"/>
          </a:xfrm>
          <a:custGeom>
            <a:rect b="b" l="l" r="r" t="t"/>
            <a:pathLst>
              <a:path extrusionOk="0" h="562" w="996">
                <a:moveTo>
                  <a:pt x="232" y="1"/>
                </a:moveTo>
                <a:cubicBezTo>
                  <a:pt x="109" y="1"/>
                  <a:pt x="0" y="129"/>
                  <a:pt x="51" y="252"/>
                </a:cubicBezTo>
                <a:cubicBezTo>
                  <a:pt x="113" y="428"/>
                  <a:pt x="289" y="463"/>
                  <a:pt x="457" y="490"/>
                </a:cubicBezTo>
                <a:cubicBezTo>
                  <a:pt x="578" y="511"/>
                  <a:pt x="716" y="561"/>
                  <a:pt x="844" y="561"/>
                </a:cubicBezTo>
                <a:cubicBezTo>
                  <a:pt x="875" y="561"/>
                  <a:pt x="905" y="559"/>
                  <a:pt x="934" y="552"/>
                </a:cubicBezTo>
                <a:cubicBezTo>
                  <a:pt x="987" y="543"/>
                  <a:pt x="996" y="463"/>
                  <a:pt x="960" y="437"/>
                </a:cubicBezTo>
                <a:cubicBezTo>
                  <a:pt x="845" y="349"/>
                  <a:pt x="731" y="278"/>
                  <a:pt x="607" y="207"/>
                </a:cubicBezTo>
                <a:cubicBezTo>
                  <a:pt x="501" y="154"/>
                  <a:pt x="422" y="75"/>
                  <a:pt x="316" y="22"/>
                </a:cubicBezTo>
                <a:cubicBezTo>
                  <a:pt x="288" y="7"/>
                  <a:pt x="259"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8"/>
          <p:cNvSpPr/>
          <p:nvPr/>
        </p:nvSpPr>
        <p:spPr>
          <a:xfrm rot="-1528266">
            <a:off x="1454293" y="631695"/>
            <a:ext cx="108255" cy="62062"/>
          </a:xfrm>
          <a:custGeom>
            <a:rect b="b" l="l" r="r" t="t"/>
            <a:pathLst>
              <a:path extrusionOk="0" h="571" w="996">
                <a:moveTo>
                  <a:pt x="232" y="1"/>
                </a:moveTo>
                <a:cubicBezTo>
                  <a:pt x="109" y="1"/>
                  <a:pt x="1" y="131"/>
                  <a:pt x="51" y="260"/>
                </a:cubicBezTo>
                <a:cubicBezTo>
                  <a:pt x="113" y="428"/>
                  <a:pt x="281" y="472"/>
                  <a:pt x="448" y="499"/>
                </a:cubicBezTo>
                <a:cubicBezTo>
                  <a:pt x="570" y="520"/>
                  <a:pt x="714" y="570"/>
                  <a:pt x="844" y="570"/>
                </a:cubicBezTo>
                <a:cubicBezTo>
                  <a:pt x="875" y="570"/>
                  <a:pt x="905" y="568"/>
                  <a:pt x="934" y="561"/>
                </a:cubicBezTo>
                <a:cubicBezTo>
                  <a:pt x="978" y="543"/>
                  <a:pt x="996" y="472"/>
                  <a:pt x="952" y="437"/>
                </a:cubicBezTo>
                <a:cubicBezTo>
                  <a:pt x="846" y="349"/>
                  <a:pt x="731" y="278"/>
                  <a:pt x="607" y="216"/>
                </a:cubicBezTo>
                <a:cubicBezTo>
                  <a:pt x="501" y="155"/>
                  <a:pt x="413" y="75"/>
                  <a:pt x="316" y="22"/>
                </a:cubicBezTo>
                <a:cubicBezTo>
                  <a:pt x="288" y="8"/>
                  <a:pt x="260"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8"/>
          <p:cNvSpPr/>
          <p:nvPr/>
        </p:nvSpPr>
        <p:spPr>
          <a:xfrm rot="-1528266">
            <a:off x="120138" y="623733"/>
            <a:ext cx="133036" cy="100212"/>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8"/>
          <p:cNvSpPr/>
          <p:nvPr/>
        </p:nvSpPr>
        <p:spPr>
          <a:xfrm rot="-1528266">
            <a:off x="-69531" y="454053"/>
            <a:ext cx="130210" cy="105863"/>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8"/>
          <p:cNvSpPr/>
          <p:nvPr/>
        </p:nvSpPr>
        <p:spPr>
          <a:xfrm rot="-1528266">
            <a:off x="-13470" y="207429"/>
            <a:ext cx="114776" cy="118689"/>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8"/>
          <p:cNvSpPr/>
          <p:nvPr/>
        </p:nvSpPr>
        <p:spPr>
          <a:xfrm rot="-1528266">
            <a:off x="14684" y="-11098"/>
            <a:ext cx="169229" cy="109668"/>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8"/>
          <p:cNvSpPr/>
          <p:nvPr/>
        </p:nvSpPr>
        <p:spPr>
          <a:xfrm rot="-1528266">
            <a:off x="814676" y="142697"/>
            <a:ext cx="137601" cy="76626"/>
          </a:xfrm>
          <a:custGeom>
            <a:rect b="b" l="l" r="r" t="t"/>
            <a:pathLst>
              <a:path extrusionOk="0" h="705" w="1266">
                <a:moveTo>
                  <a:pt x="160" y="1"/>
                </a:moveTo>
                <a:cubicBezTo>
                  <a:pt x="148" y="1"/>
                  <a:pt x="136" y="1"/>
                  <a:pt x="125" y="3"/>
                </a:cubicBezTo>
                <a:cubicBezTo>
                  <a:pt x="54" y="11"/>
                  <a:pt x="1" y="64"/>
                  <a:pt x="27" y="135"/>
                </a:cubicBezTo>
                <a:cubicBezTo>
                  <a:pt x="45" y="206"/>
                  <a:pt x="89" y="232"/>
                  <a:pt x="151" y="267"/>
                </a:cubicBezTo>
                <a:cubicBezTo>
                  <a:pt x="248" y="338"/>
                  <a:pt x="345" y="400"/>
                  <a:pt x="442" y="462"/>
                </a:cubicBezTo>
                <a:cubicBezTo>
                  <a:pt x="610" y="568"/>
                  <a:pt x="778" y="621"/>
                  <a:pt x="955" y="691"/>
                </a:cubicBezTo>
                <a:cubicBezTo>
                  <a:pt x="978" y="700"/>
                  <a:pt x="1000" y="704"/>
                  <a:pt x="1021" y="704"/>
                </a:cubicBezTo>
                <a:cubicBezTo>
                  <a:pt x="1182" y="704"/>
                  <a:pt x="1265" y="455"/>
                  <a:pt x="1140" y="338"/>
                </a:cubicBezTo>
                <a:cubicBezTo>
                  <a:pt x="1078" y="276"/>
                  <a:pt x="1025" y="276"/>
                  <a:pt x="937" y="259"/>
                </a:cubicBezTo>
                <a:cubicBezTo>
                  <a:pt x="831" y="241"/>
                  <a:pt x="734" y="197"/>
                  <a:pt x="646" y="162"/>
                </a:cubicBezTo>
                <a:cubicBezTo>
                  <a:pt x="498" y="104"/>
                  <a:pt x="319" y="1"/>
                  <a:pt x="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8"/>
          <p:cNvSpPr/>
          <p:nvPr/>
        </p:nvSpPr>
        <p:spPr>
          <a:xfrm rot="-1528266">
            <a:off x="1037666" y="141399"/>
            <a:ext cx="131840" cy="79126"/>
          </a:xfrm>
          <a:custGeom>
            <a:rect b="b" l="l" r="r" t="t"/>
            <a:pathLst>
              <a:path extrusionOk="0" h="728" w="1213">
                <a:moveTo>
                  <a:pt x="134" y="0"/>
                </a:moveTo>
                <a:cubicBezTo>
                  <a:pt x="105" y="0"/>
                  <a:pt x="78" y="5"/>
                  <a:pt x="53" y="18"/>
                </a:cubicBezTo>
                <a:cubicBezTo>
                  <a:pt x="27" y="35"/>
                  <a:pt x="0" y="71"/>
                  <a:pt x="9" y="106"/>
                </a:cubicBezTo>
                <a:cubicBezTo>
                  <a:pt x="53" y="238"/>
                  <a:pt x="159" y="318"/>
                  <a:pt x="265" y="406"/>
                </a:cubicBezTo>
                <a:cubicBezTo>
                  <a:pt x="433" y="539"/>
                  <a:pt x="610" y="618"/>
                  <a:pt x="804" y="706"/>
                </a:cubicBezTo>
                <a:cubicBezTo>
                  <a:pt x="834" y="721"/>
                  <a:pt x="864" y="727"/>
                  <a:pt x="891" y="727"/>
                </a:cubicBezTo>
                <a:cubicBezTo>
                  <a:pt x="1103" y="727"/>
                  <a:pt x="1213" y="353"/>
                  <a:pt x="963" y="283"/>
                </a:cubicBezTo>
                <a:cubicBezTo>
                  <a:pt x="768" y="221"/>
                  <a:pt x="583" y="177"/>
                  <a:pt x="406" y="88"/>
                </a:cubicBezTo>
                <a:cubicBezTo>
                  <a:pt x="332" y="55"/>
                  <a:pt x="227" y="0"/>
                  <a:pt x="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8"/>
          <p:cNvSpPr/>
          <p:nvPr/>
        </p:nvSpPr>
        <p:spPr>
          <a:xfrm rot="-1528266">
            <a:off x="1276508" y="207667"/>
            <a:ext cx="134883" cy="75756"/>
          </a:xfrm>
          <a:custGeom>
            <a:rect b="b" l="l" r="r" t="t"/>
            <a:pathLst>
              <a:path extrusionOk="0" h="697" w="1241">
                <a:moveTo>
                  <a:pt x="150" y="1"/>
                </a:moveTo>
                <a:cubicBezTo>
                  <a:pt x="57" y="1"/>
                  <a:pt x="0" y="107"/>
                  <a:pt x="39" y="192"/>
                </a:cubicBezTo>
                <a:cubicBezTo>
                  <a:pt x="110" y="334"/>
                  <a:pt x="304" y="404"/>
                  <a:pt x="428" y="484"/>
                </a:cubicBezTo>
                <a:cubicBezTo>
                  <a:pt x="560" y="563"/>
                  <a:pt x="684" y="652"/>
                  <a:pt x="834" y="687"/>
                </a:cubicBezTo>
                <a:cubicBezTo>
                  <a:pt x="862" y="694"/>
                  <a:pt x="887" y="697"/>
                  <a:pt x="912" y="697"/>
                </a:cubicBezTo>
                <a:cubicBezTo>
                  <a:pt x="1217" y="697"/>
                  <a:pt x="1240" y="182"/>
                  <a:pt x="941" y="182"/>
                </a:cubicBezTo>
                <a:cubicBezTo>
                  <a:pt x="932" y="182"/>
                  <a:pt x="923" y="183"/>
                  <a:pt x="913" y="184"/>
                </a:cubicBezTo>
                <a:cubicBezTo>
                  <a:pt x="900" y="184"/>
                  <a:pt x="888" y="185"/>
                  <a:pt x="875" y="185"/>
                </a:cubicBezTo>
                <a:cubicBezTo>
                  <a:pt x="769" y="185"/>
                  <a:pt x="681" y="153"/>
                  <a:pt x="587" y="122"/>
                </a:cubicBezTo>
                <a:cubicBezTo>
                  <a:pt x="516" y="95"/>
                  <a:pt x="454" y="69"/>
                  <a:pt x="392" y="51"/>
                </a:cubicBezTo>
                <a:cubicBezTo>
                  <a:pt x="322" y="25"/>
                  <a:pt x="251" y="25"/>
                  <a:pt x="189" y="7"/>
                </a:cubicBezTo>
                <a:cubicBezTo>
                  <a:pt x="176" y="3"/>
                  <a:pt x="162" y="1"/>
                  <a:pt x="1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8"/>
          <p:cNvSpPr/>
          <p:nvPr/>
        </p:nvSpPr>
        <p:spPr>
          <a:xfrm rot="-1528266">
            <a:off x="1181149" y="728729"/>
            <a:ext cx="145861" cy="92603"/>
          </a:xfrm>
          <a:custGeom>
            <a:rect b="b" l="l" r="r" t="t"/>
            <a:pathLst>
              <a:path extrusionOk="0" h="852" w="1342">
                <a:moveTo>
                  <a:pt x="376" y="0"/>
                </a:moveTo>
                <a:cubicBezTo>
                  <a:pt x="140" y="0"/>
                  <a:pt x="0" y="407"/>
                  <a:pt x="282" y="536"/>
                </a:cubicBezTo>
                <a:cubicBezTo>
                  <a:pt x="432" y="598"/>
                  <a:pt x="582" y="651"/>
                  <a:pt x="733" y="713"/>
                </a:cubicBezTo>
                <a:cubicBezTo>
                  <a:pt x="848" y="759"/>
                  <a:pt x="936" y="852"/>
                  <a:pt x="1056" y="852"/>
                </a:cubicBezTo>
                <a:cubicBezTo>
                  <a:pt x="1074" y="852"/>
                  <a:pt x="1093" y="850"/>
                  <a:pt x="1112" y="845"/>
                </a:cubicBezTo>
                <a:cubicBezTo>
                  <a:pt x="1245" y="828"/>
                  <a:pt x="1342" y="651"/>
                  <a:pt x="1236" y="545"/>
                </a:cubicBezTo>
                <a:cubicBezTo>
                  <a:pt x="1139" y="439"/>
                  <a:pt x="1042" y="342"/>
                  <a:pt x="927" y="271"/>
                </a:cubicBezTo>
                <a:cubicBezTo>
                  <a:pt x="786" y="183"/>
                  <a:pt x="635" y="112"/>
                  <a:pt x="494" y="33"/>
                </a:cubicBezTo>
                <a:cubicBezTo>
                  <a:pt x="453" y="10"/>
                  <a:pt x="414" y="0"/>
                  <a:pt x="3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8"/>
          <p:cNvSpPr/>
          <p:nvPr/>
        </p:nvSpPr>
        <p:spPr>
          <a:xfrm rot="-1528266">
            <a:off x="940331" y="854415"/>
            <a:ext cx="131188" cy="95103"/>
          </a:xfrm>
          <a:custGeom>
            <a:rect b="b" l="l" r="r" t="t"/>
            <a:pathLst>
              <a:path extrusionOk="0" h="875" w="1207">
                <a:moveTo>
                  <a:pt x="377" y="0"/>
                </a:moveTo>
                <a:cubicBezTo>
                  <a:pt x="188" y="0"/>
                  <a:pt x="1" y="260"/>
                  <a:pt x="182" y="449"/>
                </a:cubicBezTo>
                <a:cubicBezTo>
                  <a:pt x="235" y="502"/>
                  <a:pt x="297" y="537"/>
                  <a:pt x="368" y="581"/>
                </a:cubicBezTo>
                <a:cubicBezTo>
                  <a:pt x="447" y="625"/>
                  <a:pt x="518" y="687"/>
                  <a:pt x="597" y="731"/>
                </a:cubicBezTo>
                <a:cubicBezTo>
                  <a:pt x="714" y="797"/>
                  <a:pt x="825" y="875"/>
                  <a:pt x="960" y="875"/>
                </a:cubicBezTo>
                <a:cubicBezTo>
                  <a:pt x="988" y="875"/>
                  <a:pt x="1017" y="871"/>
                  <a:pt x="1048" y="864"/>
                </a:cubicBezTo>
                <a:cubicBezTo>
                  <a:pt x="1162" y="837"/>
                  <a:pt x="1207" y="687"/>
                  <a:pt x="1127" y="608"/>
                </a:cubicBezTo>
                <a:cubicBezTo>
                  <a:pt x="1030" y="519"/>
                  <a:pt x="951" y="413"/>
                  <a:pt x="853" y="334"/>
                </a:cubicBezTo>
                <a:cubicBezTo>
                  <a:pt x="756" y="255"/>
                  <a:pt x="624" y="175"/>
                  <a:pt x="544" y="87"/>
                </a:cubicBezTo>
                <a:cubicBezTo>
                  <a:pt x="496" y="26"/>
                  <a:pt x="437" y="0"/>
                  <a:pt x="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8"/>
          <p:cNvSpPr/>
          <p:nvPr/>
        </p:nvSpPr>
        <p:spPr>
          <a:xfrm rot="-1528266">
            <a:off x="574148" y="447517"/>
            <a:ext cx="150643" cy="92386"/>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8"/>
          <p:cNvSpPr/>
          <p:nvPr/>
        </p:nvSpPr>
        <p:spPr>
          <a:xfrm rot="-1528266">
            <a:off x="777441" y="681870"/>
            <a:ext cx="145752" cy="57279"/>
          </a:xfrm>
          <a:custGeom>
            <a:rect b="b" l="l" r="r" t="t"/>
            <a:pathLst>
              <a:path extrusionOk="0" h="527" w="1341">
                <a:moveTo>
                  <a:pt x="291" y="1"/>
                </a:moveTo>
                <a:cubicBezTo>
                  <a:pt x="79" y="1"/>
                  <a:pt x="1" y="291"/>
                  <a:pt x="219" y="388"/>
                </a:cubicBezTo>
                <a:cubicBezTo>
                  <a:pt x="405" y="476"/>
                  <a:pt x="634" y="503"/>
                  <a:pt x="837" y="512"/>
                </a:cubicBezTo>
                <a:cubicBezTo>
                  <a:pt x="900" y="516"/>
                  <a:pt x="979" y="527"/>
                  <a:pt x="1055" y="527"/>
                </a:cubicBezTo>
                <a:cubicBezTo>
                  <a:pt x="1151" y="527"/>
                  <a:pt x="1243" y="510"/>
                  <a:pt x="1296" y="441"/>
                </a:cubicBezTo>
                <a:cubicBezTo>
                  <a:pt x="1341" y="379"/>
                  <a:pt x="1288" y="291"/>
                  <a:pt x="1226" y="291"/>
                </a:cubicBezTo>
                <a:cubicBezTo>
                  <a:pt x="1155" y="282"/>
                  <a:pt x="1093" y="238"/>
                  <a:pt x="1032" y="220"/>
                </a:cubicBezTo>
                <a:cubicBezTo>
                  <a:pt x="961" y="194"/>
                  <a:pt x="890" y="185"/>
                  <a:pt x="811" y="167"/>
                </a:cubicBezTo>
                <a:cubicBezTo>
                  <a:pt x="652" y="132"/>
                  <a:pt x="511" y="44"/>
                  <a:pt x="352" y="8"/>
                </a:cubicBezTo>
                <a:cubicBezTo>
                  <a:pt x="330" y="3"/>
                  <a:pt x="31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28"/>
          <p:cNvSpPr/>
          <p:nvPr/>
        </p:nvSpPr>
        <p:spPr>
          <a:xfrm rot="-1528266">
            <a:off x="243563" y="110886"/>
            <a:ext cx="111950" cy="72822"/>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8"/>
          <p:cNvSpPr/>
          <p:nvPr/>
        </p:nvSpPr>
        <p:spPr>
          <a:xfrm rot="-1528266">
            <a:off x="-229225" y="-7304"/>
            <a:ext cx="121080" cy="103364"/>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8"/>
          <p:cNvSpPr/>
          <p:nvPr/>
        </p:nvSpPr>
        <p:spPr>
          <a:xfrm rot="-1528266">
            <a:off x="-251053" y="272868"/>
            <a:ext cx="120102" cy="103146"/>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28"/>
          <p:cNvSpPr/>
          <p:nvPr/>
        </p:nvSpPr>
        <p:spPr>
          <a:xfrm rot="-1528266">
            <a:off x="-474287" y="96210"/>
            <a:ext cx="121080" cy="103798"/>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28"/>
          <p:cNvSpPr/>
          <p:nvPr/>
        </p:nvSpPr>
        <p:spPr>
          <a:xfrm rot="-1528266">
            <a:off x="1370949" y="432494"/>
            <a:ext cx="122058" cy="73039"/>
          </a:xfrm>
          <a:custGeom>
            <a:rect b="b" l="l" r="r" t="t"/>
            <a:pathLst>
              <a:path extrusionOk="0" h="672" w="1123">
                <a:moveTo>
                  <a:pt x="158" y="0"/>
                </a:moveTo>
                <a:cubicBezTo>
                  <a:pt x="68" y="0"/>
                  <a:pt x="0" y="107"/>
                  <a:pt x="63" y="200"/>
                </a:cubicBezTo>
                <a:cubicBezTo>
                  <a:pt x="169" y="351"/>
                  <a:pt x="363" y="465"/>
                  <a:pt x="513" y="562"/>
                </a:cubicBezTo>
                <a:cubicBezTo>
                  <a:pt x="608" y="623"/>
                  <a:pt x="721" y="672"/>
                  <a:pt x="828" y="672"/>
                </a:cubicBezTo>
                <a:cubicBezTo>
                  <a:pt x="909" y="672"/>
                  <a:pt x="987" y="644"/>
                  <a:pt x="1052" y="571"/>
                </a:cubicBezTo>
                <a:cubicBezTo>
                  <a:pt x="1122" y="483"/>
                  <a:pt x="1078" y="359"/>
                  <a:pt x="1007" y="298"/>
                </a:cubicBezTo>
                <a:cubicBezTo>
                  <a:pt x="946" y="236"/>
                  <a:pt x="884" y="245"/>
                  <a:pt x="804" y="227"/>
                </a:cubicBezTo>
                <a:cubicBezTo>
                  <a:pt x="751" y="218"/>
                  <a:pt x="698" y="192"/>
                  <a:pt x="645" y="165"/>
                </a:cubicBezTo>
                <a:cubicBezTo>
                  <a:pt x="575" y="139"/>
                  <a:pt x="513" y="112"/>
                  <a:pt x="451" y="86"/>
                </a:cubicBezTo>
                <a:cubicBezTo>
                  <a:pt x="363" y="50"/>
                  <a:pt x="283" y="33"/>
                  <a:pt x="195" y="6"/>
                </a:cubicBezTo>
                <a:cubicBezTo>
                  <a:pt x="182" y="2"/>
                  <a:pt x="170"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4">
    <p:spTree>
      <p:nvGrpSpPr>
        <p:cNvPr id="6836" name="Shape 6836"/>
        <p:cNvGrpSpPr/>
        <p:nvPr/>
      </p:nvGrpSpPr>
      <p:grpSpPr>
        <a:xfrm>
          <a:off x="0" y="0"/>
          <a:ext cx="0" cy="0"/>
          <a:chOff x="0" y="0"/>
          <a:chExt cx="0" cy="0"/>
        </a:xfrm>
      </p:grpSpPr>
      <p:sp>
        <p:nvSpPr>
          <p:cNvPr id="6837" name="Google Shape;6837;p29"/>
          <p:cNvSpPr/>
          <p:nvPr/>
        </p:nvSpPr>
        <p:spPr>
          <a:xfrm>
            <a:off x="-547823" y="3879305"/>
            <a:ext cx="2047797" cy="1591484"/>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9"/>
          <p:cNvSpPr/>
          <p:nvPr/>
        </p:nvSpPr>
        <p:spPr>
          <a:xfrm>
            <a:off x="-630305" y="3756662"/>
            <a:ext cx="2172312" cy="1780918"/>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29"/>
          <p:cNvGrpSpPr/>
          <p:nvPr/>
        </p:nvGrpSpPr>
        <p:grpSpPr>
          <a:xfrm>
            <a:off x="216225" y="3879300"/>
            <a:ext cx="395315" cy="324950"/>
            <a:chOff x="3091912" y="3127665"/>
            <a:chExt cx="68656" cy="56435"/>
          </a:xfrm>
        </p:grpSpPr>
        <p:sp>
          <p:nvSpPr>
            <p:cNvPr id="6840" name="Google Shape;6840;p29"/>
            <p:cNvSpPr/>
            <p:nvPr/>
          </p:nvSpPr>
          <p:spPr>
            <a:xfrm>
              <a:off x="3093733"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9"/>
            <p:cNvSpPr/>
            <p:nvPr/>
          </p:nvSpPr>
          <p:spPr>
            <a:xfrm>
              <a:off x="3093733"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9"/>
            <p:cNvSpPr/>
            <p:nvPr/>
          </p:nvSpPr>
          <p:spPr>
            <a:xfrm>
              <a:off x="3125798" y="3138817"/>
              <a:ext cx="413" cy="311"/>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9"/>
            <p:cNvSpPr/>
            <p:nvPr/>
          </p:nvSpPr>
          <p:spPr>
            <a:xfrm>
              <a:off x="3129078" y="3138259"/>
              <a:ext cx="581" cy="204"/>
            </a:xfrm>
            <a:custGeom>
              <a:rect b="b" l="l" r="r" t="t"/>
              <a:pathLst>
                <a:path extrusionOk="0" h="19" w="45">
                  <a:moveTo>
                    <a:pt x="45" y="1"/>
                  </a:moveTo>
                  <a:lnTo>
                    <a:pt x="10" y="10"/>
                  </a:lnTo>
                  <a:lnTo>
                    <a:pt x="1" y="18"/>
                  </a:lnTo>
                  <a:lnTo>
                    <a:pt x="1" y="18"/>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9"/>
            <p:cNvSpPr/>
            <p:nvPr/>
          </p:nvSpPr>
          <p:spPr>
            <a:xfrm>
              <a:off x="3130111" y="3138356"/>
              <a:ext cx="1950" cy="579"/>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9"/>
            <p:cNvSpPr/>
            <p:nvPr/>
          </p:nvSpPr>
          <p:spPr>
            <a:xfrm>
              <a:off x="3132732" y="3140253"/>
              <a:ext cx="452" cy="9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9"/>
            <p:cNvSpPr/>
            <p:nvPr/>
          </p:nvSpPr>
          <p:spPr>
            <a:xfrm>
              <a:off x="3132616" y="3140253"/>
              <a:ext cx="284" cy="129"/>
            </a:xfrm>
            <a:custGeom>
              <a:rect b="b" l="l" r="r" t="t"/>
              <a:pathLst>
                <a:path extrusionOk="0" h="12" w="22">
                  <a:moveTo>
                    <a:pt x="18" y="0"/>
                  </a:moveTo>
                  <a:cubicBezTo>
                    <a:pt x="1" y="0"/>
                    <a:pt x="10" y="12"/>
                    <a:pt x="16" y="12"/>
                  </a:cubicBezTo>
                  <a:cubicBezTo>
                    <a:pt x="19" y="12"/>
                    <a:pt x="21"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9"/>
            <p:cNvSpPr/>
            <p:nvPr/>
          </p:nvSpPr>
          <p:spPr>
            <a:xfrm>
              <a:off x="3133649" y="3140629"/>
              <a:ext cx="568" cy="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9"/>
            <p:cNvSpPr/>
            <p:nvPr/>
          </p:nvSpPr>
          <p:spPr>
            <a:xfrm>
              <a:off x="3134437" y="3140436"/>
              <a:ext cx="245" cy="54"/>
            </a:xfrm>
            <a:custGeom>
              <a:rect b="b" l="l" r="r" t="t"/>
              <a:pathLst>
                <a:path extrusionOk="0" h="5" w="19">
                  <a:moveTo>
                    <a:pt x="1" y="1"/>
                  </a:moveTo>
                  <a:cubicBezTo>
                    <a:pt x="1" y="1"/>
                    <a:pt x="1" y="5"/>
                    <a:pt x="6" y="5"/>
                  </a:cubicBezTo>
                  <a:cubicBezTo>
                    <a:pt x="9" y="5"/>
                    <a:pt x="13" y="4"/>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9"/>
            <p:cNvSpPr/>
            <p:nvPr/>
          </p:nvSpPr>
          <p:spPr>
            <a:xfrm>
              <a:off x="3133869" y="3140286"/>
              <a:ext cx="581" cy="161"/>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9"/>
            <p:cNvSpPr/>
            <p:nvPr/>
          </p:nvSpPr>
          <p:spPr>
            <a:xfrm>
              <a:off x="3133081" y="3139857"/>
              <a:ext cx="801" cy="407"/>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9"/>
            <p:cNvSpPr/>
            <p:nvPr/>
          </p:nvSpPr>
          <p:spPr>
            <a:xfrm>
              <a:off x="3131815" y="3138259"/>
              <a:ext cx="581" cy="268"/>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9"/>
            <p:cNvSpPr/>
            <p:nvPr/>
          </p:nvSpPr>
          <p:spPr>
            <a:xfrm>
              <a:off x="3135806" y="3141390"/>
              <a:ext cx="362" cy="386"/>
            </a:xfrm>
            <a:custGeom>
              <a:rect b="b" l="l" r="r" t="t"/>
              <a:pathLst>
                <a:path extrusionOk="0" h="36" w="28">
                  <a:moveTo>
                    <a:pt x="1" y="0"/>
                  </a:moveTo>
                  <a:cubicBezTo>
                    <a:pt x="10" y="9"/>
                    <a:pt x="27" y="27"/>
                    <a:pt x="18" y="35"/>
                  </a:cubicBezTo>
                  <a:cubicBezTo>
                    <a:pt x="27" y="35"/>
                    <a:pt x="27"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9"/>
            <p:cNvSpPr/>
            <p:nvPr/>
          </p:nvSpPr>
          <p:spPr>
            <a:xfrm>
              <a:off x="3136154" y="3141272"/>
              <a:ext cx="581" cy="129"/>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9"/>
            <p:cNvSpPr/>
            <p:nvPr/>
          </p:nvSpPr>
          <p:spPr>
            <a:xfrm>
              <a:off x="3134101" y="3139964"/>
              <a:ext cx="1033" cy="107"/>
            </a:xfrm>
            <a:custGeom>
              <a:rect b="b" l="l" r="r" t="t"/>
              <a:pathLst>
                <a:path extrusionOk="0" h="10" w="80">
                  <a:moveTo>
                    <a:pt x="71" y="1"/>
                  </a:moveTo>
                  <a:lnTo>
                    <a:pt x="0" y="9"/>
                  </a:lnTo>
                  <a:lnTo>
                    <a:pt x="80" y="9"/>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9"/>
            <p:cNvSpPr/>
            <p:nvPr/>
          </p:nvSpPr>
          <p:spPr>
            <a:xfrm>
              <a:off x="3137058" y="3142613"/>
              <a:ext cx="594" cy="11"/>
            </a:xfrm>
            <a:custGeom>
              <a:rect b="b" l="l" r="r" t="t"/>
              <a:pathLst>
                <a:path extrusionOk="0" h="1" w="46">
                  <a:moveTo>
                    <a:pt x="27" y="1"/>
                  </a:moveTo>
                  <a:lnTo>
                    <a:pt x="1" y="1"/>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9"/>
            <p:cNvSpPr/>
            <p:nvPr/>
          </p:nvSpPr>
          <p:spPr>
            <a:xfrm>
              <a:off x="3137975" y="3143095"/>
              <a:ext cx="814" cy="48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9"/>
            <p:cNvSpPr/>
            <p:nvPr/>
          </p:nvSpPr>
          <p:spPr>
            <a:xfrm>
              <a:off x="3138776" y="3143663"/>
              <a:ext cx="465" cy="0"/>
            </a:xfrm>
            <a:custGeom>
              <a:rect b="b" l="l" r="r" t="t"/>
              <a:pathLst>
                <a:path extrusionOk="0" h="0" w="36">
                  <a:moveTo>
                    <a:pt x="36" y="0"/>
                  </a:moveTo>
                  <a:cubicBezTo>
                    <a:pt x="27" y="0"/>
                    <a:pt x="18" y="0"/>
                    <a:pt x="0" y="0"/>
                  </a:cubicBezTo>
                  <a:cubicBezTo>
                    <a:pt x="9" y="0"/>
                    <a:pt x="27"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9"/>
            <p:cNvSpPr/>
            <p:nvPr/>
          </p:nvSpPr>
          <p:spPr>
            <a:xfrm>
              <a:off x="3137175" y="3141765"/>
              <a:ext cx="245" cy="48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9"/>
            <p:cNvSpPr/>
            <p:nvPr/>
          </p:nvSpPr>
          <p:spPr>
            <a:xfrm>
              <a:off x="3137407" y="3141862"/>
              <a:ext cx="245" cy="29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9"/>
            <p:cNvSpPr/>
            <p:nvPr/>
          </p:nvSpPr>
          <p:spPr>
            <a:xfrm>
              <a:off x="3137175" y="3141765"/>
              <a:ext cx="129" cy="11"/>
            </a:xfrm>
            <a:custGeom>
              <a:rect b="b" l="l" r="r" t="t"/>
              <a:pathLst>
                <a:path extrusionOk="0" h="1" w="10">
                  <a:moveTo>
                    <a:pt x="1" y="0"/>
                  </a:moveTo>
                  <a:lnTo>
                    <a:pt x="10" y="0"/>
                  </a:lnTo>
                  <a:cubicBezTo>
                    <a:pt x="10" y="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9"/>
            <p:cNvSpPr/>
            <p:nvPr/>
          </p:nvSpPr>
          <p:spPr>
            <a:xfrm>
              <a:off x="3135922" y="3140253"/>
              <a:ext cx="827" cy="397"/>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9"/>
            <p:cNvSpPr/>
            <p:nvPr/>
          </p:nvSpPr>
          <p:spPr>
            <a:xfrm>
              <a:off x="3136723" y="3141101"/>
              <a:ext cx="581" cy="300"/>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9"/>
            <p:cNvSpPr/>
            <p:nvPr/>
          </p:nvSpPr>
          <p:spPr>
            <a:xfrm>
              <a:off x="3137291" y="3141390"/>
              <a:ext cx="245" cy="97"/>
            </a:xfrm>
            <a:custGeom>
              <a:rect b="b" l="l" r="r" t="t"/>
              <a:pathLst>
                <a:path extrusionOk="0" h="9" w="19">
                  <a:moveTo>
                    <a:pt x="1" y="0"/>
                  </a:moveTo>
                  <a:lnTo>
                    <a:pt x="9" y="9"/>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9"/>
            <p:cNvSpPr/>
            <p:nvPr/>
          </p:nvSpPr>
          <p:spPr>
            <a:xfrm>
              <a:off x="3138660" y="3142709"/>
              <a:ext cx="930" cy="579"/>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9"/>
            <p:cNvSpPr/>
            <p:nvPr/>
          </p:nvSpPr>
          <p:spPr>
            <a:xfrm>
              <a:off x="3138208" y="3142430"/>
              <a:ext cx="129" cy="11"/>
            </a:xfrm>
            <a:custGeom>
              <a:rect b="b" l="l" r="r" t="t"/>
              <a:pathLst>
                <a:path extrusionOk="0" h="1" w="10">
                  <a:moveTo>
                    <a:pt x="0" y="0"/>
                  </a:moveTo>
                  <a:lnTo>
                    <a:pt x="9" y="0"/>
                  </a:lnTo>
                  <a:cubicBezTo>
                    <a:pt x="9"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9"/>
            <p:cNvSpPr/>
            <p:nvPr/>
          </p:nvSpPr>
          <p:spPr>
            <a:xfrm>
              <a:off x="3141165" y="3144704"/>
              <a:ext cx="129" cy="11"/>
            </a:xfrm>
            <a:custGeom>
              <a:rect b="b" l="l" r="r" t="t"/>
              <a:pathLst>
                <a:path extrusionOk="0" h="1" w="10">
                  <a:moveTo>
                    <a:pt x="1" y="0"/>
                  </a:moveTo>
                  <a:lnTo>
                    <a:pt x="10"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9"/>
            <p:cNvSpPr/>
            <p:nvPr/>
          </p:nvSpPr>
          <p:spPr>
            <a:xfrm>
              <a:off x="3138660" y="3142527"/>
              <a:ext cx="362" cy="193"/>
            </a:xfrm>
            <a:custGeom>
              <a:rect b="b" l="l" r="r" t="t"/>
              <a:pathLst>
                <a:path extrusionOk="0" h="18" w="28">
                  <a:moveTo>
                    <a:pt x="1" y="0"/>
                  </a:moveTo>
                  <a:cubicBezTo>
                    <a:pt x="9" y="9"/>
                    <a:pt x="18" y="9"/>
                    <a:pt x="27" y="18"/>
                  </a:cubicBezTo>
                  <a:cubicBezTo>
                    <a:pt x="18" y="0"/>
                    <a:pt x="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9"/>
            <p:cNvSpPr/>
            <p:nvPr/>
          </p:nvSpPr>
          <p:spPr>
            <a:xfrm>
              <a:off x="3139796" y="3143663"/>
              <a:ext cx="129" cy="290"/>
            </a:xfrm>
            <a:custGeom>
              <a:rect b="b" l="l" r="r" t="t"/>
              <a:pathLst>
                <a:path extrusionOk="0" h="27" w="10">
                  <a:moveTo>
                    <a:pt x="1" y="1"/>
                  </a:moveTo>
                  <a:cubicBezTo>
                    <a:pt x="1" y="10"/>
                    <a:pt x="1" y="26"/>
                    <a:pt x="10" y="26"/>
                  </a:cubicBezTo>
                  <a:cubicBezTo>
                    <a:pt x="1" y="18"/>
                    <a:pt x="1" y="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9"/>
            <p:cNvSpPr/>
            <p:nvPr/>
          </p:nvSpPr>
          <p:spPr>
            <a:xfrm>
              <a:off x="3138208" y="3142527"/>
              <a:ext cx="13" cy="97"/>
            </a:xfrm>
            <a:custGeom>
              <a:rect b="b" l="l" r="r" t="t"/>
              <a:pathLst>
                <a:path extrusionOk="0" h="9" w="1">
                  <a:moveTo>
                    <a:pt x="0" y="0"/>
                  </a:moveTo>
                  <a:lnTo>
                    <a:pt x="0" y="0"/>
                  </a:lnTo>
                  <a:cubicBezTo>
                    <a:pt x="0"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9"/>
            <p:cNvSpPr/>
            <p:nvPr/>
          </p:nvSpPr>
          <p:spPr>
            <a:xfrm>
              <a:off x="3138208" y="3142430"/>
              <a:ext cx="465" cy="107"/>
            </a:xfrm>
            <a:custGeom>
              <a:rect b="b" l="l" r="r" t="t"/>
              <a:pathLst>
                <a:path extrusionOk="0" h="10" w="36">
                  <a:moveTo>
                    <a:pt x="9" y="0"/>
                  </a:moveTo>
                  <a:cubicBezTo>
                    <a:pt x="9" y="0"/>
                    <a:pt x="9" y="9"/>
                    <a:pt x="0" y="9"/>
                  </a:cubicBezTo>
                  <a:lnTo>
                    <a:pt x="36" y="9"/>
                  </a:lnTo>
                  <a:cubicBezTo>
                    <a:pt x="27" y="9"/>
                    <a:pt x="18"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9"/>
            <p:cNvSpPr/>
            <p:nvPr/>
          </p:nvSpPr>
          <p:spPr>
            <a:xfrm>
              <a:off x="3141281" y="3143438"/>
              <a:ext cx="2415" cy="1276"/>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9"/>
            <p:cNvSpPr/>
            <p:nvPr/>
          </p:nvSpPr>
          <p:spPr>
            <a:xfrm>
              <a:off x="3140481" y="3144039"/>
              <a:ext cx="697" cy="740"/>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9"/>
            <p:cNvSpPr/>
            <p:nvPr/>
          </p:nvSpPr>
          <p:spPr>
            <a:xfrm>
              <a:off x="3139577" y="3142999"/>
              <a:ext cx="1266" cy="105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9"/>
            <p:cNvSpPr/>
            <p:nvPr/>
          </p:nvSpPr>
          <p:spPr>
            <a:xfrm>
              <a:off x="3137291" y="3139964"/>
              <a:ext cx="129" cy="11"/>
            </a:xfrm>
            <a:custGeom>
              <a:rect b="b" l="l" r="r" t="t"/>
              <a:pathLst>
                <a:path extrusionOk="0" h="1" w="10">
                  <a:moveTo>
                    <a:pt x="1" y="1"/>
                  </a:moveTo>
                  <a:cubicBezTo>
                    <a:pt x="1" y="1"/>
                    <a:pt x="1" y="1"/>
                    <a:pt x="1" y="1"/>
                  </a:cubicBezTo>
                  <a:cubicBezTo>
                    <a:pt x="9" y="1"/>
                    <a:pt x="9"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9"/>
            <p:cNvSpPr/>
            <p:nvPr/>
          </p:nvSpPr>
          <p:spPr>
            <a:xfrm>
              <a:off x="3136723" y="3139964"/>
              <a:ext cx="930" cy="1147"/>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9"/>
            <p:cNvSpPr/>
            <p:nvPr/>
          </p:nvSpPr>
          <p:spPr>
            <a:xfrm>
              <a:off x="3139008" y="3141669"/>
              <a:ext cx="697" cy="48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9"/>
            <p:cNvSpPr/>
            <p:nvPr/>
          </p:nvSpPr>
          <p:spPr>
            <a:xfrm>
              <a:off x="3140829" y="3144886"/>
              <a:ext cx="697" cy="107"/>
            </a:xfrm>
            <a:custGeom>
              <a:rect b="b" l="l" r="r" t="t"/>
              <a:pathLst>
                <a:path extrusionOk="0" h="10" w="54">
                  <a:moveTo>
                    <a:pt x="27" y="1"/>
                  </a:moveTo>
                  <a:lnTo>
                    <a:pt x="0" y="10"/>
                  </a:lnTo>
                  <a:lnTo>
                    <a:pt x="53" y="1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9"/>
            <p:cNvSpPr/>
            <p:nvPr/>
          </p:nvSpPr>
          <p:spPr>
            <a:xfrm>
              <a:off x="3141514" y="3145551"/>
              <a:ext cx="232" cy="204"/>
            </a:xfrm>
            <a:custGeom>
              <a:rect b="b" l="l" r="r" t="t"/>
              <a:pathLst>
                <a:path extrusionOk="0" h="19" w="18">
                  <a:moveTo>
                    <a:pt x="18" y="1"/>
                  </a:moveTo>
                  <a:lnTo>
                    <a:pt x="0" y="9"/>
                  </a:lnTo>
                  <a:lnTo>
                    <a:pt x="18" y="1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9"/>
            <p:cNvSpPr/>
            <p:nvPr/>
          </p:nvSpPr>
          <p:spPr>
            <a:xfrm>
              <a:off x="3113465" y="3172444"/>
              <a:ext cx="232" cy="11"/>
            </a:xfrm>
            <a:custGeom>
              <a:rect b="b" l="l" r="r" t="t"/>
              <a:pathLst>
                <a:path extrusionOk="0" h="1" w="18">
                  <a:moveTo>
                    <a:pt x="18" y="0"/>
                  </a:moveTo>
                  <a:lnTo>
                    <a:pt x="0" y="0"/>
                  </a:lnTo>
                  <a:cubicBezTo>
                    <a:pt x="9" y="0"/>
                    <a:pt x="9"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9"/>
            <p:cNvSpPr/>
            <p:nvPr/>
          </p:nvSpPr>
          <p:spPr>
            <a:xfrm>
              <a:off x="3115286" y="3173109"/>
              <a:ext cx="245" cy="97"/>
            </a:xfrm>
            <a:custGeom>
              <a:rect b="b" l="l" r="r" t="t"/>
              <a:pathLst>
                <a:path extrusionOk="0" h="9" w="19">
                  <a:moveTo>
                    <a:pt x="18" y="0"/>
                  </a:moveTo>
                  <a:cubicBezTo>
                    <a:pt x="0" y="9"/>
                    <a:pt x="0" y="9"/>
                    <a:pt x="9" y="9"/>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9"/>
            <p:cNvSpPr/>
            <p:nvPr/>
          </p:nvSpPr>
          <p:spPr>
            <a:xfrm>
              <a:off x="3141733" y="3164016"/>
              <a:ext cx="1046" cy="386"/>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29"/>
            <p:cNvSpPr/>
            <p:nvPr/>
          </p:nvSpPr>
          <p:spPr>
            <a:xfrm>
              <a:off x="3130227" y="3173012"/>
              <a:ext cx="232" cy="386"/>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9"/>
            <p:cNvSpPr/>
            <p:nvPr/>
          </p:nvSpPr>
          <p:spPr>
            <a:xfrm>
              <a:off x="3129762" y="3174428"/>
              <a:ext cx="478" cy="107"/>
            </a:xfrm>
            <a:custGeom>
              <a:rect b="b" l="l" r="r" t="t"/>
              <a:pathLst>
                <a:path extrusionOk="0" h="10" w="37">
                  <a:moveTo>
                    <a:pt x="1" y="1"/>
                  </a:moveTo>
                  <a:lnTo>
                    <a:pt x="1" y="1"/>
                  </a:lnTo>
                  <a:cubicBezTo>
                    <a:pt x="10" y="10"/>
                    <a:pt x="18" y="10"/>
                    <a:pt x="36" y="1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9"/>
            <p:cNvSpPr/>
            <p:nvPr/>
          </p:nvSpPr>
          <p:spPr>
            <a:xfrm>
              <a:off x="3105368" y="3166761"/>
              <a:ext cx="465" cy="161"/>
            </a:xfrm>
            <a:custGeom>
              <a:rect b="b" l="l" r="r" t="t"/>
              <a:pathLst>
                <a:path extrusionOk="0" h="15" w="36">
                  <a:moveTo>
                    <a:pt x="0" y="0"/>
                  </a:moveTo>
                  <a:cubicBezTo>
                    <a:pt x="7" y="11"/>
                    <a:pt x="11" y="14"/>
                    <a:pt x="15" y="14"/>
                  </a:cubicBezTo>
                  <a:cubicBezTo>
                    <a:pt x="21" y="14"/>
                    <a:pt x="25" y="6"/>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9"/>
            <p:cNvSpPr/>
            <p:nvPr/>
          </p:nvSpPr>
          <p:spPr>
            <a:xfrm>
              <a:off x="3145504" y="3153035"/>
              <a:ext cx="465" cy="579"/>
            </a:xfrm>
            <a:custGeom>
              <a:rect b="b" l="l" r="r" t="t"/>
              <a:pathLst>
                <a:path extrusionOk="0" h="54" w="36">
                  <a:moveTo>
                    <a:pt x="9" y="0"/>
                  </a:moveTo>
                  <a:cubicBezTo>
                    <a:pt x="0" y="18"/>
                    <a:pt x="0" y="35"/>
                    <a:pt x="0" y="53"/>
                  </a:cubicBezTo>
                  <a:cubicBezTo>
                    <a:pt x="9" y="27"/>
                    <a:pt x="3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9"/>
            <p:cNvSpPr/>
            <p:nvPr/>
          </p:nvSpPr>
          <p:spPr>
            <a:xfrm>
              <a:off x="3115854" y="3169978"/>
              <a:ext cx="362" cy="107"/>
            </a:xfrm>
            <a:custGeom>
              <a:rect b="b" l="l" r="r" t="t"/>
              <a:pathLst>
                <a:path extrusionOk="0" h="10" w="28">
                  <a:moveTo>
                    <a:pt x="27" y="1"/>
                  </a:moveTo>
                  <a:cubicBezTo>
                    <a:pt x="9" y="1"/>
                    <a:pt x="9" y="1"/>
                    <a:pt x="1" y="10"/>
                  </a:cubicBezTo>
                  <a:cubicBezTo>
                    <a:pt x="18" y="10"/>
                    <a:pt x="27"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9"/>
            <p:cNvSpPr/>
            <p:nvPr/>
          </p:nvSpPr>
          <p:spPr>
            <a:xfrm>
              <a:off x="3145272" y="3153604"/>
              <a:ext cx="362" cy="665"/>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9"/>
            <p:cNvSpPr/>
            <p:nvPr/>
          </p:nvSpPr>
          <p:spPr>
            <a:xfrm>
              <a:off x="3112432" y="3138763"/>
              <a:ext cx="129" cy="75"/>
            </a:xfrm>
            <a:custGeom>
              <a:rect b="b" l="l" r="r" t="t"/>
              <a:pathLst>
                <a:path extrusionOk="0" h="7" w="10">
                  <a:moveTo>
                    <a:pt x="5" y="0"/>
                  </a:moveTo>
                  <a:cubicBezTo>
                    <a:pt x="3" y="0"/>
                    <a:pt x="1" y="2"/>
                    <a:pt x="1" y="7"/>
                  </a:cubicBezTo>
                  <a:lnTo>
                    <a:pt x="10" y="7"/>
                  </a:lnTo>
                  <a:cubicBezTo>
                    <a:pt x="10" y="2"/>
                    <a:pt x="7"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9"/>
            <p:cNvSpPr/>
            <p:nvPr/>
          </p:nvSpPr>
          <p:spPr>
            <a:xfrm>
              <a:off x="3122815" y="3138645"/>
              <a:ext cx="349" cy="11"/>
            </a:xfrm>
            <a:custGeom>
              <a:rect b="b" l="l" r="r" t="t"/>
              <a:pathLst>
                <a:path extrusionOk="0" h="1" w="27">
                  <a:moveTo>
                    <a:pt x="27" y="0"/>
                  </a:moveTo>
                  <a:cubicBezTo>
                    <a:pt x="18" y="0"/>
                    <a:pt x="9" y="0"/>
                    <a:pt x="0" y="0"/>
                  </a:cubicBezTo>
                  <a:cubicBezTo>
                    <a:pt x="0" y="0"/>
                    <a:pt x="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9"/>
            <p:cNvSpPr/>
            <p:nvPr/>
          </p:nvSpPr>
          <p:spPr>
            <a:xfrm>
              <a:off x="3143567" y="3148199"/>
              <a:ext cx="13" cy="107"/>
            </a:xfrm>
            <a:custGeom>
              <a:rect b="b" l="l" r="r" t="t"/>
              <a:pathLst>
                <a:path extrusionOk="0" h="10" w="1">
                  <a:moveTo>
                    <a:pt x="0" y="10"/>
                  </a:moveTo>
                  <a:cubicBezTo>
                    <a:pt x="0" y="1"/>
                    <a:pt x="0" y="10"/>
                    <a:pt x="0"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9"/>
            <p:cNvSpPr/>
            <p:nvPr/>
          </p:nvSpPr>
          <p:spPr>
            <a:xfrm>
              <a:off x="3144471" y="3146977"/>
              <a:ext cx="129" cy="97"/>
            </a:xfrm>
            <a:custGeom>
              <a:rect b="b" l="l" r="r" t="t"/>
              <a:pathLst>
                <a:path extrusionOk="0" h="9" w="10">
                  <a:moveTo>
                    <a:pt x="1" y="0"/>
                  </a:moveTo>
                  <a:cubicBezTo>
                    <a:pt x="1" y="9"/>
                    <a:pt x="10" y="9"/>
                    <a:pt x="10" y="0"/>
                  </a:cubicBezTo>
                  <a:cubicBezTo>
                    <a:pt x="10" y="9"/>
                    <a:pt x="1" y="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9"/>
            <p:cNvSpPr/>
            <p:nvPr/>
          </p:nvSpPr>
          <p:spPr>
            <a:xfrm>
              <a:off x="3147893" y="3155963"/>
              <a:ext cx="13" cy="11"/>
            </a:xfrm>
            <a:custGeom>
              <a:rect b="b" l="l" r="r" t="t"/>
              <a:pathLst>
                <a:path extrusionOk="0" h="1" w="1">
                  <a:moveTo>
                    <a:pt x="1" y="1"/>
                  </a:move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29"/>
            <p:cNvSpPr/>
            <p:nvPr/>
          </p:nvSpPr>
          <p:spPr>
            <a:xfrm>
              <a:off x="3143683" y="3148017"/>
              <a:ext cx="13" cy="290"/>
            </a:xfrm>
            <a:custGeom>
              <a:rect b="b" l="l" r="r" t="t"/>
              <a:pathLst>
                <a:path extrusionOk="0" h="27" w="1">
                  <a:moveTo>
                    <a:pt x="0" y="0"/>
                  </a:moveTo>
                  <a:cubicBezTo>
                    <a:pt x="0" y="9"/>
                    <a:pt x="0" y="18"/>
                    <a:pt x="0" y="27"/>
                  </a:cubicBezTo>
                  <a:cubicBezTo>
                    <a:pt x="0" y="18"/>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29"/>
            <p:cNvSpPr/>
            <p:nvPr/>
          </p:nvSpPr>
          <p:spPr>
            <a:xfrm>
              <a:off x="3143335" y="3148017"/>
              <a:ext cx="129" cy="97"/>
            </a:xfrm>
            <a:custGeom>
              <a:rect b="b" l="l" r="r" t="t"/>
              <a:pathLst>
                <a:path extrusionOk="0" h="9" w="10">
                  <a:moveTo>
                    <a:pt x="9" y="0"/>
                  </a:moveTo>
                  <a:cubicBezTo>
                    <a:pt x="1" y="0"/>
                    <a:pt x="1" y="0"/>
                    <a:pt x="9" y="9"/>
                  </a:cubicBezTo>
                  <a:cubicBezTo>
                    <a:pt x="9" y="9"/>
                    <a:pt x="9"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29"/>
            <p:cNvSpPr/>
            <p:nvPr/>
          </p:nvSpPr>
          <p:spPr>
            <a:xfrm>
              <a:off x="3143567" y="3148296"/>
              <a:ext cx="232" cy="204"/>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9"/>
            <p:cNvSpPr/>
            <p:nvPr/>
          </p:nvSpPr>
          <p:spPr>
            <a:xfrm>
              <a:off x="3102966" y="3152660"/>
              <a:ext cx="129" cy="193"/>
            </a:xfrm>
            <a:custGeom>
              <a:rect b="b" l="l" r="r" t="t"/>
              <a:pathLst>
                <a:path extrusionOk="0" h="18" w="10">
                  <a:moveTo>
                    <a:pt x="2" y="1"/>
                  </a:moveTo>
                  <a:cubicBezTo>
                    <a:pt x="1" y="1"/>
                    <a:pt x="1" y="8"/>
                    <a:pt x="1" y="17"/>
                  </a:cubicBezTo>
                  <a:lnTo>
                    <a:pt x="10" y="17"/>
                  </a:lnTo>
                  <a:cubicBezTo>
                    <a:pt x="6" y="6"/>
                    <a:pt x="3"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9"/>
            <p:cNvSpPr/>
            <p:nvPr/>
          </p:nvSpPr>
          <p:spPr>
            <a:xfrm>
              <a:off x="3141966" y="316969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9"/>
            <p:cNvSpPr/>
            <p:nvPr/>
          </p:nvSpPr>
          <p:spPr>
            <a:xfrm>
              <a:off x="3141049" y="3169227"/>
              <a:ext cx="930" cy="1137"/>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29"/>
            <p:cNvSpPr/>
            <p:nvPr/>
          </p:nvSpPr>
          <p:spPr>
            <a:xfrm>
              <a:off x="3101378" y="3136179"/>
              <a:ext cx="48134" cy="39330"/>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29"/>
            <p:cNvSpPr/>
            <p:nvPr/>
          </p:nvSpPr>
          <p:spPr>
            <a:xfrm>
              <a:off x="3130111" y="3174246"/>
              <a:ext cx="129" cy="193"/>
            </a:xfrm>
            <a:custGeom>
              <a:rect b="b" l="l" r="r" t="t"/>
              <a:pathLst>
                <a:path extrusionOk="0" h="18" w="10">
                  <a:moveTo>
                    <a:pt x="0" y="0"/>
                  </a:moveTo>
                  <a:cubicBezTo>
                    <a:pt x="0" y="9"/>
                    <a:pt x="0" y="9"/>
                    <a:pt x="9" y="18"/>
                  </a:cubicBezTo>
                  <a:cubicBezTo>
                    <a:pt x="9"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9"/>
            <p:cNvSpPr/>
            <p:nvPr/>
          </p:nvSpPr>
          <p:spPr>
            <a:xfrm>
              <a:off x="3105820" y="3166761"/>
              <a:ext cx="129" cy="11"/>
            </a:xfrm>
            <a:custGeom>
              <a:rect b="b" l="l" r="r" t="t"/>
              <a:pathLst>
                <a:path extrusionOk="0" h="1" w="10">
                  <a:moveTo>
                    <a:pt x="9" y="0"/>
                  </a:moveTo>
                  <a:lnTo>
                    <a:pt x="9"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9"/>
            <p:cNvSpPr/>
            <p:nvPr/>
          </p:nvSpPr>
          <p:spPr>
            <a:xfrm>
              <a:off x="3148810" y="3158708"/>
              <a:ext cx="349" cy="300"/>
            </a:xfrm>
            <a:custGeom>
              <a:rect b="b" l="l" r="r" t="t"/>
              <a:pathLst>
                <a:path extrusionOk="0" h="28" w="27">
                  <a:moveTo>
                    <a:pt x="27" y="1"/>
                  </a:moveTo>
                  <a:cubicBezTo>
                    <a:pt x="18" y="19"/>
                    <a:pt x="9" y="19"/>
                    <a:pt x="0" y="27"/>
                  </a:cubicBezTo>
                  <a:cubicBezTo>
                    <a:pt x="9" y="27"/>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29"/>
            <p:cNvSpPr/>
            <p:nvPr/>
          </p:nvSpPr>
          <p:spPr>
            <a:xfrm>
              <a:off x="3142418" y="3146784"/>
              <a:ext cx="362" cy="386"/>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29"/>
            <p:cNvSpPr/>
            <p:nvPr/>
          </p:nvSpPr>
          <p:spPr>
            <a:xfrm>
              <a:off x="3141733" y="3142902"/>
              <a:ext cx="362" cy="24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29"/>
            <p:cNvSpPr/>
            <p:nvPr/>
          </p:nvSpPr>
          <p:spPr>
            <a:xfrm>
              <a:off x="3142766" y="3145454"/>
              <a:ext cx="930" cy="579"/>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29"/>
            <p:cNvSpPr/>
            <p:nvPr/>
          </p:nvSpPr>
          <p:spPr>
            <a:xfrm>
              <a:off x="3142792" y="3145175"/>
              <a:ext cx="323" cy="19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9"/>
            <p:cNvSpPr/>
            <p:nvPr/>
          </p:nvSpPr>
          <p:spPr>
            <a:xfrm>
              <a:off x="3143490" y="3148650"/>
              <a:ext cx="852" cy="29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9"/>
            <p:cNvSpPr/>
            <p:nvPr/>
          </p:nvSpPr>
          <p:spPr>
            <a:xfrm>
              <a:off x="3143903" y="3145272"/>
              <a:ext cx="362" cy="290"/>
            </a:xfrm>
            <a:custGeom>
              <a:rect b="b" l="l" r="r" t="t"/>
              <a:pathLst>
                <a:path extrusionOk="0" h="27" w="28">
                  <a:moveTo>
                    <a:pt x="18" y="0"/>
                  </a:moveTo>
                  <a:lnTo>
                    <a:pt x="1" y="27"/>
                  </a:lnTo>
                  <a:lnTo>
                    <a:pt x="27" y="2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9"/>
            <p:cNvSpPr/>
            <p:nvPr/>
          </p:nvSpPr>
          <p:spPr>
            <a:xfrm>
              <a:off x="3144936" y="3146880"/>
              <a:ext cx="349" cy="493"/>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9"/>
            <p:cNvSpPr/>
            <p:nvPr/>
          </p:nvSpPr>
          <p:spPr>
            <a:xfrm>
              <a:off x="3144587" y="3146591"/>
              <a:ext cx="362" cy="300"/>
            </a:xfrm>
            <a:custGeom>
              <a:rect b="b" l="l" r="r" t="t"/>
              <a:pathLst>
                <a:path extrusionOk="0" h="28" w="28">
                  <a:moveTo>
                    <a:pt x="1" y="1"/>
                  </a:moveTo>
                  <a:cubicBezTo>
                    <a:pt x="10" y="1"/>
                    <a:pt x="18" y="18"/>
                    <a:pt x="27" y="27"/>
                  </a:cubicBezTo>
                  <a:cubicBezTo>
                    <a:pt x="18" y="10"/>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9"/>
            <p:cNvSpPr/>
            <p:nvPr/>
          </p:nvSpPr>
          <p:spPr>
            <a:xfrm>
              <a:off x="3144703" y="3145744"/>
              <a:ext cx="129" cy="483"/>
            </a:xfrm>
            <a:custGeom>
              <a:rect b="b" l="l" r="r" t="t"/>
              <a:pathLst>
                <a:path extrusionOk="0" h="45" w="10">
                  <a:moveTo>
                    <a:pt x="1" y="0"/>
                  </a:moveTo>
                  <a:lnTo>
                    <a:pt x="1" y="18"/>
                  </a:lnTo>
                  <a:lnTo>
                    <a:pt x="9" y="4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9"/>
            <p:cNvSpPr/>
            <p:nvPr/>
          </p:nvSpPr>
          <p:spPr>
            <a:xfrm>
              <a:off x="3147093" y="3151867"/>
              <a:ext cx="362" cy="536"/>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9"/>
            <p:cNvSpPr/>
            <p:nvPr/>
          </p:nvSpPr>
          <p:spPr>
            <a:xfrm>
              <a:off x="3147441" y="3150194"/>
              <a:ext cx="581" cy="290"/>
            </a:xfrm>
            <a:custGeom>
              <a:rect b="b" l="l" r="r" t="t"/>
              <a:pathLst>
                <a:path extrusionOk="0" h="27" w="45">
                  <a:moveTo>
                    <a:pt x="18" y="0"/>
                  </a:moveTo>
                  <a:cubicBezTo>
                    <a:pt x="18" y="18"/>
                    <a:pt x="9" y="18"/>
                    <a:pt x="0" y="27"/>
                  </a:cubicBezTo>
                  <a:lnTo>
                    <a:pt x="45"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9"/>
            <p:cNvSpPr/>
            <p:nvPr/>
          </p:nvSpPr>
          <p:spPr>
            <a:xfrm>
              <a:off x="3148242" y="3151405"/>
              <a:ext cx="504" cy="600"/>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9"/>
            <p:cNvSpPr/>
            <p:nvPr/>
          </p:nvSpPr>
          <p:spPr>
            <a:xfrm>
              <a:off x="3146757" y="3159094"/>
              <a:ext cx="814" cy="193"/>
            </a:xfrm>
            <a:custGeom>
              <a:rect b="b" l="l" r="r" t="t"/>
              <a:pathLst>
                <a:path extrusionOk="0" h="18" w="63">
                  <a:moveTo>
                    <a:pt x="0" y="0"/>
                  </a:moveTo>
                  <a:lnTo>
                    <a:pt x="62" y="18"/>
                  </a:lnTo>
                  <a:lnTo>
                    <a:pt x="62" y="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29"/>
            <p:cNvSpPr/>
            <p:nvPr/>
          </p:nvSpPr>
          <p:spPr>
            <a:xfrm>
              <a:off x="3145504" y="3165538"/>
              <a:ext cx="1266" cy="85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29"/>
            <p:cNvSpPr/>
            <p:nvPr/>
          </p:nvSpPr>
          <p:spPr>
            <a:xfrm>
              <a:off x="3145840" y="3165528"/>
              <a:ext cx="13" cy="204"/>
            </a:xfrm>
            <a:custGeom>
              <a:rect b="b" l="l" r="r" t="t"/>
              <a:pathLst>
                <a:path extrusionOk="0" h="19" w="1">
                  <a:moveTo>
                    <a:pt x="1" y="18"/>
                  </a:moveTo>
                  <a:cubicBezTo>
                    <a:pt x="1" y="10"/>
                    <a:pt x="1" y="1"/>
                    <a:pt x="1" y="1"/>
                  </a:cubicBezTo>
                  <a:cubicBezTo>
                    <a:pt x="1" y="10"/>
                    <a:pt x="1" y="10"/>
                    <a:pt x="1"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9"/>
            <p:cNvSpPr/>
            <p:nvPr/>
          </p:nvSpPr>
          <p:spPr>
            <a:xfrm>
              <a:off x="3124752" y="3138731"/>
              <a:ext cx="465" cy="300"/>
            </a:xfrm>
            <a:custGeom>
              <a:rect b="b" l="l" r="r" t="t"/>
              <a:pathLst>
                <a:path extrusionOk="0" h="28" w="36">
                  <a:moveTo>
                    <a:pt x="9" y="1"/>
                  </a:moveTo>
                  <a:lnTo>
                    <a:pt x="0" y="10"/>
                  </a:lnTo>
                  <a:lnTo>
                    <a:pt x="36" y="27"/>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9"/>
            <p:cNvSpPr/>
            <p:nvPr/>
          </p:nvSpPr>
          <p:spPr>
            <a:xfrm>
              <a:off x="3125552" y="3138259"/>
              <a:ext cx="349" cy="48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9"/>
            <p:cNvSpPr/>
            <p:nvPr/>
          </p:nvSpPr>
          <p:spPr>
            <a:xfrm>
              <a:off x="3118708" y="3174900"/>
              <a:ext cx="349" cy="300"/>
            </a:xfrm>
            <a:custGeom>
              <a:rect b="b" l="l" r="r" t="t"/>
              <a:pathLst>
                <a:path extrusionOk="0" h="28" w="27">
                  <a:moveTo>
                    <a:pt x="0" y="1"/>
                  </a:moveTo>
                  <a:lnTo>
                    <a:pt x="27" y="27"/>
                  </a:lnTo>
                  <a:lnTo>
                    <a:pt x="27" y="18"/>
                  </a:lnTo>
                  <a:cubicBezTo>
                    <a:pt x="27" y="10"/>
                    <a:pt x="18" y="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9"/>
            <p:cNvSpPr/>
            <p:nvPr/>
          </p:nvSpPr>
          <p:spPr>
            <a:xfrm>
              <a:off x="3112897" y="3172155"/>
              <a:ext cx="116" cy="483"/>
            </a:xfrm>
            <a:custGeom>
              <a:rect b="b" l="l" r="r" t="t"/>
              <a:pathLst>
                <a:path extrusionOk="0" h="45" w="9">
                  <a:moveTo>
                    <a:pt x="9" y="1"/>
                  </a:moveTo>
                  <a:lnTo>
                    <a:pt x="0" y="36"/>
                  </a:lnTo>
                  <a:lnTo>
                    <a:pt x="9" y="45"/>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9"/>
            <p:cNvSpPr/>
            <p:nvPr/>
          </p:nvSpPr>
          <p:spPr>
            <a:xfrm>
              <a:off x="3107873" y="3169753"/>
              <a:ext cx="697" cy="52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9"/>
            <p:cNvSpPr/>
            <p:nvPr/>
          </p:nvSpPr>
          <p:spPr>
            <a:xfrm>
              <a:off x="3125772" y="3183693"/>
              <a:ext cx="620" cy="407"/>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9"/>
            <p:cNvSpPr/>
            <p:nvPr/>
          </p:nvSpPr>
          <p:spPr>
            <a:xfrm>
              <a:off x="3131131" y="3182384"/>
              <a:ext cx="697" cy="386"/>
            </a:xfrm>
            <a:custGeom>
              <a:rect b="b" l="l" r="r" t="t"/>
              <a:pathLst>
                <a:path extrusionOk="0" h="36" w="54">
                  <a:moveTo>
                    <a:pt x="54" y="0"/>
                  </a:moveTo>
                  <a:lnTo>
                    <a:pt x="10" y="27"/>
                  </a:lnTo>
                  <a:lnTo>
                    <a:pt x="1" y="36"/>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9"/>
            <p:cNvSpPr/>
            <p:nvPr/>
          </p:nvSpPr>
          <p:spPr>
            <a:xfrm>
              <a:off x="3132849" y="3181709"/>
              <a:ext cx="2970" cy="965"/>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9"/>
            <p:cNvSpPr/>
            <p:nvPr/>
          </p:nvSpPr>
          <p:spPr>
            <a:xfrm>
              <a:off x="3138092" y="3181902"/>
              <a:ext cx="697" cy="300"/>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29"/>
            <p:cNvSpPr/>
            <p:nvPr/>
          </p:nvSpPr>
          <p:spPr>
            <a:xfrm>
              <a:off x="3138014" y="3182191"/>
              <a:ext cx="465" cy="118"/>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29"/>
            <p:cNvSpPr/>
            <p:nvPr/>
          </p:nvSpPr>
          <p:spPr>
            <a:xfrm>
              <a:off x="3139912" y="3181344"/>
              <a:ext cx="1149" cy="418"/>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9"/>
            <p:cNvSpPr/>
            <p:nvPr/>
          </p:nvSpPr>
          <p:spPr>
            <a:xfrm>
              <a:off x="3140481" y="3180776"/>
              <a:ext cx="362" cy="193"/>
            </a:xfrm>
            <a:custGeom>
              <a:rect b="b" l="l" r="r" t="t"/>
              <a:pathLst>
                <a:path extrusionOk="0" h="18" w="28">
                  <a:moveTo>
                    <a:pt x="27" y="0"/>
                  </a:moveTo>
                  <a:lnTo>
                    <a:pt x="1" y="18"/>
                  </a:lnTo>
                  <a:cubicBezTo>
                    <a:pt x="10" y="18"/>
                    <a:pt x="18" y="18"/>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9"/>
            <p:cNvSpPr/>
            <p:nvPr/>
          </p:nvSpPr>
          <p:spPr>
            <a:xfrm>
              <a:off x="3139912" y="3180883"/>
              <a:ext cx="581" cy="472"/>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9"/>
            <p:cNvSpPr/>
            <p:nvPr/>
          </p:nvSpPr>
          <p:spPr>
            <a:xfrm>
              <a:off x="3138259" y="3181151"/>
              <a:ext cx="1214" cy="536"/>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9"/>
            <p:cNvSpPr/>
            <p:nvPr/>
          </p:nvSpPr>
          <p:spPr>
            <a:xfrm>
              <a:off x="3135005" y="3181248"/>
              <a:ext cx="930" cy="204"/>
            </a:xfrm>
            <a:custGeom>
              <a:rect b="b" l="l" r="r" t="t"/>
              <a:pathLst>
                <a:path extrusionOk="0" h="19" w="72">
                  <a:moveTo>
                    <a:pt x="27" y="0"/>
                  </a:moveTo>
                  <a:lnTo>
                    <a:pt x="1" y="18"/>
                  </a:lnTo>
                  <a:cubicBezTo>
                    <a:pt x="19" y="9"/>
                    <a:pt x="72" y="18"/>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9"/>
            <p:cNvSpPr/>
            <p:nvPr/>
          </p:nvSpPr>
          <p:spPr>
            <a:xfrm>
              <a:off x="3143451" y="3179639"/>
              <a:ext cx="930" cy="29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9"/>
            <p:cNvSpPr/>
            <p:nvPr/>
          </p:nvSpPr>
          <p:spPr>
            <a:xfrm>
              <a:off x="3143683" y="3179167"/>
              <a:ext cx="697" cy="483"/>
            </a:xfrm>
            <a:custGeom>
              <a:rect b="b" l="l" r="r" t="t"/>
              <a:pathLst>
                <a:path extrusionOk="0" h="45" w="54">
                  <a:moveTo>
                    <a:pt x="53" y="0"/>
                  </a:moveTo>
                  <a:lnTo>
                    <a:pt x="53" y="0"/>
                  </a:lnTo>
                  <a:cubicBezTo>
                    <a:pt x="9" y="27"/>
                    <a:pt x="0" y="35"/>
                    <a:pt x="9" y="44"/>
                  </a:cubicBezTo>
                  <a:lnTo>
                    <a:pt x="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9"/>
            <p:cNvSpPr/>
            <p:nvPr/>
          </p:nvSpPr>
          <p:spPr>
            <a:xfrm>
              <a:off x="3139693" y="3180111"/>
              <a:ext cx="1149" cy="858"/>
            </a:xfrm>
            <a:custGeom>
              <a:rect b="b" l="l" r="r" t="t"/>
              <a:pathLst>
                <a:path extrusionOk="0" h="80" w="89">
                  <a:moveTo>
                    <a:pt x="88" y="0"/>
                  </a:moveTo>
                  <a:lnTo>
                    <a:pt x="71" y="9"/>
                  </a:lnTo>
                  <a:lnTo>
                    <a:pt x="0" y="80"/>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9"/>
            <p:cNvSpPr/>
            <p:nvPr/>
          </p:nvSpPr>
          <p:spPr>
            <a:xfrm>
              <a:off x="3146524" y="3178213"/>
              <a:ext cx="362" cy="676"/>
            </a:xfrm>
            <a:custGeom>
              <a:rect b="b" l="l" r="r" t="t"/>
              <a:pathLst>
                <a:path extrusionOk="0" h="63" w="28">
                  <a:moveTo>
                    <a:pt x="27" y="1"/>
                  </a:moveTo>
                  <a:lnTo>
                    <a:pt x="1" y="63"/>
                  </a:lnTo>
                  <a:lnTo>
                    <a:pt x="1" y="63"/>
                  </a:lnTo>
                  <a:lnTo>
                    <a:pt x="18" y="27"/>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9"/>
            <p:cNvSpPr/>
            <p:nvPr/>
          </p:nvSpPr>
          <p:spPr>
            <a:xfrm>
              <a:off x="3148190" y="3176701"/>
              <a:ext cx="1201" cy="105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29"/>
            <p:cNvSpPr/>
            <p:nvPr/>
          </p:nvSpPr>
          <p:spPr>
            <a:xfrm>
              <a:off x="3149378" y="3176133"/>
              <a:ext cx="362" cy="579"/>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29"/>
            <p:cNvSpPr/>
            <p:nvPr/>
          </p:nvSpPr>
          <p:spPr>
            <a:xfrm>
              <a:off x="3145388" y="3178406"/>
              <a:ext cx="697" cy="225"/>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9"/>
            <p:cNvSpPr/>
            <p:nvPr/>
          </p:nvSpPr>
          <p:spPr>
            <a:xfrm>
              <a:off x="3145620" y="3178127"/>
              <a:ext cx="581" cy="29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9"/>
            <p:cNvSpPr/>
            <p:nvPr/>
          </p:nvSpPr>
          <p:spPr>
            <a:xfrm>
              <a:off x="3145388" y="3178599"/>
              <a:ext cx="13" cy="11"/>
            </a:xfrm>
            <a:custGeom>
              <a:rect b="b" l="l" r="r" t="t"/>
              <a:pathLst>
                <a:path extrusionOk="0" h="1" w="1">
                  <a:moveTo>
                    <a:pt x="0" y="0"/>
                  </a:move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9"/>
            <p:cNvSpPr/>
            <p:nvPr/>
          </p:nvSpPr>
          <p:spPr>
            <a:xfrm>
              <a:off x="3142418" y="3178964"/>
              <a:ext cx="827" cy="783"/>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9"/>
            <p:cNvSpPr/>
            <p:nvPr/>
          </p:nvSpPr>
          <p:spPr>
            <a:xfrm>
              <a:off x="3144135" y="3178503"/>
              <a:ext cx="697" cy="579"/>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9"/>
            <p:cNvSpPr/>
            <p:nvPr/>
          </p:nvSpPr>
          <p:spPr>
            <a:xfrm>
              <a:off x="3144820" y="3178213"/>
              <a:ext cx="245" cy="300"/>
            </a:xfrm>
            <a:custGeom>
              <a:rect b="b" l="l" r="r" t="t"/>
              <a:pathLst>
                <a:path extrusionOk="0" h="28" w="19">
                  <a:moveTo>
                    <a:pt x="18" y="1"/>
                  </a:moveTo>
                  <a:lnTo>
                    <a:pt x="0" y="27"/>
                  </a:lnTo>
                  <a:lnTo>
                    <a:pt x="0" y="27"/>
                  </a:lnTo>
                  <a:lnTo>
                    <a:pt x="18" y="1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9"/>
            <p:cNvSpPr/>
            <p:nvPr/>
          </p:nvSpPr>
          <p:spPr>
            <a:xfrm>
              <a:off x="3148126" y="3175940"/>
              <a:ext cx="1033" cy="922"/>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9"/>
            <p:cNvSpPr/>
            <p:nvPr/>
          </p:nvSpPr>
          <p:spPr>
            <a:xfrm>
              <a:off x="3147093" y="317755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9"/>
            <p:cNvSpPr/>
            <p:nvPr/>
          </p:nvSpPr>
          <p:spPr>
            <a:xfrm>
              <a:off x="3152000" y="3173484"/>
              <a:ext cx="129" cy="11"/>
            </a:xfrm>
            <a:custGeom>
              <a:rect b="b" l="l" r="r" t="t"/>
              <a:pathLst>
                <a:path extrusionOk="0" h="1" w="10">
                  <a:moveTo>
                    <a:pt x="9"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9"/>
            <p:cNvSpPr/>
            <p:nvPr/>
          </p:nvSpPr>
          <p:spPr>
            <a:xfrm>
              <a:off x="3147557" y="3176626"/>
              <a:ext cx="581" cy="558"/>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29"/>
            <p:cNvSpPr/>
            <p:nvPr/>
          </p:nvSpPr>
          <p:spPr>
            <a:xfrm>
              <a:off x="3149946" y="3175372"/>
              <a:ext cx="581" cy="300"/>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29"/>
            <p:cNvSpPr/>
            <p:nvPr/>
          </p:nvSpPr>
          <p:spPr>
            <a:xfrm>
              <a:off x="3147325" y="3177559"/>
              <a:ext cx="129" cy="11"/>
            </a:xfrm>
            <a:custGeom>
              <a:rect b="b" l="l" r="r" t="t"/>
              <a:pathLst>
                <a:path extrusionOk="0" h="1" w="10">
                  <a:moveTo>
                    <a:pt x="1" y="0"/>
                  </a:moveTo>
                  <a:lnTo>
                    <a:pt x="1" y="0"/>
                  </a:lnTo>
                  <a:cubicBezTo>
                    <a:pt x="9"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9"/>
            <p:cNvSpPr/>
            <p:nvPr/>
          </p:nvSpPr>
          <p:spPr>
            <a:xfrm>
              <a:off x="3147209" y="3177173"/>
              <a:ext cx="362" cy="397"/>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9"/>
            <p:cNvSpPr/>
            <p:nvPr/>
          </p:nvSpPr>
          <p:spPr>
            <a:xfrm>
              <a:off x="3149972" y="3171018"/>
              <a:ext cx="2273" cy="2498"/>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9"/>
            <p:cNvSpPr/>
            <p:nvPr/>
          </p:nvSpPr>
          <p:spPr>
            <a:xfrm>
              <a:off x="3150747" y="3173484"/>
              <a:ext cx="1382" cy="1147"/>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9"/>
            <p:cNvSpPr/>
            <p:nvPr/>
          </p:nvSpPr>
          <p:spPr>
            <a:xfrm>
              <a:off x="3148926" y="3174610"/>
              <a:ext cx="1834" cy="1340"/>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9"/>
            <p:cNvSpPr/>
            <p:nvPr/>
          </p:nvSpPr>
          <p:spPr>
            <a:xfrm>
              <a:off x="3142766" y="3178084"/>
              <a:ext cx="129" cy="54"/>
            </a:xfrm>
            <a:custGeom>
              <a:rect b="b" l="l" r="r" t="t"/>
              <a:pathLst>
                <a:path extrusionOk="0" h="5" w="10">
                  <a:moveTo>
                    <a:pt x="7" y="0"/>
                  </a:moveTo>
                  <a:cubicBezTo>
                    <a:pt x="5" y="0"/>
                    <a:pt x="3" y="1"/>
                    <a:pt x="0" y="4"/>
                  </a:cubicBezTo>
                  <a:lnTo>
                    <a:pt x="9" y="4"/>
                  </a:lnTo>
                  <a:cubicBezTo>
                    <a:pt x="9" y="4"/>
                    <a:pt x="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9"/>
            <p:cNvSpPr/>
            <p:nvPr/>
          </p:nvSpPr>
          <p:spPr>
            <a:xfrm>
              <a:off x="3142508" y="3178031"/>
              <a:ext cx="2015" cy="5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9"/>
            <p:cNvSpPr/>
            <p:nvPr/>
          </p:nvSpPr>
          <p:spPr>
            <a:xfrm>
              <a:off x="3146305" y="3176036"/>
              <a:ext cx="1149" cy="772"/>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9"/>
            <p:cNvSpPr/>
            <p:nvPr/>
          </p:nvSpPr>
          <p:spPr>
            <a:xfrm>
              <a:off x="3152348" y="3173012"/>
              <a:ext cx="232" cy="761"/>
            </a:xfrm>
            <a:custGeom>
              <a:rect b="b" l="l" r="r" t="t"/>
              <a:pathLst>
                <a:path extrusionOk="0" h="71" w="18">
                  <a:moveTo>
                    <a:pt x="18" y="0"/>
                  </a:moveTo>
                  <a:lnTo>
                    <a:pt x="0" y="44"/>
                  </a:lnTo>
                  <a:lnTo>
                    <a:pt x="9" y="71"/>
                  </a:lnTo>
                  <a:cubicBezTo>
                    <a:pt x="18" y="53"/>
                    <a:pt x="18" y="27"/>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9"/>
            <p:cNvSpPr/>
            <p:nvPr/>
          </p:nvSpPr>
          <p:spPr>
            <a:xfrm>
              <a:off x="3153252" y="3172155"/>
              <a:ext cx="362" cy="397"/>
            </a:xfrm>
            <a:custGeom>
              <a:rect b="b" l="l" r="r" t="t"/>
              <a:pathLst>
                <a:path extrusionOk="0" h="37" w="28">
                  <a:moveTo>
                    <a:pt x="27" y="1"/>
                  </a:moveTo>
                  <a:lnTo>
                    <a:pt x="1" y="18"/>
                  </a:lnTo>
                  <a:lnTo>
                    <a:pt x="18" y="3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29"/>
            <p:cNvSpPr/>
            <p:nvPr/>
          </p:nvSpPr>
          <p:spPr>
            <a:xfrm>
              <a:off x="3110262" y="3133809"/>
              <a:ext cx="245" cy="300"/>
            </a:xfrm>
            <a:custGeom>
              <a:rect b="b" l="l" r="r" t="t"/>
              <a:pathLst>
                <a:path extrusionOk="0" h="28" w="19">
                  <a:moveTo>
                    <a:pt x="19" y="1"/>
                  </a:moveTo>
                  <a:lnTo>
                    <a:pt x="1" y="27"/>
                  </a:lnTo>
                  <a:cubicBezTo>
                    <a:pt x="10" y="18"/>
                    <a:pt x="19" y="10"/>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29"/>
            <p:cNvSpPr/>
            <p:nvPr/>
          </p:nvSpPr>
          <p:spPr>
            <a:xfrm>
              <a:off x="3112548" y="3132769"/>
              <a:ext cx="129" cy="204"/>
            </a:xfrm>
            <a:custGeom>
              <a:rect b="b" l="l" r="r" t="t"/>
              <a:pathLst>
                <a:path extrusionOk="0" h="19" w="10">
                  <a:moveTo>
                    <a:pt x="9" y="1"/>
                  </a:moveTo>
                  <a:cubicBezTo>
                    <a:pt x="1" y="9"/>
                    <a:pt x="1" y="18"/>
                    <a:pt x="9" y="18"/>
                  </a:cubicBez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29"/>
            <p:cNvSpPr/>
            <p:nvPr/>
          </p:nvSpPr>
          <p:spPr>
            <a:xfrm>
              <a:off x="3154505" y="3139428"/>
              <a:ext cx="478" cy="1019"/>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9"/>
            <p:cNvSpPr/>
            <p:nvPr/>
          </p:nvSpPr>
          <p:spPr>
            <a:xfrm>
              <a:off x="3132164" y="3129177"/>
              <a:ext cx="581" cy="19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9"/>
            <p:cNvSpPr/>
            <p:nvPr/>
          </p:nvSpPr>
          <p:spPr>
            <a:xfrm>
              <a:off x="3130911" y="3130217"/>
              <a:ext cx="581" cy="19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9"/>
            <p:cNvSpPr/>
            <p:nvPr/>
          </p:nvSpPr>
          <p:spPr>
            <a:xfrm>
              <a:off x="3101378" y="3141390"/>
              <a:ext cx="349" cy="483"/>
            </a:xfrm>
            <a:custGeom>
              <a:rect b="b" l="l" r="r" t="t"/>
              <a:pathLst>
                <a:path extrusionOk="0" h="45" w="27">
                  <a:moveTo>
                    <a:pt x="0" y="0"/>
                  </a:moveTo>
                  <a:cubicBezTo>
                    <a:pt x="0" y="18"/>
                    <a:pt x="0" y="27"/>
                    <a:pt x="0" y="44"/>
                  </a:cubicBezTo>
                  <a:cubicBezTo>
                    <a:pt x="27" y="0"/>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9"/>
            <p:cNvSpPr/>
            <p:nvPr/>
          </p:nvSpPr>
          <p:spPr>
            <a:xfrm>
              <a:off x="3159296" y="3158429"/>
              <a:ext cx="697" cy="95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9"/>
            <p:cNvSpPr/>
            <p:nvPr/>
          </p:nvSpPr>
          <p:spPr>
            <a:xfrm>
              <a:off x="3109242" y="3130592"/>
              <a:ext cx="349" cy="386"/>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9"/>
            <p:cNvSpPr/>
            <p:nvPr/>
          </p:nvSpPr>
          <p:spPr>
            <a:xfrm>
              <a:off x="3159981" y="3157292"/>
              <a:ext cx="362" cy="1147"/>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9"/>
            <p:cNvSpPr/>
            <p:nvPr/>
          </p:nvSpPr>
          <p:spPr>
            <a:xfrm>
              <a:off x="3109126" y="3176036"/>
              <a:ext cx="13" cy="107"/>
            </a:xfrm>
            <a:custGeom>
              <a:rect b="b" l="l" r="r" t="t"/>
              <a:pathLst>
                <a:path extrusionOk="0" h="10" w="1">
                  <a:moveTo>
                    <a:pt x="1" y="1"/>
                  </a:moveTo>
                  <a:cubicBezTo>
                    <a:pt x="1" y="1"/>
                    <a:pt x="1" y="10"/>
                    <a:pt x="1" y="10"/>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9"/>
            <p:cNvSpPr/>
            <p:nvPr/>
          </p:nvSpPr>
          <p:spPr>
            <a:xfrm>
              <a:off x="3120761" y="3183049"/>
              <a:ext cx="581" cy="11"/>
            </a:xfrm>
            <a:custGeom>
              <a:rect b="b" l="l" r="r" t="t"/>
              <a:pathLst>
                <a:path extrusionOk="0" h="1" w="45">
                  <a:moveTo>
                    <a:pt x="44" y="0"/>
                  </a:moveTo>
                  <a:cubicBezTo>
                    <a:pt x="36" y="0"/>
                    <a:pt x="18" y="0"/>
                    <a:pt x="0" y="0"/>
                  </a:cubicBezTo>
                  <a:cubicBezTo>
                    <a:pt x="9" y="0"/>
                    <a:pt x="27"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9"/>
            <p:cNvSpPr/>
            <p:nvPr/>
          </p:nvSpPr>
          <p:spPr>
            <a:xfrm>
              <a:off x="3156855" y="3167608"/>
              <a:ext cx="65" cy="161"/>
            </a:xfrm>
            <a:custGeom>
              <a:rect b="b" l="l" r="r" t="t"/>
              <a:pathLst>
                <a:path extrusionOk="0" h="15" w="5">
                  <a:moveTo>
                    <a:pt x="4" y="1"/>
                  </a:moveTo>
                  <a:cubicBezTo>
                    <a:pt x="1" y="11"/>
                    <a:pt x="0" y="15"/>
                    <a:pt x="0" y="15"/>
                  </a:cubicBezTo>
                  <a:cubicBezTo>
                    <a:pt x="1" y="15"/>
                    <a:pt x="4" y="6"/>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9"/>
            <p:cNvSpPr/>
            <p:nvPr/>
          </p:nvSpPr>
          <p:spPr>
            <a:xfrm>
              <a:off x="3154737" y="3168176"/>
              <a:ext cx="129" cy="204"/>
            </a:xfrm>
            <a:custGeom>
              <a:rect b="b" l="l" r="r" t="t"/>
              <a:pathLst>
                <a:path extrusionOk="0" h="19" w="10">
                  <a:moveTo>
                    <a:pt x="9" y="19"/>
                  </a:moveTo>
                  <a:cubicBezTo>
                    <a:pt x="9" y="10"/>
                    <a:pt x="9" y="10"/>
                    <a:pt x="1" y="1"/>
                  </a:cubicBezTo>
                  <a:cubicBezTo>
                    <a:pt x="9" y="10"/>
                    <a:pt x="9" y="10"/>
                    <a:pt x="9"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9"/>
            <p:cNvSpPr/>
            <p:nvPr/>
          </p:nvSpPr>
          <p:spPr>
            <a:xfrm>
              <a:off x="3157811" y="3154451"/>
              <a:ext cx="129" cy="11"/>
            </a:xfrm>
            <a:custGeom>
              <a:rect b="b" l="l" r="r" t="t"/>
              <a:pathLst>
                <a:path extrusionOk="0" h="1" w="10">
                  <a:moveTo>
                    <a:pt x="10" y="1"/>
                  </a:moveTo>
                  <a:lnTo>
                    <a:pt x="10" y="1"/>
                  </a:lnTo>
                  <a:cubicBezTo>
                    <a:pt x="1" y="1"/>
                    <a:pt x="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29"/>
            <p:cNvSpPr/>
            <p:nvPr/>
          </p:nvSpPr>
          <p:spPr>
            <a:xfrm>
              <a:off x="3156442" y="3167705"/>
              <a:ext cx="362" cy="300"/>
            </a:xfrm>
            <a:custGeom>
              <a:rect b="b" l="l" r="r" t="t"/>
              <a:pathLst>
                <a:path extrusionOk="0" h="28" w="28">
                  <a:moveTo>
                    <a:pt x="27" y="1"/>
                  </a:moveTo>
                  <a:cubicBezTo>
                    <a:pt x="19" y="1"/>
                    <a:pt x="19" y="10"/>
                    <a:pt x="1" y="27"/>
                  </a:cubicBezTo>
                  <a:cubicBezTo>
                    <a:pt x="10" y="18"/>
                    <a:pt x="19"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29"/>
            <p:cNvSpPr/>
            <p:nvPr/>
          </p:nvSpPr>
          <p:spPr>
            <a:xfrm>
              <a:off x="3156558" y="3167994"/>
              <a:ext cx="129" cy="25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9"/>
            <p:cNvSpPr/>
            <p:nvPr/>
          </p:nvSpPr>
          <p:spPr>
            <a:xfrm>
              <a:off x="3156791" y="3167233"/>
              <a:ext cx="349" cy="48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9"/>
            <p:cNvSpPr/>
            <p:nvPr/>
          </p:nvSpPr>
          <p:spPr>
            <a:xfrm>
              <a:off x="3095101" y="3158708"/>
              <a:ext cx="155" cy="214"/>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9"/>
            <p:cNvSpPr/>
            <p:nvPr/>
          </p:nvSpPr>
          <p:spPr>
            <a:xfrm>
              <a:off x="3146524" y="3136844"/>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9"/>
            <p:cNvSpPr/>
            <p:nvPr/>
          </p:nvSpPr>
          <p:spPr>
            <a:xfrm>
              <a:off x="3145504" y="3135986"/>
              <a:ext cx="1498" cy="869"/>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9"/>
            <p:cNvSpPr/>
            <p:nvPr/>
          </p:nvSpPr>
          <p:spPr>
            <a:xfrm>
              <a:off x="3091912" y="3127665"/>
              <a:ext cx="68656" cy="55575"/>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9"/>
            <p:cNvSpPr/>
            <p:nvPr/>
          </p:nvSpPr>
          <p:spPr>
            <a:xfrm>
              <a:off x="3131480" y="3130120"/>
              <a:ext cx="129" cy="193"/>
            </a:xfrm>
            <a:custGeom>
              <a:rect b="b" l="l" r="r" t="t"/>
              <a:pathLst>
                <a:path extrusionOk="0" h="18" w="10">
                  <a:moveTo>
                    <a:pt x="9" y="0"/>
                  </a:moveTo>
                  <a:cubicBezTo>
                    <a:pt x="0" y="0"/>
                    <a:pt x="0" y="9"/>
                    <a:pt x="9" y="18"/>
                  </a:cubicBezTo>
                  <a:cubicBezTo>
                    <a:pt x="9" y="9"/>
                    <a:pt x="9" y="9"/>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9"/>
            <p:cNvSpPr/>
            <p:nvPr/>
          </p:nvSpPr>
          <p:spPr>
            <a:xfrm>
              <a:off x="3101261" y="3141294"/>
              <a:ext cx="129" cy="107"/>
            </a:xfrm>
            <a:custGeom>
              <a:rect b="b" l="l" r="r" t="t"/>
              <a:pathLst>
                <a:path extrusionOk="0" h="10" w="10">
                  <a:moveTo>
                    <a:pt x="0" y="0"/>
                  </a:moveTo>
                  <a:cubicBezTo>
                    <a:pt x="0" y="9"/>
                    <a:pt x="9" y="9"/>
                    <a:pt x="9" y="9"/>
                  </a:cubicBez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29"/>
            <p:cNvSpPr/>
            <p:nvPr/>
          </p:nvSpPr>
          <p:spPr>
            <a:xfrm>
              <a:off x="3155874" y="3150569"/>
              <a:ext cx="129" cy="386"/>
            </a:xfrm>
            <a:custGeom>
              <a:rect b="b" l="l" r="r" t="t"/>
              <a:pathLst>
                <a:path extrusionOk="0" h="36" w="10">
                  <a:moveTo>
                    <a:pt x="10" y="1"/>
                  </a:moveTo>
                  <a:cubicBezTo>
                    <a:pt x="1" y="1"/>
                    <a:pt x="1" y="9"/>
                    <a:pt x="1" y="36"/>
                  </a:cubicBezTo>
                  <a:cubicBezTo>
                    <a:pt x="1" y="18"/>
                    <a:pt x="10" y="9"/>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29"/>
            <p:cNvSpPr/>
            <p:nvPr/>
          </p:nvSpPr>
          <p:spPr>
            <a:xfrm>
              <a:off x="3155086" y="3169796"/>
              <a:ext cx="465" cy="665"/>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29"/>
            <p:cNvSpPr/>
            <p:nvPr/>
          </p:nvSpPr>
          <p:spPr>
            <a:xfrm>
              <a:off x="3149146" y="3173323"/>
              <a:ext cx="530" cy="450"/>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9"/>
            <p:cNvSpPr/>
            <p:nvPr/>
          </p:nvSpPr>
          <p:spPr>
            <a:xfrm>
              <a:off x="3153033" y="3170246"/>
              <a:ext cx="801" cy="772"/>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9"/>
            <p:cNvSpPr/>
            <p:nvPr/>
          </p:nvSpPr>
          <p:spPr>
            <a:xfrm>
              <a:off x="3152684" y="3171018"/>
              <a:ext cx="362" cy="407"/>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9"/>
            <p:cNvSpPr/>
            <p:nvPr/>
          </p:nvSpPr>
          <p:spPr>
            <a:xfrm>
              <a:off x="3156907" y="3166289"/>
              <a:ext cx="607" cy="793"/>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9"/>
            <p:cNvSpPr/>
            <p:nvPr/>
          </p:nvSpPr>
          <p:spPr>
            <a:xfrm>
              <a:off x="3152568" y="3169796"/>
              <a:ext cx="478" cy="386"/>
            </a:xfrm>
            <a:custGeom>
              <a:rect b="b" l="l" r="r" t="t"/>
              <a:pathLst>
                <a:path extrusionOk="0" h="36" w="37">
                  <a:moveTo>
                    <a:pt x="27" y="0"/>
                  </a:moveTo>
                  <a:lnTo>
                    <a:pt x="1" y="27"/>
                  </a:lnTo>
                  <a:lnTo>
                    <a:pt x="36" y="35"/>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9"/>
            <p:cNvSpPr/>
            <p:nvPr/>
          </p:nvSpPr>
          <p:spPr>
            <a:xfrm>
              <a:off x="3154402" y="3167329"/>
              <a:ext cx="568" cy="772"/>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9"/>
            <p:cNvSpPr/>
            <p:nvPr/>
          </p:nvSpPr>
          <p:spPr>
            <a:xfrm>
              <a:off x="3154169" y="3168091"/>
              <a:ext cx="245" cy="579"/>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9"/>
            <p:cNvSpPr/>
            <p:nvPr/>
          </p:nvSpPr>
          <p:spPr>
            <a:xfrm>
              <a:off x="3153033" y="3168745"/>
              <a:ext cx="581" cy="493"/>
            </a:xfrm>
            <a:custGeom>
              <a:rect b="b" l="l" r="r" t="t"/>
              <a:pathLst>
                <a:path extrusionOk="0" h="46" w="45">
                  <a:moveTo>
                    <a:pt x="44" y="1"/>
                  </a:moveTo>
                  <a:lnTo>
                    <a:pt x="0" y="45"/>
                  </a:lnTo>
                  <a:lnTo>
                    <a:pt x="18" y="36"/>
                  </a:ln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9"/>
            <p:cNvSpPr/>
            <p:nvPr/>
          </p:nvSpPr>
          <p:spPr>
            <a:xfrm>
              <a:off x="3157591" y="3159727"/>
              <a:ext cx="232" cy="815"/>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9"/>
            <p:cNvSpPr/>
            <p:nvPr/>
          </p:nvSpPr>
          <p:spPr>
            <a:xfrm>
              <a:off x="3155874" y="3162021"/>
              <a:ext cx="581" cy="397"/>
            </a:xfrm>
            <a:custGeom>
              <a:rect b="b" l="l" r="r" t="t"/>
              <a:pathLst>
                <a:path extrusionOk="0" h="37" w="45">
                  <a:moveTo>
                    <a:pt x="1" y="1"/>
                  </a:moveTo>
                  <a:lnTo>
                    <a:pt x="10" y="36"/>
                  </a:lnTo>
                  <a:cubicBezTo>
                    <a:pt x="27" y="27"/>
                    <a:pt x="27" y="27"/>
                    <a:pt x="45" y="1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9"/>
            <p:cNvSpPr/>
            <p:nvPr/>
          </p:nvSpPr>
          <p:spPr>
            <a:xfrm>
              <a:off x="3156106" y="3159834"/>
              <a:ext cx="465" cy="826"/>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9"/>
            <p:cNvSpPr/>
            <p:nvPr/>
          </p:nvSpPr>
          <p:spPr>
            <a:xfrm>
              <a:off x="3157023" y="3149722"/>
              <a:ext cx="917" cy="97"/>
            </a:xfrm>
            <a:custGeom>
              <a:rect b="b" l="l" r="r" t="t"/>
              <a:pathLst>
                <a:path extrusionOk="0" h="9" w="71">
                  <a:moveTo>
                    <a:pt x="0" y="0"/>
                  </a:moveTo>
                  <a:lnTo>
                    <a:pt x="9" y="9"/>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29"/>
            <p:cNvSpPr/>
            <p:nvPr/>
          </p:nvSpPr>
          <p:spPr>
            <a:xfrm>
              <a:off x="3150863" y="3141562"/>
              <a:ext cx="969" cy="890"/>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29"/>
            <p:cNvSpPr/>
            <p:nvPr/>
          </p:nvSpPr>
          <p:spPr>
            <a:xfrm>
              <a:off x="3151767" y="3141958"/>
              <a:ext cx="245" cy="193"/>
            </a:xfrm>
            <a:custGeom>
              <a:rect b="b" l="l" r="r" t="t"/>
              <a:pathLst>
                <a:path extrusionOk="0" h="18" w="19">
                  <a:moveTo>
                    <a:pt x="1" y="0"/>
                  </a:moveTo>
                  <a:cubicBezTo>
                    <a:pt x="1" y="9"/>
                    <a:pt x="10" y="9"/>
                    <a:pt x="19" y="18"/>
                  </a:cubicBezTo>
                  <a:cubicBezTo>
                    <a:pt x="10"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9"/>
            <p:cNvSpPr/>
            <p:nvPr/>
          </p:nvSpPr>
          <p:spPr>
            <a:xfrm>
              <a:off x="3123951" y="3183618"/>
              <a:ext cx="697" cy="193"/>
            </a:xfrm>
            <a:custGeom>
              <a:rect b="b" l="l" r="r" t="t"/>
              <a:pathLst>
                <a:path extrusionOk="0" h="18" w="54">
                  <a:moveTo>
                    <a:pt x="0" y="0"/>
                  </a:moveTo>
                  <a:lnTo>
                    <a:pt x="53"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9"/>
            <p:cNvSpPr/>
            <p:nvPr/>
          </p:nvSpPr>
          <p:spPr>
            <a:xfrm>
              <a:off x="3125320" y="3183146"/>
              <a:ext cx="581" cy="48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9"/>
            <p:cNvSpPr/>
            <p:nvPr/>
          </p:nvSpPr>
          <p:spPr>
            <a:xfrm>
              <a:off x="3117339" y="3131847"/>
              <a:ext cx="581" cy="172"/>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9"/>
            <p:cNvSpPr/>
            <p:nvPr/>
          </p:nvSpPr>
          <p:spPr>
            <a:xfrm>
              <a:off x="3109810" y="3134281"/>
              <a:ext cx="465" cy="300"/>
            </a:xfrm>
            <a:custGeom>
              <a:rect b="b" l="l" r="r" t="t"/>
              <a:pathLst>
                <a:path extrusionOk="0" h="28" w="36">
                  <a:moveTo>
                    <a:pt x="1" y="1"/>
                  </a:moveTo>
                  <a:lnTo>
                    <a:pt x="27" y="27"/>
                  </a:lnTo>
                  <a:lnTo>
                    <a:pt x="36" y="1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9"/>
            <p:cNvSpPr/>
            <p:nvPr/>
          </p:nvSpPr>
          <p:spPr>
            <a:xfrm>
              <a:off x="3104722" y="3137980"/>
              <a:ext cx="994" cy="579"/>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4" name="Google Shape;7004;p29"/>
          <p:cNvSpPr/>
          <p:nvPr/>
        </p:nvSpPr>
        <p:spPr>
          <a:xfrm>
            <a:off x="1238991" y="4326764"/>
            <a:ext cx="1439" cy="3887"/>
          </a:xfrm>
          <a:custGeom>
            <a:rect b="b" l="l" r="r" t="t"/>
            <a:pathLst>
              <a:path extrusionOk="0" h="27" w="10">
                <a:moveTo>
                  <a:pt x="9" y="0"/>
                </a:moveTo>
                <a:cubicBezTo>
                  <a:pt x="1" y="18"/>
                  <a:pt x="1" y="18"/>
                  <a:pt x="9" y="27"/>
                </a:cubicBezTo>
                <a:cubicBezTo>
                  <a:pt x="9" y="18"/>
                  <a:pt x="9" y="9"/>
                  <a:pt x="9"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5" name="Google Shape;7005;p29"/>
          <p:cNvGrpSpPr/>
          <p:nvPr/>
        </p:nvGrpSpPr>
        <p:grpSpPr>
          <a:xfrm>
            <a:off x="459150" y="4330650"/>
            <a:ext cx="395315" cy="324950"/>
            <a:chOff x="3065444" y="3127665"/>
            <a:chExt cx="68656" cy="56435"/>
          </a:xfrm>
        </p:grpSpPr>
        <p:sp>
          <p:nvSpPr>
            <p:cNvPr id="7006" name="Google Shape;7006;p29"/>
            <p:cNvSpPr/>
            <p:nvPr/>
          </p:nvSpPr>
          <p:spPr>
            <a:xfrm>
              <a:off x="3067265"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29"/>
            <p:cNvSpPr/>
            <p:nvPr/>
          </p:nvSpPr>
          <p:spPr>
            <a:xfrm>
              <a:off x="3067265"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29"/>
            <p:cNvSpPr/>
            <p:nvPr/>
          </p:nvSpPr>
          <p:spPr>
            <a:xfrm>
              <a:off x="3099330" y="3138817"/>
              <a:ext cx="413" cy="311"/>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9"/>
            <p:cNvSpPr/>
            <p:nvPr/>
          </p:nvSpPr>
          <p:spPr>
            <a:xfrm>
              <a:off x="3102610" y="3138259"/>
              <a:ext cx="581" cy="204"/>
            </a:xfrm>
            <a:custGeom>
              <a:rect b="b" l="l" r="r" t="t"/>
              <a:pathLst>
                <a:path extrusionOk="0" h="19" w="45">
                  <a:moveTo>
                    <a:pt x="45" y="1"/>
                  </a:moveTo>
                  <a:lnTo>
                    <a:pt x="10" y="10"/>
                  </a:lnTo>
                  <a:lnTo>
                    <a:pt x="1" y="18"/>
                  </a:lnTo>
                  <a:lnTo>
                    <a:pt x="1" y="18"/>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9"/>
            <p:cNvSpPr/>
            <p:nvPr/>
          </p:nvSpPr>
          <p:spPr>
            <a:xfrm>
              <a:off x="3103643" y="3138356"/>
              <a:ext cx="1950" cy="579"/>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9"/>
            <p:cNvSpPr/>
            <p:nvPr/>
          </p:nvSpPr>
          <p:spPr>
            <a:xfrm>
              <a:off x="3106264" y="3140253"/>
              <a:ext cx="452" cy="9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9"/>
            <p:cNvSpPr/>
            <p:nvPr/>
          </p:nvSpPr>
          <p:spPr>
            <a:xfrm>
              <a:off x="3106148" y="3140253"/>
              <a:ext cx="284" cy="129"/>
            </a:xfrm>
            <a:custGeom>
              <a:rect b="b" l="l" r="r" t="t"/>
              <a:pathLst>
                <a:path extrusionOk="0" h="12" w="22">
                  <a:moveTo>
                    <a:pt x="18" y="0"/>
                  </a:moveTo>
                  <a:cubicBezTo>
                    <a:pt x="1" y="0"/>
                    <a:pt x="10" y="12"/>
                    <a:pt x="16" y="12"/>
                  </a:cubicBezTo>
                  <a:cubicBezTo>
                    <a:pt x="19" y="12"/>
                    <a:pt x="21"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9"/>
            <p:cNvSpPr/>
            <p:nvPr/>
          </p:nvSpPr>
          <p:spPr>
            <a:xfrm>
              <a:off x="3107181" y="3140629"/>
              <a:ext cx="568" cy="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9"/>
            <p:cNvSpPr/>
            <p:nvPr/>
          </p:nvSpPr>
          <p:spPr>
            <a:xfrm>
              <a:off x="3107969" y="3140436"/>
              <a:ext cx="245" cy="54"/>
            </a:xfrm>
            <a:custGeom>
              <a:rect b="b" l="l" r="r" t="t"/>
              <a:pathLst>
                <a:path extrusionOk="0" h="5" w="19">
                  <a:moveTo>
                    <a:pt x="1" y="1"/>
                  </a:moveTo>
                  <a:cubicBezTo>
                    <a:pt x="1" y="1"/>
                    <a:pt x="1" y="5"/>
                    <a:pt x="6" y="5"/>
                  </a:cubicBezTo>
                  <a:cubicBezTo>
                    <a:pt x="9" y="5"/>
                    <a:pt x="13" y="4"/>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9"/>
            <p:cNvSpPr/>
            <p:nvPr/>
          </p:nvSpPr>
          <p:spPr>
            <a:xfrm>
              <a:off x="3107401" y="3140286"/>
              <a:ext cx="581" cy="161"/>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9"/>
            <p:cNvSpPr/>
            <p:nvPr/>
          </p:nvSpPr>
          <p:spPr>
            <a:xfrm>
              <a:off x="3106613" y="3139857"/>
              <a:ext cx="801" cy="407"/>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9"/>
            <p:cNvSpPr/>
            <p:nvPr/>
          </p:nvSpPr>
          <p:spPr>
            <a:xfrm>
              <a:off x="3105347" y="3138259"/>
              <a:ext cx="581" cy="268"/>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9"/>
            <p:cNvSpPr/>
            <p:nvPr/>
          </p:nvSpPr>
          <p:spPr>
            <a:xfrm>
              <a:off x="3109338" y="3141390"/>
              <a:ext cx="362" cy="386"/>
            </a:xfrm>
            <a:custGeom>
              <a:rect b="b" l="l" r="r" t="t"/>
              <a:pathLst>
                <a:path extrusionOk="0" h="36" w="28">
                  <a:moveTo>
                    <a:pt x="1" y="0"/>
                  </a:moveTo>
                  <a:cubicBezTo>
                    <a:pt x="10" y="9"/>
                    <a:pt x="27" y="27"/>
                    <a:pt x="18" y="35"/>
                  </a:cubicBezTo>
                  <a:cubicBezTo>
                    <a:pt x="27" y="35"/>
                    <a:pt x="27"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9"/>
            <p:cNvSpPr/>
            <p:nvPr/>
          </p:nvSpPr>
          <p:spPr>
            <a:xfrm>
              <a:off x="3109687" y="3141272"/>
              <a:ext cx="581" cy="129"/>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29"/>
            <p:cNvSpPr/>
            <p:nvPr/>
          </p:nvSpPr>
          <p:spPr>
            <a:xfrm>
              <a:off x="3107633" y="3139964"/>
              <a:ext cx="1033" cy="107"/>
            </a:xfrm>
            <a:custGeom>
              <a:rect b="b" l="l" r="r" t="t"/>
              <a:pathLst>
                <a:path extrusionOk="0" h="10" w="80">
                  <a:moveTo>
                    <a:pt x="71" y="1"/>
                  </a:moveTo>
                  <a:lnTo>
                    <a:pt x="0" y="9"/>
                  </a:lnTo>
                  <a:lnTo>
                    <a:pt x="80" y="9"/>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29"/>
            <p:cNvSpPr/>
            <p:nvPr/>
          </p:nvSpPr>
          <p:spPr>
            <a:xfrm>
              <a:off x="3110590" y="3142613"/>
              <a:ext cx="594" cy="11"/>
            </a:xfrm>
            <a:custGeom>
              <a:rect b="b" l="l" r="r" t="t"/>
              <a:pathLst>
                <a:path extrusionOk="0" h="1" w="46">
                  <a:moveTo>
                    <a:pt x="27" y="1"/>
                  </a:moveTo>
                  <a:lnTo>
                    <a:pt x="1" y="1"/>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9"/>
            <p:cNvSpPr/>
            <p:nvPr/>
          </p:nvSpPr>
          <p:spPr>
            <a:xfrm>
              <a:off x="3111507" y="3143095"/>
              <a:ext cx="814" cy="48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9"/>
            <p:cNvSpPr/>
            <p:nvPr/>
          </p:nvSpPr>
          <p:spPr>
            <a:xfrm>
              <a:off x="3112308" y="3143663"/>
              <a:ext cx="465" cy="0"/>
            </a:xfrm>
            <a:custGeom>
              <a:rect b="b" l="l" r="r" t="t"/>
              <a:pathLst>
                <a:path extrusionOk="0" h="0" w="36">
                  <a:moveTo>
                    <a:pt x="36" y="0"/>
                  </a:moveTo>
                  <a:cubicBezTo>
                    <a:pt x="27" y="0"/>
                    <a:pt x="18" y="0"/>
                    <a:pt x="0" y="0"/>
                  </a:cubicBezTo>
                  <a:cubicBezTo>
                    <a:pt x="9" y="0"/>
                    <a:pt x="27"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9"/>
            <p:cNvSpPr/>
            <p:nvPr/>
          </p:nvSpPr>
          <p:spPr>
            <a:xfrm>
              <a:off x="3110707" y="3141765"/>
              <a:ext cx="245" cy="48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9"/>
            <p:cNvSpPr/>
            <p:nvPr/>
          </p:nvSpPr>
          <p:spPr>
            <a:xfrm>
              <a:off x="3110939" y="3141862"/>
              <a:ext cx="245" cy="29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9"/>
            <p:cNvSpPr/>
            <p:nvPr/>
          </p:nvSpPr>
          <p:spPr>
            <a:xfrm>
              <a:off x="3110707" y="3141765"/>
              <a:ext cx="129" cy="11"/>
            </a:xfrm>
            <a:custGeom>
              <a:rect b="b" l="l" r="r" t="t"/>
              <a:pathLst>
                <a:path extrusionOk="0" h="1" w="10">
                  <a:moveTo>
                    <a:pt x="1" y="0"/>
                  </a:moveTo>
                  <a:lnTo>
                    <a:pt x="10" y="0"/>
                  </a:lnTo>
                  <a:cubicBezTo>
                    <a:pt x="10" y="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9"/>
            <p:cNvSpPr/>
            <p:nvPr/>
          </p:nvSpPr>
          <p:spPr>
            <a:xfrm>
              <a:off x="3109454" y="3140253"/>
              <a:ext cx="827" cy="397"/>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9"/>
            <p:cNvSpPr/>
            <p:nvPr/>
          </p:nvSpPr>
          <p:spPr>
            <a:xfrm>
              <a:off x="3110255" y="3141101"/>
              <a:ext cx="581" cy="300"/>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29"/>
            <p:cNvSpPr/>
            <p:nvPr/>
          </p:nvSpPr>
          <p:spPr>
            <a:xfrm>
              <a:off x="3110823" y="3141390"/>
              <a:ext cx="245" cy="97"/>
            </a:xfrm>
            <a:custGeom>
              <a:rect b="b" l="l" r="r" t="t"/>
              <a:pathLst>
                <a:path extrusionOk="0" h="9" w="19">
                  <a:moveTo>
                    <a:pt x="1" y="0"/>
                  </a:moveTo>
                  <a:lnTo>
                    <a:pt x="9" y="9"/>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29"/>
            <p:cNvSpPr/>
            <p:nvPr/>
          </p:nvSpPr>
          <p:spPr>
            <a:xfrm>
              <a:off x="3112192" y="3142709"/>
              <a:ext cx="930" cy="579"/>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29"/>
            <p:cNvSpPr/>
            <p:nvPr/>
          </p:nvSpPr>
          <p:spPr>
            <a:xfrm>
              <a:off x="3111740" y="3142430"/>
              <a:ext cx="129" cy="11"/>
            </a:xfrm>
            <a:custGeom>
              <a:rect b="b" l="l" r="r" t="t"/>
              <a:pathLst>
                <a:path extrusionOk="0" h="1" w="10">
                  <a:moveTo>
                    <a:pt x="0" y="0"/>
                  </a:moveTo>
                  <a:lnTo>
                    <a:pt x="9" y="0"/>
                  </a:lnTo>
                  <a:cubicBezTo>
                    <a:pt x="9"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9"/>
            <p:cNvSpPr/>
            <p:nvPr/>
          </p:nvSpPr>
          <p:spPr>
            <a:xfrm>
              <a:off x="3114697" y="3144704"/>
              <a:ext cx="129" cy="11"/>
            </a:xfrm>
            <a:custGeom>
              <a:rect b="b" l="l" r="r" t="t"/>
              <a:pathLst>
                <a:path extrusionOk="0" h="1" w="10">
                  <a:moveTo>
                    <a:pt x="1" y="0"/>
                  </a:moveTo>
                  <a:lnTo>
                    <a:pt x="10"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9"/>
            <p:cNvSpPr/>
            <p:nvPr/>
          </p:nvSpPr>
          <p:spPr>
            <a:xfrm>
              <a:off x="3112192" y="3142527"/>
              <a:ext cx="362" cy="193"/>
            </a:xfrm>
            <a:custGeom>
              <a:rect b="b" l="l" r="r" t="t"/>
              <a:pathLst>
                <a:path extrusionOk="0" h="18" w="28">
                  <a:moveTo>
                    <a:pt x="1" y="0"/>
                  </a:moveTo>
                  <a:cubicBezTo>
                    <a:pt x="9" y="9"/>
                    <a:pt x="18" y="9"/>
                    <a:pt x="27" y="18"/>
                  </a:cubicBezTo>
                  <a:cubicBezTo>
                    <a:pt x="18" y="0"/>
                    <a:pt x="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9"/>
            <p:cNvSpPr/>
            <p:nvPr/>
          </p:nvSpPr>
          <p:spPr>
            <a:xfrm>
              <a:off x="3113328" y="3143663"/>
              <a:ext cx="129" cy="290"/>
            </a:xfrm>
            <a:custGeom>
              <a:rect b="b" l="l" r="r" t="t"/>
              <a:pathLst>
                <a:path extrusionOk="0" h="27" w="10">
                  <a:moveTo>
                    <a:pt x="1" y="1"/>
                  </a:moveTo>
                  <a:cubicBezTo>
                    <a:pt x="1" y="10"/>
                    <a:pt x="1" y="26"/>
                    <a:pt x="10" y="26"/>
                  </a:cubicBezTo>
                  <a:cubicBezTo>
                    <a:pt x="1" y="18"/>
                    <a:pt x="1" y="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9"/>
            <p:cNvSpPr/>
            <p:nvPr/>
          </p:nvSpPr>
          <p:spPr>
            <a:xfrm>
              <a:off x="3111740" y="3142527"/>
              <a:ext cx="13" cy="97"/>
            </a:xfrm>
            <a:custGeom>
              <a:rect b="b" l="l" r="r" t="t"/>
              <a:pathLst>
                <a:path extrusionOk="0" h="9" w="1">
                  <a:moveTo>
                    <a:pt x="0" y="0"/>
                  </a:moveTo>
                  <a:lnTo>
                    <a:pt x="0" y="0"/>
                  </a:lnTo>
                  <a:cubicBezTo>
                    <a:pt x="0"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9"/>
            <p:cNvSpPr/>
            <p:nvPr/>
          </p:nvSpPr>
          <p:spPr>
            <a:xfrm>
              <a:off x="3111740" y="3142430"/>
              <a:ext cx="465" cy="107"/>
            </a:xfrm>
            <a:custGeom>
              <a:rect b="b" l="l" r="r" t="t"/>
              <a:pathLst>
                <a:path extrusionOk="0" h="10" w="36">
                  <a:moveTo>
                    <a:pt x="9" y="0"/>
                  </a:moveTo>
                  <a:cubicBezTo>
                    <a:pt x="9" y="0"/>
                    <a:pt x="9" y="9"/>
                    <a:pt x="0" y="9"/>
                  </a:cubicBezTo>
                  <a:lnTo>
                    <a:pt x="36" y="9"/>
                  </a:lnTo>
                  <a:cubicBezTo>
                    <a:pt x="27" y="9"/>
                    <a:pt x="18"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9"/>
            <p:cNvSpPr/>
            <p:nvPr/>
          </p:nvSpPr>
          <p:spPr>
            <a:xfrm>
              <a:off x="3114813" y="3143438"/>
              <a:ext cx="2415" cy="1276"/>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9"/>
            <p:cNvSpPr/>
            <p:nvPr/>
          </p:nvSpPr>
          <p:spPr>
            <a:xfrm>
              <a:off x="3114013" y="3144039"/>
              <a:ext cx="697" cy="740"/>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9"/>
            <p:cNvSpPr/>
            <p:nvPr/>
          </p:nvSpPr>
          <p:spPr>
            <a:xfrm>
              <a:off x="3113109" y="3142999"/>
              <a:ext cx="1266" cy="105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9"/>
            <p:cNvSpPr/>
            <p:nvPr/>
          </p:nvSpPr>
          <p:spPr>
            <a:xfrm>
              <a:off x="3110823" y="3139964"/>
              <a:ext cx="129" cy="11"/>
            </a:xfrm>
            <a:custGeom>
              <a:rect b="b" l="l" r="r" t="t"/>
              <a:pathLst>
                <a:path extrusionOk="0" h="1" w="10">
                  <a:moveTo>
                    <a:pt x="1" y="1"/>
                  </a:moveTo>
                  <a:cubicBezTo>
                    <a:pt x="1" y="1"/>
                    <a:pt x="1" y="1"/>
                    <a:pt x="1" y="1"/>
                  </a:cubicBezTo>
                  <a:cubicBezTo>
                    <a:pt x="9" y="1"/>
                    <a:pt x="9"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9"/>
            <p:cNvSpPr/>
            <p:nvPr/>
          </p:nvSpPr>
          <p:spPr>
            <a:xfrm>
              <a:off x="3110255" y="3139964"/>
              <a:ext cx="930" cy="1147"/>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9"/>
            <p:cNvSpPr/>
            <p:nvPr/>
          </p:nvSpPr>
          <p:spPr>
            <a:xfrm>
              <a:off x="3112540" y="3141669"/>
              <a:ext cx="697" cy="48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29"/>
            <p:cNvSpPr/>
            <p:nvPr/>
          </p:nvSpPr>
          <p:spPr>
            <a:xfrm>
              <a:off x="3114361" y="3144886"/>
              <a:ext cx="697" cy="107"/>
            </a:xfrm>
            <a:custGeom>
              <a:rect b="b" l="l" r="r" t="t"/>
              <a:pathLst>
                <a:path extrusionOk="0" h="10" w="54">
                  <a:moveTo>
                    <a:pt x="27" y="1"/>
                  </a:moveTo>
                  <a:lnTo>
                    <a:pt x="0" y="10"/>
                  </a:lnTo>
                  <a:lnTo>
                    <a:pt x="53" y="1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29"/>
            <p:cNvSpPr/>
            <p:nvPr/>
          </p:nvSpPr>
          <p:spPr>
            <a:xfrm>
              <a:off x="3115046" y="3145551"/>
              <a:ext cx="232" cy="204"/>
            </a:xfrm>
            <a:custGeom>
              <a:rect b="b" l="l" r="r" t="t"/>
              <a:pathLst>
                <a:path extrusionOk="0" h="19" w="18">
                  <a:moveTo>
                    <a:pt x="18" y="1"/>
                  </a:moveTo>
                  <a:lnTo>
                    <a:pt x="0" y="9"/>
                  </a:lnTo>
                  <a:lnTo>
                    <a:pt x="18" y="1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9"/>
            <p:cNvSpPr/>
            <p:nvPr/>
          </p:nvSpPr>
          <p:spPr>
            <a:xfrm>
              <a:off x="3086997" y="3172444"/>
              <a:ext cx="232" cy="11"/>
            </a:xfrm>
            <a:custGeom>
              <a:rect b="b" l="l" r="r" t="t"/>
              <a:pathLst>
                <a:path extrusionOk="0" h="1" w="18">
                  <a:moveTo>
                    <a:pt x="18" y="0"/>
                  </a:moveTo>
                  <a:lnTo>
                    <a:pt x="0" y="0"/>
                  </a:lnTo>
                  <a:cubicBezTo>
                    <a:pt x="9" y="0"/>
                    <a:pt x="9"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9"/>
            <p:cNvSpPr/>
            <p:nvPr/>
          </p:nvSpPr>
          <p:spPr>
            <a:xfrm>
              <a:off x="3088818" y="3173109"/>
              <a:ext cx="245" cy="97"/>
            </a:xfrm>
            <a:custGeom>
              <a:rect b="b" l="l" r="r" t="t"/>
              <a:pathLst>
                <a:path extrusionOk="0" h="9" w="19">
                  <a:moveTo>
                    <a:pt x="18" y="0"/>
                  </a:moveTo>
                  <a:cubicBezTo>
                    <a:pt x="0" y="9"/>
                    <a:pt x="0" y="9"/>
                    <a:pt x="9" y="9"/>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9"/>
            <p:cNvSpPr/>
            <p:nvPr/>
          </p:nvSpPr>
          <p:spPr>
            <a:xfrm>
              <a:off x="3115265" y="3164016"/>
              <a:ext cx="1046" cy="386"/>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9"/>
            <p:cNvSpPr/>
            <p:nvPr/>
          </p:nvSpPr>
          <p:spPr>
            <a:xfrm>
              <a:off x="3103759" y="3173012"/>
              <a:ext cx="232" cy="386"/>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9"/>
            <p:cNvSpPr/>
            <p:nvPr/>
          </p:nvSpPr>
          <p:spPr>
            <a:xfrm>
              <a:off x="3103294" y="3174428"/>
              <a:ext cx="478" cy="107"/>
            </a:xfrm>
            <a:custGeom>
              <a:rect b="b" l="l" r="r" t="t"/>
              <a:pathLst>
                <a:path extrusionOk="0" h="10" w="37">
                  <a:moveTo>
                    <a:pt x="1" y="1"/>
                  </a:moveTo>
                  <a:lnTo>
                    <a:pt x="1" y="1"/>
                  </a:lnTo>
                  <a:cubicBezTo>
                    <a:pt x="10" y="10"/>
                    <a:pt x="18" y="10"/>
                    <a:pt x="36" y="1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9"/>
            <p:cNvSpPr/>
            <p:nvPr/>
          </p:nvSpPr>
          <p:spPr>
            <a:xfrm>
              <a:off x="3078900" y="3166761"/>
              <a:ext cx="465" cy="161"/>
            </a:xfrm>
            <a:custGeom>
              <a:rect b="b" l="l" r="r" t="t"/>
              <a:pathLst>
                <a:path extrusionOk="0" h="15" w="36">
                  <a:moveTo>
                    <a:pt x="0" y="0"/>
                  </a:moveTo>
                  <a:cubicBezTo>
                    <a:pt x="7" y="11"/>
                    <a:pt x="11" y="14"/>
                    <a:pt x="15" y="14"/>
                  </a:cubicBezTo>
                  <a:cubicBezTo>
                    <a:pt x="21" y="14"/>
                    <a:pt x="25" y="6"/>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9"/>
            <p:cNvSpPr/>
            <p:nvPr/>
          </p:nvSpPr>
          <p:spPr>
            <a:xfrm>
              <a:off x="3119036" y="3153035"/>
              <a:ext cx="465" cy="579"/>
            </a:xfrm>
            <a:custGeom>
              <a:rect b="b" l="l" r="r" t="t"/>
              <a:pathLst>
                <a:path extrusionOk="0" h="54" w="36">
                  <a:moveTo>
                    <a:pt x="9" y="0"/>
                  </a:moveTo>
                  <a:cubicBezTo>
                    <a:pt x="0" y="18"/>
                    <a:pt x="0" y="35"/>
                    <a:pt x="0" y="53"/>
                  </a:cubicBezTo>
                  <a:cubicBezTo>
                    <a:pt x="9" y="27"/>
                    <a:pt x="3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29"/>
            <p:cNvSpPr/>
            <p:nvPr/>
          </p:nvSpPr>
          <p:spPr>
            <a:xfrm>
              <a:off x="3089386" y="3169978"/>
              <a:ext cx="362" cy="107"/>
            </a:xfrm>
            <a:custGeom>
              <a:rect b="b" l="l" r="r" t="t"/>
              <a:pathLst>
                <a:path extrusionOk="0" h="10" w="28">
                  <a:moveTo>
                    <a:pt x="27" y="1"/>
                  </a:moveTo>
                  <a:cubicBezTo>
                    <a:pt x="9" y="1"/>
                    <a:pt x="9" y="1"/>
                    <a:pt x="1" y="10"/>
                  </a:cubicBezTo>
                  <a:cubicBezTo>
                    <a:pt x="18" y="10"/>
                    <a:pt x="27"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29"/>
            <p:cNvSpPr/>
            <p:nvPr/>
          </p:nvSpPr>
          <p:spPr>
            <a:xfrm>
              <a:off x="3118804" y="3153604"/>
              <a:ext cx="362" cy="665"/>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29"/>
            <p:cNvSpPr/>
            <p:nvPr/>
          </p:nvSpPr>
          <p:spPr>
            <a:xfrm>
              <a:off x="3085964" y="3138763"/>
              <a:ext cx="129" cy="75"/>
            </a:xfrm>
            <a:custGeom>
              <a:rect b="b" l="l" r="r" t="t"/>
              <a:pathLst>
                <a:path extrusionOk="0" h="7" w="10">
                  <a:moveTo>
                    <a:pt x="5" y="0"/>
                  </a:moveTo>
                  <a:cubicBezTo>
                    <a:pt x="3" y="0"/>
                    <a:pt x="1" y="2"/>
                    <a:pt x="1" y="7"/>
                  </a:cubicBezTo>
                  <a:lnTo>
                    <a:pt x="10" y="7"/>
                  </a:lnTo>
                  <a:cubicBezTo>
                    <a:pt x="10" y="2"/>
                    <a:pt x="7"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9"/>
            <p:cNvSpPr/>
            <p:nvPr/>
          </p:nvSpPr>
          <p:spPr>
            <a:xfrm>
              <a:off x="3096347" y="3138645"/>
              <a:ext cx="349" cy="11"/>
            </a:xfrm>
            <a:custGeom>
              <a:rect b="b" l="l" r="r" t="t"/>
              <a:pathLst>
                <a:path extrusionOk="0" h="1" w="27">
                  <a:moveTo>
                    <a:pt x="27" y="0"/>
                  </a:moveTo>
                  <a:cubicBezTo>
                    <a:pt x="18" y="0"/>
                    <a:pt x="9" y="0"/>
                    <a:pt x="0" y="0"/>
                  </a:cubicBezTo>
                  <a:cubicBezTo>
                    <a:pt x="0" y="0"/>
                    <a:pt x="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9"/>
            <p:cNvSpPr/>
            <p:nvPr/>
          </p:nvSpPr>
          <p:spPr>
            <a:xfrm>
              <a:off x="3117099" y="3148199"/>
              <a:ext cx="13" cy="107"/>
            </a:xfrm>
            <a:custGeom>
              <a:rect b="b" l="l" r="r" t="t"/>
              <a:pathLst>
                <a:path extrusionOk="0" h="10" w="1">
                  <a:moveTo>
                    <a:pt x="0" y="10"/>
                  </a:moveTo>
                  <a:cubicBezTo>
                    <a:pt x="0" y="1"/>
                    <a:pt x="0" y="10"/>
                    <a:pt x="0"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9"/>
            <p:cNvSpPr/>
            <p:nvPr/>
          </p:nvSpPr>
          <p:spPr>
            <a:xfrm>
              <a:off x="3118003" y="3146977"/>
              <a:ext cx="129" cy="97"/>
            </a:xfrm>
            <a:custGeom>
              <a:rect b="b" l="l" r="r" t="t"/>
              <a:pathLst>
                <a:path extrusionOk="0" h="9" w="10">
                  <a:moveTo>
                    <a:pt x="1" y="0"/>
                  </a:moveTo>
                  <a:cubicBezTo>
                    <a:pt x="1" y="9"/>
                    <a:pt x="10" y="9"/>
                    <a:pt x="10" y="0"/>
                  </a:cubicBezTo>
                  <a:cubicBezTo>
                    <a:pt x="10" y="9"/>
                    <a:pt x="1" y="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9"/>
            <p:cNvSpPr/>
            <p:nvPr/>
          </p:nvSpPr>
          <p:spPr>
            <a:xfrm>
              <a:off x="3121425" y="3155963"/>
              <a:ext cx="13" cy="11"/>
            </a:xfrm>
            <a:custGeom>
              <a:rect b="b" l="l" r="r" t="t"/>
              <a:pathLst>
                <a:path extrusionOk="0" h="1" w="1">
                  <a:moveTo>
                    <a:pt x="1" y="1"/>
                  </a:move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9"/>
            <p:cNvSpPr/>
            <p:nvPr/>
          </p:nvSpPr>
          <p:spPr>
            <a:xfrm>
              <a:off x="3117215" y="3148017"/>
              <a:ext cx="13" cy="290"/>
            </a:xfrm>
            <a:custGeom>
              <a:rect b="b" l="l" r="r" t="t"/>
              <a:pathLst>
                <a:path extrusionOk="0" h="27" w="1">
                  <a:moveTo>
                    <a:pt x="0" y="0"/>
                  </a:moveTo>
                  <a:cubicBezTo>
                    <a:pt x="0" y="9"/>
                    <a:pt x="0" y="18"/>
                    <a:pt x="0" y="27"/>
                  </a:cubicBezTo>
                  <a:cubicBezTo>
                    <a:pt x="0" y="18"/>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9"/>
            <p:cNvSpPr/>
            <p:nvPr/>
          </p:nvSpPr>
          <p:spPr>
            <a:xfrm>
              <a:off x="3116867" y="3148017"/>
              <a:ext cx="129" cy="97"/>
            </a:xfrm>
            <a:custGeom>
              <a:rect b="b" l="l" r="r" t="t"/>
              <a:pathLst>
                <a:path extrusionOk="0" h="9" w="10">
                  <a:moveTo>
                    <a:pt x="9" y="0"/>
                  </a:moveTo>
                  <a:cubicBezTo>
                    <a:pt x="1" y="0"/>
                    <a:pt x="1" y="0"/>
                    <a:pt x="9" y="9"/>
                  </a:cubicBezTo>
                  <a:cubicBezTo>
                    <a:pt x="9" y="9"/>
                    <a:pt x="9"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9"/>
            <p:cNvSpPr/>
            <p:nvPr/>
          </p:nvSpPr>
          <p:spPr>
            <a:xfrm>
              <a:off x="3117099" y="3148296"/>
              <a:ext cx="232" cy="204"/>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9"/>
            <p:cNvSpPr/>
            <p:nvPr/>
          </p:nvSpPr>
          <p:spPr>
            <a:xfrm>
              <a:off x="3076498" y="3152660"/>
              <a:ext cx="129" cy="193"/>
            </a:xfrm>
            <a:custGeom>
              <a:rect b="b" l="l" r="r" t="t"/>
              <a:pathLst>
                <a:path extrusionOk="0" h="18" w="10">
                  <a:moveTo>
                    <a:pt x="2" y="1"/>
                  </a:moveTo>
                  <a:cubicBezTo>
                    <a:pt x="1" y="1"/>
                    <a:pt x="1" y="8"/>
                    <a:pt x="1" y="17"/>
                  </a:cubicBezTo>
                  <a:lnTo>
                    <a:pt x="10" y="17"/>
                  </a:lnTo>
                  <a:cubicBezTo>
                    <a:pt x="6" y="6"/>
                    <a:pt x="3"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9"/>
            <p:cNvSpPr/>
            <p:nvPr/>
          </p:nvSpPr>
          <p:spPr>
            <a:xfrm>
              <a:off x="3115498" y="316969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9"/>
            <p:cNvSpPr/>
            <p:nvPr/>
          </p:nvSpPr>
          <p:spPr>
            <a:xfrm>
              <a:off x="3114581" y="3169227"/>
              <a:ext cx="930" cy="1137"/>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9"/>
            <p:cNvSpPr/>
            <p:nvPr/>
          </p:nvSpPr>
          <p:spPr>
            <a:xfrm>
              <a:off x="3074910" y="3136179"/>
              <a:ext cx="48134" cy="39330"/>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9"/>
            <p:cNvSpPr/>
            <p:nvPr/>
          </p:nvSpPr>
          <p:spPr>
            <a:xfrm>
              <a:off x="3103643" y="3174246"/>
              <a:ext cx="129" cy="193"/>
            </a:xfrm>
            <a:custGeom>
              <a:rect b="b" l="l" r="r" t="t"/>
              <a:pathLst>
                <a:path extrusionOk="0" h="18" w="10">
                  <a:moveTo>
                    <a:pt x="0" y="0"/>
                  </a:moveTo>
                  <a:cubicBezTo>
                    <a:pt x="0" y="9"/>
                    <a:pt x="0" y="9"/>
                    <a:pt x="9" y="18"/>
                  </a:cubicBezTo>
                  <a:cubicBezTo>
                    <a:pt x="9"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9"/>
            <p:cNvSpPr/>
            <p:nvPr/>
          </p:nvSpPr>
          <p:spPr>
            <a:xfrm>
              <a:off x="3079352" y="3166761"/>
              <a:ext cx="129" cy="11"/>
            </a:xfrm>
            <a:custGeom>
              <a:rect b="b" l="l" r="r" t="t"/>
              <a:pathLst>
                <a:path extrusionOk="0" h="1" w="10">
                  <a:moveTo>
                    <a:pt x="9" y="0"/>
                  </a:moveTo>
                  <a:lnTo>
                    <a:pt x="9"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9"/>
            <p:cNvSpPr/>
            <p:nvPr/>
          </p:nvSpPr>
          <p:spPr>
            <a:xfrm>
              <a:off x="3122342" y="3158708"/>
              <a:ext cx="349" cy="300"/>
            </a:xfrm>
            <a:custGeom>
              <a:rect b="b" l="l" r="r" t="t"/>
              <a:pathLst>
                <a:path extrusionOk="0" h="28" w="27">
                  <a:moveTo>
                    <a:pt x="27" y="1"/>
                  </a:moveTo>
                  <a:cubicBezTo>
                    <a:pt x="18" y="19"/>
                    <a:pt x="9" y="19"/>
                    <a:pt x="0" y="27"/>
                  </a:cubicBezTo>
                  <a:cubicBezTo>
                    <a:pt x="9" y="27"/>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9"/>
            <p:cNvSpPr/>
            <p:nvPr/>
          </p:nvSpPr>
          <p:spPr>
            <a:xfrm>
              <a:off x="3115950" y="3146784"/>
              <a:ext cx="362" cy="386"/>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29"/>
            <p:cNvSpPr/>
            <p:nvPr/>
          </p:nvSpPr>
          <p:spPr>
            <a:xfrm>
              <a:off x="3115265" y="3142902"/>
              <a:ext cx="362" cy="24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9"/>
            <p:cNvSpPr/>
            <p:nvPr/>
          </p:nvSpPr>
          <p:spPr>
            <a:xfrm>
              <a:off x="3116298" y="3145454"/>
              <a:ext cx="930" cy="579"/>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9"/>
            <p:cNvSpPr/>
            <p:nvPr/>
          </p:nvSpPr>
          <p:spPr>
            <a:xfrm>
              <a:off x="3116324" y="3145175"/>
              <a:ext cx="323" cy="19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29"/>
            <p:cNvSpPr/>
            <p:nvPr/>
          </p:nvSpPr>
          <p:spPr>
            <a:xfrm>
              <a:off x="3117022" y="3148650"/>
              <a:ext cx="852" cy="29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29"/>
            <p:cNvSpPr/>
            <p:nvPr/>
          </p:nvSpPr>
          <p:spPr>
            <a:xfrm>
              <a:off x="3117435" y="3145272"/>
              <a:ext cx="362" cy="290"/>
            </a:xfrm>
            <a:custGeom>
              <a:rect b="b" l="l" r="r" t="t"/>
              <a:pathLst>
                <a:path extrusionOk="0" h="27" w="28">
                  <a:moveTo>
                    <a:pt x="18" y="0"/>
                  </a:moveTo>
                  <a:lnTo>
                    <a:pt x="1" y="27"/>
                  </a:lnTo>
                  <a:lnTo>
                    <a:pt x="27" y="2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9"/>
            <p:cNvSpPr/>
            <p:nvPr/>
          </p:nvSpPr>
          <p:spPr>
            <a:xfrm>
              <a:off x="3118468" y="3146880"/>
              <a:ext cx="349" cy="493"/>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9"/>
            <p:cNvSpPr/>
            <p:nvPr/>
          </p:nvSpPr>
          <p:spPr>
            <a:xfrm>
              <a:off x="3118119" y="3146591"/>
              <a:ext cx="362" cy="300"/>
            </a:xfrm>
            <a:custGeom>
              <a:rect b="b" l="l" r="r" t="t"/>
              <a:pathLst>
                <a:path extrusionOk="0" h="28" w="28">
                  <a:moveTo>
                    <a:pt x="1" y="1"/>
                  </a:moveTo>
                  <a:cubicBezTo>
                    <a:pt x="10" y="1"/>
                    <a:pt x="18" y="18"/>
                    <a:pt x="27" y="27"/>
                  </a:cubicBezTo>
                  <a:cubicBezTo>
                    <a:pt x="18" y="10"/>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9"/>
            <p:cNvSpPr/>
            <p:nvPr/>
          </p:nvSpPr>
          <p:spPr>
            <a:xfrm>
              <a:off x="3118235" y="3145744"/>
              <a:ext cx="129" cy="483"/>
            </a:xfrm>
            <a:custGeom>
              <a:rect b="b" l="l" r="r" t="t"/>
              <a:pathLst>
                <a:path extrusionOk="0" h="45" w="10">
                  <a:moveTo>
                    <a:pt x="1" y="0"/>
                  </a:moveTo>
                  <a:lnTo>
                    <a:pt x="1" y="18"/>
                  </a:lnTo>
                  <a:lnTo>
                    <a:pt x="9" y="4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9"/>
            <p:cNvSpPr/>
            <p:nvPr/>
          </p:nvSpPr>
          <p:spPr>
            <a:xfrm>
              <a:off x="3120625" y="3151867"/>
              <a:ext cx="362" cy="536"/>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9"/>
            <p:cNvSpPr/>
            <p:nvPr/>
          </p:nvSpPr>
          <p:spPr>
            <a:xfrm>
              <a:off x="3120973" y="3150194"/>
              <a:ext cx="581" cy="290"/>
            </a:xfrm>
            <a:custGeom>
              <a:rect b="b" l="l" r="r" t="t"/>
              <a:pathLst>
                <a:path extrusionOk="0" h="27" w="45">
                  <a:moveTo>
                    <a:pt x="18" y="0"/>
                  </a:moveTo>
                  <a:cubicBezTo>
                    <a:pt x="18" y="18"/>
                    <a:pt x="9" y="18"/>
                    <a:pt x="0" y="27"/>
                  </a:cubicBezTo>
                  <a:lnTo>
                    <a:pt x="45"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9"/>
            <p:cNvSpPr/>
            <p:nvPr/>
          </p:nvSpPr>
          <p:spPr>
            <a:xfrm>
              <a:off x="3121774" y="3151405"/>
              <a:ext cx="504" cy="600"/>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9"/>
            <p:cNvSpPr/>
            <p:nvPr/>
          </p:nvSpPr>
          <p:spPr>
            <a:xfrm>
              <a:off x="3120289" y="3159094"/>
              <a:ext cx="814" cy="193"/>
            </a:xfrm>
            <a:custGeom>
              <a:rect b="b" l="l" r="r" t="t"/>
              <a:pathLst>
                <a:path extrusionOk="0" h="18" w="63">
                  <a:moveTo>
                    <a:pt x="0" y="0"/>
                  </a:moveTo>
                  <a:lnTo>
                    <a:pt x="62" y="18"/>
                  </a:lnTo>
                  <a:lnTo>
                    <a:pt x="62" y="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9"/>
            <p:cNvSpPr/>
            <p:nvPr/>
          </p:nvSpPr>
          <p:spPr>
            <a:xfrm>
              <a:off x="3119036" y="3165538"/>
              <a:ext cx="1266" cy="85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9"/>
            <p:cNvSpPr/>
            <p:nvPr/>
          </p:nvSpPr>
          <p:spPr>
            <a:xfrm>
              <a:off x="3119372" y="3165528"/>
              <a:ext cx="13" cy="204"/>
            </a:xfrm>
            <a:custGeom>
              <a:rect b="b" l="l" r="r" t="t"/>
              <a:pathLst>
                <a:path extrusionOk="0" h="19" w="1">
                  <a:moveTo>
                    <a:pt x="1" y="18"/>
                  </a:moveTo>
                  <a:cubicBezTo>
                    <a:pt x="1" y="10"/>
                    <a:pt x="1" y="1"/>
                    <a:pt x="1" y="1"/>
                  </a:cubicBezTo>
                  <a:cubicBezTo>
                    <a:pt x="1" y="10"/>
                    <a:pt x="1" y="10"/>
                    <a:pt x="1"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9"/>
            <p:cNvSpPr/>
            <p:nvPr/>
          </p:nvSpPr>
          <p:spPr>
            <a:xfrm>
              <a:off x="3098284" y="3138731"/>
              <a:ext cx="465" cy="300"/>
            </a:xfrm>
            <a:custGeom>
              <a:rect b="b" l="l" r="r" t="t"/>
              <a:pathLst>
                <a:path extrusionOk="0" h="28" w="36">
                  <a:moveTo>
                    <a:pt x="9" y="1"/>
                  </a:moveTo>
                  <a:lnTo>
                    <a:pt x="0" y="10"/>
                  </a:lnTo>
                  <a:lnTo>
                    <a:pt x="36" y="27"/>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9"/>
            <p:cNvSpPr/>
            <p:nvPr/>
          </p:nvSpPr>
          <p:spPr>
            <a:xfrm>
              <a:off x="3099084" y="3138259"/>
              <a:ext cx="349" cy="48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9"/>
            <p:cNvSpPr/>
            <p:nvPr/>
          </p:nvSpPr>
          <p:spPr>
            <a:xfrm>
              <a:off x="3092240" y="3174900"/>
              <a:ext cx="349" cy="300"/>
            </a:xfrm>
            <a:custGeom>
              <a:rect b="b" l="l" r="r" t="t"/>
              <a:pathLst>
                <a:path extrusionOk="0" h="28" w="27">
                  <a:moveTo>
                    <a:pt x="0" y="1"/>
                  </a:moveTo>
                  <a:lnTo>
                    <a:pt x="27" y="27"/>
                  </a:lnTo>
                  <a:lnTo>
                    <a:pt x="27" y="18"/>
                  </a:lnTo>
                  <a:cubicBezTo>
                    <a:pt x="27" y="10"/>
                    <a:pt x="18" y="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9"/>
            <p:cNvSpPr/>
            <p:nvPr/>
          </p:nvSpPr>
          <p:spPr>
            <a:xfrm>
              <a:off x="3086429" y="3172155"/>
              <a:ext cx="116" cy="483"/>
            </a:xfrm>
            <a:custGeom>
              <a:rect b="b" l="l" r="r" t="t"/>
              <a:pathLst>
                <a:path extrusionOk="0" h="45" w="9">
                  <a:moveTo>
                    <a:pt x="9" y="1"/>
                  </a:moveTo>
                  <a:lnTo>
                    <a:pt x="0" y="36"/>
                  </a:lnTo>
                  <a:lnTo>
                    <a:pt x="9" y="45"/>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9"/>
            <p:cNvSpPr/>
            <p:nvPr/>
          </p:nvSpPr>
          <p:spPr>
            <a:xfrm>
              <a:off x="3081405" y="3169753"/>
              <a:ext cx="697" cy="52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9"/>
            <p:cNvSpPr/>
            <p:nvPr/>
          </p:nvSpPr>
          <p:spPr>
            <a:xfrm>
              <a:off x="3099304" y="3183693"/>
              <a:ext cx="620" cy="407"/>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9"/>
            <p:cNvSpPr/>
            <p:nvPr/>
          </p:nvSpPr>
          <p:spPr>
            <a:xfrm>
              <a:off x="3104663" y="3182384"/>
              <a:ext cx="697" cy="386"/>
            </a:xfrm>
            <a:custGeom>
              <a:rect b="b" l="l" r="r" t="t"/>
              <a:pathLst>
                <a:path extrusionOk="0" h="36" w="54">
                  <a:moveTo>
                    <a:pt x="54" y="0"/>
                  </a:moveTo>
                  <a:lnTo>
                    <a:pt x="10" y="27"/>
                  </a:lnTo>
                  <a:lnTo>
                    <a:pt x="1" y="36"/>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9"/>
            <p:cNvSpPr/>
            <p:nvPr/>
          </p:nvSpPr>
          <p:spPr>
            <a:xfrm>
              <a:off x="3106381" y="3181709"/>
              <a:ext cx="2970" cy="965"/>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9"/>
            <p:cNvSpPr/>
            <p:nvPr/>
          </p:nvSpPr>
          <p:spPr>
            <a:xfrm>
              <a:off x="3111624" y="3181902"/>
              <a:ext cx="697" cy="300"/>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9"/>
            <p:cNvSpPr/>
            <p:nvPr/>
          </p:nvSpPr>
          <p:spPr>
            <a:xfrm>
              <a:off x="3111546" y="3182191"/>
              <a:ext cx="465" cy="118"/>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9"/>
            <p:cNvSpPr/>
            <p:nvPr/>
          </p:nvSpPr>
          <p:spPr>
            <a:xfrm>
              <a:off x="3113444" y="3181344"/>
              <a:ext cx="1149" cy="418"/>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9"/>
            <p:cNvSpPr/>
            <p:nvPr/>
          </p:nvSpPr>
          <p:spPr>
            <a:xfrm>
              <a:off x="3114013" y="3180776"/>
              <a:ext cx="362" cy="193"/>
            </a:xfrm>
            <a:custGeom>
              <a:rect b="b" l="l" r="r" t="t"/>
              <a:pathLst>
                <a:path extrusionOk="0" h="18" w="28">
                  <a:moveTo>
                    <a:pt x="27" y="0"/>
                  </a:moveTo>
                  <a:lnTo>
                    <a:pt x="1" y="18"/>
                  </a:lnTo>
                  <a:cubicBezTo>
                    <a:pt x="10" y="18"/>
                    <a:pt x="18" y="18"/>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9"/>
            <p:cNvSpPr/>
            <p:nvPr/>
          </p:nvSpPr>
          <p:spPr>
            <a:xfrm>
              <a:off x="3113444" y="3180883"/>
              <a:ext cx="581" cy="472"/>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9"/>
            <p:cNvSpPr/>
            <p:nvPr/>
          </p:nvSpPr>
          <p:spPr>
            <a:xfrm>
              <a:off x="3111791" y="3181151"/>
              <a:ext cx="1214" cy="536"/>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9"/>
            <p:cNvSpPr/>
            <p:nvPr/>
          </p:nvSpPr>
          <p:spPr>
            <a:xfrm>
              <a:off x="3108537" y="3181248"/>
              <a:ext cx="930" cy="204"/>
            </a:xfrm>
            <a:custGeom>
              <a:rect b="b" l="l" r="r" t="t"/>
              <a:pathLst>
                <a:path extrusionOk="0" h="19" w="72">
                  <a:moveTo>
                    <a:pt x="27" y="0"/>
                  </a:moveTo>
                  <a:lnTo>
                    <a:pt x="1" y="18"/>
                  </a:lnTo>
                  <a:cubicBezTo>
                    <a:pt x="19" y="9"/>
                    <a:pt x="72" y="18"/>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9"/>
            <p:cNvSpPr/>
            <p:nvPr/>
          </p:nvSpPr>
          <p:spPr>
            <a:xfrm>
              <a:off x="3116983" y="3179639"/>
              <a:ext cx="930" cy="29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9"/>
            <p:cNvSpPr/>
            <p:nvPr/>
          </p:nvSpPr>
          <p:spPr>
            <a:xfrm>
              <a:off x="3117215" y="3179167"/>
              <a:ext cx="697" cy="483"/>
            </a:xfrm>
            <a:custGeom>
              <a:rect b="b" l="l" r="r" t="t"/>
              <a:pathLst>
                <a:path extrusionOk="0" h="45" w="54">
                  <a:moveTo>
                    <a:pt x="53" y="0"/>
                  </a:moveTo>
                  <a:lnTo>
                    <a:pt x="53" y="0"/>
                  </a:lnTo>
                  <a:cubicBezTo>
                    <a:pt x="9" y="27"/>
                    <a:pt x="0" y="35"/>
                    <a:pt x="9" y="44"/>
                  </a:cubicBezTo>
                  <a:lnTo>
                    <a:pt x="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9"/>
            <p:cNvSpPr/>
            <p:nvPr/>
          </p:nvSpPr>
          <p:spPr>
            <a:xfrm>
              <a:off x="3113225" y="3180111"/>
              <a:ext cx="1149" cy="858"/>
            </a:xfrm>
            <a:custGeom>
              <a:rect b="b" l="l" r="r" t="t"/>
              <a:pathLst>
                <a:path extrusionOk="0" h="80" w="89">
                  <a:moveTo>
                    <a:pt x="88" y="0"/>
                  </a:moveTo>
                  <a:lnTo>
                    <a:pt x="71" y="9"/>
                  </a:lnTo>
                  <a:lnTo>
                    <a:pt x="0" y="80"/>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9"/>
            <p:cNvSpPr/>
            <p:nvPr/>
          </p:nvSpPr>
          <p:spPr>
            <a:xfrm>
              <a:off x="3120056" y="3178213"/>
              <a:ext cx="362" cy="676"/>
            </a:xfrm>
            <a:custGeom>
              <a:rect b="b" l="l" r="r" t="t"/>
              <a:pathLst>
                <a:path extrusionOk="0" h="63" w="28">
                  <a:moveTo>
                    <a:pt x="27" y="1"/>
                  </a:moveTo>
                  <a:lnTo>
                    <a:pt x="1" y="63"/>
                  </a:lnTo>
                  <a:lnTo>
                    <a:pt x="1" y="63"/>
                  </a:lnTo>
                  <a:lnTo>
                    <a:pt x="18" y="27"/>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29"/>
            <p:cNvSpPr/>
            <p:nvPr/>
          </p:nvSpPr>
          <p:spPr>
            <a:xfrm>
              <a:off x="3121722" y="3176701"/>
              <a:ext cx="1201" cy="105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9"/>
            <p:cNvSpPr/>
            <p:nvPr/>
          </p:nvSpPr>
          <p:spPr>
            <a:xfrm>
              <a:off x="3122910" y="3176133"/>
              <a:ext cx="362" cy="579"/>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9"/>
            <p:cNvSpPr/>
            <p:nvPr/>
          </p:nvSpPr>
          <p:spPr>
            <a:xfrm>
              <a:off x="3118920" y="3178406"/>
              <a:ext cx="697" cy="225"/>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9"/>
            <p:cNvSpPr/>
            <p:nvPr/>
          </p:nvSpPr>
          <p:spPr>
            <a:xfrm>
              <a:off x="3119152" y="3178127"/>
              <a:ext cx="581" cy="29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9"/>
            <p:cNvSpPr/>
            <p:nvPr/>
          </p:nvSpPr>
          <p:spPr>
            <a:xfrm>
              <a:off x="3118920" y="3178599"/>
              <a:ext cx="13" cy="11"/>
            </a:xfrm>
            <a:custGeom>
              <a:rect b="b" l="l" r="r" t="t"/>
              <a:pathLst>
                <a:path extrusionOk="0" h="1" w="1">
                  <a:moveTo>
                    <a:pt x="0" y="0"/>
                  </a:move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9"/>
            <p:cNvSpPr/>
            <p:nvPr/>
          </p:nvSpPr>
          <p:spPr>
            <a:xfrm>
              <a:off x="3115950" y="3178964"/>
              <a:ext cx="827" cy="783"/>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9"/>
            <p:cNvSpPr/>
            <p:nvPr/>
          </p:nvSpPr>
          <p:spPr>
            <a:xfrm>
              <a:off x="3117667" y="3178503"/>
              <a:ext cx="697" cy="579"/>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29"/>
            <p:cNvSpPr/>
            <p:nvPr/>
          </p:nvSpPr>
          <p:spPr>
            <a:xfrm>
              <a:off x="3118352" y="3178213"/>
              <a:ext cx="245" cy="300"/>
            </a:xfrm>
            <a:custGeom>
              <a:rect b="b" l="l" r="r" t="t"/>
              <a:pathLst>
                <a:path extrusionOk="0" h="28" w="19">
                  <a:moveTo>
                    <a:pt x="18" y="1"/>
                  </a:moveTo>
                  <a:lnTo>
                    <a:pt x="0" y="27"/>
                  </a:lnTo>
                  <a:lnTo>
                    <a:pt x="0" y="27"/>
                  </a:lnTo>
                  <a:lnTo>
                    <a:pt x="18" y="1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29"/>
            <p:cNvSpPr/>
            <p:nvPr/>
          </p:nvSpPr>
          <p:spPr>
            <a:xfrm>
              <a:off x="3121658" y="3175940"/>
              <a:ext cx="1033" cy="922"/>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29"/>
            <p:cNvSpPr/>
            <p:nvPr/>
          </p:nvSpPr>
          <p:spPr>
            <a:xfrm>
              <a:off x="3120625" y="317755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9"/>
            <p:cNvSpPr/>
            <p:nvPr/>
          </p:nvSpPr>
          <p:spPr>
            <a:xfrm>
              <a:off x="3125532" y="3173484"/>
              <a:ext cx="129" cy="11"/>
            </a:xfrm>
            <a:custGeom>
              <a:rect b="b" l="l" r="r" t="t"/>
              <a:pathLst>
                <a:path extrusionOk="0" h="1" w="10">
                  <a:moveTo>
                    <a:pt x="9"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9"/>
            <p:cNvSpPr/>
            <p:nvPr/>
          </p:nvSpPr>
          <p:spPr>
            <a:xfrm>
              <a:off x="3121089" y="3176626"/>
              <a:ext cx="581" cy="558"/>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9"/>
            <p:cNvSpPr/>
            <p:nvPr/>
          </p:nvSpPr>
          <p:spPr>
            <a:xfrm>
              <a:off x="3123478" y="3175372"/>
              <a:ext cx="581" cy="300"/>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9"/>
            <p:cNvSpPr/>
            <p:nvPr/>
          </p:nvSpPr>
          <p:spPr>
            <a:xfrm>
              <a:off x="3120857" y="3177559"/>
              <a:ext cx="129" cy="11"/>
            </a:xfrm>
            <a:custGeom>
              <a:rect b="b" l="l" r="r" t="t"/>
              <a:pathLst>
                <a:path extrusionOk="0" h="1" w="10">
                  <a:moveTo>
                    <a:pt x="1" y="0"/>
                  </a:moveTo>
                  <a:lnTo>
                    <a:pt x="1" y="0"/>
                  </a:lnTo>
                  <a:cubicBezTo>
                    <a:pt x="9"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9"/>
            <p:cNvSpPr/>
            <p:nvPr/>
          </p:nvSpPr>
          <p:spPr>
            <a:xfrm>
              <a:off x="3120741" y="3177173"/>
              <a:ext cx="362" cy="397"/>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9"/>
            <p:cNvSpPr/>
            <p:nvPr/>
          </p:nvSpPr>
          <p:spPr>
            <a:xfrm>
              <a:off x="3123504" y="3171018"/>
              <a:ext cx="2273" cy="2498"/>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9"/>
            <p:cNvSpPr/>
            <p:nvPr/>
          </p:nvSpPr>
          <p:spPr>
            <a:xfrm>
              <a:off x="3124279" y="3173484"/>
              <a:ext cx="1382" cy="1147"/>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9"/>
            <p:cNvSpPr/>
            <p:nvPr/>
          </p:nvSpPr>
          <p:spPr>
            <a:xfrm>
              <a:off x="3122458" y="3174610"/>
              <a:ext cx="1834" cy="1340"/>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9"/>
            <p:cNvSpPr/>
            <p:nvPr/>
          </p:nvSpPr>
          <p:spPr>
            <a:xfrm>
              <a:off x="3116298" y="3178084"/>
              <a:ext cx="129" cy="54"/>
            </a:xfrm>
            <a:custGeom>
              <a:rect b="b" l="l" r="r" t="t"/>
              <a:pathLst>
                <a:path extrusionOk="0" h="5" w="10">
                  <a:moveTo>
                    <a:pt x="7" y="0"/>
                  </a:moveTo>
                  <a:cubicBezTo>
                    <a:pt x="5" y="0"/>
                    <a:pt x="3" y="1"/>
                    <a:pt x="0" y="4"/>
                  </a:cubicBezTo>
                  <a:lnTo>
                    <a:pt x="9" y="4"/>
                  </a:lnTo>
                  <a:cubicBezTo>
                    <a:pt x="9" y="4"/>
                    <a:pt x="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29"/>
            <p:cNvSpPr/>
            <p:nvPr/>
          </p:nvSpPr>
          <p:spPr>
            <a:xfrm>
              <a:off x="3116040" y="3178031"/>
              <a:ext cx="2015" cy="5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29"/>
            <p:cNvSpPr/>
            <p:nvPr/>
          </p:nvSpPr>
          <p:spPr>
            <a:xfrm>
              <a:off x="3119837" y="3176036"/>
              <a:ext cx="1149" cy="772"/>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9"/>
            <p:cNvSpPr/>
            <p:nvPr/>
          </p:nvSpPr>
          <p:spPr>
            <a:xfrm>
              <a:off x="3125880" y="3173012"/>
              <a:ext cx="232" cy="761"/>
            </a:xfrm>
            <a:custGeom>
              <a:rect b="b" l="l" r="r" t="t"/>
              <a:pathLst>
                <a:path extrusionOk="0" h="71" w="18">
                  <a:moveTo>
                    <a:pt x="18" y="0"/>
                  </a:moveTo>
                  <a:lnTo>
                    <a:pt x="0" y="44"/>
                  </a:lnTo>
                  <a:lnTo>
                    <a:pt x="9" y="71"/>
                  </a:lnTo>
                  <a:cubicBezTo>
                    <a:pt x="18" y="53"/>
                    <a:pt x="18" y="27"/>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9"/>
            <p:cNvSpPr/>
            <p:nvPr/>
          </p:nvSpPr>
          <p:spPr>
            <a:xfrm>
              <a:off x="3126784" y="3172155"/>
              <a:ext cx="362" cy="397"/>
            </a:xfrm>
            <a:custGeom>
              <a:rect b="b" l="l" r="r" t="t"/>
              <a:pathLst>
                <a:path extrusionOk="0" h="37" w="28">
                  <a:moveTo>
                    <a:pt x="27" y="1"/>
                  </a:moveTo>
                  <a:lnTo>
                    <a:pt x="1" y="18"/>
                  </a:lnTo>
                  <a:lnTo>
                    <a:pt x="18" y="3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9"/>
            <p:cNvSpPr/>
            <p:nvPr/>
          </p:nvSpPr>
          <p:spPr>
            <a:xfrm>
              <a:off x="3083794" y="3133809"/>
              <a:ext cx="245" cy="300"/>
            </a:xfrm>
            <a:custGeom>
              <a:rect b="b" l="l" r="r" t="t"/>
              <a:pathLst>
                <a:path extrusionOk="0" h="28" w="19">
                  <a:moveTo>
                    <a:pt x="19" y="1"/>
                  </a:moveTo>
                  <a:lnTo>
                    <a:pt x="1" y="27"/>
                  </a:lnTo>
                  <a:cubicBezTo>
                    <a:pt x="10" y="18"/>
                    <a:pt x="19" y="10"/>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9"/>
            <p:cNvSpPr/>
            <p:nvPr/>
          </p:nvSpPr>
          <p:spPr>
            <a:xfrm>
              <a:off x="3086080" y="3132769"/>
              <a:ext cx="129" cy="204"/>
            </a:xfrm>
            <a:custGeom>
              <a:rect b="b" l="l" r="r" t="t"/>
              <a:pathLst>
                <a:path extrusionOk="0" h="19" w="10">
                  <a:moveTo>
                    <a:pt x="9" y="1"/>
                  </a:moveTo>
                  <a:cubicBezTo>
                    <a:pt x="1" y="9"/>
                    <a:pt x="1" y="18"/>
                    <a:pt x="9" y="18"/>
                  </a:cubicBez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9"/>
            <p:cNvSpPr/>
            <p:nvPr/>
          </p:nvSpPr>
          <p:spPr>
            <a:xfrm>
              <a:off x="3128037" y="3139428"/>
              <a:ext cx="478" cy="1019"/>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9"/>
            <p:cNvSpPr/>
            <p:nvPr/>
          </p:nvSpPr>
          <p:spPr>
            <a:xfrm>
              <a:off x="3105696" y="3129177"/>
              <a:ext cx="581" cy="19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9"/>
            <p:cNvSpPr/>
            <p:nvPr/>
          </p:nvSpPr>
          <p:spPr>
            <a:xfrm>
              <a:off x="3104443" y="3130217"/>
              <a:ext cx="581" cy="19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9"/>
            <p:cNvSpPr/>
            <p:nvPr/>
          </p:nvSpPr>
          <p:spPr>
            <a:xfrm>
              <a:off x="3074910" y="3141390"/>
              <a:ext cx="349" cy="483"/>
            </a:xfrm>
            <a:custGeom>
              <a:rect b="b" l="l" r="r" t="t"/>
              <a:pathLst>
                <a:path extrusionOk="0" h="45" w="27">
                  <a:moveTo>
                    <a:pt x="0" y="0"/>
                  </a:moveTo>
                  <a:cubicBezTo>
                    <a:pt x="0" y="18"/>
                    <a:pt x="0" y="27"/>
                    <a:pt x="0" y="44"/>
                  </a:cubicBezTo>
                  <a:cubicBezTo>
                    <a:pt x="27" y="0"/>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9"/>
            <p:cNvSpPr/>
            <p:nvPr/>
          </p:nvSpPr>
          <p:spPr>
            <a:xfrm>
              <a:off x="3132828" y="3158429"/>
              <a:ext cx="697" cy="95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29"/>
            <p:cNvSpPr/>
            <p:nvPr/>
          </p:nvSpPr>
          <p:spPr>
            <a:xfrm>
              <a:off x="3082774" y="3130592"/>
              <a:ext cx="349" cy="386"/>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29"/>
            <p:cNvSpPr/>
            <p:nvPr/>
          </p:nvSpPr>
          <p:spPr>
            <a:xfrm>
              <a:off x="3133513" y="3157292"/>
              <a:ext cx="362" cy="1147"/>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9"/>
            <p:cNvSpPr/>
            <p:nvPr/>
          </p:nvSpPr>
          <p:spPr>
            <a:xfrm>
              <a:off x="3082658" y="3176036"/>
              <a:ext cx="13" cy="107"/>
            </a:xfrm>
            <a:custGeom>
              <a:rect b="b" l="l" r="r" t="t"/>
              <a:pathLst>
                <a:path extrusionOk="0" h="10" w="1">
                  <a:moveTo>
                    <a:pt x="1" y="1"/>
                  </a:moveTo>
                  <a:cubicBezTo>
                    <a:pt x="1" y="1"/>
                    <a:pt x="1" y="10"/>
                    <a:pt x="1" y="10"/>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9"/>
            <p:cNvSpPr/>
            <p:nvPr/>
          </p:nvSpPr>
          <p:spPr>
            <a:xfrm>
              <a:off x="3094293" y="3183049"/>
              <a:ext cx="581" cy="11"/>
            </a:xfrm>
            <a:custGeom>
              <a:rect b="b" l="l" r="r" t="t"/>
              <a:pathLst>
                <a:path extrusionOk="0" h="1" w="45">
                  <a:moveTo>
                    <a:pt x="44" y="0"/>
                  </a:moveTo>
                  <a:cubicBezTo>
                    <a:pt x="36" y="0"/>
                    <a:pt x="18" y="0"/>
                    <a:pt x="0" y="0"/>
                  </a:cubicBezTo>
                  <a:cubicBezTo>
                    <a:pt x="9" y="0"/>
                    <a:pt x="27"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9"/>
            <p:cNvSpPr/>
            <p:nvPr/>
          </p:nvSpPr>
          <p:spPr>
            <a:xfrm>
              <a:off x="3130387" y="3167608"/>
              <a:ext cx="65" cy="161"/>
            </a:xfrm>
            <a:custGeom>
              <a:rect b="b" l="l" r="r" t="t"/>
              <a:pathLst>
                <a:path extrusionOk="0" h="15" w="5">
                  <a:moveTo>
                    <a:pt x="4" y="1"/>
                  </a:moveTo>
                  <a:cubicBezTo>
                    <a:pt x="1" y="11"/>
                    <a:pt x="0" y="15"/>
                    <a:pt x="0" y="15"/>
                  </a:cubicBezTo>
                  <a:cubicBezTo>
                    <a:pt x="1" y="15"/>
                    <a:pt x="4" y="6"/>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9"/>
            <p:cNvSpPr/>
            <p:nvPr/>
          </p:nvSpPr>
          <p:spPr>
            <a:xfrm>
              <a:off x="3128270" y="3168176"/>
              <a:ext cx="129" cy="204"/>
            </a:xfrm>
            <a:custGeom>
              <a:rect b="b" l="l" r="r" t="t"/>
              <a:pathLst>
                <a:path extrusionOk="0" h="19" w="10">
                  <a:moveTo>
                    <a:pt x="9" y="19"/>
                  </a:moveTo>
                  <a:cubicBezTo>
                    <a:pt x="9" y="10"/>
                    <a:pt x="9" y="10"/>
                    <a:pt x="1" y="1"/>
                  </a:cubicBezTo>
                  <a:cubicBezTo>
                    <a:pt x="9" y="10"/>
                    <a:pt x="9" y="10"/>
                    <a:pt x="9"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9"/>
            <p:cNvSpPr/>
            <p:nvPr/>
          </p:nvSpPr>
          <p:spPr>
            <a:xfrm>
              <a:off x="3131343" y="3154451"/>
              <a:ext cx="129" cy="11"/>
            </a:xfrm>
            <a:custGeom>
              <a:rect b="b" l="l" r="r" t="t"/>
              <a:pathLst>
                <a:path extrusionOk="0" h="1" w="10">
                  <a:moveTo>
                    <a:pt x="10" y="1"/>
                  </a:moveTo>
                  <a:lnTo>
                    <a:pt x="10" y="1"/>
                  </a:lnTo>
                  <a:cubicBezTo>
                    <a:pt x="1" y="1"/>
                    <a:pt x="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9"/>
            <p:cNvSpPr/>
            <p:nvPr/>
          </p:nvSpPr>
          <p:spPr>
            <a:xfrm>
              <a:off x="3129974" y="3167705"/>
              <a:ext cx="362" cy="300"/>
            </a:xfrm>
            <a:custGeom>
              <a:rect b="b" l="l" r="r" t="t"/>
              <a:pathLst>
                <a:path extrusionOk="0" h="28" w="28">
                  <a:moveTo>
                    <a:pt x="27" y="1"/>
                  </a:moveTo>
                  <a:cubicBezTo>
                    <a:pt x="19" y="1"/>
                    <a:pt x="19" y="10"/>
                    <a:pt x="1" y="27"/>
                  </a:cubicBezTo>
                  <a:cubicBezTo>
                    <a:pt x="10" y="18"/>
                    <a:pt x="19"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9"/>
            <p:cNvSpPr/>
            <p:nvPr/>
          </p:nvSpPr>
          <p:spPr>
            <a:xfrm>
              <a:off x="3130090" y="3167994"/>
              <a:ext cx="129" cy="25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9"/>
            <p:cNvSpPr/>
            <p:nvPr/>
          </p:nvSpPr>
          <p:spPr>
            <a:xfrm>
              <a:off x="3130323" y="3167233"/>
              <a:ext cx="349" cy="48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9"/>
            <p:cNvSpPr/>
            <p:nvPr/>
          </p:nvSpPr>
          <p:spPr>
            <a:xfrm>
              <a:off x="3068633" y="3158708"/>
              <a:ext cx="155" cy="214"/>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29"/>
            <p:cNvSpPr/>
            <p:nvPr/>
          </p:nvSpPr>
          <p:spPr>
            <a:xfrm>
              <a:off x="3120056" y="3136844"/>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29"/>
            <p:cNvSpPr/>
            <p:nvPr/>
          </p:nvSpPr>
          <p:spPr>
            <a:xfrm>
              <a:off x="3119036" y="3135986"/>
              <a:ext cx="1498" cy="869"/>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9"/>
            <p:cNvSpPr/>
            <p:nvPr/>
          </p:nvSpPr>
          <p:spPr>
            <a:xfrm>
              <a:off x="3065444" y="3127665"/>
              <a:ext cx="68656" cy="55575"/>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9"/>
            <p:cNvSpPr/>
            <p:nvPr/>
          </p:nvSpPr>
          <p:spPr>
            <a:xfrm>
              <a:off x="3105012" y="3130120"/>
              <a:ext cx="129" cy="193"/>
            </a:xfrm>
            <a:custGeom>
              <a:rect b="b" l="l" r="r" t="t"/>
              <a:pathLst>
                <a:path extrusionOk="0" h="18" w="10">
                  <a:moveTo>
                    <a:pt x="9" y="0"/>
                  </a:moveTo>
                  <a:cubicBezTo>
                    <a:pt x="0" y="0"/>
                    <a:pt x="0" y="9"/>
                    <a:pt x="9" y="18"/>
                  </a:cubicBezTo>
                  <a:cubicBezTo>
                    <a:pt x="9" y="9"/>
                    <a:pt x="9" y="9"/>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9"/>
            <p:cNvSpPr/>
            <p:nvPr/>
          </p:nvSpPr>
          <p:spPr>
            <a:xfrm>
              <a:off x="3074793" y="3141294"/>
              <a:ext cx="129" cy="107"/>
            </a:xfrm>
            <a:custGeom>
              <a:rect b="b" l="l" r="r" t="t"/>
              <a:pathLst>
                <a:path extrusionOk="0" h="10" w="10">
                  <a:moveTo>
                    <a:pt x="0" y="0"/>
                  </a:moveTo>
                  <a:cubicBezTo>
                    <a:pt x="0" y="9"/>
                    <a:pt x="9" y="9"/>
                    <a:pt x="9" y="9"/>
                  </a:cubicBez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9"/>
            <p:cNvSpPr/>
            <p:nvPr/>
          </p:nvSpPr>
          <p:spPr>
            <a:xfrm>
              <a:off x="3129406" y="3150569"/>
              <a:ext cx="129" cy="386"/>
            </a:xfrm>
            <a:custGeom>
              <a:rect b="b" l="l" r="r" t="t"/>
              <a:pathLst>
                <a:path extrusionOk="0" h="36" w="10">
                  <a:moveTo>
                    <a:pt x="10" y="1"/>
                  </a:moveTo>
                  <a:cubicBezTo>
                    <a:pt x="1" y="1"/>
                    <a:pt x="1" y="9"/>
                    <a:pt x="1" y="36"/>
                  </a:cubicBezTo>
                  <a:cubicBezTo>
                    <a:pt x="1" y="18"/>
                    <a:pt x="10" y="9"/>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9"/>
            <p:cNvSpPr/>
            <p:nvPr/>
          </p:nvSpPr>
          <p:spPr>
            <a:xfrm>
              <a:off x="3128618" y="3169796"/>
              <a:ext cx="465" cy="665"/>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9"/>
            <p:cNvSpPr/>
            <p:nvPr/>
          </p:nvSpPr>
          <p:spPr>
            <a:xfrm>
              <a:off x="3122678" y="3173323"/>
              <a:ext cx="530" cy="450"/>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9"/>
            <p:cNvSpPr/>
            <p:nvPr/>
          </p:nvSpPr>
          <p:spPr>
            <a:xfrm>
              <a:off x="3126565" y="3170246"/>
              <a:ext cx="801" cy="772"/>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9"/>
            <p:cNvSpPr/>
            <p:nvPr/>
          </p:nvSpPr>
          <p:spPr>
            <a:xfrm>
              <a:off x="3126216" y="3171018"/>
              <a:ext cx="362" cy="407"/>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9"/>
            <p:cNvSpPr/>
            <p:nvPr/>
          </p:nvSpPr>
          <p:spPr>
            <a:xfrm>
              <a:off x="3130439" y="3166289"/>
              <a:ext cx="607" cy="793"/>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29"/>
            <p:cNvSpPr/>
            <p:nvPr/>
          </p:nvSpPr>
          <p:spPr>
            <a:xfrm>
              <a:off x="3126100" y="3169796"/>
              <a:ext cx="478" cy="386"/>
            </a:xfrm>
            <a:custGeom>
              <a:rect b="b" l="l" r="r" t="t"/>
              <a:pathLst>
                <a:path extrusionOk="0" h="36" w="37">
                  <a:moveTo>
                    <a:pt x="27" y="0"/>
                  </a:moveTo>
                  <a:lnTo>
                    <a:pt x="1" y="27"/>
                  </a:lnTo>
                  <a:lnTo>
                    <a:pt x="36" y="35"/>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29"/>
            <p:cNvSpPr/>
            <p:nvPr/>
          </p:nvSpPr>
          <p:spPr>
            <a:xfrm>
              <a:off x="3127934" y="3167329"/>
              <a:ext cx="568" cy="772"/>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9"/>
            <p:cNvSpPr/>
            <p:nvPr/>
          </p:nvSpPr>
          <p:spPr>
            <a:xfrm>
              <a:off x="3127701" y="3168091"/>
              <a:ext cx="245" cy="579"/>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9"/>
            <p:cNvSpPr/>
            <p:nvPr/>
          </p:nvSpPr>
          <p:spPr>
            <a:xfrm>
              <a:off x="3126565" y="3168745"/>
              <a:ext cx="581" cy="493"/>
            </a:xfrm>
            <a:custGeom>
              <a:rect b="b" l="l" r="r" t="t"/>
              <a:pathLst>
                <a:path extrusionOk="0" h="46" w="45">
                  <a:moveTo>
                    <a:pt x="44" y="1"/>
                  </a:moveTo>
                  <a:lnTo>
                    <a:pt x="0" y="45"/>
                  </a:lnTo>
                  <a:lnTo>
                    <a:pt x="18" y="36"/>
                  </a:ln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9"/>
            <p:cNvSpPr/>
            <p:nvPr/>
          </p:nvSpPr>
          <p:spPr>
            <a:xfrm>
              <a:off x="3131123" y="3159727"/>
              <a:ext cx="232" cy="815"/>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9"/>
            <p:cNvSpPr/>
            <p:nvPr/>
          </p:nvSpPr>
          <p:spPr>
            <a:xfrm>
              <a:off x="3129406" y="3162021"/>
              <a:ext cx="581" cy="397"/>
            </a:xfrm>
            <a:custGeom>
              <a:rect b="b" l="l" r="r" t="t"/>
              <a:pathLst>
                <a:path extrusionOk="0" h="37" w="45">
                  <a:moveTo>
                    <a:pt x="1" y="1"/>
                  </a:moveTo>
                  <a:lnTo>
                    <a:pt x="10" y="36"/>
                  </a:lnTo>
                  <a:cubicBezTo>
                    <a:pt x="27" y="27"/>
                    <a:pt x="27" y="27"/>
                    <a:pt x="45" y="1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9"/>
            <p:cNvSpPr/>
            <p:nvPr/>
          </p:nvSpPr>
          <p:spPr>
            <a:xfrm>
              <a:off x="3129638" y="3159834"/>
              <a:ext cx="465" cy="826"/>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9"/>
            <p:cNvSpPr/>
            <p:nvPr/>
          </p:nvSpPr>
          <p:spPr>
            <a:xfrm>
              <a:off x="3130555" y="3149722"/>
              <a:ext cx="917" cy="97"/>
            </a:xfrm>
            <a:custGeom>
              <a:rect b="b" l="l" r="r" t="t"/>
              <a:pathLst>
                <a:path extrusionOk="0" h="9" w="71">
                  <a:moveTo>
                    <a:pt x="0" y="0"/>
                  </a:moveTo>
                  <a:lnTo>
                    <a:pt x="9" y="9"/>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9"/>
            <p:cNvSpPr/>
            <p:nvPr/>
          </p:nvSpPr>
          <p:spPr>
            <a:xfrm>
              <a:off x="3124395" y="3141562"/>
              <a:ext cx="969" cy="890"/>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9"/>
            <p:cNvSpPr/>
            <p:nvPr/>
          </p:nvSpPr>
          <p:spPr>
            <a:xfrm>
              <a:off x="3125299" y="3141958"/>
              <a:ext cx="245" cy="193"/>
            </a:xfrm>
            <a:custGeom>
              <a:rect b="b" l="l" r="r" t="t"/>
              <a:pathLst>
                <a:path extrusionOk="0" h="18" w="19">
                  <a:moveTo>
                    <a:pt x="1" y="0"/>
                  </a:moveTo>
                  <a:cubicBezTo>
                    <a:pt x="1" y="9"/>
                    <a:pt x="10" y="9"/>
                    <a:pt x="19" y="18"/>
                  </a:cubicBezTo>
                  <a:cubicBezTo>
                    <a:pt x="10"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9"/>
            <p:cNvSpPr/>
            <p:nvPr/>
          </p:nvSpPr>
          <p:spPr>
            <a:xfrm>
              <a:off x="3097483" y="3183618"/>
              <a:ext cx="697" cy="193"/>
            </a:xfrm>
            <a:custGeom>
              <a:rect b="b" l="l" r="r" t="t"/>
              <a:pathLst>
                <a:path extrusionOk="0" h="18" w="54">
                  <a:moveTo>
                    <a:pt x="0" y="0"/>
                  </a:moveTo>
                  <a:lnTo>
                    <a:pt x="53"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29"/>
            <p:cNvSpPr/>
            <p:nvPr/>
          </p:nvSpPr>
          <p:spPr>
            <a:xfrm>
              <a:off x="3098852" y="3183146"/>
              <a:ext cx="581" cy="48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29"/>
            <p:cNvSpPr/>
            <p:nvPr/>
          </p:nvSpPr>
          <p:spPr>
            <a:xfrm>
              <a:off x="3090871" y="3131847"/>
              <a:ext cx="581" cy="172"/>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29"/>
            <p:cNvSpPr/>
            <p:nvPr/>
          </p:nvSpPr>
          <p:spPr>
            <a:xfrm>
              <a:off x="3083342" y="3134281"/>
              <a:ext cx="465" cy="300"/>
            </a:xfrm>
            <a:custGeom>
              <a:rect b="b" l="l" r="r" t="t"/>
              <a:pathLst>
                <a:path extrusionOk="0" h="28" w="36">
                  <a:moveTo>
                    <a:pt x="1" y="1"/>
                  </a:moveTo>
                  <a:lnTo>
                    <a:pt x="27" y="27"/>
                  </a:lnTo>
                  <a:lnTo>
                    <a:pt x="36" y="1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9"/>
            <p:cNvSpPr/>
            <p:nvPr/>
          </p:nvSpPr>
          <p:spPr>
            <a:xfrm>
              <a:off x="3078254" y="3137980"/>
              <a:ext cx="994" cy="579"/>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29"/>
          <p:cNvGrpSpPr/>
          <p:nvPr/>
        </p:nvGrpSpPr>
        <p:grpSpPr>
          <a:xfrm>
            <a:off x="687750" y="4031700"/>
            <a:ext cx="395315" cy="324950"/>
            <a:chOff x="3105146" y="3154133"/>
            <a:chExt cx="68656" cy="56435"/>
          </a:xfrm>
        </p:grpSpPr>
        <p:sp>
          <p:nvSpPr>
            <p:cNvPr id="7171" name="Google Shape;7171;p29"/>
            <p:cNvSpPr/>
            <p:nvPr/>
          </p:nvSpPr>
          <p:spPr>
            <a:xfrm>
              <a:off x="3106967" y="3155162"/>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9"/>
            <p:cNvSpPr/>
            <p:nvPr/>
          </p:nvSpPr>
          <p:spPr>
            <a:xfrm>
              <a:off x="3106967" y="3155162"/>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9"/>
            <p:cNvSpPr/>
            <p:nvPr/>
          </p:nvSpPr>
          <p:spPr>
            <a:xfrm>
              <a:off x="3139032" y="3165285"/>
              <a:ext cx="413" cy="311"/>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9"/>
            <p:cNvSpPr/>
            <p:nvPr/>
          </p:nvSpPr>
          <p:spPr>
            <a:xfrm>
              <a:off x="3142312" y="3164727"/>
              <a:ext cx="581" cy="204"/>
            </a:xfrm>
            <a:custGeom>
              <a:rect b="b" l="l" r="r" t="t"/>
              <a:pathLst>
                <a:path extrusionOk="0" h="19" w="45">
                  <a:moveTo>
                    <a:pt x="45" y="1"/>
                  </a:moveTo>
                  <a:lnTo>
                    <a:pt x="10" y="10"/>
                  </a:lnTo>
                  <a:lnTo>
                    <a:pt x="1" y="18"/>
                  </a:lnTo>
                  <a:lnTo>
                    <a:pt x="1" y="18"/>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9"/>
            <p:cNvSpPr/>
            <p:nvPr/>
          </p:nvSpPr>
          <p:spPr>
            <a:xfrm>
              <a:off x="3143345" y="3164823"/>
              <a:ext cx="1950" cy="579"/>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9"/>
            <p:cNvSpPr/>
            <p:nvPr/>
          </p:nvSpPr>
          <p:spPr>
            <a:xfrm>
              <a:off x="3145966" y="3166721"/>
              <a:ext cx="452" cy="9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9"/>
            <p:cNvSpPr/>
            <p:nvPr/>
          </p:nvSpPr>
          <p:spPr>
            <a:xfrm>
              <a:off x="3145850" y="3166721"/>
              <a:ext cx="284" cy="129"/>
            </a:xfrm>
            <a:custGeom>
              <a:rect b="b" l="l" r="r" t="t"/>
              <a:pathLst>
                <a:path extrusionOk="0" h="12" w="22">
                  <a:moveTo>
                    <a:pt x="18" y="0"/>
                  </a:moveTo>
                  <a:cubicBezTo>
                    <a:pt x="1" y="0"/>
                    <a:pt x="10" y="12"/>
                    <a:pt x="16" y="12"/>
                  </a:cubicBezTo>
                  <a:cubicBezTo>
                    <a:pt x="19" y="12"/>
                    <a:pt x="21"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9"/>
            <p:cNvSpPr/>
            <p:nvPr/>
          </p:nvSpPr>
          <p:spPr>
            <a:xfrm>
              <a:off x="3146883" y="3167097"/>
              <a:ext cx="568" cy="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9"/>
            <p:cNvSpPr/>
            <p:nvPr/>
          </p:nvSpPr>
          <p:spPr>
            <a:xfrm>
              <a:off x="3147671" y="3166904"/>
              <a:ext cx="245" cy="54"/>
            </a:xfrm>
            <a:custGeom>
              <a:rect b="b" l="l" r="r" t="t"/>
              <a:pathLst>
                <a:path extrusionOk="0" h="5" w="19">
                  <a:moveTo>
                    <a:pt x="1" y="1"/>
                  </a:moveTo>
                  <a:cubicBezTo>
                    <a:pt x="1" y="1"/>
                    <a:pt x="1" y="5"/>
                    <a:pt x="6" y="5"/>
                  </a:cubicBezTo>
                  <a:cubicBezTo>
                    <a:pt x="9" y="5"/>
                    <a:pt x="13" y="4"/>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9"/>
            <p:cNvSpPr/>
            <p:nvPr/>
          </p:nvSpPr>
          <p:spPr>
            <a:xfrm>
              <a:off x="3147103" y="3166754"/>
              <a:ext cx="581" cy="161"/>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9"/>
            <p:cNvSpPr/>
            <p:nvPr/>
          </p:nvSpPr>
          <p:spPr>
            <a:xfrm>
              <a:off x="3146315" y="3166325"/>
              <a:ext cx="801" cy="407"/>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9"/>
            <p:cNvSpPr/>
            <p:nvPr/>
          </p:nvSpPr>
          <p:spPr>
            <a:xfrm>
              <a:off x="3145049" y="3164727"/>
              <a:ext cx="581" cy="268"/>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9"/>
            <p:cNvSpPr/>
            <p:nvPr/>
          </p:nvSpPr>
          <p:spPr>
            <a:xfrm>
              <a:off x="3149040" y="3167858"/>
              <a:ext cx="362" cy="386"/>
            </a:xfrm>
            <a:custGeom>
              <a:rect b="b" l="l" r="r" t="t"/>
              <a:pathLst>
                <a:path extrusionOk="0" h="36" w="28">
                  <a:moveTo>
                    <a:pt x="1" y="0"/>
                  </a:moveTo>
                  <a:cubicBezTo>
                    <a:pt x="10" y="9"/>
                    <a:pt x="27" y="27"/>
                    <a:pt x="18" y="35"/>
                  </a:cubicBezTo>
                  <a:cubicBezTo>
                    <a:pt x="27" y="35"/>
                    <a:pt x="27"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29"/>
            <p:cNvSpPr/>
            <p:nvPr/>
          </p:nvSpPr>
          <p:spPr>
            <a:xfrm>
              <a:off x="3149388" y="3167740"/>
              <a:ext cx="581" cy="129"/>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9"/>
            <p:cNvSpPr/>
            <p:nvPr/>
          </p:nvSpPr>
          <p:spPr>
            <a:xfrm>
              <a:off x="3147335" y="3166432"/>
              <a:ext cx="1033" cy="107"/>
            </a:xfrm>
            <a:custGeom>
              <a:rect b="b" l="l" r="r" t="t"/>
              <a:pathLst>
                <a:path extrusionOk="0" h="10" w="80">
                  <a:moveTo>
                    <a:pt x="71" y="1"/>
                  </a:moveTo>
                  <a:lnTo>
                    <a:pt x="0" y="9"/>
                  </a:lnTo>
                  <a:lnTo>
                    <a:pt x="80" y="9"/>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9"/>
            <p:cNvSpPr/>
            <p:nvPr/>
          </p:nvSpPr>
          <p:spPr>
            <a:xfrm>
              <a:off x="3150292" y="3169081"/>
              <a:ext cx="594" cy="11"/>
            </a:xfrm>
            <a:custGeom>
              <a:rect b="b" l="l" r="r" t="t"/>
              <a:pathLst>
                <a:path extrusionOk="0" h="1" w="46">
                  <a:moveTo>
                    <a:pt x="27" y="1"/>
                  </a:moveTo>
                  <a:lnTo>
                    <a:pt x="1" y="1"/>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29"/>
            <p:cNvSpPr/>
            <p:nvPr/>
          </p:nvSpPr>
          <p:spPr>
            <a:xfrm>
              <a:off x="3151209" y="3169563"/>
              <a:ext cx="814" cy="48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29"/>
            <p:cNvSpPr/>
            <p:nvPr/>
          </p:nvSpPr>
          <p:spPr>
            <a:xfrm>
              <a:off x="3152010" y="3170131"/>
              <a:ext cx="465" cy="0"/>
            </a:xfrm>
            <a:custGeom>
              <a:rect b="b" l="l" r="r" t="t"/>
              <a:pathLst>
                <a:path extrusionOk="0" h="0" w="36">
                  <a:moveTo>
                    <a:pt x="36" y="0"/>
                  </a:moveTo>
                  <a:cubicBezTo>
                    <a:pt x="27" y="0"/>
                    <a:pt x="18" y="0"/>
                    <a:pt x="0" y="0"/>
                  </a:cubicBezTo>
                  <a:cubicBezTo>
                    <a:pt x="9" y="0"/>
                    <a:pt x="27"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9"/>
            <p:cNvSpPr/>
            <p:nvPr/>
          </p:nvSpPr>
          <p:spPr>
            <a:xfrm>
              <a:off x="3150409" y="3168233"/>
              <a:ext cx="245" cy="48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9"/>
            <p:cNvSpPr/>
            <p:nvPr/>
          </p:nvSpPr>
          <p:spPr>
            <a:xfrm>
              <a:off x="3150641" y="3168330"/>
              <a:ext cx="245" cy="29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9"/>
            <p:cNvSpPr/>
            <p:nvPr/>
          </p:nvSpPr>
          <p:spPr>
            <a:xfrm>
              <a:off x="3150409" y="3168233"/>
              <a:ext cx="129" cy="11"/>
            </a:xfrm>
            <a:custGeom>
              <a:rect b="b" l="l" r="r" t="t"/>
              <a:pathLst>
                <a:path extrusionOk="0" h="1" w="10">
                  <a:moveTo>
                    <a:pt x="1" y="0"/>
                  </a:moveTo>
                  <a:lnTo>
                    <a:pt x="10" y="0"/>
                  </a:lnTo>
                  <a:cubicBezTo>
                    <a:pt x="10" y="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9"/>
            <p:cNvSpPr/>
            <p:nvPr/>
          </p:nvSpPr>
          <p:spPr>
            <a:xfrm>
              <a:off x="3149156" y="3166721"/>
              <a:ext cx="827" cy="397"/>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9"/>
            <p:cNvSpPr/>
            <p:nvPr/>
          </p:nvSpPr>
          <p:spPr>
            <a:xfrm>
              <a:off x="3149957" y="3167569"/>
              <a:ext cx="581" cy="300"/>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9"/>
            <p:cNvSpPr/>
            <p:nvPr/>
          </p:nvSpPr>
          <p:spPr>
            <a:xfrm>
              <a:off x="3150525" y="3167858"/>
              <a:ext cx="245" cy="97"/>
            </a:xfrm>
            <a:custGeom>
              <a:rect b="b" l="l" r="r" t="t"/>
              <a:pathLst>
                <a:path extrusionOk="0" h="9" w="19">
                  <a:moveTo>
                    <a:pt x="1" y="0"/>
                  </a:moveTo>
                  <a:lnTo>
                    <a:pt x="9" y="9"/>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9"/>
            <p:cNvSpPr/>
            <p:nvPr/>
          </p:nvSpPr>
          <p:spPr>
            <a:xfrm>
              <a:off x="3151894" y="3169177"/>
              <a:ext cx="930" cy="579"/>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9"/>
            <p:cNvSpPr/>
            <p:nvPr/>
          </p:nvSpPr>
          <p:spPr>
            <a:xfrm>
              <a:off x="3151442" y="3168898"/>
              <a:ext cx="129" cy="11"/>
            </a:xfrm>
            <a:custGeom>
              <a:rect b="b" l="l" r="r" t="t"/>
              <a:pathLst>
                <a:path extrusionOk="0" h="1" w="10">
                  <a:moveTo>
                    <a:pt x="0" y="0"/>
                  </a:moveTo>
                  <a:lnTo>
                    <a:pt x="9" y="0"/>
                  </a:lnTo>
                  <a:cubicBezTo>
                    <a:pt x="9"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9"/>
            <p:cNvSpPr/>
            <p:nvPr/>
          </p:nvSpPr>
          <p:spPr>
            <a:xfrm>
              <a:off x="3154399" y="3171172"/>
              <a:ext cx="129" cy="11"/>
            </a:xfrm>
            <a:custGeom>
              <a:rect b="b" l="l" r="r" t="t"/>
              <a:pathLst>
                <a:path extrusionOk="0" h="1" w="10">
                  <a:moveTo>
                    <a:pt x="1" y="0"/>
                  </a:moveTo>
                  <a:lnTo>
                    <a:pt x="10"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9"/>
            <p:cNvSpPr/>
            <p:nvPr/>
          </p:nvSpPr>
          <p:spPr>
            <a:xfrm>
              <a:off x="3151894" y="3168995"/>
              <a:ext cx="362" cy="193"/>
            </a:xfrm>
            <a:custGeom>
              <a:rect b="b" l="l" r="r" t="t"/>
              <a:pathLst>
                <a:path extrusionOk="0" h="18" w="28">
                  <a:moveTo>
                    <a:pt x="1" y="0"/>
                  </a:moveTo>
                  <a:cubicBezTo>
                    <a:pt x="9" y="9"/>
                    <a:pt x="18" y="9"/>
                    <a:pt x="27" y="18"/>
                  </a:cubicBezTo>
                  <a:cubicBezTo>
                    <a:pt x="18" y="0"/>
                    <a:pt x="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9"/>
            <p:cNvSpPr/>
            <p:nvPr/>
          </p:nvSpPr>
          <p:spPr>
            <a:xfrm>
              <a:off x="3153030" y="3170131"/>
              <a:ext cx="129" cy="290"/>
            </a:xfrm>
            <a:custGeom>
              <a:rect b="b" l="l" r="r" t="t"/>
              <a:pathLst>
                <a:path extrusionOk="0" h="27" w="10">
                  <a:moveTo>
                    <a:pt x="1" y="1"/>
                  </a:moveTo>
                  <a:cubicBezTo>
                    <a:pt x="1" y="10"/>
                    <a:pt x="1" y="26"/>
                    <a:pt x="10" y="26"/>
                  </a:cubicBezTo>
                  <a:cubicBezTo>
                    <a:pt x="1" y="18"/>
                    <a:pt x="1" y="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9"/>
            <p:cNvSpPr/>
            <p:nvPr/>
          </p:nvSpPr>
          <p:spPr>
            <a:xfrm>
              <a:off x="3151442" y="3168995"/>
              <a:ext cx="13" cy="97"/>
            </a:xfrm>
            <a:custGeom>
              <a:rect b="b" l="l" r="r" t="t"/>
              <a:pathLst>
                <a:path extrusionOk="0" h="9" w="1">
                  <a:moveTo>
                    <a:pt x="0" y="0"/>
                  </a:moveTo>
                  <a:lnTo>
                    <a:pt x="0" y="0"/>
                  </a:lnTo>
                  <a:cubicBezTo>
                    <a:pt x="0"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9"/>
            <p:cNvSpPr/>
            <p:nvPr/>
          </p:nvSpPr>
          <p:spPr>
            <a:xfrm>
              <a:off x="3151442" y="3168898"/>
              <a:ext cx="465" cy="107"/>
            </a:xfrm>
            <a:custGeom>
              <a:rect b="b" l="l" r="r" t="t"/>
              <a:pathLst>
                <a:path extrusionOk="0" h="10" w="36">
                  <a:moveTo>
                    <a:pt x="9" y="0"/>
                  </a:moveTo>
                  <a:cubicBezTo>
                    <a:pt x="9" y="0"/>
                    <a:pt x="9" y="9"/>
                    <a:pt x="0" y="9"/>
                  </a:cubicBezTo>
                  <a:lnTo>
                    <a:pt x="36" y="9"/>
                  </a:lnTo>
                  <a:cubicBezTo>
                    <a:pt x="27" y="9"/>
                    <a:pt x="18"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9"/>
            <p:cNvSpPr/>
            <p:nvPr/>
          </p:nvSpPr>
          <p:spPr>
            <a:xfrm>
              <a:off x="3154515" y="3169906"/>
              <a:ext cx="2415" cy="1276"/>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9"/>
            <p:cNvSpPr/>
            <p:nvPr/>
          </p:nvSpPr>
          <p:spPr>
            <a:xfrm>
              <a:off x="3153715" y="3170507"/>
              <a:ext cx="697" cy="740"/>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9"/>
            <p:cNvSpPr/>
            <p:nvPr/>
          </p:nvSpPr>
          <p:spPr>
            <a:xfrm>
              <a:off x="3152811" y="3169467"/>
              <a:ext cx="1266" cy="105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9"/>
            <p:cNvSpPr/>
            <p:nvPr/>
          </p:nvSpPr>
          <p:spPr>
            <a:xfrm>
              <a:off x="3150525" y="3166432"/>
              <a:ext cx="129" cy="11"/>
            </a:xfrm>
            <a:custGeom>
              <a:rect b="b" l="l" r="r" t="t"/>
              <a:pathLst>
                <a:path extrusionOk="0" h="1" w="10">
                  <a:moveTo>
                    <a:pt x="1" y="1"/>
                  </a:moveTo>
                  <a:cubicBezTo>
                    <a:pt x="1" y="1"/>
                    <a:pt x="1" y="1"/>
                    <a:pt x="1" y="1"/>
                  </a:cubicBezTo>
                  <a:cubicBezTo>
                    <a:pt x="9" y="1"/>
                    <a:pt x="9"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9"/>
            <p:cNvSpPr/>
            <p:nvPr/>
          </p:nvSpPr>
          <p:spPr>
            <a:xfrm>
              <a:off x="3149957" y="3166432"/>
              <a:ext cx="930" cy="1147"/>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9"/>
            <p:cNvSpPr/>
            <p:nvPr/>
          </p:nvSpPr>
          <p:spPr>
            <a:xfrm>
              <a:off x="3152242" y="3168137"/>
              <a:ext cx="697" cy="48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9"/>
            <p:cNvSpPr/>
            <p:nvPr/>
          </p:nvSpPr>
          <p:spPr>
            <a:xfrm>
              <a:off x="3154063" y="3171354"/>
              <a:ext cx="697" cy="107"/>
            </a:xfrm>
            <a:custGeom>
              <a:rect b="b" l="l" r="r" t="t"/>
              <a:pathLst>
                <a:path extrusionOk="0" h="10" w="54">
                  <a:moveTo>
                    <a:pt x="27" y="1"/>
                  </a:moveTo>
                  <a:lnTo>
                    <a:pt x="0" y="10"/>
                  </a:lnTo>
                  <a:lnTo>
                    <a:pt x="53" y="1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9"/>
            <p:cNvSpPr/>
            <p:nvPr/>
          </p:nvSpPr>
          <p:spPr>
            <a:xfrm>
              <a:off x="3154748" y="3172019"/>
              <a:ext cx="232" cy="204"/>
            </a:xfrm>
            <a:custGeom>
              <a:rect b="b" l="l" r="r" t="t"/>
              <a:pathLst>
                <a:path extrusionOk="0" h="19" w="18">
                  <a:moveTo>
                    <a:pt x="18" y="1"/>
                  </a:moveTo>
                  <a:lnTo>
                    <a:pt x="0" y="9"/>
                  </a:lnTo>
                  <a:lnTo>
                    <a:pt x="18" y="1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9"/>
            <p:cNvSpPr/>
            <p:nvPr/>
          </p:nvSpPr>
          <p:spPr>
            <a:xfrm>
              <a:off x="3126699" y="3198912"/>
              <a:ext cx="232" cy="11"/>
            </a:xfrm>
            <a:custGeom>
              <a:rect b="b" l="l" r="r" t="t"/>
              <a:pathLst>
                <a:path extrusionOk="0" h="1" w="18">
                  <a:moveTo>
                    <a:pt x="18" y="0"/>
                  </a:moveTo>
                  <a:lnTo>
                    <a:pt x="0" y="0"/>
                  </a:lnTo>
                  <a:cubicBezTo>
                    <a:pt x="9" y="0"/>
                    <a:pt x="9"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9"/>
            <p:cNvSpPr/>
            <p:nvPr/>
          </p:nvSpPr>
          <p:spPr>
            <a:xfrm>
              <a:off x="3128520" y="3199577"/>
              <a:ext cx="245" cy="97"/>
            </a:xfrm>
            <a:custGeom>
              <a:rect b="b" l="l" r="r" t="t"/>
              <a:pathLst>
                <a:path extrusionOk="0" h="9" w="19">
                  <a:moveTo>
                    <a:pt x="18" y="0"/>
                  </a:moveTo>
                  <a:cubicBezTo>
                    <a:pt x="0" y="9"/>
                    <a:pt x="0" y="9"/>
                    <a:pt x="9" y="9"/>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9"/>
            <p:cNvSpPr/>
            <p:nvPr/>
          </p:nvSpPr>
          <p:spPr>
            <a:xfrm>
              <a:off x="3154967" y="3190484"/>
              <a:ext cx="1046" cy="386"/>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9"/>
            <p:cNvSpPr/>
            <p:nvPr/>
          </p:nvSpPr>
          <p:spPr>
            <a:xfrm>
              <a:off x="3143461" y="3199480"/>
              <a:ext cx="232" cy="386"/>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9"/>
            <p:cNvSpPr/>
            <p:nvPr/>
          </p:nvSpPr>
          <p:spPr>
            <a:xfrm>
              <a:off x="3142996" y="3200896"/>
              <a:ext cx="478" cy="107"/>
            </a:xfrm>
            <a:custGeom>
              <a:rect b="b" l="l" r="r" t="t"/>
              <a:pathLst>
                <a:path extrusionOk="0" h="10" w="37">
                  <a:moveTo>
                    <a:pt x="1" y="1"/>
                  </a:moveTo>
                  <a:lnTo>
                    <a:pt x="1" y="1"/>
                  </a:lnTo>
                  <a:cubicBezTo>
                    <a:pt x="10" y="10"/>
                    <a:pt x="18" y="10"/>
                    <a:pt x="36" y="1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9"/>
            <p:cNvSpPr/>
            <p:nvPr/>
          </p:nvSpPr>
          <p:spPr>
            <a:xfrm>
              <a:off x="3118602" y="3193229"/>
              <a:ext cx="465" cy="161"/>
            </a:xfrm>
            <a:custGeom>
              <a:rect b="b" l="l" r="r" t="t"/>
              <a:pathLst>
                <a:path extrusionOk="0" h="15" w="36">
                  <a:moveTo>
                    <a:pt x="0" y="0"/>
                  </a:moveTo>
                  <a:cubicBezTo>
                    <a:pt x="7" y="11"/>
                    <a:pt x="11" y="14"/>
                    <a:pt x="15" y="14"/>
                  </a:cubicBezTo>
                  <a:cubicBezTo>
                    <a:pt x="21" y="14"/>
                    <a:pt x="25" y="6"/>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9"/>
            <p:cNvSpPr/>
            <p:nvPr/>
          </p:nvSpPr>
          <p:spPr>
            <a:xfrm>
              <a:off x="3158738" y="3179503"/>
              <a:ext cx="465" cy="579"/>
            </a:xfrm>
            <a:custGeom>
              <a:rect b="b" l="l" r="r" t="t"/>
              <a:pathLst>
                <a:path extrusionOk="0" h="54" w="36">
                  <a:moveTo>
                    <a:pt x="9" y="0"/>
                  </a:moveTo>
                  <a:cubicBezTo>
                    <a:pt x="0" y="18"/>
                    <a:pt x="0" y="35"/>
                    <a:pt x="0" y="53"/>
                  </a:cubicBezTo>
                  <a:cubicBezTo>
                    <a:pt x="9" y="27"/>
                    <a:pt x="3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29"/>
            <p:cNvSpPr/>
            <p:nvPr/>
          </p:nvSpPr>
          <p:spPr>
            <a:xfrm>
              <a:off x="3129088" y="3196446"/>
              <a:ext cx="362" cy="107"/>
            </a:xfrm>
            <a:custGeom>
              <a:rect b="b" l="l" r="r" t="t"/>
              <a:pathLst>
                <a:path extrusionOk="0" h="10" w="28">
                  <a:moveTo>
                    <a:pt x="27" y="1"/>
                  </a:moveTo>
                  <a:cubicBezTo>
                    <a:pt x="9" y="1"/>
                    <a:pt x="9" y="1"/>
                    <a:pt x="1" y="10"/>
                  </a:cubicBezTo>
                  <a:cubicBezTo>
                    <a:pt x="18" y="10"/>
                    <a:pt x="27"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9"/>
            <p:cNvSpPr/>
            <p:nvPr/>
          </p:nvSpPr>
          <p:spPr>
            <a:xfrm>
              <a:off x="3158506" y="3180072"/>
              <a:ext cx="362" cy="665"/>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9"/>
            <p:cNvSpPr/>
            <p:nvPr/>
          </p:nvSpPr>
          <p:spPr>
            <a:xfrm>
              <a:off x="3125666" y="3165231"/>
              <a:ext cx="129" cy="75"/>
            </a:xfrm>
            <a:custGeom>
              <a:rect b="b" l="l" r="r" t="t"/>
              <a:pathLst>
                <a:path extrusionOk="0" h="7" w="10">
                  <a:moveTo>
                    <a:pt x="5" y="0"/>
                  </a:moveTo>
                  <a:cubicBezTo>
                    <a:pt x="3" y="0"/>
                    <a:pt x="1" y="2"/>
                    <a:pt x="1" y="7"/>
                  </a:cubicBezTo>
                  <a:lnTo>
                    <a:pt x="10" y="7"/>
                  </a:lnTo>
                  <a:cubicBezTo>
                    <a:pt x="10" y="2"/>
                    <a:pt x="7"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9"/>
            <p:cNvSpPr/>
            <p:nvPr/>
          </p:nvSpPr>
          <p:spPr>
            <a:xfrm>
              <a:off x="3136048" y="3165113"/>
              <a:ext cx="349" cy="11"/>
            </a:xfrm>
            <a:custGeom>
              <a:rect b="b" l="l" r="r" t="t"/>
              <a:pathLst>
                <a:path extrusionOk="0" h="1" w="27">
                  <a:moveTo>
                    <a:pt x="27" y="0"/>
                  </a:moveTo>
                  <a:cubicBezTo>
                    <a:pt x="18" y="0"/>
                    <a:pt x="9" y="0"/>
                    <a:pt x="0" y="0"/>
                  </a:cubicBezTo>
                  <a:cubicBezTo>
                    <a:pt x="0" y="0"/>
                    <a:pt x="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9"/>
            <p:cNvSpPr/>
            <p:nvPr/>
          </p:nvSpPr>
          <p:spPr>
            <a:xfrm>
              <a:off x="3156801" y="3174667"/>
              <a:ext cx="13" cy="107"/>
            </a:xfrm>
            <a:custGeom>
              <a:rect b="b" l="l" r="r" t="t"/>
              <a:pathLst>
                <a:path extrusionOk="0" h="10" w="1">
                  <a:moveTo>
                    <a:pt x="0" y="10"/>
                  </a:moveTo>
                  <a:cubicBezTo>
                    <a:pt x="0" y="1"/>
                    <a:pt x="0" y="10"/>
                    <a:pt x="0"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9"/>
            <p:cNvSpPr/>
            <p:nvPr/>
          </p:nvSpPr>
          <p:spPr>
            <a:xfrm>
              <a:off x="3157705" y="3173445"/>
              <a:ext cx="129" cy="97"/>
            </a:xfrm>
            <a:custGeom>
              <a:rect b="b" l="l" r="r" t="t"/>
              <a:pathLst>
                <a:path extrusionOk="0" h="9" w="10">
                  <a:moveTo>
                    <a:pt x="1" y="0"/>
                  </a:moveTo>
                  <a:cubicBezTo>
                    <a:pt x="1" y="9"/>
                    <a:pt x="10" y="9"/>
                    <a:pt x="10" y="0"/>
                  </a:cubicBezTo>
                  <a:cubicBezTo>
                    <a:pt x="10" y="9"/>
                    <a:pt x="1" y="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9"/>
            <p:cNvSpPr/>
            <p:nvPr/>
          </p:nvSpPr>
          <p:spPr>
            <a:xfrm>
              <a:off x="3161127" y="3182431"/>
              <a:ext cx="13" cy="11"/>
            </a:xfrm>
            <a:custGeom>
              <a:rect b="b" l="l" r="r" t="t"/>
              <a:pathLst>
                <a:path extrusionOk="0" h="1" w="1">
                  <a:moveTo>
                    <a:pt x="1" y="1"/>
                  </a:move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29"/>
            <p:cNvSpPr/>
            <p:nvPr/>
          </p:nvSpPr>
          <p:spPr>
            <a:xfrm>
              <a:off x="3156917" y="3174485"/>
              <a:ext cx="13" cy="290"/>
            </a:xfrm>
            <a:custGeom>
              <a:rect b="b" l="l" r="r" t="t"/>
              <a:pathLst>
                <a:path extrusionOk="0" h="27" w="1">
                  <a:moveTo>
                    <a:pt x="0" y="0"/>
                  </a:moveTo>
                  <a:cubicBezTo>
                    <a:pt x="0" y="9"/>
                    <a:pt x="0" y="18"/>
                    <a:pt x="0" y="27"/>
                  </a:cubicBezTo>
                  <a:cubicBezTo>
                    <a:pt x="0" y="18"/>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29"/>
            <p:cNvSpPr/>
            <p:nvPr/>
          </p:nvSpPr>
          <p:spPr>
            <a:xfrm>
              <a:off x="3156569" y="3174485"/>
              <a:ext cx="129" cy="97"/>
            </a:xfrm>
            <a:custGeom>
              <a:rect b="b" l="l" r="r" t="t"/>
              <a:pathLst>
                <a:path extrusionOk="0" h="9" w="10">
                  <a:moveTo>
                    <a:pt x="9" y="0"/>
                  </a:moveTo>
                  <a:cubicBezTo>
                    <a:pt x="1" y="0"/>
                    <a:pt x="1" y="0"/>
                    <a:pt x="9" y="9"/>
                  </a:cubicBezTo>
                  <a:cubicBezTo>
                    <a:pt x="9" y="9"/>
                    <a:pt x="9"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29"/>
            <p:cNvSpPr/>
            <p:nvPr/>
          </p:nvSpPr>
          <p:spPr>
            <a:xfrm>
              <a:off x="3156801" y="3174764"/>
              <a:ext cx="232" cy="204"/>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9"/>
            <p:cNvSpPr/>
            <p:nvPr/>
          </p:nvSpPr>
          <p:spPr>
            <a:xfrm>
              <a:off x="3116200" y="3179128"/>
              <a:ext cx="129" cy="193"/>
            </a:xfrm>
            <a:custGeom>
              <a:rect b="b" l="l" r="r" t="t"/>
              <a:pathLst>
                <a:path extrusionOk="0" h="18" w="10">
                  <a:moveTo>
                    <a:pt x="2" y="1"/>
                  </a:moveTo>
                  <a:cubicBezTo>
                    <a:pt x="1" y="1"/>
                    <a:pt x="1" y="8"/>
                    <a:pt x="1" y="17"/>
                  </a:cubicBezTo>
                  <a:lnTo>
                    <a:pt x="10" y="17"/>
                  </a:lnTo>
                  <a:cubicBezTo>
                    <a:pt x="6" y="6"/>
                    <a:pt x="3"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9"/>
            <p:cNvSpPr/>
            <p:nvPr/>
          </p:nvSpPr>
          <p:spPr>
            <a:xfrm>
              <a:off x="3155200" y="3196167"/>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9"/>
            <p:cNvSpPr/>
            <p:nvPr/>
          </p:nvSpPr>
          <p:spPr>
            <a:xfrm>
              <a:off x="3154283" y="3195695"/>
              <a:ext cx="930" cy="1137"/>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9"/>
            <p:cNvSpPr/>
            <p:nvPr/>
          </p:nvSpPr>
          <p:spPr>
            <a:xfrm>
              <a:off x="3114612" y="3162647"/>
              <a:ext cx="48134" cy="39330"/>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9"/>
            <p:cNvSpPr/>
            <p:nvPr/>
          </p:nvSpPr>
          <p:spPr>
            <a:xfrm>
              <a:off x="3143345" y="3200714"/>
              <a:ext cx="129" cy="193"/>
            </a:xfrm>
            <a:custGeom>
              <a:rect b="b" l="l" r="r" t="t"/>
              <a:pathLst>
                <a:path extrusionOk="0" h="18" w="10">
                  <a:moveTo>
                    <a:pt x="0" y="0"/>
                  </a:moveTo>
                  <a:cubicBezTo>
                    <a:pt x="0" y="9"/>
                    <a:pt x="0" y="9"/>
                    <a:pt x="9" y="18"/>
                  </a:cubicBezTo>
                  <a:cubicBezTo>
                    <a:pt x="9"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9"/>
            <p:cNvSpPr/>
            <p:nvPr/>
          </p:nvSpPr>
          <p:spPr>
            <a:xfrm>
              <a:off x="3119054" y="3193229"/>
              <a:ext cx="129" cy="11"/>
            </a:xfrm>
            <a:custGeom>
              <a:rect b="b" l="l" r="r" t="t"/>
              <a:pathLst>
                <a:path extrusionOk="0" h="1" w="10">
                  <a:moveTo>
                    <a:pt x="9" y="0"/>
                  </a:moveTo>
                  <a:lnTo>
                    <a:pt x="9"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9"/>
            <p:cNvSpPr/>
            <p:nvPr/>
          </p:nvSpPr>
          <p:spPr>
            <a:xfrm>
              <a:off x="3162044" y="3185176"/>
              <a:ext cx="349" cy="300"/>
            </a:xfrm>
            <a:custGeom>
              <a:rect b="b" l="l" r="r" t="t"/>
              <a:pathLst>
                <a:path extrusionOk="0" h="28" w="27">
                  <a:moveTo>
                    <a:pt x="27" y="1"/>
                  </a:moveTo>
                  <a:cubicBezTo>
                    <a:pt x="18" y="19"/>
                    <a:pt x="9" y="19"/>
                    <a:pt x="0" y="27"/>
                  </a:cubicBezTo>
                  <a:cubicBezTo>
                    <a:pt x="9" y="27"/>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9"/>
            <p:cNvSpPr/>
            <p:nvPr/>
          </p:nvSpPr>
          <p:spPr>
            <a:xfrm>
              <a:off x="3155652" y="3173252"/>
              <a:ext cx="362" cy="386"/>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9"/>
            <p:cNvSpPr/>
            <p:nvPr/>
          </p:nvSpPr>
          <p:spPr>
            <a:xfrm>
              <a:off x="3154967" y="3169370"/>
              <a:ext cx="362" cy="24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9"/>
            <p:cNvSpPr/>
            <p:nvPr/>
          </p:nvSpPr>
          <p:spPr>
            <a:xfrm>
              <a:off x="3156000" y="3171922"/>
              <a:ext cx="930" cy="579"/>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9"/>
            <p:cNvSpPr/>
            <p:nvPr/>
          </p:nvSpPr>
          <p:spPr>
            <a:xfrm>
              <a:off x="3156026" y="3171643"/>
              <a:ext cx="323" cy="19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9"/>
            <p:cNvSpPr/>
            <p:nvPr/>
          </p:nvSpPr>
          <p:spPr>
            <a:xfrm>
              <a:off x="3156724" y="3175118"/>
              <a:ext cx="852" cy="29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9"/>
            <p:cNvSpPr/>
            <p:nvPr/>
          </p:nvSpPr>
          <p:spPr>
            <a:xfrm>
              <a:off x="3157137" y="3171740"/>
              <a:ext cx="362" cy="290"/>
            </a:xfrm>
            <a:custGeom>
              <a:rect b="b" l="l" r="r" t="t"/>
              <a:pathLst>
                <a:path extrusionOk="0" h="27" w="28">
                  <a:moveTo>
                    <a:pt x="18" y="0"/>
                  </a:moveTo>
                  <a:lnTo>
                    <a:pt x="1" y="27"/>
                  </a:lnTo>
                  <a:lnTo>
                    <a:pt x="27" y="2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9"/>
            <p:cNvSpPr/>
            <p:nvPr/>
          </p:nvSpPr>
          <p:spPr>
            <a:xfrm>
              <a:off x="3158170" y="3173348"/>
              <a:ext cx="349" cy="493"/>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9"/>
            <p:cNvSpPr/>
            <p:nvPr/>
          </p:nvSpPr>
          <p:spPr>
            <a:xfrm>
              <a:off x="3157821" y="3173059"/>
              <a:ext cx="362" cy="300"/>
            </a:xfrm>
            <a:custGeom>
              <a:rect b="b" l="l" r="r" t="t"/>
              <a:pathLst>
                <a:path extrusionOk="0" h="28" w="28">
                  <a:moveTo>
                    <a:pt x="1" y="1"/>
                  </a:moveTo>
                  <a:cubicBezTo>
                    <a:pt x="10" y="1"/>
                    <a:pt x="18" y="18"/>
                    <a:pt x="27" y="27"/>
                  </a:cubicBezTo>
                  <a:cubicBezTo>
                    <a:pt x="18" y="10"/>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29"/>
            <p:cNvSpPr/>
            <p:nvPr/>
          </p:nvSpPr>
          <p:spPr>
            <a:xfrm>
              <a:off x="3157937" y="3172212"/>
              <a:ext cx="129" cy="483"/>
            </a:xfrm>
            <a:custGeom>
              <a:rect b="b" l="l" r="r" t="t"/>
              <a:pathLst>
                <a:path extrusionOk="0" h="45" w="10">
                  <a:moveTo>
                    <a:pt x="1" y="0"/>
                  </a:moveTo>
                  <a:lnTo>
                    <a:pt x="1" y="18"/>
                  </a:lnTo>
                  <a:lnTo>
                    <a:pt x="9" y="4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9"/>
            <p:cNvSpPr/>
            <p:nvPr/>
          </p:nvSpPr>
          <p:spPr>
            <a:xfrm>
              <a:off x="3160326" y="3178335"/>
              <a:ext cx="362" cy="536"/>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9"/>
            <p:cNvSpPr/>
            <p:nvPr/>
          </p:nvSpPr>
          <p:spPr>
            <a:xfrm>
              <a:off x="3160675" y="3176662"/>
              <a:ext cx="581" cy="290"/>
            </a:xfrm>
            <a:custGeom>
              <a:rect b="b" l="l" r="r" t="t"/>
              <a:pathLst>
                <a:path extrusionOk="0" h="27" w="45">
                  <a:moveTo>
                    <a:pt x="18" y="0"/>
                  </a:moveTo>
                  <a:cubicBezTo>
                    <a:pt x="18" y="18"/>
                    <a:pt x="9" y="18"/>
                    <a:pt x="0" y="27"/>
                  </a:cubicBezTo>
                  <a:lnTo>
                    <a:pt x="45"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29"/>
            <p:cNvSpPr/>
            <p:nvPr/>
          </p:nvSpPr>
          <p:spPr>
            <a:xfrm>
              <a:off x="3161476" y="3177873"/>
              <a:ext cx="504" cy="600"/>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29"/>
            <p:cNvSpPr/>
            <p:nvPr/>
          </p:nvSpPr>
          <p:spPr>
            <a:xfrm>
              <a:off x="3159991" y="3185562"/>
              <a:ext cx="814" cy="193"/>
            </a:xfrm>
            <a:custGeom>
              <a:rect b="b" l="l" r="r" t="t"/>
              <a:pathLst>
                <a:path extrusionOk="0" h="18" w="63">
                  <a:moveTo>
                    <a:pt x="0" y="0"/>
                  </a:moveTo>
                  <a:lnTo>
                    <a:pt x="62" y="18"/>
                  </a:lnTo>
                  <a:lnTo>
                    <a:pt x="62" y="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9"/>
            <p:cNvSpPr/>
            <p:nvPr/>
          </p:nvSpPr>
          <p:spPr>
            <a:xfrm>
              <a:off x="3158738" y="3192006"/>
              <a:ext cx="1266" cy="85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9"/>
            <p:cNvSpPr/>
            <p:nvPr/>
          </p:nvSpPr>
          <p:spPr>
            <a:xfrm>
              <a:off x="3159074" y="3191996"/>
              <a:ext cx="13" cy="204"/>
            </a:xfrm>
            <a:custGeom>
              <a:rect b="b" l="l" r="r" t="t"/>
              <a:pathLst>
                <a:path extrusionOk="0" h="19" w="1">
                  <a:moveTo>
                    <a:pt x="1" y="18"/>
                  </a:moveTo>
                  <a:cubicBezTo>
                    <a:pt x="1" y="10"/>
                    <a:pt x="1" y="1"/>
                    <a:pt x="1" y="1"/>
                  </a:cubicBezTo>
                  <a:cubicBezTo>
                    <a:pt x="1" y="10"/>
                    <a:pt x="1" y="10"/>
                    <a:pt x="1"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9"/>
            <p:cNvSpPr/>
            <p:nvPr/>
          </p:nvSpPr>
          <p:spPr>
            <a:xfrm>
              <a:off x="3137986" y="3165199"/>
              <a:ext cx="465" cy="300"/>
            </a:xfrm>
            <a:custGeom>
              <a:rect b="b" l="l" r="r" t="t"/>
              <a:pathLst>
                <a:path extrusionOk="0" h="28" w="36">
                  <a:moveTo>
                    <a:pt x="9" y="1"/>
                  </a:moveTo>
                  <a:lnTo>
                    <a:pt x="0" y="10"/>
                  </a:lnTo>
                  <a:lnTo>
                    <a:pt x="36" y="27"/>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9"/>
            <p:cNvSpPr/>
            <p:nvPr/>
          </p:nvSpPr>
          <p:spPr>
            <a:xfrm>
              <a:off x="3138786" y="3164727"/>
              <a:ext cx="349" cy="48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9"/>
            <p:cNvSpPr/>
            <p:nvPr/>
          </p:nvSpPr>
          <p:spPr>
            <a:xfrm>
              <a:off x="3131942" y="3201368"/>
              <a:ext cx="349" cy="300"/>
            </a:xfrm>
            <a:custGeom>
              <a:rect b="b" l="l" r="r" t="t"/>
              <a:pathLst>
                <a:path extrusionOk="0" h="28" w="27">
                  <a:moveTo>
                    <a:pt x="0" y="1"/>
                  </a:moveTo>
                  <a:lnTo>
                    <a:pt x="27" y="27"/>
                  </a:lnTo>
                  <a:lnTo>
                    <a:pt x="27" y="18"/>
                  </a:lnTo>
                  <a:cubicBezTo>
                    <a:pt x="27" y="10"/>
                    <a:pt x="18" y="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9"/>
            <p:cNvSpPr/>
            <p:nvPr/>
          </p:nvSpPr>
          <p:spPr>
            <a:xfrm>
              <a:off x="3126131" y="3198623"/>
              <a:ext cx="116" cy="483"/>
            </a:xfrm>
            <a:custGeom>
              <a:rect b="b" l="l" r="r" t="t"/>
              <a:pathLst>
                <a:path extrusionOk="0" h="45" w="9">
                  <a:moveTo>
                    <a:pt x="9" y="1"/>
                  </a:moveTo>
                  <a:lnTo>
                    <a:pt x="0" y="36"/>
                  </a:lnTo>
                  <a:lnTo>
                    <a:pt x="9" y="45"/>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9"/>
            <p:cNvSpPr/>
            <p:nvPr/>
          </p:nvSpPr>
          <p:spPr>
            <a:xfrm>
              <a:off x="3121107" y="3196221"/>
              <a:ext cx="697" cy="52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9"/>
            <p:cNvSpPr/>
            <p:nvPr/>
          </p:nvSpPr>
          <p:spPr>
            <a:xfrm>
              <a:off x="3139006" y="3210161"/>
              <a:ext cx="620" cy="407"/>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9"/>
            <p:cNvSpPr/>
            <p:nvPr/>
          </p:nvSpPr>
          <p:spPr>
            <a:xfrm>
              <a:off x="3144365" y="3208852"/>
              <a:ext cx="697" cy="386"/>
            </a:xfrm>
            <a:custGeom>
              <a:rect b="b" l="l" r="r" t="t"/>
              <a:pathLst>
                <a:path extrusionOk="0" h="36" w="54">
                  <a:moveTo>
                    <a:pt x="54" y="0"/>
                  </a:moveTo>
                  <a:lnTo>
                    <a:pt x="10" y="27"/>
                  </a:lnTo>
                  <a:lnTo>
                    <a:pt x="1" y="36"/>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9"/>
            <p:cNvSpPr/>
            <p:nvPr/>
          </p:nvSpPr>
          <p:spPr>
            <a:xfrm>
              <a:off x="3146083" y="3208177"/>
              <a:ext cx="2970" cy="965"/>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9"/>
            <p:cNvSpPr/>
            <p:nvPr/>
          </p:nvSpPr>
          <p:spPr>
            <a:xfrm>
              <a:off x="3151326" y="3208370"/>
              <a:ext cx="697" cy="300"/>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9"/>
            <p:cNvSpPr/>
            <p:nvPr/>
          </p:nvSpPr>
          <p:spPr>
            <a:xfrm>
              <a:off x="3151248" y="3208659"/>
              <a:ext cx="465" cy="118"/>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9"/>
            <p:cNvSpPr/>
            <p:nvPr/>
          </p:nvSpPr>
          <p:spPr>
            <a:xfrm>
              <a:off x="3153146" y="3207812"/>
              <a:ext cx="1149" cy="418"/>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9"/>
            <p:cNvSpPr/>
            <p:nvPr/>
          </p:nvSpPr>
          <p:spPr>
            <a:xfrm>
              <a:off x="3153715" y="3207244"/>
              <a:ext cx="362" cy="193"/>
            </a:xfrm>
            <a:custGeom>
              <a:rect b="b" l="l" r="r" t="t"/>
              <a:pathLst>
                <a:path extrusionOk="0" h="18" w="28">
                  <a:moveTo>
                    <a:pt x="27" y="0"/>
                  </a:moveTo>
                  <a:lnTo>
                    <a:pt x="1" y="18"/>
                  </a:lnTo>
                  <a:cubicBezTo>
                    <a:pt x="10" y="18"/>
                    <a:pt x="18" y="18"/>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9"/>
            <p:cNvSpPr/>
            <p:nvPr/>
          </p:nvSpPr>
          <p:spPr>
            <a:xfrm>
              <a:off x="3153146" y="3207351"/>
              <a:ext cx="581" cy="472"/>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9"/>
            <p:cNvSpPr/>
            <p:nvPr/>
          </p:nvSpPr>
          <p:spPr>
            <a:xfrm>
              <a:off x="3151493" y="3207619"/>
              <a:ext cx="1214" cy="536"/>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9"/>
            <p:cNvSpPr/>
            <p:nvPr/>
          </p:nvSpPr>
          <p:spPr>
            <a:xfrm>
              <a:off x="3148239" y="3207716"/>
              <a:ext cx="930" cy="204"/>
            </a:xfrm>
            <a:custGeom>
              <a:rect b="b" l="l" r="r" t="t"/>
              <a:pathLst>
                <a:path extrusionOk="0" h="19" w="72">
                  <a:moveTo>
                    <a:pt x="27" y="0"/>
                  </a:moveTo>
                  <a:lnTo>
                    <a:pt x="1" y="18"/>
                  </a:lnTo>
                  <a:cubicBezTo>
                    <a:pt x="19" y="9"/>
                    <a:pt x="72" y="18"/>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9"/>
            <p:cNvSpPr/>
            <p:nvPr/>
          </p:nvSpPr>
          <p:spPr>
            <a:xfrm>
              <a:off x="3156685" y="3206107"/>
              <a:ext cx="930" cy="29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9"/>
            <p:cNvSpPr/>
            <p:nvPr/>
          </p:nvSpPr>
          <p:spPr>
            <a:xfrm>
              <a:off x="3156917" y="3205635"/>
              <a:ext cx="697" cy="483"/>
            </a:xfrm>
            <a:custGeom>
              <a:rect b="b" l="l" r="r" t="t"/>
              <a:pathLst>
                <a:path extrusionOk="0" h="45" w="54">
                  <a:moveTo>
                    <a:pt x="53" y="0"/>
                  </a:moveTo>
                  <a:lnTo>
                    <a:pt x="53" y="0"/>
                  </a:lnTo>
                  <a:cubicBezTo>
                    <a:pt x="9" y="27"/>
                    <a:pt x="0" y="35"/>
                    <a:pt x="9" y="44"/>
                  </a:cubicBezTo>
                  <a:lnTo>
                    <a:pt x="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9"/>
            <p:cNvSpPr/>
            <p:nvPr/>
          </p:nvSpPr>
          <p:spPr>
            <a:xfrm>
              <a:off x="3152927" y="3206579"/>
              <a:ext cx="1149" cy="858"/>
            </a:xfrm>
            <a:custGeom>
              <a:rect b="b" l="l" r="r" t="t"/>
              <a:pathLst>
                <a:path extrusionOk="0" h="80" w="89">
                  <a:moveTo>
                    <a:pt x="88" y="0"/>
                  </a:moveTo>
                  <a:lnTo>
                    <a:pt x="71" y="9"/>
                  </a:lnTo>
                  <a:lnTo>
                    <a:pt x="0" y="80"/>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9"/>
            <p:cNvSpPr/>
            <p:nvPr/>
          </p:nvSpPr>
          <p:spPr>
            <a:xfrm>
              <a:off x="3159758" y="3204681"/>
              <a:ext cx="362" cy="676"/>
            </a:xfrm>
            <a:custGeom>
              <a:rect b="b" l="l" r="r" t="t"/>
              <a:pathLst>
                <a:path extrusionOk="0" h="63" w="28">
                  <a:moveTo>
                    <a:pt x="27" y="1"/>
                  </a:moveTo>
                  <a:lnTo>
                    <a:pt x="1" y="63"/>
                  </a:lnTo>
                  <a:lnTo>
                    <a:pt x="1" y="63"/>
                  </a:lnTo>
                  <a:lnTo>
                    <a:pt x="18" y="27"/>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9"/>
            <p:cNvSpPr/>
            <p:nvPr/>
          </p:nvSpPr>
          <p:spPr>
            <a:xfrm>
              <a:off x="3161424" y="3203169"/>
              <a:ext cx="1201" cy="105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9"/>
            <p:cNvSpPr/>
            <p:nvPr/>
          </p:nvSpPr>
          <p:spPr>
            <a:xfrm>
              <a:off x="3162612" y="3202601"/>
              <a:ext cx="362" cy="579"/>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9"/>
            <p:cNvSpPr/>
            <p:nvPr/>
          </p:nvSpPr>
          <p:spPr>
            <a:xfrm>
              <a:off x="3158622" y="3204874"/>
              <a:ext cx="697" cy="225"/>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9"/>
            <p:cNvSpPr/>
            <p:nvPr/>
          </p:nvSpPr>
          <p:spPr>
            <a:xfrm>
              <a:off x="3158854" y="3204595"/>
              <a:ext cx="581" cy="29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9"/>
            <p:cNvSpPr/>
            <p:nvPr/>
          </p:nvSpPr>
          <p:spPr>
            <a:xfrm>
              <a:off x="3158622" y="3205067"/>
              <a:ext cx="13" cy="11"/>
            </a:xfrm>
            <a:custGeom>
              <a:rect b="b" l="l" r="r" t="t"/>
              <a:pathLst>
                <a:path extrusionOk="0" h="1" w="1">
                  <a:moveTo>
                    <a:pt x="0" y="0"/>
                  </a:move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9"/>
            <p:cNvSpPr/>
            <p:nvPr/>
          </p:nvSpPr>
          <p:spPr>
            <a:xfrm>
              <a:off x="3155652" y="3205432"/>
              <a:ext cx="827" cy="783"/>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9"/>
            <p:cNvSpPr/>
            <p:nvPr/>
          </p:nvSpPr>
          <p:spPr>
            <a:xfrm>
              <a:off x="3157369" y="3204971"/>
              <a:ext cx="697" cy="579"/>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29"/>
            <p:cNvSpPr/>
            <p:nvPr/>
          </p:nvSpPr>
          <p:spPr>
            <a:xfrm>
              <a:off x="3158054" y="3204681"/>
              <a:ext cx="245" cy="300"/>
            </a:xfrm>
            <a:custGeom>
              <a:rect b="b" l="l" r="r" t="t"/>
              <a:pathLst>
                <a:path extrusionOk="0" h="28" w="19">
                  <a:moveTo>
                    <a:pt x="18" y="1"/>
                  </a:moveTo>
                  <a:lnTo>
                    <a:pt x="0" y="27"/>
                  </a:lnTo>
                  <a:lnTo>
                    <a:pt x="0" y="27"/>
                  </a:lnTo>
                  <a:lnTo>
                    <a:pt x="18" y="1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9"/>
            <p:cNvSpPr/>
            <p:nvPr/>
          </p:nvSpPr>
          <p:spPr>
            <a:xfrm>
              <a:off x="3161360" y="3202408"/>
              <a:ext cx="1033" cy="922"/>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9"/>
            <p:cNvSpPr/>
            <p:nvPr/>
          </p:nvSpPr>
          <p:spPr>
            <a:xfrm>
              <a:off x="3160326" y="3204027"/>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9"/>
            <p:cNvSpPr/>
            <p:nvPr/>
          </p:nvSpPr>
          <p:spPr>
            <a:xfrm>
              <a:off x="3165234" y="3199952"/>
              <a:ext cx="129" cy="11"/>
            </a:xfrm>
            <a:custGeom>
              <a:rect b="b" l="l" r="r" t="t"/>
              <a:pathLst>
                <a:path extrusionOk="0" h="1" w="10">
                  <a:moveTo>
                    <a:pt x="9"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9"/>
            <p:cNvSpPr/>
            <p:nvPr/>
          </p:nvSpPr>
          <p:spPr>
            <a:xfrm>
              <a:off x="3160791" y="3203094"/>
              <a:ext cx="581" cy="558"/>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9"/>
            <p:cNvSpPr/>
            <p:nvPr/>
          </p:nvSpPr>
          <p:spPr>
            <a:xfrm>
              <a:off x="3163180" y="3201840"/>
              <a:ext cx="581" cy="300"/>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9"/>
            <p:cNvSpPr/>
            <p:nvPr/>
          </p:nvSpPr>
          <p:spPr>
            <a:xfrm>
              <a:off x="3160559" y="3204027"/>
              <a:ext cx="129" cy="11"/>
            </a:xfrm>
            <a:custGeom>
              <a:rect b="b" l="l" r="r" t="t"/>
              <a:pathLst>
                <a:path extrusionOk="0" h="1" w="10">
                  <a:moveTo>
                    <a:pt x="1" y="0"/>
                  </a:moveTo>
                  <a:lnTo>
                    <a:pt x="1" y="0"/>
                  </a:lnTo>
                  <a:cubicBezTo>
                    <a:pt x="9"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29"/>
            <p:cNvSpPr/>
            <p:nvPr/>
          </p:nvSpPr>
          <p:spPr>
            <a:xfrm>
              <a:off x="3160443" y="3203641"/>
              <a:ext cx="362" cy="397"/>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29"/>
            <p:cNvSpPr/>
            <p:nvPr/>
          </p:nvSpPr>
          <p:spPr>
            <a:xfrm>
              <a:off x="3163206" y="3197486"/>
              <a:ext cx="2273" cy="2498"/>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9"/>
            <p:cNvSpPr/>
            <p:nvPr/>
          </p:nvSpPr>
          <p:spPr>
            <a:xfrm>
              <a:off x="3163981" y="3199952"/>
              <a:ext cx="1382" cy="1147"/>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9"/>
            <p:cNvSpPr/>
            <p:nvPr/>
          </p:nvSpPr>
          <p:spPr>
            <a:xfrm>
              <a:off x="3162160" y="3201078"/>
              <a:ext cx="1834" cy="1340"/>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9"/>
            <p:cNvSpPr/>
            <p:nvPr/>
          </p:nvSpPr>
          <p:spPr>
            <a:xfrm>
              <a:off x="3156000" y="3204552"/>
              <a:ext cx="129" cy="54"/>
            </a:xfrm>
            <a:custGeom>
              <a:rect b="b" l="l" r="r" t="t"/>
              <a:pathLst>
                <a:path extrusionOk="0" h="5" w="10">
                  <a:moveTo>
                    <a:pt x="7" y="0"/>
                  </a:moveTo>
                  <a:cubicBezTo>
                    <a:pt x="5" y="0"/>
                    <a:pt x="3" y="1"/>
                    <a:pt x="0" y="4"/>
                  </a:cubicBezTo>
                  <a:lnTo>
                    <a:pt x="9" y="4"/>
                  </a:lnTo>
                  <a:cubicBezTo>
                    <a:pt x="9" y="4"/>
                    <a:pt x="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9"/>
            <p:cNvSpPr/>
            <p:nvPr/>
          </p:nvSpPr>
          <p:spPr>
            <a:xfrm>
              <a:off x="3155742" y="3204499"/>
              <a:ext cx="2015" cy="5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9"/>
            <p:cNvSpPr/>
            <p:nvPr/>
          </p:nvSpPr>
          <p:spPr>
            <a:xfrm>
              <a:off x="3159539" y="3202504"/>
              <a:ext cx="1149" cy="772"/>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9"/>
            <p:cNvSpPr/>
            <p:nvPr/>
          </p:nvSpPr>
          <p:spPr>
            <a:xfrm>
              <a:off x="3165582" y="3199480"/>
              <a:ext cx="232" cy="761"/>
            </a:xfrm>
            <a:custGeom>
              <a:rect b="b" l="l" r="r" t="t"/>
              <a:pathLst>
                <a:path extrusionOk="0" h="71" w="18">
                  <a:moveTo>
                    <a:pt x="18" y="0"/>
                  </a:moveTo>
                  <a:lnTo>
                    <a:pt x="0" y="44"/>
                  </a:lnTo>
                  <a:lnTo>
                    <a:pt x="9" y="71"/>
                  </a:lnTo>
                  <a:cubicBezTo>
                    <a:pt x="18" y="53"/>
                    <a:pt x="18" y="27"/>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9"/>
            <p:cNvSpPr/>
            <p:nvPr/>
          </p:nvSpPr>
          <p:spPr>
            <a:xfrm>
              <a:off x="3166486" y="3198623"/>
              <a:ext cx="362" cy="397"/>
            </a:xfrm>
            <a:custGeom>
              <a:rect b="b" l="l" r="r" t="t"/>
              <a:pathLst>
                <a:path extrusionOk="0" h="37" w="28">
                  <a:moveTo>
                    <a:pt x="27" y="1"/>
                  </a:moveTo>
                  <a:lnTo>
                    <a:pt x="1" y="18"/>
                  </a:lnTo>
                  <a:lnTo>
                    <a:pt x="18" y="3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9"/>
            <p:cNvSpPr/>
            <p:nvPr/>
          </p:nvSpPr>
          <p:spPr>
            <a:xfrm>
              <a:off x="3123496" y="3160277"/>
              <a:ext cx="245" cy="300"/>
            </a:xfrm>
            <a:custGeom>
              <a:rect b="b" l="l" r="r" t="t"/>
              <a:pathLst>
                <a:path extrusionOk="0" h="28" w="19">
                  <a:moveTo>
                    <a:pt x="19" y="1"/>
                  </a:moveTo>
                  <a:lnTo>
                    <a:pt x="1" y="27"/>
                  </a:lnTo>
                  <a:cubicBezTo>
                    <a:pt x="10" y="18"/>
                    <a:pt x="19" y="10"/>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9"/>
            <p:cNvSpPr/>
            <p:nvPr/>
          </p:nvSpPr>
          <p:spPr>
            <a:xfrm>
              <a:off x="3125782" y="3159237"/>
              <a:ext cx="129" cy="204"/>
            </a:xfrm>
            <a:custGeom>
              <a:rect b="b" l="l" r="r" t="t"/>
              <a:pathLst>
                <a:path extrusionOk="0" h="19" w="10">
                  <a:moveTo>
                    <a:pt x="9" y="1"/>
                  </a:moveTo>
                  <a:cubicBezTo>
                    <a:pt x="1" y="9"/>
                    <a:pt x="1" y="18"/>
                    <a:pt x="9" y="18"/>
                  </a:cubicBez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29"/>
            <p:cNvSpPr/>
            <p:nvPr/>
          </p:nvSpPr>
          <p:spPr>
            <a:xfrm>
              <a:off x="3167739" y="3165896"/>
              <a:ext cx="478" cy="1019"/>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29"/>
            <p:cNvSpPr/>
            <p:nvPr/>
          </p:nvSpPr>
          <p:spPr>
            <a:xfrm>
              <a:off x="3145398" y="3155645"/>
              <a:ext cx="581" cy="19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9"/>
            <p:cNvSpPr/>
            <p:nvPr/>
          </p:nvSpPr>
          <p:spPr>
            <a:xfrm>
              <a:off x="3144145" y="3156685"/>
              <a:ext cx="581" cy="19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9"/>
            <p:cNvSpPr/>
            <p:nvPr/>
          </p:nvSpPr>
          <p:spPr>
            <a:xfrm>
              <a:off x="3114612" y="3167858"/>
              <a:ext cx="349" cy="483"/>
            </a:xfrm>
            <a:custGeom>
              <a:rect b="b" l="l" r="r" t="t"/>
              <a:pathLst>
                <a:path extrusionOk="0" h="45" w="27">
                  <a:moveTo>
                    <a:pt x="0" y="0"/>
                  </a:moveTo>
                  <a:cubicBezTo>
                    <a:pt x="0" y="18"/>
                    <a:pt x="0" y="27"/>
                    <a:pt x="0" y="44"/>
                  </a:cubicBezTo>
                  <a:cubicBezTo>
                    <a:pt x="27" y="0"/>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9"/>
            <p:cNvSpPr/>
            <p:nvPr/>
          </p:nvSpPr>
          <p:spPr>
            <a:xfrm>
              <a:off x="3172530" y="3184897"/>
              <a:ext cx="697" cy="95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9"/>
            <p:cNvSpPr/>
            <p:nvPr/>
          </p:nvSpPr>
          <p:spPr>
            <a:xfrm>
              <a:off x="3122476" y="3157060"/>
              <a:ext cx="349" cy="386"/>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9"/>
            <p:cNvSpPr/>
            <p:nvPr/>
          </p:nvSpPr>
          <p:spPr>
            <a:xfrm>
              <a:off x="3173214" y="3183760"/>
              <a:ext cx="362" cy="1147"/>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9"/>
            <p:cNvSpPr/>
            <p:nvPr/>
          </p:nvSpPr>
          <p:spPr>
            <a:xfrm>
              <a:off x="3122360" y="3202504"/>
              <a:ext cx="13" cy="107"/>
            </a:xfrm>
            <a:custGeom>
              <a:rect b="b" l="l" r="r" t="t"/>
              <a:pathLst>
                <a:path extrusionOk="0" h="10" w="1">
                  <a:moveTo>
                    <a:pt x="1" y="1"/>
                  </a:moveTo>
                  <a:cubicBezTo>
                    <a:pt x="1" y="1"/>
                    <a:pt x="1" y="10"/>
                    <a:pt x="1" y="10"/>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9"/>
            <p:cNvSpPr/>
            <p:nvPr/>
          </p:nvSpPr>
          <p:spPr>
            <a:xfrm>
              <a:off x="3133995" y="3209517"/>
              <a:ext cx="581" cy="11"/>
            </a:xfrm>
            <a:custGeom>
              <a:rect b="b" l="l" r="r" t="t"/>
              <a:pathLst>
                <a:path extrusionOk="0" h="1" w="45">
                  <a:moveTo>
                    <a:pt x="44" y="0"/>
                  </a:moveTo>
                  <a:cubicBezTo>
                    <a:pt x="36" y="0"/>
                    <a:pt x="18" y="0"/>
                    <a:pt x="0" y="0"/>
                  </a:cubicBezTo>
                  <a:cubicBezTo>
                    <a:pt x="9" y="0"/>
                    <a:pt x="27"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9"/>
            <p:cNvSpPr/>
            <p:nvPr/>
          </p:nvSpPr>
          <p:spPr>
            <a:xfrm>
              <a:off x="3170089" y="3194076"/>
              <a:ext cx="65" cy="161"/>
            </a:xfrm>
            <a:custGeom>
              <a:rect b="b" l="l" r="r" t="t"/>
              <a:pathLst>
                <a:path extrusionOk="0" h="15" w="5">
                  <a:moveTo>
                    <a:pt x="4" y="1"/>
                  </a:moveTo>
                  <a:cubicBezTo>
                    <a:pt x="1" y="11"/>
                    <a:pt x="0" y="15"/>
                    <a:pt x="0" y="15"/>
                  </a:cubicBezTo>
                  <a:cubicBezTo>
                    <a:pt x="1" y="15"/>
                    <a:pt x="4" y="6"/>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9"/>
            <p:cNvSpPr/>
            <p:nvPr/>
          </p:nvSpPr>
          <p:spPr>
            <a:xfrm>
              <a:off x="3167971" y="3194644"/>
              <a:ext cx="129" cy="204"/>
            </a:xfrm>
            <a:custGeom>
              <a:rect b="b" l="l" r="r" t="t"/>
              <a:pathLst>
                <a:path extrusionOk="0" h="19" w="10">
                  <a:moveTo>
                    <a:pt x="9" y="19"/>
                  </a:moveTo>
                  <a:cubicBezTo>
                    <a:pt x="9" y="10"/>
                    <a:pt x="9" y="10"/>
                    <a:pt x="1" y="1"/>
                  </a:cubicBezTo>
                  <a:cubicBezTo>
                    <a:pt x="9" y="10"/>
                    <a:pt x="9" y="10"/>
                    <a:pt x="9"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29"/>
            <p:cNvSpPr/>
            <p:nvPr/>
          </p:nvSpPr>
          <p:spPr>
            <a:xfrm>
              <a:off x="3171045" y="3180919"/>
              <a:ext cx="129" cy="11"/>
            </a:xfrm>
            <a:custGeom>
              <a:rect b="b" l="l" r="r" t="t"/>
              <a:pathLst>
                <a:path extrusionOk="0" h="1" w="10">
                  <a:moveTo>
                    <a:pt x="10" y="1"/>
                  </a:moveTo>
                  <a:lnTo>
                    <a:pt x="10" y="1"/>
                  </a:lnTo>
                  <a:cubicBezTo>
                    <a:pt x="1" y="1"/>
                    <a:pt x="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29"/>
            <p:cNvSpPr/>
            <p:nvPr/>
          </p:nvSpPr>
          <p:spPr>
            <a:xfrm>
              <a:off x="3169676" y="3194173"/>
              <a:ext cx="362" cy="300"/>
            </a:xfrm>
            <a:custGeom>
              <a:rect b="b" l="l" r="r" t="t"/>
              <a:pathLst>
                <a:path extrusionOk="0" h="28" w="28">
                  <a:moveTo>
                    <a:pt x="27" y="1"/>
                  </a:moveTo>
                  <a:cubicBezTo>
                    <a:pt x="19" y="1"/>
                    <a:pt x="19" y="10"/>
                    <a:pt x="1" y="27"/>
                  </a:cubicBezTo>
                  <a:cubicBezTo>
                    <a:pt x="10" y="18"/>
                    <a:pt x="19"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9"/>
            <p:cNvSpPr/>
            <p:nvPr/>
          </p:nvSpPr>
          <p:spPr>
            <a:xfrm>
              <a:off x="3169792" y="3194462"/>
              <a:ext cx="129" cy="25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9"/>
            <p:cNvSpPr/>
            <p:nvPr/>
          </p:nvSpPr>
          <p:spPr>
            <a:xfrm>
              <a:off x="3170025" y="3193701"/>
              <a:ext cx="349" cy="48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9"/>
            <p:cNvSpPr/>
            <p:nvPr/>
          </p:nvSpPr>
          <p:spPr>
            <a:xfrm>
              <a:off x="3108335" y="3185176"/>
              <a:ext cx="155" cy="214"/>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9"/>
            <p:cNvSpPr/>
            <p:nvPr/>
          </p:nvSpPr>
          <p:spPr>
            <a:xfrm>
              <a:off x="3159758" y="3163312"/>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9"/>
            <p:cNvSpPr/>
            <p:nvPr/>
          </p:nvSpPr>
          <p:spPr>
            <a:xfrm>
              <a:off x="3158738" y="3162454"/>
              <a:ext cx="1498" cy="869"/>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9"/>
            <p:cNvSpPr/>
            <p:nvPr/>
          </p:nvSpPr>
          <p:spPr>
            <a:xfrm>
              <a:off x="3105146" y="3154133"/>
              <a:ext cx="68656" cy="55575"/>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9"/>
            <p:cNvSpPr/>
            <p:nvPr/>
          </p:nvSpPr>
          <p:spPr>
            <a:xfrm>
              <a:off x="3144714" y="3156588"/>
              <a:ext cx="129" cy="193"/>
            </a:xfrm>
            <a:custGeom>
              <a:rect b="b" l="l" r="r" t="t"/>
              <a:pathLst>
                <a:path extrusionOk="0" h="18" w="10">
                  <a:moveTo>
                    <a:pt x="9" y="0"/>
                  </a:moveTo>
                  <a:cubicBezTo>
                    <a:pt x="0" y="0"/>
                    <a:pt x="0" y="9"/>
                    <a:pt x="9" y="18"/>
                  </a:cubicBezTo>
                  <a:cubicBezTo>
                    <a:pt x="9" y="9"/>
                    <a:pt x="9" y="9"/>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9"/>
            <p:cNvSpPr/>
            <p:nvPr/>
          </p:nvSpPr>
          <p:spPr>
            <a:xfrm>
              <a:off x="3114495" y="3167762"/>
              <a:ext cx="129" cy="107"/>
            </a:xfrm>
            <a:custGeom>
              <a:rect b="b" l="l" r="r" t="t"/>
              <a:pathLst>
                <a:path extrusionOk="0" h="10" w="10">
                  <a:moveTo>
                    <a:pt x="0" y="0"/>
                  </a:moveTo>
                  <a:cubicBezTo>
                    <a:pt x="0" y="9"/>
                    <a:pt x="9" y="9"/>
                    <a:pt x="9" y="9"/>
                  </a:cubicBez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29"/>
            <p:cNvSpPr/>
            <p:nvPr/>
          </p:nvSpPr>
          <p:spPr>
            <a:xfrm>
              <a:off x="3169108" y="3177037"/>
              <a:ext cx="129" cy="386"/>
            </a:xfrm>
            <a:custGeom>
              <a:rect b="b" l="l" r="r" t="t"/>
              <a:pathLst>
                <a:path extrusionOk="0" h="36" w="10">
                  <a:moveTo>
                    <a:pt x="10" y="1"/>
                  </a:moveTo>
                  <a:cubicBezTo>
                    <a:pt x="1" y="1"/>
                    <a:pt x="1" y="9"/>
                    <a:pt x="1" y="36"/>
                  </a:cubicBezTo>
                  <a:cubicBezTo>
                    <a:pt x="1" y="18"/>
                    <a:pt x="10" y="9"/>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9"/>
            <p:cNvSpPr/>
            <p:nvPr/>
          </p:nvSpPr>
          <p:spPr>
            <a:xfrm>
              <a:off x="3168320" y="3196264"/>
              <a:ext cx="465" cy="665"/>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9"/>
            <p:cNvSpPr/>
            <p:nvPr/>
          </p:nvSpPr>
          <p:spPr>
            <a:xfrm>
              <a:off x="3162380" y="3199791"/>
              <a:ext cx="530" cy="450"/>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9"/>
            <p:cNvSpPr/>
            <p:nvPr/>
          </p:nvSpPr>
          <p:spPr>
            <a:xfrm>
              <a:off x="3166267" y="3196714"/>
              <a:ext cx="801" cy="772"/>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9"/>
            <p:cNvSpPr/>
            <p:nvPr/>
          </p:nvSpPr>
          <p:spPr>
            <a:xfrm>
              <a:off x="3165918" y="3197486"/>
              <a:ext cx="362" cy="407"/>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9"/>
            <p:cNvSpPr/>
            <p:nvPr/>
          </p:nvSpPr>
          <p:spPr>
            <a:xfrm>
              <a:off x="3170141" y="3192757"/>
              <a:ext cx="607" cy="793"/>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9"/>
            <p:cNvSpPr/>
            <p:nvPr/>
          </p:nvSpPr>
          <p:spPr>
            <a:xfrm>
              <a:off x="3165802" y="3196264"/>
              <a:ext cx="478" cy="386"/>
            </a:xfrm>
            <a:custGeom>
              <a:rect b="b" l="l" r="r" t="t"/>
              <a:pathLst>
                <a:path extrusionOk="0" h="36" w="37">
                  <a:moveTo>
                    <a:pt x="27" y="0"/>
                  </a:moveTo>
                  <a:lnTo>
                    <a:pt x="1" y="27"/>
                  </a:lnTo>
                  <a:lnTo>
                    <a:pt x="36" y="35"/>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9"/>
            <p:cNvSpPr/>
            <p:nvPr/>
          </p:nvSpPr>
          <p:spPr>
            <a:xfrm>
              <a:off x="3167636" y="3193797"/>
              <a:ext cx="568" cy="772"/>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29"/>
            <p:cNvSpPr/>
            <p:nvPr/>
          </p:nvSpPr>
          <p:spPr>
            <a:xfrm>
              <a:off x="3167403" y="3194559"/>
              <a:ext cx="245" cy="579"/>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29"/>
            <p:cNvSpPr/>
            <p:nvPr/>
          </p:nvSpPr>
          <p:spPr>
            <a:xfrm>
              <a:off x="3166267" y="3195213"/>
              <a:ext cx="581" cy="493"/>
            </a:xfrm>
            <a:custGeom>
              <a:rect b="b" l="l" r="r" t="t"/>
              <a:pathLst>
                <a:path extrusionOk="0" h="46" w="45">
                  <a:moveTo>
                    <a:pt x="44" y="1"/>
                  </a:moveTo>
                  <a:lnTo>
                    <a:pt x="0" y="45"/>
                  </a:lnTo>
                  <a:lnTo>
                    <a:pt x="18" y="36"/>
                  </a:ln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9"/>
            <p:cNvSpPr/>
            <p:nvPr/>
          </p:nvSpPr>
          <p:spPr>
            <a:xfrm>
              <a:off x="3170825" y="3186195"/>
              <a:ext cx="232" cy="815"/>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9"/>
            <p:cNvSpPr/>
            <p:nvPr/>
          </p:nvSpPr>
          <p:spPr>
            <a:xfrm>
              <a:off x="3169108" y="3188489"/>
              <a:ext cx="581" cy="397"/>
            </a:xfrm>
            <a:custGeom>
              <a:rect b="b" l="l" r="r" t="t"/>
              <a:pathLst>
                <a:path extrusionOk="0" h="37" w="45">
                  <a:moveTo>
                    <a:pt x="1" y="1"/>
                  </a:moveTo>
                  <a:lnTo>
                    <a:pt x="10" y="36"/>
                  </a:lnTo>
                  <a:cubicBezTo>
                    <a:pt x="27" y="27"/>
                    <a:pt x="27" y="27"/>
                    <a:pt x="45" y="1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9"/>
            <p:cNvSpPr/>
            <p:nvPr/>
          </p:nvSpPr>
          <p:spPr>
            <a:xfrm>
              <a:off x="3169340" y="3186302"/>
              <a:ext cx="465" cy="826"/>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9"/>
            <p:cNvSpPr/>
            <p:nvPr/>
          </p:nvSpPr>
          <p:spPr>
            <a:xfrm>
              <a:off x="3170257" y="3176190"/>
              <a:ext cx="917" cy="97"/>
            </a:xfrm>
            <a:custGeom>
              <a:rect b="b" l="l" r="r" t="t"/>
              <a:pathLst>
                <a:path extrusionOk="0" h="9" w="71">
                  <a:moveTo>
                    <a:pt x="0" y="0"/>
                  </a:moveTo>
                  <a:lnTo>
                    <a:pt x="9" y="9"/>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9"/>
            <p:cNvSpPr/>
            <p:nvPr/>
          </p:nvSpPr>
          <p:spPr>
            <a:xfrm>
              <a:off x="3164097" y="3168030"/>
              <a:ext cx="969" cy="890"/>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9"/>
            <p:cNvSpPr/>
            <p:nvPr/>
          </p:nvSpPr>
          <p:spPr>
            <a:xfrm>
              <a:off x="3165001" y="3168426"/>
              <a:ext cx="245" cy="193"/>
            </a:xfrm>
            <a:custGeom>
              <a:rect b="b" l="l" r="r" t="t"/>
              <a:pathLst>
                <a:path extrusionOk="0" h="18" w="19">
                  <a:moveTo>
                    <a:pt x="1" y="0"/>
                  </a:moveTo>
                  <a:cubicBezTo>
                    <a:pt x="1" y="9"/>
                    <a:pt x="10" y="9"/>
                    <a:pt x="19" y="18"/>
                  </a:cubicBezTo>
                  <a:cubicBezTo>
                    <a:pt x="10"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9"/>
            <p:cNvSpPr/>
            <p:nvPr/>
          </p:nvSpPr>
          <p:spPr>
            <a:xfrm>
              <a:off x="3137185" y="3210086"/>
              <a:ext cx="697" cy="193"/>
            </a:xfrm>
            <a:custGeom>
              <a:rect b="b" l="l" r="r" t="t"/>
              <a:pathLst>
                <a:path extrusionOk="0" h="18" w="54">
                  <a:moveTo>
                    <a:pt x="0" y="0"/>
                  </a:moveTo>
                  <a:lnTo>
                    <a:pt x="53"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9"/>
            <p:cNvSpPr/>
            <p:nvPr/>
          </p:nvSpPr>
          <p:spPr>
            <a:xfrm>
              <a:off x="3138554" y="3209614"/>
              <a:ext cx="581" cy="48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29"/>
            <p:cNvSpPr/>
            <p:nvPr/>
          </p:nvSpPr>
          <p:spPr>
            <a:xfrm>
              <a:off x="3130573" y="3158315"/>
              <a:ext cx="581" cy="172"/>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29"/>
            <p:cNvSpPr/>
            <p:nvPr/>
          </p:nvSpPr>
          <p:spPr>
            <a:xfrm>
              <a:off x="3123044" y="3160749"/>
              <a:ext cx="465" cy="300"/>
            </a:xfrm>
            <a:custGeom>
              <a:rect b="b" l="l" r="r" t="t"/>
              <a:pathLst>
                <a:path extrusionOk="0" h="28" w="36">
                  <a:moveTo>
                    <a:pt x="1" y="1"/>
                  </a:moveTo>
                  <a:lnTo>
                    <a:pt x="27" y="27"/>
                  </a:lnTo>
                  <a:lnTo>
                    <a:pt x="36" y="1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9"/>
            <p:cNvSpPr/>
            <p:nvPr/>
          </p:nvSpPr>
          <p:spPr>
            <a:xfrm>
              <a:off x="3117956" y="3164448"/>
              <a:ext cx="994" cy="579"/>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29"/>
          <p:cNvGrpSpPr/>
          <p:nvPr/>
        </p:nvGrpSpPr>
        <p:grpSpPr>
          <a:xfrm>
            <a:off x="5771425" y="-359750"/>
            <a:ext cx="3795362" cy="4174020"/>
            <a:chOff x="5771425" y="-359750"/>
            <a:chExt cx="3795362" cy="4174020"/>
          </a:xfrm>
        </p:grpSpPr>
        <p:sp>
          <p:nvSpPr>
            <p:cNvPr id="7336" name="Google Shape;7336;p29"/>
            <p:cNvSpPr/>
            <p:nvPr/>
          </p:nvSpPr>
          <p:spPr>
            <a:xfrm>
              <a:off x="5920851" y="-154194"/>
              <a:ext cx="3404231" cy="3780725"/>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9"/>
            <p:cNvSpPr/>
            <p:nvPr/>
          </p:nvSpPr>
          <p:spPr>
            <a:xfrm>
              <a:off x="5771425" y="-359750"/>
              <a:ext cx="3795362" cy="4174020"/>
            </a:xfrm>
            <a:custGeom>
              <a:rect b="b" l="l" r="r" t="t"/>
              <a:pathLst>
                <a:path extrusionOk="0" h="32794" w="29819">
                  <a:moveTo>
                    <a:pt x="13633" y="2861"/>
                  </a:moveTo>
                  <a:cubicBezTo>
                    <a:pt x="13633" y="2914"/>
                    <a:pt x="13510" y="2896"/>
                    <a:pt x="13536" y="2967"/>
                  </a:cubicBezTo>
                  <a:lnTo>
                    <a:pt x="13404" y="2967"/>
                  </a:lnTo>
                  <a:cubicBezTo>
                    <a:pt x="13386" y="2923"/>
                    <a:pt x="13580" y="2905"/>
                    <a:pt x="13457" y="2887"/>
                  </a:cubicBezTo>
                  <a:cubicBezTo>
                    <a:pt x="13466" y="2852"/>
                    <a:pt x="13563" y="2870"/>
                    <a:pt x="13633" y="2861"/>
                  </a:cubicBezTo>
                  <a:close/>
                  <a:moveTo>
                    <a:pt x="14216" y="2684"/>
                  </a:moveTo>
                  <a:cubicBezTo>
                    <a:pt x="14207" y="2720"/>
                    <a:pt x="14128" y="2702"/>
                    <a:pt x="14128" y="2737"/>
                  </a:cubicBezTo>
                  <a:cubicBezTo>
                    <a:pt x="14031" y="2764"/>
                    <a:pt x="14066" y="2693"/>
                    <a:pt x="14039" y="2684"/>
                  </a:cubicBezTo>
                  <a:cubicBezTo>
                    <a:pt x="13969" y="2667"/>
                    <a:pt x="13775" y="2728"/>
                    <a:pt x="13819" y="2631"/>
                  </a:cubicBezTo>
                  <a:cubicBezTo>
                    <a:pt x="14004" y="2614"/>
                    <a:pt x="14119" y="2649"/>
                    <a:pt x="14216" y="2684"/>
                  </a:cubicBezTo>
                  <a:close/>
                  <a:moveTo>
                    <a:pt x="13633" y="2914"/>
                  </a:moveTo>
                  <a:lnTo>
                    <a:pt x="13854" y="2914"/>
                  </a:lnTo>
                  <a:cubicBezTo>
                    <a:pt x="13854" y="3002"/>
                    <a:pt x="13589" y="3029"/>
                    <a:pt x="13633" y="2914"/>
                  </a:cubicBezTo>
                  <a:close/>
                  <a:moveTo>
                    <a:pt x="16123" y="2561"/>
                  </a:moveTo>
                  <a:cubicBezTo>
                    <a:pt x="16017" y="2596"/>
                    <a:pt x="16044" y="2614"/>
                    <a:pt x="15903" y="2578"/>
                  </a:cubicBezTo>
                  <a:cubicBezTo>
                    <a:pt x="15823" y="2578"/>
                    <a:pt x="15876" y="2667"/>
                    <a:pt x="15814" y="2684"/>
                  </a:cubicBezTo>
                  <a:lnTo>
                    <a:pt x="15364" y="2675"/>
                  </a:lnTo>
                  <a:cubicBezTo>
                    <a:pt x="15232" y="2658"/>
                    <a:pt x="15443" y="2649"/>
                    <a:pt x="15505" y="2658"/>
                  </a:cubicBezTo>
                  <a:cubicBezTo>
                    <a:pt x="15488" y="2587"/>
                    <a:pt x="15346" y="2605"/>
                    <a:pt x="15373" y="2516"/>
                  </a:cubicBezTo>
                  <a:cubicBezTo>
                    <a:pt x="15293" y="2525"/>
                    <a:pt x="15346" y="2605"/>
                    <a:pt x="15284" y="2622"/>
                  </a:cubicBezTo>
                  <a:cubicBezTo>
                    <a:pt x="15020" y="2640"/>
                    <a:pt x="14993" y="2525"/>
                    <a:pt x="14887" y="2455"/>
                  </a:cubicBezTo>
                  <a:cubicBezTo>
                    <a:pt x="14755" y="2490"/>
                    <a:pt x="14613" y="2490"/>
                    <a:pt x="14534" y="2428"/>
                  </a:cubicBezTo>
                  <a:cubicBezTo>
                    <a:pt x="14737" y="2375"/>
                    <a:pt x="15037" y="2481"/>
                    <a:pt x="15240" y="2516"/>
                  </a:cubicBezTo>
                  <a:cubicBezTo>
                    <a:pt x="15214" y="2490"/>
                    <a:pt x="15143" y="2490"/>
                    <a:pt x="15152" y="2437"/>
                  </a:cubicBezTo>
                  <a:cubicBezTo>
                    <a:pt x="15320" y="2446"/>
                    <a:pt x="15505" y="2446"/>
                    <a:pt x="15505" y="2552"/>
                  </a:cubicBezTo>
                  <a:cubicBezTo>
                    <a:pt x="15752" y="2614"/>
                    <a:pt x="15920" y="2464"/>
                    <a:pt x="16132" y="2481"/>
                  </a:cubicBezTo>
                  <a:cubicBezTo>
                    <a:pt x="16114" y="2481"/>
                    <a:pt x="16159" y="2561"/>
                    <a:pt x="16220" y="2534"/>
                  </a:cubicBezTo>
                  <a:cubicBezTo>
                    <a:pt x="16229" y="2455"/>
                    <a:pt x="16070" y="2481"/>
                    <a:pt x="16132" y="2375"/>
                  </a:cubicBezTo>
                  <a:cubicBezTo>
                    <a:pt x="16273" y="2428"/>
                    <a:pt x="16326" y="2349"/>
                    <a:pt x="16441" y="2349"/>
                  </a:cubicBezTo>
                  <a:cubicBezTo>
                    <a:pt x="16529" y="2349"/>
                    <a:pt x="16582" y="2411"/>
                    <a:pt x="16706" y="2384"/>
                  </a:cubicBezTo>
                  <a:cubicBezTo>
                    <a:pt x="16706" y="2411"/>
                    <a:pt x="16653" y="2402"/>
                    <a:pt x="16618" y="2411"/>
                  </a:cubicBezTo>
                  <a:cubicBezTo>
                    <a:pt x="16468" y="2472"/>
                    <a:pt x="16503" y="2658"/>
                    <a:pt x="16256" y="2667"/>
                  </a:cubicBezTo>
                  <a:cubicBezTo>
                    <a:pt x="16371" y="2640"/>
                    <a:pt x="16344" y="2525"/>
                    <a:pt x="16441" y="2481"/>
                  </a:cubicBezTo>
                  <a:cubicBezTo>
                    <a:pt x="16432" y="2455"/>
                    <a:pt x="16362" y="2464"/>
                    <a:pt x="16309" y="2455"/>
                  </a:cubicBezTo>
                  <a:cubicBezTo>
                    <a:pt x="16273" y="2516"/>
                    <a:pt x="16256" y="2534"/>
                    <a:pt x="16212" y="2640"/>
                  </a:cubicBezTo>
                  <a:cubicBezTo>
                    <a:pt x="16114" y="2649"/>
                    <a:pt x="16132" y="2596"/>
                    <a:pt x="16123" y="2561"/>
                  </a:cubicBezTo>
                  <a:close/>
                  <a:moveTo>
                    <a:pt x="14516" y="2905"/>
                  </a:moveTo>
                  <a:cubicBezTo>
                    <a:pt x="14543" y="2993"/>
                    <a:pt x="14357" y="2993"/>
                    <a:pt x="14296" y="2949"/>
                  </a:cubicBezTo>
                  <a:cubicBezTo>
                    <a:pt x="14304" y="2896"/>
                    <a:pt x="14410" y="2896"/>
                    <a:pt x="14516" y="2905"/>
                  </a:cubicBezTo>
                  <a:close/>
                  <a:moveTo>
                    <a:pt x="15496" y="2923"/>
                  </a:moveTo>
                  <a:lnTo>
                    <a:pt x="15408" y="2914"/>
                  </a:lnTo>
                  <a:cubicBezTo>
                    <a:pt x="15267" y="2940"/>
                    <a:pt x="15267" y="2870"/>
                    <a:pt x="15187" y="2861"/>
                  </a:cubicBezTo>
                  <a:cubicBezTo>
                    <a:pt x="14799" y="2834"/>
                    <a:pt x="15249" y="2852"/>
                    <a:pt x="15320" y="2808"/>
                  </a:cubicBezTo>
                  <a:cubicBezTo>
                    <a:pt x="15373" y="2852"/>
                    <a:pt x="15505" y="2843"/>
                    <a:pt x="15496" y="2923"/>
                  </a:cubicBezTo>
                  <a:close/>
                  <a:moveTo>
                    <a:pt x="14825" y="2958"/>
                  </a:moveTo>
                  <a:cubicBezTo>
                    <a:pt x="14737" y="2976"/>
                    <a:pt x="14711" y="2940"/>
                    <a:pt x="14649" y="2931"/>
                  </a:cubicBezTo>
                  <a:cubicBezTo>
                    <a:pt x="14702" y="2887"/>
                    <a:pt x="14887" y="2914"/>
                    <a:pt x="14834" y="2799"/>
                  </a:cubicBezTo>
                  <a:cubicBezTo>
                    <a:pt x="14931" y="2817"/>
                    <a:pt x="14861" y="2940"/>
                    <a:pt x="14825" y="2958"/>
                  </a:cubicBezTo>
                  <a:close/>
                  <a:moveTo>
                    <a:pt x="14304" y="2684"/>
                  </a:moveTo>
                  <a:cubicBezTo>
                    <a:pt x="14181" y="2675"/>
                    <a:pt x="14304" y="2605"/>
                    <a:pt x="14393" y="2631"/>
                  </a:cubicBezTo>
                  <a:cubicBezTo>
                    <a:pt x="14357" y="2569"/>
                    <a:pt x="14084" y="2640"/>
                    <a:pt x="14039" y="2578"/>
                  </a:cubicBezTo>
                  <a:cubicBezTo>
                    <a:pt x="14145" y="2525"/>
                    <a:pt x="14198" y="2596"/>
                    <a:pt x="14349" y="2552"/>
                  </a:cubicBezTo>
                  <a:cubicBezTo>
                    <a:pt x="14366" y="2622"/>
                    <a:pt x="14507" y="2605"/>
                    <a:pt x="14481" y="2693"/>
                  </a:cubicBezTo>
                  <a:cubicBezTo>
                    <a:pt x="14402" y="2711"/>
                    <a:pt x="14340" y="2614"/>
                    <a:pt x="14304" y="2684"/>
                  </a:cubicBezTo>
                  <a:close/>
                  <a:moveTo>
                    <a:pt x="13368" y="2728"/>
                  </a:moveTo>
                  <a:cubicBezTo>
                    <a:pt x="13324" y="2614"/>
                    <a:pt x="13739" y="2622"/>
                    <a:pt x="13686" y="2728"/>
                  </a:cubicBezTo>
                  <a:cubicBezTo>
                    <a:pt x="13554" y="2702"/>
                    <a:pt x="13501" y="2702"/>
                    <a:pt x="13368" y="2728"/>
                  </a:cubicBezTo>
                  <a:close/>
                  <a:moveTo>
                    <a:pt x="11258" y="13889"/>
                  </a:moveTo>
                  <a:cubicBezTo>
                    <a:pt x="11161" y="13863"/>
                    <a:pt x="11249" y="14039"/>
                    <a:pt x="11258" y="14128"/>
                  </a:cubicBezTo>
                  <a:cubicBezTo>
                    <a:pt x="11205" y="14101"/>
                    <a:pt x="11134" y="13933"/>
                    <a:pt x="11205" y="13898"/>
                  </a:cubicBezTo>
                  <a:cubicBezTo>
                    <a:pt x="11179" y="13819"/>
                    <a:pt x="11108" y="13889"/>
                    <a:pt x="11082" y="13836"/>
                  </a:cubicBezTo>
                  <a:cubicBezTo>
                    <a:pt x="11082" y="13774"/>
                    <a:pt x="11064" y="13713"/>
                    <a:pt x="11046" y="13651"/>
                  </a:cubicBezTo>
                  <a:cubicBezTo>
                    <a:pt x="11020" y="13589"/>
                    <a:pt x="10993" y="13536"/>
                    <a:pt x="10993" y="13474"/>
                  </a:cubicBezTo>
                  <a:cubicBezTo>
                    <a:pt x="10984" y="13457"/>
                    <a:pt x="11064" y="13465"/>
                    <a:pt x="11064" y="13448"/>
                  </a:cubicBezTo>
                  <a:cubicBezTo>
                    <a:pt x="11073" y="13412"/>
                    <a:pt x="10923" y="13148"/>
                    <a:pt x="11046" y="13253"/>
                  </a:cubicBezTo>
                  <a:cubicBezTo>
                    <a:pt x="11143" y="13421"/>
                    <a:pt x="11082" y="13465"/>
                    <a:pt x="11073" y="13545"/>
                  </a:cubicBezTo>
                  <a:cubicBezTo>
                    <a:pt x="11117" y="13660"/>
                    <a:pt x="11152" y="13757"/>
                    <a:pt x="11205" y="13801"/>
                  </a:cubicBezTo>
                  <a:cubicBezTo>
                    <a:pt x="11293" y="13713"/>
                    <a:pt x="11170" y="13651"/>
                    <a:pt x="11126" y="13527"/>
                  </a:cubicBezTo>
                  <a:cubicBezTo>
                    <a:pt x="11161" y="13439"/>
                    <a:pt x="11082" y="13227"/>
                    <a:pt x="10967" y="13015"/>
                  </a:cubicBezTo>
                  <a:cubicBezTo>
                    <a:pt x="10852" y="12803"/>
                    <a:pt x="10711" y="12600"/>
                    <a:pt x="10658" y="12441"/>
                  </a:cubicBezTo>
                  <a:cubicBezTo>
                    <a:pt x="10861" y="12715"/>
                    <a:pt x="11064" y="13059"/>
                    <a:pt x="11196" y="13439"/>
                  </a:cubicBezTo>
                  <a:cubicBezTo>
                    <a:pt x="11338" y="13819"/>
                    <a:pt x="11399" y="14207"/>
                    <a:pt x="11435" y="14525"/>
                  </a:cubicBezTo>
                  <a:cubicBezTo>
                    <a:pt x="11382" y="14472"/>
                    <a:pt x="11373" y="14340"/>
                    <a:pt x="11355" y="14207"/>
                  </a:cubicBezTo>
                  <a:cubicBezTo>
                    <a:pt x="11338" y="14075"/>
                    <a:pt x="11311" y="13933"/>
                    <a:pt x="11258" y="13889"/>
                  </a:cubicBezTo>
                  <a:close/>
                  <a:moveTo>
                    <a:pt x="11770" y="15364"/>
                  </a:moveTo>
                  <a:cubicBezTo>
                    <a:pt x="11894" y="15417"/>
                    <a:pt x="11814" y="15611"/>
                    <a:pt x="11859" y="15735"/>
                  </a:cubicBezTo>
                  <a:cubicBezTo>
                    <a:pt x="11876" y="15805"/>
                    <a:pt x="11876" y="15779"/>
                    <a:pt x="11850" y="15920"/>
                  </a:cubicBezTo>
                  <a:cubicBezTo>
                    <a:pt x="11753" y="15955"/>
                    <a:pt x="11735" y="15832"/>
                    <a:pt x="11744" y="15690"/>
                  </a:cubicBezTo>
                  <a:cubicBezTo>
                    <a:pt x="11753" y="15540"/>
                    <a:pt x="11779" y="15381"/>
                    <a:pt x="11770" y="15364"/>
                  </a:cubicBezTo>
                  <a:close/>
                  <a:moveTo>
                    <a:pt x="11841" y="14931"/>
                  </a:moveTo>
                  <a:cubicBezTo>
                    <a:pt x="11814" y="14896"/>
                    <a:pt x="11761" y="14861"/>
                    <a:pt x="11761" y="14931"/>
                  </a:cubicBezTo>
                  <a:cubicBezTo>
                    <a:pt x="11753" y="15037"/>
                    <a:pt x="11814" y="15046"/>
                    <a:pt x="11814" y="14984"/>
                  </a:cubicBezTo>
                  <a:cubicBezTo>
                    <a:pt x="11903" y="15064"/>
                    <a:pt x="11797" y="15214"/>
                    <a:pt x="11823" y="15364"/>
                  </a:cubicBezTo>
                  <a:lnTo>
                    <a:pt x="11770" y="15364"/>
                  </a:lnTo>
                  <a:cubicBezTo>
                    <a:pt x="11744" y="15002"/>
                    <a:pt x="11638" y="14657"/>
                    <a:pt x="11594" y="14366"/>
                  </a:cubicBezTo>
                  <a:cubicBezTo>
                    <a:pt x="11576" y="14207"/>
                    <a:pt x="11647" y="14172"/>
                    <a:pt x="11549" y="13978"/>
                  </a:cubicBezTo>
                  <a:cubicBezTo>
                    <a:pt x="11567" y="13907"/>
                    <a:pt x="11585" y="13951"/>
                    <a:pt x="11629" y="13960"/>
                  </a:cubicBezTo>
                  <a:cubicBezTo>
                    <a:pt x="11691" y="13898"/>
                    <a:pt x="11629" y="13695"/>
                    <a:pt x="11602" y="13545"/>
                  </a:cubicBezTo>
                  <a:cubicBezTo>
                    <a:pt x="11647" y="13501"/>
                    <a:pt x="11664" y="13616"/>
                    <a:pt x="11682" y="13713"/>
                  </a:cubicBezTo>
                  <a:cubicBezTo>
                    <a:pt x="11700" y="13810"/>
                    <a:pt x="11708" y="13898"/>
                    <a:pt x="11735" y="13836"/>
                  </a:cubicBezTo>
                  <a:cubicBezTo>
                    <a:pt x="11841" y="13916"/>
                    <a:pt x="11691" y="13995"/>
                    <a:pt x="11673" y="14057"/>
                  </a:cubicBezTo>
                  <a:cubicBezTo>
                    <a:pt x="11735" y="14172"/>
                    <a:pt x="11647" y="14181"/>
                    <a:pt x="11647" y="14207"/>
                  </a:cubicBezTo>
                  <a:cubicBezTo>
                    <a:pt x="11647" y="14260"/>
                    <a:pt x="11691" y="14357"/>
                    <a:pt x="11682" y="14401"/>
                  </a:cubicBezTo>
                  <a:cubicBezTo>
                    <a:pt x="11673" y="14428"/>
                    <a:pt x="11602" y="14419"/>
                    <a:pt x="11638" y="14507"/>
                  </a:cubicBezTo>
                  <a:cubicBezTo>
                    <a:pt x="11655" y="14560"/>
                    <a:pt x="11673" y="14525"/>
                    <a:pt x="11691" y="14498"/>
                  </a:cubicBezTo>
                  <a:cubicBezTo>
                    <a:pt x="11753" y="14437"/>
                    <a:pt x="11682" y="14401"/>
                    <a:pt x="11717" y="14251"/>
                  </a:cubicBezTo>
                  <a:cubicBezTo>
                    <a:pt x="11717" y="14242"/>
                    <a:pt x="11770" y="14313"/>
                    <a:pt x="11770" y="14295"/>
                  </a:cubicBezTo>
                  <a:cubicBezTo>
                    <a:pt x="11788" y="14207"/>
                    <a:pt x="11673" y="14013"/>
                    <a:pt x="11779" y="14039"/>
                  </a:cubicBezTo>
                  <a:cubicBezTo>
                    <a:pt x="11850" y="14446"/>
                    <a:pt x="11832" y="14649"/>
                    <a:pt x="11841" y="14931"/>
                  </a:cubicBezTo>
                  <a:close/>
                  <a:moveTo>
                    <a:pt x="11753" y="14834"/>
                  </a:moveTo>
                  <a:cubicBezTo>
                    <a:pt x="11761" y="14746"/>
                    <a:pt x="11823" y="14746"/>
                    <a:pt x="11779" y="14596"/>
                  </a:cubicBezTo>
                  <a:cubicBezTo>
                    <a:pt x="11700" y="14543"/>
                    <a:pt x="11691" y="14808"/>
                    <a:pt x="11753" y="14834"/>
                  </a:cubicBezTo>
                  <a:close/>
                  <a:moveTo>
                    <a:pt x="13951" y="2578"/>
                  </a:moveTo>
                  <a:cubicBezTo>
                    <a:pt x="13775" y="2578"/>
                    <a:pt x="13783" y="2472"/>
                    <a:pt x="13554" y="2490"/>
                  </a:cubicBezTo>
                  <a:cubicBezTo>
                    <a:pt x="13686" y="2411"/>
                    <a:pt x="13801" y="2411"/>
                    <a:pt x="13916" y="2499"/>
                  </a:cubicBezTo>
                  <a:cubicBezTo>
                    <a:pt x="14004" y="2428"/>
                    <a:pt x="14207" y="2384"/>
                    <a:pt x="14313" y="2472"/>
                  </a:cubicBezTo>
                  <a:cubicBezTo>
                    <a:pt x="14410" y="2534"/>
                    <a:pt x="14198" y="2455"/>
                    <a:pt x="14092" y="2472"/>
                  </a:cubicBezTo>
                  <a:cubicBezTo>
                    <a:pt x="13995" y="2481"/>
                    <a:pt x="13995" y="2543"/>
                    <a:pt x="13951" y="2578"/>
                  </a:cubicBezTo>
                  <a:close/>
                  <a:moveTo>
                    <a:pt x="11920" y="16282"/>
                  </a:moveTo>
                  <a:cubicBezTo>
                    <a:pt x="11938" y="16459"/>
                    <a:pt x="11788" y="16671"/>
                    <a:pt x="11788" y="16406"/>
                  </a:cubicBezTo>
                  <a:cubicBezTo>
                    <a:pt x="11876" y="16565"/>
                    <a:pt x="11832" y="16256"/>
                    <a:pt x="11920" y="16282"/>
                  </a:cubicBezTo>
                  <a:close/>
                  <a:moveTo>
                    <a:pt x="11744" y="15911"/>
                  </a:moveTo>
                  <a:lnTo>
                    <a:pt x="11744" y="16141"/>
                  </a:lnTo>
                  <a:cubicBezTo>
                    <a:pt x="11655" y="16203"/>
                    <a:pt x="11664" y="15841"/>
                    <a:pt x="11744" y="15911"/>
                  </a:cubicBezTo>
                  <a:close/>
                  <a:moveTo>
                    <a:pt x="13236" y="2887"/>
                  </a:moveTo>
                  <a:lnTo>
                    <a:pt x="13368" y="2887"/>
                  </a:lnTo>
                  <a:lnTo>
                    <a:pt x="13360" y="2993"/>
                  </a:lnTo>
                  <a:lnTo>
                    <a:pt x="13227" y="2993"/>
                  </a:lnTo>
                  <a:cubicBezTo>
                    <a:pt x="13307" y="2940"/>
                    <a:pt x="13227" y="2958"/>
                    <a:pt x="13236" y="2887"/>
                  </a:cubicBezTo>
                  <a:close/>
                  <a:moveTo>
                    <a:pt x="11629" y="13368"/>
                  </a:moveTo>
                  <a:cubicBezTo>
                    <a:pt x="11708" y="13386"/>
                    <a:pt x="11753" y="13589"/>
                    <a:pt x="11832" y="13589"/>
                  </a:cubicBezTo>
                  <a:cubicBezTo>
                    <a:pt x="11929" y="13960"/>
                    <a:pt x="12035" y="14401"/>
                    <a:pt x="12009" y="14675"/>
                  </a:cubicBezTo>
                  <a:cubicBezTo>
                    <a:pt x="11912" y="14384"/>
                    <a:pt x="11929" y="14004"/>
                    <a:pt x="11814" y="13704"/>
                  </a:cubicBezTo>
                  <a:cubicBezTo>
                    <a:pt x="11744" y="13554"/>
                    <a:pt x="11682" y="13518"/>
                    <a:pt x="11629" y="13368"/>
                  </a:cubicBezTo>
                  <a:close/>
                  <a:moveTo>
                    <a:pt x="3400" y="3638"/>
                  </a:moveTo>
                  <a:cubicBezTo>
                    <a:pt x="3585" y="3735"/>
                    <a:pt x="3532" y="3779"/>
                    <a:pt x="3559" y="3876"/>
                  </a:cubicBezTo>
                  <a:cubicBezTo>
                    <a:pt x="3453" y="3859"/>
                    <a:pt x="3514" y="3806"/>
                    <a:pt x="3488" y="3770"/>
                  </a:cubicBezTo>
                  <a:cubicBezTo>
                    <a:pt x="3461" y="3726"/>
                    <a:pt x="3400" y="3682"/>
                    <a:pt x="3400" y="3638"/>
                  </a:cubicBezTo>
                  <a:close/>
                  <a:moveTo>
                    <a:pt x="16609" y="2702"/>
                  </a:moveTo>
                  <a:cubicBezTo>
                    <a:pt x="16424" y="2702"/>
                    <a:pt x="16680" y="2808"/>
                    <a:pt x="16477" y="2799"/>
                  </a:cubicBezTo>
                  <a:cubicBezTo>
                    <a:pt x="16503" y="2826"/>
                    <a:pt x="16574" y="2834"/>
                    <a:pt x="16556" y="2879"/>
                  </a:cubicBezTo>
                  <a:cubicBezTo>
                    <a:pt x="16477" y="2905"/>
                    <a:pt x="16415" y="2861"/>
                    <a:pt x="16335" y="2852"/>
                  </a:cubicBezTo>
                  <a:cubicBezTo>
                    <a:pt x="16265" y="2843"/>
                    <a:pt x="16079" y="2879"/>
                    <a:pt x="16123" y="2799"/>
                  </a:cubicBezTo>
                  <a:cubicBezTo>
                    <a:pt x="16220" y="2790"/>
                    <a:pt x="16291" y="2799"/>
                    <a:pt x="16344" y="2826"/>
                  </a:cubicBezTo>
                  <a:cubicBezTo>
                    <a:pt x="16432" y="2826"/>
                    <a:pt x="16353" y="2737"/>
                    <a:pt x="16344" y="2746"/>
                  </a:cubicBezTo>
                  <a:cubicBezTo>
                    <a:pt x="16379" y="2693"/>
                    <a:pt x="16547" y="2746"/>
                    <a:pt x="16477" y="2640"/>
                  </a:cubicBezTo>
                  <a:cubicBezTo>
                    <a:pt x="16688" y="2711"/>
                    <a:pt x="16733" y="2587"/>
                    <a:pt x="16883" y="2649"/>
                  </a:cubicBezTo>
                  <a:cubicBezTo>
                    <a:pt x="16856" y="2667"/>
                    <a:pt x="16830" y="2693"/>
                    <a:pt x="16830" y="2728"/>
                  </a:cubicBezTo>
                  <a:cubicBezTo>
                    <a:pt x="16768" y="2711"/>
                    <a:pt x="16600" y="2755"/>
                    <a:pt x="16609" y="2702"/>
                  </a:cubicBezTo>
                  <a:close/>
                  <a:moveTo>
                    <a:pt x="11293" y="12406"/>
                  </a:moveTo>
                  <a:cubicBezTo>
                    <a:pt x="11399" y="12441"/>
                    <a:pt x="11444" y="12582"/>
                    <a:pt x="11444" y="12688"/>
                  </a:cubicBezTo>
                  <a:cubicBezTo>
                    <a:pt x="11470" y="12733"/>
                    <a:pt x="11497" y="12706"/>
                    <a:pt x="11514" y="12715"/>
                  </a:cubicBezTo>
                  <a:cubicBezTo>
                    <a:pt x="11523" y="12847"/>
                    <a:pt x="11655" y="12936"/>
                    <a:pt x="11708" y="13050"/>
                  </a:cubicBezTo>
                  <a:cubicBezTo>
                    <a:pt x="11735" y="13112"/>
                    <a:pt x="11823" y="13280"/>
                    <a:pt x="11735" y="13280"/>
                  </a:cubicBezTo>
                  <a:cubicBezTo>
                    <a:pt x="11691" y="13042"/>
                    <a:pt x="11532" y="12971"/>
                    <a:pt x="11470" y="12847"/>
                  </a:cubicBezTo>
                  <a:cubicBezTo>
                    <a:pt x="11391" y="12706"/>
                    <a:pt x="11417" y="12600"/>
                    <a:pt x="11293" y="12406"/>
                  </a:cubicBezTo>
                  <a:close/>
                  <a:moveTo>
                    <a:pt x="21757" y="26948"/>
                  </a:moveTo>
                  <a:cubicBezTo>
                    <a:pt x="21677" y="27046"/>
                    <a:pt x="21457" y="26631"/>
                    <a:pt x="21615" y="26622"/>
                  </a:cubicBezTo>
                  <a:cubicBezTo>
                    <a:pt x="21642" y="26710"/>
                    <a:pt x="21562" y="26701"/>
                    <a:pt x="21624" y="26807"/>
                  </a:cubicBezTo>
                  <a:cubicBezTo>
                    <a:pt x="21660" y="26904"/>
                    <a:pt x="21677" y="26737"/>
                    <a:pt x="21668" y="26701"/>
                  </a:cubicBezTo>
                  <a:cubicBezTo>
                    <a:pt x="21615" y="26516"/>
                    <a:pt x="21492" y="26639"/>
                    <a:pt x="21448" y="26445"/>
                  </a:cubicBezTo>
                  <a:cubicBezTo>
                    <a:pt x="21545" y="26445"/>
                    <a:pt x="21677" y="26569"/>
                    <a:pt x="21730" y="26728"/>
                  </a:cubicBezTo>
                  <a:cubicBezTo>
                    <a:pt x="21766" y="26825"/>
                    <a:pt x="21713" y="26842"/>
                    <a:pt x="21757" y="26948"/>
                  </a:cubicBezTo>
                  <a:close/>
                  <a:moveTo>
                    <a:pt x="20794" y="23337"/>
                  </a:moveTo>
                  <a:cubicBezTo>
                    <a:pt x="20785" y="23328"/>
                    <a:pt x="20768" y="23319"/>
                    <a:pt x="20759" y="23311"/>
                  </a:cubicBezTo>
                  <a:cubicBezTo>
                    <a:pt x="20662" y="23249"/>
                    <a:pt x="20512" y="23205"/>
                    <a:pt x="20600" y="23134"/>
                  </a:cubicBezTo>
                  <a:cubicBezTo>
                    <a:pt x="20671" y="23187"/>
                    <a:pt x="20627" y="23222"/>
                    <a:pt x="20759" y="23302"/>
                  </a:cubicBezTo>
                  <a:cubicBezTo>
                    <a:pt x="20759" y="23302"/>
                    <a:pt x="20768" y="23302"/>
                    <a:pt x="20768" y="23302"/>
                  </a:cubicBezTo>
                  <a:cubicBezTo>
                    <a:pt x="20777" y="23302"/>
                    <a:pt x="20777" y="23293"/>
                    <a:pt x="20785" y="23284"/>
                  </a:cubicBezTo>
                  <a:cubicBezTo>
                    <a:pt x="20803" y="23240"/>
                    <a:pt x="20644" y="23160"/>
                    <a:pt x="20741" y="23125"/>
                  </a:cubicBezTo>
                  <a:cubicBezTo>
                    <a:pt x="20768" y="23152"/>
                    <a:pt x="20803" y="23187"/>
                    <a:pt x="20838" y="23231"/>
                  </a:cubicBezTo>
                  <a:cubicBezTo>
                    <a:pt x="20936" y="23346"/>
                    <a:pt x="20989" y="23505"/>
                    <a:pt x="21015" y="23408"/>
                  </a:cubicBezTo>
                  <a:cubicBezTo>
                    <a:pt x="21068" y="23417"/>
                    <a:pt x="21103" y="23478"/>
                    <a:pt x="21103" y="23540"/>
                  </a:cubicBezTo>
                  <a:cubicBezTo>
                    <a:pt x="21112" y="23602"/>
                    <a:pt x="21094" y="23664"/>
                    <a:pt x="21068" y="23673"/>
                  </a:cubicBezTo>
                  <a:cubicBezTo>
                    <a:pt x="21033" y="23628"/>
                    <a:pt x="21024" y="23531"/>
                    <a:pt x="20980" y="23496"/>
                  </a:cubicBezTo>
                  <a:cubicBezTo>
                    <a:pt x="20962" y="23478"/>
                    <a:pt x="20918" y="23496"/>
                    <a:pt x="20918" y="23487"/>
                  </a:cubicBezTo>
                  <a:cubicBezTo>
                    <a:pt x="20874" y="23443"/>
                    <a:pt x="20838" y="23372"/>
                    <a:pt x="20794" y="23337"/>
                  </a:cubicBezTo>
                  <a:close/>
                  <a:moveTo>
                    <a:pt x="20777" y="24132"/>
                  </a:moveTo>
                  <a:cubicBezTo>
                    <a:pt x="20741" y="24088"/>
                    <a:pt x="20715" y="23982"/>
                    <a:pt x="20679" y="23876"/>
                  </a:cubicBezTo>
                  <a:cubicBezTo>
                    <a:pt x="20644" y="23770"/>
                    <a:pt x="20582" y="23655"/>
                    <a:pt x="20503" y="23593"/>
                  </a:cubicBezTo>
                  <a:cubicBezTo>
                    <a:pt x="20574" y="23602"/>
                    <a:pt x="20653" y="23611"/>
                    <a:pt x="20715" y="23531"/>
                  </a:cubicBezTo>
                  <a:cubicBezTo>
                    <a:pt x="20821" y="23628"/>
                    <a:pt x="20679" y="23637"/>
                    <a:pt x="20653" y="23690"/>
                  </a:cubicBezTo>
                  <a:cubicBezTo>
                    <a:pt x="20688" y="23805"/>
                    <a:pt x="20724" y="23699"/>
                    <a:pt x="20759" y="23708"/>
                  </a:cubicBezTo>
                  <a:cubicBezTo>
                    <a:pt x="20785" y="23717"/>
                    <a:pt x="20830" y="23787"/>
                    <a:pt x="20794" y="23787"/>
                  </a:cubicBezTo>
                  <a:cubicBezTo>
                    <a:pt x="20838" y="23787"/>
                    <a:pt x="20865" y="23761"/>
                    <a:pt x="20874" y="23690"/>
                  </a:cubicBezTo>
                  <a:cubicBezTo>
                    <a:pt x="20874" y="23655"/>
                    <a:pt x="20830" y="23655"/>
                    <a:pt x="20830" y="23664"/>
                  </a:cubicBezTo>
                  <a:cubicBezTo>
                    <a:pt x="20821" y="23611"/>
                    <a:pt x="20830" y="23425"/>
                    <a:pt x="20732" y="23390"/>
                  </a:cubicBezTo>
                  <a:cubicBezTo>
                    <a:pt x="20777" y="23390"/>
                    <a:pt x="20830" y="23425"/>
                    <a:pt x="20865" y="23470"/>
                  </a:cubicBezTo>
                  <a:cubicBezTo>
                    <a:pt x="20900" y="23514"/>
                    <a:pt x="20909" y="23575"/>
                    <a:pt x="20891" y="23620"/>
                  </a:cubicBezTo>
                  <a:cubicBezTo>
                    <a:pt x="20944" y="23734"/>
                    <a:pt x="20980" y="23779"/>
                    <a:pt x="21006" y="23823"/>
                  </a:cubicBezTo>
                  <a:cubicBezTo>
                    <a:pt x="21033" y="23867"/>
                    <a:pt x="21059" y="23920"/>
                    <a:pt x="21059" y="24052"/>
                  </a:cubicBezTo>
                  <a:cubicBezTo>
                    <a:pt x="20989" y="24070"/>
                    <a:pt x="20980" y="23920"/>
                    <a:pt x="20944" y="23805"/>
                  </a:cubicBezTo>
                  <a:lnTo>
                    <a:pt x="20874" y="23849"/>
                  </a:lnTo>
                  <a:cubicBezTo>
                    <a:pt x="20927" y="24008"/>
                    <a:pt x="20997" y="23982"/>
                    <a:pt x="20971" y="24185"/>
                  </a:cubicBezTo>
                  <a:cubicBezTo>
                    <a:pt x="20989" y="24238"/>
                    <a:pt x="21024" y="24202"/>
                    <a:pt x="21059" y="24194"/>
                  </a:cubicBezTo>
                  <a:cubicBezTo>
                    <a:pt x="21094" y="24317"/>
                    <a:pt x="21024" y="24308"/>
                    <a:pt x="21042" y="24397"/>
                  </a:cubicBezTo>
                  <a:cubicBezTo>
                    <a:pt x="21059" y="24520"/>
                    <a:pt x="21139" y="24458"/>
                    <a:pt x="21139" y="24653"/>
                  </a:cubicBezTo>
                  <a:cubicBezTo>
                    <a:pt x="21050" y="24670"/>
                    <a:pt x="21015" y="24547"/>
                    <a:pt x="20989" y="24414"/>
                  </a:cubicBezTo>
                  <a:cubicBezTo>
                    <a:pt x="20909" y="24273"/>
                    <a:pt x="20874" y="24317"/>
                    <a:pt x="20785" y="24308"/>
                  </a:cubicBezTo>
                  <a:cubicBezTo>
                    <a:pt x="20724" y="24167"/>
                    <a:pt x="20891" y="24255"/>
                    <a:pt x="20830" y="24114"/>
                  </a:cubicBezTo>
                  <a:cubicBezTo>
                    <a:pt x="20812" y="24061"/>
                    <a:pt x="20777" y="24088"/>
                    <a:pt x="20777" y="24132"/>
                  </a:cubicBezTo>
                  <a:close/>
                  <a:moveTo>
                    <a:pt x="21854" y="26330"/>
                  </a:moveTo>
                  <a:cubicBezTo>
                    <a:pt x="21907" y="26375"/>
                    <a:pt x="21854" y="26410"/>
                    <a:pt x="21880" y="26498"/>
                  </a:cubicBezTo>
                  <a:cubicBezTo>
                    <a:pt x="21898" y="26578"/>
                    <a:pt x="21951" y="26613"/>
                    <a:pt x="21960" y="26648"/>
                  </a:cubicBezTo>
                  <a:cubicBezTo>
                    <a:pt x="21977" y="26763"/>
                    <a:pt x="21942" y="26851"/>
                    <a:pt x="21986" y="26957"/>
                  </a:cubicBezTo>
                  <a:cubicBezTo>
                    <a:pt x="21810" y="26904"/>
                    <a:pt x="21942" y="26657"/>
                    <a:pt x="21801" y="26525"/>
                  </a:cubicBezTo>
                  <a:cubicBezTo>
                    <a:pt x="21836" y="26472"/>
                    <a:pt x="21854" y="26410"/>
                    <a:pt x="21854" y="26330"/>
                  </a:cubicBezTo>
                  <a:close/>
                  <a:moveTo>
                    <a:pt x="21607" y="25765"/>
                  </a:moveTo>
                  <a:cubicBezTo>
                    <a:pt x="21651" y="25730"/>
                    <a:pt x="21739" y="25933"/>
                    <a:pt x="21695" y="25968"/>
                  </a:cubicBezTo>
                  <a:cubicBezTo>
                    <a:pt x="21757" y="26057"/>
                    <a:pt x="21827" y="26101"/>
                    <a:pt x="21863" y="26277"/>
                  </a:cubicBezTo>
                  <a:cubicBezTo>
                    <a:pt x="21757" y="26083"/>
                    <a:pt x="21730" y="26242"/>
                    <a:pt x="21766" y="26401"/>
                  </a:cubicBezTo>
                  <a:cubicBezTo>
                    <a:pt x="21571" y="26260"/>
                    <a:pt x="21704" y="26030"/>
                    <a:pt x="21571" y="25818"/>
                  </a:cubicBezTo>
                  <a:cubicBezTo>
                    <a:pt x="21598" y="25818"/>
                    <a:pt x="21607" y="25801"/>
                    <a:pt x="21607" y="25765"/>
                  </a:cubicBezTo>
                  <a:close/>
                  <a:moveTo>
                    <a:pt x="19364" y="22737"/>
                  </a:moveTo>
                  <a:lnTo>
                    <a:pt x="19487" y="22781"/>
                  </a:lnTo>
                  <a:cubicBezTo>
                    <a:pt x="19443" y="22834"/>
                    <a:pt x="19408" y="22896"/>
                    <a:pt x="19276" y="22843"/>
                  </a:cubicBezTo>
                  <a:cubicBezTo>
                    <a:pt x="19267" y="22763"/>
                    <a:pt x="19355" y="22798"/>
                    <a:pt x="19364" y="22737"/>
                  </a:cubicBezTo>
                  <a:close/>
                  <a:moveTo>
                    <a:pt x="19284" y="23072"/>
                  </a:moveTo>
                  <a:cubicBezTo>
                    <a:pt x="19364" y="23107"/>
                    <a:pt x="19337" y="23169"/>
                    <a:pt x="19479" y="23196"/>
                  </a:cubicBezTo>
                  <a:cubicBezTo>
                    <a:pt x="19523" y="23196"/>
                    <a:pt x="19540" y="23152"/>
                    <a:pt x="19611" y="23187"/>
                  </a:cubicBezTo>
                  <a:cubicBezTo>
                    <a:pt x="19593" y="23213"/>
                    <a:pt x="19576" y="23249"/>
                    <a:pt x="19620" y="23275"/>
                  </a:cubicBezTo>
                  <a:cubicBezTo>
                    <a:pt x="19567" y="23266"/>
                    <a:pt x="19487" y="23258"/>
                    <a:pt x="19408" y="23222"/>
                  </a:cubicBezTo>
                  <a:cubicBezTo>
                    <a:pt x="19329" y="23187"/>
                    <a:pt x="19267" y="23143"/>
                    <a:pt x="19284" y="23072"/>
                  </a:cubicBezTo>
                  <a:close/>
                  <a:moveTo>
                    <a:pt x="19673" y="23258"/>
                  </a:moveTo>
                  <a:cubicBezTo>
                    <a:pt x="19761" y="23178"/>
                    <a:pt x="19849" y="23328"/>
                    <a:pt x="20035" y="23355"/>
                  </a:cubicBezTo>
                  <a:cubicBezTo>
                    <a:pt x="20026" y="23293"/>
                    <a:pt x="20097" y="23319"/>
                    <a:pt x="20176" y="23364"/>
                  </a:cubicBezTo>
                  <a:cubicBezTo>
                    <a:pt x="20264" y="23399"/>
                    <a:pt x="20362" y="23470"/>
                    <a:pt x="20450" y="23478"/>
                  </a:cubicBezTo>
                  <a:cubicBezTo>
                    <a:pt x="20415" y="23531"/>
                    <a:pt x="20362" y="23514"/>
                    <a:pt x="20291" y="23487"/>
                  </a:cubicBezTo>
                  <a:cubicBezTo>
                    <a:pt x="20229" y="23461"/>
                    <a:pt x="20150" y="23417"/>
                    <a:pt x="20097" y="23408"/>
                  </a:cubicBezTo>
                  <a:cubicBezTo>
                    <a:pt x="19920" y="23364"/>
                    <a:pt x="19735" y="23346"/>
                    <a:pt x="19673" y="23258"/>
                  </a:cubicBezTo>
                  <a:close/>
                  <a:moveTo>
                    <a:pt x="19646" y="23107"/>
                  </a:moveTo>
                  <a:cubicBezTo>
                    <a:pt x="19655" y="23090"/>
                    <a:pt x="19699" y="23107"/>
                    <a:pt x="19735" y="23116"/>
                  </a:cubicBezTo>
                  <a:cubicBezTo>
                    <a:pt x="19761" y="23072"/>
                    <a:pt x="19735" y="23046"/>
                    <a:pt x="19691" y="23010"/>
                  </a:cubicBezTo>
                  <a:cubicBezTo>
                    <a:pt x="19691" y="22975"/>
                    <a:pt x="19955" y="23063"/>
                    <a:pt x="19805" y="22966"/>
                  </a:cubicBezTo>
                  <a:cubicBezTo>
                    <a:pt x="19867" y="22887"/>
                    <a:pt x="19955" y="23046"/>
                    <a:pt x="19973" y="23055"/>
                  </a:cubicBezTo>
                  <a:cubicBezTo>
                    <a:pt x="20017" y="23081"/>
                    <a:pt x="20106" y="23090"/>
                    <a:pt x="20150" y="23116"/>
                  </a:cubicBezTo>
                  <a:cubicBezTo>
                    <a:pt x="20167" y="23125"/>
                    <a:pt x="20141" y="23160"/>
                    <a:pt x="20159" y="23178"/>
                  </a:cubicBezTo>
                  <a:cubicBezTo>
                    <a:pt x="20212" y="23213"/>
                    <a:pt x="20317" y="23213"/>
                    <a:pt x="20247" y="23258"/>
                  </a:cubicBezTo>
                  <a:cubicBezTo>
                    <a:pt x="20317" y="23293"/>
                    <a:pt x="20476" y="23328"/>
                    <a:pt x="20370" y="23372"/>
                  </a:cubicBezTo>
                  <a:cubicBezTo>
                    <a:pt x="20300" y="23293"/>
                    <a:pt x="20150" y="23258"/>
                    <a:pt x="20044" y="23187"/>
                  </a:cubicBezTo>
                  <a:cubicBezTo>
                    <a:pt x="19982" y="23152"/>
                    <a:pt x="19973" y="22993"/>
                    <a:pt x="19814" y="23055"/>
                  </a:cubicBezTo>
                  <a:cubicBezTo>
                    <a:pt x="19867" y="23125"/>
                    <a:pt x="20088" y="23169"/>
                    <a:pt x="20000" y="23258"/>
                  </a:cubicBezTo>
                  <a:cubicBezTo>
                    <a:pt x="19788" y="23213"/>
                    <a:pt x="19841" y="23107"/>
                    <a:pt x="19646" y="23107"/>
                  </a:cubicBezTo>
                  <a:close/>
                  <a:moveTo>
                    <a:pt x="21977" y="26869"/>
                  </a:moveTo>
                  <a:cubicBezTo>
                    <a:pt x="21995" y="26842"/>
                    <a:pt x="22004" y="26807"/>
                    <a:pt x="22030" y="26851"/>
                  </a:cubicBezTo>
                  <a:cubicBezTo>
                    <a:pt x="22110" y="27010"/>
                    <a:pt x="22225" y="27416"/>
                    <a:pt x="22375" y="27681"/>
                  </a:cubicBezTo>
                  <a:cubicBezTo>
                    <a:pt x="22463" y="27805"/>
                    <a:pt x="22401" y="27840"/>
                    <a:pt x="22357" y="27690"/>
                  </a:cubicBezTo>
                  <a:cubicBezTo>
                    <a:pt x="22198" y="27434"/>
                    <a:pt x="22048" y="27152"/>
                    <a:pt x="21977" y="26869"/>
                  </a:cubicBezTo>
                  <a:close/>
                  <a:moveTo>
                    <a:pt x="20070" y="22887"/>
                  </a:moveTo>
                  <a:cubicBezTo>
                    <a:pt x="20176" y="22887"/>
                    <a:pt x="20203" y="22781"/>
                    <a:pt x="20379" y="22860"/>
                  </a:cubicBezTo>
                  <a:cubicBezTo>
                    <a:pt x="20220" y="22843"/>
                    <a:pt x="20423" y="23028"/>
                    <a:pt x="20212" y="22940"/>
                  </a:cubicBezTo>
                  <a:cubicBezTo>
                    <a:pt x="20203" y="22993"/>
                    <a:pt x="20432" y="23037"/>
                    <a:pt x="20326" y="23099"/>
                  </a:cubicBezTo>
                  <a:cubicBezTo>
                    <a:pt x="20264" y="23028"/>
                    <a:pt x="20167" y="23002"/>
                    <a:pt x="20061" y="22966"/>
                  </a:cubicBezTo>
                  <a:cubicBezTo>
                    <a:pt x="19947" y="22931"/>
                    <a:pt x="19832" y="22896"/>
                    <a:pt x="19717" y="22825"/>
                  </a:cubicBezTo>
                  <a:cubicBezTo>
                    <a:pt x="19858" y="22807"/>
                    <a:pt x="19646" y="22781"/>
                    <a:pt x="19708" y="22710"/>
                  </a:cubicBezTo>
                  <a:cubicBezTo>
                    <a:pt x="19947" y="22754"/>
                    <a:pt x="19867" y="22843"/>
                    <a:pt x="20070" y="22887"/>
                  </a:cubicBezTo>
                  <a:close/>
                  <a:moveTo>
                    <a:pt x="20309" y="22692"/>
                  </a:moveTo>
                  <a:cubicBezTo>
                    <a:pt x="20238" y="22640"/>
                    <a:pt x="20335" y="22675"/>
                    <a:pt x="20441" y="22719"/>
                  </a:cubicBezTo>
                  <a:cubicBezTo>
                    <a:pt x="20547" y="22763"/>
                    <a:pt x="20671" y="22825"/>
                    <a:pt x="20697" y="22798"/>
                  </a:cubicBezTo>
                  <a:cubicBezTo>
                    <a:pt x="20803" y="22896"/>
                    <a:pt x="20918" y="22887"/>
                    <a:pt x="20997" y="23019"/>
                  </a:cubicBezTo>
                  <a:cubicBezTo>
                    <a:pt x="20830" y="22896"/>
                    <a:pt x="20521" y="22860"/>
                    <a:pt x="20432" y="22798"/>
                  </a:cubicBezTo>
                  <a:cubicBezTo>
                    <a:pt x="20627" y="22825"/>
                    <a:pt x="20503" y="22763"/>
                    <a:pt x="20309" y="22692"/>
                  </a:cubicBezTo>
                  <a:close/>
                  <a:moveTo>
                    <a:pt x="21377" y="25730"/>
                  </a:moveTo>
                  <a:cubicBezTo>
                    <a:pt x="21386" y="25818"/>
                    <a:pt x="21457" y="25818"/>
                    <a:pt x="21465" y="25845"/>
                  </a:cubicBezTo>
                  <a:cubicBezTo>
                    <a:pt x="21501" y="25951"/>
                    <a:pt x="21412" y="25915"/>
                    <a:pt x="21430" y="26039"/>
                  </a:cubicBezTo>
                  <a:cubicBezTo>
                    <a:pt x="21324" y="25960"/>
                    <a:pt x="21298" y="26083"/>
                    <a:pt x="21236" y="25907"/>
                  </a:cubicBezTo>
                  <a:cubicBezTo>
                    <a:pt x="21306" y="25854"/>
                    <a:pt x="21324" y="25960"/>
                    <a:pt x="21395" y="25907"/>
                  </a:cubicBezTo>
                  <a:cubicBezTo>
                    <a:pt x="21386" y="25792"/>
                    <a:pt x="21245" y="25686"/>
                    <a:pt x="21236" y="25809"/>
                  </a:cubicBezTo>
                  <a:cubicBezTo>
                    <a:pt x="21200" y="25809"/>
                    <a:pt x="21209" y="25774"/>
                    <a:pt x="21227" y="25765"/>
                  </a:cubicBezTo>
                  <a:lnTo>
                    <a:pt x="21200" y="25686"/>
                  </a:lnTo>
                  <a:cubicBezTo>
                    <a:pt x="21271" y="25633"/>
                    <a:pt x="21280" y="25792"/>
                    <a:pt x="21351" y="25739"/>
                  </a:cubicBezTo>
                  <a:cubicBezTo>
                    <a:pt x="21280" y="25553"/>
                    <a:pt x="21227" y="25527"/>
                    <a:pt x="21236" y="25359"/>
                  </a:cubicBezTo>
                  <a:cubicBezTo>
                    <a:pt x="21315" y="25341"/>
                    <a:pt x="21351" y="25439"/>
                    <a:pt x="21404" y="25500"/>
                  </a:cubicBezTo>
                  <a:cubicBezTo>
                    <a:pt x="21439" y="25642"/>
                    <a:pt x="21368" y="25633"/>
                    <a:pt x="21377" y="25730"/>
                  </a:cubicBezTo>
                  <a:close/>
                  <a:moveTo>
                    <a:pt x="24123" y="29977"/>
                  </a:moveTo>
                  <a:cubicBezTo>
                    <a:pt x="24105" y="29933"/>
                    <a:pt x="24167" y="29977"/>
                    <a:pt x="24256" y="30048"/>
                  </a:cubicBezTo>
                  <a:cubicBezTo>
                    <a:pt x="24344" y="30109"/>
                    <a:pt x="24450" y="30198"/>
                    <a:pt x="24512" y="30224"/>
                  </a:cubicBezTo>
                  <a:cubicBezTo>
                    <a:pt x="24441" y="30260"/>
                    <a:pt x="24388" y="30215"/>
                    <a:pt x="24326" y="30154"/>
                  </a:cubicBezTo>
                  <a:cubicBezTo>
                    <a:pt x="24264" y="30101"/>
                    <a:pt x="24194" y="30021"/>
                    <a:pt x="24123" y="29977"/>
                  </a:cubicBezTo>
                  <a:close/>
                  <a:moveTo>
                    <a:pt x="22560" y="29085"/>
                  </a:moveTo>
                  <a:cubicBezTo>
                    <a:pt x="22560" y="29174"/>
                    <a:pt x="22622" y="29279"/>
                    <a:pt x="22737" y="29412"/>
                  </a:cubicBezTo>
                  <a:cubicBezTo>
                    <a:pt x="22657" y="29447"/>
                    <a:pt x="22472" y="29209"/>
                    <a:pt x="22525" y="29165"/>
                  </a:cubicBezTo>
                  <a:cubicBezTo>
                    <a:pt x="22463" y="29191"/>
                    <a:pt x="22384" y="29041"/>
                    <a:pt x="22322" y="29023"/>
                  </a:cubicBezTo>
                  <a:cubicBezTo>
                    <a:pt x="22331" y="29103"/>
                    <a:pt x="22401" y="29200"/>
                    <a:pt x="22472" y="29271"/>
                  </a:cubicBezTo>
                  <a:cubicBezTo>
                    <a:pt x="22543" y="29341"/>
                    <a:pt x="22622" y="29403"/>
                    <a:pt x="22649" y="29421"/>
                  </a:cubicBezTo>
                  <a:cubicBezTo>
                    <a:pt x="22640" y="29412"/>
                    <a:pt x="22613" y="29456"/>
                    <a:pt x="22604" y="29456"/>
                  </a:cubicBezTo>
                  <a:cubicBezTo>
                    <a:pt x="22675" y="29518"/>
                    <a:pt x="22737" y="29527"/>
                    <a:pt x="22799" y="29536"/>
                  </a:cubicBezTo>
                  <a:cubicBezTo>
                    <a:pt x="22852" y="29597"/>
                    <a:pt x="22869" y="29642"/>
                    <a:pt x="22852" y="29677"/>
                  </a:cubicBezTo>
                  <a:cubicBezTo>
                    <a:pt x="22896" y="29712"/>
                    <a:pt x="22949" y="29756"/>
                    <a:pt x="22993" y="29800"/>
                  </a:cubicBezTo>
                  <a:cubicBezTo>
                    <a:pt x="23037" y="29836"/>
                    <a:pt x="23072" y="29871"/>
                    <a:pt x="23099" y="29898"/>
                  </a:cubicBezTo>
                  <a:cubicBezTo>
                    <a:pt x="23249" y="30004"/>
                    <a:pt x="23011" y="29986"/>
                    <a:pt x="23170" y="30092"/>
                  </a:cubicBezTo>
                  <a:cubicBezTo>
                    <a:pt x="23222" y="30127"/>
                    <a:pt x="23205" y="30057"/>
                    <a:pt x="23170" y="30021"/>
                  </a:cubicBezTo>
                  <a:cubicBezTo>
                    <a:pt x="23240" y="30004"/>
                    <a:pt x="23373" y="30198"/>
                    <a:pt x="23470" y="30260"/>
                  </a:cubicBezTo>
                  <a:cubicBezTo>
                    <a:pt x="23399" y="30251"/>
                    <a:pt x="23311" y="30162"/>
                    <a:pt x="23240" y="30154"/>
                  </a:cubicBezTo>
                  <a:cubicBezTo>
                    <a:pt x="23231" y="30180"/>
                    <a:pt x="23258" y="30207"/>
                    <a:pt x="23231" y="30224"/>
                  </a:cubicBezTo>
                  <a:cubicBezTo>
                    <a:pt x="23320" y="30286"/>
                    <a:pt x="23390" y="30286"/>
                    <a:pt x="23470" y="30330"/>
                  </a:cubicBezTo>
                  <a:cubicBezTo>
                    <a:pt x="23364" y="30366"/>
                    <a:pt x="23699" y="30613"/>
                    <a:pt x="23788" y="30683"/>
                  </a:cubicBezTo>
                  <a:cubicBezTo>
                    <a:pt x="23690" y="30657"/>
                    <a:pt x="23611" y="30630"/>
                    <a:pt x="23505" y="30569"/>
                  </a:cubicBezTo>
                  <a:cubicBezTo>
                    <a:pt x="23496" y="30604"/>
                    <a:pt x="23585" y="30657"/>
                    <a:pt x="23646" y="30710"/>
                  </a:cubicBezTo>
                  <a:cubicBezTo>
                    <a:pt x="23558" y="30692"/>
                    <a:pt x="23399" y="30604"/>
                    <a:pt x="23240" y="30480"/>
                  </a:cubicBezTo>
                  <a:cubicBezTo>
                    <a:pt x="23161" y="30419"/>
                    <a:pt x="23072" y="30357"/>
                    <a:pt x="23002" y="30286"/>
                  </a:cubicBezTo>
                  <a:cubicBezTo>
                    <a:pt x="22922" y="30215"/>
                    <a:pt x="22860" y="30154"/>
                    <a:pt x="22807" y="30101"/>
                  </a:cubicBezTo>
                  <a:cubicBezTo>
                    <a:pt x="22746" y="30039"/>
                    <a:pt x="22755" y="30021"/>
                    <a:pt x="22781" y="29995"/>
                  </a:cubicBezTo>
                  <a:cubicBezTo>
                    <a:pt x="22737" y="29959"/>
                    <a:pt x="22719" y="29995"/>
                    <a:pt x="22675" y="29951"/>
                  </a:cubicBezTo>
                  <a:cubicBezTo>
                    <a:pt x="22596" y="29880"/>
                    <a:pt x="22666" y="29853"/>
                    <a:pt x="22649" y="29845"/>
                  </a:cubicBezTo>
                  <a:cubicBezTo>
                    <a:pt x="22613" y="29800"/>
                    <a:pt x="22560" y="29809"/>
                    <a:pt x="22507" y="29765"/>
                  </a:cubicBezTo>
                  <a:cubicBezTo>
                    <a:pt x="22437" y="29686"/>
                    <a:pt x="22401" y="29536"/>
                    <a:pt x="22313" y="29430"/>
                  </a:cubicBezTo>
                  <a:cubicBezTo>
                    <a:pt x="22189" y="29253"/>
                    <a:pt x="22048" y="29112"/>
                    <a:pt x="21942" y="28917"/>
                  </a:cubicBezTo>
                  <a:cubicBezTo>
                    <a:pt x="21898" y="28838"/>
                    <a:pt x="21863" y="28750"/>
                    <a:pt x="21836" y="28661"/>
                  </a:cubicBezTo>
                  <a:cubicBezTo>
                    <a:pt x="21801" y="28573"/>
                    <a:pt x="21766" y="28485"/>
                    <a:pt x="21730" y="28388"/>
                  </a:cubicBezTo>
                  <a:cubicBezTo>
                    <a:pt x="21695" y="28317"/>
                    <a:pt x="21651" y="28291"/>
                    <a:pt x="21642" y="28273"/>
                  </a:cubicBezTo>
                  <a:cubicBezTo>
                    <a:pt x="21492" y="27999"/>
                    <a:pt x="21457" y="27681"/>
                    <a:pt x="21271" y="27461"/>
                  </a:cubicBezTo>
                  <a:cubicBezTo>
                    <a:pt x="21280" y="27416"/>
                    <a:pt x="21280" y="27372"/>
                    <a:pt x="21271" y="27310"/>
                  </a:cubicBezTo>
                  <a:cubicBezTo>
                    <a:pt x="21342" y="27328"/>
                    <a:pt x="21377" y="27584"/>
                    <a:pt x="21457" y="27487"/>
                  </a:cubicBezTo>
                  <a:cubicBezTo>
                    <a:pt x="21368" y="27381"/>
                    <a:pt x="21289" y="27266"/>
                    <a:pt x="21200" y="27187"/>
                  </a:cubicBezTo>
                  <a:cubicBezTo>
                    <a:pt x="21200" y="27072"/>
                    <a:pt x="21156" y="26922"/>
                    <a:pt x="21094" y="26772"/>
                  </a:cubicBezTo>
                  <a:cubicBezTo>
                    <a:pt x="21050" y="26613"/>
                    <a:pt x="20980" y="26445"/>
                    <a:pt x="20962" y="26295"/>
                  </a:cubicBezTo>
                  <a:cubicBezTo>
                    <a:pt x="20944" y="26189"/>
                    <a:pt x="20980" y="26189"/>
                    <a:pt x="20989" y="26101"/>
                  </a:cubicBezTo>
                  <a:cubicBezTo>
                    <a:pt x="20989" y="25986"/>
                    <a:pt x="20927" y="25836"/>
                    <a:pt x="20989" y="25774"/>
                  </a:cubicBezTo>
                  <a:cubicBezTo>
                    <a:pt x="21112" y="25783"/>
                    <a:pt x="21077" y="26021"/>
                    <a:pt x="21103" y="26118"/>
                  </a:cubicBezTo>
                  <a:cubicBezTo>
                    <a:pt x="21139" y="26251"/>
                    <a:pt x="21192" y="26410"/>
                    <a:pt x="21218" y="26507"/>
                  </a:cubicBezTo>
                  <a:cubicBezTo>
                    <a:pt x="21227" y="26560"/>
                    <a:pt x="21271" y="26586"/>
                    <a:pt x="21271" y="26586"/>
                  </a:cubicBezTo>
                  <a:cubicBezTo>
                    <a:pt x="21280" y="26622"/>
                    <a:pt x="21253" y="26719"/>
                    <a:pt x="21262" y="26737"/>
                  </a:cubicBezTo>
                  <a:cubicBezTo>
                    <a:pt x="21280" y="26790"/>
                    <a:pt x="21342" y="26878"/>
                    <a:pt x="21359" y="26940"/>
                  </a:cubicBezTo>
                  <a:cubicBezTo>
                    <a:pt x="21404" y="27099"/>
                    <a:pt x="21404" y="27152"/>
                    <a:pt x="21509" y="27275"/>
                  </a:cubicBezTo>
                  <a:cubicBezTo>
                    <a:pt x="21448" y="27310"/>
                    <a:pt x="21359" y="27134"/>
                    <a:pt x="21386" y="27319"/>
                  </a:cubicBezTo>
                  <a:cubicBezTo>
                    <a:pt x="21421" y="27381"/>
                    <a:pt x="21412" y="27293"/>
                    <a:pt x="21465" y="27293"/>
                  </a:cubicBezTo>
                  <a:cubicBezTo>
                    <a:pt x="21527" y="27372"/>
                    <a:pt x="21589" y="27514"/>
                    <a:pt x="21668" y="27505"/>
                  </a:cubicBezTo>
                  <a:cubicBezTo>
                    <a:pt x="21766" y="27849"/>
                    <a:pt x="21898" y="28043"/>
                    <a:pt x="21969" y="28317"/>
                  </a:cubicBezTo>
                  <a:cubicBezTo>
                    <a:pt x="22075" y="28467"/>
                    <a:pt x="22181" y="28555"/>
                    <a:pt x="22287" y="28564"/>
                  </a:cubicBezTo>
                  <a:cubicBezTo>
                    <a:pt x="22331" y="28670"/>
                    <a:pt x="22384" y="28785"/>
                    <a:pt x="22481" y="28917"/>
                  </a:cubicBezTo>
                  <a:lnTo>
                    <a:pt x="22392" y="28979"/>
                  </a:lnTo>
                  <a:cubicBezTo>
                    <a:pt x="22454" y="29085"/>
                    <a:pt x="22507" y="29138"/>
                    <a:pt x="22560" y="29085"/>
                  </a:cubicBezTo>
                  <a:close/>
                  <a:moveTo>
                    <a:pt x="21686" y="27699"/>
                  </a:moveTo>
                  <a:cubicBezTo>
                    <a:pt x="21660" y="27717"/>
                    <a:pt x="21668" y="27752"/>
                    <a:pt x="21677" y="27796"/>
                  </a:cubicBezTo>
                  <a:cubicBezTo>
                    <a:pt x="21783" y="27752"/>
                    <a:pt x="21668" y="27664"/>
                    <a:pt x="21615" y="27531"/>
                  </a:cubicBezTo>
                  <a:cubicBezTo>
                    <a:pt x="21589" y="27584"/>
                    <a:pt x="21501" y="27593"/>
                    <a:pt x="21501" y="27672"/>
                  </a:cubicBezTo>
                  <a:cubicBezTo>
                    <a:pt x="21598" y="27743"/>
                    <a:pt x="21589" y="27575"/>
                    <a:pt x="21686" y="27699"/>
                  </a:cubicBezTo>
                  <a:close/>
                  <a:moveTo>
                    <a:pt x="21774" y="28008"/>
                  </a:moveTo>
                  <a:cubicBezTo>
                    <a:pt x="21721" y="27876"/>
                    <a:pt x="21660" y="27929"/>
                    <a:pt x="21598" y="27831"/>
                  </a:cubicBezTo>
                  <a:cubicBezTo>
                    <a:pt x="21624" y="27823"/>
                    <a:pt x="21598" y="27743"/>
                    <a:pt x="21562" y="27743"/>
                  </a:cubicBezTo>
                  <a:cubicBezTo>
                    <a:pt x="21660" y="27893"/>
                    <a:pt x="21501" y="27849"/>
                    <a:pt x="21589" y="27990"/>
                  </a:cubicBezTo>
                  <a:cubicBezTo>
                    <a:pt x="21660" y="27902"/>
                    <a:pt x="21704" y="28061"/>
                    <a:pt x="21774" y="28008"/>
                  </a:cubicBezTo>
                  <a:close/>
                  <a:moveTo>
                    <a:pt x="21872" y="28317"/>
                  </a:moveTo>
                  <a:cubicBezTo>
                    <a:pt x="21925" y="28264"/>
                    <a:pt x="21863" y="28132"/>
                    <a:pt x="21836" y="28026"/>
                  </a:cubicBezTo>
                  <a:cubicBezTo>
                    <a:pt x="21757" y="28026"/>
                    <a:pt x="21810" y="28114"/>
                    <a:pt x="21739" y="28123"/>
                  </a:cubicBezTo>
                  <a:cubicBezTo>
                    <a:pt x="21783" y="28229"/>
                    <a:pt x="21827" y="28193"/>
                    <a:pt x="21872" y="28317"/>
                  </a:cubicBezTo>
                  <a:close/>
                  <a:moveTo>
                    <a:pt x="22913" y="30065"/>
                  </a:moveTo>
                  <a:cubicBezTo>
                    <a:pt x="22940" y="30092"/>
                    <a:pt x="22940" y="30118"/>
                    <a:pt x="22913" y="30136"/>
                  </a:cubicBezTo>
                  <a:cubicBezTo>
                    <a:pt x="23011" y="30207"/>
                    <a:pt x="23108" y="30295"/>
                    <a:pt x="23161" y="30233"/>
                  </a:cubicBezTo>
                  <a:cubicBezTo>
                    <a:pt x="23064" y="30127"/>
                    <a:pt x="22984" y="30065"/>
                    <a:pt x="22913" y="30065"/>
                  </a:cubicBezTo>
                  <a:close/>
                  <a:moveTo>
                    <a:pt x="22110" y="28882"/>
                  </a:moveTo>
                  <a:cubicBezTo>
                    <a:pt x="21995" y="28767"/>
                    <a:pt x="21925" y="28449"/>
                    <a:pt x="21916" y="28555"/>
                  </a:cubicBezTo>
                  <a:cubicBezTo>
                    <a:pt x="21916" y="28591"/>
                    <a:pt x="21960" y="28706"/>
                    <a:pt x="22013" y="28794"/>
                  </a:cubicBezTo>
                  <a:cubicBezTo>
                    <a:pt x="22066" y="28873"/>
                    <a:pt x="22110" y="28944"/>
                    <a:pt x="22110" y="28882"/>
                  </a:cubicBezTo>
                  <a:close/>
                  <a:moveTo>
                    <a:pt x="22340" y="28900"/>
                  </a:moveTo>
                  <a:cubicBezTo>
                    <a:pt x="22392" y="28847"/>
                    <a:pt x="22340" y="28750"/>
                    <a:pt x="22251" y="28661"/>
                  </a:cubicBezTo>
                  <a:cubicBezTo>
                    <a:pt x="22163" y="28582"/>
                    <a:pt x="22057" y="28502"/>
                    <a:pt x="22004" y="28511"/>
                  </a:cubicBezTo>
                  <a:cubicBezTo>
                    <a:pt x="22110" y="28759"/>
                    <a:pt x="22225" y="28635"/>
                    <a:pt x="22340" y="28900"/>
                  </a:cubicBezTo>
                  <a:close/>
                  <a:moveTo>
                    <a:pt x="11859" y="16591"/>
                  </a:moveTo>
                  <a:cubicBezTo>
                    <a:pt x="11841" y="16741"/>
                    <a:pt x="11964" y="16644"/>
                    <a:pt x="11938" y="16812"/>
                  </a:cubicBezTo>
                  <a:cubicBezTo>
                    <a:pt x="11859" y="16794"/>
                    <a:pt x="11876" y="16626"/>
                    <a:pt x="11753" y="16671"/>
                  </a:cubicBezTo>
                  <a:cubicBezTo>
                    <a:pt x="11761" y="16600"/>
                    <a:pt x="11806" y="16573"/>
                    <a:pt x="11859" y="16591"/>
                  </a:cubicBezTo>
                  <a:close/>
                  <a:moveTo>
                    <a:pt x="27920" y="31204"/>
                  </a:moveTo>
                  <a:cubicBezTo>
                    <a:pt x="27885" y="31319"/>
                    <a:pt x="27699" y="31249"/>
                    <a:pt x="27531" y="31302"/>
                  </a:cubicBezTo>
                  <a:cubicBezTo>
                    <a:pt x="27470" y="31284"/>
                    <a:pt x="27549" y="31275"/>
                    <a:pt x="27646" y="31257"/>
                  </a:cubicBezTo>
                  <a:cubicBezTo>
                    <a:pt x="27743" y="31240"/>
                    <a:pt x="27867" y="31222"/>
                    <a:pt x="27920" y="31204"/>
                  </a:cubicBezTo>
                  <a:close/>
                  <a:moveTo>
                    <a:pt x="21766" y="27037"/>
                  </a:moveTo>
                  <a:cubicBezTo>
                    <a:pt x="21854" y="27187"/>
                    <a:pt x="21721" y="27143"/>
                    <a:pt x="21792" y="27266"/>
                  </a:cubicBezTo>
                  <a:cubicBezTo>
                    <a:pt x="21686" y="27240"/>
                    <a:pt x="21748" y="27046"/>
                    <a:pt x="21668" y="27028"/>
                  </a:cubicBezTo>
                  <a:cubicBezTo>
                    <a:pt x="21642" y="26878"/>
                    <a:pt x="21721" y="27143"/>
                    <a:pt x="21766" y="27037"/>
                  </a:cubicBezTo>
                  <a:close/>
                  <a:moveTo>
                    <a:pt x="21651" y="27416"/>
                  </a:moveTo>
                  <a:cubicBezTo>
                    <a:pt x="21607" y="27461"/>
                    <a:pt x="21580" y="27346"/>
                    <a:pt x="21545" y="27363"/>
                  </a:cubicBezTo>
                  <a:cubicBezTo>
                    <a:pt x="21527" y="27231"/>
                    <a:pt x="21501" y="27178"/>
                    <a:pt x="21430" y="27063"/>
                  </a:cubicBezTo>
                  <a:cubicBezTo>
                    <a:pt x="21571" y="27081"/>
                    <a:pt x="21545" y="27240"/>
                    <a:pt x="21651" y="27416"/>
                  </a:cubicBezTo>
                  <a:close/>
                  <a:moveTo>
                    <a:pt x="22569" y="28061"/>
                  </a:moveTo>
                  <a:lnTo>
                    <a:pt x="22657" y="28202"/>
                  </a:lnTo>
                  <a:cubicBezTo>
                    <a:pt x="22622" y="28193"/>
                    <a:pt x="22596" y="28185"/>
                    <a:pt x="22569" y="28202"/>
                  </a:cubicBezTo>
                  <a:lnTo>
                    <a:pt x="22604" y="28282"/>
                  </a:lnTo>
                  <a:cubicBezTo>
                    <a:pt x="22640" y="28326"/>
                    <a:pt x="22675" y="28291"/>
                    <a:pt x="22657" y="28255"/>
                  </a:cubicBezTo>
                  <a:cubicBezTo>
                    <a:pt x="22746" y="28255"/>
                    <a:pt x="22719" y="28405"/>
                    <a:pt x="22737" y="28449"/>
                  </a:cubicBezTo>
                  <a:cubicBezTo>
                    <a:pt x="22781" y="28432"/>
                    <a:pt x="22763" y="28379"/>
                    <a:pt x="22807" y="28352"/>
                  </a:cubicBezTo>
                  <a:cubicBezTo>
                    <a:pt x="22790" y="28485"/>
                    <a:pt x="22869" y="28582"/>
                    <a:pt x="22993" y="28732"/>
                  </a:cubicBezTo>
                  <a:cubicBezTo>
                    <a:pt x="22940" y="28759"/>
                    <a:pt x="22869" y="28582"/>
                    <a:pt x="22807" y="28653"/>
                  </a:cubicBezTo>
                  <a:cubicBezTo>
                    <a:pt x="22790" y="28635"/>
                    <a:pt x="22790" y="28520"/>
                    <a:pt x="22790" y="28520"/>
                  </a:cubicBezTo>
                  <a:cubicBezTo>
                    <a:pt x="22772" y="28502"/>
                    <a:pt x="22719" y="28511"/>
                    <a:pt x="22719" y="28511"/>
                  </a:cubicBezTo>
                  <a:cubicBezTo>
                    <a:pt x="22666" y="28432"/>
                    <a:pt x="22640" y="28344"/>
                    <a:pt x="22516" y="28176"/>
                  </a:cubicBezTo>
                  <a:cubicBezTo>
                    <a:pt x="22569" y="28158"/>
                    <a:pt x="22490" y="28061"/>
                    <a:pt x="22569" y="28061"/>
                  </a:cubicBezTo>
                  <a:close/>
                  <a:moveTo>
                    <a:pt x="17404" y="2790"/>
                  </a:moveTo>
                  <a:cubicBezTo>
                    <a:pt x="17412" y="2870"/>
                    <a:pt x="17245" y="2879"/>
                    <a:pt x="17183" y="2843"/>
                  </a:cubicBezTo>
                  <a:cubicBezTo>
                    <a:pt x="17192" y="2781"/>
                    <a:pt x="17298" y="2781"/>
                    <a:pt x="17404" y="2790"/>
                  </a:cubicBezTo>
                  <a:close/>
                  <a:moveTo>
                    <a:pt x="22216" y="27893"/>
                  </a:moveTo>
                  <a:cubicBezTo>
                    <a:pt x="22304" y="28052"/>
                    <a:pt x="22269" y="28229"/>
                    <a:pt x="22428" y="28229"/>
                  </a:cubicBezTo>
                  <a:cubicBezTo>
                    <a:pt x="22534" y="28361"/>
                    <a:pt x="22428" y="28370"/>
                    <a:pt x="22516" y="28485"/>
                  </a:cubicBezTo>
                  <a:cubicBezTo>
                    <a:pt x="22587" y="28635"/>
                    <a:pt x="22710" y="28626"/>
                    <a:pt x="22719" y="28767"/>
                  </a:cubicBezTo>
                  <a:cubicBezTo>
                    <a:pt x="22657" y="28759"/>
                    <a:pt x="22569" y="28653"/>
                    <a:pt x="22463" y="28511"/>
                  </a:cubicBezTo>
                  <a:cubicBezTo>
                    <a:pt x="22401" y="28414"/>
                    <a:pt x="22322" y="28291"/>
                    <a:pt x="22260" y="28167"/>
                  </a:cubicBezTo>
                  <a:cubicBezTo>
                    <a:pt x="22207" y="28052"/>
                    <a:pt x="22172" y="27937"/>
                    <a:pt x="22216" y="27893"/>
                  </a:cubicBezTo>
                  <a:close/>
                  <a:moveTo>
                    <a:pt x="22154" y="27831"/>
                  </a:moveTo>
                  <a:cubicBezTo>
                    <a:pt x="21951" y="27884"/>
                    <a:pt x="21977" y="27496"/>
                    <a:pt x="21827" y="27346"/>
                  </a:cubicBezTo>
                  <a:cubicBezTo>
                    <a:pt x="21951" y="27355"/>
                    <a:pt x="21863" y="27355"/>
                    <a:pt x="21863" y="27240"/>
                  </a:cubicBezTo>
                  <a:cubicBezTo>
                    <a:pt x="21951" y="27284"/>
                    <a:pt x="21977" y="27390"/>
                    <a:pt x="22004" y="27505"/>
                  </a:cubicBezTo>
                  <a:cubicBezTo>
                    <a:pt x="22030" y="27620"/>
                    <a:pt x="22066" y="27743"/>
                    <a:pt x="22154" y="27831"/>
                  </a:cubicBezTo>
                  <a:close/>
                  <a:moveTo>
                    <a:pt x="22101" y="28246"/>
                  </a:moveTo>
                  <a:cubicBezTo>
                    <a:pt x="22145" y="28326"/>
                    <a:pt x="22181" y="28317"/>
                    <a:pt x="22216" y="28397"/>
                  </a:cubicBezTo>
                  <a:cubicBezTo>
                    <a:pt x="22163" y="28502"/>
                    <a:pt x="22110" y="28229"/>
                    <a:pt x="22057" y="28273"/>
                  </a:cubicBezTo>
                  <a:cubicBezTo>
                    <a:pt x="22022" y="28176"/>
                    <a:pt x="21986" y="28079"/>
                    <a:pt x="21942" y="27973"/>
                  </a:cubicBezTo>
                  <a:cubicBezTo>
                    <a:pt x="21907" y="27867"/>
                    <a:pt x="21872" y="27761"/>
                    <a:pt x="21810" y="27646"/>
                  </a:cubicBezTo>
                  <a:cubicBezTo>
                    <a:pt x="21827" y="27593"/>
                    <a:pt x="21880" y="27717"/>
                    <a:pt x="21942" y="27867"/>
                  </a:cubicBezTo>
                  <a:cubicBezTo>
                    <a:pt x="22004" y="28017"/>
                    <a:pt x="22075" y="28193"/>
                    <a:pt x="22101" y="28246"/>
                  </a:cubicBezTo>
                  <a:close/>
                  <a:moveTo>
                    <a:pt x="27328" y="29324"/>
                  </a:moveTo>
                  <a:cubicBezTo>
                    <a:pt x="27311" y="29385"/>
                    <a:pt x="27302" y="29456"/>
                    <a:pt x="27284" y="29518"/>
                  </a:cubicBezTo>
                  <a:cubicBezTo>
                    <a:pt x="27267" y="29589"/>
                    <a:pt x="27240" y="29642"/>
                    <a:pt x="27187" y="29686"/>
                  </a:cubicBezTo>
                  <a:cubicBezTo>
                    <a:pt x="27178" y="29694"/>
                    <a:pt x="27152" y="29703"/>
                    <a:pt x="27134" y="29703"/>
                  </a:cubicBezTo>
                  <a:cubicBezTo>
                    <a:pt x="27108" y="29712"/>
                    <a:pt x="27081" y="29712"/>
                    <a:pt x="27055" y="29721"/>
                  </a:cubicBezTo>
                  <a:cubicBezTo>
                    <a:pt x="27019" y="29739"/>
                    <a:pt x="26913" y="29827"/>
                    <a:pt x="26807" y="29765"/>
                  </a:cubicBezTo>
                  <a:cubicBezTo>
                    <a:pt x="26754" y="29783"/>
                    <a:pt x="26719" y="29827"/>
                    <a:pt x="26666" y="29836"/>
                  </a:cubicBezTo>
                  <a:cubicBezTo>
                    <a:pt x="26251" y="29756"/>
                    <a:pt x="25951" y="29730"/>
                    <a:pt x="25695" y="29553"/>
                  </a:cubicBezTo>
                  <a:cubicBezTo>
                    <a:pt x="25730" y="29544"/>
                    <a:pt x="25765" y="29544"/>
                    <a:pt x="25810" y="29544"/>
                  </a:cubicBezTo>
                  <a:cubicBezTo>
                    <a:pt x="25818" y="29465"/>
                    <a:pt x="25748" y="29483"/>
                    <a:pt x="25677" y="29456"/>
                  </a:cubicBezTo>
                  <a:cubicBezTo>
                    <a:pt x="25686" y="29412"/>
                    <a:pt x="25651" y="29368"/>
                    <a:pt x="25624" y="29324"/>
                  </a:cubicBezTo>
                  <a:cubicBezTo>
                    <a:pt x="25589" y="29279"/>
                    <a:pt x="25545" y="29244"/>
                    <a:pt x="25501" y="29244"/>
                  </a:cubicBezTo>
                  <a:cubicBezTo>
                    <a:pt x="25545" y="29359"/>
                    <a:pt x="25589" y="29474"/>
                    <a:pt x="25677" y="29518"/>
                  </a:cubicBezTo>
                  <a:cubicBezTo>
                    <a:pt x="25536" y="29527"/>
                    <a:pt x="25483" y="29394"/>
                    <a:pt x="25324" y="29359"/>
                  </a:cubicBezTo>
                  <a:cubicBezTo>
                    <a:pt x="25421" y="29315"/>
                    <a:pt x="25297" y="29235"/>
                    <a:pt x="25439" y="29306"/>
                  </a:cubicBezTo>
                  <a:cubicBezTo>
                    <a:pt x="25412" y="29253"/>
                    <a:pt x="25333" y="29174"/>
                    <a:pt x="25289" y="29182"/>
                  </a:cubicBezTo>
                  <a:cubicBezTo>
                    <a:pt x="25253" y="29253"/>
                    <a:pt x="25359" y="29306"/>
                    <a:pt x="25271" y="29385"/>
                  </a:cubicBezTo>
                  <a:lnTo>
                    <a:pt x="25130" y="29297"/>
                  </a:lnTo>
                  <a:cubicBezTo>
                    <a:pt x="25236" y="29341"/>
                    <a:pt x="25245" y="29297"/>
                    <a:pt x="25227" y="29253"/>
                  </a:cubicBezTo>
                  <a:cubicBezTo>
                    <a:pt x="25209" y="29227"/>
                    <a:pt x="25192" y="29200"/>
                    <a:pt x="25165" y="29174"/>
                  </a:cubicBezTo>
                  <a:cubicBezTo>
                    <a:pt x="25139" y="29156"/>
                    <a:pt x="25112" y="29138"/>
                    <a:pt x="25086" y="29138"/>
                  </a:cubicBezTo>
                  <a:cubicBezTo>
                    <a:pt x="25059" y="29174"/>
                    <a:pt x="25139" y="29191"/>
                    <a:pt x="25147" y="29218"/>
                  </a:cubicBezTo>
                  <a:cubicBezTo>
                    <a:pt x="25183" y="29306"/>
                    <a:pt x="24997" y="29121"/>
                    <a:pt x="24900" y="29112"/>
                  </a:cubicBezTo>
                  <a:cubicBezTo>
                    <a:pt x="24900" y="29076"/>
                    <a:pt x="24865" y="29041"/>
                    <a:pt x="24900" y="29006"/>
                  </a:cubicBezTo>
                  <a:cubicBezTo>
                    <a:pt x="24838" y="28997"/>
                    <a:pt x="24803" y="28953"/>
                    <a:pt x="24768" y="28891"/>
                  </a:cubicBezTo>
                  <a:cubicBezTo>
                    <a:pt x="24732" y="28838"/>
                    <a:pt x="24715" y="28759"/>
                    <a:pt x="24679" y="28714"/>
                  </a:cubicBezTo>
                  <a:cubicBezTo>
                    <a:pt x="24830" y="28803"/>
                    <a:pt x="24997" y="28909"/>
                    <a:pt x="25103" y="28794"/>
                  </a:cubicBezTo>
                  <a:cubicBezTo>
                    <a:pt x="25130" y="28820"/>
                    <a:pt x="25094" y="28856"/>
                    <a:pt x="25121" y="28873"/>
                  </a:cubicBezTo>
                  <a:cubicBezTo>
                    <a:pt x="25209" y="28917"/>
                    <a:pt x="25130" y="28812"/>
                    <a:pt x="25183" y="28794"/>
                  </a:cubicBezTo>
                  <a:cubicBezTo>
                    <a:pt x="25271" y="28873"/>
                    <a:pt x="25315" y="28856"/>
                    <a:pt x="25395" y="28909"/>
                  </a:cubicBezTo>
                  <a:cubicBezTo>
                    <a:pt x="25377" y="28988"/>
                    <a:pt x="25315" y="28909"/>
                    <a:pt x="25271" y="28882"/>
                  </a:cubicBezTo>
                  <a:cubicBezTo>
                    <a:pt x="25218" y="28926"/>
                    <a:pt x="25253" y="28970"/>
                    <a:pt x="25315" y="28997"/>
                  </a:cubicBezTo>
                  <a:cubicBezTo>
                    <a:pt x="25368" y="29023"/>
                    <a:pt x="25439" y="29032"/>
                    <a:pt x="25465" y="29015"/>
                  </a:cubicBezTo>
                  <a:cubicBezTo>
                    <a:pt x="25554" y="29059"/>
                    <a:pt x="25483" y="29121"/>
                    <a:pt x="25598" y="29147"/>
                  </a:cubicBezTo>
                  <a:cubicBezTo>
                    <a:pt x="25633" y="29138"/>
                    <a:pt x="25677" y="29129"/>
                    <a:pt x="25712" y="29121"/>
                  </a:cubicBezTo>
                  <a:cubicBezTo>
                    <a:pt x="25739" y="29068"/>
                    <a:pt x="25633" y="29076"/>
                    <a:pt x="25633" y="29076"/>
                  </a:cubicBezTo>
                  <a:cubicBezTo>
                    <a:pt x="25607" y="29059"/>
                    <a:pt x="25615" y="29015"/>
                    <a:pt x="25589" y="28988"/>
                  </a:cubicBezTo>
                  <a:cubicBezTo>
                    <a:pt x="25545" y="28970"/>
                    <a:pt x="25448" y="28962"/>
                    <a:pt x="25386" y="28873"/>
                  </a:cubicBezTo>
                  <a:cubicBezTo>
                    <a:pt x="25615" y="28988"/>
                    <a:pt x="25863" y="29085"/>
                    <a:pt x="26101" y="29147"/>
                  </a:cubicBezTo>
                  <a:cubicBezTo>
                    <a:pt x="26030" y="29244"/>
                    <a:pt x="26004" y="29315"/>
                    <a:pt x="26004" y="29394"/>
                  </a:cubicBezTo>
                  <a:cubicBezTo>
                    <a:pt x="26075" y="29447"/>
                    <a:pt x="26092" y="29385"/>
                    <a:pt x="26172" y="29430"/>
                  </a:cubicBezTo>
                  <a:cubicBezTo>
                    <a:pt x="26251" y="29430"/>
                    <a:pt x="26119" y="29359"/>
                    <a:pt x="26189" y="29297"/>
                  </a:cubicBezTo>
                  <a:lnTo>
                    <a:pt x="26313" y="29332"/>
                  </a:lnTo>
                  <a:cubicBezTo>
                    <a:pt x="26339" y="29218"/>
                    <a:pt x="26269" y="29218"/>
                    <a:pt x="26163" y="29200"/>
                  </a:cubicBezTo>
                  <a:cubicBezTo>
                    <a:pt x="26207" y="29165"/>
                    <a:pt x="26278" y="29165"/>
                    <a:pt x="26348" y="29182"/>
                  </a:cubicBezTo>
                  <a:cubicBezTo>
                    <a:pt x="26419" y="29200"/>
                    <a:pt x="26498" y="29209"/>
                    <a:pt x="26560" y="29200"/>
                  </a:cubicBezTo>
                  <a:cubicBezTo>
                    <a:pt x="26542" y="29218"/>
                    <a:pt x="26525" y="29244"/>
                    <a:pt x="26516" y="29279"/>
                  </a:cubicBezTo>
                  <a:cubicBezTo>
                    <a:pt x="26578" y="29297"/>
                    <a:pt x="26595" y="29253"/>
                    <a:pt x="26648" y="29244"/>
                  </a:cubicBezTo>
                  <a:cubicBezTo>
                    <a:pt x="26640" y="29218"/>
                    <a:pt x="26631" y="29200"/>
                    <a:pt x="26604" y="29191"/>
                  </a:cubicBezTo>
                  <a:cubicBezTo>
                    <a:pt x="26719" y="29121"/>
                    <a:pt x="26878" y="29156"/>
                    <a:pt x="27002" y="29112"/>
                  </a:cubicBezTo>
                  <a:cubicBezTo>
                    <a:pt x="26984" y="29156"/>
                    <a:pt x="26984" y="29182"/>
                    <a:pt x="27028" y="29191"/>
                  </a:cubicBezTo>
                  <a:cubicBezTo>
                    <a:pt x="27072" y="29218"/>
                    <a:pt x="27099" y="29103"/>
                    <a:pt x="27063" y="29094"/>
                  </a:cubicBezTo>
                  <a:cubicBezTo>
                    <a:pt x="27063" y="29032"/>
                    <a:pt x="27134" y="29068"/>
                    <a:pt x="27169" y="29050"/>
                  </a:cubicBezTo>
                  <a:cubicBezTo>
                    <a:pt x="27196" y="29094"/>
                    <a:pt x="27222" y="29147"/>
                    <a:pt x="27249" y="29200"/>
                  </a:cubicBezTo>
                  <a:cubicBezTo>
                    <a:pt x="27267" y="29244"/>
                    <a:pt x="27293" y="29297"/>
                    <a:pt x="27328" y="29324"/>
                  </a:cubicBezTo>
                  <a:close/>
                  <a:moveTo>
                    <a:pt x="25492" y="29209"/>
                  </a:moveTo>
                  <a:cubicBezTo>
                    <a:pt x="25536" y="29147"/>
                    <a:pt x="25359" y="28988"/>
                    <a:pt x="25297" y="29059"/>
                  </a:cubicBezTo>
                  <a:cubicBezTo>
                    <a:pt x="25350" y="29138"/>
                    <a:pt x="25403" y="29121"/>
                    <a:pt x="25492" y="29209"/>
                  </a:cubicBezTo>
                  <a:close/>
                  <a:moveTo>
                    <a:pt x="25986" y="29421"/>
                  </a:moveTo>
                  <a:cubicBezTo>
                    <a:pt x="25933" y="29324"/>
                    <a:pt x="25907" y="29315"/>
                    <a:pt x="25986" y="29191"/>
                  </a:cubicBezTo>
                  <a:cubicBezTo>
                    <a:pt x="25871" y="29112"/>
                    <a:pt x="25889" y="29324"/>
                    <a:pt x="25845" y="29306"/>
                  </a:cubicBezTo>
                  <a:cubicBezTo>
                    <a:pt x="25845" y="29262"/>
                    <a:pt x="25792" y="29218"/>
                    <a:pt x="25730" y="29200"/>
                  </a:cubicBezTo>
                  <a:cubicBezTo>
                    <a:pt x="25677" y="29174"/>
                    <a:pt x="25615" y="29174"/>
                    <a:pt x="25580" y="29235"/>
                  </a:cubicBezTo>
                  <a:cubicBezTo>
                    <a:pt x="25651" y="29306"/>
                    <a:pt x="25668" y="29235"/>
                    <a:pt x="25712" y="29244"/>
                  </a:cubicBezTo>
                  <a:cubicBezTo>
                    <a:pt x="25810" y="29315"/>
                    <a:pt x="25854" y="29483"/>
                    <a:pt x="25986" y="29421"/>
                  </a:cubicBezTo>
                  <a:close/>
                  <a:moveTo>
                    <a:pt x="26587" y="29421"/>
                  </a:moveTo>
                  <a:cubicBezTo>
                    <a:pt x="26498" y="29368"/>
                    <a:pt x="26463" y="29403"/>
                    <a:pt x="26401" y="29412"/>
                  </a:cubicBezTo>
                  <a:cubicBezTo>
                    <a:pt x="26366" y="29421"/>
                    <a:pt x="26242" y="29332"/>
                    <a:pt x="26260" y="29430"/>
                  </a:cubicBezTo>
                  <a:cubicBezTo>
                    <a:pt x="26251" y="29456"/>
                    <a:pt x="26286" y="29465"/>
                    <a:pt x="26313" y="29474"/>
                  </a:cubicBezTo>
                  <a:cubicBezTo>
                    <a:pt x="26348" y="29483"/>
                    <a:pt x="26375" y="29491"/>
                    <a:pt x="26375" y="29518"/>
                  </a:cubicBezTo>
                  <a:cubicBezTo>
                    <a:pt x="26410" y="29456"/>
                    <a:pt x="26445" y="29447"/>
                    <a:pt x="26481" y="29447"/>
                  </a:cubicBezTo>
                  <a:cubicBezTo>
                    <a:pt x="26516" y="29447"/>
                    <a:pt x="26551" y="29456"/>
                    <a:pt x="26587" y="29421"/>
                  </a:cubicBezTo>
                  <a:close/>
                  <a:moveTo>
                    <a:pt x="26507" y="29571"/>
                  </a:moveTo>
                  <a:cubicBezTo>
                    <a:pt x="26481" y="29642"/>
                    <a:pt x="26551" y="29650"/>
                    <a:pt x="26604" y="29668"/>
                  </a:cubicBezTo>
                  <a:cubicBezTo>
                    <a:pt x="26640" y="29580"/>
                    <a:pt x="26578" y="29580"/>
                    <a:pt x="26507" y="29571"/>
                  </a:cubicBezTo>
                  <a:close/>
                  <a:moveTo>
                    <a:pt x="26719" y="29394"/>
                  </a:moveTo>
                  <a:cubicBezTo>
                    <a:pt x="26657" y="29377"/>
                    <a:pt x="26640" y="29421"/>
                    <a:pt x="26604" y="29456"/>
                  </a:cubicBezTo>
                  <a:cubicBezTo>
                    <a:pt x="26640" y="29465"/>
                    <a:pt x="26648" y="29500"/>
                    <a:pt x="26710" y="29491"/>
                  </a:cubicBezTo>
                  <a:close/>
                  <a:moveTo>
                    <a:pt x="26799" y="29315"/>
                  </a:moveTo>
                  <a:cubicBezTo>
                    <a:pt x="26781" y="29332"/>
                    <a:pt x="26719" y="29500"/>
                    <a:pt x="26807" y="29474"/>
                  </a:cubicBezTo>
                  <a:cubicBezTo>
                    <a:pt x="26852" y="29483"/>
                    <a:pt x="26869" y="29288"/>
                    <a:pt x="26799" y="29315"/>
                  </a:cubicBezTo>
                  <a:close/>
                  <a:moveTo>
                    <a:pt x="27108" y="29218"/>
                  </a:moveTo>
                  <a:cubicBezTo>
                    <a:pt x="27125" y="29218"/>
                    <a:pt x="27116" y="29182"/>
                    <a:pt x="27081" y="29191"/>
                  </a:cubicBezTo>
                  <a:cubicBezTo>
                    <a:pt x="27081" y="29279"/>
                    <a:pt x="27116" y="29315"/>
                    <a:pt x="27169" y="29315"/>
                  </a:cubicBezTo>
                  <a:cubicBezTo>
                    <a:pt x="27187" y="29227"/>
                    <a:pt x="27099" y="29288"/>
                    <a:pt x="27108" y="29218"/>
                  </a:cubicBezTo>
                  <a:close/>
                  <a:moveTo>
                    <a:pt x="12335" y="19434"/>
                  </a:moveTo>
                  <a:cubicBezTo>
                    <a:pt x="12318" y="19346"/>
                    <a:pt x="12194" y="19196"/>
                    <a:pt x="12274" y="19152"/>
                  </a:cubicBezTo>
                  <a:cubicBezTo>
                    <a:pt x="12318" y="19214"/>
                    <a:pt x="12327" y="19267"/>
                    <a:pt x="12344" y="19311"/>
                  </a:cubicBezTo>
                  <a:cubicBezTo>
                    <a:pt x="12353" y="19355"/>
                    <a:pt x="12371" y="19399"/>
                    <a:pt x="12415" y="19461"/>
                  </a:cubicBezTo>
                  <a:cubicBezTo>
                    <a:pt x="12388" y="19470"/>
                    <a:pt x="12371" y="19417"/>
                    <a:pt x="12335" y="19434"/>
                  </a:cubicBezTo>
                  <a:close/>
                  <a:moveTo>
                    <a:pt x="12379" y="19293"/>
                  </a:moveTo>
                  <a:cubicBezTo>
                    <a:pt x="12379" y="19231"/>
                    <a:pt x="12415" y="19249"/>
                    <a:pt x="12459" y="19293"/>
                  </a:cubicBezTo>
                  <a:cubicBezTo>
                    <a:pt x="12503" y="19328"/>
                    <a:pt x="12538" y="19390"/>
                    <a:pt x="12521" y="19425"/>
                  </a:cubicBezTo>
                  <a:cubicBezTo>
                    <a:pt x="12450" y="19434"/>
                    <a:pt x="12477" y="19275"/>
                    <a:pt x="12379" y="19293"/>
                  </a:cubicBezTo>
                  <a:close/>
                  <a:moveTo>
                    <a:pt x="13130" y="19982"/>
                  </a:moveTo>
                  <a:cubicBezTo>
                    <a:pt x="13112" y="20008"/>
                    <a:pt x="13024" y="20008"/>
                    <a:pt x="12936" y="19982"/>
                  </a:cubicBezTo>
                  <a:cubicBezTo>
                    <a:pt x="12856" y="19955"/>
                    <a:pt x="12777" y="19893"/>
                    <a:pt x="12786" y="19805"/>
                  </a:cubicBezTo>
                  <a:cubicBezTo>
                    <a:pt x="12733" y="19779"/>
                    <a:pt x="12671" y="19761"/>
                    <a:pt x="12618" y="19717"/>
                  </a:cubicBezTo>
                  <a:cubicBezTo>
                    <a:pt x="12627" y="19690"/>
                    <a:pt x="12644" y="19708"/>
                    <a:pt x="12653" y="19717"/>
                  </a:cubicBezTo>
                  <a:cubicBezTo>
                    <a:pt x="12680" y="19699"/>
                    <a:pt x="12662" y="19690"/>
                    <a:pt x="12653" y="19673"/>
                  </a:cubicBezTo>
                  <a:cubicBezTo>
                    <a:pt x="12733" y="19664"/>
                    <a:pt x="12777" y="19761"/>
                    <a:pt x="12830" y="19832"/>
                  </a:cubicBezTo>
                  <a:cubicBezTo>
                    <a:pt x="12892" y="19902"/>
                    <a:pt x="12953" y="19955"/>
                    <a:pt x="13006" y="19876"/>
                  </a:cubicBezTo>
                  <a:cubicBezTo>
                    <a:pt x="13095" y="19902"/>
                    <a:pt x="13059" y="19955"/>
                    <a:pt x="13130" y="19982"/>
                  </a:cubicBezTo>
                  <a:close/>
                  <a:moveTo>
                    <a:pt x="12212" y="19072"/>
                  </a:moveTo>
                  <a:cubicBezTo>
                    <a:pt x="12185" y="18993"/>
                    <a:pt x="12159" y="18949"/>
                    <a:pt x="12123" y="18913"/>
                  </a:cubicBezTo>
                  <a:cubicBezTo>
                    <a:pt x="12088" y="18878"/>
                    <a:pt x="12062" y="18834"/>
                    <a:pt x="12044" y="18746"/>
                  </a:cubicBezTo>
                  <a:cubicBezTo>
                    <a:pt x="12097" y="18737"/>
                    <a:pt x="12132" y="18781"/>
                    <a:pt x="12159" y="18843"/>
                  </a:cubicBezTo>
                  <a:cubicBezTo>
                    <a:pt x="12185" y="18896"/>
                    <a:pt x="12221" y="18966"/>
                    <a:pt x="12256" y="18975"/>
                  </a:cubicBezTo>
                  <a:cubicBezTo>
                    <a:pt x="12256" y="19037"/>
                    <a:pt x="12247" y="19205"/>
                    <a:pt x="12150" y="19134"/>
                  </a:cubicBezTo>
                  <a:cubicBezTo>
                    <a:pt x="12115" y="19152"/>
                    <a:pt x="12150" y="19178"/>
                    <a:pt x="12185" y="19196"/>
                  </a:cubicBezTo>
                  <a:cubicBezTo>
                    <a:pt x="12212" y="19222"/>
                    <a:pt x="12247" y="19240"/>
                    <a:pt x="12212" y="19267"/>
                  </a:cubicBezTo>
                  <a:cubicBezTo>
                    <a:pt x="12115" y="19311"/>
                    <a:pt x="12070" y="19152"/>
                    <a:pt x="12062" y="19055"/>
                  </a:cubicBezTo>
                  <a:cubicBezTo>
                    <a:pt x="12132" y="18993"/>
                    <a:pt x="12159" y="19081"/>
                    <a:pt x="12212" y="19072"/>
                  </a:cubicBezTo>
                  <a:close/>
                  <a:moveTo>
                    <a:pt x="12591" y="19920"/>
                  </a:moveTo>
                  <a:cubicBezTo>
                    <a:pt x="12565" y="19876"/>
                    <a:pt x="12530" y="19840"/>
                    <a:pt x="12503" y="19805"/>
                  </a:cubicBezTo>
                  <a:cubicBezTo>
                    <a:pt x="12477" y="19770"/>
                    <a:pt x="12450" y="19743"/>
                    <a:pt x="12424" y="19708"/>
                  </a:cubicBezTo>
                  <a:cubicBezTo>
                    <a:pt x="12397" y="19682"/>
                    <a:pt x="12371" y="19646"/>
                    <a:pt x="12344" y="19611"/>
                  </a:cubicBezTo>
                  <a:cubicBezTo>
                    <a:pt x="12318" y="19576"/>
                    <a:pt x="12291" y="19531"/>
                    <a:pt x="12265" y="19470"/>
                  </a:cubicBezTo>
                  <a:cubicBezTo>
                    <a:pt x="12388" y="19434"/>
                    <a:pt x="12485" y="19531"/>
                    <a:pt x="12591" y="19646"/>
                  </a:cubicBezTo>
                  <a:cubicBezTo>
                    <a:pt x="12547" y="19752"/>
                    <a:pt x="12494" y="19549"/>
                    <a:pt x="12450" y="19602"/>
                  </a:cubicBezTo>
                  <a:cubicBezTo>
                    <a:pt x="12441" y="19673"/>
                    <a:pt x="12494" y="19717"/>
                    <a:pt x="12538" y="19761"/>
                  </a:cubicBezTo>
                  <a:cubicBezTo>
                    <a:pt x="12583" y="19805"/>
                    <a:pt x="12627" y="19849"/>
                    <a:pt x="12591" y="19920"/>
                  </a:cubicBezTo>
                  <a:close/>
                  <a:moveTo>
                    <a:pt x="21306" y="23584"/>
                  </a:moveTo>
                  <a:cubicBezTo>
                    <a:pt x="21342" y="23549"/>
                    <a:pt x="21404" y="23637"/>
                    <a:pt x="21377" y="23540"/>
                  </a:cubicBezTo>
                  <a:cubicBezTo>
                    <a:pt x="21474" y="23575"/>
                    <a:pt x="21430" y="23787"/>
                    <a:pt x="21368" y="23787"/>
                  </a:cubicBezTo>
                  <a:cubicBezTo>
                    <a:pt x="21351" y="23717"/>
                    <a:pt x="21333" y="23646"/>
                    <a:pt x="21306" y="23584"/>
                  </a:cubicBezTo>
                  <a:close/>
                  <a:moveTo>
                    <a:pt x="11920" y="18507"/>
                  </a:moveTo>
                  <a:cubicBezTo>
                    <a:pt x="11964" y="18595"/>
                    <a:pt x="11920" y="18701"/>
                    <a:pt x="12026" y="18869"/>
                  </a:cubicBezTo>
                  <a:cubicBezTo>
                    <a:pt x="11964" y="18878"/>
                    <a:pt x="11956" y="18701"/>
                    <a:pt x="11876" y="18754"/>
                  </a:cubicBezTo>
                  <a:cubicBezTo>
                    <a:pt x="11876" y="18657"/>
                    <a:pt x="11823" y="18507"/>
                    <a:pt x="11920" y="18507"/>
                  </a:cubicBezTo>
                  <a:close/>
                  <a:moveTo>
                    <a:pt x="12088" y="16944"/>
                  </a:moveTo>
                  <a:cubicBezTo>
                    <a:pt x="12150" y="16988"/>
                    <a:pt x="12176" y="17359"/>
                    <a:pt x="12097" y="17465"/>
                  </a:cubicBezTo>
                  <a:cubicBezTo>
                    <a:pt x="11991" y="17509"/>
                    <a:pt x="12088" y="17395"/>
                    <a:pt x="12088" y="17350"/>
                  </a:cubicBezTo>
                  <a:cubicBezTo>
                    <a:pt x="12097" y="17236"/>
                    <a:pt x="12062" y="17050"/>
                    <a:pt x="12088" y="16944"/>
                  </a:cubicBezTo>
                  <a:close/>
                  <a:moveTo>
                    <a:pt x="12918" y="20132"/>
                  </a:moveTo>
                  <a:cubicBezTo>
                    <a:pt x="13112" y="20247"/>
                    <a:pt x="13024" y="19999"/>
                    <a:pt x="13218" y="20123"/>
                  </a:cubicBezTo>
                  <a:cubicBezTo>
                    <a:pt x="13165" y="20176"/>
                    <a:pt x="13068" y="20150"/>
                    <a:pt x="13024" y="20229"/>
                  </a:cubicBezTo>
                  <a:cubicBezTo>
                    <a:pt x="12892" y="20150"/>
                    <a:pt x="12715" y="20114"/>
                    <a:pt x="12759" y="19991"/>
                  </a:cubicBezTo>
                  <a:cubicBezTo>
                    <a:pt x="12830" y="20070"/>
                    <a:pt x="13051" y="20088"/>
                    <a:pt x="12918" y="20132"/>
                  </a:cubicBezTo>
                  <a:close/>
                  <a:moveTo>
                    <a:pt x="12159" y="17660"/>
                  </a:moveTo>
                  <a:cubicBezTo>
                    <a:pt x="12229" y="17748"/>
                    <a:pt x="12194" y="18004"/>
                    <a:pt x="12238" y="18145"/>
                  </a:cubicBezTo>
                  <a:cubicBezTo>
                    <a:pt x="12159" y="17986"/>
                    <a:pt x="12132" y="17810"/>
                    <a:pt x="12159" y="17660"/>
                  </a:cubicBezTo>
                  <a:close/>
                  <a:moveTo>
                    <a:pt x="11964" y="18110"/>
                  </a:moveTo>
                  <a:cubicBezTo>
                    <a:pt x="11929" y="18207"/>
                    <a:pt x="11991" y="18216"/>
                    <a:pt x="11973" y="18339"/>
                  </a:cubicBezTo>
                  <a:cubicBezTo>
                    <a:pt x="11920" y="18339"/>
                    <a:pt x="11929" y="18198"/>
                    <a:pt x="11867" y="18198"/>
                  </a:cubicBezTo>
                  <a:cubicBezTo>
                    <a:pt x="11876" y="18145"/>
                    <a:pt x="11912" y="18119"/>
                    <a:pt x="11964" y="18110"/>
                  </a:cubicBezTo>
                  <a:close/>
                  <a:moveTo>
                    <a:pt x="11823" y="17059"/>
                  </a:moveTo>
                  <a:cubicBezTo>
                    <a:pt x="11894" y="17077"/>
                    <a:pt x="11912" y="17006"/>
                    <a:pt x="11903" y="16891"/>
                  </a:cubicBezTo>
                  <a:cubicBezTo>
                    <a:pt x="12026" y="16997"/>
                    <a:pt x="11885" y="17227"/>
                    <a:pt x="11964" y="17395"/>
                  </a:cubicBezTo>
                  <a:cubicBezTo>
                    <a:pt x="11929" y="17430"/>
                    <a:pt x="11859" y="17430"/>
                    <a:pt x="11859" y="17518"/>
                  </a:cubicBezTo>
                  <a:cubicBezTo>
                    <a:pt x="11885" y="17633"/>
                    <a:pt x="11912" y="17474"/>
                    <a:pt x="11964" y="17509"/>
                  </a:cubicBezTo>
                  <a:cubicBezTo>
                    <a:pt x="11947" y="17545"/>
                    <a:pt x="11938" y="17607"/>
                    <a:pt x="11947" y="17668"/>
                  </a:cubicBezTo>
                  <a:cubicBezTo>
                    <a:pt x="11903" y="17713"/>
                    <a:pt x="11850" y="17554"/>
                    <a:pt x="11841" y="17677"/>
                  </a:cubicBezTo>
                  <a:cubicBezTo>
                    <a:pt x="11806" y="17668"/>
                    <a:pt x="11735" y="17474"/>
                    <a:pt x="11806" y="17439"/>
                  </a:cubicBezTo>
                  <a:cubicBezTo>
                    <a:pt x="11797" y="17350"/>
                    <a:pt x="11726" y="17386"/>
                    <a:pt x="11744" y="17271"/>
                  </a:cubicBezTo>
                  <a:cubicBezTo>
                    <a:pt x="11806" y="17253"/>
                    <a:pt x="11797" y="17333"/>
                    <a:pt x="11806" y="17395"/>
                  </a:cubicBezTo>
                  <a:cubicBezTo>
                    <a:pt x="11841" y="17403"/>
                    <a:pt x="11850" y="17359"/>
                    <a:pt x="11876" y="17350"/>
                  </a:cubicBezTo>
                  <a:cubicBezTo>
                    <a:pt x="11832" y="17200"/>
                    <a:pt x="11717" y="17156"/>
                    <a:pt x="11717" y="16935"/>
                  </a:cubicBezTo>
                  <a:cubicBezTo>
                    <a:pt x="11841" y="17041"/>
                    <a:pt x="11770" y="16874"/>
                    <a:pt x="11753" y="16759"/>
                  </a:cubicBezTo>
                  <a:cubicBezTo>
                    <a:pt x="11797" y="16759"/>
                    <a:pt x="11806" y="16812"/>
                    <a:pt x="11859" y="16803"/>
                  </a:cubicBezTo>
                  <a:cubicBezTo>
                    <a:pt x="11876" y="16935"/>
                    <a:pt x="11806" y="16927"/>
                    <a:pt x="11823" y="17059"/>
                  </a:cubicBezTo>
                  <a:close/>
                  <a:moveTo>
                    <a:pt x="12353" y="18481"/>
                  </a:moveTo>
                  <a:cubicBezTo>
                    <a:pt x="12318" y="18578"/>
                    <a:pt x="12406" y="18693"/>
                    <a:pt x="12450" y="18807"/>
                  </a:cubicBezTo>
                  <a:cubicBezTo>
                    <a:pt x="12468" y="18852"/>
                    <a:pt x="12450" y="18878"/>
                    <a:pt x="12468" y="18931"/>
                  </a:cubicBezTo>
                  <a:cubicBezTo>
                    <a:pt x="12494" y="18984"/>
                    <a:pt x="12521" y="18984"/>
                    <a:pt x="12538" y="19037"/>
                  </a:cubicBezTo>
                  <a:cubicBezTo>
                    <a:pt x="12636" y="19249"/>
                    <a:pt x="12794" y="19487"/>
                    <a:pt x="12998" y="19637"/>
                  </a:cubicBezTo>
                  <a:cubicBezTo>
                    <a:pt x="12953" y="19690"/>
                    <a:pt x="12909" y="19673"/>
                    <a:pt x="12874" y="19637"/>
                  </a:cubicBezTo>
                  <a:cubicBezTo>
                    <a:pt x="12839" y="19593"/>
                    <a:pt x="12812" y="19540"/>
                    <a:pt x="12794" y="19514"/>
                  </a:cubicBezTo>
                  <a:cubicBezTo>
                    <a:pt x="12768" y="19487"/>
                    <a:pt x="12733" y="19470"/>
                    <a:pt x="12697" y="19452"/>
                  </a:cubicBezTo>
                  <a:cubicBezTo>
                    <a:pt x="12671" y="19443"/>
                    <a:pt x="12653" y="19417"/>
                    <a:pt x="12653" y="19373"/>
                  </a:cubicBezTo>
                  <a:cubicBezTo>
                    <a:pt x="12627" y="19355"/>
                    <a:pt x="12591" y="19381"/>
                    <a:pt x="12609" y="19408"/>
                  </a:cubicBezTo>
                  <a:cubicBezTo>
                    <a:pt x="12530" y="19425"/>
                    <a:pt x="12547" y="19284"/>
                    <a:pt x="12609" y="19267"/>
                  </a:cubicBezTo>
                  <a:cubicBezTo>
                    <a:pt x="12450" y="19063"/>
                    <a:pt x="12415" y="18860"/>
                    <a:pt x="12300" y="18675"/>
                  </a:cubicBezTo>
                  <a:cubicBezTo>
                    <a:pt x="12309" y="18604"/>
                    <a:pt x="12291" y="18516"/>
                    <a:pt x="12353" y="18481"/>
                  </a:cubicBezTo>
                  <a:close/>
                  <a:moveTo>
                    <a:pt x="21483" y="24026"/>
                  </a:moveTo>
                  <a:cubicBezTo>
                    <a:pt x="21518" y="23849"/>
                    <a:pt x="21633" y="24326"/>
                    <a:pt x="21615" y="24450"/>
                  </a:cubicBezTo>
                  <a:cubicBezTo>
                    <a:pt x="21536" y="24450"/>
                    <a:pt x="21562" y="24026"/>
                    <a:pt x="21483" y="24026"/>
                  </a:cubicBezTo>
                  <a:close/>
                  <a:moveTo>
                    <a:pt x="20953" y="24776"/>
                  </a:moveTo>
                  <a:cubicBezTo>
                    <a:pt x="20944" y="24697"/>
                    <a:pt x="20989" y="24600"/>
                    <a:pt x="20953" y="24511"/>
                  </a:cubicBezTo>
                  <a:cubicBezTo>
                    <a:pt x="21006" y="24485"/>
                    <a:pt x="21006" y="24564"/>
                    <a:pt x="21006" y="24635"/>
                  </a:cubicBezTo>
                  <a:cubicBezTo>
                    <a:pt x="20997" y="24715"/>
                    <a:pt x="20980" y="24794"/>
                    <a:pt x="20980" y="24776"/>
                  </a:cubicBezTo>
                  <a:cubicBezTo>
                    <a:pt x="20980" y="24812"/>
                    <a:pt x="21042" y="24979"/>
                    <a:pt x="21077" y="25121"/>
                  </a:cubicBezTo>
                  <a:cubicBezTo>
                    <a:pt x="21103" y="25244"/>
                    <a:pt x="21094" y="25359"/>
                    <a:pt x="21147" y="25465"/>
                  </a:cubicBezTo>
                  <a:cubicBezTo>
                    <a:pt x="21103" y="25483"/>
                    <a:pt x="21112" y="25553"/>
                    <a:pt x="21139" y="25650"/>
                  </a:cubicBezTo>
                  <a:cubicBezTo>
                    <a:pt x="21033" y="25527"/>
                    <a:pt x="21086" y="25333"/>
                    <a:pt x="21050" y="25121"/>
                  </a:cubicBezTo>
                  <a:cubicBezTo>
                    <a:pt x="21024" y="24988"/>
                    <a:pt x="20962" y="24891"/>
                    <a:pt x="20953" y="24776"/>
                  </a:cubicBezTo>
                  <a:close/>
                  <a:moveTo>
                    <a:pt x="21359" y="24238"/>
                  </a:moveTo>
                  <a:cubicBezTo>
                    <a:pt x="21289" y="24300"/>
                    <a:pt x="21298" y="24079"/>
                    <a:pt x="21218" y="24185"/>
                  </a:cubicBezTo>
                  <a:cubicBezTo>
                    <a:pt x="21200" y="24105"/>
                    <a:pt x="21209" y="24052"/>
                    <a:pt x="21236" y="24017"/>
                  </a:cubicBezTo>
                  <a:cubicBezTo>
                    <a:pt x="21280" y="24096"/>
                    <a:pt x="21351" y="24035"/>
                    <a:pt x="21359" y="24238"/>
                  </a:cubicBezTo>
                  <a:close/>
                  <a:moveTo>
                    <a:pt x="21236" y="24017"/>
                  </a:moveTo>
                  <a:cubicBezTo>
                    <a:pt x="21209" y="23876"/>
                    <a:pt x="21094" y="24149"/>
                    <a:pt x="21086" y="23929"/>
                  </a:cubicBezTo>
                  <a:cubicBezTo>
                    <a:pt x="21130" y="23840"/>
                    <a:pt x="21218" y="24026"/>
                    <a:pt x="21200" y="23867"/>
                  </a:cubicBezTo>
                  <a:cubicBezTo>
                    <a:pt x="21262" y="23858"/>
                    <a:pt x="21298" y="23973"/>
                    <a:pt x="21236" y="24017"/>
                  </a:cubicBezTo>
                  <a:close/>
                  <a:moveTo>
                    <a:pt x="20874" y="24361"/>
                  </a:moveTo>
                  <a:cubicBezTo>
                    <a:pt x="20900" y="24485"/>
                    <a:pt x="20821" y="24547"/>
                    <a:pt x="20891" y="24617"/>
                  </a:cubicBezTo>
                  <a:cubicBezTo>
                    <a:pt x="20891" y="24750"/>
                    <a:pt x="20715" y="24326"/>
                    <a:pt x="20874" y="24361"/>
                  </a:cubicBezTo>
                  <a:close/>
                  <a:moveTo>
                    <a:pt x="15108" y="20291"/>
                  </a:moveTo>
                  <a:cubicBezTo>
                    <a:pt x="15284" y="20335"/>
                    <a:pt x="15258" y="20379"/>
                    <a:pt x="15399" y="20388"/>
                  </a:cubicBezTo>
                  <a:cubicBezTo>
                    <a:pt x="15355" y="20529"/>
                    <a:pt x="15161" y="20273"/>
                    <a:pt x="15143" y="20441"/>
                  </a:cubicBezTo>
                  <a:cubicBezTo>
                    <a:pt x="14993" y="20414"/>
                    <a:pt x="15108" y="20344"/>
                    <a:pt x="15108" y="20291"/>
                  </a:cubicBezTo>
                  <a:close/>
                  <a:moveTo>
                    <a:pt x="19744" y="21801"/>
                  </a:moveTo>
                  <a:cubicBezTo>
                    <a:pt x="19805" y="21801"/>
                    <a:pt x="19867" y="21810"/>
                    <a:pt x="19938" y="21836"/>
                  </a:cubicBezTo>
                  <a:cubicBezTo>
                    <a:pt x="20044" y="21862"/>
                    <a:pt x="20141" y="21898"/>
                    <a:pt x="20238" y="21942"/>
                  </a:cubicBezTo>
                  <a:cubicBezTo>
                    <a:pt x="20441" y="22021"/>
                    <a:pt x="20635" y="22110"/>
                    <a:pt x="20803" y="22180"/>
                  </a:cubicBezTo>
                  <a:cubicBezTo>
                    <a:pt x="21077" y="22286"/>
                    <a:pt x="21280" y="22313"/>
                    <a:pt x="21404" y="22472"/>
                  </a:cubicBezTo>
                  <a:cubicBezTo>
                    <a:pt x="21386" y="22498"/>
                    <a:pt x="21333" y="22463"/>
                    <a:pt x="21262" y="22419"/>
                  </a:cubicBezTo>
                  <a:cubicBezTo>
                    <a:pt x="21192" y="22375"/>
                    <a:pt x="21112" y="22322"/>
                    <a:pt x="21042" y="22295"/>
                  </a:cubicBezTo>
                  <a:cubicBezTo>
                    <a:pt x="20927" y="22242"/>
                    <a:pt x="20812" y="22233"/>
                    <a:pt x="20715" y="22198"/>
                  </a:cubicBezTo>
                  <a:cubicBezTo>
                    <a:pt x="20618" y="22163"/>
                    <a:pt x="20635" y="22136"/>
                    <a:pt x="20609" y="22127"/>
                  </a:cubicBezTo>
                  <a:cubicBezTo>
                    <a:pt x="20538" y="22092"/>
                    <a:pt x="20326" y="22092"/>
                    <a:pt x="20300" y="21986"/>
                  </a:cubicBezTo>
                  <a:cubicBezTo>
                    <a:pt x="19955" y="21924"/>
                    <a:pt x="19929" y="21915"/>
                    <a:pt x="19744" y="21801"/>
                  </a:cubicBezTo>
                  <a:close/>
                  <a:moveTo>
                    <a:pt x="21147" y="24971"/>
                  </a:moveTo>
                  <a:cubicBezTo>
                    <a:pt x="21103" y="24935"/>
                    <a:pt x="21086" y="24838"/>
                    <a:pt x="21059" y="24759"/>
                  </a:cubicBezTo>
                  <a:cubicBezTo>
                    <a:pt x="21139" y="24715"/>
                    <a:pt x="21174" y="24891"/>
                    <a:pt x="21147" y="24971"/>
                  </a:cubicBezTo>
                  <a:close/>
                  <a:moveTo>
                    <a:pt x="21607" y="25324"/>
                  </a:moveTo>
                  <a:cubicBezTo>
                    <a:pt x="21589" y="25394"/>
                    <a:pt x="21589" y="25500"/>
                    <a:pt x="21589" y="25589"/>
                  </a:cubicBezTo>
                  <a:cubicBezTo>
                    <a:pt x="21359" y="25509"/>
                    <a:pt x="21368" y="25094"/>
                    <a:pt x="21306" y="24803"/>
                  </a:cubicBezTo>
                  <a:cubicBezTo>
                    <a:pt x="21289" y="24759"/>
                    <a:pt x="21253" y="24776"/>
                    <a:pt x="21218" y="24776"/>
                  </a:cubicBezTo>
                  <a:cubicBezTo>
                    <a:pt x="21236" y="24741"/>
                    <a:pt x="21245" y="24706"/>
                    <a:pt x="21245" y="24679"/>
                  </a:cubicBezTo>
                  <a:cubicBezTo>
                    <a:pt x="21236" y="24644"/>
                    <a:pt x="21227" y="24609"/>
                    <a:pt x="21218" y="24582"/>
                  </a:cubicBezTo>
                  <a:cubicBezTo>
                    <a:pt x="21183" y="24511"/>
                    <a:pt x="21139" y="24450"/>
                    <a:pt x="21112" y="24370"/>
                  </a:cubicBezTo>
                  <a:cubicBezTo>
                    <a:pt x="21077" y="24229"/>
                    <a:pt x="21165" y="24220"/>
                    <a:pt x="21147" y="24105"/>
                  </a:cubicBezTo>
                  <a:cubicBezTo>
                    <a:pt x="21192" y="24167"/>
                    <a:pt x="21200" y="24264"/>
                    <a:pt x="21209" y="24352"/>
                  </a:cubicBezTo>
                  <a:cubicBezTo>
                    <a:pt x="21218" y="24450"/>
                    <a:pt x="21218" y="24538"/>
                    <a:pt x="21271" y="24626"/>
                  </a:cubicBezTo>
                  <a:cubicBezTo>
                    <a:pt x="21324" y="24706"/>
                    <a:pt x="21412" y="24688"/>
                    <a:pt x="21439" y="24820"/>
                  </a:cubicBezTo>
                  <a:cubicBezTo>
                    <a:pt x="21404" y="24847"/>
                    <a:pt x="21386" y="24794"/>
                    <a:pt x="21359" y="24794"/>
                  </a:cubicBezTo>
                  <a:cubicBezTo>
                    <a:pt x="21448" y="25041"/>
                    <a:pt x="21395" y="25368"/>
                    <a:pt x="21607" y="25324"/>
                  </a:cubicBezTo>
                  <a:close/>
                  <a:moveTo>
                    <a:pt x="22013" y="24432"/>
                  </a:moveTo>
                  <a:cubicBezTo>
                    <a:pt x="22048" y="24441"/>
                    <a:pt x="22075" y="24467"/>
                    <a:pt x="22092" y="24503"/>
                  </a:cubicBezTo>
                  <a:cubicBezTo>
                    <a:pt x="22119" y="24520"/>
                    <a:pt x="22128" y="24547"/>
                    <a:pt x="22145" y="24582"/>
                  </a:cubicBezTo>
                  <a:cubicBezTo>
                    <a:pt x="22163" y="24644"/>
                    <a:pt x="22172" y="24732"/>
                    <a:pt x="22172" y="24820"/>
                  </a:cubicBezTo>
                  <a:cubicBezTo>
                    <a:pt x="22234" y="24856"/>
                    <a:pt x="22348" y="25147"/>
                    <a:pt x="22216" y="25147"/>
                  </a:cubicBezTo>
                  <a:cubicBezTo>
                    <a:pt x="22189" y="25032"/>
                    <a:pt x="22145" y="24900"/>
                    <a:pt x="22101" y="24776"/>
                  </a:cubicBezTo>
                  <a:cubicBezTo>
                    <a:pt x="22075" y="24715"/>
                    <a:pt x="22057" y="24653"/>
                    <a:pt x="22048" y="24600"/>
                  </a:cubicBezTo>
                  <a:cubicBezTo>
                    <a:pt x="22039" y="24573"/>
                    <a:pt x="22030" y="24547"/>
                    <a:pt x="22030" y="24529"/>
                  </a:cubicBezTo>
                  <a:cubicBezTo>
                    <a:pt x="22022" y="24503"/>
                    <a:pt x="22022" y="24458"/>
                    <a:pt x="22013" y="24432"/>
                  </a:cubicBezTo>
                  <a:close/>
                  <a:moveTo>
                    <a:pt x="26975" y="12847"/>
                  </a:moveTo>
                  <a:cubicBezTo>
                    <a:pt x="26922" y="12627"/>
                    <a:pt x="26957" y="12282"/>
                    <a:pt x="26922" y="12044"/>
                  </a:cubicBezTo>
                  <a:cubicBezTo>
                    <a:pt x="26993" y="12265"/>
                    <a:pt x="26993" y="12591"/>
                    <a:pt x="26975" y="12847"/>
                  </a:cubicBezTo>
                  <a:close/>
                  <a:moveTo>
                    <a:pt x="10004" y="14119"/>
                  </a:moveTo>
                  <a:cubicBezTo>
                    <a:pt x="10093" y="14119"/>
                    <a:pt x="10075" y="14234"/>
                    <a:pt x="10075" y="14313"/>
                  </a:cubicBezTo>
                  <a:cubicBezTo>
                    <a:pt x="9987" y="14313"/>
                    <a:pt x="10013" y="14198"/>
                    <a:pt x="10004" y="14119"/>
                  </a:cubicBezTo>
                  <a:close/>
                  <a:moveTo>
                    <a:pt x="10190" y="14331"/>
                  </a:moveTo>
                  <a:cubicBezTo>
                    <a:pt x="10163" y="14225"/>
                    <a:pt x="10146" y="14119"/>
                    <a:pt x="10110" y="14022"/>
                  </a:cubicBezTo>
                  <a:cubicBezTo>
                    <a:pt x="10146" y="14004"/>
                    <a:pt x="10190" y="14075"/>
                    <a:pt x="10216" y="14163"/>
                  </a:cubicBezTo>
                  <a:cubicBezTo>
                    <a:pt x="10234" y="14242"/>
                    <a:pt x="10243" y="14331"/>
                    <a:pt x="10190" y="14331"/>
                  </a:cubicBezTo>
                  <a:close/>
                  <a:moveTo>
                    <a:pt x="9925" y="14348"/>
                  </a:moveTo>
                  <a:cubicBezTo>
                    <a:pt x="9837" y="14340"/>
                    <a:pt x="9872" y="14269"/>
                    <a:pt x="9863" y="14189"/>
                  </a:cubicBezTo>
                  <a:cubicBezTo>
                    <a:pt x="9925" y="14172"/>
                    <a:pt x="9951" y="14295"/>
                    <a:pt x="9925" y="14348"/>
                  </a:cubicBezTo>
                  <a:close/>
                  <a:moveTo>
                    <a:pt x="9077" y="12309"/>
                  </a:moveTo>
                  <a:cubicBezTo>
                    <a:pt x="9015" y="12335"/>
                    <a:pt x="8927" y="12159"/>
                    <a:pt x="8856" y="12097"/>
                  </a:cubicBezTo>
                  <a:cubicBezTo>
                    <a:pt x="8962" y="12061"/>
                    <a:pt x="8989" y="12220"/>
                    <a:pt x="9077" y="12309"/>
                  </a:cubicBezTo>
                  <a:close/>
                  <a:moveTo>
                    <a:pt x="9704" y="14454"/>
                  </a:moveTo>
                  <a:cubicBezTo>
                    <a:pt x="9784" y="14675"/>
                    <a:pt x="9739" y="14799"/>
                    <a:pt x="9775" y="14993"/>
                  </a:cubicBezTo>
                  <a:cubicBezTo>
                    <a:pt x="9669" y="14940"/>
                    <a:pt x="9775" y="15152"/>
                    <a:pt x="9669" y="15099"/>
                  </a:cubicBezTo>
                  <a:cubicBezTo>
                    <a:pt x="9686" y="15046"/>
                    <a:pt x="9686" y="14984"/>
                    <a:pt x="9678" y="14931"/>
                  </a:cubicBezTo>
                  <a:cubicBezTo>
                    <a:pt x="9678" y="14887"/>
                    <a:pt x="9669" y="14834"/>
                    <a:pt x="9678" y="14790"/>
                  </a:cubicBezTo>
                  <a:cubicBezTo>
                    <a:pt x="9678" y="14781"/>
                    <a:pt x="9722" y="14790"/>
                    <a:pt x="9731" y="14781"/>
                  </a:cubicBezTo>
                  <a:cubicBezTo>
                    <a:pt x="9748" y="14755"/>
                    <a:pt x="9695" y="14657"/>
                    <a:pt x="9704" y="14622"/>
                  </a:cubicBezTo>
                  <a:cubicBezTo>
                    <a:pt x="9678" y="14569"/>
                    <a:pt x="9669" y="14631"/>
                    <a:pt x="9598" y="14604"/>
                  </a:cubicBezTo>
                  <a:cubicBezTo>
                    <a:pt x="9633" y="14560"/>
                    <a:pt x="9625" y="14516"/>
                    <a:pt x="9616" y="14472"/>
                  </a:cubicBezTo>
                  <a:cubicBezTo>
                    <a:pt x="9598" y="14428"/>
                    <a:pt x="9580" y="14384"/>
                    <a:pt x="9589" y="14322"/>
                  </a:cubicBezTo>
                  <a:cubicBezTo>
                    <a:pt x="9580" y="14295"/>
                    <a:pt x="9563" y="14313"/>
                    <a:pt x="9563" y="14331"/>
                  </a:cubicBezTo>
                  <a:cubicBezTo>
                    <a:pt x="9483" y="14322"/>
                    <a:pt x="9572" y="14251"/>
                    <a:pt x="9563" y="14216"/>
                  </a:cubicBezTo>
                  <a:cubicBezTo>
                    <a:pt x="9616" y="14181"/>
                    <a:pt x="9678" y="14366"/>
                    <a:pt x="9686" y="14269"/>
                  </a:cubicBezTo>
                  <a:cubicBezTo>
                    <a:pt x="9766" y="14313"/>
                    <a:pt x="9686" y="14428"/>
                    <a:pt x="9607" y="14384"/>
                  </a:cubicBezTo>
                  <a:cubicBezTo>
                    <a:pt x="9642" y="14401"/>
                    <a:pt x="9633" y="14490"/>
                    <a:pt x="9704" y="14454"/>
                  </a:cubicBezTo>
                  <a:close/>
                  <a:moveTo>
                    <a:pt x="10340" y="15117"/>
                  </a:moveTo>
                  <a:cubicBezTo>
                    <a:pt x="10243" y="15090"/>
                    <a:pt x="10278" y="14834"/>
                    <a:pt x="10252" y="14693"/>
                  </a:cubicBezTo>
                  <a:cubicBezTo>
                    <a:pt x="10313" y="14728"/>
                    <a:pt x="10313" y="14799"/>
                    <a:pt x="10313" y="14869"/>
                  </a:cubicBezTo>
                  <a:cubicBezTo>
                    <a:pt x="10304" y="14949"/>
                    <a:pt x="10304" y="15037"/>
                    <a:pt x="10340" y="15117"/>
                  </a:cubicBezTo>
                  <a:close/>
                  <a:moveTo>
                    <a:pt x="8335" y="12017"/>
                  </a:moveTo>
                  <a:cubicBezTo>
                    <a:pt x="8388" y="11982"/>
                    <a:pt x="8353" y="11911"/>
                    <a:pt x="8327" y="11850"/>
                  </a:cubicBezTo>
                  <a:cubicBezTo>
                    <a:pt x="8282" y="11832"/>
                    <a:pt x="8247" y="11832"/>
                    <a:pt x="8212" y="11841"/>
                  </a:cubicBezTo>
                  <a:cubicBezTo>
                    <a:pt x="8150" y="11752"/>
                    <a:pt x="8132" y="11691"/>
                    <a:pt x="8026" y="11593"/>
                  </a:cubicBezTo>
                  <a:cubicBezTo>
                    <a:pt x="8150" y="11629"/>
                    <a:pt x="8106" y="11549"/>
                    <a:pt x="8212" y="11602"/>
                  </a:cubicBezTo>
                  <a:cubicBezTo>
                    <a:pt x="8300" y="11761"/>
                    <a:pt x="8185" y="11620"/>
                    <a:pt x="8132" y="11673"/>
                  </a:cubicBezTo>
                  <a:cubicBezTo>
                    <a:pt x="8247" y="11779"/>
                    <a:pt x="8327" y="11708"/>
                    <a:pt x="8459" y="11920"/>
                  </a:cubicBezTo>
                  <a:cubicBezTo>
                    <a:pt x="8335" y="12000"/>
                    <a:pt x="8459" y="12026"/>
                    <a:pt x="8565" y="12167"/>
                  </a:cubicBezTo>
                  <a:cubicBezTo>
                    <a:pt x="8477" y="12238"/>
                    <a:pt x="8362" y="12132"/>
                    <a:pt x="8238" y="11991"/>
                  </a:cubicBezTo>
                  <a:cubicBezTo>
                    <a:pt x="8256" y="11947"/>
                    <a:pt x="8291" y="11982"/>
                    <a:pt x="8335" y="12017"/>
                  </a:cubicBezTo>
                  <a:close/>
                  <a:moveTo>
                    <a:pt x="9934" y="15019"/>
                  </a:moveTo>
                  <a:cubicBezTo>
                    <a:pt x="9987" y="15055"/>
                    <a:pt x="9916" y="15223"/>
                    <a:pt x="9942" y="15364"/>
                  </a:cubicBezTo>
                  <a:cubicBezTo>
                    <a:pt x="9863" y="15346"/>
                    <a:pt x="9925" y="15108"/>
                    <a:pt x="9934" y="15019"/>
                  </a:cubicBezTo>
                  <a:close/>
                  <a:moveTo>
                    <a:pt x="9527" y="14710"/>
                  </a:moveTo>
                  <a:cubicBezTo>
                    <a:pt x="9474" y="14719"/>
                    <a:pt x="9501" y="14596"/>
                    <a:pt x="9483" y="14560"/>
                  </a:cubicBezTo>
                  <a:cubicBezTo>
                    <a:pt x="9580" y="14551"/>
                    <a:pt x="9572" y="14649"/>
                    <a:pt x="9527" y="14710"/>
                  </a:cubicBezTo>
                  <a:close/>
                  <a:moveTo>
                    <a:pt x="7744" y="11435"/>
                  </a:moveTo>
                  <a:cubicBezTo>
                    <a:pt x="7673" y="11399"/>
                    <a:pt x="7603" y="11408"/>
                    <a:pt x="7514" y="11293"/>
                  </a:cubicBezTo>
                  <a:cubicBezTo>
                    <a:pt x="7567" y="11240"/>
                    <a:pt x="7664" y="11364"/>
                    <a:pt x="7744" y="11435"/>
                  </a:cubicBezTo>
                  <a:close/>
                  <a:moveTo>
                    <a:pt x="6949" y="10543"/>
                  </a:moveTo>
                  <a:cubicBezTo>
                    <a:pt x="6967" y="10578"/>
                    <a:pt x="6984" y="10613"/>
                    <a:pt x="7020" y="10658"/>
                  </a:cubicBezTo>
                  <a:cubicBezTo>
                    <a:pt x="6949" y="10622"/>
                    <a:pt x="6879" y="10640"/>
                    <a:pt x="6790" y="10534"/>
                  </a:cubicBezTo>
                  <a:cubicBezTo>
                    <a:pt x="6834" y="10499"/>
                    <a:pt x="6905" y="10578"/>
                    <a:pt x="6949" y="10543"/>
                  </a:cubicBezTo>
                  <a:close/>
                  <a:moveTo>
                    <a:pt x="10340" y="15275"/>
                  </a:moveTo>
                  <a:cubicBezTo>
                    <a:pt x="10340" y="15841"/>
                    <a:pt x="10340" y="16000"/>
                    <a:pt x="10296" y="16600"/>
                  </a:cubicBezTo>
                  <a:cubicBezTo>
                    <a:pt x="10252" y="16741"/>
                    <a:pt x="10278" y="16441"/>
                    <a:pt x="10278" y="16335"/>
                  </a:cubicBezTo>
                  <a:cubicBezTo>
                    <a:pt x="10278" y="16008"/>
                    <a:pt x="10304" y="15514"/>
                    <a:pt x="10287" y="15196"/>
                  </a:cubicBezTo>
                  <a:cubicBezTo>
                    <a:pt x="10331" y="15178"/>
                    <a:pt x="10340" y="15231"/>
                    <a:pt x="10340" y="15275"/>
                  </a:cubicBezTo>
                  <a:close/>
                  <a:moveTo>
                    <a:pt x="5660" y="9466"/>
                  </a:moveTo>
                  <a:cubicBezTo>
                    <a:pt x="5510" y="9360"/>
                    <a:pt x="5572" y="9315"/>
                    <a:pt x="5642" y="9289"/>
                  </a:cubicBezTo>
                  <a:cubicBezTo>
                    <a:pt x="5748" y="9360"/>
                    <a:pt x="5660" y="9404"/>
                    <a:pt x="5660" y="9466"/>
                  </a:cubicBezTo>
                  <a:close/>
                  <a:moveTo>
                    <a:pt x="3903" y="8521"/>
                  </a:moveTo>
                  <a:cubicBezTo>
                    <a:pt x="3806" y="8459"/>
                    <a:pt x="3753" y="8397"/>
                    <a:pt x="3815" y="8344"/>
                  </a:cubicBezTo>
                  <a:cubicBezTo>
                    <a:pt x="3912" y="8415"/>
                    <a:pt x="3965" y="8477"/>
                    <a:pt x="3903" y="8521"/>
                  </a:cubicBezTo>
                  <a:close/>
                  <a:moveTo>
                    <a:pt x="5280" y="9536"/>
                  </a:moveTo>
                  <a:cubicBezTo>
                    <a:pt x="5060" y="9421"/>
                    <a:pt x="4821" y="9209"/>
                    <a:pt x="4618" y="8998"/>
                  </a:cubicBezTo>
                  <a:cubicBezTo>
                    <a:pt x="4512" y="8900"/>
                    <a:pt x="4486" y="8998"/>
                    <a:pt x="4371" y="8874"/>
                  </a:cubicBezTo>
                  <a:cubicBezTo>
                    <a:pt x="4397" y="8865"/>
                    <a:pt x="4424" y="8883"/>
                    <a:pt x="4441" y="8865"/>
                  </a:cubicBezTo>
                  <a:cubicBezTo>
                    <a:pt x="4265" y="8697"/>
                    <a:pt x="4159" y="8689"/>
                    <a:pt x="4018" y="8609"/>
                  </a:cubicBezTo>
                  <a:cubicBezTo>
                    <a:pt x="4141" y="8538"/>
                    <a:pt x="4000" y="8432"/>
                    <a:pt x="3929" y="8344"/>
                  </a:cubicBezTo>
                  <a:cubicBezTo>
                    <a:pt x="4097" y="8309"/>
                    <a:pt x="4265" y="8591"/>
                    <a:pt x="4300" y="8689"/>
                  </a:cubicBezTo>
                  <a:cubicBezTo>
                    <a:pt x="4380" y="8627"/>
                    <a:pt x="4609" y="8671"/>
                    <a:pt x="4680" y="8777"/>
                  </a:cubicBezTo>
                  <a:cubicBezTo>
                    <a:pt x="4653" y="8847"/>
                    <a:pt x="4530" y="8697"/>
                    <a:pt x="4486" y="8733"/>
                  </a:cubicBezTo>
                  <a:cubicBezTo>
                    <a:pt x="4477" y="8821"/>
                    <a:pt x="4618" y="8812"/>
                    <a:pt x="4645" y="8821"/>
                  </a:cubicBezTo>
                  <a:cubicBezTo>
                    <a:pt x="4662" y="8865"/>
                    <a:pt x="4830" y="8918"/>
                    <a:pt x="4856" y="8971"/>
                  </a:cubicBezTo>
                  <a:cubicBezTo>
                    <a:pt x="4856" y="8980"/>
                    <a:pt x="4821" y="9015"/>
                    <a:pt x="4821" y="9015"/>
                  </a:cubicBezTo>
                  <a:cubicBezTo>
                    <a:pt x="4865" y="9051"/>
                    <a:pt x="4927" y="9042"/>
                    <a:pt x="4998" y="9077"/>
                  </a:cubicBezTo>
                  <a:cubicBezTo>
                    <a:pt x="5051" y="9112"/>
                    <a:pt x="5024" y="9139"/>
                    <a:pt x="5042" y="9156"/>
                  </a:cubicBezTo>
                  <a:cubicBezTo>
                    <a:pt x="5095" y="9192"/>
                    <a:pt x="5174" y="9174"/>
                    <a:pt x="5210" y="9280"/>
                  </a:cubicBezTo>
                  <a:cubicBezTo>
                    <a:pt x="5219" y="9307"/>
                    <a:pt x="5254" y="9333"/>
                    <a:pt x="5263" y="9360"/>
                  </a:cubicBezTo>
                  <a:cubicBezTo>
                    <a:pt x="5280" y="9413"/>
                    <a:pt x="5113" y="9404"/>
                    <a:pt x="5280" y="9536"/>
                  </a:cubicBezTo>
                  <a:close/>
                  <a:moveTo>
                    <a:pt x="5201" y="9368"/>
                  </a:moveTo>
                  <a:cubicBezTo>
                    <a:pt x="5033" y="9271"/>
                    <a:pt x="5015" y="9051"/>
                    <a:pt x="4892" y="9201"/>
                  </a:cubicBezTo>
                  <a:cubicBezTo>
                    <a:pt x="5007" y="9280"/>
                    <a:pt x="5139" y="9430"/>
                    <a:pt x="5201" y="9368"/>
                  </a:cubicBezTo>
                  <a:close/>
                  <a:moveTo>
                    <a:pt x="8159" y="11302"/>
                  </a:moveTo>
                  <a:cubicBezTo>
                    <a:pt x="8247" y="11267"/>
                    <a:pt x="8335" y="11435"/>
                    <a:pt x="8388" y="11514"/>
                  </a:cubicBezTo>
                  <a:cubicBezTo>
                    <a:pt x="8327" y="11541"/>
                    <a:pt x="8229" y="11364"/>
                    <a:pt x="8159" y="11302"/>
                  </a:cubicBezTo>
                  <a:close/>
                  <a:moveTo>
                    <a:pt x="8000" y="11329"/>
                  </a:moveTo>
                  <a:cubicBezTo>
                    <a:pt x="8106" y="11355"/>
                    <a:pt x="8247" y="11593"/>
                    <a:pt x="8371" y="11699"/>
                  </a:cubicBezTo>
                  <a:cubicBezTo>
                    <a:pt x="8265" y="11673"/>
                    <a:pt x="8124" y="11435"/>
                    <a:pt x="8000" y="11329"/>
                  </a:cubicBezTo>
                  <a:close/>
                  <a:moveTo>
                    <a:pt x="3664" y="7355"/>
                  </a:moveTo>
                  <a:cubicBezTo>
                    <a:pt x="3541" y="7364"/>
                    <a:pt x="3514" y="7249"/>
                    <a:pt x="3364" y="7134"/>
                  </a:cubicBezTo>
                  <a:cubicBezTo>
                    <a:pt x="3302" y="7020"/>
                    <a:pt x="3585" y="7302"/>
                    <a:pt x="3664" y="7355"/>
                  </a:cubicBezTo>
                  <a:close/>
                  <a:moveTo>
                    <a:pt x="4883" y="8300"/>
                  </a:moveTo>
                  <a:cubicBezTo>
                    <a:pt x="4733" y="8238"/>
                    <a:pt x="4565" y="8088"/>
                    <a:pt x="4371" y="7938"/>
                  </a:cubicBezTo>
                  <a:cubicBezTo>
                    <a:pt x="4203" y="7823"/>
                    <a:pt x="3629" y="7346"/>
                    <a:pt x="3956" y="7585"/>
                  </a:cubicBezTo>
                  <a:cubicBezTo>
                    <a:pt x="4203" y="7770"/>
                    <a:pt x="4627" y="8115"/>
                    <a:pt x="4883" y="8300"/>
                  </a:cubicBezTo>
                  <a:close/>
                  <a:moveTo>
                    <a:pt x="8433" y="1960"/>
                  </a:moveTo>
                  <a:cubicBezTo>
                    <a:pt x="8547" y="2075"/>
                    <a:pt x="8088" y="1951"/>
                    <a:pt x="7938" y="2004"/>
                  </a:cubicBezTo>
                  <a:cubicBezTo>
                    <a:pt x="8035" y="1943"/>
                    <a:pt x="8203" y="1898"/>
                    <a:pt x="8300" y="1987"/>
                  </a:cubicBezTo>
                  <a:cubicBezTo>
                    <a:pt x="8362" y="1987"/>
                    <a:pt x="8424" y="1987"/>
                    <a:pt x="8433" y="1960"/>
                  </a:cubicBezTo>
                  <a:close/>
                  <a:moveTo>
                    <a:pt x="9095" y="2049"/>
                  </a:moveTo>
                  <a:cubicBezTo>
                    <a:pt x="8936" y="2031"/>
                    <a:pt x="8777" y="2004"/>
                    <a:pt x="8565" y="2013"/>
                  </a:cubicBezTo>
                  <a:cubicBezTo>
                    <a:pt x="8680" y="1951"/>
                    <a:pt x="9077" y="1934"/>
                    <a:pt x="9095" y="2049"/>
                  </a:cubicBezTo>
                  <a:close/>
                  <a:moveTo>
                    <a:pt x="9395" y="2269"/>
                  </a:moveTo>
                  <a:cubicBezTo>
                    <a:pt x="9510" y="2269"/>
                    <a:pt x="9404" y="2358"/>
                    <a:pt x="9395" y="2375"/>
                  </a:cubicBezTo>
                  <a:cubicBezTo>
                    <a:pt x="9280" y="2375"/>
                    <a:pt x="9254" y="2331"/>
                    <a:pt x="9174" y="2313"/>
                  </a:cubicBezTo>
                  <a:cubicBezTo>
                    <a:pt x="9210" y="2243"/>
                    <a:pt x="9377" y="2375"/>
                    <a:pt x="9395" y="2269"/>
                  </a:cubicBezTo>
                  <a:close/>
                  <a:moveTo>
                    <a:pt x="10260" y="16971"/>
                  </a:moveTo>
                  <a:cubicBezTo>
                    <a:pt x="10304" y="17103"/>
                    <a:pt x="10304" y="17545"/>
                    <a:pt x="10278" y="17695"/>
                  </a:cubicBezTo>
                  <a:cubicBezTo>
                    <a:pt x="10190" y="17465"/>
                    <a:pt x="10260" y="17112"/>
                    <a:pt x="10260" y="16971"/>
                  </a:cubicBezTo>
                  <a:close/>
                  <a:moveTo>
                    <a:pt x="3947" y="8256"/>
                  </a:moveTo>
                  <a:cubicBezTo>
                    <a:pt x="3788" y="8424"/>
                    <a:pt x="3479" y="8185"/>
                    <a:pt x="3311" y="7920"/>
                  </a:cubicBezTo>
                  <a:cubicBezTo>
                    <a:pt x="3249" y="7885"/>
                    <a:pt x="3276" y="7956"/>
                    <a:pt x="3311" y="7991"/>
                  </a:cubicBezTo>
                  <a:cubicBezTo>
                    <a:pt x="3152" y="7964"/>
                    <a:pt x="3099" y="7761"/>
                    <a:pt x="3011" y="7673"/>
                  </a:cubicBezTo>
                  <a:cubicBezTo>
                    <a:pt x="2967" y="7638"/>
                    <a:pt x="2976" y="7682"/>
                    <a:pt x="2993" y="7691"/>
                  </a:cubicBezTo>
                  <a:cubicBezTo>
                    <a:pt x="2887" y="7647"/>
                    <a:pt x="2649" y="7426"/>
                    <a:pt x="2614" y="7311"/>
                  </a:cubicBezTo>
                  <a:cubicBezTo>
                    <a:pt x="2525" y="7293"/>
                    <a:pt x="2393" y="7126"/>
                    <a:pt x="2349" y="7214"/>
                  </a:cubicBezTo>
                  <a:cubicBezTo>
                    <a:pt x="2261" y="7020"/>
                    <a:pt x="2075" y="6887"/>
                    <a:pt x="1863" y="6675"/>
                  </a:cubicBezTo>
                  <a:cubicBezTo>
                    <a:pt x="1801" y="6561"/>
                    <a:pt x="1890" y="6499"/>
                    <a:pt x="1757" y="6349"/>
                  </a:cubicBezTo>
                  <a:cubicBezTo>
                    <a:pt x="1634" y="6287"/>
                    <a:pt x="1907" y="6614"/>
                    <a:pt x="1704" y="6534"/>
                  </a:cubicBezTo>
                  <a:cubicBezTo>
                    <a:pt x="1625" y="6455"/>
                    <a:pt x="1598" y="6402"/>
                    <a:pt x="1642" y="6375"/>
                  </a:cubicBezTo>
                  <a:cubicBezTo>
                    <a:pt x="1607" y="6340"/>
                    <a:pt x="1581" y="6304"/>
                    <a:pt x="1554" y="6269"/>
                  </a:cubicBezTo>
                  <a:cubicBezTo>
                    <a:pt x="1519" y="6225"/>
                    <a:pt x="1484" y="6181"/>
                    <a:pt x="1448" y="6137"/>
                  </a:cubicBezTo>
                  <a:cubicBezTo>
                    <a:pt x="1369" y="6040"/>
                    <a:pt x="1289" y="5916"/>
                    <a:pt x="1219" y="5801"/>
                  </a:cubicBezTo>
                  <a:cubicBezTo>
                    <a:pt x="1060" y="5580"/>
                    <a:pt x="936" y="5360"/>
                    <a:pt x="812" y="5218"/>
                  </a:cubicBezTo>
                  <a:cubicBezTo>
                    <a:pt x="733" y="5077"/>
                    <a:pt x="733" y="5006"/>
                    <a:pt x="795" y="5006"/>
                  </a:cubicBezTo>
                  <a:cubicBezTo>
                    <a:pt x="724" y="4971"/>
                    <a:pt x="636" y="4865"/>
                    <a:pt x="565" y="4724"/>
                  </a:cubicBezTo>
                  <a:cubicBezTo>
                    <a:pt x="530" y="4653"/>
                    <a:pt x="503" y="4574"/>
                    <a:pt x="468" y="4494"/>
                  </a:cubicBezTo>
                  <a:cubicBezTo>
                    <a:pt x="442" y="4415"/>
                    <a:pt x="415" y="4335"/>
                    <a:pt x="397" y="4256"/>
                  </a:cubicBezTo>
                  <a:cubicBezTo>
                    <a:pt x="309" y="4194"/>
                    <a:pt x="221" y="3903"/>
                    <a:pt x="150" y="3735"/>
                  </a:cubicBezTo>
                  <a:cubicBezTo>
                    <a:pt x="203" y="3709"/>
                    <a:pt x="230" y="3832"/>
                    <a:pt x="265" y="3929"/>
                  </a:cubicBezTo>
                  <a:cubicBezTo>
                    <a:pt x="283" y="3850"/>
                    <a:pt x="247" y="3753"/>
                    <a:pt x="203" y="3647"/>
                  </a:cubicBezTo>
                  <a:cubicBezTo>
                    <a:pt x="186" y="3594"/>
                    <a:pt x="168" y="3541"/>
                    <a:pt x="150" y="3497"/>
                  </a:cubicBezTo>
                  <a:cubicBezTo>
                    <a:pt x="141" y="3444"/>
                    <a:pt x="141" y="3399"/>
                    <a:pt x="150" y="3355"/>
                  </a:cubicBezTo>
                  <a:cubicBezTo>
                    <a:pt x="133" y="3285"/>
                    <a:pt x="115" y="3320"/>
                    <a:pt x="115" y="3355"/>
                  </a:cubicBezTo>
                  <a:cubicBezTo>
                    <a:pt x="0" y="3267"/>
                    <a:pt x="124" y="3249"/>
                    <a:pt x="115" y="3170"/>
                  </a:cubicBezTo>
                  <a:cubicBezTo>
                    <a:pt x="115" y="3170"/>
                    <a:pt x="106" y="3152"/>
                    <a:pt x="106" y="3126"/>
                  </a:cubicBezTo>
                  <a:cubicBezTo>
                    <a:pt x="97" y="3099"/>
                    <a:pt x="88" y="3064"/>
                    <a:pt x="88" y="3020"/>
                  </a:cubicBezTo>
                  <a:cubicBezTo>
                    <a:pt x="80" y="2949"/>
                    <a:pt x="71" y="2870"/>
                    <a:pt x="71" y="2852"/>
                  </a:cubicBezTo>
                  <a:cubicBezTo>
                    <a:pt x="71" y="2746"/>
                    <a:pt x="44" y="2631"/>
                    <a:pt x="44" y="2534"/>
                  </a:cubicBezTo>
                  <a:cubicBezTo>
                    <a:pt x="53" y="2464"/>
                    <a:pt x="97" y="2375"/>
                    <a:pt x="97" y="2375"/>
                  </a:cubicBezTo>
                  <a:cubicBezTo>
                    <a:pt x="97" y="2340"/>
                    <a:pt x="80" y="2296"/>
                    <a:pt x="62" y="2243"/>
                  </a:cubicBezTo>
                  <a:cubicBezTo>
                    <a:pt x="44" y="2199"/>
                    <a:pt x="27" y="2146"/>
                    <a:pt x="27" y="2093"/>
                  </a:cubicBezTo>
                  <a:cubicBezTo>
                    <a:pt x="18" y="1996"/>
                    <a:pt x="62" y="1996"/>
                    <a:pt x="62" y="1925"/>
                  </a:cubicBezTo>
                  <a:cubicBezTo>
                    <a:pt x="62" y="1872"/>
                    <a:pt x="35" y="1845"/>
                    <a:pt x="44" y="1792"/>
                  </a:cubicBezTo>
                  <a:cubicBezTo>
                    <a:pt x="80" y="1554"/>
                    <a:pt x="150" y="1430"/>
                    <a:pt x="133" y="1254"/>
                  </a:cubicBezTo>
                  <a:cubicBezTo>
                    <a:pt x="133" y="1236"/>
                    <a:pt x="97" y="1333"/>
                    <a:pt x="88" y="1395"/>
                  </a:cubicBezTo>
                  <a:cubicBezTo>
                    <a:pt x="88" y="1245"/>
                    <a:pt x="115" y="1104"/>
                    <a:pt x="141" y="971"/>
                  </a:cubicBezTo>
                  <a:cubicBezTo>
                    <a:pt x="159" y="901"/>
                    <a:pt x="177" y="839"/>
                    <a:pt x="194" y="768"/>
                  </a:cubicBezTo>
                  <a:cubicBezTo>
                    <a:pt x="203" y="742"/>
                    <a:pt x="212" y="706"/>
                    <a:pt x="221" y="671"/>
                  </a:cubicBezTo>
                  <a:lnTo>
                    <a:pt x="221" y="645"/>
                  </a:lnTo>
                  <a:lnTo>
                    <a:pt x="230" y="636"/>
                  </a:lnTo>
                  <a:lnTo>
                    <a:pt x="230" y="627"/>
                  </a:lnTo>
                  <a:lnTo>
                    <a:pt x="230" y="627"/>
                  </a:lnTo>
                  <a:lnTo>
                    <a:pt x="283" y="618"/>
                  </a:lnTo>
                  <a:cubicBezTo>
                    <a:pt x="371" y="600"/>
                    <a:pt x="433" y="565"/>
                    <a:pt x="539" y="539"/>
                  </a:cubicBezTo>
                  <a:cubicBezTo>
                    <a:pt x="574" y="539"/>
                    <a:pt x="689" y="539"/>
                    <a:pt x="786" y="512"/>
                  </a:cubicBezTo>
                  <a:cubicBezTo>
                    <a:pt x="857" y="494"/>
                    <a:pt x="759" y="477"/>
                    <a:pt x="795" y="459"/>
                  </a:cubicBezTo>
                  <a:cubicBezTo>
                    <a:pt x="874" y="415"/>
                    <a:pt x="1104" y="415"/>
                    <a:pt x="1192" y="371"/>
                  </a:cubicBezTo>
                  <a:cubicBezTo>
                    <a:pt x="1210" y="415"/>
                    <a:pt x="1139" y="450"/>
                    <a:pt x="1007" y="468"/>
                  </a:cubicBezTo>
                  <a:cubicBezTo>
                    <a:pt x="1263" y="459"/>
                    <a:pt x="1007" y="565"/>
                    <a:pt x="1183" y="592"/>
                  </a:cubicBezTo>
                  <a:cubicBezTo>
                    <a:pt x="1219" y="583"/>
                    <a:pt x="1219" y="556"/>
                    <a:pt x="1272" y="547"/>
                  </a:cubicBezTo>
                  <a:cubicBezTo>
                    <a:pt x="1422" y="503"/>
                    <a:pt x="1174" y="512"/>
                    <a:pt x="1192" y="459"/>
                  </a:cubicBezTo>
                  <a:cubicBezTo>
                    <a:pt x="1201" y="406"/>
                    <a:pt x="1325" y="442"/>
                    <a:pt x="1413" y="406"/>
                  </a:cubicBezTo>
                  <a:cubicBezTo>
                    <a:pt x="1439" y="406"/>
                    <a:pt x="1536" y="327"/>
                    <a:pt x="1545" y="327"/>
                  </a:cubicBezTo>
                  <a:cubicBezTo>
                    <a:pt x="1572" y="318"/>
                    <a:pt x="1854" y="353"/>
                    <a:pt x="1757" y="256"/>
                  </a:cubicBezTo>
                  <a:cubicBezTo>
                    <a:pt x="1872" y="212"/>
                    <a:pt x="1863" y="283"/>
                    <a:pt x="1960" y="265"/>
                  </a:cubicBezTo>
                  <a:cubicBezTo>
                    <a:pt x="2057" y="256"/>
                    <a:pt x="2049" y="221"/>
                    <a:pt x="2040" y="194"/>
                  </a:cubicBezTo>
                  <a:cubicBezTo>
                    <a:pt x="2384" y="256"/>
                    <a:pt x="2614" y="274"/>
                    <a:pt x="2914" y="203"/>
                  </a:cubicBezTo>
                  <a:cubicBezTo>
                    <a:pt x="3108" y="238"/>
                    <a:pt x="3258" y="283"/>
                    <a:pt x="3506" y="291"/>
                  </a:cubicBezTo>
                  <a:cubicBezTo>
                    <a:pt x="3523" y="247"/>
                    <a:pt x="3444" y="238"/>
                    <a:pt x="3347" y="238"/>
                  </a:cubicBezTo>
                  <a:cubicBezTo>
                    <a:pt x="3461" y="194"/>
                    <a:pt x="3611" y="247"/>
                    <a:pt x="3850" y="212"/>
                  </a:cubicBezTo>
                  <a:cubicBezTo>
                    <a:pt x="3982" y="212"/>
                    <a:pt x="3885" y="124"/>
                    <a:pt x="3991" y="115"/>
                  </a:cubicBezTo>
                  <a:cubicBezTo>
                    <a:pt x="4106" y="132"/>
                    <a:pt x="4185" y="115"/>
                    <a:pt x="4247" y="97"/>
                  </a:cubicBezTo>
                  <a:cubicBezTo>
                    <a:pt x="4283" y="79"/>
                    <a:pt x="4318" y="71"/>
                    <a:pt x="4344" y="62"/>
                  </a:cubicBezTo>
                  <a:cubicBezTo>
                    <a:pt x="4362" y="53"/>
                    <a:pt x="4371" y="53"/>
                    <a:pt x="4389" y="44"/>
                  </a:cubicBezTo>
                  <a:cubicBezTo>
                    <a:pt x="4406" y="44"/>
                    <a:pt x="4406" y="35"/>
                    <a:pt x="4424" y="35"/>
                  </a:cubicBezTo>
                  <a:cubicBezTo>
                    <a:pt x="4459" y="27"/>
                    <a:pt x="4565" y="53"/>
                    <a:pt x="4645" y="44"/>
                  </a:cubicBezTo>
                  <a:cubicBezTo>
                    <a:pt x="4962" y="0"/>
                    <a:pt x="5572" y="44"/>
                    <a:pt x="6057" y="62"/>
                  </a:cubicBezTo>
                  <a:cubicBezTo>
                    <a:pt x="6154" y="62"/>
                    <a:pt x="6313" y="0"/>
                    <a:pt x="6366" y="97"/>
                  </a:cubicBezTo>
                  <a:cubicBezTo>
                    <a:pt x="6464" y="106"/>
                    <a:pt x="6437" y="44"/>
                    <a:pt x="6508" y="44"/>
                  </a:cubicBezTo>
                  <a:cubicBezTo>
                    <a:pt x="7011" y="71"/>
                    <a:pt x="7391" y="27"/>
                    <a:pt x="7744" y="115"/>
                  </a:cubicBezTo>
                  <a:cubicBezTo>
                    <a:pt x="7576" y="185"/>
                    <a:pt x="7391" y="71"/>
                    <a:pt x="7214" y="132"/>
                  </a:cubicBezTo>
                  <a:cubicBezTo>
                    <a:pt x="7143" y="230"/>
                    <a:pt x="7364" y="194"/>
                    <a:pt x="7470" y="194"/>
                  </a:cubicBezTo>
                  <a:cubicBezTo>
                    <a:pt x="7523" y="194"/>
                    <a:pt x="7611" y="221"/>
                    <a:pt x="7603" y="221"/>
                  </a:cubicBezTo>
                  <a:cubicBezTo>
                    <a:pt x="7717" y="212"/>
                    <a:pt x="7762" y="159"/>
                    <a:pt x="7832" y="168"/>
                  </a:cubicBezTo>
                  <a:cubicBezTo>
                    <a:pt x="8062" y="230"/>
                    <a:pt x="8353" y="247"/>
                    <a:pt x="8494" y="150"/>
                  </a:cubicBezTo>
                  <a:cubicBezTo>
                    <a:pt x="8883" y="194"/>
                    <a:pt x="9210" y="124"/>
                    <a:pt x="9466" y="221"/>
                  </a:cubicBezTo>
                  <a:cubicBezTo>
                    <a:pt x="9731" y="132"/>
                    <a:pt x="10216" y="212"/>
                    <a:pt x="10534" y="238"/>
                  </a:cubicBezTo>
                  <a:cubicBezTo>
                    <a:pt x="10640" y="132"/>
                    <a:pt x="10976" y="221"/>
                    <a:pt x="11285" y="221"/>
                  </a:cubicBezTo>
                  <a:cubicBezTo>
                    <a:pt x="11523" y="230"/>
                    <a:pt x="11753" y="177"/>
                    <a:pt x="11956" y="185"/>
                  </a:cubicBezTo>
                  <a:cubicBezTo>
                    <a:pt x="12238" y="185"/>
                    <a:pt x="12521" y="194"/>
                    <a:pt x="12750" y="194"/>
                  </a:cubicBezTo>
                  <a:cubicBezTo>
                    <a:pt x="12989" y="194"/>
                    <a:pt x="13245" y="274"/>
                    <a:pt x="13413" y="177"/>
                  </a:cubicBezTo>
                  <a:cubicBezTo>
                    <a:pt x="13527" y="265"/>
                    <a:pt x="13624" y="185"/>
                    <a:pt x="13775" y="185"/>
                  </a:cubicBezTo>
                  <a:cubicBezTo>
                    <a:pt x="13845" y="185"/>
                    <a:pt x="13845" y="212"/>
                    <a:pt x="13907" y="212"/>
                  </a:cubicBezTo>
                  <a:cubicBezTo>
                    <a:pt x="14145" y="221"/>
                    <a:pt x="14454" y="177"/>
                    <a:pt x="14746" y="177"/>
                  </a:cubicBezTo>
                  <a:cubicBezTo>
                    <a:pt x="14905" y="177"/>
                    <a:pt x="15046" y="212"/>
                    <a:pt x="15187" y="212"/>
                  </a:cubicBezTo>
                  <a:cubicBezTo>
                    <a:pt x="15284" y="203"/>
                    <a:pt x="15364" y="168"/>
                    <a:pt x="15461" y="159"/>
                  </a:cubicBezTo>
                  <a:cubicBezTo>
                    <a:pt x="15558" y="150"/>
                    <a:pt x="15664" y="194"/>
                    <a:pt x="15770" y="194"/>
                  </a:cubicBezTo>
                  <a:cubicBezTo>
                    <a:pt x="15920" y="185"/>
                    <a:pt x="16070" y="124"/>
                    <a:pt x="16212" y="168"/>
                  </a:cubicBezTo>
                  <a:cubicBezTo>
                    <a:pt x="16256" y="168"/>
                    <a:pt x="16247" y="141"/>
                    <a:pt x="16256" y="124"/>
                  </a:cubicBezTo>
                  <a:cubicBezTo>
                    <a:pt x="16362" y="141"/>
                    <a:pt x="16459" y="159"/>
                    <a:pt x="16609" y="150"/>
                  </a:cubicBezTo>
                  <a:cubicBezTo>
                    <a:pt x="16750" y="212"/>
                    <a:pt x="16821" y="309"/>
                    <a:pt x="17095" y="291"/>
                  </a:cubicBezTo>
                  <a:cubicBezTo>
                    <a:pt x="17183" y="371"/>
                    <a:pt x="16909" y="415"/>
                    <a:pt x="16953" y="556"/>
                  </a:cubicBezTo>
                  <a:cubicBezTo>
                    <a:pt x="16997" y="627"/>
                    <a:pt x="17183" y="556"/>
                    <a:pt x="17262" y="556"/>
                  </a:cubicBezTo>
                  <a:cubicBezTo>
                    <a:pt x="17324" y="539"/>
                    <a:pt x="17254" y="521"/>
                    <a:pt x="17307" y="450"/>
                  </a:cubicBezTo>
                  <a:cubicBezTo>
                    <a:pt x="17474" y="433"/>
                    <a:pt x="17404" y="556"/>
                    <a:pt x="17527" y="565"/>
                  </a:cubicBezTo>
                  <a:cubicBezTo>
                    <a:pt x="17695" y="592"/>
                    <a:pt x="17660" y="503"/>
                    <a:pt x="17801" y="512"/>
                  </a:cubicBezTo>
                  <a:cubicBezTo>
                    <a:pt x="17792" y="565"/>
                    <a:pt x="17845" y="574"/>
                    <a:pt x="17836" y="618"/>
                  </a:cubicBezTo>
                  <a:cubicBezTo>
                    <a:pt x="17995" y="645"/>
                    <a:pt x="18013" y="583"/>
                    <a:pt x="18145" y="600"/>
                  </a:cubicBezTo>
                  <a:cubicBezTo>
                    <a:pt x="18163" y="645"/>
                    <a:pt x="18101" y="645"/>
                    <a:pt x="18101" y="680"/>
                  </a:cubicBezTo>
                  <a:cubicBezTo>
                    <a:pt x="18260" y="662"/>
                    <a:pt x="18410" y="636"/>
                    <a:pt x="18499" y="715"/>
                  </a:cubicBezTo>
                  <a:cubicBezTo>
                    <a:pt x="18552" y="715"/>
                    <a:pt x="18525" y="680"/>
                    <a:pt x="18499" y="689"/>
                  </a:cubicBezTo>
                  <a:cubicBezTo>
                    <a:pt x="18631" y="653"/>
                    <a:pt x="18922" y="662"/>
                    <a:pt x="19028" y="724"/>
                  </a:cubicBezTo>
                  <a:cubicBezTo>
                    <a:pt x="19117" y="706"/>
                    <a:pt x="19064" y="645"/>
                    <a:pt x="19161" y="698"/>
                  </a:cubicBezTo>
                  <a:cubicBezTo>
                    <a:pt x="19284" y="680"/>
                    <a:pt x="19373" y="645"/>
                    <a:pt x="19434" y="592"/>
                  </a:cubicBezTo>
                  <a:cubicBezTo>
                    <a:pt x="19496" y="618"/>
                    <a:pt x="19487" y="689"/>
                    <a:pt x="19567" y="706"/>
                  </a:cubicBezTo>
                  <a:cubicBezTo>
                    <a:pt x="19602" y="689"/>
                    <a:pt x="19638" y="680"/>
                    <a:pt x="19699" y="680"/>
                  </a:cubicBezTo>
                  <a:cubicBezTo>
                    <a:pt x="19699" y="618"/>
                    <a:pt x="19620" y="600"/>
                    <a:pt x="19655" y="521"/>
                  </a:cubicBezTo>
                  <a:cubicBezTo>
                    <a:pt x="19770" y="521"/>
                    <a:pt x="19708" y="539"/>
                    <a:pt x="19699" y="574"/>
                  </a:cubicBezTo>
                  <a:cubicBezTo>
                    <a:pt x="19823" y="600"/>
                    <a:pt x="19823" y="530"/>
                    <a:pt x="19920" y="547"/>
                  </a:cubicBezTo>
                  <a:cubicBezTo>
                    <a:pt x="20035" y="565"/>
                    <a:pt x="20141" y="768"/>
                    <a:pt x="20229" y="609"/>
                  </a:cubicBezTo>
                  <a:cubicBezTo>
                    <a:pt x="20220" y="574"/>
                    <a:pt x="20097" y="574"/>
                    <a:pt x="20097" y="600"/>
                  </a:cubicBezTo>
                  <a:cubicBezTo>
                    <a:pt x="20026" y="574"/>
                    <a:pt x="20053" y="494"/>
                    <a:pt x="20017" y="442"/>
                  </a:cubicBezTo>
                  <a:cubicBezTo>
                    <a:pt x="20123" y="433"/>
                    <a:pt x="20220" y="406"/>
                    <a:pt x="20370" y="424"/>
                  </a:cubicBezTo>
                  <a:cubicBezTo>
                    <a:pt x="20353" y="486"/>
                    <a:pt x="20132" y="415"/>
                    <a:pt x="20150" y="503"/>
                  </a:cubicBezTo>
                  <a:cubicBezTo>
                    <a:pt x="20309" y="565"/>
                    <a:pt x="20653" y="512"/>
                    <a:pt x="20724" y="433"/>
                  </a:cubicBezTo>
                  <a:cubicBezTo>
                    <a:pt x="20874" y="459"/>
                    <a:pt x="21147" y="415"/>
                    <a:pt x="21121" y="539"/>
                  </a:cubicBezTo>
                  <a:cubicBezTo>
                    <a:pt x="21289" y="574"/>
                    <a:pt x="21253" y="477"/>
                    <a:pt x="21395" y="494"/>
                  </a:cubicBezTo>
                  <a:cubicBezTo>
                    <a:pt x="21474" y="512"/>
                    <a:pt x="21359" y="521"/>
                    <a:pt x="21298" y="521"/>
                  </a:cubicBezTo>
                  <a:cubicBezTo>
                    <a:pt x="21315" y="600"/>
                    <a:pt x="21580" y="627"/>
                    <a:pt x="21430" y="733"/>
                  </a:cubicBezTo>
                  <a:cubicBezTo>
                    <a:pt x="21483" y="768"/>
                    <a:pt x="21677" y="777"/>
                    <a:pt x="21739" y="733"/>
                  </a:cubicBezTo>
                  <a:cubicBezTo>
                    <a:pt x="21704" y="698"/>
                    <a:pt x="21598" y="698"/>
                    <a:pt x="21518" y="680"/>
                  </a:cubicBezTo>
                  <a:cubicBezTo>
                    <a:pt x="21589" y="645"/>
                    <a:pt x="21457" y="530"/>
                    <a:pt x="21660" y="521"/>
                  </a:cubicBezTo>
                  <a:cubicBezTo>
                    <a:pt x="21863" y="530"/>
                    <a:pt x="21607" y="565"/>
                    <a:pt x="21651" y="627"/>
                  </a:cubicBezTo>
                  <a:cubicBezTo>
                    <a:pt x="21801" y="627"/>
                    <a:pt x="21845" y="547"/>
                    <a:pt x="21916" y="636"/>
                  </a:cubicBezTo>
                  <a:cubicBezTo>
                    <a:pt x="22057" y="618"/>
                    <a:pt x="21880" y="574"/>
                    <a:pt x="21925" y="530"/>
                  </a:cubicBezTo>
                  <a:cubicBezTo>
                    <a:pt x="22004" y="574"/>
                    <a:pt x="22216" y="556"/>
                    <a:pt x="22366" y="565"/>
                  </a:cubicBezTo>
                  <a:cubicBezTo>
                    <a:pt x="22454" y="600"/>
                    <a:pt x="22287" y="671"/>
                    <a:pt x="22445" y="698"/>
                  </a:cubicBezTo>
                  <a:cubicBezTo>
                    <a:pt x="22525" y="698"/>
                    <a:pt x="22569" y="680"/>
                    <a:pt x="22587" y="645"/>
                  </a:cubicBezTo>
                  <a:cubicBezTo>
                    <a:pt x="22578" y="609"/>
                    <a:pt x="22454" y="636"/>
                    <a:pt x="22454" y="592"/>
                  </a:cubicBezTo>
                  <a:cubicBezTo>
                    <a:pt x="22410" y="503"/>
                    <a:pt x="22596" y="547"/>
                    <a:pt x="22675" y="539"/>
                  </a:cubicBezTo>
                  <a:cubicBezTo>
                    <a:pt x="22640" y="442"/>
                    <a:pt x="22498" y="521"/>
                    <a:pt x="22366" y="512"/>
                  </a:cubicBezTo>
                  <a:cubicBezTo>
                    <a:pt x="22445" y="371"/>
                    <a:pt x="22666" y="477"/>
                    <a:pt x="22905" y="468"/>
                  </a:cubicBezTo>
                  <a:cubicBezTo>
                    <a:pt x="22887" y="503"/>
                    <a:pt x="22825" y="503"/>
                    <a:pt x="22807" y="547"/>
                  </a:cubicBezTo>
                  <a:cubicBezTo>
                    <a:pt x="23099" y="503"/>
                    <a:pt x="23090" y="627"/>
                    <a:pt x="23205" y="680"/>
                  </a:cubicBezTo>
                  <a:cubicBezTo>
                    <a:pt x="23240" y="680"/>
                    <a:pt x="23249" y="653"/>
                    <a:pt x="23293" y="653"/>
                  </a:cubicBezTo>
                  <a:cubicBezTo>
                    <a:pt x="23231" y="574"/>
                    <a:pt x="23108" y="521"/>
                    <a:pt x="23081" y="415"/>
                  </a:cubicBezTo>
                  <a:cubicBezTo>
                    <a:pt x="23178" y="442"/>
                    <a:pt x="23258" y="468"/>
                    <a:pt x="23249" y="547"/>
                  </a:cubicBezTo>
                  <a:cubicBezTo>
                    <a:pt x="23390" y="565"/>
                    <a:pt x="23434" y="521"/>
                    <a:pt x="23479" y="477"/>
                  </a:cubicBezTo>
                  <a:cubicBezTo>
                    <a:pt x="23532" y="494"/>
                    <a:pt x="23558" y="530"/>
                    <a:pt x="23558" y="583"/>
                  </a:cubicBezTo>
                  <a:cubicBezTo>
                    <a:pt x="23699" y="565"/>
                    <a:pt x="23620" y="521"/>
                    <a:pt x="23832" y="556"/>
                  </a:cubicBezTo>
                  <a:cubicBezTo>
                    <a:pt x="23894" y="574"/>
                    <a:pt x="24008" y="583"/>
                    <a:pt x="24000" y="618"/>
                  </a:cubicBezTo>
                  <a:cubicBezTo>
                    <a:pt x="24167" y="600"/>
                    <a:pt x="23991" y="539"/>
                    <a:pt x="24097" y="486"/>
                  </a:cubicBezTo>
                  <a:lnTo>
                    <a:pt x="23964" y="486"/>
                  </a:lnTo>
                  <a:cubicBezTo>
                    <a:pt x="24008" y="433"/>
                    <a:pt x="24291" y="468"/>
                    <a:pt x="24229" y="565"/>
                  </a:cubicBezTo>
                  <a:cubicBezTo>
                    <a:pt x="24423" y="547"/>
                    <a:pt x="24494" y="609"/>
                    <a:pt x="24671" y="600"/>
                  </a:cubicBezTo>
                  <a:cubicBezTo>
                    <a:pt x="24565" y="547"/>
                    <a:pt x="24203" y="539"/>
                    <a:pt x="24317" y="433"/>
                  </a:cubicBezTo>
                  <a:cubicBezTo>
                    <a:pt x="24450" y="433"/>
                    <a:pt x="24423" y="521"/>
                    <a:pt x="24538" y="521"/>
                  </a:cubicBezTo>
                  <a:cubicBezTo>
                    <a:pt x="24573" y="512"/>
                    <a:pt x="24582" y="494"/>
                    <a:pt x="24626" y="494"/>
                  </a:cubicBezTo>
                  <a:cubicBezTo>
                    <a:pt x="24635" y="442"/>
                    <a:pt x="24573" y="433"/>
                    <a:pt x="24591" y="389"/>
                  </a:cubicBezTo>
                  <a:cubicBezTo>
                    <a:pt x="24494" y="371"/>
                    <a:pt x="24467" y="406"/>
                    <a:pt x="24415" y="406"/>
                  </a:cubicBezTo>
                  <a:cubicBezTo>
                    <a:pt x="24335" y="336"/>
                    <a:pt x="24688" y="362"/>
                    <a:pt x="24768" y="415"/>
                  </a:cubicBezTo>
                  <a:cubicBezTo>
                    <a:pt x="24768" y="459"/>
                    <a:pt x="24706" y="468"/>
                    <a:pt x="24715" y="521"/>
                  </a:cubicBezTo>
                  <a:cubicBezTo>
                    <a:pt x="24891" y="477"/>
                    <a:pt x="25183" y="486"/>
                    <a:pt x="25245" y="583"/>
                  </a:cubicBezTo>
                  <a:cubicBezTo>
                    <a:pt x="25333" y="530"/>
                    <a:pt x="25209" y="494"/>
                    <a:pt x="25165" y="450"/>
                  </a:cubicBezTo>
                  <a:cubicBezTo>
                    <a:pt x="25289" y="415"/>
                    <a:pt x="25403" y="450"/>
                    <a:pt x="25518" y="486"/>
                  </a:cubicBezTo>
                  <a:lnTo>
                    <a:pt x="25562" y="503"/>
                  </a:lnTo>
                  <a:lnTo>
                    <a:pt x="25633" y="512"/>
                  </a:lnTo>
                  <a:cubicBezTo>
                    <a:pt x="25686" y="521"/>
                    <a:pt x="25730" y="530"/>
                    <a:pt x="25783" y="530"/>
                  </a:cubicBezTo>
                  <a:cubicBezTo>
                    <a:pt x="25880" y="539"/>
                    <a:pt x="25986" y="539"/>
                    <a:pt x="26101" y="512"/>
                  </a:cubicBezTo>
                  <a:cubicBezTo>
                    <a:pt x="26322" y="494"/>
                    <a:pt x="26163" y="609"/>
                    <a:pt x="26428" y="574"/>
                  </a:cubicBezTo>
                  <a:cubicBezTo>
                    <a:pt x="26640" y="592"/>
                    <a:pt x="26595" y="503"/>
                    <a:pt x="26728" y="494"/>
                  </a:cubicBezTo>
                  <a:cubicBezTo>
                    <a:pt x="27037" y="556"/>
                    <a:pt x="27267" y="503"/>
                    <a:pt x="27434" y="583"/>
                  </a:cubicBezTo>
                  <a:cubicBezTo>
                    <a:pt x="27514" y="565"/>
                    <a:pt x="27540" y="521"/>
                    <a:pt x="27673" y="530"/>
                  </a:cubicBezTo>
                  <a:cubicBezTo>
                    <a:pt x="27779" y="503"/>
                    <a:pt x="27823" y="442"/>
                    <a:pt x="27955" y="433"/>
                  </a:cubicBezTo>
                  <a:cubicBezTo>
                    <a:pt x="27893" y="397"/>
                    <a:pt x="27929" y="371"/>
                    <a:pt x="28061" y="380"/>
                  </a:cubicBezTo>
                  <a:cubicBezTo>
                    <a:pt x="28017" y="459"/>
                    <a:pt x="27752" y="539"/>
                    <a:pt x="27991" y="565"/>
                  </a:cubicBezTo>
                  <a:cubicBezTo>
                    <a:pt x="28167" y="556"/>
                    <a:pt x="27929" y="512"/>
                    <a:pt x="28070" y="459"/>
                  </a:cubicBezTo>
                  <a:cubicBezTo>
                    <a:pt x="28326" y="477"/>
                    <a:pt x="28547" y="406"/>
                    <a:pt x="28741" y="415"/>
                  </a:cubicBezTo>
                  <a:cubicBezTo>
                    <a:pt x="28882" y="415"/>
                    <a:pt x="28980" y="442"/>
                    <a:pt x="29085" y="468"/>
                  </a:cubicBezTo>
                  <a:cubicBezTo>
                    <a:pt x="29068" y="592"/>
                    <a:pt x="29050" y="724"/>
                    <a:pt x="29050" y="874"/>
                  </a:cubicBezTo>
                  <a:cubicBezTo>
                    <a:pt x="29041" y="1051"/>
                    <a:pt x="29174" y="733"/>
                    <a:pt x="29130" y="1015"/>
                  </a:cubicBezTo>
                  <a:cubicBezTo>
                    <a:pt x="29138" y="1236"/>
                    <a:pt x="29103" y="1077"/>
                    <a:pt x="29077" y="1130"/>
                  </a:cubicBezTo>
                  <a:cubicBezTo>
                    <a:pt x="29050" y="1192"/>
                    <a:pt x="29068" y="1360"/>
                    <a:pt x="28997" y="1395"/>
                  </a:cubicBezTo>
                  <a:cubicBezTo>
                    <a:pt x="29032" y="1651"/>
                    <a:pt x="29085" y="1422"/>
                    <a:pt x="29156" y="1501"/>
                  </a:cubicBezTo>
                  <a:cubicBezTo>
                    <a:pt x="29121" y="1739"/>
                    <a:pt x="29121" y="2084"/>
                    <a:pt x="29156" y="2287"/>
                  </a:cubicBezTo>
                  <a:cubicBezTo>
                    <a:pt x="29103" y="2464"/>
                    <a:pt x="29068" y="2313"/>
                    <a:pt x="29024" y="2269"/>
                  </a:cubicBezTo>
                  <a:cubicBezTo>
                    <a:pt x="28962" y="2411"/>
                    <a:pt x="29024" y="2693"/>
                    <a:pt x="29050" y="2949"/>
                  </a:cubicBezTo>
                  <a:cubicBezTo>
                    <a:pt x="28953" y="2914"/>
                    <a:pt x="28927" y="3029"/>
                    <a:pt x="28891" y="2790"/>
                  </a:cubicBezTo>
                  <a:cubicBezTo>
                    <a:pt x="28856" y="2826"/>
                    <a:pt x="28865" y="2967"/>
                    <a:pt x="28865" y="3064"/>
                  </a:cubicBezTo>
                  <a:cubicBezTo>
                    <a:pt x="28865" y="3205"/>
                    <a:pt x="28971" y="3064"/>
                    <a:pt x="29024" y="3090"/>
                  </a:cubicBezTo>
                  <a:cubicBezTo>
                    <a:pt x="29015" y="3302"/>
                    <a:pt x="29112" y="3241"/>
                    <a:pt x="29094" y="3497"/>
                  </a:cubicBezTo>
                  <a:cubicBezTo>
                    <a:pt x="29103" y="3576"/>
                    <a:pt x="29147" y="3550"/>
                    <a:pt x="29174" y="3558"/>
                  </a:cubicBezTo>
                  <a:cubicBezTo>
                    <a:pt x="29165" y="3682"/>
                    <a:pt x="29165" y="3788"/>
                    <a:pt x="29165" y="3903"/>
                  </a:cubicBezTo>
                  <a:cubicBezTo>
                    <a:pt x="29156" y="3947"/>
                    <a:pt x="29156" y="3991"/>
                    <a:pt x="29156" y="4035"/>
                  </a:cubicBezTo>
                  <a:lnTo>
                    <a:pt x="29156" y="4132"/>
                  </a:lnTo>
                  <a:cubicBezTo>
                    <a:pt x="29156" y="4274"/>
                    <a:pt x="29165" y="4397"/>
                    <a:pt x="29147" y="4521"/>
                  </a:cubicBezTo>
                  <a:cubicBezTo>
                    <a:pt x="29147" y="4565"/>
                    <a:pt x="29183" y="4556"/>
                    <a:pt x="29200" y="4565"/>
                  </a:cubicBezTo>
                  <a:cubicBezTo>
                    <a:pt x="29183" y="4750"/>
                    <a:pt x="29218" y="4883"/>
                    <a:pt x="29200" y="5006"/>
                  </a:cubicBezTo>
                  <a:cubicBezTo>
                    <a:pt x="29191" y="5015"/>
                    <a:pt x="29147" y="4998"/>
                    <a:pt x="29147" y="5006"/>
                  </a:cubicBezTo>
                  <a:cubicBezTo>
                    <a:pt x="29121" y="5042"/>
                    <a:pt x="29156" y="5183"/>
                    <a:pt x="29138" y="5227"/>
                  </a:cubicBezTo>
                  <a:cubicBezTo>
                    <a:pt x="29147" y="5280"/>
                    <a:pt x="29191" y="5263"/>
                    <a:pt x="29191" y="5316"/>
                  </a:cubicBezTo>
                  <a:cubicBezTo>
                    <a:pt x="29280" y="5377"/>
                    <a:pt x="29218" y="5174"/>
                    <a:pt x="29297" y="5236"/>
                  </a:cubicBezTo>
                  <a:cubicBezTo>
                    <a:pt x="29377" y="5430"/>
                    <a:pt x="29147" y="5342"/>
                    <a:pt x="29244" y="5589"/>
                  </a:cubicBezTo>
                  <a:cubicBezTo>
                    <a:pt x="29200" y="5598"/>
                    <a:pt x="29200" y="5545"/>
                    <a:pt x="29165" y="5536"/>
                  </a:cubicBezTo>
                  <a:cubicBezTo>
                    <a:pt x="29130" y="5678"/>
                    <a:pt x="29244" y="5792"/>
                    <a:pt x="29165" y="5854"/>
                  </a:cubicBezTo>
                  <a:cubicBezTo>
                    <a:pt x="29165" y="5898"/>
                    <a:pt x="29209" y="5889"/>
                    <a:pt x="29244" y="5898"/>
                  </a:cubicBezTo>
                  <a:cubicBezTo>
                    <a:pt x="29200" y="6163"/>
                    <a:pt x="29236" y="6322"/>
                    <a:pt x="29262" y="6561"/>
                  </a:cubicBezTo>
                  <a:cubicBezTo>
                    <a:pt x="29227" y="6552"/>
                    <a:pt x="29253" y="6428"/>
                    <a:pt x="29218" y="6428"/>
                  </a:cubicBezTo>
                  <a:cubicBezTo>
                    <a:pt x="29130" y="6481"/>
                    <a:pt x="29315" y="6914"/>
                    <a:pt x="29289" y="6605"/>
                  </a:cubicBezTo>
                  <a:cubicBezTo>
                    <a:pt x="29350" y="6631"/>
                    <a:pt x="29297" y="6825"/>
                    <a:pt x="29315" y="6923"/>
                  </a:cubicBezTo>
                  <a:cubicBezTo>
                    <a:pt x="29262" y="6896"/>
                    <a:pt x="29244" y="6949"/>
                    <a:pt x="29209" y="6958"/>
                  </a:cubicBezTo>
                  <a:cubicBezTo>
                    <a:pt x="29218" y="7011"/>
                    <a:pt x="29236" y="6984"/>
                    <a:pt x="29236" y="6958"/>
                  </a:cubicBezTo>
                  <a:cubicBezTo>
                    <a:pt x="29333" y="7073"/>
                    <a:pt x="29147" y="7391"/>
                    <a:pt x="29289" y="7452"/>
                  </a:cubicBezTo>
                  <a:cubicBezTo>
                    <a:pt x="29297" y="7594"/>
                    <a:pt x="29209" y="7549"/>
                    <a:pt x="29236" y="7717"/>
                  </a:cubicBezTo>
                  <a:cubicBezTo>
                    <a:pt x="29289" y="7735"/>
                    <a:pt x="29280" y="7655"/>
                    <a:pt x="29289" y="7585"/>
                  </a:cubicBezTo>
                  <a:cubicBezTo>
                    <a:pt x="29342" y="7629"/>
                    <a:pt x="29280" y="7841"/>
                    <a:pt x="29253" y="7894"/>
                  </a:cubicBezTo>
                  <a:cubicBezTo>
                    <a:pt x="29262" y="7964"/>
                    <a:pt x="29350" y="7841"/>
                    <a:pt x="29333" y="8026"/>
                  </a:cubicBezTo>
                  <a:cubicBezTo>
                    <a:pt x="29350" y="8123"/>
                    <a:pt x="29297" y="8115"/>
                    <a:pt x="29253" y="8115"/>
                  </a:cubicBezTo>
                  <a:cubicBezTo>
                    <a:pt x="29236" y="8265"/>
                    <a:pt x="29315" y="8397"/>
                    <a:pt x="29333" y="8556"/>
                  </a:cubicBezTo>
                  <a:cubicBezTo>
                    <a:pt x="29333" y="8583"/>
                    <a:pt x="29306" y="8609"/>
                    <a:pt x="29306" y="8644"/>
                  </a:cubicBezTo>
                  <a:cubicBezTo>
                    <a:pt x="29297" y="8706"/>
                    <a:pt x="29333" y="8724"/>
                    <a:pt x="29333" y="8741"/>
                  </a:cubicBezTo>
                  <a:cubicBezTo>
                    <a:pt x="29333" y="8847"/>
                    <a:pt x="29315" y="9042"/>
                    <a:pt x="29324" y="9227"/>
                  </a:cubicBezTo>
                  <a:cubicBezTo>
                    <a:pt x="29333" y="9307"/>
                    <a:pt x="29324" y="9457"/>
                    <a:pt x="29324" y="9536"/>
                  </a:cubicBezTo>
                  <a:cubicBezTo>
                    <a:pt x="29324" y="9651"/>
                    <a:pt x="29395" y="9757"/>
                    <a:pt x="29324" y="9845"/>
                  </a:cubicBezTo>
                  <a:cubicBezTo>
                    <a:pt x="29306" y="9863"/>
                    <a:pt x="29280" y="9960"/>
                    <a:pt x="29297" y="10022"/>
                  </a:cubicBezTo>
                  <a:cubicBezTo>
                    <a:pt x="29297" y="10031"/>
                    <a:pt x="29350" y="10066"/>
                    <a:pt x="29350" y="10066"/>
                  </a:cubicBezTo>
                  <a:cubicBezTo>
                    <a:pt x="29350" y="10084"/>
                    <a:pt x="29227" y="10375"/>
                    <a:pt x="29377" y="10419"/>
                  </a:cubicBezTo>
                  <a:cubicBezTo>
                    <a:pt x="29377" y="10596"/>
                    <a:pt x="29386" y="10693"/>
                    <a:pt x="29395" y="10958"/>
                  </a:cubicBezTo>
                  <a:cubicBezTo>
                    <a:pt x="29395" y="11011"/>
                    <a:pt x="29421" y="11143"/>
                    <a:pt x="29421" y="11134"/>
                  </a:cubicBezTo>
                  <a:cubicBezTo>
                    <a:pt x="29421" y="11196"/>
                    <a:pt x="29368" y="11205"/>
                    <a:pt x="29368" y="11267"/>
                  </a:cubicBezTo>
                  <a:cubicBezTo>
                    <a:pt x="29368" y="11408"/>
                    <a:pt x="29456" y="11390"/>
                    <a:pt x="29368" y="11488"/>
                  </a:cubicBezTo>
                  <a:cubicBezTo>
                    <a:pt x="29395" y="11532"/>
                    <a:pt x="29421" y="11576"/>
                    <a:pt x="29447" y="11620"/>
                  </a:cubicBezTo>
                  <a:cubicBezTo>
                    <a:pt x="29456" y="12273"/>
                    <a:pt x="29474" y="12918"/>
                    <a:pt x="29536" y="13483"/>
                  </a:cubicBezTo>
                  <a:cubicBezTo>
                    <a:pt x="29518" y="13527"/>
                    <a:pt x="29492" y="13554"/>
                    <a:pt x="29456" y="13571"/>
                  </a:cubicBezTo>
                  <a:cubicBezTo>
                    <a:pt x="29589" y="14004"/>
                    <a:pt x="29571" y="14437"/>
                    <a:pt x="29606" y="14861"/>
                  </a:cubicBezTo>
                  <a:cubicBezTo>
                    <a:pt x="29598" y="14975"/>
                    <a:pt x="29712" y="14905"/>
                    <a:pt x="29686" y="15046"/>
                  </a:cubicBezTo>
                  <a:cubicBezTo>
                    <a:pt x="29606" y="15019"/>
                    <a:pt x="29580" y="15099"/>
                    <a:pt x="29553" y="15170"/>
                  </a:cubicBezTo>
                  <a:cubicBezTo>
                    <a:pt x="29633" y="15205"/>
                    <a:pt x="29606" y="15055"/>
                    <a:pt x="29686" y="15090"/>
                  </a:cubicBezTo>
                  <a:cubicBezTo>
                    <a:pt x="29695" y="15196"/>
                    <a:pt x="29695" y="15302"/>
                    <a:pt x="29633" y="15311"/>
                  </a:cubicBezTo>
                  <a:cubicBezTo>
                    <a:pt x="29651" y="15364"/>
                    <a:pt x="29686" y="15390"/>
                    <a:pt x="29739" y="15399"/>
                  </a:cubicBezTo>
                  <a:cubicBezTo>
                    <a:pt x="29757" y="15708"/>
                    <a:pt x="29739" y="15814"/>
                    <a:pt x="29730" y="16150"/>
                  </a:cubicBezTo>
                  <a:cubicBezTo>
                    <a:pt x="29615" y="16035"/>
                    <a:pt x="29598" y="16035"/>
                    <a:pt x="29439" y="16017"/>
                  </a:cubicBezTo>
                  <a:cubicBezTo>
                    <a:pt x="29430" y="16105"/>
                    <a:pt x="29483" y="16097"/>
                    <a:pt x="29518" y="16105"/>
                  </a:cubicBezTo>
                  <a:cubicBezTo>
                    <a:pt x="29509" y="16229"/>
                    <a:pt x="29421" y="16229"/>
                    <a:pt x="29359" y="16273"/>
                  </a:cubicBezTo>
                  <a:cubicBezTo>
                    <a:pt x="29412" y="16494"/>
                    <a:pt x="29306" y="16688"/>
                    <a:pt x="29412" y="16812"/>
                  </a:cubicBezTo>
                  <a:cubicBezTo>
                    <a:pt x="29421" y="16909"/>
                    <a:pt x="29359" y="16874"/>
                    <a:pt x="29359" y="16944"/>
                  </a:cubicBezTo>
                  <a:cubicBezTo>
                    <a:pt x="29359" y="16988"/>
                    <a:pt x="29412" y="16971"/>
                    <a:pt x="29412" y="17033"/>
                  </a:cubicBezTo>
                  <a:cubicBezTo>
                    <a:pt x="29430" y="17183"/>
                    <a:pt x="29368" y="17200"/>
                    <a:pt x="29377" y="17342"/>
                  </a:cubicBezTo>
                  <a:cubicBezTo>
                    <a:pt x="29324" y="17368"/>
                    <a:pt x="29280" y="17412"/>
                    <a:pt x="29297" y="17562"/>
                  </a:cubicBezTo>
                  <a:cubicBezTo>
                    <a:pt x="29386" y="17668"/>
                    <a:pt x="29333" y="17200"/>
                    <a:pt x="29377" y="17474"/>
                  </a:cubicBezTo>
                  <a:cubicBezTo>
                    <a:pt x="29395" y="17545"/>
                    <a:pt x="29377" y="17642"/>
                    <a:pt x="29377" y="17651"/>
                  </a:cubicBezTo>
                  <a:cubicBezTo>
                    <a:pt x="29395" y="17765"/>
                    <a:pt x="29430" y="17792"/>
                    <a:pt x="29430" y="17836"/>
                  </a:cubicBezTo>
                  <a:cubicBezTo>
                    <a:pt x="29439" y="17907"/>
                    <a:pt x="29403" y="17924"/>
                    <a:pt x="29403" y="18013"/>
                  </a:cubicBezTo>
                  <a:cubicBezTo>
                    <a:pt x="29403" y="18357"/>
                    <a:pt x="29456" y="18781"/>
                    <a:pt x="29421" y="18984"/>
                  </a:cubicBezTo>
                  <a:cubicBezTo>
                    <a:pt x="29430" y="19037"/>
                    <a:pt x="29474" y="19019"/>
                    <a:pt x="29500" y="19028"/>
                  </a:cubicBezTo>
                  <a:cubicBezTo>
                    <a:pt x="29456" y="19249"/>
                    <a:pt x="29483" y="19620"/>
                    <a:pt x="29580" y="19832"/>
                  </a:cubicBezTo>
                  <a:cubicBezTo>
                    <a:pt x="29589" y="19920"/>
                    <a:pt x="29545" y="19973"/>
                    <a:pt x="29545" y="20052"/>
                  </a:cubicBezTo>
                  <a:cubicBezTo>
                    <a:pt x="29545" y="20132"/>
                    <a:pt x="29598" y="20158"/>
                    <a:pt x="29598" y="20185"/>
                  </a:cubicBezTo>
                  <a:cubicBezTo>
                    <a:pt x="29606" y="20238"/>
                    <a:pt x="29553" y="20247"/>
                    <a:pt x="29545" y="20273"/>
                  </a:cubicBezTo>
                  <a:cubicBezTo>
                    <a:pt x="29545" y="20300"/>
                    <a:pt x="29571" y="20476"/>
                    <a:pt x="29571" y="20494"/>
                  </a:cubicBezTo>
                  <a:cubicBezTo>
                    <a:pt x="29580" y="20573"/>
                    <a:pt x="29606" y="20635"/>
                    <a:pt x="29598" y="20759"/>
                  </a:cubicBezTo>
                  <a:cubicBezTo>
                    <a:pt x="29633" y="20750"/>
                    <a:pt x="29624" y="20653"/>
                    <a:pt x="29624" y="20582"/>
                  </a:cubicBezTo>
                  <a:cubicBezTo>
                    <a:pt x="29677" y="20476"/>
                    <a:pt x="29642" y="20874"/>
                    <a:pt x="29651" y="20988"/>
                  </a:cubicBezTo>
                  <a:cubicBezTo>
                    <a:pt x="29580" y="20882"/>
                    <a:pt x="29562" y="21112"/>
                    <a:pt x="29518" y="20935"/>
                  </a:cubicBezTo>
                  <a:cubicBezTo>
                    <a:pt x="29447" y="20980"/>
                    <a:pt x="29589" y="21024"/>
                    <a:pt x="29545" y="21156"/>
                  </a:cubicBezTo>
                  <a:cubicBezTo>
                    <a:pt x="29598" y="21227"/>
                    <a:pt x="29642" y="21050"/>
                    <a:pt x="29651" y="21165"/>
                  </a:cubicBezTo>
                  <a:cubicBezTo>
                    <a:pt x="29651" y="21342"/>
                    <a:pt x="29606" y="21147"/>
                    <a:pt x="29571" y="21244"/>
                  </a:cubicBezTo>
                  <a:cubicBezTo>
                    <a:pt x="29553" y="21333"/>
                    <a:pt x="29633" y="21306"/>
                    <a:pt x="29651" y="21342"/>
                  </a:cubicBezTo>
                  <a:cubicBezTo>
                    <a:pt x="29659" y="21377"/>
                    <a:pt x="29615" y="21571"/>
                    <a:pt x="29695" y="21518"/>
                  </a:cubicBezTo>
                  <a:cubicBezTo>
                    <a:pt x="29712" y="21765"/>
                    <a:pt x="29677" y="21933"/>
                    <a:pt x="29668" y="22136"/>
                  </a:cubicBezTo>
                  <a:cubicBezTo>
                    <a:pt x="29589" y="22110"/>
                    <a:pt x="29562" y="22233"/>
                    <a:pt x="29509" y="22136"/>
                  </a:cubicBezTo>
                  <a:cubicBezTo>
                    <a:pt x="29465" y="22304"/>
                    <a:pt x="29465" y="22745"/>
                    <a:pt x="29500" y="22931"/>
                  </a:cubicBezTo>
                  <a:cubicBezTo>
                    <a:pt x="29509" y="22975"/>
                    <a:pt x="29527" y="22975"/>
                    <a:pt x="29553" y="22975"/>
                  </a:cubicBezTo>
                  <a:cubicBezTo>
                    <a:pt x="29589" y="23346"/>
                    <a:pt x="29483" y="23752"/>
                    <a:pt x="29580" y="23955"/>
                  </a:cubicBezTo>
                  <a:cubicBezTo>
                    <a:pt x="29553" y="24141"/>
                    <a:pt x="29500" y="24432"/>
                    <a:pt x="29624" y="24441"/>
                  </a:cubicBezTo>
                  <a:cubicBezTo>
                    <a:pt x="29598" y="24564"/>
                    <a:pt x="29651" y="24670"/>
                    <a:pt x="29651" y="24794"/>
                  </a:cubicBezTo>
                  <a:cubicBezTo>
                    <a:pt x="29651" y="24882"/>
                    <a:pt x="29615" y="24997"/>
                    <a:pt x="29624" y="25059"/>
                  </a:cubicBezTo>
                  <a:cubicBezTo>
                    <a:pt x="29624" y="25112"/>
                    <a:pt x="29668" y="25165"/>
                    <a:pt x="29677" y="25200"/>
                  </a:cubicBezTo>
                  <a:cubicBezTo>
                    <a:pt x="29704" y="25377"/>
                    <a:pt x="29686" y="25589"/>
                    <a:pt x="29695" y="25774"/>
                  </a:cubicBezTo>
                  <a:cubicBezTo>
                    <a:pt x="29704" y="25924"/>
                    <a:pt x="29686" y="26207"/>
                    <a:pt x="29721" y="26436"/>
                  </a:cubicBezTo>
                  <a:cubicBezTo>
                    <a:pt x="29739" y="26595"/>
                    <a:pt x="29792" y="26701"/>
                    <a:pt x="29792" y="26842"/>
                  </a:cubicBezTo>
                  <a:cubicBezTo>
                    <a:pt x="29801" y="27001"/>
                    <a:pt x="29774" y="27160"/>
                    <a:pt x="29818" y="27328"/>
                  </a:cubicBezTo>
                  <a:cubicBezTo>
                    <a:pt x="29739" y="27293"/>
                    <a:pt x="29721" y="27372"/>
                    <a:pt x="29659" y="27372"/>
                  </a:cubicBezTo>
                  <a:cubicBezTo>
                    <a:pt x="29677" y="27205"/>
                    <a:pt x="29553" y="27266"/>
                    <a:pt x="29553" y="27143"/>
                  </a:cubicBezTo>
                  <a:cubicBezTo>
                    <a:pt x="29483" y="27178"/>
                    <a:pt x="29589" y="27284"/>
                    <a:pt x="29553" y="27408"/>
                  </a:cubicBezTo>
                  <a:cubicBezTo>
                    <a:pt x="29465" y="27293"/>
                    <a:pt x="29315" y="27257"/>
                    <a:pt x="29262" y="27443"/>
                  </a:cubicBezTo>
                  <a:cubicBezTo>
                    <a:pt x="29253" y="27469"/>
                    <a:pt x="29306" y="27549"/>
                    <a:pt x="29315" y="27584"/>
                  </a:cubicBezTo>
                  <a:cubicBezTo>
                    <a:pt x="29324" y="27672"/>
                    <a:pt x="29297" y="27884"/>
                    <a:pt x="29306" y="28070"/>
                  </a:cubicBezTo>
                  <a:cubicBezTo>
                    <a:pt x="29324" y="28229"/>
                    <a:pt x="29386" y="28308"/>
                    <a:pt x="29333" y="28467"/>
                  </a:cubicBezTo>
                  <a:cubicBezTo>
                    <a:pt x="29421" y="28573"/>
                    <a:pt x="29395" y="29023"/>
                    <a:pt x="29430" y="29315"/>
                  </a:cubicBezTo>
                  <a:cubicBezTo>
                    <a:pt x="29447" y="29403"/>
                    <a:pt x="29492" y="29447"/>
                    <a:pt x="29509" y="29536"/>
                  </a:cubicBezTo>
                  <a:cubicBezTo>
                    <a:pt x="29562" y="29792"/>
                    <a:pt x="29492" y="30048"/>
                    <a:pt x="29483" y="30286"/>
                  </a:cubicBezTo>
                  <a:cubicBezTo>
                    <a:pt x="29377" y="30260"/>
                    <a:pt x="29368" y="30401"/>
                    <a:pt x="29297" y="30419"/>
                  </a:cubicBezTo>
                  <a:cubicBezTo>
                    <a:pt x="29253" y="30666"/>
                    <a:pt x="29077" y="30683"/>
                    <a:pt x="29024" y="30895"/>
                  </a:cubicBezTo>
                  <a:cubicBezTo>
                    <a:pt x="28927" y="30807"/>
                    <a:pt x="28918" y="30895"/>
                    <a:pt x="28891" y="31028"/>
                  </a:cubicBezTo>
                  <a:cubicBezTo>
                    <a:pt x="28759" y="30860"/>
                    <a:pt x="28706" y="31143"/>
                    <a:pt x="28600" y="31151"/>
                  </a:cubicBezTo>
                  <a:cubicBezTo>
                    <a:pt x="28609" y="31081"/>
                    <a:pt x="28573" y="31072"/>
                    <a:pt x="28573" y="31019"/>
                  </a:cubicBezTo>
                  <a:cubicBezTo>
                    <a:pt x="28538" y="31037"/>
                    <a:pt x="28547" y="31134"/>
                    <a:pt x="28547" y="31196"/>
                  </a:cubicBezTo>
                  <a:cubicBezTo>
                    <a:pt x="28476" y="31090"/>
                    <a:pt x="28459" y="31178"/>
                    <a:pt x="28414" y="31063"/>
                  </a:cubicBezTo>
                  <a:cubicBezTo>
                    <a:pt x="28370" y="31045"/>
                    <a:pt x="28361" y="31090"/>
                    <a:pt x="28361" y="31143"/>
                  </a:cubicBezTo>
                  <a:cubicBezTo>
                    <a:pt x="28344" y="31090"/>
                    <a:pt x="28291" y="31116"/>
                    <a:pt x="28255" y="31054"/>
                  </a:cubicBezTo>
                  <a:cubicBezTo>
                    <a:pt x="28247" y="31045"/>
                    <a:pt x="28264" y="30975"/>
                    <a:pt x="28255" y="30966"/>
                  </a:cubicBezTo>
                  <a:cubicBezTo>
                    <a:pt x="28220" y="30922"/>
                    <a:pt x="28132" y="30984"/>
                    <a:pt x="28123" y="30922"/>
                  </a:cubicBezTo>
                  <a:cubicBezTo>
                    <a:pt x="28123" y="30887"/>
                    <a:pt x="28158" y="30869"/>
                    <a:pt x="28150" y="30834"/>
                  </a:cubicBezTo>
                  <a:cubicBezTo>
                    <a:pt x="28132" y="30745"/>
                    <a:pt x="28097" y="30710"/>
                    <a:pt x="28017" y="30648"/>
                  </a:cubicBezTo>
                  <a:cubicBezTo>
                    <a:pt x="28044" y="30498"/>
                    <a:pt x="27982" y="30480"/>
                    <a:pt x="27999" y="30339"/>
                  </a:cubicBezTo>
                  <a:cubicBezTo>
                    <a:pt x="27991" y="30286"/>
                    <a:pt x="27946" y="30304"/>
                    <a:pt x="27920" y="30295"/>
                  </a:cubicBezTo>
                  <a:cubicBezTo>
                    <a:pt x="28017" y="30083"/>
                    <a:pt x="27999" y="29659"/>
                    <a:pt x="28132" y="29500"/>
                  </a:cubicBezTo>
                  <a:lnTo>
                    <a:pt x="28141" y="29147"/>
                  </a:lnTo>
                  <a:cubicBezTo>
                    <a:pt x="27973" y="29129"/>
                    <a:pt x="27920" y="29279"/>
                    <a:pt x="27787" y="29315"/>
                  </a:cubicBezTo>
                  <a:cubicBezTo>
                    <a:pt x="27770" y="29023"/>
                    <a:pt x="27629" y="29341"/>
                    <a:pt x="27549" y="29218"/>
                  </a:cubicBezTo>
                  <a:lnTo>
                    <a:pt x="27558" y="29041"/>
                  </a:lnTo>
                  <a:cubicBezTo>
                    <a:pt x="27487" y="29041"/>
                    <a:pt x="27478" y="29112"/>
                    <a:pt x="27399" y="29076"/>
                  </a:cubicBezTo>
                  <a:cubicBezTo>
                    <a:pt x="27417" y="28838"/>
                    <a:pt x="27408" y="28803"/>
                    <a:pt x="27425" y="28591"/>
                  </a:cubicBezTo>
                  <a:cubicBezTo>
                    <a:pt x="27478" y="28573"/>
                    <a:pt x="27514" y="28511"/>
                    <a:pt x="27531" y="28423"/>
                  </a:cubicBezTo>
                  <a:cubicBezTo>
                    <a:pt x="27523" y="28264"/>
                    <a:pt x="27461" y="28423"/>
                    <a:pt x="27452" y="28326"/>
                  </a:cubicBezTo>
                  <a:lnTo>
                    <a:pt x="27452" y="28149"/>
                  </a:lnTo>
                  <a:lnTo>
                    <a:pt x="27558" y="28149"/>
                  </a:lnTo>
                  <a:cubicBezTo>
                    <a:pt x="27531" y="27982"/>
                    <a:pt x="27646" y="27849"/>
                    <a:pt x="27540" y="27796"/>
                  </a:cubicBezTo>
                  <a:cubicBezTo>
                    <a:pt x="27496" y="27805"/>
                    <a:pt x="27584" y="28061"/>
                    <a:pt x="27452" y="28017"/>
                  </a:cubicBezTo>
                  <a:lnTo>
                    <a:pt x="27461" y="26639"/>
                  </a:lnTo>
                  <a:cubicBezTo>
                    <a:pt x="27452" y="26586"/>
                    <a:pt x="27417" y="26569"/>
                    <a:pt x="27417" y="26507"/>
                  </a:cubicBezTo>
                  <a:cubicBezTo>
                    <a:pt x="27355" y="26507"/>
                    <a:pt x="27337" y="26586"/>
                    <a:pt x="27258" y="26551"/>
                  </a:cubicBezTo>
                  <a:cubicBezTo>
                    <a:pt x="27231" y="26330"/>
                    <a:pt x="27161" y="26357"/>
                    <a:pt x="27205" y="26101"/>
                  </a:cubicBezTo>
                  <a:cubicBezTo>
                    <a:pt x="27125" y="26057"/>
                    <a:pt x="27161" y="26198"/>
                    <a:pt x="27152" y="26277"/>
                  </a:cubicBezTo>
                  <a:cubicBezTo>
                    <a:pt x="27125" y="26419"/>
                    <a:pt x="27116" y="26198"/>
                    <a:pt x="27125" y="26145"/>
                  </a:cubicBezTo>
                  <a:cubicBezTo>
                    <a:pt x="27152" y="25836"/>
                    <a:pt x="27063" y="25315"/>
                    <a:pt x="27214" y="25218"/>
                  </a:cubicBezTo>
                  <a:cubicBezTo>
                    <a:pt x="27169" y="25130"/>
                    <a:pt x="27099" y="25068"/>
                    <a:pt x="27134" y="24856"/>
                  </a:cubicBezTo>
                  <a:cubicBezTo>
                    <a:pt x="27169" y="24873"/>
                    <a:pt x="27143" y="24988"/>
                    <a:pt x="27187" y="24997"/>
                  </a:cubicBezTo>
                  <a:cubicBezTo>
                    <a:pt x="27205" y="24988"/>
                    <a:pt x="27214" y="24953"/>
                    <a:pt x="27240" y="24953"/>
                  </a:cubicBezTo>
                  <a:cubicBezTo>
                    <a:pt x="27222" y="24847"/>
                    <a:pt x="27205" y="24741"/>
                    <a:pt x="27134" y="24723"/>
                  </a:cubicBezTo>
                  <a:cubicBezTo>
                    <a:pt x="27108" y="24414"/>
                    <a:pt x="27205" y="24176"/>
                    <a:pt x="27143" y="23929"/>
                  </a:cubicBezTo>
                  <a:cubicBezTo>
                    <a:pt x="27214" y="24158"/>
                    <a:pt x="27205" y="23743"/>
                    <a:pt x="27143" y="23708"/>
                  </a:cubicBezTo>
                  <a:cubicBezTo>
                    <a:pt x="27143" y="23425"/>
                    <a:pt x="27161" y="23107"/>
                    <a:pt x="27143" y="22869"/>
                  </a:cubicBezTo>
                  <a:cubicBezTo>
                    <a:pt x="27108" y="22216"/>
                    <a:pt x="27231" y="21386"/>
                    <a:pt x="27108" y="20918"/>
                  </a:cubicBezTo>
                  <a:cubicBezTo>
                    <a:pt x="27125" y="20838"/>
                    <a:pt x="27152" y="20909"/>
                    <a:pt x="27187" y="20918"/>
                  </a:cubicBezTo>
                  <a:cubicBezTo>
                    <a:pt x="27187" y="20865"/>
                    <a:pt x="27196" y="20838"/>
                    <a:pt x="27214" y="20829"/>
                  </a:cubicBezTo>
                  <a:cubicBezTo>
                    <a:pt x="27214" y="20706"/>
                    <a:pt x="27161" y="20723"/>
                    <a:pt x="27161" y="20609"/>
                  </a:cubicBezTo>
                  <a:cubicBezTo>
                    <a:pt x="27161" y="20529"/>
                    <a:pt x="27222" y="20423"/>
                    <a:pt x="27214" y="20344"/>
                  </a:cubicBezTo>
                  <a:cubicBezTo>
                    <a:pt x="27214" y="20247"/>
                    <a:pt x="27152" y="20220"/>
                    <a:pt x="27169" y="20114"/>
                  </a:cubicBezTo>
                  <a:cubicBezTo>
                    <a:pt x="27161" y="20017"/>
                    <a:pt x="27187" y="19982"/>
                    <a:pt x="27249" y="19991"/>
                  </a:cubicBezTo>
                  <a:cubicBezTo>
                    <a:pt x="27214" y="19893"/>
                    <a:pt x="27134" y="19876"/>
                    <a:pt x="27169" y="19673"/>
                  </a:cubicBezTo>
                  <a:cubicBezTo>
                    <a:pt x="27196" y="19682"/>
                    <a:pt x="27187" y="19761"/>
                    <a:pt x="27222" y="19761"/>
                  </a:cubicBezTo>
                  <a:cubicBezTo>
                    <a:pt x="27267" y="19717"/>
                    <a:pt x="27222" y="19576"/>
                    <a:pt x="27249" y="19452"/>
                  </a:cubicBezTo>
                  <a:cubicBezTo>
                    <a:pt x="27249" y="19443"/>
                    <a:pt x="27302" y="19373"/>
                    <a:pt x="27302" y="19364"/>
                  </a:cubicBezTo>
                  <a:cubicBezTo>
                    <a:pt x="27328" y="19046"/>
                    <a:pt x="27258" y="18684"/>
                    <a:pt x="27284" y="18481"/>
                  </a:cubicBezTo>
                  <a:cubicBezTo>
                    <a:pt x="27267" y="18437"/>
                    <a:pt x="27231" y="18410"/>
                    <a:pt x="27205" y="18392"/>
                  </a:cubicBezTo>
                  <a:cubicBezTo>
                    <a:pt x="27302" y="18216"/>
                    <a:pt x="27231" y="17907"/>
                    <a:pt x="27205" y="17677"/>
                  </a:cubicBezTo>
                  <a:lnTo>
                    <a:pt x="27284" y="17686"/>
                  </a:lnTo>
                  <a:cubicBezTo>
                    <a:pt x="27267" y="17580"/>
                    <a:pt x="27275" y="17439"/>
                    <a:pt x="27214" y="17412"/>
                  </a:cubicBezTo>
                  <a:cubicBezTo>
                    <a:pt x="27240" y="17280"/>
                    <a:pt x="27284" y="17465"/>
                    <a:pt x="27320" y="17465"/>
                  </a:cubicBezTo>
                  <a:cubicBezTo>
                    <a:pt x="27320" y="17306"/>
                    <a:pt x="27267" y="17253"/>
                    <a:pt x="27240" y="17147"/>
                  </a:cubicBezTo>
                  <a:cubicBezTo>
                    <a:pt x="27267" y="16953"/>
                    <a:pt x="27258" y="16688"/>
                    <a:pt x="27187" y="16529"/>
                  </a:cubicBezTo>
                  <a:cubicBezTo>
                    <a:pt x="27205" y="16459"/>
                    <a:pt x="27231" y="16415"/>
                    <a:pt x="27240" y="16353"/>
                  </a:cubicBezTo>
                  <a:cubicBezTo>
                    <a:pt x="27125" y="15717"/>
                    <a:pt x="27090" y="14993"/>
                    <a:pt x="27152" y="14269"/>
                  </a:cubicBezTo>
                  <a:cubicBezTo>
                    <a:pt x="27125" y="14154"/>
                    <a:pt x="27108" y="14048"/>
                    <a:pt x="27072" y="13951"/>
                  </a:cubicBezTo>
                  <a:cubicBezTo>
                    <a:pt x="27090" y="13774"/>
                    <a:pt x="27134" y="13633"/>
                    <a:pt x="27134" y="13421"/>
                  </a:cubicBezTo>
                  <a:lnTo>
                    <a:pt x="27240" y="13421"/>
                  </a:lnTo>
                  <a:cubicBezTo>
                    <a:pt x="27196" y="13262"/>
                    <a:pt x="27081" y="12989"/>
                    <a:pt x="27187" y="12847"/>
                  </a:cubicBezTo>
                  <a:cubicBezTo>
                    <a:pt x="27258" y="12900"/>
                    <a:pt x="27187" y="13077"/>
                    <a:pt x="27187" y="13156"/>
                  </a:cubicBezTo>
                  <a:cubicBezTo>
                    <a:pt x="27205" y="13262"/>
                    <a:pt x="27302" y="13262"/>
                    <a:pt x="27284" y="13421"/>
                  </a:cubicBezTo>
                  <a:cubicBezTo>
                    <a:pt x="27320" y="13395"/>
                    <a:pt x="27337" y="13333"/>
                    <a:pt x="27346" y="13245"/>
                  </a:cubicBezTo>
                  <a:cubicBezTo>
                    <a:pt x="27381" y="13395"/>
                    <a:pt x="27505" y="13315"/>
                    <a:pt x="27549" y="13386"/>
                  </a:cubicBezTo>
                  <a:cubicBezTo>
                    <a:pt x="27664" y="13545"/>
                    <a:pt x="27593" y="13783"/>
                    <a:pt x="27655" y="14013"/>
                  </a:cubicBezTo>
                  <a:cubicBezTo>
                    <a:pt x="27646" y="14092"/>
                    <a:pt x="27646" y="14198"/>
                    <a:pt x="27576" y="14189"/>
                  </a:cubicBezTo>
                  <a:cubicBezTo>
                    <a:pt x="27584" y="14251"/>
                    <a:pt x="27611" y="14295"/>
                    <a:pt x="27629" y="14366"/>
                  </a:cubicBezTo>
                  <a:cubicBezTo>
                    <a:pt x="27673" y="14357"/>
                    <a:pt x="27690" y="14287"/>
                    <a:pt x="27682" y="14189"/>
                  </a:cubicBezTo>
                  <a:cubicBezTo>
                    <a:pt x="27735" y="14295"/>
                    <a:pt x="27699" y="14604"/>
                    <a:pt x="27673" y="14719"/>
                  </a:cubicBezTo>
                  <a:cubicBezTo>
                    <a:pt x="27593" y="14666"/>
                    <a:pt x="27611" y="14702"/>
                    <a:pt x="27540" y="14763"/>
                  </a:cubicBezTo>
                  <a:cubicBezTo>
                    <a:pt x="27549" y="14869"/>
                    <a:pt x="27646" y="14913"/>
                    <a:pt x="27567" y="15028"/>
                  </a:cubicBezTo>
                  <a:cubicBezTo>
                    <a:pt x="27602" y="15019"/>
                    <a:pt x="27620" y="15037"/>
                    <a:pt x="27620" y="15072"/>
                  </a:cubicBezTo>
                  <a:cubicBezTo>
                    <a:pt x="27699" y="15064"/>
                    <a:pt x="27584" y="14710"/>
                    <a:pt x="27699" y="14763"/>
                  </a:cubicBezTo>
                  <a:cubicBezTo>
                    <a:pt x="27699" y="14958"/>
                    <a:pt x="27708" y="15170"/>
                    <a:pt x="27673" y="15293"/>
                  </a:cubicBezTo>
                  <a:cubicBezTo>
                    <a:pt x="27690" y="15461"/>
                    <a:pt x="27770" y="15302"/>
                    <a:pt x="27805" y="15390"/>
                  </a:cubicBezTo>
                  <a:cubicBezTo>
                    <a:pt x="27814" y="15249"/>
                    <a:pt x="27743" y="15134"/>
                    <a:pt x="27805" y="15037"/>
                  </a:cubicBezTo>
                  <a:cubicBezTo>
                    <a:pt x="27858" y="15046"/>
                    <a:pt x="27893" y="15064"/>
                    <a:pt x="27911" y="15125"/>
                  </a:cubicBezTo>
                  <a:cubicBezTo>
                    <a:pt x="27955" y="15099"/>
                    <a:pt x="27982" y="15055"/>
                    <a:pt x="27991" y="14993"/>
                  </a:cubicBezTo>
                  <a:cubicBezTo>
                    <a:pt x="27946" y="14834"/>
                    <a:pt x="27920" y="15072"/>
                    <a:pt x="27858" y="15037"/>
                  </a:cubicBezTo>
                  <a:cubicBezTo>
                    <a:pt x="27876" y="14940"/>
                    <a:pt x="27823" y="14949"/>
                    <a:pt x="27779" y="14949"/>
                  </a:cubicBezTo>
                  <a:cubicBezTo>
                    <a:pt x="27761" y="14808"/>
                    <a:pt x="27814" y="14781"/>
                    <a:pt x="27814" y="14684"/>
                  </a:cubicBezTo>
                  <a:cubicBezTo>
                    <a:pt x="27849" y="14693"/>
                    <a:pt x="27832" y="14790"/>
                    <a:pt x="27832" y="14861"/>
                  </a:cubicBezTo>
                  <a:cubicBezTo>
                    <a:pt x="27955" y="14790"/>
                    <a:pt x="27823" y="14622"/>
                    <a:pt x="27787" y="14543"/>
                  </a:cubicBezTo>
                  <a:cubicBezTo>
                    <a:pt x="27787" y="14384"/>
                    <a:pt x="27849" y="14331"/>
                    <a:pt x="27893" y="14242"/>
                  </a:cubicBezTo>
                  <a:cubicBezTo>
                    <a:pt x="27876" y="14145"/>
                    <a:pt x="27761" y="14225"/>
                    <a:pt x="27787" y="14057"/>
                  </a:cubicBezTo>
                  <a:cubicBezTo>
                    <a:pt x="27814" y="13986"/>
                    <a:pt x="27876" y="13960"/>
                    <a:pt x="27920" y="13933"/>
                  </a:cubicBezTo>
                  <a:cubicBezTo>
                    <a:pt x="27893" y="13872"/>
                    <a:pt x="27832" y="13872"/>
                    <a:pt x="27814" y="13792"/>
                  </a:cubicBezTo>
                  <a:cubicBezTo>
                    <a:pt x="27805" y="13377"/>
                    <a:pt x="27832" y="12821"/>
                    <a:pt x="27823" y="12282"/>
                  </a:cubicBezTo>
                  <a:cubicBezTo>
                    <a:pt x="27832" y="12185"/>
                    <a:pt x="27752" y="12238"/>
                    <a:pt x="27752" y="12150"/>
                  </a:cubicBezTo>
                  <a:cubicBezTo>
                    <a:pt x="27717" y="12176"/>
                    <a:pt x="27699" y="12247"/>
                    <a:pt x="27690" y="12326"/>
                  </a:cubicBezTo>
                  <a:cubicBezTo>
                    <a:pt x="27611" y="12203"/>
                    <a:pt x="27531" y="12371"/>
                    <a:pt x="27452" y="12406"/>
                  </a:cubicBezTo>
                  <a:lnTo>
                    <a:pt x="27452" y="12318"/>
                  </a:lnTo>
                  <a:lnTo>
                    <a:pt x="27461" y="12229"/>
                  </a:lnTo>
                  <a:cubicBezTo>
                    <a:pt x="27540" y="12300"/>
                    <a:pt x="27611" y="12273"/>
                    <a:pt x="27620" y="12106"/>
                  </a:cubicBezTo>
                  <a:cubicBezTo>
                    <a:pt x="27531" y="12070"/>
                    <a:pt x="27584" y="12256"/>
                    <a:pt x="27487" y="12185"/>
                  </a:cubicBezTo>
                  <a:cubicBezTo>
                    <a:pt x="27558" y="12017"/>
                    <a:pt x="27523" y="11894"/>
                    <a:pt x="27461" y="11744"/>
                  </a:cubicBezTo>
                  <a:cubicBezTo>
                    <a:pt x="27408" y="11823"/>
                    <a:pt x="27470" y="11911"/>
                    <a:pt x="27461" y="12008"/>
                  </a:cubicBezTo>
                  <a:cubicBezTo>
                    <a:pt x="27452" y="12185"/>
                    <a:pt x="27381" y="12273"/>
                    <a:pt x="27355" y="12406"/>
                  </a:cubicBezTo>
                  <a:cubicBezTo>
                    <a:pt x="27320" y="12344"/>
                    <a:pt x="27214" y="12247"/>
                    <a:pt x="27196" y="12406"/>
                  </a:cubicBezTo>
                  <a:cubicBezTo>
                    <a:pt x="27152" y="12256"/>
                    <a:pt x="27116" y="12114"/>
                    <a:pt x="27063" y="12000"/>
                  </a:cubicBezTo>
                  <a:cubicBezTo>
                    <a:pt x="27046" y="11876"/>
                    <a:pt x="27116" y="11911"/>
                    <a:pt x="27116" y="11823"/>
                  </a:cubicBezTo>
                  <a:cubicBezTo>
                    <a:pt x="27143" y="11708"/>
                    <a:pt x="27099" y="11602"/>
                    <a:pt x="27090" y="11470"/>
                  </a:cubicBezTo>
                  <a:cubicBezTo>
                    <a:pt x="27090" y="11399"/>
                    <a:pt x="27116" y="11399"/>
                    <a:pt x="27116" y="11337"/>
                  </a:cubicBezTo>
                  <a:cubicBezTo>
                    <a:pt x="27116" y="11187"/>
                    <a:pt x="27081" y="11073"/>
                    <a:pt x="27090" y="10940"/>
                  </a:cubicBezTo>
                  <a:cubicBezTo>
                    <a:pt x="27116" y="10666"/>
                    <a:pt x="27099" y="10119"/>
                    <a:pt x="27099" y="9828"/>
                  </a:cubicBezTo>
                  <a:cubicBezTo>
                    <a:pt x="27099" y="9748"/>
                    <a:pt x="27178" y="9607"/>
                    <a:pt x="27081" y="9563"/>
                  </a:cubicBezTo>
                  <a:cubicBezTo>
                    <a:pt x="27055" y="9439"/>
                    <a:pt x="27134" y="9474"/>
                    <a:pt x="27134" y="9386"/>
                  </a:cubicBezTo>
                  <a:cubicBezTo>
                    <a:pt x="27143" y="9315"/>
                    <a:pt x="27108" y="9307"/>
                    <a:pt x="27081" y="9298"/>
                  </a:cubicBezTo>
                  <a:cubicBezTo>
                    <a:pt x="27055" y="9156"/>
                    <a:pt x="27169" y="9236"/>
                    <a:pt x="27161" y="9121"/>
                  </a:cubicBezTo>
                  <a:cubicBezTo>
                    <a:pt x="27178" y="8962"/>
                    <a:pt x="27099" y="8874"/>
                    <a:pt x="27161" y="8768"/>
                  </a:cubicBezTo>
                  <a:cubicBezTo>
                    <a:pt x="27161" y="8715"/>
                    <a:pt x="27116" y="8724"/>
                    <a:pt x="27081" y="8724"/>
                  </a:cubicBezTo>
                  <a:cubicBezTo>
                    <a:pt x="27134" y="8583"/>
                    <a:pt x="27152" y="8388"/>
                    <a:pt x="27143" y="8141"/>
                  </a:cubicBezTo>
                  <a:cubicBezTo>
                    <a:pt x="27116" y="8106"/>
                    <a:pt x="27090" y="8079"/>
                    <a:pt x="27063" y="8053"/>
                  </a:cubicBezTo>
                  <a:cubicBezTo>
                    <a:pt x="27072" y="7567"/>
                    <a:pt x="27090" y="6349"/>
                    <a:pt x="27055" y="5527"/>
                  </a:cubicBezTo>
                  <a:cubicBezTo>
                    <a:pt x="27046" y="5404"/>
                    <a:pt x="27010" y="5307"/>
                    <a:pt x="27002" y="5174"/>
                  </a:cubicBezTo>
                  <a:cubicBezTo>
                    <a:pt x="26984" y="4883"/>
                    <a:pt x="27028" y="4609"/>
                    <a:pt x="26975" y="4371"/>
                  </a:cubicBezTo>
                  <a:cubicBezTo>
                    <a:pt x="26957" y="4600"/>
                    <a:pt x="26905" y="4530"/>
                    <a:pt x="26896" y="4282"/>
                  </a:cubicBezTo>
                  <a:cubicBezTo>
                    <a:pt x="26905" y="4318"/>
                    <a:pt x="26905" y="4274"/>
                    <a:pt x="26905" y="4194"/>
                  </a:cubicBezTo>
                  <a:cubicBezTo>
                    <a:pt x="26905" y="4124"/>
                    <a:pt x="26905" y="4018"/>
                    <a:pt x="26913" y="3894"/>
                  </a:cubicBezTo>
                  <a:cubicBezTo>
                    <a:pt x="26913" y="3717"/>
                    <a:pt x="26913" y="3505"/>
                    <a:pt x="26913" y="3391"/>
                  </a:cubicBezTo>
                  <a:cubicBezTo>
                    <a:pt x="26905" y="3346"/>
                    <a:pt x="26940" y="3329"/>
                    <a:pt x="26940" y="3294"/>
                  </a:cubicBezTo>
                  <a:cubicBezTo>
                    <a:pt x="26940" y="3249"/>
                    <a:pt x="26905" y="3196"/>
                    <a:pt x="26913" y="3117"/>
                  </a:cubicBezTo>
                  <a:cubicBezTo>
                    <a:pt x="26922" y="3064"/>
                    <a:pt x="26940" y="2993"/>
                    <a:pt x="26940" y="2967"/>
                  </a:cubicBezTo>
                  <a:cubicBezTo>
                    <a:pt x="26940" y="2905"/>
                    <a:pt x="26869" y="2914"/>
                    <a:pt x="26896" y="2764"/>
                  </a:cubicBezTo>
                  <a:cubicBezTo>
                    <a:pt x="26896" y="2728"/>
                    <a:pt x="26949" y="2622"/>
                    <a:pt x="26949" y="2631"/>
                  </a:cubicBezTo>
                  <a:cubicBezTo>
                    <a:pt x="26949" y="2622"/>
                    <a:pt x="26940" y="2614"/>
                    <a:pt x="26940" y="2614"/>
                  </a:cubicBezTo>
                  <a:cubicBezTo>
                    <a:pt x="26887" y="2631"/>
                    <a:pt x="26807" y="2675"/>
                    <a:pt x="26763" y="2684"/>
                  </a:cubicBezTo>
                  <a:cubicBezTo>
                    <a:pt x="26746" y="2684"/>
                    <a:pt x="26746" y="2649"/>
                    <a:pt x="26710" y="2649"/>
                  </a:cubicBezTo>
                  <a:cubicBezTo>
                    <a:pt x="26640" y="2658"/>
                    <a:pt x="26534" y="2702"/>
                    <a:pt x="26463" y="2702"/>
                  </a:cubicBezTo>
                  <a:cubicBezTo>
                    <a:pt x="26401" y="2702"/>
                    <a:pt x="26127" y="2667"/>
                    <a:pt x="26030" y="2693"/>
                  </a:cubicBezTo>
                  <a:cubicBezTo>
                    <a:pt x="25995" y="2693"/>
                    <a:pt x="25977" y="2755"/>
                    <a:pt x="25933" y="2737"/>
                  </a:cubicBezTo>
                  <a:cubicBezTo>
                    <a:pt x="25942" y="2693"/>
                    <a:pt x="25977" y="2693"/>
                    <a:pt x="25986" y="2658"/>
                  </a:cubicBezTo>
                  <a:cubicBezTo>
                    <a:pt x="25942" y="2658"/>
                    <a:pt x="25924" y="2693"/>
                    <a:pt x="25880" y="2684"/>
                  </a:cubicBezTo>
                  <a:cubicBezTo>
                    <a:pt x="25863" y="2720"/>
                    <a:pt x="25871" y="2737"/>
                    <a:pt x="25889" y="2737"/>
                  </a:cubicBezTo>
                  <a:cubicBezTo>
                    <a:pt x="25854" y="2808"/>
                    <a:pt x="25810" y="2737"/>
                    <a:pt x="25854" y="2684"/>
                  </a:cubicBezTo>
                  <a:cubicBezTo>
                    <a:pt x="25783" y="2720"/>
                    <a:pt x="25757" y="2720"/>
                    <a:pt x="25695" y="2711"/>
                  </a:cubicBezTo>
                  <a:cubicBezTo>
                    <a:pt x="25686" y="2711"/>
                    <a:pt x="25651" y="2720"/>
                    <a:pt x="25607" y="2728"/>
                  </a:cubicBezTo>
                  <a:cubicBezTo>
                    <a:pt x="25589" y="2737"/>
                    <a:pt x="25571" y="2746"/>
                    <a:pt x="25554" y="2746"/>
                  </a:cubicBezTo>
                  <a:cubicBezTo>
                    <a:pt x="25527" y="2755"/>
                    <a:pt x="25501" y="2755"/>
                    <a:pt x="25483" y="2755"/>
                  </a:cubicBezTo>
                  <a:cubicBezTo>
                    <a:pt x="25395" y="2755"/>
                    <a:pt x="25315" y="2728"/>
                    <a:pt x="25218" y="2728"/>
                  </a:cubicBezTo>
                  <a:cubicBezTo>
                    <a:pt x="24953" y="2728"/>
                    <a:pt x="24609" y="2755"/>
                    <a:pt x="24370" y="2737"/>
                  </a:cubicBezTo>
                  <a:cubicBezTo>
                    <a:pt x="24264" y="2737"/>
                    <a:pt x="24132" y="2790"/>
                    <a:pt x="24017" y="2790"/>
                  </a:cubicBezTo>
                  <a:cubicBezTo>
                    <a:pt x="23947" y="2790"/>
                    <a:pt x="23938" y="2764"/>
                    <a:pt x="23885" y="2755"/>
                  </a:cubicBezTo>
                  <a:cubicBezTo>
                    <a:pt x="23752" y="2737"/>
                    <a:pt x="23629" y="2790"/>
                    <a:pt x="23532" y="2781"/>
                  </a:cubicBezTo>
                  <a:cubicBezTo>
                    <a:pt x="23443" y="2773"/>
                    <a:pt x="23373" y="2728"/>
                    <a:pt x="23311" y="2720"/>
                  </a:cubicBezTo>
                  <a:cubicBezTo>
                    <a:pt x="23231" y="2711"/>
                    <a:pt x="23099" y="2693"/>
                    <a:pt x="23046" y="2693"/>
                  </a:cubicBezTo>
                  <a:cubicBezTo>
                    <a:pt x="23011" y="2693"/>
                    <a:pt x="22931" y="2746"/>
                    <a:pt x="22913" y="2746"/>
                  </a:cubicBezTo>
                  <a:cubicBezTo>
                    <a:pt x="22834" y="2746"/>
                    <a:pt x="22834" y="2720"/>
                    <a:pt x="22781" y="2711"/>
                  </a:cubicBezTo>
                  <a:cubicBezTo>
                    <a:pt x="22702" y="2711"/>
                    <a:pt x="22684" y="2737"/>
                    <a:pt x="22604" y="2737"/>
                  </a:cubicBezTo>
                  <a:cubicBezTo>
                    <a:pt x="22507" y="2737"/>
                    <a:pt x="22419" y="2702"/>
                    <a:pt x="22340" y="2711"/>
                  </a:cubicBezTo>
                  <a:cubicBezTo>
                    <a:pt x="22207" y="2711"/>
                    <a:pt x="21863" y="2808"/>
                    <a:pt x="21624" y="2720"/>
                  </a:cubicBezTo>
                  <a:cubicBezTo>
                    <a:pt x="21589" y="2773"/>
                    <a:pt x="21262" y="2790"/>
                    <a:pt x="21006" y="2790"/>
                  </a:cubicBezTo>
                  <a:cubicBezTo>
                    <a:pt x="20936" y="2790"/>
                    <a:pt x="20847" y="2764"/>
                    <a:pt x="20785" y="2764"/>
                  </a:cubicBezTo>
                  <a:cubicBezTo>
                    <a:pt x="20309" y="2773"/>
                    <a:pt x="19814" y="2834"/>
                    <a:pt x="19408" y="2790"/>
                  </a:cubicBezTo>
                  <a:cubicBezTo>
                    <a:pt x="19320" y="2781"/>
                    <a:pt x="19240" y="2711"/>
                    <a:pt x="19143" y="2764"/>
                  </a:cubicBezTo>
                  <a:cubicBezTo>
                    <a:pt x="19143" y="2790"/>
                    <a:pt x="19223" y="2781"/>
                    <a:pt x="19276" y="2790"/>
                  </a:cubicBezTo>
                  <a:cubicBezTo>
                    <a:pt x="19178" y="2834"/>
                    <a:pt x="18763" y="2843"/>
                    <a:pt x="18790" y="2728"/>
                  </a:cubicBezTo>
                  <a:cubicBezTo>
                    <a:pt x="18755" y="2799"/>
                    <a:pt x="18675" y="2755"/>
                    <a:pt x="18516" y="2781"/>
                  </a:cubicBezTo>
                  <a:cubicBezTo>
                    <a:pt x="18446" y="2790"/>
                    <a:pt x="18331" y="2870"/>
                    <a:pt x="18119" y="2826"/>
                  </a:cubicBezTo>
                  <a:cubicBezTo>
                    <a:pt x="18101" y="2773"/>
                    <a:pt x="18181" y="2773"/>
                    <a:pt x="18251" y="2773"/>
                  </a:cubicBezTo>
                  <a:cubicBezTo>
                    <a:pt x="18225" y="2746"/>
                    <a:pt x="18154" y="2675"/>
                    <a:pt x="18304" y="2693"/>
                  </a:cubicBezTo>
                  <a:cubicBezTo>
                    <a:pt x="18278" y="2614"/>
                    <a:pt x="18207" y="2720"/>
                    <a:pt x="18119" y="2693"/>
                  </a:cubicBezTo>
                  <a:cubicBezTo>
                    <a:pt x="18154" y="2667"/>
                    <a:pt x="18172" y="2631"/>
                    <a:pt x="18172" y="2587"/>
                  </a:cubicBezTo>
                  <a:cubicBezTo>
                    <a:pt x="18048" y="2561"/>
                    <a:pt x="18057" y="2622"/>
                    <a:pt x="17951" y="2614"/>
                  </a:cubicBezTo>
                  <a:cubicBezTo>
                    <a:pt x="18004" y="2508"/>
                    <a:pt x="17819" y="2481"/>
                    <a:pt x="17730" y="2525"/>
                  </a:cubicBezTo>
                  <a:cubicBezTo>
                    <a:pt x="17783" y="2622"/>
                    <a:pt x="17969" y="2631"/>
                    <a:pt x="17986" y="2746"/>
                  </a:cubicBezTo>
                  <a:cubicBezTo>
                    <a:pt x="17916" y="2781"/>
                    <a:pt x="17801" y="2790"/>
                    <a:pt x="17766" y="2843"/>
                  </a:cubicBezTo>
                  <a:cubicBezTo>
                    <a:pt x="17704" y="2817"/>
                    <a:pt x="17695" y="2746"/>
                    <a:pt x="17633" y="2711"/>
                  </a:cubicBezTo>
                  <a:cubicBezTo>
                    <a:pt x="17510" y="2720"/>
                    <a:pt x="17527" y="2834"/>
                    <a:pt x="17677" y="2817"/>
                  </a:cubicBezTo>
                  <a:cubicBezTo>
                    <a:pt x="17518" y="2914"/>
                    <a:pt x="17395" y="2755"/>
                    <a:pt x="17368" y="2684"/>
                  </a:cubicBezTo>
                  <a:cubicBezTo>
                    <a:pt x="17289" y="2737"/>
                    <a:pt x="17103" y="2737"/>
                    <a:pt x="17139" y="2861"/>
                  </a:cubicBezTo>
                  <a:cubicBezTo>
                    <a:pt x="17077" y="2861"/>
                    <a:pt x="17015" y="2861"/>
                    <a:pt x="17006" y="2887"/>
                  </a:cubicBezTo>
                  <a:cubicBezTo>
                    <a:pt x="16918" y="2834"/>
                    <a:pt x="16715" y="2843"/>
                    <a:pt x="16706" y="2755"/>
                  </a:cubicBezTo>
                  <a:cubicBezTo>
                    <a:pt x="16821" y="2746"/>
                    <a:pt x="16927" y="2746"/>
                    <a:pt x="16874" y="2834"/>
                  </a:cubicBezTo>
                  <a:lnTo>
                    <a:pt x="17095" y="2834"/>
                  </a:lnTo>
                  <a:cubicBezTo>
                    <a:pt x="17139" y="2737"/>
                    <a:pt x="16883" y="2799"/>
                    <a:pt x="16927" y="2702"/>
                  </a:cubicBezTo>
                  <a:cubicBezTo>
                    <a:pt x="17068" y="2675"/>
                    <a:pt x="17042" y="2693"/>
                    <a:pt x="17148" y="2728"/>
                  </a:cubicBezTo>
                  <a:cubicBezTo>
                    <a:pt x="17139" y="2640"/>
                    <a:pt x="16953" y="2649"/>
                    <a:pt x="16927" y="2569"/>
                  </a:cubicBezTo>
                  <a:cubicBezTo>
                    <a:pt x="16794" y="2561"/>
                    <a:pt x="16724" y="2658"/>
                    <a:pt x="16618" y="2587"/>
                  </a:cubicBezTo>
                  <a:cubicBezTo>
                    <a:pt x="16627" y="2464"/>
                    <a:pt x="16944" y="2402"/>
                    <a:pt x="16892" y="2331"/>
                  </a:cubicBezTo>
                  <a:cubicBezTo>
                    <a:pt x="16997" y="2278"/>
                    <a:pt x="17130" y="2358"/>
                    <a:pt x="17298" y="2313"/>
                  </a:cubicBezTo>
                  <a:cubicBezTo>
                    <a:pt x="17218" y="2358"/>
                    <a:pt x="17298" y="2340"/>
                    <a:pt x="17289" y="2419"/>
                  </a:cubicBezTo>
                  <a:cubicBezTo>
                    <a:pt x="17501" y="2428"/>
                    <a:pt x="17377" y="2234"/>
                    <a:pt x="17607" y="2260"/>
                  </a:cubicBezTo>
                  <a:cubicBezTo>
                    <a:pt x="17722" y="2260"/>
                    <a:pt x="17660" y="2278"/>
                    <a:pt x="17651" y="2313"/>
                  </a:cubicBezTo>
                  <a:cubicBezTo>
                    <a:pt x="17748" y="2331"/>
                    <a:pt x="17713" y="2269"/>
                    <a:pt x="17783" y="2260"/>
                  </a:cubicBezTo>
                  <a:cubicBezTo>
                    <a:pt x="17986" y="2234"/>
                    <a:pt x="17951" y="2340"/>
                    <a:pt x="18137" y="2322"/>
                  </a:cubicBezTo>
                  <a:cubicBezTo>
                    <a:pt x="18287" y="2287"/>
                    <a:pt x="18048" y="2260"/>
                    <a:pt x="18101" y="2190"/>
                  </a:cubicBezTo>
                  <a:cubicBezTo>
                    <a:pt x="18119" y="2234"/>
                    <a:pt x="18304" y="2190"/>
                    <a:pt x="18313" y="2243"/>
                  </a:cubicBezTo>
                  <a:cubicBezTo>
                    <a:pt x="18419" y="2243"/>
                    <a:pt x="18269" y="2172"/>
                    <a:pt x="18234" y="2163"/>
                  </a:cubicBezTo>
                  <a:cubicBezTo>
                    <a:pt x="18340" y="2119"/>
                    <a:pt x="18543" y="2199"/>
                    <a:pt x="18675" y="2119"/>
                  </a:cubicBezTo>
                  <a:cubicBezTo>
                    <a:pt x="18596" y="2031"/>
                    <a:pt x="18516" y="2163"/>
                    <a:pt x="18410" y="2137"/>
                  </a:cubicBezTo>
                  <a:cubicBezTo>
                    <a:pt x="18393" y="2075"/>
                    <a:pt x="18216" y="2066"/>
                    <a:pt x="18322" y="2004"/>
                  </a:cubicBezTo>
                  <a:cubicBezTo>
                    <a:pt x="18128" y="1969"/>
                    <a:pt x="18145" y="2075"/>
                    <a:pt x="17969" y="2057"/>
                  </a:cubicBezTo>
                  <a:cubicBezTo>
                    <a:pt x="17810" y="2049"/>
                    <a:pt x="17933" y="1987"/>
                    <a:pt x="17748" y="2022"/>
                  </a:cubicBezTo>
                  <a:cubicBezTo>
                    <a:pt x="17660" y="2040"/>
                    <a:pt x="17607" y="2066"/>
                    <a:pt x="17527" y="2075"/>
                  </a:cubicBezTo>
                  <a:cubicBezTo>
                    <a:pt x="17439" y="2040"/>
                    <a:pt x="17333" y="2013"/>
                    <a:pt x="17218" y="1987"/>
                  </a:cubicBezTo>
                  <a:cubicBezTo>
                    <a:pt x="17059" y="2013"/>
                    <a:pt x="17342" y="2004"/>
                    <a:pt x="17254" y="2075"/>
                  </a:cubicBezTo>
                  <a:cubicBezTo>
                    <a:pt x="17086" y="2154"/>
                    <a:pt x="16706" y="2013"/>
                    <a:pt x="16635" y="2110"/>
                  </a:cubicBezTo>
                  <a:cubicBezTo>
                    <a:pt x="16565" y="2075"/>
                    <a:pt x="16485" y="2040"/>
                    <a:pt x="16326" y="2057"/>
                  </a:cubicBezTo>
                  <a:cubicBezTo>
                    <a:pt x="16406" y="1916"/>
                    <a:pt x="16574" y="2119"/>
                    <a:pt x="16680" y="2031"/>
                  </a:cubicBezTo>
                  <a:cubicBezTo>
                    <a:pt x="16529" y="1934"/>
                    <a:pt x="16326" y="1854"/>
                    <a:pt x="16159" y="1757"/>
                  </a:cubicBezTo>
                  <a:cubicBezTo>
                    <a:pt x="16000" y="1845"/>
                    <a:pt x="16273" y="1907"/>
                    <a:pt x="16379" y="1925"/>
                  </a:cubicBezTo>
                  <a:cubicBezTo>
                    <a:pt x="16353" y="2022"/>
                    <a:pt x="16035" y="1925"/>
                    <a:pt x="16106" y="2075"/>
                  </a:cubicBezTo>
                  <a:cubicBezTo>
                    <a:pt x="16026" y="2075"/>
                    <a:pt x="15991" y="2057"/>
                    <a:pt x="15973" y="2022"/>
                  </a:cubicBezTo>
                  <a:cubicBezTo>
                    <a:pt x="15894" y="2093"/>
                    <a:pt x="15682" y="2075"/>
                    <a:pt x="15488" y="2066"/>
                  </a:cubicBezTo>
                  <a:cubicBezTo>
                    <a:pt x="15496" y="2013"/>
                    <a:pt x="15682" y="2066"/>
                    <a:pt x="15664" y="1987"/>
                  </a:cubicBezTo>
                  <a:cubicBezTo>
                    <a:pt x="15567" y="1960"/>
                    <a:pt x="15461" y="1934"/>
                    <a:pt x="15355" y="1907"/>
                  </a:cubicBezTo>
                  <a:cubicBezTo>
                    <a:pt x="15240" y="1907"/>
                    <a:pt x="15267" y="1996"/>
                    <a:pt x="15258" y="2066"/>
                  </a:cubicBezTo>
                  <a:cubicBezTo>
                    <a:pt x="15152" y="2049"/>
                    <a:pt x="14940" y="2093"/>
                    <a:pt x="14905" y="2031"/>
                  </a:cubicBezTo>
                  <a:cubicBezTo>
                    <a:pt x="14905" y="1907"/>
                    <a:pt x="15099" y="2066"/>
                    <a:pt x="15179" y="1987"/>
                  </a:cubicBezTo>
                  <a:cubicBezTo>
                    <a:pt x="15055" y="1863"/>
                    <a:pt x="14922" y="2013"/>
                    <a:pt x="14781" y="1951"/>
                  </a:cubicBezTo>
                  <a:cubicBezTo>
                    <a:pt x="14772" y="1996"/>
                    <a:pt x="14834" y="2004"/>
                    <a:pt x="14817" y="2057"/>
                  </a:cubicBezTo>
                  <a:lnTo>
                    <a:pt x="14419" y="2049"/>
                  </a:lnTo>
                  <a:cubicBezTo>
                    <a:pt x="14287" y="1987"/>
                    <a:pt x="14737" y="2075"/>
                    <a:pt x="14693" y="1978"/>
                  </a:cubicBezTo>
                  <a:cubicBezTo>
                    <a:pt x="14587" y="1916"/>
                    <a:pt x="14366" y="2004"/>
                    <a:pt x="14198" y="1996"/>
                  </a:cubicBezTo>
                  <a:cubicBezTo>
                    <a:pt x="14437" y="2084"/>
                    <a:pt x="13951" y="2031"/>
                    <a:pt x="13801" y="2040"/>
                  </a:cubicBezTo>
                  <a:cubicBezTo>
                    <a:pt x="13677" y="1996"/>
                    <a:pt x="14031" y="2022"/>
                    <a:pt x="14110" y="2022"/>
                  </a:cubicBezTo>
                  <a:cubicBezTo>
                    <a:pt x="14048" y="1907"/>
                    <a:pt x="13766" y="1987"/>
                    <a:pt x="13669" y="2013"/>
                  </a:cubicBezTo>
                  <a:cubicBezTo>
                    <a:pt x="13554" y="1943"/>
                    <a:pt x="13227" y="1890"/>
                    <a:pt x="13095" y="1978"/>
                  </a:cubicBezTo>
                  <a:cubicBezTo>
                    <a:pt x="13157" y="2040"/>
                    <a:pt x="13404" y="1996"/>
                    <a:pt x="13536" y="2013"/>
                  </a:cubicBezTo>
                  <a:cubicBezTo>
                    <a:pt x="13545" y="2066"/>
                    <a:pt x="13377" y="2022"/>
                    <a:pt x="13315" y="2040"/>
                  </a:cubicBezTo>
                  <a:cubicBezTo>
                    <a:pt x="13148" y="2031"/>
                    <a:pt x="12962" y="2013"/>
                    <a:pt x="12909" y="2084"/>
                  </a:cubicBezTo>
                  <a:cubicBezTo>
                    <a:pt x="12662" y="2004"/>
                    <a:pt x="12477" y="2049"/>
                    <a:pt x="12159" y="2013"/>
                  </a:cubicBezTo>
                  <a:cubicBezTo>
                    <a:pt x="12115" y="2022"/>
                    <a:pt x="12132" y="2066"/>
                    <a:pt x="12070" y="2066"/>
                  </a:cubicBezTo>
                  <a:cubicBezTo>
                    <a:pt x="11956" y="2075"/>
                    <a:pt x="11929" y="2031"/>
                    <a:pt x="11938" y="1960"/>
                  </a:cubicBezTo>
                  <a:cubicBezTo>
                    <a:pt x="11638" y="2040"/>
                    <a:pt x="11461" y="1898"/>
                    <a:pt x="11187" y="1951"/>
                  </a:cubicBezTo>
                  <a:cubicBezTo>
                    <a:pt x="11099" y="1890"/>
                    <a:pt x="11205" y="1898"/>
                    <a:pt x="11232" y="1845"/>
                  </a:cubicBezTo>
                  <a:cubicBezTo>
                    <a:pt x="11161" y="1854"/>
                    <a:pt x="11161" y="1819"/>
                    <a:pt x="11099" y="1819"/>
                  </a:cubicBezTo>
                  <a:cubicBezTo>
                    <a:pt x="11046" y="1819"/>
                    <a:pt x="11037" y="1890"/>
                    <a:pt x="11099" y="1898"/>
                  </a:cubicBezTo>
                  <a:cubicBezTo>
                    <a:pt x="10976" y="1996"/>
                    <a:pt x="10781" y="1934"/>
                    <a:pt x="10605" y="1969"/>
                  </a:cubicBezTo>
                  <a:cubicBezTo>
                    <a:pt x="10605" y="2004"/>
                    <a:pt x="10596" y="2040"/>
                    <a:pt x="10649" y="2049"/>
                  </a:cubicBezTo>
                  <a:cubicBezTo>
                    <a:pt x="10543" y="2093"/>
                    <a:pt x="10410" y="2022"/>
                    <a:pt x="10252" y="2066"/>
                  </a:cubicBezTo>
                  <a:cubicBezTo>
                    <a:pt x="10349" y="2013"/>
                    <a:pt x="10269" y="1925"/>
                    <a:pt x="10172" y="1907"/>
                  </a:cubicBezTo>
                  <a:cubicBezTo>
                    <a:pt x="10199" y="1828"/>
                    <a:pt x="10260" y="1934"/>
                    <a:pt x="10349" y="1907"/>
                  </a:cubicBezTo>
                  <a:cubicBezTo>
                    <a:pt x="10357" y="1854"/>
                    <a:pt x="10313" y="1828"/>
                    <a:pt x="10216" y="1828"/>
                  </a:cubicBezTo>
                  <a:cubicBezTo>
                    <a:pt x="10022" y="1845"/>
                    <a:pt x="10234" y="1969"/>
                    <a:pt x="10119" y="2013"/>
                  </a:cubicBezTo>
                  <a:cubicBezTo>
                    <a:pt x="9925" y="1960"/>
                    <a:pt x="9907" y="1960"/>
                    <a:pt x="9633" y="1951"/>
                  </a:cubicBezTo>
                  <a:lnTo>
                    <a:pt x="9642" y="1872"/>
                  </a:lnTo>
                  <a:cubicBezTo>
                    <a:pt x="9422" y="1872"/>
                    <a:pt x="9351" y="1960"/>
                    <a:pt x="9104" y="1943"/>
                  </a:cubicBezTo>
                  <a:cubicBezTo>
                    <a:pt x="9165" y="1872"/>
                    <a:pt x="9033" y="1881"/>
                    <a:pt x="9015" y="1863"/>
                  </a:cubicBezTo>
                  <a:cubicBezTo>
                    <a:pt x="8989" y="1828"/>
                    <a:pt x="9051" y="1748"/>
                    <a:pt x="8936" y="1757"/>
                  </a:cubicBezTo>
                  <a:cubicBezTo>
                    <a:pt x="8786" y="1819"/>
                    <a:pt x="9095" y="1837"/>
                    <a:pt x="9015" y="1943"/>
                  </a:cubicBezTo>
                  <a:cubicBezTo>
                    <a:pt x="8839" y="1960"/>
                    <a:pt x="8892" y="1837"/>
                    <a:pt x="8706" y="1854"/>
                  </a:cubicBezTo>
                  <a:cubicBezTo>
                    <a:pt x="8644" y="1863"/>
                    <a:pt x="8697" y="1907"/>
                    <a:pt x="8750" y="1916"/>
                  </a:cubicBezTo>
                  <a:cubicBezTo>
                    <a:pt x="8653" y="1978"/>
                    <a:pt x="8556" y="1881"/>
                    <a:pt x="8441" y="1881"/>
                  </a:cubicBezTo>
                  <a:cubicBezTo>
                    <a:pt x="8335" y="1881"/>
                    <a:pt x="8194" y="1925"/>
                    <a:pt x="8079" y="1925"/>
                  </a:cubicBezTo>
                  <a:cubicBezTo>
                    <a:pt x="7973" y="1934"/>
                    <a:pt x="7867" y="1881"/>
                    <a:pt x="7770" y="1925"/>
                  </a:cubicBezTo>
                  <a:cubicBezTo>
                    <a:pt x="7762" y="1881"/>
                    <a:pt x="7814" y="1881"/>
                    <a:pt x="7823" y="1845"/>
                  </a:cubicBezTo>
                  <a:cubicBezTo>
                    <a:pt x="7682" y="1837"/>
                    <a:pt x="7647" y="1925"/>
                    <a:pt x="7550" y="1863"/>
                  </a:cubicBezTo>
                  <a:cubicBezTo>
                    <a:pt x="7541" y="1810"/>
                    <a:pt x="7682" y="1837"/>
                    <a:pt x="7691" y="1792"/>
                  </a:cubicBezTo>
                  <a:cubicBezTo>
                    <a:pt x="7523" y="1757"/>
                    <a:pt x="7558" y="1854"/>
                    <a:pt x="7417" y="1837"/>
                  </a:cubicBezTo>
                  <a:cubicBezTo>
                    <a:pt x="7444" y="1907"/>
                    <a:pt x="7603" y="1907"/>
                    <a:pt x="7594" y="1996"/>
                  </a:cubicBezTo>
                  <a:cubicBezTo>
                    <a:pt x="7558" y="1987"/>
                    <a:pt x="7444" y="2013"/>
                    <a:pt x="7417" y="1996"/>
                  </a:cubicBezTo>
                  <a:cubicBezTo>
                    <a:pt x="7399" y="1987"/>
                    <a:pt x="7488" y="1960"/>
                    <a:pt x="7461" y="1943"/>
                  </a:cubicBezTo>
                  <a:cubicBezTo>
                    <a:pt x="7355" y="1881"/>
                    <a:pt x="7258" y="1837"/>
                    <a:pt x="7020" y="1801"/>
                  </a:cubicBezTo>
                  <a:cubicBezTo>
                    <a:pt x="6905" y="1828"/>
                    <a:pt x="7152" y="1863"/>
                    <a:pt x="7020" y="1907"/>
                  </a:cubicBezTo>
                  <a:cubicBezTo>
                    <a:pt x="6896" y="1898"/>
                    <a:pt x="6790" y="1872"/>
                    <a:pt x="6667" y="1854"/>
                  </a:cubicBezTo>
                  <a:lnTo>
                    <a:pt x="6667" y="1775"/>
                  </a:lnTo>
                  <a:cubicBezTo>
                    <a:pt x="6578" y="1739"/>
                    <a:pt x="6569" y="1784"/>
                    <a:pt x="6490" y="1766"/>
                  </a:cubicBezTo>
                  <a:cubicBezTo>
                    <a:pt x="6340" y="1748"/>
                    <a:pt x="6331" y="1678"/>
                    <a:pt x="6225" y="1792"/>
                  </a:cubicBezTo>
                  <a:cubicBezTo>
                    <a:pt x="6313" y="1819"/>
                    <a:pt x="6516" y="1890"/>
                    <a:pt x="6269" y="1898"/>
                  </a:cubicBezTo>
                  <a:cubicBezTo>
                    <a:pt x="6340" y="1960"/>
                    <a:pt x="6605" y="1916"/>
                    <a:pt x="6755" y="1934"/>
                  </a:cubicBezTo>
                  <a:cubicBezTo>
                    <a:pt x="6764" y="2022"/>
                    <a:pt x="6552" y="1978"/>
                    <a:pt x="6437" y="1978"/>
                  </a:cubicBezTo>
                  <a:cubicBezTo>
                    <a:pt x="6305" y="1987"/>
                    <a:pt x="6137" y="1978"/>
                    <a:pt x="6040" y="1978"/>
                  </a:cubicBezTo>
                  <a:lnTo>
                    <a:pt x="6049" y="1845"/>
                  </a:lnTo>
                  <a:cubicBezTo>
                    <a:pt x="5863" y="1837"/>
                    <a:pt x="5801" y="1890"/>
                    <a:pt x="5863" y="1969"/>
                  </a:cubicBezTo>
                  <a:cubicBezTo>
                    <a:pt x="5775" y="1969"/>
                    <a:pt x="5686" y="1969"/>
                    <a:pt x="5598" y="1969"/>
                  </a:cubicBezTo>
                  <a:cubicBezTo>
                    <a:pt x="5616" y="1934"/>
                    <a:pt x="5678" y="1925"/>
                    <a:pt x="5686" y="1890"/>
                  </a:cubicBezTo>
                  <a:cubicBezTo>
                    <a:pt x="5483" y="1898"/>
                    <a:pt x="5413" y="1837"/>
                    <a:pt x="5201" y="1854"/>
                  </a:cubicBezTo>
                  <a:cubicBezTo>
                    <a:pt x="5210" y="1837"/>
                    <a:pt x="5245" y="1828"/>
                    <a:pt x="5254" y="1801"/>
                  </a:cubicBezTo>
                  <a:cubicBezTo>
                    <a:pt x="4909" y="1766"/>
                    <a:pt x="4724" y="1801"/>
                    <a:pt x="4406" y="1766"/>
                  </a:cubicBezTo>
                  <a:cubicBezTo>
                    <a:pt x="4371" y="1854"/>
                    <a:pt x="4256" y="1890"/>
                    <a:pt x="4044" y="1863"/>
                  </a:cubicBezTo>
                  <a:cubicBezTo>
                    <a:pt x="4062" y="1916"/>
                    <a:pt x="4115" y="1907"/>
                    <a:pt x="4177" y="1898"/>
                  </a:cubicBezTo>
                  <a:cubicBezTo>
                    <a:pt x="4238" y="1890"/>
                    <a:pt x="4318" y="1881"/>
                    <a:pt x="4362" y="1925"/>
                  </a:cubicBezTo>
                  <a:cubicBezTo>
                    <a:pt x="4300" y="1978"/>
                    <a:pt x="4071" y="1925"/>
                    <a:pt x="3938" y="1943"/>
                  </a:cubicBezTo>
                  <a:cubicBezTo>
                    <a:pt x="3921" y="1898"/>
                    <a:pt x="3965" y="1890"/>
                    <a:pt x="4009" y="1890"/>
                  </a:cubicBezTo>
                  <a:cubicBezTo>
                    <a:pt x="3868" y="1863"/>
                    <a:pt x="4000" y="1792"/>
                    <a:pt x="3903" y="1757"/>
                  </a:cubicBezTo>
                  <a:cubicBezTo>
                    <a:pt x="3709" y="1731"/>
                    <a:pt x="3974" y="1828"/>
                    <a:pt x="3841" y="1837"/>
                  </a:cubicBezTo>
                  <a:cubicBezTo>
                    <a:pt x="3664" y="1863"/>
                    <a:pt x="3717" y="1713"/>
                    <a:pt x="3523" y="1748"/>
                  </a:cubicBezTo>
                  <a:cubicBezTo>
                    <a:pt x="3444" y="1748"/>
                    <a:pt x="3629" y="1845"/>
                    <a:pt x="3532" y="1881"/>
                  </a:cubicBezTo>
                  <a:cubicBezTo>
                    <a:pt x="3408" y="1810"/>
                    <a:pt x="3223" y="1925"/>
                    <a:pt x="3267" y="1819"/>
                  </a:cubicBezTo>
                  <a:cubicBezTo>
                    <a:pt x="3099" y="1872"/>
                    <a:pt x="2914" y="1872"/>
                    <a:pt x="2720" y="1837"/>
                  </a:cubicBezTo>
                  <a:cubicBezTo>
                    <a:pt x="2764" y="1969"/>
                    <a:pt x="2932" y="1907"/>
                    <a:pt x="3055" y="1925"/>
                  </a:cubicBezTo>
                  <a:cubicBezTo>
                    <a:pt x="3091" y="2031"/>
                    <a:pt x="2896" y="1934"/>
                    <a:pt x="2799" y="1943"/>
                  </a:cubicBezTo>
                  <a:cubicBezTo>
                    <a:pt x="2720" y="1951"/>
                    <a:pt x="2729" y="2013"/>
                    <a:pt x="2623" y="1996"/>
                  </a:cubicBezTo>
                  <a:cubicBezTo>
                    <a:pt x="2499" y="1907"/>
                    <a:pt x="2596" y="1907"/>
                    <a:pt x="2702" y="1916"/>
                  </a:cubicBezTo>
                  <a:cubicBezTo>
                    <a:pt x="2649" y="1863"/>
                    <a:pt x="2552" y="1863"/>
                    <a:pt x="2464" y="1863"/>
                  </a:cubicBezTo>
                  <a:cubicBezTo>
                    <a:pt x="2419" y="1792"/>
                    <a:pt x="2428" y="1775"/>
                    <a:pt x="2296" y="1731"/>
                  </a:cubicBezTo>
                  <a:cubicBezTo>
                    <a:pt x="2252" y="1739"/>
                    <a:pt x="2455" y="1845"/>
                    <a:pt x="2340" y="1863"/>
                  </a:cubicBezTo>
                  <a:cubicBezTo>
                    <a:pt x="2366" y="1925"/>
                    <a:pt x="2596" y="1960"/>
                    <a:pt x="2508" y="1996"/>
                  </a:cubicBezTo>
                  <a:cubicBezTo>
                    <a:pt x="2411" y="1996"/>
                    <a:pt x="2437" y="1969"/>
                    <a:pt x="2419" y="1943"/>
                  </a:cubicBezTo>
                  <a:cubicBezTo>
                    <a:pt x="2243" y="1960"/>
                    <a:pt x="2181" y="1943"/>
                    <a:pt x="1951" y="1934"/>
                  </a:cubicBezTo>
                  <a:cubicBezTo>
                    <a:pt x="1784" y="1801"/>
                    <a:pt x="2199" y="1978"/>
                    <a:pt x="2057" y="1854"/>
                  </a:cubicBezTo>
                  <a:cubicBezTo>
                    <a:pt x="1890" y="1784"/>
                    <a:pt x="1916" y="1837"/>
                    <a:pt x="1748" y="1801"/>
                  </a:cubicBezTo>
                  <a:cubicBezTo>
                    <a:pt x="1695" y="1792"/>
                    <a:pt x="1748" y="1837"/>
                    <a:pt x="1766" y="1845"/>
                  </a:cubicBezTo>
                  <a:cubicBezTo>
                    <a:pt x="1801" y="1863"/>
                    <a:pt x="1854" y="1881"/>
                    <a:pt x="1846" y="1881"/>
                  </a:cubicBezTo>
                  <a:cubicBezTo>
                    <a:pt x="1854" y="1890"/>
                    <a:pt x="1863" y="1898"/>
                    <a:pt x="1863" y="1907"/>
                  </a:cubicBezTo>
                  <a:cubicBezTo>
                    <a:pt x="1863" y="1907"/>
                    <a:pt x="1863" y="1907"/>
                    <a:pt x="1863" y="1925"/>
                  </a:cubicBezTo>
                  <a:cubicBezTo>
                    <a:pt x="1863" y="1943"/>
                    <a:pt x="1863" y="1951"/>
                    <a:pt x="1863" y="1969"/>
                  </a:cubicBezTo>
                  <a:cubicBezTo>
                    <a:pt x="1854" y="1996"/>
                    <a:pt x="1854" y="2013"/>
                    <a:pt x="1943" y="2066"/>
                  </a:cubicBezTo>
                  <a:cubicBezTo>
                    <a:pt x="1916" y="2128"/>
                    <a:pt x="1925" y="2199"/>
                    <a:pt x="1934" y="2260"/>
                  </a:cubicBezTo>
                  <a:cubicBezTo>
                    <a:pt x="1943" y="2322"/>
                    <a:pt x="1943" y="2375"/>
                    <a:pt x="1899" y="2402"/>
                  </a:cubicBezTo>
                  <a:cubicBezTo>
                    <a:pt x="1951" y="2472"/>
                    <a:pt x="1960" y="2587"/>
                    <a:pt x="1960" y="2711"/>
                  </a:cubicBezTo>
                  <a:cubicBezTo>
                    <a:pt x="1969" y="2834"/>
                    <a:pt x="1969" y="2984"/>
                    <a:pt x="2004" y="3126"/>
                  </a:cubicBezTo>
                  <a:cubicBezTo>
                    <a:pt x="2022" y="3205"/>
                    <a:pt x="2040" y="3249"/>
                    <a:pt x="2049" y="3285"/>
                  </a:cubicBezTo>
                  <a:cubicBezTo>
                    <a:pt x="2057" y="3320"/>
                    <a:pt x="2057" y="3346"/>
                    <a:pt x="2031" y="3399"/>
                  </a:cubicBezTo>
                  <a:cubicBezTo>
                    <a:pt x="2049" y="3444"/>
                    <a:pt x="2102" y="3435"/>
                    <a:pt x="2119" y="3488"/>
                  </a:cubicBezTo>
                  <a:cubicBezTo>
                    <a:pt x="2146" y="3594"/>
                    <a:pt x="2172" y="3691"/>
                    <a:pt x="2216" y="3779"/>
                  </a:cubicBezTo>
                  <a:cubicBezTo>
                    <a:pt x="2252" y="3876"/>
                    <a:pt x="2296" y="3956"/>
                    <a:pt x="2331" y="4035"/>
                  </a:cubicBezTo>
                  <a:cubicBezTo>
                    <a:pt x="2419" y="4194"/>
                    <a:pt x="2499" y="4327"/>
                    <a:pt x="2561" y="4503"/>
                  </a:cubicBezTo>
                  <a:cubicBezTo>
                    <a:pt x="2587" y="4539"/>
                    <a:pt x="2623" y="4512"/>
                    <a:pt x="2649" y="4547"/>
                  </a:cubicBezTo>
                  <a:cubicBezTo>
                    <a:pt x="2702" y="4618"/>
                    <a:pt x="2640" y="4636"/>
                    <a:pt x="2720" y="4706"/>
                  </a:cubicBezTo>
                  <a:cubicBezTo>
                    <a:pt x="2649" y="4786"/>
                    <a:pt x="2596" y="4680"/>
                    <a:pt x="2534" y="4671"/>
                  </a:cubicBezTo>
                  <a:cubicBezTo>
                    <a:pt x="2534" y="4591"/>
                    <a:pt x="2543" y="4441"/>
                    <a:pt x="2411" y="4362"/>
                  </a:cubicBezTo>
                  <a:cubicBezTo>
                    <a:pt x="2340" y="4397"/>
                    <a:pt x="2472" y="4477"/>
                    <a:pt x="2472" y="4574"/>
                  </a:cubicBezTo>
                  <a:cubicBezTo>
                    <a:pt x="2472" y="4591"/>
                    <a:pt x="2411" y="4609"/>
                    <a:pt x="2411" y="4627"/>
                  </a:cubicBezTo>
                  <a:cubicBezTo>
                    <a:pt x="2428" y="4697"/>
                    <a:pt x="2490" y="4768"/>
                    <a:pt x="2517" y="4848"/>
                  </a:cubicBezTo>
                  <a:cubicBezTo>
                    <a:pt x="2623" y="4848"/>
                    <a:pt x="2464" y="4724"/>
                    <a:pt x="2570" y="4733"/>
                  </a:cubicBezTo>
                  <a:cubicBezTo>
                    <a:pt x="2640" y="4768"/>
                    <a:pt x="2817" y="4927"/>
                    <a:pt x="2755" y="4768"/>
                  </a:cubicBezTo>
                  <a:cubicBezTo>
                    <a:pt x="2799" y="4768"/>
                    <a:pt x="2993" y="4998"/>
                    <a:pt x="2905" y="5015"/>
                  </a:cubicBezTo>
                  <a:cubicBezTo>
                    <a:pt x="3099" y="5121"/>
                    <a:pt x="3249" y="5404"/>
                    <a:pt x="3497" y="5660"/>
                  </a:cubicBezTo>
                  <a:cubicBezTo>
                    <a:pt x="3770" y="5942"/>
                    <a:pt x="4159" y="6234"/>
                    <a:pt x="4424" y="6428"/>
                  </a:cubicBezTo>
                  <a:cubicBezTo>
                    <a:pt x="4521" y="6481"/>
                    <a:pt x="4450" y="6516"/>
                    <a:pt x="4521" y="6578"/>
                  </a:cubicBezTo>
                  <a:cubicBezTo>
                    <a:pt x="4609" y="6614"/>
                    <a:pt x="4680" y="6702"/>
                    <a:pt x="4689" y="6711"/>
                  </a:cubicBezTo>
                  <a:cubicBezTo>
                    <a:pt x="4751" y="6746"/>
                    <a:pt x="4804" y="6675"/>
                    <a:pt x="4892" y="6808"/>
                  </a:cubicBezTo>
                  <a:cubicBezTo>
                    <a:pt x="4901" y="6923"/>
                    <a:pt x="4804" y="6799"/>
                    <a:pt x="4742" y="6781"/>
                  </a:cubicBezTo>
                  <a:cubicBezTo>
                    <a:pt x="4706" y="6781"/>
                    <a:pt x="4653" y="6808"/>
                    <a:pt x="4618" y="6790"/>
                  </a:cubicBezTo>
                  <a:cubicBezTo>
                    <a:pt x="4565" y="6772"/>
                    <a:pt x="4477" y="6578"/>
                    <a:pt x="4433" y="6675"/>
                  </a:cubicBezTo>
                  <a:cubicBezTo>
                    <a:pt x="4415" y="6719"/>
                    <a:pt x="4494" y="6702"/>
                    <a:pt x="4539" y="6764"/>
                  </a:cubicBezTo>
                  <a:cubicBezTo>
                    <a:pt x="4547" y="6772"/>
                    <a:pt x="4477" y="6878"/>
                    <a:pt x="4627" y="6931"/>
                  </a:cubicBezTo>
                  <a:cubicBezTo>
                    <a:pt x="4680" y="6887"/>
                    <a:pt x="4459" y="6817"/>
                    <a:pt x="4574" y="6790"/>
                  </a:cubicBezTo>
                  <a:cubicBezTo>
                    <a:pt x="4751" y="6887"/>
                    <a:pt x="4901" y="7126"/>
                    <a:pt x="5060" y="7232"/>
                  </a:cubicBezTo>
                  <a:cubicBezTo>
                    <a:pt x="5113" y="7152"/>
                    <a:pt x="4839" y="7037"/>
                    <a:pt x="4830" y="6958"/>
                  </a:cubicBezTo>
                  <a:cubicBezTo>
                    <a:pt x="4848" y="6834"/>
                    <a:pt x="4954" y="6949"/>
                    <a:pt x="4998" y="6887"/>
                  </a:cubicBezTo>
                  <a:cubicBezTo>
                    <a:pt x="5377" y="7117"/>
                    <a:pt x="5634" y="7382"/>
                    <a:pt x="5881" y="7620"/>
                  </a:cubicBezTo>
                  <a:cubicBezTo>
                    <a:pt x="6137" y="7717"/>
                    <a:pt x="6393" y="7885"/>
                    <a:pt x="6587" y="8106"/>
                  </a:cubicBezTo>
                  <a:cubicBezTo>
                    <a:pt x="6675" y="8044"/>
                    <a:pt x="6631" y="7973"/>
                    <a:pt x="6534" y="7885"/>
                  </a:cubicBezTo>
                  <a:cubicBezTo>
                    <a:pt x="6587" y="7850"/>
                    <a:pt x="6702" y="7991"/>
                    <a:pt x="6764" y="7964"/>
                  </a:cubicBezTo>
                  <a:cubicBezTo>
                    <a:pt x="6826" y="7885"/>
                    <a:pt x="6658" y="7885"/>
                    <a:pt x="6614" y="7859"/>
                  </a:cubicBezTo>
                  <a:cubicBezTo>
                    <a:pt x="6499" y="7761"/>
                    <a:pt x="6393" y="7638"/>
                    <a:pt x="6243" y="7523"/>
                  </a:cubicBezTo>
                  <a:cubicBezTo>
                    <a:pt x="6199" y="7505"/>
                    <a:pt x="6181" y="7549"/>
                    <a:pt x="6137" y="7514"/>
                  </a:cubicBezTo>
                  <a:cubicBezTo>
                    <a:pt x="5996" y="7426"/>
                    <a:pt x="5987" y="7355"/>
                    <a:pt x="5916" y="7285"/>
                  </a:cubicBezTo>
                  <a:cubicBezTo>
                    <a:pt x="5828" y="7232"/>
                    <a:pt x="5934" y="7346"/>
                    <a:pt x="5837" y="7320"/>
                  </a:cubicBezTo>
                  <a:cubicBezTo>
                    <a:pt x="5625" y="7090"/>
                    <a:pt x="5298" y="6967"/>
                    <a:pt x="5113" y="6737"/>
                  </a:cubicBezTo>
                  <a:cubicBezTo>
                    <a:pt x="5263" y="6737"/>
                    <a:pt x="4962" y="6534"/>
                    <a:pt x="5007" y="6455"/>
                  </a:cubicBezTo>
                  <a:cubicBezTo>
                    <a:pt x="4927" y="6384"/>
                    <a:pt x="4945" y="6596"/>
                    <a:pt x="4839" y="6463"/>
                  </a:cubicBezTo>
                  <a:cubicBezTo>
                    <a:pt x="4830" y="6490"/>
                    <a:pt x="4892" y="6525"/>
                    <a:pt x="4927" y="6561"/>
                  </a:cubicBezTo>
                  <a:cubicBezTo>
                    <a:pt x="5024" y="6658"/>
                    <a:pt x="4839" y="6543"/>
                    <a:pt x="4812" y="6499"/>
                  </a:cubicBezTo>
                  <a:cubicBezTo>
                    <a:pt x="4751" y="6419"/>
                    <a:pt x="4742" y="6340"/>
                    <a:pt x="4627" y="6251"/>
                  </a:cubicBezTo>
                  <a:cubicBezTo>
                    <a:pt x="4539" y="6287"/>
                    <a:pt x="4671" y="6349"/>
                    <a:pt x="4724" y="6402"/>
                  </a:cubicBezTo>
                  <a:cubicBezTo>
                    <a:pt x="4662" y="6463"/>
                    <a:pt x="4609" y="6340"/>
                    <a:pt x="4539" y="6287"/>
                  </a:cubicBezTo>
                  <a:cubicBezTo>
                    <a:pt x="4397" y="6181"/>
                    <a:pt x="4168" y="6031"/>
                    <a:pt x="4009" y="5863"/>
                  </a:cubicBezTo>
                  <a:cubicBezTo>
                    <a:pt x="4035" y="5810"/>
                    <a:pt x="4088" y="5863"/>
                    <a:pt x="4141" y="5907"/>
                  </a:cubicBezTo>
                  <a:cubicBezTo>
                    <a:pt x="4168" y="5766"/>
                    <a:pt x="3965" y="5757"/>
                    <a:pt x="3894" y="5748"/>
                  </a:cubicBezTo>
                  <a:cubicBezTo>
                    <a:pt x="3770" y="5625"/>
                    <a:pt x="3726" y="5545"/>
                    <a:pt x="3691" y="5457"/>
                  </a:cubicBezTo>
                  <a:cubicBezTo>
                    <a:pt x="3647" y="5377"/>
                    <a:pt x="3611" y="5307"/>
                    <a:pt x="3506" y="5210"/>
                  </a:cubicBezTo>
                  <a:cubicBezTo>
                    <a:pt x="3408" y="5254"/>
                    <a:pt x="3611" y="5369"/>
                    <a:pt x="3664" y="5448"/>
                  </a:cubicBezTo>
                  <a:cubicBezTo>
                    <a:pt x="3506" y="5377"/>
                    <a:pt x="3382" y="5245"/>
                    <a:pt x="3285" y="5104"/>
                  </a:cubicBezTo>
                  <a:cubicBezTo>
                    <a:pt x="3232" y="5042"/>
                    <a:pt x="3188" y="4962"/>
                    <a:pt x="3152" y="4901"/>
                  </a:cubicBezTo>
                  <a:cubicBezTo>
                    <a:pt x="3108" y="4839"/>
                    <a:pt x="3082" y="4795"/>
                    <a:pt x="3046" y="4759"/>
                  </a:cubicBezTo>
                  <a:cubicBezTo>
                    <a:pt x="3029" y="4742"/>
                    <a:pt x="2967" y="4742"/>
                    <a:pt x="2958" y="4733"/>
                  </a:cubicBezTo>
                  <a:cubicBezTo>
                    <a:pt x="2932" y="4697"/>
                    <a:pt x="3011" y="4715"/>
                    <a:pt x="3011" y="4706"/>
                  </a:cubicBezTo>
                  <a:cubicBezTo>
                    <a:pt x="2976" y="4662"/>
                    <a:pt x="2887" y="4627"/>
                    <a:pt x="2852" y="4574"/>
                  </a:cubicBezTo>
                  <a:cubicBezTo>
                    <a:pt x="2781" y="4468"/>
                    <a:pt x="2861" y="4415"/>
                    <a:pt x="2808" y="4335"/>
                  </a:cubicBezTo>
                  <a:cubicBezTo>
                    <a:pt x="2781" y="4300"/>
                    <a:pt x="2737" y="4327"/>
                    <a:pt x="2711" y="4327"/>
                  </a:cubicBezTo>
                  <a:cubicBezTo>
                    <a:pt x="2649" y="4194"/>
                    <a:pt x="2570" y="4071"/>
                    <a:pt x="2508" y="3947"/>
                  </a:cubicBezTo>
                  <a:cubicBezTo>
                    <a:pt x="2472" y="3894"/>
                    <a:pt x="2455" y="3832"/>
                    <a:pt x="2437" y="3779"/>
                  </a:cubicBezTo>
                  <a:cubicBezTo>
                    <a:pt x="2419" y="3726"/>
                    <a:pt x="2419" y="3673"/>
                    <a:pt x="2437" y="3629"/>
                  </a:cubicBezTo>
                  <a:cubicBezTo>
                    <a:pt x="2428" y="3594"/>
                    <a:pt x="2393" y="3611"/>
                    <a:pt x="2411" y="3629"/>
                  </a:cubicBezTo>
                  <a:cubicBezTo>
                    <a:pt x="2314" y="3514"/>
                    <a:pt x="2261" y="3214"/>
                    <a:pt x="2340" y="3179"/>
                  </a:cubicBezTo>
                  <a:cubicBezTo>
                    <a:pt x="2296" y="3099"/>
                    <a:pt x="2269" y="3020"/>
                    <a:pt x="2216" y="2949"/>
                  </a:cubicBezTo>
                  <a:cubicBezTo>
                    <a:pt x="2208" y="2879"/>
                    <a:pt x="2216" y="2817"/>
                    <a:pt x="2225" y="2746"/>
                  </a:cubicBezTo>
                  <a:cubicBezTo>
                    <a:pt x="2234" y="2675"/>
                    <a:pt x="2252" y="2614"/>
                    <a:pt x="2278" y="2543"/>
                  </a:cubicBezTo>
                  <a:cubicBezTo>
                    <a:pt x="2296" y="2481"/>
                    <a:pt x="2331" y="2411"/>
                    <a:pt x="2366" y="2358"/>
                  </a:cubicBezTo>
                  <a:lnTo>
                    <a:pt x="2375" y="2331"/>
                  </a:lnTo>
                  <a:cubicBezTo>
                    <a:pt x="2384" y="2331"/>
                    <a:pt x="2375" y="2313"/>
                    <a:pt x="2393" y="2322"/>
                  </a:cubicBezTo>
                  <a:cubicBezTo>
                    <a:pt x="2419" y="2322"/>
                    <a:pt x="2437" y="2331"/>
                    <a:pt x="2464" y="2331"/>
                  </a:cubicBezTo>
                  <a:cubicBezTo>
                    <a:pt x="2508" y="2340"/>
                    <a:pt x="2552" y="2349"/>
                    <a:pt x="2596" y="2358"/>
                  </a:cubicBezTo>
                  <a:cubicBezTo>
                    <a:pt x="2781" y="2481"/>
                    <a:pt x="2896" y="2525"/>
                    <a:pt x="3002" y="2631"/>
                  </a:cubicBezTo>
                  <a:cubicBezTo>
                    <a:pt x="3188" y="2605"/>
                    <a:pt x="3320" y="2631"/>
                    <a:pt x="3532" y="2640"/>
                  </a:cubicBezTo>
                  <a:cubicBezTo>
                    <a:pt x="3541" y="2622"/>
                    <a:pt x="3532" y="2596"/>
                    <a:pt x="3532" y="2561"/>
                  </a:cubicBezTo>
                  <a:cubicBezTo>
                    <a:pt x="3585" y="2561"/>
                    <a:pt x="3629" y="2569"/>
                    <a:pt x="3673" y="2596"/>
                  </a:cubicBezTo>
                  <a:cubicBezTo>
                    <a:pt x="3735" y="2587"/>
                    <a:pt x="3611" y="2516"/>
                    <a:pt x="3576" y="2508"/>
                  </a:cubicBezTo>
                  <a:cubicBezTo>
                    <a:pt x="3426" y="2472"/>
                    <a:pt x="3497" y="2622"/>
                    <a:pt x="3347" y="2534"/>
                  </a:cubicBezTo>
                  <a:cubicBezTo>
                    <a:pt x="3364" y="2481"/>
                    <a:pt x="3435" y="2455"/>
                    <a:pt x="3550" y="2455"/>
                  </a:cubicBezTo>
                  <a:cubicBezTo>
                    <a:pt x="3523" y="2437"/>
                    <a:pt x="3497" y="2411"/>
                    <a:pt x="3461" y="2402"/>
                  </a:cubicBezTo>
                  <a:cubicBezTo>
                    <a:pt x="3444" y="2358"/>
                    <a:pt x="3497" y="2402"/>
                    <a:pt x="3514" y="2402"/>
                  </a:cubicBezTo>
                  <a:cubicBezTo>
                    <a:pt x="3550" y="2419"/>
                    <a:pt x="3611" y="2437"/>
                    <a:pt x="3629" y="2516"/>
                  </a:cubicBezTo>
                  <a:cubicBezTo>
                    <a:pt x="3673" y="2516"/>
                    <a:pt x="3700" y="2508"/>
                    <a:pt x="3744" y="2516"/>
                  </a:cubicBezTo>
                  <a:cubicBezTo>
                    <a:pt x="3779" y="2516"/>
                    <a:pt x="3841" y="2569"/>
                    <a:pt x="3841" y="2569"/>
                  </a:cubicBezTo>
                  <a:cubicBezTo>
                    <a:pt x="3894" y="2569"/>
                    <a:pt x="3868" y="2490"/>
                    <a:pt x="3956" y="2516"/>
                  </a:cubicBezTo>
                  <a:cubicBezTo>
                    <a:pt x="3991" y="2622"/>
                    <a:pt x="4124" y="2587"/>
                    <a:pt x="4150" y="2684"/>
                  </a:cubicBezTo>
                  <a:cubicBezTo>
                    <a:pt x="4221" y="2658"/>
                    <a:pt x="4097" y="2578"/>
                    <a:pt x="4150" y="2552"/>
                  </a:cubicBezTo>
                  <a:cubicBezTo>
                    <a:pt x="4230" y="2543"/>
                    <a:pt x="4283" y="2587"/>
                    <a:pt x="4238" y="2631"/>
                  </a:cubicBezTo>
                  <a:cubicBezTo>
                    <a:pt x="4300" y="2552"/>
                    <a:pt x="4415" y="2702"/>
                    <a:pt x="4433" y="2561"/>
                  </a:cubicBezTo>
                  <a:cubicBezTo>
                    <a:pt x="4424" y="2534"/>
                    <a:pt x="4397" y="2525"/>
                    <a:pt x="4389" y="2534"/>
                  </a:cubicBezTo>
                  <a:cubicBezTo>
                    <a:pt x="4371" y="2534"/>
                    <a:pt x="4353" y="2543"/>
                    <a:pt x="4344" y="2552"/>
                  </a:cubicBezTo>
                  <a:cubicBezTo>
                    <a:pt x="4318" y="2569"/>
                    <a:pt x="4291" y="2596"/>
                    <a:pt x="4283" y="2552"/>
                  </a:cubicBezTo>
                  <a:cubicBezTo>
                    <a:pt x="4265" y="2508"/>
                    <a:pt x="4291" y="2499"/>
                    <a:pt x="4336" y="2499"/>
                  </a:cubicBezTo>
                  <a:cubicBezTo>
                    <a:pt x="4353" y="2499"/>
                    <a:pt x="4371" y="2499"/>
                    <a:pt x="4397" y="2508"/>
                  </a:cubicBezTo>
                  <a:cubicBezTo>
                    <a:pt x="4424" y="2508"/>
                    <a:pt x="4459" y="2508"/>
                    <a:pt x="4477" y="2508"/>
                  </a:cubicBezTo>
                  <a:cubicBezTo>
                    <a:pt x="4512" y="2499"/>
                    <a:pt x="4592" y="2455"/>
                    <a:pt x="4609" y="2455"/>
                  </a:cubicBezTo>
                  <a:cubicBezTo>
                    <a:pt x="4848" y="2437"/>
                    <a:pt x="5210" y="2437"/>
                    <a:pt x="5316" y="2516"/>
                  </a:cubicBezTo>
                  <a:cubicBezTo>
                    <a:pt x="5439" y="2481"/>
                    <a:pt x="5634" y="2543"/>
                    <a:pt x="5801" y="2525"/>
                  </a:cubicBezTo>
                  <a:cubicBezTo>
                    <a:pt x="5907" y="2516"/>
                    <a:pt x="6013" y="2472"/>
                    <a:pt x="6075" y="2455"/>
                  </a:cubicBezTo>
                  <a:cubicBezTo>
                    <a:pt x="5881" y="2375"/>
                    <a:pt x="5722" y="2481"/>
                    <a:pt x="5545" y="2446"/>
                  </a:cubicBezTo>
                  <a:cubicBezTo>
                    <a:pt x="5625" y="2349"/>
                    <a:pt x="5810" y="2366"/>
                    <a:pt x="5943" y="2366"/>
                  </a:cubicBezTo>
                  <a:cubicBezTo>
                    <a:pt x="6084" y="2366"/>
                    <a:pt x="6260" y="2428"/>
                    <a:pt x="6472" y="2402"/>
                  </a:cubicBezTo>
                  <a:cubicBezTo>
                    <a:pt x="6508" y="2490"/>
                    <a:pt x="6358" y="2455"/>
                    <a:pt x="6340" y="2508"/>
                  </a:cubicBezTo>
                  <a:cubicBezTo>
                    <a:pt x="6472" y="2481"/>
                    <a:pt x="6561" y="2428"/>
                    <a:pt x="6693" y="2411"/>
                  </a:cubicBezTo>
                  <a:cubicBezTo>
                    <a:pt x="6790" y="2490"/>
                    <a:pt x="6887" y="2428"/>
                    <a:pt x="7090" y="2464"/>
                  </a:cubicBezTo>
                  <a:cubicBezTo>
                    <a:pt x="7108" y="2402"/>
                    <a:pt x="6843" y="2490"/>
                    <a:pt x="6923" y="2384"/>
                  </a:cubicBezTo>
                  <a:cubicBezTo>
                    <a:pt x="7055" y="2375"/>
                    <a:pt x="7258" y="2419"/>
                    <a:pt x="7276" y="2340"/>
                  </a:cubicBezTo>
                  <a:cubicBezTo>
                    <a:pt x="7382" y="2384"/>
                    <a:pt x="7541" y="2393"/>
                    <a:pt x="7585" y="2472"/>
                  </a:cubicBezTo>
                  <a:cubicBezTo>
                    <a:pt x="7647" y="2455"/>
                    <a:pt x="7753" y="2455"/>
                    <a:pt x="7717" y="2375"/>
                  </a:cubicBezTo>
                  <a:cubicBezTo>
                    <a:pt x="7832" y="2340"/>
                    <a:pt x="7903" y="2455"/>
                    <a:pt x="7894" y="2349"/>
                  </a:cubicBezTo>
                  <a:cubicBezTo>
                    <a:pt x="8062" y="2349"/>
                    <a:pt x="8062" y="2446"/>
                    <a:pt x="8159" y="2481"/>
                  </a:cubicBezTo>
                  <a:cubicBezTo>
                    <a:pt x="8282" y="2464"/>
                    <a:pt x="8044" y="2437"/>
                    <a:pt x="8115" y="2349"/>
                  </a:cubicBezTo>
                  <a:cubicBezTo>
                    <a:pt x="8424" y="2446"/>
                    <a:pt x="8680" y="2349"/>
                    <a:pt x="8962" y="2393"/>
                  </a:cubicBezTo>
                  <a:cubicBezTo>
                    <a:pt x="9007" y="2375"/>
                    <a:pt x="9007" y="2331"/>
                    <a:pt x="9095" y="2340"/>
                  </a:cubicBezTo>
                  <a:cubicBezTo>
                    <a:pt x="8971" y="2455"/>
                    <a:pt x="9192" y="2393"/>
                    <a:pt x="9218" y="2472"/>
                  </a:cubicBezTo>
                  <a:cubicBezTo>
                    <a:pt x="9271" y="2428"/>
                    <a:pt x="9580" y="2402"/>
                    <a:pt x="9492" y="2349"/>
                  </a:cubicBezTo>
                  <a:cubicBezTo>
                    <a:pt x="9536" y="2260"/>
                    <a:pt x="9580" y="2375"/>
                    <a:pt x="9625" y="2375"/>
                  </a:cubicBezTo>
                  <a:cubicBezTo>
                    <a:pt x="9748" y="2349"/>
                    <a:pt x="9563" y="2305"/>
                    <a:pt x="9678" y="2269"/>
                  </a:cubicBezTo>
                  <a:cubicBezTo>
                    <a:pt x="10101" y="2296"/>
                    <a:pt x="10481" y="2269"/>
                    <a:pt x="10825" y="2260"/>
                  </a:cubicBezTo>
                  <a:cubicBezTo>
                    <a:pt x="10896" y="2260"/>
                    <a:pt x="10905" y="2296"/>
                    <a:pt x="10958" y="2296"/>
                  </a:cubicBezTo>
                  <a:cubicBezTo>
                    <a:pt x="11073" y="2287"/>
                    <a:pt x="11170" y="2234"/>
                    <a:pt x="11320" y="2243"/>
                  </a:cubicBezTo>
                  <a:cubicBezTo>
                    <a:pt x="11364" y="2252"/>
                    <a:pt x="11452" y="2252"/>
                    <a:pt x="11488" y="2305"/>
                  </a:cubicBezTo>
                  <a:cubicBezTo>
                    <a:pt x="11647" y="2287"/>
                    <a:pt x="11850" y="2296"/>
                    <a:pt x="12026" y="2287"/>
                  </a:cubicBezTo>
                  <a:cubicBezTo>
                    <a:pt x="12512" y="2260"/>
                    <a:pt x="12892" y="2278"/>
                    <a:pt x="13121" y="2481"/>
                  </a:cubicBezTo>
                  <a:cubicBezTo>
                    <a:pt x="13104" y="2587"/>
                    <a:pt x="13121" y="2675"/>
                    <a:pt x="13254" y="2702"/>
                  </a:cubicBezTo>
                  <a:cubicBezTo>
                    <a:pt x="13236" y="2746"/>
                    <a:pt x="13174" y="2755"/>
                    <a:pt x="13077" y="2746"/>
                  </a:cubicBezTo>
                  <a:cubicBezTo>
                    <a:pt x="13165" y="2808"/>
                    <a:pt x="12962" y="2949"/>
                    <a:pt x="13201" y="2967"/>
                  </a:cubicBezTo>
                  <a:cubicBezTo>
                    <a:pt x="13042" y="2976"/>
                    <a:pt x="13051" y="3099"/>
                    <a:pt x="12971" y="3143"/>
                  </a:cubicBezTo>
                  <a:cubicBezTo>
                    <a:pt x="12936" y="3170"/>
                    <a:pt x="12794" y="3126"/>
                    <a:pt x="12839" y="3196"/>
                  </a:cubicBezTo>
                  <a:cubicBezTo>
                    <a:pt x="12388" y="3126"/>
                    <a:pt x="11876" y="3135"/>
                    <a:pt x="11417" y="3099"/>
                  </a:cubicBezTo>
                  <a:cubicBezTo>
                    <a:pt x="11346" y="3090"/>
                    <a:pt x="11285" y="3046"/>
                    <a:pt x="11196" y="3037"/>
                  </a:cubicBezTo>
                  <a:cubicBezTo>
                    <a:pt x="11090" y="3029"/>
                    <a:pt x="10967" y="3073"/>
                    <a:pt x="10843" y="3064"/>
                  </a:cubicBezTo>
                  <a:cubicBezTo>
                    <a:pt x="10772" y="3055"/>
                    <a:pt x="10746" y="3029"/>
                    <a:pt x="10667" y="3029"/>
                  </a:cubicBezTo>
                  <a:cubicBezTo>
                    <a:pt x="10516" y="3029"/>
                    <a:pt x="10419" y="3117"/>
                    <a:pt x="10313" y="3029"/>
                  </a:cubicBezTo>
                  <a:cubicBezTo>
                    <a:pt x="10269" y="3029"/>
                    <a:pt x="10278" y="3082"/>
                    <a:pt x="10225" y="3082"/>
                  </a:cubicBezTo>
                  <a:cubicBezTo>
                    <a:pt x="10101" y="3064"/>
                    <a:pt x="9987" y="3090"/>
                    <a:pt x="9872" y="3073"/>
                  </a:cubicBezTo>
                  <a:cubicBezTo>
                    <a:pt x="9845" y="3073"/>
                    <a:pt x="9810" y="3055"/>
                    <a:pt x="9784" y="3046"/>
                  </a:cubicBezTo>
                  <a:cubicBezTo>
                    <a:pt x="9757" y="3029"/>
                    <a:pt x="9739" y="3020"/>
                    <a:pt x="9739" y="3020"/>
                  </a:cubicBezTo>
                  <a:cubicBezTo>
                    <a:pt x="9686" y="3020"/>
                    <a:pt x="9651" y="3064"/>
                    <a:pt x="9607" y="3073"/>
                  </a:cubicBezTo>
                  <a:cubicBezTo>
                    <a:pt x="9501" y="3082"/>
                    <a:pt x="9386" y="3037"/>
                    <a:pt x="9298" y="3037"/>
                  </a:cubicBezTo>
                  <a:cubicBezTo>
                    <a:pt x="9210" y="3046"/>
                    <a:pt x="9192" y="3082"/>
                    <a:pt x="9112" y="3090"/>
                  </a:cubicBezTo>
                  <a:cubicBezTo>
                    <a:pt x="8971" y="3108"/>
                    <a:pt x="8830" y="3090"/>
                    <a:pt x="8671" y="3055"/>
                  </a:cubicBezTo>
                  <a:cubicBezTo>
                    <a:pt x="8600" y="3046"/>
                    <a:pt x="8592" y="3073"/>
                    <a:pt x="8583" y="3108"/>
                  </a:cubicBezTo>
                  <a:cubicBezTo>
                    <a:pt x="8318" y="3055"/>
                    <a:pt x="7956" y="3090"/>
                    <a:pt x="7558" y="3090"/>
                  </a:cubicBezTo>
                  <a:cubicBezTo>
                    <a:pt x="7479" y="3046"/>
                    <a:pt x="7647" y="2984"/>
                    <a:pt x="7479" y="2958"/>
                  </a:cubicBezTo>
                  <a:cubicBezTo>
                    <a:pt x="7347" y="2984"/>
                    <a:pt x="7541" y="3055"/>
                    <a:pt x="7426" y="3090"/>
                  </a:cubicBezTo>
                  <a:cubicBezTo>
                    <a:pt x="7082" y="3073"/>
                    <a:pt x="6967" y="3064"/>
                    <a:pt x="6631" y="3073"/>
                  </a:cubicBezTo>
                  <a:cubicBezTo>
                    <a:pt x="6649" y="3046"/>
                    <a:pt x="6693" y="3020"/>
                    <a:pt x="6764" y="3029"/>
                  </a:cubicBezTo>
                  <a:cubicBezTo>
                    <a:pt x="6622" y="2923"/>
                    <a:pt x="6543" y="3090"/>
                    <a:pt x="6543" y="3099"/>
                  </a:cubicBezTo>
                  <a:cubicBezTo>
                    <a:pt x="6331" y="3117"/>
                    <a:pt x="6605" y="3037"/>
                    <a:pt x="6455" y="3020"/>
                  </a:cubicBezTo>
                  <a:cubicBezTo>
                    <a:pt x="6366" y="3002"/>
                    <a:pt x="6366" y="3055"/>
                    <a:pt x="6366" y="3099"/>
                  </a:cubicBezTo>
                  <a:lnTo>
                    <a:pt x="6057" y="3090"/>
                  </a:lnTo>
                  <a:cubicBezTo>
                    <a:pt x="5987" y="3037"/>
                    <a:pt x="6057" y="3064"/>
                    <a:pt x="6057" y="2984"/>
                  </a:cubicBezTo>
                  <a:lnTo>
                    <a:pt x="5925" y="2984"/>
                  </a:lnTo>
                  <a:cubicBezTo>
                    <a:pt x="5828" y="3002"/>
                    <a:pt x="6084" y="3099"/>
                    <a:pt x="5837" y="3090"/>
                  </a:cubicBezTo>
                  <a:cubicBezTo>
                    <a:pt x="5651" y="3099"/>
                    <a:pt x="5845" y="3055"/>
                    <a:pt x="5792" y="2984"/>
                  </a:cubicBezTo>
                  <a:cubicBezTo>
                    <a:pt x="5669" y="2984"/>
                    <a:pt x="5704" y="2940"/>
                    <a:pt x="5616" y="2984"/>
                  </a:cubicBezTo>
                  <a:cubicBezTo>
                    <a:pt x="5519" y="2984"/>
                    <a:pt x="5589" y="3090"/>
                    <a:pt x="5563" y="3135"/>
                  </a:cubicBezTo>
                  <a:lnTo>
                    <a:pt x="5254" y="3135"/>
                  </a:lnTo>
                  <a:cubicBezTo>
                    <a:pt x="5289" y="3108"/>
                    <a:pt x="5307" y="3073"/>
                    <a:pt x="5298" y="3029"/>
                  </a:cubicBezTo>
                  <a:cubicBezTo>
                    <a:pt x="5245" y="3064"/>
                    <a:pt x="5068" y="3029"/>
                    <a:pt x="5121" y="3135"/>
                  </a:cubicBezTo>
                  <a:cubicBezTo>
                    <a:pt x="4874" y="3152"/>
                    <a:pt x="4751" y="3099"/>
                    <a:pt x="4680" y="3020"/>
                  </a:cubicBezTo>
                  <a:cubicBezTo>
                    <a:pt x="4600" y="3011"/>
                    <a:pt x="4477" y="3152"/>
                    <a:pt x="4459" y="3020"/>
                  </a:cubicBezTo>
                  <a:cubicBezTo>
                    <a:pt x="4397" y="3029"/>
                    <a:pt x="4424" y="3055"/>
                    <a:pt x="4433" y="3073"/>
                  </a:cubicBezTo>
                  <a:cubicBezTo>
                    <a:pt x="4441" y="3082"/>
                    <a:pt x="4441" y="3090"/>
                    <a:pt x="4424" y="3099"/>
                  </a:cubicBezTo>
                  <a:cubicBezTo>
                    <a:pt x="4424" y="3099"/>
                    <a:pt x="4406" y="3099"/>
                    <a:pt x="4389" y="3099"/>
                  </a:cubicBezTo>
                  <a:cubicBezTo>
                    <a:pt x="4389" y="3099"/>
                    <a:pt x="4380" y="3099"/>
                    <a:pt x="4371" y="3090"/>
                  </a:cubicBezTo>
                  <a:cubicBezTo>
                    <a:pt x="4371" y="3108"/>
                    <a:pt x="4371" y="3117"/>
                    <a:pt x="4380" y="3126"/>
                  </a:cubicBezTo>
                  <a:cubicBezTo>
                    <a:pt x="4389" y="3135"/>
                    <a:pt x="4380" y="3143"/>
                    <a:pt x="4415" y="3143"/>
                  </a:cubicBezTo>
                  <a:cubicBezTo>
                    <a:pt x="4406" y="3152"/>
                    <a:pt x="4397" y="3152"/>
                    <a:pt x="4389" y="3152"/>
                  </a:cubicBezTo>
                  <a:cubicBezTo>
                    <a:pt x="4389" y="3152"/>
                    <a:pt x="4380" y="3152"/>
                    <a:pt x="4371" y="3161"/>
                  </a:cubicBezTo>
                  <a:cubicBezTo>
                    <a:pt x="4362" y="3161"/>
                    <a:pt x="4344" y="3170"/>
                    <a:pt x="4336" y="3170"/>
                  </a:cubicBezTo>
                  <a:cubicBezTo>
                    <a:pt x="4309" y="3170"/>
                    <a:pt x="4283" y="3161"/>
                    <a:pt x="4291" y="3090"/>
                  </a:cubicBezTo>
                  <a:cubicBezTo>
                    <a:pt x="4238" y="3090"/>
                    <a:pt x="4265" y="3188"/>
                    <a:pt x="4212" y="3170"/>
                  </a:cubicBezTo>
                  <a:lnTo>
                    <a:pt x="4194" y="3090"/>
                  </a:lnTo>
                  <a:cubicBezTo>
                    <a:pt x="4194" y="3135"/>
                    <a:pt x="4159" y="3126"/>
                    <a:pt x="4150" y="3161"/>
                  </a:cubicBezTo>
                  <a:cubicBezTo>
                    <a:pt x="4106" y="3161"/>
                    <a:pt x="4079" y="3099"/>
                    <a:pt x="4035" y="3055"/>
                  </a:cubicBezTo>
                  <a:cubicBezTo>
                    <a:pt x="4079" y="3179"/>
                    <a:pt x="3947" y="3117"/>
                    <a:pt x="3929" y="3126"/>
                  </a:cubicBezTo>
                  <a:cubicBezTo>
                    <a:pt x="3929" y="3135"/>
                    <a:pt x="3991" y="3179"/>
                    <a:pt x="3991" y="3161"/>
                  </a:cubicBezTo>
                  <a:cubicBezTo>
                    <a:pt x="3974" y="3196"/>
                    <a:pt x="3929" y="3188"/>
                    <a:pt x="3876" y="3170"/>
                  </a:cubicBezTo>
                  <a:cubicBezTo>
                    <a:pt x="3815" y="3161"/>
                    <a:pt x="3744" y="3135"/>
                    <a:pt x="3709" y="3143"/>
                  </a:cubicBezTo>
                  <a:cubicBezTo>
                    <a:pt x="3594" y="3055"/>
                    <a:pt x="3514" y="2984"/>
                    <a:pt x="3355" y="2905"/>
                  </a:cubicBezTo>
                  <a:cubicBezTo>
                    <a:pt x="3276" y="2879"/>
                    <a:pt x="3391" y="2976"/>
                    <a:pt x="3311" y="2958"/>
                  </a:cubicBezTo>
                  <a:cubicBezTo>
                    <a:pt x="3479" y="3055"/>
                    <a:pt x="3391" y="3073"/>
                    <a:pt x="3514" y="3117"/>
                  </a:cubicBezTo>
                  <a:cubicBezTo>
                    <a:pt x="3550" y="3170"/>
                    <a:pt x="3382" y="3099"/>
                    <a:pt x="3594" y="3241"/>
                  </a:cubicBezTo>
                  <a:cubicBezTo>
                    <a:pt x="3559" y="3241"/>
                    <a:pt x="3585" y="3311"/>
                    <a:pt x="3576" y="3346"/>
                  </a:cubicBezTo>
                  <a:cubicBezTo>
                    <a:pt x="3576" y="3391"/>
                    <a:pt x="3567" y="3426"/>
                    <a:pt x="3559" y="3470"/>
                  </a:cubicBezTo>
                  <a:cubicBezTo>
                    <a:pt x="3550" y="3541"/>
                    <a:pt x="3541" y="3620"/>
                    <a:pt x="3576" y="3691"/>
                  </a:cubicBezTo>
                  <a:cubicBezTo>
                    <a:pt x="3453" y="3656"/>
                    <a:pt x="3506" y="3594"/>
                    <a:pt x="3497" y="3541"/>
                  </a:cubicBezTo>
                  <a:cubicBezTo>
                    <a:pt x="3479" y="3488"/>
                    <a:pt x="3497" y="3452"/>
                    <a:pt x="3461" y="3391"/>
                  </a:cubicBezTo>
                  <a:cubicBezTo>
                    <a:pt x="3408" y="3391"/>
                    <a:pt x="3400" y="3435"/>
                    <a:pt x="3320" y="3408"/>
                  </a:cubicBezTo>
                  <a:cubicBezTo>
                    <a:pt x="3302" y="3461"/>
                    <a:pt x="3461" y="3514"/>
                    <a:pt x="3461" y="3558"/>
                  </a:cubicBezTo>
                  <a:lnTo>
                    <a:pt x="3391" y="3532"/>
                  </a:lnTo>
                  <a:cubicBezTo>
                    <a:pt x="3417" y="3603"/>
                    <a:pt x="3364" y="3629"/>
                    <a:pt x="3320" y="3656"/>
                  </a:cubicBezTo>
                  <a:cubicBezTo>
                    <a:pt x="3329" y="3673"/>
                    <a:pt x="3391" y="3682"/>
                    <a:pt x="3391" y="3700"/>
                  </a:cubicBezTo>
                  <a:lnTo>
                    <a:pt x="3417" y="3806"/>
                  </a:lnTo>
                  <a:cubicBezTo>
                    <a:pt x="3391" y="3841"/>
                    <a:pt x="3355" y="3806"/>
                    <a:pt x="3338" y="3832"/>
                  </a:cubicBezTo>
                  <a:cubicBezTo>
                    <a:pt x="3355" y="3894"/>
                    <a:pt x="3382" y="3823"/>
                    <a:pt x="3444" y="3867"/>
                  </a:cubicBezTo>
                  <a:cubicBezTo>
                    <a:pt x="3453" y="3903"/>
                    <a:pt x="3444" y="3956"/>
                    <a:pt x="3559" y="3938"/>
                  </a:cubicBezTo>
                  <a:cubicBezTo>
                    <a:pt x="3541" y="3973"/>
                    <a:pt x="3567" y="4026"/>
                    <a:pt x="3594" y="4079"/>
                  </a:cubicBezTo>
                  <a:cubicBezTo>
                    <a:pt x="3620" y="4124"/>
                    <a:pt x="3656" y="4168"/>
                    <a:pt x="3664" y="4203"/>
                  </a:cubicBezTo>
                  <a:cubicBezTo>
                    <a:pt x="3576" y="4176"/>
                    <a:pt x="3567" y="4062"/>
                    <a:pt x="3523" y="3991"/>
                  </a:cubicBezTo>
                  <a:cubicBezTo>
                    <a:pt x="3470" y="3982"/>
                    <a:pt x="3426" y="3956"/>
                    <a:pt x="3355" y="3956"/>
                  </a:cubicBezTo>
                  <a:cubicBezTo>
                    <a:pt x="3364" y="4000"/>
                    <a:pt x="3391" y="4026"/>
                    <a:pt x="3470" y="4018"/>
                  </a:cubicBezTo>
                  <a:cubicBezTo>
                    <a:pt x="3435" y="4079"/>
                    <a:pt x="3541" y="4106"/>
                    <a:pt x="3559" y="4185"/>
                  </a:cubicBezTo>
                  <a:cubicBezTo>
                    <a:pt x="3514" y="4185"/>
                    <a:pt x="3514" y="4194"/>
                    <a:pt x="3479" y="4212"/>
                  </a:cubicBezTo>
                  <a:cubicBezTo>
                    <a:pt x="3532" y="4274"/>
                    <a:pt x="3585" y="4335"/>
                    <a:pt x="3638" y="4397"/>
                  </a:cubicBezTo>
                  <a:cubicBezTo>
                    <a:pt x="3647" y="4415"/>
                    <a:pt x="3664" y="4424"/>
                    <a:pt x="3682" y="4441"/>
                  </a:cubicBezTo>
                  <a:cubicBezTo>
                    <a:pt x="3700" y="4468"/>
                    <a:pt x="3726" y="4503"/>
                    <a:pt x="3753" y="4530"/>
                  </a:cubicBezTo>
                  <a:cubicBezTo>
                    <a:pt x="3806" y="4600"/>
                    <a:pt x="3876" y="4662"/>
                    <a:pt x="3938" y="4742"/>
                  </a:cubicBezTo>
                  <a:cubicBezTo>
                    <a:pt x="3974" y="4830"/>
                    <a:pt x="3832" y="4742"/>
                    <a:pt x="3885" y="4839"/>
                  </a:cubicBezTo>
                  <a:cubicBezTo>
                    <a:pt x="3991" y="4954"/>
                    <a:pt x="3947" y="4706"/>
                    <a:pt x="4088" y="4901"/>
                  </a:cubicBezTo>
                  <a:cubicBezTo>
                    <a:pt x="4088" y="4998"/>
                    <a:pt x="3947" y="4954"/>
                    <a:pt x="3868" y="4901"/>
                  </a:cubicBezTo>
                  <a:cubicBezTo>
                    <a:pt x="3815" y="4980"/>
                    <a:pt x="4000" y="5104"/>
                    <a:pt x="4053" y="4980"/>
                  </a:cubicBezTo>
                  <a:cubicBezTo>
                    <a:pt x="4097" y="5042"/>
                    <a:pt x="4159" y="5068"/>
                    <a:pt x="4124" y="5015"/>
                  </a:cubicBezTo>
                  <a:cubicBezTo>
                    <a:pt x="4389" y="5271"/>
                    <a:pt x="4733" y="5598"/>
                    <a:pt x="5121" y="5907"/>
                  </a:cubicBezTo>
                  <a:cubicBezTo>
                    <a:pt x="5510" y="6225"/>
                    <a:pt x="5925" y="6534"/>
                    <a:pt x="6278" y="6764"/>
                  </a:cubicBezTo>
                  <a:cubicBezTo>
                    <a:pt x="6322" y="6790"/>
                    <a:pt x="6313" y="6755"/>
                    <a:pt x="6296" y="6737"/>
                  </a:cubicBezTo>
                  <a:cubicBezTo>
                    <a:pt x="6393" y="6790"/>
                    <a:pt x="6534" y="6914"/>
                    <a:pt x="6711" y="7020"/>
                  </a:cubicBezTo>
                  <a:cubicBezTo>
                    <a:pt x="6684" y="7108"/>
                    <a:pt x="6561" y="6949"/>
                    <a:pt x="6605" y="7081"/>
                  </a:cubicBezTo>
                  <a:cubicBezTo>
                    <a:pt x="6667" y="7196"/>
                    <a:pt x="6746" y="7205"/>
                    <a:pt x="6773" y="7240"/>
                  </a:cubicBezTo>
                  <a:cubicBezTo>
                    <a:pt x="6852" y="7338"/>
                    <a:pt x="6640" y="7134"/>
                    <a:pt x="6561" y="7143"/>
                  </a:cubicBezTo>
                  <a:cubicBezTo>
                    <a:pt x="6675" y="7267"/>
                    <a:pt x="6764" y="7399"/>
                    <a:pt x="6896" y="7532"/>
                  </a:cubicBezTo>
                  <a:cubicBezTo>
                    <a:pt x="7011" y="7470"/>
                    <a:pt x="7179" y="7532"/>
                    <a:pt x="7338" y="7585"/>
                  </a:cubicBezTo>
                  <a:cubicBezTo>
                    <a:pt x="7417" y="7673"/>
                    <a:pt x="7514" y="7761"/>
                    <a:pt x="7452" y="7823"/>
                  </a:cubicBezTo>
                  <a:cubicBezTo>
                    <a:pt x="7682" y="7894"/>
                    <a:pt x="7832" y="8141"/>
                    <a:pt x="8185" y="8441"/>
                  </a:cubicBezTo>
                  <a:cubicBezTo>
                    <a:pt x="8194" y="8485"/>
                    <a:pt x="8177" y="8521"/>
                    <a:pt x="8141" y="8547"/>
                  </a:cubicBezTo>
                  <a:cubicBezTo>
                    <a:pt x="8203" y="8627"/>
                    <a:pt x="8238" y="8583"/>
                    <a:pt x="8265" y="8556"/>
                  </a:cubicBezTo>
                  <a:cubicBezTo>
                    <a:pt x="8406" y="8733"/>
                    <a:pt x="8600" y="8892"/>
                    <a:pt x="8795" y="9095"/>
                  </a:cubicBezTo>
                  <a:cubicBezTo>
                    <a:pt x="9086" y="9395"/>
                    <a:pt x="9307" y="9730"/>
                    <a:pt x="9519" y="9986"/>
                  </a:cubicBezTo>
                  <a:cubicBezTo>
                    <a:pt x="9616" y="10119"/>
                    <a:pt x="9766" y="10198"/>
                    <a:pt x="9766" y="10313"/>
                  </a:cubicBezTo>
                  <a:cubicBezTo>
                    <a:pt x="9810" y="10348"/>
                    <a:pt x="9845" y="10331"/>
                    <a:pt x="9889" y="10375"/>
                  </a:cubicBezTo>
                  <a:cubicBezTo>
                    <a:pt x="9969" y="10463"/>
                    <a:pt x="9960" y="10525"/>
                    <a:pt x="9978" y="10596"/>
                  </a:cubicBezTo>
                  <a:cubicBezTo>
                    <a:pt x="10278" y="10790"/>
                    <a:pt x="10516" y="11196"/>
                    <a:pt x="10931" y="11682"/>
                  </a:cubicBezTo>
                  <a:cubicBezTo>
                    <a:pt x="10958" y="11823"/>
                    <a:pt x="10843" y="11655"/>
                    <a:pt x="10790" y="11726"/>
                  </a:cubicBezTo>
                  <a:cubicBezTo>
                    <a:pt x="10940" y="11911"/>
                    <a:pt x="11046" y="11779"/>
                    <a:pt x="11196" y="12053"/>
                  </a:cubicBezTo>
                  <a:cubicBezTo>
                    <a:pt x="11134" y="12044"/>
                    <a:pt x="11064" y="11973"/>
                    <a:pt x="11011" y="12061"/>
                  </a:cubicBezTo>
                  <a:cubicBezTo>
                    <a:pt x="11099" y="12220"/>
                    <a:pt x="11214" y="12167"/>
                    <a:pt x="11232" y="12344"/>
                  </a:cubicBezTo>
                  <a:cubicBezTo>
                    <a:pt x="11161" y="12344"/>
                    <a:pt x="11082" y="12150"/>
                    <a:pt x="11020" y="12167"/>
                  </a:cubicBezTo>
                  <a:cubicBezTo>
                    <a:pt x="11037" y="12300"/>
                    <a:pt x="11240" y="12335"/>
                    <a:pt x="11338" y="12582"/>
                  </a:cubicBezTo>
                  <a:cubicBezTo>
                    <a:pt x="11285" y="12627"/>
                    <a:pt x="11223" y="12556"/>
                    <a:pt x="11161" y="12441"/>
                  </a:cubicBezTo>
                  <a:cubicBezTo>
                    <a:pt x="11134" y="12565"/>
                    <a:pt x="11293" y="12574"/>
                    <a:pt x="11338" y="12697"/>
                  </a:cubicBezTo>
                  <a:cubicBezTo>
                    <a:pt x="11293" y="12733"/>
                    <a:pt x="11444" y="12900"/>
                    <a:pt x="11408" y="12953"/>
                  </a:cubicBezTo>
                  <a:cubicBezTo>
                    <a:pt x="11514" y="13059"/>
                    <a:pt x="11708" y="13201"/>
                    <a:pt x="11717" y="13359"/>
                  </a:cubicBezTo>
                  <a:cubicBezTo>
                    <a:pt x="11664" y="13315"/>
                    <a:pt x="11602" y="13333"/>
                    <a:pt x="11558" y="13298"/>
                  </a:cubicBezTo>
                  <a:cubicBezTo>
                    <a:pt x="11523" y="13209"/>
                    <a:pt x="11541" y="13183"/>
                    <a:pt x="11497" y="13086"/>
                  </a:cubicBezTo>
                  <a:cubicBezTo>
                    <a:pt x="11435" y="13095"/>
                    <a:pt x="11452" y="13174"/>
                    <a:pt x="11488" y="13262"/>
                  </a:cubicBezTo>
                  <a:cubicBezTo>
                    <a:pt x="11514" y="13351"/>
                    <a:pt x="11567" y="13448"/>
                    <a:pt x="11602" y="13501"/>
                  </a:cubicBezTo>
                  <a:cubicBezTo>
                    <a:pt x="11532" y="13536"/>
                    <a:pt x="11479" y="13412"/>
                    <a:pt x="11417" y="13457"/>
                  </a:cubicBezTo>
                  <a:cubicBezTo>
                    <a:pt x="11470" y="13518"/>
                    <a:pt x="11523" y="13545"/>
                    <a:pt x="11576" y="13616"/>
                  </a:cubicBezTo>
                  <a:cubicBezTo>
                    <a:pt x="11638" y="13792"/>
                    <a:pt x="11558" y="13810"/>
                    <a:pt x="11541" y="13889"/>
                  </a:cubicBezTo>
                  <a:cubicBezTo>
                    <a:pt x="11523" y="13827"/>
                    <a:pt x="11497" y="13757"/>
                    <a:pt x="11461" y="13668"/>
                  </a:cubicBezTo>
                  <a:cubicBezTo>
                    <a:pt x="11435" y="13589"/>
                    <a:pt x="11391" y="13501"/>
                    <a:pt x="11355" y="13404"/>
                  </a:cubicBezTo>
                  <a:cubicBezTo>
                    <a:pt x="11276" y="13227"/>
                    <a:pt x="11205" y="13050"/>
                    <a:pt x="11223" y="12927"/>
                  </a:cubicBezTo>
                  <a:cubicBezTo>
                    <a:pt x="11152" y="12830"/>
                    <a:pt x="11214" y="12997"/>
                    <a:pt x="11126" y="12918"/>
                  </a:cubicBezTo>
                  <a:cubicBezTo>
                    <a:pt x="11037" y="12724"/>
                    <a:pt x="10852" y="12485"/>
                    <a:pt x="10825" y="12353"/>
                  </a:cubicBezTo>
                  <a:cubicBezTo>
                    <a:pt x="10799" y="12318"/>
                    <a:pt x="10772" y="12344"/>
                    <a:pt x="10755" y="12344"/>
                  </a:cubicBezTo>
                  <a:cubicBezTo>
                    <a:pt x="10587" y="12114"/>
                    <a:pt x="10543" y="11920"/>
                    <a:pt x="10340" y="11832"/>
                  </a:cubicBezTo>
                  <a:cubicBezTo>
                    <a:pt x="10322" y="11682"/>
                    <a:pt x="9978" y="11355"/>
                    <a:pt x="9819" y="11258"/>
                  </a:cubicBezTo>
                  <a:cubicBezTo>
                    <a:pt x="9828" y="11161"/>
                    <a:pt x="9695" y="11028"/>
                    <a:pt x="9616" y="10905"/>
                  </a:cubicBezTo>
                  <a:cubicBezTo>
                    <a:pt x="9536" y="10967"/>
                    <a:pt x="9669" y="11099"/>
                    <a:pt x="9686" y="11187"/>
                  </a:cubicBezTo>
                  <a:cubicBezTo>
                    <a:pt x="9572" y="11214"/>
                    <a:pt x="9633" y="11117"/>
                    <a:pt x="9545" y="11020"/>
                  </a:cubicBezTo>
                  <a:cubicBezTo>
                    <a:pt x="9483" y="10949"/>
                    <a:pt x="9457" y="11073"/>
                    <a:pt x="9413" y="11073"/>
                  </a:cubicBezTo>
                  <a:cubicBezTo>
                    <a:pt x="9580" y="11293"/>
                    <a:pt x="9704" y="11311"/>
                    <a:pt x="9837" y="11355"/>
                  </a:cubicBezTo>
                  <a:cubicBezTo>
                    <a:pt x="10190" y="11797"/>
                    <a:pt x="10437" y="12035"/>
                    <a:pt x="10640" y="12415"/>
                  </a:cubicBezTo>
                  <a:cubicBezTo>
                    <a:pt x="10552" y="12335"/>
                    <a:pt x="10472" y="12423"/>
                    <a:pt x="10375" y="12318"/>
                  </a:cubicBezTo>
                  <a:cubicBezTo>
                    <a:pt x="10340" y="12362"/>
                    <a:pt x="10516" y="12512"/>
                    <a:pt x="10490" y="12565"/>
                  </a:cubicBezTo>
                  <a:cubicBezTo>
                    <a:pt x="10543" y="12556"/>
                    <a:pt x="10552" y="12512"/>
                    <a:pt x="10508" y="12450"/>
                  </a:cubicBezTo>
                  <a:cubicBezTo>
                    <a:pt x="10578" y="12415"/>
                    <a:pt x="10675" y="12618"/>
                    <a:pt x="10755" y="12733"/>
                  </a:cubicBezTo>
                  <a:cubicBezTo>
                    <a:pt x="10719" y="12759"/>
                    <a:pt x="10649" y="12768"/>
                    <a:pt x="10684" y="12821"/>
                  </a:cubicBezTo>
                  <a:cubicBezTo>
                    <a:pt x="10746" y="12980"/>
                    <a:pt x="10808" y="12777"/>
                    <a:pt x="10870" y="12989"/>
                  </a:cubicBezTo>
                  <a:cubicBezTo>
                    <a:pt x="10746" y="12953"/>
                    <a:pt x="10772" y="12944"/>
                    <a:pt x="10772" y="13086"/>
                  </a:cubicBezTo>
                  <a:cubicBezTo>
                    <a:pt x="10817" y="13148"/>
                    <a:pt x="10834" y="13086"/>
                    <a:pt x="10799" y="13024"/>
                  </a:cubicBezTo>
                  <a:cubicBezTo>
                    <a:pt x="10834" y="13015"/>
                    <a:pt x="10870" y="13139"/>
                    <a:pt x="10905" y="13121"/>
                  </a:cubicBezTo>
                  <a:cubicBezTo>
                    <a:pt x="10914" y="13245"/>
                    <a:pt x="10931" y="13351"/>
                    <a:pt x="10817" y="13315"/>
                  </a:cubicBezTo>
                  <a:cubicBezTo>
                    <a:pt x="10878" y="13483"/>
                    <a:pt x="10976" y="13448"/>
                    <a:pt x="11011" y="13677"/>
                  </a:cubicBezTo>
                  <a:cubicBezTo>
                    <a:pt x="11073" y="13845"/>
                    <a:pt x="10949" y="13836"/>
                    <a:pt x="10993" y="14004"/>
                  </a:cubicBezTo>
                  <a:cubicBezTo>
                    <a:pt x="11064" y="14119"/>
                    <a:pt x="11117" y="14251"/>
                    <a:pt x="11196" y="14145"/>
                  </a:cubicBezTo>
                  <a:cubicBezTo>
                    <a:pt x="11240" y="14401"/>
                    <a:pt x="11293" y="14516"/>
                    <a:pt x="11382" y="14498"/>
                  </a:cubicBezTo>
                  <a:cubicBezTo>
                    <a:pt x="11426" y="14622"/>
                    <a:pt x="11364" y="14622"/>
                    <a:pt x="11382" y="14728"/>
                  </a:cubicBezTo>
                  <a:cubicBezTo>
                    <a:pt x="11329" y="14755"/>
                    <a:pt x="11329" y="14666"/>
                    <a:pt x="11311" y="14596"/>
                  </a:cubicBezTo>
                  <a:cubicBezTo>
                    <a:pt x="11240" y="14604"/>
                    <a:pt x="11232" y="14710"/>
                    <a:pt x="11205" y="14790"/>
                  </a:cubicBezTo>
                  <a:cubicBezTo>
                    <a:pt x="11258" y="14958"/>
                    <a:pt x="11258" y="14922"/>
                    <a:pt x="11223" y="15099"/>
                  </a:cubicBezTo>
                  <a:cubicBezTo>
                    <a:pt x="11134" y="15161"/>
                    <a:pt x="11196" y="14958"/>
                    <a:pt x="11108" y="15011"/>
                  </a:cubicBezTo>
                  <a:cubicBezTo>
                    <a:pt x="11046" y="15019"/>
                    <a:pt x="11126" y="15134"/>
                    <a:pt x="11170" y="15099"/>
                  </a:cubicBezTo>
                  <a:cubicBezTo>
                    <a:pt x="11179" y="15249"/>
                    <a:pt x="11223" y="15320"/>
                    <a:pt x="11205" y="15496"/>
                  </a:cubicBezTo>
                  <a:cubicBezTo>
                    <a:pt x="11267" y="15514"/>
                    <a:pt x="11311" y="15496"/>
                    <a:pt x="11338" y="15461"/>
                  </a:cubicBezTo>
                  <a:cubicBezTo>
                    <a:pt x="11302" y="15399"/>
                    <a:pt x="11311" y="15258"/>
                    <a:pt x="11302" y="15143"/>
                  </a:cubicBezTo>
                  <a:cubicBezTo>
                    <a:pt x="11435" y="15170"/>
                    <a:pt x="11382" y="14896"/>
                    <a:pt x="11505" y="14905"/>
                  </a:cubicBezTo>
                  <a:cubicBezTo>
                    <a:pt x="11514" y="15170"/>
                    <a:pt x="11523" y="15532"/>
                    <a:pt x="11523" y="15885"/>
                  </a:cubicBezTo>
                  <a:cubicBezTo>
                    <a:pt x="11523" y="16238"/>
                    <a:pt x="11505" y="16573"/>
                    <a:pt x="11470" y="16803"/>
                  </a:cubicBezTo>
                  <a:cubicBezTo>
                    <a:pt x="11346" y="16785"/>
                    <a:pt x="11444" y="16697"/>
                    <a:pt x="11452" y="16626"/>
                  </a:cubicBezTo>
                  <a:cubicBezTo>
                    <a:pt x="11461" y="16256"/>
                    <a:pt x="11470" y="15673"/>
                    <a:pt x="11470" y="15275"/>
                  </a:cubicBezTo>
                  <a:cubicBezTo>
                    <a:pt x="11417" y="15399"/>
                    <a:pt x="11435" y="15638"/>
                    <a:pt x="11338" y="15682"/>
                  </a:cubicBezTo>
                  <a:cubicBezTo>
                    <a:pt x="11320" y="15832"/>
                    <a:pt x="11444" y="15743"/>
                    <a:pt x="11417" y="15911"/>
                  </a:cubicBezTo>
                  <a:cubicBezTo>
                    <a:pt x="11426" y="16008"/>
                    <a:pt x="11364" y="15973"/>
                    <a:pt x="11355" y="16044"/>
                  </a:cubicBezTo>
                  <a:cubicBezTo>
                    <a:pt x="11311" y="16141"/>
                    <a:pt x="11408" y="16158"/>
                    <a:pt x="11408" y="16176"/>
                  </a:cubicBezTo>
                  <a:cubicBezTo>
                    <a:pt x="11408" y="16203"/>
                    <a:pt x="11382" y="16238"/>
                    <a:pt x="11382" y="16264"/>
                  </a:cubicBezTo>
                  <a:cubicBezTo>
                    <a:pt x="11373" y="16326"/>
                    <a:pt x="11399" y="16344"/>
                    <a:pt x="11399" y="16353"/>
                  </a:cubicBezTo>
                  <a:cubicBezTo>
                    <a:pt x="11391" y="16556"/>
                    <a:pt x="11338" y="16706"/>
                    <a:pt x="11391" y="16927"/>
                  </a:cubicBezTo>
                  <a:cubicBezTo>
                    <a:pt x="11399" y="17006"/>
                    <a:pt x="11364" y="17006"/>
                    <a:pt x="11338" y="17015"/>
                  </a:cubicBezTo>
                  <a:cubicBezTo>
                    <a:pt x="11346" y="17147"/>
                    <a:pt x="11391" y="16971"/>
                    <a:pt x="11444" y="17015"/>
                  </a:cubicBezTo>
                  <a:cubicBezTo>
                    <a:pt x="11444" y="17130"/>
                    <a:pt x="11382" y="17121"/>
                    <a:pt x="11364" y="17192"/>
                  </a:cubicBezTo>
                  <a:cubicBezTo>
                    <a:pt x="11355" y="17280"/>
                    <a:pt x="11452" y="17209"/>
                    <a:pt x="11497" y="17236"/>
                  </a:cubicBezTo>
                  <a:cubicBezTo>
                    <a:pt x="11514" y="17571"/>
                    <a:pt x="11567" y="17880"/>
                    <a:pt x="11602" y="18163"/>
                  </a:cubicBezTo>
                  <a:cubicBezTo>
                    <a:pt x="11611" y="18207"/>
                    <a:pt x="11567" y="18225"/>
                    <a:pt x="11567" y="18251"/>
                  </a:cubicBezTo>
                  <a:cubicBezTo>
                    <a:pt x="11567" y="18295"/>
                    <a:pt x="11620" y="18428"/>
                    <a:pt x="11638" y="18490"/>
                  </a:cubicBezTo>
                  <a:cubicBezTo>
                    <a:pt x="11655" y="18569"/>
                    <a:pt x="11655" y="18701"/>
                    <a:pt x="11717" y="18728"/>
                  </a:cubicBezTo>
                  <a:cubicBezTo>
                    <a:pt x="11700" y="18763"/>
                    <a:pt x="11726" y="18834"/>
                    <a:pt x="11700" y="18860"/>
                  </a:cubicBezTo>
                  <a:cubicBezTo>
                    <a:pt x="11761" y="18940"/>
                    <a:pt x="11806" y="19099"/>
                    <a:pt x="11876" y="19267"/>
                  </a:cubicBezTo>
                  <a:cubicBezTo>
                    <a:pt x="11938" y="19434"/>
                    <a:pt x="12026" y="19602"/>
                    <a:pt x="12141" y="19699"/>
                  </a:cubicBezTo>
                  <a:cubicBezTo>
                    <a:pt x="12088" y="19779"/>
                    <a:pt x="12035" y="19646"/>
                    <a:pt x="11982" y="19655"/>
                  </a:cubicBezTo>
                  <a:cubicBezTo>
                    <a:pt x="11956" y="19584"/>
                    <a:pt x="11929" y="19531"/>
                    <a:pt x="11903" y="19470"/>
                  </a:cubicBezTo>
                  <a:cubicBezTo>
                    <a:pt x="11876" y="19417"/>
                    <a:pt x="11841" y="19364"/>
                    <a:pt x="11797" y="19293"/>
                  </a:cubicBezTo>
                  <a:cubicBezTo>
                    <a:pt x="11761" y="19231"/>
                    <a:pt x="11691" y="19311"/>
                    <a:pt x="11664" y="19169"/>
                  </a:cubicBezTo>
                  <a:cubicBezTo>
                    <a:pt x="11638" y="19249"/>
                    <a:pt x="11682" y="19302"/>
                    <a:pt x="11726" y="19346"/>
                  </a:cubicBezTo>
                  <a:cubicBezTo>
                    <a:pt x="11770" y="19399"/>
                    <a:pt x="11832" y="19434"/>
                    <a:pt x="11859" y="19496"/>
                  </a:cubicBezTo>
                  <a:cubicBezTo>
                    <a:pt x="11823" y="19558"/>
                    <a:pt x="12000" y="19735"/>
                    <a:pt x="11894" y="19761"/>
                  </a:cubicBezTo>
                  <a:cubicBezTo>
                    <a:pt x="11964" y="19805"/>
                    <a:pt x="11973" y="19664"/>
                    <a:pt x="12070" y="19743"/>
                  </a:cubicBezTo>
                  <a:cubicBezTo>
                    <a:pt x="12159" y="19823"/>
                    <a:pt x="12106" y="19849"/>
                    <a:pt x="12168" y="19920"/>
                  </a:cubicBezTo>
                  <a:cubicBezTo>
                    <a:pt x="12212" y="19911"/>
                    <a:pt x="12212" y="19893"/>
                    <a:pt x="12185" y="19858"/>
                  </a:cubicBezTo>
                  <a:cubicBezTo>
                    <a:pt x="12168" y="19832"/>
                    <a:pt x="12132" y="19796"/>
                    <a:pt x="12115" y="19761"/>
                  </a:cubicBezTo>
                  <a:cubicBezTo>
                    <a:pt x="12203" y="19779"/>
                    <a:pt x="12335" y="19929"/>
                    <a:pt x="12424" y="20008"/>
                  </a:cubicBezTo>
                  <a:cubicBezTo>
                    <a:pt x="12503" y="20079"/>
                    <a:pt x="12583" y="20150"/>
                    <a:pt x="12653" y="20211"/>
                  </a:cubicBezTo>
                  <a:cubicBezTo>
                    <a:pt x="12671" y="20229"/>
                    <a:pt x="12680" y="20255"/>
                    <a:pt x="12697" y="20273"/>
                  </a:cubicBezTo>
                  <a:cubicBezTo>
                    <a:pt x="12706" y="20300"/>
                    <a:pt x="12715" y="20317"/>
                    <a:pt x="12715" y="20317"/>
                  </a:cubicBezTo>
                  <a:cubicBezTo>
                    <a:pt x="12750" y="20344"/>
                    <a:pt x="12786" y="20308"/>
                    <a:pt x="12812" y="20317"/>
                  </a:cubicBezTo>
                  <a:cubicBezTo>
                    <a:pt x="12892" y="20353"/>
                    <a:pt x="12909" y="20450"/>
                    <a:pt x="13024" y="20414"/>
                  </a:cubicBezTo>
                  <a:cubicBezTo>
                    <a:pt x="13095" y="20441"/>
                    <a:pt x="13086" y="20467"/>
                    <a:pt x="13077" y="20503"/>
                  </a:cubicBezTo>
                  <a:cubicBezTo>
                    <a:pt x="13174" y="20556"/>
                    <a:pt x="13209" y="20503"/>
                    <a:pt x="13315" y="20556"/>
                  </a:cubicBezTo>
                  <a:cubicBezTo>
                    <a:pt x="13289" y="20600"/>
                    <a:pt x="13227" y="20582"/>
                    <a:pt x="13148" y="20538"/>
                  </a:cubicBezTo>
                  <a:cubicBezTo>
                    <a:pt x="13148" y="20591"/>
                    <a:pt x="13236" y="20644"/>
                    <a:pt x="13254" y="20697"/>
                  </a:cubicBezTo>
                  <a:cubicBezTo>
                    <a:pt x="13342" y="20732"/>
                    <a:pt x="13439" y="20759"/>
                    <a:pt x="13448" y="20670"/>
                  </a:cubicBezTo>
                  <a:cubicBezTo>
                    <a:pt x="13466" y="20697"/>
                    <a:pt x="13660" y="20829"/>
                    <a:pt x="13660" y="20723"/>
                  </a:cubicBezTo>
                  <a:cubicBezTo>
                    <a:pt x="13642" y="20644"/>
                    <a:pt x="13492" y="20697"/>
                    <a:pt x="13386" y="20618"/>
                  </a:cubicBezTo>
                  <a:cubicBezTo>
                    <a:pt x="13430" y="20591"/>
                    <a:pt x="13519" y="20626"/>
                    <a:pt x="13598" y="20644"/>
                  </a:cubicBezTo>
                  <a:cubicBezTo>
                    <a:pt x="13607" y="20556"/>
                    <a:pt x="13413" y="20512"/>
                    <a:pt x="13421" y="20432"/>
                  </a:cubicBezTo>
                  <a:cubicBezTo>
                    <a:pt x="13245" y="20388"/>
                    <a:pt x="13227" y="20344"/>
                    <a:pt x="13165" y="20247"/>
                  </a:cubicBezTo>
                  <a:cubicBezTo>
                    <a:pt x="13183" y="20229"/>
                    <a:pt x="13209" y="20264"/>
                    <a:pt x="13236" y="20300"/>
                  </a:cubicBezTo>
                  <a:cubicBezTo>
                    <a:pt x="13271" y="20335"/>
                    <a:pt x="13307" y="20361"/>
                    <a:pt x="13351" y="20308"/>
                  </a:cubicBezTo>
                  <a:cubicBezTo>
                    <a:pt x="13351" y="20273"/>
                    <a:pt x="13289" y="20255"/>
                    <a:pt x="13280" y="20273"/>
                  </a:cubicBezTo>
                  <a:cubicBezTo>
                    <a:pt x="13201" y="20167"/>
                    <a:pt x="13510" y="20194"/>
                    <a:pt x="13254" y="20088"/>
                  </a:cubicBezTo>
                  <a:cubicBezTo>
                    <a:pt x="13289" y="20035"/>
                    <a:pt x="13342" y="20079"/>
                    <a:pt x="13404" y="20123"/>
                  </a:cubicBezTo>
                  <a:cubicBezTo>
                    <a:pt x="13466" y="20167"/>
                    <a:pt x="13536" y="20211"/>
                    <a:pt x="13580" y="20150"/>
                  </a:cubicBezTo>
                  <a:cubicBezTo>
                    <a:pt x="13466" y="20070"/>
                    <a:pt x="13413" y="19982"/>
                    <a:pt x="13262" y="19911"/>
                  </a:cubicBezTo>
                  <a:cubicBezTo>
                    <a:pt x="13165" y="19885"/>
                    <a:pt x="13271" y="19991"/>
                    <a:pt x="13201" y="20026"/>
                  </a:cubicBezTo>
                  <a:cubicBezTo>
                    <a:pt x="13139" y="19964"/>
                    <a:pt x="13183" y="19893"/>
                    <a:pt x="13165" y="19823"/>
                  </a:cubicBezTo>
                  <a:cubicBezTo>
                    <a:pt x="13104" y="19796"/>
                    <a:pt x="13033" y="19796"/>
                    <a:pt x="13024" y="19726"/>
                  </a:cubicBezTo>
                  <a:cubicBezTo>
                    <a:pt x="13104" y="19699"/>
                    <a:pt x="13165" y="19735"/>
                    <a:pt x="13245" y="19788"/>
                  </a:cubicBezTo>
                  <a:cubicBezTo>
                    <a:pt x="13315" y="19840"/>
                    <a:pt x="13413" y="19902"/>
                    <a:pt x="13527" y="19920"/>
                  </a:cubicBezTo>
                  <a:cubicBezTo>
                    <a:pt x="13492" y="19955"/>
                    <a:pt x="13421" y="19893"/>
                    <a:pt x="13413" y="19991"/>
                  </a:cubicBezTo>
                  <a:cubicBezTo>
                    <a:pt x="13527" y="20070"/>
                    <a:pt x="13519" y="19911"/>
                    <a:pt x="13642" y="20008"/>
                  </a:cubicBezTo>
                  <a:cubicBezTo>
                    <a:pt x="13660" y="19982"/>
                    <a:pt x="13660" y="19955"/>
                    <a:pt x="13633" y="19938"/>
                  </a:cubicBezTo>
                  <a:cubicBezTo>
                    <a:pt x="13766" y="19938"/>
                    <a:pt x="13925" y="19964"/>
                    <a:pt x="13987" y="19858"/>
                  </a:cubicBezTo>
                  <a:cubicBezTo>
                    <a:pt x="14119" y="19876"/>
                    <a:pt x="14092" y="19938"/>
                    <a:pt x="14163" y="19973"/>
                  </a:cubicBezTo>
                  <a:cubicBezTo>
                    <a:pt x="14322" y="20052"/>
                    <a:pt x="14410" y="20026"/>
                    <a:pt x="14578" y="20088"/>
                  </a:cubicBezTo>
                  <a:cubicBezTo>
                    <a:pt x="14569" y="20141"/>
                    <a:pt x="14516" y="20158"/>
                    <a:pt x="14428" y="20123"/>
                  </a:cubicBezTo>
                  <a:cubicBezTo>
                    <a:pt x="14507" y="20282"/>
                    <a:pt x="14869" y="20255"/>
                    <a:pt x="14834" y="20423"/>
                  </a:cubicBezTo>
                  <a:cubicBezTo>
                    <a:pt x="15020" y="20450"/>
                    <a:pt x="14878" y="20282"/>
                    <a:pt x="14808" y="20220"/>
                  </a:cubicBezTo>
                  <a:cubicBezTo>
                    <a:pt x="14825" y="20167"/>
                    <a:pt x="14967" y="20264"/>
                    <a:pt x="15028" y="20264"/>
                  </a:cubicBezTo>
                  <a:cubicBezTo>
                    <a:pt x="14878" y="20300"/>
                    <a:pt x="15055" y="20397"/>
                    <a:pt x="15055" y="20467"/>
                  </a:cubicBezTo>
                  <a:cubicBezTo>
                    <a:pt x="15276" y="20503"/>
                    <a:pt x="15399" y="20414"/>
                    <a:pt x="15691" y="20520"/>
                  </a:cubicBezTo>
                  <a:cubicBezTo>
                    <a:pt x="15814" y="20538"/>
                    <a:pt x="15752" y="20600"/>
                    <a:pt x="15788" y="20635"/>
                  </a:cubicBezTo>
                  <a:cubicBezTo>
                    <a:pt x="15832" y="20644"/>
                    <a:pt x="15841" y="20626"/>
                    <a:pt x="15885" y="20644"/>
                  </a:cubicBezTo>
                  <a:cubicBezTo>
                    <a:pt x="15982" y="20644"/>
                    <a:pt x="15788" y="20538"/>
                    <a:pt x="15964" y="20556"/>
                  </a:cubicBezTo>
                  <a:cubicBezTo>
                    <a:pt x="16053" y="20573"/>
                    <a:pt x="16026" y="20618"/>
                    <a:pt x="16017" y="20662"/>
                  </a:cubicBezTo>
                  <a:cubicBezTo>
                    <a:pt x="16159" y="20670"/>
                    <a:pt x="16273" y="20653"/>
                    <a:pt x="16468" y="20723"/>
                  </a:cubicBezTo>
                  <a:cubicBezTo>
                    <a:pt x="16574" y="20776"/>
                    <a:pt x="16556" y="20847"/>
                    <a:pt x="16741" y="20874"/>
                  </a:cubicBezTo>
                  <a:cubicBezTo>
                    <a:pt x="16750" y="20847"/>
                    <a:pt x="16671" y="20829"/>
                    <a:pt x="16627" y="20812"/>
                  </a:cubicBezTo>
                  <a:cubicBezTo>
                    <a:pt x="16777" y="20776"/>
                    <a:pt x="17209" y="21015"/>
                    <a:pt x="17483" y="21041"/>
                  </a:cubicBezTo>
                  <a:cubicBezTo>
                    <a:pt x="17563" y="21094"/>
                    <a:pt x="17474" y="21183"/>
                    <a:pt x="17607" y="21227"/>
                  </a:cubicBezTo>
                  <a:cubicBezTo>
                    <a:pt x="17669" y="21236"/>
                    <a:pt x="17598" y="21191"/>
                    <a:pt x="17633" y="21147"/>
                  </a:cubicBezTo>
                  <a:cubicBezTo>
                    <a:pt x="17872" y="21236"/>
                    <a:pt x="18119" y="21324"/>
                    <a:pt x="18313" y="21350"/>
                  </a:cubicBezTo>
                  <a:cubicBezTo>
                    <a:pt x="18295" y="21430"/>
                    <a:pt x="18322" y="21492"/>
                    <a:pt x="18490" y="21527"/>
                  </a:cubicBezTo>
                  <a:cubicBezTo>
                    <a:pt x="18472" y="21492"/>
                    <a:pt x="18401" y="21465"/>
                    <a:pt x="18428" y="21421"/>
                  </a:cubicBezTo>
                  <a:cubicBezTo>
                    <a:pt x="18525" y="21421"/>
                    <a:pt x="18481" y="21492"/>
                    <a:pt x="18499" y="21500"/>
                  </a:cubicBezTo>
                  <a:cubicBezTo>
                    <a:pt x="18578" y="21545"/>
                    <a:pt x="18710" y="21492"/>
                    <a:pt x="18790" y="21598"/>
                  </a:cubicBezTo>
                  <a:cubicBezTo>
                    <a:pt x="18622" y="21642"/>
                    <a:pt x="18507" y="21527"/>
                    <a:pt x="18269" y="21483"/>
                  </a:cubicBezTo>
                  <a:cubicBezTo>
                    <a:pt x="18163" y="21456"/>
                    <a:pt x="18163" y="21536"/>
                    <a:pt x="18031" y="21483"/>
                  </a:cubicBezTo>
                  <a:cubicBezTo>
                    <a:pt x="18198" y="21430"/>
                    <a:pt x="17730" y="21359"/>
                    <a:pt x="17677" y="21280"/>
                  </a:cubicBezTo>
                  <a:cubicBezTo>
                    <a:pt x="17624" y="21289"/>
                    <a:pt x="17580" y="21297"/>
                    <a:pt x="17527" y="21315"/>
                  </a:cubicBezTo>
                  <a:cubicBezTo>
                    <a:pt x="17430" y="21253"/>
                    <a:pt x="17457" y="21174"/>
                    <a:pt x="17412" y="21103"/>
                  </a:cubicBezTo>
                  <a:cubicBezTo>
                    <a:pt x="17262" y="21130"/>
                    <a:pt x="17289" y="20997"/>
                    <a:pt x="17086" y="20962"/>
                  </a:cubicBezTo>
                  <a:cubicBezTo>
                    <a:pt x="16980" y="21094"/>
                    <a:pt x="17307" y="21156"/>
                    <a:pt x="17130" y="21236"/>
                  </a:cubicBezTo>
                  <a:cubicBezTo>
                    <a:pt x="17042" y="21156"/>
                    <a:pt x="16953" y="21068"/>
                    <a:pt x="16997" y="20962"/>
                  </a:cubicBezTo>
                  <a:cubicBezTo>
                    <a:pt x="16821" y="20882"/>
                    <a:pt x="16777" y="20962"/>
                    <a:pt x="16874" y="21033"/>
                  </a:cubicBezTo>
                  <a:cubicBezTo>
                    <a:pt x="16830" y="21068"/>
                    <a:pt x="16768" y="21015"/>
                    <a:pt x="16803" y="20980"/>
                  </a:cubicBezTo>
                  <a:cubicBezTo>
                    <a:pt x="16644" y="20944"/>
                    <a:pt x="16609" y="20882"/>
                    <a:pt x="16521" y="20829"/>
                  </a:cubicBezTo>
                  <a:cubicBezTo>
                    <a:pt x="16441" y="20794"/>
                    <a:pt x="16424" y="20927"/>
                    <a:pt x="16538" y="20918"/>
                  </a:cubicBezTo>
                  <a:cubicBezTo>
                    <a:pt x="16450" y="20980"/>
                    <a:pt x="16371" y="20812"/>
                    <a:pt x="16273" y="20856"/>
                  </a:cubicBezTo>
                  <a:cubicBezTo>
                    <a:pt x="16247" y="20900"/>
                    <a:pt x="16300" y="20918"/>
                    <a:pt x="16291" y="20953"/>
                  </a:cubicBezTo>
                  <a:cubicBezTo>
                    <a:pt x="16371" y="20935"/>
                    <a:pt x="16556" y="21050"/>
                    <a:pt x="16574" y="20962"/>
                  </a:cubicBezTo>
                  <a:cubicBezTo>
                    <a:pt x="16750" y="20988"/>
                    <a:pt x="16671" y="21077"/>
                    <a:pt x="16847" y="21112"/>
                  </a:cubicBezTo>
                  <a:cubicBezTo>
                    <a:pt x="16847" y="21174"/>
                    <a:pt x="16759" y="21121"/>
                    <a:pt x="16733" y="21156"/>
                  </a:cubicBezTo>
                  <a:cubicBezTo>
                    <a:pt x="16733" y="21218"/>
                    <a:pt x="16821" y="21156"/>
                    <a:pt x="16830" y="21156"/>
                  </a:cubicBezTo>
                  <a:cubicBezTo>
                    <a:pt x="16883" y="21174"/>
                    <a:pt x="16874" y="21236"/>
                    <a:pt x="16936" y="21253"/>
                  </a:cubicBezTo>
                  <a:cubicBezTo>
                    <a:pt x="17006" y="21271"/>
                    <a:pt x="17068" y="21236"/>
                    <a:pt x="17165" y="21271"/>
                  </a:cubicBezTo>
                  <a:cubicBezTo>
                    <a:pt x="17227" y="21280"/>
                    <a:pt x="17218" y="21218"/>
                    <a:pt x="17245" y="21183"/>
                  </a:cubicBezTo>
                  <a:cubicBezTo>
                    <a:pt x="17412" y="21236"/>
                    <a:pt x="17412" y="21324"/>
                    <a:pt x="17501" y="21386"/>
                  </a:cubicBezTo>
                  <a:cubicBezTo>
                    <a:pt x="17624" y="21439"/>
                    <a:pt x="17642" y="21368"/>
                    <a:pt x="17704" y="21342"/>
                  </a:cubicBezTo>
                  <a:cubicBezTo>
                    <a:pt x="17792" y="21412"/>
                    <a:pt x="17801" y="21492"/>
                    <a:pt x="17863" y="21562"/>
                  </a:cubicBezTo>
                  <a:cubicBezTo>
                    <a:pt x="17978" y="21492"/>
                    <a:pt x="18234" y="21580"/>
                    <a:pt x="18454" y="21624"/>
                  </a:cubicBezTo>
                  <a:cubicBezTo>
                    <a:pt x="18384" y="21704"/>
                    <a:pt x="18604" y="21712"/>
                    <a:pt x="18684" y="21757"/>
                  </a:cubicBezTo>
                  <a:cubicBezTo>
                    <a:pt x="18816" y="21792"/>
                    <a:pt x="18816" y="21651"/>
                    <a:pt x="19019" y="21757"/>
                  </a:cubicBezTo>
                  <a:cubicBezTo>
                    <a:pt x="18975" y="21774"/>
                    <a:pt x="18922" y="21774"/>
                    <a:pt x="18869" y="21765"/>
                  </a:cubicBezTo>
                  <a:cubicBezTo>
                    <a:pt x="18861" y="21827"/>
                    <a:pt x="19055" y="21845"/>
                    <a:pt x="19081" y="21836"/>
                  </a:cubicBezTo>
                  <a:cubicBezTo>
                    <a:pt x="19055" y="21801"/>
                    <a:pt x="19055" y="21765"/>
                    <a:pt x="19028" y="21739"/>
                  </a:cubicBezTo>
                  <a:cubicBezTo>
                    <a:pt x="18931" y="21624"/>
                    <a:pt x="18834" y="21642"/>
                    <a:pt x="18931" y="21589"/>
                  </a:cubicBezTo>
                  <a:lnTo>
                    <a:pt x="18560" y="21465"/>
                  </a:lnTo>
                  <a:cubicBezTo>
                    <a:pt x="18666" y="21403"/>
                    <a:pt x="18825" y="21545"/>
                    <a:pt x="19028" y="21598"/>
                  </a:cubicBezTo>
                  <a:cubicBezTo>
                    <a:pt x="19178" y="21633"/>
                    <a:pt x="19443" y="21712"/>
                    <a:pt x="19699" y="21827"/>
                  </a:cubicBezTo>
                  <a:cubicBezTo>
                    <a:pt x="19646" y="21889"/>
                    <a:pt x="19708" y="21924"/>
                    <a:pt x="19691" y="21986"/>
                  </a:cubicBezTo>
                  <a:cubicBezTo>
                    <a:pt x="19744" y="22013"/>
                    <a:pt x="19788" y="22030"/>
                    <a:pt x="19832" y="22048"/>
                  </a:cubicBezTo>
                  <a:cubicBezTo>
                    <a:pt x="19858" y="22057"/>
                    <a:pt x="19885" y="22066"/>
                    <a:pt x="19902" y="22074"/>
                  </a:cubicBezTo>
                  <a:cubicBezTo>
                    <a:pt x="19938" y="22083"/>
                    <a:pt x="19964" y="22092"/>
                    <a:pt x="19991" y="22101"/>
                  </a:cubicBezTo>
                  <a:cubicBezTo>
                    <a:pt x="20106" y="22136"/>
                    <a:pt x="20203" y="22172"/>
                    <a:pt x="20335" y="22233"/>
                  </a:cubicBezTo>
                  <a:cubicBezTo>
                    <a:pt x="20273" y="22277"/>
                    <a:pt x="20176" y="22277"/>
                    <a:pt x="20044" y="22242"/>
                  </a:cubicBezTo>
                  <a:cubicBezTo>
                    <a:pt x="20176" y="22375"/>
                    <a:pt x="20344" y="22251"/>
                    <a:pt x="20512" y="22295"/>
                  </a:cubicBezTo>
                  <a:cubicBezTo>
                    <a:pt x="20732" y="22366"/>
                    <a:pt x="20600" y="22428"/>
                    <a:pt x="20803" y="22507"/>
                  </a:cubicBezTo>
                  <a:cubicBezTo>
                    <a:pt x="20909" y="22551"/>
                    <a:pt x="20874" y="22401"/>
                    <a:pt x="20688" y="22366"/>
                  </a:cubicBezTo>
                  <a:cubicBezTo>
                    <a:pt x="20883" y="22304"/>
                    <a:pt x="20865" y="22489"/>
                    <a:pt x="20989" y="22569"/>
                  </a:cubicBezTo>
                  <a:cubicBezTo>
                    <a:pt x="21218" y="22675"/>
                    <a:pt x="21112" y="22542"/>
                    <a:pt x="21253" y="22551"/>
                  </a:cubicBezTo>
                  <a:cubicBezTo>
                    <a:pt x="21439" y="22710"/>
                    <a:pt x="21112" y="22587"/>
                    <a:pt x="21298" y="22763"/>
                  </a:cubicBezTo>
                  <a:cubicBezTo>
                    <a:pt x="21306" y="22754"/>
                    <a:pt x="21324" y="22763"/>
                    <a:pt x="21342" y="22763"/>
                  </a:cubicBezTo>
                  <a:cubicBezTo>
                    <a:pt x="21421" y="22798"/>
                    <a:pt x="21536" y="22957"/>
                    <a:pt x="21571" y="22860"/>
                  </a:cubicBezTo>
                  <a:cubicBezTo>
                    <a:pt x="21660" y="23037"/>
                    <a:pt x="21863" y="23311"/>
                    <a:pt x="21730" y="23213"/>
                  </a:cubicBezTo>
                  <a:cubicBezTo>
                    <a:pt x="21774" y="23284"/>
                    <a:pt x="21810" y="23399"/>
                    <a:pt x="21845" y="23505"/>
                  </a:cubicBezTo>
                  <a:cubicBezTo>
                    <a:pt x="21872" y="23620"/>
                    <a:pt x="21907" y="23708"/>
                    <a:pt x="21942" y="23734"/>
                  </a:cubicBezTo>
                  <a:cubicBezTo>
                    <a:pt x="21951" y="23849"/>
                    <a:pt x="21898" y="23761"/>
                    <a:pt x="21863" y="23761"/>
                  </a:cubicBezTo>
                  <a:cubicBezTo>
                    <a:pt x="21889" y="23973"/>
                    <a:pt x="21969" y="23823"/>
                    <a:pt x="22004" y="23911"/>
                  </a:cubicBezTo>
                  <a:cubicBezTo>
                    <a:pt x="21933" y="24052"/>
                    <a:pt x="22083" y="24070"/>
                    <a:pt x="22101" y="24432"/>
                  </a:cubicBezTo>
                  <a:cubicBezTo>
                    <a:pt x="22039" y="24405"/>
                    <a:pt x="21995" y="24308"/>
                    <a:pt x="21942" y="24264"/>
                  </a:cubicBezTo>
                  <a:cubicBezTo>
                    <a:pt x="21907" y="24088"/>
                    <a:pt x="21880" y="23929"/>
                    <a:pt x="21845" y="23779"/>
                  </a:cubicBezTo>
                  <a:cubicBezTo>
                    <a:pt x="21810" y="23637"/>
                    <a:pt x="21766" y="23505"/>
                    <a:pt x="21713" y="23390"/>
                  </a:cubicBezTo>
                  <a:cubicBezTo>
                    <a:pt x="21607" y="23160"/>
                    <a:pt x="21465" y="22975"/>
                    <a:pt x="21280" y="22825"/>
                  </a:cubicBezTo>
                  <a:cubicBezTo>
                    <a:pt x="21050" y="22631"/>
                    <a:pt x="20759" y="22525"/>
                    <a:pt x="20379" y="22392"/>
                  </a:cubicBezTo>
                  <a:cubicBezTo>
                    <a:pt x="20300" y="22375"/>
                    <a:pt x="20353" y="22428"/>
                    <a:pt x="20415" y="22463"/>
                  </a:cubicBezTo>
                  <a:cubicBezTo>
                    <a:pt x="20203" y="22401"/>
                    <a:pt x="19973" y="22375"/>
                    <a:pt x="19823" y="22313"/>
                  </a:cubicBezTo>
                  <a:cubicBezTo>
                    <a:pt x="19805" y="22313"/>
                    <a:pt x="19797" y="22304"/>
                    <a:pt x="19788" y="22295"/>
                  </a:cubicBezTo>
                  <a:cubicBezTo>
                    <a:pt x="19779" y="22286"/>
                    <a:pt x="19770" y="22277"/>
                    <a:pt x="19761" y="22269"/>
                  </a:cubicBezTo>
                  <a:cubicBezTo>
                    <a:pt x="19744" y="22251"/>
                    <a:pt x="19726" y="22225"/>
                    <a:pt x="19699" y="22216"/>
                  </a:cubicBezTo>
                  <a:cubicBezTo>
                    <a:pt x="19673" y="22207"/>
                    <a:pt x="19593" y="22207"/>
                    <a:pt x="19611" y="22216"/>
                  </a:cubicBezTo>
                  <a:cubicBezTo>
                    <a:pt x="19549" y="22180"/>
                    <a:pt x="19691" y="22163"/>
                    <a:pt x="19461" y="22110"/>
                  </a:cubicBezTo>
                  <a:cubicBezTo>
                    <a:pt x="19523" y="22039"/>
                    <a:pt x="19602" y="22057"/>
                    <a:pt x="19682" y="22092"/>
                  </a:cubicBezTo>
                  <a:cubicBezTo>
                    <a:pt x="19761" y="22127"/>
                    <a:pt x="19823" y="22172"/>
                    <a:pt x="19938" y="22189"/>
                  </a:cubicBezTo>
                  <a:cubicBezTo>
                    <a:pt x="19911" y="22163"/>
                    <a:pt x="19876" y="22145"/>
                    <a:pt x="19849" y="22119"/>
                  </a:cubicBezTo>
                  <a:cubicBezTo>
                    <a:pt x="19823" y="22101"/>
                    <a:pt x="19805" y="22083"/>
                    <a:pt x="19779" y="22066"/>
                  </a:cubicBezTo>
                  <a:cubicBezTo>
                    <a:pt x="19726" y="22030"/>
                    <a:pt x="19673" y="21995"/>
                    <a:pt x="19611" y="21960"/>
                  </a:cubicBezTo>
                  <a:cubicBezTo>
                    <a:pt x="19496" y="21889"/>
                    <a:pt x="19355" y="21827"/>
                    <a:pt x="19205" y="21765"/>
                  </a:cubicBezTo>
                  <a:cubicBezTo>
                    <a:pt x="19231" y="21757"/>
                    <a:pt x="19267" y="21748"/>
                    <a:pt x="19276" y="21712"/>
                  </a:cubicBezTo>
                  <a:cubicBezTo>
                    <a:pt x="19099" y="21677"/>
                    <a:pt x="19134" y="21801"/>
                    <a:pt x="19161" y="21898"/>
                  </a:cubicBezTo>
                  <a:cubicBezTo>
                    <a:pt x="19337" y="21986"/>
                    <a:pt x="19329" y="21854"/>
                    <a:pt x="19479" y="21915"/>
                  </a:cubicBezTo>
                  <a:cubicBezTo>
                    <a:pt x="19417" y="22021"/>
                    <a:pt x="19214" y="22083"/>
                    <a:pt x="19479" y="22198"/>
                  </a:cubicBezTo>
                  <a:cubicBezTo>
                    <a:pt x="19134" y="22092"/>
                    <a:pt x="18622" y="22039"/>
                    <a:pt x="18251" y="21810"/>
                  </a:cubicBezTo>
                  <a:cubicBezTo>
                    <a:pt x="18092" y="21836"/>
                    <a:pt x="17801" y="21712"/>
                    <a:pt x="17563" y="21633"/>
                  </a:cubicBezTo>
                  <a:cubicBezTo>
                    <a:pt x="17474" y="21615"/>
                    <a:pt x="17492" y="21712"/>
                    <a:pt x="17359" y="21651"/>
                  </a:cubicBezTo>
                  <a:cubicBezTo>
                    <a:pt x="17289" y="21553"/>
                    <a:pt x="17307" y="21500"/>
                    <a:pt x="17298" y="21430"/>
                  </a:cubicBezTo>
                  <a:cubicBezTo>
                    <a:pt x="17095" y="21386"/>
                    <a:pt x="17139" y="21386"/>
                    <a:pt x="16874" y="21315"/>
                  </a:cubicBezTo>
                  <a:cubicBezTo>
                    <a:pt x="16839" y="21359"/>
                    <a:pt x="16874" y="21395"/>
                    <a:pt x="16874" y="21430"/>
                  </a:cubicBezTo>
                  <a:cubicBezTo>
                    <a:pt x="16962" y="21395"/>
                    <a:pt x="17130" y="21465"/>
                    <a:pt x="17209" y="21430"/>
                  </a:cubicBezTo>
                  <a:cubicBezTo>
                    <a:pt x="17404" y="21677"/>
                    <a:pt x="16962" y="21589"/>
                    <a:pt x="16768" y="21474"/>
                  </a:cubicBezTo>
                  <a:cubicBezTo>
                    <a:pt x="16768" y="21474"/>
                    <a:pt x="16830" y="21439"/>
                    <a:pt x="16830" y="21439"/>
                  </a:cubicBezTo>
                  <a:cubicBezTo>
                    <a:pt x="16803" y="21430"/>
                    <a:pt x="16574" y="21359"/>
                    <a:pt x="16600" y="21421"/>
                  </a:cubicBezTo>
                  <a:cubicBezTo>
                    <a:pt x="16362" y="21324"/>
                    <a:pt x="15832" y="21174"/>
                    <a:pt x="15452" y="21085"/>
                  </a:cubicBezTo>
                  <a:cubicBezTo>
                    <a:pt x="15179" y="21024"/>
                    <a:pt x="14922" y="20882"/>
                    <a:pt x="14693" y="20829"/>
                  </a:cubicBezTo>
                  <a:cubicBezTo>
                    <a:pt x="14578" y="20803"/>
                    <a:pt x="14428" y="20812"/>
                    <a:pt x="14287" y="20776"/>
                  </a:cubicBezTo>
                  <a:cubicBezTo>
                    <a:pt x="14119" y="20732"/>
                    <a:pt x="13960" y="20670"/>
                    <a:pt x="13845" y="20706"/>
                  </a:cubicBezTo>
                  <a:cubicBezTo>
                    <a:pt x="13836" y="20803"/>
                    <a:pt x="14066" y="20847"/>
                    <a:pt x="14039" y="20944"/>
                  </a:cubicBezTo>
                  <a:cubicBezTo>
                    <a:pt x="14243" y="20953"/>
                    <a:pt x="14543" y="21077"/>
                    <a:pt x="14560" y="21200"/>
                  </a:cubicBezTo>
                  <a:cubicBezTo>
                    <a:pt x="14631" y="21121"/>
                    <a:pt x="14781" y="21130"/>
                    <a:pt x="14949" y="21165"/>
                  </a:cubicBezTo>
                  <a:cubicBezTo>
                    <a:pt x="15011" y="21112"/>
                    <a:pt x="14914" y="21085"/>
                    <a:pt x="14949" y="21024"/>
                  </a:cubicBezTo>
                  <a:cubicBezTo>
                    <a:pt x="15214" y="21085"/>
                    <a:pt x="15037" y="21209"/>
                    <a:pt x="14958" y="21253"/>
                  </a:cubicBezTo>
                  <a:cubicBezTo>
                    <a:pt x="14993" y="21289"/>
                    <a:pt x="15179" y="21324"/>
                    <a:pt x="15284" y="21395"/>
                  </a:cubicBezTo>
                  <a:cubicBezTo>
                    <a:pt x="15373" y="21421"/>
                    <a:pt x="15258" y="21280"/>
                    <a:pt x="15373" y="21280"/>
                  </a:cubicBezTo>
                  <a:cubicBezTo>
                    <a:pt x="15373" y="21227"/>
                    <a:pt x="15143" y="21297"/>
                    <a:pt x="15081" y="21183"/>
                  </a:cubicBezTo>
                  <a:cubicBezTo>
                    <a:pt x="15134" y="21165"/>
                    <a:pt x="15214" y="21174"/>
                    <a:pt x="15240" y="21130"/>
                  </a:cubicBezTo>
                  <a:cubicBezTo>
                    <a:pt x="15541" y="21262"/>
                    <a:pt x="15911" y="21342"/>
                    <a:pt x="16379" y="21509"/>
                  </a:cubicBezTo>
                  <a:cubicBezTo>
                    <a:pt x="16494" y="21606"/>
                    <a:pt x="16123" y="21412"/>
                    <a:pt x="16141" y="21518"/>
                  </a:cubicBezTo>
                  <a:cubicBezTo>
                    <a:pt x="16123" y="21580"/>
                    <a:pt x="16265" y="21615"/>
                    <a:pt x="16371" y="21651"/>
                  </a:cubicBezTo>
                  <a:cubicBezTo>
                    <a:pt x="16485" y="21695"/>
                    <a:pt x="16441" y="21562"/>
                    <a:pt x="16574" y="21633"/>
                  </a:cubicBezTo>
                  <a:cubicBezTo>
                    <a:pt x="16441" y="21668"/>
                    <a:pt x="16591" y="21748"/>
                    <a:pt x="16671" y="21748"/>
                  </a:cubicBezTo>
                  <a:cubicBezTo>
                    <a:pt x="16777" y="21757"/>
                    <a:pt x="16706" y="21633"/>
                    <a:pt x="16759" y="21748"/>
                  </a:cubicBezTo>
                  <a:cubicBezTo>
                    <a:pt x="16803" y="21845"/>
                    <a:pt x="16918" y="21915"/>
                    <a:pt x="17042" y="21898"/>
                  </a:cubicBezTo>
                  <a:cubicBezTo>
                    <a:pt x="17015" y="21836"/>
                    <a:pt x="16865" y="21801"/>
                    <a:pt x="16918" y="21721"/>
                  </a:cubicBezTo>
                  <a:cubicBezTo>
                    <a:pt x="17050" y="21757"/>
                    <a:pt x="16997" y="21827"/>
                    <a:pt x="17095" y="21862"/>
                  </a:cubicBezTo>
                  <a:cubicBezTo>
                    <a:pt x="17130" y="21871"/>
                    <a:pt x="17148" y="21854"/>
                    <a:pt x="17192" y="21871"/>
                  </a:cubicBezTo>
                  <a:cubicBezTo>
                    <a:pt x="17245" y="21810"/>
                    <a:pt x="17121" y="21792"/>
                    <a:pt x="17095" y="21748"/>
                  </a:cubicBezTo>
                  <a:cubicBezTo>
                    <a:pt x="17068" y="21686"/>
                    <a:pt x="17227" y="21765"/>
                    <a:pt x="17227" y="21765"/>
                  </a:cubicBezTo>
                  <a:cubicBezTo>
                    <a:pt x="17333" y="21783"/>
                    <a:pt x="17342" y="21757"/>
                    <a:pt x="17412" y="21774"/>
                  </a:cubicBezTo>
                  <a:cubicBezTo>
                    <a:pt x="17607" y="21827"/>
                    <a:pt x="17845" y="21933"/>
                    <a:pt x="18084" y="22004"/>
                  </a:cubicBezTo>
                  <a:cubicBezTo>
                    <a:pt x="17960" y="22039"/>
                    <a:pt x="17916" y="21968"/>
                    <a:pt x="17739" y="21915"/>
                  </a:cubicBezTo>
                  <a:cubicBezTo>
                    <a:pt x="17722" y="21977"/>
                    <a:pt x="17863" y="22013"/>
                    <a:pt x="17978" y="22048"/>
                  </a:cubicBezTo>
                  <a:cubicBezTo>
                    <a:pt x="17951" y="22127"/>
                    <a:pt x="18039" y="22180"/>
                    <a:pt x="18101" y="22233"/>
                  </a:cubicBezTo>
                  <a:cubicBezTo>
                    <a:pt x="18251" y="22233"/>
                    <a:pt x="18013" y="22127"/>
                    <a:pt x="18110" y="22066"/>
                  </a:cubicBezTo>
                  <a:cubicBezTo>
                    <a:pt x="18357" y="22136"/>
                    <a:pt x="18225" y="22277"/>
                    <a:pt x="18331" y="22366"/>
                  </a:cubicBezTo>
                  <a:cubicBezTo>
                    <a:pt x="18490" y="22419"/>
                    <a:pt x="18587" y="22481"/>
                    <a:pt x="18693" y="22542"/>
                  </a:cubicBezTo>
                  <a:cubicBezTo>
                    <a:pt x="18772" y="22569"/>
                    <a:pt x="18746" y="22472"/>
                    <a:pt x="18808" y="22472"/>
                  </a:cubicBezTo>
                  <a:cubicBezTo>
                    <a:pt x="19037" y="22525"/>
                    <a:pt x="18949" y="22648"/>
                    <a:pt x="19205" y="22692"/>
                  </a:cubicBezTo>
                  <a:cubicBezTo>
                    <a:pt x="19143" y="22798"/>
                    <a:pt x="19329" y="22851"/>
                    <a:pt x="19249" y="22957"/>
                  </a:cubicBezTo>
                  <a:cubicBezTo>
                    <a:pt x="19134" y="22843"/>
                    <a:pt x="18940" y="22887"/>
                    <a:pt x="18843" y="22904"/>
                  </a:cubicBezTo>
                  <a:cubicBezTo>
                    <a:pt x="18843" y="22949"/>
                    <a:pt x="18940" y="22966"/>
                    <a:pt x="19002" y="22984"/>
                  </a:cubicBezTo>
                  <a:cubicBezTo>
                    <a:pt x="18967" y="23002"/>
                    <a:pt x="18940" y="23028"/>
                    <a:pt x="18922" y="23072"/>
                  </a:cubicBezTo>
                  <a:cubicBezTo>
                    <a:pt x="18834" y="23046"/>
                    <a:pt x="18799" y="23010"/>
                    <a:pt x="18825" y="22957"/>
                  </a:cubicBezTo>
                  <a:cubicBezTo>
                    <a:pt x="18772" y="22922"/>
                    <a:pt x="18693" y="23019"/>
                    <a:pt x="18693" y="22940"/>
                  </a:cubicBezTo>
                  <a:cubicBezTo>
                    <a:pt x="18649" y="22878"/>
                    <a:pt x="18675" y="22869"/>
                    <a:pt x="18790" y="22913"/>
                  </a:cubicBezTo>
                  <a:cubicBezTo>
                    <a:pt x="18728" y="22843"/>
                    <a:pt x="18799" y="22772"/>
                    <a:pt x="18887" y="22781"/>
                  </a:cubicBezTo>
                  <a:cubicBezTo>
                    <a:pt x="18861" y="22684"/>
                    <a:pt x="18728" y="22772"/>
                    <a:pt x="18631" y="22719"/>
                  </a:cubicBezTo>
                  <a:cubicBezTo>
                    <a:pt x="18640" y="22657"/>
                    <a:pt x="18596" y="22604"/>
                    <a:pt x="18649" y="22534"/>
                  </a:cubicBezTo>
                  <a:cubicBezTo>
                    <a:pt x="18525" y="22489"/>
                    <a:pt x="18560" y="22640"/>
                    <a:pt x="18437" y="22595"/>
                  </a:cubicBezTo>
                  <a:cubicBezTo>
                    <a:pt x="18401" y="22657"/>
                    <a:pt x="18596" y="22675"/>
                    <a:pt x="18525" y="22737"/>
                  </a:cubicBezTo>
                  <a:cubicBezTo>
                    <a:pt x="18472" y="22710"/>
                    <a:pt x="18295" y="22692"/>
                    <a:pt x="18322" y="22648"/>
                  </a:cubicBezTo>
                  <a:cubicBezTo>
                    <a:pt x="18242" y="22657"/>
                    <a:pt x="18189" y="22701"/>
                    <a:pt x="18048" y="22631"/>
                  </a:cubicBezTo>
                  <a:cubicBezTo>
                    <a:pt x="18145" y="22578"/>
                    <a:pt x="18154" y="22498"/>
                    <a:pt x="17925" y="22454"/>
                  </a:cubicBezTo>
                  <a:cubicBezTo>
                    <a:pt x="17836" y="22357"/>
                    <a:pt x="18057" y="22428"/>
                    <a:pt x="17969" y="22330"/>
                  </a:cubicBezTo>
                  <a:cubicBezTo>
                    <a:pt x="17907" y="22339"/>
                    <a:pt x="17872" y="22375"/>
                    <a:pt x="17739" y="22304"/>
                  </a:cubicBezTo>
                  <a:cubicBezTo>
                    <a:pt x="17774" y="22269"/>
                    <a:pt x="17722" y="22251"/>
                    <a:pt x="17677" y="22225"/>
                  </a:cubicBezTo>
                  <a:cubicBezTo>
                    <a:pt x="17722" y="22180"/>
                    <a:pt x="17810" y="22110"/>
                    <a:pt x="17748" y="22030"/>
                  </a:cubicBezTo>
                  <a:cubicBezTo>
                    <a:pt x="17660" y="22021"/>
                    <a:pt x="17660" y="22110"/>
                    <a:pt x="17510" y="22030"/>
                  </a:cubicBezTo>
                  <a:cubicBezTo>
                    <a:pt x="17492" y="21915"/>
                    <a:pt x="17669" y="22030"/>
                    <a:pt x="17651" y="21907"/>
                  </a:cubicBezTo>
                  <a:cubicBezTo>
                    <a:pt x="17492" y="21818"/>
                    <a:pt x="17518" y="21942"/>
                    <a:pt x="17448" y="21951"/>
                  </a:cubicBezTo>
                  <a:cubicBezTo>
                    <a:pt x="17368" y="21915"/>
                    <a:pt x="17483" y="21836"/>
                    <a:pt x="17307" y="21818"/>
                  </a:cubicBezTo>
                  <a:cubicBezTo>
                    <a:pt x="17271" y="21836"/>
                    <a:pt x="17254" y="21907"/>
                    <a:pt x="17130" y="21907"/>
                  </a:cubicBezTo>
                  <a:cubicBezTo>
                    <a:pt x="17148" y="21977"/>
                    <a:pt x="17262" y="21871"/>
                    <a:pt x="17395" y="21960"/>
                  </a:cubicBezTo>
                  <a:cubicBezTo>
                    <a:pt x="17307" y="22004"/>
                    <a:pt x="17465" y="22039"/>
                    <a:pt x="17492" y="22083"/>
                  </a:cubicBezTo>
                  <a:cubicBezTo>
                    <a:pt x="17501" y="22101"/>
                    <a:pt x="17465" y="22136"/>
                    <a:pt x="17465" y="22154"/>
                  </a:cubicBezTo>
                  <a:cubicBezTo>
                    <a:pt x="17465" y="22189"/>
                    <a:pt x="17563" y="22216"/>
                    <a:pt x="17518" y="22260"/>
                  </a:cubicBezTo>
                  <a:cubicBezTo>
                    <a:pt x="17465" y="22260"/>
                    <a:pt x="17395" y="22251"/>
                    <a:pt x="17307" y="22216"/>
                  </a:cubicBezTo>
                  <a:cubicBezTo>
                    <a:pt x="17333" y="22189"/>
                    <a:pt x="17395" y="22198"/>
                    <a:pt x="17412" y="22172"/>
                  </a:cubicBezTo>
                  <a:cubicBezTo>
                    <a:pt x="17315" y="22127"/>
                    <a:pt x="17236" y="22119"/>
                    <a:pt x="17183" y="22145"/>
                  </a:cubicBezTo>
                  <a:cubicBezTo>
                    <a:pt x="17165" y="22269"/>
                    <a:pt x="17368" y="22313"/>
                    <a:pt x="17536" y="22348"/>
                  </a:cubicBezTo>
                  <a:cubicBezTo>
                    <a:pt x="17554" y="22436"/>
                    <a:pt x="17430" y="22366"/>
                    <a:pt x="17351" y="22339"/>
                  </a:cubicBezTo>
                  <a:cubicBezTo>
                    <a:pt x="17404" y="22436"/>
                    <a:pt x="17430" y="22498"/>
                    <a:pt x="17289" y="22516"/>
                  </a:cubicBezTo>
                  <a:cubicBezTo>
                    <a:pt x="17289" y="22551"/>
                    <a:pt x="17368" y="22560"/>
                    <a:pt x="17351" y="22595"/>
                  </a:cubicBezTo>
                  <a:cubicBezTo>
                    <a:pt x="17465" y="22622"/>
                    <a:pt x="17527" y="22551"/>
                    <a:pt x="17616" y="22657"/>
                  </a:cubicBezTo>
                  <a:cubicBezTo>
                    <a:pt x="17545" y="22754"/>
                    <a:pt x="17209" y="22587"/>
                    <a:pt x="16962" y="22516"/>
                  </a:cubicBezTo>
                  <a:cubicBezTo>
                    <a:pt x="16812" y="22481"/>
                    <a:pt x="16688" y="22481"/>
                    <a:pt x="16574" y="22419"/>
                  </a:cubicBezTo>
                  <a:cubicBezTo>
                    <a:pt x="16574" y="22392"/>
                    <a:pt x="16715" y="22419"/>
                    <a:pt x="16750" y="22445"/>
                  </a:cubicBezTo>
                  <a:cubicBezTo>
                    <a:pt x="16635" y="22348"/>
                    <a:pt x="16600" y="22419"/>
                    <a:pt x="16485" y="22383"/>
                  </a:cubicBezTo>
                  <a:cubicBezTo>
                    <a:pt x="16424" y="22366"/>
                    <a:pt x="16388" y="22295"/>
                    <a:pt x="16379" y="22295"/>
                  </a:cubicBezTo>
                  <a:cubicBezTo>
                    <a:pt x="16309" y="22277"/>
                    <a:pt x="16229" y="22313"/>
                    <a:pt x="16141" y="22295"/>
                  </a:cubicBezTo>
                  <a:cubicBezTo>
                    <a:pt x="16070" y="22286"/>
                    <a:pt x="16062" y="22242"/>
                    <a:pt x="15982" y="22216"/>
                  </a:cubicBezTo>
                  <a:cubicBezTo>
                    <a:pt x="15841" y="22172"/>
                    <a:pt x="15638" y="22172"/>
                    <a:pt x="15567" y="22074"/>
                  </a:cubicBezTo>
                  <a:cubicBezTo>
                    <a:pt x="15647" y="21960"/>
                    <a:pt x="15823" y="21968"/>
                    <a:pt x="16026" y="22092"/>
                  </a:cubicBezTo>
                  <a:cubicBezTo>
                    <a:pt x="16044" y="22004"/>
                    <a:pt x="15867" y="21960"/>
                    <a:pt x="15717" y="21898"/>
                  </a:cubicBezTo>
                  <a:cubicBezTo>
                    <a:pt x="15594" y="21880"/>
                    <a:pt x="15655" y="21924"/>
                    <a:pt x="15638" y="21986"/>
                  </a:cubicBezTo>
                  <a:cubicBezTo>
                    <a:pt x="15558" y="21951"/>
                    <a:pt x="15505" y="21951"/>
                    <a:pt x="15496" y="21995"/>
                  </a:cubicBezTo>
                  <a:cubicBezTo>
                    <a:pt x="15417" y="21977"/>
                    <a:pt x="15293" y="21898"/>
                    <a:pt x="15311" y="21986"/>
                  </a:cubicBezTo>
                  <a:cubicBezTo>
                    <a:pt x="15302" y="22039"/>
                    <a:pt x="15479" y="22004"/>
                    <a:pt x="15514" y="22083"/>
                  </a:cubicBezTo>
                  <a:cubicBezTo>
                    <a:pt x="15293" y="22083"/>
                    <a:pt x="15081" y="21933"/>
                    <a:pt x="14834" y="21880"/>
                  </a:cubicBezTo>
                  <a:cubicBezTo>
                    <a:pt x="14781" y="21871"/>
                    <a:pt x="14711" y="21889"/>
                    <a:pt x="14649" y="21871"/>
                  </a:cubicBezTo>
                  <a:cubicBezTo>
                    <a:pt x="14454" y="21827"/>
                    <a:pt x="14198" y="21748"/>
                    <a:pt x="14004" y="21686"/>
                  </a:cubicBezTo>
                  <a:cubicBezTo>
                    <a:pt x="13686" y="21589"/>
                    <a:pt x="13315" y="21474"/>
                    <a:pt x="13104" y="21359"/>
                  </a:cubicBezTo>
                  <a:cubicBezTo>
                    <a:pt x="13095" y="21359"/>
                    <a:pt x="13130" y="21315"/>
                    <a:pt x="13121" y="21306"/>
                  </a:cubicBezTo>
                  <a:cubicBezTo>
                    <a:pt x="13095" y="21271"/>
                    <a:pt x="12989" y="21306"/>
                    <a:pt x="12936" y="21262"/>
                  </a:cubicBezTo>
                  <a:cubicBezTo>
                    <a:pt x="13104" y="21138"/>
                    <a:pt x="12830" y="21271"/>
                    <a:pt x="12636" y="21103"/>
                  </a:cubicBezTo>
                  <a:cubicBezTo>
                    <a:pt x="12583" y="21085"/>
                    <a:pt x="12574" y="21130"/>
                    <a:pt x="12556" y="21156"/>
                  </a:cubicBezTo>
                  <a:cubicBezTo>
                    <a:pt x="12379" y="21050"/>
                    <a:pt x="12123" y="20909"/>
                    <a:pt x="12115" y="20803"/>
                  </a:cubicBezTo>
                  <a:cubicBezTo>
                    <a:pt x="12000" y="20688"/>
                    <a:pt x="11973" y="20785"/>
                    <a:pt x="11850" y="20626"/>
                  </a:cubicBezTo>
                  <a:cubicBezTo>
                    <a:pt x="11885" y="20538"/>
                    <a:pt x="11956" y="20565"/>
                    <a:pt x="12070" y="20697"/>
                  </a:cubicBezTo>
                  <a:cubicBezTo>
                    <a:pt x="12132" y="20635"/>
                    <a:pt x="12017" y="20538"/>
                    <a:pt x="11912" y="20432"/>
                  </a:cubicBezTo>
                  <a:cubicBezTo>
                    <a:pt x="11823" y="20459"/>
                    <a:pt x="11876" y="20529"/>
                    <a:pt x="11832" y="20573"/>
                  </a:cubicBezTo>
                  <a:cubicBezTo>
                    <a:pt x="11373" y="20150"/>
                    <a:pt x="11082" y="19584"/>
                    <a:pt x="10914" y="19028"/>
                  </a:cubicBezTo>
                  <a:cubicBezTo>
                    <a:pt x="10755" y="18463"/>
                    <a:pt x="10693" y="17889"/>
                    <a:pt x="10684" y="17342"/>
                  </a:cubicBezTo>
                  <a:cubicBezTo>
                    <a:pt x="10675" y="16785"/>
                    <a:pt x="10711" y="16264"/>
                    <a:pt x="10719" y="15752"/>
                  </a:cubicBezTo>
                  <a:cubicBezTo>
                    <a:pt x="10728" y="15249"/>
                    <a:pt x="10719" y="14755"/>
                    <a:pt x="10622" y="14295"/>
                  </a:cubicBezTo>
                  <a:cubicBezTo>
                    <a:pt x="10561" y="13986"/>
                    <a:pt x="10481" y="13757"/>
                    <a:pt x="10357" y="13465"/>
                  </a:cubicBezTo>
                  <a:cubicBezTo>
                    <a:pt x="10340" y="13412"/>
                    <a:pt x="10304" y="13421"/>
                    <a:pt x="10287" y="13368"/>
                  </a:cubicBezTo>
                  <a:cubicBezTo>
                    <a:pt x="10234" y="13245"/>
                    <a:pt x="10119" y="13006"/>
                    <a:pt x="9969" y="12803"/>
                  </a:cubicBezTo>
                  <a:cubicBezTo>
                    <a:pt x="9889" y="12688"/>
                    <a:pt x="9784" y="12609"/>
                    <a:pt x="9704" y="12485"/>
                  </a:cubicBezTo>
                  <a:cubicBezTo>
                    <a:pt x="9642" y="12397"/>
                    <a:pt x="9527" y="12238"/>
                    <a:pt x="9377" y="12061"/>
                  </a:cubicBezTo>
                  <a:cubicBezTo>
                    <a:pt x="9236" y="11894"/>
                    <a:pt x="9068" y="11708"/>
                    <a:pt x="8945" y="11585"/>
                  </a:cubicBezTo>
                  <a:cubicBezTo>
                    <a:pt x="8795" y="11443"/>
                    <a:pt x="8556" y="11302"/>
                    <a:pt x="8441" y="11028"/>
                  </a:cubicBezTo>
                  <a:cubicBezTo>
                    <a:pt x="8265" y="10878"/>
                    <a:pt x="8141" y="10772"/>
                    <a:pt x="8062" y="10605"/>
                  </a:cubicBezTo>
                  <a:cubicBezTo>
                    <a:pt x="8062" y="10640"/>
                    <a:pt x="8106" y="10693"/>
                    <a:pt x="8062" y="10719"/>
                  </a:cubicBezTo>
                  <a:cubicBezTo>
                    <a:pt x="7867" y="10454"/>
                    <a:pt x="7664" y="10313"/>
                    <a:pt x="7408" y="10022"/>
                  </a:cubicBezTo>
                  <a:cubicBezTo>
                    <a:pt x="7444" y="10013"/>
                    <a:pt x="7488" y="10048"/>
                    <a:pt x="7523" y="10031"/>
                  </a:cubicBezTo>
                  <a:cubicBezTo>
                    <a:pt x="7417" y="9881"/>
                    <a:pt x="7382" y="10013"/>
                    <a:pt x="7294" y="9951"/>
                  </a:cubicBezTo>
                  <a:cubicBezTo>
                    <a:pt x="7223" y="9872"/>
                    <a:pt x="7355" y="9854"/>
                    <a:pt x="7391" y="9863"/>
                  </a:cubicBezTo>
                  <a:cubicBezTo>
                    <a:pt x="7294" y="9783"/>
                    <a:pt x="7214" y="9775"/>
                    <a:pt x="7117" y="9704"/>
                  </a:cubicBezTo>
                  <a:cubicBezTo>
                    <a:pt x="7046" y="9580"/>
                    <a:pt x="6958" y="9545"/>
                    <a:pt x="6834" y="9439"/>
                  </a:cubicBezTo>
                  <a:cubicBezTo>
                    <a:pt x="6773" y="9386"/>
                    <a:pt x="6746" y="9315"/>
                    <a:pt x="6693" y="9271"/>
                  </a:cubicBezTo>
                  <a:cubicBezTo>
                    <a:pt x="6605" y="9201"/>
                    <a:pt x="6419" y="9148"/>
                    <a:pt x="6260" y="8971"/>
                  </a:cubicBezTo>
                  <a:cubicBezTo>
                    <a:pt x="6225" y="8927"/>
                    <a:pt x="6207" y="8865"/>
                    <a:pt x="6199" y="8856"/>
                  </a:cubicBezTo>
                  <a:cubicBezTo>
                    <a:pt x="6146" y="8803"/>
                    <a:pt x="6049" y="8847"/>
                    <a:pt x="6031" y="8715"/>
                  </a:cubicBezTo>
                  <a:cubicBezTo>
                    <a:pt x="5907" y="8636"/>
                    <a:pt x="5581" y="8477"/>
                    <a:pt x="5413" y="8371"/>
                  </a:cubicBezTo>
                  <a:cubicBezTo>
                    <a:pt x="5342" y="8326"/>
                    <a:pt x="5298" y="8256"/>
                    <a:pt x="5289" y="8238"/>
                  </a:cubicBezTo>
                  <a:cubicBezTo>
                    <a:pt x="5227" y="8194"/>
                    <a:pt x="5192" y="8212"/>
                    <a:pt x="5130" y="8159"/>
                  </a:cubicBezTo>
                  <a:cubicBezTo>
                    <a:pt x="5060" y="8097"/>
                    <a:pt x="5086" y="8062"/>
                    <a:pt x="5060" y="8035"/>
                  </a:cubicBezTo>
                  <a:cubicBezTo>
                    <a:pt x="5042" y="8017"/>
                    <a:pt x="4971" y="8009"/>
                    <a:pt x="4936" y="7973"/>
                  </a:cubicBezTo>
                  <a:cubicBezTo>
                    <a:pt x="4786" y="7859"/>
                    <a:pt x="4565" y="7638"/>
                    <a:pt x="4415" y="7549"/>
                  </a:cubicBezTo>
                  <a:cubicBezTo>
                    <a:pt x="4344" y="7505"/>
                    <a:pt x="4283" y="7505"/>
                    <a:pt x="4203" y="7452"/>
                  </a:cubicBezTo>
                  <a:cubicBezTo>
                    <a:pt x="4194" y="7408"/>
                    <a:pt x="4168" y="7373"/>
                    <a:pt x="4132" y="7329"/>
                  </a:cubicBezTo>
                  <a:cubicBezTo>
                    <a:pt x="4026" y="7311"/>
                    <a:pt x="3903" y="7179"/>
                    <a:pt x="3797" y="7090"/>
                  </a:cubicBezTo>
                  <a:cubicBezTo>
                    <a:pt x="3726" y="7029"/>
                    <a:pt x="3603" y="6984"/>
                    <a:pt x="3514" y="6923"/>
                  </a:cubicBezTo>
                  <a:cubicBezTo>
                    <a:pt x="3453" y="6870"/>
                    <a:pt x="3461" y="6834"/>
                    <a:pt x="3400" y="6781"/>
                  </a:cubicBezTo>
                  <a:cubicBezTo>
                    <a:pt x="3161" y="6587"/>
                    <a:pt x="2843" y="6322"/>
                    <a:pt x="2596" y="6066"/>
                  </a:cubicBezTo>
                  <a:cubicBezTo>
                    <a:pt x="2543" y="6013"/>
                    <a:pt x="2561" y="5987"/>
                    <a:pt x="2525" y="5942"/>
                  </a:cubicBezTo>
                  <a:cubicBezTo>
                    <a:pt x="2411" y="5828"/>
                    <a:pt x="2305" y="5722"/>
                    <a:pt x="2208" y="5616"/>
                  </a:cubicBezTo>
                  <a:cubicBezTo>
                    <a:pt x="2102" y="5501"/>
                    <a:pt x="2013" y="5386"/>
                    <a:pt x="1951" y="5298"/>
                  </a:cubicBezTo>
                  <a:cubicBezTo>
                    <a:pt x="1890" y="5192"/>
                    <a:pt x="1934" y="5210"/>
                    <a:pt x="1907" y="5139"/>
                  </a:cubicBezTo>
                  <a:cubicBezTo>
                    <a:pt x="1740" y="4901"/>
                    <a:pt x="1581" y="4697"/>
                    <a:pt x="1439" y="4406"/>
                  </a:cubicBezTo>
                  <a:cubicBezTo>
                    <a:pt x="1457" y="4371"/>
                    <a:pt x="1422" y="4291"/>
                    <a:pt x="1484" y="4300"/>
                  </a:cubicBezTo>
                  <a:cubicBezTo>
                    <a:pt x="1448" y="4247"/>
                    <a:pt x="1413" y="4265"/>
                    <a:pt x="1378" y="4265"/>
                  </a:cubicBezTo>
                  <a:cubicBezTo>
                    <a:pt x="1342" y="4185"/>
                    <a:pt x="1307" y="4106"/>
                    <a:pt x="1272" y="4035"/>
                  </a:cubicBezTo>
                  <a:cubicBezTo>
                    <a:pt x="1236" y="3965"/>
                    <a:pt x="1201" y="3903"/>
                    <a:pt x="1166" y="3832"/>
                  </a:cubicBezTo>
                  <a:cubicBezTo>
                    <a:pt x="1113" y="3709"/>
                    <a:pt x="1069" y="3585"/>
                    <a:pt x="1104" y="3470"/>
                  </a:cubicBezTo>
                  <a:cubicBezTo>
                    <a:pt x="1042" y="3294"/>
                    <a:pt x="1051" y="3294"/>
                    <a:pt x="989" y="3064"/>
                  </a:cubicBezTo>
                  <a:cubicBezTo>
                    <a:pt x="1016" y="3020"/>
                    <a:pt x="1016" y="2931"/>
                    <a:pt x="1113" y="3002"/>
                  </a:cubicBezTo>
                  <a:cubicBezTo>
                    <a:pt x="1077" y="2790"/>
                    <a:pt x="1042" y="2923"/>
                    <a:pt x="980" y="2817"/>
                  </a:cubicBezTo>
                  <a:cubicBezTo>
                    <a:pt x="927" y="2578"/>
                    <a:pt x="1024" y="2605"/>
                    <a:pt x="1007" y="2393"/>
                  </a:cubicBezTo>
                  <a:cubicBezTo>
                    <a:pt x="998" y="2305"/>
                    <a:pt x="918" y="2322"/>
                    <a:pt x="901" y="2243"/>
                  </a:cubicBezTo>
                  <a:cubicBezTo>
                    <a:pt x="954" y="2022"/>
                    <a:pt x="910" y="1634"/>
                    <a:pt x="998" y="1280"/>
                  </a:cubicBezTo>
                  <a:lnTo>
                    <a:pt x="998" y="1263"/>
                  </a:lnTo>
                  <a:cubicBezTo>
                    <a:pt x="1007" y="1254"/>
                    <a:pt x="1007" y="1245"/>
                    <a:pt x="1016" y="1254"/>
                  </a:cubicBezTo>
                  <a:cubicBezTo>
                    <a:pt x="1024" y="1254"/>
                    <a:pt x="1042" y="1254"/>
                    <a:pt x="1060" y="1254"/>
                  </a:cubicBezTo>
                  <a:cubicBezTo>
                    <a:pt x="1095" y="1254"/>
                    <a:pt x="1121" y="1254"/>
                    <a:pt x="1157" y="1254"/>
                  </a:cubicBezTo>
                  <a:cubicBezTo>
                    <a:pt x="1227" y="1263"/>
                    <a:pt x="1298" y="1263"/>
                    <a:pt x="1360" y="1263"/>
                  </a:cubicBezTo>
                  <a:cubicBezTo>
                    <a:pt x="1510" y="1254"/>
                    <a:pt x="1695" y="1219"/>
                    <a:pt x="1890" y="1192"/>
                  </a:cubicBezTo>
                  <a:cubicBezTo>
                    <a:pt x="2075" y="1166"/>
                    <a:pt x="2261" y="1157"/>
                    <a:pt x="2393" y="1210"/>
                  </a:cubicBezTo>
                  <a:cubicBezTo>
                    <a:pt x="2428" y="1192"/>
                    <a:pt x="2437" y="1157"/>
                    <a:pt x="2437" y="1130"/>
                  </a:cubicBezTo>
                  <a:cubicBezTo>
                    <a:pt x="2614" y="1139"/>
                    <a:pt x="2755" y="1130"/>
                    <a:pt x="2896" y="1121"/>
                  </a:cubicBezTo>
                  <a:cubicBezTo>
                    <a:pt x="3038" y="1104"/>
                    <a:pt x="3188" y="1086"/>
                    <a:pt x="3408" y="1121"/>
                  </a:cubicBezTo>
                  <a:cubicBezTo>
                    <a:pt x="3461" y="1015"/>
                    <a:pt x="3603" y="1077"/>
                    <a:pt x="3832" y="1051"/>
                  </a:cubicBezTo>
                  <a:cubicBezTo>
                    <a:pt x="3850" y="1024"/>
                    <a:pt x="3726" y="971"/>
                    <a:pt x="3700" y="971"/>
                  </a:cubicBezTo>
                  <a:cubicBezTo>
                    <a:pt x="3638" y="962"/>
                    <a:pt x="3611" y="1015"/>
                    <a:pt x="3541" y="1024"/>
                  </a:cubicBezTo>
                  <a:cubicBezTo>
                    <a:pt x="3453" y="1024"/>
                    <a:pt x="3426" y="989"/>
                    <a:pt x="3364" y="989"/>
                  </a:cubicBezTo>
                  <a:cubicBezTo>
                    <a:pt x="3285" y="998"/>
                    <a:pt x="3223" y="1042"/>
                    <a:pt x="3152" y="1042"/>
                  </a:cubicBezTo>
                  <a:cubicBezTo>
                    <a:pt x="3029" y="1042"/>
                    <a:pt x="2940" y="1015"/>
                    <a:pt x="2799" y="1007"/>
                  </a:cubicBezTo>
                  <a:cubicBezTo>
                    <a:pt x="2737" y="1007"/>
                    <a:pt x="2658" y="1015"/>
                    <a:pt x="2561" y="1015"/>
                  </a:cubicBezTo>
                  <a:cubicBezTo>
                    <a:pt x="2481" y="1024"/>
                    <a:pt x="2393" y="1042"/>
                    <a:pt x="2269" y="1033"/>
                  </a:cubicBezTo>
                  <a:cubicBezTo>
                    <a:pt x="2199" y="1033"/>
                    <a:pt x="2093" y="998"/>
                    <a:pt x="2084" y="998"/>
                  </a:cubicBezTo>
                  <a:cubicBezTo>
                    <a:pt x="2031" y="1007"/>
                    <a:pt x="1890" y="1051"/>
                    <a:pt x="1748" y="1060"/>
                  </a:cubicBezTo>
                  <a:cubicBezTo>
                    <a:pt x="1581" y="1068"/>
                    <a:pt x="1563" y="1086"/>
                    <a:pt x="1351" y="1104"/>
                  </a:cubicBezTo>
                  <a:cubicBezTo>
                    <a:pt x="1263" y="1113"/>
                    <a:pt x="1157" y="1121"/>
                    <a:pt x="1033" y="1130"/>
                  </a:cubicBezTo>
                  <a:cubicBezTo>
                    <a:pt x="1007" y="1139"/>
                    <a:pt x="971" y="1139"/>
                    <a:pt x="945" y="1148"/>
                  </a:cubicBezTo>
                  <a:lnTo>
                    <a:pt x="892" y="1148"/>
                  </a:lnTo>
                  <a:cubicBezTo>
                    <a:pt x="892" y="1148"/>
                    <a:pt x="874" y="1148"/>
                    <a:pt x="874" y="1157"/>
                  </a:cubicBezTo>
                  <a:lnTo>
                    <a:pt x="874" y="1183"/>
                  </a:lnTo>
                  <a:cubicBezTo>
                    <a:pt x="857" y="1254"/>
                    <a:pt x="848" y="1324"/>
                    <a:pt x="839" y="1395"/>
                  </a:cubicBezTo>
                  <a:cubicBezTo>
                    <a:pt x="804" y="1386"/>
                    <a:pt x="804" y="1316"/>
                    <a:pt x="777" y="1289"/>
                  </a:cubicBezTo>
                  <a:cubicBezTo>
                    <a:pt x="751" y="1457"/>
                    <a:pt x="742" y="1651"/>
                    <a:pt x="662" y="1563"/>
                  </a:cubicBezTo>
                  <a:cubicBezTo>
                    <a:pt x="654" y="1625"/>
                    <a:pt x="698" y="1634"/>
                    <a:pt x="724" y="1660"/>
                  </a:cubicBezTo>
                  <a:cubicBezTo>
                    <a:pt x="777" y="1704"/>
                    <a:pt x="759" y="1483"/>
                    <a:pt x="786" y="1413"/>
                  </a:cubicBezTo>
                  <a:cubicBezTo>
                    <a:pt x="812" y="1528"/>
                    <a:pt x="821" y="1660"/>
                    <a:pt x="804" y="1810"/>
                  </a:cubicBezTo>
                  <a:cubicBezTo>
                    <a:pt x="786" y="1951"/>
                    <a:pt x="768" y="2093"/>
                    <a:pt x="742" y="2216"/>
                  </a:cubicBezTo>
                  <a:cubicBezTo>
                    <a:pt x="706" y="2331"/>
                    <a:pt x="839" y="2428"/>
                    <a:pt x="768" y="2437"/>
                  </a:cubicBezTo>
                  <a:cubicBezTo>
                    <a:pt x="715" y="2525"/>
                    <a:pt x="715" y="2393"/>
                    <a:pt x="689" y="2296"/>
                  </a:cubicBezTo>
                  <a:cubicBezTo>
                    <a:pt x="671" y="2234"/>
                    <a:pt x="627" y="2287"/>
                    <a:pt x="636" y="2163"/>
                  </a:cubicBezTo>
                  <a:cubicBezTo>
                    <a:pt x="636" y="2128"/>
                    <a:pt x="662" y="2128"/>
                    <a:pt x="662" y="2075"/>
                  </a:cubicBezTo>
                  <a:cubicBezTo>
                    <a:pt x="698" y="2102"/>
                    <a:pt x="680" y="2181"/>
                    <a:pt x="689" y="2243"/>
                  </a:cubicBezTo>
                  <a:cubicBezTo>
                    <a:pt x="715" y="2181"/>
                    <a:pt x="724" y="2093"/>
                    <a:pt x="724" y="1996"/>
                  </a:cubicBezTo>
                  <a:cubicBezTo>
                    <a:pt x="715" y="1907"/>
                    <a:pt x="715" y="1810"/>
                    <a:pt x="742" y="1731"/>
                  </a:cubicBezTo>
                  <a:cubicBezTo>
                    <a:pt x="680" y="1651"/>
                    <a:pt x="662" y="1748"/>
                    <a:pt x="654" y="1854"/>
                  </a:cubicBezTo>
                  <a:cubicBezTo>
                    <a:pt x="645" y="1951"/>
                    <a:pt x="636" y="2049"/>
                    <a:pt x="565" y="1960"/>
                  </a:cubicBezTo>
                  <a:cubicBezTo>
                    <a:pt x="574" y="2128"/>
                    <a:pt x="618" y="2243"/>
                    <a:pt x="645" y="2358"/>
                  </a:cubicBezTo>
                  <a:cubicBezTo>
                    <a:pt x="671" y="2481"/>
                    <a:pt x="698" y="2596"/>
                    <a:pt x="680" y="2764"/>
                  </a:cubicBezTo>
                  <a:cubicBezTo>
                    <a:pt x="804" y="2879"/>
                    <a:pt x="689" y="2525"/>
                    <a:pt x="795" y="2605"/>
                  </a:cubicBezTo>
                  <a:cubicBezTo>
                    <a:pt x="812" y="2728"/>
                    <a:pt x="812" y="2843"/>
                    <a:pt x="821" y="2940"/>
                  </a:cubicBezTo>
                  <a:cubicBezTo>
                    <a:pt x="830" y="3029"/>
                    <a:pt x="830" y="3108"/>
                    <a:pt x="812" y="3170"/>
                  </a:cubicBezTo>
                  <a:cubicBezTo>
                    <a:pt x="759" y="3064"/>
                    <a:pt x="706" y="2755"/>
                    <a:pt x="645" y="2914"/>
                  </a:cubicBezTo>
                  <a:cubicBezTo>
                    <a:pt x="671" y="3020"/>
                    <a:pt x="751" y="2984"/>
                    <a:pt x="759" y="3152"/>
                  </a:cubicBezTo>
                  <a:cubicBezTo>
                    <a:pt x="583" y="3064"/>
                    <a:pt x="724" y="3497"/>
                    <a:pt x="821" y="3585"/>
                  </a:cubicBezTo>
                  <a:cubicBezTo>
                    <a:pt x="857" y="3541"/>
                    <a:pt x="848" y="3426"/>
                    <a:pt x="804" y="3267"/>
                  </a:cubicBezTo>
                  <a:cubicBezTo>
                    <a:pt x="865" y="3302"/>
                    <a:pt x="883" y="3373"/>
                    <a:pt x="901" y="3452"/>
                  </a:cubicBezTo>
                  <a:cubicBezTo>
                    <a:pt x="901" y="3488"/>
                    <a:pt x="910" y="3532"/>
                    <a:pt x="910" y="3576"/>
                  </a:cubicBezTo>
                  <a:cubicBezTo>
                    <a:pt x="918" y="3620"/>
                    <a:pt x="927" y="3664"/>
                    <a:pt x="945" y="3700"/>
                  </a:cubicBezTo>
                  <a:cubicBezTo>
                    <a:pt x="795" y="3567"/>
                    <a:pt x="857" y="3788"/>
                    <a:pt x="839" y="3903"/>
                  </a:cubicBezTo>
                  <a:cubicBezTo>
                    <a:pt x="963" y="3965"/>
                    <a:pt x="883" y="3717"/>
                    <a:pt x="989" y="3859"/>
                  </a:cubicBezTo>
                  <a:cubicBezTo>
                    <a:pt x="1016" y="4000"/>
                    <a:pt x="918" y="3991"/>
                    <a:pt x="998" y="4176"/>
                  </a:cubicBezTo>
                  <a:cubicBezTo>
                    <a:pt x="1069" y="4335"/>
                    <a:pt x="1007" y="4088"/>
                    <a:pt x="1007" y="4071"/>
                  </a:cubicBezTo>
                  <a:cubicBezTo>
                    <a:pt x="1042" y="4132"/>
                    <a:pt x="1077" y="4203"/>
                    <a:pt x="1104" y="4274"/>
                  </a:cubicBezTo>
                  <a:cubicBezTo>
                    <a:pt x="1139" y="4344"/>
                    <a:pt x="1183" y="4415"/>
                    <a:pt x="1219" y="4494"/>
                  </a:cubicBezTo>
                  <a:cubicBezTo>
                    <a:pt x="1289" y="4644"/>
                    <a:pt x="1395" y="4803"/>
                    <a:pt x="1475" y="4962"/>
                  </a:cubicBezTo>
                  <a:cubicBezTo>
                    <a:pt x="1581" y="5121"/>
                    <a:pt x="1678" y="5289"/>
                    <a:pt x="1793" y="5448"/>
                  </a:cubicBezTo>
                  <a:cubicBezTo>
                    <a:pt x="1854" y="5527"/>
                    <a:pt x="1907" y="5607"/>
                    <a:pt x="1960" y="5686"/>
                  </a:cubicBezTo>
                  <a:cubicBezTo>
                    <a:pt x="2013" y="5748"/>
                    <a:pt x="2066" y="5819"/>
                    <a:pt x="2119" y="5889"/>
                  </a:cubicBezTo>
                  <a:cubicBezTo>
                    <a:pt x="2155" y="5934"/>
                    <a:pt x="2243" y="6137"/>
                    <a:pt x="2366" y="6128"/>
                  </a:cubicBezTo>
                  <a:cubicBezTo>
                    <a:pt x="2437" y="6243"/>
                    <a:pt x="2570" y="6402"/>
                    <a:pt x="2702" y="6534"/>
                  </a:cubicBezTo>
                  <a:cubicBezTo>
                    <a:pt x="2834" y="6675"/>
                    <a:pt x="2976" y="6799"/>
                    <a:pt x="3055" y="6870"/>
                  </a:cubicBezTo>
                  <a:cubicBezTo>
                    <a:pt x="2940" y="6878"/>
                    <a:pt x="2781" y="6684"/>
                    <a:pt x="2640" y="6534"/>
                  </a:cubicBezTo>
                  <a:cubicBezTo>
                    <a:pt x="2534" y="6437"/>
                    <a:pt x="2437" y="6331"/>
                    <a:pt x="2349" y="6234"/>
                  </a:cubicBezTo>
                  <a:cubicBezTo>
                    <a:pt x="2261" y="6128"/>
                    <a:pt x="2172" y="6040"/>
                    <a:pt x="2093" y="5969"/>
                  </a:cubicBezTo>
                  <a:cubicBezTo>
                    <a:pt x="2031" y="6040"/>
                    <a:pt x="2128" y="6119"/>
                    <a:pt x="1996" y="6110"/>
                  </a:cubicBezTo>
                  <a:cubicBezTo>
                    <a:pt x="2137" y="6234"/>
                    <a:pt x="2137" y="6349"/>
                    <a:pt x="2234" y="6375"/>
                  </a:cubicBezTo>
                  <a:cubicBezTo>
                    <a:pt x="2199" y="6322"/>
                    <a:pt x="2181" y="6278"/>
                    <a:pt x="2110" y="6154"/>
                  </a:cubicBezTo>
                  <a:cubicBezTo>
                    <a:pt x="2287" y="6154"/>
                    <a:pt x="2287" y="6393"/>
                    <a:pt x="2437" y="6525"/>
                  </a:cubicBezTo>
                  <a:cubicBezTo>
                    <a:pt x="2499" y="6499"/>
                    <a:pt x="2278" y="6366"/>
                    <a:pt x="2402" y="6366"/>
                  </a:cubicBezTo>
                  <a:cubicBezTo>
                    <a:pt x="2781" y="6781"/>
                    <a:pt x="3267" y="7223"/>
                    <a:pt x="3779" y="7629"/>
                  </a:cubicBezTo>
                  <a:cubicBezTo>
                    <a:pt x="4283" y="8044"/>
                    <a:pt x="4804" y="8415"/>
                    <a:pt x="5227" y="8733"/>
                  </a:cubicBezTo>
                  <a:cubicBezTo>
                    <a:pt x="5289" y="8777"/>
                    <a:pt x="5324" y="8839"/>
                    <a:pt x="5386" y="8883"/>
                  </a:cubicBezTo>
                  <a:cubicBezTo>
                    <a:pt x="5466" y="8945"/>
                    <a:pt x="5536" y="8962"/>
                    <a:pt x="5607" y="9024"/>
                  </a:cubicBezTo>
                  <a:cubicBezTo>
                    <a:pt x="5713" y="9121"/>
                    <a:pt x="5766" y="9315"/>
                    <a:pt x="5916" y="9307"/>
                  </a:cubicBezTo>
                  <a:cubicBezTo>
                    <a:pt x="5890" y="9360"/>
                    <a:pt x="6022" y="9439"/>
                    <a:pt x="6022" y="9501"/>
                  </a:cubicBezTo>
                  <a:cubicBezTo>
                    <a:pt x="6066" y="9527"/>
                    <a:pt x="6093" y="9492"/>
                    <a:pt x="6057" y="9457"/>
                  </a:cubicBezTo>
                  <a:cubicBezTo>
                    <a:pt x="6711" y="9828"/>
                    <a:pt x="7161" y="10534"/>
                    <a:pt x="7647" y="10905"/>
                  </a:cubicBezTo>
                  <a:cubicBezTo>
                    <a:pt x="7682" y="10958"/>
                    <a:pt x="7629" y="10914"/>
                    <a:pt x="7611" y="10940"/>
                  </a:cubicBezTo>
                  <a:cubicBezTo>
                    <a:pt x="7735" y="11028"/>
                    <a:pt x="7859" y="11126"/>
                    <a:pt x="8000" y="11284"/>
                  </a:cubicBezTo>
                  <a:cubicBezTo>
                    <a:pt x="7947" y="11329"/>
                    <a:pt x="7859" y="11187"/>
                    <a:pt x="7806" y="11223"/>
                  </a:cubicBezTo>
                  <a:cubicBezTo>
                    <a:pt x="7894" y="11329"/>
                    <a:pt x="8097" y="11408"/>
                    <a:pt x="8115" y="11532"/>
                  </a:cubicBezTo>
                  <a:cubicBezTo>
                    <a:pt x="8026" y="11602"/>
                    <a:pt x="8009" y="11373"/>
                    <a:pt x="7903" y="11426"/>
                  </a:cubicBezTo>
                  <a:cubicBezTo>
                    <a:pt x="7806" y="11329"/>
                    <a:pt x="7841" y="11276"/>
                    <a:pt x="7726" y="11178"/>
                  </a:cubicBezTo>
                  <a:cubicBezTo>
                    <a:pt x="7700" y="11161"/>
                    <a:pt x="7673" y="11170"/>
                    <a:pt x="7647" y="11134"/>
                  </a:cubicBezTo>
                  <a:cubicBezTo>
                    <a:pt x="7594" y="11161"/>
                    <a:pt x="7576" y="11205"/>
                    <a:pt x="7620" y="11267"/>
                  </a:cubicBezTo>
                  <a:cubicBezTo>
                    <a:pt x="7505" y="11187"/>
                    <a:pt x="7408" y="11249"/>
                    <a:pt x="7373" y="11267"/>
                  </a:cubicBezTo>
                  <a:cubicBezTo>
                    <a:pt x="7338" y="11382"/>
                    <a:pt x="7541" y="11443"/>
                    <a:pt x="7558" y="11549"/>
                  </a:cubicBezTo>
                  <a:cubicBezTo>
                    <a:pt x="7514" y="11620"/>
                    <a:pt x="7452" y="11470"/>
                    <a:pt x="7426" y="11443"/>
                  </a:cubicBezTo>
                  <a:cubicBezTo>
                    <a:pt x="7391" y="11417"/>
                    <a:pt x="7373" y="11461"/>
                    <a:pt x="7355" y="11443"/>
                  </a:cubicBezTo>
                  <a:cubicBezTo>
                    <a:pt x="7258" y="11364"/>
                    <a:pt x="7161" y="11240"/>
                    <a:pt x="7020" y="11126"/>
                  </a:cubicBezTo>
                  <a:cubicBezTo>
                    <a:pt x="7011" y="11037"/>
                    <a:pt x="7126" y="10949"/>
                    <a:pt x="7205" y="11011"/>
                  </a:cubicBezTo>
                  <a:cubicBezTo>
                    <a:pt x="7276" y="10993"/>
                    <a:pt x="7179" y="10825"/>
                    <a:pt x="7135" y="10852"/>
                  </a:cubicBezTo>
                  <a:cubicBezTo>
                    <a:pt x="7073" y="10728"/>
                    <a:pt x="7249" y="10861"/>
                    <a:pt x="7285" y="10825"/>
                  </a:cubicBezTo>
                  <a:cubicBezTo>
                    <a:pt x="7232" y="10755"/>
                    <a:pt x="7179" y="10746"/>
                    <a:pt x="7143" y="10790"/>
                  </a:cubicBezTo>
                  <a:cubicBezTo>
                    <a:pt x="7037" y="10702"/>
                    <a:pt x="7135" y="10666"/>
                    <a:pt x="7002" y="10569"/>
                  </a:cubicBezTo>
                  <a:cubicBezTo>
                    <a:pt x="7135" y="10552"/>
                    <a:pt x="7170" y="10790"/>
                    <a:pt x="7302" y="10763"/>
                  </a:cubicBezTo>
                  <a:cubicBezTo>
                    <a:pt x="7399" y="10861"/>
                    <a:pt x="7435" y="11073"/>
                    <a:pt x="7603" y="11126"/>
                  </a:cubicBezTo>
                  <a:cubicBezTo>
                    <a:pt x="7726" y="11090"/>
                    <a:pt x="7373" y="10869"/>
                    <a:pt x="7558" y="10922"/>
                  </a:cubicBezTo>
                  <a:cubicBezTo>
                    <a:pt x="7391" y="10843"/>
                    <a:pt x="7355" y="10711"/>
                    <a:pt x="7214" y="10666"/>
                  </a:cubicBezTo>
                  <a:cubicBezTo>
                    <a:pt x="7161" y="10605"/>
                    <a:pt x="7090" y="10534"/>
                    <a:pt x="7152" y="10490"/>
                  </a:cubicBezTo>
                  <a:cubicBezTo>
                    <a:pt x="6976" y="10419"/>
                    <a:pt x="6755" y="10137"/>
                    <a:pt x="6552" y="9907"/>
                  </a:cubicBezTo>
                  <a:cubicBezTo>
                    <a:pt x="6393" y="9845"/>
                    <a:pt x="6216" y="9722"/>
                    <a:pt x="6146" y="9607"/>
                  </a:cubicBezTo>
                  <a:cubicBezTo>
                    <a:pt x="6040" y="9563"/>
                    <a:pt x="5943" y="9527"/>
                    <a:pt x="5810" y="9430"/>
                  </a:cubicBezTo>
                  <a:cubicBezTo>
                    <a:pt x="5837" y="9386"/>
                    <a:pt x="5890" y="9421"/>
                    <a:pt x="5916" y="9377"/>
                  </a:cubicBezTo>
                  <a:cubicBezTo>
                    <a:pt x="5837" y="9307"/>
                    <a:pt x="5801" y="9360"/>
                    <a:pt x="5731" y="9333"/>
                  </a:cubicBezTo>
                  <a:cubicBezTo>
                    <a:pt x="5616" y="9245"/>
                    <a:pt x="5483" y="9103"/>
                    <a:pt x="5386" y="9086"/>
                  </a:cubicBezTo>
                  <a:cubicBezTo>
                    <a:pt x="5386" y="9130"/>
                    <a:pt x="5430" y="9183"/>
                    <a:pt x="5483" y="9236"/>
                  </a:cubicBezTo>
                  <a:cubicBezTo>
                    <a:pt x="5395" y="9218"/>
                    <a:pt x="5254" y="9086"/>
                    <a:pt x="5166" y="9086"/>
                  </a:cubicBezTo>
                  <a:cubicBezTo>
                    <a:pt x="5015" y="8962"/>
                    <a:pt x="5024" y="8865"/>
                    <a:pt x="4892" y="8741"/>
                  </a:cubicBezTo>
                  <a:cubicBezTo>
                    <a:pt x="4830" y="8715"/>
                    <a:pt x="4883" y="8777"/>
                    <a:pt x="4839" y="8803"/>
                  </a:cubicBezTo>
                  <a:cubicBezTo>
                    <a:pt x="4689" y="8697"/>
                    <a:pt x="4689" y="8609"/>
                    <a:pt x="4521" y="8494"/>
                  </a:cubicBezTo>
                  <a:cubicBezTo>
                    <a:pt x="4477" y="8485"/>
                    <a:pt x="4441" y="8521"/>
                    <a:pt x="4380" y="8459"/>
                  </a:cubicBezTo>
                  <a:cubicBezTo>
                    <a:pt x="4336" y="8485"/>
                    <a:pt x="4380" y="8521"/>
                    <a:pt x="4415" y="8556"/>
                  </a:cubicBezTo>
                  <a:cubicBezTo>
                    <a:pt x="4265" y="8503"/>
                    <a:pt x="4203" y="8415"/>
                    <a:pt x="4150" y="8318"/>
                  </a:cubicBezTo>
                  <a:cubicBezTo>
                    <a:pt x="4053" y="8265"/>
                    <a:pt x="4168" y="8379"/>
                    <a:pt x="4062" y="8344"/>
                  </a:cubicBezTo>
                  <a:cubicBezTo>
                    <a:pt x="3956" y="8238"/>
                    <a:pt x="4115" y="8176"/>
                    <a:pt x="3885" y="8053"/>
                  </a:cubicBezTo>
                  <a:cubicBezTo>
                    <a:pt x="3894" y="8088"/>
                    <a:pt x="3956" y="8132"/>
                    <a:pt x="3912" y="8168"/>
                  </a:cubicBezTo>
                  <a:cubicBezTo>
                    <a:pt x="3815" y="8035"/>
                    <a:pt x="3735" y="8115"/>
                    <a:pt x="3673" y="8017"/>
                  </a:cubicBezTo>
                  <a:cubicBezTo>
                    <a:pt x="3682" y="8026"/>
                    <a:pt x="3762" y="7991"/>
                    <a:pt x="3726" y="7956"/>
                  </a:cubicBezTo>
                  <a:cubicBezTo>
                    <a:pt x="3700" y="7920"/>
                    <a:pt x="3594" y="7920"/>
                    <a:pt x="3656" y="7964"/>
                  </a:cubicBezTo>
                  <a:cubicBezTo>
                    <a:pt x="3629" y="8035"/>
                    <a:pt x="3470" y="7788"/>
                    <a:pt x="3435" y="7859"/>
                  </a:cubicBezTo>
                  <a:cubicBezTo>
                    <a:pt x="3435" y="7956"/>
                    <a:pt x="3797" y="8106"/>
                    <a:pt x="3664" y="8176"/>
                  </a:cubicBezTo>
                  <a:cubicBezTo>
                    <a:pt x="3717" y="8212"/>
                    <a:pt x="3735" y="8150"/>
                    <a:pt x="3770" y="8123"/>
                  </a:cubicBezTo>
                  <a:close/>
                  <a:moveTo>
                    <a:pt x="7179" y="11249"/>
                  </a:moveTo>
                  <a:cubicBezTo>
                    <a:pt x="7241" y="11187"/>
                    <a:pt x="7276" y="11126"/>
                    <a:pt x="7188" y="11020"/>
                  </a:cubicBezTo>
                  <a:lnTo>
                    <a:pt x="7064" y="11126"/>
                  </a:lnTo>
                  <a:close/>
                  <a:moveTo>
                    <a:pt x="7408" y="10984"/>
                  </a:moveTo>
                  <a:lnTo>
                    <a:pt x="7320" y="10896"/>
                  </a:lnTo>
                  <a:cubicBezTo>
                    <a:pt x="7294" y="10975"/>
                    <a:pt x="7214" y="11046"/>
                    <a:pt x="7373" y="11187"/>
                  </a:cubicBezTo>
                  <a:cubicBezTo>
                    <a:pt x="7523" y="11152"/>
                    <a:pt x="7267" y="11020"/>
                    <a:pt x="7408" y="10984"/>
                  </a:cubicBezTo>
                  <a:close/>
                  <a:moveTo>
                    <a:pt x="5086" y="8821"/>
                  </a:moveTo>
                  <a:cubicBezTo>
                    <a:pt x="5183" y="8900"/>
                    <a:pt x="5024" y="8962"/>
                    <a:pt x="5227" y="9059"/>
                  </a:cubicBezTo>
                  <a:cubicBezTo>
                    <a:pt x="5316" y="9024"/>
                    <a:pt x="5219" y="8971"/>
                    <a:pt x="5227" y="8927"/>
                  </a:cubicBezTo>
                  <a:cubicBezTo>
                    <a:pt x="5280" y="8909"/>
                    <a:pt x="5095" y="8768"/>
                    <a:pt x="5086" y="8821"/>
                  </a:cubicBezTo>
                  <a:close/>
                  <a:moveTo>
                    <a:pt x="18163" y="22525"/>
                  </a:moveTo>
                  <a:cubicBezTo>
                    <a:pt x="18269" y="22525"/>
                    <a:pt x="18446" y="22595"/>
                    <a:pt x="18463" y="22489"/>
                  </a:cubicBezTo>
                  <a:cubicBezTo>
                    <a:pt x="18331" y="22419"/>
                    <a:pt x="18348" y="22525"/>
                    <a:pt x="18269" y="22498"/>
                  </a:cubicBezTo>
                  <a:cubicBezTo>
                    <a:pt x="18295" y="22445"/>
                    <a:pt x="18313" y="22383"/>
                    <a:pt x="18225" y="22348"/>
                  </a:cubicBezTo>
                  <a:cubicBezTo>
                    <a:pt x="18207" y="22410"/>
                    <a:pt x="18181" y="22472"/>
                    <a:pt x="18163" y="22525"/>
                  </a:cubicBezTo>
                  <a:close/>
                  <a:moveTo>
                    <a:pt x="16212" y="21810"/>
                  </a:moveTo>
                  <a:lnTo>
                    <a:pt x="16079" y="21765"/>
                  </a:lnTo>
                  <a:cubicBezTo>
                    <a:pt x="16088" y="21854"/>
                    <a:pt x="16009" y="21845"/>
                    <a:pt x="15982" y="21898"/>
                  </a:cubicBezTo>
                  <a:cubicBezTo>
                    <a:pt x="16141" y="21960"/>
                    <a:pt x="16150" y="21854"/>
                    <a:pt x="16212" y="21810"/>
                  </a:cubicBezTo>
                  <a:close/>
                  <a:moveTo>
                    <a:pt x="16212" y="22057"/>
                  </a:moveTo>
                  <a:cubicBezTo>
                    <a:pt x="16097" y="22101"/>
                    <a:pt x="16123" y="22163"/>
                    <a:pt x="15938" y="22163"/>
                  </a:cubicBezTo>
                  <a:cubicBezTo>
                    <a:pt x="16088" y="22207"/>
                    <a:pt x="16388" y="22180"/>
                    <a:pt x="16212" y="22057"/>
                  </a:cubicBezTo>
                  <a:close/>
                  <a:moveTo>
                    <a:pt x="17015" y="22189"/>
                  </a:moveTo>
                  <a:cubicBezTo>
                    <a:pt x="16980" y="22269"/>
                    <a:pt x="16786" y="22277"/>
                    <a:pt x="16997" y="22357"/>
                  </a:cubicBezTo>
                  <a:cubicBezTo>
                    <a:pt x="16989" y="22251"/>
                    <a:pt x="17112" y="22304"/>
                    <a:pt x="17174" y="22277"/>
                  </a:cubicBezTo>
                  <a:cubicBezTo>
                    <a:pt x="17086" y="22251"/>
                    <a:pt x="17086" y="22216"/>
                    <a:pt x="17015" y="22189"/>
                  </a:cubicBezTo>
                  <a:close/>
                  <a:moveTo>
                    <a:pt x="17024" y="22030"/>
                  </a:moveTo>
                  <a:cubicBezTo>
                    <a:pt x="17050" y="21995"/>
                    <a:pt x="17103" y="22013"/>
                    <a:pt x="17130" y="21977"/>
                  </a:cubicBezTo>
                  <a:cubicBezTo>
                    <a:pt x="17077" y="21951"/>
                    <a:pt x="17068" y="21915"/>
                    <a:pt x="16971" y="21898"/>
                  </a:cubicBezTo>
                  <a:cubicBezTo>
                    <a:pt x="16944" y="21951"/>
                    <a:pt x="16953" y="21995"/>
                    <a:pt x="17024" y="22030"/>
                  </a:cubicBezTo>
                  <a:close/>
                  <a:moveTo>
                    <a:pt x="16715" y="22233"/>
                  </a:moveTo>
                  <a:cubicBezTo>
                    <a:pt x="16688" y="22260"/>
                    <a:pt x="16635" y="22260"/>
                    <a:pt x="16635" y="22313"/>
                  </a:cubicBezTo>
                  <a:cubicBezTo>
                    <a:pt x="16706" y="22339"/>
                    <a:pt x="16768" y="22366"/>
                    <a:pt x="16794" y="22401"/>
                  </a:cubicBezTo>
                  <a:cubicBezTo>
                    <a:pt x="16830" y="22330"/>
                    <a:pt x="16847" y="22260"/>
                    <a:pt x="16715" y="22233"/>
                  </a:cubicBezTo>
                  <a:close/>
                  <a:moveTo>
                    <a:pt x="16035" y="21633"/>
                  </a:moveTo>
                  <a:cubicBezTo>
                    <a:pt x="16141" y="21748"/>
                    <a:pt x="16309" y="21704"/>
                    <a:pt x="16494" y="21792"/>
                  </a:cubicBezTo>
                  <a:cubicBezTo>
                    <a:pt x="16494" y="21836"/>
                    <a:pt x="16547" y="21862"/>
                    <a:pt x="16556" y="21898"/>
                  </a:cubicBezTo>
                  <a:cubicBezTo>
                    <a:pt x="16538" y="21924"/>
                    <a:pt x="16468" y="21889"/>
                    <a:pt x="16450" y="21915"/>
                  </a:cubicBezTo>
                  <a:cubicBezTo>
                    <a:pt x="16547" y="21977"/>
                    <a:pt x="16503" y="22057"/>
                    <a:pt x="16671" y="22101"/>
                  </a:cubicBezTo>
                  <a:cubicBezTo>
                    <a:pt x="16759" y="22127"/>
                    <a:pt x="16794" y="22092"/>
                    <a:pt x="16865" y="22083"/>
                  </a:cubicBezTo>
                  <a:cubicBezTo>
                    <a:pt x="16892" y="21960"/>
                    <a:pt x="16839" y="21845"/>
                    <a:pt x="16653" y="21757"/>
                  </a:cubicBezTo>
                  <a:cubicBezTo>
                    <a:pt x="16600" y="21801"/>
                    <a:pt x="16697" y="21810"/>
                    <a:pt x="16715" y="21836"/>
                  </a:cubicBezTo>
                  <a:cubicBezTo>
                    <a:pt x="16750" y="21880"/>
                    <a:pt x="16803" y="21986"/>
                    <a:pt x="16715" y="21977"/>
                  </a:cubicBezTo>
                  <a:cubicBezTo>
                    <a:pt x="16618" y="21924"/>
                    <a:pt x="16547" y="21854"/>
                    <a:pt x="16600" y="21774"/>
                  </a:cubicBezTo>
                  <a:cubicBezTo>
                    <a:pt x="16388" y="21695"/>
                    <a:pt x="16194" y="21642"/>
                    <a:pt x="16035" y="21633"/>
                  </a:cubicBezTo>
                  <a:close/>
                  <a:moveTo>
                    <a:pt x="16123" y="21138"/>
                  </a:moveTo>
                  <a:cubicBezTo>
                    <a:pt x="16238" y="21183"/>
                    <a:pt x="16335" y="21200"/>
                    <a:pt x="16388" y="21174"/>
                  </a:cubicBezTo>
                  <a:cubicBezTo>
                    <a:pt x="16220" y="21165"/>
                    <a:pt x="16265" y="21121"/>
                    <a:pt x="16150" y="21059"/>
                  </a:cubicBezTo>
                  <a:close/>
                  <a:moveTo>
                    <a:pt x="15346" y="20538"/>
                  </a:moveTo>
                  <a:cubicBezTo>
                    <a:pt x="15373" y="20565"/>
                    <a:pt x="15647" y="20715"/>
                    <a:pt x="15647" y="20609"/>
                  </a:cubicBezTo>
                  <a:cubicBezTo>
                    <a:pt x="15638" y="20556"/>
                    <a:pt x="15355" y="20467"/>
                    <a:pt x="15346" y="20538"/>
                  </a:cubicBezTo>
                  <a:close/>
                  <a:moveTo>
                    <a:pt x="14825" y="20670"/>
                  </a:moveTo>
                  <a:cubicBezTo>
                    <a:pt x="15046" y="20723"/>
                    <a:pt x="15152" y="20891"/>
                    <a:pt x="15364" y="20882"/>
                  </a:cubicBezTo>
                  <a:cubicBezTo>
                    <a:pt x="15452" y="20759"/>
                    <a:pt x="15214" y="20706"/>
                    <a:pt x="15134" y="20741"/>
                  </a:cubicBezTo>
                  <a:cubicBezTo>
                    <a:pt x="14958" y="20697"/>
                    <a:pt x="14931" y="20618"/>
                    <a:pt x="14825" y="20670"/>
                  </a:cubicBezTo>
                  <a:close/>
                  <a:moveTo>
                    <a:pt x="14243" y="20467"/>
                  </a:moveTo>
                  <a:cubicBezTo>
                    <a:pt x="14349" y="20600"/>
                    <a:pt x="14587" y="20494"/>
                    <a:pt x="14702" y="20626"/>
                  </a:cubicBezTo>
                  <a:cubicBezTo>
                    <a:pt x="14675" y="20467"/>
                    <a:pt x="14384" y="20476"/>
                    <a:pt x="14243" y="20467"/>
                  </a:cubicBezTo>
                  <a:close/>
                  <a:moveTo>
                    <a:pt x="14172" y="20141"/>
                  </a:moveTo>
                  <a:cubicBezTo>
                    <a:pt x="14357" y="20203"/>
                    <a:pt x="14543" y="20397"/>
                    <a:pt x="14719" y="20326"/>
                  </a:cubicBezTo>
                  <a:cubicBezTo>
                    <a:pt x="14490" y="20282"/>
                    <a:pt x="14322" y="20114"/>
                    <a:pt x="14172" y="20141"/>
                  </a:cubicBezTo>
                  <a:close/>
                  <a:moveTo>
                    <a:pt x="15373" y="21774"/>
                  </a:moveTo>
                  <a:cubicBezTo>
                    <a:pt x="15364" y="21792"/>
                    <a:pt x="15355" y="21801"/>
                    <a:pt x="15320" y="21783"/>
                  </a:cubicBezTo>
                  <a:cubicBezTo>
                    <a:pt x="15284" y="21845"/>
                    <a:pt x="15346" y="21889"/>
                    <a:pt x="15461" y="21915"/>
                  </a:cubicBezTo>
                  <a:cubicBezTo>
                    <a:pt x="15496" y="21854"/>
                    <a:pt x="15488" y="21810"/>
                    <a:pt x="15373" y="21774"/>
                  </a:cubicBezTo>
                  <a:close/>
                  <a:moveTo>
                    <a:pt x="15488" y="21315"/>
                  </a:moveTo>
                  <a:cubicBezTo>
                    <a:pt x="15426" y="21403"/>
                    <a:pt x="15708" y="21421"/>
                    <a:pt x="15805" y="21474"/>
                  </a:cubicBezTo>
                  <a:cubicBezTo>
                    <a:pt x="15708" y="21536"/>
                    <a:pt x="15788" y="21571"/>
                    <a:pt x="15938" y="21633"/>
                  </a:cubicBezTo>
                  <a:cubicBezTo>
                    <a:pt x="16035" y="21483"/>
                    <a:pt x="15629" y="21342"/>
                    <a:pt x="15488" y="21315"/>
                  </a:cubicBezTo>
                  <a:close/>
                  <a:moveTo>
                    <a:pt x="15426" y="21483"/>
                  </a:moveTo>
                  <a:cubicBezTo>
                    <a:pt x="15567" y="21509"/>
                    <a:pt x="15549" y="21571"/>
                    <a:pt x="15567" y="21615"/>
                  </a:cubicBezTo>
                  <a:cubicBezTo>
                    <a:pt x="15647" y="21642"/>
                    <a:pt x="15717" y="21651"/>
                    <a:pt x="15752" y="21624"/>
                  </a:cubicBezTo>
                  <a:cubicBezTo>
                    <a:pt x="15594" y="21562"/>
                    <a:pt x="15585" y="21518"/>
                    <a:pt x="15708" y="21500"/>
                  </a:cubicBezTo>
                  <a:cubicBezTo>
                    <a:pt x="15602" y="21456"/>
                    <a:pt x="15373" y="21456"/>
                    <a:pt x="15426" y="21483"/>
                  </a:cubicBezTo>
                  <a:close/>
                  <a:moveTo>
                    <a:pt x="15249" y="21845"/>
                  </a:moveTo>
                  <a:cubicBezTo>
                    <a:pt x="15143" y="21774"/>
                    <a:pt x="15232" y="21668"/>
                    <a:pt x="15002" y="21624"/>
                  </a:cubicBezTo>
                  <a:cubicBezTo>
                    <a:pt x="14940" y="21659"/>
                    <a:pt x="15064" y="21704"/>
                    <a:pt x="15055" y="21748"/>
                  </a:cubicBezTo>
                  <a:cubicBezTo>
                    <a:pt x="15046" y="21765"/>
                    <a:pt x="14940" y="21748"/>
                    <a:pt x="14940" y="21792"/>
                  </a:cubicBezTo>
                  <a:cubicBezTo>
                    <a:pt x="14940" y="21818"/>
                    <a:pt x="14931" y="21862"/>
                    <a:pt x="15090" y="21907"/>
                  </a:cubicBezTo>
                  <a:cubicBezTo>
                    <a:pt x="15099" y="21748"/>
                    <a:pt x="15170" y="21880"/>
                    <a:pt x="15249" y="21845"/>
                  </a:cubicBezTo>
                  <a:close/>
                  <a:moveTo>
                    <a:pt x="14340" y="21368"/>
                  </a:moveTo>
                  <a:cubicBezTo>
                    <a:pt x="14349" y="21200"/>
                    <a:pt x="14675" y="21527"/>
                    <a:pt x="14596" y="21315"/>
                  </a:cubicBezTo>
                  <a:cubicBezTo>
                    <a:pt x="14728" y="21386"/>
                    <a:pt x="14781" y="21350"/>
                    <a:pt x="14861" y="21350"/>
                  </a:cubicBezTo>
                  <a:cubicBezTo>
                    <a:pt x="14984" y="21448"/>
                    <a:pt x="15108" y="21545"/>
                    <a:pt x="15284" y="21633"/>
                  </a:cubicBezTo>
                  <a:lnTo>
                    <a:pt x="15320" y="21536"/>
                  </a:lnTo>
                  <a:cubicBezTo>
                    <a:pt x="15126" y="21483"/>
                    <a:pt x="15028" y="21421"/>
                    <a:pt x="15143" y="21359"/>
                  </a:cubicBezTo>
                  <a:cubicBezTo>
                    <a:pt x="14914" y="21297"/>
                    <a:pt x="14746" y="21297"/>
                    <a:pt x="14525" y="21236"/>
                  </a:cubicBezTo>
                  <a:cubicBezTo>
                    <a:pt x="14534" y="21368"/>
                    <a:pt x="14101" y="21191"/>
                    <a:pt x="14340" y="21368"/>
                  </a:cubicBezTo>
                  <a:close/>
                  <a:moveTo>
                    <a:pt x="13748" y="21562"/>
                  </a:moveTo>
                  <a:cubicBezTo>
                    <a:pt x="13925" y="21606"/>
                    <a:pt x="14057" y="21598"/>
                    <a:pt x="14207" y="21606"/>
                  </a:cubicBezTo>
                  <a:cubicBezTo>
                    <a:pt x="14349" y="21695"/>
                    <a:pt x="14552" y="21783"/>
                    <a:pt x="14781" y="21854"/>
                  </a:cubicBezTo>
                  <a:cubicBezTo>
                    <a:pt x="14808" y="21801"/>
                    <a:pt x="14808" y="21757"/>
                    <a:pt x="14781" y="21712"/>
                  </a:cubicBezTo>
                  <a:cubicBezTo>
                    <a:pt x="14693" y="21721"/>
                    <a:pt x="14534" y="21633"/>
                    <a:pt x="14472" y="21668"/>
                  </a:cubicBezTo>
                  <a:cubicBezTo>
                    <a:pt x="14560" y="21748"/>
                    <a:pt x="14622" y="21686"/>
                    <a:pt x="14666" y="21765"/>
                  </a:cubicBezTo>
                  <a:cubicBezTo>
                    <a:pt x="14534" y="21783"/>
                    <a:pt x="14393" y="21668"/>
                    <a:pt x="14349" y="21598"/>
                  </a:cubicBezTo>
                  <a:cubicBezTo>
                    <a:pt x="14587" y="21633"/>
                    <a:pt x="14454" y="21518"/>
                    <a:pt x="14613" y="21518"/>
                  </a:cubicBezTo>
                  <a:cubicBezTo>
                    <a:pt x="14693" y="21545"/>
                    <a:pt x="14702" y="21580"/>
                    <a:pt x="14772" y="21598"/>
                  </a:cubicBezTo>
                  <a:cubicBezTo>
                    <a:pt x="14808" y="21536"/>
                    <a:pt x="14666" y="21500"/>
                    <a:pt x="14693" y="21439"/>
                  </a:cubicBezTo>
                  <a:cubicBezTo>
                    <a:pt x="14711" y="21430"/>
                    <a:pt x="14914" y="21465"/>
                    <a:pt x="14799" y="21412"/>
                  </a:cubicBezTo>
                  <a:cubicBezTo>
                    <a:pt x="14649" y="21395"/>
                    <a:pt x="14613" y="21509"/>
                    <a:pt x="14410" y="21421"/>
                  </a:cubicBezTo>
                  <a:cubicBezTo>
                    <a:pt x="14490" y="21571"/>
                    <a:pt x="14313" y="21518"/>
                    <a:pt x="14243" y="21509"/>
                  </a:cubicBezTo>
                  <a:cubicBezTo>
                    <a:pt x="14322" y="21536"/>
                    <a:pt x="14181" y="21598"/>
                    <a:pt x="14119" y="21580"/>
                  </a:cubicBezTo>
                  <a:cubicBezTo>
                    <a:pt x="14181" y="21456"/>
                    <a:pt x="13845" y="21421"/>
                    <a:pt x="13836" y="21315"/>
                  </a:cubicBezTo>
                  <a:lnTo>
                    <a:pt x="13792" y="21439"/>
                  </a:lnTo>
                  <a:cubicBezTo>
                    <a:pt x="13907" y="21474"/>
                    <a:pt x="14048" y="21509"/>
                    <a:pt x="14031" y="21571"/>
                  </a:cubicBezTo>
                  <a:cubicBezTo>
                    <a:pt x="13916" y="21545"/>
                    <a:pt x="13730" y="21430"/>
                    <a:pt x="13748" y="21562"/>
                  </a:cubicBezTo>
                  <a:close/>
                  <a:moveTo>
                    <a:pt x="13704" y="21041"/>
                  </a:moveTo>
                  <a:cubicBezTo>
                    <a:pt x="13580" y="21024"/>
                    <a:pt x="13607" y="20971"/>
                    <a:pt x="13510" y="20944"/>
                  </a:cubicBezTo>
                  <a:cubicBezTo>
                    <a:pt x="13395" y="21024"/>
                    <a:pt x="13695" y="21112"/>
                    <a:pt x="13704" y="21041"/>
                  </a:cubicBezTo>
                  <a:close/>
                  <a:moveTo>
                    <a:pt x="13360" y="21200"/>
                  </a:moveTo>
                  <a:cubicBezTo>
                    <a:pt x="13536" y="21280"/>
                    <a:pt x="13439" y="21147"/>
                    <a:pt x="13510" y="21174"/>
                  </a:cubicBezTo>
                  <a:cubicBezTo>
                    <a:pt x="13624" y="21209"/>
                    <a:pt x="13757" y="21271"/>
                    <a:pt x="13783" y="21209"/>
                  </a:cubicBezTo>
                  <a:cubicBezTo>
                    <a:pt x="13633" y="21130"/>
                    <a:pt x="13501" y="21156"/>
                    <a:pt x="13448" y="21085"/>
                  </a:cubicBezTo>
                  <a:cubicBezTo>
                    <a:pt x="13457" y="21174"/>
                    <a:pt x="13368" y="21130"/>
                    <a:pt x="13360" y="21200"/>
                  </a:cubicBezTo>
                  <a:close/>
                  <a:moveTo>
                    <a:pt x="13051" y="21209"/>
                  </a:moveTo>
                  <a:cubicBezTo>
                    <a:pt x="13130" y="21236"/>
                    <a:pt x="13236" y="21368"/>
                    <a:pt x="13307" y="21315"/>
                  </a:cubicBezTo>
                  <a:cubicBezTo>
                    <a:pt x="13271" y="21297"/>
                    <a:pt x="13262" y="21280"/>
                    <a:pt x="13280" y="21253"/>
                  </a:cubicBezTo>
                  <a:cubicBezTo>
                    <a:pt x="13183" y="21209"/>
                    <a:pt x="13077" y="21165"/>
                    <a:pt x="13051" y="21209"/>
                  </a:cubicBezTo>
                  <a:close/>
                  <a:moveTo>
                    <a:pt x="12777" y="21024"/>
                  </a:moveTo>
                  <a:cubicBezTo>
                    <a:pt x="12627" y="20980"/>
                    <a:pt x="12786" y="20935"/>
                    <a:pt x="12636" y="20891"/>
                  </a:cubicBezTo>
                  <a:cubicBezTo>
                    <a:pt x="12565" y="20865"/>
                    <a:pt x="12556" y="20944"/>
                    <a:pt x="12441" y="20838"/>
                  </a:cubicBezTo>
                  <a:cubicBezTo>
                    <a:pt x="12344" y="20874"/>
                    <a:pt x="12565" y="20935"/>
                    <a:pt x="12468" y="20980"/>
                  </a:cubicBezTo>
                  <a:cubicBezTo>
                    <a:pt x="12335" y="20900"/>
                    <a:pt x="12327" y="20759"/>
                    <a:pt x="12221" y="20812"/>
                  </a:cubicBezTo>
                  <a:cubicBezTo>
                    <a:pt x="12344" y="20891"/>
                    <a:pt x="12309" y="20944"/>
                    <a:pt x="12441" y="21024"/>
                  </a:cubicBezTo>
                  <a:cubicBezTo>
                    <a:pt x="12618" y="21077"/>
                    <a:pt x="12759" y="21059"/>
                    <a:pt x="12971" y="21156"/>
                  </a:cubicBezTo>
                  <a:cubicBezTo>
                    <a:pt x="12998" y="21130"/>
                    <a:pt x="12998" y="21085"/>
                    <a:pt x="13051" y="21103"/>
                  </a:cubicBezTo>
                  <a:cubicBezTo>
                    <a:pt x="13271" y="21156"/>
                    <a:pt x="12945" y="21024"/>
                    <a:pt x="12909" y="21068"/>
                  </a:cubicBezTo>
                  <a:cubicBezTo>
                    <a:pt x="12856" y="21041"/>
                    <a:pt x="12839" y="20909"/>
                    <a:pt x="12759" y="20962"/>
                  </a:cubicBezTo>
                  <a:cubicBezTo>
                    <a:pt x="12803" y="20988"/>
                    <a:pt x="12839" y="21050"/>
                    <a:pt x="12777" y="21024"/>
                  </a:cubicBezTo>
                  <a:close/>
                  <a:moveTo>
                    <a:pt x="12397" y="20582"/>
                  </a:moveTo>
                  <a:cubicBezTo>
                    <a:pt x="12424" y="20635"/>
                    <a:pt x="12512" y="20697"/>
                    <a:pt x="12609" y="20750"/>
                  </a:cubicBezTo>
                  <a:cubicBezTo>
                    <a:pt x="12706" y="20706"/>
                    <a:pt x="12494" y="20662"/>
                    <a:pt x="12591" y="20618"/>
                  </a:cubicBezTo>
                  <a:cubicBezTo>
                    <a:pt x="12715" y="20670"/>
                    <a:pt x="12715" y="20723"/>
                    <a:pt x="12812" y="20776"/>
                  </a:cubicBezTo>
                  <a:cubicBezTo>
                    <a:pt x="12900" y="20759"/>
                    <a:pt x="12821" y="20741"/>
                    <a:pt x="12856" y="20679"/>
                  </a:cubicBezTo>
                  <a:cubicBezTo>
                    <a:pt x="12733" y="20644"/>
                    <a:pt x="12565" y="20503"/>
                    <a:pt x="12485" y="20538"/>
                  </a:cubicBezTo>
                  <a:cubicBezTo>
                    <a:pt x="12653" y="20662"/>
                    <a:pt x="12432" y="20565"/>
                    <a:pt x="12397" y="20582"/>
                  </a:cubicBezTo>
                  <a:close/>
                  <a:moveTo>
                    <a:pt x="12150" y="20582"/>
                  </a:moveTo>
                  <a:cubicBezTo>
                    <a:pt x="12150" y="20512"/>
                    <a:pt x="12247" y="20344"/>
                    <a:pt x="12088" y="20308"/>
                  </a:cubicBezTo>
                  <a:cubicBezTo>
                    <a:pt x="12141" y="20370"/>
                    <a:pt x="12132" y="20414"/>
                    <a:pt x="12079" y="20450"/>
                  </a:cubicBezTo>
                  <a:cubicBezTo>
                    <a:pt x="12044" y="20423"/>
                    <a:pt x="12009" y="20379"/>
                    <a:pt x="11973" y="20344"/>
                  </a:cubicBezTo>
                  <a:cubicBezTo>
                    <a:pt x="11947" y="20317"/>
                    <a:pt x="11920" y="20308"/>
                    <a:pt x="11903" y="20353"/>
                  </a:cubicBezTo>
                  <a:cubicBezTo>
                    <a:pt x="12026" y="20459"/>
                    <a:pt x="12088" y="20547"/>
                    <a:pt x="12168" y="20635"/>
                  </a:cubicBezTo>
                  <a:cubicBezTo>
                    <a:pt x="12212" y="20679"/>
                    <a:pt x="12450" y="20847"/>
                    <a:pt x="12344" y="20732"/>
                  </a:cubicBezTo>
                  <a:cubicBezTo>
                    <a:pt x="12274" y="20688"/>
                    <a:pt x="12212" y="20635"/>
                    <a:pt x="12150" y="20582"/>
                  </a:cubicBezTo>
                  <a:close/>
                  <a:moveTo>
                    <a:pt x="12477" y="20406"/>
                  </a:moveTo>
                  <a:cubicBezTo>
                    <a:pt x="12459" y="20379"/>
                    <a:pt x="12388" y="20308"/>
                    <a:pt x="12344" y="20247"/>
                  </a:cubicBezTo>
                  <a:cubicBezTo>
                    <a:pt x="12291" y="20185"/>
                    <a:pt x="12247" y="20141"/>
                    <a:pt x="12274" y="20194"/>
                  </a:cubicBezTo>
                  <a:cubicBezTo>
                    <a:pt x="12256" y="20211"/>
                    <a:pt x="12282" y="20273"/>
                    <a:pt x="12327" y="20326"/>
                  </a:cubicBezTo>
                  <a:cubicBezTo>
                    <a:pt x="12379" y="20379"/>
                    <a:pt x="12441" y="20414"/>
                    <a:pt x="12477" y="20406"/>
                  </a:cubicBezTo>
                  <a:close/>
                  <a:moveTo>
                    <a:pt x="12300" y="20105"/>
                  </a:moveTo>
                  <a:cubicBezTo>
                    <a:pt x="12371" y="20220"/>
                    <a:pt x="12379" y="20070"/>
                    <a:pt x="12450" y="20185"/>
                  </a:cubicBezTo>
                  <a:cubicBezTo>
                    <a:pt x="12494" y="20220"/>
                    <a:pt x="12432" y="20255"/>
                    <a:pt x="12512" y="20300"/>
                  </a:cubicBezTo>
                  <a:lnTo>
                    <a:pt x="12574" y="20211"/>
                  </a:lnTo>
                  <a:cubicBezTo>
                    <a:pt x="12450" y="20141"/>
                    <a:pt x="12459" y="20070"/>
                    <a:pt x="12371" y="19991"/>
                  </a:cubicBezTo>
                  <a:cubicBezTo>
                    <a:pt x="12291" y="20035"/>
                    <a:pt x="12415" y="20132"/>
                    <a:pt x="12300" y="20105"/>
                  </a:cubicBezTo>
                  <a:close/>
                  <a:moveTo>
                    <a:pt x="11876" y="20017"/>
                  </a:moveTo>
                  <a:cubicBezTo>
                    <a:pt x="11823" y="20017"/>
                    <a:pt x="11859" y="20114"/>
                    <a:pt x="11912" y="20194"/>
                  </a:cubicBezTo>
                  <a:cubicBezTo>
                    <a:pt x="11964" y="20264"/>
                    <a:pt x="12026" y="20326"/>
                    <a:pt x="12009" y="20264"/>
                  </a:cubicBezTo>
                  <a:cubicBezTo>
                    <a:pt x="11859" y="20141"/>
                    <a:pt x="12009" y="20141"/>
                    <a:pt x="11876" y="20017"/>
                  </a:cubicBezTo>
                  <a:close/>
                  <a:moveTo>
                    <a:pt x="11973" y="19743"/>
                  </a:moveTo>
                  <a:cubicBezTo>
                    <a:pt x="11991" y="19796"/>
                    <a:pt x="12000" y="19840"/>
                    <a:pt x="12017" y="19893"/>
                  </a:cubicBezTo>
                  <a:cubicBezTo>
                    <a:pt x="12017" y="19920"/>
                    <a:pt x="12026" y="19946"/>
                    <a:pt x="12044" y="19973"/>
                  </a:cubicBezTo>
                  <a:cubicBezTo>
                    <a:pt x="12062" y="19999"/>
                    <a:pt x="12079" y="20026"/>
                    <a:pt x="12106" y="20061"/>
                  </a:cubicBezTo>
                  <a:cubicBezTo>
                    <a:pt x="12150" y="20035"/>
                    <a:pt x="12141" y="19964"/>
                    <a:pt x="12106" y="19902"/>
                  </a:cubicBezTo>
                  <a:cubicBezTo>
                    <a:pt x="12079" y="19832"/>
                    <a:pt x="12017" y="19770"/>
                    <a:pt x="11973" y="19743"/>
                  </a:cubicBezTo>
                  <a:close/>
                  <a:moveTo>
                    <a:pt x="11682" y="19381"/>
                  </a:moveTo>
                  <a:cubicBezTo>
                    <a:pt x="11708" y="19478"/>
                    <a:pt x="11744" y="19735"/>
                    <a:pt x="11859" y="19717"/>
                  </a:cubicBezTo>
                  <a:cubicBezTo>
                    <a:pt x="11850" y="19690"/>
                    <a:pt x="11841" y="19655"/>
                    <a:pt x="11823" y="19620"/>
                  </a:cubicBezTo>
                  <a:cubicBezTo>
                    <a:pt x="11814" y="19584"/>
                    <a:pt x="11797" y="19540"/>
                    <a:pt x="11779" y="19505"/>
                  </a:cubicBezTo>
                  <a:cubicBezTo>
                    <a:pt x="11753" y="19425"/>
                    <a:pt x="11726" y="19364"/>
                    <a:pt x="11682" y="19381"/>
                  </a:cubicBezTo>
                  <a:close/>
                  <a:moveTo>
                    <a:pt x="11364" y="19311"/>
                  </a:moveTo>
                  <a:cubicBezTo>
                    <a:pt x="11417" y="19417"/>
                    <a:pt x="11338" y="19558"/>
                    <a:pt x="11426" y="19584"/>
                  </a:cubicBezTo>
                  <a:cubicBezTo>
                    <a:pt x="11444" y="19514"/>
                    <a:pt x="11488" y="19320"/>
                    <a:pt x="11364" y="19311"/>
                  </a:cubicBezTo>
                  <a:close/>
                  <a:moveTo>
                    <a:pt x="11143" y="19390"/>
                  </a:moveTo>
                  <a:cubicBezTo>
                    <a:pt x="11134" y="19452"/>
                    <a:pt x="11179" y="19549"/>
                    <a:pt x="11223" y="19646"/>
                  </a:cubicBezTo>
                  <a:cubicBezTo>
                    <a:pt x="11267" y="19743"/>
                    <a:pt x="11329" y="19849"/>
                    <a:pt x="11373" y="19938"/>
                  </a:cubicBezTo>
                  <a:cubicBezTo>
                    <a:pt x="11488" y="19929"/>
                    <a:pt x="11249" y="19690"/>
                    <a:pt x="11355" y="19673"/>
                  </a:cubicBezTo>
                  <a:cubicBezTo>
                    <a:pt x="11382" y="19735"/>
                    <a:pt x="11435" y="19690"/>
                    <a:pt x="11382" y="19611"/>
                  </a:cubicBezTo>
                  <a:cubicBezTo>
                    <a:pt x="11329" y="19602"/>
                    <a:pt x="11276" y="19717"/>
                    <a:pt x="11240" y="19620"/>
                  </a:cubicBezTo>
                  <a:cubicBezTo>
                    <a:pt x="11276" y="19549"/>
                    <a:pt x="11223" y="19434"/>
                    <a:pt x="11143" y="19390"/>
                  </a:cubicBezTo>
                  <a:close/>
                  <a:moveTo>
                    <a:pt x="10834" y="17677"/>
                  </a:moveTo>
                  <a:cubicBezTo>
                    <a:pt x="10825" y="17571"/>
                    <a:pt x="10870" y="17536"/>
                    <a:pt x="10852" y="17403"/>
                  </a:cubicBezTo>
                  <a:cubicBezTo>
                    <a:pt x="10764" y="17333"/>
                    <a:pt x="10790" y="17677"/>
                    <a:pt x="10834" y="17677"/>
                  </a:cubicBezTo>
                  <a:close/>
                  <a:moveTo>
                    <a:pt x="11620" y="19081"/>
                  </a:moveTo>
                  <a:cubicBezTo>
                    <a:pt x="11602" y="19055"/>
                    <a:pt x="11594" y="19002"/>
                    <a:pt x="11567" y="19010"/>
                  </a:cubicBezTo>
                  <a:cubicBezTo>
                    <a:pt x="11602" y="19178"/>
                    <a:pt x="11682" y="19108"/>
                    <a:pt x="11753" y="19125"/>
                  </a:cubicBezTo>
                  <a:cubicBezTo>
                    <a:pt x="11735" y="19072"/>
                    <a:pt x="11708" y="19028"/>
                    <a:pt x="11691" y="18975"/>
                  </a:cubicBezTo>
                  <a:cubicBezTo>
                    <a:pt x="11611" y="18966"/>
                    <a:pt x="11673" y="19063"/>
                    <a:pt x="11620" y="19081"/>
                  </a:cubicBezTo>
                  <a:close/>
                  <a:moveTo>
                    <a:pt x="11099" y="19099"/>
                  </a:moveTo>
                  <a:cubicBezTo>
                    <a:pt x="11029" y="19108"/>
                    <a:pt x="11037" y="19196"/>
                    <a:pt x="11037" y="19267"/>
                  </a:cubicBezTo>
                  <a:cubicBezTo>
                    <a:pt x="11082" y="19275"/>
                    <a:pt x="11108" y="19320"/>
                    <a:pt x="11161" y="19284"/>
                  </a:cubicBezTo>
                  <a:cubicBezTo>
                    <a:pt x="11134" y="19222"/>
                    <a:pt x="11117" y="19161"/>
                    <a:pt x="11099" y="19099"/>
                  </a:cubicBezTo>
                  <a:close/>
                  <a:moveTo>
                    <a:pt x="11444" y="18384"/>
                  </a:moveTo>
                  <a:cubicBezTo>
                    <a:pt x="11452" y="18604"/>
                    <a:pt x="11541" y="18640"/>
                    <a:pt x="11585" y="18790"/>
                  </a:cubicBezTo>
                  <a:cubicBezTo>
                    <a:pt x="11514" y="18799"/>
                    <a:pt x="11488" y="18684"/>
                    <a:pt x="11444" y="18648"/>
                  </a:cubicBezTo>
                  <a:cubicBezTo>
                    <a:pt x="11408" y="18790"/>
                    <a:pt x="11549" y="18860"/>
                    <a:pt x="11620" y="18905"/>
                  </a:cubicBezTo>
                  <a:cubicBezTo>
                    <a:pt x="11594" y="18684"/>
                    <a:pt x="11505" y="18560"/>
                    <a:pt x="11576" y="18401"/>
                  </a:cubicBezTo>
                  <a:cubicBezTo>
                    <a:pt x="11514" y="18445"/>
                    <a:pt x="11505" y="18357"/>
                    <a:pt x="11444" y="18384"/>
                  </a:cubicBezTo>
                  <a:close/>
                  <a:moveTo>
                    <a:pt x="11073" y="18578"/>
                  </a:moveTo>
                  <a:cubicBezTo>
                    <a:pt x="11020" y="18348"/>
                    <a:pt x="11011" y="18401"/>
                    <a:pt x="11029" y="18507"/>
                  </a:cubicBezTo>
                  <a:cubicBezTo>
                    <a:pt x="11046" y="18604"/>
                    <a:pt x="11090" y="18763"/>
                    <a:pt x="11134" y="18754"/>
                  </a:cubicBezTo>
                  <a:cubicBezTo>
                    <a:pt x="11117" y="18666"/>
                    <a:pt x="11099" y="18657"/>
                    <a:pt x="11073" y="18578"/>
                  </a:cubicBezTo>
                  <a:close/>
                  <a:moveTo>
                    <a:pt x="11011" y="17986"/>
                  </a:moveTo>
                  <a:lnTo>
                    <a:pt x="10878" y="17995"/>
                  </a:lnTo>
                  <a:cubicBezTo>
                    <a:pt x="10843" y="17995"/>
                    <a:pt x="10834" y="17668"/>
                    <a:pt x="10817" y="17818"/>
                  </a:cubicBezTo>
                  <a:cubicBezTo>
                    <a:pt x="10834" y="17995"/>
                    <a:pt x="10843" y="18154"/>
                    <a:pt x="10834" y="18286"/>
                  </a:cubicBezTo>
                  <a:cubicBezTo>
                    <a:pt x="10976" y="18339"/>
                    <a:pt x="10843" y="18039"/>
                    <a:pt x="10976" y="18083"/>
                  </a:cubicBezTo>
                  <a:cubicBezTo>
                    <a:pt x="10976" y="18172"/>
                    <a:pt x="11011" y="18180"/>
                    <a:pt x="11020" y="18260"/>
                  </a:cubicBezTo>
                  <a:cubicBezTo>
                    <a:pt x="10949" y="18251"/>
                    <a:pt x="10905" y="18375"/>
                    <a:pt x="10905" y="18498"/>
                  </a:cubicBezTo>
                  <a:cubicBezTo>
                    <a:pt x="10905" y="18622"/>
                    <a:pt x="10949" y="18754"/>
                    <a:pt x="11037" y="18772"/>
                  </a:cubicBezTo>
                  <a:cubicBezTo>
                    <a:pt x="10993" y="18587"/>
                    <a:pt x="10984" y="18419"/>
                    <a:pt x="10984" y="18357"/>
                  </a:cubicBezTo>
                  <a:cubicBezTo>
                    <a:pt x="11099" y="18251"/>
                    <a:pt x="11073" y="18498"/>
                    <a:pt x="11161" y="18472"/>
                  </a:cubicBezTo>
                  <a:cubicBezTo>
                    <a:pt x="11126" y="18269"/>
                    <a:pt x="11020" y="18233"/>
                    <a:pt x="11011" y="17986"/>
                  </a:cubicBezTo>
                  <a:close/>
                  <a:moveTo>
                    <a:pt x="11346" y="17306"/>
                  </a:moveTo>
                  <a:cubicBezTo>
                    <a:pt x="11373" y="17430"/>
                    <a:pt x="11302" y="17395"/>
                    <a:pt x="11302" y="17483"/>
                  </a:cubicBezTo>
                  <a:cubicBezTo>
                    <a:pt x="11338" y="17580"/>
                    <a:pt x="11364" y="17430"/>
                    <a:pt x="11382" y="17527"/>
                  </a:cubicBezTo>
                  <a:cubicBezTo>
                    <a:pt x="11338" y="17545"/>
                    <a:pt x="11391" y="17580"/>
                    <a:pt x="11391" y="17651"/>
                  </a:cubicBezTo>
                  <a:cubicBezTo>
                    <a:pt x="11302" y="17686"/>
                    <a:pt x="11302" y="17580"/>
                    <a:pt x="11258" y="17660"/>
                  </a:cubicBezTo>
                  <a:cubicBezTo>
                    <a:pt x="11258" y="17721"/>
                    <a:pt x="11258" y="17818"/>
                    <a:pt x="11293" y="17836"/>
                  </a:cubicBezTo>
                  <a:cubicBezTo>
                    <a:pt x="11293" y="17810"/>
                    <a:pt x="11311" y="17783"/>
                    <a:pt x="11320" y="17836"/>
                  </a:cubicBezTo>
                  <a:cubicBezTo>
                    <a:pt x="11373" y="18048"/>
                    <a:pt x="11258" y="18022"/>
                    <a:pt x="11249" y="18145"/>
                  </a:cubicBezTo>
                  <a:cubicBezTo>
                    <a:pt x="11346" y="18119"/>
                    <a:pt x="11399" y="18207"/>
                    <a:pt x="11514" y="18163"/>
                  </a:cubicBezTo>
                  <a:cubicBezTo>
                    <a:pt x="11461" y="17986"/>
                    <a:pt x="11488" y="17951"/>
                    <a:pt x="11505" y="17774"/>
                  </a:cubicBezTo>
                  <a:cubicBezTo>
                    <a:pt x="11470" y="17774"/>
                    <a:pt x="11435" y="17765"/>
                    <a:pt x="11444" y="17695"/>
                  </a:cubicBezTo>
                  <a:cubicBezTo>
                    <a:pt x="11435" y="17562"/>
                    <a:pt x="11523" y="17571"/>
                    <a:pt x="11488" y="17395"/>
                  </a:cubicBezTo>
                  <a:cubicBezTo>
                    <a:pt x="11435" y="17377"/>
                    <a:pt x="11435" y="17271"/>
                    <a:pt x="11346" y="17306"/>
                  </a:cubicBezTo>
                  <a:close/>
                  <a:moveTo>
                    <a:pt x="11187" y="17350"/>
                  </a:moveTo>
                  <a:cubicBezTo>
                    <a:pt x="11134" y="17527"/>
                    <a:pt x="11099" y="17439"/>
                    <a:pt x="11170" y="17571"/>
                  </a:cubicBezTo>
                  <a:cubicBezTo>
                    <a:pt x="11073" y="17527"/>
                    <a:pt x="11099" y="17686"/>
                    <a:pt x="11020" y="17668"/>
                  </a:cubicBezTo>
                  <a:cubicBezTo>
                    <a:pt x="11002" y="17765"/>
                    <a:pt x="11117" y="17836"/>
                    <a:pt x="11099" y="17757"/>
                  </a:cubicBezTo>
                  <a:cubicBezTo>
                    <a:pt x="11073" y="17757"/>
                    <a:pt x="11064" y="17677"/>
                    <a:pt x="11099" y="17668"/>
                  </a:cubicBezTo>
                  <a:lnTo>
                    <a:pt x="11152" y="17668"/>
                  </a:lnTo>
                  <a:cubicBezTo>
                    <a:pt x="11170" y="17757"/>
                    <a:pt x="11143" y="17960"/>
                    <a:pt x="11196" y="17969"/>
                  </a:cubicBezTo>
                  <a:cubicBezTo>
                    <a:pt x="11249" y="17889"/>
                    <a:pt x="11196" y="17765"/>
                    <a:pt x="11179" y="17660"/>
                  </a:cubicBezTo>
                  <a:cubicBezTo>
                    <a:pt x="11267" y="17545"/>
                    <a:pt x="11214" y="17403"/>
                    <a:pt x="11240" y="17218"/>
                  </a:cubicBezTo>
                  <a:cubicBezTo>
                    <a:pt x="11170" y="17192"/>
                    <a:pt x="11214" y="17298"/>
                    <a:pt x="11187" y="17350"/>
                  </a:cubicBezTo>
                  <a:close/>
                  <a:moveTo>
                    <a:pt x="10984" y="16856"/>
                  </a:moveTo>
                  <a:cubicBezTo>
                    <a:pt x="10967" y="16935"/>
                    <a:pt x="10967" y="17041"/>
                    <a:pt x="10923" y="17086"/>
                  </a:cubicBezTo>
                  <a:lnTo>
                    <a:pt x="10931" y="16768"/>
                  </a:lnTo>
                  <a:cubicBezTo>
                    <a:pt x="10896" y="16732"/>
                    <a:pt x="10861" y="16706"/>
                    <a:pt x="10799" y="16715"/>
                  </a:cubicBezTo>
                  <a:cubicBezTo>
                    <a:pt x="10755" y="16988"/>
                    <a:pt x="10878" y="16997"/>
                    <a:pt x="10870" y="17218"/>
                  </a:cubicBezTo>
                  <a:cubicBezTo>
                    <a:pt x="10923" y="17245"/>
                    <a:pt x="10923" y="17139"/>
                    <a:pt x="10949" y="17130"/>
                  </a:cubicBezTo>
                  <a:cubicBezTo>
                    <a:pt x="10949" y="17130"/>
                    <a:pt x="10984" y="17218"/>
                    <a:pt x="11002" y="17218"/>
                  </a:cubicBezTo>
                  <a:cubicBezTo>
                    <a:pt x="10993" y="17218"/>
                    <a:pt x="11029" y="17130"/>
                    <a:pt x="11029" y="17130"/>
                  </a:cubicBezTo>
                  <a:cubicBezTo>
                    <a:pt x="11055" y="17112"/>
                    <a:pt x="11090" y="17218"/>
                    <a:pt x="11082" y="17086"/>
                  </a:cubicBezTo>
                  <a:cubicBezTo>
                    <a:pt x="10949" y="17174"/>
                    <a:pt x="11046" y="16883"/>
                    <a:pt x="10984" y="16856"/>
                  </a:cubicBezTo>
                  <a:close/>
                  <a:moveTo>
                    <a:pt x="11205" y="16468"/>
                  </a:moveTo>
                  <a:cubicBezTo>
                    <a:pt x="11152" y="16547"/>
                    <a:pt x="11179" y="16759"/>
                    <a:pt x="11161" y="16909"/>
                  </a:cubicBezTo>
                  <a:cubicBezTo>
                    <a:pt x="11320" y="16883"/>
                    <a:pt x="11258" y="16600"/>
                    <a:pt x="11205" y="16468"/>
                  </a:cubicBezTo>
                  <a:close/>
                  <a:moveTo>
                    <a:pt x="11082" y="16317"/>
                  </a:moveTo>
                  <a:cubicBezTo>
                    <a:pt x="11090" y="16300"/>
                    <a:pt x="11090" y="16282"/>
                    <a:pt x="11099" y="16247"/>
                  </a:cubicBezTo>
                  <a:cubicBezTo>
                    <a:pt x="11117" y="16194"/>
                    <a:pt x="11161" y="16211"/>
                    <a:pt x="11161" y="16114"/>
                  </a:cubicBezTo>
                  <a:cubicBezTo>
                    <a:pt x="11161" y="16079"/>
                    <a:pt x="11179" y="15947"/>
                    <a:pt x="11108" y="15929"/>
                  </a:cubicBezTo>
                  <a:cubicBezTo>
                    <a:pt x="11090" y="16008"/>
                    <a:pt x="11134" y="16194"/>
                    <a:pt x="11082" y="16194"/>
                  </a:cubicBezTo>
                  <a:cubicBezTo>
                    <a:pt x="11108" y="15991"/>
                    <a:pt x="11020" y="16070"/>
                    <a:pt x="11002" y="16017"/>
                  </a:cubicBezTo>
                  <a:cubicBezTo>
                    <a:pt x="11037" y="15964"/>
                    <a:pt x="11037" y="15858"/>
                    <a:pt x="11037" y="15752"/>
                  </a:cubicBezTo>
                  <a:cubicBezTo>
                    <a:pt x="10914" y="15779"/>
                    <a:pt x="10976" y="16097"/>
                    <a:pt x="10914" y="16238"/>
                  </a:cubicBezTo>
                  <a:cubicBezTo>
                    <a:pt x="10887" y="16229"/>
                    <a:pt x="10887" y="16194"/>
                    <a:pt x="10861" y="16185"/>
                  </a:cubicBezTo>
                  <a:cubicBezTo>
                    <a:pt x="10843" y="16326"/>
                    <a:pt x="10843" y="16273"/>
                    <a:pt x="10861" y="16406"/>
                  </a:cubicBezTo>
                  <a:cubicBezTo>
                    <a:pt x="10958" y="16476"/>
                    <a:pt x="10870" y="16211"/>
                    <a:pt x="10967" y="16282"/>
                  </a:cubicBezTo>
                  <a:lnTo>
                    <a:pt x="10958" y="16503"/>
                  </a:lnTo>
                  <a:cubicBezTo>
                    <a:pt x="11073" y="16556"/>
                    <a:pt x="10976" y="16300"/>
                    <a:pt x="11046" y="16282"/>
                  </a:cubicBezTo>
                  <a:cubicBezTo>
                    <a:pt x="11082" y="16273"/>
                    <a:pt x="11082" y="16300"/>
                    <a:pt x="11082" y="16317"/>
                  </a:cubicBezTo>
                  <a:cubicBezTo>
                    <a:pt x="11073" y="16370"/>
                    <a:pt x="11082" y="16344"/>
                    <a:pt x="11082" y="16317"/>
                  </a:cubicBezTo>
                  <a:close/>
                  <a:moveTo>
                    <a:pt x="11196" y="15629"/>
                  </a:moveTo>
                  <a:cubicBezTo>
                    <a:pt x="11170" y="15858"/>
                    <a:pt x="11240" y="15735"/>
                    <a:pt x="11249" y="15805"/>
                  </a:cubicBezTo>
                  <a:cubicBezTo>
                    <a:pt x="11267" y="15991"/>
                    <a:pt x="11179" y="16194"/>
                    <a:pt x="11205" y="16335"/>
                  </a:cubicBezTo>
                  <a:cubicBezTo>
                    <a:pt x="11214" y="16273"/>
                    <a:pt x="11276" y="16300"/>
                    <a:pt x="11311" y="16300"/>
                  </a:cubicBezTo>
                  <a:cubicBezTo>
                    <a:pt x="11240" y="16088"/>
                    <a:pt x="11311" y="15938"/>
                    <a:pt x="11302" y="15629"/>
                  </a:cubicBezTo>
                  <a:close/>
                  <a:moveTo>
                    <a:pt x="11170" y="14419"/>
                  </a:moveTo>
                  <a:cubicBezTo>
                    <a:pt x="11134" y="14419"/>
                    <a:pt x="11117" y="14446"/>
                    <a:pt x="11099" y="14472"/>
                  </a:cubicBezTo>
                  <a:cubicBezTo>
                    <a:pt x="11108" y="14587"/>
                    <a:pt x="11161" y="14604"/>
                    <a:pt x="11205" y="14640"/>
                  </a:cubicBezTo>
                  <a:cubicBezTo>
                    <a:pt x="11232" y="14578"/>
                    <a:pt x="11214" y="14472"/>
                    <a:pt x="11170" y="14419"/>
                  </a:cubicBezTo>
                  <a:close/>
                  <a:moveTo>
                    <a:pt x="10843" y="13986"/>
                  </a:moveTo>
                  <a:cubicBezTo>
                    <a:pt x="10878" y="14057"/>
                    <a:pt x="10870" y="14234"/>
                    <a:pt x="10923" y="14234"/>
                  </a:cubicBezTo>
                  <a:cubicBezTo>
                    <a:pt x="10958" y="14172"/>
                    <a:pt x="10914" y="13969"/>
                    <a:pt x="10843" y="13986"/>
                  </a:cubicBezTo>
                  <a:close/>
                  <a:moveTo>
                    <a:pt x="10340" y="13192"/>
                  </a:moveTo>
                  <a:cubicBezTo>
                    <a:pt x="10340" y="13289"/>
                    <a:pt x="10366" y="13236"/>
                    <a:pt x="10410" y="13342"/>
                  </a:cubicBezTo>
                  <a:cubicBezTo>
                    <a:pt x="10516" y="13324"/>
                    <a:pt x="10410" y="13112"/>
                    <a:pt x="10340" y="13192"/>
                  </a:cubicBezTo>
                  <a:close/>
                  <a:moveTo>
                    <a:pt x="10552" y="13033"/>
                  </a:moveTo>
                  <a:cubicBezTo>
                    <a:pt x="10587" y="13130"/>
                    <a:pt x="10596" y="13359"/>
                    <a:pt x="10719" y="13439"/>
                  </a:cubicBezTo>
                  <a:cubicBezTo>
                    <a:pt x="10693" y="13333"/>
                    <a:pt x="10631" y="13068"/>
                    <a:pt x="10552" y="13033"/>
                  </a:cubicBezTo>
                  <a:close/>
                  <a:moveTo>
                    <a:pt x="10366" y="12132"/>
                  </a:moveTo>
                  <a:cubicBezTo>
                    <a:pt x="10402" y="12203"/>
                    <a:pt x="10322" y="12212"/>
                    <a:pt x="10437" y="12309"/>
                  </a:cubicBezTo>
                  <a:lnTo>
                    <a:pt x="10499" y="12265"/>
                  </a:lnTo>
                  <a:cubicBezTo>
                    <a:pt x="10455" y="12212"/>
                    <a:pt x="10402" y="12123"/>
                    <a:pt x="10366" y="12132"/>
                  </a:cubicBezTo>
                  <a:close/>
                  <a:moveTo>
                    <a:pt x="10057" y="11911"/>
                  </a:moveTo>
                  <a:cubicBezTo>
                    <a:pt x="10119" y="12053"/>
                    <a:pt x="10252" y="12194"/>
                    <a:pt x="10340" y="12097"/>
                  </a:cubicBezTo>
                  <a:cubicBezTo>
                    <a:pt x="10331" y="12070"/>
                    <a:pt x="10287" y="11911"/>
                    <a:pt x="10225" y="11956"/>
                  </a:cubicBezTo>
                  <a:cubicBezTo>
                    <a:pt x="10243" y="11973"/>
                    <a:pt x="10260" y="12000"/>
                    <a:pt x="10234" y="12000"/>
                  </a:cubicBezTo>
                  <a:cubicBezTo>
                    <a:pt x="10163" y="11876"/>
                    <a:pt x="10110" y="11920"/>
                    <a:pt x="10057" y="11911"/>
                  </a:cubicBezTo>
                  <a:close/>
                  <a:moveTo>
                    <a:pt x="9731" y="11364"/>
                  </a:moveTo>
                  <a:cubicBezTo>
                    <a:pt x="9625" y="11435"/>
                    <a:pt x="9845" y="11505"/>
                    <a:pt x="9907" y="11567"/>
                  </a:cubicBezTo>
                  <a:cubicBezTo>
                    <a:pt x="9987" y="11646"/>
                    <a:pt x="10048" y="11850"/>
                    <a:pt x="10163" y="11832"/>
                  </a:cubicBezTo>
                  <a:cubicBezTo>
                    <a:pt x="10022" y="11673"/>
                    <a:pt x="9863" y="11435"/>
                    <a:pt x="9731" y="11364"/>
                  </a:cubicBezTo>
                  <a:close/>
                  <a:moveTo>
                    <a:pt x="9271" y="11284"/>
                  </a:moveTo>
                  <a:cubicBezTo>
                    <a:pt x="9280" y="11355"/>
                    <a:pt x="9413" y="11514"/>
                    <a:pt x="9466" y="11470"/>
                  </a:cubicBezTo>
                  <a:cubicBezTo>
                    <a:pt x="9404" y="11417"/>
                    <a:pt x="9324" y="11249"/>
                    <a:pt x="9271" y="11284"/>
                  </a:cubicBezTo>
                  <a:close/>
                  <a:moveTo>
                    <a:pt x="11276" y="12997"/>
                  </a:moveTo>
                  <a:cubicBezTo>
                    <a:pt x="11311" y="13077"/>
                    <a:pt x="11311" y="13121"/>
                    <a:pt x="11320" y="13183"/>
                  </a:cubicBezTo>
                  <a:cubicBezTo>
                    <a:pt x="11329" y="13236"/>
                    <a:pt x="11338" y="13298"/>
                    <a:pt x="11382" y="13395"/>
                  </a:cubicBezTo>
                  <a:cubicBezTo>
                    <a:pt x="11514" y="13359"/>
                    <a:pt x="11382" y="13112"/>
                    <a:pt x="11276" y="12997"/>
                  </a:cubicBezTo>
                  <a:close/>
                  <a:moveTo>
                    <a:pt x="11037" y="12494"/>
                  </a:moveTo>
                  <a:cubicBezTo>
                    <a:pt x="11152" y="12627"/>
                    <a:pt x="11073" y="12777"/>
                    <a:pt x="11187" y="12812"/>
                  </a:cubicBezTo>
                  <a:cubicBezTo>
                    <a:pt x="11108" y="12627"/>
                    <a:pt x="11179" y="12680"/>
                    <a:pt x="11276" y="12768"/>
                  </a:cubicBezTo>
                  <a:cubicBezTo>
                    <a:pt x="11196" y="12635"/>
                    <a:pt x="11117" y="12503"/>
                    <a:pt x="11037" y="12494"/>
                  </a:cubicBezTo>
                  <a:close/>
                  <a:moveTo>
                    <a:pt x="10896" y="11867"/>
                  </a:moveTo>
                  <a:cubicBezTo>
                    <a:pt x="10878" y="11947"/>
                    <a:pt x="10772" y="11982"/>
                    <a:pt x="10878" y="12123"/>
                  </a:cubicBezTo>
                  <a:cubicBezTo>
                    <a:pt x="10976" y="12088"/>
                    <a:pt x="10923" y="11964"/>
                    <a:pt x="10896" y="11867"/>
                  </a:cubicBezTo>
                  <a:close/>
                  <a:moveTo>
                    <a:pt x="10702" y="11832"/>
                  </a:moveTo>
                  <a:cubicBezTo>
                    <a:pt x="10834" y="12061"/>
                    <a:pt x="10463" y="11779"/>
                    <a:pt x="10658" y="12035"/>
                  </a:cubicBezTo>
                  <a:cubicBezTo>
                    <a:pt x="10772" y="12053"/>
                    <a:pt x="10817" y="11894"/>
                    <a:pt x="10702" y="11832"/>
                  </a:cubicBezTo>
                  <a:close/>
                  <a:moveTo>
                    <a:pt x="9819" y="10940"/>
                  </a:moveTo>
                  <a:cubicBezTo>
                    <a:pt x="9792" y="10905"/>
                    <a:pt x="9819" y="10878"/>
                    <a:pt x="9854" y="10861"/>
                  </a:cubicBezTo>
                  <a:cubicBezTo>
                    <a:pt x="9801" y="10799"/>
                    <a:pt x="9757" y="10755"/>
                    <a:pt x="9713" y="10737"/>
                  </a:cubicBezTo>
                  <a:cubicBezTo>
                    <a:pt x="9642" y="10763"/>
                    <a:pt x="9757" y="10958"/>
                    <a:pt x="9819" y="10940"/>
                  </a:cubicBezTo>
                  <a:close/>
                  <a:moveTo>
                    <a:pt x="9845" y="10454"/>
                  </a:moveTo>
                  <a:cubicBezTo>
                    <a:pt x="9819" y="10481"/>
                    <a:pt x="9766" y="10507"/>
                    <a:pt x="9792" y="10552"/>
                  </a:cubicBezTo>
                  <a:cubicBezTo>
                    <a:pt x="9828" y="10507"/>
                    <a:pt x="9881" y="10658"/>
                    <a:pt x="9863" y="10675"/>
                  </a:cubicBezTo>
                  <a:cubicBezTo>
                    <a:pt x="9828" y="10693"/>
                    <a:pt x="9775" y="10605"/>
                    <a:pt x="9748" y="10658"/>
                  </a:cubicBezTo>
                  <a:cubicBezTo>
                    <a:pt x="9872" y="10808"/>
                    <a:pt x="10093" y="10975"/>
                    <a:pt x="10207" y="11143"/>
                  </a:cubicBezTo>
                  <a:cubicBezTo>
                    <a:pt x="10269" y="11240"/>
                    <a:pt x="10234" y="11329"/>
                    <a:pt x="10304" y="11417"/>
                  </a:cubicBezTo>
                  <a:cubicBezTo>
                    <a:pt x="10207" y="11311"/>
                    <a:pt x="9978" y="11170"/>
                    <a:pt x="9995" y="11258"/>
                  </a:cubicBezTo>
                  <a:cubicBezTo>
                    <a:pt x="10119" y="11276"/>
                    <a:pt x="10322" y="11514"/>
                    <a:pt x="10410" y="11514"/>
                  </a:cubicBezTo>
                  <a:cubicBezTo>
                    <a:pt x="10402" y="11514"/>
                    <a:pt x="10331" y="11382"/>
                    <a:pt x="10393" y="11408"/>
                  </a:cubicBezTo>
                  <a:cubicBezTo>
                    <a:pt x="10437" y="11479"/>
                    <a:pt x="10578" y="11505"/>
                    <a:pt x="10543" y="11585"/>
                  </a:cubicBezTo>
                  <a:cubicBezTo>
                    <a:pt x="10508" y="11549"/>
                    <a:pt x="10463" y="11479"/>
                    <a:pt x="10437" y="11496"/>
                  </a:cubicBezTo>
                  <a:cubicBezTo>
                    <a:pt x="10455" y="11567"/>
                    <a:pt x="10534" y="11664"/>
                    <a:pt x="10516" y="11726"/>
                  </a:cubicBezTo>
                  <a:cubicBezTo>
                    <a:pt x="10455" y="11708"/>
                    <a:pt x="10437" y="11726"/>
                    <a:pt x="10490" y="11814"/>
                  </a:cubicBezTo>
                  <a:cubicBezTo>
                    <a:pt x="10525" y="11735"/>
                    <a:pt x="10614" y="11920"/>
                    <a:pt x="10649" y="11805"/>
                  </a:cubicBezTo>
                  <a:cubicBezTo>
                    <a:pt x="10578" y="11717"/>
                    <a:pt x="10516" y="11717"/>
                    <a:pt x="10552" y="11638"/>
                  </a:cubicBezTo>
                  <a:cubicBezTo>
                    <a:pt x="10649" y="11629"/>
                    <a:pt x="10737" y="11620"/>
                    <a:pt x="10834" y="11611"/>
                  </a:cubicBezTo>
                  <a:lnTo>
                    <a:pt x="10711" y="11461"/>
                  </a:lnTo>
                  <a:cubicBezTo>
                    <a:pt x="10622" y="11452"/>
                    <a:pt x="10764" y="11655"/>
                    <a:pt x="10658" y="11558"/>
                  </a:cubicBezTo>
                  <a:cubicBezTo>
                    <a:pt x="10631" y="11523"/>
                    <a:pt x="10525" y="11399"/>
                    <a:pt x="10561" y="11399"/>
                  </a:cubicBezTo>
                  <a:cubicBezTo>
                    <a:pt x="10552" y="11399"/>
                    <a:pt x="10658" y="11488"/>
                    <a:pt x="10640" y="11452"/>
                  </a:cubicBezTo>
                  <a:cubicBezTo>
                    <a:pt x="10578" y="11329"/>
                    <a:pt x="10463" y="11240"/>
                    <a:pt x="10366" y="11126"/>
                  </a:cubicBezTo>
                  <a:cubicBezTo>
                    <a:pt x="10304" y="11055"/>
                    <a:pt x="10252" y="10887"/>
                    <a:pt x="10163" y="10940"/>
                  </a:cubicBezTo>
                  <a:cubicBezTo>
                    <a:pt x="10313" y="11099"/>
                    <a:pt x="10278" y="11205"/>
                    <a:pt x="10384" y="11355"/>
                  </a:cubicBezTo>
                  <a:cubicBezTo>
                    <a:pt x="10234" y="11302"/>
                    <a:pt x="10252" y="11117"/>
                    <a:pt x="10207" y="11020"/>
                  </a:cubicBezTo>
                  <a:cubicBezTo>
                    <a:pt x="10137" y="10958"/>
                    <a:pt x="9934" y="10816"/>
                    <a:pt x="9942" y="10719"/>
                  </a:cubicBezTo>
                  <a:cubicBezTo>
                    <a:pt x="9995" y="10666"/>
                    <a:pt x="10110" y="10958"/>
                    <a:pt x="10146" y="10834"/>
                  </a:cubicBezTo>
                  <a:cubicBezTo>
                    <a:pt x="9978" y="10711"/>
                    <a:pt x="9987" y="10622"/>
                    <a:pt x="9845" y="10454"/>
                  </a:cubicBezTo>
                  <a:close/>
                  <a:moveTo>
                    <a:pt x="8821" y="10216"/>
                  </a:moveTo>
                  <a:cubicBezTo>
                    <a:pt x="8777" y="10278"/>
                    <a:pt x="8759" y="10472"/>
                    <a:pt x="8927" y="10534"/>
                  </a:cubicBezTo>
                  <a:cubicBezTo>
                    <a:pt x="8901" y="10490"/>
                    <a:pt x="8901" y="10463"/>
                    <a:pt x="8909" y="10428"/>
                  </a:cubicBezTo>
                  <a:cubicBezTo>
                    <a:pt x="8971" y="10446"/>
                    <a:pt x="9059" y="10560"/>
                    <a:pt x="9139" y="10649"/>
                  </a:cubicBezTo>
                  <a:cubicBezTo>
                    <a:pt x="9042" y="10658"/>
                    <a:pt x="9130" y="10737"/>
                    <a:pt x="9112" y="10781"/>
                  </a:cubicBezTo>
                  <a:cubicBezTo>
                    <a:pt x="9201" y="10914"/>
                    <a:pt x="9254" y="10887"/>
                    <a:pt x="9342" y="11002"/>
                  </a:cubicBezTo>
                  <a:cubicBezTo>
                    <a:pt x="9386" y="10922"/>
                    <a:pt x="9360" y="10940"/>
                    <a:pt x="9439" y="10914"/>
                  </a:cubicBezTo>
                  <a:cubicBezTo>
                    <a:pt x="9236" y="10675"/>
                    <a:pt x="9024" y="10446"/>
                    <a:pt x="8821" y="10216"/>
                  </a:cubicBezTo>
                  <a:close/>
                  <a:moveTo>
                    <a:pt x="7876" y="9368"/>
                  </a:moveTo>
                  <a:cubicBezTo>
                    <a:pt x="7982" y="9492"/>
                    <a:pt x="8079" y="9571"/>
                    <a:pt x="8177" y="9642"/>
                  </a:cubicBezTo>
                  <a:cubicBezTo>
                    <a:pt x="8141" y="9695"/>
                    <a:pt x="8062" y="9563"/>
                    <a:pt x="8026" y="9598"/>
                  </a:cubicBezTo>
                  <a:cubicBezTo>
                    <a:pt x="8044" y="9624"/>
                    <a:pt x="8088" y="9660"/>
                    <a:pt x="8071" y="9677"/>
                  </a:cubicBezTo>
                  <a:lnTo>
                    <a:pt x="8132" y="9748"/>
                  </a:lnTo>
                  <a:cubicBezTo>
                    <a:pt x="8159" y="9722"/>
                    <a:pt x="8185" y="9669"/>
                    <a:pt x="8238" y="9704"/>
                  </a:cubicBezTo>
                  <a:cubicBezTo>
                    <a:pt x="8194" y="9828"/>
                    <a:pt x="8397" y="9872"/>
                    <a:pt x="8486" y="9969"/>
                  </a:cubicBezTo>
                  <a:lnTo>
                    <a:pt x="8424" y="10022"/>
                  </a:lnTo>
                  <a:cubicBezTo>
                    <a:pt x="8618" y="10101"/>
                    <a:pt x="8671" y="10428"/>
                    <a:pt x="8777" y="10366"/>
                  </a:cubicBezTo>
                  <a:cubicBezTo>
                    <a:pt x="8636" y="10243"/>
                    <a:pt x="8600" y="10084"/>
                    <a:pt x="8724" y="10110"/>
                  </a:cubicBezTo>
                  <a:cubicBezTo>
                    <a:pt x="8609" y="9986"/>
                    <a:pt x="8486" y="9881"/>
                    <a:pt x="8397" y="9872"/>
                  </a:cubicBezTo>
                  <a:cubicBezTo>
                    <a:pt x="8221" y="9713"/>
                    <a:pt x="8062" y="9298"/>
                    <a:pt x="7876" y="9368"/>
                  </a:cubicBezTo>
                  <a:close/>
                  <a:moveTo>
                    <a:pt x="7709" y="8150"/>
                  </a:moveTo>
                  <a:cubicBezTo>
                    <a:pt x="7841" y="8221"/>
                    <a:pt x="7823" y="8291"/>
                    <a:pt x="7920" y="8274"/>
                  </a:cubicBezTo>
                  <a:cubicBezTo>
                    <a:pt x="7867" y="8176"/>
                    <a:pt x="7859" y="8221"/>
                    <a:pt x="7762" y="8097"/>
                  </a:cubicBezTo>
                  <a:close/>
                  <a:moveTo>
                    <a:pt x="7161" y="8335"/>
                  </a:moveTo>
                  <a:cubicBezTo>
                    <a:pt x="7179" y="8397"/>
                    <a:pt x="7258" y="8468"/>
                    <a:pt x="7347" y="8538"/>
                  </a:cubicBezTo>
                  <a:cubicBezTo>
                    <a:pt x="7452" y="8521"/>
                    <a:pt x="7188" y="8309"/>
                    <a:pt x="7161" y="8335"/>
                  </a:cubicBezTo>
                  <a:close/>
                  <a:moveTo>
                    <a:pt x="6967" y="8485"/>
                  </a:moveTo>
                  <a:cubicBezTo>
                    <a:pt x="7205" y="8671"/>
                    <a:pt x="6870" y="8530"/>
                    <a:pt x="6940" y="8644"/>
                  </a:cubicBezTo>
                  <a:cubicBezTo>
                    <a:pt x="7090" y="8786"/>
                    <a:pt x="7205" y="8856"/>
                    <a:pt x="7329" y="8953"/>
                  </a:cubicBezTo>
                  <a:cubicBezTo>
                    <a:pt x="7435" y="9006"/>
                    <a:pt x="7329" y="8839"/>
                    <a:pt x="7435" y="8909"/>
                  </a:cubicBezTo>
                  <a:cubicBezTo>
                    <a:pt x="7479" y="9024"/>
                    <a:pt x="7505" y="9130"/>
                    <a:pt x="7603" y="9254"/>
                  </a:cubicBezTo>
                  <a:cubicBezTo>
                    <a:pt x="7682" y="9280"/>
                    <a:pt x="7753" y="9280"/>
                    <a:pt x="7814" y="9236"/>
                  </a:cubicBezTo>
                  <a:cubicBezTo>
                    <a:pt x="7700" y="9121"/>
                    <a:pt x="7558" y="8980"/>
                    <a:pt x="7647" y="9148"/>
                  </a:cubicBezTo>
                  <a:cubicBezTo>
                    <a:pt x="7550" y="9024"/>
                    <a:pt x="7523" y="8927"/>
                    <a:pt x="7408" y="8812"/>
                  </a:cubicBezTo>
                  <a:cubicBezTo>
                    <a:pt x="7249" y="8830"/>
                    <a:pt x="7126" y="8521"/>
                    <a:pt x="6967" y="8485"/>
                  </a:cubicBezTo>
                  <a:close/>
                  <a:moveTo>
                    <a:pt x="6843" y="8556"/>
                  </a:moveTo>
                  <a:cubicBezTo>
                    <a:pt x="6808" y="8521"/>
                    <a:pt x="6843" y="8521"/>
                    <a:pt x="6879" y="8521"/>
                  </a:cubicBezTo>
                  <a:cubicBezTo>
                    <a:pt x="6781" y="8441"/>
                    <a:pt x="6861" y="8388"/>
                    <a:pt x="6755" y="8309"/>
                  </a:cubicBezTo>
                  <a:cubicBezTo>
                    <a:pt x="6667" y="8282"/>
                    <a:pt x="6720" y="8547"/>
                    <a:pt x="6843" y="8556"/>
                  </a:cubicBezTo>
                  <a:close/>
                  <a:moveTo>
                    <a:pt x="11938" y="3046"/>
                  </a:moveTo>
                  <a:cubicBezTo>
                    <a:pt x="11991" y="3046"/>
                    <a:pt x="12070" y="3055"/>
                    <a:pt x="12079" y="3020"/>
                  </a:cubicBezTo>
                  <a:cubicBezTo>
                    <a:pt x="11912" y="3002"/>
                    <a:pt x="12203" y="2896"/>
                    <a:pt x="11991" y="2914"/>
                  </a:cubicBezTo>
                  <a:cubicBezTo>
                    <a:pt x="11938" y="2940"/>
                    <a:pt x="11973" y="2967"/>
                    <a:pt x="11938" y="3046"/>
                  </a:cubicBezTo>
                  <a:close/>
                  <a:moveTo>
                    <a:pt x="9748" y="2349"/>
                  </a:moveTo>
                  <a:cubicBezTo>
                    <a:pt x="9942" y="2358"/>
                    <a:pt x="10048" y="2393"/>
                    <a:pt x="10190" y="2331"/>
                  </a:cubicBezTo>
                  <a:cubicBezTo>
                    <a:pt x="10146" y="2313"/>
                    <a:pt x="9845" y="2313"/>
                    <a:pt x="9748" y="2349"/>
                  </a:cubicBezTo>
                  <a:close/>
                  <a:moveTo>
                    <a:pt x="7638" y="3002"/>
                  </a:moveTo>
                  <a:cubicBezTo>
                    <a:pt x="7779" y="2993"/>
                    <a:pt x="7806" y="3037"/>
                    <a:pt x="7903" y="3037"/>
                  </a:cubicBezTo>
                  <a:cubicBezTo>
                    <a:pt x="7912" y="2958"/>
                    <a:pt x="7647" y="2923"/>
                    <a:pt x="7638" y="3002"/>
                  </a:cubicBezTo>
                  <a:close/>
                  <a:moveTo>
                    <a:pt x="6976" y="3020"/>
                  </a:moveTo>
                  <a:cubicBezTo>
                    <a:pt x="7099" y="2958"/>
                    <a:pt x="7223" y="3073"/>
                    <a:pt x="7329" y="3002"/>
                  </a:cubicBezTo>
                  <a:cubicBezTo>
                    <a:pt x="7285" y="2976"/>
                    <a:pt x="6949" y="2923"/>
                    <a:pt x="6976" y="3020"/>
                  </a:cubicBezTo>
                  <a:close/>
                  <a:moveTo>
                    <a:pt x="3700" y="2958"/>
                  </a:moveTo>
                  <a:cubicBezTo>
                    <a:pt x="3691" y="2923"/>
                    <a:pt x="3647" y="2861"/>
                    <a:pt x="3647" y="2826"/>
                  </a:cubicBezTo>
                  <a:lnTo>
                    <a:pt x="3559" y="2826"/>
                  </a:lnTo>
                  <a:cubicBezTo>
                    <a:pt x="3603" y="2887"/>
                    <a:pt x="3656" y="2949"/>
                    <a:pt x="3700" y="2958"/>
                  </a:cubicBezTo>
                  <a:close/>
                  <a:moveTo>
                    <a:pt x="2402" y="2887"/>
                  </a:moveTo>
                  <a:cubicBezTo>
                    <a:pt x="2393" y="2773"/>
                    <a:pt x="2561" y="2923"/>
                    <a:pt x="2517" y="2755"/>
                  </a:cubicBezTo>
                  <a:cubicBezTo>
                    <a:pt x="2411" y="2667"/>
                    <a:pt x="2411" y="2799"/>
                    <a:pt x="2340" y="2675"/>
                  </a:cubicBezTo>
                  <a:cubicBezTo>
                    <a:pt x="2322" y="2755"/>
                    <a:pt x="2349" y="2834"/>
                    <a:pt x="2402" y="2887"/>
                  </a:cubicBezTo>
                  <a:close/>
                  <a:moveTo>
                    <a:pt x="3294" y="3603"/>
                  </a:moveTo>
                  <a:cubicBezTo>
                    <a:pt x="3249" y="3532"/>
                    <a:pt x="3338" y="3576"/>
                    <a:pt x="3355" y="3558"/>
                  </a:cubicBezTo>
                  <a:cubicBezTo>
                    <a:pt x="3249" y="3523"/>
                    <a:pt x="3241" y="3550"/>
                    <a:pt x="3188" y="3550"/>
                  </a:cubicBezTo>
                  <a:cubicBezTo>
                    <a:pt x="3126" y="3532"/>
                    <a:pt x="3135" y="3488"/>
                    <a:pt x="3046" y="3470"/>
                  </a:cubicBezTo>
                  <a:cubicBezTo>
                    <a:pt x="3055" y="3585"/>
                    <a:pt x="3144" y="3541"/>
                    <a:pt x="3294" y="3603"/>
                  </a:cubicBezTo>
                  <a:close/>
                  <a:moveTo>
                    <a:pt x="3656" y="4530"/>
                  </a:moveTo>
                  <a:cubicBezTo>
                    <a:pt x="3620" y="4486"/>
                    <a:pt x="3611" y="4468"/>
                    <a:pt x="3594" y="4459"/>
                  </a:cubicBezTo>
                  <a:cubicBezTo>
                    <a:pt x="3576" y="4450"/>
                    <a:pt x="3550" y="4441"/>
                    <a:pt x="3532" y="4450"/>
                  </a:cubicBezTo>
                  <a:cubicBezTo>
                    <a:pt x="3559" y="4477"/>
                    <a:pt x="3559" y="4503"/>
                    <a:pt x="3567" y="4530"/>
                  </a:cubicBezTo>
                  <a:cubicBezTo>
                    <a:pt x="3585" y="4556"/>
                    <a:pt x="3611" y="4574"/>
                    <a:pt x="3656" y="4530"/>
                  </a:cubicBezTo>
                  <a:close/>
                  <a:moveTo>
                    <a:pt x="3938" y="5625"/>
                  </a:moveTo>
                  <a:cubicBezTo>
                    <a:pt x="3894" y="5572"/>
                    <a:pt x="3841" y="5527"/>
                    <a:pt x="3797" y="5474"/>
                  </a:cubicBezTo>
                  <a:cubicBezTo>
                    <a:pt x="3691" y="5527"/>
                    <a:pt x="3894" y="5722"/>
                    <a:pt x="3938" y="5625"/>
                  </a:cubicBezTo>
                  <a:close/>
                  <a:moveTo>
                    <a:pt x="4450" y="5554"/>
                  </a:moveTo>
                  <a:cubicBezTo>
                    <a:pt x="4371" y="5483"/>
                    <a:pt x="4291" y="5386"/>
                    <a:pt x="4238" y="5430"/>
                  </a:cubicBezTo>
                  <a:cubicBezTo>
                    <a:pt x="4309" y="5474"/>
                    <a:pt x="4415" y="5651"/>
                    <a:pt x="4450" y="5554"/>
                  </a:cubicBezTo>
                  <a:close/>
                  <a:moveTo>
                    <a:pt x="4901" y="6040"/>
                  </a:moveTo>
                  <a:cubicBezTo>
                    <a:pt x="4804" y="5934"/>
                    <a:pt x="4600" y="5863"/>
                    <a:pt x="4645" y="5960"/>
                  </a:cubicBezTo>
                  <a:cubicBezTo>
                    <a:pt x="4671" y="5942"/>
                    <a:pt x="4856" y="6207"/>
                    <a:pt x="4901" y="6040"/>
                  </a:cubicBezTo>
                  <a:close/>
                  <a:moveTo>
                    <a:pt x="5430" y="6958"/>
                  </a:moveTo>
                  <a:cubicBezTo>
                    <a:pt x="5457" y="6878"/>
                    <a:pt x="5395" y="6781"/>
                    <a:pt x="5254" y="6684"/>
                  </a:cubicBezTo>
                  <a:cubicBezTo>
                    <a:pt x="5113" y="6755"/>
                    <a:pt x="5307" y="6861"/>
                    <a:pt x="5430" y="6958"/>
                  </a:cubicBezTo>
                  <a:close/>
                  <a:moveTo>
                    <a:pt x="6437" y="7046"/>
                  </a:moveTo>
                  <a:cubicBezTo>
                    <a:pt x="6366" y="6905"/>
                    <a:pt x="6199" y="6870"/>
                    <a:pt x="6128" y="6719"/>
                  </a:cubicBezTo>
                  <a:cubicBezTo>
                    <a:pt x="6057" y="6755"/>
                    <a:pt x="6163" y="6781"/>
                    <a:pt x="6199" y="6834"/>
                  </a:cubicBezTo>
                  <a:cubicBezTo>
                    <a:pt x="6260" y="6931"/>
                    <a:pt x="6331" y="7099"/>
                    <a:pt x="6437" y="7046"/>
                  </a:cubicBezTo>
                  <a:close/>
                  <a:moveTo>
                    <a:pt x="6525" y="8088"/>
                  </a:moveTo>
                  <a:cubicBezTo>
                    <a:pt x="6366" y="7982"/>
                    <a:pt x="6234" y="7964"/>
                    <a:pt x="6110" y="7964"/>
                  </a:cubicBezTo>
                  <a:cubicBezTo>
                    <a:pt x="6216" y="8035"/>
                    <a:pt x="6305" y="8212"/>
                    <a:pt x="6428" y="8212"/>
                  </a:cubicBezTo>
                  <a:cubicBezTo>
                    <a:pt x="6358" y="8141"/>
                    <a:pt x="6490" y="8088"/>
                    <a:pt x="6525" y="8088"/>
                  </a:cubicBezTo>
                  <a:close/>
                  <a:moveTo>
                    <a:pt x="5572" y="7488"/>
                  </a:moveTo>
                  <a:cubicBezTo>
                    <a:pt x="5483" y="7558"/>
                    <a:pt x="5748" y="7664"/>
                    <a:pt x="5828" y="7744"/>
                  </a:cubicBezTo>
                  <a:cubicBezTo>
                    <a:pt x="5881" y="7779"/>
                    <a:pt x="5916" y="7770"/>
                    <a:pt x="5987" y="7832"/>
                  </a:cubicBezTo>
                  <a:cubicBezTo>
                    <a:pt x="5916" y="7876"/>
                    <a:pt x="5934" y="7920"/>
                    <a:pt x="6040" y="7982"/>
                  </a:cubicBezTo>
                  <a:cubicBezTo>
                    <a:pt x="6119" y="7938"/>
                    <a:pt x="5978" y="7867"/>
                    <a:pt x="6049" y="7823"/>
                  </a:cubicBezTo>
                  <a:cubicBezTo>
                    <a:pt x="6172" y="7947"/>
                    <a:pt x="6234" y="7903"/>
                    <a:pt x="6313" y="7920"/>
                  </a:cubicBezTo>
                  <a:cubicBezTo>
                    <a:pt x="6084" y="7779"/>
                    <a:pt x="5739" y="7664"/>
                    <a:pt x="5572" y="7488"/>
                  </a:cubicBezTo>
                  <a:close/>
                  <a:moveTo>
                    <a:pt x="3788" y="6022"/>
                  </a:moveTo>
                  <a:cubicBezTo>
                    <a:pt x="3806" y="6048"/>
                    <a:pt x="3806" y="6075"/>
                    <a:pt x="3779" y="6093"/>
                  </a:cubicBezTo>
                  <a:cubicBezTo>
                    <a:pt x="3894" y="6163"/>
                    <a:pt x="3859" y="6128"/>
                    <a:pt x="3938" y="6234"/>
                  </a:cubicBezTo>
                  <a:cubicBezTo>
                    <a:pt x="4026" y="6199"/>
                    <a:pt x="3779" y="5995"/>
                    <a:pt x="3788" y="6022"/>
                  </a:cubicBezTo>
                  <a:close/>
                  <a:moveTo>
                    <a:pt x="3179" y="5483"/>
                  </a:moveTo>
                  <a:cubicBezTo>
                    <a:pt x="3241" y="5563"/>
                    <a:pt x="3294" y="5598"/>
                    <a:pt x="3329" y="5572"/>
                  </a:cubicBezTo>
                  <a:cubicBezTo>
                    <a:pt x="3302" y="5527"/>
                    <a:pt x="3302" y="5483"/>
                    <a:pt x="3241" y="5430"/>
                  </a:cubicBezTo>
                  <a:close/>
                  <a:moveTo>
                    <a:pt x="3002" y="5245"/>
                  </a:moveTo>
                  <a:cubicBezTo>
                    <a:pt x="2976" y="5324"/>
                    <a:pt x="2914" y="5404"/>
                    <a:pt x="3046" y="5536"/>
                  </a:cubicBezTo>
                  <a:cubicBezTo>
                    <a:pt x="3152" y="5510"/>
                    <a:pt x="3055" y="5466"/>
                    <a:pt x="3073" y="5404"/>
                  </a:cubicBezTo>
                  <a:cubicBezTo>
                    <a:pt x="3073" y="5413"/>
                    <a:pt x="3144" y="5430"/>
                    <a:pt x="3117" y="5369"/>
                  </a:cubicBezTo>
                  <a:close/>
                  <a:moveTo>
                    <a:pt x="1740" y="2923"/>
                  </a:moveTo>
                  <a:cubicBezTo>
                    <a:pt x="1748" y="3029"/>
                    <a:pt x="1775" y="3126"/>
                    <a:pt x="1846" y="3179"/>
                  </a:cubicBezTo>
                  <a:cubicBezTo>
                    <a:pt x="1819" y="3064"/>
                    <a:pt x="1899" y="3082"/>
                    <a:pt x="1872" y="2976"/>
                  </a:cubicBezTo>
                  <a:close/>
                  <a:moveTo>
                    <a:pt x="17024" y="2384"/>
                  </a:moveTo>
                  <a:cubicBezTo>
                    <a:pt x="17033" y="2437"/>
                    <a:pt x="16918" y="2455"/>
                    <a:pt x="16794" y="2490"/>
                  </a:cubicBezTo>
                  <a:cubicBezTo>
                    <a:pt x="16883" y="2490"/>
                    <a:pt x="16847" y="2561"/>
                    <a:pt x="16971" y="2543"/>
                  </a:cubicBezTo>
                  <a:cubicBezTo>
                    <a:pt x="16997" y="2508"/>
                    <a:pt x="17201" y="2384"/>
                    <a:pt x="17024" y="2384"/>
                  </a:cubicBezTo>
                  <a:close/>
                  <a:moveTo>
                    <a:pt x="17995" y="2349"/>
                  </a:moveTo>
                  <a:cubicBezTo>
                    <a:pt x="17960" y="2340"/>
                    <a:pt x="17951" y="2322"/>
                    <a:pt x="17951" y="2296"/>
                  </a:cubicBezTo>
                  <a:cubicBezTo>
                    <a:pt x="17810" y="2278"/>
                    <a:pt x="17810" y="2349"/>
                    <a:pt x="17730" y="2375"/>
                  </a:cubicBezTo>
                  <a:cubicBezTo>
                    <a:pt x="17810" y="2358"/>
                    <a:pt x="17986" y="2411"/>
                    <a:pt x="17995" y="2349"/>
                  </a:cubicBezTo>
                  <a:close/>
                  <a:moveTo>
                    <a:pt x="27523" y="13925"/>
                  </a:moveTo>
                  <a:cubicBezTo>
                    <a:pt x="27505" y="13810"/>
                    <a:pt x="27637" y="13739"/>
                    <a:pt x="27549" y="13660"/>
                  </a:cubicBezTo>
                  <a:cubicBezTo>
                    <a:pt x="27531" y="13704"/>
                    <a:pt x="27443" y="13854"/>
                    <a:pt x="27523" y="13925"/>
                  </a:cubicBezTo>
                  <a:close/>
                  <a:moveTo>
                    <a:pt x="27328" y="14578"/>
                  </a:moveTo>
                  <a:cubicBezTo>
                    <a:pt x="27328" y="14498"/>
                    <a:pt x="27355" y="14481"/>
                    <a:pt x="27408" y="14498"/>
                  </a:cubicBezTo>
                  <a:cubicBezTo>
                    <a:pt x="27425" y="14357"/>
                    <a:pt x="27364" y="14340"/>
                    <a:pt x="27390" y="14181"/>
                  </a:cubicBezTo>
                  <a:cubicBezTo>
                    <a:pt x="27337" y="14172"/>
                    <a:pt x="27267" y="14393"/>
                    <a:pt x="27275" y="14446"/>
                  </a:cubicBezTo>
                  <a:cubicBezTo>
                    <a:pt x="27284" y="14463"/>
                    <a:pt x="27346" y="14446"/>
                    <a:pt x="27328" y="14490"/>
                  </a:cubicBezTo>
                  <a:cubicBezTo>
                    <a:pt x="27293" y="14490"/>
                    <a:pt x="27240" y="14613"/>
                    <a:pt x="27328" y="14578"/>
                  </a:cubicBezTo>
                  <a:close/>
                  <a:moveTo>
                    <a:pt x="27487" y="15337"/>
                  </a:moveTo>
                  <a:cubicBezTo>
                    <a:pt x="27549" y="15364"/>
                    <a:pt x="27593" y="15108"/>
                    <a:pt x="27540" y="15072"/>
                  </a:cubicBezTo>
                  <a:cubicBezTo>
                    <a:pt x="27514" y="15161"/>
                    <a:pt x="27496" y="15240"/>
                    <a:pt x="27487" y="15337"/>
                  </a:cubicBezTo>
                  <a:close/>
                  <a:moveTo>
                    <a:pt x="27637" y="28423"/>
                  </a:moveTo>
                  <a:cubicBezTo>
                    <a:pt x="27611" y="28591"/>
                    <a:pt x="27761" y="28600"/>
                    <a:pt x="27743" y="28423"/>
                  </a:cubicBezTo>
                  <a:close/>
                  <a:moveTo>
                    <a:pt x="27593" y="27222"/>
                  </a:moveTo>
                  <a:cubicBezTo>
                    <a:pt x="27514" y="27222"/>
                    <a:pt x="27514" y="27355"/>
                    <a:pt x="27514" y="27487"/>
                  </a:cubicBezTo>
                  <a:cubicBezTo>
                    <a:pt x="27602" y="27514"/>
                    <a:pt x="27593" y="27363"/>
                    <a:pt x="27593" y="27222"/>
                  </a:cubicBezTo>
                  <a:close/>
                  <a:moveTo>
                    <a:pt x="29606" y="26745"/>
                  </a:moveTo>
                  <a:cubicBezTo>
                    <a:pt x="29562" y="26807"/>
                    <a:pt x="29439" y="26728"/>
                    <a:pt x="29447" y="26878"/>
                  </a:cubicBezTo>
                  <a:cubicBezTo>
                    <a:pt x="29483" y="26913"/>
                    <a:pt x="29518" y="26931"/>
                    <a:pt x="29580" y="26922"/>
                  </a:cubicBezTo>
                  <a:cubicBezTo>
                    <a:pt x="29571" y="26842"/>
                    <a:pt x="29615" y="26825"/>
                    <a:pt x="29606" y="26745"/>
                  </a:cubicBezTo>
                  <a:close/>
                  <a:moveTo>
                    <a:pt x="29668" y="25597"/>
                  </a:moveTo>
                  <a:cubicBezTo>
                    <a:pt x="29615" y="25580"/>
                    <a:pt x="29615" y="25650"/>
                    <a:pt x="29589" y="25677"/>
                  </a:cubicBezTo>
                  <a:cubicBezTo>
                    <a:pt x="29527" y="25650"/>
                    <a:pt x="29456" y="25589"/>
                    <a:pt x="29456" y="25765"/>
                  </a:cubicBezTo>
                  <a:cubicBezTo>
                    <a:pt x="29492" y="25765"/>
                    <a:pt x="29509" y="25748"/>
                    <a:pt x="29536" y="25721"/>
                  </a:cubicBezTo>
                  <a:cubicBezTo>
                    <a:pt x="29527" y="25818"/>
                    <a:pt x="29553" y="25862"/>
                    <a:pt x="29615" y="25862"/>
                  </a:cubicBezTo>
                  <a:cubicBezTo>
                    <a:pt x="29598" y="25703"/>
                    <a:pt x="29642" y="25677"/>
                    <a:pt x="29668" y="25597"/>
                  </a:cubicBezTo>
                  <a:close/>
                  <a:moveTo>
                    <a:pt x="27205" y="25394"/>
                  </a:moveTo>
                  <a:cubicBezTo>
                    <a:pt x="27231" y="25518"/>
                    <a:pt x="27152" y="25809"/>
                    <a:pt x="27258" y="25801"/>
                  </a:cubicBezTo>
                  <a:cubicBezTo>
                    <a:pt x="27337" y="25765"/>
                    <a:pt x="27196" y="25730"/>
                    <a:pt x="27231" y="25624"/>
                  </a:cubicBezTo>
                  <a:cubicBezTo>
                    <a:pt x="27267" y="25615"/>
                    <a:pt x="27293" y="25606"/>
                    <a:pt x="27284" y="25536"/>
                  </a:cubicBezTo>
                  <a:cubicBezTo>
                    <a:pt x="27187" y="25597"/>
                    <a:pt x="27267" y="25386"/>
                    <a:pt x="27205" y="25394"/>
                  </a:cubicBezTo>
                  <a:close/>
                  <a:moveTo>
                    <a:pt x="29456" y="25191"/>
                  </a:moveTo>
                  <a:cubicBezTo>
                    <a:pt x="29465" y="25297"/>
                    <a:pt x="29518" y="25474"/>
                    <a:pt x="29589" y="25412"/>
                  </a:cubicBezTo>
                  <a:cubicBezTo>
                    <a:pt x="29580" y="25244"/>
                    <a:pt x="29430" y="25156"/>
                    <a:pt x="29518" y="24971"/>
                  </a:cubicBezTo>
                  <a:cubicBezTo>
                    <a:pt x="29439" y="24926"/>
                    <a:pt x="29456" y="25112"/>
                    <a:pt x="29456" y="25191"/>
                  </a:cubicBezTo>
                  <a:close/>
                  <a:moveTo>
                    <a:pt x="29333" y="24653"/>
                  </a:moveTo>
                  <a:cubicBezTo>
                    <a:pt x="29386" y="24723"/>
                    <a:pt x="29395" y="24882"/>
                    <a:pt x="29492" y="24882"/>
                  </a:cubicBezTo>
                  <a:cubicBezTo>
                    <a:pt x="29518" y="24679"/>
                    <a:pt x="29377" y="24467"/>
                    <a:pt x="29333" y="24653"/>
                  </a:cubicBezTo>
                  <a:close/>
                  <a:moveTo>
                    <a:pt x="27231" y="21942"/>
                  </a:moveTo>
                  <a:cubicBezTo>
                    <a:pt x="27240" y="21836"/>
                    <a:pt x="27320" y="21862"/>
                    <a:pt x="27311" y="21721"/>
                  </a:cubicBezTo>
                  <a:cubicBezTo>
                    <a:pt x="27240" y="21695"/>
                    <a:pt x="27178" y="21898"/>
                    <a:pt x="27231" y="21942"/>
                  </a:cubicBezTo>
                  <a:close/>
                  <a:moveTo>
                    <a:pt x="27964" y="18631"/>
                  </a:moveTo>
                  <a:lnTo>
                    <a:pt x="28070" y="18631"/>
                  </a:lnTo>
                  <a:lnTo>
                    <a:pt x="28070" y="18498"/>
                  </a:lnTo>
                  <a:cubicBezTo>
                    <a:pt x="28008" y="18490"/>
                    <a:pt x="27955" y="18516"/>
                    <a:pt x="27964" y="18631"/>
                  </a:cubicBezTo>
                  <a:close/>
                  <a:moveTo>
                    <a:pt x="27867" y="13042"/>
                  </a:moveTo>
                  <a:cubicBezTo>
                    <a:pt x="27867" y="13174"/>
                    <a:pt x="27893" y="13474"/>
                    <a:pt x="27920" y="13404"/>
                  </a:cubicBezTo>
                  <a:cubicBezTo>
                    <a:pt x="27902" y="13315"/>
                    <a:pt x="27911" y="12962"/>
                    <a:pt x="27867" y="13042"/>
                  </a:cubicBezTo>
                  <a:close/>
                  <a:moveTo>
                    <a:pt x="28061" y="12476"/>
                  </a:moveTo>
                  <a:cubicBezTo>
                    <a:pt x="28044" y="12582"/>
                    <a:pt x="27955" y="12565"/>
                    <a:pt x="27982" y="12733"/>
                  </a:cubicBezTo>
                  <a:cubicBezTo>
                    <a:pt x="28044" y="12733"/>
                    <a:pt x="28123" y="12547"/>
                    <a:pt x="28061" y="12476"/>
                  </a:cubicBezTo>
                  <a:close/>
                  <a:moveTo>
                    <a:pt x="27690" y="12061"/>
                  </a:moveTo>
                  <a:cubicBezTo>
                    <a:pt x="27805" y="12079"/>
                    <a:pt x="27708" y="11805"/>
                    <a:pt x="27690" y="11752"/>
                  </a:cubicBezTo>
                  <a:cubicBezTo>
                    <a:pt x="27682" y="11858"/>
                    <a:pt x="27637" y="11982"/>
                    <a:pt x="27690" y="12061"/>
                  </a:cubicBezTo>
                  <a:close/>
                  <a:moveTo>
                    <a:pt x="27964" y="10428"/>
                  </a:moveTo>
                  <a:cubicBezTo>
                    <a:pt x="27982" y="10552"/>
                    <a:pt x="27911" y="10516"/>
                    <a:pt x="27885" y="10560"/>
                  </a:cubicBezTo>
                  <a:cubicBezTo>
                    <a:pt x="27876" y="10737"/>
                    <a:pt x="27885" y="10887"/>
                    <a:pt x="27938" y="10967"/>
                  </a:cubicBezTo>
                  <a:cubicBezTo>
                    <a:pt x="27902" y="10975"/>
                    <a:pt x="27911" y="11055"/>
                    <a:pt x="27885" y="11090"/>
                  </a:cubicBezTo>
                  <a:cubicBezTo>
                    <a:pt x="27973" y="11337"/>
                    <a:pt x="27929" y="11682"/>
                    <a:pt x="27902" y="11938"/>
                  </a:cubicBezTo>
                  <a:cubicBezTo>
                    <a:pt x="27955" y="11894"/>
                    <a:pt x="27920" y="12194"/>
                    <a:pt x="27955" y="12026"/>
                  </a:cubicBezTo>
                  <a:cubicBezTo>
                    <a:pt x="27964" y="11947"/>
                    <a:pt x="27929" y="11929"/>
                    <a:pt x="27929" y="11850"/>
                  </a:cubicBezTo>
                  <a:cubicBezTo>
                    <a:pt x="27999" y="11832"/>
                    <a:pt x="28026" y="11682"/>
                    <a:pt x="28044" y="11585"/>
                  </a:cubicBezTo>
                  <a:cubicBezTo>
                    <a:pt x="28052" y="11505"/>
                    <a:pt x="28017" y="11479"/>
                    <a:pt x="28017" y="11364"/>
                  </a:cubicBezTo>
                  <a:cubicBezTo>
                    <a:pt x="28017" y="11258"/>
                    <a:pt x="28070" y="11117"/>
                    <a:pt x="28070" y="11011"/>
                  </a:cubicBezTo>
                  <a:cubicBezTo>
                    <a:pt x="28070" y="10958"/>
                    <a:pt x="28035" y="10949"/>
                    <a:pt x="28044" y="10878"/>
                  </a:cubicBezTo>
                  <a:cubicBezTo>
                    <a:pt x="28052" y="10755"/>
                    <a:pt x="28079" y="10437"/>
                    <a:pt x="27964" y="10428"/>
                  </a:cubicBezTo>
                  <a:close/>
                  <a:moveTo>
                    <a:pt x="27893" y="5068"/>
                  </a:moveTo>
                  <a:cubicBezTo>
                    <a:pt x="27885" y="5165"/>
                    <a:pt x="27823" y="5271"/>
                    <a:pt x="27814" y="5369"/>
                  </a:cubicBezTo>
                  <a:cubicBezTo>
                    <a:pt x="27805" y="5492"/>
                    <a:pt x="27858" y="5510"/>
                    <a:pt x="27867" y="5598"/>
                  </a:cubicBezTo>
                  <a:cubicBezTo>
                    <a:pt x="27867" y="5642"/>
                    <a:pt x="27840" y="5625"/>
                    <a:pt x="27840" y="5633"/>
                  </a:cubicBezTo>
                  <a:cubicBezTo>
                    <a:pt x="27832" y="5678"/>
                    <a:pt x="27867" y="5678"/>
                    <a:pt x="27867" y="5686"/>
                  </a:cubicBezTo>
                  <a:cubicBezTo>
                    <a:pt x="27876" y="5907"/>
                    <a:pt x="27893" y="6031"/>
                    <a:pt x="27973" y="6084"/>
                  </a:cubicBezTo>
                  <a:cubicBezTo>
                    <a:pt x="27999" y="5925"/>
                    <a:pt x="27929" y="5669"/>
                    <a:pt x="27920" y="5421"/>
                  </a:cubicBezTo>
                  <a:cubicBezTo>
                    <a:pt x="27920" y="5289"/>
                    <a:pt x="28008" y="5112"/>
                    <a:pt x="27893" y="5068"/>
                  </a:cubicBezTo>
                  <a:close/>
                  <a:moveTo>
                    <a:pt x="24909" y="2675"/>
                  </a:moveTo>
                  <a:cubicBezTo>
                    <a:pt x="25006" y="2684"/>
                    <a:pt x="25086" y="2728"/>
                    <a:pt x="25174" y="2675"/>
                  </a:cubicBezTo>
                  <a:cubicBezTo>
                    <a:pt x="25218" y="2578"/>
                    <a:pt x="24882" y="2614"/>
                    <a:pt x="24909" y="2675"/>
                  </a:cubicBezTo>
                  <a:close/>
                  <a:moveTo>
                    <a:pt x="25660" y="2499"/>
                  </a:moveTo>
                  <a:cubicBezTo>
                    <a:pt x="25545" y="2446"/>
                    <a:pt x="25536" y="2614"/>
                    <a:pt x="25589" y="2631"/>
                  </a:cubicBezTo>
                  <a:cubicBezTo>
                    <a:pt x="25571" y="2552"/>
                    <a:pt x="25686" y="2596"/>
                    <a:pt x="25660" y="2499"/>
                  </a:cubicBezTo>
                  <a:close/>
                  <a:moveTo>
                    <a:pt x="25492" y="2366"/>
                  </a:moveTo>
                  <a:cubicBezTo>
                    <a:pt x="25518" y="2366"/>
                    <a:pt x="25536" y="2375"/>
                    <a:pt x="25554" y="2384"/>
                  </a:cubicBezTo>
                  <a:cubicBezTo>
                    <a:pt x="25562" y="2393"/>
                    <a:pt x="25571" y="2402"/>
                    <a:pt x="25580" y="2411"/>
                  </a:cubicBezTo>
                  <a:cubicBezTo>
                    <a:pt x="25598" y="2437"/>
                    <a:pt x="25615" y="2455"/>
                    <a:pt x="25660" y="2446"/>
                  </a:cubicBezTo>
                  <a:cubicBezTo>
                    <a:pt x="25836" y="2384"/>
                    <a:pt x="25589" y="2234"/>
                    <a:pt x="25492" y="2366"/>
                  </a:cubicBezTo>
                  <a:close/>
                  <a:moveTo>
                    <a:pt x="27787" y="4971"/>
                  </a:moveTo>
                  <a:cubicBezTo>
                    <a:pt x="27867" y="4989"/>
                    <a:pt x="27876" y="4874"/>
                    <a:pt x="27955" y="4892"/>
                  </a:cubicBezTo>
                  <a:cubicBezTo>
                    <a:pt x="27955" y="4918"/>
                    <a:pt x="27955" y="4971"/>
                    <a:pt x="27973" y="4980"/>
                  </a:cubicBezTo>
                  <a:cubicBezTo>
                    <a:pt x="27973" y="4742"/>
                    <a:pt x="27796" y="4697"/>
                    <a:pt x="27787" y="4971"/>
                  </a:cubicBezTo>
                  <a:close/>
                  <a:moveTo>
                    <a:pt x="29050" y="1642"/>
                  </a:moveTo>
                  <a:cubicBezTo>
                    <a:pt x="28997" y="1801"/>
                    <a:pt x="29041" y="2066"/>
                    <a:pt x="29077" y="2181"/>
                  </a:cubicBezTo>
                  <a:cubicBezTo>
                    <a:pt x="29068" y="1916"/>
                    <a:pt x="29138" y="1713"/>
                    <a:pt x="29050" y="1642"/>
                  </a:cubicBezTo>
                  <a:close/>
                  <a:moveTo>
                    <a:pt x="28282" y="539"/>
                  </a:moveTo>
                  <a:cubicBezTo>
                    <a:pt x="28591" y="486"/>
                    <a:pt x="28503" y="583"/>
                    <a:pt x="28706" y="600"/>
                  </a:cubicBezTo>
                  <a:cubicBezTo>
                    <a:pt x="28776" y="539"/>
                    <a:pt x="28918" y="521"/>
                    <a:pt x="28838" y="468"/>
                  </a:cubicBezTo>
                  <a:cubicBezTo>
                    <a:pt x="28679" y="512"/>
                    <a:pt x="28344" y="450"/>
                    <a:pt x="28282" y="539"/>
                  </a:cubicBezTo>
                  <a:close/>
                  <a:moveTo>
                    <a:pt x="24803" y="574"/>
                  </a:moveTo>
                  <a:cubicBezTo>
                    <a:pt x="24856" y="618"/>
                    <a:pt x="25015" y="618"/>
                    <a:pt x="25024" y="556"/>
                  </a:cubicBezTo>
                  <a:cubicBezTo>
                    <a:pt x="24971" y="521"/>
                    <a:pt x="24812" y="512"/>
                    <a:pt x="24803" y="574"/>
                  </a:cubicBezTo>
                  <a:close/>
                  <a:moveTo>
                    <a:pt x="24971" y="1987"/>
                  </a:moveTo>
                  <a:cubicBezTo>
                    <a:pt x="25130" y="2040"/>
                    <a:pt x="25174" y="1978"/>
                    <a:pt x="25333" y="1960"/>
                  </a:cubicBezTo>
                  <a:cubicBezTo>
                    <a:pt x="25280" y="2066"/>
                    <a:pt x="25492" y="1996"/>
                    <a:pt x="25509" y="1996"/>
                  </a:cubicBezTo>
                  <a:cubicBezTo>
                    <a:pt x="25598" y="2004"/>
                    <a:pt x="25607" y="2066"/>
                    <a:pt x="25704" y="2075"/>
                  </a:cubicBezTo>
                  <a:cubicBezTo>
                    <a:pt x="25686" y="1960"/>
                    <a:pt x="25916" y="2031"/>
                    <a:pt x="25960" y="1943"/>
                  </a:cubicBezTo>
                  <a:cubicBezTo>
                    <a:pt x="26022" y="1951"/>
                    <a:pt x="26163" y="1925"/>
                    <a:pt x="26101" y="2004"/>
                  </a:cubicBezTo>
                  <a:cubicBezTo>
                    <a:pt x="25977" y="2013"/>
                    <a:pt x="25951" y="1934"/>
                    <a:pt x="25898" y="2022"/>
                  </a:cubicBezTo>
                  <a:cubicBezTo>
                    <a:pt x="25960" y="2049"/>
                    <a:pt x="26013" y="2066"/>
                    <a:pt x="26083" y="2057"/>
                  </a:cubicBezTo>
                  <a:cubicBezTo>
                    <a:pt x="26119" y="2049"/>
                    <a:pt x="26216" y="2004"/>
                    <a:pt x="26304" y="1978"/>
                  </a:cubicBezTo>
                  <a:cubicBezTo>
                    <a:pt x="26392" y="1951"/>
                    <a:pt x="26472" y="1943"/>
                    <a:pt x="26454" y="2004"/>
                  </a:cubicBezTo>
                  <a:cubicBezTo>
                    <a:pt x="26428" y="2004"/>
                    <a:pt x="26401" y="2031"/>
                    <a:pt x="26437" y="2031"/>
                  </a:cubicBezTo>
                  <a:cubicBezTo>
                    <a:pt x="26481" y="1996"/>
                    <a:pt x="26525" y="2031"/>
                    <a:pt x="26569" y="2049"/>
                  </a:cubicBezTo>
                  <a:cubicBezTo>
                    <a:pt x="26613" y="2075"/>
                    <a:pt x="26657" y="2084"/>
                    <a:pt x="26728" y="2013"/>
                  </a:cubicBezTo>
                  <a:cubicBezTo>
                    <a:pt x="26719" y="1978"/>
                    <a:pt x="26578" y="2004"/>
                    <a:pt x="26595" y="1960"/>
                  </a:cubicBezTo>
                  <a:cubicBezTo>
                    <a:pt x="26799" y="1951"/>
                    <a:pt x="26887" y="2031"/>
                    <a:pt x="27055" y="1943"/>
                  </a:cubicBezTo>
                  <a:cubicBezTo>
                    <a:pt x="27090" y="1943"/>
                    <a:pt x="27063" y="2013"/>
                    <a:pt x="27072" y="2022"/>
                  </a:cubicBezTo>
                  <a:cubicBezTo>
                    <a:pt x="27099" y="2031"/>
                    <a:pt x="27328" y="2013"/>
                    <a:pt x="27346" y="2022"/>
                  </a:cubicBezTo>
                  <a:cubicBezTo>
                    <a:pt x="27346" y="2031"/>
                    <a:pt x="27293" y="2075"/>
                    <a:pt x="27293" y="2075"/>
                  </a:cubicBezTo>
                  <a:cubicBezTo>
                    <a:pt x="27346" y="2084"/>
                    <a:pt x="27443" y="2049"/>
                    <a:pt x="27505" y="2049"/>
                  </a:cubicBezTo>
                  <a:cubicBezTo>
                    <a:pt x="27505" y="2066"/>
                    <a:pt x="27505" y="2084"/>
                    <a:pt x="27496" y="2110"/>
                  </a:cubicBezTo>
                  <a:cubicBezTo>
                    <a:pt x="27470" y="2146"/>
                    <a:pt x="27425" y="2172"/>
                    <a:pt x="27417" y="2216"/>
                  </a:cubicBezTo>
                  <a:cubicBezTo>
                    <a:pt x="27470" y="2252"/>
                    <a:pt x="27505" y="2137"/>
                    <a:pt x="27549" y="2057"/>
                  </a:cubicBezTo>
                  <a:cubicBezTo>
                    <a:pt x="27576" y="2199"/>
                    <a:pt x="27655" y="2004"/>
                    <a:pt x="27682" y="2190"/>
                  </a:cubicBezTo>
                  <a:cubicBezTo>
                    <a:pt x="27682" y="2269"/>
                    <a:pt x="27611" y="2296"/>
                    <a:pt x="27629" y="2393"/>
                  </a:cubicBezTo>
                  <a:cubicBezTo>
                    <a:pt x="27673" y="2393"/>
                    <a:pt x="27673" y="2472"/>
                    <a:pt x="27682" y="2525"/>
                  </a:cubicBezTo>
                  <a:cubicBezTo>
                    <a:pt x="27708" y="2755"/>
                    <a:pt x="27708" y="3073"/>
                    <a:pt x="27673" y="3364"/>
                  </a:cubicBezTo>
                  <a:cubicBezTo>
                    <a:pt x="27708" y="3391"/>
                    <a:pt x="27752" y="3408"/>
                    <a:pt x="27752" y="3523"/>
                  </a:cubicBezTo>
                  <a:cubicBezTo>
                    <a:pt x="27770" y="3982"/>
                    <a:pt x="27787" y="4212"/>
                    <a:pt x="27796" y="4706"/>
                  </a:cubicBezTo>
                  <a:cubicBezTo>
                    <a:pt x="27982" y="4742"/>
                    <a:pt x="27849" y="4380"/>
                    <a:pt x="27849" y="4221"/>
                  </a:cubicBezTo>
                  <a:cubicBezTo>
                    <a:pt x="27858" y="3956"/>
                    <a:pt x="27902" y="3691"/>
                    <a:pt x="27911" y="3444"/>
                  </a:cubicBezTo>
                  <a:cubicBezTo>
                    <a:pt x="27867" y="3452"/>
                    <a:pt x="27840" y="3417"/>
                    <a:pt x="27832" y="3373"/>
                  </a:cubicBezTo>
                  <a:cubicBezTo>
                    <a:pt x="27885" y="2967"/>
                    <a:pt x="27814" y="2781"/>
                    <a:pt x="27787" y="2455"/>
                  </a:cubicBezTo>
                  <a:cubicBezTo>
                    <a:pt x="27840" y="2384"/>
                    <a:pt x="27867" y="2534"/>
                    <a:pt x="27867" y="2358"/>
                  </a:cubicBezTo>
                  <a:cubicBezTo>
                    <a:pt x="27814" y="2340"/>
                    <a:pt x="27805" y="2225"/>
                    <a:pt x="27761" y="2207"/>
                  </a:cubicBezTo>
                  <a:cubicBezTo>
                    <a:pt x="27770" y="2057"/>
                    <a:pt x="27761" y="1916"/>
                    <a:pt x="27761" y="1792"/>
                  </a:cubicBezTo>
                  <a:cubicBezTo>
                    <a:pt x="27602" y="1792"/>
                    <a:pt x="27470" y="1792"/>
                    <a:pt x="27417" y="1757"/>
                  </a:cubicBezTo>
                  <a:cubicBezTo>
                    <a:pt x="27205" y="1801"/>
                    <a:pt x="27037" y="1801"/>
                    <a:pt x="26940" y="1748"/>
                  </a:cubicBezTo>
                  <a:cubicBezTo>
                    <a:pt x="26905" y="1881"/>
                    <a:pt x="26684" y="1801"/>
                    <a:pt x="26578" y="1845"/>
                  </a:cubicBezTo>
                  <a:cubicBezTo>
                    <a:pt x="26613" y="1792"/>
                    <a:pt x="26719" y="1801"/>
                    <a:pt x="26763" y="1748"/>
                  </a:cubicBezTo>
                  <a:cubicBezTo>
                    <a:pt x="26587" y="1792"/>
                    <a:pt x="26551" y="1739"/>
                    <a:pt x="26366" y="1739"/>
                  </a:cubicBezTo>
                  <a:cubicBezTo>
                    <a:pt x="26251" y="1845"/>
                    <a:pt x="26551" y="1748"/>
                    <a:pt x="26507" y="1819"/>
                  </a:cubicBezTo>
                  <a:cubicBezTo>
                    <a:pt x="26437" y="1916"/>
                    <a:pt x="26304" y="1810"/>
                    <a:pt x="26110" y="1837"/>
                  </a:cubicBezTo>
                  <a:cubicBezTo>
                    <a:pt x="26101" y="1872"/>
                    <a:pt x="26083" y="1907"/>
                    <a:pt x="26013" y="1890"/>
                  </a:cubicBezTo>
                  <a:cubicBezTo>
                    <a:pt x="26119" y="1810"/>
                    <a:pt x="26004" y="1872"/>
                    <a:pt x="25898" y="1863"/>
                  </a:cubicBezTo>
                  <a:cubicBezTo>
                    <a:pt x="25721" y="1845"/>
                    <a:pt x="25580" y="1837"/>
                    <a:pt x="25509" y="1907"/>
                  </a:cubicBezTo>
                  <a:cubicBezTo>
                    <a:pt x="25509" y="1863"/>
                    <a:pt x="25527" y="1828"/>
                    <a:pt x="25562" y="1801"/>
                  </a:cubicBezTo>
                  <a:cubicBezTo>
                    <a:pt x="25395" y="1775"/>
                    <a:pt x="25412" y="1854"/>
                    <a:pt x="25333" y="1881"/>
                  </a:cubicBezTo>
                  <a:cubicBezTo>
                    <a:pt x="25050" y="1854"/>
                    <a:pt x="24785" y="1863"/>
                    <a:pt x="24715" y="1792"/>
                  </a:cubicBezTo>
                  <a:cubicBezTo>
                    <a:pt x="24724" y="1757"/>
                    <a:pt x="24803" y="1731"/>
                    <a:pt x="24724" y="1713"/>
                  </a:cubicBezTo>
                  <a:cubicBezTo>
                    <a:pt x="24653" y="1739"/>
                    <a:pt x="24653" y="1810"/>
                    <a:pt x="24582" y="1845"/>
                  </a:cubicBezTo>
                  <a:cubicBezTo>
                    <a:pt x="24467" y="1837"/>
                    <a:pt x="24379" y="1731"/>
                    <a:pt x="24317" y="1837"/>
                  </a:cubicBezTo>
                  <a:cubicBezTo>
                    <a:pt x="24512" y="1881"/>
                    <a:pt x="24662" y="1819"/>
                    <a:pt x="24715" y="1898"/>
                  </a:cubicBezTo>
                  <a:cubicBezTo>
                    <a:pt x="24644" y="1925"/>
                    <a:pt x="24512" y="1934"/>
                    <a:pt x="24406" y="1943"/>
                  </a:cubicBezTo>
                  <a:cubicBezTo>
                    <a:pt x="24211" y="1969"/>
                    <a:pt x="24335" y="1934"/>
                    <a:pt x="24185" y="1916"/>
                  </a:cubicBezTo>
                  <a:cubicBezTo>
                    <a:pt x="23955" y="2093"/>
                    <a:pt x="24988" y="2057"/>
                    <a:pt x="24971" y="1987"/>
                  </a:cubicBezTo>
                  <a:close/>
                  <a:moveTo>
                    <a:pt x="22887" y="2084"/>
                  </a:moveTo>
                  <a:cubicBezTo>
                    <a:pt x="22922" y="1996"/>
                    <a:pt x="22728" y="1987"/>
                    <a:pt x="22666" y="2031"/>
                  </a:cubicBezTo>
                  <a:cubicBezTo>
                    <a:pt x="22631" y="2119"/>
                    <a:pt x="22816" y="2128"/>
                    <a:pt x="22887" y="2084"/>
                  </a:cubicBezTo>
                  <a:close/>
                  <a:moveTo>
                    <a:pt x="21536" y="2622"/>
                  </a:moveTo>
                  <a:cubicBezTo>
                    <a:pt x="21668" y="2622"/>
                    <a:pt x="21827" y="2605"/>
                    <a:pt x="21889" y="2649"/>
                  </a:cubicBezTo>
                  <a:cubicBezTo>
                    <a:pt x="21863" y="2605"/>
                    <a:pt x="21730" y="2481"/>
                    <a:pt x="21668" y="2543"/>
                  </a:cubicBezTo>
                  <a:cubicBezTo>
                    <a:pt x="21695" y="2543"/>
                    <a:pt x="21721" y="2543"/>
                    <a:pt x="21713" y="2569"/>
                  </a:cubicBezTo>
                  <a:cubicBezTo>
                    <a:pt x="21633" y="2569"/>
                    <a:pt x="21562" y="2587"/>
                    <a:pt x="21536" y="2622"/>
                  </a:cubicBezTo>
                  <a:close/>
                  <a:moveTo>
                    <a:pt x="21236" y="2349"/>
                  </a:moveTo>
                  <a:cubicBezTo>
                    <a:pt x="21306" y="2393"/>
                    <a:pt x="21465" y="2375"/>
                    <a:pt x="21501" y="2322"/>
                  </a:cubicBezTo>
                  <a:cubicBezTo>
                    <a:pt x="21430" y="2278"/>
                    <a:pt x="21271" y="2296"/>
                    <a:pt x="21236" y="2349"/>
                  </a:cubicBezTo>
                  <a:close/>
                  <a:moveTo>
                    <a:pt x="21103" y="2216"/>
                  </a:moveTo>
                  <a:cubicBezTo>
                    <a:pt x="21094" y="2322"/>
                    <a:pt x="21218" y="2287"/>
                    <a:pt x="21324" y="2269"/>
                  </a:cubicBezTo>
                  <a:cubicBezTo>
                    <a:pt x="21377" y="2181"/>
                    <a:pt x="21192" y="2225"/>
                    <a:pt x="21103" y="2216"/>
                  </a:cubicBezTo>
                  <a:close/>
                  <a:moveTo>
                    <a:pt x="21024" y="706"/>
                  </a:moveTo>
                  <a:cubicBezTo>
                    <a:pt x="21156" y="777"/>
                    <a:pt x="21245" y="653"/>
                    <a:pt x="21342" y="627"/>
                  </a:cubicBezTo>
                  <a:cubicBezTo>
                    <a:pt x="21183" y="618"/>
                    <a:pt x="21077" y="645"/>
                    <a:pt x="21024" y="706"/>
                  </a:cubicBezTo>
                  <a:close/>
                  <a:moveTo>
                    <a:pt x="20944" y="539"/>
                  </a:moveTo>
                  <a:cubicBezTo>
                    <a:pt x="20971" y="459"/>
                    <a:pt x="20856" y="459"/>
                    <a:pt x="20724" y="459"/>
                  </a:cubicBezTo>
                  <a:cubicBezTo>
                    <a:pt x="20706" y="539"/>
                    <a:pt x="20821" y="547"/>
                    <a:pt x="20944" y="539"/>
                  </a:cubicBezTo>
                  <a:close/>
                  <a:moveTo>
                    <a:pt x="20317" y="689"/>
                  </a:moveTo>
                  <a:cubicBezTo>
                    <a:pt x="20432" y="698"/>
                    <a:pt x="20529" y="698"/>
                    <a:pt x="20538" y="645"/>
                  </a:cubicBezTo>
                  <a:cubicBezTo>
                    <a:pt x="20476" y="600"/>
                    <a:pt x="20291" y="600"/>
                    <a:pt x="20317" y="689"/>
                  </a:cubicBezTo>
                  <a:close/>
                  <a:moveTo>
                    <a:pt x="19788" y="1978"/>
                  </a:moveTo>
                  <a:cubicBezTo>
                    <a:pt x="19955" y="2022"/>
                    <a:pt x="19876" y="1907"/>
                    <a:pt x="20008" y="1934"/>
                  </a:cubicBezTo>
                  <a:cubicBezTo>
                    <a:pt x="20097" y="1951"/>
                    <a:pt x="20450" y="2057"/>
                    <a:pt x="20494" y="1943"/>
                  </a:cubicBezTo>
                  <a:cubicBezTo>
                    <a:pt x="20335" y="1916"/>
                    <a:pt x="20159" y="1978"/>
                    <a:pt x="20097" y="1907"/>
                  </a:cubicBezTo>
                  <a:cubicBezTo>
                    <a:pt x="20106" y="1916"/>
                    <a:pt x="20238" y="1890"/>
                    <a:pt x="20141" y="1881"/>
                  </a:cubicBezTo>
                  <a:cubicBezTo>
                    <a:pt x="20070" y="1943"/>
                    <a:pt x="19744" y="1845"/>
                    <a:pt x="19788" y="1978"/>
                  </a:cubicBezTo>
                  <a:close/>
                  <a:moveTo>
                    <a:pt x="19744" y="680"/>
                  </a:moveTo>
                  <a:cubicBezTo>
                    <a:pt x="19867" y="662"/>
                    <a:pt x="19858" y="724"/>
                    <a:pt x="19964" y="706"/>
                  </a:cubicBezTo>
                  <a:cubicBezTo>
                    <a:pt x="19964" y="662"/>
                    <a:pt x="19955" y="627"/>
                    <a:pt x="19920" y="600"/>
                  </a:cubicBezTo>
                  <a:cubicBezTo>
                    <a:pt x="19814" y="600"/>
                    <a:pt x="19779" y="645"/>
                    <a:pt x="19744" y="680"/>
                  </a:cubicBezTo>
                  <a:close/>
                  <a:moveTo>
                    <a:pt x="18410" y="2040"/>
                  </a:moveTo>
                  <a:cubicBezTo>
                    <a:pt x="18631" y="1978"/>
                    <a:pt x="18763" y="2110"/>
                    <a:pt x="18852" y="2022"/>
                  </a:cubicBezTo>
                  <a:cubicBezTo>
                    <a:pt x="18719" y="1987"/>
                    <a:pt x="18719" y="1890"/>
                    <a:pt x="18543" y="1881"/>
                  </a:cubicBezTo>
                  <a:cubicBezTo>
                    <a:pt x="18490" y="1916"/>
                    <a:pt x="18490" y="1951"/>
                    <a:pt x="18543" y="1987"/>
                  </a:cubicBezTo>
                  <a:cubicBezTo>
                    <a:pt x="18463" y="1987"/>
                    <a:pt x="18428" y="2004"/>
                    <a:pt x="18410" y="2040"/>
                  </a:cubicBezTo>
                  <a:close/>
                  <a:moveTo>
                    <a:pt x="17969" y="1845"/>
                  </a:moveTo>
                  <a:cubicBezTo>
                    <a:pt x="18092" y="1854"/>
                    <a:pt x="18119" y="1810"/>
                    <a:pt x="18110" y="1739"/>
                  </a:cubicBezTo>
                  <a:cubicBezTo>
                    <a:pt x="17986" y="1739"/>
                    <a:pt x="17889" y="1801"/>
                    <a:pt x="17969" y="1845"/>
                  </a:cubicBezTo>
                  <a:close/>
                  <a:moveTo>
                    <a:pt x="15532" y="1784"/>
                  </a:moveTo>
                  <a:cubicBezTo>
                    <a:pt x="15567" y="1784"/>
                    <a:pt x="15585" y="1801"/>
                    <a:pt x="15576" y="1837"/>
                  </a:cubicBezTo>
                  <a:cubicBezTo>
                    <a:pt x="15699" y="1863"/>
                    <a:pt x="15885" y="1792"/>
                    <a:pt x="15885" y="1837"/>
                  </a:cubicBezTo>
                  <a:cubicBezTo>
                    <a:pt x="15876" y="1898"/>
                    <a:pt x="15691" y="1845"/>
                    <a:pt x="15708" y="1916"/>
                  </a:cubicBezTo>
                  <a:cubicBezTo>
                    <a:pt x="15867" y="1969"/>
                    <a:pt x="15867" y="1907"/>
                    <a:pt x="16017" y="1898"/>
                  </a:cubicBezTo>
                  <a:cubicBezTo>
                    <a:pt x="15956" y="1810"/>
                    <a:pt x="16035" y="1792"/>
                    <a:pt x="15982" y="1739"/>
                  </a:cubicBezTo>
                  <a:cubicBezTo>
                    <a:pt x="15814" y="1775"/>
                    <a:pt x="15647" y="1775"/>
                    <a:pt x="15532" y="1784"/>
                  </a:cubicBezTo>
                  <a:close/>
                  <a:moveTo>
                    <a:pt x="12865" y="1951"/>
                  </a:moveTo>
                  <a:cubicBezTo>
                    <a:pt x="12953" y="1943"/>
                    <a:pt x="12962" y="1978"/>
                    <a:pt x="13042" y="1978"/>
                  </a:cubicBezTo>
                  <a:cubicBezTo>
                    <a:pt x="13006" y="1907"/>
                    <a:pt x="13104" y="1907"/>
                    <a:pt x="13095" y="1845"/>
                  </a:cubicBezTo>
                  <a:cubicBezTo>
                    <a:pt x="12962" y="1845"/>
                    <a:pt x="12927" y="1907"/>
                    <a:pt x="12865" y="1951"/>
                  </a:cubicBezTo>
                  <a:close/>
                  <a:moveTo>
                    <a:pt x="12247" y="1943"/>
                  </a:moveTo>
                  <a:cubicBezTo>
                    <a:pt x="12344" y="1960"/>
                    <a:pt x="12415" y="2031"/>
                    <a:pt x="12512" y="1996"/>
                  </a:cubicBezTo>
                  <a:cubicBezTo>
                    <a:pt x="12512" y="1960"/>
                    <a:pt x="12494" y="1943"/>
                    <a:pt x="12468" y="1916"/>
                  </a:cubicBezTo>
                  <a:cubicBezTo>
                    <a:pt x="12627" y="1837"/>
                    <a:pt x="12742" y="1978"/>
                    <a:pt x="12821" y="1925"/>
                  </a:cubicBezTo>
                  <a:cubicBezTo>
                    <a:pt x="12777" y="1845"/>
                    <a:pt x="12538" y="1872"/>
                    <a:pt x="12424" y="1837"/>
                  </a:cubicBezTo>
                  <a:cubicBezTo>
                    <a:pt x="12415" y="1872"/>
                    <a:pt x="12441" y="1934"/>
                    <a:pt x="12379" y="1943"/>
                  </a:cubicBezTo>
                  <a:cubicBezTo>
                    <a:pt x="12371" y="1890"/>
                    <a:pt x="12229" y="1925"/>
                    <a:pt x="12203" y="1881"/>
                  </a:cubicBezTo>
                  <a:cubicBezTo>
                    <a:pt x="11920" y="1960"/>
                    <a:pt x="12097" y="1907"/>
                    <a:pt x="12247" y="1943"/>
                  </a:cubicBezTo>
                  <a:close/>
                  <a:moveTo>
                    <a:pt x="6455" y="177"/>
                  </a:moveTo>
                  <a:cubicBezTo>
                    <a:pt x="6640" y="177"/>
                    <a:pt x="6693" y="230"/>
                    <a:pt x="6808" y="159"/>
                  </a:cubicBezTo>
                  <a:cubicBezTo>
                    <a:pt x="6755" y="150"/>
                    <a:pt x="6781" y="124"/>
                    <a:pt x="6808" y="106"/>
                  </a:cubicBezTo>
                  <a:cubicBezTo>
                    <a:pt x="6658" y="141"/>
                    <a:pt x="6516" y="18"/>
                    <a:pt x="6455" y="177"/>
                  </a:cubicBezTo>
                  <a:close/>
                  <a:moveTo>
                    <a:pt x="6366" y="230"/>
                  </a:moveTo>
                  <a:cubicBezTo>
                    <a:pt x="6366" y="256"/>
                    <a:pt x="6437" y="265"/>
                    <a:pt x="6455" y="230"/>
                  </a:cubicBezTo>
                  <a:cubicBezTo>
                    <a:pt x="6358" y="203"/>
                    <a:pt x="6366" y="124"/>
                    <a:pt x="6234" y="124"/>
                  </a:cubicBezTo>
                  <a:cubicBezTo>
                    <a:pt x="6190" y="203"/>
                    <a:pt x="6349" y="177"/>
                    <a:pt x="6366" y="230"/>
                  </a:cubicBezTo>
                  <a:close/>
                  <a:moveTo>
                    <a:pt x="5748" y="168"/>
                  </a:moveTo>
                  <a:cubicBezTo>
                    <a:pt x="5801" y="203"/>
                    <a:pt x="6013" y="194"/>
                    <a:pt x="6013" y="115"/>
                  </a:cubicBezTo>
                  <a:cubicBezTo>
                    <a:pt x="5890" y="159"/>
                    <a:pt x="5810" y="71"/>
                    <a:pt x="5748" y="168"/>
                  </a:cubicBezTo>
                  <a:close/>
                  <a:moveTo>
                    <a:pt x="4874" y="1077"/>
                  </a:moveTo>
                  <a:cubicBezTo>
                    <a:pt x="4980" y="1060"/>
                    <a:pt x="5121" y="1060"/>
                    <a:pt x="5183" y="1007"/>
                  </a:cubicBezTo>
                  <a:cubicBezTo>
                    <a:pt x="4998" y="971"/>
                    <a:pt x="4954" y="998"/>
                    <a:pt x="4874" y="1077"/>
                  </a:cubicBezTo>
                  <a:close/>
                  <a:moveTo>
                    <a:pt x="4680" y="177"/>
                  </a:moveTo>
                  <a:cubicBezTo>
                    <a:pt x="4848" y="194"/>
                    <a:pt x="4883" y="212"/>
                    <a:pt x="4945" y="124"/>
                  </a:cubicBezTo>
                  <a:cubicBezTo>
                    <a:pt x="4856" y="71"/>
                    <a:pt x="4706" y="115"/>
                    <a:pt x="4680" y="177"/>
                  </a:cubicBezTo>
                  <a:close/>
                  <a:moveTo>
                    <a:pt x="998" y="1086"/>
                  </a:moveTo>
                  <a:cubicBezTo>
                    <a:pt x="1130" y="1068"/>
                    <a:pt x="1245" y="1060"/>
                    <a:pt x="1280" y="1024"/>
                  </a:cubicBezTo>
                  <a:cubicBezTo>
                    <a:pt x="1236" y="989"/>
                    <a:pt x="1183" y="962"/>
                    <a:pt x="1095" y="954"/>
                  </a:cubicBezTo>
                  <a:cubicBezTo>
                    <a:pt x="1254" y="1042"/>
                    <a:pt x="1016" y="1042"/>
                    <a:pt x="998" y="1086"/>
                  </a:cubicBezTo>
                  <a:close/>
                  <a:moveTo>
                    <a:pt x="759" y="1201"/>
                  </a:moveTo>
                  <a:cubicBezTo>
                    <a:pt x="768" y="1192"/>
                    <a:pt x="795" y="1166"/>
                    <a:pt x="821" y="1139"/>
                  </a:cubicBezTo>
                  <a:cubicBezTo>
                    <a:pt x="821" y="1130"/>
                    <a:pt x="830" y="1121"/>
                    <a:pt x="830" y="1113"/>
                  </a:cubicBezTo>
                  <a:cubicBezTo>
                    <a:pt x="830" y="1104"/>
                    <a:pt x="848" y="1113"/>
                    <a:pt x="857" y="1104"/>
                  </a:cubicBezTo>
                  <a:cubicBezTo>
                    <a:pt x="874" y="1104"/>
                    <a:pt x="883" y="1095"/>
                    <a:pt x="874" y="1077"/>
                  </a:cubicBezTo>
                  <a:cubicBezTo>
                    <a:pt x="645" y="1007"/>
                    <a:pt x="989" y="1051"/>
                    <a:pt x="1042" y="1015"/>
                  </a:cubicBezTo>
                  <a:cubicBezTo>
                    <a:pt x="963" y="954"/>
                    <a:pt x="865" y="962"/>
                    <a:pt x="786" y="989"/>
                  </a:cubicBezTo>
                  <a:cubicBezTo>
                    <a:pt x="671" y="971"/>
                    <a:pt x="742" y="1166"/>
                    <a:pt x="759" y="1201"/>
                  </a:cubicBezTo>
                  <a:close/>
                  <a:moveTo>
                    <a:pt x="344" y="3391"/>
                  </a:moveTo>
                  <a:cubicBezTo>
                    <a:pt x="353" y="3355"/>
                    <a:pt x="344" y="3249"/>
                    <a:pt x="327" y="3152"/>
                  </a:cubicBezTo>
                  <a:cubicBezTo>
                    <a:pt x="309" y="3064"/>
                    <a:pt x="283" y="2976"/>
                    <a:pt x="247" y="2958"/>
                  </a:cubicBezTo>
                  <a:cubicBezTo>
                    <a:pt x="318" y="3135"/>
                    <a:pt x="256" y="3258"/>
                    <a:pt x="344" y="3391"/>
                  </a:cubicBezTo>
                  <a:close/>
                  <a:moveTo>
                    <a:pt x="1369" y="5651"/>
                  </a:moveTo>
                  <a:cubicBezTo>
                    <a:pt x="1316" y="5651"/>
                    <a:pt x="1263" y="5607"/>
                    <a:pt x="1201" y="5510"/>
                  </a:cubicBezTo>
                  <a:cubicBezTo>
                    <a:pt x="1157" y="5510"/>
                    <a:pt x="1139" y="5536"/>
                    <a:pt x="1148" y="5580"/>
                  </a:cubicBezTo>
                  <a:cubicBezTo>
                    <a:pt x="1148" y="5625"/>
                    <a:pt x="1174" y="5686"/>
                    <a:pt x="1201" y="5739"/>
                  </a:cubicBezTo>
                  <a:cubicBezTo>
                    <a:pt x="1236" y="5713"/>
                    <a:pt x="1289" y="5766"/>
                    <a:pt x="1369" y="5889"/>
                  </a:cubicBezTo>
                  <a:cubicBezTo>
                    <a:pt x="1457" y="5872"/>
                    <a:pt x="1413" y="5766"/>
                    <a:pt x="1369" y="5651"/>
                  </a:cubicBezTo>
                  <a:close/>
                  <a:moveTo>
                    <a:pt x="1598" y="6207"/>
                  </a:moveTo>
                  <a:cubicBezTo>
                    <a:pt x="1625" y="6172"/>
                    <a:pt x="1625" y="6137"/>
                    <a:pt x="1634" y="6101"/>
                  </a:cubicBezTo>
                  <a:cubicBezTo>
                    <a:pt x="1634" y="6066"/>
                    <a:pt x="1625" y="6013"/>
                    <a:pt x="1625" y="5969"/>
                  </a:cubicBezTo>
                  <a:cubicBezTo>
                    <a:pt x="1598" y="6004"/>
                    <a:pt x="1545" y="6013"/>
                    <a:pt x="1519" y="6040"/>
                  </a:cubicBezTo>
                  <a:cubicBezTo>
                    <a:pt x="1510" y="6048"/>
                    <a:pt x="1510" y="6075"/>
                    <a:pt x="1519" y="6101"/>
                  </a:cubicBezTo>
                  <a:cubicBezTo>
                    <a:pt x="1528" y="6110"/>
                    <a:pt x="1536" y="6137"/>
                    <a:pt x="1554" y="6154"/>
                  </a:cubicBezTo>
                  <a:cubicBezTo>
                    <a:pt x="1563" y="6163"/>
                    <a:pt x="1581" y="6181"/>
                    <a:pt x="1598" y="6207"/>
                  </a:cubicBezTo>
                  <a:close/>
                  <a:moveTo>
                    <a:pt x="2022" y="5881"/>
                  </a:moveTo>
                  <a:cubicBezTo>
                    <a:pt x="1960" y="5828"/>
                    <a:pt x="1846" y="5695"/>
                    <a:pt x="1766" y="5580"/>
                  </a:cubicBezTo>
                  <a:cubicBezTo>
                    <a:pt x="1678" y="5466"/>
                    <a:pt x="1589" y="5369"/>
                    <a:pt x="1519" y="5360"/>
                  </a:cubicBezTo>
                  <a:cubicBezTo>
                    <a:pt x="1545" y="5466"/>
                    <a:pt x="1572" y="5413"/>
                    <a:pt x="1642" y="5501"/>
                  </a:cubicBezTo>
                  <a:cubicBezTo>
                    <a:pt x="1704" y="5572"/>
                    <a:pt x="1784" y="5704"/>
                    <a:pt x="1854" y="5792"/>
                  </a:cubicBezTo>
                  <a:cubicBezTo>
                    <a:pt x="1872" y="5819"/>
                    <a:pt x="1890" y="5836"/>
                    <a:pt x="1907" y="5854"/>
                  </a:cubicBezTo>
                  <a:cubicBezTo>
                    <a:pt x="1925" y="5863"/>
                    <a:pt x="1943" y="5881"/>
                    <a:pt x="1951" y="5889"/>
                  </a:cubicBezTo>
                  <a:cubicBezTo>
                    <a:pt x="1978" y="5907"/>
                    <a:pt x="2004" y="5907"/>
                    <a:pt x="2022" y="5881"/>
                  </a:cubicBezTo>
                  <a:close/>
                  <a:moveTo>
                    <a:pt x="3029" y="7223"/>
                  </a:moveTo>
                  <a:cubicBezTo>
                    <a:pt x="3117" y="7267"/>
                    <a:pt x="3214" y="7346"/>
                    <a:pt x="3276" y="7302"/>
                  </a:cubicBezTo>
                  <a:cubicBezTo>
                    <a:pt x="3161" y="7232"/>
                    <a:pt x="3214" y="7196"/>
                    <a:pt x="3117" y="7126"/>
                  </a:cubicBezTo>
                  <a:close/>
                  <a:moveTo>
                    <a:pt x="2737" y="7179"/>
                  </a:moveTo>
                  <a:cubicBezTo>
                    <a:pt x="2658" y="7099"/>
                    <a:pt x="2596" y="7055"/>
                    <a:pt x="2534" y="7029"/>
                  </a:cubicBezTo>
                  <a:cubicBezTo>
                    <a:pt x="2464" y="7046"/>
                    <a:pt x="2455" y="7196"/>
                    <a:pt x="2534" y="7170"/>
                  </a:cubicBezTo>
                  <a:cubicBezTo>
                    <a:pt x="2472" y="7073"/>
                    <a:pt x="2684" y="7161"/>
                    <a:pt x="2737" y="7179"/>
                  </a:cubicBezTo>
                  <a:close/>
                  <a:moveTo>
                    <a:pt x="3267" y="7744"/>
                  </a:moveTo>
                  <a:cubicBezTo>
                    <a:pt x="3161" y="7691"/>
                    <a:pt x="2985" y="7444"/>
                    <a:pt x="2940" y="7541"/>
                  </a:cubicBezTo>
                  <a:cubicBezTo>
                    <a:pt x="3046" y="7602"/>
                    <a:pt x="3223" y="7850"/>
                    <a:pt x="3267" y="7744"/>
                  </a:cubicBezTo>
                  <a:close/>
                  <a:moveTo>
                    <a:pt x="3285" y="7726"/>
                  </a:moveTo>
                  <a:cubicBezTo>
                    <a:pt x="3347" y="7629"/>
                    <a:pt x="2993" y="7452"/>
                    <a:pt x="2879" y="7311"/>
                  </a:cubicBezTo>
                  <a:cubicBezTo>
                    <a:pt x="2843" y="7346"/>
                    <a:pt x="2746" y="7214"/>
                    <a:pt x="2720" y="7267"/>
                  </a:cubicBezTo>
                  <a:cubicBezTo>
                    <a:pt x="2976" y="7488"/>
                    <a:pt x="3064" y="7479"/>
                    <a:pt x="3285" y="7726"/>
                  </a:cubicBezTo>
                  <a:close/>
                  <a:moveTo>
                    <a:pt x="27372" y="1996"/>
                  </a:moveTo>
                  <a:cubicBezTo>
                    <a:pt x="27443" y="1943"/>
                    <a:pt x="27540" y="1907"/>
                    <a:pt x="27655" y="1898"/>
                  </a:cubicBezTo>
                  <a:cubicBezTo>
                    <a:pt x="27655" y="1916"/>
                    <a:pt x="27655" y="1934"/>
                    <a:pt x="27655" y="1960"/>
                  </a:cubicBezTo>
                  <a:cubicBezTo>
                    <a:pt x="27637" y="1969"/>
                    <a:pt x="27620" y="1960"/>
                    <a:pt x="27611" y="1943"/>
                  </a:cubicBezTo>
                  <a:cubicBezTo>
                    <a:pt x="27584" y="1943"/>
                    <a:pt x="27567" y="1951"/>
                    <a:pt x="27540" y="1951"/>
                  </a:cubicBezTo>
                  <a:cubicBezTo>
                    <a:pt x="27505" y="1969"/>
                    <a:pt x="27531" y="1969"/>
                    <a:pt x="27549" y="1978"/>
                  </a:cubicBezTo>
                  <a:cubicBezTo>
                    <a:pt x="27505" y="2013"/>
                    <a:pt x="27434" y="1996"/>
                    <a:pt x="27372" y="1996"/>
                  </a:cubicBezTo>
                  <a:close/>
                  <a:moveTo>
                    <a:pt x="16750" y="21598"/>
                  </a:moveTo>
                  <a:cubicBezTo>
                    <a:pt x="16697" y="21677"/>
                    <a:pt x="16582" y="21580"/>
                    <a:pt x="16494" y="21536"/>
                  </a:cubicBezTo>
                  <a:cubicBezTo>
                    <a:pt x="16556" y="21483"/>
                    <a:pt x="16671" y="21562"/>
                    <a:pt x="16750" y="21598"/>
                  </a:cubicBezTo>
                  <a:close/>
                  <a:moveTo>
                    <a:pt x="11488" y="2031"/>
                  </a:moveTo>
                  <a:cubicBezTo>
                    <a:pt x="11382" y="2084"/>
                    <a:pt x="11011" y="2110"/>
                    <a:pt x="10870" y="2049"/>
                  </a:cubicBezTo>
                  <a:cubicBezTo>
                    <a:pt x="10861" y="1943"/>
                    <a:pt x="10931" y="2049"/>
                    <a:pt x="11002" y="2049"/>
                  </a:cubicBezTo>
                  <a:cubicBezTo>
                    <a:pt x="11126" y="1996"/>
                    <a:pt x="11355" y="2031"/>
                    <a:pt x="11488" y="2031"/>
                  </a:cubicBezTo>
                  <a:close/>
                  <a:moveTo>
                    <a:pt x="5236" y="1934"/>
                  </a:moveTo>
                  <a:cubicBezTo>
                    <a:pt x="5104" y="1960"/>
                    <a:pt x="4927" y="1943"/>
                    <a:pt x="4662" y="1951"/>
                  </a:cubicBezTo>
                  <a:cubicBezTo>
                    <a:pt x="4821" y="1916"/>
                    <a:pt x="5095" y="1898"/>
                    <a:pt x="5236" y="1934"/>
                  </a:cubicBezTo>
                  <a:close/>
                  <a:moveTo>
                    <a:pt x="12441" y="21633"/>
                  </a:moveTo>
                  <a:cubicBezTo>
                    <a:pt x="12371" y="21677"/>
                    <a:pt x="12256" y="21633"/>
                    <a:pt x="12123" y="21553"/>
                  </a:cubicBezTo>
                  <a:cubicBezTo>
                    <a:pt x="12000" y="21465"/>
                    <a:pt x="11867" y="21350"/>
                    <a:pt x="11779" y="21271"/>
                  </a:cubicBezTo>
                  <a:cubicBezTo>
                    <a:pt x="11647" y="21165"/>
                    <a:pt x="11399" y="20997"/>
                    <a:pt x="11452" y="20909"/>
                  </a:cubicBezTo>
                  <a:cubicBezTo>
                    <a:pt x="11576" y="21077"/>
                    <a:pt x="11761" y="21244"/>
                    <a:pt x="11947" y="21359"/>
                  </a:cubicBezTo>
                  <a:cubicBezTo>
                    <a:pt x="12132" y="21483"/>
                    <a:pt x="12309" y="21571"/>
                    <a:pt x="12441" y="21633"/>
                  </a:cubicBezTo>
                  <a:close/>
                  <a:moveTo>
                    <a:pt x="17845" y="22613"/>
                  </a:moveTo>
                  <a:cubicBezTo>
                    <a:pt x="17774" y="22587"/>
                    <a:pt x="17748" y="22613"/>
                    <a:pt x="17669" y="22587"/>
                  </a:cubicBezTo>
                  <a:cubicBezTo>
                    <a:pt x="17651" y="22507"/>
                    <a:pt x="17642" y="22436"/>
                    <a:pt x="17660" y="22357"/>
                  </a:cubicBezTo>
                  <a:cubicBezTo>
                    <a:pt x="17774" y="22428"/>
                    <a:pt x="17872" y="22507"/>
                    <a:pt x="17845" y="22613"/>
                  </a:cubicBezTo>
                  <a:close/>
                  <a:moveTo>
                    <a:pt x="13360" y="22101"/>
                  </a:moveTo>
                  <a:cubicBezTo>
                    <a:pt x="13227" y="22119"/>
                    <a:pt x="12945" y="21960"/>
                    <a:pt x="12733" y="21889"/>
                  </a:cubicBezTo>
                  <a:cubicBezTo>
                    <a:pt x="12909" y="21889"/>
                    <a:pt x="13183" y="22048"/>
                    <a:pt x="13360" y="22101"/>
                  </a:cubicBezTo>
                  <a:close/>
                  <a:moveTo>
                    <a:pt x="10357" y="18490"/>
                  </a:moveTo>
                  <a:cubicBezTo>
                    <a:pt x="10402" y="18781"/>
                    <a:pt x="10490" y="19125"/>
                    <a:pt x="10569" y="19364"/>
                  </a:cubicBezTo>
                  <a:cubicBezTo>
                    <a:pt x="10428" y="19134"/>
                    <a:pt x="10375" y="18905"/>
                    <a:pt x="10340" y="18648"/>
                  </a:cubicBezTo>
                  <a:cubicBezTo>
                    <a:pt x="10313" y="18392"/>
                    <a:pt x="10296" y="18119"/>
                    <a:pt x="10252" y="17792"/>
                  </a:cubicBezTo>
                  <a:cubicBezTo>
                    <a:pt x="10269" y="17739"/>
                    <a:pt x="10287" y="17863"/>
                    <a:pt x="10304" y="18022"/>
                  </a:cubicBezTo>
                  <a:cubicBezTo>
                    <a:pt x="10322" y="18180"/>
                    <a:pt x="10340" y="18384"/>
                    <a:pt x="10357" y="18490"/>
                  </a:cubicBezTo>
                  <a:close/>
                  <a:moveTo>
                    <a:pt x="18057" y="22825"/>
                  </a:moveTo>
                  <a:lnTo>
                    <a:pt x="17633" y="22684"/>
                  </a:lnTo>
                  <a:cubicBezTo>
                    <a:pt x="17722" y="22692"/>
                    <a:pt x="18075" y="22710"/>
                    <a:pt x="18057" y="22825"/>
                  </a:cubicBezTo>
                  <a:close/>
                  <a:moveTo>
                    <a:pt x="19258" y="23152"/>
                  </a:moveTo>
                  <a:cubicBezTo>
                    <a:pt x="19178" y="23187"/>
                    <a:pt x="19099" y="23143"/>
                    <a:pt x="18993" y="23090"/>
                  </a:cubicBezTo>
                  <a:cubicBezTo>
                    <a:pt x="19081" y="23046"/>
                    <a:pt x="19161" y="23090"/>
                    <a:pt x="19258" y="23152"/>
                  </a:cubicBezTo>
                  <a:close/>
                  <a:moveTo>
                    <a:pt x="18569" y="22975"/>
                  </a:moveTo>
                  <a:cubicBezTo>
                    <a:pt x="18384" y="22966"/>
                    <a:pt x="18304" y="22887"/>
                    <a:pt x="18154" y="22807"/>
                  </a:cubicBezTo>
                  <a:cubicBezTo>
                    <a:pt x="18242" y="22781"/>
                    <a:pt x="18366" y="22816"/>
                    <a:pt x="18516" y="22869"/>
                  </a:cubicBezTo>
                  <a:cubicBezTo>
                    <a:pt x="18490" y="22913"/>
                    <a:pt x="18516" y="22940"/>
                    <a:pt x="18569" y="22975"/>
                  </a:cubicBezTo>
                  <a:close/>
                  <a:moveTo>
                    <a:pt x="14781" y="21068"/>
                  </a:moveTo>
                  <a:cubicBezTo>
                    <a:pt x="14613" y="20980"/>
                    <a:pt x="14596" y="21068"/>
                    <a:pt x="14463" y="21024"/>
                  </a:cubicBezTo>
                  <a:cubicBezTo>
                    <a:pt x="14419" y="20838"/>
                    <a:pt x="14190" y="20944"/>
                    <a:pt x="14092" y="20865"/>
                  </a:cubicBezTo>
                  <a:cubicBezTo>
                    <a:pt x="14128" y="20856"/>
                    <a:pt x="14154" y="20838"/>
                    <a:pt x="14163" y="20803"/>
                  </a:cubicBezTo>
                  <a:cubicBezTo>
                    <a:pt x="14243" y="20847"/>
                    <a:pt x="14454" y="20874"/>
                    <a:pt x="14446" y="20935"/>
                  </a:cubicBezTo>
                  <a:cubicBezTo>
                    <a:pt x="14552" y="20944"/>
                    <a:pt x="14834" y="20944"/>
                    <a:pt x="14781" y="21068"/>
                  </a:cubicBezTo>
                  <a:close/>
                  <a:moveTo>
                    <a:pt x="26887" y="9209"/>
                  </a:moveTo>
                  <a:cubicBezTo>
                    <a:pt x="26860" y="8918"/>
                    <a:pt x="26878" y="8627"/>
                    <a:pt x="26896" y="8274"/>
                  </a:cubicBezTo>
                  <a:cubicBezTo>
                    <a:pt x="26940" y="8512"/>
                    <a:pt x="26949" y="8803"/>
                    <a:pt x="26940" y="9112"/>
                  </a:cubicBezTo>
                  <a:cubicBezTo>
                    <a:pt x="26949" y="9192"/>
                    <a:pt x="26922" y="9201"/>
                    <a:pt x="26887" y="9209"/>
                  </a:cubicBezTo>
                  <a:close/>
                  <a:moveTo>
                    <a:pt x="16750" y="106"/>
                  </a:moveTo>
                  <a:lnTo>
                    <a:pt x="17059" y="106"/>
                  </a:lnTo>
                  <a:cubicBezTo>
                    <a:pt x="17050" y="150"/>
                    <a:pt x="16724" y="212"/>
                    <a:pt x="16750" y="106"/>
                  </a:cubicBezTo>
                  <a:close/>
                  <a:moveTo>
                    <a:pt x="29509" y="17209"/>
                  </a:moveTo>
                  <a:cubicBezTo>
                    <a:pt x="29553" y="17218"/>
                    <a:pt x="29589" y="17395"/>
                    <a:pt x="29589" y="17474"/>
                  </a:cubicBezTo>
                  <a:cubicBezTo>
                    <a:pt x="29589" y="17545"/>
                    <a:pt x="29571" y="17721"/>
                    <a:pt x="29509" y="17695"/>
                  </a:cubicBezTo>
                  <a:cubicBezTo>
                    <a:pt x="29545" y="17509"/>
                    <a:pt x="29500" y="17448"/>
                    <a:pt x="29509" y="17209"/>
                  </a:cubicBezTo>
                  <a:close/>
                  <a:moveTo>
                    <a:pt x="18922" y="115"/>
                  </a:moveTo>
                  <a:cubicBezTo>
                    <a:pt x="19011" y="159"/>
                    <a:pt x="19223" y="141"/>
                    <a:pt x="19408" y="150"/>
                  </a:cubicBezTo>
                  <a:cubicBezTo>
                    <a:pt x="19585" y="150"/>
                    <a:pt x="19832" y="106"/>
                    <a:pt x="19849" y="203"/>
                  </a:cubicBezTo>
                  <a:cubicBezTo>
                    <a:pt x="19558" y="168"/>
                    <a:pt x="18993" y="274"/>
                    <a:pt x="18922" y="115"/>
                  </a:cubicBezTo>
                  <a:close/>
                  <a:moveTo>
                    <a:pt x="29253" y="3920"/>
                  </a:moveTo>
                  <a:cubicBezTo>
                    <a:pt x="29280" y="3859"/>
                    <a:pt x="29289" y="3867"/>
                    <a:pt x="29297" y="3903"/>
                  </a:cubicBezTo>
                  <a:cubicBezTo>
                    <a:pt x="29306" y="3929"/>
                    <a:pt x="29306" y="3965"/>
                    <a:pt x="29306" y="3991"/>
                  </a:cubicBezTo>
                  <a:cubicBezTo>
                    <a:pt x="29306" y="4009"/>
                    <a:pt x="29306" y="4035"/>
                    <a:pt x="29306" y="4071"/>
                  </a:cubicBezTo>
                  <a:cubicBezTo>
                    <a:pt x="29315" y="4176"/>
                    <a:pt x="29306" y="4318"/>
                    <a:pt x="29333" y="4344"/>
                  </a:cubicBezTo>
                  <a:cubicBezTo>
                    <a:pt x="29297" y="4353"/>
                    <a:pt x="29306" y="4433"/>
                    <a:pt x="29306" y="4477"/>
                  </a:cubicBezTo>
                  <a:cubicBezTo>
                    <a:pt x="29253" y="4450"/>
                    <a:pt x="29244" y="4327"/>
                    <a:pt x="29253" y="4212"/>
                  </a:cubicBezTo>
                  <a:cubicBezTo>
                    <a:pt x="29262" y="4159"/>
                    <a:pt x="29262" y="4097"/>
                    <a:pt x="29262" y="4053"/>
                  </a:cubicBezTo>
                  <a:cubicBezTo>
                    <a:pt x="29271" y="4026"/>
                    <a:pt x="29271" y="4000"/>
                    <a:pt x="29262" y="3982"/>
                  </a:cubicBezTo>
                  <a:cubicBezTo>
                    <a:pt x="29262" y="3956"/>
                    <a:pt x="29262" y="3938"/>
                    <a:pt x="29253" y="3920"/>
                  </a:cubicBezTo>
                  <a:close/>
                  <a:moveTo>
                    <a:pt x="21660" y="424"/>
                  </a:moveTo>
                  <a:cubicBezTo>
                    <a:pt x="21774" y="424"/>
                    <a:pt x="21889" y="433"/>
                    <a:pt x="21880" y="503"/>
                  </a:cubicBezTo>
                  <a:cubicBezTo>
                    <a:pt x="21748" y="503"/>
                    <a:pt x="21633" y="503"/>
                    <a:pt x="21660" y="424"/>
                  </a:cubicBezTo>
                  <a:close/>
                  <a:moveTo>
                    <a:pt x="18604" y="344"/>
                  </a:moveTo>
                  <a:cubicBezTo>
                    <a:pt x="18587" y="274"/>
                    <a:pt x="18843" y="371"/>
                    <a:pt x="18825" y="300"/>
                  </a:cubicBezTo>
                  <a:cubicBezTo>
                    <a:pt x="18861" y="362"/>
                    <a:pt x="19170" y="274"/>
                    <a:pt x="19134" y="380"/>
                  </a:cubicBezTo>
                  <a:cubicBezTo>
                    <a:pt x="18940" y="380"/>
                    <a:pt x="18825" y="336"/>
                    <a:pt x="18604" y="344"/>
                  </a:cubicBezTo>
                  <a:close/>
                  <a:moveTo>
                    <a:pt x="17183" y="327"/>
                  </a:moveTo>
                  <a:cubicBezTo>
                    <a:pt x="17386" y="309"/>
                    <a:pt x="17430" y="389"/>
                    <a:pt x="17580" y="406"/>
                  </a:cubicBezTo>
                  <a:cubicBezTo>
                    <a:pt x="17571" y="415"/>
                    <a:pt x="17130" y="442"/>
                    <a:pt x="17183" y="327"/>
                  </a:cubicBezTo>
                  <a:close/>
                  <a:moveTo>
                    <a:pt x="18728" y="450"/>
                  </a:moveTo>
                  <a:cubicBezTo>
                    <a:pt x="18878" y="459"/>
                    <a:pt x="19046" y="450"/>
                    <a:pt x="19037" y="539"/>
                  </a:cubicBezTo>
                  <a:cubicBezTo>
                    <a:pt x="18967" y="494"/>
                    <a:pt x="18710" y="547"/>
                    <a:pt x="18728" y="450"/>
                  </a:cubicBezTo>
                  <a:close/>
                  <a:moveTo>
                    <a:pt x="19302" y="539"/>
                  </a:moveTo>
                  <a:cubicBezTo>
                    <a:pt x="19337" y="450"/>
                    <a:pt x="19125" y="503"/>
                    <a:pt x="19178" y="406"/>
                  </a:cubicBezTo>
                  <a:cubicBezTo>
                    <a:pt x="19320" y="406"/>
                    <a:pt x="19320" y="494"/>
                    <a:pt x="19479" y="494"/>
                  </a:cubicBezTo>
                  <a:cubicBezTo>
                    <a:pt x="19470" y="539"/>
                    <a:pt x="19408" y="547"/>
                    <a:pt x="19302" y="539"/>
                  </a:cubicBezTo>
                  <a:close/>
                  <a:moveTo>
                    <a:pt x="26957" y="11382"/>
                  </a:moveTo>
                  <a:cubicBezTo>
                    <a:pt x="26860" y="11293"/>
                    <a:pt x="26905" y="11037"/>
                    <a:pt x="26905" y="10887"/>
                  </a:cubicBezTo>
                  <a:cubicBezTo>
                    <a:pt x="26905" y="10481"/>
                    <a:pt x="26905" y="10145"/>
                    <a:pt x="26913" y="9783"/>
                  </a:cubicBezTo>
                  <a:cubicBezTo>
                    <a:pt x="26913" y="9598"/>
                    <a:pt x="26816" y="9360"/>
                    <a:pt x="26940" y="9298"/>
                  </a:cubicBezTo>
                  <a:cubicBezTo>
                    <a:pt x="26878" y="9651"/>
                    <a:pt x="26966" y="10031"/>
                    <a:pt x="26957" y="10401"/>
                  </a:cubicBezTo>
                  <a:cubicBezTo>
                    <a:pt x="26957" y="10693"/>
                    <a:pt x="26940" y="11020"/>
                    <a:pt x="26957" y="11382"/>
                  </a:cubicBezTo>
                  <a:close/>
                  <a:moveTo>
                    <a:pt x="26905" y="7523"/>
                  </a:moveTo>
                  <a:cubicBezTo>
                    <a:pt x="26896" y="7435"/>
                    <a:pt x="26869" y="7196"/>
                    <a:pt x="26905" y="7081"/>
                  </a:cubicBezTo>
                  <a:cubicBezTo>
                    <a:pt x="26984" y="7187"/>
                    <a:pt x="26940" y="7382"/>
                    <a:pt x="26905" y="7523"/>
                  </a:cubicBezTo>
                  <a:close/>
                  <a:moveTo>
                    <a:pt x="26949" y="4954"/>
                  </a:moveTo>
                  <a:cubicBezTo>
                    <a:pt x="26905" y="4883"/>
                    <a:pt x="26905" y="4759"/>
                    <a:pt x="26896" y="4636"/>
                  </a:cubicBezTo>
                  <a:cubicBezTo>
                    <a:pt x="26993" y="4609"/>
                    <a:pt x="26922" y="4848"/>
                    <a:pt x="26949" y="4954"/>
                  </a:cubicBezTo>
                  <a:close/>
                  <a:moveTo>
                    <a:pt x="26931" y="6993"/>
                  </a:moveTo>
                  <a:cubicBezTo>
                    <a:pt x="26825" y="7002"/>
                    <a:pt x="26887" y="6508"/>
                    <a:pt x="26905" y="6410"/>
                  </a:cubicBezTo>
                  <a:cubicBezTo>
                    <a:pt x="26966" y="6516"/>
                    <a:pt x="26913" y="6808"/>
                    <a:pt x="26931" y="6993"/>
                  </a:cubicBezTo>
                  <a:close/>
                  <a:moveTo>
                    <a:pt x="27010" y="14710"/>
                  </a:moveTo>
                  <a:cubicBezTo>
                    <a:pt x="26949" y="14569"/>
                    <a:pt x="26984" y="14454"/>
                    <a:pt x="26993" y="14260"/>
                  </a:cubicBezTo>
                  <a:cubicBezTo>
                    <a:pt x="27046" y="14322"/>
                    <a:pt x="26993" y="14569"/>
                    <a:pt x="27010" y="14710"/>
                  </a:cubicBezTo>
                  <a:close/>
                  <a:moveTo>
                    <a:pt x="27125" y="18260"/>
                  </a:moveTo>
                  <a:cubicBezTo>
                    <a:pt x="27037" y="18207"/>
                    <a:pt x="27099" y="18101"/>
                    <a:pt x="27099" y="17986"/>
                  </a:cubicBezTo>
                  <a:cubicBezTo>
                    <a:pt x="27081" y="17607"/>
                    <a:pt x="27055" y="17077"/>
                    <a:pt x="27055" y="16706"/>
                  </a:cubicBezTo>
                  <a:cubicBezTo>
                    <a:pt x="27196" y="16768"/>
                    <a:pt x="27099" y="16988"/>
                    <a:pt x="27108" y="17103"/>
                  </a:cubicBezTo>
                  <a:cubicBezTo>
                    <a:pt x="27108" y="17421"/>
                    <a:pt x="27125" y="17748"/>
                    <a:pt x="27125" y="18260"/>
                  </a:cubicBezTo>
                  <a:close/>
                  <a:moveTo>
                    <a:pt x="26949" y="11956"/>
                  </a:moveTo>
                  <a:cubicBezTo>
                    <a:pt x="26860" y="11903"/>
                    <a:pt x="26887" y="11417"/>
                    <a:pt x="26957" y="11470"/>
                  </a:cubicBezTo>
                  <a:cubicBezTo>
                    <a:pt x="26922" y="11593"/>
                    <a:pt x="26966" y="11735"/>
                    <a:pt x="26949" y="11956"/>
                  </a:cubicBezTo>
                  <a:close/>
                  <a:moveTo>
                    <a:pt x="27019" y="14172"/>
                  </a:moveTo>
                  <a:cubicBezTo>
                    <a:pt x="26940" y="14172"/>
                    <a:pt x="26957" y="13960"/>
                    <a:pt x="26993" y="13907"/>
                  </a:cubicBezTo>
                  <a:cubicBezTo>
                    <a:pt x="27046" y="13916"/>
                    <a:pt x="27002" y="14092"/>
                    <a:pt x="27019" y="14172"/>
                  </a:cubicBezTo>
                  <a:close/>
                  <a:moveTo>
                    <a:pt x="12706" y="115"/>
                  </a:moveTo>
                  <a:cubicBezTo>
                    <a:pt x="12803" y="62"/>
                    <a:pt x="13077" y="115"/>
                    <a:pt x="13245" y="97"/>
                  </a:cubicBezTo>
                  <a:cubicBezTo>
                    <a:pt x="13148" y="159"/>
                    <a:pt x="12874" y="106"/>
                    <a:pt x="12706" y="115"/>
                  </a:cubicBezTo>
                  <a:close/>
                  <a:moveTo>
                    <a:pt x="8309" y="12159"/>
                  </a:moveTo>
                  <a:cubicBezTo>
                    <a:pt x="8238" y="12141"/>
                    <a:pt x="8150" y="12035"/>
                    <a:pt x="8079" y="12008"/>
                  </a:cubicBezTo>
                  <a:cubicBezTo>
                    <a:pt x="8071" y="12035"/>
                    <a:pt x="8062" y="12070"/>
                    <a:pt x="8097" y="12106"/>
                  </a:cubicBezTo>
                  <a:cubicBezTo>
                    <a:pt x="7973" y="12123"/>
                    <a:pt x="8097" y="12017"/>
                    <a:pt x="8000" y="11956"/>
                  </a:cubicBezTo>
                  <a:cubicBezTo>
                    <a:pt x="8088" y="11982"/>
                    <a:pt x="8274" y="12061"/>
                    <a:pt x="8309" y="12159"/>
                  </a:cubicBezTo>
                  <a:close/>
                  <a:moveTo>
                    <a:pt x="8927" y="12953"/>
                  </a:moveTo>
                  <a:cubicBezTo>
                    <a:pt x="8795" y="13015"/>
                    <a:pt x="8768" y="12838"/>
                    <a:pt x="8697" y="12724"/>
                  </a:cubicBezTo>
                  <a:cubicBezTo>
                    <a:pt x="8768" y="12715"/>
                    <a:pt x="8856" y="12891"/>
                    <a:pt x="8927" y="12953"/>
                  </a:cubicBezTo>
                  <a:close/>
                  <a:moveTo>
                    <a:pt x="7770" y="12097"/>
                  </a:moveTo>
                  <a:cubicBezTo>
                    <a:pt x="7682" y="12000"/>
                    <a:pt x="7594" y="11903"/>
                    <a:pt x="7656" y="11850"/>
                  </a:cubicBezTo>
                  <a:cubicBezTo>
                    <a:pt x="7629" y="11911"/>
                    <a:pt x="7876" y="12061"/>
                    <a:pt x="7770" y="12097"/>
                  </a:cubicBezTo>
                  <a:close/>
                  <a:moveTo>
                    <a:pt x="8486" y="12794"/>
                  </a:moveTo>
                  <a:cubicBezTo>
                    <a:pt x="8388" y="12794"/>
                    <a:pt x="8318" y="12609"/>
                    <a:pt x="8309" y="12556"/>
                  </a:cubicBezTo>
                  <a:cubicBezTo>
                    <a:pt x="8238" y="12476"/>
                    <a:pt x="8185" y="12485"/>
                    <a:pt x="8168" y="12388"/>
                  </a:cubicBezTo>
                  <a:cubicBezTo>
                    <a:pt x="8318" y="12450"/>
                    <a:pt x="8424" y="12697"/>
                    <a:pt x="8486" y="12794"/>
                  </a:cubicBezTo>
                  <a:close/>
                  <a:moveTo>
                    <a:pt x="7956" y="11991"/>
                  </a:moveTo>
                  <a:cubicBezTo>
                    <a:pt x="7885" y="12000"/>
                    <a:pt x="7859" y="11894"/>
                    <a:pt x="7797" y="11850"/>
                  </a:cubicBezTo>
                  <a:cubicBezTo>
                    <a:pt x="7770" y="11832"/>
                    <a:pt x="7735" y="11858"/>
                    <a:pt x="7726" y="11850"/>
                  </a:cubicBezTo>
                  <a:cubicBezTo>
                    <a:pt x="7673" y="11805"/>
                    <a:pt x="7700" y="11770"/>
                    <a:pt x="7656" y="11735"/>
                  </a:cubicBezTo>
                  <a:cubicBezTo>
                    <a:pt x="7629" y="11708"/>
                    <a:pt x="7497" y="11717"/>
                    <a:pt x="7426" y="11593"/>
                  </a:cubicBezTo>
                  <a:cubicBezTo>
                    <a:pt x="7461" y="11514"/>
                    <a:pt x="7523" y="11638"/>
                    <a:pt x="7585" y="11691"/>
                  </a:cubicBezTo>
                  <a:cubicBezTo>
                    <a:pt x="7629" y="11620"/>
                    <a:pt x="7735" y="11691"/>
                    <a:pt x="7656" y="11567"/>
                  </a:cubicBezTo>
                  <a:cubicBezTo>
                    <a:pt x="7762" y="11549"/>
                    <a:pt x="7691" y="11655"/>
                    <a:pt x="7717" y="11682"/>
                  </a:cubicBezTo>
                  <a:cubicBezTo>
                    <a:pt x="7753" y="11726"/>
                    <a:pt x="7762" y="11664"/>
                    <a:pt x="7788" y="11682"/>
                  </a:cubicBezTo>
                  <a:cubicBezTo>
                    <a:pt x="7850" y="11717"/>
                    <a:pt x="7859" y="11858"/>
                    <a:pt x="7965" y="11929"/>
                  </a:cubicBezTo>
                  <a:cubicBezTo>
                    <a:pt x="7938" y="11938"/>
                    <a:pt x="7938" y="11964"/>
                    <a:pt x="7956" y="11991"/>
                  </a:cubicBezTo>
                  <a:close/>
                  <a:moveTo>
                    <a:pt x="6322" y="10296"/>
                  </a:moveTo>
                  <a:cubicBezTo>
                    <a:pt x="6181" y="10154"/>
                    <a:pt x="6084" y="10198"/>
                    <a:pt x="5934" y="10013"/>
                  </a:cubicBezTo>
                  <a:cubicBezTo>
                    <a:pt x="5987" y="9978"/>
                    <a:pt x="5925" y="9933"/>
                    <a:pt x="5881" y="9889"/>
                  </a:cubicBezTo>
                  <a:cubicBezTo>
                    <a:pt x="6031" y="9872"/>
                    <a:pt x="6207" y="10031"/>
                    <a:pt x="6252" y="10198"/>
                  </a:cubicBezTo>
                  <a:cubicBezTo>
                    <a:pt x="6296" y="10145"/>
                    <a:pt x="6252" y="10084"/>
                    <a:pt x="6349" y="10101"/>
                  </a:cubicBezTo>
                  <a:cubicBezTo>
                    <a:pt x="6207" y="9986"/>
                    <a:pt x="5854" y="9686"/>
                    <a:pt x="5916" y="9545"/>
                  </a:cubicBezTo>
                  <a:cubicBezTo>
                    <a:pt x="6049" y="9660"/>
                    <a:pt x="6057" y="9757"/>
                    <a:pt x="6172" y="9872"/>
                  </a:cubicBezTo>
                  <a:cubicBezTo>
                    <a:pt x="6199" y="9907"/>
                    <a:pt x="6331" y="9907"/>
                    <a:pt x="6260" y="9836"/>
                  </a:cubicBezTo>
                  <a:cubicBezTo>
                    <a:pt x="6508" y="9951"/>
                    <a:pt x="6764" y="10357"/>
                    <a:pt x="6967" y="10481"/>
                  </a:cubicBezTo>
                  <a:cubicBezTo>
                    <a:pt x="6843" y="10499"/>
                    <a:pt x="6702" y="10331"/>
                    <a:pt x="6622" y="10287"/>
                  </a:cubicBezTo>
                  <a:cubicBezTo>
                    <a:pt x="6561" y="10304"/>
                    <a:pt x="6649" y="10472"/>
                    <a:pt x="6702" y="10446"/>
                  </a:cubicBezTo>
                  <a:cubicBezTo>
                    <a:pt x="6764" y="10596"/>
                    <a:pt x="6552" y="10366"/>
                    <a:pt x="6490" y="10304"/>
                  </a:cubicBezTo>
                  <a:cubicBezTo>
                    <a:pt x="6464" y="10216"/>
                    <a:pt x="6552" y="10260"/>
                    <a:pt x="6614" y="10243"/>
                  </a:cubicBezTo>
                  <a:cubicBezTo>
                    <a:pt x="6481" y="10137"/>
                    <a:pt x="6455" y="10057"/>
                    <a:pt x="6358" y="9969"/>
                  </a:cubicBezTo>
                  <a:cubicBezTo>
                    <a:pt x="6269" y="10022"/>
                    <a:pt x="6419" y="10101"/>
                    <a:pt x="6419" y="10137"/>
                  </a:cubicBezTo>
                  <a:cubicBezTo>
                    <a:pt x="6428" y="10145"/>
                    <a:pt x="6349" y="10128"/>
                    <a:pt x="6358" y="10145"/>
                  </a:cubicBezTo>
                  <a:cubicBezTo>
                    <a:pt x="6366" y="10181"/>
                    <a:pt x="6472" y="10243"/>
                    <a:pt x="6393" y="10287"/>
                  </a:cubicBezTo>
                  <a:cubicBezTo>
                    <a:pt x="6358" y="10260"/>
                    <a:pt x="6349" y="10287"/>
                    <a:pt x="6322" y="10296"/>
                  </a:cubicBezTo>
                  <a:close/>
                  <a:moveTo>
                    <a:pt x="7656" y="12247"/>
                  </a:moveTo>
                  <a:cubicBezTo>
                    <a:pt x="7523" y="12132"/>
                    <a:pt x="7364" y="12070"/>
                    <a:pt x="7241" y="11982"/>
                  </a:cubicBezTo>
                  <a:cubicBezTo>
                    <a:pt x="7143" y="11920"/>
                    <a:pt x="7232" y="11911"/>
                    <a:pt x="7126" y="11858"/>
                  </a:cubicBezTo>
                  <a:cubicBezTo>
                    <a:pt x="6914" y="11752"/>
                    <a:pt x="6649" y="11496"/>
                    <a:pt x="6331" y="11196"/>
                  </a:cubicBezTo>
                  <a:cubicBezTo>
                    <a:pt x="6322" y="11143"/>
                    <a:pt x="6260" y="11073"/>
                    <a:pt x="6269" y="11028"/>
                  </a:cubicBezTo>
                  <a:cubicBezTo>
                    <a:pt x="6349" y="10931"/>
                    <a:pt x="6481" y="11143"/>
                    <a:pt x="6490" y="10984"/>
                  </a:cubicBezTo>
                  <a:cubicBezTo>
                    <a:pt x="6622" y="11055"/>
                    <a:pt x="6605" y="11126"/>
                    <a:pt x="6737" y="11205"/>
                  </a:cubicBezTo>
                  <a:cubicBezTo>
                    <a:pt x="6817" y="11126"/>
                    <a:pt x="6622" y="10975"/>
                    <a:pt x="6508" y="10852"/>
                  </a:cubicBezTo>
                  <a:cubicBezTo>
                    <a:pt x="6543" y="10816"/>
                    <a:pt x="6587" y="10852"/>
                    <a:pt x="6614" y="10808"/>
                  </a:cubicBezTo>
                  <a:cubicBezTo>
                    <a:pt x="6693" y="11028"/>
                    <a:pt x="6940" y="11161"/>
                    <a:pt x="7135" y="11399"/>
                  </a:cubicBezTo>
                  <a:cubicBezTo>
                    <a:pt x="7108" y="11452"/>
                    <a:pt x="7064" y="11390"/>
                    <a:pt x="7011" y="11337"/>
                  </a:cubicBezTo>
                  <a:cubicBezTo>
                    <a:pt x="6931" y="11284"/>
                    <a:pt x="6870" y="11302"/>
                    <a:pt x="6799" y="11311"/>
                  </a:cubicBezTo>
                  <a:cubicBezTo>
                    <a:pt x="6843" y="11470"/>
                    <a:pt x="6905" y="11390"/>
                    <a:pt x="6984" y="11426"/>
                  </a:cubicBezTo>
                  <a:cubicBezTo>
                    <a:pt x="7205" y="11673"/>
                    <a:pt x="7338" y="11947"/>
                    <a:pt x="7576" y="12088"/>
                  </a:cubicBezTo>
                  <a:cubicBezTo>
                    <a:pt x="7576" y="12132"/>
                    <a:pt x="7603" y="12185"/>
                    <a:pt x="7656" y="12247"/>
                  </a:cubicBezTo>
                  <a:close/>
                  <a:moveTo>
                    <a:pt x="7073" y="11682"/>
                  </a:moveTo>
                  <a:cubicBezTo>
                    <a:pt x="7090" y="11646"/>
                    <a:pt x="7037" y="11593"/>
                    <a:pt x="7029" y="11549"/>
                  </a:cubicBezTo>
                  <a:cubicBezTo>
                    <a:pt x="6931" y="11602"/>
                    <a:pt x="7082" y="11717"/>
                    <a:pt x="7161" y="11823"/>
                  </a:cubicBezTo>
                  <a:cubicBezTo>
                    <a:pt x="7364" y="12035"/>
                    <a:pt x="7170" y="11761"/>
                    <a:pt x="7073" y="11682"/>
                  </a:cubicBezTo>
                  <a:close/>
                  <a:moveTo>
                    <a:pt x="6552" y="10587"/>
                  </a:moveTo>
                  <a:cubicBezTo>
                    <a:pt x="6578" y="10578"/>
                    <a:pt x="6622" y="10631"/>
                    <a:pt x="6640" y="10613"/>
                  </a:cubicBezTo>
                  <a:cubicBezTo>
                    <a:pt x="6684" y="10569"/>
                    <a:pt x="6525" y="10481"/>
                    <a:pt x="6490" y="10419"/>
                  </a:cubicBezTo>
                  <a:cubicBezTo>
                    <a:pt x="6472" y="10437"/>
                    <a:pt x="6508" y="10472"/>
                    <a:pt x="6525" y="10499"/>
                  </a:cubicBezTo>
                  <a:cubicBezTo>
                    <a:pt x="6481" y="10569"/>
                    <a:pt x="6366" y="10499"/>
                    <a:pt x="6508" y="10631"/>
                  </a:cubicBezTo>
                  <a:cubicBezTo>
                    <a:pt x="6393" y="10613"/>
                    <a:pt x="6393" y="10578"/>
                    <a:pt x="6313" y="10481"/>
                  </a:cubicBezTo>
                  <a:cubicBezTo>
                    <a:pt x="6296" y="10454"/>
                    <a:pt x="6402" y="10516"/>
                    <a:pt x="6393" y="10516"/>
                  </a:cubicBezTo>
                  <a:cubicBezTo>
                    <a:pt x="6419" y="10507"/>
                    <a:pt x="6225" y="10357"/>
                    <a:pt x="6190" y="10322"/>
                  </a:cubicBezTo>
                  <a:cubicBezTo>
                    <a:pt x="6216" y="10269"/>
                    <a:pt x="6269" y="10322"/>
                    <a:pt x="6313" y="10366"/>
                  </a:cubicBezTo>
                  <a:cubicBezTo>
                    <a:pt x="6472" y="10366"/>
                    <a:pt x="6640" y="10446"/>
                    <a:pt x="6834" y="10658"/>
                  </a:cubicBezTo>
                  <a:cubicBezTo>
                    <a:pt x="6808" y="10658"/>
                    <a:pt x="6773" y="10658"/>
                    <a:pt x="6755" y="10684"/>
                  </a:cubicBezTo>
                  <a:cubicBezTo>
                    <a:pt x="6834" y="10719"/>
                    <a:pt x="6896" y="10649"/>
                    <a:pt x="7002" y="10790"/>
                  </a:cubicBezTo>
                  <a:cubicBezTo>
                    <a:pt x="6940" y="10825"/>
                    <a:pt x="6931" y="10878"/>
                    <a:pt x="7011" y="10949"/>
                  </a:cubicBezTo>
                  <a:cubicBezTo>
                    <a:pt x="6870" y="11028"/>
                    <a:pt x="6764" y="10825"/>
                    <a:pt x="6622" y="10746"/>
                  </a:cubicBezTo>
                  <a:cubicBezTo>
                    <a:pt x="6675" y="10693"/>
                    <a:pt x="6711" y="10755"/>
                    <a:pt x="6702" y="10666"/>
                  </a:cubicBezTo>
                  <a:cubicBezTo>
                    <a:pt x="6649" y="10631"/>
                    <a:pt x="6614" y="10702"/>
                    <a:pt x="6552" y="10587"/>
                  </a:cubicBezTo>
                  <a:close/>
                  <a:moveTo>
                    <a:pt x="9148" y="12936"/>
                  </a:moveTo>
                  <a:cubicBezTo>
                    <a:pt x="9112" y="12953"/>
                    <a:pt x="9068" y="12847"/>
                    <a:pt x="9033" y="12874"/>
                  </a:cubicBezTo>
                  <a:cubicBezTo>
                    <a:pt x="8971" y="12794"/>
                    <a:pt x="8883" y="12697"/>
                    <a:pt x="8821" y="12627"/>
                  </a:cubicBezTo>
                  <a:cubicBezTo>
                    <a:pt x="8733" y="12512"/>
                    <a:pt x="8609" y="12379"/>
                    <a:pt x="8662" y="12318"/>
                  </a:cubicBezTo>
                  <a:cubicBezTo>
                    <a:pt x="8742" y="12388"/>
                    <a:pt x="8689" y="12423"/>
                    <a:pt x="8786" y="12494"/>
                  </a:cubicBezTo>
                  <a:lnTo>
                    <a:pt x="8848" y="12441"/>
                  </a:lnTo>
                  <a:cubicBezTo>
                    <a:pt x="8830" y="12300"/>
                    <a:pt x="8689" y="12247"/>
                    <a:pt x="8547" y="12070"/>
                  </a:cubicBezTo>
                  <a:cubicBezTo>
                    <a:pt x="8592" y="11964"/>
                    <a:pt x="8671" y="12141"/>
                    <a:pt x="8733" y="12203"/>
                  </a:cubicBezTo>
                  <a:cubicBezTo>
                    <a:pt x="8786" y="12247"/>
                    <a:pt x="8874" y="12282"/>
                    <a:pt x="8918" y="12326"/>
                  </a:cubicBezTo>
                  <a:cubicBezTo>
                    <a:pt x="9077" y="12476"/>
                    <a:pt x="9192" y="12662"/>
                    <a:pt x="9307" y="12759"/>
                  </a:cubicBezTo>
                  <a:cubicBezTo>
                    <a:pt x="9316" y="12874"/>
                    <a:pt x="9236" y="12741"/>
                    <a:pt x="9174" y="12812"/>
                  </a:cubicBezTo>
                  <a:cubicBezTo>
                    <a:pt x="9245" y="12715"/>
                    <a:pt x="9033" y="12485"/>
                    <a:pt x="8901" y="12397"/>
                  </a:cubicBezTo>
                  <a:cubicBezTo>
                    <a:pt x="8865" y="12468"/>
                    <a:pt x="8883" y="12565"/>
                    <a:pt x="8962" y="12671"/>
                  </a:cubicBezTo>
                  <a:cubicBezTo>
                    <a:pt x="9033" y="12644"/>
                    <a:pt x="9024" y="12600"/>
                    <a:pt x="8945" y="12529"/>
                  </a:cubicBezTo>
                  <a:cubicBezTo>
                    <a:pt x="9104" y="12600"/>
                    <a:pt x="9059" y="12812"/>
                    <a:pt x="9148" y="12936"/>
                  </a:cubicBezTo>
                  <a:close/>
                  <a:moveTo>
                    <a:pt x="5845" y="9933"/>
                  </a:moveTo>
                  <a:cubicBezTo>
                    <a:pt x="5642" y="9916"/>
                    <a:pt x="5731" y="9766"/>
                    <a:pt x="5519" y="9624"/>
                  </a:cubicBezTo>
                  <a:cubicBezTo>
                    <a:pt x="5634" y="9766"/>
                    <a:pt x="5528" y="9748"/>
                    <a:pt x="5386" y="9660"/>
                  </a:cubicBezTo>
                  <a:cubicBezTo>
                    <a:pt x="5492" y="9571"/>
                    <a:pt x="5289" y="9527"/>
                    <a:pt x="5280" y="9404"/>
                  </a:cubicBezTo>
                  <a:cubicBezTo>
                    <a:pt x="5316" y="9404"/>
                    <a:pt x="5475" y="9448"/>
                    <a:pt x="5333" y="9342"/>
                  </a:cubicBezTo>
                  <a:cubicBezTo>
                    <a:pt x="5422" y="9280"/>
                    <a:pt x="5510" y="9457"/>
                    <a:pt x="5607" y="9527"/>
                  </a:cubicBezTo>
                  <a:cubicBezTo>
                    <a:pt x="5545" y="9554"/>
                    <a:pt x="5422" y="9404"/>
                    <a:pt x="5395" y="9527"/>
                  </a:cubicBezTo>
                  <a:cubicBezTo>
                    <a:pt x="5422" y="9545"/>
                    <a:pt x="5439" y="9518"/>
                    <a:pt x="5457" y="9510"/>
                  </a:cubicBezTo>
                  <a:lnTo>
                    <a:pt x="5678" y="9686"/>
                  </a:lnTo>
                  <a:cubicBezTo>
                    <a:pt x="5731" y="9730"/>
                    <a:pt x="5713" y="9554"/>
                    <a:pt x="5845" y="9686"/>
                  </a:cubicBezTo>
                  <a:cubicBezTo>
                    <a:pt x="5854" y="9801"/>
                    <a:pt x="5598" y="9730"/>
                    <a:pt x="5845" y="9933"/>
                  </a:cubicBezTo>
                  <a:close/>
                  <a:moveTo>
                    <a:pt x="9483" y="13916"/>
                  </a:moveTo>
                  <a:cubicBezTo>
                    <a:pt x="9510" y="14013"/>
                    <a:pt x="9439" y="14004"/>
                    <a:pt x="9519" y="14083"/>
                  </a:cubicBezTo>
                  <a:cubicBezTo>
                    <a:pt x="9430" y="14128"/>
                    <a:pt x="9422" y="13925"/>
                    <a:pt x="9483" y="13916"/>
                  </a:cubicBezTo>
                  <a:close/>
                  <a:moveTo>
                    <a:pt x="26207" y="31240"/>
                  </a:moveTo>
                  <a:cubicBezTo>
                    <a:pt x="26322" y="31196"/>
                    <a:pt x="26595" y="31293"/>
                    <a:pt x="26781" y="31284"/>
                  </a:cubicBezTo>
                  <a:cubicBezTo>
                    <a:pt x="26728" y="31310"/>
                    <a:pt x="26622" y="31310"/>
                    <a:pt x="26516" y="31293"/>
                  </a:cubicBezTo>
                  <a:cubicBezTo>
                    <a:pt x="26410" y="31275"/>
                    <a:pt x="26295" y="31249"/>
                    <a:pt x="26207" y="31240"/>
                  </a:cubicBezTo>
                  <a:close/>
                  <a:moveTo>
                    <a:pt x="9545" y="13925"/>
                  </a:moveTo>
                  <a:cubicBezTo>
                    <a:pt x="9483" y="13880"/>
                    <a:pt x="9439" y="13819"/>
                    <a:pt x="9360" y="13845"/>
                  </a:cubicBezTo>
                  <a:cubicBezTo>
                    <a:pt x="9324" y="13757"/>
                    <a:pt x="9245" y="13651"/>
                    <a:pt x="9316" y="13598"/>
                  </a:cubicBezTo>
                  <a:cubicBezTo>
                    <a:pt x="9307" y="13677"/>
                    <a:pt x="9395" y="13783"/>
                    <a:pt x="9448" y="13836"/>
                  </a:cubicBezTo>
                  <a:cubicBezTo>
                    <a:pt x="9466" y="13827"/>
                    <a:pt x="9448" y="13792"/>
                    <a:pt x="9439" y="13774"/>
                  </a:cubicBezTo>
                  <a:cubicBezTo>
                    <a:pt x="9501" y="13774"/>
                    <a:pt x="9563" y="13863"/>
                    <a:pt x="9545" y="13925"/>
                  </a:cubicBezTo>
                  <a:close/>
                  <a:moveTo>
                    <a:pt x="26843" y="32635"/>
                  </a:moveTo>
                  <a:cubicBezTo>
                    <a:pt x="26825" y="32679"/>
                    <a:pt x="26737" y="32697"/>
                    <a:pt x="26604" y="32679"/>
                  </a:cubicBezTo>
                  <a:cubicBezTo>
                    <a:pt x="26587" y="32750"/>
                    <a:pt x="26701" y="32741"/>
                    <a:pt x="26595" y="32785"/>
                  </a:cubicBezTo>
                  <a:cubicBezTo>
                    <a:pt x="26534" y="32794"/>
                    <a:pt x="26481" y="32794"/>
                    <a:pt x="26419" y="32794"/>
                  </a:cubicBezTo>
                  <a:cubicBezTo>
                    <a:pt x="26357" y="32794"/>
                    <a:pt x="26304" y="32794"/>
                    <a:pt x="26242" y="32785"/>
                  </a:cubicBezTo>
                  <a:cubicBezTo>
                    <a:pt x="26119" y="32767"/>
                    <a:pt x="25995" y="32758"/>
                    <a:pt x="25871" y="32741"/>
                  </a:cubicBezTo>
                  <a:cubicBezTo>
                    <a:pt x="25686" y="32714"/>
                    <a:pt x="25492" y="32688"/>
                    <a:pt x="25297" y="32644"/>
                  </a:cubicBezTo>
                  <a:cubicBezTo>
                    <a:pt x="25209" y="32626"/>
                    <a:pt x="25103" y="32608"/>
                    <a:pt x="25015" y="32573"/>
                  </a:cubicBezTo>
                  <a:cubicBezTo>
                    <a:pt x="24918" y="32547"/>
                    <a:pt x="24821" y="32520"/>
                    <a:pt x="24724" y="32485"/>
                  </a:cubicBezTo>
                  <a:cubicBezTo>
                    <a:pt x="24644" y="32449"/>
                    <a:pt x="24591" y="32396"/>
                    <a:pt x="24573" y="32388"/>
                  </a:cubicBezTo>
                  <a:cubicBezTo>
                    <a:pt x="24044" y="32158"/>
                    <a:pt x="23505" y="31946"/>
                    <a:pt x="23037" y="31619"/>
                  </a:cubicBezTo>
                  <a:cubicBezTo>
                    <a:pt x="22958" y="31566"/>
                    <a:pt x="22878" y="31452"/>
                    <a:pt x="22790" y="31390"/>
                  </a:cubicBezTo>
                  <a:cubicBezTo>
                    <a:pt x="22737" y="31354"/>
                    <a:pt x="22631" y="31328"/>
                    <a:pt x="22587" y="31284"/>
                  </a:cubicBezTo>
                  <a:cubicBezTo>
                    <a:pt x="22516" y="31222"/>
                    <a:pt x="22454" y="31125"/>
                    <a:pt x="22392" y="31072"/>
                  </a:cubicBezTo>
                  <a:cubicBezTo>
                    <a:pt x="22313" y="31010"/>
                    <a:pt x="22242" y="30931"/>
                    <a:pt x="22163" y="30860"/>
                  </a:cubicBezTo>
                  <a:cubicBezTo>
                    <a:pt x="22083" y="30789"/>
                    <a:pt x="22004" y="30710"/>
                    <a:pt x="21925" y="30622"/>
                  </a:cubicBezTo>
                  <a:cubicBezTo>
                    <a:pt x="21845" y="30542"/>
                    <a:pt x="21766" y="30463"/>
                    <a:pt x="21695" y="30374"/>
                  </a:cubicBezTo>
                  <a:cubicBezTo>
                    <a:pt x="21633" y="30286"/>
                    <a:pt x="21571" y="30207"/>
                    <a:pt x="21509" y="30118"/>
                  </a:cubicBezTo>
                  <a:cubicBezTo>
                    <a:pt x="21598" y="30109"/>
                    <a:pt x="21518" y="30021"/>
                    <a:pt x="21580" y="29995"/>
                  </a:cubicBezTo>
                  <a:cubicBezTo>
                    <a:pt x="21430" y="29845"/>
                    <a:pt x="21545" y="30039"/>
                    <a:pt x="21474" y="30074"/>
                  </a:cubicBezTo>
                  <a:cubicBezTo>
                    <a:pt x="21351" y="29915"/>
                    <a:pt x="21262" y="29792"/>
                    <a:pt x="21192" y="29703"/>
                  </a:cubicBezTo>
                  <a:cubicBezTo>
                    <a:pt x="21121" y="29606"/>
                    <a:pt x="21059" y="29536"/>
                    <a:pt x="20980" y="29483"/>
                  </a:cubicBezTo>
                  <a:cubicBezTo>
                    <a:pt x="20865" y="29412"/>
                    <a:pt x="20927" y="29341"/>
                    <a:pt x="20891" y="29288"/>
                  </a:cubicBezTo>
                  <a:cubicBezTo>
                    <a:pt x="20838" y="29182"/>
                    <a:pt x="20706" y="29129"/>
                    <a:pt x="20706" y="28953"/>
                  </a:cubicBezTo>
                  <a:cubicBezTo>
                    <a:pt x="20582" y="29085"/>
                    <a:pt x="20591" y="28838"/>
                    <a:pt x="20494" y="28767"/>
                  </a:cubicBezTo>
                  <a:cubicBezTo>
                    <a:pt x="20521" y="28873"/>
                    <a:pt x="20485" y="28935"/>
                    <a:pt x="20468" y="29015"/>
                  </a:cubicBezTo>
                  <a:cubicBezTo>
                    <a:pt x="20547" y="29076"/>
                    <a:pt x="20547" y="28953"/>
                    <a:pt x="20662" y="29041"/>
                  </a:cubicBezTo>
                  <a:cubicBezTo>
                    <a:pt x="20759" y="29182"/>
                    <a:pt x="20715" y="29227"/>
                    <a:pt x="20830" y="29385"/>
                  </a:cubicBezTo>
                  <a:lnTo>
                    <a:pt x="20732" y="29438"/>
                  </a:lnTo>
                  <a:cubicBezTo>
                    <a:pt x="20821" y="29597"/>
                    <a:pt x="20874" y="29394"/>
                    <a:pt x="21015" y="29589"/>
                  </a:cubicBezTo>
                  <a:cubicBezTo>
                    <a:pt x="20980" y="29624"/>
                    <a:pt x="20936" y="29562"/>
                    <a:pt x="20891" y="29597"/>
                  </a:cubicBezTo>
                  <a:cubicBezTo>
                    <a:pt x="20989" y="29792"/>
                    <a:pt x="21130" y="29792"/>
                    <a:pt x="21165" y="29951"/>
                  </a:cubicBezTo>
                  <a:cubicBezTo>
                    <a:pt x="21227" y="30004"/>
                    <a:pt x="21298" y="30048"/>
                    <a:pt x="21368" y="30109"/>
                  </a:cubicBezTo>
                  <a:cubicBezTo>
                    <a:pt x="21448" y="30171"/>
                    <a:pt x="21527" y="30260"/>
                    <a:pt x="21615" y="30383"/>
                  </a:cubicBezTo>
                  <a:cubicBezTo>
                    <a:pt x="21527" y="30348"/>
                    <a:pt x="21439" y="30277"/>
                    <a:pt x="21342" y="30162"/>
                  </a:cubicBezTo>
                  <a:cubicBezTo>
                    <a:pt x="21351" y="30233"/>
                    <a:pt x="21395" y="30313"/>
                    <a:pt x="21412" y="30392"/>
                  </a:cubicBezTo>
                  <a:cubicBezTo>
                    <a:pt x="21492" y="30489"/>
                    <a:pt x="21430" y="30313"/>
                    <a:pt x="21421" y="30313"/>
                  </a:cubicBezTo>
                  <a:cubicBezTo>
                    <a:pt x="21474" y="30313"/>
                    <a:pt x="21492" y="30392"/>
                    <a:pt x="21554" y="30427"/>
                  </a:cubicBezTo>
                  <a:cubicBezTo>
                    <a:pt x="21624" y="30480"/>
                    <a:pt x="21713" y="30419"/>
                    <a:pt x="21774" y="30622"/>
                  </a:cubicBezTo>
                  <a:cubicBezTo>
                    <a:pt x="21757" y="30710"/>
                    <a:pt x="21668" y="30542"/>
                    <a:pt x="21624" y="30516"/>
                  </a:cubicBezTo>
                  <a:cubicBezTo>
                    <a:pt x="21571" y="30498"/>
                    <a:pt x="21554" y="30586"/>
                    <a:pt x="21465" y="30489"/>
                  </a:cubicBezTo>
                  <a:cubicBezTo>
                    <a:pt x="21483" y="30613"/>
                    <a:pt x="21545" y="30683"/>
                    <a:pt x="21607" y="30754"/>
                  </a:cubicBezTo>
                  <a:cubicBezTo>
                    <a:pt x="21668" y="30816"/>
                    <a:pt x="21739" y="30878"/>
                    <a:pt x="21810" y="30975"/>
                  </a:cubicBezTo>
                  <a:cubicBezTo>
                    <a:pt x="21907" y="30895"/>
                    <a:pt x="21668" y="30781"/>
                    <a:pt x="21677" y="30701"/>
                  </a:cubicBezTo>
                  <a:cubicBezTo>
                    <a:pt x="21713" y="30577"/>
                    <a:pt x="21854" y="30807"/>
                    <a:pt x="21933" y="30789"/>
                  </a:cubicBezTo>
                  <a:cubicBezTo>
                    <a:pt x="22048" y="30948"/>
                    <a:pt x="21916" y="30842"/>
                    <a:pt x="21872" y="30922"/>
                  </a:cubicBezTo>
                  <a:cubicBezTo>
                    <a:pt x="21907" y="31028"/>
                    <a:pt x="21889" y="31116"/>
                    <a:pt x="22083" y="31293"/>
                  </a:cubicBezTo>
                  <a:cubicBezTo>
                    <a:pt x="22022" y="31354"/>
                    <a:pt x="21801" y="31249"/>
                    <a:pt x="21819" y="31134"/>
                  </a:cubicBezTo>
                  <a:cubicBezTo>
                    <a:pt x="21686" y="31028"/>
                    <a:pt x="21889" y="31275"/>
                    <a:pt x="21757" y="31266"/>
                  </a:cubicBezTo>
                  <a:cubicBezTo>
                    <a:pt x="21695" y="31240"/>
                    <a:pt x="21642" y="31187"/>
                    <a:pt x="21598" y="31125"/>
                  </a:cubicBezTo>
                  <a:cubicBezTo>
                    <a:pt x="21554" y="31072"/>
                    <a:pt x="21518" y="31001"/>
                    <a:pt x="21465" y="30948"/>
                  </a:cubicBezTo>
                  <a:cubicBezTo>
                    <a:pt x="21430" y="30904"/>
                    <a:pt x="21359" y="30860"/>
                    <a:pt x="21289" y="30781"/>
                  </a:cubicBezTo>
                  <a:cubicBezTo>
                    <a:pt x="21200" y="30666"/>
                    <a:pt x="21121" y="30542"/>
                    <a:pt x="21042" y="30419"/>
                  </a:cubicBezTo>
                  <a:cubicBezTo>
                    <a:pt x="20962" y="30295"/>
                    <a:pt x="20891" y="30162"/>
                    <a:pt x="20803" y="30048"/>
                  </a:cubicBezTo>
                  <a:cubicBezTo>
                    <a:pt x="20741" y="29951"/>
                    <a:pt x="20697" y="29924"/>
                    <a:pt x="20662" y="29862"/>
                  </a:cubicBezTo>
                  <a:cubicBezTo>
                    <a:pt x="20441" y="29518"/>
                    <a:pt x="20238" y="29059"/>
                    <a:pt x="20061" y="28723"/>
                  </a:cubicBezTo>
                  <a:cubicBezTo>
                    <a:pt x="19982" y="28573"/>
                    <a:pt x="19955" y="28458"/>
                    <a:pt x="19902" y="28308"/>
                  </a:cubicBezTo>
                  <a:cubicBezTo>
                    <a:pt x="19585" y="27452"/>
                    <a:pt x="19337" y="26569"/>
                    <a:pt x="19231" y="25765"/>
                  </a:cubicBezTo>
                  <a:cubicBezTo>
                    <a:pt x="19223" y="25686"/>
                    <a:pt x="19249" y="25633"/>
                    <a:pt x="19240" y="25562"/>
                  </a:cubicBezTo>
                  <a:cubicBezTo>
                    <a:pt x="19240" y="25474"/>
                    <a:pt x="19223" y="25394"/>
                    <a:pt x="19196" y="25306"/>
                  </a:cubicBezTo>
                  <a:cubicBezTo>
                    <a:pt x="19187" y="25235"/>
                    <a:pt x="19170" y="25165"/>
                    <a:pt x="19152" y="25094"/>
                  </a:cubicBezTo>
                  <a:cubicBezTo>
                    <a:pt x="19143" y="25068"/>
                    <a:pt x="19187" y="25050"/>
                    <a:pt x="19143" y="25041"/>
                  </a:cubicBezTo>
                  <a:cubicBezTo>
                    <a:pt x="19125" y="25024"/>
                    <a:pt x="19205" y="24988"/>
                    <a:pt x="19214" y="24971"/>
                  </a:cubicBezTo>
                  <a:cubicBezTo>
                    <a:pt x="19187" y="24962"/>
                    <a:pt x="19187" y="24935"/>
                    <a:pt x="19187" y="24909"/>
                  </a:cubicBezTo>
                  <a:cubicBezTo>
                    <a:pt x="19187" y="24882"/>
                    <a:pt x="19187" y="24856"/>
                    <a:pt x="19143" y="24865"/>
                  </a:cubicBezTo>
                  <a:cubicBezTo>
                    <a:pt x="19143" y="24865"/>
                    <a:pt x="19143" y="24865"/>
                    <a:pt x="19143" y="24865"/>
                  </a:cubicBezTo>
                  <a:cubicBezTo>
                    <a:pt x="19143" y="24856"/>
                    <a:pt x="19161" y="24847"/>
                    <a:pt x="19170" y="24838"/>
                  </a:cubicBezTo>
                  <a:cubicBezTo>
                    <a:pt x="19196" y="24820"/>
                    <a:pt x="19223" y="24803"/>
                    <a:pt x="19223" y="24820"/>
                  </a:cubicBezTo>
                  <a:cubicBezTo>
                    <a:pt x="19231" y="24803"/>
                    <a:pt x="19231" y="24785"/>
                    <a:pt x="19231" y="24776"/>
                  </a:cubicBezTo>
                  <a:cubicBezTo>
                    <a:pt x="19214" y="24750"/>
                    <a:pt x="19125" y="24812"/>
                    <a:pt x="19108" y="24838"/>
                  </a:cubicBezTo>
                  <a:cubicBezTo>
                    <a:pt x="19099" y="24803"/>
                    <a:pt x="19064" y="24794"/>
                    <a:pt x="19117" y="24697"/>
                  </a:cubicBezTo>
                  <a:cubicBezTo>
                    <a:pt x="19064" y="24741"/>
                    <a:pt x="19046" y="24715"/>
                    <a:pt x="19019" y="24679"/>
                  </a:cubicBezTo>
                  <a:cubicBezTo>
                    <a:pt x="19019" y="24670"/>
                    <a:pt x="19011" y="24670"/>
                    <a:pt x="19002" y="24662"/>
                  </a:cubicBezTo>
                  <a:lnTo>
                    <a:pt x="19002" y="24653"/>
                  </a:lnTo>
                  <a:cubicBezTo>
                    <a:pt x="19002" y="24653"/>
                    <a:pt x="19002" y="24653"/>
                    <a:pt x="18993" y="24653"/>
                  </a:cubicBezTo>
                  <a:cubicBezTo>
                    <a:pt x="18975" y="24644"/>
                    <a:pt x="18958" y="24644"/>
                    <a:pt x="18940" y="24635"/>
                  </a:cubicBezTo>
                  <a:cubicBezTo>
                    <a:pt x="18887" y="24617"/>
                    <a:pt x="18825" y="24609"/>
                    <a:pt x="18772" y="24626"/>
                  </a:cubicBezTo>
                  <a:cubicBezTo>
                    <a:pt x="18684" y="24626"/>
                    <a:pt x="18684" y="24547"/>
                    <a:pt x="18666" y="24538"/>
                  </a:cubicBezTo>
                  <a:cubicBezTo>
                    <a:pt x="18631" y="24520"/>
                    <a:pt x="18578" y="24547"/>
                    <a:pt x="18525" y="24520"/>
                  </a:cubicBezTo>
                  <a:cubicBezTo>
                    <a:pt x="18348" y="24441"/>
                    <a:pt x="18048" y="24273"/>
                    <a:pt x="17801" y="24185"/>
                  </a:cubicBezTo>
                  <a:cubicBezTo>
                    <a:pt x="17739" y="24167"/>
                    <a:pt x="17589" y="24123"/>
                    <a:pt x="17571" y="24167"/>
                  </a:cubicBezTo>
                  <a:cubicBezTo>
                    <a:pt x="17527" y="24149"/>
                    <a:pt x="17554" y="24114"/>
                    <a:pt x="17554" y="24079"/>
                  </a:cubicBezTo>
                  <a:cubicBezTo>
                    <a:pt x="17315" y="24026"/>
                    <a:pt x="17130" y="23964"/>
                    <a:pt x="16971" y="23876"/>
                  </a:cubicBezTo>
                  <a:cubicBezTo>
                    <a:pt x="16927" y="23867"/>
                    <a:pt x="16927" y="23902"/>
                    <a:pt x="16909" y="23911"/>
                  </a:cubicBezTo>
                  <a:cubicBezTo>
                    <a:pt x="16768" y="23814"/>
                    <a:pt x="16662" y="23858"/>
                    <a:pt x="16591" y="23752"/>
                  </a:cubicBezTo>
                  <a:cubicBezTo>
                    <a:pt x="16503" y="23708"/>
                    <a:pt x="16512" y="23779"/>
                    <a:pt x="16450" y="23761"/>
                  </a:cubicBezTo>
                  <a:cubicBezTo>
                    <a:pt x="16362" y="23699"/>
                    <a:pt x="16185" y="23620"/>
                    <a:pt x="16000" y="23549"/>
                  </a:cubicBezTo>
                  <a:cubicBezTo>
                    <a:pt x="15894" y="23514"/>
                    <a:pt x="15682" y="23470"/>
                    <a:pt x="15620" y="23452"/>
                  </a:cubicBezTo>
                  <a:cubicBezTo>
                    <a:pt x="15523" y="23425"/>
                    <a:pt x="15426" y="23434"/>
                    <a:pt x="15346" y="23417"/>
                  </a:cubicBezTo>
                  <a:cubicBezTo>
                    <a:pt x="15037" y="23328"/>
                    <a:pt x="14728" y="23213"/>
                    <a:pt x="14463" y="23116"/>
                  </a:cubicBezTo>
                  <a:cubicBezTo>
                    <a:pt x="14216" y="23028"/>
                    <a:pt x="13925" y="23037"/>
                    <a:pt x="13792" y="22887"/>
                  </a:cubicBezTo>
                  <a:cubicBezTo>
                    <a:pt x="13722" y="22869"/>
                    <a:pt x="13686" y="22904"/>
                    <a:pt x="13607" y="22878"/>
                  </a:cubicBezTo>
                  <a:cubicBezTo>
                    <a:pt x="13536" y="22860"/>
                    <a:pt x="13545" y="22825"/>
                    <a:pt x="13492" y="22816"/>
                  </a:cubicBezTo>
                  <a:cubicBezTo>
                    <a:pt x="13395" y="22790"/>
                    <a:pt x="13236" y="22781"/>
                    <a:pt x="13112" y="22737"/>
                  </a:cubicBezTo>
                  <a:cubicBezTo>
                    <a:pt x="12847" y="22648"/>
                    <a:pt x="12583" y="22498"/>
                    <a:pt x="12247" y="22357"/>
                  </a:cubicBezTo>
                  <a:cubicBezTo>
                    <a:pt x="12159" y="22322"/>
                    <a:pt x="12141" y="22330"/>
                    <a:pt x="12070" y="22295"/>
                  </a:cubicBezTo>
                  <a:cubicBezTo>
                    <a:pt x="11964" y="22251"/>
                    <a:pt x="11894" y="22172"/>
                    <a:pt x="11797" y="22110"/>
                  </a:cubicBezTo>
                  <a:cubicBezTo>
                    <a:pt x="11717" y="22066"/>
                    <a:pt x="11602" y="22048"/>
                    <a:pt x="11532" y="22004"/>
                  </a:cubicBezTo>
                  <a:cubicBezTo>
                    <a:pt x="11497" y="21986"/>
                    <a:pt x="11444" y="21915"/>
                    <a:pt x="11373" y="21862"/>
                  </a:cubicBezTo>
                  <a:cubicBezTo>
                    <a:pt x="11276" y="21783"/>
                    <a:pt x="11232" y="21783"/>
                    <a:pt x="11126" y="21695"/>
                  </a:cubicBezTo>
                  <a:cubicBezTo>
                    <a:pt x="11020" y="21598"/>
                    <a:pt x="10914" y="21492"/>
                    <a:pt x="10817" y="21386"/>
                  </a:cubicBezTo>
                  <a:cubicBezTo>
                    <a:pt x="10719" y="21271"/>
                    <a:pt x="10622" y="21156"/>
                    <a:pt x="10543" y="21041"/>
                  </a:cubicBezTo>
                  <a:cubicBezTo>
                    <a:pt x="10499" y="20988"/>
                    <a:pt x="10455" y="20927"/>
                    <a:pt x="10419" y="20874"/>
                  </a:cubicBezTo>
                  <a:cubicBezTo>
                    <a:pt x="10375" y="20812"/>
                    <a:pt x="10340" y="20759"/>
                    <a:pt x="10304" y="20697"/>
                  </a:cubicBezTo>
                  <a:cubicBezTo>
                    <a:pt x="10269" y="20644"/>
                    <a:pt x="10234" y="20591"/>
                    <a:pt x="10207" y="20538"/>
                  </a:cubicBezTo>
                  <a:cubicBezTo>
                    <a:pt x="10172" y="20485"/>
                    <a:pt x="10146" y="20432"/>
                    <a:pt x="10110" y="20379"/>
                  </a:cubicBezTo>
                  <a:cubicBezTo>
                    <a:pt x="10057" y="20282"/>
                    <a:pt x="10084" y="20264"/>
                    <a:pt x="10048" y="20185"/>
                  </a:cubicBezTo>
                  <a:cubicBezTo>
                    <a:pt x="9995" y="20079"/>
                    <a:pt x="9907" y="19964"/>
                    <a:pt x="9845" y="19823"/>
                  </a:cubicBezTo>
                  <a:cubicBezTo>
                    <a:pt x="9775" y="19690"/>
                    <a:pt x="9722" y="19531"/>
                    <a:pt x="9713" y="19355"/>
                  </a:cubicBezTo>
                  <a:cubicBezTo>
                    <a:pt x="9572" y="19134"/>
                    <a:pt x="9563" y="18772"/>
                    <a:pt x="9492" y="18375"/>
                  </a:cubicBezTo>
                  <a:cubicBezTo>
                    <a:pt x="9536" y="18375"/>
                    <a:pt x="9536" y="18560"/>
                    <a:pt x="9598" y="18534"/>
                  </a:cubicBezTo>
                  <a:cubicBezTo>
                    <a:pt x="9572" y="18392"/>
                    <a:pt x="9527" y="18366"/>
                    <a:pt x="9483" y="18322"/>
                  </a:cubicBezTo>
                  <a:cubicBezTo>
                    <a:pt x="9519" y="18207"/>
                    <a:pt x="9466" y="17951"/>
                    <a:pt x="9466" y="17765"/>
                  </a:cubicBezTo>
                  <a:cubicBezTo>
                    <a:pt x="9466" y="17642"/>
                    <a:pt x="9386" y="17713"/>
                    <a:pt x="9377" y="17607"/>
                  </a:cubicBezTo>
                  <a:cubicBezTo>
                    <a:pt x="9351" y="17342"/>
                    <a:pt x="9360" y="17077"/>
                    <a:pt x="9369" y="16856"/>
                  </a:cubicBezTo>
                  <a:cubicBezTo>
                    <a:pt x="9386" y="16635"/>
                    <a:pt x="9395" y="16432"/>
                    <a:pt x="9386" y="16247"/>
                  </a:cubicBezTo>
                  <a:cubicBezTo>
                    <a:pt x="9377" y="16141"/>
                    <a:pt x="9342" y="16079"/>
                    <a:pt x="9342" y="15991"/>
                  </a:cubicBezTo>
                  <a:cubicBezTo>
                    <a:pt x="9333" y="15726"/>
                    <a:pt x="9369" y="15479"/>
                    <a:pt x="9369" y="15258"/>
                  </a:cubicBezTo>
                  <a:cubicBezTo>
                    <a:pt x="9360" y="15187"/>
                    <a:pt x="9324" y="15108"/>
                    <a:pt x="9324" y="15046"/>
                  </a:cubicBezTo>
                  <a:cubicBezTo>
                    <a:pt x="9333" y="14984"/>
                    <a:pt x="9369" y="14949"/>
                    <a:pt x="9369" y="14878"/>
                  </a:cubicBezTo>
                  <a:cubicBezTo>
                    <a:pt x="9369" y="14825"/>
                    <a:pt x="9333" y="14790"/>
                    <a:pt x="9324" y="14728"/>
                  </a:cubicBezTo>
                  <a:cubicBezTo>
                    <a:pt x="9298" y="14507"/>
                    <a:pt x="9271" y="14287"/>
                    <a:pt x="9218" y="14110"/>
                  </a:cubicBezTo>
                  <a:cubicBezTo>
                    <a:pt x="9289" y="14066"/>
                    <a:pt x="9263" y="14189"/>
                    <a:pt x="9307" y="14260"/>
                  </a:cubicBezTo>
                  <a:cubicBezTo>
                    <a:pt x="9316" y="14278"/>
                    <a:pt x="9360" y="14313"/>
                    <a:pt x="9377" y="14348"/>
                  </a:cubicBezTo>
                  <a:cubicBezTo>
                    <a:pt x="9404" y="14384"/>
                    <a:pt x="9413" y="14419"/>
                    <a:pt x="9351" y="14437"/>
                  </a:cubicBezTo>
                  <a:cubicBezTo>
                    <a:pt x="9360" y="14534"/>
                    <a:pt x="9457" y="14481"/>
                    <a:pt x="9466" y="14587"/>
                  </a:cubicBezTo>
                  <a:cubicBezTo>
                    <a:pt x="9413" y="14596"/>
                    <a:pt x="9404" y="14622"/>
                    <a:pt x="9395" y="14657"/>
                  </a:cubicBezTo>
                  <a:cubicBezTo>
                    <a:pt x="9448" y="14640"/>
                    <a:pt x="9527" y="14746"/>
                    <a:pt x="9448" y="14843"/>
                  </a:cubicBezTo>
                  <a:cubicBezTo>
                    <a:pt x="9492" y="14852"/>
                    <a:pt x="9501" y="14825"/>
                    <a:pt x="9510" y="14790"/>
                  </a:cubicBezTo>
                  <a:cubicBezTo>
                    <a:pt x="9510" y="14755"/>
                    <a:pt x="9519" y="14728"/>
                    <a:pt x="9563" y="14728"/>
                  </a:cubicBezTo>
                  <a:cubicBezTo>
                    <a:pt x="9607" y="14949"/>
                    <a:pt x="9607" y="15046"/>
                    <a:pt x="9633" y="15249"/>
                  </a:cubicBezTo>
                  <a:cubicBezTo>
                    <a:pt x="9731" y="15275"/>
                    <a:pt x="9669" y="15081"/>
                    <a:pt x="9784" y="15134"/>
                  </a:cubicBezTo>
                  <a:cubicBezTo>
                    <a:pt x="9739" y="15390"/>
                    <a:pt x="9898" y="15585"/>
                    <a:pt x="9766" y="15796"/>
                  </a:cubicBezTo>
                  <a:cubicBezTo>
                    <a:pt x="9775" y="15885"/>
                    <a:pt x="9801" y="15885"/>
                    <a:pt x="9845" y="15841"/>
                  </a:cubicBezTo>
                  <a:cubicBezTo>
                    <a:pt x="9881" y="15938"/>
                    <a:pt x="9775" y="15991"/>
                    <a:pt x="9845" y="16008"/>
                  </a:cubicBezTo>
                  <a:cubicBezTo>
                    <a:pt x="9828" y="16105"/>
                    <a:pt x="9775" y="15955"/>
                    <a:pt x="9739" y="15964"/>
                  </a:cubicBezTo>
                  <a:cubicBezTo>
                    <a:pt x="9792" y="16264"/>
                    <a:pt x="9819" y="16459"/>
                    <a:pt x="9766" y="16803"/>
                  </a:cubicBezTo>
                  <a:cubicBezTo>
                    <a:pt x="9792" y="16803"/>
                    <a:pt x="9792" y="16750"/>
                    <a:pt x="9792" y="16715"/>
                  </a:cubicBezTo>
                  <a:cubicBezTo>
                    <a:pt x="9792" y="16794"/>
                    <a:pt x="9801" y="16944"/>
                    <a:pt x="9810" y="17112"/>
                  </a:cubicBezTo>
                  <a:cubicBezTo>
                    <a:pt x="9819" y="17280"/>
                    <a:pt x="9828" y="17465"/>
                    <a:pt x="9801" y="17598"/>
                  </a:cubicBezTo>
                  <a:cubicBezTo>
                    <a:pt x="9792" y="17783"/>
                    <a:pt x="9898" y="17721"/>
                    <a:pt x="9898" y="17907"/>
                  </a:cubicBezTo>
                  <a:cubicBezTo>
                    <a:pt x="9863" y="17977"/>
                    <a:pt x="9863" y="18092"/>
                    <a:pt x="9872" y="18225"/>
                  </a:cubicBezTo>
                  <a:cubicBezTo>
                    <a:pt x="9872" y="18313"/>
                    <a:pt x="9907" y="18322"/>
                    <a:pt x="9942" y="18322"/>
                  </a:cubicBezTo>
                  <a:cubicBezTo>
                    <a:pt x="9942" y="18445"/>
                    <a:pt x="9925" y="18622"/>
                    <a:pt x="10013" y="18640"/>
                  </a:cubicBezTo>
                  <a:cubicBezTo>
                    <a:pt x="10066" y="18595"/>
                    <a:pt x="9978" y="18339"/>
                    <a:pt x="9978" y="18216"/>
                  </a:cubicBezTo>
                  <a:cubicBezTo>
                    <a:pt x="10048" y="18225"/>
                    <a:pt x="10093" y="18189"/>
                    <a:pt x="10066" y="18048"/>
                  </a:cubicBezTo>
                  <a:cubicBezTo>
                    <a:pt x="10057" y="18013"/>
                    <a:pt x="10040" y="18004"/>
                    <a:pt x="10031" y="17951"/>
                  </a:cubicBezTo>
                  <a:cubicBezTo>
                    <a:pt x="10004" y="17986"/>
                    <a:pt x="10013" y="18075"/>
                    <a:pt x="9960" y="18057"/>
                  </a:cubicBezTo>
                  <a:cubicBezTo>
                    <a:pt x="9934" y="17412"/>
                    <a:pt x="9942" y="16971"/>
                    <a:pt x="9942" y="16582"/>
                  </a:cubicBezTo>
                  <a:cubicBezTo>
                    <a:pt x="9951" y="16194"/>
                    <a:pt x="9960" y="15814"/>
                    <a:pt x="9978" y="15355"/>
                  </a:cubicBezTo>
                  <a:cubicBezTo>
                    <a:pt x="10013" y="15311"/>
                    <a:pt x="10013" y="15337"/>
                    <a:pt x="10057" y="15355"/>
                  </a:cubicBezTo>
                  <a:cubicBezTo>
                    <a:pt x="10048" y="15108"/>
                    <a:pt x="10004" y="14905"/>
                    <a:pt x="10013" y="14710"/>
                  </a:cubicBezTo>
                  <a:cubicBezTo>
                    <a:pt x="10004" y="14675"/>
                    <a:pt x="9960" y="14693"/>
                    <a:pt x="9951" y="14649"/>
                  </a:cubicBezTo>
                  <a:cubicBezTo>
                    <a:pt x="9951" y="14551"/>
                    <a:pt x="9951" y="14454"/>
                    <a:pt x="10057" y="14454"/>
                  </a:cubicBezTo>
                  <a:cubicBezTo>
                    <a:pt x="10004" y="14375"/>
                    <a:pt x="10013" y="14357"/>
                    <a:pt x="9942" y="14410"/>
                  </a:cubicBezTo>
                  <a:cubicBezTo>
                    <a:pt x="9951" y="14366"/>
                    <a:pt x="9995" y="14366"/>
                    <a:pt x="9969" y="14295"/>
                  </a:cubicBezTo>
                  <a:cubicBezTo>
                    <a:pt x="10066" y="14287"/>
                    <a:pt x="10101" y="14419"/>
                    <a:pt x="10163" y="14472"/>
                  </a:cubicBezTo>
                  <a:cubicBezTo>
                    <a:pt x="10154" y="14543"/>
                    <a:pt x="10146" y="14578"/>
                    <a:pt x="10154" y="14622"/>
                  </a:cubicBezTo>
                  <a:cubicBezTo>
                    <a:pt x="10154" y="14657"/>
                    <a:pt x="10172" y="14710"/>
                    <a:pt x="10181" y="14808"/>
                  </a:cubicBezTo>
                  <a:cubicBezTo>
                    <a:pt x="10093" y="14878"/>
                    <a:pt x="10154" y="14684"/>
                    <a:pt x="10093" y="14702"/>
                  </a:cubicBezTo>
                  <a:cubicBezTo>
                    <a:pt x="10040" y="14781"/>
                    <a:pt x="10119" y="15002"/>
                    <a:pt x="10190" y="14887"/>
                  </a:cubicBezTo>
                  <a:cubicBezTo>
                    <a:pt x="10172" y="15037"/>
                    <a:pt x="10269" y="15108"/>
                    <a:pt x="10207" y="15196"/>
                  </a:cubicBezTo>
                  <a:cubicBezTo>
                    <a:pt x="10154" y="15214"/>
                    <a:pt x="10154" y="15143"/>
                    <a:pt x="10154" y="15081"/>
                  </a:cubicBezTo>
                  <a:cubicBezTo>
                    <a:pt x="10084" y="15143"/>
                    <a:pt x="10146" y="15328"/>
                    <a:pt x="10216" y="15320"/>
                  </a:cubicBezTo>
                  <a:cubicBezTo>
                    <a:pt x="10190" y="15523"/>
                    <a:pt x="10190" y="15761"/>
                    <a:pt x="10207" y="16026"/>
                  </a:cubicBezTo>
                  <a:cubicBezTo>
                    <a:pt x="10190" y="16141"/>
                    <a:pt x="10146" y="16203"/>
                    <a:pt x="10119" y="16326"/>
                  </a:cubicBezTo>
                  <a:cubicBezTo>
                    <a:pt x="10128" y="16370"/>
                    <a:pt x="10172" y="16353"/>
                    <a:pt x="10172" y="16415"/>
                  </a:cubicBezTo>
                  <a:cubicBezTo>
                    <a:pt x="10154" y="16626"/>
                    <a:pt x="10163" y="16865"/>
                    <a:pt x="10163" y="17112"/>
                  </a:cubicBezTo>
                  <a:cubicBezTo>
                    <a:pt x="10163" y="17359"/>
                    <a:pt x="10172" y="17598"/>
                    <a:pt x="10154" y="17792"/>
                  </a:cubicBezTo>
                  <a:cubicBezTo>
                    <a:pt x="10066" y="17845"/>
                    <a:pt x="10101" y="17642"/>
                    <a:pt x="10084" y="17545"/>
                  </a:cubicBezTo>
                  <a:cubicBezTo>
                    <a:pt x="10004" y="17721"/>
                    <a:pt x="10137" y="17916"/>
                    <a:pt x="10190" y="17995"/>
                  </a:cubicBezTo>
                  <a:cubicBezTo>
                    <a:pt x="10199" y="18631"/>
                    <a:pt x="10304" y="19134"/>
                    <a:pt x="10587" y="19770"/>
                  </a:cubicBezTo>
                  <a:cubicBezTo>
                    <a:pt x="10552" y="19823"/>
                    <a:pt x="10640" y="19929"/>
                    <a:pt x="10534" y="19849"/>
                  </a:cubicBezTo>
                  <a:cubicBezTo>
                    <a:pt x="10578" y="20035"/>
                    <a:pt x="10631" y="19964"/>
                    <a:pt x="10684" y="20044"/>
                  </a:cubicBezTo>
                  <a:cubicBezTo>
                    <a:pt x="10728" y="20150"/>
                    <a:pt x="10772" y="20264"/>
                    <a:pt x="10843" y="20370"/>
                  </a:cubicBezTo>
                  <a:cubicBezTo>
                    <a:pt x="10896" y="20485"/>
                    <a:pt x="10976" y="20591"/>
                    <a:pt x="11046" y="20697"/>
                  </a:cubicBezTo>
                  <a:cubicBezTo>
                    <a:pt x="11126" y="20803"/>
                    <a:pt x="11214" y="20891"/>
                    <a:pt x="11293" y="20988"/>
                  </a:cubicBezTo>
                  <a:cubicBezTo>
                    <a:pt x="11382" y="21077"/>
                    <a:pt x="11470" y="21156"/>
                    <a:pt x="11558" y="21227"/>
                  </a:cubicBezTo>
                  <a:cubicBezTo>
                    <a:pt x="11753" y="21377"/>
                    <a:pt x="12000" y="21527"/>
                    <a:pt x="12176" y="21633"/>
                  </a:cubicBezTo>
                  <a:cubicBezTo>
                    <a:pt x="12335" y="21721"/>
                    <a:pt x="12424" y="21801"/>
                    <a:pt x="12565" y="21862"/>
                  </a:cubicBezTo>
                  <a:cubicBezTo>
                    <a:pt x="12644" y="21898"/>
                    <a:pt x="12750" y="21915"/>
                    <a:pt x="12821" y="21951"/>
                  </a:cubicBezTo>
                  <a:cubicBezTo>
                    <a:pt x="12900" y="21977"/>
                    <a:pt x="12918" y="22039"/>
                    <a:pt x="12998" y="22074"/>
                  </a:cubicBezTo>
                  <a:cubicBezTo>
                    <a:pt x="13024" y="22092"/>
                    <a:pt x="13139" y="22127"/>
                    <a:pt x="13262" y="22154"/>
                  </a:cubicBezTo>
                  <a:cubicBezTo>
                    <a:pt x="13377" y="22189"/>
                    <a:pt x="13501" y="22216"/>
                    <a:pt x="13563" y="22225"/>
                  </a:cubicBezTo>
                  <a:cubicBezTo>
                    <a:pt x="13607" y="22225"/>
                    <a:pt x="13607" y="22180"/>
                    <a:pt x="13660" y="22198"/>
                  </a:cubicBezTo>
                  <a:cubicBezTo>
                    <a:pt x="13757" y="22269"/>
                    <a:pt x="13792" y="22277"/>
                    <a:pt x="13951" y="22322"/>
                  </a:cubicBezTo>
                  <a:cubicBezTo>
                    <a:pt x="14092" y="22366"/>
                    <a:pt x="14110" y="22445"/>
                    <a:pt x="14207" y="22383"/>
                  </a:cubicBezTo>
                  <a:cubicBezTo>
                    <a:pt x="14340" y="22428"/>
                    <a:pt x="14322" y="22498"/>
                    <a:pt x="14481" y="22534"/>
                  </a:cubicBezTo>
                  <a:cubicBezTo>
                    <a:pt x="14490" y="22507"/>
                    <a:pt x="14419" y="22489"/>
                    <a:pt x="14366" y="22463"/>
                  </a:cubicBezTo>
                  <a:cubicBezTo>
                    <a:pt x="14446" y="22383"/>
                    <a:pt x="14534" y="22498"/>
                    <a:pt x="14631" y="22525"/>
                  </a:cubicBezTo>
                  <a:cubicBezTo>
                    <a:pt x="15152" y="22701"/>
                    <a:pt x="15638" y="22834"/>
                    <a:pt x="16265" y="23081"/>
                  </a:cubicBezTo>
                  <a:cubicBezTo>
                    <a:pt x="16459" y="23160"/>
                    <a:pt x="16821" y="23275"/>
                    <a:pt x="17103" y="23364"/>
                  </a:cubicBezTo>
                  <a:cubicBezTo>
                    <a:pt x="17183" y="23390"/>
                    <a:pt x="17183" y="23425"/>
                    <a:pt x="17262" y="23452"/>
                  </a:cubicBezTo>
                  <a:cubicBezTo>
                    <a:pt x="17439" y="23496"/>
                    <a:pt x="17669" y="23505"/>
                    <a:pt x="17722" y="23628"/>
                  </a:cubicBezTo>
                  <a:cubicBezTo>
                    <a:pt x="17774" y="23584"/>
                    <a:pt x="18172" y="23690"/>
                    <a:pt x="18242" y="23752"/>
                  </a:cubicBezTo>
                  <a:cubicBezTo>
                    <a:pt x="18251" y="23770"/>
                    <a:pt x="18128" y="23752"/>
                    <a:pt x="18101" y="23734"/>
                  </a:cubicBezTo>
                  <a:cubicBezTo>
                    <a:pt x="18075" y="23770"/>
                    <a:pt x="18322" y="23858"/>
                    <a:pt x="18278" y="23770"/>
                  </a:cubicBezTo>
                  <a:cubicBezTo>
                    <a:pt x="18331" y="23832"/>
                    <a:pt x="18437" y="23885"/>
                    <a:pt x="18596" y="23929"/>
                  </a:cubicBezTo>
                  <a:cubicBezTo>
                    <a:pt x="18604" y="23902"/>
                    <a:pt x="18552" y="23893"/>
                    <a:pt x="18525" y="23876"/>
                  </a:cubicBezTo>
                  <a:cubicBezTo>
                    <a:pt x="18622" y="23876"/>
                    <a:pt x="18746" y="23920"/>
                    <a:pt x="18887" y="23964"/>
                  </a:cubicBezTo>
                  <a:cubicBezTo>
                    <a:pt x="18958" y="23990"/>
                    <a:pt x="19028" y="24017"/>
                    <a:pt x="19090" y="24043"/>
                  </a:cubicBezTo>
                  <a:cubicBezTo>
                    <a:pt x="19125" y="24052"/>
                    <a:pt x="19161" y="24070"/>
                    <a:pt x="19196" y="24079"/>
                  </a:cubicBezTo>
                  <a:cubicBezTo>
                    <a:pt x="19205" y="24088"/>
                    <a:pt x="19223" y="24088"/>
                    <a:pt x="19240" y="24088"/>
                  </a:cubicBezTo>
                  <a:cubicBezTo>
                    <a:pt x="19293" y="24185"/>
                    <a:pt x="19346" y="24264"/>
                    <a:pt x="19487" y="24291"/>
                  </a:cubicBezTo>
                  <a:cubicBezTo>
                    <a:pt x="19514" y="24238"/>
                    <a:pt x="19399" y="24247"/>
                    <a:pt x="19470" y="24176"/>
                  </a:cubicBezTo>
                  <a:cubicBezTo>
                    <a:pt x="19523" y="24202"/>
                    <a:pt x="19567" y="24202"/>
                    <a:pt x="19620" y="24202"/>
                  </a:cubicBezTo>
                  <a:cubicBezTo>
                    <a:pt x="19664" y="24202"/>
                    <a:pt x="19717" y="24202"/>
                    <a:pt x="19770" y="24255"/>
                  </a:cubicBezTo>
                  <a:lnTo>
                    <a:pt x="19770" y="24264"/>
                  </a:lnTo>
                  <a:cubicBezTo>
                    <a:pt x="19832" y="24326"/>
                    <a:pt x="19832" y="24441"/>
                    <a:pt x="19858" y="24529"/>
                  </a:cubicBezTo>
                  <a:cubicBezTo>
                    <a:pt x="19832" y="24547"/>
                    <a:pt x="19823" y="24503"/>
                    <a:pt x="19814" y="24485"/>
                  </a:cubicBezTo>
                  <a:cubicBezTo>
                    <a:pt x="19770" y="24564"/>
                    <a:pt x="19849" y="24626"/>
                    <a:pt x="19911" y="24529"/>
                  </a:cubicBezTo>
                  <a:cubicBezTo>
                    <a:pt x="19929" y="24573"/>
                    <a:pt x="19920" y="24617"/>
                    <a:pt x="19876" y="24644"/>
                  </a:cubicBezTo>
                  <a:cubicBezTo>
                    <a:pt x="19929" y="24688"/>
                    <a:pt x="19947" y="24776"/>
                    <a:pt x="19955" y="24873"/>
                  </a:cubicBezTo>
                  <a:cubicBezTo>
                    <a:pt x="19964" y="24891"/>
                    <a:pt x="19964" y="24918"/>
                    <a:pt x="19973" y="24944"/>
                  </a:cubicBezTo>
                  <a:lnTo>
                    <a:pt x="20000" y="25085"/>
                  </a:lnTo>
                  <a:cubicBezTo>
                    <a:pt x="20017" y="25182"/>
                    <a:pt x="20035" y="25271"/>
                    <a:pt x="20070" y="25359"/>
                  </a:cubicBezTo>
                  <a:cubicBezTo>
                    <a:pt x="19955" y="25218"/>
                    <a:pt x="20000" y="25571"/>
                    <a:pt x="20079" y="25642"/>
                  </a:cubicBezTo>
                  <a:cubicBezTo>
                    <a:pt x="20159" y="25589"/>
                    <a:pt x="19955" y="25421"/>
                    <a:pt x="20088" y="25447"/>
                  </a:cubicBezTo>
                  <a:cubicBezTo>
                    <a:pt x="20185" y="25889"/>
                    <a:pt x="20309" y="26427"/>
                    <a:pt x="20423" y="26737"/>
                  </a:cubicBezTo>
                  <a:cubicBezTo>
                    <a:pt x="20379" y="26737"/>
                    <a:pt x="20397" y="26790"/>
                    <a:pt x="20362" y="26807"/>
                  </a:cubicBezTo>
                  <a:cubicBezTo>
                    <a:pt x="20397" y="26842"/>
                    <a:pt x="20441" y="26887"/>
                    <a:pt x="20476" y="26922"/>
                  </a:cubicBezTo>
                  <a:cubicBezTo>
                    <a:pt x="20547" y="27116"/>
                    <a:pt x="20609" y="27328"/>
                    <a:pt x="20697" y="27522"/>
                  </a:cubicBezTo>
                  <a:cubicBezTo>
                    <a:pt x="20759" y="27681"/>
                    <a:pt x="20830" y="27849"/>
                    <a:pt x="20900" y="28035"/>
                  </a:cubicBezTo>
                  <a:cubicBezTo>
                    <a:pt x="20971" y="28211"/>
                    <a:pt x="21042" y="28397"/>
                    <a:pt x="21139" y="28573"/>
                  </a:cubicBezTo>
                  <a:cubicBezTo>
                    <a:pt x="21174" y="28653"/>
                    <a:pt x="21253" y="28741"/>
                    <a:pt x="21298" y="28829"/>
                  </a:cubicBezTo>
                  <a:cubicBezTo>
                    <a:pt x="21404" y="29006"/>
                    <a:pt x="21554" y="29271"/>
                    <a:pt x="21730" y="29527"/>
                  </a:cubicBezTo>
                  <a:cubicBezTo>
                    <a:pt x="21774" y="29589"/>
                    <a:pt x="21819" y="29659"/>
                    <a:pt x="21863" y="29721"/>
                  </a:cubicBezTo>
                  <a:cubicBezTo>
                    <a:pt x="21907" y="29783"/>
                    <a:pt x="21960" y="29853"/>
                    <a:pt x="22004" y="29915"/>
                  </a:cubicBezTo>
                  <a:cubicBezTo>
                    <a:pt x="22101" y="30039"/>
                    <a:pt x="22207" y="30154"/>
                    <a:pt x="22304" y="30260"/>
                  </a:cubicBezTo>
                  <a:cubicBezTo>
                    <a:pt x="22419" y="30383"/>
                    <a:pt x="22551" y="30463"/>
                    <a:pt x="22675" y="30569"/>
                  </a:cubicBezTo>
                  <a:cubicBezTo>
                    <a:pt x="22799" y="30683"/>
                    <a:pt x="22922" y="30789"/>
                    <a:pt x="23046" y="30904"/>
                  </a:cubicBezTo>
                  <a:cubicBezTo>
                    <a:pt x="23170" y="31010"/>
                    <a:pt x="23293" y="31116"/>
                    <a:pt x="23434" y="31213"/>
                  </a:cubicBezTo>
                  <a:cubicBezTo>
                    <a:pt x="23770" y="31460"/>
                    <a:pt x="24150" y="31628"/>
                    <a:pt x="24494" y="31796"/>
                  </a:cubicBezTo>
                  <a:cubicBezTo>
                    <a:pt x="24582" y="31840"/>
                    <a:pt x="24582" y="31875"/>
                    <a:pt x="24679" y="31911"/>
                  </a:cubicBezTo>
                  <a:cubicBezTo>
                    <a:pt x="24777" y="31955"/>
                    <a:pt x="24821" y="31946"/>
                    <a:pt x="24882" y="31973"/>
                  </a:cubicBezTo>
                  <a:cubicBezTo>
                    <a:pt x="25015" y="32026"/>
                    <a:pt x="25139" y="32140"/>
                    <a:pt x="25297" y="32096"/>
                  </a:cubicBezTo>
                  <a:cubicBezTo>
                    <a:pt x="25456" y="32140"/>
                    <a:pt x="25580" y="32184"/>
                    <a:pt x="25686" y="32211"/>
                  </a:cubicBezTo>
                  <a:cubicBezTo>
                    <a:pt x="25792" y="32237"/>
                    <a:pt x="25889" y="32255"/>
                    <a:pt x="25977" y="32273"/>
                  </a:cubicBezTo>
                  <a:cubicBezTo>
                    <a:pt x="26075" y="32290"/>
                    <a:pt x="26172" y="32299"/>
                    <a:pt x="26278" y="32317"/>
                  </a:cubicBezTo>
                  <a:cubicBezTo>
                    <a:pt x="26339" y="32326"/>
                    <a:pt x="26392" y="32335"/>
                    <a:pt x="26463" y="32343"/>
                  </a:cubicBezTo>
                  <a:cubicBezTo>
                    <a:pt x="26534" y="32352"/>
                    <a:pt x="26604" y="32352"/>
                    <a:pt x="26693" y="32361"/>
                  </a:cubicBezTo>
                  <a:cubicBezTo>
                    <a:pt x="26693" y="32405"/>
                    <a:pt x="26622" y="32414"/>
                    <a:pt x="26622" y="32467"/>
                  </a:cubicBezTo>
                  <a:cubicBezTo>
                    <a:pt x="26472" y="32458"/>
                    <a:pt x="26331" y="32432"/>
                    <a:pt x="26180" y="32414"/>
                  </a:cubicBezTo>
                  <a:cubicBezTo>
                    <a:pt x="26057" y="32388"/>
                    <a:pt x="26136" y="32502"/>
                    <a:pt x="26092" y="32538"/>
                  </a:cubicBezTo>
                  <a:cubicBezTo>
                    <a:pt x="26216" y="32564"/>
                    <a:pt x="26189" y="32502"/>
                    <a:pt x="26278" y="32511"/>
                  </a:cubicBezTo>
                  <a:cubicBezTo>
                    <a:pt x="26419" y="32520"/>
                    <a:pt x="26322" y="32555"/>
                    <a:pt x="26384" y="32573"/>
                  </a:cubicBezTo>
                  <a:cubicBezTo>
                    <a:pt x="26472" y="32608"/>
                    <a:pt x="26534" y="32564"/>
                    <a:pt x="26551" y="32564"/>
                  </a:cubicBezTo>
                  <a:cubicBezTo>
                    <a:pt x="26701" y="32582"/>
                    <a:pt x="26719" y="32679"/>
                    <a:pt x="26843" y="32635"/>
                  </a:cubicBezTo>
                  <a:close/>
                  <a:moveTo>
                    <a:pt x="10057" y="17448"/>
                  </a:moveTo>
                  <a:cubicBezTo>
                    <a:pt x="10048" y="17350"/>
                    <a:pt x="10172" y="17253"/>
                    <a:pt x="10075" y="17156"/>
                  </a:cubicBezTo>
                  <a:cubicBezTo>
                    <a:pt x="10084" y="17253"/>
                    <a:pt x="9960" y="17350"/>
                    <a:pt x="10057" y="17448"/>
                  </a:cubicBezTo>
                  <a:close/>
                  <a:moveTo>
                    <a:pt x="9686" y="15558"/>
                  </a:moveTo>
                  <a:cubicBezTo>
                    <a:pt x="9713" y="15479"/>
                    <a:pt x="9713" y="15373"/>
                    <a:pt x="9731" y="15284"/>
                  </a:cubicBezTo>
                  <a:cubicBezTo>
                    <a:pt x="9633" y="15267"/>
                    <a:pt x="9580" y="15487"/>
                    <a:pt x="9607" y="15514"/>
                  </a:cubicBezTo>
                  <a:cubicBezTo>
                    <a:pt x="9616" y="15408"/>
                    <a:pt x="9642" y="15576"/>
                    <a:pt x="9686" y="15558"/>
                  </a:cubicBezTo>
                  <a:close/>
                  <a:moveTo>
                    <a:pt x="9386" y="15955"/>
                  </a:moveTo>
                  <a:cubicBezTo>
                    <a:pt x="9457" y="15955"/>
                    <a:pt x="9492" y="15682"/>
                    <a:pt x="9448" y="15629"/>
                  </a:cubicBezTo>
                  <a:cubicBezTo>
                    <a:pt x="9413" y="15717"/>
                    <a:pt x="9377" y="15788"/>
                    <a:pt x="9386" y="15955"/>
                  </a:cubicBezTo>
                  <a:close/>
                  <a:moveTo>
                    <a:pt x="9448" y="17554"/>
                  </a:moveTo>
                  <a:cubicBezTo>
                    <a:pt x="9457" y="17430"/>
                    <a:pt x="9510" y="17121"/>
                    <a:pt x="9413" y="17086"/>
                  </a:cubicBezTo>
                  <a:cubicBezTo>
                    <a:pt x="9457" y="17262"/>
                    <a:pt x="9377" y="17403"/>
                    <a:pt x="9448" y="17554"/>
                  </a:cubicBezTo>
                  <a:close/>
                  <a:moveTo>
                    <a:pt x="10181" y="18843"/>
                  </a:moveTo>
                  <a:cubicBezTo>
                    <a:pt x="10207" y="18799"/>
                    <a:pt x="10172" y="18684"/>
                    <a:pt x="10137" y="18587"/>
                  </a:cubicBezTo>
                  <a:cubicBezTo>
                    <a:pt x="10110" y="18498"/>
                    <a:pt x="10066" y="18428"/>
                    <a:pt x="10066" y="18481"/>
                  </a:cubicBezTo>
                  <a:cubicBezTo>
                    <a:pt x="10093" y="18498"/>
                    <a:pt x="10101" y="18578"/>
                    <a:pt x="10119" y="18666"/>
                  </a:cubicBezTo>
                  <a:cubicBezTo>
                    <a:pt x="10137" y="18746"/>
                    <a:pt x="10146" y="18834"/>
                    <a:pt x="10181" y="18843"/>
                  </a:cubicBezTo>
                  <a:close/>
                  <a:moveTo>
                    <a:pt x="12388" y="22339"/>
                  </a:moveTo>
                  <a:cubicBezTo>
                    <a:pt x="12265" y="22251"/>
                    <a:pt x="12132" y="22180"/>
                    <a:pt x="11991" y="22172"/>
                  </a:cubicBezTo>
                  <a:cubicBezTo>
                    <a:pt x="12106" y="22251"/>
                    <a:pt x="12327" y="22410"/>
                    <a:pt x="12388" y="22339"/>
                  </a:cubicBezTo>
                  <a:close/>
                  <a:moveTo>
                    <a:pt x="13819" y="22816"/>
                  </a:moveTo>
                  <a:cubicBezTo>
                    <a:pt x="13828" y="22754"/>
                    <a:pt x="13695" y="22807"/>
                    <a:pt x="13677" y="22825"/>
                  </a:cubicBezTo>
                  <a:lnTo>
                    <a:pt x="14048" y="22949"/>
                  </a:lnTo>
                  <a:cubicBezTo>
                    <a:pt x="14128" y="22878"/>
                    <a:pt x="13898" y="22860"/>
                    <a:pt x="13819" y="22816"/>
                  </a:cubicBezTo>
                  <a:close/>
                  <a:moveTo>
                    <a:pt x="18975" y="24317"/>
                  </a:moveTo>
                  <a:cubicBezTo>
                    <a:pt x="18852" y="24255"/>
                    <a:pt x="18799" y="24291"/>
                    <a:pt x="18746" y="24317"/>
                  </a:cubicBezTo>
                  <a:cubicBezTo>
                    <a:pt x="18852" y="24352"/>
                    <a:pt x="18958" y="24388"/>
                    <a:pt x="18975" y="24317"/>
                  </a:cubicBezTo>
                  <a:close/>
                  <a:moveTo>
                    <a:pt x="19223" y="24141"/>
                  </a:moveTo>
                  <a:cubicBezTo>
                    <a:pt x="19205" y="24141"/>
                    <a:pt x="19196" y="24141"/>
                    <a:pt x="19187" y="24132"/>
                  </a:cubicBezTo>
                  <a:cubicBezTo>
                    <a:pt x="19170" y="24123"/>
                    <a:pt x="19152" y="24114"/>
                    <a:pt x="19125" y="24105"/>
                  </a:cubicBezTo>
                  <a:cubicBezTo>
                    <a:pt x="19072" y="24079"/>
                    <a:pt x="19019" y="24052"/>
                    <a:pt x="18967" y="24026"/>
                  </a:cubicBezTo>
                  <a:cubicBezTo>
                    <a:pt x="18861" y="23973"/>
                    <a:pt x="18763" y="23946"/>
                    <a:pt x="18710" y="23999"/>
                  </a:cubicBezTo>
                  <a:cubicBezTo>
                    <a:pt x="18861" y="24088"/>
                    <a:pt x="18772" y="24035"/>
                    <a:pt x="18852" y="24017"/>
                  </a:cubicBezTo>
                  <a:cubicBezTo>
                    <a:pt x="18931" y="23999"/>
                    <a:pt x="19019" y="24079"/>
                    <a:pt x="19090" y="24132"/>
                  </a:cubicBezTo>
                  <a:cubicBezTo>
                    <a:pt x="19108" y="24149"/>
                    <a:pt x="19125" y="24167"/>
                    <a:pt x="19143" y="24176"/>
                  </a:cubicBezTo>
                  <a:cubicBezTo>
                    <a:pt x="19161" y="24185"/>
                    <a:pt x="19161" y="24194"/>
                    <a:pt x="19170" y="24194"/>
                  </a:cubicBezTo>
                  <a:cubicBezTo>
                    <a:pt x="19187" y="24194"/>
                    <a:pt x="19205" y="24185"/>
                    <a:pt x="19223" y="24141"/>
                  </a:cubicBezTo>
                  <a:close/>
                  <a:moveTo>
                    <a:pt x="19691" y="24273"/>
                  </a:moveTo>
                  <a:cubicBezTo>
                    <a:pt x="19699" y="24211"/>
                    <a:pt x="19576" y="24202"/>
                    <a:pt x="19523" y="24282"/>
                  </a:cubicBezTo>
                  <a:cubicBezTo>
                    <a:pt x="19576" y="24326"/>
                    <a:pt x="19638" y="24282"/>
                    <a:pt x="19691" y="24273"/>
                  </a:cubicBezTo>
                  <a:close/>
                  <a:moveTo>
                    <a:pt x="19691" y="24344"/>
                  </a:moveTo>
                  <a:cubicBezTo>
                    <a:pt x="19735" y="24379"/>
                    <a:pt x="19682" y="24432"/>
                    <a:pt x="19717" y="24476"/>
                  </a:cubicBezTo>
                  <a:cubicBezTo>
                    <a:pt x="19761" y="24458"/>
                    <a:pt x="19779" y="24414"/>
                    <a:pt x="19761" y="24388"/>
                  </a:cubicBezTo>
                  <a:cubicBezTo>
                    <a:pt x="19752" y="24352"/>
                    <a:pt x="19717" y="24326"/>
                    <a:pt x="19691" y="24344"/>
                  </a:cubicBezTo>
                  <a:close/>
                  <a:moveTo>
                    <a:pt x="19399" y="25633"/>
                  </a:moveTo>
                  <a:cubicBezTo>
                    <a:pt x="19382" y="25571"/>
                    <a:pt x="19364" y="25509"/>
                    <a:pt x="19355" y="25439"/>
                  </a:cubicBezTo>
                  <a:cubicBezTo>
                    <a:pt x="19214" y="25386"/>
                    <a:pt x="19320" y="25703"/>
                    <a:pt x="19399" y="25633"/>
                  </a:cubicBezTo>
                  <a:close/>
                  <a:moveTo>
                    <a:pt x="19593" y="26348"/>
                  </a:moveTo>
                  <a:cubicBezTo>
                    <a:pt x="19496" y="26101"/>
                    <a:pt x="19682" y="26171"/>
                    <a:pt x="19602" y="25942"/>
                  </a:cubicBezTo>
                  <a:cubicBezTo>
                    <a:pt x="19523" y="25960"/>
                    <a:pt x="19558" y="26118"/>
                    <a:pt x="19532" y="26207"/>
                  </a:cubicBezTo>
                  <a:cubicBezTo>
                    <a:pt x="19461" y="26286"/>
                    <a:pt x="19470" y="26057"/>
                    <a:pt x="19408" y="26136"/>
                  </a:cubicBezTo>
                  <a:cubicBezTo>
                    <a:pt x="19443" y="26304"/>
                    <a:pt x="19532" y="26295"/>
                    <a:pt x="19593" y="26348"/>
                  </a:cubicBezTo>
                  <a:close/>
                  <a:moveTo>
                    <a:pt x="19858" y="27990"/>
                  </a:moveTo>
                  <a:cubicBezTo>
                    <a:pt x="19876" y="28052"/>
                    <a:pt x="19911" y="28123"/>
                    <a:pt x="19938" y="28185"/>
                  </a:cubicBezTo>
                  <a:cubicBezTo>
                    <a:pt x="20044" y="28185"/>
                    <a:pt x="19929" y="27911"/>
                    <a:pt x="19858" y="27990"/>
                  </a:cubicBezTo>
                  <a:close/>
                  <a:moveTo>
                    <a:pt x="20220" y="28185"/>
                  </a:moveTo>
                  <a:cubicBezTo>
                    <a:pt x="20167" y="28043"/>
                    <a:pt x="20114" y="27946"/>
                    <a:pt x="20053" y="27911"/>
                  </a:cubicBezTo>
                  <a:cubicBezTo>
                    <a:pt x="20070" y="27973"/>
                    <a:pt x="20053" y="27999"/>
                    <a:pt x="20044" y="28026"/>
                  </a:cubicBezTo>
                  <a:cubicBezTo>
                    <a:pt x="20097" y="28158"/>
                    <a:pt x="20159" y="28202"/>
                    <a:pt x="20220" y="28185"/>
                  </a:cubicBezTo>
                  <a:close/>
                  <a:moveTo>
                    <a:pt x="21536" y="30745"/>
                  </a:moveTo>
                  <a:cubicBezTo>
                    <a:pt x="21571" y="30869"/>
                    <a:pt x="21545" y="30957"/>
                    <a:pt x="21651" y="31116"/>
                  </a:cubicBezTo>
                  <a:cubicBezTo>
                    <a:pt x="21721" y="31116"/>
                    <a:pt x="21704" y="31081"/>
                    <a:pt x="21668" y="31019"/>
                  </a:cubicBezTo>
                  <a:cubicBezTo>
                    <a:pt x="21642" y="30966"/>
                    <a:pt x="21589" y="30904"/>
                    <a:pt x="21571" y="30869"/>
                  </a:cubicBezTo>
                  <a:cubicBezTo>
                    <a:pt x="21562" y="30851"/>
                    <a:pt x="21615" y="30851"/>
                    <a:pt x="21615" y="30834"/>
                  </a:cubicBezTo>
                  <a:cubicBezTo>
                    <a:pt x="21615" y="30842"/>
                    <a:pt x="21545" y="30710"/>
                    <a:pt x="21554" y="30728"/>
                  </a:cubicBezTo>
                  <a:cubicBezTo>
                    <a:pt x="21518" y="30657"/>
                    <a:pt x="21457" y="30595"/>
                    <a:pt x="21421" y="30524"/>
                  </a:cubicBezTo>
                  <a:cubicBezTo>
                    <a:pt x="21324" y="30533"/>
                    <a:pt x="21465" y="30657"/>
                    <a:pt x="21536" y="30745"/>
                  </a:cubicBezTo>
                  <a:close/>
                  <a:moveTo>
                    <a:pt x="21209" y="30472"/>
                  </a:moveTo>
                  <a:cubicBezTo>
                    <a:pt x="21156" y="30392"/>
                    <a:pt x="21094" y="30321"/>
                    <a:pt x="21042" y="30242"/>
                  </a:cubicBezTo>
                  <a:cubicBezTo>
                    <a:pt x="20980" y="30224"/>
                    <a:pt x="21015" y="30313"/>
                    <a:pt x="21077" y="30392"/>
                  </a:cubicBezTo>
                  <a:cubicBezTo>
                    <a:pt x="21130" y="30463"/>
                    <a:pt x="21209" y="30533"/>
                    <a:pt x="21209" y="30472"/>
                  </a:cubicBezTo>
                  <a:close/>
                  <a:moveTo>
                    <a:pt x="21068" y="29951"/>
                  </a:moveTo>
                  <a:cubicBezTo>
                    <a:pt x="20980" y="30065"/>
                    <a:pt x="21209" y="30198"/>
                    <a:pt x="21209" y="30330"/>
                  </a:cubicBezTo>
                  <a:cubicBezTo>
                    <a:pt x="21245" y="30286"/>
                    <a:pt x="21333" y="30445"/>
                    <a:pt x="21377" y="30419"/>
                  </a:cubicBezTo>
                  <a:cubicBezTo>
                    <a:pt x="21271" y="30233"/>
                    <a:pt x="21174" y="30180"/>
                    <a:pt x="21068" y="29951"/>
                  </a:cubicBezTo>
                  <a:close/>
                  <a:moveTo>
                    <a:pt x="20618" y="29694"/>
                  </a:moveTo>
                  <a:cubicBezTo>
                    <a:pt x="20662" y="29836"/>
                    <a:pt x="20732" y="29809"/>
                    <a:pt x="20812" y="29906"/>
                  </a:cubicBezTo>
                  <a:cubicBezTo>
                    <a:pt x="20847" y="29959"/>
                    <a:pt x="20909" y="30215"/>
                    <a:pt x="20997" y="30127"/>
                  </a:cubicBezTo>
                  <a:cubicBezTo>
                    <a:pt x="20962" y="30021"/>
                    <a:pt x="20697" y="29633"/>
                    <a:pt x="20618" y="29694"/>
                  </a:cubicBezTo>
                  <a:close/>
                  <a:moveTo>
                    <a:pt x="20229" y="28891"/>
                  </a:moveTo>
                  <a:cubicBezTo>
                    <a:pt x="20300" y="29006"/>
                    <a:pt x="20379" y="29129"/>
                    <a:pt x="20450" y="29085"/>
                  </a:cubicBezTo>
                  <a:cubicBezTo>
                    <a:pt x="20370" y="28979"/>
                    <a:pt x="20300" y="28847"/>
                    <a:pt x="20229" y="28891"/>
                  </a:cubicBezTo>
                  <a:close/>
                  <a:moveTo>
                    <a:pt x="24830" y="32237"/>
                  </a:moveTo>
                  <a:cubicBezTo>
                    <a:pt x="24830" y="32184"/>
                    <a:pt x="24856" y="32132"/>
                    <a:pt x="24724" y="32079"/>
                  </a:cubicBezTo>
                  <a:cubicBezTo>
                    <a:pt x="24609" y="32087"/>
                    <a:pt x="24573" y="32096"/>
                    <a:pt x="24609" y="32202"/>
                  </a:cubicBezTo>
                  <a:cubicBezTo>
                    <a:pt x="24732" y="32282"/>
                    <a:pt x="24732" y="32202"/>
                    <a:pt x="24830" y="32237"/>
                  </a:cubicBezTo>
                  <a:close/>
                  <a:moveTo>
                    <a:pt x="25624" y="32335"/>
                  </a:moveTo>
                  <a:cubicBezTo>
                    <a:pt x="25562" y="32308"/>
                    <a:pt x="25554" y="32282"/>
                    <a:pt x="25536" y="32255"/>
                  </a:cubicBezTo>
                  <a:cubicBezTo>
                    <a:pt x="25589" y="32264"/>
                    <a:pt x="25668" y="32282"/>
                    <a:pt x="25598" y="32237"/>
                  </a:cubicBezTo>
                  <a:cubicBezTo>
                    <a:pt x="25465" y="32264"/>
                    <a:pt x="25421" y="32167"/>
                    <a:pt x="25227" y="32132"/>
                  </a:cubicBezTo>
                  <a:cubicBezTo>
                    <a:pt x="25174" y="32229"/>
                    <a:pt x="25395" y="32255"/>
                    <a:pt x="25527" y="32273"/>
                  </a:cubicBezTo>
                  <a:cubicBezTo>
                    <a:pt x="25501" y="32317"/>
                    <a:pt x="25580" y="32370"/>
                    <a:pt x="25624" y="32335"/>
                  </a:cubicBezTo>
                  <a:close/>
                  <a:moveTo>
                    <a:pt x="9510" y="13404"/>
                  </a:moveTo>
                  <a:cubicBezTo>
                    <a:pt x="9413" y="13262"/>
                    <a:pt x="9342" y="13262"/>
                    <a:pt x="9218" y="13165"/>
                  </a:cubicBezTo>
                  <a:cubicBezTo>
                    <a:pt x="9192" y="13059"/>
                    <a:pt x="9192" y="12953"/>
                    <a:pt x="9183" y="12856"/>
                  </a:cubicBezTo>
                  <a:cubicBezTo>
                    <a:pt x="9307" y="12856"/>
                    <a:pt x="9439" y="12997"/>
                    <a:pt x="9563" y="13103"/>
                  </a:cubicBezTo>
                  <a:cubicBezTo>
                    <a:pt x="9483" y="13086"/>
                    <a:pt x="9404" y="13059"/>
                    <a:pt x="9324" y="12944"/>
                  </a:cubicBezTo>
                  <a:cubicBezTo>
                    <a:pt x="9254" y="12980"/>
                    <a:pt x="9280" y="13042"/>
                    <a:pt x="9342" y="13112"/>
                  </a:cubicBezTo>
                  <a:cubicBezTo>
                    <a:pt x="9404" y="13086"/>
                    <a:pt x="9536" y="13148"/>
                    <a:pt x="9625" y="13227"/>
                  </a:cubicBezTo>
                  <a:cubicBezTo>
                    <a:pt x="9713" y="13315"/>
                    <a:pt x="9766" y="13421"/>
                    <a:pt x="9686" y="13501"/>
                  </a:cubicBezTo>
                  <a:cubicBezTo>
                    <a:pt x="9642" y="13421"/>
                    <a:pt x="9669" y="13377"/>
                    <a:pt x="9598" y="13342"/>
                  </a:cubicBezTo>
                  <a:cubicBezTo>
                    <a:pt x="9580" y="13439"/>
                    <a:pt x="9642" y="13518"/>
                    <a:pt x="9704" y="13598"/>
                  </a:cubicBezTo>
                  <a:cubicBezTo>
                    <a:pt x="9757" y="13677"/>
                    <a:pt x="9810" y="13757"/>
                    <a:pt x="9784" y="13819"/>
                  </a:cubicBezTo>
                  <a:lnTo>
                    <a:pt x="9881" y="13774"/>
                  </a:lnTo>
                  <a:cubicBezTo>
                    <a:pt x="9854" y="13651"/>
                    <a:pt x="9784" y="13642"/>
                    <a:pt x="9739" y="13545"/>
                  </a:cubicBezTo>
                  <a:cubicBezTo>
                    <a:pt x="9792" y="13474"/>
                    <a:pt x="9863" y="13536"/>
                    <a:pt x="9907" y="13616"/>
                  </a:cubicBezTo>
                  <a:cubicBezTo>
                    <a:pt x="9951" y="13704"/>
                    <a:pt x="9969" y="13801"/>
                    <a:pt x="9934" y="13827"/>
                  </a:cubicBezTo>
                  <a:cubicBezTo>
                    <a:pt x="9969" y="13863"/>
                    <a:pt x="9987" y="13907"/>
                    <a:pt x="9995" y="13942"/>
                  </a:cubicBezTo>
                  <a:cubicBezTo>
                    <a:pt x="10013" y="13986"/>
                    <a:pt x="10022" y="14031"/>
                    <a:pt x="10022" y="14083"/>
                  </a:cubicBezTo>
                  <a:cubicBezTo>
                    <a:pt x="9969" y="14066"/>
                    <a:pt x="9942" y="13978"/>
                    <a:pt x="9881" y="13986"/>
                  </a:cubicBezTo>
                  <a:cubicBezTo>
                    <a:pt x="9863" y="13925"/>
                    <a:pt x="9951" y="13933"/>
                    <a:pt x="9916" y="13863"/>
                  </a:cubicBezTo>
                  <a:cubicBezTo>
                    <a:pt x="9898" y="13827"/>
                    <a:pt x="9845" y="13880"/>
                    <a:pt x="9819" y="13836"/>
                  </a:cubicBezTo>
                  <a:cubicBezTo>
                    <a:pt x="9792" y="13863"/>
                    <a:pt x="9828" y="13916"/>
                    <a:pt x="9845" y="13960"/>
                  </a:cubicBezTo>
                  <a:cubicBezTo>
                    <a:pt x="9722" y="13969"/>
                    <a:pt x="9660" y="13854"/>
                    <a:pt x="9616" y="13757"/>
                  </a:cubicBezTo>
                  <a:cubicBezTo>
                    <a:pt x="9563" y="13668"/>
                    <a:pt x="9580" y="13510"/>
                    <a:pt x="9510" y="13404"/>
                  </a:cubicBezTo>
                  <a:close/>
                  <a:moveTo>
                    <a:pt x="9227" y="13607"/>
                  </a:moveTo>
                  <a:lnTo>
                    <a:pt x="9174" y="13527"/>
                  </a:lnTo>
                  <a:cubicBezTo>
                    <a:pt x="9271" y="13563"/>
                    <a:pt x="9192" y="13457"/>
                    <a:pt x="9271" y="13430"/>
                  </a:cubicBezTo>
                  <a:cubicBezTo>
                    <a:pt x="9333" y="13510"/>
                    <a:pt x="9271" y="13563"/>
                    <a:pt x="9227" y="13607"/>
                  </a:cubicBezTo>
                  <a:close/>
                  <a:moveTo>
                    <a:pt x="9598" y="13986"/>
                  </a:moveTo>
                  <a:cubicBezTo>
                    <a:pt x="9616" y="14101"/>
                    <a:pt x="9633" y="14083"/>
                    <a:pt x="9633" y="14163"/>
                  </a:cubicBezTo>
                  <a:cubicBezTo>
                    <a:pt x="9589" y="14172"/>
                    <a:pt x="9510" y="13986"/>
                    <a:pt x="9598" y="139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29"/>
          <p:cNvGrpSpPr/>
          <p:nvPr/>
        </p:nvGrpSpPr>
        <p:grpSpPr>
          <a:xfrm>
            <a:off x="-165037" y="-122300"/>
            <a:ext cx="1643697" cy="1200776"/>
            <a:chOff x="-165037" y="-122300"/>
            <a:chExt cx="1643697" cy="1200776"/>
          </a:xfrm>
        </p:grpSpPr>
        <p:sp>
          <p:nvSpPr>
            <p:cNvPr id="7339" name="Google Shape;7339;p29"/>
            <p:cNvSpPr/>
            <p:nvPr/>
          </p:nvSpPr>
          <p:spPr>
            <a:xfrm>
              <a:off x="46708" y="-78871"/>
              <a:ext cx="305084" cy="302004"/>
            </a:xfrm>
            <a:custGeom>
              <a:rect b="b" l="l" r="r" t="t"/>
              <a:pathLst>
                <a:path extrusionOk="0" h="1961" w="2252">
                  <a:moveTo>
                    <a:pt x="0" y="1"/>
                  </a:moveTo>
                  <a:lnTo>
                    <a:pt x="1130" y="1961"/>
                  </a:lnTo>
                  <a:lnTo>
                    <a:pt x="22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9"/>
            <p:cNvSpPr/>
            <p:nvPr/>
          </p:nvSpPr>
          <p:spPr>
            <a:xfrm>
              <a:off x="219165" y="205730"/>
              <a:ext cx="5825" cy="2926"/>
            </a:xfrm>
            <a:custGeom>
              <a:rect b="b" l="l" r="r" t="t"/>
              <a:pathLst>
                <a:path extrusionOk="0" h="19" w="43">
                  <a:moveTo>
                    <a:pt x="29" y="1"/>
                  </a:moveTo>
                  <a:cubicBezTo>
                    <a:pt x="14" y="1"/>
                    <a:pt x="1" y="16"/>
                    <a:pt x="8" y="16"/>
                  </a:cubicBezTo>
                  <a:cubicBezTo>
                    <a:pt x="8" y="17"/>
                    <a:pt x="9" y="18"/>
                    <a:pt x="10" y="18"/>
                  </a:cubicBezTo>
                  <a:cubicBezTo>
                    <a:pt x="17" y="18"/>
                    <a:pt x="36" y="7"/>
                    <a:pt x="43" y="7"/>
                  </a:cubicBezTo>
                  <a:cubicBezTo>
                    <a:pt x="38" y="2"/>
                    <a:pt x="3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9"/>
            <p:cNvSpPr/>
            <p:nvPr/>
          </p:nvSpPr>
          <p:spPr>
            <a:xfrm>
              <a:off x="197354" y="190330"/>
              <a:ext cx="5012" cy="1540"/>
            </a:xfrm>
            <a:custGeom>
              <a:rect b="b" l="l" r="r" t="t"/>
              <a:pathLst>
                <a:path extrusionOk="0" h="10" w="37">
                  <a:moveTo>
                    <a:pt x="1" y="1"/>
                  </a:moveTo>
                  <a:lnTo>
                    <a:pt x="27" y="10"/>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29"/>
            <p:cNvSpPr/>
            <p:nvPr/>
          </p:nvSpPr>
          <p:spPr>
            <a:xfrm>
              <a:off x="185432" y="170001"/>
              <a:ext cx="14496" cy="13706"/>
            </a:xfrm>
            <a:custGeom>
              <a:rect b="b" l="l" r="r" t="t"/>
              <a:pathLst>
                <a:path extrusionOk="0" h="89" w="107">
                  <a:moveTo>
                    <a:pt x="36" y="0"/>
                  </a:moveTo>
                  <a:cubicBezTo>
                    <a:pt x="1" y="45"/>
                    <a:pt x="71" y="45"/>
                    <a:pt x="71" y="80"/>
                  </a:cubicBezTo>
                  <a:lnTo>
                    <a:pt x="62" y="89"/>
                  </a:lnTo>
                  <a:lnTo>
                    <a:pt x="106" y="80"/>
                  </a:lnTo>
                  <a:cubicBezTo>
                    <a:pt x="80" y="53"/>
                    <a:pt x="36" y="3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29"/>
            <p:cNvSpPr/>
            <p:nvPr/>
          </p:nvSpPr>
          <p:spPr>
            <a:xfrm>
              <a:off x="196270" y="150904"/>
              <a:ext cx="2439" cy="2926"/>
            </a:xfrm>
            <a:custGeom>
              <a:rect b="b" l="l" r="r" t="t"/>
              <a:pathLst>
                <a:path extrusionOk="0" h="19" w="18">
                  <a:moveTo>
                    <a:pt x="1" y="6"/>
                  </a:moveTo>
                  <a:cubicBezTo>
                    <a:pt x="0" y="6"/>
                    <a:pt x="2" y="7"/>
                    <a:pt x="5" y="7"/>
                  </a:cubicBezTo>
                  <a:lnTo>
                    <a:pt x="5" y="7"/>
                  </a:lnTo>
                  <a:cubicBezTo>
                    <a:pt x="3" y="6"/>
                    <a:pt x="2" y="6"/>
                    <a:pt x="1" y="6"/>
                  </a:cubicBezTo>
                  <a:close/>
                  <a:moveTo>
                    <a:pt x="18" y="1"/>
                  </a:moveTo>
                  <a:cubicBezTo>
                    <a:pt x="12" y="6"/>
                    <a:pt x="8" y="7"/>
                    <a:pt x="5" y="7"/>
                  </a:cubicBezTo>
                  <a:cubicBezTo>
                    <a:pt x="5" y="7"/>
                    <a:pt x="5" y="7"/>
                    <a:pt x="5" y="7"/>
                  </a:cubicBezTo>
                  <a:lnTo>
                    <a:pt x="5" y="7"/>
                  </a:lnTo>
                  <a:cubicBezTo>
                    <a:pt x="7" y="9"/>
                    <a:pt x="12" y="12"/>
                    <a:pt x="18" y="18"/>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9"/>
            <p:cNvSpPr/>
            <p:nvPr/>
          </p:nvSpPr>
          <p:spPr>
            <a:xfrm>
              <a:off x="198573" y="152752"/>
              <a:ext cx="1219" cy="1386"/>
            </a:xfrm>
            <a:custGeom>
              <a:rect b="b" l="l" r="r" t="t"/>
              <a:pathLst>
                <a:path extrusionOk="0" h="9" w="9">
                  <a:moveTo>
                    <a:pt x="6" y="0"/>
                  </a:moveTo>
                  <a:cubicBezTo>
                    <a:pt x="5" y="0"/>
                    <a:pt x="3" y="2"/>
                    <a:pt x="1" y="6"/>
                  </a:cubicBezTo>
                  <a:cubicBezTo>
                    <a:pt x="2" y="8"/>
                    <a:pt x="3" y="8"/>
                    <a:pt x="4" y="8"/>
                  </a:cubicBezTo>
                  <a:cubicBezTo>
                    <a:pt x="8" y="8"/>
                    <a:pt x="8"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9"/>
            <p:cNvSpPr/>
            <p:nvPr/>
          </p:nvSpPr>
          <p:spPr>
            <a:xfrm>
              <a:off x="192613" y="139970"/>
              <a:ext cx="4877" cy="5698"/>
            </a:xfrm>
            <a:custGeom>
              <a:rect b="b" l="l" r="r" t="t"/>
              <a:pathLst>
                <a:path extrusionOk="0" h="37" w="36">
                  <a:moveTo>
                    <a:pt x="20" y="1"/>
                  </a:moveTo>
                  <a:cubicBezTo>
                    <a:pt x="12" y="1"/>
                    <a:pt x="6" y="11"/>
                    <a:pt x="1" y="28"/>
                  </a:cubicBezTo>
                  <a:lnTo>
                    <a:pt x="27" y="36"/>
                  </a:lnTo>
                  <a:cubicBezTo>
                    <a:pt x="36" y="28"/>
                    <a:pt x="27" y="10"/>
                    <a:pt x="36" y="10"/>
                  </a:cubicBezTo>
                  <a:cubicBezTo>
                    <a:pt x="30" y="4"/>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9"/>
            <p:cNvSpPr/>
            <p:nvPr/>
          </p:nvSpPr>
          <p:spPr>
            <a:xfrm>
              <a:off x="186652" y="144128"/>
              <a:ext cx="2574" cy="1540"/>
            </a:xfrm>
            <a:custGeom>
              <a:rect b="b" l="l" r="r" t="t"/>
              <a:pathLst>
                <a:path extrusionOk="0" h="10" w="19">
                  <a:moveTo>
                    <a:pt x="0" y="1"/>
                  </a:moveTo>
                  <a:lnTo>
                    <a:pt x="9" y="9"/>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9"/>
            <p:cNvSpPr/>
            <p:nvPr/>
          </p:nvSpPr>
          <p:spPr>
            <a:xfrm>
              <a:off x="186787" y="145514"/>
              <a:ext cx="4742" cy="1540"/>
            </a:xfrm>
            <a:custGeom>
              <a:rect b="b" l="l" r="r" t="t"/>
              <a:pathLst>
                <a:path extrusionOk="0" h="10" w="35">
                  <a:moveTo>
                    <a:pt x="8" y="0"/>
                  </a:moveTo>
                  <a:cubicBezTo>
                    <a:pt x="8" y="0"/>
                    <a:pt x="0" y="4"/>
                    <a:pt x="6" y="4"/>
                  </a:cubicBezTo>
                  <a:cubicBezTo>
                    <a:pt x="7" y="4"/>
                    <a:pt x="10" y="4"/>
                    <a:pt x="15" y="3"/>
                  </a:cubicBezTo>
                  <a:lnTo>
                    <a:pt x="15" y="3"/>
                  </a:lnTo>
                  <a:lnTo>
                    <a:pt x="20" y="4"/>
                  </a:lnTo>
                  <a:lnTo>
                    <a:pt x="20" y="4"/>
                  </a:lnTo>
                  <a:cubicBezTo>
                    <a:pt x="21" y="3"/>
                    <a:pt x="23" y="2"/>
                    <a:pt x="26" y="0"/>
                  </a:cubicBezTo>
                  <a:lnTo>
                    <a:pt x="26" y="0"/>
                  </a:lnTo>
                  <a:cubicBezTo>
                    <a:pt x="22" y="2"/>
                    <a:pt x="18" y="2"/>
                    <a:pt x="15" y="3"/>
                  </a:cubicBezTo>
                  <a:lnTo>
                    <a:pt x="15" y="3"/>
                  </a:lnTo>
                  <a:lnTo>
                    <a:pt x="8" y="0"/>
                  </a:lnTo>
                  <a:close/>
                  <a:moveTo>
                    <a:pt x="20" y="4"/>
                  </a:moveTo>
                  <a:cubicBezTo>
                    <a:pt x="14" y="9"/>
                    <a:pt x="27" y="9"/>
                    <a:pt x="35" y="9"/>
                  </a:cubicBezTo>
                  <a:lnTo>
                    <a:pt x="20"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9"/>
            <p:cNvSpPr/>
            <p:nvPr/>
          </p:nvSpPr>
          <p:spPr>
            <a:xfrm>
              <a:off x="187871" y="149518"/>
              <a:ext cx="6232" cy="6006"/>
            </a:xfrm>
            <a:custGeom>
              <a:rect b="b" l="l" r="r" t="t"/>
              <a:pathLst>
                <a:path extrusionOk="0" h="39" w="46">
                  <a:moveTo>
                    <a:pt x="27" y="1"/>
                  </a:moveTo>
                  <a:cubicBezTo>
                    <a:pt x="27" y="15"/>
                    <a:pt x="27" y="30"/>
                    <a:pt x="12" y="30"/>
                  </a:cubicBezTo>
                  <a:cubicBezTo>
                    <a:pt x="9" y="30"/>
                    <a:pt x="5" y="29"/>
                    <a:pt x="0" y="27"/>
                  </a:cubicBezTo>
                  <a:lnTo>
                    <a:pt x="0" y="27"/>
                  </a:lnTo>
                  <a:cubicBezTo>
                    <a:pt x="8" y="35"/>
                    <a:pt x="16" y="38"/>
                    <a:pt x="22" y="38"/>
                  </a:cubicBezTo>
                  <a:cubicBezTo>
                    <a:pt x="38" y="38"/>
                    <a:pt x="45" y="2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9"/>
            <p:cNvSpPr/>
            <p:nvPr/>
          </p:nvSpPr>
          <p:spPr>
            <a:xfrm>
              <a:off x="181910" y="173851"/>
              <a:ext cx="3658" cy="4466"/>
            </a:xfrm>
            <a:custGeom>
              <a:rect b="b" l="l" r="r" t="t"/>
              <a:pathLst>
                <a:path extrusionOk="0" h="29" w="27">
                  <a:moveTo>
                    <a:pt x="15" y="0"/>
                  </a:moveTo>
                  <a:cubicBezTo>
                    <a:pt x="13" y="0"/>
                    <a:pt x="11" y="1"/>
                    <a:pt x="9" y="2"/>
                  </a:cubicBezTo>
                  <a:lnTo>
                    <a:pt x="0" y="20"/>
                  </a:lnTo>
                  <a:lnTo>
                    <a:pt x="27" y="28"/>
                  </a:lnTo>
                  <a:cubicBezTo>
                    <a:pt x="19" y="21"/>
                    <a:pt x="24" y="0"/>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9"/>
            <p:cNvSpPr/>
            <p:nvPr/>
          </p:nvSpPr>
          <p:spPr>
            <a:xfrm>
              <a:off x="181910" y="123800"/>
              <a:ext cx="4877" cy="5544"/>
            </a:xfrm>
            <a:custGeom>
              <a:rect b="b" l="l" r="r" t="t"/>
              <a:pathLst>
                <a:path extrusionOk="0" h="36" w="36">
                  <a:moveTo>
                    <a:pt x="35" y="0"/>
                  </a:moveTo>
                  <a:cubicBezTo>
                    <a:pt x="28" y="4"/>
                    <a:pt x="25" y="9"/>
                    <a:pt x="24" y="14"/>
                  </a:cubicBezTo>
                  <a:lnTo>
                    <a:pt x="24" y="14"/>
                  </a:lnTo>
                  <a:cubicBezTo>
                    <a:pt x="28" y="9"/>
                    <a:pt x="32" y="4"/>
                    <a:pt x="35" y="0"/>
                  </a:cubicBezTo>
                  <a:close/>
                  <a:moveTo>
                    <a:pt x="24" y="14"/>
                  </a:moveTo>
                  <a:cubicBezTo>
                    <a:pt x="18" y="22"/>
                    <a:pt x="11" y="30"/>
                    <a:pt x="0" y="36"/>
                  </a:cubicBezTo>
                  <a:lnTo>
                    <a:pt x="18" y="36"/>
                  </a:lnTo>
                  <a:cubicBezTo>
                    <a:pt x="23" y="30"/>
                    <a:pt x="22" y="22"/>
                    <a:pt x="24"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9"/>
            <p:cNvSpPr/>
            <p:nvPr/>
          </p:nvSpPr>
          <p:spPr>
            <a:xfrm>
              <a:off x="178252" y="126418"/>
              <a:ext cx="3793" cy="3080"/>
            </a:xfrm>
            <a:custGeom>
              <a:rect b="b" l="l" r="r" t="t"/>
              <a:pathLst>
                <a:path extrusionOk="0" h="20" w="28">
                  <a:moveTo>
                    <a:pt x="1" y="1"/>
                  </a:moveTo>
                  <a:lnTo>
                    <a:pt x="1" y="1"/>
                  </a:lnTo>
                  <a:cubicBezTo>
                    <a:pt x="6" y="17"/>
                    <a:pt x="11" y="20"/>
                    <a:pt x="16" y="20"/>
                  </a:cubicBezTo>
                  <a:cubicBezTo>
                    <a:pt x="20" y="20"/>
                    <a:pt x="24" y="19"/>
                    <a:pt x="27"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29"/>
            <p:cNvSpPr/>
            <p:nvPr/>
          </p:nvSpPr>
          <p:spPr>
            <a:xfrm>
              <a:off x="178252" y="146900"/>
              <a:ext cx="8535" cy="4158"/>
            </a:xfrm>
            <a:custGeom>
              <a:rect b="b" l="l" r="r" t="t"/>
              <a:pathLst>
                <a:path extrusionOk="0" h="27" w="63">
                  <a:moveTo>
                    <a:pt x="1" y="0"/>
                  </a:moveTo>
                  <a:lnTo>
                    <a:pt x="9" y="9"/>
                  </a:lnTo>
                  <a:lnTo>
                    <a:pt x="62" y="27"/>
                  </a:lnTo>
                  <a:lnTo>
                    <a:pt x="62" y="2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29"/>
            <p:cNvSpPr/>
            <p:nvPr/>
          </p:nvSpPr>
          <p:spPr>
            <a:xfrm>
              <a:off x="178252" y="111479"/>
              <a:ext cx="6096" cy="154"/>
            </a:xfrm>
            <a:custGeom>
              <a:rect b="b" l="l" r="r" t="t"/>
              <a:pathLst>
                <a:path extrusionOk="0" h="1" w="45">
                  <a:moveTo>
                    <a:pt x="18" y="1"/>
                  </a:moveTo>
                  <a:lnTo>
                    <a:pt x="45" y="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9"/>
            <p:cNvSpPr/>
            <p:nvPr/>
          </p:nvSpPr>
          <p:spPr>
            <a:xfrm>
              <a:off x="174730" y="97927"/>
              <a:ext cx="7316" cy="6930"/>
            </a:xfrm>
            <a:custGeom>
              <a:rect b="b" l="l" r="r" t="t"/>
              <a:pathLst>
                <a:path extrusionOk="0" h="45" w="54">
                  <a:moveTo>
                    <a:pt x="0" y="0"/>
                  </a:moveTo>
                  <a:cubicBezTo>
                    <a:pt x="9" y="0"/>
                    <a:pt x="18" y="18"/>
                    <a:pt x="9" y="45"/>
                  </a:cubicBezTo>
                  <a:cubicBezTo>
                    <a:pt x="32" y="37"/>
                    <a:pt x="35" y="16"/>
                    <a:pt x="47" y="16"/>
                  </a:cubicBezTo>
                  <a:cubicBezTo>
                    <a:pt x="48" y="16"/>
                    <a:pt x="51" y="17"/>
                    <a:pt x="53" y="18"/>
                  </a:cubicBezTo>
                  <a:cubicBezTo>
                    <a:pt x="44" y="0"/>
                    <a:pt x="18"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9"/>
            <p:cNvSpPr/>
            <p:nvPr/>
          </p:nvSpPr>
          <p:spPr>
            <a:xfrm>
              <a:off x="169853" y="96541"/>
              <a:ext cx="5012" cy="154"/>
            </a:xfrm>
            <a:custGeom>
              <a:rect b="b" l="l" r="r" t="t"/>
              <a:pathLst>
                <a:path extrusionOk="0" h="1" w="37">
                  <a:moveTo>
                    <a:pt x="1" y="1"/>
                  </a:moveTo>
                  <a:cubicBezTo>
                    <a:pt x="10" y="1"/>
                    <a:pt x="18" y="1"/>
                    <a:pt x="36" y="1"/>
                  </a:cubicBezTo>
                  <a:cubicBezTo>
                    <a:pt x="27"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9"/>
            <p:cNvSpPr/>
            <p:nvPr/>
          </p:nvSpPr>
          <p:spPr>
            <a:xfrm>
              <a:off x="175814" y="115637"/>
              <a:ext cx="2574" cy="5544"/>
            </a:xfrm>
            <a:custGeom>
              <a:rect b="b" l="l" r="r" t="t"/>
              <a:pathLst>
                <a:path extrusionOk="0" h="36" w="19">
                  <a:moveTo>
                    <a:pt x="19" y="0"/>
                  </a:moveTo>
                  <a:lnTo>
                    <a:pt x="1" y="27"/>
                  </a:lnTo>
                  <a:cubicBezTo>
                    <a:pt x="1" y="27"/>
                    <a:pt x="1" y="36"/>
                    <a:pt x="1" y="36"/>
                  </a:cubicBezTo>
                  <a:cubicBezTo>
                    <a:pt x="10" y="27"/>
                    <a:pt x="19" y="18"/>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9"/>
            <p:cNvSpPr/>
            <p:nvPr/>
          </p:nvSpPr>
          <p:spPr>
            <a:xfrm>
              <a:off x="174730" y="117023"/>
              <a:ext cx="1219" cy="2772"/>
            </a:xfrm>
            <a:custGeom>
              <a:rect b="b" l="l" r="r" t="t"/>
              <a:pathLst>
                <a:path extrusionOk="0" h="18" w="9">
                  <a:moveTo>
                    <a:pt x="9" y="18"/>
                  </a:moveTo>
                  <a:lnTo>
                    <a:pt x="9" y="18"/>
                  </a:lnTo>
                  <a:cubicBezTo>
                    <a:pt x="0" y="9"/>
                    <a:pt x="0" y="0"/>
                    <a:pt x="0" y="0"/>
                  </a:cubicBezTo>
                  <a:cubicBezTo>
                    <a:pt x="0" y="0"/>
                    <a:pt x="0" y="9"/>
                    <a:pt x="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9"/>
            <p:cNvSpPr/>
            <p:nvPr/>
          </p:nvSpPr>
          <p:spPr>
            <a:xfrm>
              <a:off x="175814" y="121027"/>
              <a:ext cx="135" cy="154"/>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9"/>
            <p:cNvSpPr/>
            <p:nvPr/>
          </p:nvSpPr>
          <p:spPr>
            <a:xfrm>
              <a:off x="169853" y="136736"/>
              <a:ext cx="8535" cy="3542"/>
            </a:xfrm>
            <a:custGeom>
              <a:rect b="b" l="l" r="r" t="t"/>
              <a:pathLst>
                <a:path extrusionOk="0" h="23" w="63">
                  <a:moveTo>
                    <a:pt x="28" y="0"/>
                  </a:moveTo>
                  <a:cubicBezTo>
                    <a:pt x="16" y="0"/>
                    <a:pt x="5" y="4"/>
                    <a:pt x="1" y="22"/>
                  </a:cubicBezTo>
                  <a:cubicBezTo>
                    <a:pt x="27" y="22"/>
                    <a:pt x="27" y="4"/>
                    <a:pt x="63" y="4"/>
                  </a:cubicBezTo>
                  <a:cubicBezTo>
                    <a:pt x="54" y="4"/>
                    <a:pt x="40"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9"/>
            <p:cNvSpPr/>
            <p:nvPr/>
          </p:nvSpPr>
          <p:spPr>
            <a:xfrm>
              <a:off x="172292" y="126418"/>
              <a:ext cx="4877" cy="4312"/>
            </a:xfrm>
            <a:custGeom>
              <a:rect b="b" l="l" r="r" t="t"/>
              <a:pathLst>
                <a:path extrusionOk="0" h="28" w="36">
                  <a:moveTo>
                    <a:pt x="0" y="1"/>
                  </a:moveTo>
                  <a:lnTo>
                    <a:pt x="9" y="27"/>
                  </a:lnTo>
                  <a:cubicBezTo>
                    <a:pt x="18" y="19"/>
                    <a:pt x="27" y="10"/>
                    <a:pt x="36"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9"/>
            <p:cNvSpPr/>
            <p:nvPr/>
          </p:nvSpPr>
          <p:spPr>
            <a:xfrm>
              <a:off x="169853" y="125186"/>
              <a:ext cx="2574" cy="1386"/>
            </a:xfrm>
            <a:custGeom>
              <a:rect b="b" l="l" r="r" t="t"/>
              <a:pathLst>
                <a:path extrusionOk="0" h="9" w="19">
                  <a:moveTo>
                    <a:pt x="1"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9"/>
            <p:cNvSpPr/>
            <p:nvPr/>
          </p:nvSpPr>
          <p:spPr>
            <a:xfrm>
              <a:off x="165111" y="100699"/>
              <a:ext cx="6096" cy="6930"/>
            </a:xfrm>
            <a:custGeom>
              <a:rect b="b" l="l" r="r" t="t"/>
              <a:pathLst>
                <a:path extrusionOk="0" h="45" w="45">
                  <a:moveTo>
                    <a:pt x="0" y="0"/>
                  </a:moveTo>
                  <a:cubicBezTo>
                    <a:pt x="0" y="18"/>
                    <a:pt x="9" y="35"/>
                    <a:pt x="9" y="44"/>
                  </a:cubicBezTo>
                  <a:cubicBezTo>
                    <a:pt x="18" y="44"/>
                    <a:pt x="45" y="35"/>
                    <a:pt x="36" y="27"/>
                  </a:cubicBezTo>
                  <a:cubicBezTo>
                    <a:pt x="18" y="27"/>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29"/>
            <p:cNvSpPr/>
            <p:nvPr/>
          </p:nvSpPr>
          <p:spPr>
            <a:xfrm>
              <a:off x="171072" y="111479"/>
              <a:ext cx="1355" cy="1232"/>
            </a:xfrm>
            <a:custGeom>
              <a:rect b="b" l="l" r="r" t="t"/>
              <a:pathLst>
                <a:path extrusionOk="0" h="8" w="10">
                  <a:moveTo>
                    <a:pt x="1" y="1"/>
                  </a:moveTo>
                  <a:cubicBezTo>
                    <a:pt x="1" y="5"/>
                    <a:pt x="1" y="7"/>
                    <a:pt x="2" y="7"/>
                  </a:cubicBezTo>
                  <a:cubicBezTo>
                    <a:pt x="3" y="7"/>
                    <a:pt x="5" y="5"/>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29"/>
            <p:cNvSpPr/>
            <p:nvPr/>
          </p:nvSpPr>
          <p:spPr>
            <a:xfrm>
              <a:off x="155493" y="82988"/>
              <a:ext cx="1355" cy="1540"/>
            </a:xfrm>
            <a:custGeom>
              <a:rect b="b" l="l" r="r" t="t"/>
              <a:pathLst>
                <a:path extrusionOk="0" h="10" w="10">
                  <a:moveTo>
                    <a:pt x="1" y="0"/>
                  </a:moveTo>
                  <a:cubicBezTo>
                    <a:pt x="1" y="0"/>
                    <a:pt x="1" y="9"/>
                    <a:pt x="1" y="9"/>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29"/>
            <p:cNvSpPr/>
            <p:nvPr/>
          </p:nvSpPr>
          <p:spPr>
            <a:xfrm>
              <a:off x="166331" y="107475"/>
              <a:ext cx="2439" cy="2772"/>
            </a:xfrm>
            <a:custGeom>
              <a:rect b="b" l="l" r="r" t="t"/>
              <a:pathLst>
                <a:path extrusionOk="0" h="18" w="18">
                  <a:moveTo>
                    <a:pt x="0" y="0"/>
                  </a:moveTo>
                  <a:cubicBezTo>
                    <a:pt x="0" y="0"/>
                    <a:pt x="0" y="0"/>
                    <a:pt x="0" y="9"/>
                  </a:cubicBezTo>
                  <a:cubicBezTo>
                    <a:pt x="0" y="18"/>
                    <a:pt x="9" y="18"/>
                    <a:pt x="18" y="18"/>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29"/>
            <p:cNvSpPr/>
            <p:nvPr/>
          </p:nvSpPr>
          <p:spPr>
            <a:xfrm>
              <a:off x="165111" y="92537"/>
              <a:ext cx="1355" cy="4158"/>
            </a:xfrm>
            <a:custGeom>
              <a:rect b="b" l="l" r="r" t="t"/>
              <a:pathLst>
                <a:path extrusionOk="0" h="27" w="10">
                  <a:moveTo>
                    <a:pt x="9" y="0"/>
                  </a:moveTo>
                  <a:cubicBezTo>
                    <a:pt x="0" y="9"/>
                    <a:pt x="0" y="18"/>
                    <a:pt x="0" y="27"/>
                  </a:cubicBezTo>
                  <a:cubicBezTo>
                    <a:pt x="9" y="18"/>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9"/>
            <p:cNvSpPr/>
            <p:nvPr/>
          </p:nvSpPr>
          <p:spPr>
            <a:xfrm>
              <a:off x="172292" y="110093"/>
              <a:ext cx="1355" cy="1540"/>
            </a:xfrm>
            <a:custGeom>
              <a:rect b="b" l="l" r="r" t="t"/>
              <a:pathLst>
                <a:path extrusionOk="0" h="10" w="10">
                  <a:moveTo>
                    <a:pt x="0" y="10"/>
                  </a:moveTo>
                  <a:lnTo>
                    <a:pt x="0" y="10"/>
                  </a:lnTo>
                  <a:cubicBezTo>
                    <a:pt x="9" y="1"/>
                    <a:pt x="9"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9"/>
            <p:cNvSpPr/>
            <p:nvPr/>
          </p:nvSpPr>
          <p:spPr>
            <a:xfrm>
              <a:off x="168634" y="110093"/>
              <a:ext cx="3793" cy="1540"/>
            </a:xfrm>
            <a:custGeom>
              <a:rect b="b" l="l" r="r" t="t"/>
              <a:pathLst>
                <a:path extrusionOk="0" h="10" w="28">
                  <a:moveTo>
                    <a:pt x="1" y="1"/>
                  </a:moveTo>
                  <a:cubicBezTo>
                    <a:pt x="10" y="10"/>
                    <a:pt x="19" y="10"/>
                    <a:pt x="19" y="10"/>
                  </a:cubicBezTo>
                  <a:lnTo>
                    <a:pt x="27" y="10"/>
                  </a:lnTo>
                  <a:cubicBezTo>
                    <a:pt x="19" y="1"/>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9"/>
            <p:cNvSpPr/>
            <p:nvPr/>
          </p:nvSpPr>
          <p:spPr>
            <a:xfrm>
              <a:off x="129211" y="84374"/>
              <a:ext cx="26417" cy="15246"/>
            </a:xfrm>
            <a:custGeom>
              <a:rect b="b" l="l" r="r" t="t"/>
              <a:pathLst>
                <a:path extrusionOk="0" h="99" w="195">
                  <a:moveTo>
                    <a:pt x="142" y="0"/>
                  </a:moveTo>
                  <a:cubicBezTo>
                    <a:pt x="133" y="9"/>
                    <a:pt x="142" y="62"/>
                    <a:pt x="106" y="62"/>
                  </a:cubicBezTo>
                  <a:cubicBezTo>
                    <a:pt x="80" y="35"/>
                    <a:pt x="106" y="27"/>
                    <a:pt x="106" y="9"/>
                  </a:cubicBezTo>
                  <a:lnTo>
                    <a:pt x="106" y="9"/>
                  </a:lnTo>
                  <a:cubicBezTo>
                    <a:pt x="98" y="18"/>
                    <a:pt x="88" y="20"/>
                    <a:pt x="77" y="20"/>
                  </a:cubicBezTo>
                  <a:cubicBezTo>
                    <a:pt x="68" y="20"/>
                    <a:pt x="59" y="18"/>
                    <a:pt x="49" y="18"/>
                  </a:cubicBezTo>
                  <a:cubicBezTo>
                    <a:pt x="34" y="18"/>
                    <a:pt x="18" y="21"/>
                    <a:pt x="1" y="35"/>
                  </a:cubicBezTo>
                  <a:lnTo>
                    <a:pt x="27" y="44"/>
                  </a:lnTo>
                  <a:cubicBezTo>
                    <a:pt x="18" y="53"/>
                    <a:pt x="1" y="53"/>
                    <a:pt x="1" y="62"/>
                  </a:cubicBezTo>
                  <a:cubicBezTo>
                    <a:pt x="8" y="57"/>
                    <a:pt x="15" y="55"/>
                    <a:pt x="23" y="55"/>
                  </a:cubicBezTo>
                  <a:cubicBezTo>
                    <a:pt x="43" y="55"/>
                    <a:pt x="60" y="71"/>
                    <a:pt x="54" y="97"/>
                  </a:cubicBezTo>
                  <a:cubicBezTo>
                    <a:pt x="55" y="98"/>
                    <a:pt x="57" y="98"/>
                    <a:pt x="59" y="98"/>
                  </a:cubicBezTo>
                  <a:cubicBezTo>
                    <a:pt x="90" y="98"/>
                    <a:pt x="162" y="41"/>
                    <a:pt x="195" y="0"/>
                  </a:cubicBezTo>
                  <a:lnTo>
                    <a:pt x="195" y="0"/>
                  </a:lnTo>
                  <a:cubicBezTo>
                    <a:pt x="189" y="0"/>
                    <a:pt x="183" y="4"/>
                    <a:pt x="169" y="4"/>
                  </a:cubicBezTo>
                  <a:cubicBezTo>
                    <a:pt x="162" y="4"/>
                    <a:pt x="154" y="3"/>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9"/>
            <p:cNvSpPr/>
            <p:nvPr/>
          </p:nvSpPr>
          <p:spPr>
            <a:xfrm>
              <a:off x="156712" y="82988"/>
              <a:ext cx="4877" cy="8316"/>
            </a:xfrm>
            <a:custGeom>
              <a:rect b="b" l="l" r="r" t="t"/>
              <a:pathLst>
                <a:path extrusionOk="0" h="54" w="36">
                  <a:moveTo>
                    <a:pt x="1" y="0"/>
                  </a:moveTo>
                  <a:lnTo>
                    <a:pt x="18" y="44"/>
                  </a:lnTo>
                  <a:lnTo>
                    <a:pt x="9" y="53"/>
                  </a:lnTo>
                  <a:lnTo>
                    <a:pt x="18" y="53"/>
                  </a:lnTo>
                  <a:cubicBezTo>
                    <a:pt x="18" y="44"/>
                    <a:pt x="27" y="27"/>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9"/>
            <p:cNvSpPr/>
            <p:nvPr/>
          </p:nvSpPr>
          <p:spPr>
            <a:xfrm>
              <a:off x="151970" y="91151"/>
              <a:ext cx="13276" cy="12936"/>
            </a:xfrm>
            <a:custGeom>
              <a:rect b="b" l="l" r="r" t="t"/>
              <a:pathLst>
                <a:path extrusionOk="0" h="84" w="98">
                  <a:moveTo>
                    <a:pt x="97" y="36"/>
                  </a:moveTo>
                  <a:lnTo>
                    <a:pt x="97" y="36"/>
                  </a:lnTo>
                  <a:cubicBezTo>
                    <a:pt x="97" y="40"/>
                    <a:pt x="95" y="42"/>
                    <a:pt x="94" y="42"/>
                  </a:cubicBezTo>
                  <a:cubicBezTo>
                    <a:pt x="93" y="42"/>
                    <a:pt x="93" y="40"/>
                    <a:pt x="97" y="36"/>
                  </a:cubicBezTo>
                  <a:close/>
                  <a:moveTo>
                    <a:pt x="53" y="0"/>
                  </a:moveTo>
                  <a:cubicBezTo>
                    <a:pt x="53" y="18"/>
                    <a:pt x="62" y="27"/>
                    <a:pt x="80" y="44"/>
                  </a:cubicBezTo>
                  <a:cubicBezTo>
                    <a:pt x="80" y="36"/>
                    <a:pt x="82" y="33"/>
                    <a:pt x="84" y="33"/>
                  </a:cubicBezTo>
                  <a:cubicBezTo>
                    <a:pt x="86" y="33"/>
                    <a:pt x="89" y="36"/>
                    <a:pt x="89" y="36"/>
                  </a:cubicBezTo>
                  <a:cubicBezTo>
                    <a:pt x="89" y="44"/>
                    <a:pt x="80" y="44"/>
                    <a:pt x="80" y="44"/>
                  </a:cubicBezTo>
                  <a:cubicBezTo>
                    <a:pt x="89" y="53"/>
                    <a:pt x="89" y="53"/>
                    <a:pt x="97" y="62"/>
                  </a:cubicBezTo>
                  <a:cubicBezTo>
                    <a:pt x="97" y="53"/>
                    <a:pt x="97" y="44"/>
                    <a:pt x="97" y="36"/>
                  </a:cubicBezTo>
                  <a:lnTo>
                    <a:pt x="53" y="0"/>
                  </a:lnTo>
                  <a:close/>
                  <a:moveTo>
                    <a:pt x="80" y="44"/>
                  </a:moveTo>
                  <a:lnTo>
                    <a:pt x="80" y="44"/>
                  </a:lnTo>
                  <a:cubicBezTo>
                    <a:pt x="68" y="47"/>
                    <a:pt x="58" y="47"/>
                    <a:pt x="49" y="47"/>
                  </a:cubicBezTo>
                  <a:lnTo>
                    <a:pt x="49" y="47"/>
                  </a:lnTo>
                  <a:cubicBezTo>
                    <a:pt x="32" y="47"/>
                    <a:pt x="18" y="47"/>
                    <a:pt x="0" y="71"/>
                  </a:cubicBezTo>
                  <a:cubicBezTo>
                    <a:pt x="7" y="80"/>
                    <a:pt x="13" y="83"/>
                    <a:pt x="19" y="83"/>
                  </a:cubicBezTo>
                  <a:cubicBezTo>
                    <a:pt x="28" y="83"/>
                    <a:pt x="36" y="78"/>
                    <a:pt x="45" y="78"/>
                  </a:cubicBezTo>
                  <a:cubicBezTo>
                    <a:pt x="48" y="78"/>
                    <a:pt x="51" y="78"/>
                    <a:pt x="53" y="80"/>
                  </a:cubicBezTo>
                  <a:cubicBezTo>
                    <a:pt x="44" y="67"/>
                    <a:pt x="44" y="65"/>
                    <a:pt x="49" y="65"/>
                  </a:cubicBezTo>
                  <a:cubicBezTo>
                    <a:pt x="52" y="65"/>
                    <a:pt x="57" y="66"/>
                    <a:pt x="62" y="66"/>
                  </a:cubicBezTo>
                  <a:cubicBezTo>
                    <a:pt x="71" y="66"/>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9"/>
            <p:cNvSpPr/>
            <p:nvPr/>
          </p:nvSpPr>
          <p:spPr>
            <a:xfrm>
              <a:off x="160370" y="141356"/>
              <a:ext cx="135" cy="1540"/>
            </a:xfrm>
            <a:custGeom>
              <a:rect b="b" l="l" r="r" t="t"/>
              <a:pathLst>
                <a:path extrusionOk="0" h="10" w="1">
                  <a:moveTo>
                    <a:pt x="0" y="10"/>
                  </a:moveTo>
                  <a:lnTo>
                    <a:pt x="0" y="1"/>
                  </a:lnTo>
                  <a:cubicBezTo>
                    <a:pt x="0" y="1"/>
                    <a:pt x="0"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9"/>
            <p:cNvSpPr/>
            <p:nvPr/>
          </p:nvSpPr>
          <p:spPr>
            <a:xfrm>
              <a:off x="161454" y="129190"/>
              <a:ext cx="7316" cy="13244"/>
            </a:xfrm>
            <a:custGeom>
              <a:rect b="b" l="l" r="r" t="t"/>
              <a:pathLst>
                <a:path extrusionOk="0" h="86" w="54">
                  <a:moveTo>
                    <a:pt x="54" y="1"/>
                  </a:moveTo>
                  <a:cubicBezTo>
                    <a:pt x="52" y="1"/>
                    <a:pt x="51" y="2"/>
                    <a:pt x="49" y="4"/>
                  </a:cubicBezTo>
                  <a:lnTo>
                    <a:pt x="49" y="4"/>
                  </a:lnTo>
                  <a:cubicBezTo>
                    <a:pt x="50" y="3"/>
                    <a:pt x="52" y="2"/>
                    <a:pt x="54" y="1"/>
                  </a:cubicBezTo>
                  <a:close/>
                  <a:moveTo>
                    <a:pt x="49" y="4"/>
                  </a:moveTo>
                  <a:cubicBezTo>
                    <a:pt x="26" y="21"/>
                    <a:pt x="17" y="38"/>
                    <a:pt x="1" y="62"/>
                  </a:cubicBezTo>
                  <a:cubicBezTo>
                    <a:pt x="1" y="62"/>
                    <a:pt x="5" y="60"/>
                    <a:pt x="10" y="60"/>
                  </a:cubicBezTo>
                  <a:cubicBezTo>
                    <a:pt x="14" y="60"/>
                    <a:pt x="19" y="62"/>
                    <a:pt x="19" y="71"/>
                  </a:cubicBezTo>
                  <a:cubicBezTo>
                    <a:pt x="19" y="80"/>
                    <a:pt x="10" y="80"/>
                    <a:pt x="1" y="80"/>
                  </a:cubicBezTo>
                  <a:cubicBezTo>
                    <a:pt x="4" y="83"/>
                    <a:pt x="9" y="85"/>
                    <a:pt x="13" y="85"/>
                  </a:cubicBezTo>
                  <a:cubicBezTo>
                    <a:pt x="20" y="85"/>
                    <a:pt x="27" y="79"/>
                    <a:pt x="27" y="62"/>
                  </a:cubicBezTo>
                  <a:cubicBezTo>
                    <a:pt x="27" y="48"/>
                    <a:pt x="39" y="15"/>
                    <a:pt x="49"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9"/>
            <p:cNvSpPr/>
            <p:nvPr/>
          </p:nvSpPr>
          <p:spPr>
            <a:xfrm>
              <a:off x="154274" y="114251"/>
              <a:ext cx="6232" cy="5852"/>
            </a:xfrm>
            <a:custGeom>
              <a:rect b="b" l="l" r="r" t="t"/>
              <a:pathLst>
                <a:path extrusionOk="0" h="38" w="46">
                  <a:moveTo>
                    <a:pt x="19" y="0"/>
                  </a:moveTo>
                  <a:lnTo>
                    <a:pt x="1" y="36"/>
                  </a:lnTo>
                  <a:lnTo>
                    <a:pt x="19" y="27"/>
                  </a:lnTo>
                  <a:cubicBezTo>
                    <a:pt x="19" y="34"/>
                    <a:pt x="22" y="37"/>
                    <a:pt x="26" y="37"/>
                  </a:cubicBezTo>
                  <a:cubicBezTo>
                    <a:pt x="32" y="37"/>
                    <a:pt x="40" y="32"/>
                    <a:pt x="45" y="27"/>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9"/>
            <p:cNvSpPr/>
            <p:nvPr/>
          </p:nvSpPr>
          <p:spPr>
            <a:xfrm>
              <a:off x="154274" y="78830"/>
              <a:ext cx="7316" cy="2926"/>
            </a:xfrm>
            <a:custGeom>
              <a:rect b="b" l="l" r="r" t="t"/>
              <a:pathLst>
                <a:path extrusionOk="0" h="19" w="54">
                  <a:moveTo>
                    <a:pt x="54" y="1"/>
                  </a:moveTo>
                  <a:lnTo>
                    <a:pt x="1" y="10"/>
                  </a:lnTo>
                  <a:lnTo>
                    <a:pt x="27" y="18"/>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29"/>
            <p:cNvSpPr/>
            <p:nvPr/>
          </p:nvSpPr>
          <p:spPr>
            <a:xfrm>
              <a:off x="153190" y="72054"/>
              <a:ext cx="3658" cy="2926"/>
            </a:xfrm>
            <a:custGeom>
              <a:rect b="b" l="l" r="r" t="t"/>
              <a:pathLst>
                <a:path extrusionOk="0" h="19" w="27">
                  <a:moveTo>
                    <a:pt x="9" y="1"/>
                  </a:moveTo>
                  <a:lnTo>
                    <a:pt x="0" y="18"/>
                  </a:lnTo>
                  <a:lnTo>
                    <a:pt x="0"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29"/>
            <p:cNvSpPr/>
            <p:nvPr/>
          </p:nvSpPr>
          <p:spPr>
            <a:xfrm>
              <a:off x="277554" y="-107362"/>
              <a:ext cx="1355" cy="1386"/>
            </a:xfrm>
            <a:custGeom>
              <a:rect b="b" l="l" r="r" t="t"/>
              <a:pathLst>
                <a:path extrusionOk="0" h="9" w="10">
                  <a:moveTo>
                    <a:pt x="9" y="0"/>
                  </a:moveTo>
                  <a:lnTo>
                    <a:pt x="0" y="9"/>
                  </a:lnTo>
                  <a:cubicBezTo>
                    <a:pt x="0"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9"/>
            <p:cNvSpPr/>
            <p:nvPr/>
          </p:nvSpPr>
          <p:spPr>
            <a:xfrm>
              <a:off x="265633" y="-106130"/>
              <a:ext cx="1219" cy="2926"/>
            </a:xfrm>
            <a:custGeom>
              <a:rect b="b" l="l" r="r" t="t"/>
              <a:pathLst>
                <a:path extrusionOk="0" h="19" w="9">
                  <a:moveTo>
                    <a:pt x="0" y="1"/>
                  </a:moveTo>
                  <a:lnTo>
                    <a:pt x="0" y="19"/>
                  </a:lnTo>
                  <a:cubicBezTo>
                    <a:pt x="0"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9"/>
            <p:cNvSpPr/>
            <p:nvPr/>
          </p:nvSpPr>
          <p:spPr>
            <a:xfrm>
              <a:off x="90872" y="-50380"/>
              <a:ext cx="12328" cy="8470"/>
            </a:xfrm>
            <a:custGeom>
              <a:rect b="b" l="l" r="r" t="t"/>
              <a:pathLst>
                <a:path extrusionOk="0" h="55" w="91">
                  <a:moveTo>
                    <a:pt x="1" y="1"/>
                  </a:moveTo>
                  <a:lnTo>
                    <a:pt x="1" y="1"/>
                  </a:lnTo>
                  <a:cubicBezTo>
                    <a:pt x="20" y="13"/>
                    <a:pt x="40" y="26"/>
                    <a:pt x="57" y="35"/>
                  </a:cubicBezTo>
                  <a:lnTo>
                    <a:pt x="57" y="35"/>
                  </a:lnTo>
                  <a:lnTo>
                    <a:pt x="19" y="10"/>
                  </a:lnTo>
                  <a:lnTo>
                    <a:pt x="19" y="10"/>
                  </a:lnTo>
                  <a:cubicBezTo>
                    <a:pt x="21" y="12"/>
                    <a:pt x="22" y="13"/>
                    <a:pt x="22" y="13"/>
                  </a:cubicBezTo>
                  <a:cubicBezTo>
                    <a:pt x="22" y="13"/>
                    <a:pt x="13" y="7"/>
                    <a:pt x="1" y="1"/>
                  </a:cubicBezTo>
                  <a:close/>
                  <a:moveTo>
                    <a:pt x="57" y="35"/>
                  </a:moveTo>
                  <a:lnTo>
                    <a:pt x="72" y="45"/>
                  </a:lnTo>
                  <a:cubicBezTo>
                    <a:pt x="85" y="52"/>
                    <a:pt x="90" y="54"/>
                    <a:pt x="90" y="54"/>
                  </a:cubicBezTo>
                  <a:cubicBezTo>
                    <a:pt x="91" y="54"/>
                    <a:pt x="77" y="47"/>
                    <a:pt x="57"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9"/>
            <p:cNvSpPr/>
            <p:nvPr/>
          </p:nvSpPr>
          <p:spPr>
            <a:xfrm>
              <a:off x="167550" y="-81643"/>
              <a:ext cx="2439" cy="5698"/>
            </a:xfrm>
            <a:custGeom>
              <a:rect b="b" l="l" r="r" t="t"/>
              <a:pathLst>
                <a:path extrusionOk="0" h="37" w="18">
                  <a:moveTo>
                    <a:pt x="18" y="1"/>
                  </a:moveTo>
                  <a:cubicBezTo>
                    <a:pt x="9" y="19"/>
                    <a:pt x="9" y="27"/>
                    <a:pt x="0" y="36"/>
                  </a:cubicBezTo>
                  <a:cubicBezTo>
                    <a:pt x="9" y="27"/>
                    <a:pt x="18" y="19"/>
                    <a:pt x="18" y="19"/>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9"/>
            <p:cNvSpPr/>
            <p:nvPr/>
          </p:nvSpPr>
          <p:spPr>
            <a:xfrm>
              <a:off x="172292" y="-100585"/>
              <a:ext cx="2574" cy="4158"/>
            </a:xfrm>
            <a:custGeom>
              <a:rect b="b" l="l" r="r" t="t"/>
              <a:pathLst>
                <a:path extrusionOk="0" h="27" w="19">
                  <a:moveTo>
                    <a:pt x="0" y="0"/>
                  </a:moveTo>
                  <a:lnTo>
                    <a:pt x="18" y="27"/>
                  </a:ln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9"/>
            <p:cNvSpPr/>
            <p:nvPr/>
          </p:nvSpPr>
          <p:spPr>
            <a:xfrm>
              <a:off x="381598" y="-115524"/>
              <a:ext cx="10973" cy="5544"/>
            </a:xfrm>
            <a:custGeom>
              <a:rect b="b" l="l" r="r" t="t"/>
              <a:pathLst>
                <a:path extrusionOk="0" h="36" w="81">
                  <a:moveTo>
                    <a:pt x="80" y="0"/>
                  </a:moveTo>
                  <a:cubicBezTo>
                    <a:pt x="36" y="0"/>
                    <a:pt x="27" y="18"/>
                    <a:pt x="1" y="35"/>
                  </a:cubicBezTo>
                  <a:lnTo>
                    <a:pt x="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9"/>
            <p:cNvSpPr/>
            <p:nvPr/>
          </p:nvSpPr>
          <p:spPr>
            <a:xfrm>
              <a:off x="113090" y="-2638"/>
              <a:ext cx="3116" cy="7084"/>
            </a:xfrm>
            <a:custGeom>
              <a:rect b="b" l="l" r="r" t="t"/>
              <a:pathLst>
                <a:path extrusionOk="0" h="46" w="23">
                  <a:moveTo>
                    <a:pt x="22" y="0"/>
                  </a:moveTo>
                  <a:cubicBezTo>
                    <a:pt x="15" y="23"/>
                    <a:pt x="0" y="46"/>
                    <a:pt x="14" y="46"/>
                  </a:cubicBezTo>
                  <a:cubicBezTo>
                    <a:pt x="16" y="46"/>
                    <a:pt x="19" y="45"/>
                    <a:pt x="22" y="44"/>
                  </a:cubicBezTo>
                  <a:cubicBezTo>
                    <a:pt x="22" y="27"/>
                    <a:pt x="22" y="9"/>
                    <a:pt x="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9"/>
            <p:cNvSpPr/>
            <p:nvPr/>
          </p:nvSpPr>
          <p:spPr>
            <a:xfrm>
              <a:off x="272813" y="-55770"/>
              <a:ext cx="1219" cy="2926"/>
            </a:xfrm>
            <a:custGeom>
              <a:rect b="b" l="l" r="r" t="t"/>
              <a:pathLst>
                <a:path extrusionOk="0" h="19" w="9">
                  <a:moveTo>
                    <a:pt x="9" y="1"/>
                  </a:moveTo>
                  <a:cubicBezTo>
                    <a:pt x="0" y="9"/>
                    <a:pt x="0" y="9"/>
                    <a:pt x="0" y="18"/>
                  </a:cubicBezTo>
                  <a:cubicBezTo>
                    <a:pt x="9" y="18"/>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9"/>
            <p:cNvSpPr/>
            <p:nvPr/>
          </p:nvSpPr>
          <p:spPr>
            <a:xfrm>
              <a:off x="112412" y="-8182"/>
              <a:ext cx="3793" cy="5698"/>
            </a:xfrm>
            <a:custGeom>
              <a:rect b="b" l="l" r="r" t="t"/>
              <a:pathLst>
                <a:path extrusionOk="0" h="37" w="28">
                  <a:moveTo>
                    <a:pt x="1" y="1"/>
                  </a:moveTo>
                  <a:cubicBezTo>
                    <a:pt x="1" y="1"/>
                    <a:pt x="1" y="10"/>
                    <a:pt x="1" y="10"/>
                  </a:cubicBezTo>
                  <a:cubicBezTo>
                    <a:pt x="10" y="18"/>
                    <a:pt x="19" y="27"/>
                    <a:pt x="27" y="36"/>
                  </a:cubicBezTo>
                  <a:cubicBezTo>
                    <a:pt x="27" y="18"/>
                    <a:pt x="2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9"/>
            <p:cNvSpPr/>
            <p:nvPr/>
          </p:nvSpPr>
          <p:spPr>
            <a:xfrm>
              <a:off x="263194" y="152290"/>
              <a:ext cx="1355" cy="154"/>
            </a:xfrm>
            <a:custGeom>
              <a:rect b="b" l="l" r="r" t="t"/>
              <a:pathLst>
                <a:path extrusionOk="0" h="1" w="10">
                  <a:moveTo>
                    <a:pt x="9" y="1"/>
                  </a:moveTo>
                  <a:cubicBezTo>
                    <a:pt x="9" y="1"/>
                    <a:pt x="9" y="1"/>
                    <a:pt x="0"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29"/>
            <p:cNvSpPr/>
            <p:nvPr/>
          </p:nvSpPr>
          <p:spPr>
            <a:xfrm>
              <a:off x="192613" y="190330"/>
              <a:ext cx="1355" cy="2926"/>
            </a:xfrm>
            <a:custGeom>
              <a:rect b="b" l="l" r="r" t="t"/>
              <a:pathLst>
                <a:path extrusionOk="0" h="19" w="10">
                  <a:moveTo>
                    <a:pt x="9" y="1"/>
                  </a:moveTo>
                  <a:cubicBezTo>
                    <a:pt x="1" y="1"/>
                    <a:pt x="1" y="1"/>
                    <a:pt x="1" y="19"/>
                  </a:cubicBezTo>
                  <a:cubicBezTo>
                    <a:pt x="1" y="10"/>
                    <a:pt x="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29"/>
            <p:cNvSpPr/>
            <p:nvPr/>
          </p:nvSpPr>
          <p:spPr>
            <a:xfrm>
              <a:off x="141133" y="44949"/>
              <a:ext cx="1355" cy="1386"/>
            </a:xfrm>
            <a:custGeom>
              <a:rect b="b" l="l" r="r" t="t"/>
              <a:pathLst>
                <a:path extrusionOk="0" h="9" w="10">
                  <a:moveTo>
                    <a:pt x="1" y="0"/>
                  </a:move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9"/>
            <p:cNvSpPr/>
            <p:nvPr/>
          </p:nvSpPr>
          <p:spPr>
            <a:xfrm>
              <a:off x="126772" y="62506"/>
              <a:ext cx="2574" cy="154"/>
            </a:xfrm>
            <a:custGeom>
              <a:rect b="b" l="l" r="r" t="t"/>
              <a:pathLst>
                <a:path extrusionOk="0" h="1" w="19">
                  <a:moveTo>
                    <a:pt x="19" y="1"/>
                  </a:moveTo>
                  <a:cubicBezTo>
                    <a:pt x="19" y="1"/>
                    <a:pt x="10" y="1"/>
                    <a:pt x="1" y="1"/>
                  </a:cubicBezTo>
                  <a:cubicBezTo>
                    <a:pt x="10" y="1"/>
                    <a:pt x="19"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9"/>
            <p:cNvSpPr/>
            <p:nvPr/>
          </p:nvSpPr>
          <p:spPr>
            <a:xfrm>
              <a:off x="81389" y="-8182"/>
              <a:ext cx="135" cy="1540"/>
            </a:xfrm>
            <a:custGeom>
              <a:rect b="b" l="l" r="r" t="t"/>
              <a:pathLst>
                <a:path extrusionOk="0" h="10" w="1">
                  <a:moveTo>
                    <a:pt x="0" y="1"/>
                  </a:moveTo>
                  <a:cubicBezTo>
                    <a:pt x="0" y="1"/>
                    <a:pt x="0" y="1"/>
                    <a:pt x="0" y="1"/>
                  </a:cubicBez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9"/>
            <p:cNvSpPr/>
            <p:nvPr/>
          </p:nvSpPr>
          <p:spPr>
            <a:xfrm>
              <a:off x="139913" y="46181"/>
              <a:ext cx="1355" cy="2926"/>
            </a:xfrm>
            <a:custGeom>
              <a:rect b="b" l="l" r="r" t="t"/>
              <a:pathLst>
                <a:path extrusionOk="0" h="19" w="10">
                  <a:moveTo>
                    <a:pt x="1" y="1"/>
                  </a:moveTo>
                  <a:cubicBezTo>
                    <a:pt x="1" y="1"/>
                    <a:pt x="1" y="10"/>
                    <a:pt x="1" y="19"/>
                  </a:cubicBezTo>
                  <a:cubicBezTo>
                    <a:pt x="1" y="10"/>
                    <a:pt x="10"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9"/>
            <p:cNvSpPr/>
            <p:nvPr/>
          </p:nvSpPr>
          <p:spPr>
            <a:xfrm>
              <a:off x="142352" y="47567"/>
              <a:ext cx="1355" cy="1540"/>
            </a:xfrm>
            <a:custGeom>
              <a:rect b="b" l="l" r="r" t="t"/>
              <a:pathLst>
                <a:path extrusionOk="0" h="10" w="10">
                  <a:moveTo>
                    <a:pt x="1" y="1"/>
                  </a:moveTo>
                  <a:cubicBezTo>
                    <a:pt x="1" y="1"/>
                    <a:pt x="1" y="10"/>
                    <a:pt x="1" y="10"/>
                  </a:cubicBezTo>
                  <a:cubicBezTo>
                    <a:pt x="9" y="10"/>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9"/>
            <p:cNvSpPr/>
            <p:nvPr/>
          </p:nvSpPr>
          <p:spPr>
            <a:xfrm>
              <a:off x="139913" y="43563"/>
              <a:ext cx="1355" cy="2772"/>
            </a:xfrm>
            <a:custGeom>
              <a:rect b="b" l="l" r="r" t="t"/>
              <a:pathLst>
                <a:path extrusionOk="0" h="18" w="10">
                  <a:moveTo>
                    <a:pt x="1" y="0"/>
                  </a:moveTo>
                  <a:cubicBezTo>
                    <a:pt x="1" y="9"/>
                    <a:pt x="1" y="9"/>
                    <a:pt x="1" y="18"/>
                  </a:cubicBezTo>
                  <a:lnTo>
                    <a:pt x="10" y="18"/>
                  </a:ln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9"/>
            <p:cNvSpPr/>
            <p:nvPr/>
          </p:nvSpPr>
          <p:spPr>
            <a:xfrm>
              <a:off x="315758" y="23080"/>
              <a:ext cx="135" cy="2926"/>
            </a:xfrm>
            <a:custGeom>
              <a:rect b="b" l="l" r="r" t="t"/>
              <a:pathLst>
                <a:path extrusionOk="0" h="19" w="1">
                  <a:moveTo>
                    <a:pt x="1" y="1"/>
                  </a:moveTo>
                  <a:cubicBezTo>
                    <a:pt x="1" y="1"/>
                    <a:pt x="1" y="1"/>
                    <a:pt x="1" y="1"/>
                  </a:cubicBezTo>
                  <a:cubicBezTo>
                    <a:pt x="1" y="18"/>
                    <a:pt x="1" y="1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9"/>
            <p:cNvSpPr/>
            <p:nvPr/>
          </p:nvSpPr>
          <p:spPr>
            <a:xfrm>
              <a:off x="77731" y="-101971"/>
              <a:ext cx="135" cy="1540"/>
            </a:xfrm>
            <a:custGeom>
              <a:rect b="b" l="l" r="r" t="t"/>
              <a:pathLst>
                <a:path extrusionOk="0" h="10" w="1">
                  <a:moveTo>
                    <a:pt x="1" y="0"/>
                  </a:moveTo>
                  <a:cubicBezTo>
                    <a:pt x="1" y="0"/>
                    <a:pt x="1" y="9"/>
                    <a:pt x="1" y="9"/>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9"/>
            <p:cNvSpPr/>
            <p:nvPr/>
          </p:nvSpPr>
          <p:spPr>
            <a:xfrm>
              <a:off x="77731" y="-104743"/>
              <a:ext cx="9754" cy="17865"/>
            </a:xfrm>
            <a:custGeom>
              <a:rect b="b" l="l" r="r" t="t"/>
              <a:pathLst>
                <a:path extrusionOk="0" h="116" w="72">
                  <a:moveTo>
                    <a:pt x="54" y="1"/>
                  </a:moveTo>
                  <a:cubicBezTo>
                    <a:pt x="48" y="24"/>
                    <a:pt x="38" y="32"/>
                    <a:pt x="24" y="32"/>
                  </a:cubicBezTo>
                  <a:cubicBezTo>
                    <a:pt x="18" y="32"/>
                    <a:pt x="10" y="30"/>
                    <a:pt x="1" y="27"/>
                  </a:cubicBezTo>
                  <a:lnTo>
                    <a:pt x="1" y="27"/>
                  </a:lnTo>
                  <a:cubicBezTo>
                    <a:pt x="27" y="54"/>
                    <a:pt x="54" y="89"/>
                    <a:pt x="71" y="116"/>
                  </a:cubicBezTo>
                  <a:cubicBezTo>
                    <a:pt x="63" y="80"/>
                    <a:pt x="54" y="36"/>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9"/>
            <p:cNvSpPr/>
            <p:nvPr/>
          </p:nvSpPr>
          <p:spPr>
            <a:xfrm>
              <a:off x="1188" y="-122300"/>
              <a:ext cx="405740" cy="340043"/>
            </a:xfrm>
            <a:custGeom>
              <a:rect b="b" l="l" r="r" t="t"/>
              <a:pathLst>
                <a:path extrusionOk="0" h="2208" w="2995">
                  <a:moveTo>
                    <a:pt x="2005" y="115"/>
                  </a:moveTo>
                  <a:cubicBezTo>
                    <a:pt x="2004" y="115"/>
                    <a:pt x="2004" y="115"/>
                    <a:pt x="2003" y="115"/>
                  </a:cubicBezTo>
                  <a:lnTo>
                    <a:pt x="2003" y="115"/>
                  </a:lnTo>
                  <a:lnTo>
                    <a:pt x="2005" y="115"/>
                  </a:lnTo>
                  <a:close/>
                  <a:moveTo>
                    <a:pt x="1847" y="103"/>
                  </a:moveTo>
                  <a:cubicBezTo>
                    <a:pt x="1849" y="103"/>
                    <a:pt x="1852" y="106"/>
                    <a:pt x="1855" y="115"/>
                  </a:cubicBezTo>
                  <a:cubicBezTo>
                    <a:pt x="1851" y="134"/>
                    <a:pt x="1847" y="140"/>
                    <a:pt x="1844" y="140"/>
                  </a:cubicBezTo>
                  <a:cubicBezTo>
                    <a:pt x="1839" y="140"/>
                    <a:pt x="1834" y="129"/>
                    <a:pt x="1829" y="124"/>
                  </a:cubicBezTo>
                  <a:cubicBezTo>
                    <a:pt x="1835" y="118"/>
                    <a:pt x="1841" y="103"/>
                    <a:pt x="1847" y="103"/>
                  </a:cubicBezTo>
                  <a:close/>
                  <a:moveTo>
                    <a:pt x="389" y="141"/>
                  </a:moveTo>
                  <a:cubicBezTo>
                    <a:pt x="389" y="142"/>
                    <a:pt x="389" y="142"/>
                    <a:pt x="390" y="143"/>
                  </a:cubicBezTo>
                  <a:lnTo>
                    <a:pt x="390" y="143"/>
                  </a:lnTo>
                  <a:cubicBezTo>
                    <a:pt x="390" y="143"/>
                    <a:pt x="389" y="142"/>
                    <a:pt x="389" y="141"/>
                  </a:cubicBezTo>
                  <a:close/>
                  <a:moveTo>
                    <a:pt x="416" y="141"/>
                  </a:moveTo>
                  <a:lnTo>
                    <a:pt x="416" y="141"/>
                  </a:lnTo>
                  <a:cubicBezTo>
                    <a:pt x="418" y="142"/>
                    <a:pt x="420" y="143"/>
                    <a:pt x="422" y="144"/>
                  </a:cubicBezTo>
                  <a:lnTo>
                    <a:pt x="422" y="144"/>
                  </a:lnTo>
                  <a:cubicBezTo>
                    <a:pt x="420" y="143"/>
                    <a:pt x="418" y="142"/>
                    <a:pt x="416" y="141"/>
                  </a:cubicBezTo>
                  <a:close/>
                  <a:moveTo>
                    <a:pt x="1194" y="202"/>
                  </a:moveTo>
                  <a:cubicBezTo>
                    <a:pt x="1200" y="202"/>
                    <a:pt x="1205" y="210"/>
                    <a:pt x="1210" y="221"/>
                  </a:cubicBezTo>
                  <a:cubicBezTo>
                    <a:pt x="1210" y="221"/>
                    <a:pt x="1202" y="221"/>
                    <a:pt x="1184" y="212"/>
                  </a:cubicBezTo>
                  <a:cubicBezTo>
                    <a:pt x="1187" y="205"/>
                    <a:pt x="1191" y="202"/>
                    <a:pt x="1194" y="202"/>
                  </a:cubicBezTo>
                  <a:close/>
                  <a:moveTo>
                    <a:pt x="1228" y="300"/>
                  </a:moveTo>
                  <a:lnTo>
                    <a:pt x="1228" y="300"/>
                  </a:lnTo>
                  <a:cubicBezTo>
                    <a:pt x="1227" y="303"/>
                    <a:pt x="1226" y="305"/>
                    <a:pt x="1225" y="307"/>
                  </a:cubicBezTo>
                  <a:lnTo>
                    <a:pt x="1225" y="307"/>
                  </a:lnTo>
                  <a:cubicBezTo>
                    <a:pt x="1228" y="305"/>
                    <a:pt x="1228" y="300"/>
                    <a:pt x="1228" y="300"/>
                  </a:cubicBezTo>
                  <a:close/>
                  <a:moveTo>
                    <a:pt x="628" y="450"/>
                  </a:moveTo>
                  <a:lnTo>
                    <a:pt x="628" y="450"/>
                  </a:lnTo>
                  <a:cubicBezTo>
                    <a:pt x="636" y="459"/>
                    <a:pt x="645" y="459"/>
                    <a:pt x="663" y="468"/>
                  </a:cubicBezTo>
                  <a:lnTo>
                    <a:pt x="628" y="450"/>
                  </a:lnTo>
                  <a:close/>
                  <a:moveTo>
                    <a:pt x="2561" y="751"/>
                  </a:moveTo>
                  <a:lnTo>
                    <a:pt x="2561" y="751"/>
                  </a:lnTo>
                  <a:cubicBezTo>
                    <a:pt x="2560" y="753"/>
                    <a:pt x="2558" y="755"/>
                    <a:pt x="2557" y="758"/>
                  </a:cubicBezTo>
                  <a:lnTo>
                    <a:pt x="2557" y="758"/>
                  </a:lnTo>
                  <a:cubicBezTo>
                    <a:pt x="2559" y="755"/>
                    <a:pt x="2560" y="753"/>
                    <a:pt x="2561" y="751"/>
                  </a:cubicBezTo>
                  <a:close/>
                  <a:moveTo>
                    <a:pt x="2067" y="927"/>
                  </a:moveTo>
                  <a:cubicBezTo>
                    <a:pt x="2067" y="935"/>
                    <a:pt x="2065" y="937"/>
                    <a:pt x="2064" y="937"/>
                  </a:cubicBezTo>
                  <a:cubicBezTo>
                    <a:pt x="2061" y="937"/>
                    <a:pt x="2058" y="932"/>
                    <a:pt x="2058" y="927"/>
                  </a:cubicBezTo>
                  <a:close/>
                  <a:moveTo>
                    <a:pt x="760" y="1007"/>
                  </a:moveTo>
                  <a:lnTo>
                    <a:pt x="760" y="1007"/>
                  </a:lnTo>
                  <a:cubicBezTo>
                    <a:pt x="759" y="1007"/>
                    <a:pt x="759" y="1008"/>
                    <a:pt x="759" y="1009"/>
                  </a:cubicBezTo>
                  <a:lnTo>
                    <a:pt x="759" y="1009"/>
                  </a:lnTo>
                  <a:cubicBezTo>
                    <a:pt x="759" y="1008"/>
                    <a:pt x="760" y="1007"/>
                    <a:pt x="760" y="1007"/>
                  </a:cubicBezTo>
                  <a:close/>
                  <a:moveTo>
                    <a:pt x="1811" y="1298"/>
                  </a:moveTo>
                  <a:cubicBezTo>
                    <a:pt x="1815" y="1299"/>
                    <a:pt x="1819" y="1299"/>
                    <a:pt x="1822" y="1300"/>
                  </a:cubicBezTo>
                  <a:lnTo>
                    <a:pt x="1822" y="1300"/>
                  </a:lnTo>
                  <a:cubicBezTo>
                    <a:pt x="1819" y="1299"/>
                    <a:pt x="1816" y="1298"/>
                    <a:pt x="1811" y="1298"/>
                  </a:cubicBezTo>
                  <a:close/>
                  <a:moveTo>
                    <a:pt x="1979" y="1704"/>
                  </a:moveTo>
                  <a:cubicBezTo>
                    <a:pt x="1978" y="1705"/>
                    <a:pt x="1977" y="1705"/>
                    <a:pt x="1976" y="1706"/>
                  </a:cubicBezTo>
                  <a:lnTo>
                    <a:pt x="1976" y="1706"/>
                  </a:lnTo>
                  <a:lnTo>
                    <a:pt x="1979" y="1704"/>
                  </a:lnTo>
                  <a:close/>
                  <a:moveTo>
                    <a:pt x="2402" y="0"/>
                  </a:moveTo>
                  <a:cubicBezTo>
                    <a:pt x="2367" y="53"/>
                    <a:pt x="2323" y="53"/>
                    <a:pt x="2270" y="53"/>
                  </a:cubicBezTo>
                  <a:cubicBezTo>
                    <a:pt x="2217" y="53"/>
                    <a:pt x="2173" y="62"/>
                    <a:pt x="2164" y="106"/>
                  </a:cubicBezTo>
                  <a:lnTo>
                    <a:pt x="2129" y="88"/>
                  </a:lnTo>
                  <a:lnTo>
                    <a:pt x="2155" y="88"/>
                  </a:lnTo>
                  <a:cubicBezTo>
                    <a:pt x="2142" y="79"/>
                    <a:pt x="2133" y="75"/>
                    <a:pt x="2125" y="75"/>
                  </a:cubicBezTo>
                  <a:cubicBezTo>
                    <a:pt x="2112" y="75"/>
                    <a:pt x="2105" y="86"/>
                    <a:pt x="2093" y="97"/>
                  </a:cubicBezTo>
                  <a:cubicBezTo>
                    <a:pt x="2086" y="120"/>
                    <a:pt x="2078" y="143"/>
                    <a:pt x="2065" y="143"/>
                  </a:cubicBezTo>
                  <a:cubicBezTo>
                    <a:pt x="2063" y="143"/>
                    <a:pt x="2060" y="142"/>
                    <a:pt x="2058" y="141"/>
                  </a:cubicBezTo>
                  <a:cubicBezTo>
                    <a:pt x="2040" y="132"/>
                    <a:pt x="2032" y="124"/>
                    <a:pt x="2040" y="106"/>
                  </a:cubicBezTo>
                  <a:lnTo>
                    <a:pt x="2040" y="106"/>
                  </a:lnTo>
                  <a:lnTo>
                    <a:pt x="2005" y="132"/>
                  </a:lnTo>
                  <a:cubicBezTo>
                    <a:pt x="1997" y="132"/>
                    <a:pt x="1996" y="118"/>
                    <a:pt x="2003" y="115"/>
                  </a:cubicBezTo>
                  <a:lnTo>
                    <a:pt x="2003" y="115"/>
                  </a:lnTo>
                  <a:lnTo>
                    <a:pt x="1952" y="124"/>
                  </a:lnTo>
                  <a:cubicBezTo>
                    <a:pt x="1943" y="132"/>
                    <a:pt x="1926" y="159"/>
                    <a:pt x="1917" y="168"/>
                  </a:cubicBezTo>
                  <a:cubicBezTo>
                    <a:pt x="1899" y="159"/>
                    <a:pt x="1926" y="159"/>
                    <a:pt x="1917" y="150"/>
                  </a:cubicBezTo>
                  <a:lnTo>
                    <a:pt x="1917" y="150"/>
                  </a:lnTo>
                  <a:lnTo>
                    <a:pt x="1890" y="177"/>
                  </a:lnTo>
                  <a:cubicBezTo>
                    <a:pt x="1873" y="150"/>
                    <a:pt x="1899" y="124"/>
                    <a:pt x="1926" y="124"/>
                  </a:cubicBezTo>
                  <a:cubicBezTo>
                    <a:pt x="1915" y="94"/>
                    <a:pt x="1908" y="85"/>
                    <a:pt x="1902" y="85"/>
                  </a:cubicBezTo>
                  <a:cubicBezTo>
                    <a:pt x="1893" y="85"/>
                    <a:pt x="1886" y="107"/>
                    <a:pt x="1869" y="107"/>
                  </a:cubicBezTo>
                  <a:cubicBezTo>
                    <a:pt x="1861" y="107"/>
                    <a:pt x="1851" y="102"/>
                    <a:pt x="1837" y="88"/>
                  </a:cubicBezTo>
                  <a:lnTo>
                    <a:pt x="1864" y="79"/>
                  </a:lnTo>
                  <a:cubicBezTo>
                    <a:pt x="1846" y="18"/>
                    <a:pt x="1820" y="44"/>
                    <a:pt x="1793" y="9"/>
                  </a:cubicBezTo>
                  <a:lnTo>
                    <a:pt x="1793" y="9"/>
                  </a:lnTo>
                  <a:cubicBezTo>
                    <a:pt x="1802" y="26"/>
                    <a:pt x="1855" y="97"/>
                    <a:pt x="1820" y="124"/>
                  </a:cubicBezTo>
                  <a:cubicBezTo>
                    <a:pt x="1816" y="120"/>
                    <a:pt x="1812" y="118"/>
                    <a:pt x="1808" y="118"/>
                  </a:cubicBezTo>
                  <a:cubicBezTo>
                    <a:pt x="1802" y="118"/>
                    <a:pt x="1795" y="122"/>
                    <a:pt x="1784" y="132"/>
                  </a:cubicBezTo>
                  <a:cubicBezTo>
                    <a:pt x="1784" y="109"/>
                    <a:pt x="1777" y="105"/>
                    <a:pt x="1763" y="105"/>
                  </a:cubicBezTo>
                  <a:cubicBezTo>
                    <a:pt x="1757" y="105"/>
                    <a:pt x="1749" y="106"/>
                    <a:pt x="1740" y="106"/>
                  </a:cubicBezTo>
                  <a:lnTo>
                    <a:pt x="1749" y="62"/>
                  </a:lnTo>
                  <a:lnTo>
                    <a:pt x="1749" y="62"/>
                  </a:lnTo>
                  <a:cubicBezTo>
                    <a:pt x="1723" y="71"/>
                    <a:pt x="1723" y="97"/>
                    <a:pt x="1714" y="115"/>
                  </a:cubicBezTo>
                  <a:cubicBezTo>
                    <a:pt x="1687" y="115"/>
                    <a:pt x="1678" y="79"/>
                    <a:pt x="1670" y="44"/>
                  </a:cubicBezTo>
                  <a:cubicBezTo>
                    <a:pt x="1668" y="44"/>
                    <a:pt x="1666" y="43"/>
                    <a:pt x="1664" y="43"/>
                  </a:cubicBezTo>
                  <a:cubicBezTo>
                    <a:pt x="1642" y="43"/>
                    <a:pt x="1702" y="106"/>
                    <a:pt x="1652" y="115"/>
                  </a:cubicBezTo>
                  <a:cubicBezTo>
                    <a:pt x="1642" y="110"/>
                    <a:pt x="1633" y="108"/>
                    <a:pt x="1624" y="108"/>
                  </a:cubicBezTo>
                  <a:cubicBezTo>
                    <a:pt x="1600" y="108"/>
                    <a:pt x="1578" y="122"/>
                    <a:pt x="1546" y="141"/>
                  </a:cubicBezTo>
                  <a:cubicBezTo>
                    <a:pt x="1528" y="124"/>
                    <a:pt x="1555" y="115"/>
                    <a:pt x="1546" y="97"/>
                  </a:cubicBezTo>
                  <a:lnTo>
                    <a:pt x="1546" y="97"/>
                  </a:lnTo>
                  <a:lnTo>
                    <a:pt x="1519" y="141"/>
                  </a:lnTo>
                  <a:cubicBezTo>
                    <a:pt x="1519" y="132"/>
                    <a:pt x="1519" y="124"/>
                    <a:pt x="1519" y="115"/>
                  </a:cubicBezTo>
                  <a:cubicBezTo>
                    <a:pt x="1502" y="132"/>
                    <a:pt x="1519" y="168"/>
                    <a:pt x="1493" y="177"/>
                  </a:cubicBezTo>
                  <a:cubicBezTo>
                    <a:pt x="1491" y="186"/>
                    <a:pt x="1488" y="190"/>
                    <a:pt x="1484" y="190"/>
                  </a:cubicBezTo>
                  <a:cubicBezTo>
                    <a:pt x="1469" y="190"/>
                    <a:pt x="1442" y="145"/>
                    <a:pt x="1417" y="145"/>
                  </a:cubicBezTo>
                  <a:cubicBezTo>
                    <a:pt x="1409" y="145"/>
                    <a:pt x="1402" y="149"/>
                    <a:pt x="1396" y="159"/>
                  </a:cubicBezTo>
                  <a:cubicBezTo>
                    <a:pt x="1387" y="150"/>
                    <a:pt x="1405" y="132"/>
                    <a:pt x="1396" y="115"/>
                  </a:cubicBezTo>
                  <a:lnTo>
                    <a:pt x="1396" y="115"/>
                  </a:lnTo>
                  <a:cubicBezTo>
                    <a:pt x="1352" y="150"/>
                    <a:pt x="1352" y="141"/>
                    <a:pt x="1316" y="194"/>
                  </a:cubicBezTo>
                  <a:lnTo>
                    <a:pt x="1281" y="168"/>
                  </a:lnTo>
                  <a:lnTo>
                    <a:pt x="1281" y="168"/>
                  </a:lnTo>
                  <a:cubicBezTo>
                    <a:pt x="1308" y="203"/>
                    <a:pt x="1272" y="247"/>
                    <a:pt x="1246" y="274"/>
                  </a:cubicBezTo>
                  <a:cubicBezTo>
                    <a:pt x="1255" y="291"/>
                    <a:pt x="1263" y="309"/>
                    <a:pt x="1272" y="318"/>
                  </a:cubicBezTo>
                  <a:lnTo>
                    <a:pt x="1219" y="344"/>
                  </a:lnTo>
                  <a:cubicBezTo>
                    <a:pt x="1219" y="337"/>
                    <a:pt x="1219" y="322"/>
                    <a:pt x="1225" y="307"/>
                  </a:cubicBezTo>
                  <a:lnTo>
                    <a:pt x="1225" y="307"/>
                  </a:lnTo>
                  <a:cubicBezTo>
                    <a:pt x="1224" y="308"/>
                    <a:pt x="1222" y="309"/>
                    <a:pt x="1219" y="309"/>
                  </a:cubicBezTo>
                  <a:cubicBezTo>
                    <a:pt x="1210" y="291"/>
                    <a:pt x="1210" y="265"/>
                    <a:pt x="1228" y="238"/>
                  </a:cubicBezTo>
                  <a:lnTo>
                    <a:pt x="1246" y="265"/>
                  </a:lnTo>
                  <a:cubicBezTo>
                    <a:pt x="1255" y="238"/>
                    <a:pt x="1263" y="203"/>
                    <a:pt x="1263" y="177"/>
                  </a:cubicBezTo>
                  <a:lnTo>
                    <a:pt x="1263" y="177"/>
                  </a:lnTo>
                  <a:cubicBezTo>
                    <a:pt x="1255" y="185"/>
                    <a:pt x="1255" y="185"/>
                    <a:pt x="1246" y="194"/>
                  </a:cubicBezTo>
                  <a:cubicBezTo>
                    <a:pt x="1246" y="185"/>
                    <a:pt x="1255" y="177"/>
                    <a:pt x="1246" y="177"/>
                  </a:cubicBezTo>
                  <a:cubicBezTo>
                    <a:pt x="1246" y="174"/>
                    <a:pt x="1246" y="173"/>
                    <a:pt x="1246" y="173"/>
                  </a:cubicBezTo>
                  <a:cubicBezTo>
                    <a:pt x="1245" y="173"/>
                    <a:pt x="1243" y="181"/>
                    <a:pt x="1237" y="194"/>
                  </a:cubicBezTo>
                  <a:lnTo>
                    <a:pt x="1228" y="141"/>
                  </a:lnTo>
                  <a:lnTo>
                    <a:pt x="1228" y="159"/>
                  </a:lnTo>
                  <a:lnTo>
                    <a:pt x="1166" y="124"/>
                  </a:lnTo>
                  <a:cubicBezTo>
                    <a:pt x="1122" y="177"/>
                    <a:pt x="1087" y="256"/>
                    <a:pt x="1025" y="283"/>
                  </a:cubicBezTo>
                  <a:cubicBezTo>
                    <a:pt x="1034" y="238"/>
                    <a:pt x="1025" y="212"/>
                    <a:pt x="1025" y="168"/>
                  </a:cubicBezTo>
                  <a:lnTo>
                    <a:pt x="1025" y="168"/>
                  </a:lnTo>
                  <a:cubicBezTo>
                    <a:pt x="1030" y="182"/>
                    <a:pt x="1036" y="188"/>
                    <a:pt x="1043" y="188"/>
                  </a:cubicBezTo>
                  <a:cubicBezTo>
                    <a:pt x="1061" y="188"/>
                    <a:pt x="1084" y="158"/>
                    <a:pt x="1107" y="158"/>
                  </a:cubicBezTo>
                  <a:cubicBezTo>
                    <a:pt x="1109" y="158"/>
                    <a:pt x="1111" y="158"/>
                    <a:pt x="1113" y="159"/>
                  </a:cubicBezTo>
                  <a:cubicBezTo>
                    <a:pt x="1096" y="150"/>
                    <a:pt x="1096" y="132"/>
                    <a:pt x="1104" y="124"/>
                  </a:cubicBezTo>
                  <a:lnTo>
                    <a:pt x="1104" y="124"/>
                  </a:lnTo>
                  <a:lnTo>
                    <a:pt x="1043" y="168"/>
                  </a:lnTo>
                  <a:cubicBezTo>
                    <a:pt x="1043" y="132"/>
                    <a:pt x="1025" y="141"/>
                    <a:pt x="1007" y="124"/>
                  </a:cubicBezTo>
                  <a:lnTo>
                    <a:pt x="1007" y="124"/>
                  </a:lnTo>
                  <a:cubicBezTo>
                    <a:pt x="1025" y="194"/>
                    <a:pt x="963" y="177"/>
                    <a:pt x="937" y="194"/>
                  </a:cubicBezTo>
                  <a:cubicBezTo>
                    <a:pt x="937" y="168"/>
                    <a:pt x="946" y="150"/>
                    <a:pt x="972" y="150"/>
                  </a:cubicBezTo>
                  <a:cubicBezTo>
                    <a:pt x="968" y="142"/>
                    <a:pt x="964" y="138"/>
                    <a:pt x="960" y="138"/>
                  </a:cubicBezTo>
                  <a:cubicBezTo>
                    <a:pt x="945" y="138"/>
                    <a:pt x="935" y="203"/>
                    <a:pt x="915" y="203"/>
                  </a:cubicBezTo>
                  <a:cubicBezTo>
                    <a:pt x="911" y="203"/>
                    <a:pt x="906" y="200"/>
                    <a:pt x="901" y="194"/>
                  </a:cubicBezTo>
                  <a:cubicBezTo>
                    <a:pt x="910" y="194"/>
                    <a:pt x="910" y="194"/>
                    <a:pt x="910" y="185"/>
                  </a:cubicBezTo>
                  <a:lnTo>
                    <a:pt x="910" y="185"/>
                  </a:lnTo>
                  <a:cubicBezTo>
                    <a:pt x="905" y="191"/>
                    <a:pt x="898" y="193"/>
                    <a:pt x="892" y="193"/>
                  </a:cubicBezTo>
                  <a:cubicBezTo>
                    <a:pt x="876" y="193"/>
                    <a:pt x="860" y="180"/>
                    <a:pt x="866" y="168"/>
                  </a:cubicBezTo>
                  <a:lnTo>
                    <a:pt x="875" y="168"/>
                  </a:lnTo>
                  <a:cubicBezTo>
                    <a:pt x="857" y="168"/>
                    <a:pt x="848" y="159"/>
                    <a:pt x="831" y="159"/>
                  </a:cubicBezTo>
                  <a:cubicBezTo>
                    <a:pt x="804" y="159"/>
                    <a:pt x="778" y="168"/>
                    <a:pt x="760" y="168"/>
                  </a:cubicBezTo>
                  <a:cubicBezTo>
                    <a:pt x="720" y="176"/>
                    <a:pt x="687" y="191"/>
                    <a:pt x="688" y="220"/>
                  </a:cubicBezTo>
                  <a:lnTo>
                    <a:pt x="688" y="220"/>
                  </a:lnTo>
                  <a:cubicBezTo>
                    <a:pt x="684" y="199"/>
                    <a:pt x="672" y="149"/>
                    <a:pt x="672" y="141"/>
                  </a:cubicBezTo>
                  <a:lnTo>
                    <a:pt x="672" y="141"/>
                  </a:lnTo>
                  <a:cubicBezTo>
                    <a:pt x="654" y="212"/>
                    <a:pt x="654" y="283"/>
                    <a:pt x="681" y="353"/>
                  </a:cubicBezTo>
                  <a:cubicBezTo>
                    <a:pt x="663" y="327"/>
                    <a:pt x="628" y="283"/>
                    <a:pt x="601" y="238"/>
                  </a:cubicBezTo>
                  <a:cubicBezTo>
                    <a:pt x="566" y="194"/>
                    <a:pt x="539" y="150"/>
                    <a:pt x="566" y="141"/>
                  </a:cubicBezTo>
                  <a:cubicBezTo>
                    <a:pt x="551" y="136"/>
                    <a:pt x="535" y="131"/>
                    <a:pt x="520" y="131"/>
                  </a:cubicBezTo>
                  <a:cubicBezTo>
                    <a:pt x="509" y="131"/>
                    <a:pt x="498" y="134"/>
                    <a:pt x="486" y="141"/>
                  </a:cubicBezTo>
                  <a:cubicBezTo>
                    <a:pt x="504" y="150"/>
                    <a:pt x="575" y="221"/>
                    <a:pt x="566" y="221"/>
                  </a:cubicBezTo>
                  <a:cubicBezTo>
                    <a:pt x="522" y="194"/>
                    <a:pt x="513" y="185"/>
                    <a:pt x="495" y="177"/>
                  </a:cubicBezTo>
                  <a:cubicBezTo>
                    <a:pt x="478" y="168"/>
                    <a:pt x="469" y="168"/>
                    <a:pt x="422" y="144"/>
                  </a:cubicBezTo>
                  <a:lnTo>
                    <a:pt x="422" y="144"/>
                  </a:lnTo>
                  <a:cubicBezTo>
                    <a:pt x="449" y="162"/>
                    <a:pt x="497" y="230"/>
                    <a:pt x="481" y="230"/>
                  </a:cubicBezTo>
                  <a:cubicBezTo>
                    <a:pt x="480" y="230"/>
                    <a:pt x="479" y="230"/>
                    <a:pt x="478" y="230"/>
                  </a:cubicBezTo>
                  <a:cubicBezTo>
                    <a:pt x="469" y="221"/>
                    <a:pt x="397" y="157"/>
                    <a:pt x="390" y="143"/>
                  </a:cubicBezTo>
                  <a:lnTo>
                    <a:pt x="390" y="143"/>
                  </a:lnTo>
                  <a:cubicBezTo>
                    <a:pt x="398" y="168"/>
                    <a:pt x="407" y="194"/>
                    <a:pt x="415" y="219"/>
                  </a:cubicBezTo>
                  <a:lnTo>
                    <a:pt x="415" y="219"/>
                  </a:lnTo>
                  <a:cubicBezTo>
                    <a:pt x="408" y="205"/>
                    <a:pt x="342" y="149"/>
                    <a:pt x="292" y="132"/>
                  </a:cubicBezTo>
                  <a:lnTo>
                    <a:pt x="292" y="132"/>
                  </a:lnTo>
                  <a:cubicBezTo>
                    <a:pt x="301" y="138"/>
                    <a:pt x="297" y="140"/>
                    <a:pt x="288" y="140"/>
                  </a:cubicBezTo>
                  <a:cubicBezTo>
                    <a:pt x="269" y="140"/>
                    <a:pt x="227" y="132"/>
                    <a:pt x="221" y="132"/>
                  </a:cubicBezTo>
                  <a:lnTo>
                    <a:pt x="221" y="132"/>
                  </a:lnTo>
                  <a:lnTo>
                    <a:pt x="274" y="159"/>
                  </a:lnTo>
                  <a:cubicBezTo>
                    <a:pt x="268" y="158"/>
                    <a:pt x="263" y="157"/>
                    <a:pt x="260" y="157"/>
                  </a:cubicBezTo>
                  <a:cubicBezTo>
                    <a:pt x="203" y="157"/>
                    <a:pt x="357" y="265"/>
                    <a:pt x="323" y="265"/>
                  </a:cubicBezTo>
                  <a:cubicBezTo>
                    <a:pt x="322" y="265"/>
                    <a:pt x="320" y="265"/>
                    <a:pt x="319" y="265"/>
                  </a:cubicBezTo>
                  <a:cubicBezTo>
                    <a:pt x="292" y="247"/>
                    <a:pt x="160" y="159"/>
                    <a:pt x="98" y="150"/>
                  </a:cubicBezTo>
                  <a:lnTo>
                    <a:pt x="98" y="150"/>
                  </a:lnTo>
                  <a:cubicBezTo>
                    <a:pt x="142" y="185"/>
                    <a:pt x="239" y="247"/>
                    <a:pt x="336" y="309"/>
                  </a:cubicBezTo>
                  <a:cubicBezTo>
                    <a:pt x="425" y="371"/>
                    <a:pt x="513" y="424"/>
                    <a:pt x="548" y="441"/>
                  </a:cubicBezTo>
                  <a:lnTo>
                    <a:pt x="513" y="433"/>
                  </a:lnTo>
                  <a:lnTo>
                    <a:pt x="513" y="433"/>
                  </a:lnTo>
                  <a:cubicBezTo>
                    <a:pt x="531" y="450"/>
                    <a:pt x="548" y="459"/>
                    <a:pt x="566" y="468"/>
                  </a:cubicBezTo>
                  <a:cubicBezTo>
                    <a:pt x="513" y="450"/>
                    <a:pt x="433" y="406"/>
                    <a:pt x="345" y="344"/>
                  </a:cubicBezTo>
                  <a:cubicBezTo>
                    <a:pt x="257" y="291"/>
                    <a:pt x="160" y="221"/>
                    <a:pt x="107" y="177"/>
                  </a:cubicBezTo>
                  <a:cubicBezTo>
                    <a:pt x="102" y="178"/>
                    <a:pt x="98" y="179"/>
                    <a:pt x="94" y="179"/>
                  </a:cubicBezTo>
                  <a:cubicBezTo>
                    <a:pt x="85" y="179"/>
                    <a:pt x="78" y="177"/>
                    <a:pt x="75" y="177"/>
                  </a:cubicBezTo>
                  <a:cubicBezTo>
                    <a:pt x="69" y="177"/>
                    <a:pt x="71" y="181"/>
                    <a:pt x="89" y="203"/>
                  </a:cubicBezTo>
                  <a:cubicBezTo>
                    <a:pt x="54" y="194"/>
                    <a:pt x="18" y="150"/>
                    <a:pt x="1" y="132"/>
                  </a:cubicBezTo>
                  <a:lnTo>
                    <a:pt x="1" y="132"/>
                  </a:lnTo>
                  <a:lnTo>
                    <a:pt x="45" y="230"/>
                  </a:lnTo>
                  <a:cubicBezTo>
                    <a:pt x="116" y="256"/>
                    <a:pt x="160" y="336"/>
                    <a:pt x="221" y="353"/>
                  </a:cubicBezTo>
                  <a:cubicBezTo>
                    <a:pt x="177" y="309"/>
                    <a:pt x="133" y="265"/>
                    <a:pt x="80" y="221"/>
                  </a:cubicBezTo>
                  <a:lnTo>
                    <a:pt x="80" y="221"/>
                  </a:lnTo>
                  <a:cubicBezTo>
                    <a:pt x="124" y="238"/>
                    <a:pt x="186" y="274"/>
                    <a:pt x="239" y="318"/>
                  </a:cubicBezTo>
                  <a:cubicBezTo>
                    <a:pt x="301" y="353"/>
                    <a:pt x="345" y="389"/>
                    <a:pt x="354" y="415"/>
                  </a:cubicBezTo>
                  <a:cubicBezTo>
                    <a:pt x="327" y="415"/>
                    <a:pt x="221" y="362"/>
                    <a:pt x="195" y="353"/>
                  </a:cubicBezTo>
                  <a:lnTo>
                    <a:pt x="195" y="353"/>
                  </a:lnTo>
                  <a:cubicBezTo>
                    <a:pt x="221" y="371"/>
                    <a:pt x="274" y="424"/>
                    <a:pt x="257" y="424"/>
                  </a:cubicBezTo>
                  <a:lnTo>
                    <a:pt x="204" y="389"/>
                  </a:lnTo>
                  <a:lnTo>
                    <a:pt x="204" y="389"/>
                  </a:lnTo>
                  <a:cubicBezTo>
                    <a:pt x="204" y="406"/>
                    <a:pt x="239" y="424"/>
                    <a:pt x="266" y="441"/>
                  </a:cubicBezTo>
                  <a:cubicBezTo>
                    <a:pt x="292" y="468"/>
                    <a:pt x="310" y="477"/>
                    <a:pt x="292" y="494"/>
                  </a:cubicBezTo>
                  <a:cubicBezTo>
                    <a:pt x="292" y="512"/>
                    <a:pt x="239" y="539"/>
                    <a:pt x="274" y="539"/>
                  </a:cubicBezTo>
                  <a:cubicBezTo>
                    <a:pt x="290" y="533"/>
                    <a:pt x="320" y="531"/>
                    <a:pt x="356" y="531"/>
                  </a:cubicBezTo>
                  <a:cubicBezTo>
                    <a:pt x="442" y="531"/>
                    <a:pt x="564" y="544"/>
                    <a:pt x="601" y="556"/>
                  </a:cubicBezTo>
                  <a:cubicBezTo>
                    <a:pt x="601" y="556"/>
                    <a:pt x="557" y="583"/>
                    <a:pt x="539" y="600"/>
                  </a:cubicBezTo>
                  <a:cubicBezTo>
                    <a:pt x="529" y="611"/>
                    <a:pt x="513" y="615"/>
                    <a:pt x="494" y="615"/>
                  </a:cubicBezTo>
                  <a:cubicBezTo>
                    <a:pt x="480" y="615"/>
                    <a:pt x="466" y="613"/>
                    <a:pt x="451" y="609"/>
                  </a:cubicBezTo>
                  <a:cubicBezTo>
                    <a:pt x="438" y="605"/>
                    <a:pt x="422" y="603"/>
                    <a:pt x="408" y="603"/>
                  </a:cubicBezTo>
                  <a:cubicBezTo>
                    <a:pt x="394" y="603"/>
                    <a:pt x="380" y="605"/>
                    <a:pt x="372" y="609"/>
                  </a:cubicBezTo>
                  <a:cubicBezTo>
                    <a:pt x="389" y="609"/>
                    <a:pt x="416" y="618"/>
                    <a:pt x="425" y="618"/>
                  </a:cubicBezTo>
                  <a:cubicBezTo>
                    <a:pt x="416" y="636"/>
                    <a:pt x="372" y="618"/>
                    <a:pt x="398" y="653"/>
                  </a:cubicBezTo>
                  <a:cubicBezTo>
                    <a:pt x="401" y="653"/>
                    <a:pt x="404" y="653"/>
                    <a:pt x="407" y="653"/>
                  </a:cubicBezTo>
                  <a:cubicBezTo>
                    <a:pt x="437" y="653"/>
                    <a:pt x="438" y="682"/>
                    <a:pt x="442" y="682"/>
                  </a:cubicBezTo>
                  <a:cubicBezTo>
                    <a:pt x="444" y="682"/>
                    <a:pt x="446" y="677"/>
                    <a:pt x="451" y="662"/>
                  </a:cubicBezTo>
                  <a:cubicBezTo>
                    <a:pt x="478" y="680"/>
                    <a:pt x="460" y="689"/>
                    <a:pt x="478" y="724"/>
                  </a:cubicBezTo>
                  <a:cubicBezTo>
                    <a:pt x="495" y="715"/>
                    <a:pt x="522" y="715"/>
                    <a:pt x="548" y="706"/>
                  </a:cubicBezTo>
                  <a:cubicBezTo>
                    <a:pt x="584" y="706"/>
                    <a:pt x="610" y="706"/>
                    <a:pt x="619" y="715"/>
                  </a:cubicBezTo>
                  <a:cubicBezTo>
                    <a:pt x="610" y="724"/>
                    <a:pt x="592" y="733"/>
                    <a:pt x="592" y="742"/>
                  </a:cubicBezTo>
                  <a:cubicBezTo>
                    <a:pt x="610" y="786"/>
                    <a:pt x="610" y="821"/>
                    <a:pt x="628" y="865"/>
                  </a:cubicBezTo>
                  <a:cubicBezTo>
                    <a:pt x="619" y="874"/>
                    <a:pt x="619" y="901"/>
                    <a:pt x="601" y="909"/>
                  </a:cubicBezTo>
                  <a:cubicBezTo>
                    <a:pt x="610" y="909"/>
                    <a:pt x="628" y="909"/>
                    <a:pt x="636" y="918"/>
                  </a:cubicBezTo>
                  <a:cubicBezTo>
                    <a:pt x="630" y="930"/>
                    <a:pt x="625" y="933"/>
                    <a:pt x="620" y="933"/>
                  </a:cubicBezTo>
                  <a:cubicBezTo>
                    <a:pt x="612" y="933"/>
                    <a:pt x="606" y="921"/>
                    <a:pt x="596" y="921"/>
                  </a:cubicBezTo>
                  <a:cubicBezTo>
                    <a:pt x="591" y="921"/>
                    <a:pt x="584" y="924"/>
                    <a:pt x="575" y="936"/>
                  </a:cubicBezTo>
                  <a:cubicBezTo>
                    <a:pt x="578" y="935"/>
                    <a:pt x="582" y="934"/>
                    <a:pt x="586" y="934"/>
                  </a:cubicBezTo>
                  <a:cubicBezTo>
                    <a:pt x="611" y="934"/>
                    <a:pt x="640" y="955"/>
                    <a:pt x="663" y="962"/>
                  </a:cubicBezTo>
                  <a:cubicBezTo>
                    <a:pt x="698" y="936"/>
                    <a:pt x="645" y="909"/>
                    <a:pt x="619" y="901"/>
                  </a:cubicBezTo>
                  <a:cubicBezTo>
                    <a:pt x="645" y="887"/>
                    <a:pt x="676" y="881"/>
                    <a:pt x="707" y="881"/>
                  </a:cubicBezTo>
                  <a:cubicBezTo>
                    <a:pt x="738" y="881"/>
                    <a:pt x="769" y="887"/>
                    <a:pt x="795" y="901"/>
                  </a:cubicBezTo>
                  <a:cubicBezTo>
                    <a:pt x="831" y="927"/>
                    <a:pt x="769" y="936"/>
                    <a:pt x="778" y="936"/>
                  </a:cubicBezTo>
                  <a:cubicBezTo>
                    <a:pt x="804" y="1015"/>
                    <a:pt x="910" y="945"/>
                    <a:pt x="901" y="1015"/>
                  </a:cubicBezTo>
                  <a:cubicBezTo>
                    <a:pt x="875" y="1060"/>
                    <a:pt x="831" y="1060"/>
                    <a:pt x="804" y="1077"/>
                  </a:cubicBezTo>
                  <a:cubicBezTo>
                    <a:pt x="778" y="1060"/>
                    <a:pt x="804" y="1024"/>
                    <a:pt x="795" y="1007"/>
                  </a:cubicBezTo>
                  <a:lnTo>
                    <a:pt x="795" y="1007"/>
                  </a:lnTo>
                  <a:lnTo>
                    <a:pt x="787" y="1033"/>
                  </a:lnTo>
                  <a:cubicBezTo>
                    <a:pt x="778" y="1033"/>
                    <a:pt x="755" y="1018"/>
                    <a:pt x="759" y="1009"/>
                  </a:cubicBezTo>
                  <a:lnTo>
                    <a:pt x="759" y="1009"/>
                  </a:lnTo>
                  <a:cubicBezTo>
                    <a:pt x="737" y="1045"/>
                    <a:pt x="813" y="1123"/>
                    <a:pt x="813" y="1183"/>
                  </a:cubicBezTo>
                  <a:cubicBezTo>
                    <a:pt x="825" y="1183"/>
                    <a:pt x="841" y="1187"/>
                    <a:pt x="852" y="1187"/>
                  </a:cubicBezTo>
                  <a:cubicBezTo>
                    <a:pt x="858" y="1187"/>
                    <a:pt x="863" y="1186"/>
                    <a:pt x="866" y="1183"/>
                  </a:cubicBezTo>
                  <a:lnTo>
                    <a:pt x="848" y="1166"/>
                  </a:lnTo>
                  <a:cubicBezTo>
                    <a:pt x="854" y="1157"/>
                    <a:pt x="862" y="1155"/>
                    <a:pt x="870" y="1155"/>
                  </a:cubicBezTo>
                  <a:cubicBezTo>
                    <a:pt x="881" y="1155"/>
                    <a:pt x="892" y="1158"/>
                    <a:pt x="900" y="1158"/>
                  </a:cubicBezTo>
                  <a:cubicBezTo>
                    <a:pt x="906" y="1158"/>
                    <a:pt x="910" y="1156"/>
                    <a:pt x="910" y="1148"/>
                  </a:cubicBezTo>
                  <a:cubicBezTo>
                    <a:pt x="937" y="1157"/>
                    <a:pt x="981" y="1166"/>
                    <a:pt x="990" y="1201"/>
                  </a:cubicBezTo>
                  <a:lnTo>
                    <a:pt x="953" y="1230"/>
                  </a:lnTo>
                  <a:lnTo>
                    <a:pt x="953" y="1230"/>
                  </a:lnTo>
                  <a:cubicBezTo>
                    <a:pt x="963" y="1219"/>
                    <a:pt x="960" y="1201"/>
                    <a:pt x="946" y="1201"/>
                  </a:cubicBezTo>
                  <a:lnTo>
                    <a:pt x="946" y="1201"/>
                  </a:lnTo>
                  <a:cubicBezTo>
                    <a:pt x="958" y="1201"/>
                    <a:pt x="953" y="1217"/>
                    <a:pt x="950" y="1232"/>
                  </a:cubicBezTo>
                  <a:lnTo>
                    <a:pt x="950" y="1232"/>
                  </a:lnTo>
                  <a:lnTo>
                    <a:pt x="946" y="1236"/>
                  </a:lnTo>
                  <a:cubicBezTo>
                    <a:pt x="947" y="1235"/>
                    <a:pt x="949" y="1234"/>
                    <a:pt x="950" y="1233"/>
                  </a:cubicBezTo>
                  <a:lnTo>
                    <a:pt x="950" y="1233"/>
                  </a:lnTo>
                  <a:cubicBezTo>
                    <a:pt x="948" y="1248"/>
                    <a:pt x="949" y="1263"/>
                    <a:pt x="971" y="1263"/>
                  </a:cubicBezTo>
                  <a:cubicBezTo>
                    <a:pt x="974" y="1263"/>
                    <a:pt x="977" y="1263"/>
                    <a:pt x="981" y="1263"/>
                  </a:cubicBezTo>
                  <a:lnTo>
                    <a:pt x="990" y="1219"/>
                  </a:lnTo>
                  <a:cubicBezTo>
                    <a:pt x="1025" y="1227"/>
                    <a:pt x="1087" y="1236"/>
                    <a:pt x="1087" y="1271"/>
                  </a:cubicBezTo>
                  <a:cubicBezTo>
                    <a:pt x="1122" y="1236"/>
                    <a:pt x="1078" y="1263"/>
                    <a:pt x="1113" y="1219"/>
                  </a:cubicBezTo>
                  <a:lnTo>
                    <a:pt x="1113" y="1219"/>
                  </a:lnTo>
                  <a:cubicBezTo>
                    <a:pt x="1105" y="1228"/>
                    <a:pt x="1099" y="1232"/>
                    <a:pt x="1094" y="1232"/>
                  </a:cubicBezTo>
                  <a:cubicBezTo>
                    <a:pt x="1077" y="1232"/>
                    <a:pt x="1072" y="1192"/>
                    <a:pt x="1056" y="1192"/>
                  </a:cubicBezTo>
                  <a:cubicBezTo>
                    <a:pt x="1050" y="1192"/>
                    <a:pt x="1043" y="1197"/>
                    <a:pt x="1034" y="1210"/>
                  </a:cubicBezTo>
                  <a:cubicBezTo>
                    <a:pt x="1069" y="1157"/>
                    <a:pt x="1034" y="1166"/>
                    <a:pt x="1060" y="1113"/>
                  </a:cubicBezTo>
                  <a:lnTo>
                    <a:pt x="1060" y="1113"/>
                  </a:lnTo>
                  <a:cubicBezTo>
                    <a:pt x="1055" y="1118"/>
                    <a:pt x="1050" y="1127"/>
                    <a:pt x="1044" y="1127"/>
                  </a:cubicBezTo>
                  <a:cubicBezTo>
                    <a:pt x="1041" y="1127"/>
                    <a:pt x="1037" y="1123"/>
                    <a:pt x="1034" y="1113"/>
                  </a:cubicBezTo>
                  <a:lnTo>
                    <a:pt x="1025" y="1113"/>
                  </a:lnTo>
                  <a:cubicBezTo>
                    <a:pt x="1016" y="1121"/>
                    <a:pt x="1016" y="1130"/>
                    <a:pt x="1007" y="1139"/>
                  </a:cubicBezTo>
                  <a:cubicBezTo>
                    <a:pt x="972" y="1139"/>
                    <a:pt x="954" y="1104"/>
                    <a:pt x="928" y="1104"/>
                  </a:cubicBezTo>
                  <a:cubicBezTo>
                    <a:pt x="928" y="1086"/>
                    <a:pt x="946" y="1095"/>
                    <a:pt x="954" y="1086"/>
                  </a:cubicBezTo>
                  <a:lnTo>
                    <a:pt x="928" y="1077"/>
                  </a:lnTo>
                  <a:cubicBezTo>
                    <a:pt x="943" y="1067"/>
                    <a:pt x="950" y="1048"/>
                    <a:pt x="959" y="1037"/>
                  </a:cubicBezTo>
                  <a:lnTo>
                    <a:pt x="959" y="1037"/>
                  </a:lnTo>
                  <a:cubicBezTo>
                    <a:pt x="960" y="1036"/>
                    <a:pt x="961" y="1035"/>
                    <a:pt x="962" y="1034"/>
                  </a:cubicBezTo>
                  <a:lnTo>
                    <a:pt x="962" y="1034"/>
                  </a:lnTo>
                  <a:cubicBezTo>
                    <a:pt x="966" y="1031"/>
                    <a:pt x="970" y="1029"/>
                    <a:pt x="975" y="1029"/>
                  </a:cubicBezTo>
                  <a:cubicBezTo>
                    <a:pt x="979" y="1029"/>
                    <a:pt x="984" y="1030"/>
                    <a:pt x="990" y="1033"/>
                  </a:cubicBezTo>
                  <a:lnTo>
                    <a:pt x="972" y="1007"/>
                  </a:lnTo>
                  <a:cubicBezTo>
                    <a:pt x="981" y="980"/>
                    <a:pt x="972" y="954"/>
                    <a:pt x="954" y="945"/>
                  </a:cubicBezTo>
                  <a:cubicBezTo>
                    <a:pt x="954" y="936"/>
                    <a:pt x="901" y="936"/>
                    <a:pt x="928" y="936"/>
                  </a:cubicBezTo>
                  <a:lnTo>
                    <a:pt x="884" y="901"/>
                  </a:lnTo>
                  <a:lnTo>
                    <a:pt x="893" y="892"/>
                  </a:lnTo>
                  <a:cubicBezTo>
                    <a:pt x="866" y="848"/>
                    <a:pt x="795" y="830"/>
                    <a:pt x="813" y="751"/>
                  </a:cubicBezTo>
                  <a:cubicBezTo>
                    <a:pt x="795" y="742"/>
                    <a:pt x="778" y="733"/>
                    <a:pt x="778" y="698"/>
                  </a:cubicBezTo>
                  <a:lnTo>
                    <a:pt x="795" y="680"/>
                  </a:lnTo>
                  <a:cubicBezTo>
                    <a:pt x="779" y="672"/>
                    <a:pt x="786" y="617"/>
                    <a:pt x="765" y="617"/>
                  </a:cubicBezTo>
                  <a:cubicBezTo>
                    <a:pt x="763" y="617"/>
                    <a:pt x="762" y="618"/>
                    <a:pt x="760" y="618"/>
                  </a:cubicBezTo>
                  <a:cubicBezTo>
                    <a:pt x="787" y="583"/>
                    <a:pt x="795" y="592"/>
                    <a:pt x="787" y="583"/>
                  </a:cubicBezTo>
                  <a:cubicBezTo>
                    <a:pt x="778" y="583"/>
                    <a:pt x="760" y="583"/>
                    <a:pt x="769" y="574"/>
                  </a:cubicBezTo>
                  <a:lnTo>
                    <a:pt x="725" y="574"/>
                  </a:lnTo>
                  <a:cubicBezTo>
                    <a:pt x="725" y="574"/>
                    <a:pt x="707" y="565"/>
                    <a:pt x="681" y="547"/>
                  </a:cubicBezTo>
                  <a:lnTo>
                    <a:pt x="645" y="547"/>
                  </a:lnTo>
                  <a:cubicBezTo>
                    <a:pt x="619" y="539"/>
                    <a:pt x="628" y="530"/>
                    <a:pt x="628" y="521"/>
                  </a:cubicBezTo>
                  <a:cubicBezTo>
                    <a:pt x="636" y="521"/>
                    <a:pt x="645" y="512"/>
                    <a:pt x="645" y="503"/>
                  </a:cubicBezTo>
                  <a:cubicBezTo>
                    <a:pt x="663" y="512"/>
                    <a:pt x="663" y="512"/>
                    <a:pt x="654" y="512"/>
                  </a:cubicBezTo>
                  <a:cubicBezTo>
                    <a:pt x="665" y="514"/>
                    <a:pt x="672" y="515"/>
                    <a:pt x="676" y="515"/>
                  </a:cubicBezTo>
                  <a:cubicBezTo>
                    <a:pt x="688" y="515"/>
                    <a:pt x="672" y="506"/>
                    <a:pt x="645" y="486"/>
                  </a:cubicBezTo>
                  <a:cubicBezTo>
                    <a:pt x="618" y="472"/>
                    <a:pt x="591" y="453"/>
                    <a:pt x="600" y="453"/>
                  </a:cubicBezTo>
                  <a:cubicBezTo>
                    <a:pt x="603" y="453"/>
                    <a:pt x="609" y="455"/>
                    <a:pt x="619" y="459"/>
                  </a:cubicBezTo>
                  <a:cubicBezTo>
                    <a:pt x="601" y="450"/>
                    <a:pt x="601" y="441"/>
                    <a:pt x="601" y="441"/>
                  </a:cubicBezTo>
                  <a:lnTo>
                    <a:pt x="601" y="441"/>
                  </a:lnTo>
                  <a:cubicBezTo>
                    <a:pt x="601" y="441"/>
                    <a:pt x="610" y="442"/>
                    <a:pt x="619" y="450"/>
                  </a:cubicBezTo>
                  <a:lnTo>
                    <a:pt x="628" y="450"/>
                  </a:lnTo>
                  <a:cubicBezTo>
                    <a:pt x="628" y="450"/>
                    <a:pt x="628" y="450"/>
                    <a:pt x="619" y="441"/>
                  </a:cubicBezTo>
                  <a:lnTo>
                    <a:pt x="619" y="441"/>
                  </a:lnTo>
                  <a:lnTo>
                    <a:pt x="681" y="477"/>
                  </a:lnTo>
                  <a:cubicBezTo>
                    <a:pt x="683" y="478"/>
                    <a:pt x="684" y="479"/>
                    <a:pt x="685" y="479"/>
                  </a:cubicBezTo>
                  <a:cubicBezTo>
                    <a:pt x="686"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72" y="450"/>
                  </a:cubicBezTo>
                  <a:cubicBezTo>
                    <a:pt x="636" y="415"/>
                    <a:pt x="681" y="424"/>
                    <a:pt x="619" y="362"/>
                  </a:cubicBezTo>
                  <a:lnTo>
                    <a:pt x="619" y="362"/>
                  </a:lnTo>
                  <a:cubicBezTo>
                    <a:pt x="628" y="371"/>
                    <a:pt x="636" y="371"/>
                    <a:pt x="636" y="380"/>
                  </a:cubicBezTo>
                  <a:cubicBezTo>
                    <a:pt x="645" y="380"/>
                    <a:pt x="652" y="382"/>
                    <a:pt x="656" y="382"/>
                  </a:cubicBezTo>
                  <a:cubicBezTo>
                    <a:pt x="661" y="382"/>
                    <a:pt x="663" y="380"/>
                    <a:pt x="663" y="371"/>
                  </a:cubicBezTo>
                  <a:lnTo>
                    <a:pt x="698" y="415"/>
                  </a:lnTo>
                  <a:cubicBezTo>
                    <a:pt x="689" y="397"/>
                    <a:pt x="681" y="380"/>
                    <a:pt x="681" y="353"/>
                  </a:cubicBezTo>
                  <a:lnTo>
                    <a:pt x="681" y="353"/>
                  </a:lnTo>
                  <a:cubicBezTo>
                    <a:pt x="707" y="389"/>
                    <a:pt x="725" y="397"/>
                    <a:pt x="734" y="433"/>
                  </a:cubicBezTo>
                  <a:cubicBezTo>
                    <a:pt x="734" y="406"/>
                    <a:pt x="734" y="406"/>
                    <a:pt x="734" y="397"/>
                  </a:cubicBezTo>
                  <a:cubicBezTo>
                    <a:pt x="742" y="389"/>
                    <a:pt x="742" y="389"/>
                    <a:pt x="742" y="362"/>
                  </a:cubicBezTo>
                  <a:lnTo>
                    <a:pt x="760" y="389"/>
                  </a:lnTo>
                  <a:cubicBezTo>
                    <a:pt x="760" y="389"/>
                    <a:pt x="766" y="366"/>
                    <a:pt x="777" y="366"/>
                  </a:cubicBezTo>
                  <a:cubicBezTo>
                    <a:pt x="780" y="366"/>
                    <a:pt x="783" y="367"/>
                    <a:pt x="787" y="371"/>
                  </a:cubicBezTo>
                  <a:cubicBezTo>
                    <a:pt x="804" y="406"/>
                    <a:pt x="813" y="406"/>
                    <a:pt x="866" y="406"/>
                  </a:cubicBezTo>
                  <a:cubicBezTo>
                    <a:pt x="919" y="406"/>
                    <a:pt x="972" y="406"/>
                    <a:pt x="1016" y="433"/>
                  </a:cubicBezTo>
                  <a:cubicBezTo>
                    <a:pt x="1011" y="409"/>
                    <a:pt x="1012" y="401"/>
                    <a:pt x="1015" y="401"/>
                  </a:cubicBezTo>
                  <a:lnTo>
                    <a:pt x="1015" y="401"/>
                  </a:lnTo>
                  <a:cubicBezTo>
                    <a:pt x="1021" y="401"/>
                    <a:pt x="1037" y="428"/>
                    <a:pt x="1049" y="428"/>
                  </a:cubicBezTo>
                  <a:cubicBezTo>
                    <a:pt x="1054" y="428"/>
                    <a:pt x="1058" y="422"/>
                    <a:pt x="1060" y="406"/>
                  </a:cubicBezTo>
                  <a:cubicBezTo>
                    <a:pt x="1060" y="424"/>
                    <a:pt x="1078" y="441"/>
                    <a:pt x="1060" y="459"/>
                  </a:cubicBezTo>
                  <a:cubicBezTo>
                    <a:pt x="1070" y="453"/>
                    <a:pt x="1079" y="451"/>
                    <a:pt x="1088" y="451"/>
                  </a:cubicBezTo>
                  <a:cubicBezTo>
                    <a:pt x="1103" y="451"/>
                    <a:pt x="1116" y="457"/>
                    <a:pt x="1127" y="457"/>
                  </a:cubicBezTo>
                  <a:cubicBezTo>
                    <a:pt x="1138" y="457"/>
                    <a:pt x="1148" y="452"/>
                    <a:pt x="1157" y="433"/>
                  </a:cubicBezTo>
                  <a:lnTo>
                    <a:pt x="1157" y="433"/>
                  </a:lnTo>
                  <a:cubicBezTo>
                    <a:pt x="1166" y="450"/>
                    <a:pt x="1149" y="459"/>
                    <a:pt x="1157" y="477"/>
                  </a:cubicBezTo>
                  <a:cubicBezTo>
                    <a:pt x="1157" y="471"/>
                    <a:pt x="1162" y="464"/>
                    <a:pt x="1168" y="464"/>
                  </a:cubicBezTo>
                  <a:cubicBezTo>
                    <a:pt x="1170" y="464"/>
                    <a:pt x="1173" y="465"/>
                    <a:pt x="1175" y="468"/>
                  </a:cubicBezTo>
                  <a:cubicBezTo>
                    <a:pt x="1175" y="477"/>
                    <a:pt x="1166" y="486"/>
                    <a:pt x="1157" y="494"/>
                  </a:cubicBezTo>
                  <a:cubicBezTo>
                    <a:pt x="1202" y="494"/>
                    <a:pt x="1210" y="424"/>
                    <a:pt x="1210" y="371"/>
                  </a:cubicBezTo>
                  <a:cubicBezTo>
                    <a:pt x="1221" y="381"/>
                    <a:pt x="1229" y="386"/>
                    <a:pt x="1235" y="386"/>
                  </a:cubicBezTo>
                  <a:cubicBezTo>
                    <a:pt x="1245" y="386"/>
                    <a:pt x="1253" y="375"/>
                    <a:pt x="1263" y="353"/>
                  </a:cubicBezTo>
                  <a:lnTo>
                    <a:pt x="1263" y="353"/>
                  </a:lnTo>
                  <a:cubicBezTo>
                    <a:pt x="1272" y="371"/>
                    <a:pt x="1281" y="397"/>
                    <a:pt x="1255" y="397"/>
                  </a:cubicBezTo>
                  <a:cubicBezTo>
                    <a:pt x="1264" y="402"/>
                    <a:pt x="1291" y="412"/>
                    <a:pt x="1314" y="412"/>
                  </a:cubicBezTo>
                  <a:cubicBezTo>
                    <a:pt x="1334" y="412"/>
                    <a:pt x="1352" y="404"/>
                    <a:pt x="1352" y="380"/>
                  </a:cubicBezTo>
                  <a:cubicBezTo>
                    <a:pt x="1355"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4"/>
                    <a:pt x="1461" y="344"/>
                  </a:cubicBezTo>
                  <a:cubicBezTo>
                    <a:pt x="1471" y="344"/>
                    <a:pt x="1482" y="354"/>
                    <a:pt x="1494" y="354"/>
                  </a:cubicBezTo>
                  <a:cubicBezTo>
                    <a:pt x="1497" y="354"/>
                    <a:pt x="1499" y="354"/>
                    <a:pt x="1502" y="353"/>
                  </a:cubicBezTo>
                  <a:lnTo>
                    <a:pt x="1502" y="362"/>
                  </a:lnTo>
                  <a:cubicBezTo>
                    <a:pt x="1517" y="371"/>
                    <a:pt x="1527" y="374"/>
                    <a:pt x="1533" y="374"/>
                  </a:cubicBezTo>
                  <a:cubicBezTo>
                    <a:pt x="1544" y="374"/>
                    <a:pt x="1546" y="366"/>
                    <a:pt x="1553" y="366"/>
                  </a:cubicBezTo>
                  <a:cubicBezTo>
                    <a:pt x="1560" y="366"/>
                    <a:pt x="1570" y="371"/>
                    <a:pt x="1590" y="389"/>
                  </a:cubicBezTo>
                  <a:lnTo>
                    <a:pt x="1581" y="353"/>
                  </a:lnTo>
                  <a:cubicBezTo>
                    <a:pt x="1583" y="333"/>
                    <a:pt x="1588" y="326"/>
                    <a:pt x="1595" y="326"/>
                  </a:cubicBezTo>
                  <a:cubicBezTo>
                    <a:pt x="1613" y="326"/>
                    <a:pt x="1642" y="375"/>
                    <a:pt x="1667" y="375"/>
                  </a:cubicBezTo>
                  <a:cubicBezTo>
                    <a:pt x="1671" y="375"/>
                    <a:pt x="1675" y="374"/>
                    <a:pt x="1678" y="371"/>
                  </a:cubicBezTo>
                  <a:lnTo>
                    <a:pt x="1661" y="344"/>
                  </a:lnTo>
                  <a:cubicBezTo>
                    <a:pt x="1663" y="342"/>
                    <a:pt x="1666" y="341"/>
                    <a:pt x="1668" y="341"/>
                  </a:cubicBezTo>
                  <a:cubicBezTo>
                    <a:pt x="1693" y="341"/>
                    <a:pt x="1724" y="451"/>
                    <a:pt x="1740" y="459"/>
                  </a:cubicBezTo>
                  <a:cubicBezTo>
                    <a:pt x="1749" y="468"/>
                    <a:pt x="1731" y="468"/>
                    <a:pt x="1731" y="477"/>
                  </a:cubicBezTo>
                  <a:cubicBezTo>
                    <a:pt x="1742" y="485"/>
                    <a:pt x="1748" y="489"/>
                    <a:pt x="1752" y="489"/>
                  </a:cubicBezTo>
                  <a:cubicBezTo>
                    <a:pt x="1767" y="489"/>
                    <a:pt x="1740" y="429"/>
                    <a:pt x="1776" y="415"/>
                  </a:cubicBezTo>
                  <a:lnTo>
                    <a:pt x="1776" y="415"/>
                  </a:lnTo>
                  <a:cubicBezTo>
                    <a:pt x="1784" y="441"/>
                    <a:pt x="1767" y="486"/>
                    <a:pt x="1793" y="486"/>
                  </a:cubicBezTo>
                  <a:cubicBezTo>
                    <a:pt x="1794" y="487"/>
                    <a:pt x="1795" y="488"/>
                    <a:pt x="1797" y="488"/>
                  </a:cubicBezTo>
                  <a:cubicBezTo>
                    <a:pt x="1809" y="488"/>
                    <a:pt x="1846" y="439"/>
                    <a:pt x="1877" y="439"/>
                  </a:cubicBezTo>
                  <a:cubicBezTo>
                    <a:pt x="1885" y="439"/>
                    <a:pt x="1892" y="442"/>
                    <a:pt x="1899" y="450"/>
                  </a:cubicBezTo>
                  <a:cubicBezTo>
                    <a:pt x="1899" y="433"/>
                    <a:pt x="1890" y="415"/>
                    <a:pt x="1908" y="397"/>
                  </a:cubicBezTo>
                  <a:cubicBezTo>
                    <a:pt x="1927" y="397"/>
                    <a:pt x="1955" y="439"/>
                    <a:pt x="1979" y="439"/>
                  </a:cubicBezTo>
                  <a:cubicBezTo>
                    <a:pt x="1989" y="439"/>
                    <a:pt x="1998" y="432"/>
                    <a:pt x="2005" y="415"/>
                  </a:cubicBezTo>
                  <a:cubicBezTo>
                    <a:pt x="2005" y="415"/>
                    <a:pt x="2014" y="424"/>
                    <a:pt x="2014" y="433"/>
                  </a:cubicBezTo>
                  <a:cubicBezTo>
                    <a:pt x="2032" y="415"/>
                    <a:pt x="2085" y="406"/>
                    <a:pt x="2093" y="371"/>
                  </a:cubicBezTo>
                  <a:cubicBezTo>
                    <a:pt x="2098" y="404"/>
                    <a:pt x="2103" y="414"/>
                    <a:pt x="2110" y="414"/>
                  </a:cubicBezTo>
                  <a:cubicBezTo>
                    <a:pt x="2117" y="414"/>
                    <a:pt x="2125" y="406"/>
                    <a:pt x="2138" y="397"/>
                  </a:cubicBezTo>
                  <a:cubicBezTo>
                    <a:pt x="2145" y="390"/>
                    <a:pt x="2156" y="384"/>
                    <a:pt x="2163" y="384"/>
                  </a:cubicBezTo>
                  <a:cubicBezTo>
                    <a:pt x="2173" y="384"/>
                    <a:pt x="2175" y="394"/>
                    <a:pt x="2155" y="424"/>
                  </a:cubicBezTo>
                  <a:lnTo>
                    <a:pt x="2199" y="415"/>
                  </a:lnTo>
                  <a:lnTo>
                    <a:pt x="2191" y="433"/>
                  </a:lnTo>
                  <a:cubicBezTo>
                    <a:pt x="2199" y="433"/>
                    <a:pt x="2235" y="406"/>
                    <a:pt x="2270" y="380"/>
                  </a:cubicBezTo>
                  <a:lnTo>
                    <a:pt x="2270" y="380"/>
                  </a:lnTo>
                  <a:cubicBezTo>
                    <a:pt x="2270" y="389"/>
                    <a:pt x="2252" y="397"/>
                    <a:pt x="2244" y="406"/>
                  </a:cubicBezTo>
                  <a:cubicBezTo>
                    <a:pt x="2250" y="416"/>
                    <a:pt x="2253" y="421"/>
                    <a:pt x="2259" y="421"/>
                  </a:cubicBezTo>
                  <a:cubicBezTo>
                    <a:pt x="2271" y="421"/>
                    <a:pt x="2294" y="405"/>
                    <a:pt x="2367" y="371"/>
                  </a:cubicBezTo>
                  <a:lnTo>
                    <a:pt x="2367" y="371"/>
                  </a:lnTo>
                  <a:lnTo>
                    <a:pt x="2314" y="406"/>
                  </a:lnTo>
                  <a:cubicBezTo>
                    <a:pt x="2321" y="403"/>
                    <a:pt x="2325" y="401"/>
                    <a:pt x="2328" y="401"/>
                  </a:cubicBezTo>
                  <a:cubicBezTo>
                    <a:pt x="2338" y="401"/>
                    <a:pt x="2318" y="426"/>
                    <a:pt x="2332" y="433"/>
                  </a:cubicBezTo>
                  <a:cubicBezTo>
                    <a:pt x="2323" y="441"/>
                    <a:pt x="2323" y="441"/>
                    <a:pt x="2341" y="441"/>
                  </a:cubicBezTo>
                  <a:cubicBezTo>
                    <a:pt x="2332" y="441"/>
                    <a:pt x="2323" y="450"/>
                    <a:pt x="2314" y="450"/>
                  </a:cubicBezTo>
                  <a:cubicBezTo>
                    <a:pt x="2341" y="450"/>
                    <a:pt x="2288" y="486"/>
                    <a:pt x="2261" y="503"/>
                  </a:cubicBezTo>
                  <a:cubicBezTo>
                    <a:pt x="2245" y="514"/>
                    <a:pt x="2235" y="522"/>
                    <a:pt x="2251" y="522"/>
                  </a:cubicBezTo>
                  <a:cubicBezTo>
                    <a:pt x="2261" y="522"/>
                    <a:pt x="2280" y="519"/>
                    <a:pt x="2314" y="512"/>
                  </a:cubicBezTo>
                  <a:cubicBezTo>
                    <a:pt x="2323" y="521"/>
                    <a:pt x="2332" y="530"/>
                    <a:pt x="2341" y="530"/>
                  </a:cubicBezTo>
                  <a:cubicBezTo>
                    <a:pt x="2358" y="512"/>
                    <a:pt x="2376" y="512"/>
                    <a:pt x="2394" y="512"/>
                  </a:cubicBezTo>
                  <a:cubicBezTo>
                    <a:pt x="2402" y="512"/>
                    <a:pt x="2411" y="514"/>
                    <a:pt x="2420" y="514"/>
                  </a:cubicBezTo>
                  <a:cubicBezTo>
                    <a:pt x="2429" y="514"/>
                    <a:pt x="2438" y="512"/>
                    <a:pt x="2447" y="503"/>
                  </a:cubicBezTo>
                  <a:lnTo>
                    <a:pt x="2447" y="503"/>
                  </a:lnTo>
                  <a:cubicBezTo>
                    <a:pt x="2447" y="518"/>
                    <a:pt x="2400" y="543"/>
                    <a:pt x="2383" y="543"/>
                  </a:cubicBezTo>
                  <a:cubicBezTo>
                    <a:pt x="2379" y="543"/>
                    <a:pt x="2376" y="542"/>
                    <a:pt x="2376" y="539"/>
                  </a:cubicBezTo>
                  <a:lnTo>
                    <a:pt x="2385" y="530"/>
                  </a:lnTo>
                  <a:lnTo>
                    <a:pt x="2385" y="530"/>
                  </a:lnTo>
                  <a:cubicBezTo>
                    <a:pt x="2312" y="538"/>
                    <a:pt x="2328" y="575"/>
                    <a:pt x="2291" y="575"/>
                  </a:cubicBezTo>
                  <a:cubicBezTo>
                    <a:pt x="2288" y="575"/>
                    <a:pt x="2284" y="575"/>
                    <a:pt x="2279" y="574"/>
                  </a:cubicBezTo>
                  <a:cubicBezTo>
                    <a:pt x="2270" y="592"/>
                    <a:pt x="2261" y="609"/>
                    <a:pt x="2244" y="618"/>
                  </a:cubicBezTo>
                  <a:cubicBezTo>
                    <a:pt x="2244" y="627"/>
                    <a:pt x="2235" y="627"/>
                    <a:pt x="2235" y="636"/>
                  </a:cubicBezTo>
                  <a:cubicBezTo>
                    <a:pt x="2226" y="636"/>
                    <a:pt x="2226" y="645"/>
                    <a:pt x="2226" y="645"/>
                  </a:cubicBezTo>
                  <a:lnTo>
                    <a:pt x="2208" y="662"/>
                  </a:lnTo>
                  <a:cubicBezTo>
                    <a:pt x="2173" y="706"/>
                    <a:pt x="2138" y="751"/>
                    <a:pt x="2111" y="795"/>
                  </a:cubicBezTo>
                  <a:lnTo>
                    <a:pt x="2164" y="812"/>
                  </a:lnTo>
                  <a:lnTo>
                    <a:pt x="2138" y="839"/>
                  </a:lnTo>
                  <a:cubicBezTo>
                    <a:pt x="2129" y="839"/>
                    <a:pt x="2093" y="830"/>
                    <a:pt x="2111" y="812"/>
                  </a:cubicBezTo>
                  <a:cubicBezTo>
                    <a:pt x="2108" y="812"/>
                    <a:pt x="2106" y="811"/>
                    <a:pt x="2104" y="811"/>
                  </a:cubicBezTo>
                  <a:cubicBezTo>
                    <a:pt x="2081" y="811"/>
                    <a:pt x="2112" y="857"/>
                    <a:pt x="2120" y="865"/>
                  </a:cubicBezTo>
                  <a:cubicBezTo>
                    <a:pt x="2112" y="871"/>
                    <a:pt x="2106" y="874"/>
                    <a:pt x="2101" y="874"/>
                  </a:cubicBezTo>
                  <a:cubicBezTo>
                    <a:pt x="2078" y="874"/>
                    <a:pt x="2075" y="828"/>
                    <a:pt x="2069" y="828"/>
                  </a:cubicBezTo>
                  <a:cubicBezTo>
                    <a:pt x="2068" y="828"/>
                    <a:pt x="2068" y="828"/>
                    <a:pt x="2067" y="830"/>
                  </a:cubicBezTo>
                  <a:lnTo>
                    <a:pt x="2058" y="848"/>
                  </a:lnTo>
                  <a:lnTo>
                    <a:pt x="2067" y="848"/>
                  </a:lnTo>
                  <a:cubicBezTo>
                    <a:pt x="2076" y="874"/>
                    <a:pt x="2093" y="892"/>
                    <a:pt x="2076" y="918"/>
                  </a:cubicBezTo>
                  <a:cubicBezTo>
                    <a:pt x="2072" y="920"/>
                    <a:pt x="2069" y="921"/>
                    <a:pt x="2066" y="921"/>
                  </a:cubicBezTo>
                  <a:cubicBezTo>
                    <a:pt x="2055" y="921"/>
                    <a:pt x="2047" y="909"/>
                    <a:pt x="2040" y="909"/>
                  </a:cubicBezTo>
                  <a:cubicBezTo>
                    <a:pt x="2040" y="909"/>
                    <a:pt x="2032" y="909"/>
                    <a:pt x="2032" y="918"/>
                  </a:cubicBezTo>
                  <a:lnTo>
                    <a:pt x="2005" y="962"/>
                  </a:lnTo>
                  <a:lnTo>
                    <a:pt x="2049" y="962"/>
                  </a:lnTo>
                  <a:cubicBezTo>
                    <a:pt x="2057" y="995"/>
                    <a:pt x="2028" y="1005"/>
                    <a:pt x="2064" y="1006"/>
                  </a:cubicBezTo>
                  <a:lnTo>
                    <a:pt x="2064" y="1006"/>
                  </a:lnTo>
                  <a:cubicBezTo>
                    <a:pt x="1994" y="1012"/>
                    <a:pt x="1968" y="1148"/>
                    <a:pt x="1943" y="1148"/>
                  </a:cubicBezTo>
                  <a:cubicBezTo>
                    <a:pt x="1952" y="1192"/>
                    <a:pt x="1934" y="1219"/>
                    <a:pt x="1917" y="1245"/>
                  </a:cubicBezTo>
                  <a:cubicBezTo>
                    <a:pt x="1926" y="1245"/>
                    <a:pt x="1970" y="1263"/>
                    <a:pt x="1952" y="1289"/>
                  </a:cubicBezTo>
                  <a:cubicBezTo>
                    <a:pt x="1931" y="1273"/>
                    <a:pt x="1917" y="1267"/>
                    <a:pt x="1906" y="1267"/>
                  </a:cubicBezTo>
                  <a:cubicBezTo>
                    <a:pt x="1879" y="1267"/>
                    <a:pt x="1871" y="1300"/>
                    <a:pt x="1831" y="1300"/>
                  </a:cubicBezTo>
                  <a:cubicBezTo>
                    <a:pt x="1828" y="1300"/>
                    <a:pt x="1825" y="1300"/>
                    <a:pt x="1822" y="1300"/>
                  </a:cubicBezTo>
                  <a:lnTo>
                    <a:pt x="1822" y="1300"/>
                  </a:lnTo>
                  <a:cubicBezTo>
                    <a:pt x="1849" y="1312"/>
                    <a:pt x="1783" y="1378"/>
                    <a:pt x="1855" y="1386"/>
                  </a:cubicBezTo>
                  <a:cubicBezTo>
                    <a:pt x="1851" y="1390"/>
                    <a:pt x="1848" y="1391"/>
                    <a:pt x="1844" y="1391"/>
                  </a:cubicBezTo>
                  <a:cubicBezTo>
                    <a:pt x="1830" y="1391"/>
                    <a:pt x="1814" y="1369"/>
                    <a:pt x="1793" y="1369"/>
                  </a:cubicBezTo>
                  <a:cubicBezTo>
                    <a:pt x="1793" y="1439"/>
                    <a:pt x="1705" y="1475"/>
                    <a:pt x="1678" y="1545"/>
                  </a:cubicBezTo>
                  <a:cubicBezTo>
                    <a:pt x="1687" y="1554"/>
                    <a:pt x="1714" y="1554"/>
                    <a:pt x="1723" y="1572"/>
                  </a:cubicBezTo>
                  <a:lnTo>
                    <a:pt x="1643" y="1572"/>
                  </a:lnTo>
                  <a:cubicBezTo>
                    <a:pt x="1643" y="1589"/>
                    <a:pt x="1705" y="1625"/>
                    <a:pt x="1652" y="1625"/>
                  </a:cubicBezTo>
                  <a:cubicBezTo>
                    <a:pt x="1661" y="1625"/>
                    <a:pt x="1678" y="1634"/>
                    <a:pt x="1678" y="1642"/>
                  </a:cubicBezTo>
                  <a:cubicBezTo>
                    <a:pt x="1546" y="1739"/>
                    <a:pt x="1572" y="1925"/>
                    <a:pt x="1396" y="1996"/>
                  </a:cubicBezTo>
                  <a:cubicBezTo>
                    <a:pt x="1422" y="1996"/>
                    <a:pt x="1422" y="2004"/>
                    <a:pt x="1414" y="2022"/>
                  </a:cubicBezTo>
                  <a:cubicBezTo>
                    <a:pt x="1415" y="2021"/>
                    <a:pt x="1416" y="2020"/>
                    <a:pt x="1418" y="2020"/>
                  </a:cubicBezTo>
                  <a:cubicBezTo>
                    <a:pt x="1427" y="2020"/>
                    <a:pt x="1443" y="2040"/>
                    <a:pt x="1458" y="2040"/>
                  </a:cubicBezTo>
                  <a:lnTo>
                    <a:pt x="1387" y="2075"/>
                  </a:lnTo>
                  <a:cubicBezTo>
                    <a:pt x="1422" y="2110"/>
                    <a:pt x="1352" y="2137"/>
                    <a:pt x="1387" y="2163"/>
                  </a:cubicBezTo>
                  <a:lnTo>
                    <a:pt x="1396" y="2146"/>
                  </a:lnTo>
                  <a:cubicBezTo>
                    <a:pt x="1431" y="2190"/>
                    <a:pt x="1519" y="2172"/>
                    <a:pt x="1581" y="2207"/>
                  </a:cubicBezTo>
                  <a:cubicBezTo>
                    <a:pt x="1537" y="2154"/>
                    <a:pt x="1696" y="2190"/>
                    <a:pt x="1643" y="2101"/>
                  </a:cubicBezTo>
                  <a:cubicBezTo>
                    <a:pt x="1661" y="2101"/>
                    <a:pt x="1661" y="2119"/>
                    <a:pt x="1678" y="2128"/>
                  </a:cubicBezTo>
                  <a:cubicBezTo>
                    <a:pt x="1661" y="2101"/>
                    <a:pt x="1661" y="2084"/>
                    <a:pt x="1687" y="2066"/>
                  </a:cubicBezTo>
                  <a:lnTo>
                    <a:pt x="1687" y="2075"/>
                  </a:lnTo>
                  <a:cubicBezTo>
                    <a:pt x="1723" y="2004"/>
                    <a:pt x="1767" y="1987"/>
                    <a:pt x="1829" y="1925"/>
                  </a:cubicBezTo>
                  <a:lnTo>
                    <a:pt x="1793" y="1916"/>
                  </a:lnTo>
                  <a:cubicBezTo>
                    <a:pt x="1802" y="1898"/>
                    <a:pt x="1820" y="1898"/>
                    <a:pt x="1829" y="1898"/>
                  </a:cubicBezTo>
                  <a:cubicBezTo>
                    <a:pt x="1821" y="1889"/>
                    <a:pt x="1816" y="1886"/>
                    <a:pt x="1811" y="1886"/>
                  </a:cubicBezTo>
                  <a:cubicBezTo>
                    <a:pt x="1799" y="1886"/>
                    <a:pt x="1795" y="1911"/>
                    <a:pt x="1780" y="1911"/>
                  </a:cubicBezTo>
                  <a:cubicBezTo>
                    <a:pt x="1774" y="1911"/>
                    <a:pt x="1767" y="1908"/>
                    <a:pt x="1758" y="1898"/>
                  </a:cubicBezTo>
                  <a:lnTo>
                    <a:pt x="1758" y="1898"/>
                  </a:lnTo>
                  <a:cubicBezTo>
                    <a:pt x="1760" y="1899"/>
                    <a:pt x="1763" y="1899"/>
                    <a:pt x="1765" y="1899"/>
                  </a:cubicBezTo>
                  <a:cubicBezTo>
                    <a:pt x="1822" y="1899"/>
                    <a:pt x="1830" y="1806"/>
                    <a:pt x="1887" y="1806"/>
                  </a:cubicBezTo>
                  <a:cubicBezTo>
                    <a:pt x="1893" y="1806"/>
                    <a:pt x="1900" y="1808"/>
                    <a:pt x="1908" y="1810"/>
                  </a:cubicBezTo>
                  <a:cubicBezTo>
                    <a:pt x="1917" y="1784"/>
                    <a:pt x="1864" y="1792"/>
                    <a:pt x="1881" y="1775"/>
                  </a:cubicBezTo>
                  <a:lnTo>
                    <a:pt x="1899" y="1775"/>
                  </a:lnTo>
                  <a:lnTo>
                    <a:pt x="1881" y="1757"/>
                  </a:lnTo>
                  <a:cubicBezTo>
                    <a:pt x="1889" y="1750"/>
                    <a:pt x="1898" y="1747"/>
                    <a:pt x="1907" y="1747"/>
                  </a:cubicBezTo>
                  <a:cubicBezTo>
                    <a:pt x="1920" y="1747"/>
                    <a:pt x="1933" y="1752"/>
                    <a:pt x="1943" y="1757"/>
                  </a:cubicBezTo>
                  <a:cubicBezTo>
                    <a:pt x="1934" y="1757"/>
                    <a:pt x="1934" y="1766"/>
                    <a:pt x="1934" y="1775"/>
                  </a:cubicBezTo>
                  <a:cubicBezTo>
                    <a:pt x="1968" y="1766"/>
                    <a:pt x="1962" y="1718"/>
                    <a:pt x="1976" y="1706"/>
                  </a:cubicBezTo>
                  <a:lnTo>
                    <a:pt x="1976" y="1706"/>
                  </a:lnTo>
                  <a:lnTo>
                    <a:pt x="1952" y="1722"/>
                  </a:lnTo>
                  <a:cubicBezTo>
                    <a:pt x="1970" y="1642"/>
                    <a:pt x="2040" y="1581"/>
                    <a:pt x="2040" y="1492"/>
                  </a:cubicBezTo>
                  <a:lnTo>
                    <a:pt x="2023" y="1483"/>
                  </a:lnTo>
                  <a:cubicBezTo>
                    <a:pt x="2032" y="1422"/>
                    <a:pt x="2067" y="1457"/>
                    <a:pt x="2085" y="1395"/>
                  </a:cubicBezTo>
                  <a:cubicBezTo>
                    <a:pt x="2076" y="1377"/>
                    <a:pt x="2076" y="1360"/>
                    <a:pt x="2093" y="1342"/>
                  </a:cubicBezTo>
                  <a:cubicBezTo>
                    <a:pt x="2098" y="1355"/>
                    <a:pt x="2109" y="1355"/>
                    <a:pt x="2120" y="1355"/>
                  </a:cubicBezTo>
                  <a:cubicBezTo>
                    <a:pt x="2131" y="1355"/>
                    <a:pt x="2142" y="1355"/>
                    <a:pt x="2146" y="1369"/>
                  </a:cubicBezTo>
                  <a:cubicBezTo>
                    <a:pt x="2146" y="1298"/>
                    <a:pt x="2138" y="1324"/>
                    <a:pt x="2102" y="1263"/>
                  </a:cubicBezTo>
                  <a:lnTo>
                    <a:pt x="2138" y="1263"/>
                  </a:lnTo>
                  <a:cubicBezTo>
                    <a:pt x="2120" y="1245"/>
                    <a:pt x="2111" y="1236"/>
                    <a:pt x="2120" y="1201"/>
                  </a:cubicBezTo>
                  <a:lnTo>
                    <a:pt x="2120" y="1201"/>
                  </a:lnTo>
                  <a:cubicBezTo>
                    <a:pt x="2129" y="1236"/>
                    <a:pt x="2164" y="1210"/>
                    <a:pt x="2182" y="1245"/>
                  </a:cubicBezTo>
                  <a:cubicBezTo>
                    <a:pt x="2254" y="1221"/>
                    <a:pt x="2187" y="1146"/>
                    <a:pt x="2248" y="1146"/>
                  </a:cubicBezTo>
                  <a:cubicBezTo>
                    <a:pt x="2254" y="1146"/>
                    <a:pt x="2261" y="1146"/>
                    <a:pt x="2270" y="1148"/>
                  </a:cubicBezTo>
                  <a:cubicBezTo>
                    <a:pt x="2256" y="1131"/>
                    <a:pt x="2244" y="1126"/>
                    <a:pt x="2235" y="1126"/>
                  </a:cubicBezTo>
                  <a:cubicBezTo>
                    <a:pt x="2212" y="1126"/>
                    <a:pt x="2202" y="1159"/>
                    <a:pt x="2200" y="1159"/>
                  </a:cubicBezTo>
                  <a:cubicBezTo>
                    <a:pt x="2200" y="1159"/>
                    <a:pt x="2199" y="1158"/>
                    <a:pt x="2199" y="1157"/>
                  </a:cubicBezTo>
                  <a:cubicBezTo>
                    <a:pt x="2164" y="1157"/>
                    <a:pt x="2155" y="1104"/>
                    <a:pt x="2173" y="1095"/>
                  </a:cubicBezTo>
                  <a:cubicBezTo>
                    <a:pt x="2177" y="1090"/>
                    <a:pt x="2186" y="1089"/>
                    <a:pt x="2197" y="1089"/>
                  </a:cubicBezTo>
                  <a:cubicBezTo>
                    <a:pt x="2208" y="1089"/>
                    <a:pt x="2222" y="1090"/>
                    <a:pt x="2236" y="1090"/>
                  </a:cubicBezTo>
                  <a:cubicBezTo>
                    <a:pt x="2261" y="1090"/>
                    <a:pt x="2287" y="1087"/>
                    <a:pt x="2301" y="1066"/>
                  </a:cubicBezTo>
                  <a:lnTo>
                    <a:pt x="2301" y="1066"/>
                  </a:lnTo>
                  <a:cubicBezTo>
                    <a:pt x="2301" y="1069"/>
                    <a:pt x="2305" y="1071"/>
                    <a:pt x="2305" y="1077"/>
                  </a:cubicBezTo>
                  <a:cubicBezTo>
                    <a:pt x="2332" y="1068"/>
                    <a:pt x="2296" y="1024"/>
                    <a:pt x="2341" y="1024"/>
                  </a:cubicBezTo>
                  <a:cubicBezTo>
                    <a:pt x="2305" y="989"/>
                    <a:pt x="2358" y="998"/>
                    <a:pt x="2305" y="962"/>
                  </a:cubicBezTo>
                  <a:lnTo>
                    <a:pt x="2296" y="1015"/>
                  </a:lnTo>
                  <a:cubicBezTo>
                    <a:pt x="2296" y="980"/>
                    <a:pt x="2252" y="927"/>
                    <a:pt x="2305" y="901"/>
                  </a:cubicBezTo>
                  <a:cubicBezTo>
                    <a:pt x="2314" y="909"/>
                    <a:pt x="2314" y="927"/>
                    <a:pt x="2323" y="945"/>
                  </a:cubicBezTo>
                  <a:cubicBezTo>
                    <a:pt x="2341" y="936"/>
                    <a:pt x="2323" y="918"/>
                    <a:pt x="2341" y="909"/>
                  </a:cubicBezTo>
                  <a:lnTo>
                    <a:pt x="2341" y="909"/>
                  </a:lnTo>
                  <a:cubicBezTo>
                    <a:pt x="2394" y="945"/>
                    <a:pt x="2323" y="971"/>
                    <a:pt x="2349" y="1015"/>
                  </a:cubicBezTo>
                  <a:cubicBezTo>
                    <a:pt x="2370" y="1015"/>
                    <a:pt x="2354" y="974"/>
                    <a:pt x="2365" y="974"/>
                  </a:cubicBezTo>
                  <a:lnTo>
                    <a:pt x="2365" y="974"/>
                  </a:lnTo>
                  <a:cubicBezTo>
                    <a:pt x="2368" y="974"/>
                    <a:pt x="2374" y="978"/>
                    <a:pt x="2385" y="989"/>
                  </a:cubicBezTo>
                  <a:cubicBezTo>
                    <a:pt x="2332" y="936"/>
                    <a:pt x="2420" y="954"/>
                    <a:pt x="2385" y="892"/>
                  </a:cubicBezTo>
                  <a:lnTo>
                    <a:pt x="2385" y="892"/>
                  </a:lnTo>
                  <a:lnTo>
                    <a:pt x="2420" y="909"/>
                  </a:lnTo>
                  <a:cubicBezTo>
                    <a:pt x="2420" y="901"/>
                    <a:pt x="2411" y="883"/>
                    <a:pt x="2411" y="874"/>
                  </a:cubicBezTo>
                  <a:lnTo>
                    <a:pt x="2411" y="874"/>
                  </a:lnTo>
                  <a:lnTo>
                    <a:pt x="2447" y="909"/>
                  </a:lnTo>
                  <a:cubicBezTo>
                    <a:pt x="2429" y="865"/>
                    <a:pt x="2500" y="883"/>
                    <a:pt x="2500" y="848"/>
                  </a:cubicBezTo>
                  <a:lnTo>
                    <a:pt x="2500" y="848"/>
                  </a:lnTo>
                  <a:cubicBezTo>
                    <a:pt x="2489" y="864"/>
                    <a:pt x="2480" y="869"/>
                    <a:pt x="2473" y="869"/>
                  </a:cubicBezTo>
                  <a:cubicBezTo>
                    <a:pt x="2458" y="869"/>
                    <a:pt x="2447" y="847"/>
                    <a:pt x="2427" y="847"/>
                  </a:cubicBezTo>
                  <a:cubicBezTo>
                    <a:pt x="2425" y="847"/>
                    <a:pt x="2423" y="847"/>
                    <a:pt x="2420" y="848"/>
                  </a:cubicBezTo>
                  <a:cubicBezTo>
                    <a:pt x="2420" y="817"/>
                    <a:pt x="2429" y="808"/>
                    <a:pt x="2445" y="808"/>
                  </a:cubicBezTo>
                  <a:cubicBezTo>
                    <a:pt x="2453" y="808"/>
                    <a:pt x="2462" y="810"/>
                    <a:pt x="2473" y="812"/>
                  </a:cubicBezTo>
                  <a:cubicBezTo>
                    <a:pt x="2482" y="812"/>
                    <a:pt x="2500" y="812"/>
                    <a:pt x="2517" y="804"/>
                  </a:cubicBezTo>
                  <a:cubicBezTo>
                    <a:pt x="2533" y="796"/>
                    <a:pt x="2542" y="780"/>
                    <a:pt x="2557" y="758"/>
                  </a:cubicBezTo>
                  <a:lnTo>
                    <a:pt x="2557" y="758"/>
                  </a:lnTo>
                  <a:cubicBezTo>
                    <a:pt x="2547" y="769"/>
                    <a:pt x="2530" y="783"/>
                    <a:pt x="2519" y="783"/>
                  </a:cubicBezTo>
                  <a:cubicBezTo>
                    <a:pt x="2513" y="783"/>
                    <a:pt x="2508" y="779"/>
                    <a:pt x="2508" y="768"/>
                  </a:cubicBezTo>
                  <a:cubicBezTo>
                    <a:pt x="2526" y="751"/>
                    <a:pt x="2553" y="724"/>
                    <a:pt x="2579" y="715"/>
                  </a:cubicBezTo>
                  <a:cubicBezTo>
                    <a:pt x="2595" y="686"/>
                    <a:pt x="2594" y="678"/>
                    <a:pt x="2585" y="678"/>
                  </a:cubicBezTo>
                  <a:cubicBezTo>
                    <a:pt x="2575" y="678"/>
                    <a:pt x="2556" y="690"/>
                    <a:pt x="2544" y="690"/>
                  </a:cubicBezTo>
                  <a:cubicBezTo>
                    <a:pt x="2539" y="690"/>
                    <a:pt x="2535" y="687"/>
                    <a:pt x="2535" y="680"/>
                  </a:cubicBezTo>
                  <a:cubicBezTo>
                    <a:pt x="2597" y="662"/>
                    <a:pt x="2535" y="636"/>
                    <a:pt x="2544" y="609"/>
                  </a:cubicBezTo>
                  <a:lnTo>
                    <a:pt x="2544" y="609"/>
                  </a:lnTo>
                  <a:lnTo>
                    <a:pt x="2579" y="618"/>
                  </a:lnTo>
                  <a:cubicBezTo>
                    <a:pt x="2650" y="530"/>
                    <a:pt x="2508" y="592"/>
                    <a:pt x="2579" y="521"/>
                  </a:cubicBezTo>
                  <a:lnTo>
                    <a:pt x="2579" y="521"/>
                  </a:lnTo>
                  <a:cubicBezTo>
                    <a:pt x="2588" y="530"/>
                    <a:pt x="2606" y="539"/>
                    <a:pt x="2623" y="547"/>
                  </a:cubicBezTo>
                  <a:lnTo>
                    <a:pt x="2623" y="512"/>
                  </a:lnTo>
                  <a:lnTo>
                    <a:pt x="2667" y="512"/>
                  </a:lnTo>
                  <a:cubicBezTo>
                    <a:pt x="2659" y="477"/>
                    <a:pt x="2676" y="459"/>
                    <a:pt x="2720" y="415"/>
                  </a:cubicBezTo>
                  <a:lnTo>
                    <a:pt x="2720" y="415"/>
                  </a:lnTo>
                  <a:cubicBezTo>
                    <a:pt x="2702" y="422"/>
                    <a:pt x="2684" y="427"/>
                    <a:pt x="2670" y="427"/>
                  </a:cubicBezTo>
                  <a:cubicBezTo>
                    <a:pt x="2650" y="427"/>
                    <a:pt x="2639" y="418"/>
                    <a:pt x="2650" y="397"/>
                  </a:cubicBezTo>
                  <a:cubicBezTo>
                    <a:pt x="2694" y="371"/>
                    <a:pt x="2685" y="397"/>
                    <a:pt x="2711" y="353"/>
                  </a:cubicBezTo>
                  <a:cubicBezTo>
                    <a:pt x="2738" y="353"/>
                    <a:pt x="2764" y="353"/>
                    <a:pt x="2711" y="389"/>
                  </a:cubicBezTo>
                  <a:cubicBezTo>
                    <a:pt x="2717" y="389"/>
                    <a:pt x="2723" y="392"/>
                    <a:pt x="2732" y="392"/>
                  </a:cubicBezTo>
                  <a:cubicBezTo>
                    <a:pt x="2736" y="392"/>
                    <a:pt x="2741" y="391"/>
                    <a:pt x="2747" y="389"/>
                  </a:cubicBezTo>
                  <a:cubicBezTo>
                    <a:pt x="2800" y="353"/>
                    <a:pt x="2800" y="318"/>
                    <a:pt x="2809" y="291"/>
                  </a:cubicBezTo>
                  <a:lnTo>
                    <a:pt x="2809" y="291"/>
                  </a:lnTo>
                  <a:cubicBezTo>
                    <a:pt x="2800" y="300"/>
                    <a:pt x="2791" y="318"/>
                    <a:pt x="2782" y="318"/>
                  </a:cubicBezTo>
                  <a:cubicBezTo>
                    <a:pt x="2773" y="300"/>
                    <a:pt x="2764" y="291"/>
                    <a:pt x="2756" y="274"/>
                  </a:cubicBezTo>
                  <a:cubicBezTo>
                    <a:pt x="2782" y="256"/>
                    <a:pt x="2791" y="256"/>
                    <a:pt x="2800" y="256"/>
                  </a:cubicBezTo>
                  <a:cubicBezTo>
                    <a:pt x="2809" y="247"/>
                    <a:pt x="2782" y="247"/>
                    <a:pt x="2791" y="230"/>
                  </a:cubicBezTo>
                  <a:cubicBezTo>
                    <a:pt x="2822" y="217"/>
                    <a:pt x="2857" y="201"/>
                    <a:pt x="2875" y="201"/>
                  </a:cubicBezTo>
                  <a:cubicBezTo>
                    <a:pt x="2883" y="201"/>
                    <a:pt x="2888" y="204"/>
                    <a:pt x="2888" y="212"/>
                  </a:cubicBezTo>
                  <a:lnTo>
                    <a:pt x="2888" y="212"/>
                  </a:lnTo>
                  <a:cubicBezTo>
                    <a:pt x="2888" y="194"/>
                    <a:pt x="2879" y="177"/>
                    <a:pt x="2879" y="159"/>
                  </a:cubicBezTo>
                  <a:cubicBezTo>
                    <a:pt x="2906" y="141"/>
                    <a:pt x="2959" y="88"/>
                    <a:pt x="2976" y="88"/>
                  </a:cubicBezTo>
                  <a:cubicBezTo>
                    <a:pt x="2994" y="71"/>
                    <a:pt x="2994" y="53"/>
                    <a:pt x="2994" y="44"/>
                  </a:cubicBezTo>
                  <a:lnTo>
                    <a:pt x="2994" y="44"/>
                  </a:lnTo>
                  <a:cubicBezTo>
                    <a:pt x="2937" y="58"/>
                    <a:pt x="2857" y="84"/>
                    <a:pt x="2814" y="84"/>
                  </a:cubicBezTo>
                  <a:cubicBezTo>
                    <a:pt x="2804" y="84"/>
                    <a:pt x="2796" y="83"/>
                    <a:pt x="2791" y="79"/>
                  </a:cubicBezTo>
                  <a:cubicBezTo>
                    <a:pt x="2782" y="79"/>
                    <a:pt x="2764" y="88"/>
                    <a:pt x="2747" y="97"/>
                  </a:cubicBezTo>
                  <a:cubicBezTo>
                    <a:pt x="2717" y="91"/>
                    <a:pt x="2699" y="73"/>
                    <a:pt x="2652" y="73"/>
                  </a:cubicBezTo>
                  <a:cubicBezTo>
                    <a:pt x="2630" y="73"/>
                    <a:pt x="2601" y="77"/>
                    <a:pt x="2561" y="88"/>
                  </a:cubicBezTo>
                  <a:cubicBezTo>
                    <a:pt x="2570" y="71"/>
                    <a:pt x="2570" y="53"/>
                    <a:pt x="2570" y="35"/>
                  </a:cubicBezTo>
                  <a:lnTo>
                    <a:pt x="2570" y="35"/>
                  </a:lnTo>
                  <a:cubicBezTo>
                    <a:pt x="2535" y="44"/>
                    <a:pt x="2535" y="62"/>
                    <a:pt x="2526" y="79"/>
                  </a:cubicBezTo>
                  <a:cubicBezTo>
                    <a:pt x="2526" y="97"/>
                    <a:pt x="2508" y="115"/>
                    <a:pt x="2455" y="124"/>
                  </a:cubicBezTo>
                  <a:cubicBezTo>
                    <a:pt x="2447" y="126"/>
                    <a:pt x="2440" y="127"/>
                    <a:pt x="2436" y="127"/>
                  </a:cubicBezTo>
                  <a:cubicBezTo>
                    <a:pt x="2405" y="127"/>
                    <a:pt x="2471" y="77"/>
                    <a:pt x="2455" y="62"/>
                  </a:cubicBezTo>
                  <a:lnTo>
                    <a:pt x="2455" y="62"/>
                  </a:lnTo>
                  <a:cubicBezTo>
                    <a:pt x="2429" y="79"/>
                    <a:pt x="2394" y="97"/>
                    <a:pt x="2358" y="106"/>
                  </a:cubicBezTo>
                  <a:cubicBezTo>
                    <a:pt x="2345" y="115"/>
                    <a:pt x="2332" y="119"/>
                    <a:pt x="2319" y="119"/>
                  </a:cubicBezTo>
                  <a:cubicBezTo>
                    <a:pt x="2305" y="119"/>
                    <a:pt x="2292" y="115"/>
                    <a:pt x="2279" y="106"/>
                  </a:cubicBezTo>
                  <a:cubicBezTo>
                    <a:pt x="2292" y="102"/>
                    <a:pt x="2303" y="102"/>
                    <a:pt x="2313" y="102"/>
                  </a:cubicBezTo>
                  <a:cubicBezTo>
                    <a:pt x="2323" y="102"/>
                    <a:pt x="2332" y="102"/>
                    <a:pt x="2341" y="97"/>
                  </a:cubicBezTo>
                  <a:cubicBezTo>
                    <a:pt x="2332" y="88"/>
                    <a:pt x="2323" y="79"/>
                    <a:pt x="2305" y="71"/>
                  </a:cubicBezTo>
                  <a:cubicBezTo>
                    <a:pt x="2385" y="26"/>
                    <a:pt x="2429" y="44"/>
                    <a:pt x="2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29"/>
            <p:cNvSpPr/>
            <p:nvPr/>
          </p:nvSpPr>
          <p:spPr>
            <a:xfrm>
              <a:off x="172292" y="-97967"/>
              <a:ext cx="135" cy="2926"/>
            </a:xfrm>
            <a:custGeom>
              <a:rect b="b" l="l" r="r" t="t"/>
              <a:pathLst>
                <a:path extrusionOk="0" h="19" w="1">
                  <a:moveTo>
                    <a:pt x="0" y="1"/>
                  </a:moveTo>
                  <a:cubicBezTo>
                    <a:pt x="0" y="10"/>
                    <a:pt x="0" y="19"/>
                    <a:pt x="0" y="19"/>
                  </a:cubicBezTo>
                  <a:cubicBezTo>
                    <a:pt x="0" y="19"/>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29"/>
            <p:cNvSpPr/>
            <p:nvPr/>
          </p:nvSpPr>
          <p:spPr>
            <a:xfrm>
              <a:off x="380379" y="-111520"/>
              <a:ext cx="1355" cy="1540"/>
            </a:xfrm>
            <a:custGeom>
              <a:rect b="b" l="l" r="r" t="t"/>
              <a:pathLst>
                <a:path extrusionOk="0" h="10" w="10">
                  <a:moveTo>
                    <a:pt x="10" y="1"/>
                  </a:moveTo>
                  <a:lnTo>
                    <a:pt x="1" y="9"/>
                  </a:lnTo>
                  <a:cubicBezTo>
                    <a:pt x="10" y="9"/>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9"/>
            <p:cNvSpPr/>
            <p:nvPr/>
          </p:nvSpPr>
          <p:spPr>
            <a:xfrm>
              <a:off x="50230" y="-28511"/>
              <a:ext cx="1355" cy="4158"/>
            </a:xfrm>
            <a:custGeom>
              <a:rect b="b" l="l" r="r" t="t"/>
              <a:pathLst>
                <a:path extrusionOk="0" h="27" w="10">
                  <a:moveTo>
                    <a:pt x="10" y="0"/>
                  </a:moveTo>
                  <a:cubicBezTo>
                    <a:pt x="1" y="0"/>
                    <a:pt x="1" y="9"/>
                    <a:pt x="1" y="27"/>
                  </a:cubicBezTo>
                  <a:cubicBezTo>
                    <a:pt x="1"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9"/>
            <p:cNvSpPr/>
            <p:nvPr/>
          </p:nvSpPr>
          <p:spPr>
            <a:xfrm>
              <a:off x="148313" y="57116"/>
              <a:ext cx="2574" cy="4158"/>
            </a:xfrm>
            <a:custGeom>
              <a:rect b="b" l="l" r="r" t="t"/>
              <a:pathLst>
                <a:path extrusionOk="0" h="27" w="19">
                  <a:moveTo>
                    <a:pt x="1" y="1"/>
                  </a:moveTo>
                  <a:cubicBezTo>
                    <a:pt x="10" y="9"/>
                    <a:pt x="1" y="18"/>
                    <a:pt x="1" y="27"/>
                  </a:cubicBezTo>
                  <a:lnTo>
                    <a:pt x="1" y="27"/>
                  </a:lnTo>
                  <a:cubicBezTo>
                    <a:pt x="1" y="21"/>
                    <a:pt x="5" y="15"/>
                    <a:pt x="11" y="15"/>
                  </a:cubicBezTo>
                  <a:cubicBezTo>
                    <a:pt x="13" y="15"/>
                    <a:pt x="16" y="16"/>
                    <a:pt x="18"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9"/>
            <p:cNvSpPr/>
            <p:nvPr/>
          </p:nvSpPr>
          <p:spPr>
            <a:xfrm>
              <a:off x="138830" y="102701"/>
              <a:ext cx="3658" cy="3542"/>
            </a:xfrm>
            <a:custGeom>
              <a:rect b="b" l="l" r="r" t="t"/>
              <a:pathLst>
                <a:path extrusionOk="0" h="23" w="27">
                  <a:moveTo>
                    <a:pt x="10" y="0"/>
                  </a:moveTo>
                  <a:cubicBezTo>
                    <a:pt x="5" y="0"/>
                    <a:pt x="0" y="5"/>
                    <a:pt x="0" y="14"/>
                  </a:cubicBezTo>
                  <a:cubicBezTo>
                    <a:pt x="9" y="14"/>
                    <a:pt x="0" y="22"/>
                    <a:pt x="9" y="22"/>
                  </a:cubicBezTo>
                  <a:lnTo>
                    <a:pt x="27" y="14"/>
                  </a:lnTo>
                  <a:cubicBezTo>
                    <a:pt x="22" y="5"/>
                    <a:pt x="16"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9"/>
            <p:cNvSpPr/>
            <p:nvPr/>
          </p:nvSpPr>
          <p:spPr>
            <a:xfrm>
              <a:off x="135172" y="72054"/>
              <a:ext cx="8535" cy="5544"/>
            </a:xfrm>
            <a:custGeom>
              <a:rect b="b" l="l" r="r" t="t"/>
              <a:pathLst>
                <a:path extrusionOk="0" h="36" w="63">
                  <a:moveTo>
                    <a:pt x="18" y="1"/>
                  </a:moveTo>
                  <a:lnTo>
                    <a:pt x="18" y="1"/>
                  </a:lnTo>
                  <a:cubicBezTo>
                    <a:pt x="1" y="18"/>
                    <a:pt x="10" y="18"/>
                    <a:pt x="27" y="36"/>
                  </a:cubicBezTo>
                  <a:cubicBezTo>
                    <a:pt x="62" y="18"/>
                    <a:pt x="45"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9"/>
            <p:cNvSpPr/>
            <p:nvPr/>
          </p:nvSpPr>
          <p:spPr>
            <a:xfrm>
              <a:off x="138830" y="77598"/>
              <a:ext cx="3658" cy="2772"/>
            </a:xfrm>
            <a:custGeom>
              <a:rect b="b" l="l" r="r" t="t"/>
              <a:pathLst>
                <a:path extrusionOk="0" h="18" w="27">
                  <a:moveTo>
                    <a:pt x="0" y="0"/>
                  </a:moveTo>
                  <a:lnTo>
                    <a:pt x="0" y="0"/>
                  </a:lnTo>
                  <a:cubicBezTo>
                    <a:pt x="9" y="9"/>
                    <a:pt x="9" y="9"/>
                    <a:pt x="9" y="18"/>
                  </a:cubicBezTo>
                  <a:cubicBezTo>
                    <a:pt x="27"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9"/>
            <p:cNvSpPr/>
            <p:nvPr/>
          </p:nvSpPr>
          <p:spPr>
            <a:xfrm>
              <a:off x="133004" y="39559"/>
              <a:ext cx="9212" cy="3080"/>
            </a:xfrm>
            <a:custGeom>
              <a:rect b="b" l="l" r="r" t="t"/>
              <a:pathLst>
                <a:path extrusionOk="0" h="20" w="68">
                  <a:moveTo>
                    <a:pt x="28" y="1"/>
                  </a:moveTo>
                  <a:cubicBezTo>
                    <a:pt x="14" y="1"/>
                    <a:pt x="1" y="5"/>
                    <a:pt x="17" y="17"/>
                  </a:cubicBezTo>
                  <a:cubicBezTo>
                    <a:pt x="17" y="19"/>
                    <a:pt x="17" y="19"/>
                    <a:pt x="19" y="19"/>
                  </a:cubicBezTo>
                  <a:cubicBezTo>
                    <a:pt x="24" y="19"/>
                    <a:pt x="37" y="11"/>
                    <a:pt x="42" y="11"/>
                  </a:cubicBezTo>
                  <a:cubicBezTo>
                    <a:pt x="45" y="11"/>
                    <a:pt x="45" y="13"/>
                    <a:pt x="43" y="17"/>
                  </a:cubicBezTo>
                  <a:cubicBezTo>
                    <a:pt x="67" y="8"/>
                    <a:pt x="46"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9"/>
            <p:cNvSpPr/>
            <p:nvPr/>
          </p:nvSpPr>
          <p:spPr>
            <a:xfrm>
              <a:off x="126772" y="77444"/>
              <a:ext cx="5012" cy="4312"/>
            </a:xfrm>
            <a:custGeom>
              <a:rect b="b" l="l" r="r" t="t"/>
              <a:pathLst>
                <a:path extrusionOk="0" h="28" w="37">
                  <a:moveTo>
                    <a:pt x="36" y="1"/>
                  </a:moveTo>
                  <a:lnTo>
                    <a:pt x="1" y="10"/>
                  </a:lnTo>
                  <a:lnTo>
                    <a:pt x="10" y="27"/>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9"/>
            <p:cNvSpPr/>
            <p:nvPr/>
          </p:nvSpPr>
          <p:spPr>
            <a:xfrm>
              <a:off x="122031" y="60966"/>
              <a:ext cx="2574" cy="4466"/>
            </a:xfrm>
            <a:custGeom>
              <a:rect b="b" l="l" r="r" t="t"/>
              <a:pathLst>
                <a:path extrusionOk="0" h="29" w="19">
                  <a:moveTo>
                    <a:pt x="4" y="0"/>
                  </a:moveTo>
                  <a:cubicBezTo>
                    <a:pt x="3" y="0"/>
                    <a:pt x="2" y="1"/>
                    <a:pt x="1" y="2"/>
                  </a:cubicBezTo>
                  <a:lnTo>
                    <a:pt x="1" y="29"/>
                  </a:lnTo>
                  <a:lnTo>
                    <a:pt x="18" y="29"/>
                  </a:lnTo>
                  <a:cubicBezTo>
                    <a:pt x="11" y="21"/>
                    <a:pt x="10"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9"/>
            <p:cNvSpPr/>
            <p:nvPr/>
          </p:nvSpPr>
          <p:spPr>
            <a:xfrm>
              <a:off x="124469" y="65278"/>
              <a:ext cx="2439" cy="2926"/>
            </a:xfrm>
            <a:custGeom>
              <a:rect b="b" l="l" r="r" t="t"/>
              <a:pathLst>
                <a:path extrusionOk="0" h="19" w="18">
                  <a:moveTo>
                    <a:pt x="0" y="1"/>
                  </a:moveTo>
                  <a:lnTo>
                    <a:pt x="0" y="1"/>
                  </a:lnTo>
                  <a:cubicBezTo>
                    <a:pt x="0" y="9"/>
                    <a:pt x="9" y="18"/>
                    <a:pt x="18" y="18"/>
                  </a:cubicBezTo>
                  <a:cubicBezTo>
                    <a:pt x="9" y="18"/>
                    <a:pt x="9"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29"/>
            <p:cNvSpPr/>
            <p:nvPr/>
          </p:nvSpPr>
          <p:spPr>
            <a:xfrm>
              <a:off x="123250" y="72054"/>
              <a:ext cx="1355" cy="5544"/>
            </a:xfrm>
            <a:custGeom>
              <a:rect b="b" l="l" r="r" t="t"/>
              <a:pathLst>
                <a:path extrusionOk="0" h="36" w="10">
                  <a:moveTo>
                    <a:pt x="0" y="1"/>
                  </a:moveTo>
                  <a:lnTo>
                    <a:pt x="0" y="36"/>
                  </a:lnTo>
                  <a:lnTo>
                    <a:pt x="9" y="2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29"/>
            <p:cNvSpPr/>
            <p:nvPr/>
          </p:nvSpPr>
          <p:spPr>
            <a:xfrm>
              <a:off x="96968" y="19076"/>
              <a:ext cx="6096" cy="3850"/>
            </a:xfrm>
            <a:custGeom>
              <a:rect b="b" l="l" r="r" t="t"/>
              <a:pathLst>
                <a:path extrusionOk="0" h="25" w="45">
                  <a:moveTo>
                    <a:pt x="18" y="0"/>
                  </a:moveTo>
                  <a:cubicBezTo>
                    <a:pt x="9" y="0"/>
                    <a:pt x="0" y="18"/>
                    <a:pt x="18" y="18"/>
                  </a:cubicBezTo>
                  <a:cubicBezTo>
                    <a:pt x="22" y="22"/>
                    <a:pt x="27" y="25"/>
                    <a:pt x="31" y="25"/>
                  </a:cubicBezTo>
                  <a:cubicBezTo>
                    <a:pt x="35" y="25"/>
                    <a:pt x="40" y="22"/>
                    <a:pt x="44" y="18"/>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9"/>
            <p:cNvSpPr/>
            <p:nvPr/>
          </p:nvSpPr>
          <p:spPr>
            <a:xfrm>
              <a:off x="93310" y="38019"/>
              <a:ext cx="6096" cy="4312"/>
            </a:xfrm>
            <a:custGeom>
              <a:rect b="b" l="l" r="r" t="t"/>
              <a:pathLst>
                <a:path extrusionOk="0" h="28" w="45">
                  <a:moveTo>
                    <a:pt x="45" y="1"/>
                  </a:moveTo>
                  <a:lnTo>
                    <a:pt x="1" y="19"/>
                  </a:lnTo>
                  <a:lnTo>
                    <a:pt x="27" y="27"/>
                  </a:lnTo>
                  <a:cubicBezTo>
                    <a:pt x="27" y="10"/>
                    <a:pt x="36"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9"/>
            <p:cNvSpPr/>
            <p:nvPr/>
          </p:nvSpPr>
          <p:spPr>
            <a:xfrm>
              <a:off x="83963" y="30473"/>
              <a:ext cx="6367" cy="3234"/>
            </a:xfrm>
            <a:custGeom>
              <a:rect b="b" l="l" r="r" t="t"/>
              <a:pathLst>
                <a:path extrusionOk="0" h="21" w="47">
                  <a:moveTo>
                    <a:pt x="12" y="0"/>
                  </a:moveTo>
                  <a:cubicBezTo>
                    <a:pt x="4" y="0"/>
                    <a:pt x="0" y="3"/>
                    <a:pt x="8" y="15"/>
                  </a:cubicBezTo>
                  <a:cubicBezTo>
                    <a:pt x="18" y="15"/>
                    <a:pt x="31" y="20"/>
                    <a:pt x="39" y="20"/>
                  </a:cubicBezTo>
                  <a:cubicBezTo>
                    <a:pt x="44" y="20"/>
                    <a:pt x="47" y="17"/>
                    <a:pt x="43" y="6"/>
                  </a:cubicBezTo>
                  <a:cubicBezTo>
                    <a:pt x="38" y="6"/>
                    <a:pt x="22" y="0"/>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9"/>
            <p:cNvSpPr/>
            <p:nvPr/>
          </p:nvSpPr>
          <p:spPr>
            <a:xfrm>
              <a:off x="65809" y="-34055"/>
              <a:ext cx="12057" cy="1540"/>
            </a:xfrm>
            <a:custGeom>
              <a:rect b="b" l="l" r="r" t="t"/>
              <a:pathLst>
                <a:path extrusionOk="0" h="10" w="89">
                  <a:moveTo>
                    <a:pt x="1" y="1"/>
                  </a:moveTo>
                  <a:lnTo>
                    <a:pt x="1" y="10"/>
                  </a:lnTo>
                  <a:lnTo>
                    <a:pt x="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9"/>
            <p:cNvSpPr/>
            <p:nvPr/>
          </p:nvSpPr>
          <p:spPr>
            <a:xfrm>
              <a:off x="6743" y="-109210"/>
              <a:ext cx="18560" cy="8778"/>
            </a:xfrm>
            <a:custGeom>
              <a:rect b="b" l="l" r="r" t="t"/>
              <a:pathLst>
                <a:path extrusionOk="0" h="57" w="137">
                  <a:moveTo>
                    <a:pt x="25" y="0"/>
                  </a:moveTo>
                  <a:cubicBezTo>
                    <a:pt x="1" y="0"/>
                    <a:pt x="61" y="28"/>
                    <a:pt x="49" y="28"/>
                  </a:cubicBezTo>
                  <a:cubicBezTo>
                    <a:pt x="46" y="28"/>
                    <a:pt x="38" y="26"/>
                    <a:pt x="22" y="21"/>
                  </a:cubicBezTo>
                  <a:lnTo>
                    <a:pt x="22" y="21"/>
                  </a:lnTo>
                  <a:cubicBezTo>
                    <a:pt x="39" y="39"/>
                    <a:pt x="92" y="47"/>
                    <a:pt x="101" y="56"/>
                  </a:cubicBezTo>
                  <a:cubicBezTo>
                    <a:pt x="101" y="39"/>
                    <a:pt x="136" y="47"/>
                    <a:pt x="48" y="3"/>
                  </a:cubicBezTo>
                  <a:cubicBezTo>
                    <a:pt x="37" y="1"/>
                    <a:pt x="29" y="0"/>
                    <a:pt x="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9"/>
            <p:cNvSpPr/>
            <p:nvPr/>
          </p:nvSpPr>
          <p:spPr>
            <a:xfrm>
              <a:off x="20426" y="-100585"/>
              <a:ext cx="1219" cy="1540"/>
            </a:xfrm>
            <a:custGeom>
              <a:rect b="b" l="l" r="r" t="t"/>
              <a:pathLst>
                <a:path extrusionOk="0" h="10" w="9">
                  <a:moveTo>
                    <a:pt x="0" y="0"/>
                  </a:moveTo>
                  <a:cubicBezTo>
                    <a:pt x="0" y="9"/>
                    <a:pt x="0" y="9"/>
                    <a:pt x="0" y="9"/>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9"/>
            <p:cNvSpPr/>
            <p:nvPr/>
          </p:nvSpPr>
          <p:spPr>
            <a:xfrm>
              <a:off x="178252" y="201264"/>
              <a:ext cx="4877" cy="1540"/>
            </a:xfrm>
            <a:custGeom>
              <a:rect b="b" l="l" r="r" t="t"/>
              <a:pathLst>
                <a:path extrusionOk="0" h="10" w="36">
                  <a:moveTo>
                    <a:pt x="27" y="0"/>
                  </a:moveTo>
                  <a:lnTo>
                    <a:pt x="1" y="9"/>
                  </a:lnTo>
                  <a:lnTo>
                    <a:pt x="36" y="9"/>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9"/>
            <p:cNvSpPr/>
            <p:nvPr/>
          </p:nvSpPr>
          <p:spPr>
            <a:xfrm>
              <a:off x="179472" y="208040"/>
              <a:ext cx="6096" cy="4312"/>
            </a:xfrm>
            <a:custGeom>
              <a:rect b="b" l="l" r="r" t="t"/>
              <a:pathLst>
                <a:path extrusionOk="0" h="28" w="45">
                  <a:moveTo>
                    <a:pt x="0" y="1"/>
                  </a:moveTo>
                  <a:lnTo>
                    <a:pt x="36" y="27"/>
                  </a:lnTo>
                  <a:cubicBezTo>
                    <a:pt x="36" y="27"/>
                    <a:pt x="36" y="18"/>
                    <a:pt x="45" y="18"/>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9"/>
            <p:cNvSpPr/>
            <p:nvPr/>
          </p:nvSpPr>
          <p:spPr>
            <a:xfrm>
              <a:off x="239215" y="-118296"/>
              <a:ext cx="2574" cy="4158"/>
            </a:xfrm>
            <a:custGeom>
              <a:rect b="b" l="l" r="r" t="t"/>
              <a:pathLst>
                <a:path extrusionOk="0" h="27" w="19">
                  <a:moveTo>
                    <a:pt x="10" y="0"/>
                  </a:moveTo>
                  <a:lnTo>
                    <a:pt x="1" y="9"/>
                  </a:lnTo>
                  <a:cubicBezTo>
                    <a:pt x="10" y="27"/>
                    <a:pt x="10" y="27"/>
                    <a:pt x="19" y="27"/>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9"/>
            <p:cNvSpPr/>
            <p:nvPr/>
          </p:nvSpPr>
          <p:spPr>
            <a:xfrm>
              <a:off x="281077" y="-112906"/>
              <a:ext cx="1355" cy="6930"/>
            </a:xfrm>
            <a:custGeom>
              <a:rect b="b" l="l" r="r" t="t"/>
              <a:pathLst>
                <a:path extrusionOk="0" h="45" w="10">
                  <a:moveTo>
                    <a:pt x="1" y="1"/>
                  </a:moveTo>
                  <a:lnTo>
                    <a:pt x="1" y="1"/>
                  </a:lnTo>
                  <a:lnTo>
                    <a:pt x="10"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29"/>
            <p:cNvSpPr/>
            <p:nvPr/>
          </p:nvSpPr>
          <p:spPr>
            <a:xfrm>
              <a:off x="336214" y="-121068"/>
              <a:ext cx="9619" cy="3850"/>
            </a:xfrm>
            <a:custGeom>
              <a:rect b="b" l="l" r="r" t="t"/>
              <a:pathLst>
                <a:path extrusionOk="0" h="25" w="71">
                  <a:moveTo>
                    <a:pt x="0" y="1"/>
                  </a:moveTo>
                  <a:cubicBezTo>
                    <a:pt x="6" y="4"/>
                    <a:pt x="14" y="5"/>
                    <a:pt x="22" y="5"/>
                  </a:cubicBezTo>
                  <a:lnTo>
                    <a:pt x="22" y="5"/>
                  </a:lnTo>
                  <a:cubicBezTo>
                    <a:pt x="16" y="2"/>
                    <a:pt x="9" y="1"/>
                    <a:pt x="0" y="1"/>
                  </a:cubicBezTo>
                  <a:close/>
                  <a:moveTo>
                    <a:pt x="71" y="1"/>
                  </a:moveTo>
                  <a:cubicBezTo>
                    <a:pt x="59" y="1"/>
                    <a:pt x="39" y="5"/>
                    <a:pt x="22" y="5"/>
                  </a:cubicBezTo>
                  <a:cubicBezTo>
                    <a:pt x="22" y="5"/>
                    <a:pt x="22" y="5"/>
                    <a:pt x="22" y="5"/>
                  </a:cubicBezTo>
                  <a:lnTo>
                    <a:pt x="22" y="5"/>
                  </a:lnTo>
                  <a:cubicBezTo>
                    <a:pt x="38" y="11"/>
                    <a:pt x="42" y="24"/>
                    <a:pt x="48" y="24"/>
                  </a:cubicBezTo>
                  <a:cubicBezTo>
                    <a:pt x="53" y="24"/>
                    <a:pt x="59" y="18"/>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29"/>
            <p:cNvSpPr/>
            <p:nvPr/>
          </p:nvSpPr>
          <p:spPr>
            <a:xfrm>
              <a:off x="582641" y="-78871"/>
              <a:ext cx="306303" cy="302004"/>
            </a:xfrm>
            <a:custGeom>
              <a:rect b="b" l="l" r="r" t="t"/>
              <a:pathLst>
                <a:path extrusionOk="0" h="1961" w="2261">
                  <a:moveTo>
                    <a:pt x="0" y="1"/>
                  </a:moveTo>
                  <a:lnTo>
                    <a:pt x="1130" y="1961"/>
                  </a:lnTo>
                  <a:lnTo>
                    <a:pt x="22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29"/>
            <p:cNvSpPr/>
            <p:nvPr/>
          </p:nvSpPr>
          <p:spPr>
            <a:xfrm>
              <a:off x="755099" y="205730"/>
              <a:ext cx="5825" cy="2926"/>
            </a:xfrm>
            <a:custGeom>
              <a:rect b="b" l="l" r="r" t="t"/>
              <a:pathLst>
                <a:path extrusionOk="0" h="19" w="43">
                  <a:moveTo>
                    <a:pt x="28" y="1"/>
                  </a:moveTo>
                  <a:cubicBezTo>
                    <a:pt x="14" y="1"/>
                    <a:pt x="1" y="16"/>
                    <a:pt x="7" y="16"/>
                  </a:cubicBezTo>
                  <a:cubicBezTo>
                    <a:pt x="7" y="17"/>
                    <a:pt x="8" y="18"/>
                    <a:pt x="10" y="18"/>
                  </a:cubicBezTo>
                  <a:cubicBezTo>
                    <a:pt x="17" y="18"/>
                    <a:pt x="36" y="7"/>
                    <a:pt x="43" y="7"/>
                  </a:cubicBezTo>
                  <a:cubicBezTo>
                    <a:pt x="38" y="2"/>
                    <a:pt x="33"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9"/>
            <p:cNvSpPr/>
            <p:nvPr/>
          </p:nvSpPr>
          <p:spPr>
            <a:xfrm>
              <a:off x="733287" y="190330"/>
              <a:ext cx="4877" cy="1540"/>
            </a:xfrm>
            <a:custGeom>
              <a:rect b="b" l="l" r="r" t="t"/>
              <a:pathLst>
                <a:path extrusionOk="0" h="10" w="36">
                  <a:moveTo>
                    <a:pt x="1" y="1"/>
                  </a:moveTo>
                  <a:lnTo>
                    <a:pt x="27" y="10"/>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9"/>
            <p:cNvSpPr/>
            <p:nvPr/>
          </p:nvSpPr>
          <p:spPr>
            <a:xfrm>
              <a:off x="721366" y="170001"/>
              <a:ext cx="14496" cy="13706"/>
            </a:xfrm>
            <a:custGeom>
              <a:rect b="b" l="l" r="r" t="t"/>
              <a:pathLst>
                <a:path extrusionOk="0" h="89" w="107">
                  <a:moveTo>
                    <a:pt x="36" y="0"/>
                  </a:moveTo>
                  <a:cubicBezTo>
                    <a:pt x="0" y="45"/>
                    <a:pt x="71" y="45"/>
                    <a:pt x="71" y="80"/>
                  </a:cubicBezTo>
                  <a:lnTo>
                    <a:pt x="62" y="89"/>
                  </a:lnTo>
                  <a:lnTo>
                    <a:pt x="106" y="80"/>
                  </a:lnTo>
                  <a:cubicBezTo>
                    <a:pt x="80" y="53"/>
                    <a:pt x="36" y="3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9"/>
            <p:cNvSpPr/>
            <p:nvPr/>
          </p:nvSpPr>
          <p:spPr>
            <a:xfrm>
              <a:off x="732068" y="150904"/>
              <a:ext cx="2574" cy="2926"/>
            </a:xfrm>
            <a:custGeom>
              <a:rect b="b" l="l" r="r" t="t"/>
              <a:pathLst>
                <a:path extrusionOk="0" h="19" w="19">
                  <a:moveTo>
                    <a:pt x="10" y="1"/>
                  </a:moveTo>
                  <a:cubicBezTo>
                    <a:pt x="8" y="4"/>
                    <a:pt x="6" y="6"/>
                    <a:pt x="4" y="7"/>
                  </a:cubicBezTo>
                  <a:lnTo>
                    <a:pt x="4" y="7"/>
                  </a:lnTo>
                  <a:cubicBezTo>
                    <a:pt x="3" y="6"/>
                    <a:pt x="2" y="6"/>
                    <a:pt x="1" y="6"/>
                  </a:cubicBezTo>
                  <a:lnTo>
                    <a:pt x="1" y="6"/>
                  </a:lnTo>
                  <a:cubicBezTo>
                    <a:pt x="0" y="6"/>
                    <a:pt x="1" y="7"/>
                    <a:pt x="3" y="7"/>
                  </a:cubicBezTo>
                  <a:cubicBezTo>
                    <a:pt x="3" y="7"/>
                    <a:pt x="4" y="7"/>
                    <a:pt x="4" y="7"/>
                  </a:cubicBezTo>
                  <a:lnTo>
                    <a:pt x="4" y="7"/>
                  </a:lnTo>
                  <a:cubicBezTo>
                    <a:pt x="7" y="8"/>
                    <a:pt x="12" y="12"/>
                    <a:pt x="18" y="18"/>
                  </a:cubicBezTo>
                  <a:cubicBezTo>
                    <a:pt x="18" y="10"/>
                    <a:pt x="18"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9"/>
            <p:cNvSpPr/>
            <p:nvPr/>
          </p:nvSpPr>
          <p:spPr>
            <a:xfrm>
              <a:off x="734507" y="152752"/>
              <a:ext cx="1084" cy="1386"/>
            </a:xfrm>
            <a:custGeom>
              <a:rect b="b" l="l" r="r" t="t"/>
              <a:pathLst>
                <a:path extrusionOk="0" h="9" w="8">
                  <a:moveTo>
                    <a:pt x="6" y="0"/>
                  </a:moveTo>
                  <a:cubicBezTo>
                    <a:pt x="4" y="0"/>
                    <a:pt x="3" y="2"/>
                    <a:pt x="0" y="6"/>
                  </a:cubicBezTo>
                  <a:cubicBezTo>
                    <a:pt x="2" y="8"/>
                    <a:pt x="3" y="8"/>
                    <a:pt x="4" y="8"/>
                  </a:cubicBezTo>
                  <a:cubicBezTo>
                    <a:pt x="7" y="8"/>
                    <a:pt x="8"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9"/>
            <p:cNvSpPr/>
            <p:nvPr/>
          </p:nvSpPr>
          <p:spPr>
            <a:xfrm>
              <a:off x="728546" y="139970"/>
              <a:ext cx="4877" cy="5698"/>
            </a:xfrm>
            <a:custGeom>
              <a:rect b="b" l="l" r="r" t="t"/>
              <a:pathLst>
                <a:path extrusionOk="0" h="37" w="36">
                  <a:moveTo>
                    <a:pt x="20" y="1"/>
                  </a:moveTo>
                  <a:cubicBezTo>
                    <a:pt x="12" y="1"/>
                    <a:pt x="6" y="11"/>
                    <a:pt x="0" y="28"/>
                  </a:cubicBezTo>
                  <a:lnTo>
                    <a:pt x="27" y="36"/>
                  </a:lnTo>
                  <a:cubicBezTo>
                    <a:pt x="36" y="28"/>
                    <a:pt x="27" y="10"/>
                    <a:pt x="36" y="10"/>
                  </a:cubicBezTo>
                  <a:cubicBezTo>
                    <a:pt x="29" y="4"/>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9"/>
            <p:cNvSpPr/>
            <p:nvPr/>
          </p:nvSpPr>
          <p:spPr>
            <a:xfrm>
              <a:off x="722585" y="144128"/>
              <a:ext cx="2439" cy="1540"/>
            </a:xfrm>
            <a:custGeom>
              <a:rect b="b" l="l" r="r" t="t"/>
              <a:pathLst>
                <a:path extrusionOk="0" h="10" w="18">
                  <a:moveTo>
                    <a:pt x="0" y="1"/>
                  </a:moveTo>
                  <a:lnTo>
                    <a:pt x="9" y="9"/>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9"/>
            <p:cNvSpPr/>
            <p:nvPr/>
          </p:nvSpPr>
          <p:spPr>
            <a:xfrm>
              <a:off x="722720" y="145514"/>
              <a:ext cx="4742" cy="1540"/>
            </a:xfrm>
            <a:custGeom>
              <a:rect b="b" l="l" r="r" t="t"/>
              <a:pathLst>
                <a:path extrusionOk="0" h="10" w="35">
                  <a:moveTo>
                    <a:pt x="8" y="0"/>
                  </a:moveTo>
                  <a:cubicBezTo>
                    <a:pt x="8" y="0"/>
                    <a:pt x="0" y="4"/>
                    <a:pt x="5" y="4"/>
                  </a:cubicBezTo>
                  <a:cubicBezTo>
                    <a:pt x="7" y="4"/>
                    <a:pt x="10" y="4"/>
                    <a:pt x="15" y="3"/>
                  </a:cubicBezTo>
                  <a:lnTo>
                    <a:pt x="15" y="3"/>
                  </a:lnTo>
                  <a:lnTo>
                    <a:pt x="19" y="4"/>
                  </a:lnTo>
                  <a:lnTo>
                    <a:pt x="19" y="4"/>
                  </a:lnTo>
                  <a:cubicBezTo>
                    <a:pt x="21" y="3"/>
                    <a:pt x="23" y="2"/>
                    <a:pt x="26" y="0"/>
                  </a:cubicBezTo>
                  <a:lnTo>
                    <a:pt x="26" y="0"/>
                  </a:lnTo>
                  <a:cubicBezTo>
                    <a:pt x="21" y="2"/>
                    <a:pt x="18" y="2"/>
                    <a:pt x="15" y="3"/>
                  </a:cubicBezTo>
                  <a:lnTo>
                    <a:pt x="15" y="3"/>
                  </a:lnTo>
                  <a:lnTo>
                    <a:pt x="8" y="0"/>
                  </a:lnTo>
                  <a:close/>
                  <a:moveTo>
                    <a:pt x="19" y="4"/>
                  </a:moveTo>
                  <a:cubicBezTo>
                    <a:pt x="14" y="9"/>
                    <a:pt x="27" y="9"/>
                    <a:pt x="34" y="9"/>
                  </a:cubicBezTo>
                  <a:lnTo>
                    <a:pt x="19"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9"/>
            <p:cNvSpPr/>
            <p:nvPr/>
          </p:nvSpPr>
          <p:spPr>
            <a:xfrm>
              <a:off x="723669" y="149518"/>
              <a:ext cx="6367" cy="6006"/>
            </a:xfrm>
            <a:custGeom>
              <a:rect b="b" l="l" r="r" t="t"/>
              <a:pathLst>
                <a:path extrusionOk="0" h="39" w="47">
                  <a:moveTo>
                    <a:pt x="27" y="1"/>
                  </a:moveTo>
                  <a:cubicBezTo>
                    <a:pt x="27" y="15"/>
                    <a:pt x="27" y="30"/>
                    <a:pt x="13" y="30"/>
                  </a:cubicBezTo>
                  <a:cubicBezTo>
                    <a:pt x="10" y="30"/>
                    <a:pt x="6" y="29"/>
                    <a:pt x="1" y="27"/>
                  </a:cubicBezTo>
                  <a:lnTo>
                    <a:pt x="1" y="27"/>
                  </a:lnTo>
                  <a:cubicBezTo>
                    <a:pt x="9" y="35"/>
                    <a:pt x="16" y="38"/>
                    <a:pt x="23" y="38"/>
                  </a:cubicBezTo>
                  <a:cubicBezTo>
                    <a:pt x="38" y="38"/>
                    <a:pt x="46" y="2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9"/>
            <p:cNvSpPr/>
            <p:nvPr/>
          </p:nvSpPr>
          <p:spPr>
            <a:xfrm>
              <a:off x="717708" y="173851"/>
              <a:ext cx="3793" cy="4466"/>
            </a:xfrm>
            <a:custGeom>
              <a:rect b="b" l="l" r="r" t="t"/>
              <a:pathLst>
                <a:path extrusionOk="0" h="29" w="28">
                  <a:moveTo>
                    <a:pt x="16" y="0"/>
                  </a:moveTo>
                  <a:cubicBezTo>
                    <a:pt x="14" y="0"/>
                    <a:pt x="12" y="1"/>
                    <a:pt x="10" y="2"/>
                  </a:cubicBezTo>
                  <a:lnTo>
                    <a:pt x="1" y="20"/>
                  </a:lnTo>
                  <a:lnTo>
                    <a:pt x="27" y="28"/>
                  </a:lnTo>
                  <a:cubicBezTo>
                    <a:pt x="20" y="21"/>
                    <a:pt x="25" y="0"/>
                    <a:pt x="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9"/>
            <p:cNvSpPr/>
            <p:nvPr/>
          </p:nvSpPr>
          <p:spPr>
            <a:xfrm>
              <a:off x="717708" y="123800"/>
              <a:ext cx="5012" cy="5544"/>
            </a:xfrm>
            <a:custGeom>
              <a:rect b="b" l="l" r="r" t="t"/>
              <a:pathLst>
                <a:path extrusionOk="0" h="36" w="37">
                  <a:moveTo>
                    <a:pt x="36" y="0"/>
                  </a:moveTo>
                  <a:lnTo>
                    <a:pt x="36" y="0"/>
                  </a:lnTo>
                  <a:cubicBezTo>
                    <a:pt x="27" y="9"/>
                    <a:pt x="18" y="27"/>
                    <a:pt x="1" y="36"/>
                  </a:cubicBezTo>
                  <a:lnTo>
                    <a:pt x="18" y="36"/>
                  </a:lnTo>
                  <a:cubicBezTo>
                    <a:pt x="27" y="27"/>
                    <a:pt x="27" y="9"/>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9"/>
            <p:cNvSpPr/>
            <p:nvPr/>
          </p:nvSpPr>
          <p:spPr>
            <a:xfrm>
              <a:off x="714186" y="126418"/>
              <a:ext cx="3658" cy="3080"/>
            </a:xfrm>
            <a:custGeom>
              <a:rect b="b" l="l" r="r" t="t"/>
              <a:pathLst>
                <a:path extrusionOk="0" h="20" w="27">
                  <a:moveTo>
                    <a:pt x="0" y="1"/>
                  </a:moveTo>
                  <a:cubicBezTo>
                    <a:pt x="6" y="17"/>
                    <a:pt x="11" y="20"/>
                    <a:pt x="16" y="20"/>
                  </a:cubicBezTo>
                  <a:cubicBezTo>
                    <a:pt x="20" y="20"/>
                    <a:pt x="23" y="19"/>
                    <a:pt x="27" y="19"/>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29"/>
            <p:cNvSpPr/>
            <p:nvPr/>
          </p:nvSpPr>
          <p:spPr>
            <a:xfrm>
              <a:off x="715405" y="146900"/>
              <a:ext cx="7316" cy="4158"/>
            </a:xfrm>
            <a:custGeom>
              <a:rect b="b" l="l" r="r" t="t"/>
              <a:pathLst>
                <a:path extrusionOk="0" h="27" w="54">
                  <a:moveTo>
                    <a:pt x="0" y="0"/>
                  </a:moveTo>
                  <a:lnTo>
                    <a:pt x="0" y="9"/>
                  </a:lnTo>
                  <a:lnTo>
                    <a:pt x="53" y="27"/>
                  </a:lnTo>
                  <a:lnTo>
                    <a:pt x="53" y="27"/>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29"/>
            <p:cNvSpPr/>
            <p:nvPr/>
          </p:nvSpPr>
          <p:spPr>
            <a:xfrm>
              <a:off x="714186" y="111479"/>
              <a:ext cx="6096" cy="154"/>
            </a:xfrm>
            <a:custGeom>
              <a:rect b="b" l="l" r="r" t="t"/>
              <a:pathLst>
                <a:path extrusionOk="0" h="1" w="45">
                  <a:moveTo>
                    <a:pt x="18" y="1"/>
                  </a:moveTo>
                  <a:lnTo>
                    <a:pt x="44"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9"/>
            <p:cNvSpPr/>
            <p:nvPr/>
          </p:nvSpPr>
          <p:spPr>
            <a:xfrm>
              <a:off x="710528" y="97927"/>
              <a:ext cx="7316" cy="6930"/>
            </a:xfrm>
            <a:custGeom>
              <a:rect b="b" l="l" r="r" t="t"/>
              <a:pathLst>
                <a:path extrusionOk="0" h="45" w="54">
                  <a:moveTo>
                    <a:pt x="1" y="0"/>
                  </a:moveTo>
                  <a:cubicBezTo>
                    <a:pt x="10" y="0"/>
                    <a:pt x="18" y="18"/>
                    <a:pt x="10" y="45"/>
                  </a:cubicBezTo>
                  <a:cubicBezTo>
                    <a:pt x="32" y="37"/>
                    <a:pt x="36" y="16"/>
                    <a:pt x="47" y="16"/>
                  </a:cubicBezTo>
                  <a:cubicBezTo>
                    <a:pt x="49" y="16"/>
                    <a:pt x="51" y="17"/>
                    <a:pt x="54" y="18"/>
                  </a:cubicBezTo>
                  <a:cubicBezTo>
                    <a:pt x="45" y="0"/>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9"/>
            <p:cNvSpPr/>
            <p:nvPr/>
          </p:nvSpPr>
          <p:spPr>
            <a:xfrm>
              <a:off x="705786" y="96541"/>
              <a:ext cx="4877" cy="154"/>
            </a:xfrm>
            <a:custGeom>
              <a:rect b="b" l="l" r="r" t="t"/>
              <a:pathLst>
                <a:path extrusionOk="0" h="1" w="36">
                  <a:moveTo>
                    <a:pt x="0" y="1"/>
                  </a:moveTo>
                  <a:cubicBezTo>
                    <a:pt x="9" y="1"/>
                    <a:pt x="18" y="1"/>
                    <a:pt x="36" y="1"/>
                  </a:cubicBezTo>
                  <a:cubicBezTo>
                    <a:pt x="27"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9"/>
            <p:cNvSpPr/>
            <p:nvPr/>
          </p:nvSpPr>
          <p:spPr>
            <a:xfrm>
              <a:off x="711747" y="115637"/>
              <a:ext cx="2574" cy="5544"/>
            </a:xfrm>
            <a:custGeom>
              <a:rect b="b" l="l" r="r" t="t"/>
              <a:pathLst>
                <a:path extrusionOk="0" h="36" w="19">
                  <a:moveTo>
                    <a:pt x="18" y="0"/>
                  </a:moveTo>
                  <a:lnTo>
                    <a:pt x="1" y="27"/>
                  </a:lnTo>
                  <a:cubicBezTo>
                    <a:pt x="1" y="27"/>
                    <a:pt x="1" y="36"/>
                    <a:pt x="1" y="36"/>
                  </a:cubicBezTo>
                  <a:cubicBezTo>
                    <a:pt x="9"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9"/>
            <p:cNvSpPr/>
            <p:nvPr/>
          </p:nvSpPr>
          <p:spPr>
            <a:xfrm>
              <a:off x="710528" y="117023"/>
              <a:ext cx="1355" cy="2772"/>
            </a:xfrm>
            <a:custGeom>
              <a:rect b="b" l="l" r="r" t="t"/>
              <a:pathLst>
                <a:path extrusionOk="0" h="18" w="10">
                  <a:moveTo>
                    <a:pt x="10" y="18"/>
                  </a:moveTo>
                  <a:lnTo>
                    <a:pt x="10" y="18"/>
                  </a:lnTo>
                  <a:cubicBezTo>
                    <a:pt x="1" y="9"/>
                    <a:pt x="1" y="0"/>
                    <a:pt x="1" y="0"/>
                  </a:cubicBezTo>
                  <a:cubicBezTo>
                    <a:pt x="1" y="0"/>
                    <a:pt x="1" y="9"/>
                    <a:pt x="1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9"/>
            <p:cNvSpPr/>
            <p:nvPr/>
          </p:nvSpPr>
          <p:spPr>
            <a:xfrm>
              <a:off x="711747" y="121027"/>
              <a:ext cx="135" cy="154"/>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9"/>
            <p:cNvSpPr/>
            <p:nvPr/>
          </p:nvSpPr>
          <p:spPr>
            <a:xfrm>
              <a:off x="705786" y="136736"/>
              <a:ext cx="8535" cy="3542"/>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9"/>
            <p:cNvSpPr/>
            <p:nvPr/>
          </p:nvSpPr>
          <p:spPr>
            <a:xfrm>
              <a:off x="708225" y="126418"/>
              <a:ext cx="4877" cy="4312"/>
            </a:xfrm>
            <a:custGeom>
              <a:rect b="b" l="l" r="r" t="t"/>
              <a:pathLst>
                <a:path extrusionOk="0" h="28" w="36">
                  <a:moveTo>
                    <a:pt x="0" y="1"/>
                  </a:moveTo>
                  <a:lnTo>
                    <a:pt x="9" y="27"/>
                  </a:lnTo>
                  <a:cubicBezTo>
                    <a:pt x="18" y="19"/>
                    <a:pt x="18" y="10"/>
                    <a:pt x="35"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29"/>
            <p:cNvSpPr/>
            <p:nvPr/>
          </p:nvSpPr>
          <p:spPr>
            <a:xfrm>
              <a:off x="705786" y="125186"/>
              <a:ext cx="2574" cy="1386"/>
            </a:xfrm>
            <a:custGeom>
              <a:rect b="b" l="l" r="r" t="t"/>
              <a:pathLst>
                <a:path extrusionOk="0" h="9" w="19">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29"/>
            <p:cNvSpPr/>
            <p:nvPr/>
          </p:nvSpPr>
          <p:spPr>
            <a:xfrm>
              <a:off x="701045" y="100699"/>
              <a:ext cx="6096" cy="6930"/>
            </a:xfrm>
            <a:custGeom>
              <a:rect b="b" l="l" r="r" t="t"/>
              <a:pathLst>
                <a:path extrusionOk="0" h="45" w="45">
                  <a:moveTo>
                    <a:pt x="0" y="0"/>
                  </a:moveTo>
                  <a:cubicBezTo>
                    <a:pt x="0" y="18"/>
                    <a:pt x="9" y="35"/>
                    <a:pt x="9" y="44"/>
                  </a:cubicBezTo>
                  <a:cubicBezTo>
                    <a:pt x="18" y="44"/>
                    <a:pt x="44" y="35"/>
                    <a:pt x="35" y="27"/>
                  </a:cubicBezTo>
                  <a:cubicBezTo>
                    <a:pt x="18" y="27"/>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29"/>
            <p:cNvSpPr/>
            <p:nvPr/>
          </p:nvSpPr>
          <p:spPr>
            <a:xfrm>
              <a:off x="707005" y="111479"/>
              <a:ext cx="1355" cy="1232"/>
            </a:xfrm>
            <a:custGeom>
              <a:rect b="b" l="l" r="r" t="t"/>
              <a:pathLst>
                <a:path extrusionOk="0" h="8" w="10">
                  <a:moveTo>
                    <a:pt x="0" y="1"/>
                  </a:moveTo>
                  <a:cubicBezTo>
                    <a:pt x="0" y="5"/>
                    <a:pt x="0" y="7"/>
                    <a:pt x="1" y="7"/>
                  </a:cubicBezTo>
                  <a:cubicBezTo>
                    <a:pt x="3" y="7"/>
                    <a:pt x="5" y="5"/>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9"/>
            <p:cNvSpPr/>
            <p:nvPr/>
          </p:nvSpPr>
          <p:spPr>
            <a:xfrm>
              <a:off x="691426" y="82988"/>
              <a:ext cx="1355" cy="1540"/>
            </a:xfrm>
            <a:custGeom>
              <a:rect b="b" l="l" r="r" t="t"/>
              <a:pathLst>
                <a:path extrusionOk="0" h="10" w="10">
                  <a:moveTo>
                    <a:pt x="1" y="0"/>
                  </a:moveTo>
                  <a:cubicBezTo>
                    <a:pt x="1" y="0"/>
                    <a:pt x="1" y="9"/>
                    <a:pt x="1"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9"/>
            <p:cNvSpPr/>
            <p:nvPr/>
          </p:nvSpPr>
          <p:spPr>
            <a:xfrm>
              <a:off x="702264" y="107475"/>
              <a:ext cx="2439" cy="2772"/>
            </a:xfrm>
            <a:custGeom>
              <a:rect b="b" l="l" r="r" t="t"/>
              <a:pathLst>
                <a:path extrusionOk="0" h="18" w="18">
                  <a:moveTo>
                    <a:pt x="9" y="0"/>
                  </a:moveTo>
                  <a:cubicBezTo>
                    <a:pt x="0" y="0"/>
                    <a:pt x="0" y="0"/>
                    <a:pt x="0" y="9"/>
                  </a:cubicBezTo>
                  <a:cubicBezTo>
                    <a:pt x="0" y="18"/>
                    <a:pt x="9" y="18"/>
                    <a:pt x="18" y="18"/>
                  </a:cubicBezTo>
                  <a:cubicBezTo>
                    <a:pt x="18" y="18"/>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9"/>
            <p:cNvSpPr/>
            <p:nvPr/>
          </p:nvSpPr>
          <p:spPr>
            <a:xfrm>
              <a:off x="701045" y="92537"/>
              <a:ext cx="2439" cy="4158"/>
            </a:xfrm>
            <a:custGeom>
              <a:rect b="b" l="l" r="r" t="t"/>
              <a:pathLst>
                <a:path extrusionOk="0" h="27" w="18">
                  <a:moveTo>
                    <a:pt x="9" y="0"/>
                  </a:moveTo>
                  <a:lnTo>
                    <a:pt x="9" y="0"/>
                  </a:lnTo>
                  <a:cubicBezTo>
                    <a:pt x="0" y="9"/>
                    <a:pt x="0" y="18"/>
                    <a:pt x="0" y="27"/>
                  </a:cubicBezTo>
                  <a:cubicBezTo>
                    <a:pt x="9" y="18"/>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9"/>
            <p:cNvSpPr/>
            <p:nvPr/>
          </p:nvSpPr>
          <p:spPr>
            <a:xfrm>
              <a:off x="708225" y="110093"/>
              <a:ext cx="1219" cy="1540"/>
            </a:xfrm>
            <a:custGeom>
              <a:rect b="b" l="l" r="r" t="t"/>
              <a:pathLst>
                <a:path extrusionOk="0" h="10" w="9">
                  <a:moveTo>
                    <a:pt x="0" y="10"/>
                  </a:moveTo>
                  <a:lnTo>
                    <a:pt x="0" y="10"/>
                  </a:lnTo>
                  <a:cubicBezTo>
                    <a:pt x="9" y="1"/>
                    <a:pt x="9"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9"/>
            <p:cNvSpPr/>
            <p:nvPr/>
          </p:nvSpPr>
          <p:spPr>
            <a:xfrm>
              <a:off x="704567" y="110093"/>
              <a:ext cx="3793" cy="1540"/>
            </a:xfrm>
            <a:custGeom>
              <a:rect b="b" l="l" r="r" t="t"/>
              <a:pathLst>
                <a:path extrusionOk="0" h="10" w="28">
                  <a:moveTo>
                    <a:pt x="1" y="1"/>
                  </a:moveTo>
                  <a:cubicBezTo>
                    <a:pt x="9" y="10"/>
                    <a:pt x="18" y="10"/>
                    <a:pt x="18" y="10"/>
                  </a:cubicBezTo>
                  <a:lnTo>
                    <a:pt x="27" y="10"/>
                  </a:lnTo>
                  <a:cubicBezTo>
                    <a:pt x="18"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9"/>
            <p:cNvSpPr/>
            <p:nvPr/>
          </p:nvSpPr>
          <p:spPr>
            <a:xfrm>
              <a:off x="665144" y="84374"/>
              <a:ext cx="26417" cy="15246"/>
            </a:xfrm>
            <a:custGeom>
              <a:rect b="b" l="l" r="r" t="t"/>
              <a:pathLst>
                <a:path extrusionOk="0" h="99" w="195">
                  <a:moveTo>
                    <a:pt x="142" y="0"/>
                  </a:moveTo>
                  <a:cubicBezTo>
                    <a:pt x="133" y="9"/>
                    <a:pt x="142" y="62"/>
                    <a:pt x="106" y="62"/>
                  </a:cubicBezTo>
                  <a:cubicBezTo>
                    <a:pt x="80" y="35"/>
                    <a:pt x="106" y="27"/>
                    <a:pt x="106" y="9"/>
                  </a:cubicBezTo>
                  <a:lnTo>
                    <a:pt x="106" y="9"/>
                  </a:lnTo>
                  <a:cubicBezTo>
                    <a:pt x="97" y="18"/>
                    <a:pt x="88" y="20"/>
                    <a:pt x="77" y="20"/>
                  </a:cubicBezTo>
                  <a:cubicBezTo>
                    <a:pt x="68" y="20"/>
                    <a:pt x="59" y="18"/>
                    <a:pt x="49" y="18"/>
                  </a:cubicBezTo>
                  <a:cubicBezTo>
                    <a:pt x="34" y="18"/>
                    <a:pt x="18" y="21"/>
                    <a:pt x="0" y="35"/>
                  </a:cubicBezTo>
                  <a:lnTo>
                    <a:pt x="27" y="44"/>
                  </a:lnTo>
                  <a:cubicBezTo>
                    <a:pt x="18" y="53"/>
                    <a:pt x="0" y="53"/>
                    <a:pt x="0" y="62"/>
                  </a:cubicBezTo>
                  <a:cubicBezTo>
                    <a:pt x="7" y="57"/>
                    <a:pt x="15" y="55"/>
                    <a:pt x="22" y="55"/>
                  </a:cubicBezTo>
                  <a:cubicBezTo>
                    <a:pt x="43" y="55"/>
                    <a:pt x="60" y="71"/>
                    <a:pt x="53" y="97"/>
                  </a:cubicBezTo>
                  <a:cubicBezTo>
                    <a:pt x="55" y="98"/>
                    <a:pt x="57" y="98"/>
                    <a:pt x="59" y="98"/>
                  </a:cubicBezTo>
                  <a:cubicBezTo>
                    <a:pt x="90" y="98"/>
                    <a:pt x="162" y="41"/>
                    <a:pt x="195" y="0"/>
                  </a:cubicBezTo>
                  <a:lnTo>
                    <a:pt x="195" y="0"/>
                  </a:lnTo>
                  <a:cubicBezTo>
                    <a:pt x="189" y="0"/>
                    <a:pt x="183" y="4"/>
                    <a:pt x="169" y="4"/>
                  </a:cubicBezTo>
                  <a:cubicBezTo>
                    <a:pt x="162" y="4"/>
                    <a:pt x="153" y="3"/>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9"/>
            <p:cNvSpPr/>
            <p:nvPr/>
          </p:nvSpPr>
          <p:spPr>
            <a:xfrm>
              <a:off x="692645" y="82988"/>
              <a:ext cx="4877" cy="8316"/>
            </a:xfrm>
            <a:custGeom>
              <a:rect b="b" l="l" r="r" t="t"/>
              <a:pathLst>
                <a:path extrusionOk="0" h="54" w="36">
                  <a:moveTo>
                    <a:pt x="0" y="0"/>
                  </a:moveTo>
                  <a:lnTo>
                    <a:pt x="18" y="44"/>
                  </a:lnTo>
                  <a:lnTo>
                    <a:pt x="9" y="53"/>
                  </a:lnTo>
                  <a:lnTo>
                    <a:pt x="18" y="53"/>
                  </a:lnTo>
                  <a:cubicBezTo>
                    <a:pt x="18" y="44"/>
                    <a:pt x="27" y="27"/>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9"/>
            <p:cNvSpPr/>
            <p:nvPr/>
          </p:nvSpPr>
          <p:spPr>
            <a:xfrm>
              <a:off x="687904" y="91151"/>
              <a:ext cx="13276" cy="12936"/>
            </a:xfrm>
            <a:custGeom>
              <a:rect b="b" l="l" r="r" t="t"/>
              <a:pathLst>
                <a:path extrusionOk="0" h="84" w="98">
                  <a:moveTo>
                    <a:pt x="53" y="0"/>
                  </a:moveTo>
                  <a:cubicBezTo>
                    <a:pt x="53" y="18"/>
                    <a:pt x="62" y="27"/>
                    <a:pt x="80" y="44"/>
                  </a:cubicBezTo>
                  <a:cubicBezTo>
                    <a:pt x="80" y="36"/>
                    <a:pt x="82" y="33"/>
                    <a:pt x="84" y="33"/>
                  </a:cubicBezTo>
                  <a:cubicBezTo>
                    <a:pt x="86" y="33"/>
                    <a:pt x="88" y="36"/>
                    <a:pt x="88" y="36"/>
                  </a:cubicBezTo>
                  <a:lnTo>
                    <a:pt x="97" y="36"/>
                  </a:lnTo>
                  <a:lnTo>
                    <a:pt x="53" y="0"/>
                  </a:lnTo>
                  <a:close/>
                  <a:moveTo>
                    <a:pt x="88" y="36"/>
                  </a:moveTo>
                  <a:cubicBezTo>
                    <a:pt x="88" y="44"/>
                    <a:pt x="80" y="44"/>
                    <a:pt x="80" y="44"/>
                  </a:cubicBezTo>
                  <a:cubicBezTo>
                    <a:pt x="88" y="53"/>
                    <a:pt x="88" y="53"/>
                    <a:pt x="97" y="62"/>
                  </a:cubicBezTo>
                  <a:cubicBezTo>
                    <a:pt x="97" y="53"/>
                    <a:pt x="97" y="44"/>
                    <a:pt x="97" y="36"/>
                  </a:cubicBezTo>
                  <a:cubicBezTo>
                    <a:pt x="97" y="40"/>
                    <a:pt x="95" y="42"/>
                    <a:pt x="93" y="42"/>
                  </a:cubicBezTo>
                  <a:cubicBezTo>
                    <a:pt x="91" y="42"/>
                    <a:pt x="88" y="40"/>
                    <a:pt x="88" y="36"/>
                  </a:cubicBezTo>
                  <a:close/>
                  <a:moveTo>
                    <a:pt x="80" y="44"/>
                  </a:moveTo>
                  <a:cubicBezTo>
                    <a:pt x="68" y="47"/>
                    <a:pt x="57" y="47"/>
                    <a:pt x="47" y="47"/>
                  </a:cubicBezTo>
                  <a:lnTo>
                    <a:pt x="47" y="47"/>
                  </a:lnTo>
                  <a:cubicBezTo>
                    <a:pt x="28" y="47"/>
                    <a:pt x="12" y="47"/>
                    <a:pt x="0" y="71"/>
                  </a:cubicBezTo>
                  <a:cubicBezTo>
                    <a:pt x="6" y="80"/>
                    <a:pt x="13" y="83"/>
                    <a:pt x="19" y="83"/>
                  </a:cubicBezTo>
                  <a:cubicBezTo>
                    <a:pt x="28" y="83"/>
                    <a:pt x="36" y="78"/>
                    <a:pt x="45" y="78"/>
                  </a:cubicBezTo>
                  <a:cubicBezTo>
                    <a:pt x="48" y="78"/>
                    <a:pt x="50" y="78"/>
                    <a:pt x="53" y="80"/>
                  </a:cubicBezTo>
                  <a:cubicBezTo>
                    <a:pt x="44" y="67"/>
                    <a:pt x="44" y="65"/>
                    <a:pt x="49" y="65"/>
                  </a:cubicBezTo>
                  <a:cubicBezTo>
                    <a:pt x="52" y="65"/>
                    <a:pt x="57" y="66"/>
                    <a:pt x="62" y="66"/>
                  </a:cubicBezTo>
                  <a:cubicBezTo>
                    <a:pt x="71" y="66"/>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9"/>
            <p:cNvSpPr/>
            <p:nvPr/>
          </p:nvSpPr>
          <p:spPr>
            <a:xfrm>
              <a:off x="696168" y="141356"/>
              <a:ext cx="1355" cy="1540"/>
            </a:xfrm>
            <a:custGeom>
              <a:rect b="b" l="l" r="r" t="t"/>
              <a:pathLst>
                <a:path extrusionOk="0" h="10" w="10">
                  <a:moveTo>
                    <a:pt x="10" y="1"/>
                  </a:moveTo>
                  <a:cubicBezTo>
                    <a:pt x="1" y="1"/>
                    <a:pt x="1" y="1"/>
                    <a:pt x="1" y="10"/>
                  </a:cubicBezTo>
                  <a:lnTo>
                    <a:pt x="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9"/>
            <p:cNvSpPr/>
            <p:nvPr/>
          </p:nvSpPr>
          <p:spPr>
            <a:xfrm>
              <a:off x="697387" y="129190"/>
              <a:ext cx="7316" cy="13244"/>
            </a:xfrm>
            <a:custGeom>
              <a:rect b="b" l="l" r="r" t="t"/>
              <a:pathLst>
                <a:path extrusionOk="0" h="86" w="54">
                  <a:moveTo>
                    <a:pt x="54" y="1"/>
                  </a:moveTo>
                  <a:lnTo>
                    <a:pt x="54" y="1"/>
                  </a:lnTo>
                  <a:cubicBezTo>
                    <a:pt x="51" y="1"/>
                    <a:pt x="48" y="4"/>
                    <a:pt x="45" y="10"/>
                  </a:cubicBezTo>
                  <a:lnTo>
                    <a:pt x="45" y="10"/>
                  </a:lnTo>
                  <a:cubicBezTo>
                    <a:pt x="48" y="7"/>
                    <a:pt x="51" y="4"/>
                    <a:pt x="54" y="1"/>
                  </a:cubicBezTo>
                  <a:close/>
                  <a:moveTo>
                    <a:pt x="45" y="10"/>
                  </a:moveTo>
                  <a:cubicBezTo>
                    <a:pt x="30" y="25"/>
                    <a:pt x="15" y="40"/>
                    <a:pt x="1" y="62"/>
                  </a:cubicBezTo>
                  <a:cubicBezTo>
                    <a:pt x="1" y="62"/>
                    <a:pt x="5" y="60"/>
                    <a:pt x="10" y="60"/>
                  </a:cubicBezTo>
                  <a:cubicBezTo>
                    <a:pt x="14" y="60"/>
                    <a:pt x="18" y="62"/>
                    <a:pt x="18" y="71"/>
                  </a:cubicBezTo>
                  <a:cubicBezTo>
                    <a:pt x="18" y="80"/>
                    <a:pt x="10" y="80"/>
                    <a:pt x="1" y="80"/>
                  </a:cubicBezTo>
                  <a:cubicBezTo>
                    <a:pt x="4" y="83"/>
                    <a:pt x="8" y="85"/>
                    <a:pt x="13" y="85"/>
                  </a:cubicBezTo>
                  <a:cubicBezTo>
                    <a:pt x="20" y="85"/>
                    <a:pt x="27" y="79"/>
                    <a:pt x="27" y="62"/>
                  </a:cubicBezTo>
                  <a:cubicBezTo>
                    <a:pt x="27" y="50"/>
                    <a:pt x="36" y="24"/>
                    <a:pt x="45"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9"/>
            <p:cNvSpPr/>
            <p:nvPr/>
          </p:nvSpPr>
          <p:spPr>
            <a:xfrm>
              <a:off x="690207" y="114251"/>
              <a:ext cx="6096" cy="5852"/>
            </a:xfrm>
            <a:custGeom>
              <a:rect b="b" l="l" r="r" t="t"/>
              <a:pathLst>
                <a:path extrusionOk="0" h="38" w="45">
                  <a:moveTo>
                    <a:pt x="18" y="0"/>
                  </a:moveTo>
                  <a:lnTo>
                    <a:pt x="1" y="36"/>
                  </a:lnTo>
                  <a:lnTo>
                    <a:pt x="18" y="27"/>
                  </a:lnTo>
                  <a:cubicBezTo>
                    <a:pt x="18" y="34"/>
                    <a:pt x="22" y="37"/>
                    <a:pt x="26" y="37"/>
                  </a:cubicBezTo>
                  <a:cubicBezTo>
                    <a:pt x="32" y="37"/>
                    <a:pt x="40" y="32"/>
                    <a:pt x="45" y="27"/>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29"/>
            <p:cNvSpPr/>
            <p:nvPr/>
          </p:nvSpPr>
          <p:spPr>
            <a:xfrm>
              <a:off x="690207" y="78830"/>
              <a:ext cx="7316" cy="2926"/>
            </a:xfrm>
            <a:custGeom>
              <a:rect b="b" l="l" r="r" t="t"/>
              <a:pathLst>
                <a:path extrusionOk="0" h="19" w="54">
                  <a:moveTo>
                    <a:pt x="54" y="1"/>
                  </a:moveTo>
                  <a:lnTo>
                    <a:pt x="1" y="10"/>
                  </a:lnTo>
                  <a:lnTo>
                    <a:pt x="27" y="18"/>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29"/>
            <p:cNvSpPr/>
            <p:nvPr/>
          </p:nvSpPr>
          <p:spPr>
            <a:xfrm>
              <a:off x="688987" y="72054"/>
              <a:ext cx="3793" cy="2926"/>
            </a:xfrm>
            <a:custGeom>
              <a:rect b="b" l="l" r="r" t="t"/>
              <a:pathLst>
                <a:path extrusionOk="0" h="19" w="28">
                  <a:moveTo>
                    <a:pt x="10" y="1"/>
                  </a:moveTo>
                  <a:lnTo>
                    <a:pt x="1" y="18"/>
                  </a:lnTo>
                  <a:lnTo>
                    <a:pt x="1"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9"/>
            <p:cNvSpPr/>
            <p:nvPr/>
          </p:nvSpPr>
          <p:spPr>
            <a:xfrm>
              <a:off x="813488" y="-107362"/>
              <a:ext cx="1219" cy="1386"/>
            </a:xfrm>
            <a:custGeom>
              <a:rect b="b" l="l" r="r" t="t"/>
              <a:pathLst>
                <a:path extrusionOk="0" h="9" w="9">
                  <a:moveTo>
                    <a:pt x="9" y="0"/>
                  </a:moveTo>
                  <a:lnTo>
                    <a:pt x="0" y="9"/>
                  </a:lnTo>
                  <a:cubicBezTo>
                    <a:pt x="0"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9"/>
            <p:cNvSpPr/>
            <p:nvPr/>
          </p:nvSpPr>
          <p:spPr>
            <a:xfrm>
              <a:off x="801430" y="-106130"/>
              <a:ext cx="1355" cy="2926"/>
            </a:xfrm>
            <a:custGeom>
              <a:rect b="b" l="l" r="r" t="t"/>
              <a:pathLst>
                <a:path extrusionOk="0" h="19" w="10">
                  <a:moveTo>
                    <a:pt x="1" y="1"/>
                  </a:moveTo>
                  <a:lnTo>
                    <a:pt x="1" y="19"/>
                  </a:lnTo>
                  <a:cubicBezTo>
                    <a:pt x="1"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9"/>
            <p:cNvSpPr/>
            <p:nvPr/>
          </p:nvSpPr>
          <p:spPr>
            <a:xfrm>
              <a:off x="626805" y="-50380"/>
              <a:ext cx="12328" cy="8470"/>
            </a:xfrm>
            <a:custGeom>
              <a:rect b="b" l="l" r="r" t="t"/>
              <a:pathLst>
                <a:path extrusionOk="0" h="55" w="91">
                  <a:moveTo>
                    <a:pt x="1" y="1"/>
                  </a:moveTo>
                  <a:cubicBezTo>
                    <a:pt x="19" y="13"/>
                    <a:pt x="40" y="26"/>
                    <a:pt x="57" y="35"/>
                  </a:cubicBezTo>
                  <a:lnTo>
                    <a:pt x="57" y="35"/>
                  </a:lnTo>
                  <a:lnTo>
                    <a:pt x="18" y="10"/>
                  </a:lnTo>
                  <a:lnTo>
                    <a:pt x="18" y="10"/>
                  </a:lnTo>
                  <a:cubicBezTo>
                    <a:pt x="21" y="12"/>
                    <a:pt x="22" y="13"/>
                    <a:pt x="22" y="13"/>
                  </a:cubicBezTo>
                  <a:cubicBezTo>
                    <a:pt x="21" y="13"/>
                    <a:pt x="13" y="7"/>
                    <a:pt x="1" y="1"/>
                  </a:cubicBezTo>
                  <a:close/>
                  <a:moveTo>
                    <a:pt x="57" y="35"/>
                  </a:moveTo>
                  <a:lnTo>
                    <a:pt x="71" y="45"/>
                  </a:lnTo>
                  <a:cubicBezTo>
                    <a:pt x="84" y="52"/>
                    <a:pt x="90" y="54"/>
                    <a:pt x="90" y="54"/>
                  </a:cubicBezTo>
                  <a:cubicBezTo>
                    <a:pt x="91" y="54"/>
                    <a:pt x="76" y="47"/>
                    <a:pt x="57"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9"/>
            <p:cNvSpPr/>
            <p:nvPr/>
          </p:nvSpPr>
          <p:spPr>
            <a:xfrm>
              <a:off x="703348" y="-81643"/>
              <a:ext cx="2574" cy="5698"/>
            </a:xfrm>
            <a:custGeom>
              <a:rect b="b" l="l" r="r" t="t"/>
              <a:pathLst>
                <a:path extrusionOk="0" h="37" w="19">
                  <a:moveTo>
                    <a:pt x="18" y="1"/>
                  </a:moveTo>
                  <a:cubicBezTo>
                    <a:pt x="10" y="19"/>
                    <a:pt x="10" y="27"/>
                    <a:pt x="1" y="36"/>
                  </a:cubicBezTo>
                  <a:cubicBezTo>
                    <a:pt x="10" y="27"/>
                    <a:pt x="18" y="19"/>
                    <a:pt x="18" y="19"/>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9"/>
            <p:cNvSpPr/>
            <p:nvPr/>
          </p:nvSpPr>
          <p:spPr>
            <a:xfrm>
              <a:off x="708225" y="-100585"/>
              <a:ext cx="2439" cy="4158"/>
            </a:xfrm>
            <a:custGeom>
              <a:rect b="b" l="l" r="r" t="t"/>
              <a:pathLst>
                <a:path extrusionOk="0" h="27" w="18">
                  <a:moveTo>
                    <a:pt x="0" y="0"/>
                  </a:moveTo>
                  <a:lnTo>
                    <a:pt x="18" y="27"/>
                  </a:ln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9"/>
            <p:cNvSpPr/>
            <p:nvPr/>
          </p:nvSpPr>
          <p:spPr>
            <a:xfrm>
              <a:off x="917531" y="-115524"/>
              <a:ext cx="10838" cy="5544"/>
            </a:xfrm>
            <a:custGeom>
              <a:rect b="b" l="l" r="r" t="t"/>
              <a:pathLst>
                <a:path extrusionOk="0" h="36" w="80">
                  <a:moveTo>
                    <a:pt x="80" y="0"/>
                  </a:moveTo>
                  <a:cubicBezTo>
                    <a:pt x="36" y="0"/>
                    <a:pt x="27" y="18"/>
                    <a:pt x="0" y="35"/>
                  </a:cubicBezTo>
                  <a:lnTo>
                    <a:pt x="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9"/>
            <p:cNvSpPr/>
            <p:nvPr/>
          </p:nvSpPr>
          <p:spPr>
            <a:xfrm>
              <a:off x="649023" y="-2638"/>
              <a:ext cx="3116" cy="7084"/>
            </a:xfrm>
            <a:custGeom>
              <a:rect b="b" l="l" r="r" t="t"/>
              <a:pathLst>
                <a:path extrusionOk="0" h="46" w="23">
                  <a:moveTo>
                    <a:pt x="13" y="0"/>
                  </a:moveTo>
                  <a:cubicBezTo>
                    <a:pt x="13" y="23"/>
                    <a:pt x="0" y="46"/>
                    <a:pt x="14" y="46"/>
                  </a:cubicBezTo>
                  <a:cubicBezTo>
                    <a:pt x="16" y="46"/>
                    <a:pt x="19" y="45"/>
                    <a:pt x="22" y="44"/>
                  </a:cubicBezTo>
                  <a:cubicBezTo>
                    <a:pt x="22" y="27"/>
                    <a:pt x="22" y="9"/>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29"/>
            <p:cNvSpPr/>
            <p:nvPr/>
          </p:nvSpPr>
          <p:spPr>
            <a:xfrm>
              <a:off x="808611" y="-55770"/>
              <a:ext cx="1355" cy="2926"/>
            </a:xfrm>
            <a:custGeom>
              <a:rect b="b" l="l" r="r" t="t"/>
              <a:pathLst>
                <a:path extrusionOk="0" h="19" w="10">
                  <a:moveTo>
                    <a:pt x="10" y="1"/>
                  </a:moveTo>
                  <a:cubicBezTo>
                    <a:pt x="1" y="9"/>
                    <a:pt x="1" y="9"/>
                    <a:pt x="1" y="18"/>
                  </a:cubicBezTo>
                  <a:cubicBezTo>
                    <a:pt x="10"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29"/>
            <p:cNvSpPr/>
            <p:nvPr/>
          </p:nvSpPr>
          <p:spPr>
            <a:xfrm>
              <a:off x="648345" y="-8182"/>
              <a:ext cx="3793" cy="5698"/>
            </a:xfrm>
            <a:custGeom>
              <a:rect b="b" l="l" r="r" t="t"/>
              <a:pathLst>
                <a:path extrusionOk="0" h="37" w="28">
                  <a:moveTo>
                    <a:pt x="1" y="1"/>
                  </a:moveTo>
                  <a:cubicBezTo>
                    <a:pt x="1" y="1"/>
                    <a:pt x="1" y="10"/>
                    <a:pt x="1" y="10"/>
                  </a:cubicBezTo>
                  <a:cubicBezTo>
                    <a:pt x="9" y="18"/>
                    <a:pt x="18" y="27"/>
                    <a:pt x="27" y="36"/>
                  </a:cubicBezTo>
                  <a:cubicBezTo>
                    <a:pt x="27" y="18"/>
                    <a:pt x="2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9"/>
            <p:cNvSpPr/>
            <p:nvPr/>
          </p:nvSpPr>
          <p:spPr>
            <a:xfrm>
              <a:off x="799127" y="152290"/>
              <a:ext cx="1355" cy="154"/>
            </a:xfrm>
            <a:custGeom>
              <a:rect b="b" l="l" r="r" t="t"/>
              <a:pathLst>
                <a:path extrusionOk="0" h="1" w="10">
                  <a:moveTo>
                    <a:pt x="9" y="1"/>
                  </a:moveTo>
                  <a:cubicBezTo>
                    <a:pt x="9" y="1"/>
                    <a:pt x="9" y="1"/>
                    <a:pt x="0"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9"/>
            <p:cNvSpPr/>
            <p:nvPr/>
          </p:nvSpPr>
          <p:spPr>
            <a:xfrm>
              <a:off x="728546" y="190330"/>
              <a:ext cx="1355" cy="2926"/>
            </a:xfrm>
            <a:custGeom>
              <a:rect b="b" l="l" r="r" t="t"/>
              <a:pathLst>
                <a:path extrusionOk="0" h="19" w="10">
                  <a:moveTo>
                    <a:pt x="9" y="1"/>
                  </a:moveTo>
                  <a:cubicBezTo>
                    <a:pt x="0" y="1"/>
                    <a:pt x="0" y="1"/>
                    <a:pt x="0" y="19"/>
                  </a:cubicBezTo>
                  <a:cubicBezTo>
                    <a:pt x="0" y="10"/>
                    <a:pt x="0"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9"/>
            <p:cNvSpPr/>
            <p:nvPr/>
          </p:nvSpPr>
          <p:spPr>
            <a:xfrm>
              <a:off x="677066" y="44949"/>
              <a:ext cx="1355" cy="1386"/>
            </a:xfrm>
            <a:custGeom>
              <a:rect b="b" l="l" r="r" t="t"/>
              <a:pathLst>
                <a:path extrusionOk="0" h="9" w="10">
                  <a:moveTo>
                    <a:pt x="1" y="0"/>
                  </a:moveTo>
                  <a:cubicBezTo>
                    <a:pt x="9"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9"/>
            <p:cNvSpPr/>
            <p:nvPr/>
          </p:nvSpPr>
          <p:spPr>
            <a:xfrm>
              <a:off x="663925" y="62506"/>
              <a:ext cx="1355" cy="154"/>
            </a:xfrm>
            <a:custGeom>
              <a:rect b="b" l="l" r="r" t="t"/>
              <a:pathLst>
                <a:path extrusionOk="0" h="1" w="10">
                  <a:moveTo>
                    <a:pt x="9" y="1"/>
                  </a:moveTo>
                  <a:cubicBezTo>
                    <a:pt x="9" y="1"/>
                    <a:pt x="0" y="1"/>
                    <a:pt x="0" y="1"/>
                  </a:cubicBez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9"/>
            <p:cNvSpPr/>
            <p:nvPr/>
          </p:nvSpPr>
          <p:spPr>
            <a:xfrm>
              <a:off x="617322" y="-8182"/>
              <a:ext cx="135" cy="1540"/>
            </a:xfrm>
            <a:custGeom>
              <a:rect b="b" l="l" r="r" t="t"/>
              <a:pathLst>
                <a:path extrusionOk="0" h="10" w="1">
                  <a:moveTo>
                    <a:pt x="0" y="1"/>
                  </a:moveTo>
                  <a:cubicBezTo>
                    <a:pt x="0" y="1"/>
                    <a:pt x="0" y="1"/>
                    <a:pt x="0" y="1"/>
                  </a:cubicBez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9"/>
            <p:cNvSpPr/>
            <p:nvPr/>
          </p:nvSpPr>
          <p:spPr>
            <a:xfrm>
              <a:off x="675847" y="46181"/>
              <a:ext cx="1355" cy="2926"/>
            </a:xfrm>
            <a:custGeom>
              <a:rect b="b" l="l" r="r" t="t"/>
              <a:pathLst>
                <a:path extrusionOk="0" h="19" w="10">
                  <a:moveTo>
                    <a:pt x="1" y="1"/>
                  </a:moveTo>
                  <a:cubicBezTo>
                    <a:pt x="1" y="1"/>
                    <a:pt x="1" y="10"/>
                    <a:pt x="1" y="19"/>
                  </a:cubicBezTo>
                  <a:cubicBezTo>
                    <a:pt x="1" y="10"/>
                    <a:pt x="10"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9"/>
            <p:cNvSpPr/>
            <p:nvPr/>
          </p:nvSpPr>
          <p:spPr>
            <a:xfrm>
              <a:off x="678285" y="47567"/>
              <a:ext cx="1355" cy="1540"/>
            </a:xfrm>
            <a:custGeom>
              <a:rect b="b" l="l" r="r" t="t"/>
              <a:pathLst>
                <a:path extrusionOk="0" h="10" w="10">
                  <a:moveTo>
                    <a:pt x="0" y="1"/>
                  </a:moveTo>
                  <a:cubicBezTo>
                    <a:pt x="0" y="1"/>
                    <a:pt x="0" y="10"/>
                    <a:pt x="0" y="10"/>
                  </a:cubicBezTo>
                  <a:cubicBezTo>
                    <a:pt x="9"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9"/>
            <p:cNvSpPr/>
            <p:nvPr/>
          </p:nvSpPr>
          <p:spPr>
            <a:xfrm>
              <a:off x="675847" y="43563"/>
              <a:ext cx="1355" cy="2772"/>
            </a:xfrm>
            <a:custGeom>
              <a:rect b="b" l="l" r="r" t="t"/>
              <a:pathLst>
                <a:path extrusionOk="0" h="18" w="10">
                  <a:moveTo>
                    <a:pt x="1" y="0"/>
                  </a:moveTo>
                  <a:cubicBezTo>
                    <a:pt x="1" y="9"/>
                    <a:pt x="1" y="9"/>
                    <a:pt x="10" y="18"/>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9"/>
            <p:cNvSpPr/>
            <p:nvPr/>
          </p:nvSpPr>
          <p:spPr>
            <a:xfrm>
              <a:off x="851691" y="23080"/>
              <a:ext cx="135" cy="2926"/>
            </a:xfrm>
            <a:custGeom>
              <a:rect b="b" l="l" r="r" t="t"/>
              <a:pathLst>
                <a:path extrusionOk="0" h="19" w="1">
                  <a:moveTo>
                    <a:pt x="1" y="1"/>
                  </a:moveTo>
                  <a:cubicBezTo>
                    <a:pt x="1" y="1"/>
                    <a:pt x="1" y="1"/>
                    <a:pt x="1" y="1"/>
                  </a:cubicBezTo>
                  <a:cubicBezTo>
                    <a:pt x="1" y="18"/>
                    <a:pt x="1" y="1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9"/>
            <p:cNvSpPr/>
            <p:nvPr/>
          </p:nvSpPr>
          <p:spPr>
            <a:xfrm>
              <a:off x="613664" y="-101971"/>
              <a:ext cx="135" cy="1540"/>
            </a:xfrm>
            <a:custGeom>
              <a:rect b="b" l="l" r="r" t="t"/>
              <a:pathLst>
                <a:path extrusionOk="0" h="10" w="1">
                  <a:moveTo>
                    <a:pt x="1" y="0"/>
                  </a:moveTo>
                  <a:cubicBezTo>
                    <a:pt x="1" y="0"/>
                    <a:pt x="1" y="9"/>
                    <a:pt x="1" y="9"/>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9"/>
            <p:cNvSpPr/>
            <p:nvPr/>
          </p:nvSpPr>
          <p:spPr>
            <a:xfrm>
              <a:off x="613664" y="-104743"/>
              <a:ext cx="9754" cy="17865"/>
            </a:xfrm>
            <a:custGeom>
              <a:rect b="b" l="l" r="r" t="t"/>
              <a:pathLst>
                <a:path extrusionOk="0" h="116" w="72">
                  <a:moveTo>
                    <a:pt x="54" y="1"/>
                  </a:moveTo>
                  <a:cubicBezTo>
                    <a:pt x="48" y="24"/>
                    <a:pt x="38" y="32"/>
                    <a:pt x="24" y="32"/>
                  </a:cubicBezTo>
                  <a:cubicBezTo>
                    <a:pt x="17" y="32"/>
                    <a:pt x="9" y="30"/>
                    <a:pt x="1" y="27"/>
                  </a:cubicBezTo>
                  <a:lnTo>
                    <a:pt x="1" y="27"/>
                  </a:lnTo>
                  <a:cubicBezTo>
                    <a:pt x="27" y="54"/>
                    <a:pt x="54" y="89"/>
                    <a:pt x="71" y="116"/>
                  </a:cubicBezTo>
                  <a:cubicBezTo>
                    <a:pt x="62" y="80"/>
                    <a:pt x="54" y="36"/>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9"/>
            <p:cNvSpPr/>
            <p:nvPr/>
          </p:nvSpPr>
          <p:spPr>
            <a:xfrm>
              <a:off x="538341" y="-122300"/>
              <a:ext cx="404385" cy="340043"/>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1" y="143"/>
                  </a:cubicBezTo>
                  <a:lnTo>
                    <a:pt x="381" y="143"/>
                  </a:lnTo>
                  <a:cubicBezTo>
                    <a:pt x="380" y="143"/>
                    <a:pt x="380" y="142"/>
                    <a:pt x="380" y="141"/>
                  </a:cubicBezTo>
                  <a:close/>
                  <a:moveTo>
                    <a:pt x="406" y="141"/>
                  </a:moveTo>
                  <a:lnTo>
                    <a:pt x="406" y="141"/>
                  </a:lnTo>
                  <a:cubicBezTo>
                    <a:pt x="410" y="144"/>
                    <a:pt x="414" y="146"/>
                    <a:pt x="417" y="148"/>
                  </a:cubicBezTo>
                  <a:lnTo>
                    <a:pt x="417" y="148"/>
                  </a:lnTo>
                  <a:cubicBezTo>
                    <a:pt x="413" y="145"/>
                    <a:pt x="410" y="142"/>
                    <a:pt x="406" y="141"/>
                  </a:cubicBezTo>
                  <a:close/>
                  <a:moveTo>
                    <a:pt x="1185" y="202"/>
                  </a:moveTo>
                  <a:cubicBezTo>
                    <a:pt x="1190" y="202"/>
                    <a:pt x="1196" y="210"/>
                    <a:pt x="1201" y="221"/>
                  </a:cubicBezTo>
                  <a:cubicBezTo>
                    <a:pt x="1201" y="221"/>
                    <a:pt x="1192" y="221"/>
                    <a:pt x="1175" y="212"/>
                  </a:cubicBezTo>
                  <a:cubicBezTo>
                    <a:pt x="1178" y="205"/>
                    <a:pt x="1181" y="202"/>
                    <a:pt x="1185" y="202"/>
                  </a:cubicBezTo>
                  <a:close/>
                  <a:moveTo>
                    <a:pt x="618" y="362"/>
                  </a:moveTo>
                  <a:cubicBezTo>
                    <a:pt x="623" y="367"/>
                    <a:pt x="626" y="369"/>
                    <a:pt x="627" y="372"/>
                  </a:cubicBezTo>
                  <a:lnTo>
                    <a:pt x="627" y="372"/>
                  </a:lnTo>
                  <a:cubicBezTo>
                    <a:pt x="624" y="369"/>
                    <a:pt x="621" y="366"/>
                    <a:pt x="618" y="362"/>
                  </a:cubicBezTo>
                  <a:close/>
                  <a:moveTo>
                    <a:pt x="618" y="450"/>
                  </a:moveTo>
                  <a:cubicBezTo>
                    <a:pt x="627" y="459"/>
                    <a:pt x="636" y="459"/>
                    <a:pt x="654" y="468"/>
                  </a:cubicBezTo>
                  <a:lnTo>
                    <a:pt x="618" y="450"/>
                  </a:lnTo>
                  <a:close/>
                  <a:moveTo>
                    <a:pt x="2552" y="751"/>
                  </a:moveTo>
                  <a:cubicBezTo>
                    <a:pt x="2551" y="754"/>
                    <a:pt x="2550" y="757"/>
                    <a:pt x="2548" y="760"/>
                  </a:cubicBezTo>
                  <a:lnTo>
                    <a:pt x="2548" y="760"/>
                  </a:lnTo>
                  <a:cubicBezTo>
                    <a:pt x="2551" y="757"/>
                    <a:pt x="2552" y="753"/>
                    <a:pt x="2552" y="751"/>
                  </a:cubicBezTo>
                  <a:close/>
                  <a:moveTo>
                    <a:pt x="2058" y="927"/>
                  </a:moveTo>
                  <a:cubicBezTo>
                    <a:pt x="2058" y="935"/>
                    <a:pt x="2056" y="937"/>
                    <a:pt x="2054" y="937"/>
                  </a:cubicBezTo>
                  <a:cubicBezTo>
                    <a:pt x="2052" y="937"/>
                    <a:pt x="2049" y="932"/>
                    <a:pt x="2049" y="927"/>
                  </a:cubicBezTo>
                  <a:close/>
                  <a:moveTo>
                    <a:pt x="751" y="1007"/>
                  </a:moveTo>
                  <a:lnTo>
                    <a:pt x="751" y="1007"/>
                  </a:lnTo>
                  <a:cubicBezTo>
                    <a:pt x="750" y="1007"/>
                    <a:pt x="750" y="1008"/>
                    <a:pt x="749" y="1009"/>
                  </a:cubicBezTo>
                  <a:lnTo>
                    <a:pt x="749" y="1009"/>
                  </a:lnTo>
                  <a:cubicBezTo>
                    <a:pt x="750" y="1008"/>
                    <a:pt x="750" y="1007"/>
                    <a:pt x="751" y="1007"/>
                  </a:cubicBezTo>
                  <a:close/>
                  <a:moveTo>
                    <a:pt x="1802" y="1298"/>
                  </a:moveTo>
                  <a:cubicBezTo>
                    <a:pt x="1806" y="1299"/>
                    <a:pt x="1810" y="1300"/>
                    <a:pt x="1813" y="1300"/>
                  </a:cubicBezTo>
                  <a:lnTo>
                    <a:pt x="1813" y="1300"/>
                  </a:lnTo>
                  <a:cubicBezTo>
                    <a:pt x="1810" y="1299"/>
                    <a:pt x="1806" y="1298"/>
                    <a:pt x="1802" y="1298"/>
                  </a:cubicBezTo>
                  <a:close/>
                  <a:moveTo>
                    <a:pt x="1969" y="1704"/>
                  </a:moveTo>
                  <a:lnTo>
                    <a:pt x="1969" y="1704"/>
                  </a:lnTo>
                  <a:cubicBezTo>
                    <a:pt x="1968" y="1705"/>
                    <a:pt x="1968" y="1705"/>
                    <a:pt x="1967" y="1706"/>
                  </a:cubicBezTo>
                  <a:lnTo>
                    <a:pt x="1967" y="1706"/>
                  </a:lnTo>
                  <a:lnTo>
                    <a:pt x="1969" y="1704"/>
                  </a:lnTo>
                  <a:close/>
                  <a:moveTo>
                    <a:pt x="2393" y="0"/>
                  </a:moveTo>
                  <a:lnTo>
                    <a:pt x="2393" y="0"/>
                  </a:lnTo>
                  <a:cubicBezTo>
                    <a:pt x="2358" y="53"/>
                    <a:pt x="2314" y="53"/>
                    <a:pt x="2261" y="53"/>
                  </a:cubicBezTo>
                  <a:cubicBezTo>
                    <a:pt x="2208" y="53"/>
                    <a:pt x="2164" y="62"/>
                    <a:pt x="2155" y="106"/>
                  </a:cubicBezTo>
                  <a:lnTo>
                    <a:pt x="2119" y="88"/>
                  </a:lnTo>
                  <a:lnTo>
                    <a:pt x="2146" y="88"/>
                  </a:lnTo>
                  <a:cubicBezTo>
                    <a:pt x="2133" y="79"/>
                    <a:pt x="2124" y="75"/>
                    <a:pt x="2116" y="75"/>
                  </a:cubicBezTo>
                  <a:cubicBezTo>
                    <a:pt x="2103" y="75"/>
                    <a:pt x="2095" y="86"/>
                    <a:pt x="2084" y="97"/>
                  </a:cubicBezTo>
                  <a:cubicBezTo>
                    <a:pt x="2077" y="120"/>
                    <a:pt x="2069" y="143"/>
                    <a:pt x="2055" y="143"/>
                  </a:cubicBezTo>
                  <a:cubicBezTo>
                    <a:pt x="2053" y="143"/>
                    <a:pt x="2051" y="142"/>
                    <a:pt x="2049" y="141"/>
                  </a:cubicBezTo>
                  <a:cubicBezTo>
                    <a:pt x="2031" y="132"/>
                    <a:pt x="2022" y="124"/>
                    <a:pt x="2031" y="106"/>
                  </a:cubicBezTo>
                  <a:lnTo>
                    <a:pt x="2031" y="106"/>
                  </a:lnTo>
                  <a:lnTo>
                    <a:pt x="1996" y="132"/>
                  </a:lnTo>
                  <a:cubicBezTo>
                    <a:pt x="1988" y="132"/>
                    <a:pt x="1987" y="118"/>
                    <a:pt x="1994" y="115"/>
                  </a:cubicBezTo>
                  <a:lnTo>
                    <a:pt x="1994" y="115"/>
                  </a:lnTo>
                  <a:lnTo>
                    <a:pt x="1943" y="124"/>
                  </a:lnTo>
                  <a:cubicBezTo>
                    <a:pt x="1934" y="132"/>
                    <a:pt x="1916" y="159"/>
                    <a:pt x="1908" y="168"/>
                  </a:cubicBezTo>
                  <a:cubicBezTo>
                    <a:pt x="1890" y="159"/>
                    <a:pt x="1916" y="159"/>
                    <a:pt x="1908" y="150"/>
                  </a:cubicBezTo>
                  <a:lnTo>
                    <a:pt x="1908" y="150"/>
                  </a:lnTo>
                  <a:lnTo>
                    <a:pt x="1881" y="177"/>
                  </a:lnTo>
                  <a:cubicBezTo>
                    <a:pt x="1863" y="150"/>
                    <a:pt x="1890" y="124"/>
                    <a:pt x="1916" y="124"/>
                  </a:cubicBezTo>
                  <a:cubicBezTo>
                    <a:pt x="1906" y="94"/>
                    <a:pt x="1899" y="85"/>
                    <a:pt x="1893" y="85"/>
                  </a:cubicBezTo>
                  <a:cubicBezTo>
                    <a:pt x="1884" y="85"/>
                    <a:pt x="1877" y="107"/>
                    <a:pt x="1860" y="107"/>
                  </a:cubicBezTo>
                  <a:cubicBezTo>
                    <a:pt x="1852" y="107"/>
                    <a:pt x="1842" y="102"/>
                    <a:pt x="1828" y="88"/>
                  </a:cubicBezTo>
                  <a:lnTo>
                    <a:pt x="1855" y="79"/>
                  </a:lnTo>
                  <a:cubicBezTo>
                    <a:pt x="1837" y="18"/>
                    <a:pt x="1810"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8" y="105"/>
                    <a:pt x="1740" y="106"/>
                    <a:pt x="1731" y="106"/>
                  </a:cubicBezTo>
                  <a:lnTo>
                    <a:pt x="1731" y="62"/>
                  </a:lnTo>
                  <a:cubicBezTo>
                    <a:pt x="1713" y="71"/>
                    <a:pt x="1713" y="97"/>
                    <a:pt x="1696" y="115"/>
                  </a:cubicBezTo>
                  <a:cubicBezTo>
                    <a:pt x="1669" y="115"/>
                    <a:pt x="1669" y="79"/>
                    <a:pt x="1660" y="44"/>
                  </a:cubicBezTo>
                  <a:cubicBezTo>
                    <a:pt x="1658" y="44"/>
                    <a:pt x="1656" y="43"/>
                    <a:pt x="1654" y="43"/>
                  </a:cubicBezTo>
                  <a:cubicBezTo>
                    <a:pt x="1624" y="43"/>
                    <a:pt x="1684" y="106"/>
                    <a:pt x="1643" y="115"/>
                  </a:cubicBezTo>
                  <a:cubicBezTo>
                    <a:pt x="1633" y="110"/>
                    <a:pt x="1624" y="108"/>
                    <a:pt x="1615" y="108"/>
                  </a:cubicBezTo>
                  <a:cubicBezTo>
                    <a:pt x="1591" y="108"/>
                    <a:pt x="1569" y="122"/>
                    <a:pt x="1537" y="141"/>
                  </a:cubicBezTo>
                  <a:cubicBezTo>
                    <a:pt x="1510" y="124"/>
                    <a:pt x="1546" y="115"/>
                    <a:pt x="1537" y="97"/>
                  </a:cubicBezTo>
                  <a:lnTo>
                    <a:pt x="1537" y="97"/>
                  </a:lnTo>
                  <a:lnTo>
                    <a:pt x="1510" y="141"/>
                  </a:lnTo>
                  <a:cubicBezTo>
                    <a:pt x="1510" y="132"/>
                    <a:pt x="1510" y="124"/>
                    <a:pt x="1510" y="115"/>
                  </a:cubicBezTo>
                  <a:cubicBezTo>
                    <a:pt x="1493" y="132"/>
                    <a:pt x="1510" y="168"/>
                    <a:pt x="1484" y="177"/>
                  </a:cubicBezTo>
                  <a:cubicBezTo>
                    <a:pt x="1482" y="186"/>
                    <a:pt x="1479" y="190"/>
                    <a:pt x="1475" y="190"/>
                  </a:cubicBezTo>
                  <a:cubicBezTo>
                    <a:pt x="1460" y="190"/>
                    <a:pt x="1433" y="145"/>
                    <a:pt x="1407" y="145"/>
                  </a:cubicBezTo>
                  <a:cubicBezTo>
                    <a:pt x="1400" y="145"/>
                    <a:pt x="1393" y="149"/>
                    <a:pt x="1387" y="159"/>
                  </a:cubicBezTo>
                  <a:cubicBezTo>
                    <a:pt x="1378" y="150"/>
                    <a:pt x="1387" y="132"/>
                    <a:pt x="1387" y="115"/>
                  </a:cubicBezTo>
                  <a:lnTo>
                    <a:pt x="1387" y="115"/>
                  </a:lnTo>
                  <a:cubicBezTo>
                    <a:pt x="1334"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28"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8" y="194"/>
                  </a:cubicBezTo>
                  <a:lnTo>
                    <a:pt x="1219" y="141"/>
                  </a:lnTo>
                  <a:lnTo>
                    <a:pt x="1210" y="159"/>
                  </a:lnTo>
                  <a:lnTo>
                    <a:pt x="1157" y="124"/>
                  </a:lnTo>
                  <a:cubicBezTo>
                    <a:pt x="1113" y="177"/>
                    <a:pt x="1078" y="256"/>
                    <a:pt x="1007" y="283"/>
                  </a:cubicBezTo>
                  <a:cubicBezTo>
                    <a:pt x="1025" y="238"/>
                    <a:pt x="1016" y="212"/>
                    <a:pt x="1016" y="168"/>
                  </a:cubicBezTo>
                  <a:lnTo>
                    <a:pt x="1016" y="168"/>
                  </a:lnTo>
                  <a:cubicBezTo>
                    <a:pt x="1021" y="182"/>
                    <a:pt x="1027" y="188"/>
                    <a:pt x="1034" y="188"/>
                  </a:cubicBezTo>
                  <a:cubicBezTo>
                    <a:pt x="1051" y="188"/>
                    <a:pt x="1074" y="158"/>
                    <a:pt x="1098" y="158"/>
                  </a:cubicBezTo>
                  <a:cubicBezTo>
                    <a:pt x="1100" y="158"/>
                    <a:pt x="1102" y="158"/>
                    <a:pt x="1104" y="159"/>
                  </a:cubicBezTo>
                  <a:cubicBezTo>
                    <a:pt x="1086" y="150"/>
                    <a:pt x="1086" y="132"/>
                    <a:pt x="1095" y="124"/>
                  </a:cubicBezTo>
                  <a:lnTo>
                    <a:pt x="1095" y="124"/>
                  </a:lnTo>
                  <a:lnTo>
                    <a:pt x="1033" y="168"/>
                  </a:lnTo>
                  <a:cubicBezTo>
                    <a:pt x="1033" y="132"/>
                    <a:pt x="1016" y="141"/>
                    <a:pt x="998" y="124"/>
                  </a:cubicBezTo>
                  <a:lnTo>
                    <a:pt x="998" y="124"/>
                  </a:lnTo>
                  <a:cubicBezTo>
                    <a:pt x="1016" y="194"/>
                    <a:pt x="954" y="177"/>
                    <a:pt x="927" y="194"/>
                  </a:cubicBezTo>
                  <a:cubicBezTo>
                    <a:pt x="927" y="168"/>
                    <a:pt x="936" y="150"/>
                    <a:pt x="963" y="150"/>
                  </a:cubicBezTo>
                  <a:cubicBezTo>
                    <a:pt x="958" y="142"/>
                    <a:pt x="954" y="138"/>
                    <a:pt x="951" y="138"/>
                  </a:cubicBezTo>
                  <a:cubicBezTo>
                    <a:pt x="934" y="138"/>
                    <a:pt x="920" y="203"/>
                    <a:pt x="903" y="203"/>
                  </a:cubicBezTo>
                  <a:cubicBezTo>
                    <a:pt x="899" y="203"/>
                    <a:pt x="896" y="200"/>
                    <a:pt x="892" y="194"/>
                  </a:cubicBezTo>
                  <a:cubicBezTo>
                    <a:pt x="901" y="194"/>
                    <a:pt x="901" y="194"/>
                    <a:pt x="901" y="185"/>
                  </a:cubicBezTo>
                  <a:lnTo>
                    <a:pt x="901" y="185"/>
                  </a:lnTo>
                  <a:cubicBezTo>
                    <a:pt x="896" y="191"/>
                    <a:pt x="889" y="193"/>
                    <a:pt x="882" y="193"/>
                  </a:cubicBezTo>
                  <a:cubicBezTo>
                    <a:pt x="866" y="193"/>
                    <a:pt x="851" y="180"/>
                    <a:pt x="857" y="168"/>
                  </a:cubicBezTo>
                  <a:lnTo>
                    <a:pt x="866" y="168"/>
                  </a:lnTo>
                  <a:cubicBezTo>
                    <a:pt x="848" y="168"/>
                    <a:pt x="839" y="159"/>
                    <a:pt x="813" y="159"/>
                  </a:cubicBezTo>
                  <a:cubicBezTo>
                    <a:pt x="795" y="159"/>
                    <a:pt x="769" y="168"/>
                    <a:pt x="742" y="168"/>
                  </a:cubicBezTo>
                  <a:cubicBezTo>
                    <a:pt x="703" y="176"/>
                    <a:pt x="677" y="191"/>
                    <a:pt x="679" y="219"/>
                  </a:cubicBezTo>
                  <a:lnTo>
                    <a:pt x="679" y="219"/>
                  </a:lnTo>
                  <a:cubicBezTo>
                    <a:pt x="674" y="196"/>
                    <a:pt x="663" y="148"/>
                    <a:pt x="663" y="141"/>
                  </a:cubicBezTo>
                  <a:lnTo>
                    <a:pt x="663" y="141"/>
                  </a:lnTo>
                  <a:cubicBezTo>
                    <a:pt x="645" y="212"/>
                    <a:pt x="645" y="283"/>
                    <a:pt x="671" y="353"/>
                  </a:cubicBezTo>
                  <a:cubicBezTo>
                    <a:pt x="654" y="327"/>
                    <a:pt x="618" y="283"/>
                    <a:pt x="592" y="238"/>
                  </a:cubicBezTo>
                  <a:cubicBezTo>
                    <a:pt x="557" y="194"/>
                    <a:pt x="530" y="150"/>
                    <a:pt x="557" y="141"/>
                  </a:cubicBezTo>
                  <a:cubicBezTo>
                    <a:pt x="541" y="136"/>
                    <a:pt x="526" y="131"/>
                    <a:pt x="511" y="131"/>
                  </a:cubicBezTo>
                  <a:cubicBezTo>
                    <a:pt x="500" y="131"/>
                    <a:pt x="488" y="134"/>
                    <a:pt x="477" y="141"/>
                  </a:cubicBezTo>
                  <a:cubicBezTo>
                    <a:pt x="495" y="150"/>
                    <a:pt x="565" y="221"/>
                    <a:pt x="557" y="221"/>
                  </a:cubicBezTo>
                  <a:cubicBezTo>
                    <a:pt x="512" y="194"/>
                    <a:pt x="495" y="185"/>
                    <a:pt x="486" y="177"/>
                  </a:cubicBezTo>
                  <a:cubicBezTo>
                    <a:pt x="470" y="169"/>
                    <a:pt x="454" y="168"/>
                    <a:pt x="417" y="148"/>
                  </a:cubicBezTo>
                  <a:lnTo>
                    <a:pt x="417" y="148"/>
                  </a:lnTo>
                  <a:cubicBezTo>
                    <a:pt x="445" y="169"/>
                    <a:pt x="487" y="230"/>
                    <a:pt x="471" y="230"/>
                  </a:cubicBezTo>
                  <a:cubicBezTo>
                    <a:pt x="471" y="230"/>
                    <a:pt x="470" y="230"/>
                    <a:pt x="468" y="230"/>
                  </a:cubicBezTo>
                  <a:cubicBezTo>
                    <a:pt x="460" y="221"/>
                    <a:pt x="388" y="157"/>
                    <a:pt x="381" y="143"/>
                  </a:cubicBezTo>
                  <a:lnTo>
                    <a:pt x="381" y="143"/>
                  </a:lnTo>
                  <a:cubicBezTo>
                    <a:pt x="389" y="168"/>
                    <a:pt x="397" y="194"/>
                    <a:pt x="406" y="219"/>
                  </a:cubicBezTo>
                  <a:lnTo>
                    <a:pt x="406" y="219"/>
                  </a:lnTo>
                  <a:cubicBezTo>
                    <a:pt x="399" y="205"/>
                    <a:pt x="333" y="149"/>
                    <a:pt x="283" y="132"/>
                  </a:cubicBezTo>
                  <a:lnTo>
                    <a:pt x="283" y="132"/>
                  </a:lnTo>
                  <a:cubicBezTo>
                    <a:pt x="292" y="138"/>
                    <a:pt x="288" y="140"/>
                    <a:pt x="278" y="140"/>
                  </a:cubicBezTo>
                  <a:cubicBezTo>
                    <a:pt x="259" y="140"/>
                    <a:pt x="218" y="132"/>
                    <a:pt x="212" y="132"/>
                  </a:cubicBezTo>
                  <a:lnTo>
                    <a:pt x="212" y="132"/>
                  </a:lnTo>
                  <a:lnTo>
                    <a:pt x="265" y="159"/>
                  </a:lnTo>
                  <a:cubicBezTo>
                    <a:pt x="259" y="158"/>
                    <a:pt x="254" y="157"/>
                    <a:pt x="250" y="157"/>
                  </a:cubicBezTo>
                  <a:cubicBezTo>
                    <a:pt x="193" y="157"/>
                    <a:pt x="348" y="265"/>
                    <a:pt x="314" y="265"/>
                  </a:cubicBezTo>
                  <a:cubicBezTo>
                    <a:pt x="313" y="265"/>
                    <a:pt x="311" y="265"/>
                    <a:pt x="309" y="265"/>
                  </a:cubicBezTo>
                  <a:cubicBezTo>
                    <a:pt x="283" y="247"/>
                    <a:pt x="150" y="159"/>
                    <a:pt x="89" y="150"/>
                  </a:cubicBezTo>
                  <a:lnTo>
                    <a:pt x="89" y="150"/>
                  </a:lnTo>
                  <a:cubicBezTo>
                    <a:pt x="133" y="185"/>
                    <a:pt x="230" y="247"/>
                    <a:pt x="327" y="309"/>
                  </a:cubicBezTo>
                  <a:cubicBezTo>
                    <a:pt x="415" y="371"/>
                    <a:pt x="504" y="424"/>
                    <a:pt x="539" y="441"/>
                  </a:cubicBezTo>
                  <a:lnTo>
                    <a:pt x="504" y="433"/>
                  </a:lnTo>
                  <a:lnTo>
                    <a:pt x="504" y="433"/>
                  </a:lnTo>
                  <a:cubicBezTo>
                    <a:pt x="521" y="450"/>
                    <a:pt x="539" y="459"/>
                    <a:pt x="557" y="468"/>
                  </a:cubicBezTo>
                  <a:cubicBezTo>
                    <a:pt x="504" y="450"/>
                    <a:pt x="424" y="406"/>
                    <a:pt x="336" y="344"/>
                  </a:cubicBezTo>
                  <a:cubicBezTo>
                    <a:pt x="248" y="291"/>
                    <a:pt x="150" y="221"/>
                    <a:pt x="97" y="177"/>
                  </a:cubicBezTo>
                  <a:cubicBezTo>
                    <a:pt x="95" y="178"/>
                    <a:pt x="91" y="179"/>
                    <a:pt x="88" y="179"/>
                  </a:cubicBezTo>
                  <a:cubicBezTo>
                    <a:pt x="82" y="179"/>
                    <a:pt x="76" y="177"/>
                    <a:pt x="72" y="177"/>
                  </a:cubicBezTo>
                  <a:cubicBezTo>
                    <a:pt x="67" y="177"/>
                    <a:pt x="67" y="181"/>
                    <a:pt x="80" y="203"/>
                  </a:cubicBezTo>
                  <a:cubicBezTo>
                    <a:pt x="44" y="194"/>
                    <a:pt x="9" y="150"/>
                    <a:pt x="0" y="132"/>
                  </a:cubicBezTo>
                  <a:lnTo>
                    <a:pt x="0" y="132"/>
                  </a:lnTo>
                  <a:lnTo>
                    <a:pt x="36" y="230"/>
                  </a:lnTo>
                  <a:cubicBezTo>
                    <a:pt x="106" y="256"/>
                    <a:pt x="150" y="336"/>
                    <a:pt x="212" y="353"/>
                  </a:cubicBezTo>
                  <a:cubicBezTo>
                    <a:pt x="168" y="309"/>
                    <a:pt x="124" y="265"/>
                    <a:pt x="80" y="221"/>
                  </a:cubicBezTo>
                  <a:lnTo>
                    <a:pt x="80" y="221"/>
                  </a:lnTo>
                  <a:cubicBezTo>
                    <a:pt x="115" y="238"/>
                    <a:pt x="177" y="274"/>
                    <a:pt x="239" y="318"/>
                  </a:cubicBezTo>
                  <a:cubicBezTo>
                    <a:pt x="292" y="353"/>
                    <a:pt x="336" y="389"/>
                    <a:pt x="345" y="415"/>
                  </a:cubicBezTo>
                  <a:cubicBezTo>
                    <a:pt x="318" y="415"/>
                    <a:pt x="212" y="362"/>
                    <a:pt x="186" y="353"/>
                  </a:cubicBezTo>
                  <a:lnTo>
                    <a:pt x="186" y="353"/>
                  </a:lnTo>
                  <a:cubicBezTo>
                    <a:pt x="212" y="371"/>
                    <a:pt x="265" y="424"/>
                    <a:pt x="248" y="424"/>
                  </a:cubicBezTo>
                  <a:lnTo>
                    <a:pt x="195" y="389"/>
                  </a:lnTo>
                  <a:lnTo>
                    <a:pt x="195" y="389"/>
                  </a:lnTo>
                  <a:cubicBezTo>
                    <a:pt x="195" y="406"/>
                    <a:pt x="230" y="424"/>
                    <a:pt x="256" y="441"/>
                  </a:cubicBezTo>
                  <a:cubicBezTo>
                    <a:pt x="283" y="468"/>
                    <a:pt x="301" y="477"/>
                    <a:pt x="283" y="494"/>
                  </a:cubicBezTo>
                  <a:cubicBezTo>
                    <a:pt x="283" y="512"/>
                    <a:pt x="230" y="539"/>
                    <a:pt x="265" y="539"/>
                  </a:cubicBezTo>
                  <a:cubicBezTo>
                    <a:pt x="281" y="533"/>
                    <a:pt x="311" y="531"/>
                    <a:pt x="347" y="531"/>
                  </a:cubicBezTo>
                  <a:cubicBezTo>
                    <a:pt x="433" y="531"/>
                    <a:pt x="554" y="544"/>
                    <a:pt x="592" y="556"/>
                  </a:cubicBezTo>
                  <a:cubicBezTo>
                    <a:pt x="592" y="556"/>
                    <a:pt x="548" y="583"/>
                    <a:pt x="530" y="600"/>
                  </a:cubicBezTo>
                  <a:cubicBezTo>
                    <a:pt x="520" y="611"/>
                    <a:pt x="503" y="615"/>
                    <a:pt x="484" y="615"/>
                  </a:cubicBezTo>
                  <a:cubicBezTo>
                    <a:pt x="471" y="615"/>
                    <a:pt x="456" y="613"/>
                    <a:pt x="442" y="609"/>
                  </a:cubicBezTo>
                  <a:cubicBezTo>
                    <a:pt x="429" y="605"/>
                    <a:pt x="413" y="603"/>
                    <a:pt x="399" y="603"/>
                  </a:cubicBezTo>
                  <a:cubicBezTo>
                    <a:pt x="384" y="603"/>
                    <a:pt x="371" y="605"/>
                    <a:pt x="362" y="609"/>
                  </a:cubicBezTo>
                  <a:cubicBezTo>
                    <a:pt x="380" y="609"/>
                    <a:pt x="406" y="618"/>
                    <a:pt x="415" y="618"/>
                  </a:cubicBezTo>
                  <a:cubicBezTo>
                    <a:pt x="406" y="636"/>
                    <a:pt x="362" y="618"/>
                    <a:pt x="389" y="653"/>
                  </a:cubicBezTo>
                  <a:cubicBezTo>
                    <a:pt x="392" y="653"/>
                    <a:pt x="395" y="653"/>
                    <a:pt x="398" y="653"/>
                  </a:cubicBezTo>
                  <a:cubicBezTo>
                    <a:pt x="427" y="653"/>
                    <a:pt x="429" y="682"/>
                    <a:pt x="433" y="682"/>
                  </a:cubicBezTo>
                  <a:cubicBezTo>
                    <a:pt x="435" y="682"/>
                    <a:pt x="437" y="677"/>
                    <a:pt x="442" y="662"/>
                  </a:cubicBezTo>
                  <a:cubicBezTo>
                    <a:pt x="468" y="680"/>
                    <a:pt x="451" y="689"/>
                    <a:pt x="468" y="724"/>
                  </a:cubicBezTo>
                  <a:cubicBezTo>
                    <a:pt x="486" y="715"/>
                    <a:pt x="512" y="715"/>
                    <a:pt x="539" y="706"/>
                  </a:cubicBezTo>
                  <a:cubicBezTo>
                    <a:pt x="574" y="706"/>
                    <a:pt x="601" y="706"/>
                    <a:pt x="610" y="715"/>
                  </a:cubicBezTo>
                  <a:cubicBezTo>
                    <a:pt x="601" y="724"/>
                    <a:pt x="583" y="733"/>
                    <a:pt x="583" y="742"/>
                  </a:cubicBezTo>
                  <a:cubicBezTo>
                    <a:pt x="601" y="786"/>
                    <a:pt x="601" y="821"/>
                    <a:pt x="618" y="865"/>
                  </a:cubicBezTo>
                  <a:cubicBezTo>
                    <a:pt x="610" y="874"/>
                    <a:pt x="610" y="901"/>
                    <a:pt x="592" y="909"/>
                  </a:cubicBezTo>
                  <a:cubicBezTo>
                    <a:pt x="601" y="909"/>
                    <a:pt x="618" y="909"/>
                    <a:pt x="627" y="918"/>
                  </a:cubicBezTo>
                  <a:cubicBezTo>
                    <a:pt x="620" y="930"/>
                    <a:pt x="615" y="933"/>
                    <a:pt x="611" y="933"/>
                  </a:cubicBezTo>
                  <a:cubicBezTo>
                    <a:pt x="603" y="933"/>
                    <a:pt x="597" y="921"/>
                    <a:pt x="587" y="921"/>
                  </a:cubicBezTo>
                  <a:cubicBezTo>
                    <a:pt x="581" y="921"/>
                    <a:pt x="575" y="924"/>
                    <a:pt x="565" y="936"/>
                  </a:cubicBezTo>
                  <a:cubicBezTo>
                    <a:pt x="569" y="935"/>
                    <a:pt x="573" y="934"/>
                    <a:pt x="577" y="934"/>
                  </a:cubicBezTo>
                  <a:cubicBezTo>
                    <a:pt x="602" y="934"/>
                    <a:pt x="631" y="955"/>
                    <a:pt x="654" y="962"/>
                  </a:cubicBezTo>
                  <a:cubicBezTo>
                    <a:pt x="689" y="936"/>
                    <a:pt x="636" y="909"/>
                    <a:pt x="610" y="901"/>
                  </a:cubicBezTo>
                  <a:cubicBezTo>
                    <a:pt x="636" y="887"/>
                    <a:pt x="667" y="881"/>
                    <a:pt x="698" y="881"/>
                  </a:cubicBezTo>
                  <a:cubicBezTo>
                    <a:pt x="729" y="881"/>
                    <a:pt x="760" y="887"/>
                    <a:pt x="786" y="901"/>
                  </a:cubicBezTo>
                  <a:cubicBezTo>
                    <a:pt x="821" y="927"/>
                    <a:pt x="760" y="936"/>
                    <a:pt x="769" y="936"/>
                  </a:cubicBezTo>
                  <a:cubicBezTo>
                    <a:pt x="804" y="1015"/>
                    <a:pt x="901" y="945"/>
                    <a:pt x="892" y="1015"/>
                  </a:cubicBezTo>
                  <a:cubicBezTo>
                    <a:pt x="866" y="1060"/>
                    <a:pt x="821" y="1060"/>
                    <a:pt x="795" y="1077"/>
                  </a:cubicBezTo>
                  <a:cubicBezTo>
                    <a:pt x="769" y="1060"/>
                    <a:pt x="795" y="1024"/>
                    <a:pt x="786" y="1007"/>
                  </a:cubicBezTo>
                  <a:lnTo>
                    <a:pt x="786" y="1007"/>
                  </a:lnTo>
                  <a:lnTo>
                    <a:pt x="777" y="1033"/>
                  </a:lnTo>
                  <a:cubicBezTo>
                    <a:pt x="769" y="1033"/>
                    <a:pt x="746" y="1018"/>
                    <a:pt x="749" y="1009"/>
                  </a:cubicBezTo>
                  <a:lnTo>
                    <a:pt x="749" y="1009"/>
                  </a:lnTo>
                  <a:cubicBezTo>
                    <a:pt x="728" y="1045"/>
                    <a:pt x="813" y="1123"/>
                    <a:pt x="813" y="1183"/>
                  </a:cubicBezTo>
                  <a:cubicBezTo>
                    <a:pt x="819" y="1183"/>
                    <a:pt x="832" y="1187"/>
                    <a:pt x="843" y="1187"/>
                  </a:cubicBezTo>
                  <a:cubicBezTo>
                    <a:pt x="849" y="1187"/>
                    <a:pt x="854" y="1186"/>
                    <a:pt x="857" y="1183"/>
                  </a:cubicBezTo>
                  <a:lnTo>
                    <a:pt x="839" y="1166"/>
                  </a:lnTo>
                  <a:cubicBezTo>
                    <a:pt x="845" y="1157"/>
                    <a:pt x="853" y="1155"/>
                    <a:pt x="861" y="1155"/>
                  </a:cubicBezTo>
                  <a:cubicBezTo>
                    <a:pt x="872" y="1155"/>
                    <a:pt x="882" y="1158"/>
                    <a:pt x="890" y="1158"/>
                  </a:cubicBezTo>
                  <a:cubicBezTo>
                    <a:pt x="897" y="1158"/>
                    <a:pt x="901" y="1156"/>
                    <a:pt x="901" y="1148"/>
                  </a:cubicBezTo>
                  <a:cubicBezTo>
                    <a:pt x="927" y="1157"/>
                    <a:pt x="972" y="1166"/>
                    <a:pt x="980" y="1201"/>
                  </a:cubicBezTo>
                  <a:lnTo>
                    <a:pt x="944" y="1230"/>
                  </a:lnTo>
                  <a:lnTo>
                    <a:pt x="944" y="1230"/>
                  </a:lnTo>
                  <a:cubicBezTo>
                    <a:pt x="953" y="1219"/>
                    <a:pt x="951" y="1201"/>
                    <a:pt x="936" y="1201"/>
                  </a:cubicBezTo>
                  <a:lnTo>
                    <a:pt x="936" y="1201"/>
                  </a:lnTo>
                  <a:cubicBezTo>
                    <a:pt x="949" y="1201"/>
                    <a:pt x="944" y="1217"/>
                    <a:pt x="941" y="1232"/>
                  </a:cubicBezTo>
                  <a:lnTo>
                    <a:pt x="941" y="1232"/>
                  </a:lnTo>
                  <a:lnTo>
                    <a:pt x="936" y="1236"/>
                  </a:lnTo>
                  <a:cubicBezTo>
                    <a:pt x="938" y="1235"/>
                    <a:pt x="940" y="1234"/>
                    <a:pt x="941" y="1233"/>
                  </a:cubicBezTo>
                  <a:lnTo>
                    <a:pt x="941" y="1233"/>
                  </a:lnTo>
                  <a:cubicBezTo>
                    <a:pt x="939" y="1248"/>
                    <a:pt x="939" y="1263"/>
                    <a:pt x="962" y="1263"/>
                  </a:cubicBezTo>
                  <a:cubicBezTo>
                    <a:pt x="965" y="1263"/>
                    <a:pt x="968" y="1263"/>
                    <a:pt x="972" y="1263"/>
                  </a:cubicBezTo>
                  <a:lnTo>
                    <a:pt x="989" y="1219"/>
                  </a:lnTo>
                  <a:cubicBezTo>
                    <a:pt x="1016" y="1227"/>
                    <a:pt x="1078" y="1236"/>
                    <a:pt x="1078" y="1271"/>
                  </a:cubicBezTo>
                  <a:cubicBezTo>
                    <a:pt x="1113" y="1236"/>
                    <a:pt x="1069" y="1263"/>
                    <a:pt x="1104" y="1219"/>
                  </a:cubicBezTo>
                  <a:lnTo>
                    <a:pt x="1104" y="1219"/>
                  </a:lnTo>
                  <a:cubicBezTo>
                    <a:pt x="1096" y="1228"/>
                    <a:pt x="1090" y="1232"/>
                    <a:pt x="1084" y="1232"/>
                  </a:cubicBezTo>
                  <a:cubicBezTo>
                    <a:pt x="1067" y="1232"/>
                    <a:pt x="1062" y="1192"/>
                    <a:pt x="1046" y="1192"/>
                  </a:cubicBezTo>
                  <a:cubicBezTo>
                    <a:pt x="1042" y="1192"/>
                    <a:pt x="1037" y="1195"/>
                    <a:pt x="1031" y="1201"/>
                  </a:cubicBezTo>
                  <a:lnTo>
                    <a:pt x="1031" y="1201"/>
                  </a:lnTo>
                  <a:cubicBezTo>
                    <a:pt x="1064" y="1158"/>
                    <a:pt x="1027" y="1163"/>
                    <a:pt x="1060" y="1113"/>
                  </a:cubicBezTo>
                  <a:lnTo>
                    <a:pt x="1060" y="1113"/>
                  </a:lnTo>
                  <a:cubicBezTo>
                    <a:pt x="1049" y="1118"/>
                    <a:pt x="1042" y="1127"/>
                    <a:pt x="1037" y="1127"/>
                  </a:cubicBezTo>
                  <a:cubicBezTo>
                    <a:pt x="1035" y="1127"/>
                    <a:pt x="1033" y="1123"/>
                    <a:pt x="1033" y="1113"/>
                  </a:cubicBezTo>
                  <a:lnTo>
                    <a:pt x="1016" y="1113"/>
                  </a:lnTo>
                  <a:cubicBezTo>
                    <a:pt x="1016" y="1121"/>
                    <a:pt x="1007" y="1130"/>
                    <a:pt x="998" y="1139"/>
                  </a:cubicBezTo>
                  <a:cubicBezTo>
                    <a:pt x="963" y="1139"/>
                    <a:pt x="945" y="1104"/>
                    <a:pt x="919" y="1104"/>
                  </a:cubicBezTo>
                  <a:cubicBezTo>
                    <a:pt x="919" y="1086"/>
                    <a:pt x="945" y="1095"/>
                    <a:pt x="954" y="1086"/>
                  </a:cubicBezTo>
                  <a:lnTo>
                    <a:pt x="919" y="1077"/>
                  </a:lnTo>
                  <a:cubicBezTo>
                    <a:pt x="934" y="1067"/>
                    <a:pt x="940" y="1048"/>
                    <a:pt x="950" y="1037"/>
                  </a:cubicBezTo>
                  <a:lnTo>
                    <a:pt x="950" y="1037"/>
                  </a:lnTo>
                  <a:cubicBezTo>
                    <a:pt x="951" y="1036"/>
                    <a:pt x="952" y="1035"/>
                    <a:pt x="953" y="1034"/>
                  </a:cubicBezTo>
                  <a:lnTo>
                    <a:pt x="953" y="1034"/>
                  </a:lnTo>
                  <a:cubicBezTo>
                    <a:pt x="956" y="1031"/>
                    <a:pt x="961" y="1029"/>
                    <a:pt x="966" y="1029"/>
                  </a:cubicBezTo>
                  <a:cubicBezTo>
                    <a:pt x="970" y="1029"/>
                    <a:pt x="975" y="1030"/>
                    <a:pt x="980" y="1033"/>
                  </a:cubicBezTo>
                  <a:lnTo>
                    <a:pt x="963" y="1007"/>
                  </a:lnTo>
                  <a:cubicBezTo>
                    <a:pt x="972" y="980"/>
                    <a:pt x="963" y="954"/>
                    <a:pt x="945" y="945"/>
                  </a:cubicBezTo>
                  <a:cubicBezTo>
                    <a:pt x="945" y="936"/>
                    <a:pt x="892" y="936"/>
                    <a:pt x="919" y="936"/>
                  </a:cubicBezTo>
                  <a:lnTo>
                    <a:pt x="874" y="901"/>
                  </a:lnTo>
                  <a:lnTo>
                    <a:pt x="883" y="892"/>
                  </a:lnTo>
                  <a:cubicBezTo>
                    <a:pt x="866" y="848"/>
                    <a:pt x="786" y="830"/>
                    <a:pt x="804" y="751"/>
                  </a:cubicBezTo>
                  <a:cubicBezTo>
                    <a:pt x="795" y="742"/>
                    <a:pt x="777" y="733"/>
                    <a:pt x="769" y="698"/>
                  </a:cubicBezTo>
                  <a:lnTo>
                    <a:pt x="786" y="680"/>
                  </a:lnTo>
                  <a:cubicBezTo>
                    <a:pt x="770" y="672"/>
                    <a:pt x="776" y="617"/>
                    <a:pt x="756" y="617"/>
                  </a:cubicBezTo>
                  <a:cubicBezTo>
                    <a:pt x="754" y="617"/>
                    <a:pt x="753" y="618"/>
                    <a:pt x="751" y="618"/>
                  </a:cubicBezTo>
                  <a:cubicBezTo>
                    <a:pt x="777" y="583"/>
                    <a:pt x="786" y="592"/>
                    <a:pt x="777" y="583"/>
                  </a:cubicBezTo>
                  <a:cubicBezTo>
                    <a:pt x="769" y="583"/>
                    <a:pt x="760" y="583"/>
                    <a:pt x="760" y="574"/>
                  </a:cubicBezTo>
                  <a:lnTo>
                    <a:pt x="716" y="574"/>
                  </a:lnTo>
                  <a:cubicBezTo>
                    <a:pt x="716" y="574"/>
                    <a:pt x="698" y="565"/>
                    <a:pt x="680" y="547"/>
                  </a:cubicBezTo>
                  <a:lnTo>
                    <a:pt x="636" y="547"/>
                  </a:lnTo>
                  <a:cubicBezTo>
                    <a:pt x="610" y="539"/>
                    <a:pt x="618" y="530"/>
                    <a:pt x="618" y="521"/>
                  </a:cubicBezTo>
                  <a:cubicBezTo>
                    <a:pt x="627" y="521"/>
                    <a:pt x="645" y="512"/>
                    <a:pt x="636" y="503"/>
                  </a:cubicBezTo>
                  <a:lnTo>
                    <a:pt x="636" y="503"/>
                  </a:lnTo>
                  <a:cubicBezTo>
                    <a:pt x="654" y="512"/>
                    <a:pt x="654" y="512"/>
                    <a:pt x="645" y="512"/>
                  </a:cubicBezTo>
                  <a:cubicBezTo>
                    <a:pt x="656" y="514"/>
                    <a:pt x="663" y="515"/>
                    <a:pt x="667" y="515"/>
                  </a:cubicBezTo>
                  <a:cubicBezTo>
                    <a:pt x="679" y="515"/>
                    <a:pt x="663" y="506"/>
                    <a:pt x="636" y="486"/>
                  </a:cubicBezTo>
                  <a:cubicBezTo>
                    <a:pt x="616" y="472"/>
                    <a:pt x="585" y="453"/>
                    <a:pt x="592" y="453"/>
                  </a:cubicBezTo>
                  <a:lnTo>
                    <a:pt x="592" y="453"/>
                  </a:lnTo>
                  <a:cubicBezTo>
                    <a:pt x="594" y="453"/>
                    <a:pt x="599" y="455"/>
                    <a:pt x="610" y="459"/>
                  </a:cubicBezTo>
                  <a:cubicBezTo>
                    <a:pt x="601" y="450"/>
                    <a:pt x="592" y="441"/>
                    <a:pt x="592" y="441"/>
                  </a:cubicBezTo>
                  <a:lnTo>
                    <a:pt x="592" y="441"/>
                  </a:lnTo>
                  <a:cubicBezTo>
                    <a:pt x="592" y="441"/>
                    <a:pt x="601" y="442"/>
                    <a:pt x="610" y="450"/>
                  </a:cubicBezTo>
                  <a:lnTo>
                    <a:pt x="618" y="450"/>
                  </a:lnTo>
                  <a:cubicBezTo>
                    <a:pt x="618" y="450"/>
                    <a:pt x="618" y="450"/>
                    <a:pt x="610" y="441"/>
                  </a:cubicBezTo>
                  <a:lnTo>
                    <a:pt x="610" y="441"/>
                  </a:lnTo>
                  <a:lnTo>
                    <a:pt x="671" y="477"/>
                  </a:lnTo>
                  <a:cubicBezTo>
                    <a:pt x="675" y="478"/>
                    <a:pt x="677" y="479"/>
                    <a:pt x="678" y="479"/>
                  </a:cubicBezTo>
                  <a:cubicBezTo>
                    <a:pt x="684" y="479"/>
                    <a:pt x="640" y="456"/>
                    <a:pt x="610" y="433"/>
                  </a:cubicBezTo>
                  <a:cubicBezTo>
                    <a:pt x="601" y="424"/>
                    <a:pt x="592" y="415"/>
                    <a:pt x="583" y="406"/>
                  </a:cubicBezTo>
                  <a:lnTo>
                    <a:pt x="583" y="406"/>
                  </a:lnTo>
                  <a:cubicBezTo>
                    <a:pt x="611" y="423"/>
                    <a:pt x="621" y="429"/>
                    <a:pt x="625" y="429"/>
                  </a:cubicBezTo>
                  <a:cubicBezTo>
                    <a:pt x="627" y="429"/>
                    <a:pt x="627" y="427"/>
                    <a:pt x="627" y="424"/>
                  </a:cubicBezTo>
                  <a:cubicBezTo>
                    <a:pt x="624" y="424"/>
                    <a:pt x="623" y="423"/>
                    <a:pt x="625" y="423"/>
                  </a:cubicBezTo>
                  <a:lnTo>
                    <a:pt x="625" y="423"/>
                  </a:lnTo>
                  <a:cubicBezTo>
                    <a:pt x="627" y="423"/>
                    <a:pt x="639" y="427"/>
                    <a:pt x="663" y="450"/>
                  </a:cubicBezTo>
                  <a:cubicBezTo>
                    <a:pt x="639" y="419"/>
                    <a:pt x="664" y="422"/>
                    <a:pt x="633" y="380"/>
                  </a:cubicBezTo>
                  <a:lnTo>
                    <a:pt x="633" y="380"/>
                  </a:lnTo>
                  <a:cubicBezTo>
                    <a:pt x="639" y="381"/>
                    <a:pt x="644" y="382"/>
                    <a:pt x="647" y="382"/>
                  </a:cubicBezTo>
                  <a:cubicBezTo>
                    <a:pt x="652" y="382"/>
                    <a:pt x="654" y="380"/>
                    <a:pt x="654" y="371"/>
                  </a:cubicBezTo>
                  <a:lnTo>
                    <a:pt x="689" y="415"/>
                  </a:lnTo>
                  <a:cubicBezTo>
                    <a:pt x="680" y="397"/>
                    <a:pt x="671" y="380"/>
                    <a:pt x="671" y="353"/>
                  </a:cubicBezTo>
                  <a:lnTo>
                    <a:pt x="671" y="353"/>
                  </a:lnTo>
                  <a:cubicBezTo>
                    <a:pt x="707" y="389"/>
                    <a:pt x="716" y="397"/>
                    <a:pt x="724" y="433"/>
                  </a:cubicBezTo>
                  <a:cubicBezTo>
                    <a:pt x="724" y="406"/>
                    <a:pt x="724" y="406"/>
                    <a:pt x="733" y="397"/>
                  </a:cubicBezTo>
                  <a:cubicBezTo>
                    <a:pt x="733" y="389"/>
                    <a:pt x="733" y="389"/>
                    <a:pt x="742" y="362"/>
                  </a:cubicBezTo>
                  <a:lnTo>
                    <a:pt x="751" y="389"/>
                  </a:lnTo>
                  <a:cubicBezTo>
                    <a:pt x="758" y="389"/>
                    <a:pt x="759" y="366"/>
                    <a:pt x="769" y="366"/>
                  </a:cubicBezTo>
                  <a:cubicBezTo>
                    <a:pt x="771" y="366"/>
                    <a:pt x="774" y="367"/>
                    <a:pt x="777" y="371"/>
                  </a:cubicBezTo>
                  <a:cubicBezTo>
                    <a:pt x="795" y="406"/>
                    <a:pt x="804" y="406"/>
                    <a:pt x="866" y="406"/>
                  </a:cubicBezTo>
                  <a:cubicBezTo>
                    <a:pt x="910" y="406"/>
                    <a:pt x="963" y="406"/>
                    <a:pt x="1007" y="433"/>
                  </a:cubicBezTo>
                  <a:cubicBezTo>
                    <a:pt x="1002" y="409"/>
                    <a:pt x="1003" y="401"/>
                    <a:pt x="1007" y="401"/>
                  </a:cubicBezTo>
                  <a:cubicBezTo>
                    <a:pt x="1015" y="401"/>
                    <a:pt x="1033" y="428"/>
                    <a:pt x="1043" y="428"/>
                  </a:cubicBezTo>
                  <a:cubicBezTo>
                    <a:pt x="1048" y="428"/>
                    <a:pt x="1051" y="422"/>
                    <a:pt x="1051" y="406"/>
                  </a:cubicBezTo>
                  <a:cubicBezTo>
                    <a:pt x="1060" y="424"/>
                    <a:pt x="1069" y="441"/>
                    <a:pt x="1051" y="459"/>
                  </a:cubicBezTo>
                  <a:cubicBezTo>
                    <a:pt x="1061" y="453"/>
                    <a:pt x="1070" y="451"/>
                    <a:pt x="1079" y="451"/>
                  </a:cubicBezTo>
                  <a:cubicBezTo>
                    <a:pt x="1094" y="451"/>
                    <a:pt x="1106" y="457"/>
                    <a:pt x="1118" y="457"/>
                  </a:cubicBezTo>
                  <a:cubicBezTo>
                    <a:pt x="1129" y="457"/>
                    <a:pt x="1138" y="452"/>
                    <a:pt x="1148" y="433"/>
                  </a:cubicBezTo>
                  <a:lnTo>
                    <a:pt x="1148" y="433"/>
                  </a:lnTo>
                  <a:cubicBezTo>
                    <a:pt x="1157" y="450"/>
                    <a:pt x="1139" y="459"/>
                    <a:pt x="1148" y="477"/>
                  </a:cubicBezTo>
                  <a:cubicBezTo>
                    <a:pt x="1148" y="471"/>
                    <a:pt x="1153" y="464"/>
                    <a:pt x="1158" y="464"/>
                  </a:cubicBezTo>
                  <a:cubicBezTo>
                    <a:pt x="1161" y="464"/>
                    <a:pt x="1163" y="465"/>
                    <a:pt x="1166" y="468"/>
                  </a:cubicBezTo>
                  <a:cubicBezTo>
                    <a:pt x="1166" y="477"/>
                    <a:pt x="1157" y="486"/>
                    <a:pt x="1148" y="494"/>
                  </a:cubicBezTo>
                  <a:cubicBezTo>
                    <a:pt x="1192" y="494"/>
                    <a:pt x="1201" y="424"/>
                    <a:pt x="1201" y="371"/>
                  </a:cubicBezTo>
                  <a:cubicBezTo>
                    <a:pt x="1212" y="381"/>
                    <a:pt x="1219" y="386"/>
                    <a:pt x="1226" y="386"/>
                  </a:cubicBezTo>
                  <a:cubicBezTo>
                    <a:pt x="1236" y="386"/>
                    <a:pt x="1243" y="375"/>
                    <a:pt x="1254" y="353"/>
                  </a:cubicBezTo>
                  <a:lnTo>
                    <a:pt x="1254" y="353"/>
                  </a:lnTo>
                  <a:cubicBezTo>
                    <a:pt x="1263" y="371"/>
                    <a:pt x="1272"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7" y="383"/>
                    <a:pt x="1448" y="380"/>
                  </a:cubicBezTo>
                  <a:lnTo>
                    <a:pt x="1431" y="371"/>
                  </a:lnTo>
                  <a:cubicBezTo>
                    <a:pt x="1438" y="350"/>
                    <a:pt x="1445" y="344"/>
                    <a:pt x="1452" y="344"/>
                  </a:cubicBezTo>
                  <a:cubicBezTo>
                    <a:pt x="1462" y="344"/>
                    <a:pt x="1472" y="354"/>
                    <a:pt x="1485" y="354"/>
                  </a:cubicBezTo>
                  <a:cubicBezTo>
                    <a:pt x="1488" y="354"/>
                    <a:pt x="1490" y="354"/>
                    <a:pt x="1493" y="353"/>
                  </a:cubicBezTo>
                  <a:lnTo>
                    <a:pt x="1493" y="362"/>
                  </a:lnTo>
                  <a:cubicBezTo>
                    <a:pt x="1508" y="371"/>
                    <a:pt x="1517" y="374"/>
                    <a:pt x="1524" y="374"/>
                  </a:cubicBezTo>
                  <a:cubicBezTo>
                    <a:pt x="1534" y="374"/>
                    <a:pt x="1536" y="366"/>
                    <a:pt x="1544" y="366"/>
                  </a:cubicBezTo>
                  <a:cubicBezTo>
                    <a:pt x="1550" y="366"/>
                    <a:pt x="1560" y="371"/>
                    <a:pt x="1581" y="389"/>
                  </a:cubicBezTo>
                  <a:lnTo>
                    <a:pt x="1581" y="353"/>
                  </a:lnTo>
                  <a:cubicBezTo>
                    <a:pt x="1581" y="333"/>
                    <a:pt x="1584" y="326"/>
                    <a:pt x="1590" y="326"/>
                  </a:cubicBezTo>
                  <a:cubicBezTo>
                    <a:pt x="1604" y="326"/>
                    <a:pt x="1633" y="375"/>
                    <a:pt x="1658" y="375"/>
                  </a:cubicBezTo>
                  <a:cubicBezTo>
                    <a:pt x="1662" y="375"/>
                    <a:pt x="1666" y="374"/>
                    <a:pt x="1669" y="371"/>
                  </a:cubicBezTo>
                  <a:lnTo>
                    <a:pt x="1660" y="344"/>
                  </a:lnTo>
                  <a:cubicBezTo>
                    <a:pt x="1662" y="342"/>
                    <a:pt x="1664" y="341"/>
                    <a:pt x="1666" y="341"/>
                  </a:cubicBezTo>
                  <a:cubicBezTo>
                    <a:pt x="1684" y="341"/>
                    <a:pt x="1715" y="451"/>
                    <a:pt x="1731" y="459"/>
                  </a:cubicBezTo>
                  <a:cubicBezTo>
                    <a:pt x="1740" y="468"/>
                    <a:pt x="1722" y="468"/>
                    <a:pt x="1722" y="477"/>
                  </a:cubicBezTo>
                  <a:cubicBezTo>
                    <a:pt x="1733" y="485"/>
                    <a:pt x="1739" y="489"/>
                    <a:pt x="1743" y="489"/>
                  </a:cubicBezTo>
                  <a:cubicBezTo>
                    <a:pt x="1758" y="489"/>
                    <a:pt x="1731" y="429"/>
                    <a:pt x="1766" y="415"/>
                  </a:cubicBezTo>
                  <a:lnTo>
                    <a:pt x="1766" y="415"/>
                  </a:lnTo>
                  <a:cubicBezTo>
                    <a:pt x="1775" y="441"/>
                    <a:pt x="1757" y="486"/>
                    <a:pt x="1784" y="486"/>
                  </a:cubicBezTo>
                  <a:cubicBezTo>
                    <a:pt x="1785" y="487"/>
                    <a:pt x="1786" y="488"/>
                    <a:pt x="1787" y="488"/>
                  </a:cubicBezTo>
                  <a:cubicBezTo>
                    <a:pt x="1800" y="488"/>
                    <a:pt x="1837" y="439"/>
                    <a:pt x="1872" y="439"/>
                  </a:cubicBezTo>
                  <a:cubicBezTo>
                    <a:pt x="1881" y="439"/>
                    <a:pt x="1890" y="442"/>
                    <a:pt x="1899" y="450"/>
                  </a:cubicBezTo>
                  <a:cubicBezTo>
                    <a:pt x="1890" y="433"/>
                    <a:pt x="1881" y="415"/>
                    <a:pt x="1899" y="397"/>
                  </a:cubicBezTo>
                  <a:cubicBezTo>
                    <a:pt x="1918" y="397"/>
                    <a:pt x="1946" y="439"/>
                    <a:pt x="1970" y="439"/>
                  </a:cubicBezTo>
                  <a:cubicBezTo>
                    <a:pt x="1980" y="439"/>
                    <a:pt x="1988" y="432"/>
                    <a:pt x="1996" y="415"/>
                  </a:cubicBezTo>
                  <a:cubicBezTo>
                    <a:pt x="2005" y="415"/>
                    <a:pt x="2005" y="424"/>
                    <a:pt x="2005" y="433"/>
                  </a:cubicBezTo>
                  <a:cubicBezTo>
                    <a:pt x="2022" y="415"/>
                    <a:pt x="2075" y="406"/>
                    <a:pt x="2084" y="371"/>
                  </a:cubicBezTo>
                  <a:cubicBezTo>
                    <a:pt x="2089" y="404"/>
                    <a:pt x="2093" y="414"/>
                    <a:pt x="2101" y="414"/>
                  </a:cubicBezTo>
                  <a:cubicBezTo>
                    <a:pt x="2107" y="414"/>
                    <a:pt x="2116" y="406"/>
                    <a:pt x="2128" y="397"/>
                  </a:cubicBezTo>
                  <a:cubicBezTo>
                    <a:pt x="2136" y="390"/>
                    <a:pt x="2147" y="384"/>
                    <a:pt x="2155" y="384"/>
                  </a:cubicBezTo>
                  <a:cubicBezTo>
                    <a:pt x="2165" y="384"/>
                    <a:pt x="2170" y="394"/>
                    <a:pt x="2155" y="424"/>
                  </a:cubicBezTo>
                  <a:lnTo>
                    <a:pt x="2190" y="415"/>
                  </a:lnTo>
                  <a:lnTo>
                    <a:pt x="2181" y="433"/>
                  </a:lnTo>
                  <a:cubicBezTo>
                    <a:pt x="2190" y="433"/>
                    <a:pt x="2225" y="406"/>
                    <a:pt x="2261" y="380"/>
                  </a:cubicBezTo>
                  <a:lnTo>
                    <a:pt x="2261" y="380"/>
                  </a:lnTo>
                  <a:cubicBezTo>
                    <a:pt x="2261" y="389"/>
                    <a:pt x="2243" y="397"/>
                    <a:pt x="2234" y="406"/>
                  </a:cubicBezTo>
                  <a:cubicBezTo>
                    <a:pt x="2241" y="416"/>
                    <a:pt x="2244" y="421"/>
                    <a:pt x="2250" y="421"/>
                  </a:cubicBezTo>
                  <a:cubicBezTo>
                    <a:pt x="2262" y="421"/>
                    <a:pt x="2284" y="405"/>
                    <a:pt x="2358" y="371"/>
                  </a:cubicBezTo>
                  <a:lnTo>
                    <a:pt x="2358" y="371"/>
                  </a:lnTo>
                  <a:lnTo>
                    <a:pt x="2314" y="406"/>
                  </a:lnTo>
                  <a:cubicBezTo>
                    <a:pt x="2319" y="403"/>
                    <a:pt x="2322" y="401"/>
                    <a:pt x="2323" y="401"/>
                  </a:cubicBezTo>
                  <a:lnTo>
                    <a:pt x="2323" y="401"/>
                  </a:lnTo>
                  <a:cubicBezTo>
                    <a:pt x="2328" y="401"/>
                    <a:pt x="2308" y="426"/>
                    <a:pt x="2323" y="433"/>
                  </a:cubicBezTo>
                  <a:cubicBezTo>
                    <a:pt x="2314" y="441"/>
                    <a:pt x="2314" y="441"/>
                    <a:pt x="2331" y="441"/>
                  </a:cubicBezTo>
                  <a:cubicBezTo>
                    <a:pt x="2323" y="441"/>
                    <a:pt x="2314" y="450"/>
                    <a:pt x="2305" y="450"/>
                  </a:cubicBezTo>
                  <a:cubicBezTo>
                    <a:pt x="2331" y="450"/>
                    <a:pt x="2278" y="486"/>
                    <a:pt x="2252" y="503"/>
                  </a:cubicBezTo>
                  <a:cubicBezTo>
                    <a:pt x="2236" y="514"/>
                    <a:pt x="2226" y="522"/>
                    <a:pt x="2242" y="522"/>
                  </a:cubicBezTo>
                  <a:cubicBezTo>
                    <a:pt x="2252" y="522"/>
                    <a:pt x="2271" y="519"/>
                    <a:pt x="2305" y="512"/>
                  </a:cubicBezTo>
                  <a:cubicBezTo>
                    <a:pt x="2314" y="521"/>
                    <a:pt x="2323" y="530"/>
                    <a:pt x="2331" y="530"/>
                  </a:cubicBezTo>
                  <a:cubicBezTo>
                    <a:pt x="2349" y="512"/>
                    <a:pt x="2367" y="512"/>
                    <a:pt x="2384" y="512"/>
                  </a:cubicBezTo>
                  <a:cubicBezTo>
                    <a:pt x="2393" y="512"/>
                    <a:pt x="2402" y="514"/>
                    <a:pt x="2412" y="514"/>
                  </a:cubicBezTo>
                  <a:cubicBezTo>
                    <a:pt x="2422" y="514"/>
                    <a:pt x="2433" y="512"/>
                    <a:pt x="2446" y="503"/>
                  </a:cubicBezTo>
                  <a:lnTo>
                    <a:pt x="2446" y="503"/>
                  </a:lnTo>
                  <a:cubicBezTo>
                    <a:pt x="2439" y="518"/>
                    <a:pt x="2391" y="543"/>
                    <a:pt x="2374" y="543"/>
                  </a:cubicBezTo>
                  <a:cubicBezTo>
                    <a:pt x="2369" y="543"/>
                    <a:pt x="2367" y="542"/>
                    <a:pt x="2367" y="539"/>
                  </a:cubicBezTo>
                  <a:lnTo>
                    <a:pt x="2376" y="530"/>
                  </a:lnTo>
                  <a:lnTo>
                    <a:pt x="2376" y="530"/>
                  </a:lnTo>
                  <a:cubicBezTo>
                    <a:pt x="2303" y="538"/>
                    <a:pt x="2319" y="575"/>
                    <a:pt x="2282" y="575"/>
                  </a:cubicBezTo>
                  <a:cubicBezTo>
                    <a:pt x="2278" y="575"/>
                    <a:pt x="2274" y="575"/>
                    <a:pt x="2270" y="574"/>
                  </a:cubicBezTo>
                  <a:cubicBezTo>
                    <a:pt x="2261" y="592"/>
                    <a:pt x="2252" y="609"/>
                    <a:pt x="2243" y="618"/>
                  </a:cubicBezTo>
                  <a:cubicBezTo>
                    <a:pt x="2234" y="627"/>
                    <a:pt x="2225" y="627"/>
                    <a:pt x="2225" y="636"/>
                  </a:cubicBezTo>
                  <a:cubicBezTo>
                    <a:pt x="2217" y="636"/>
                    <a:pt x="2217" y="645"/>
                    <a:pt x="2217" y="645"/>
                  </a:cubicBezTo>
                  <a:lnTo>
                    <a:pt x="2199" y="662"/>
                  </a:lnTo>
                  <a:cubicBezTo>
                    <a:pt x="2164" y="706"/>
                    <a:pt x="2128" y="751"/>
                    <a:pt x="2102" y="795"/>
                  </a:cubicBezTo>
                  <a:lnTo>
                    <a:pt x="2155" y="812"/>
                  </a:lnTo>
                  <a:lnTo>
                    <a:pt x="2137" y="839"/>
                  </a:lnTo>
                  <a:cubicBezTo>
                    <a:pt x="2119" y="839"/>
                    <a:pt x="2093" y="830"/>
                    <a:pt x="2102" y="812"/>
                  </a:cubicBezTo>
                  <a:cubicBezTo>
                    <a:pt x="2100" y="812"/>
                    <a:pt x="2098" y="811"/>
                    <a:pt x="2097" y="811"/>
                  </a:cubicBezTo>
                  <a:cubicBezTo>
                    <a:pt x="2079" y="811"/>
                    <a:pt x="2102" y="857"/>
                    <a:pt x="2111" y="865"/>
                  </a:cubicBezTo>
                  <a:cubicBezTo>
                    <a:pt x="2103" y="871"/>
                    <a:pt x="2097" y="874"/>
                    <a:pt x="2092" y="874"/>
                  </a:cubicBezTo>
                  <a:cubicBezTo>
                    <a:pt x="2069" y="874"/>
                    <a:pt x="2066" y="828"/>
                    <a:pt x="2060" y="828"/>
                  </a:cubicBezTo>
                  <a:cubicBezTo>
                    <a:pt x="2059" y="828"/>
                    <a:pt x="2058" y="828"/>
                    <a:pt x="2058" y="830"/>
                  </a:cubicBezTo>
                  <a:lnTo>
                    <a:pt x="2049" y="848"/>
                  </a:lnTo>
                  <a:lnTo>
                    <a:pt x="2058" y="848"/>
                  </a:lnTo>
                  <a:cubicBezTo>
                    <a:pt x="2066" y="874"/>
                    <a:pt x="2093" y="892"/>
                    <a:pt x="2075" y="918"/>
                  </a:cubicBezTo>
                  <a:cubicBezTo>
                    <a:pt x="2070" y="920"/>
                    <a:pt x="2065" y="921"/>
                    <a:pt x="2061" y="921"/>
                  </a:cubicBezTo>
                  <a:cubicBezTo>
                    <a:pt x="2045" y="921"/>
                    <a:pt x="2038" y="909"/>
                    <a:pt x="2031" y="909"/>
                  </a:cubicBezTo>
                  <a:cubicBezTo>
                    <a:pt x="2031" y="909"/>
                    <a:pt x="2022" y="909"/>
                    <a:pt x="2022" y="918"/>
                  </a:cubicBezTo>
                  <a:lnTo>
                    <a:pt x="1996" y="962"/>
                  </a:lnTo>
                  <a:lnTo>
                    <a:pt x="2040" y="962"/>
                  </a:lnTo>
                  <a:cubicBezTo>
                    <a:pt x="2048" y="995"/>
                    <a:pt x="2026" y="1005"/>
                    <a:pt x="2064" y="1006"/>
                  </a:cubicBezTo>
                  <a:lnTo>
                    <a:pt x="2064" y="1006"/>
                  </a:lnTo>
                  <a:cubicBezTo>
                    <a:pt x="1992" y="1012"/>
                    <a:pt x="1959" y="1148"/>
                    <a:pt x="1934" y="1148"/>
                  </a:cubicBezTo>
                  <a:cubicBezTo>
                    <a:pt x="1943" y="1192"/>
                    <a:pt x="1934" y="1219"/>
                    <a:pt x="1908" y="1245"/>
                  </a:cubicBezTo>
                  <a:cubicBezTo>
                    <a:pt x="1925" y="1245"/>
                    <a:pt x="1969" y="1263"/>
                    <a:pt x="1943" y="1289"/>
                  </a:cubicBezTo>
                  <a:cubicBezTo>
                    <a:pt x="1922" y="1273"/>
                    <a:pt x="1907" y="1267"/>
                    <a:pt x="1896" y="1267"/>
                  </a:cubicBezTo>
                  <a:cubicBezTo>
                    <a:pt x="1870" y="1267"/>
                    <a:pt x="1862" y="1300"/>
                    <a:pt x="1822" y="1300"/>
                  </a:cubicBezTo>
                  <a:cubicBezTo>
                    <a:pt x="1819" y="1300"/>
                    <a:pt x="1816" y="1300"/>
                    <a:pt x="1813" y="1300"/>
                  </a:cubicBezTo>
                  <a:lnTo>
                    <a:pt x="1813" y="1300"/>
                  </a:lnTo>
                  <a:cubicBezTo>
                    <a:pt x="1841" y="1312"/>
                    <a:pt x="1782" y="1378"/>
                    <a:pt x="1846" y="1386"/>
                  </a:cubicBezTo>
                  <a:cubicBezTo>
                    <a:pt x="1842" y="1390"/>
                    <a:pt x="1839" y="1391"/>
                    <a:pt x="1835" y="1391"/>
                  </a:cubicBezTo>
                  <a:cubicBezTo>
                    <a:pt x="1821" y="1391"/>
                    <a:pt x="1805" y="1369"/>
                    <a:pt x="1784" y="1369"/>
                  </a:cubicBezTo>
                  <a:cubicBezTo>
                    <a:pt x="1784" y="1439"/>
                    <a:pt x="1696" y="1475"/>
                    <a:pt x="1669" y="1545"/>
                  </a:cubicBezTo>
                  <a:cubicBezTo>
                    <a:pt x="1678" y="1554"/>
                    <a:pt x="1704" y="1554"/>
                    <a:pt x="1713" y="1572"/>
                  </a:cubicBezTo>
                  <a:lnTo>
                    <a:pt x="1634" y="1572"/>
                  </a:lnTo>
                  <a:cubicBezTo>
                    <a:pt x="1634" y="1589"/>
                    <a:pt x="1696" y="1625"/>
                    <a:pt x="1643" y="1625"/>
                  </a:cubicBezTo>
                  <a:cubicBezTo>
                    <a:pt x="1651" y="1625"/>
                    <a:pt x="1669" y="1634"/>
                    <a:pt x="1669" y="1642"/>
                  </a:cubicBezTo>
                  <a:cubicBezTo>
                    <a:pt x="1537" y="1739"/>
                    <a:pt x="1563" y="1925"/>
                    <a:pt x="1387" y="1996"/>
                  </a:cubicBezTo>
                  <a:cubicBezTo>
                    <a:pt x="1422" y="1996"/>
                    <a:pt x="1413" y="2004"/>
                    <a:pt x="1404" y="2022"/>
                  </a:cubicBezTo>
                  <a:cubicBezTo>
                    <a:pt x="1406" y="2021"/>
                    <a:pt x="1407" y="2020"/>
                    <a:pt x="1409" y="2020"/>
                  </a:cubicBezTo>
                  <a:cubicBezTo>
                    <a:pt x="1418" y="2020"/>
                    <a:pt x="1433" y="2040"/>
                    <a:pt x="1448" y="2040"/>
                  </a:cubicBezTo>
                  <a:lnTo>
                    <a:pt x="1378" y="2075"/>
                  </a:lnTo>
                  <a:cubicBezTo>
                    <a:pt x="1413" y="2110"/>
                    <a:pt x="1342" y="2137"/>
                    <a:pt x="1387" y="2163"/>
                  </a:cubicBezTo>
                  <a:lnTo>
                    <a:pt x="1387" y="2146"/>
                  </a:lnTo>
                  <a:cubicBezTo>
                    <a:pt x="1422" y="2190"/>
                    <a:pt x="1510" y="2172"/>
                    <a:pt x="1572" y="2207"/>
                  </a:cubicBezTo>
                  <a:cubicBezTo>
                    <a:pt x="1528" y="2154"/>
                    <a:pt x="1687" y="2190"/>
                    <a:pt x="1634" y="2101"/>
                  </a:cubicBezTo>
                  <a:cubicBezTo>
                    <a:pt x="1651" y="2101"/>
                    <a:pt x="1651" y="2119"/>
                    <a:pt x="1669" y="2128"/>
                  </a:cubicBezTo>
                  <a:cubicBezTo>
                    <a:pt x="1651" y="2101"/>
                    <a:pt x="1651" y="2084"/>
                    <a:pt x="1678" y="2066"/>
                  </a:cubicBezTo>
                  <a:lnTo>
                    <a:pt x="1678" y="2075"/>
                  </a:lnTo>
                  <a:cubicBezTo>
                    <a:pt x="1713" y="2004"/>
                    <a:pt x="1757" y="1987"/>
                    <a:pt x="1819" y="1925"/>
                  </a:cubicBezTo>
                  <a:lnTo>
                    <a:pt x="1784" y="1916"/>
                  </a:lnTo>
                  <a:cubicBezTo>
                    <a:pt x="1793" y="1898"/>
                    <a:pt x="1810" y="1898"/>
                    <a:pt x="1819" y="1898"/>
                  </a:cubicBezTo>
                  <a:cubicBezTo>
                    <a:pt x="1812" y="1889"/>
                    <a:pt x="1806" y="1886"/>
                    <a:pt x="1802" y="1886"/>
                  </a:cubicBezTo>
                  <a:cubicBezTo>
                    <a:pt x="1790" y="1886"/>
                    <a:pt x="1785" y="1911"/>
                    <a:pt x="1770" y="1911"/>
                  </a:cubicBezTo>
                  <a:cubicBezTo>
                    <a:pt x="1765" y="1911"/>
                    <a:pt x="1758" y="1908"/>
                    <a:pt x="1749" y="1898"/>
                  </a:cubicBezTo>
                  <a:lnTo>
                    <a:pt x="1749" y="1898"/>
                  </a:lnTo>
                  <a:cubicBezTo>
                    <a:pt x="1751" y="1899"/>
                    <a:pt x="1754" y="1899"/>
                    <a:pt x="1757" y="1899"/>
                  </a:cubicBezTo>
                  <a:cubicBezTo>
                    <a:pt x="1820" y="1899"/>
                    <a:pt x="1822" y="1806"/>
                    <a:pt x="1878" y="1806"/>
                  </a:cubicBezTo>
                  <a:cubicBezTo>
                    <a:pt x="1884" y="1806"/>
                    <a:pt x="1891" y="1808"/>
                    <a:pt x="1899" y="1810"/>
                  </a:cubicBezTo>
                  <a:cubicBezTo>
                    <a:pt x="1908" y="1784"/>
                    <a:pt x="1855" y="1792"/>
                    <a:pt x="1872" y="1775"/>
                  </a:cubicBezTo>
                  <a:lnTo>
                    <a:pt x="1899" y="1775"/>
                  </a:lnTo>
                  <a:lnTo>
                    <a:pt x="1872" y="1757"/>
                  </a:lnTo>
                  <a:cubicBezTo>
                    <a:pt x="1880" y="1750"/>
                    <a:pt x="1889" y="1747"/>
                    <a:pt x="1898" y="1747"/>
                  </a:cubicBezTo>
                  <a:cubicBezTo>
                    <a:pt x="1911" y="1747"/>
                    <a:pt x="1924" y="1752"/>
                    <a:pt x="1934" y="1757"/>
                  </a:cubicBezTo>
                  <a:cubicBezTo>
                    <a:pt x="1925" y="1757"/>
                    <a:pt x="1934" y="1766"/>
                    <a:pt x="1925" y="1775"/>
                  </a:cubicBezTo>
                  <a:cubicBezTo>
                    <a:pt x="1959" y="1766"/>
                    <a:pt x="1952" y="1718"/>
                    <a:pt x="1967" y="1706"/>
                  </a:cubicBezTo>
                  <a:lnTo>
                    <a:pt x="1967" y="1706"/>
                  </a:lnTo>
                  <a:lnTo>
                    <a:pt x="1943" y="1722"/>
                  </a:lnTo>
                  <a:cubicBezTo>
                    <a:pt x="1961" y="1642"/>
                    <a:pt x="2040" y="1581"/>
                    <a:pt x="2031" y="1492"/>
                  </a:cubicBezTo>
                  <a:lnTo>
                    <a:pt x="2014" y="1483"/>
                  </a:lnTo>
                  <a:cubicBezTo>
                    <a:pt x="2022" y="1422"/>
                    <a:pt x="2058" y="1457"/>
                    <a:pt x="2075" y="1395"/>
                  </a:cubicBezTo>
                  <a:cubicBezTo>
                    <a:pt x="2066" y="1377"/>
                    <a:pt x="2075" y="1360"/>
                    <a:pt x="2084" y="1342"/>
                  </a:cubicBezTo>
                  <a:cubicBezTo>
                    <a:pt x="2089" y="1355"/>
                    <a:pt x="2100" y="1355"/>
                    <a:pt x="2111" y="1355"/>
                  </a:cubicBezTo>
                  <a:cubicBezTo>
                    <a:pt x="2122" y="1355"/>
                    <a:pt x="2133" y="1355"/>
                    <a:pt x="2137" y="1369"/>
                  </a:cubicBezTo>
                  <a:cubicBezTo>
                    <a:pt x="2137" y="1298"/>
                    <a:pt x="2128" y="1324"/>
                    <a:pt x="2102" y="1263"/>
                  </a:cubicBezTo>
                  <a:lnTo>
                    <a:pt x="2128" y="1263"/>
                  </a:lnTo>
                  <a:cubicBezTo>
                    <a:pt x="2111" y="1245"/>
                    <a:pt x="2102" y="1236"/>
                    <a:pt x="2111" y="1201"/>
                  </a:cubicBezTo>
                  <a:lnTo>
                    <a:pt x="2111" y="1201"/>
                  </a:lnTo>
                  <a:cubicBezTo>
                    <a:pt x="2119" y="1236"/>
                    <a:pt x="2155" y="1210"/>
                    <a:pt x="2172" y="1245"/>
                  </a:cubicBezTo>
                  <a:cubicBezTo>
                    <a:pt x="2245" y="1221"/>
                    <a:pt x="2178" y="1146"/>
                    <a:pt x="2239" y="1146"/>
                  </a:cubicBezTo>
                  <a:cubicBezTo>
                    <a:pt x="2245" y="1146"/>
                    <a:pt x="2252" y="1146"/>
                    <a:pt x="2261" y="1148"/>
                  </a:cubicBezTo>
                  <a:cubicBezTo>
                    <a:pt x="2247" y="1131"/>
                    <a:pt x="2235" y="1126"/>
                    <a:pt x="2226" y="1126"/>
                  </a:cubicBezTo>
                  <a:cubicBezTo>
                    <a:pt x="2203" y="1126"/>
                    <a:pt x="2193" y="1159"/>
                    <a:pt x="2191" y="1159"/>
                  </a:cubicBezTo>
                  <a:cubicBezTo>
                    <a:pt x="2190" y="1159"/>
                    <a:pt x="2190" y="1158"/>
                    <a:pt x="2190" y="1157"/>
                  </a:cubicBezTo>
                  <a:cubicBezTo>
                    <a:pt x="2155" y="1157"/>
                    <a:pt x="2155" y="1104"/>
                    <a:pt x="2164" y="1095"/>
                  </a:cubicBezTo>
                  <a:cubicBezTo>
                    <a:pt x="2168" y="1090"/>
                    <a:pt x="2177" y="1089"/>
                    <a:pt x="2188" y="1089"/>
                  </a:cubicBezTo>
                  <a:cubicBezTo>
                    <a:pt x="2199" y="1089"/>
                    <a:pt x="2213" y="1090"/>
                    <a:pt x="2227" y="1090"/>
                  </a:cubicBezTo>
                  <a:cubicBezTo>
                    <a:pt x="2254" y="1090"/>
                    <a:pt x="2283" y="1086"/>
                    <a:pt x="2296" y="1060"/>
                  </a:cubicBezTo>
                  <a:cubicBezTo>
                    <a:pt x="2296" y="1068"/>
                    <a:pt x="2296" y="1068"/>
                    <a:pt x="2296" y="1077"/>
                  </a:cubicBezTo>
                  <a:cubicBezTo>
                    <a:pt x="2323" y="1068"/>
                    <a:pt x="2287" y="1024"/>
                    <a:pt x="2331" y="1024"/>
                  </a:cubicBezTo>
                  <a:cubicBezTo>
                    <a:pt x="2296" y="989"/>
                    <a:pt x="2349" y="998"/>
                    <a:pt x="2296" y="962"/>
                  </a:cubicBezTo>
                  <a:lnTo>
                    <a:pt x="2287" y="1015"/>
                  </a:lnTo>
                  <a:cubicBezTo>
                    <a:pt x="2287" y="980"/>
                    <a:pt x="2243" y="927"/>
                    <a:pt x="2296" y="901"/>
                  </a:cubicBezTo>
                  <a:cubicBezTo>
                    <a:pt x="2305" y="909"/>
                    <a:pt x="2305" y="927"/>
                    <a:pt x="2314" y="945"/>
                  </a:cubicBezTo>
                  <a:cubicBezTo>
                    <a:pt x="2331" y="936"/>
                    <a:pt x="2314" y="918"/>
                    <a:pt x="2340" y="909"/>
                  </a:cubicBezTo>
                  <a:lnTo>
                    <a:pt x="2340" y="909"/>
                  </a:lnTo>
                  <a:cubicBezTo>
                    <a:pt x="2384" y="945"/>
                    <a:pt x="2314" y="971"/>
                    <a:pt x="2340" y="1015"/>
                  </a:cubicBezTo>
                  <a:cubicBezTo>
                    <a:pt x="2360" y="1015"/>
                    <a:pt x="2345" y="974"/>
                    <a:pt x="2360" y="974"/>
                  </a:cubicBezTo>
                  <a:cubicBezTo>
                    <a:pt x="2364" y="974"/>
                    <a:pt x="2372" y="978"/>
                    <a:pt x="2384" y="989"/>
                  </a:cubicBezTo>
                  <a:cubicBezTo>
                    <a:pt x="2323" y="936"/>
                    <a:pt x="2420" y="954"/>
                    <a:pt x="2384" y="892"/>
                  </a:cubicBezTo>
                  <a:lnTo>
                    <a:pt x="2384" y="892"/>
                  </a:lnTo>
                  <a:lnTo>
                    <a:pt x="2411" y="909"/>
                  </a:lnTo>
                  <a:cubicBezTo>
                    <a:pt x="2411" y="901"/>
                    <a:pt x="2402" y="883"/>
                    <a:pt x="2402" y="874"/>
                  </a:cubicBezTo>
                  <a:lnTo>
                    <a:pt x="2402" y="874"/>
                  </a:lnTo>
                  <a:lnTo>
                    <a:pt x="2437" y="909"/>
                  </a:lnTo>
                  <a:cubicBezTo>
                    <a:pt x="2420" y="865"/>
                    <a:pt x="2490" y="883"/>
                    <a:pt x="2490" y="848"/>
                  </a:cubicBezTo>
                  <a:lnTo>
                    <a:pt x="2490" y="848"/>
                  </a:lnTo>
                  <a:cubicBezTo>
                    <a:pt x="2482" y="864"/>
                    <a:pt x="2475" y="869"/>
                    <a:pt x="2468" y="869"/>
                  </a:cubicBezTo>
                  <a:cubicBezTo>
                    <a:pt x="2453" y="869"/>
                    <a:pt x="2439" y="847"/>
                    <a:pt x="2418" y="847"/>
                  </a:cubicBezTo>
                  <a:cubicBezTo>
                    <a:pt x="2416" y="847"/>
                    <a:pt x="2413" y="847"/>
                    <a:pt x="2411" y="848"/>
                  </a:cubicBezTo>
                  <a:cubicBezTo>
                    <a:pt x="2411" y="817"/>
                    <a:pt x="2424" y="808"/>
                    <a:pt x="2440" y="808"/>
                  </a:cubicBezTo>
                  <a:cubicBezTo>
                    <a:pt x="2447" y="808"/>
                    <a:pt x="2456" y="810"/>
                    <a:pt x="2464" y="812"/>
                  </a:cubicBezTo>
                  <a:cubicBezTo>
                    <a:pt x="2481" y="812"/>
                    <a:pt x="2490" y="812"/>
                    <a:pt x="2508" y="804"/>
                  </a:cubicBezTo>
                  <a:cubicBezTo>
                    <a:pt x="2523" y="796"/>
                    <a:pt x="2539" y="781"/>
                    <a:pt x="2548" y="760"/>
                  </a:cubicBezTo>
                  <a:lnTo>
                    <a:pt x="2548" y="760"/>
                  </a:lnTo>
                  <a:cubicBezTo>
                    <a:pt x="2541" y="771"/>
                    <a:pt x="2523" y="783"/>
                    <a:pt x="2511" y="783"/>
                  </a:cubicBezTo>
                  <a:cubicBezTo>
                    <a:pt x="2504" y="783"/>
                    <a:pt x="2499" y="779"/>
                    <a:pt x="2499" y="768"/>
                  </a:cubicBezTo>
                  <a:cubicBezTo>
                    <a:pt x="2517" y="751"/>
                    <a:pt x="2543" y="724"/>
                    <a:pt x="2570" y="715"/>
                  </a:cubicBezTo>
                  <a:cubicBezTo>
                    <a:pt x="2586" y="686"/>
                    <a:pt x="2586" y="678"/>
                    <a:pt x="2578" y="678"/>
                  </a:cubicBezTo>
                  <a:cubicBezTo>
                    <a:pt x="2570" y="678"/>
                    <a:pt x="2551" y="690"/>
                    <a:pt x="2538" y="690"/>
                  </a:cubicBezTo>
                  <a:cubicBezTo>
                    <a:pt x="2532" y="690"/>
                    <a:pt x="2527" y="687"/>
                    <a:pt x="2526"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14" y="512"/>
                  </a:lnTo>
                  <a:lnTo>
                    <a:pt x="2667" y="512"/>
                  </a:lnTo>
                  <a:cubicBezTo>
                    <a:pt x="2649" y="477"/>
                    <a:pt x="2667" y="459"/>
                    <a:pt x="2711" y="415"/>
                  </a:cubicBezTo>
                  <a:lnTo>
                    <a:pt x="2711" y="415"/>
                  </a:lnTo>
                  <a:cubicBezTo>
                    <a:pt x="2693" y="422"/>
                    <a:pt x="2674" y="427"/>
                    <a:pt x="2661" y="427"/>
                  </a:cubicBezTo>
                  <a:cubicBezTo>
                    <a:pt x="2641" y="427"/>
                    <a:pt x="2630" y="418"/>
                    <a:pt x="2640" y="397"/>
                  </a:cubicBezTo>
                  <a:cubicBezTo>
                    <a:pt x="2685" y="371"/>
                    <a:pt x="2685" y="397"/>
                    <a:pt x="2702" y="353"/>
                  </a:cubicBezTo>
                  <a:cubicBezTo>
                    <a:pt x="2729" y="353"/>
                    <a:pt x="2764" y="353"/>
                    <a:pt x="2702" y="389"/>
                  </a:cubicBezTo>
                  <a:cubicBezTo>
                    <a:pt x="2714" y="389"/>
                    <a:pt x="2722" y="392"/>
                    <a:pt x="2728" y="392"/>
                  </a:cubicBezTo>
                  <a:cubicBezTo>
                    <a:pt x="2732" y="392"/>
                    <a:pt x="2735" y="391"/>
                    <a:pt x="2738" y="389"/>
                  </a:cubicBezTo>
                  <a:cubicBezTo>
                    <a:pt x="2791" y="353"/>
                    <a:pt x="2791" y="318"/>
                    <a:pt x="2799" y="291"/>
                  </a:cubicBezTo>
                  <a:lnTo>
                    <a:pt x="2799" y="291"/>
                  </a:lnTo>
                  <a:cubicBezTo>
                    <a:pt x="2791" y="300"/>
                    <a:pt x="2782" y="318"/>
                    <a:pt x="2773" y="318"/>
                  </a:cubicBezTo>
                  <a:cubicBezTo>
                    <a:pt x="2764" y="300"/>
                    <a:pt x="2755" y="291"/>
                    <a:pt x="2746" y="274"/>
                  </a:cubicBezTo>
                  <a:cubicBezTo>
                    <a:pt x="2773" y="256"/>
                    <a:pt x="2782" y="256"/>
                    <a:pt x="2791" y="256"/>
                  </a:cubicBezTo>
                  <a:cubicBezTo>
                    <a:pt x="2799" y="247"/>
                    <a:pt x="2782" y="247"/>
                    <a:pt x="2782" y="230"/>
                  </a:cubicBezTo>
                  <a:cubicBezTo>
                    <a:pt x="2812" y="217"/>
                    <a:pt x="2847" y="201"/>
                    <a:pt x="2866" y="201"/>
                  </a:cubicBezTo>
                  <a:cubicBezTo>
                    <a:pt x="2874" y="201"/>
                    <a:pt x="2879" y="204"/>
                    <a:pt x="2879" y="212"/>
                  </a:cubicBezTo>
                  <a:cubicBezTo>
                    <a:pt x="2879" y="194"/>
                    <a:pt x="2879" y="177"/>
                    <a:pt x="2870" y="159"/>
                  </a:cubicBezTo>
                  <a:cubicBezTo>
                    <a:pt x="2896" y="141"/>
                    <a:pt x="2958" y="88"/>
                    <a:pt x="2967" y="88"/>
                  </a:cubicBezTo>
                  <a:cubicBezTo>
                    <a:pt x="2985" y="71"/>
                    <a:pt x="2985" y="53"/>
                    <a:pt x="2985" y="44"/>
                  </a:cubicBezTo>
                  <a:lnTo>
                    <a:pt x="2985" y="44"/>
                  </a:lnTo>
                  <a:cubicBezTo>
                    <a:pt x="2928" y="58"/>
                    <a:pt x="2847" y="84"/>
                    <a:pt x="2809" y="84"/>
                  </a:cubicBezTo>
                  <a:cubicBezTo>
                    <a:pt x="2801" y="84"/>
                    <a:pt x="2794" y="83"/>
                    <a:pt x="2791" y="79"/>
                  </a:cubicBezTo>
                  <a:cubicBezTo>
                    <a:pt x="2773" y="79"/>
                    <a:pt x="2764" y="88"/>
                    <a:pt x="2738" y="97"/>
                  </a:cubicBezTo>
                  <a:cubicBezTo>
                    <a:pt x="2708" y="91"/>
                    <a:pt x="2690" y="73"/>
                    <a:pt x="2646" y="73"/>
                  </a:cubicBezTo>
                  <a:cubicBezTo>
                    <a:pt x="2625" y="73"/>
                    <a:pt x="2598" y="77"/>
                    <a:pt x="2561" y="88"/>
                  </a:cubicBezTo>
                  <a:cubicBezTo>
                    <a:pt x="2561" y="71"/>
                    <a:pt x="2561" y="53"/>
                    <a:pt x="2561" y="35"/>
                  </a:cubicBezTo>
                  <a:cubicBezTo>
                    <a:pt x="2526" y="44"/>
                    <a:pt x="2526" y="62"/>
                    <a:pt x="2526" y="79"/>
                  </a:cubicBezTo>
                  <a:cubicBezTo>
                    <a:pt x="2517" y="97"/>
                    <a:pt x="2499" y="115"/>
                    <a:pt x="2446" y="124"/>
                  </a:cubicBezTo>
                  <a:cubicBezTo>
                    <a:pt x="2437" y="126"/>
                    <a:pt x="2431" y="127"/>
                    <a:pt x="2427" y="127"/>
                  </a:cubicBezTo>
                  <a:cubicBezTo>
                    <a:pt x="2396" y="127"/>
                    <a:pt x="2462" y="77"/>
                    <a:pt x="2446" y="62"/>
                  </a:cubicBezTo>
                  <a:lnTo>
                    <a:pt x="2446" y="62"/>
                  </a:lnTo>
                  <a:cubicBezTo>
                    <a:pt x="2420" y="79"/>
                    <a:pt x="2384" y="97"/>
                    <a:pt x="2349" y="106"/>
                  </a:cubicBezTo>
                  <a:cubicBezTo>
                    <a:pt x="2336" y="115"/>
                    <a:pt x="2323" y="119"/>
                    <a:pt x="2309" y="119"/>
                  </a:cubicBezTo>
                  <a:cubicBezTo>
                    <a:pt x="2296" y="119"/>
                    <a:pt x="2283" y="115"/>
                    <a:pt x="2270" y="106"/>
                  </a:cubicBezTo>
                  <a:cubicBezTo>
                    <a:pt x="2283" y="102"/>
                    <a:pt x="2294" y="102"/>
                    <a:pt x="2304" y="102"/>
                  </a:cubicBezTo>
                  <a:cubicBezTo>
                    <a:pt x="2314" y="102"/>
                    <a:pt x="2323" y="102"/>
                    <a:pt x="2331" y="97"/>
                  </a:cubicBezTo>
                  <a:cubicBezTo>
                    <a:pt x="2323" y="88"/>
                    <a:pt x="2314" y="79"/>
                    <a:pt x="2296" y="71"/>
                  </a:cubicBezTo>
                  <a:cubicBezTo>
                    <a:pt x="2376" y="26"/>
                    <a:pt x="2420" y="44"/>
                    <a:pt x="2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29"/>
            <p:cNvSpPr/>
            <p:nvPr/>
          </p:nvSpPr>
          <p:spPr>
            <a:xfrm>
              <a:off x="708225" y="-97967"/>
              <a:ext cx="135" cy="2926"/>
            </a:xfrm>
            <a:custGeom>
              <a:rect b="b" l="l" r="r" t="t"/>
              <a:pathLst>
                <a:path extrusionOk="0" h="19" w="1">
                  <a:moveTo>
                    <a:pt x="0" y="1"/>
                  </a:moveTo>
                  <a:cubicBezTo>
                    <a:pt x="0" y="10"/>
                    <a:pt x="0" y="19"/>
                    <a:pt x="0" y="19"/>
                  </a:cubicBezTo>
                  <a:cubicBezTo>
                    <a:pt x="0" y="19"/>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29"/>
            <p:cNvSpPr/>
            <p:nvPr/>
          </p:nvSpPr>
          <p:spPr>
            <a:xfrm>
              <a:off x="916312" y="-111520"/>
              <a:ext cx="1355" cy="1540"/>
            </a:xfrm>
            <a:custGeom>
              <a:rect b="b" l="l" r="r" t="t"/>
              <a:pathLst>
                <a:path extrusionOk="0" h="10" w="10">
                  <a:moveTo>
                    <a:pt x="9" y="1"/>
                  </a:moveTo>
                  <a:lnTo>
                    <a:pt x="1" y="9"/>
                  </a:lnTo>
                  <a:cubicBezTo>
                    <a:pt x="9" y="9"/>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9"/>
            <p:cNvSpPr/>
            <p:nvPr/>
          </p:nvSpPr>
          <p:spPr>
            <a:xfrm>
              <a:off x="586163" y="-28511"/>
              <a:ext cx="1355" cy="4158"/>
            </a:xfrm>
            <a:custGeom>
              <a:rect b="b" l="l" r="r" t="t"/>
              <a:pathLst>
                <a:path extrusionOk="0" h="27" w="10">
                  <a:moveTo>
                    <a:pt x="9" y="0"/>
                  </a:moveTo>
                  <a:cubicBezTo>
                    <a:pt x="1" y="0"/>
                    <a:pt x="1" y="9"/>
                    <a:pt x="1" y="27"/>
                  </a:cubicBezTo>
                  <a:cubicBezTo>
                    <a:pt x="1"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9"/>
            <p:cNvSpPr/>
            <p:nvPr/>
          </p:nvSpPr>
          <p:spPr>
            <a:xfrm>
              <a:off x="684246" y="57116"/>
              <a:ext cx="2574" cy="4312"/>
            </a:xfrm>
            <a:custGeom>
              <a:rect b="b" l="l" r="r" t="t"/>
              <a:pathLst>
                <a:path extrusionOk="0" h="28" w="19">
                  <a:moveTo>
                    <a:pt x="1" y="1"/>
                  </a:moveTo>
                  <a:cubicBezTo>
                    <a:pt x="9" y="9"/>
                    <a:pt x="1" y="18"/>
                    <a:pt x="1" y="27"/>
                  </a:cubicBezTo>
                  <a:cubicBezTo>
                    <a:pt x="7" y="21"/>
                    <a:pt x="9" y="15"/>
                    <a:pt x="12" y="15"/>
                  </a:cubicBezTo>
                  <a:cubicBezTo>
                    <a:pt x="14" y="15"/>
                    <a:pt x="16" y="16"/>
                    <a:pt x="18"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9"/>
            <p:cNvSpPr/>
            <p:nvPr/>
          </p:nvSpPr>
          <p:spPr>
            <a:xfrm>
              <a:off x="674627" y="102701"/>
              <a:ext cx="3793" cy="3542"/>
            </a:xfrm>
            <a:custGeom>
              <a:rect b="b" l="l" r="r" t="t"/>
              <a:pathLst>
                <a:path extrusionOk="0" h="23" w="28">
                  <a:moveTo>
                    <a:pt x="11" y="0"/>
                  </a:moveTo>
                  <a:cubicBezTo>
                    <a:pt x="5" y="0"/>
                    <a:pt x="1" y="5"/>
                    <a:pt x="1" y="14"/>
                  </a:cubicBezTo>
                  <a:cubicBezTo>
                    <a:pt x="10" y="14"/>
                    <a:pt x="10" y="22"/>
                    <a:pt x="10" y="22"/>
                  </a:cubicBezTo>
                  <a:lnTo>
                    <a:pt x="27" y="14"/>
                  </a:lnTo>
                  <a:cubicBezTo>
                    <a:pt x="23" y="5"/>
                    <a:pt x="16"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9"/>
            <p:cNvSpPr/>
            <p:nvPr/>
          </p:nvSpPr>
          <p:spPr>
            <a:xfrm>
              <a:off x="671105" y="72054"/>
              <a:ext cx="8535" cy="5544"/>
            </a:xfrm>
            <a:custGeom>
              <a:rect b="b" l="l" r="r" t="t"/>
              <a:pathLst>
                <a:path extrusionOk="0" h="36" w="63">
                  <a:moveTo>
                    <a:pt x="18" y="1"/>
                  </a:moveTo>
                  <a:lnTo>
                    <a:pt x="18" y="1"/>
                  </a:lnTo>
                  <a:cubicBezTo>
                    <a:pt x="0" y="18"/>
                    <a:pt x="18" y="18"/>
                    <a:pt x="27" y="36"/>
                  </a:cubicBezTo>
                  <a:cubicBezTo>
                    <a:pt x="62" y="18"/>
                    <a:pt x="45"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9"/>
            <p:cNvSpPr/>
            <p:nvPr/>
          </p:nvSpPr>
          <p:spPr>
            <a:xfrm>
              <a:off x="674627" y="77598"/>
              <a:ext cx="3793" cy="2772"/>
            </a:xfrm>
            <a:custGeom>
              <a:rect b="b" l="l" r="r" t="t"/>
              <a:pathLst>
                <a:path extrusionOk="0" h="18" w="28">
                  <a:moveTo>
                    <a:pt x="1" y="0"/>
                  </a:moveTo>
                  <a:cubicBezTo>
                    <a:pt x="10" y="9"/>
                    <a:pt x="10" y="9"/>
                    <a:pt x="10" y="18"/>
                  </a:cubicBezTo>
                  <a:cubicBezTo>
                    <a:pt x="27" y="9"/>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9"/>
            <p:cNvSpPr/>
            <p:nvPr/>
          </p:nvSpPr>
          <p:spPr>
            <a:xfrm>
              <a:off x="668937" y="39559"/>
              <a:ext cx="9212" cy="3080"/>
            </a:xfrm>
            <a:custGeom>
              <a:rect b="b" l="l" r="r" t="t"/>
              <a:pathLst>
                <a:path extrusionOk="0" h="20" w="68">
                  <a:moveTo>
                    <a:pt x="28" y="1"/>
                  </a:moveTo>
                  <a:cubicBezTo>
                    <a:pt x="13" y="1"/>
                    <a:pt x="0" y="5"/>
                    <a:pt x="16" y="17"/>
                  </a:cubicBezTo>
                  <a:cubicBezTo>
                    <a:pt x="16" y="19"/>
                    <a:pt x="17" y="19"/>
                    <a:pt x="19" y="19"/>
                  </a:cubicBezTo>
                  <a:cubicBezTo>
                    <a:pt x="24" y="19"/>
                    <a:pt x="37" y="11"/>
                    <a:pt x="42" y="11"/>
                  </a:cubicBezTo>
                  <a:cubicBezTo>
                    <a:pt x="45" y="11"/>
                    <a:pt x="45" y="13"/>
                    <a:pt x="43" y="17"/>
                  </a:cubicBezTo>
                  <a:cubicBezTo>
                    <a:pt x="67" y="8"/>
                    <a:pt x="46"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9"/>
            <p:cNvSpPr/>
            <p:nvPr/>
          </p:nvSpPr>
          <p:spPr>
            <a:xfrm>
              <a:off x="662706" y="77444"/>
              <a:ext cx="4877" cy="4312"/>
            </a:xfrm>
            <a:custGeom>
              <a:rect b="b" l="l" r="r" t="t"/>
              <a:pathLst>
                <a:path extrusionOk="0" h="28" w="36">
                  <a:moveTo>
                    <a:pt x="36" y="1"/>
                  </a:moveTo>
                  <a:lnTo>
                    <a:pt x="1" y="10"/>
                  </a:lnTo>
                  <a:lnTo>
                    <a:pt x="9" y="27"/>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29"/>
            <p:cNvSpPr/>
            <p:nvPr/>
          </p:nvSpPr>
          <p:spPr>
            <a:xfrm>
              <a:off x="657964" y="60966"/>
              <a:ext cx="2439" cy="4466"/>
            </a:xfrm>
            <a:custGeom>
              <a:rect b="b" l="l" r="r" t="t"/>
              <a:pathLst>
                <a:path extrusionOk="0" h="29" w="18">
                  <a:moveTo>
                    <a:pt x="4" y="0"/>
                  </a:moveTo>
                  <a:cubicBezTo>
                    <a:pt x="3" y="0"/>
                    <a:pt x="2" y="1"/>
                    <a:pt x="0" y="2"/>
                  </a:cubicBezTo>
                  <a:lnTo>
                    <a:pt x="0" y="29"/>
                  </a:lnTo>
                  <a:lnTo>
                    <a:pt x="18" y="29"/>
                  </a:lnTo>
                  <a:cubicBezTo>
                    <a:pt x="10" y="21"/>
                    <a:pt x="9"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29"/>
            <p:cNvSpPr/>
            <p:nvPr/>
          </p:nvSpPr>
          <p:spPr>
            <a:xfrm>
              <a:off x="660267" y="65278"/>
              <a:ext cx="2574" cy="2926"/>
            </a:xfrm>
            <a:custGeom>
              <a:rect b="b" l="l" r="r" t="t"/>
              <a:pathLst>
                <a:path extrusionOk="0" h="19" w="19">
                  <a:moveTo>
                    <a:pt x="1" y="1"/>
                  </a:moveTo>
                  <a:lnTo>
                    <a:pt x="1" y="1"/>
                  </a:lnTo>
                  <a:cubicBezTo>
                    <a:pt x="1" y="9"/>
                    <a:pt x="10" y="18"/>
                    <a:pt x="19" y="18"/>
                  </a:cubicBezTo>
                  <a:cubicBezTo>
                    <a:pt x="10" y="18"/>
                    <a:pt x="1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29"/>
            <p:cNvSpPr/>
            <p:nvPr/>
          </p:nvSpPr>
          <p:spPr>
            <a:xfrm>
              <a:off x="659183" y="72054"/>
              <a:ext cx="1219" cy="5544"/>
            </a:xfrm>
            <a:custGeom>
              <a:rect b="b" l="l" r="r" t="t"/>
              <a:pathLst>
                <a:path extrusionOk="0" h="36" w="9">
                  <a:moveTo>
                    <a:pt x="0" y="1"/>
                  </a:moveTo>
                  <a:lnTo>
                    <a:pt x="0" y="36"/>
                  </a:lnTo>
                  <a:lnTo>
                    <a:pt x="9" y="2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9"/>
            <p:cNvSpPr/>
            <p:nvPr/>
          </p:nvSpPr>
          <p:spPr>
            <a:xfrm>
              <a:off x="632766" y="19076"/>
              <a:ext cx="6232" cy="3850"/>
            </a:xfrm>
            <a:custGeom>
              <a:rect b="b" l="l" r="r" t="t"/>
              <a:pathLst>
                <a:path extrusionOk="0" h="25" w="46">
                  <a:moveTo>
                    <a:pt x="19" y="0"/>
                  </a:moveTo>
                  <a:cubicBezTo>
                    <a:pt x="10" y="0"/>
                    <a:pt x="1" y="18"/>
                    <a:pt x="19" y="18"/>
                  </a:cubicBezTo>
                  <a:cubicBezTo>
                    <a:pt x="23" y="22"/>
                    <a:pt x="27" y="25"/>
                    <a:pt x="32" y="25"/>
                  </a:cubicBezTo>
                  <a:cubicBezTo>
                    <a:pt x="36" y="25"/>
                    <a:pt x="41" y="22"/>
                    <a:pt x="45" y="18"/>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9"/>
            <p:cNvSpPr/>
            <p:nvPr/>
          </p:nvSpPr>
          <p:spPr>
            <a:xfrm>
              <a:off x="629244" y="38019"/>
              <a:ext cx="6096" cy="4312"/>
            </a:xfrm>
            <a:custGeom>
              <a:rect b="b" l="l" r="r" t="t"/>
              <a:pathLst>
                <a:path extrusionOk="0" h="28" w="45">
                  <a:moveTo>
                    <a:pt x="45" y="1"/>
                  </a:moveTo>
                  <a:lnTo>
                    <a:pt x="0" y="19"/>
                  </a:lnTo>
                  <a:lnTo>
                    <a:pt x="27" y="27"/>
                  </a:lnTo>
                  <a:cubicBezTo>
                    <a:pt x="27" y="10"/>
                    <a:pt x="36"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9"/>
            <p:cNvSpPr/>
            <p:nvPr/>
          </p:nvSpPr>
          <p:spPr>
            <a:xfrm>
              <a:off x="619896" y="30473"/>
              <a:ext cx="6367" cy="3234"/>
            </a:xfrm>
            <a:custGeom>
              <a:rect b="b" l="l" r="r" t="t"/>
              <a:pathLst>
                <a:path extrusionOk="0" h="21" w="47">
                  <a:moveTo>
                    <a:pt x="11" y="0"/>
                  </a:moveTo>
                  <a:cubicBezTo>
                    <a:pt x="4" y="0"/>
                    <a:pt x="0" y="3"/>
                    <a:pt x="8" y="15"/>
                  </a:cubicBezTo>
                  <a:cubicBezTo>
                    <a:pt x="18" y="15"/>
                    <a:pt x="31" y="20"/>
                    <a:pt x="38" y="20"/>
                  </a:cubicBezTo>
                  <a:cubicBezTo>
                    <a:pt x="44" y="20"/>
                    <a:pt x="47" y="17"/>
                    <a:pt x="43" y="6"/>
                  </a:cubicBezTo>
                  <a:cubicBezTo>
                    <a:pt x="38" y="6"/>
                    <a:pt x="21"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9"/>
            <p:cNvSpPr/>
            <p:nvPr/>
          </p:nvSpPr>
          <p:spPr>
            <a:xfrm>
              <a:off x="601743" y="-34055"/>
              <a:ext cx="12057" cy="1540"/>
            </a:xfrm>
            <a:custGeom>
              <a:rect b="b" l="l" r="r" t="t"/>
              <a:pathLst>
                <a:path extrusionOk="0" h="10" w="89">
                  <a:moveTo>
                    <a:pt x="0" y="1"/>
                  </a:moveTo>
                  <a:lnTo>
                    <a:pt x="9" y="10"/>
                  </a:lnTo>
                  <a:lnTo>
                    <a:pt x="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9"/>
            <p:cNvSpPr/>
            <p:nvPr/>
          </p:nvSpPr>
          <p:spPr>
            <a:xfrm>
              <a:off x="542676" y="-109210"/>
              <a:ext cx="18560" cy="8778"/>
            </a:xfrm>
            <a:custGeom>
              <a:rect b="b" l="l" r="r" t="t"/>
              <a:pathLst>
                <a:path extrusionOk="0" h="57" w="137">
                  <a:moveTo>
                    <a:pt x="25" y="0"/>
                  </a:moveTo>
                  <a:cubicBezTo>
                    <a:pt x="0" y="0"/>
                    <a:pt x="61" y="28"/>
                    <a:pt x="49" y="28"/>
                  </a:cubicBezTo>
                  <a:cubicBezTo>
                    <a:pt x="45" y="28"/>
                    <a:pt x="37" y="26"/>
                    <a:pt x="21" y="21"/>
                  </a:cubicBezTo>
                  <a:lnTo>
                    <a:pt x="21" y="21"/>
                  </a:lnTo>
                  <a:cubicBezTo>
                    <a:pt x="39" y="39"/>
                    <a:pt x="92" y="47"/>
                    <a:pt x="101" y="56"/>
                  </a:cubicBezTo>
                  <a:cubicBezTo>
                    <a:pt x="101" y="39"/>
                    <a:pt x="136" y="47"/>
                    <a:pt x="48" y="3"/>
                  </a:cubicBezTo>
                  <a:cubicBezTo>
                    <a:pt x="36" y="1"/>
                    <a:pt x="29" y="0"/>
                    <a:pt x="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9"/>
            <p:cNvSpPr/>
            <p:nvPr/>
          </p:nvSpPr>
          <p:spPr>
            <a:xfrm>
              <a:off x="556223" y="-100585"/>
              <a:ext cx="1355" cy="1540"/>
            </a:xfrm>
            <a:custGeom>
              <a:rect b="b" l="l" r="r" t="t"/>
              <a:pathLst>
                <a:path extrusionOk="0" h="10" w="10">
                  <a:moveTo>
                    <a:pt x="1" y="0"/>
                  </a:moveTo>
                  <a:cubicBezTo>
                    <a:pt x="1" y="9"/>
                    <a:pt x="1" y="9"/>
                    <a:pt x="1" y="9"/>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9"/>
            <p:cNvSpPr/>
            <p:nvPr/>
          </p:nvSpPr>
          <p:spPr>
            <a:xfrm>
              <a:off x="714186" y="201264"/>
              <a:ext cx="4877" cy="1540"/>
            </a:xfrm>
            <a:custGeom>
              <a:rect b="b" l="l" r="r" t="t"/>
              <a:pathLst>
                <a:path extrusionOk="0" h="10" w="36">
                  <a:moveTo>
                    <a:pt x="27" y="0"/>
                  </a:moveTo>
                  <a:lnTo>
                    <a:pt x="0" y="9"/>
                  </a:lnTo>
                  <a:lnTo>
                    <a:pt x="36" y="9"/>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9"/>
            <p:cNvSpPr/>
            <p:nvPr/>
          </p:nvSpPr>
          <p:spPr>
            <a:xfrm>
              <a:off x="715405" y="208040"/>
              <a:ext cx="6096" cy="4312"/>
            </a:xfrm>
            <a:custGeom>
              <a:rect b="b" l="l" r="r" t="t"/>
              <a:pathLst>
                <a:path extrusionOk="0" h="28" w="45">
                  <a:moveTo>
                    <a:pt x="0" y="1"/>
                  </a:moveTo>
                  <a:lnTo>
                    <a:pt x="35" y="27"/>
                  </a:lnTo>
                  <a:cubicBezTo>
                    <a:pt x="35" y="27"/>
                    <a:pt x="35" y="18"/>
                    <a:pt x="44" y="18"/>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9"/>
            <p:cNvSpPr/>
            <p:nvPr/>
          </p:nvSpPr>
          <p:spPr>
            <a:xfrm>
              <a:off x="775149" y="-118296"/>
              <a:ext cx="3793" cy="4158"/>
            </a:xfrm>
            <a:custGeom>
              <a:rect b="b" l="l" r="r" t="t"/>
              <a:pathLst>
                <a:path extrusionOk="0" h="27" w="28">
                  <a:moveTo>
                    <a:pt x="9" y="0"/>
                  </a:moveTo>
                  <a:lnTo>
                    <a:pt x="1" y="9"/>
                  </a:lnTo>
                  <a:cubicBezTo>
                    <a:pt x="9" y="27"/>
                    <a:pt x="9" y="27"/>
                    <a:pt x="27" y="27"/>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9"/>
            <p:cNvSpPr/>
            <p:nvPr/>
          </p:nvSpPr>
          <p:spPr>
            <a:xfrm>
              <a:off x="817010" y="-112906"/>
              <a:ext cx="1355" cy="6930"/>
            </a:xfrm>
            <a:custGeom>
              <a:rect b="b" l="l" r="r" t="t"/>
              <a:pathLst>
                <a:path extrusionOk="0" h="45" w="10">
                  <a:moveTo>
                    <a:pt x="1" y="1"/>
                  </a:moveTo>
                  <a:lnTo>
                    <a:pt x="1" y="1"/>
                  </a:lnTo>
                  <a:lnTo>
                    <a:pt x="9"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9"/>
            <p:cNvSpPr/>
            <p:nvPr/>
          </p:nvSpPr>
          <p:spPr>
            <a:xfrm>
              <a:off x="872012" y="-121068"/>
              <a:ext cx="9754" cy="3850"/>
            </a:xfrm>
            <a:custGeom>
              <a:rect b="b" l="l" r="r" t="t"/>
              <a:pathLst>
                <a:path extrusionOk="0" h="25" w="72">
                  <a:moveTo>
                    <a:pt x="1" y="1"/>
                  </a:moveTo>
                  <a:cubicBezTo>
                    <a:pt x="7" y="4"/>
                    <a:pt x="14" y="5"/>
                    <a:pt x="23" y="5"/>
                  </a:cubicBezTo>
                  <a:lnTo>
                    <a:pt x="23" y="5"/>
                  </a:lnTo>
                  <a:cubicBezTo>
                    <a:pt x="17" y="2"/>
                    <a:pt x="10" y="1"/>
                    <a:pt x="1" y="1"/>
                  </a:cubicBezTo>
                  <a:close/>
                  <a:moveTo>
                    <a:pt x="71" y="1"/>
                  </a:moveTo>
                  <a:cubicBezTo>
                    <a:pt x="60" y="1"/>
                    <a:pt x="40" y="5"/>
                    <a:pt x="23" y="5"/>
                  </a:cubicBezTo>
                  <a:cubicBezTo>
                    <a:pt x="23" y="5"/>
                    <a:pt x="23" y="5"/>
                    <a:pt x="23" y="5"/>
                  </a:cubicBezTo>
                  <a:lnTo>
                    <a:pt x="23" y="5"/>
                  </a:lnTo>
                  <a:cubicBezTo>
                    <a:pt x="39" y="11"/>
                    <a:pt x="42" y="24"/>
                    <a:pt x="49" y="24"/>
                  </a:cubicBezTo>
                  <a:cubicBezTo>
                    <a:pt x="54" y="24"/>
                    <a:pt x="60" y="18"/>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29"/>
            <p:cNvSpPr/>
            <p:nvPr/>
          </p:nvSpPr>
          <p:spPr>
            <a:xfrm>
              <a:off x="1118438" y="-78871"/>
              <a:ext cx="306439" cy="302004"/>
            </a:xfrm>
            <a:custGeom>
              <a:rect b="b" l="l" r="r" t="t"/>
              <a:pathLst>
                <a:path extrusionOk="0" h="1961" w="2262">
                  <a:moveTo>
                    <a:pt x="1" y="1"/>
                  </a:moveTo>
                  <a:lnTo>
                    <a:pt x="1131" y="1961"/>
                  </a:lnTo>
                  <a:lnTo>
                    <a:pt x="22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29"/>
            <p:cNvSpPr/>
            <p:nvPr/>
          </p:nvSpPr>
          <p:spPr>
            <a:xfrm>
              <a:off x="1291032" y="205730"/>
              <a:ext cx="5825" cy="2926"/>
            </a:xfrm>
            <a:custGeom>
              <a:rect b="b" l="l" r="r" t="t"/>
              <a:pathLst>
                <a:path extrusionOk="0" h="19" w="43">
                  <a:moveTo>
                    <a:pt x="28" y="1"/>
                  </a:moveTo>
                  <a:cubicBezTo>
                    <a:pt x="14" y="1"/>
                    <a:pt x="0" y="16"/>
                    <a:pt x="7" y="16"/>
                  </a:cubicBezTo>
                  <a:cubicBezTo>
                    <a:pt x="7" y="17"/>
                    <a:pt x="8" y="18"/>
                    <a:pt x="10" y="18"/>
                  </a:cubicBezTo>
                  <a:cubicBezTo>
                    <a:pt x="17" y="18"/>
                    <a:pt x="35" y="7"/>
                    <a:pt x="42" y="7"/>
                  </a:cubicBezTo>
                  <a:cubicBezTo>
                    <a:pt x="38" y="2"/>
                    <a:pt x="33"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9"/>
            <p:cNvSpPr/>
            <p:nvPr/>
          </p:nvSpPr>
          <p:spPr>
            <a:xfrm>
              <a:off x="1269220" y="190330"/>
              <a:ext cx="4877" cy="1540"/>
            </a:xfrm>
            <a:custGeom>
              <a:rect b="b" l="l" r="r" t="t"/>
              <a:pathLst>
                <a:path extrusionOk="0" h="10" w="36">
                  <a:moveTo>
                    <a:pt x="0" y="1"/>
                  </a:moveTo>
                  <a:lnTo>
                    <a:pt x="27" y="10"/>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9"/>
            <p:cNvSpPr/>
            <p:nvPr/>
          </p:nvSpPr>
          <p:spPr>
            <a:xfrm>
              <a:off x="1257299" y="170001"/>
              <a:ext cx="14360" cy="13706"/>
            </a:xfrm>
            <a:custGeom>
              <a:rect b="b" l="l" r="r" t="t"/>
              <a:pathLst>
                <a:path extrusionOk="0" h="89" w="106">
                  <a:moveTo>
                    <a:pt x="35" y="0"/>
                  </a:moveTo>
                  <a:lnTo>
                    <a:pt x="35" y="0"/>
                  </a:lnTo>
                  <a:cubicBezTo>
                    <a:pt x="0" y="45"/>
                    <a:pt x="71" y="45"/>
                    <a:pt x="71" y="80"/>
                  </a:cubicBezTo>
                  <a:lnTo>
                    <a:pt x="62" y="89"/>
                  </a:lnTo>
                  <a:lnTo>
                    <a:pt x="106" y="80"/>
                  </a:lnTo>
                  <a:cubicBezTo>
                    <a:pt x="80" y="53"/>
                    <a:pt x="35" y="36"/>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9"/>
            <p:cNvSpPr/>
            <p:nvPr/>
          </p:nvSpPr>
          <p:spPr>
            <a:xfrm>
              <a:off x="1268001" y="150904"/>
              <a:ext cx="2574" cy="2926"/>
            </a:xfrm>
            <a:custGeom>
              <a:rect b="b" l="l" r="r" t="t"/>
              <a:pathLst>
                <a:path extrusionOk="0" h="19" w="19">
                  <a:moveTo>
                    <a:pt x="2" y="6"/>
                  </a:moveTo>
                  <a:cubicBezTo>
                    <a:pt x="1" y="6"/>
                    <a:pt x="2" y="7"/>
                    <a:pt x="5" y="7"/>
                  </a:cubicBezTo>
                  <a:lnTo>
                    <a:pt x="5" y="7"/>
                  </a:lnTo>
                  <a:cubicBezTo>
                    <a:pt x="3" y="6"/>
                    <a:pt x="2" y="6"/>
                    <a:pt x="2" y="6"/>
                  </a:cubicBezTo>
                  <a:close/>
                  <a:moveTo>
                    <a:pt x="18" y="1"/>
                  </a:moveTo>
                  <a:cubicBezTo>
                    <a:pt x="13" y="6"/>
                    <a:pt x="8" y="7"/>
                    <a:pt x="5" y="7"/>
                  </a:cubicBezTo>
                  <a:cubicBezTo>
                    <a:pt x="5" y="7"/>
                    <a:pt x="5" y="7"/>
                    <a:pt x="5" y="7"/>
                  </a:cubicBezTo>
                  <a:lnTo>
                    <a:pt x="5" y="7"/>
                  </a:lnTo>
                  <a:cubicBezTo>
                    <a:pt x="8" y="9"/>
                    <a:pt x="12" y="12"/>
                    <a:pt x="18" y="18"/>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9"/>
            <p:cNvSpPr/>
            <p:nvPr/>
          </p:nvSpPr>
          <p:spPr>
            <a:xfrm>
              <a:off x="1270440" y="152752"/>
              <a:ext cx="1084" cy="1386"/>
            </a:xfrm>
            <a:custGeom>
              <a:rect b="b" l="l" r="r" t="t"/>
              <a:pathLst>
                <a:path extrusionOk="0" h="9" w="8">
                  <a:moveTo>
                    <a:pt x="5" y="0"/>
                  </a:moveTo>
                  <a:cubicBezTo>
                    <a:pt x="4" y="0"/>
                    <a:pt x="2" y="2"/>
                    <a:pt x="0" y="6"/>
                  </a:cubicBezTo>
                  <a:cubicBezTo>
                    <a:pt x="1" y="8"/>
                    <a:pt x="3" y="8"/>
                    <a:pt x="4" y="8"/>
                  </a:cubicBezTo>
                  <a:cubicBezTo>
                    <a:pt x="7" y="8"/>
                    <a:pt x="8"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9"/>
            <p:cNvSpPr/>
            <p:nvPr/>
          </p:nvSpPr>
          <p:spPr>
            <a:xfrm>
              <a:off x="1264479" y="139970"/>
              <a:ext cx="4877" cy="5698"/>
            </a:xfrm>
            <a:custGeom>
              <a:rect b="b" l="l" r="r" t="t"/>
              <a:pathLst>
                <a:path extrusionOk="0" h="37" w="36">
                  <a:moveTo>
                    <a:pt x="19" y="1"/>
                  </a:moveTo>
                  <a:cubicBezTo>
                    <a:pt x="11" y="1"/>
                    <a:pt x="6" y="11"/>
                    <a:pt x="0" y="28"/>
                  </a:cubicBezTo>
                  <a:lnTo>
                    <a:pt x="27" y="36"/>
                  </a:lnTo>
                  <a:cubicBezTo>
                    <a:pt x="35" y="28"/>
                    <a:pt x="27" y="10"/>
                    <a:pt x="35" y="10"/>
                  </a:cubicBezTo>
                  <a:cubicBezTo>
                    <a:pt x="29" y="4"/>
                    <a:pt x="24"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9"/>
            <p:cNvSpPr/>
            <p:nvPr/>
          </p:nvSpPr>
          <p:spPr>
            <a:xfrm>
              <a:off x="1258383" y="144128"/>
              <a:ext cx="2574" cy="1540"/>
            </a:xfrm>
            <a:custGeom>
              <a:rect b="b" l="l" r="r" t="t"/>
              <a:pathLst>
                <a:path extrusionOk="0" h="10" w="19">
                  <a:moveTo>
                    <a:pt x="1" y="1"/>
                  </a:moveTo>
                  <a:lnTo>
                    <a:pt x="10" y="9"/>
                  </a:lnTo>
                  <a:cubicBezTo>
                    <a:pt x="19" y="1"/>
                    <a:pt x="1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9"/>
            <p:cNvSpPr/>
            <p:nvPr/>
          </p:nvSpPr>
          <p:spPr>
            <a:xfrm>
              <a:off x="1258518" y="145514"/>
              <a:ext cx="4877" cy="1540"/>
            </a:xfrm>
            <a:custGeom>
              <a:rect b="b" l="l" r="r" t="t"/>
              <a:pathLst>
                <a:path extrusionOk="0" h="10" w="36">
                  <a:moveTo>
                    <a:pt x="9" y="0"/>
                  </a:moveTo>
                  <a:cubicBezTo>
                    <a:pt x="9" y="0"/>
                    <a:pt x="1" y="4"/>
                    <a:pt x="6" y="4"/>
                  </a:cubicBezTo>
                  <a:cubicBezTo>
                    <a:pt x="8" y="4"/>
                    <a:pt x="11" y="4"/>
                    <a:pt x="16" y="3"/>
                  </a:cubicBezTo>
                  <a:lnTo>
                    <a:pt x="16" y="3"/>
                  </a:lnTo>
                  <a:lnTo>
                    <a:pt x="20" y="4"/>
                  </a:lnTo>
                  <a:lnTo>
                    <a:pt x="20" y="4"/>
                  </a:lnTo>
                  <a:cubicBezTo>
                    <a:pt x="21" y="3"/>
                    <a:pt x="23" y="2"/>
                    <a:pt x="26" y="0"/>
                  </a:cubicBezTo>
                  <a:lnTo>
                    <a:pt x="26" y="0"/>
                  </a:lnTo>
                  <a:cubicBezTo>
                    <a:pt x="22" y="2"/>
                    <a:pt x="19" y="2"/>
                    <a:pt x="16" y="3"/>
                  </a:cubicBezTo>
                  <a:lnTo>
                    <a:pt x="16" y="3"/>
                  </a:lnTo>
                  <a:lnTo>
                    <a:pt x="9" y="0"/>
                  </a:lnTo>
                  <a:close/>
                  <a:moveTo>
                    <a:pt x="20" y="4"/>
                  </a:moveTo>
                  <a:cubicBezTo>
                    <a:pt x="15" y="9"/>
                    <a:pt x="28" y="9"/>
                    <a:pt x="35" y="9"/>
                  </a:cubicBezTo>
                  <a:lnTo>
                    <a:pt x="20"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29"/>
            <p:cNvSpPr/>
            <p:nvPr/>
          </p:nvSpPr>
          <p:spPr>
            <a:xfrm>
              <a:off x="1259602" y="149518"/>
              <a:ext cx="6232" cy="6006"/>
            </a:xfrm>
            <a:custGeom>
              <a:rect b="b" l="l" r="r" t="t"/>
              <a:pathLst>
                <a:path extrusionOk="0" h="39" w="46">
                  <a:moveTo>
                    <a:pt x="27" y="1"/>
                  </a:moveTo>
                  <a:cubicBezTo>
                    <a:pt x="27" y="15"/>
                    <a:pt x="27" y="30"/>
                    <a:pt x="13" y="30"/>
                  </a:cubicBezTo>
                  <a:cubicBezTo>
                    <a:pt x="10" y="30"/>
                    <a:pt x="6" y="29"/>
                    <a:pt x="1" y="27"/>
                  </a:cubicBezTo>
                  <a:lnTo>
                    <a:pt x="1" y="27"/>
                  </a:lnTo>
                  <a:cubicBezTo>
                    <a:pt x="8" y="35"/>
                    <a:pt x="16" y="38"/>
                    <a:pt x="23" y="38"/>
                  </a:cubicBezTo>
                  <a:cubicBezTo>
                    <a:pt x="38" y="38"/>
                    <a:pt x="46" y="2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29"/>
            <p:cNvSpPr/>
            <p:nvPr/>
          </p:nvSpPr>
          <p:spPr>
            <a:xfrm>
              <a:off x="1254860" y="173851"/>
              <a:ext cx="2574" cy="4466"/>
            </a:xfrm>
            <a:custGeom>
              <a:rect b="b" l="l" r="r" t="t"/>
              <a:pathLst>
                <a:path extrusionOk="0" h="29" w="19">
                  <a:moveTo>
                    <a:pt x="6" y="0"/>
                  </a:moveTo>
                  <a:cubicBezTo>
                    <a:pt x="5" y="0"/>
                    <a:pt x="3" y="1"/>
                    <a:pt x="0" y="2"/>
                  </a:cubicBezTo>
                  <a:lnTo>
                    <a:pt x="0" y="20"/>
                  </a:lnTo>
                  <a:lnTo>
                    <a:pt x="18" y="28"/>
                  </a:lnTo>
                  <a:cubicBezTo>
                    <a:pt x="10" y="21"/>
                    <a:pt x="16"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29"/>
            <p:cNvSpPr/>
            <p:nvPr/>
          </p:nvSpPr>
          <p:spPr>
            <a:xfrm>
              <a:off x="1253641" y="123800"/>
              <a:ext cx="4877" cy="5544"/>
            </a:xfrm>
            <a:custGeom>
              <a:rect b="b" l="l" r="r" t="t"/>
              <a:pathLst>
                <a:path extrusionOk="0" h="36" w="36">
                  <a:moveTo>
                    <a:pt x="36" y="0"/>
                  </a:moveTo>
                  <a:cubicBezTo>
                    <a:pt x="29" y="4"/>
                    <a:pt x="26" y="9"/>
                    <a:pt x="24" y="14"/>
                  </a:cubicBezTo>
                  <a:lnTo>
                    <a:pt x="24" y="14"/>
                  </a:lnTo>
                  <a:cubicBezTo>
                    <a:pt x="29" y="9"/>
                    <a:pt x="32" y="4"/>
                    <a:pt x="36" y="0"/>
                  </a:cubicBezTo>
                  <a:close/>
                  <a:moveTo>
                    <a:pt x="24" y="14"/>
                  </a:moveTo>
                  <a:cubicBezTo>
                    <a:pt x="18" y="22"/>
                    <a:pt x="11" y="30"/>
                    <a:pt x="1" y="36"/>
                  </a:cubicBezTo>
                  <a:lnTo>
                    <a:pt x="18" y="36"/>
                  </a:lnTo>
                  <a:cubicBezTo>
                    <a:pt x="23" y="30"/>
                    <a:pt x="22" y="22"/>
                    <a:pt x="24"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9"/>
            <p:cNvSpPr/>
            <p:nvPr/>
          </p:nvSpPr>
          <p:spPr>
            <a:xfrm>
              <a:off x="1250119" y="126418"/>
              <a:ext cx="3658" cy="3080"/>
            </a:xfrm>
            <a:custGeom>
              <a:rect b="b" l="l" r="r" t="t"/>
              <a:pathLst>
                <a:path extrusionOk="0" h="20" w="27">
                  <a:moveTo>
                    <a:pt x="0" y="1"/>
                  </a:moveTo>
                  <a:lnTo>
                    <a:pt x="0" y="1"/>
                  </a:lnTo>
                  <a:cubicBezTo>
                    <a:pt x="5" y="17"/>
                    <a:pt x="11" y="20"/>
                    <a:pt x="16" y="20"/>
                  </a:cubicBezTo>
                  <a:cubicBezTo>
                    <a:pt x="19" y="20"/>
                    <a:pt x="23" y="19"/>
                    <a:pt x="27" y="19"/>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9"/>
            <p:cNvSpPr/>
            <p:nvPr/>
          </p:nvSpPr>
          <p:spPr>
            <a:xfrm>
              <a:off x="1251202" y="146900"/>
              <a:ext cx="7316" cy="4158"/>
            </a:xfrm>
            <a:custGeom>
              <a:rect b="b" l="l" r="r" t="t"/>
              <a:pathLst>
                <a:path extrusionOk="0" h="27" w="54">
                  <a:moveTo>
                    <a:pt x="1" y="0"/>
                  </a:moveTo>
                  <a:lnTo>
                    <a:pt x="1" y="9"/>
                  </a:lnTo>
                  <a:lnTo>
                    <a:pt x="54" y="2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9"/>
            <p:cNvSpPr/>
            <p:nvPr/>
          </p:nvSpPr>
          <p:spPr>
            <a:xfrm>
              <a:off x="1250119" y="111479"/>
              <a:ext cx="6096" cy="154"/>
            </a:xfrm>
            <a:custGeom>
              <a:rect b="b" l="l" r="r" t="t"/>
              <a:pathLst>
                <a:path extrusionOk="0" h="1" w="45">
                  <a:moveTo>
                    <a:pt x="18" y="1"/>
                  </a:moveTo>
                  <a:lnTo>
                    <a:pt x="44"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9"/>
            <p:cNvSpPr/>
            <p:nvPr/>
          </p:nvSpPr>
          <p:spPr>
            <a:xfrm>
              <a:off x="1246461" y="97927"/>
              <a:ext cx="7316" cy="6930"/>
            </a:xfrm>
            <a:custGeom>
              <a:rect b="b" l="l" r="r" t="t"/>
              <a:pathLst>
                <a:path extrusionOk="0" h="45" w="54">
                  <a:moveTo>
                    <a:pt x="1" y="0"/>
                  </a:moveTo>
                  <a:cubicBezTo>
                    <a:pt x="9" y="0"/>
                    <a:pt x="18" y="18"/>
                    <a:pt x="9" y="45"/>
                  </a:cubicBezTo>
                  <a:cubicBezTo>
                    <a:pt x="32" y="37"/>
                    <a:pt x="35" y="16"/>
                    <a:pt x="47" y="16"/>
                  </a:cubicBezTo>
                  <a:cubicBezTo>
                    <a:pt x="49" y="16"/>
                    <a:pt x="51" y="17"/>
                    <a:pt x="54" y="18"/>
                  </a:cubicBezTo>
                  <a:cubicBezTo>
                    <a:pt x="45" y="0"/>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9"/>
            <p:cNvSpPr/>
            <p:nvPr/>
          </p:nvSpPr>
          <p:spPr>
            <a:xfrm>
              <a:off x="1241719" y="96541"/>
              <a:ext cx="4877" cy="154"/>
            </a:xfrm>
            <a:custGeom>
              <a:rect b="b" l="l" r="r" t="t"/>
              <a:pathLst>
                <a:path extrusionOk="0" h="1" w="36">
                  <a:moveTo>
                    <a:pt x="0" y="1"/>
                  </a:moveTo>
                  <a:cubicBezTo>
                    <a:pt x="9" y="1"/>
                    <a:pt x="18" y="1"/>
                    <a:pt x="36" y="1"/>
                  </a:cubicBezTo>
                  <a:cubicBezTo>
                    <a:pt x="27"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9"/>
            <p:cNvSpPr/>
            <p:nvPr/>
          </p:nvSpPr>
          <p:spPr>
            <a:xfrm>
              <a:off x="1247680" y="115637"/>
              <a:ext cx="2574" cy="5544"/>
            </a:xfrm>
            <a:custGeom>
              <a:rect b="b" l="l" r="r" t="t"/>
              <a:pathLst>
                <a:path extrusionOk="0" h="36" w="19">
                  <a:moveTo>
                    <a:pt x="18" y="0"/>
                  </a:moveTo>
                  <a:lnTo>
                    <a:pt x="0" y="27"/>
                  </a:lnTo>
                  <a:cubicBezTo>
                    <a:pt x="0" y="27"/>
                    <a:pt x="0" y="36"/>
                    <a:pt x="0" y="36"/>
                  </a:cubicBezTo>
                  <a:cubicBezTo>
                    <a:pt x="9"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9"/>
            <p:cNvSpPr/>
            <p:nvPr/>
          </p:nvSpPr>
          <p:spPr>
            <a:xfrm>
              <a:off x="1246461" y="117023"/>
              <a:ext cx="1355" cy="2772"/>
            </a:xfrm>
            <a:custGeom>
              <a:rect b="b" l="l" r="r" t="t"/>
              <a:pathLst>
                <a:path extrusionOk="0" h="18" w="10">
                  <a:moveTo>
                    <a:pt x="9" y="18"/>
                  </a:moveTo>
                  <a:lnTo>
                    <a:pt x="9" y="18"/>
                  </a:lnTo>
                  <a:cubicBezTo>
                    <a:pt x="1" y="9"/>
                    <a:pt x="1" y="0"/>
                    <a:pt x="1" y="0"/>
                  </a:cubicBezTo>
                  <a:cubicBezTo>
                    <a:pt x="1" y="0"/>
                    <a:pt x="1" y="9"/>
                    <a:pt x="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9"/>
            <p:cNvSpPr/>
            <p:nvPr/>
          </p:nvSpPr>
          <p:spPr>
            <a:xfrm>
              <a:off x="1247680" y="121027"/>
              <a:ext cx="135" cy="154"/>
            </a:xfrm>
            <a:custGeom>
              <a:rect b="b" l="l" r="r" t="t"/>
              <a:pathLst>
                <a:path extrusionOk="0" h="1" w="1">
                  <a:moveTo>
                    <a:pt x="0" y="1"/>
                  </a:moveTo>
                  <a:lnTo>
                    <a:pt x="0" y="1"/>
                  </a:lnTo>
                  <a:cubicBezTo>
                    <a:pt x="0" y="1"/>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9"/>
            <p:cNvSpPr/>
            <p:nvPr/>
          </p:nvSpPr>
          <p:spPr>
            <a:xfrm>
              <a:off x="1241719" y="136736"/>
              <a:ext cx="8535" cy="3542"/>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9"/>
            <p:cNvSpPr/>
            <p:nvPr/>
          </p:nvSpPr>
          <p:spPr>
            <a:xfrm>
              <a:off x="1244022" y="126418"/>
              <a:ext cx="5012" cy="4312"/>
            </a:xfrm>
            <a:custGeom>
              <a:rect b="b" l="l" r="r" t="t"/>
              <a:pathLst>
                <a:path extrusionOk="0" h="28" w="37">
                  <a:moveTo>
                    <a:pt x="1" y="1"/>
                  </a:moveTo>
                  <a:lnTo>
                    <a:pt x="10" y="27"/>
                  </a:lnTo>
                  <a:cubicBezTo>
                    <a:pt x="19" y="19"/>
                    <a:pt x="27"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9"/>
            <p:cNvSpPr/>
            <p:nvPr/>
          </p:nvSpPr>
          <p:spPr>
            <a:xfrm>
              <a:off x="1241719" y="125186"/>
              <a:ext cx="2439" cy="1386"/>
            </a:xfrm>
            <a:custGeom>
              <a:rect b="b" l="l" r="r" t="t"/>
              <a:pathLst>
                <a:path extrusionOk="0" h="9" w="18">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9"/>
            <p:cNvSpPr/>
            <p:nvPr/>
          </p:nvSpPr>
          <p:spPr>
            <a:xfrm>
              <a:off x="1236842" y="100699"/>
              <a:ext cx="6232" cy="6930"/>
            </a:xfrm>
            <a:custGeom>
              <a:rect b="b" l="l" r="r" t="t"/>
              <a:pathLst>
                <a:path extrusionOk="0" h="45" w="46">
                  <a:moveTo>
                    <a:pt x="1" y="0"/>
                  </a:moveTo>
                  <a:cubicBezTo>
                    <a:pt x="1" y="18"/>
                    <a:pt x="10" y="35"/>
                    <a:pt x="10" y="44"/>
                  </a:cubicBezTo>
                  <a:cubicBezTo>
                    <a:pt x="27" y="44"/>
                    <a:pt x="45" y="35"/>
                    <a:pt x="36" y="27"/>
                  </a:cubicBezTo>
                  <a:cubicBezTo>
                    <a:pt x="19" y="27"/>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9"/>
            <p:cNvSpPr/>
            <p:nvPr/>
          </p:nvSpPr>
          <p:spPr>
            <a:xfrm>
              <a:off x="1242939" y="111479"/>
              <a:ext cx="1219" cy="1540"/>
            </a:xfrm>
            <a:custGeom>
              <a:rect b="b" l="l" r="r" t="t"/>
              <a:pathLst>
                <a:path extrusionOk="0" h="10" w="9">
                  <a:moveTo>
                    <a:pt x="9" y="1"/>
                  </a:moveTo>
                  <a:lnTo>
                    <a:pt x="9" y="1"/>
                  </a:lnTo>
                  <a:cubicBezTo>
                    <a:pt x="0" y="10"/>
                    <a:pt x="0"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9"/>
            <p:cNvSpPr/>
            <p:nvPr/>
          </p:nvSpPr>
          <p:spPr>
            <a:xfrm>
              <a:off x="1227359" y="82988"/>
              <a:ext cx="1355" cy="1540"/>
            </a:xfrm>
            <a:custGeom>
              <a:rect b="b" l="l" r="r" t="t"/>
              <a:pathLst>
                <a:path extrusionOk="0" h="10" w="10">
                  <a:moveTo>
                    <a:pt x="9" y="0"/>
                  </a:moveTo>
                  <a:cubicBezTo>
                    <a:pt x="0" y="0"/>
                    <a:pt x="0" y="9"/>
                    <a:pt x="0"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9"/>
            <p:cNvSpPr/>
            <p:nvPr/>
          </p:nvSpPr>
          <p:spPr>
            <a:xfrm>
              <a:off x="1238062" y="107475"/>
              <a:ext cx="3793" cy="2772"/>
            </a:xfrm>
            <a:custGeom>
              <a:rect b="b" l="l" r="r" t="t"/>
              <a:pathLst>
                <a:path extrusionOk="0" h="18" w="28">
                  <a:moveTo>
                    <a:pt x="10" y="0"/>
                  </a:moveTo>
                  <a:cubicBezTo>
                    <a:pt x="1" y="0"/>
                    <a:pt x="1" y="0"/>
                    <a:pt x="1" y="9"/>
                  </a:cubicBezTo>
                  <a:cubicBezTo>
                    <a:pt x="1" y="18"/>
                    <a:pt x="10" y="18"/>
                    <a:pt x="27" y="18"/>
                  </a:cubicBezTo>
                  <a:cubicBezTo>
                    <a:pt x="18" y="18"/>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29"/>
            <p:cNvSpPr/>
            <p:nvPr/>
          </p:nvSpPr>
          <p:spPr>
            <a:xfrm>
              <a:off x="1236842" y="92537"/>
              <a:ext cx="2574" cy="4158"/>
            </a:xfrm>
            <a:custGeom>
              <a:rect b="b" l="l" r="r" t="t"/>
              <a:pathLst>
                <a:path extrusionOk="0" h="27" w="19">
                  <a:moveTo>
                    <a:pt x="10" y="0"/>
                  </a:moveTo>
                  <a:lnTo>
                    <a:pt x="10" y="0"/>
                  </a:lnTo>
                  <a:cubicBezTo>
                    <a:pt x="1" y="9"/>
                    <a:pt x="1" y="18"/>
                    <a:pt x="1" y="27"/>
                  </a:cubicBezTo>
                  <a:cubicBezTo>
                    <a:pt x="10" y="18"/>
                    <a:pt x="19"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9"/>
            <p:cNvSpPr/>
            <p:nvPr/>
          </p:nvSpPr>
          <p:spPr>
            <a:xfrm>
              <a:off x="1244022" y="110093"/>
              <a:ext cx="1355" cy="1540"/>
            </a:xfrm>
            <a:custGeom>
              <a:rect b="b" l="l" r="r" t="t"/>
              <a:pathLst>
                <a:path extrusionOk="0" h="10" w="10">
                  <a:moveTo>
                    <a:pt x="1" y="10"/>
                  </a:moveTo>
                  <a:lnTo>
                    <a:pt x="1" y="10"/>
                  </a:lnTo>
                  <a:cubicBezTo>
                    <a:pt x="10" y="1"/>
                    <a:pt x="10" y="1"/>
                    <a:pt x="1"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9"/>
            <p:cNvSpPr/>
            <p:nvPr/>
          </p:nvSpPr>
          <p:spPr>
            <a:xfrm>
              <a:off x="1240500" y="110093"/>
              <a:ext cx="3658" cy="1540"/>
            </a:xfrm>
            <a:custGeom>
              <a:rect b="b" l="l" r="r" t="t"/>
              <a:pathLst>
                <a:path extrusionOk="0" h="10" w="27">
                  <a:moveTo>
                    <a:pt x="0" y="1"/>
                  </a:moveTo>
                  <a:cubicBezTo>
                    <a:pt x="9" y="10"/>
                    <a:pt x="18" y="10"/>
                    <a:pt x="27" y="10"/>
                  </a:cubicBezTo>
                  <a:cubicBezTo>
                    <a:pt x="18" y="1"/>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29"/>
            <p:cNvSpPr/>
            <p:nvPr/>
          </p:nvSpPr>
          <p:spPr>
            <a:xfrm>
              <a:off x="1201077" y="84374"/>
              <a:ext cx="26417" cy="15246"/>
            </a:xfrm>
            <a:custGeom>
              <a:rect b="b" l="l" r="r" t="t"/>
              <a:pathLst>
                <a:path extrusionOk="0" h="99" w="195">
                  <a:moveTo>
                    <a:pt x="150" y="0"/>
                  </a:moveTo>
                  <a:cubicBezTo>
                    <a:pt x="132" y="9"/>
                    <a:pt x="141" y="62"/>
                    <a:pt x="106" y="62"/>
                  </a:cubicBezTo>
                  <a:cubicBezTo>
                    <a:pt x="79" y="35"/>
                    <a:pt x="106" y="27"/>
                    <a:pt x="106" y="9"/>
                  </a:cubicBezTo>
                  <a:lnTo>
                    <a:pt x="106" y="9"/>
                  </a:lnTo>
                  <a:cubicBezTo>
                    <a:pt x="97" y="18"/>
                    <a:pt x="87" y="20"/>
                    <a:pt x="77" y="20"/>
                  </a:cubicBezTo>
                  <a:cubicBezTo>
                    <a:pt x="68" y="20"/>
                    <a:pt x="59" y="18"/>
                    <a:pt x="49" y="18"/>
                  </a:cubicBezTo>
                  <a:cubicBezTo>
                    <a:pt x="34" y="18"/>
                    <a:pt x="18" y="21"/>
                    <a:pt x="0" y="35"/>
                  </a:cubicBezTo>
                  <a:lnTo>
                    <a:pt x="27" y="44"/>
                  </a:lnTo>
                  <a:cubicBezTo>
                    <a:pt x="18" y="53"/>
                    <a:pt x="9" y="53"/>
                    <a:pt x="0" y="62"/>
                  </a:cubicBezTo>
                  <a:cubicBezTo>
                    <a:pt x="7" y="57"/>
                    <a:pt x="15" y="55"/>
                    <a:pt x="24" y="55"/>
                  </a:cubicBezTo>
                  <a:cubicBezTo>
                    <a:pt x="46" y="55"/>
                    <a:pt x="66" y="71"/>
                    <a:pt x="53" y="97"/>
                  </a:cubicBezTo>
                  <a:cubicBezTo>
                    <a:pt x="55" y="98"/>
                    <a:pt x="57" y="98"/>
                    <a:pt x="59" y="98"/>
                  </a:cubicBezTo>
                  <a:cubicBezTo>
                    <a:pt x="90" y="98"/>
                    <a:pt x="161" y="41"/>
                    <a:pt x="194" y="0"/>
                  </a:cubicBezTo>
                  <a:lnTo>
                    <a:pt x="194" y="0"/>
                  </a:lnTo>
                  <a:cubicBezTo>
                    <a:pt x="188" y="0"/>
                    <a:pt x="183" y="4"/>
                    <a:pt x="171" y="4"/>
                  </a:cubicBezTo>
                  <a:cubicBezTo>
                    <a:pt x="166" y="4"/>
                    <a:pt x="159" y="3"/>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9"/>
            <p:cNvSpPr/>
            <p:nvPr/>
          </p:nvSpPr>
          <p:spPr>
            <a:xfrm>
              <a:off x="1228578" y="82988"/>
              <a:ext cx="4877" cy="8316"/>
            </a:xfrm>
            <a:custGeom>
              <a:rect b="b" l="l" r="r" t="t"/>
              <a:pathLst>
                <a:path extrusionOk="0" h="54" w="36">
                  <a:moveTo>
                    <a:pt x="0" y="0"/>
                  </a:moveTo>
                  <a:lnTo>
                    <a:pt x="18" y="44"/>
                  </a:lnTo>
                  <a:lnTo>
                    <a:pt x="9" y="53"/>
                  </a:lnTo>
                  <a:lnTo>
                    <a:pt x="18" y="53"/>
                  </a:lnTo>
                  <a:cubicBezTo>
                    <a:pt x="18" y="44"/>
                    <a:pt x="27" y="27"/>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9"/>
            <p:cNvSpPr/>
            <p:nvPr/>
          </p:nvSpPr>
          <p:spPr>
            <a:xfrm>
              <a:off x="1223701" y="91151"/>
              <a:ext cx="13276" cy="12936"/>
            </a:xfrm>
            <a:custGeom>
              <a:rect b="b" l="l" r="r" t="t"/>
              <a:pathLst>
                <a:path extrusionOk="0" h="84" w="98">
                  <a:moveTo>
                    <a:pt x="98" y="36"/>
                  </a:moveTo>
                  <a:lnTo>
                    <a:pt x="98" y="36"/>
                  </a:lnTo>
                  <a:cubicBezTo>
                    <a:pt x="98" y="40"/>
                    <a:pt x="96" y="42"/>
                    <a:pt x="95" y="42"/>
                  </a:cubicBezTo>
                  <a:cubicBezTo>
                    <a:pt x="94" y="42"/>
                    <a:pt x="94" y="40"/>
                    <a:pt x="98" y="36"/>
                  </a:cubicBezTo>
                  <a:close/>
                  <a:moveTo>
                    <a:pt x="54" y="0"/>
                  </a:moveTo>
                  <a:cubicBezTo>
                    <a:pt x="63" y="18"/>
                    <a:pt x="63" y="27"/>
                    <a:pt x="80" y="44"/>
                  </a:cubicBezTo>
                  <a:cubicBezTo>
                    <a:pt x="80" y="36"/>
                    <a:pt x="82" y="33"/>
                    <a:pt x="85" y="33"/>
                  </a:cubicBezTo>
                  <a:cubicBezTo>
                    <a:pt x="87" y="33"/>
                    <a:pt x="89" y="36"/>
                    <a:pt x="89" y="36"/>
                  </a:cubicBezTo>
                  <a:cubicBezTo>
                    <a:pt x="89" y="44"/>
                    <a:pt x="80" y="44"/>
                    <a:pt x="80" y="44"/>
                  </a:cubicBezTo>
                  <a:cubicBezTo>
                    <a:pt x="89" y="53"/>
                    <a:pt x="89" y="53"/>
                    <a:pt x="98" y="62"/>
                  </a:cubicBezTo>
                  <a:cubicBezTo>
                    <a:pt x="98" y="53"/>
                    <a:pt x="98" y="44"/>
                    <a:pt x="98" y="36"/>
                  </a:cubicBezTo>
                  <a:lnTo>
                    <a:pt x="54" y="0"/>
                  </a:lnTo>
                  <a:close/>
                  <a:moveTo>
                    <a:pt x="80" y="44"/>
                  </a:moveTo>
                  <a:lnTo>
                    <a:pt x="80" y="44"/>
                  </a:lnTo>
                  <a:cubicBezTo>
                    <a:pt x="68" y="47"/>
                    <a:pt x="59" y="47"/>
                    <a:pt x="50" y="47"/>
                  </a:cubicBezTo>
                  <a:lnTo>
                    <a:pt x="50" y="47"/>
                  </a:lnTo>
                  <a:cubicBezTo>
                    <a:pt x="32" y="47"/>
                    <a:pt x="18" y="47"/>
                    <a:pt x="1" y="71"/>
                  </a:cubicBezTo>
                  <a:cubicBezTo>
                    <a:pt x="7" y="80"/>
                    <a:pt x="13" y="83"/>
                    <a:pt x="20" y="83"/>
                  </a:cubicBezTo>
                  <a:cubicBezTo>
                    <a:pt x="28" y="83"/>
                    <a:pt x="37" y="78"/>
                    <a:pt x="46" y="78"/>
                  </a:cubicBezTo>
                  <a:cubicBezTo>
                    <a:pt x="48" y="78"/>
                    <a:pt x="51" y="78"/>
                    <a:pt x="54" y="80"/>
                  </a:cubicBezTo>
                  <a:cubicBezTo>
                    <a:pt x="44" y="67"/>
                    <a:pt x="45" y="65"/>
                    <a:pt x="50" y="65"/>
                  </a:cubicBezTo>
                  <a:cubicBezTo>
                    <a:pt x="53" y="65"/>
                    <a:pt x="58" y="66"/>
                    <a:pt x="63" y="66"/>
                  </a:cubicBezTo>
                  <a:cubicBezTo>
                    <a:pt x="71" y="66"/>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9"/>
            <p:cNvSpPr/>
            <p:nvPr/>
          </p:nvSpPr>
          <p:spPr>
            <a:xfrm>
              <a:off x="1232101" y="141356"/>
              <a:ext cx="1355" cy="1540"/>
            </a:xfrm>
            <a:custGeom>
              <a:rect b="b" l="l" r="r" t="t"/>
              <a:pathLst>
                <a:path extrusionOk="0" h="10" w="10">
                  <a:moveTo>
                    <a:pt x="9" y="1"/>
                  </a:moveTo>
                  <a:cubicBezTo>
                    <a:pt x="1" y="1"/>
                    <a:pt x="1" y="1"/>
                    <a:pt x="1" y="10"/>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9"/>
            <p:cNvSpPr/>
            <p:nvPr/>
          </p:nvSpPr>
          <p:spPr>
            <a:xfrm>
              <a:off x="1233320" y="129190"/>
              <a:ext cx="7316" cy="13244"/>
            </a:xfrm>
            <a:custGeom>
              <a:rect b="b" l="l" r="r" t="t"/>
              <a:pathLst>
                <a:path extrusionOk="0" h="86" w="54">
                  <a:moveTo>
                    <a:pt x="53" y="1"/>
                  </a:moveTo>
                  <a:lnTo>
                    <a:pt x="53" y="1"/>
                  </a:lnTo>
                  <a:cubicBezTo>
                    <a:pt x="51" y="1"/>
                    <a:pt x="48" y="4"/>
                    <a:pt x="44" y="10"/>
                  </a:cubicBezTo>
                  <a:lnTo>
                    <a:pt x="44" y="10"/>
                  </a:lnTo>
                  <a:cubicBezTo>
                    <a:pt x="47" y="7"/>
                    <a:pt x="50" y="4"/>
                    <a:pt x="53" y="1"/>
                  </a:cubicBezTo>
                  <a:close/>
                  <a:moveTo>
                    <a:pt x="44" y="10"/>
                  </a:moveTo>
                  <a:cubicBezTo>
                    <a:pt x="30" y="25"/>
                    <a:pt x="15" y="40"/>
                    <a:pt x="0" y="62"/>
                  </a:cubicBezTo>
                  <a:cubicBezTo>
                    <a:pt x="0" y="62"/>
                    <a:pt x="5" y="60"/>
                    <a:pt x="9" y="60"/>
                  </a:cubicBezTo>
                  <a:cubicBezTo>
                    <a:pt x="14" y="60"/>
                    <a:pt x="18" y="62"/>
                    <a:pt x="18" y="71"/>
                  </a:cubicBezTo>
                  <a:cubicBezTo>
                    <a:pt x="18" y="80"/>
                    <a:pt x="9" y="80"/>
                    <a:pt x="0" y="80"/>
                  </a:cubicBezTo>
                  <a:cubicBezTo>
                    <a:pt x="4" y="83"/>
                    <a:pt x="8" y="85"/>
                    <a:pt x="13" y="85"/>
                  </a:cubicBezTo>
                  <a:cubicBezTo>
                    <a:pt x="21" y="85"/>
                    <a:pt x="30" y="79"/>
                    <a:pt x="36" y="62"/>
                  </a:cubicBezTo>
                  <a:lnTo>
                    <a:pt x="27" y="62"/>
                  </a:lnTo>
                  <a:cubicBezTo>
                    <a:pt x="27" y="50"/>
                    <a:pt x="36" y="24"/>
                    <a:pt x="44"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9"/>
            <p:cNvSpPr/>
            <p:nvPr/>
          </p:nvSpPr>
          <p:spPr>
            <a:xfrm>
              <a:off x="1226140" y="114251"/>
              <a:ext cx="7316" cy="5852"/>
            </a:xfrm>
            <a:custGeom>
              <a:rect b="b" l="l" r="r" t="t"/>
              <a:pathLst>
                <a:path extrusionOk="0" h="38" w="54">
                  <a:moveTo>
                    <a:pt x="18" y="0"/>
                  </a:moveTo>
                  <a:lnTo>
                    <a:pt x="0" y="36"/>
                  </a:lnTo>
                  <a:lnTo>
                    <a:pt x="18" y="27"/>
                  </a:lnTo>
                  <a:cubicBezTo>
                    <a:pt x="18" y="34"/>
                    <a:pt x="21" y="37"/>
                    <a:pt x="26" y="37"/>
                  </a:cubicBezTo>
                  <a:cubicBezTo>
                    <a:pt x="33" y="37"/>
                    <a:pt x="43" y="32"/>
                    <a:pt x="53" y="27"/>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9"/>
            <p:cNvSpPr/>
            <p:nvPr/>
          </p:nvSpPr>
          <p:spPr>
            <a:xfrm>
              <a:off x="1226140" y="78830"/>
              <a:ext cx="7316" cy="2926"/>
            </a:xfrm>
            <a:custGeom>
              <a:rect b="b" l="l" r="r" t="t"/>
              <a:pathLst>
                <a:path extrusionOk="0" h="19" w="54">
                  <a:moveTo>
                    <a:pt x="53" y="1"/>
                  </a:moveTo>
                  <a:lnTo>
                    <a:pt x="0" y="10"/>
                  </a:lnTo>
                  <a:lnTo>
                    <a:pt x="27" y="18"/>
                  </a:lnTo>
                  <a:lnTo>
                    <a:pt x="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9"/>
            <p:cNvSpPr/>
            <p:nvPr/>
          </p:nvSpPr>
          <p:spPr>
            <a:xfrm>
              <a:off x="1224921" y="72054"/>
              <a:ext cx="3793" cy="2926"/>
            </a:xfrm>
            <a:custGeom>
              <a:rect b="b" l="l" r="r" t="t"/>
              <a:pathLst>
                <a:path extrusionOk="0" h="19" w="28">
                  <a:moveTo>
                    <a:pt x="9" y="1"/>
                  </a:moveTo>
                  <a:lnTo>
                    <a:pt x="1" y="18"/>
                  </a:lnTo>
                  <a:lnTo>
                    <a:pt x="1"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9"/>
            <p:cNvSpPr/>
            <p:nvPr/>
          </p:nvSpPr>
          <p:spPr>
            <a:xfrm>
              <a:off x="1349285" y="-107362"/>
              <a:ext cx="1355" cy="1386"/>
            </a:xfrm>
            <a:custGeom>
              <a:rect b="b" l="l" r="r" t="t"/>
              <a:pathLst>
                <a:path extrusionOk="0" h="9" w="10">
                  <a:moveTo>
                    <a:pt x="10" y="0"/>
                  </a:moveTo>
                  <a:lnTo>
                    <a:pt x="1" y="9"/>
                  </a:lnTo>
                  <a:cubicBezTo>
                    <a:pt x="1"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9"/>
            <p:cNvSpPr/>
            <p:nvPr/>
          </p:nvSpPr>
          <p:spPr>
            <a:xfrm>
              <a:off x="1337364" y="-106130"/>
              <a:ext cx="1355" cy="2926"/>
            </a:xfrm>
            <a:custGeom>
              <a:rect b="b" l="l" r="r" t="t"/>
              <a:pathLst>
                <a:path extrusionOk="0" h="19" w="10">
                  <a:moveTo>
                    <a:pt x="1" y="1"/>
                  </a:moveTo>
                  <a:lnTo>
                    <a:pt x="1" y="19"/>
                  </a:lnTo>
                  <a:cubicBezTo>
                    <a:pt x="1" y="10"/>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9"/>
            <p:cNvSpPr/>
            <p:nvPr/>
          </p:nvSpPr>
          <p:spPr>
            <a:xfrm>
              <a:off x="1162738" y="-50380"/>
              <a:ext cx="12328" cy="8470"/>
            </a:xfrm>
            <a:custGeom>
              <a:rect b="b" l="l" r="r" t="t"/>
              <a:pathLst>
                <a:path extrusionOk="0" h="55" w="91">
                  <a:moveTo>
                    <a:pt x="0" y="1"/>
                  </a:moveTo>
                  <a:cubicBezTo>
                    <a:pt x="19" y="13"/>
                    <a:pt x="40" y="26"/>
                    <a:pt x="57" y="35"/>
                  </a:cubicBezTo>
                  <a:lnTo>
                    <a:pt x="57" y="35"/>
                  </a:lnTo>
                  <a:lnTo>
                    <a:pt x="18" y="10"/>
                  </a:lnTo>
                  <a:lnTo>
                    <a:pt x="18" y="10"/>
                  </a:lnTo>
                  <a:cubicBezTo>
                    <a:pt x="21" y="12"/>
                    <a:pt x="22" y="13"/>
                    <a:pt x="22" y="13"/>
                  </a:cubicBezTo>
                  <a:cubicBezTo>
                    <a:pt x="21" y="13"/>
                    <a:pt x="13" y="7"/>
                    <a:pt x="0" y="1"/>
                  </a:cubicBezTo>
                  <a:close/>
                  <a:moveTo>
                    <a:pt x="57" y="35"/>
                  </a:moveTo>
                  <a:lnTo>
                    <a:pt x="71" y="45"/>
                  </a:lnTo>
                  <a:cubicBezTo>
                    <a:pt x="84" y="52"/>
                    <a:pt x="90" y="54"/>
                    <a:pt x="90" y="54"/>
                  </a:cubicBezTo>
                  <a:cubicBezTo>
                    <a:pt x="90" y="54"/>
                    <a:pt x="76" y="47"/>
                    <a:pt x="57"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9"/>
            <p:cNvSpPr/>
            <p:nvPr/>
          </p:nvSpPr>
          <p:spPr>
            <a:xfrm>
              <a:off x="1239281" y="-81643"/>
              <a:ext cx="2574" cy="5698"/>
            </a:xfrm>
            <a:custGeom>
              <a:rect b="b" l="l" r="r" t="t"/>
              <a:pathLst>
                <a:path extrusionOk="0" h="37" w="19">
                  <a:moveTo>
                    <a:pt x="18" y="1"/>
                  </a:moveTo>
                  <a:cubicBezTo>
                    <a:pt x="9" y="19"/>
                    <a:pt x="9" y="27"/>
                    <a:pt x="1" y="36"/>
                  </a:cubicBezTo>
                  <a:cubicBezTo>
                    <a:pt x="9" y="27"/>
                    <a:pt x="18" y="19"/>
                    <a:pt x="18" y="19"/>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9"/>
            <p:cNvSpPr/>
            <p:nvPr/>
          </p:nvSpPr>
          <p:spPr>
            <a:xfrm>
              <a:off x="1244022" y="-100585"/>
              <a:ext cx="3793" cy="4158"/>
            </a:xfrm>
            <a:custGeom>
              <a:rect b="b" l="l" r="r" t="t"/>
              <a:pathLst>
                <a:path extrusionOk="0" h="27" w="28">
                  <a:moveTo>
                    <a:pt x="1" y="0"/>
                  </a:moveTo>
                  <a:lnTo>
                    <a:pt x="27" y="27"/>
                  </a:lnTo>
                  <a:cubicBezTo>
                    <a:pt x="19"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9"/>
            <p:cNvSpPr/>
            <p:nvPr/>
          </p:nvSpPr>
          <p:spPr>
            <a:xfrm>
              <a:off x="1454548" y="-115524"/>
              <a:ext cx="9754" cy="5544"/>
            </a:xfrm>
            <a:custGeom>
              <a:rect b="b" l="l" r="r" t="t"/>
              <a:pathLst>
                <a:path extrusionOk="0" h="36" w="72">
                  <a:moveTo>
                    <a:pt x="72" y="0"/>
                  </a:moveTo>
                  <a:cubicBezTo>
                    <a:pt x="27" y="0"/>
                    <a:pt x="27" y="18"/>
                    <a:pt x="1" y="35"/>
                  </a:cubicBez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9"/>
            <p:cNvSpPr/>
            <p:nvPr/>
          </p:nvSpPr>
          <p:spPr>
            <a:xfrm>
              <a:off x="1184820" y="-2638"/>
              <a:ext cx="3116" cy="7084"/>
            </a:xfrm>
            <a:custGeom>
              <a:rect b="b" l="l" r="r" t="t"/>
              <a:pathLst>
                <a:path extrusionOk="0" h="46" w="23">
                  <a:moveTo>
                    <a:pt x="23" y="0"/>
                  </a:moveTo>
                  <a:cubicBezTo>
                    <a:pt x="15" y="23"/>
                    <a:pt x="1" y="46"/>
                    <a:pt x="15" y="46"/>
                  </a:cubicBezTo>
                  <a:cubicBezTo>
                    <a:pt x="17" y="46"/>
                    <a:pt x="19" y="45"/>
                    <a:pt x="23" y="44"/>
                  </a:cubicBezTo>
                  <a:cubicBezTo>
                    <a:pt x="23" y="27"/>
                    <a:pt x="23" y="9"/>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9"/>
            <p:cNvSpPr/>
            <p:nvPr/>
          </p:nvSpPr>
          <p:spPr>
            <a:xfrm>
              <a:off x="1344544" y="-55770"/>
              <a:ext cx="1355" cy="2926"/>
            </a:xfrm>
            <a:custGeom>
              <a:rect b="b" l="l" r="r" t="t"/>
              <a:pathLst>
                <a:path extrusionOk="0" h="19" w="10">
                  <a:moveTo>
                    <a:pt x="9" y="1"/>
                  </a:moveTo>
                  <a:lnTo>
                    <a:pt x="9" y="1"/>
                  </a:lnTo>
                  <a:cubicBezTo>
                    <a:pt x="1" y="9"/>
                    <a:pt x="1" y="9"/>
                    <a:pt x="1" y="18"/>
                  </a:cubicBezTo>
                  <a:cubicBezTo>
                    <a:pt x="9" y="18"/>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9"/>
            <p:cNvSpPr/>
            <p:nvPr/>
          </p:nvSpPr>
          <p:spPr>
            <a:xfrm>
              <a:off x="1184279" y="-8182"/>
              <a:ext cx="3658" cy="5698"/>
            </a:xfrm>
            <a:custGeom>
              <a:rect b="b" l="l" r="r" t="t"/>
              <a:pathLst>
                <a:path extrusionOk="0" h="37" w="27">
                  <a:moveTo>
                    <a:pt x="0" y="1"/>
                  </a:moveTo>
                  <a:cubicBezTo>
                    <a:pt x="0" y="1"/>
                    <a:pt x="0" y="10"/>
                    <a:pt x="0" y="10"/>
                  </a:cubicBezTo>
                  <a:cubicBezTo>
                    <a:pt x="9" y="18"/>
                    <a:pt x="18" y="27"/>
                    <a:pt x="27" y="36"/>
                  </a:cubicBezTo>
                  <a:cubicBezTo>
                    <a:pt x="27" y="18"/>
                    <a:pt x="27"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9"/>
            <p:cNvSpPr/>
            <p:nvPr/>
          </p:nvSpPr>
          <p:spPr>
            <a:xfrm>
              <a:off x="1334925" y="152290"/>
              <a:ext cx="1355" cy="154"/>
            </a:xfrm>
            <a:custGeom>
              <a:rect b="b" l="l" r="r" t="t"/>
              <a:pathLst>
                <a:path extrusionOk="0" h="1" w="10">
                  <a:moveTo>
                    <a:pt x="10" y="1"/>
                  </a:moveTo>
                  <a:cubicBezTo>
                    <a:pt x="10" y="1"/>
                    <a:pt x="10" y="1"/>
                    <a:pt x="1" y="1"/>
                  </a:cubicBezTo>
                  <a:cubicBezTo>
                    <a:pt x="10"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9"/>
            <p:cNvSpPr/>
            <p:nvPr/>
          </p:nvSpPr>
          <p:spPr>
            <a:xfrm>
              <a:off x="1264479" y="190330"/>
              <a:ext cx="1219" cy="2926"/>
            </a:xfrm>
            <a:custGeom>
              <a:rect b="b" l="l" r="r" t="t"/>
              <a:pathLst>
                <a:path extrusionOk="0" h="19" w="9">
                  <a:moveTo>
                    <a:pt x="9" y="1"/>
                  </a:moveTo>
                  <a:cubicBezTo>
                    <a:pt x="0" y="1"/>
                    <a:pt x="0" y="1"/>
                    <a:pt x="0" y="19"/>
                  </a:cubicBezTo>
                  <a:cubicBezTo>
                    <a:pt x="0" y="10"/>
                    <a:pt x="0"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9"/>
            <p:cNvSpPr/>
            <p:nvPr/>
          </p:nvSpPr>
          <p:spPr>
            <a:xfrm>
              <a:off x="1212999" y="44949"/>
              <a:ext cx="1355" cy="1386"/>
            </a:xfrm>
            <a:custGeom>
              <a:rect b="b" l="l" r="r" t="t"/>
              <a:pathLst>
                <a:path extrusionOk="0" h="9" w="10">
                  <a:moveTo>
                    <a:pt x="0" y="0"/>
                  </a:moveTo>
                  <a:cubicBezTo>
                    <a:pt x="9"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9"/>
            <p:cNvSpPr/>
            <p:nvPr/>
          </p:nvSpPr>
          <p:spPr>
            <a:xfrm>
              <a:off x="1199858" y="62506"/>
              <a:ext cx="1355" cy="154"/>
            </a:xfrm>
            <a:custGeom>
              <a:rect b="b" l="l" r="r" t="t"/>
              <a:pathLst>
                <a:path extrusionOk="0" h="1" w="10">
                  <a:moveTo>
                    <a:pt x="9" y="1"/>
                  </a:moveTo>
                  <a:cubicBezTo>
                    <a:pt x="9" y="1"/>
                    <a:pt x="0" y="1"/>
                    <a:pt x="0" y="1"/>
                  </a:cubicBez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9"/>
            <p:cNvSpPr/>
            <p:nvPr/>
          </p:nvSpPr>
          <p:spPr>
            <a:xfrm>
              <a:off x="1153120" y="-8182"/>
              <a:ext cx="135" cy="1540"/>
            </a:xfrm>
            <a:custGeom>
              <a:rect b="b" l="l" r="r" t="t"/>
              <a:pathLst>
                <a:path extrusionOk="0" h="10" w="1">
                  <a:moveTo>
                    <a:pt x="1" y="1"/>
                  </a:moveTo>
                  <a:cubicBezTo>
                    <a:pt x="1" y="1"/>
                    <a:pt x="1" y="1"/>
                    <a:pt x="1" y="1"/>
                  </a:cubicBezTo>
                  <a:cubicBezTo>
                    <a:pt x="1" y="10"/>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9"/>
            <p:cNvSpPr/>
            <p:nvPr/>
          </p:nvSpPr>
          <p:spPr>
            <a:xfrm>
              <a:off x="1211780" y="46181"/>
              <a:ext cx="1355" cy="2926"/>
            </a:xfrm>
            <a:custGeom>
              <a:rect b="b" l="l" r="r" t="t"/>
              <a:pathLst>
                <a:path extrusionOk="0" h="19" w="10">
                  <a:moveTo>
                    <a:pt x="9" y="1"/>
                  </a:moveTo>
                  <a:cubicBezTo>
                    <a:pt x="0" y="1"/>
                    <a:pt x="0" y="10"/>
                    <a:pt x="0" y="19"/>
                  </a:cubicBezTo>
                  <a:cubicBezTo>
                    <a:pt x="9" y="10"/>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9"/>
            <p:cNvSpPr/>
            <p:nvPr/>
          </p:nvSpPr>
          <p:spPr>
            <a:xfrm>
              <a:off x="1214218" y="47567"/>
              <a:ext cx="1219" cy="1540"/>
            </a:xfrm>
            <a:custGeom>
              <a:rect b="b" l="l" r="r" t="t"/>
              <a:pathLst>
                <a:path extrusionOk="0" h="10" w="9">
                  <a:moveTo>
                    <a:pt x="0" y="1"/>
                  </a:moveTo>
                  <a:cubicBezTo>
                    <a:pt x="0" y="1"/>
                    <a:pt x="0" y="10"/>
                    <a:pt x="0" y="10"/>
                  </a:cubicBezTo>
                  <a:cubicBezTo>
                    <a:pt x="9"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9"/>
            <p:cNvSpPr/>
            <p:nvPr/>
          </p:nvSpPr>
          <p:spPr>
            <a:xfrm>
              <a:off x="1211780" y="43563"/>
              <a:ext cx="1355" cy="2772"/>
            </a:xfrm>
            <a:custGeom>
              <a:rect b="b" l="l" r="r" t="t"/>
              <a:pathLst>
                <a:path extrusionOk="0" h="18" w="10">
                  <a:moveTo>
                    <a:pt x="0" y="0"/>
                  </a:moveTo>
                  <a:cubicBezTo>
                    <a:pt x="0" y="9"/>
                    <a:pt x="0" y="9"/>
                    <a:pt x="0" y="18"/>
                  </a:cubicBezTo>
                  <a:lnTo>
                    <a:pt x="9" y="18"/>
                  </a:ln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9"/>
            <p:cNvSpPr/>
            <p:nvPr/>
          </p:nvSpPr>
          <p:spPr>
            <a:xfrm>
              <a:off x="1387624" y="23080"/>
              <a:ext cx="135" cy="2926"/>
            </a:xfrm>
            <a:custGeom>
              <a:rect b="b" l="l" r="r" t="t"/>
              <a:pathLst>
                <a:path extrusionOk="0" h="19" w="1">
                  <a:moveTo>
                    <a:pt x="0" y="1"/>
                  </a:moveTo>
                  <a:cubicBezTo>
                    <a:pt x="0" y="1"/>
                    <a:pt x="0" y="1"/>
                    <a:pt x="0" y="1"/>
                  </a:cubicBezTo>
                  <a:cubicBezTo>
                    <a:pt x="0" y="18"/>
                    <a:pt x="0" y="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9"/>
            <p:cNvSpPr/>
            <p:nvPr/>
          </p:nvSpPr>
          <p:spPr>
            <a:xfrm>
              <a:off x="1149597" y="-101971"/>
              <a:ext cx="135" cy="1540"/>
            </a:xfrm>
            <a:custGeom>
              <a:rect b="b" l="l" r="r" t="t"/>
              <a:pathLst>
                <a:path extrusionOk="0" h="10" w="1">
                  <a:moveTo>
                    <a:pt x="0" y="0"/>
                  </a:moveTo>
                  <a:cubicBezTo>
                    <a:pt x="0" y="0"/>
                    <a:pt x="0" y="9"/>
                    <a:pt x="0" y="9"/>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9"/>
            <p:cNvSpPr/>
            <p:nvPr/>
          </p:nvSpPr>
          <p:spPr>
            <a:xfrm>
              <a:off x="1149597" y="-104743"/>
              <a:ext cx="9619" cy="17865"/>
            </a:xfrm>
            <a:custGeom>
              <a:rect b="b" l="l" r="r" t="t"/>
              <a:pathLst>
                <a:path extrusionOk="0" h="116" w="71">
                  <a:moveTo>
                    <a:pt x="53" y="1"/>
                  </a:moveTo>
                  <a:cubicBezTo>
                    <a:pt x="47" y="24"/>
                    <a:pt x="38" y="32"/>
                    <a:pt x="24" y="32"/>
                  </a:cubicBezTo>
                  <a:cubicBezTo>
                    <a:pt x="17" y="32"/>
                    <a:pt x="9" y="30"/>
                    <a:pt x="0" y="27"/>
                  </a:cubicBezTo>
                  <a:lnTo>
                    <a:pt x="0" y="27"/>
                  </a:lnTo>
                  <a:cubicBezTo>
                    <a:pt x="27" y="54"/>
                    <a:pt x="53" y="89"/>
                    <a:pt x="71" y="116"/>
                  </a:cubicBezTo>
                  <a:cubicBezTo>
                    <a:pt x="62" y="80"/>
                    <a:pt x="53" y="36"/>
                    <a:pt x="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9"/>
            <p:cNvSpPr/>
            <p:nvPr/>
          </p:nvSpPr>
          <p:spPr>
            <a:xfrm>
              <a:off x="1074274" y="-122300"/>
              <a:ext cx="404385" cy="340043"/>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0" y="143"/>
                  </a:cubicBezTo>
                  <a:lnTo>
                    <a:pt x="380" y="143"/>
                  </a:lnTo>
                  <a:cubicBezTo>
                    <a:pt x="380" y="143"/>
                    <a:pt x="380" y="142"/>
                    <a:pt x="380" y="141"/>
                  </a:cubicBezTo>
                  <a:close/>
                  <a:moveTo>
                    <a:pt x="406" y="141"/>
                  </a:moveTo>
                  <a:lnTo>
                    <a:pt x="406" y="141"/>
                  </a:lnTo>
                  <a:cubicBezTo>
                    <a:pt x="408" y="142"/>
                    <a:pt x="411" y="143"/>
                    <a:pt x="413" y="144"/>
                  </a:cubicBezTo>
                  <a:lnTo>
                    <a:pt x="413" y="144"/>
                  </a:lnTo>
                  <a:cubicBezTo>
                    <a:pt x="410" y="143"/>
                    <a:pt x="408" y="142"/>
                    <a:pt x="406" y="141"/>
                  </a:cubicBezTo>
                  <a:close/>
                  <a:moveTo>
                    <a:pt x="1185" y="202"/>
                  </a:moveTo>
                  <a:cubicBezTo>
                    <a:pt x="1190" y="202"/>
                    <a:pt x="1195" y="210"/>
                    <a:pt x="1201" y="221"/>
                  </a:cubicBezTo>
                  <a:cubicBezTo>
                    <a:pt x="1201" y="221"/>
                    <a:pt x="1192" y="221"/>
                    <a:pt x="1174" y="212"/>
                  </a:cubicBezTo>
                  <a:cubicBezTo>
                    <a:pt x="1178" y="205"/>
                    <a:pt x="1181" y="202"/>
                    <a:pt x="1185" y="202"/>
                  </a:cubicBezTo>
                  <a:close/>
                  <a:moveTo>
                    <a:pt x="2799" y="291"/>
                  </a:moveTo>
                  <a:cubicBezTo>
                    <a:pt x="2798" y="296"/>
                    <a:pt x="2796" y="300"/>
                    <a:pt x="2795" y="305"/>
                  </a:cubicBezTo>
                  <a:lnTo>
                    <a:pt x="2795" y="305"/>
                  </a:lnTo>
                  <a:cubicBezTo>
                    <a:pt x="2798" y="300"/>
                    <a:pt x="2799" y="295"/>
                    <a:pt x="2799" y="291"/>
                  </a:cubicBezTo>
                  <a:close/>
                  <a:moveTo>
                    <a:pt x="618" y="362"/>
                  </a:moveTo>
                  <a:cubicBezTo>
                    <a:pt x="623" y="367"/>
                    <a:pt x="625" y="369"/>
                    <a:pt x="626" y="372"/>
                  </a:cubicBezTo>
                  <a:lnTo>
                    <a:pt x="626" y="372"/>
                  </a:lnTo>
                  <a:cubicBezTo>
                    <a:pt x="624" y="369"/>
                    <a:pt x="621" y="366"/>
                    <a:pt x="618" y="362"/>
                  </a:cubicBezTo>
                  <a:close/>
                  <a:moveTo>
                    <a:pt x="618" y="450"/>
                  </a:moveTo>
                  <a:lnTo>
                    <a:pt x="618" y="450"/>
                  </a:lnTo>
                  <a:cubicBezTo>
                    <a:pt x="627" y="459"/>
                    <a:pt x="636" y="459"/>
                    <a:pt x="653" y="468"/>
                  </a:cubicBezTo>
                  <a:lnTo>
                    <a:pt x="618" y="450"/>
                  </a:lnTo>
                  <a:close/>
                  <a:moveTo>
                    <a:pt x="2552" y="751"/>
                  </a:moveTo>
                  <a:cubicBezTo>
                    <a:pt x="2551" y="754"/>
                    <a:pt x="2549" y="757"/>
                    <a:pt x="2548" y="760"/>
                  </a:cubicBezTo>
                  <a:lnTo>
                    <a:pt x="2548" y="760"/>
                  </a:lnTo>
                  <a:cubicBezTo>
                    <a:pt x="2550" y="757"/>
                    <a:pt x="2552" y="753"/>
                    <a:pt x="2552" y="751"/>
                  </a:cubicBezTo>
                  <a:close/>
                  <a:moveTo>
                    <a:pt x="2057" y="927"/>
                  </a:moveTo>
                  <a:cubicBezTo>
                    <a:pt x="2057" y="935"/>
                    <a:pt x="2057" y="937"/>
                    <a:pt x="2057" y="937"/>
                  </a:cubicBezTo>
                  <a:cubicBezTo>
                    <a:pt x="2056" y="937"/>
                    <a:pt x="2054" y="932"/>
                    <a:pt x="2049" y="927"/>
                  </a:cubicBezTo>
                  <a:close/>
                  <a:moveTo>
                    <a:pt x="751" y="1007"/>
                  </a:moveTo>
                  <a:lnTo>
                    <a:pt x="751" y="1007"/>
                  </a:lnTo>
                  <a:cubicBezTo>
                    <a:pt x="749" y="1008"/>
                    <a:pt x="749" y="1010"/>
                    <a:pt x="749" y="1011"/>
                  </a:cubicBezTo>
                  <a:lnTo>
                    <a:pt x="749" y="1011"/>
                  </a:lnTo>
                  <a:cubicBezTo>
                    <a:pt x="749" y="1010"/>
                    <a:pt x="750" y="1008"/>
                    <a:pt x="751" y="1007"/>
                  </a:cubicBezTo>
                  <a:close/>
                  <a:moveTo>
                    <a:pt x="786" y="1007"/>
                  </a:moveTo>
                  <a:lnTo>
                    <a:pt x="786" y="1033"/>
                  </a:lnTo>
                  <a:lnTo>
                    <a:pt x="786" y="1033"/>
                  </a:lnTo>
                  <a:cubicBezTo>
                    <a:pt x="787" y="1023"/>
                    <a:pt x="789" y="1013"/>
                    <a:pt x="786" y="1007"/>
                  </a:cubicBezTo>
                  <a:close/>
                  <a:moveTo>
                    <a:pt x="1810" y="1298"/>
                  </a:moveTo>
                  <a:cubicBezTo>
                    <a:pt x="1813" y="1299"/>
                    <a:pt x="1816" y="1299"/>
                    <a:pt x="1819" y="1300"/>
                  </a:cubicBezTo>
                  <a:lnTo>
                    <a:pt x="1819" y="1300"/>
                  </a:lnTo>
                  <a:cubicBezTo>
                    <a:pt x="1817" y="1299"/>
                    <a:pt x="1814" y="1298"/>
                    <a:pt x="1810" y="1298"/>
                  </a:cubicBezTo>
                  <a:close/>
                  <a:moveTo>
                    <a:pt x="2393" y="0"/>
                  </a:moveTo>
                  <a:lnTo>
                    <a:pt x="2393" y="0"/>
                  </a:lnTo>
                  <a:cubicBezTo>
                    <a:pt x="2366" y="53"/>
                    <a:pt x="2313" y="53"/>
                    <a:pt x="2261" y="53"/>
                  </a:cubicBezTo>
                  <a:cubicBezTo>
                    <a:pt x="2216" y="53"/>
                    <a:pt x="2163" y="62"/>
                    <a:pt x="2155" y="106"/>
                  </a:cubicBezTo>
                  <a:lnTo>
                    <a:pt x="2119" y="88"/>
                  </a:lnTo>
                  <a:lnTo>
                    <a:pt x="2146" y="88"/>
                  </a:lnTo>
                  <a:cubicBezTo>
                    <a:pt x="2133" y="79"/>
                    <a:pt x="2123" y="75"/>
                    <a:pt x="2116" y="75"/>
                  </a:cubicBezTo>
                  <a:cubicBezTo>
                    <a:pt x="2103" y="75"/>
                    <a:pt x="2095" y="86"/>
                    <a:pt x="2084" y="97"/>
                  </a:cubicBezTo>
                  <a:cubicBezTo>
                    <a:pt x="2076" y="120"/>
                    <a:pt x="2069" y="143"/>
                    <a:pt x="2055" y="143"/>
                  </a:cubicBezTo>
                  <a:cubicBezTo>
                    <a:pt x="2053" y="143"/>
                    <a:pt x="2051" y="142"/>
                    <a:pt x="2049" y="141"/>
                  </a:cubicBezTo>
                  <a:cubicBezTo>
                    <a:pt x="2031" y="132"/>
                    <a:pt x="2022" y="124"/>
                    <a:pt x="2031" y="106"/>
                  </a:cubicBezTo>
                  <a:lnTo>
                    <a:pt x="2031" y="106"/>
                  </a:lnTo>
                  <a:lnTo>
                    <a:pt x="1996" y="132"/>
                  </a:lnTo>
                  <a:cubicBezTo>
                    <a:pt x="1987" y="132"/>
                    <a:pt x="1987" y="118"/>
                    <a:pt x="1994" y="115"/>
                  </a:cubicBezTo>
                  <a:lnTo>
                    <a:pt x="1994" y="115"/>
                  </a:lnTo>
                  <a:lnTo>
                    <a:pt x="1943" y="124"/>
                  </a:lnTo>
                  <a:cubicBezTo>
                    <a:pt x="1934" y="132"/>
                    <a:pt x="1916" y="159"/>
                    <a:pt x="1907" y="168"/>
                  </a:cubicBezTo>
                  <a:cubicBezTo>
                    <a:pt x="1890" y="159"/>
                    <a:pt x="1916" y="159"/>
                    <a:pt x="1907" y="150"/>
                  </a:cubicBezTo>
                  <a:lnTo>
                    <a:pt x="1907" y="150"/>
                  </a:lnTo>
                  <a:lnTo>
                    <a:pt x="1881" y="177"/>
                  </a:lnTo>
                  <a:cubicBezTo>
                    <a:pt x="1863" y="150"/>
                    <a:pt x="1890" y="124"/>
                    <a:pt x="1916" y="124"/>
                  </a:cubicBezTo>
                  <a:cubicBezTo>
                    <a:pt x="1905" y="94"/>
                    <a:pt x="1899" y="85"/>
                    <a:pt x="1893" y="85"/>
                  </a:cubicBezTo>
                  <a:cubicBezTo>
                    <a:pt x="1884" y="85"/>
                    <a:pt x="1877" y="107"/>
                    <a:pt x="1860" y="107"/>
                  </a:cubicBezTo>
                  <a:cubicBezTo>
                    <a:pt x="1852" y="107"/>
                    <a:pt x="1841" y="102"/>
                    <a:pt x="1828" y="88"/>
                  </a:cubicBezTo>
                  <a:lnTo>
                    <a:pt x="1854" y="79"/>
                  </a:lnTo>
                  <a:cubicBezTo>
                    <a:pt x="1837" y="18"/>
                    <a:pt x="1819"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7" y="105"/>
                    <a:pt x="1740" y="106"/>
                    <a:pt x="1731" y="106"/>
                  </a:cubicBezTo>
                  <a:lnTo>
                    <a:pt x="1731" y="62"/>
                  </a:lnTo>
                  <a:cubicBezTo>
                    <a:pt x="1713" y="71"/>
                    <a:pt x="1713" y="97"/>
                    <a:pt x="1695" y="115"/>
                  </a:cubicBezTo>
                  <a:cubicBezTo>
                    <a:pt x="1678" y="115"/>
                    <a:pt x="1669" y="79"/>
                    <a:pt x="1660" y="44"/>
                  </a:cubicBezTo>
                  <a:cubicBezTo>
                    <a:pt x="1657" y="44"/>
                    <a:pt x="1655" y="43"/>
                    <a:pt x="1653" y="43"/>
                  </a:cubicBezTo>
                  <a:cubicBezTo>
                    <a:pt x="1624" y="43"/>
                    <a:pt x="1684" y="106"/>
                    <a:pt x="1642" y="115"/>
                  </a:cubicBezTo>
                  <a:cubicBezTo>
                    <a:pt x="1633" y="110"/>
                    <a:pt x="1623" y="108"/>
                    <a:pt x="1614" y="108"/>
                  </a:cubicBezTo>
                  <a:cubicBezTo>
                    <a:pt x="1591" y="108"/>
                    <a:pt x="1568" y="122"/>
                    <a:pt x="1536" y="141"/>
                  </a:cubicBezTo>
                  <a:cubicBezTo>
                    <a:pt x="1519" y="124"/>
                    <a:pt x="1545" y="115"/>
                    <a:pt x="1536" y="97"/>
                  </a:cubicBezTo>
                  <a:lnTo>
                    <a:pt x="1536" y="97"/>
                  </a:lnTo>
                  <a:lnTo>
                    <a:pt x="1510" y="141"/>
                  </a:lnTo>
                  <a:cubicBezTo>
                    <a:pt x="1510" y="132"/>
                    <a:pt x="1510" y="124"/>
                    <a:pt x="1510" y="115"/>
                  </a:cubicBezTo>
                  <a:cubicBezTo>
                    <a:pt x="1492" y="132"/>
                    <a:pt x="1510" y="168"/>
                    <a:pt x="1483" y="177"/>
                  </a:cubicBezTo>
                  <a:cubicBezTo>
                    <a:pt x="1482" y="186"/>
                    <a:pt x="1479" y="190"/>
                    <a:pt x="1475" y="190"/>
                  </a:cubicBezTo>
                  <a:cubicBezTo>
                    <a:pt x="1460" y="190"/>
                    <a:pt x="1432" y="145"/>
                    <a:pt x="1407" y="145"/>
                  </a:cubicBezTo>
                  <a:cubicBezTo>
                    <a:pt x="1400" y="145"/>
                    <a:pt x="1393" y="149"/>
                    <a:pt x="1386" y="159"/>
                  </a:cubicBezTo>
                  <a:cubicBezTo>
                    <a:pt x="1378" y="150"/>
                    <a:pt x="1386" y="132"/>
                    <a:pt x="1386" y="115"/>
                  </a:cubicBezTo>
                  <a:lnTo>
                    <a:pt x="1386" y="115"/>
                  </a:lnTo>
                  <a:cubicBezTo>
                    <a:pt x="1342"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36"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7" y="194"/>
                  </a:cubicBezTo>
                  <a:lnTo>
                    <a:pt x="1219" y="141"/>
                  </a:lnTo>
                  <a:lnTo>
                    <a:pt x="1219" y="159"/>
                  </a:lnTo>
                  <a:lnTo>
                    <a:pt x="1157" y="124"/>
                  </a:lnTo>
                  <a:cubicBezTo>
                    <a:pt x="1113" y="177"/>
                    <a:pt x="1077" y="256"/>
                    <a:pt x="1015" y="283"/>
                  </a:cubicBezTo>
                  <a:cubicBezTo>
                    <a:pt x="1024" y="238"/>
                    <a:pt x="1015" y="212"/>
                    <a:pt x="1015" y="168"/>
                  </a:cubicBezTo>
                  <a:lnTo>
                    <a:pt x="1015" y="168"/>
                  </a:lnTo>
                  <a:cubicBezTo>
                    <a:pt x="1020" y="182"/>
                    <a:pt x="1027" y="188"/>
                    <a:pt x="1034" y="188"/>
                  </a:cubicBezTo>
                  <a:cubicBezTo>
                    <a:pt x="1051" y="188"/>
                    <a:pt x="1074" y="158"/>
                    <a:pt x="1097" y="158"/>
                  </a:cubicBezTo>
                  <a:cubicBezTo>
                    <a:pt x="1100" y="158"/>
                    <a:pt x="1102" y="158"/>
                    <a:pt x="1104" y="159"/>
                  </a:cubicBezTo>
                  <a:cubicBezTo>
                    <a:pt x="1086" y="150"/>
                    <a:pt x="1086" y="132"/>
                    <a:pt x="1095" y="124"/>
                  </a:cubicBezTo>
                  <a:lnTo>
                    <a:pt x="1095" y="124"/>
                  </a:lnTo>
                  <a:lnTo>
                    <a:pt x="1033" y="168"/>
                  </a:lnTo>
                  <a:cubicBezTo>
                    <a:pt x="1033" y="132"/>
                    <a:pt x="1015" y="141"/>
                    <a:pt x="998" y="124"/>
                  </a:cubicBezTo>
                  <a:lnTo>
                    <a:pt x="998" y="124"/>
                  </a:lnTo>
                  <a:cubicBezTo>
                    <a:pt x="1015" y="194"/>
                    <a:pt x="954" y="177"/>
                    <a:pt x="927" y="194"/>
                  </a:cubicBezTo>
                  <a:cubicBezTo>
                    <a:pt x="927" y="168"/>
                    <a:pt x="936" y="150"/>
                    <a:pt x="963" y="150"/>
                  </a:cubicBezTo>
                  <a:cubicBezTo>
                    <a:pt x="958" y="142"/>
                    <a:pt x="954" y="138"/>
                    <a:pt x="951" y="138"/>
                  </a:cubicBezTo>
                  <a:cubicBezTo>
                    <a:pt x="936" y="138"/>
                    <a:pt x="925" y="203"/>
                    <a:pt x="905" y="203"/>
                  </a:cubicBezTo>
                  <a:cubicBezTo>
                    <a:pt x="901" y="203"/>
                    <a:pt x="897" y="200"/>
                    <a:pt x="892" y="194"/>
                  </a:cubicBezTo>
                  <a:cubicBezTo>
                    <a:pt x="901" y="194"/>
                    <a:pt x="901" y="194"/>
                    <a:pt x="901" y="185"/>
                  </a:cubicBezTo>
                  <a:lnTo>
                    <a:pt x="901" y="185"/>
                  </a:lnTo>
                  <a:cubicBezTo>
                    <a:pt x="896" y="191"/>
                    <a:pt x="889" y="193"/>
                    <a:pt x="882" y="193"/>
                  </a:cubicBezTo>
                  <a:cubicBezTo>
                    <a:pt x="866" y="193"/>
                    <a:pt x="850" y="180"/>
                    <a:pt x="857" y="168"/>
                  </a:cubicBezTo>
                  <a:lnTo>
                    <a:pt x="865" y="168"/>
                  </a:lnTo>
                  <a:cubicBezTo>
                    <a:pt x="848" y="168"/>
                    <a:pt x="839" y="159"/>
                    <a:pt x="821" y="159"/>
                  </a:cubicBezTo>
                  <a:cubicBezTo>
                    <a:pt x="795" y="159"/>
                    <a:pt x="768" y="168"/>
                    <a:pt x="751" y="168"/>
                  </a:cubicBezTo>
                  <a:cubicBezTo>
                    <a:pt x="710" y="176"/>
                    <a:pt x="678" y="191"/>
                    <a:pt x="679" y="220"/>
                  </a:cubicBezTo>
                  <a:lnTo>
                    <a:pt x="679" y="220"/>
                  </a:lnTo>
                  <a:cubicBezTo>
                    <a:pt x="675" y="199"/>
                    <a:pt x="662" y="149"/>
                    <a:pt x="662" y="141"/>
                  </a:cubicBezTo>
                  <a:lnTo>
                    <a:pt x="662" y="141"/>
                  </a:lnTo>
                  <a:cubicBezTo>
                    <a:pt x="645" y="212"/>
                    <a:pt x="645" y="283"/>
                    <a:pt x="671" y="353"/>
                  </a:cubicBezTo>
                  <a:cubicBezTo>
                    <a:pt x="653" y="327"/>
                    <a:pt x="618" y="283"/>
                    <a:pt x="592" y="238"/>
                  </a:cubicBezTo>
                  <a:cubicBezTo>
                    <a:pt x="556" y="194"/>
                    <a:pt x="530" y="150"/>
                    <a:pt x="556" y="141"/>
                  </a:cubicBezTo>
                  <a:cubicBezTo>
                    <a:pt x="541" y="136"/>
                    <a:pt x="526" y="131"/>
                    <a:pt x="510" y="131"/>
                  </a:cubicBezTo>
                  <a:cubicBezTo>
                    <a:pt x="499" y="131"/>
                    <a:pt x="488" y="134"/>
                    <a:pt x="477" y="141"/>
                  </a:cubicBezTo>
                  <a:cubicBezTo>
                    <a:pt x="495" y="150"/>
                    <a:pt x="565" y="221"/>
                    <a:pt x="556" y="221"/>
                  </a:cubicBezTo>
                  <a:cubicBezTo>
                    <a:pt x="512" y="194"/>
                    <a:pt x="503" y="185"/>
                    <a:pt x="486" y="177"/>
                  </a:cubicBezTo>
                  <a:cubicBezTo>
                    <a:pt x="469" y="168"/>
                    <a:pt x="460" y="168"/>
                    <a:pt x="413" y="144"/>
                  </a:cubicBezTo>
                  <a:lnTo>
                    <a:pt x="413" y="144"/>
                  </a:lnTo>
                  <a:cubicBezTo>
                    <a:pt x="440" y="162"/>
                    <a:pt x="487" y="230"/>
                    <a:pt x="471" y="230"/>
                  </a:cubicBezTo>
                  <a:cubicBezTo>
                    <a:pt x="470" y="230"/>
                    <a:pt x="469" y="230"/>
                    <a:pt x="468" y="230"/>
                  </a:cubicBezTo>
                  <a:cubicBezTo>
                    <a:pt x="460" y="221"/>
                    <a:pt x="388" y="157"/>
                    <a:pt x="380" y="143"/>
                  </a:cubicBezTo>
                  <a:lnTo>
                    <a:pt x="380" y="143"/>
                  </a:lnTo>
                  <a:cubicBezTo>
                    <a:pt x="389" y="169"/>
                    <a:pt x="398" y="195"/>
                    <a:pt x="415" y="221"/>
                  </a:cubicBezTo>
                  <a:cubicBezTo>
                    <a:pt x="406" y="212"/>
                    <a:pt x="336" y="150"/>
                    <a:pt x="283" y="132"/>
                  </a:cubicBezTo>
                  <a:lnTo>
                    <a:pt x="283" y="132"/>
                  </a:lnTo>
                  <a:cubicBezTo>
                    <a:pt x="294" y="138"/>
                    <a:pt x="291" y="140"/>
                    <a:pt x="282" y="140"/>
                  </a:cubicBezTo>
                  <a:cubicBezTo>
                    <a:pt x="263" y="140"/>
                    <a:pt x="218" y="132"/>
                    <a:pt x="212" y="132"/>
                  </a:cubicBezTo>
                  <a:lnTo>
                    <a:pt x="212" y="132"/>
                  </a:lnTo>
                  <a:lnTo>
                    <a:pt x="274" y="159"/>
                  </a:lnTo>
                  <a:cubicBezTo>
                    <a:pt x="267" y="158"/>
                    <a:pt x="262" y="157"/>
                    <a:pt x="257" y="157"/>
                  </a:cubicBezTo>
                  <a:cubicBezTo>
                    <a:pt x="194" y="157"/>
                    <a:pt x="355" y="265"/>
                    <a:pt x="314" y="265"/>
                  </a:cubicBezTo>
                  <a:cubicBezTo>
                    <a:pt x="313" y="265"/>
                    <a:pt x="311" y="265"/>
                    <a:pt x="309" y="265"/>
                  </a:cubicBezTo>
                  <a:cubicBezTo>
                    <a:pt x="283" y="247"/>
                    <a:pt x="150" y="159"/>
                    <a:pt x="97" y="150"/>
                  </a:cubicBezTo>
                  <a:lnTo>
                    <a:pt x="97" y="150"/>
                  </a:lnTo>
                  <a:cubicBezTo>
                    <a:pt x="133" y="185"/>
                    <a:pt x="230" y="247"/>
                    <a:pt x="327" y="309"/>
                  </a:cubicBezTo>
                  <a:cubicBezTo>
                    <a:pt x="424" y="371"/>
                    <a:pt x="503" y="424"/>
                    <a:pt x="539" y="441"/>
                  </a:cubicBezTo>
                  <a:lnTo>
                    <a:pt x="503" y="433"/>
                  </a:lnTo>
                  <a:lnTo>
                    <a:pt x="503" y="433"/>
                  </a:lnTo>
                  <a:cubicBezTo>
                    <a:pt x="521" y="450"/>
                    <a:pt x="539" y="459"/>
                    <a:pt x="556" y="468"/>
                  </a:cubicBezTo>
                  <a:cubicBezTo>
                    <a:pt x="503" y="450"/>
                    <a:pt x="424" y="406"/>
                    <a:pt x="336" y="344"/>
                  </a:cubicBezTo>
                  <a:cubicBezTo>
                    <a:pt x="247" y="291"/>
                    <a:pt x="150" y="221"/>
                    <a:pt x="97" y="177"/>
                  </a:cubicBezTo>
                  <a:cubicBezTo>
                    <a:pt x="94" y="178"/>
                    <a:pt x="91" y="179"/>
                    <a:pt x="88" y="179"/>
                  </a:cubicBezTo>
                  <a:cubicBezTo>
                    <a:pt x="82" y="179"/>
                    <a:pt x="75" y="177"/>
                    <a:pt x="72" y="177"/>
                  </a:cubicBezTo>
                  <a:cubicBezTo>
                    <a:pt x="66" y="177"/>
                    <a:pt x="66" y="181"/>
                    <a:pt x="80" y="203"/>
                  </a:cubicBezTo>
                  <a:cubicBezTo>
                    <a:pt x="53" y="194"/>
                    <a:pt x="9" y="150"/>
                    <a:pt x="0" y="132"/>
                  </a:cubicBezTo>
                  <a:lnTo>
                    <a:pt x="0" y="132"/>
                  </a:lnTo>
                  <a:lnTo>
                    <a:pt x="35" y="230"/>
                  </a:lnTo>
                  <a:cubicBezTo>
                    <a:pt x="106" y="256"/>
                    <a:pt x="159" y="336"/>
                    <a:pt x="212" y="353"/>
                  </a:cubicBezTo>
                  <a:cubicBezTo>
                    <a:pt x="168" y="309"/>
                    <a:pt x="124" y="265"/>
                    <a:pt x="80" y="221"/>
                  </a:cubicBezTo>
                  <a:lnTo>
                    <a:pt x="80" y="221"/>
                  </a:lnTo>
                  <a:cubicBezTo>
                    <a:pt x="115" y="238"/>
                    <a:pt x="177" y="274"/>
                    <a:pt x="238" y="318"/>
                  </a:cubicBezTo>
                  <a:cubicBezTo>
                    <a:pt x="291" y="353"/>
                    <a:pt x="336" y="389"/>
                    <a:pt x="344" y="415"/>
                  </a:cubicBezTo>
                  <a:cubicBezTo>
                    <a:pt x="327" y="415"/>
                    <a:pt x="212" y="362"/>
                    <a:pt x="185" y="353"/>
                  </a:cubicBezTo>
                  <a:lnTo>
                    <a:pt x="185" y="353"/>
                  </a:lnTo>
                  <a:cubicBezTo>
                    <a:pt x="212" y="371"/>
                    <a:pt x="265" y="424"/>
                    <a:pt x="256" y="424"/>
                  </a:cubicBezTo>
                  <a:lnTo>
                    <a:pt x="203" y="389"/>
                  </a:lnTo>
                  <a:lnTo>
                    <a:pt x="203" y="389"/>
                  </a:lnTo>
                  <a:cubicBezTo>
                    <a:pt x="194" y="406"/>
                    <a:pt x="230" y="424"/>
                    <a:pt x="256" y="441"/>
                  </a:cubicBezTo>
                  <a:cubicBezTo>
                    <a:pt x="283" y="468"/>
                    <a:pt x="300" y="477"/>
                    <a:pt x="283" y="494"/>
                  </a:cubicBezTo>
                  <a:cubicBezTo>
                    <a:pt x="291" y="512"/>
                    <a:pt x="230" y="539"/>
                    <a:pt x="274" y="539"/>
                  </a:cubicBezTo>
                  <a:cubicBezTo>
                    <a:pt x="287" y="533"/>
                    <a:pt x="315" y="531"/>
                    <a:pt x="349" y="531"/>
                  </a:cubicBezTo>
                  <a:cubicBezTo>
                    <a:pt x="433" y="531"/>
                    <a:pt x="554" y="544"/>
                    <a:pt x="592" y="556"/>
                  </a:cubicBezTo>
                  <a:cubicBezTo>
                    <a:pt x="592" y="556"/>
                    <a:pt x="556" y="583"/>
                    <a:pt x="530" y="600"/>
                  </a:cubicBezTo>
                  <a:cubicBezTo>
                    <a:pt x="520" y="611"/>
                    <a:pt x="503" y="615"/>
                    <a:pt x="486" y="615"/>
                  </a:cubicBezTo>
                  <a:cubicBezTo>
                    <a:pt x="474" y="615"/>
                    <a:pt x="461" y="613"/>
                    <a:pt x="450" y="609"/>
                  </a:cubicBezTo>
                  <a:cubicBezTo>
                    <a:pt x="433" y="605"/>
                    <a:pt x="415" y="603"/>
                    <a:pt x="400" y="603"/>
                  </a:cubicBezTo>
                  <a:cubicBezTo>
                    <a:pt x="384" y="603"/>
                    <a:pt x="371" y="605"/>
                    <a:pt x="362" y="609"/>
                  </a:cubicBezTo>
                  <a:cubicBezTo>
                    <a:pt x="380" y="609"/>
                    <a:pt x="406" y="618"/>
                    <a:pt x="415" y="618"/>
                  </a:cubicBezTo>
                  <a:cubicBezTo>
                    <a:pt x="406" y="636"/>
                    <a:pt x="362" y="618"/>
                    <a:pt x="389" y="653"/>
                  </a:cubicBezTo>
                  <a:cubicBezTo>
                    <a:pt x="392" y="653"/>
                    <a:pt x="396" y="653"/>
                    <a:pt x="399" y="653"/>
                  </a:cubicBezTo>
                  <a:cubicBezTo>
                    <a:pt x="433" y="653"/>
                    <a:pt x="432" y="682"/>
                    <a:pt x="434" y="682"/>
                  </a:cubicBezTo>
                  <a:cubicBezTo>
                    <a:pt x="435" y="682"/>
                    <a:pt x="437" y="677"/>
                    <a:pt x="442" y="662"/>
                  </a:cubicBezTo>
                  <a:cubicBezTo>
                    <a:pt x="477" y="680"/>
                    <a:pt x="450" y="689"/>
                    <a:pt x="477" y="724"/>
                  </a:cubicBezTo>
                  <a:cubicBezTo>
                    <a:pt x="486" y="715"/>
                    <a:pt x="512" y="715"/>
                    <a:pt x="548" y="706"/>
                  </a:cubicBezTo>
                  <a:cubicBezTo>
                    <a:pt x="574" y="706"/>
                    <a:pt x="600" y="706"/>
                    <a:pt x="609" y="715"/>
                  </a:cubicBezTo>
                  <a:cubicBezTo>
                    <a:pt x="600" y="724"/>
                    <a:pt x="592" y="733"/>
                    <a:pt x="583" y="742"/>
                  </a:cubicBezTo>
                  <a:cubicBezTo>
                    <a:pt x="600" y="786"/>
                    <a:pt x="600" y="821"/>
                    <a:pt x="627" y="865"/>
                  </a:cubicBezTo>
                  <a:cubicBezTo>
                    <a:pt x="618" y="874"/>
                    <a:pt x="609" y="901"/>
                    <a:pt x="592" y="909"/>
                  </a:cubicBezTo>
                  <a:cubicBezTo>
                    <a:pt x="600" y="909"/>
                    <a:pt x="618" y="909"/>
                    <a:pt x="627" y="918"/>
                  </a:cubicBezTo>
                  <a:cubicBezTo>
                    <a:pt x="620" y="930"/>
                    <a:pt x="615" y="933"/>
                    <a:pt x="611" y="933"/>
                  </a:cubicBezTo>
                  <a:cubicBezTo>
                    <a:pt x="603" y="933"/>
                    <a:pt x="598" y="921"/>
                    <a:pt x="590" y="921"/>
                  </a:cubicBezTo>
                  <a:cubicBezTo>
                    <a:pt x="586" y="921"/>
                    <a:pt x="581" y="924"/>
                    <a:pt x="574" y="936"/>
                  </a:cubicBezTo>
                  <a:cubicBezTo>
                    <a:pt x="576" y="935"/>
                    <a:pt x="579" y="934"/>
                    <a:pt x="582" y="934"/>
                  </a:cubicBezTo>
                  <a:cubicBezTo>
                    <a:pt x="601" y="934"/>
                    <a:pt x="631" y="955"/>
                    <a:pt x="653" y="962"/>
                  </a:cubicBezTo>
                  <a:cubicBezTo>
                    <a:pt x="689" y="936"/>
                    <a:pt x="636" y="909"/>
                    <a:pt x="609" y="901"/>
                  </a:cubicBezTo>
                  <a:cubicBezTo>
                    <a:pt x="636" y="887"/>
                    <a:pt x="667" y="881"/>
                    <a:pt x="698" y="881"/>
                  </a:cubicBezTo>
                  <a:cubicBezTo>
                    <a:pt x="729" y="881"/>
                    <a:pt x="759" y="887"/>
                    <a:pt x="786" y="901"/>
                  </a:cubicBezTo>
                  <a:cubicBezTo>
                    <a:pt x="821" y="927"/>
                    <a:pt x="759" y="936"/>
                    <a:pt x="768" y="936"/>
                  </a:cubicBezTo>
                  <a:cubicBezTo>
                    <a:pt x="804" y="1015"/>
                    <a:pt x="901" y="945"/>
                    <a:pt x="892" y="1015"/>
                  </a:cubicBezTo>
                  <a:cubicBezTo>
                    <a:pt x="865" y="1060"/>
                    <a:pt x="821" y="1060"/>
                    <a:pt x="804" y="1077"/>
                  </a:cubicBezTo>
                  <a:cubicBezTo>
                    <a:pt x="782" y="1066"/>
                    <a:pt x="784" y="1049"/>
                    <a:pt x="786" y="1033"/>
                  </a:cubicBezTo>
                  <a:lnTo>
                    <a:pt x="786" y="1033"/>
                  </a:lnTo>
                  <a:cubicBezTo>
                    <a:pt x="786" y="1033"/>
                    <a:pt x="786" y="1033"/>
                    <a:pt x="786" y="1033"/>
                  </a:cubicBezTo>
                  <a:lnTo>
                    <a:pt x="786" y="1033"/>
                  </a:lnTo>
                  <a:lnTo>
                    <a:pt x="786" y="1033"/>
                  </a:lnTo>
                  <a:cubicBezTo>
                    <a:pt x="786" y="1033"/>
                    <a:pt x="786" y="1033"/>
                    <a:pt x="786" y="1033"/>
                  </a:cubicBezTo>
                  <a:lnTo>
                    <a:pt x="786" y="1033"/>
                  </a:lnTo>
                  <a:cubicBezTo>
                    <a:pt x="771" y="1033"/>
                    <a:pt x="750" y="1021"/>
                    <a:pt x="749" y="1011"/>
                  </a:cubicBezTo>
                  <a:lnTo>
                    <a:pt x="749" y="1011"/>
                  </a:lnTo>
                  <a:cubicBezTo>
                    <a:pt x="739" y="1049"/>
                    <a:pt x="812" y="1124"/>
                    <a:pt x="812" y="1183"/>
                  </a:cubicBezTo>
                  <a:cubicBezTo>
                    <a:pt x="824" y="1183"/>
                    <a:pt x="836" y="1187"/>
                    <a:pt x="845" y="1187"/>
                  </a:cubicBezTo>
                  <a:cubicBezTo>
                    <a:pt x="850" y="1187"/>
                    <a:pt x="854" y="1186"/>
                    <a:pt x="857" y="1183"/>
                  </a:cubicBezTo>
                  <a:lnTo>
                    <a:pt x="839" y="1166"/>
                  </a:lnTo>
                  <a:cubicBezTo>
                    <a:pt x="847" y="1157"/>
                    <a:pt x="856" y="1155"/>
                    <a:pt x="865" y="1155"/>
                  </a:cubicBezTo>
                  <a:cubicBezTo>
                    <a:pt x="875" y="1155"/>
                    <a:pt x="885" y="1158"/>
                    <a:pt x="892" y="1158"/>
                  </a:cubicBezTo>
                  <a:cubicBezTo>
                    <a:pt x="897" y="1158"/>
                    <a:pt x="901" y="1156"/>
                    <a:pt x="901" y="1148"/>
                  </a:cubicBezTo>
                  <a:cubicBezTo>
                    <a:pt x="927" y="1157"/>
                    <a:pt x="980" y="1166"/>
                    <a:pt x="980" y="1201"/>
                  </a:cubicBezTo>
                  <a:lnTo>
                    <a:pt x="945" y="1236"/>
                  </a:lnTo>
                  <a:cubicBezTo>
                    <a:pt x="954" y="1227"/>
                    <a:pt x="954" y="1201"/>
                    <a:pt x="936" y="1201"/>
                  </a:cubicBezTo>
                  <a:lnTo>
                    <a:pt x="936" y="1201"/>
                  </a:lnTo>
                  <a:cubicBezTo>
                    <a:pt x="961" y="1201"/>
                    <a:pt x="916" y="1263"/>
                    <a:pt x="962" y="1263"/>
                  </a:cubicBezTo>
                  <a:cubicBezTo>
                    <a:pt x="964" y="1263"/>
                    <a:pt x="968" y="1263"/>
                    <a:pt x="971" y="1263"/>
                  </a:cubicBezTo>
                  <a:lnTo>
                    <a:pt x="989" y="1219"/>
                  </a:lnTo>
                  <a:cubicBezTo>
                    <a:pt x="1015" y="1227"/>
                    <a:pt x="1077" y="1236"/>
                    <a:pt x="1077" y="1271"/>
                  </a:cubicBezTo>
                  <a:cubicBezTo>
                    <a:pt x="1113" y="1236"/>
                    <a:pt x="1068" y="1263"/>
                    <a:pt x="1104" y="1219"/>
                  </a:cubicBezTo>
                  <a:lnTo>
                    <a:pt x="1104" y="1219"/>
                  </a:lnTo>
                  <a:cubicBezTo>
                    <a:pt x="1096" y="1228"/>
                    <a:pt x="1089" y="1232"/>
                    <a:pt x="1084" y="1232"/>
                  </a:cubicBezTo>
                  <a:cubicBezTo>
                    <a:pt x="1067" y="1232"/>
                    <a:pt x="1062" y="1192"/>
                    <a:pt x="1046" y="1192"/>
                  </a:cubicBezTo>
                  <a:cubicBezTo>
                    <a:pt x="1042" y="1192"/>
                    <a:pt x="1037" y="1195"/>
                    <a:pt x="1031" y="1201"/>
                  </a:cubicBezTo>
                  <a:lnTo>
                    <a:pt x="1031" y="1201"/>
                  </a:lnTo>
                  <a:cubicBezTo>
                    <a:pt x="1064" y="1158"/>
                    <a:pt x="1026" y="1163"/>
                    <a:pt x="1060" y="1113"/>
                  </a:cubicBezTo>
                  <a:lnTo>
                    <a:pt x="1060" y="1113"/>
                  </a:lnTo>
                  <a:cubicBezTo>
                    <a:pt x="1049" y="1118"/>
                    <a:pt x="1041" y="1127"/>
                    <a:pt x="1037" y="1127"/>
                  </a:cubicBezTo>
                  <a:cubicBezTo>
                    <a:pt x="1035" y="1127"/>
                    <a:pt x="1033" y="1123"/>
                    <a:pt x="1033" y="1113"/>
                  </a:cubicBezTo>
                  <a:lnTo>
                    <a:pt x="1015" y="1113"/>
                  </a:lnTo>
                  <a:cubicBezTo>
                    <a:pt x="1015" y="1121"/>
                    <a:pt x="1007" y="1130"/>
                    <a:pt x="998" y="1139"/>
                  </a:cubicBezTo>
                  <a:cubicBezTo>
                    <a:pt x="963" y="1139"/>
                    <a:pt x="945" y="1104"/>
                    <a:pt x="927" y="1104"/>
                  </a:cubicBezTo>
                  <a:cubicBezTo>
                    <a:pt x="918" y="1086"/>
                    <a:pt x="945" y="1095"/>
                    <a:pt x="954" y="1086"/>
                  </a:cubicBezTo>
                  <a:lnTo>
                    <a:pt x="918" y="1077"/>
                  </a:lnTo>
                  <a:cubicBezTo>
                    <a:pt x="934" y="1067"/>
                    <a:pt x="940" y="1048"/>
                    <a:pt x="950" y="1037"/>
                  </a:cubicBezTo>
                  <a:lnTo>
                    <a:pt x="950" y="1037"/>
                  </a:lnTo>
                  <a:cubicBezTo>
                    <a:pt x="951" y="1036"/>
                    <a:pt x="952" y="1035"/>
                    <a:pt x="953" y="1034"/>
                  </a:cubicBezTo>
                  <a:lnTo>
                    <a:pt x="953" y="1034"/>
                  </a:lnTo>
                  <a:cubicBezTo>
                    <a:pt x="956" y="1031"/>
                    <a:pt x="960" y="1029"/>
                    <a:pt x="966" y="1029"/>
                  </a:cubicBezTo>
                  <a:cubicBezTo>
                    <a:pt x="970" y="1029"/>
                    <a:pt x="974" y="1030"/>
                    <a:pt x="980" y="1033"/>
                  </a:cubicBezTo>
                  <a:lnTo>
                    <a:pt x="980" y="1033"/>
                  </a:lnTo>
                  <a:lnTo>
                    <a:pt x="963" y="1007"/>
                  </a:lnTo>
                  <a:cubicBezTo>
                    <a:pt x="971" y="980"/>
                    <a:pt x="963" y="954"/>
                    <a:pt x="945" y="945"/>
                  </a:cubicBezTo>
                  <a:cubicBezTo>
                    <a:pt x="945" y="936"/>
                    <a:pt x="892" y="936"/>
                    <a:pt x="918" y="936"/>
                  </a:cubicBezTo>
                  <a:lnTo>
                    <a:pt x="874" y="901"/>
                  </a:lnTo>
                  <a:lnTo>
                    <a:pt x="883" y="892"/>
                  </a:lnTo>
                  <a:cubicBezTo>
                    <a:pt x="865" y="848"/>
                    <a:pt x="786" y="830"/>
                    <a:pt x="804" y="751"/>
                  </a:cubicBezTo>
                  <a:cubicBezTo>
                    <a:pt x="795" y="742"/>
                    <a:pt x="777" y="733"/>
                    <a:pt x="768" y="698"/>
                  </a:cubicBezTo>
                  <a:lnTo>
                    <a:pt x="786" y="680"/>
                  </a:lnTo>
                  <a:cubicBezTo>
                    <a:pt x="769" y="672"/>
                    <a:pt x="784" y="617"/>
                    <a:pt x="757" y="617"/>
                  </a:cubicBezTo>
                  <a:cubicBezTo>
                    <a:pt x="755" y="617"/>
                    <a:pt x="753" y="618"/>
                    <a:pt x="751" y="618"/>
                  </a:cubicBezTo>
                  <a:cubicBezTo>
                    <a:pt x="777" y="583"/>
                    <a:pt x="786" y="592"/>
                    <a:pt x="777" y="583"/>
                  </a:cubicBezTo>
                  <a:cubicBezTo>
                    <a:pt x="768" y="583"/>
                    <a:pt x="759" y="583"/>
                    <a:pt x="759" y="574"/>
                  </a:cubicBezTo>
                  <a:lnTo>
                    <a:pt x="724" y="574"/>
                  </a:lnTo>
                  <a:cubicBezTo>
                    <a:pt x="715" y="574"/>
                    <a:pt x="706" y="565"/>
                    <a:pt x="680" y="547"/>
                  </a:cubicBezTo>
                  <a:lnTo>
                    <a:pt x="636" y="547"/>
                  </a:lnTo>
                  <a:cubicBezTo>
                    <a:pt x="618" y="539"/>
                    <a:pt x="618" y="530"/>
                    <a:pt x="627" y="521"/>
                  </a:cubicBezTo>
                  <a:cubicBezTo>
                    <a:pt x="627" y="521"/>
                    <a:pt x="645" y="512"/>
                    <a:pt x="636" y="503"/>
                  </a:cubicBezTo>
                  <a:lnTo>
                    <a:pt x="636" y="503"/>
                  </a:lnTo>
                  <a:cubicBezTo>
                    <a:pt x="653" y="512"/>
                    <a:pt x="653" y="512"/>
                    <a:pt x="645" y="512"/>
                  </a:cubicBezTo>
                  <a:cubicBezTo>
                    <a:pt x="656" y="514"/>
                    <a:pt x="663" y="515"/>
                    <a:pt x="667" y="515"/>
                  </a:cubicBezTo>
                  <a:cubicBezTo>
                    <a:pt x="679" y="515"/>
                    <a:pt x="662" y="506"/>
                    <a:pt x="636" y="486"/>
                  </a:cubicBezTo>
                  <a:cubicBezTo>
                    <a:pt x="615" y="472"/>
                    <a:pt x="585" y="453"/>
                    <a:pt x="592" y="453"/>
                  </a:cubicBezTo>
                  <a:lnTo>
                    <a:pt x="592" y="453"/>
                  </a:lnTo>
                  <a:cubicBezTo>
                    <a:pt x="594" y="453"/>
                    <a:pt x="599" y="455"/>
                    <a:pt x="609" y="459"/>
                  </a:cubicBezTo>
                  <a:cubicBezTo>
                    <a:pt x="600" y="450"/>
                    <a:pt x="592" y="441"/>
                    <a:pt x="592" y="441"/>
                  </a:cubicBezTo>
                  <a:lnTo>
                    <a:pt x="592" y="441"/>
                  </a:lnTo>
                  <a:cubicBezTo>
                    <a:pt x="592" y="441"/>
                    <a:pt x="601" y="442"/>
                    <a:pt x="609" y="450"/>
                  </a:cubicBezTo>
                  <a:lnTo>
                    <a:pt x="618" y="450"/>
                  </a:lnTo>
                  <a:cubicBezTo>
                    <a:pt x="618" y="450"/>
                    <a:pt x="618" y="450"/>
                    <a:pt x="609" y="441"/>
                  </a:cubicBezTo>
                  <a:lnTo>
                    <a:pt x="609" y="441"/>
                  </a:lnTo>
                  <a:lnTo>
                    <a:pt x="671" y="477"/>
                  </a:lnTo>
                  <a:cubicBezTo>
                    <a:pt x="675" y="478"/>
                    <a:pt x="677" y="479"/>
                    <a:pt x="678" y="479"/>
                  </a:cubicBezTo>
                  <a:cubicBezTo>
                    <a:pt x="684" y="479"/>
                    <a:pt x="640" y="456"/>
                    <a:pt x="609" y="433"/>
                  </a:cubicBezTo>
                  <a:cubicBezTo>
                    <a:pt x="600" y="424"/>
                    <a:pt x="592" y="415"/>
                    <a:pt x="583" y="406"/>
                  </a:cubicBezTo>
                  <a:lnTo>
                    <a:pt x="583" y="406"/>
                  </a:lnTo>
                  <a:cubicBezTo>
                    <a:pt x="611" y="423"/>
                    <a:pt x="621" y="429"/>
                    <a:pt x="625" y="429"/>
                  </a:cubicBezTo>
                  <a:cubicBezTo>
                    <a:pt x="627" y="429"/>
                    <a:pt x="627" y="427"/>
                    <a:pt x="627" y="424"/>
                  </a:cubicBezTo>
                  <a:cubicBezTo>
                    <a:pt x="627" y="424"/>
                    <a:pt x="627" y="423"/>
                    <a:pt x="628" y="423"/>
                  </a:cubicBezTo>
                  <a:cubicBezTo>
                    <a:pt x="631" y="423"/>
                    <a:pt x="639" y="427"/>
                    <a:pt x="662" y="450"/>
                  </a:cubicBezTo>
                  <a:cubicBezTo>
                    <a:pt x="639" y="419"/>
                    <a:pt x="664" y="422"/>
                    <a:pt x="633" y="380"/>
                  </a:cubicBezTo>
                  <a:lnTo>
                    <a:pt x="633" y="380"/>
                  </a:lnTo>
                  <a:cubicBezTo>
                    <a:pt x="639" y="381"/>
                    <a:pt x="646" y="382"/>
                    <a:pt x="650" y="382"/>
                  </a:cubicBezTo>
                  <a:cubicBezTo>
                    <a:pt x="656" y="382"/>
                    <a:pt x="658" y="380"/>
                    <a:pt x="653" y="371"/>
                  </a:cubicBezTo>
                  <a:lnTo>
                    <a:pt x="653" y="371"/>
                  </a:lnTo>
                  <a:lnTo>
                    <a:pt x="698" y="415"/>
                  </a:lnTo>
                  <a:cubicBezTo>
                    <a:pt x="680" y="397"/>
                    <a:pt x="671" y="380"/>
                    <a:pt x="671" y="353"/>
                  </a:cubicBezTo>
                  <a:lnTo>
                    <a:pt x="671" y="353"/>
                  </a:lnTo>
                  <a:cubicBezTo>
                    <a:pt x="706" y="389"/>
                    <a:pt x="715" y="397"/>
                    <a:pt x="724" y="433"/>
                  </a:cubicBezTo>
                  <a:cubicBezTo>
                    <a:pt x="724" y="406"/>
                    <a:pt x="724" y="406"/>
                    <a:pt x="733" y="397"/>
                  </a:cubicBezTo>
                  <a:cubicBezTo>
                    <a:pt x="733" y="389"/>
                    <a:pt x="733" y="389"/>
                    <a:pt x="742" y="362"/>
                  </a:cubicBezTo>
                  <a:lnTo>
                    <a:pt x="751" y="389"/>
                  </a:lnTo>
                  <a:cubicBezTo>
                    <a:pt x="758" y="389"/>
                    <a:pt x="759" y="366"/>
                    <a:pt x="768" y="366"/>
                  </a:cubicBezTo>
                  <a:cubicBezTo>
                    <a:pt x="771" y="366"/>
                    <a:pt x="774" y="367"/>
                    <a:pt x="777" y="371"/>
                  </a:cubicBezTo>
                  <a:cubicBezTo>
                    <a:pt x="795" y="406"/>
                    <a:pt x="804" y="406"/>
                    <a:pt x="865" y="406"/>
                  </a:cubicBezTo>
                  <a:cubicBezTo>
                    <a:pt x="910" y="406"/>
                    <a:pt x="963" y="406"/>
                    <a:pt x="1007" y="433"/>
                  </a:cubicBezTo>
                  <a:cubicBezTo>
                    <a:pt x="1002" y="409"/>
                    <a:pt x="1003" y="401"/>
                    <a:pt x="1007" y="401"/>
                  </a:cubicBezTo>
                  <a:cubicBezTo>
                    <a:pt x="1014" y="401"/>
                    <a:pt x="1032" y="428"/>
                    <a:pt x="1043" y="428"/>
                  </a:cubicBezTo>
                  <a:cubicBezTo>
                    <a:pt x="1048" y="428"/>
                    <a:pt x="1051" y="422"/>
                    <a:pt x="1051" y="406"/>
                  </a:cubicBezTo>
                  <a:cubicBezTo>
                    <a:pt x="1060" y="424"/>
                    <a:pt x="1068" y="441"/>
                    <a:pt x="1051" y="459"/>
                  </a:cubicBezTo>
                  <a:cubicBezTo>
                    <a:pt x="1061" y="453"/>
                    <a:pt x="1070" y="451"/>
                    <a:pt x="1078" y="451"/>
                  </a:cubicBezTo>
                  <a:cubicBezTo>
                    <a:pt x="1093" y="451"/>
                    <a:pt x="1106" y="457"/>
                    <a:pt x="1118" y="457"/>
                  </a:cubicBezTo>
                  <a:cubicBezTo>
                    <a:pt x="1128" y="457"/>
                    <a:pt x="1138" y="452"/>
                    <a:pt x="1148" y="433"/>
                  </a:cubicBezTo>
                  <a:lnTo>
                    <a:pt x="1148" y="433"/>
                  </a:lnTo>
                  <a:cubicBezTo>
                    <a:pt x="1157" y="450"/>
                    <a:pt x="1139" y="459"/>
                    <a:pt x="1148" y="477"/>
                  </a:cubicBezTo>
                  <a:cubicBezTo>
                    <a:pt x="1148" y="471"/>
                    <a:pt x="1152" y="464"/>
                    <a:pt x="1158" y="464"/>
                  </a:cubicBezTo>
                  <a:cubicBezTo>
                    <a:pt x="1160" y="464"/>
                    <a:pt x="1163" y="465"/>
                    <a:pt x="1166" y="468"/>
                  </a:cubicBezTo>
                  <a:cubicBezTo>
                    <a:pt x="1166" y="477"/>
                    <a:pt x="1157" y="486"/>
                    <a:pt x="1148" y="494"/>
                  </a:cubicBezTo>
                  <a:cubicBezTo>
                    <a:pt x="1201" y="494"/>
                    <a:pt x="1201" y="424"/>
                    <a:pt x="1201" y="371"/>
                  </a:cubicBezTo>
                  <a:cubicBezTo>
                    <a:pt x="1211" y="381"/>
                    <a:pt x="1219" y="386"/>
                    <a:pt x="1226" y="386"/>
                  </a:cubicBezTo>
                  <a:cubicBezTo>
                    <a:pt x="1236" y="386"/>
                    <a:pt x="1243" y="375"/>
                    <a:pt x="1254" y="353"/>
                  </a:cubicBezTo>
                  <a:lnTo>
                    <a:pt x="1254" y="353"/>
                  </a:lnTo>
                  <a:cubicBezTo>
                    <a:pt x="1263" y="371"/>
                    <a:pt x="1280"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6" y="383"/>
                    <a:pt x="1448" y="380"/>
                  </a:cubicBezTo>
                  <a:lnTo>
                    <a:pt x="1439" y="371"/>
                  </a:lnTo>
                  <a:cubicBezTo>
                    <a:pt x="1443" y="350"/>
                    <a:pt x="1448" y="344"/>
                    <a:pt x="1454" y="344"/>
                  </a:cubicBezTo>
                  <a:cubicBezTo>
                    <a:pt x="1462" y="344"/>
                    <a:pt x="1472" y="354"/>
                    <a:pt x="1485" y="354"/>
                  </a:cubicBezTo>
                  <a:cubicBezTo>
                    <a:pt x="1487" y="354"/>
                    <a:pt x="1490" y="354"/>
                    <a:pt x="1492" y="353"/>
                  </a:cubicBezTo>
                  <a:lnTo>
                    <a:pt x="1492" y="362"/>
                  </a:lnTo>
                  <a:cubicBezTo>
                    <a:pt x="1508" y="371"/>
                    <a:pt x="1517" y="374"/>
                    <a:pt x="1523" y="374"/>
                  </a:cubicBezTo>
                  <a:cubicBezTo>
                    <a:pt x="1534" y="374"/>
                    <a:pt x="1536" y="366"/>
                    <a:pt x="1544" y="366"/>
                  </a:cubicBezTo>
                  <a:cubicBezTo>
                    <a:pt x="1550" y="366"/>
                    <a:pt x="1560" y="371"/>
                    <a:pt x="1581" y="389"/>
                  </a:cubicBezTo>
                  <a:lnTo>
                    <a:pt x="1581" y="353"/>
                  </a:lnTo>
                  <a:cubicBezTo>
                    <a:pt x="1581" y="333"/>
                    <a:pt x="1584" y="326"/>
                    <a:pt x="1589" y="326"/>
                  </a:cubicBezTo>
                  <a:cubicBezTo>
                    <a:pt x="1604" y="326"/>
                    <a:pt x="1633" y="375"/>
                    <a:pt x="1658" y="375"/>
                  </a:cubicBezTo>
                  <a:cubicBezTo>
                    <a:pt x="1662" y="375"/>
                    <a:pt x="1665" y="374"/>
                    <a:pt x="1669" y="371"/>
                  </a:cubicBezTo>
                  <a:lnTo>
                    <a:pt x="1660" y="344"/>
                  </a:lnTo>
                  <a:cubicBezTo>
                    <a:pt x="1662" y="342"/>
                    <a:pt x="1663" y="341"/>
                    <a:pt x="1665" y="341"/>
                  </a:cubicBezTo>
                  <a:cubicBezTo>
                    <a:pt x="1684" y="341"/>
                    <a:pt x="1715" y="451"/>
                    <a:pt x="1731" y="459"/>
                  </a:cubicBezTo>
                  <a:cubicBezTo>
                    <a:pt x="1740" y="468"/>
                    <a:pt x="1731" y="468"/>
                    <a:pt x="1722" y="477"/>
                  </a:cubicBezTo>
                  <a:cubicBezTo>
                    <a:pt x="1732" y="485"/>
                    <a:pt x="1739" y="489"/>
                    <a:pt x="1743" y="489"/>
                  </a:cubicBezTo>
                  <a:cubicBezTo>
                    <a:pt x="1761" y="489"/>
                    <a:pt x="1738" y="429"/>
                    <a:pt x="1766" y="415"/>
                  </a:cubicBezTo>
                  <a:lnTo>
                    <a:pt x="1766" y="415"/>
                  </a:lnTo>
                  <a:cubicBezTo>
                    <a:pt x="1775" y="441"/>
                    <a:pt x="1757" y="486"/>
                    <a:pt x="1784" y="486"/>
                  </a:cubicBezTo>
                  <a:cubicBezTo>
                    <a:pt x="1784" y="487"/>
                    <a:pt x="1786" y="488"/>
                    <a:pt x="1787" y="488"/>
                  </a:cubicBezTo>
                  <a:cubicBezTo>
                    <a:pt x="1801" y="488"/>
                    <a:pt x="1843" y="439"/>
                    <a:pt x="1875" y="439"/>
                  </a:cubicBezTo>
                  <a:cubicBezTo>
                    <a:pt x="1884" y="439"/>
                    <a:pt x="1892" y="442"/>
                    <a:pt x="1898" y="450"/>
                  </a:cubicBezTo>
                  <a:cubicBezTo>
                    <a:pt x="1890" y="433"/>
                    <a:pt x="1881" y="415"/>
                    <a:pt x="1898" y="397"/>
                  </a:cubicBezTo>
                  <a:cubicBezTo>
                    <a:pt x="1918" y="397"/>
                    <a:pt x="1946" y="439"/>
                    <a:pt x="1970" y="439"/>
                  </a:cubicBezTo>
                  <a:cubicBezTo>
                    <a:pt x="1979" y="439"/>
                    <a:pt x="1988" y="432"/>
                    <a:pt x="1996" y="415"/>
                  </a:cubicBezTo>
                  <a:cubicBezTo>
                    <a:pt x="2004" y="415"/>
                    <a:pt x="2004" y="424"/>
                    <a:pt x="2004" y="433"/>
                  </a:cubicBezTo>
                  <a:cubicBezTo>
                    <a:pt x="2022" y="415"/>
                    <a:pt x="2075" y="406"/>
                    <a:pt x="2084" y="371"/>
                  </a:cubicBezTo>
                  <a:cubicBezTo>
                    <a:pt x="2089" y="404"/>
                    <a:pt x="2093" y="414"/>
                    <a:pt x="2101" y="414"/>
                  </a:cubicBezTo>
                  <a:cubicBezTo>
                    <a:pt x="2107" y="414"/>
                    <a:pt x="2116" y="406"/>
                    <a:pt x="2128" y="397"/>
                  </a:cubicBezTo>
                  <a:cubicBezTo>
                    <a:pt x="2140" y="390"/>
                    <a:pt x="2151" y="384"/>
                    <a:pt x="2158" y="384"/>
                  </a:cubicBezTo>
                  <a:cubicBezTo>
                    <a:pt x="2168" y="384"/>
                    <a:pt x="2170" y="394"/>
                    <a:pt x="2155" y="424"/>
                  </a:cubicBezTo>
                  <a:lnTo>
                    <a:pt x="2190" y="415"/>
                  </a:lnTo>
                  <a:lnTo>
                    <a:pt x="2190" y="415"/>
                  </a:lnTo>
                  <a:lnTo>
                    <a:pt x="2181" y="433"/>
                  </a:lnTo>
                  <a:cubicBezTo>
                    <a:pt x="2199" y="433"/>
                    <a:pt x="2225" y="406"/>
                    <a:pt x="2261" y="380"/>
                  </a:cubicBezTo>
                  <a:lnTo>
                    <a:pt x="2261" y="380"/>
                  </a:lnTo>
                  <a:cubicBezTo>
                    <a:pt x="2261" y="389"/>
                    <a:pt x="2243" y="397"/>
                    <a:pt x="2234" y="406"/>
                  </a:cubicBezTo>
                  <a:cubicBezTo>
                    <a:pt x="2240" y="416"/>
                    <a:pt x="2244" y="421"/>
                    <a:pt x="2252" y="421"/>
                  </a:cubicBezTo>
                  <a:cubicBezTo>
                    <a:pt x="2265" y="421"/>
                    <a:pt x="2290" y="405"/>
                    <a:pt x="2358" y="371"/>
                  </a:cubicBezTo>
                  <a:lnTo>
                    <a:pt x="2358" y="371"/>
                  </a:lnTo>
                  <a:lnTo>
                    <a:pt x="2313" y="406"/>
                  </a:lnTo>
                  <a:cubicBezTo>
                    <a:pt x="2319" y="403"/>
                    <a:pt x="2321" y="401"/>
                    <a:pt x="2323" y="401"/>
                  </a:cubicBezTo>
                  <a:lnTo>
                    <a:pt x="2323" y="401"/>
                  </a:lnTo>
                  <a:cubicBezTo>
                    <a:pt x="2328" y="401"/>
                    <a:pt x="2308" y="426"/>
                    <a:pt x="2322" y="433"/>
                  </a:cubicBezTo>
                  <a:cubicBezTo>
                    <a:pt x="2313" y="441"/>
                    <a:pt x="2313" y="441"/>
                    <a:pt x="2331" y="441"/>
                  </a:cubicBezTo>
                  <a:cubicBezTo>
                    <a:pt x="2322" y="441"/>
                    <a:pt x="2313" y="450"/>
                    <a:pt x="2305" y="450"/>
                  </a:cubicBezTo>
                  <a:cubicBezTo>
                    <a:pt x="2331" y="450"/>
                    <a:pt x="2278" y="486"/>
                    <a:pt x="2252" y="503"/>
                  </a:cubicBezTo>
                  <a:cubicBezTo>
                    <a:pt x="2235" y="514"/>
                    <a:pt x="2226" y="522"/>
                    <a:pt x="2242" y="522"/>
                  </a:cubicBezTo>
                  <a:cubicBezTo>
                    <a:pt x="2251" y="522"/>
                    <a:pt x="2271" y="519"/>
                    <a:pt x="2305" y="512"/>
                  </a:cubicBezTo>
                  <a:cubicBezTo>
                    <a:pt x="2313" y="521"/>
                    <a:pt x="2322" y="530"/>
                    <a:pt x="2331" y="530"/>
                  </a:cubicBezTo>
                  <a:cubicBezTo>
                    <a:pt x="2349" y="512"/>
                    <a:pt x="2366" y="512"/>
                    <a:pt x="2384" y="512"/>
                  </a:cubicBezTo>
                  <a:cubicBezTo>
                    <a:pt x="2397" y="512"/>
                    <a:pt x="2406" y="514"/>
                    <a:pt x="2415" y="514"/>
                  </a:cubicBezTo>
                  <a:cubicBezTo>
                    <a:pt x="2424" y="514"/>
                    <a:pt x="2433" y="512"/>
                    <a:pt x="2446" y="503"/>
                  </a:cubicBezTo>
                  <a:lnTo>
                    <a:pt x="2446" y="503"/>
                  </a:lnTo>
                  <a:cubicBezTo>
                    <a:pt x="2439" y="518"/>
                    <a:pt x="2391" y="543"/>
                    <a:pt x="2373" y="543"/>
                  </a:cubicBezTo>
                  <a:cubicBezTo>
                    <a:pt x="2369" y="543"/>
                    <a:pt x="2366" y="542"/>
                    <a:pt x="2366" y="539"/>
                  </a:cubicBezTo>
                  <a:lnTo>
                    <a:pt x="2384" y="530"/>
                  </a:lnTo>
                  <a:lnTo>
                    <a:pt x="2384" y="530"/>
                  </a:lnTo>
                  <a:cubicBezTo>
                    <a:pt x="2304" y="538"/>
                    <a:pt x="2318" y="575"/>
                    <a:pt x="2282" y="575"/>
                  </a:cubicBezTo>
                  <a:cubicBezTo>
                    <a:pt x="2278" y="575"/>
                    <a:pt x="2274" y="575"/>
                    <a:pt x="2269" y="574"/>
                  </a:cubicBezTo>
                  <a:cubicBezTo>
                    <a:pt x="2261" y="592"/>
                    <a:pt x="2252" y="609"/>
                    <a:pt x="2243" y="618"/>
                  </a:cubicBezTo>
                  <a:cubicBezTo>
                    <a:pt x="2234" y="627"/>
                    <a:pt x="2234" y="627"/>
                    <a:pt x="2225" y="636"/>
                  </a:cubicBezTo>
                  <a:cubicBezTo>
                    <a:pt x="2225" y="636"/>
                    <a:pt x="2216" y="645"/>
                    <a:pt x="2216" y="645"/>
                  </a:cubicBezTo>
                  <a:lnTo>
                    <a:pt x="2199" y="662"/>
                  </a:lnTo>
                  <a:cubicBezTo>
                    <a:pt x="2163" y="706"/>
                    <a:pt x="2128" y="751"/>
                    <a:pt x="2102" y="795"/>
                  </a:cubicBezTo>
                  <a:lnTo>
                    <a:pt x="2155" y="812"/>
                  </a:lnTo>
                  <a:lnTo>
                    <a:pt x="2137" y="839"/>
                  </a:lnTo>
                  <a:cubicBezTo>
                    <a:pt x="2119" y="839"/>
                    <a:pt x="2093" y="830"/>
                    <a:pt x="2102" y="812"/>
                  </a:cubicBezTo>
                  <a:cubicBezTo>
                    <a:pt x="2100" y="812"/>
                    <a:pt x="2098" y="811"/>
                    <a:pt x="2096" y="811"/>
                  </a:cubicBezTo>
                  <a:cubicBezTo>
                    <a:pt x="2079" y="811"/>
                    <a:pt x="2103" y="857"/>
                    <a:pt x="2119" y="865"/>
                  </a:cubicBezTo>
                  <a:cubicBezTo>
                    <a:pt x="2110" y="871"/>
                    <a:pt x="2103" y="874"/>
                    <a:pt x="2097" y="874"/>
                  </a:cubicBezTo>
                  <a:cubicBezTo>
                    <a:pt x="2069" y="874"/>
                    <a:pt x="2065" y="828"/>
                    <a:pt x="2060" y="828"/>
                  </a:cubicBezTo>
                  <a:cubicBezTo>
                    <a:pt x="2059" y="828"/>
                    <a:pt x="2058" y="828"/>
                    <a:pt x="2057" y="830"/>
                  </a:cubicBezTo>
                  <a:lnTo>
                    <a:pt x="2057" y="848"/>
                  </a:lnTo>
                  <a:cubicBezTo>
                    <a:pt x="2075" y="874"/>
                    <a:pt x="2093" y="892"/>
                    <a:pt x="2075" y="918"/>
                  </a:cubicBezTo>
                  <a:cubicBezTo>
                    <a:pt x="2072" y="920"/>
                    <a:pt x="2068" y="921"/>
                    <a:pt x="2065" y="921"/>
                  </a:cubicBezTo>
                  <a:cubicBezTo>
                    <a:pt x="2051" y="921"/>
                    <a:pt x="2038" y="909"/>
                    <a:pt x="2031" y="909"/>
                  </a:cubicBezTo>
                  <a:cubicBezTo>
                    <a:pt x="2031" y="909"/>
                    <a:pt x="2031" y="909"/>
                    <a:pt x="2022" y="918"/>
                  </a:cubicBezTo>
                  <a:lnTo>
                    <a:pt x="1996" y="962"/>
                  </a:lnTo>
                  <a:lnTo>
                    <a:pt x="2049" y="962"/>
                  </a:lnTo>
                  <a:cubicBezTo>
                    <a:pt x="2049" y="995"/>
                    <a:pt x="2026" y="1005"/>
                    <a:pt x="2064" y="1006"/>
                  </a:cubicBezTo>
                  <a:lnTo>
                    <a:pt x="2064" y="1006"/>
                  </a:lnTo>
                  <a:cubicBezTo>
                    <a:pt x="1992" y="1012"/>
                    <a:pt x="1959" y="1148"/>
                    <a:pt x="1934" y="1148"/>
                  </a:cubicBezTo>
                  <a:cubicBezTo>
                    <a:pt x="1943" y="1192"/>
                    <a:pt x="1934" y="1219"/>
                    <a:pt x="1907" y="1245"/>
                  </a:cubicBezTo>
                  <a:cubicBezTo>
                    <a:pt x="1925" y="1245"/>
                    <a:pt x="1969" y="1263"/>
                    <a:pt x="1943" y="1289"/>
                  </a:cubicBezTo>
                  <a:cubicBezTo>
                    <a:pt x="1921" y="1273"/>
                    <a:pt x="1907" y="1267"/>
                    <a:pt x="1896" y="1267"/>
                  </a:cubicBezTo>
                  <a:cubicBezTo>
                    <a:pt x="1870" y="1267"/>
                    <a:pt x="1864" y="1300"/>
                    <a:pt x="1828" y="1300"/>
                  </a:cubicBezTo>
                  <a:cubicBezTo>
                    <a:pt x="1825" y="1300"/>
                    <a:pt x="1822" y="1300"/>
                    <a:pt x="1819" y="1300"/>
                  </a:cubicBezTo>
                  <a:lnTo>
                    <a:pt x="1819" y="1300"/>
                  </a:lnTo>
                  <a:cubicBezTo>
                    <a:pt x="1841" y="1311"/>
                    <a:pt x="1781" y="1378"/>
                    <a:pt x="1846" y="1386"/>
                  </a:cubicBezTo>
                  <a:cubicBezTo>
                    <a:pt x="1842" y="1390"/>
                    <a:pt x="1839" y="1391"/>
                    <a:pt x="1836" y="1391"/>
                  </a:cubicBezTo>
                  <a:cubicBezTo>
                    <a:pt x="1823" y="1391"/>
                    <a:pt x="1812" y="1369"/>
                    <a:pt x="1784" y="1369"/>
                  </a:cubicBezTo>
                  <a:cubicBezTo>
                    <a:pt x="1793" y="1439"/>
                    <a:pt x="1695" y="1475"/>
                    <a:pt x="1669" y="1545"/>
                  </a:cubicBezTo>
                  <a:cubicBezTo>
                    <a:pt x="1678" y="1554"/>
                    <a:pt x="1704" y="1554"/>
                    <a:pt x="1713" y="1572"/>
                  </a:cubicBezTo>
                  <a:lnTo>
                    <a:pt x="1634" y="1572"/>
                  </a:lnTo>
                  <a:cubicBezTo>
                    <a:pt x="1634" y="1589"/>
                    <a:pt x="1695" y="1625"/>
                    <a:pt x="1642" y="1625"/>
                  </a:cubicBezTo>
                  <a:cubicBezTo>
                    <a:pt x="1651" y="1625"/>
                    <a:pt x="1669" y="1634"/>
                    <a:pt x="1669" y="1642"/>
                  </a:cubicBezTo>
                  <a:cubicBezTo>
                    <a:pt x="1545" y="1739"/>
                    <a:pt x="1563" y="1925"/>
                    <a:pt x="1386" y="1996"/>
                  </a:cubicBezTo>
                  <a:cubicBezTo>
                    <a:pt x="1422" y="1996"/>
                    <a:pt x="1413" y="2004"/>
                    <a:pt x="1404" y="2022"/>
                  </a:cubicBezTo>
                  <a:cubicBezTo>
                    <a:pt x="1407" y="2021"/>
                    <a:pt x="1409" y="2020"/>
                    <a:pt x="1412" y="2020"/>
                  </a:cubicBezTo>
                  <a:cubicBezTo>
                    <a:pt x="1427" y="2020"/>
                    <a:pt x="1441" y="2040"/>
                    <a:pt x="1448" y="2040"/>
                  </a:cubicBezTo>
                  <a:lnTo>
                    <a:pt x="1378" y="2075"/>
                  </a:lnTo>
                  <a:cubicBezTo>
                    <a:pt x="1413" y="2110"/>
                    <a:pt x="1351" y="2137"/>
                    <a:pt x="1386" y="2163"/>
                  </a:cubicBezTo>
                  <a:lnTo>
                    <a:pt x="1386" y="2146"/>
                  </a:lnTo>
                  <a:cubicBezTo>
                    <a:pt x="1422" y="2190"/>
                    <a:pt x="1510" y="2172"/>
                    <a:pt x="1572" y="2207"/>
                  </a:cubicBezTo>
                  <a:cubicBezTo>
                    <a:pt x="1536" y="2154"/>
                    <a:pt x="1695" y="2190"/>
                    <a:pt x="1642" y="2101"/>
                  </a:cubicBezTo>
                  <a:cubicBezTo>
                    <a:pt x="1660" y="2101"/>
                    <a:pt x="1651" y="2119"/>
                    <a:pt x="1669" y="2128"/>
                  </a:cubicBezTo>
                  <a:cubicBezTo>
                    <a:pt x="1651" y="2101"/>
                    <a:pt x="1651" y="2084"/>
                    <a:pt x="1678" y="2066"/>
                  </a:cubicBezTo>
                  <a:lnTo>
                    <a:pt x="1687" y="2075"/>
                  </a:lnTo>
                  <a:cubicBezTo>
                    <a:pt x="1713" y="2004"/>
                    <a:pt x="1757" y="1987"/>
                    <a:pt x="1819" y="1925"/>
                  </a:cubicBezTo>
                  <a:lnTo>
                    <a:pt x="1784" y="1916"/>
                  </a:lnTo>
                  <a:cubicBezTo>
                    <a:pt x="1801" y="1898"/>
                    <a:pt x="1810" y="1898"/>
                    <a:pt x="1819" y="1898"/>
                  </a:cubicBezTo>
                  <a:cubicBezTo>
                    <a:pt x="1812" y="1889"/>
                    <a:pt x="1806" y="1886"/>
                    <a:pt x="1802" y="1886"/>
                  </a:cubicBezTo>
                  <a:cubicBezTo>
                    <a:pt x="1789" y="1886"/>
                    <a:pt x="1785" y="1911"/>
                    <a:pt x="1770" y="1911"/>
                  </a:cubicBezTo>
                  <a:cubicBezTo>
                    <a:pt x="1765" y="1911"/>
                    <a:pt x="1758" y="1908"/>
                    <a:pt x="1748" y="1898"/>
                  </a:cubicBezTo>
                  <a:lnTo>
                    <a:pt x="1748" y="1898"/>
                  </a:lnTo>
                  <a:cubicBezTo>
                    <a:pt x="1751" y="1899"/>
                    <a:pt x="1754" y="1899"/>
                    <a:pt x="1756" y="1899"/>
                  </a:cubicBezTo>
                  <a:cubicBezTo>
                    <a:pt x="1820" y="1899"/>
                    <a:pt x="1822" y="1806"/>
                    <a:pt x="1878" y="1806"/>
                  </a:cubicBezTo>
                  <a:cubicBezTo>
                    <a:pt x="1884" y="1806"/>
                    <a:pt x="1891" y="1808"/>
                    <a:pt x="1898" y="1810"/>
                  </a:cubicBezTo>
                  <a:cubicBezTo>
                    <a:pt x="1907" y="1784"/>
                    <a:pt x="1854" y="1792"/>
                    <a:pt x="1872" y="1775"/>
                  </a:cubicBezTo>
                  <a:lnTo>
                    <a:pt x="1898" y="1775"/>
                  </a:lnTo>
                  <a:lnTo>
                    <a:pt x="1872" y="1757"/>
                  </a:lnTo>
                  <a:cubicBezTo>
                    <a:pt x="1879" y="1750"/>
                    <a:pt x="1888" y="1747"/>
                    <a:pt x="1898" y="1747"/>
                  </a:cubicBezTo>
                  <a:cubicBezTo>
                    <a:pt x="1910" y="1747"/>
                    <a:pt x="1924" y="1752"/>
                    <a:pt x="1934" y="1757"/>
                  </a:cubicBezTo>
                  <a:cubicBezTo>
                    <a:pt x="1925" y="1757"/>
                    <a:pt x="1934" y="1766"/>
                    <a:pt x="1934" y="1775"/>
                  </a:cubicBezTo>
                  <a:cubicBezTo>
                    <a:pt x="1960" y="1766"/>
                    <a:pt x="1960" y="1713"/>
                    <a:pt x="1969" y="1704"/>
                  </a:cubicBezTo>
                  <a:lnTo>
                    <a:pt x="1969" y="1704"/>
                  </a:lnTo>
                  <a:lnTo>
                    <a:pt x="1943" y="1722"/>
                  </a:lnTo>
                  <a:cubicBezTo>
                    <a:pt x="1960" y="1642"/>
                    <a:pt x="2040" y="1581"/>
                    <a:pt x="2040" y="1492"/>
                  </a:cubicBezTo>
                  <a:lnTo>
                    <a:pt x="2022" y="1483"/>
                  </a:lnTo>
                  <a:cubicBezTo>
                    <a:pt x="2022" y="1422"/>
                    <a:pt x="2057" y="1457"/>
                    <a:pt x="2075" y="1395"/>
                  </a:cubicBezTo>
                  <a:cubicBezTo>
                    <a:pt x="2075" y="1377"/>
                    <a:pt x="2075" y="1360"/>
                    <a:pt x="2084" y="1342"/>
                  </a:cubicBezTo>
                  <a:cubicBezTo>
                    <a:pt x="2088" y="1355"/>
                    <a:pt x="2099" y="1355"/>
                    <a:pt x="2110" y="1355"/>
                  </a:cubicBezTo>
                  <a:cubicBezTo>
                    <a:pt x="2121" y="1355"/>
                    <a:pt x="2132" y="1355"/>
                    <a:pt x="2137" y="1369"/>
                  </a:cubicBezTo>
                  <a:cubicBezTo>
                    <a:pt x="2137" y="1298"/>
                    <a:pt x="2128" y="1324"/>
                    <a:pt x="2102" y="1263"/>
                  </a:cubicBezTo>
                  <a:lnTo>
                    <a:pt x="2128" y="1263"/>
                  </a:lnTo>
                  <a:cubicBezTo>
                    <a:pt x="2110" y="1245"/>
                    <a:pt x="2102" y="1236"/>
                    <a:pt x="2110" y="1201"/>
                  </a:cubicBezTo>
                  <a:lnTo>
                    <a:pt x="2110" y="1201"/>
                  </a:lnTo>
                  <a:cubicBezTo>
                    <a:pt x="2119" y="1236"/>
                    <a:pt x="2155" y="1210"/>
                    <a:pt x="2172" y="1245"/>
                  </a:cubicBezTo>
                  <a:cubicBezTo>
                    <a:pt x="2245" y="1221"/>
                    <a:pt x="2178" y="1146"/>
                    <a:pt x="2239" y="1146"/>
                  </a:cubicBezTo>
                  <a:cubicBezTo>
                    <a:pt x="2245" y="1146"/>
                    <a:pt x="2252" y="1146"/>
                    <a:pt x="2261" y="1148"/>
                  </a:cubicBezTo>
                  <a:cubicBezTo>
                    <a:pt x="2246" y="1131"/>
                    <a:pt x="2235" y="1126"/>
                    <a:pt x="2225" y="1126"/>
                  </a:cubicBezTo>
                  <a:cubicBezTo>
                    <a:pt x="2203" y="1126"/>
                    <a:pt x="2193" y="1159"/>
                    <a:pt x="2190" y="1159"/>
                  </a:cubicBezTo>
                  <a:cubicBezTo>
                    <a:pt x="2190" y="1159"/>
                    <a:pt x="2190" y="1158"/>
                    <a:pt x="2190" y="1157"/>
                  </a:cubicBezTo>
                  <a:cubicBezTo>
                    <a:pt x="2163" y="1157"/>
                    <a:pt x="2155" y="1104"/>
                    <a:pt x="2172" y="1095"/>
                  </a:cubicBezTo>
                  <a:cubicBezTo>
                    <a:pt x="2174" y="1090"/>
                    <a:pt x="2182" y="1089"/>
                    <a:pt x="2192" y="1089"/>
                  </a:cubicBezTo>
                  <a:cubicBezTo>
                    <a:pt x="2201" y="1089"/>
                    <a:pt x="2214" y="1090"/>
                    <a:pt x="2227" y="1090"/>
                  </a:cubicBezTo>
                  <a:cubicBezTo>
                    <a:pt x="2254" y="1090"/>
                    <a:pt x="2283" y="1086"/>
                    <a:pt x="2296" y="1060"/>
                  </a:cubicBezTo>
                  <a:cubicBezTo>
                    <a:pt x="2296" y="1068"/>
                    <a:pt x="2296" y="1068"/>
                    <a:pt x="2296" y="1077"/>
                  </a:cubicBezTo>
                  <a:cubicBezTo>
                    <a:pt x="2322" y="1068"/>
                    <a:pt x="2296" y="1024"/>
                    <a:pt x="2331" y="1024"/>
                  </a:cubicBezTo>
                  <a:cubicBezTo>
                    <a:pt x="2296" y="989"/>
                    <a:pt x="2349" y="998"/>
                    <a:pt x="2305" y="962"/>
                  </a:cubicBezTo>
                  <a:lnTo>
                    <a:pt x="2305" y="962"/>
                  </a:lnTo>
                  <a:lnTo>
                    <a:pt x="2287" y="1015"/>
                  </a:lnTo>
                  <a:cubicBezTo>
                    <a:pt x="2287" y="980"/>
                    <a:pt x="2243" y="927"/>
                    <a:pt x="2296" y="901"/>
                  </a:cubicBezTo>
                  <a:cubicBezTo>
                    <a:pt x="2305" y="909"/>
                    <a:pt x="2313" y="927"/>
                    <a:pt x="2313" y="945"/>
                  </a:cubicBezTo>
                  <a:cubicBezTo>
                    <a:pt x="2331" y="936"/>
                    <a:pt x="2313" y="918"/>
                    <a:pt x="2340" y="909"/>
                  </a:cubicBezTo>
                  <a:lnTo>
                    <a:pt x="2340" y="909"/>
                  </a:lnTo>
                  <a:cubicBezTo>
                    <a:pt x="2384" y="945"/>
                    <a:pt x="2322" y="971"/>
                    <a:pt x="2340" y="1015"/>
                  </a:cubicBezTo>
                  <a:cubicBezTo>
                    <a:pt x="2367" y="1015"/>
                    <a:pt x="2348" y="974"/>
                    <a:pt x="2360" y="974"/>
                  </a:cubicBezTo>
                  <a:cubicBezTo>
                    <a:pt x="2364" y="974"/>
                    <a:pt x="2372" y="978"/>
                    <a:pt x="2384" y="989"/>
                  </a:cubicBezTo>
                  <a:cubicBezTo>
                    <a:pt x="2322" y="936"/>
                    <a:pt x="2419" y="954"/>
                    <a:pt x="2384" y="892"/>
                  </a:cubicBezTo>
                  <a:lnTo>
                    <a:pt x="2384" y="892"/>
                  </a:lnTo>
                  <a:lnTo>
                    <a:pt x="2411" y="909"/>
                  </a:lnTo>
                  <a:cubicBezTo>
                    <a:pt x="2411" y="901"/>
                    <a:pt x="2402" y="883"/>
                    <a:pt x="2411" y="874"/>
                  </a:cubicBezTo>
                  <a:lnTo>
                    <a:pt x="2437" y="909"/>
                  </a:lnTo>
                  <a:cubicBezTo>
                    <a:pt x="2419" y="865"/>
                    <a:pt x="2490" y="883"/>
                    <a:pt x="2490" y="848"/>
                  </a:cubicBezTo>
                  <a:lnTo>
                    <a:pt x="2490" y="848"/>
                  </a:lnTo>
                  <a:cubicBezTo>
                    <a:pt x="2482" y="864"/>
                    <a:pt x="2475" y="869"/>
                    <a:pt x="2467" y="869"/>
                  </a:cubicBezTo>
                  <a:cubicBezTo>
                    <a:pt x="2453" y="869"/>
                    <a:pt x="2438" y="847"/>
                    <a:pt x="2418" y="847"/>
                  </a:cubicBezTo>
                  <a:cubicBezTo>
                    <a:pt x="2415" y="847"/>
                    <a:pt x="2413" y="847"/>
                    <a:pt x="2411" y="848"/>
                  </a:cubicBezTo>
                  <a:cubicBezTo>
                    <a:pt x="2411" y="817"/>
                    <a:pt x="2423" y="808"/>
                    <a:pt x="2440" y="808"/>
                  </a:cubicBezTo>
                  <a:cubicBezTo>
                    <a:pt x="2447" y="808"/>
                    <a:pt x="2455" y="810"/>
                    <a:pt x="2464" y="812"/>
                  </a:cubicBezTo>
                  <a:cubicBezTo>
                    <a:pt x="2481" y="812"/>
                    <a:pt x="2490" y="812"/>
                    <a:pt x="2508" y="804"/>
                  </a:cubicBezTo>
                  <a:cubicBezTo>
                    <a:pt x="2523" y="796"/>
                    <a:pt x="2539" y="781"/>
                    <a:pt x="2548" y="760"/>
                  </a:cubicBezTo>
                  <a:lnTo>
                    <a:pt x="2548" y="760"/>
                  </a:lnTo>
                  <a:cubicBezTo>
                    <a:pt x="2540" y="771"/>
                    <a:pt x="2523" y="783"/>
                    <a:pt x="2511" y="783"/>
                  </a:cubicBezTo>
                  <a:cubicBezTo>
                    <a:pt x="2504" y="783"/>
                    <a:pt x="2499" y="779"/>
                    <a:pt x="2499" y="768"/>
                  </a:cubicBezTo>
                  <a:cubicBezTo>
                    <a:pt x="2517" y="751"/>
                    <a:pt x="2552" y="724"/>
                    <a:pt x="2578" y="715"/>
                  </a:cubicBezTo>
                  <a:cubicBezTo>
                    <a:pt x="2591" y="686"/>
                    <a:pt x="2589" y="678"/>
                    <a:pt x="2580" y="678"/>
                  </a:cubicBezTo>
                  <a:cubicBezTo>
                    <a:pt x="2570" y="678"/>
                    <a:pt x="2551" y="690"/>
                    <a:pt x="2538" y="690"/>
                  </a:cubicBezTo>
                  <a:cubicBezTo>
                    <a:pt x="2532" y="690"/>
                    <a:pt x="2527" y="687"/>
                    <a:pt x="2525"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23" y="512"/>
                  </a:lnTo>
                  <a:lnTo>
                    <a:pt x="2667" y="512"/>
                  </a:lnTo>
                  <a:cubicBezTo>
                    <a:pt x="2649" y="477"/>
                    <a:pt x="2667" y="459"/>
                    <a:pt x="2711" y="415"/>
                  </a:cubicBezTo>
                  <a:lnTo>
                    <a:pt x="2711" y="415"/>
                  </a:lnTo>
                  <a:cubicBezTo>
                    <a:pt x="2693" y="422"/>
                    <a:pt x="2674" y="427"/>
                    <a:pt x="2660" y="427"/>
                  </a:cubicBezTo>
                  <a:cubicBezTo>
                    <a:pt x="2641" y="427"/>
                    <a:pt x="2630" y="418"/>
                    <a:pt x="2640" y="397"/>
                  </a:cubicBezTo>
                  <a:cubicBezTo>
                    <a:pt x="2684" y="371"/>
                    <a:pt x="2684" y="397"/>
                    <a:pt x="2702" y="353"/>
                  </a:cubicBezTo>
                  <a:cubicBezTo>
                    <a:pt x="2728" y="353"/>
                    <a:pt x="2764" y="353"/>
                    <a:pt x="2702" y="389"/>
                  </a:cubicBezTo>
                  <a:cubicBezTo>
                    <a:pt x="2714" y="389"/>
                    <a:pt x="2722" y="392"/>
                    <a:pt x="2728" y="392"/>
                  </a:cubicBezTo>
                  <a:cubicBezTo>
                    <a:pt x="2731" y="392"/>
                    <a:pt x="2734" y="391"/>
                    <a:pt x="2737" y="389"/>
                  </a:cubicBezTo>
                  <a:cubicBezTo>
                    <a:pt x="2782" y="359"/>
                    <a:pt x="2789" y="329"/>
                    <a:pt x="2795" y="305"/>
                  </a:cubicBezTo>
                  <a:lnTo>
                    <a:pt x="2795" y="305"/>
                  </a:lnTo>
                  <a:cubicBezTo>
                    <a:pt x="2792" y="312"/>
                    <a:pt x="2787" y="318"/>
                    <a:pt x="2781" y="318"/>
                  </a:cubicBezTo>
                  <a:cubicBezTo>
                    <a:pt x="2773" y="300"/>
                    <a:pt x="2755" y="291"/>
                    <a:pt x="2746" y="274"/>
                  </a:cubicBezTo>
                  <a:cubicBezTo>
                    <a:pt x="2773" y="256"/>
                    <a:pt x="2790" y="256"/>
                    <a:pt x="2799" y="256"/>
                  </a:cubicBezTo>
                  <a:cubicBezTo>
                    <a:pt x="2799" y="247"/>
                    <a:pt x="2781" y="247"/>
                    <a:pt x="2790" y="230"/>
                  </a:cubicBezTo>
                  <a:cubicBezTo>
                    <a:pt x="2821" y="217"/>
                    <a:pt x="2852" y="201"/>
                    <a:pt x="2868" y="201"/>
                  </a:cubicBezTo>
                  <a:cubicBezTo>
                    <a:pt x="2875" y="201"/>
                    <a:pt x="2879" y="204"/>
                    <a:pt x="2879" y="212"/>
                  </a:cubicBezTo>
                  <a:cubicBezTo>
                    <a:pt x="2879" y="194"/>
                    <a:pt x="2879" y="177"/>
                    <a:pt x="2879" y="159"/>
                  </a:cubicBezTo>
                  <a:cubicBezTo>
                    <a:pt x="2896" y="141"/>
                    <a:pt x="2958" y="88"/>
                    <a:pt x="2967" y="88"/>
                  </a:cubicBezTo>
                  <a:cubicBezTo>
                    <a:pt x="2985" y="71"/>
                    <a:pt x="2985" y="53"/>
                    <a:pt x="2985" y="44"/>
                  </a:cubicBezTo>
                  <a:lnTo>
                    <a:pt x="2985" y="44"/>
                  </a:lnTo>
                  <a:cubicBezTo>
                    <a:pt x="2927" y="58"/>
                    <a:pt x="2847" y="84"/>
                    <a:pt x="2809" y="84"/>
                  </a:cubicBezTo>
                  <a:cubicBezTo>
                    <a:pt x="2800" y="84"/>
                    <a:pt x="2794" y="83"/>
                    <a:pt x="2790" y="79"/>
                  </a:cubicBezTo>
                  <a:cubicBezTo>
                    <a:pt x="2781" y="79"/>
                    <a:pt x="2764" y="88"/>
                    <a:pt x="2746" y="97"/>
                  </a:cubicBezTo>
                  <a:cubicBezTo>
                    <a:pt x="2710" y="91"/>
                    <a:pt x="2690" y="73"/>
                    <a:pt x="2646" y="73"/>
                  </a:cubicBezTo>
                  <a:cubicBezTo>
                    <a:pt x="2624" y="73"/>
                    <a:pt x="2598" y="77"/>
                    <a:pt x="2561" y="88"/>
                  </a:cubicBezTo>
                  <a:cubicBezTo>
                    <a:pt x="2561" y="71"/>
                    <a:pt x="2561" y="53"/>
                    <a:pt x="2570" y="35"/>
                  </a:cubicBezTo>
                  <a:lnTo>
                    <a:pt x="2570" y="35"/>
                  </a:lnTo>
                  <a:cubicBezTo>
                    <a:pt x="2525" y="44"/>
                    <a:pt x="2534" y="62"/>
                    <a:pt x="2525" y="79"/>
                  </a:cubicBezTo>
                  <a:cubicBezTo>
                    <a:pt x="2517" y="97"/>
                    <a:pt x="2508" y="115"/>
                    <a:pt x="2455" y="124"/>
                  </a:cubicBezTo>
                  <a:cubicBezTo>
                    <a:pt x="2445" y="126"/>
                    <a:pt x="2438" y="127"/>
                    <a:pt x="2433" y="127"/>
                  </a:cubicBezTo>
                  <a:cubicBezTo>
                    <a:pt x="2395" y="127"/>
                    <a:pt x="2461" y="77"/>
                    <a:pt x="2446" y="62"/>
                  </a:cubicBezTo>
                  <a:lnTo>
                    <a:pt x="2446" y="62"/>
                  </a:lnTo>
                  <a:cubicBezTo>
                    <a:pt x="2419" y="79"/>
                    <a:pt x="2384" y="97"/>
                    <a:pt x="2358" y="106"/>
                  </a:cubicBezTo>
                  <a:cubicBezTo>
                    <a:pt x="2340" y="115"/>
                    <a:pt x="2325" y="119"/>
                    <a:pt x="2311" y="119"/>
                  </a:cubicBezTo>
                  <a:cubicBezTo>
                    <a:pt x="2298" y="119"/>
                    <a:pt x="2287" y="115"/>
                    <a:pt x="2278" y="106"/>
                  </a:cubicBezTo>
                  <a:cubicBezTo>
                    <a:pt x="2291" y="102"/>
                    <a:pt x="2300" y="102"/>
                    <a:pt x="2308" y="102"/>
                  </a:cubicBezTo>
                  <a:cubicBezTo>
                    <a:pt x="2316" y="102"/>
                    <a:pt x="2322" y="102"/>
                    <a:pt x="2331" y="97"/>
                  </a:cubicBezTo>
                  <a:cubicBezTo>
                    <a:pt x="2322" y="88"/>
                    <a:pt x="2313" y="79"/>
                    <a:pt x="2296" y="71"/>
                  </a:cubicBezTo>
                  <a:cubicBezTo>
                    <a:pt x="2384" y="26"/>
                    <a:pt x="2428" y="44"/>
                    <a:pt x="2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9"/>
            <p:cNvSpPr/>
            <p:nvPr/>
          </p:nvSpPr>
          <p:spPr>
            <a:xfrm>
              <a:off x="1244022" y="-97967"/>
              <a:ext cx="135" cy="2926"/>
            </a:xfrm>
            <a:custGeom>
              <a:rect b="b" l="l" r="r" t="t"/>
              <a:pathLst>
                <a:path extrusionOk="0" h="19" w="1">
                  <a:moveTo>
                    <a:pt x="1" y="1"/>
                  </a:moveTo>
                  <a:cubicBezTo>
                    <a:pt x="1" y="10"/>
                    <a:pt x="1" y="19"/>
                    <a:pt x="1" y="19"/>
                  </a:cubicBezTo>
                  <a:cubicBezTo>
                    <a:pt x="1" y="19"/>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29"/>
            <p:cNvSpPr/>
            <p:nvPr/>
          </p:nvSpPr>
          <p:spPr>
            <a:xfrm>
              <a:off x="1452245" y="-111520"/>
              <a:ext cx="1355" cy="1540"/>
            </a:xfrm>
            <a:custGeom>
              <a:rect b="b" l="l" r="r" t="t"/>
              <a:pathLst>
                <a:path extrusionOk="0" h="10" w="10">
                  <a:moveTo>
                    <a:pt x="9" y="1"/>
                  </a:moveTo>
                  <a:lnTo>
                    <a:pt x="0" y="9"/>
                  </a:lnTo>
                  <a:cubicBezTo>
                    <a:pt x="9" y="9"/>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9"/>
            <p:cNvSpPr/>
            <p:nvPr/>
          </p:nvSpPr>
          <p:spPr>
            <a:xfrm>
              <a:off x="1122096" y="-28511"/>
              <a:ext cx="1355" cy="4158"/>
            </a:xfrm>
            <a:custGeom>
              <a:rect b="b" l="l" r="r" t="t"/>
              <a:pathLst>
                <a:path extrusionOk="0" h="27" w="10">
                  <a:moveTo>
                    <a:pt x="9" y="0"/>
                  </a:moveTo>
                  <a:cubicBezTo>
                    <a:pt x="0" y="0"/>
                    <a:pt x="0" y="9"/>
                    <a:pt x="0" y="27"/>
                  </a:cubicBezTo>
                  <a:cubicBezTo>
                    <a:pt x="0"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9"/>
            <p:cNvSpPr/>
            <p:nvPr/>
          </p:nvSpPr>
          <p:spPr>
            <a:xfrm>
              <a:off x="1220179" y="57116"/>
              <a:ext cx="2439" cy="4312"/>
            </a:xfrm>
            <a:custGeom>
              <a:rect b="b" l="l" r="r" t="t"/>
              <a:pathLst>
                <a:path extrusionOk="0" h="28" w="18">
                  <a:moveTo>
                    <a:pt x="0" y="1"/>
                  </a:moveTo>
                  <a:cubicBezTo>
                    <a:pt x="9" y="9"/>
                    <a:pt x="0" y="18"/>
                    <a:pt x="0" y="27"/>
                  </a:cubicBezTo>
                  <a:cubicBezTo>
                    <a:pt x="7" y="21"/>
                    <a:pt x="8" y="15"/>
                    <a:pt x="12" y="15"/>
                  </a:cubicBezTo>
                  <a:cubicBezTo>
                    <a:pt x="14" y="15"/>
                    <a:pt x="15" y="16"/>
                    <a:pt x="18" y="18"/>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9"/>
            <p:cNvSpPr/>
            <p:nvPr/>
          </p:nvSpPr>
          <p:spPr>
            <a:xfrm>
              <a:off x="1210560" y="102701"/>
              <a:ext cx="3793" cy="3542"/>
            </a:xfrm>
            <a:custGeom>
              <a:rect b="b" l="l" r="r" t="t"/>
              <a:pathLst>
                <a:path extrusionOk="0" h="23" w="28">
                  <a:moveTo>
                    <a:pt x="11" y="0"/>
                  </a:moveTo>
                  <a:cubicBezTo>
                    <a:pt x="5" y="0"/>
                    <a:pt x="1" y="5"/>
                    <a:pt x="1" y="14"/>
                  </a:cubicBezTo>
                  <a:cubicBezTo>
                    <a:pt x="9" y="14"/>
                    <a:pt x="9" y="22"/>
                    <a:pt x="9" y="22"/>
                  </a:cubicBezTo>
                  <a:lnTo>
                    <a:pt x="27" y="14"/>
                  </a:lnTo>
                  <a:cubicBezTo>
                    <a:pt x="23" y="5"/>
                    <a:pt x="16"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9"/>
            <p:cNvSpPr/>
            <p:nvPr/>
          </p:nvSpPr>
          <p:spPr>
            <a:xfrm>
              <a:off x="1207038" y="72054"/>
              <a:ext cx="8399" cy="5544"/>
            </a:xfrm>
            <a:custGeom>
              <a:rect b="b" l="l" r="r" t="t"/>
              <a:pathLst>
                <a:path extrusionOk="0" h="36" w="62">
                  <a:moveTo>
                    <a:pt x="27" y="1"/>
                  </a:moveTo>
                  <a:cubicBezTo>
                    <a:pt x="0" y="18"/>
                    <a:pt x="18" y="18"/>
                    <a:pt x="27" y="36"/>
                  </a:cubicBezTo>
                  <a:cubicBezTo>
                    <a:pt x="62" y="18"/>
                    <a:pt x="44" y="9"/>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9"/>
            <p:cNvSpPr/>
            <p:nvPr/>
          </p:nvSpPr>
          <p:spPr>
            <a:xfrm>
              <a:off x="1210560" y="77598"/>
              <a:ext cx="3793" cy="2772"/>
            </a:xfrm>
            <a:custGeom>
              <a:rect b="b" l="l" r="r" t="t"/>
              <a:pathLst>
                <a:path extrusionOk="0" h="18" w="28">
                  <a:moveTo>
                    <a:pt x="1" y="0"/>
                  </a:moveTo>
                  <a:lnTo>
                    <a:pt x="1" y="0"/>
                  </a:lnTo>
                  <a:cubicBezTo>
                    <a:pt x="9" y="9"/>
                    <a:pt x="9" y="9"/>
                    <a:pt x="9" y="18"/>
                  </a:cubicBezTo>
                  <a:cubicBezTo>
                    <a:pt x="27" y="9"/>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9"/>
            <p:cNvSpPr/>
            <p:nvPr/>
          </p:nvSpPr>
          <p:spPr>
            <a:xfrm>
              <a:off x="1204871" y="39559"/>
              <a:ext cx="9077" cy="3080"/>
            </a:xfrm>
            <a:custGeom>
              <a:rect b="b" l="l" r="r" t="t"/>
              <a:pathLst>
                <a:path extrusionOk="0" h="20" w="67">
                  <a:moveTo>
                    <a:pt x="28" y="1"/>
                  </a:moveTo>
                  <a:cubicBezTo>
                    <a:pt x="13" y="1"/>
                    <a:pt x="0" y="5"/>
                    <a:pt x="16" y="17"/>
                  </a:cubicBezTo>
                  <a:cubicBezTo>
                    <a:pt x="16" y="19"/>
                    <a:pt x="17" y="19"/>
                    <a:pt x="18" y="19"/>
                  </a:cubicBezTo>
                  <a:cubicBezTo>
                    <a:pt x="24" y="19"/>
                    <a:pt x="37" y="11"/>
                    <a:pt x="42" y="11"/>
                  </a:cubicBezTo>
                  <a:cubicBezTo>
                    <a:pt x="44" y="11"/>
                    <a:pt x="45" y="13"/>
                    <a:pt x="43" y="17"/>
                  </a:cubicBezTo>
                  <a:cubicBezTo>
                    <a:pt x="67" y="8"/>
                    <a:pt x="46"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29"/>
            <p:cNvSpPr/>
            <p:nvPr/>
          </p:nvSpPr>
          <p:spPr>
            <a:xfrm>
              <a:off x="1198639" y="77444"/>
              <a:ext cx="4877" cy="4312"/>
            </a:xfrm>
            <a:custGeom>
              <a:rect b="b" l="l" r="r" t="t"/>
              <a:pathLst>
                <a:path extrusionOk="0" h="28" w="36">
                  <a:moveTo>
                    <a:pt x="36" y="1"/>
                  </a:moveTo>
                  <a:lnTo>
                    <a:pt x="0" y="10"/>
                  </a:lnTo>
                  <a:lnTo>
                    <a:pt x="9" y="27"/>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29"/>
            <p:cNvSpPr/>
            <p:nvPr/>
          </p:nvSpPr>
          <p:spPr>
            <a:xfrm>
              <a:off x="1193897" y="60966"/>
              <a:ext cx="2439" cy="4466"/>
            </a:xfrm>
            <a:custGeom>
              <a:rect b="b" l="l" r="r" t="t"/>
              <a:pathLst>
                <a:path extrusionOk="0" h="29" w="18">
                  <a:moveTo>
                    <a:pt x="3" y="0"/>
                  </a:moveTo>
                  <a:cubicBezTo>
                    <a:pt x="2" y="0"/>
                    <a:pt x="1" y="1"/>
                    <a:pt x="0" y="2"/>
                  </a:cubicBezTo>
                  <a:lnTo>
                    <a:pt x="0" y="29"/>
                  </a:lnTo>
                  <a:lnTo>
                    <a:pt x="18" y="29"/>
                  </a:lnTo>
                  <a:cubicBezTo>
                    <a:pt x="10" y="21"/>
                    <a:pt x="9"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29"/>
            <p:cNvSpPr/>
            <p:nvPr/>
          </p:nvSpPr>
          <p:spPr>
            <a:xfrm>
              <a:off x="1196200" y="65278"/>
              <a:ext cx="2574" cy="2926"/>
            </a:xfrm>
            <a:custGeom>
              <a:rect b="b" l="l" r="r" t="t"/>
              <a:pathLst>
                <a:path extrusionOk="0" h="19" w="19">
                  <a:moveTo>
                    <a:pt x="1" y="1"/>
                  </a:moveTo>
                  <a:lnTo>
                    <a:pt x="1" y="1"/>
                  </a:lnTo>
                  <a:cubicBezTo>
                    <a:pt x="1" y="9"/>
                    <a:pt x="10" y="18"/>
                    <a:pt x="18" y="18"/>
                  </a:cubicBezTo>
                  <a:cubicBezTo>
                    <a:pt x="10" y="18"/>
                    <a:pt x="1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9"/>
            <p:cNvSpPr/>
            <p:nvPr/>
          </p:nvSpPr>
          <p:spPr>
            <a:xfrm>
              <a:off x="1194981" y="72054"/>
              <a:ext cx="1355" cy="5544"/>
            </a:xfrm>
            <a:custGeom>
              <a:rect b="b" l="l" r="r" t="t"/>
              <a:pathLst>
                <a:path extrusionOk="0" h="36" w="10">
                  <a:moveTo>
                    <a:pt x="1" y="1"/>
                  </a:moveTo>
                  <a:lnTo>
                    <a:pt x="1" y="36"/>
                  </a:lnTo>
                  <a:lnTo>
                    <a:pt x="10"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9"/>
            <p:cNvSpPr/>
            <p:nvPr/>
          </p:nvSpPr>
          <p:spPr>
            <a:xfrm>
              <a:off x="1168699" y="19076"/>
              <a:ext cx="6096" cy="3850"/>
            </a:xfrm>
            <a:custGeom>
              <a:rect b="b" l="l" r="r" t="t"/>
              <a:pathLst>
                <a:path extrusionOk="0" h="25" w="45">
                  <a:moveTo>
                    <a:pt x="18" y="0"/>
                  </a:moveTo>
                  <a:cubicBezTo>
                    <a:pt x="9" y="0"/>
                    <a:pt x="1" y="18"/>
                    <a:pt x="18" y="18"/>
                  </a:cubicBezTo>
                  <a:cubicBezTo>
                    <a:pt x="23" y="22"/>
                    <a:pt x="27" y="25"/>
                    <a:pt x="32" y="25"/>
                  </a:cubicBezTo>
                  <a:cubicBezTo>
                    <a:pt x="36" y="25"/>
                    <a:pt x="40" y="22"/>
                    <a:pt x="45" y="18"/>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9"/>
            <p:cNvSpPr/>
            <p:nvPr/>
          </p:nvSpPr>
          <p:spPr>
            <a:xfrm>
              <a:off x="1165177" y="38019"/>
              <a:ext cx="6096" cy="4312"/>
            </a:xfrm>
            <a:custGeom>
              <a:rect b="b" l="l" r="r" t="t"/>
              <a:pathLst>
                <a:path extrusionOk="0" h="28" w="45">
                  <a:moveTo>
                    <a:pt x="44" y="1"/>
                  </a:moveTo>
                  <a:lnTo>
                    <a:pt x="0" y="19"/>
                  </a:lnTo>
                  <a:lnTo>
                    <a:pt x="27" y="27"/>
                  </a:lnTo>
                  <a:cubicBezTo>
                    <a:pt x="27" y="10"/>
                    <a:pt x="35" y="10"/>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9"/>
            <p:cNvSpPr/>
            <p:nvPr/>
          </p:nvSpPr>
          <p:spPr>
            <a:xfrm>
              <a:off x="1155694" y="30473"/>
              <a:ext cx="6503" cy="3234"/>
            </a:xfrm>
            <a:custGeom>
              <a:rect b="b" l="l" r="r" t="t"/>
              <a:pathLst>
                <a:path extrusionOk="0" h="21" w="48">
                  <a:moveTo>
                    <a:pt x="12" y="0"/>
                  </a:moveTo>
                  <a:cubicBezTo>
                    <a:pt x="5" y="0"/>
                    <a:pt x="1" y="3"/>
                    <a:pt x="8" y="15"/>
                  </a:cubicBezTo>
                  <a:cubicBezTo>
                    <a:pt x="18" y="15"/>
                    <a:pt x="31" y="20"/>
                    <a:pt x="39" y="20"/>
                  </a:cubicBezTo>
                  <a:cubicBezTo>
                    <a:pt x="45" y="20"/>
                    <a:pt x="47" y="17"/>
                    <a:pt x="44" y="6"/>
                  </a:cubicBezTo>
                  <a:cubicBezTo>
                    <a:pt x="39" y="6"/>
                    <a:pt x="22" y="0"/>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9"/>
            <p:cNvSpPr/>
            <p:nvPr/>
          </p:nvSpPr>
          <p:spPr>
            <a:xfrm>
              <a:off x="1137676" y="-34055"/>
              <a:ext cx="12057" cy="1540"/>
            </a:xfrm>
            <a:custGeom>
              <a:rect b="b" l="l" r="r" t="t"/>
              <a:pathLst>
                <a:path extrusionOk="0" h="10" w="89">
                  <a:moveTo>
                    <a:pt x="0" y="1"/>
                  </a:moveTo>
                  <a:lnTo>
                    <a:pt x="9" y="10"/>
                  </a:lnTo>
                  <a:lnTo>
                    <a:pt x="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9"/>
            <p:cNvSpPr/>
            <p:nvPr/>
          </p:nvSpPr>
          <p:spPr>
            <a:xfrm>
              <a:off x="1078609" y="-109210"/>
              <a:ext cx="18424" cy="8778"/>
            </a:xfrm>
            <a:custGeom>
              <a:rect b="b" l="l" r="r" t="t"/>
              <a:pathLst>
                <a:path extrusionOk="0" h="57" w="136">
                  <a:moveTo>
                    <a:pt x="24" y="0"/>
                  </a:moveTo>
                  <a:cubicBezTo>
                    <a:pt x="0" y="0"/>
                    <a:pt x="61" y="28"/>
                    <a:pt x="48" y="28"/>
                  </a:cubicBezTo>
                  <a:cubicBezTo>
                    <a:pt x="45" y="28"/>
                    <a:pt x="37" y="26"/>
                    <a:pt x="21" y="21"/>
                  </a:cubicBezTo>
                  <a:lnTo>
                    <a:pt x="21" y="21"/>
                  </a:lnTo>
                  <a:cubicBezTo>
                    <a:pt x="39" y="39"/>
                    <a:pt x="92" y="47"/>
                    <a:pt x="101" y="56"/>
                  </a:cubicBezTo>
                  <a:cubicBezTo>
                    <a:pt x="101" y="39"/>
                    <a:pt x="136" y="47"/>
                    <a:pt x="48" y="3"/>
                  </a:cubicBezTo>
                  <a:cubicBezTo>
                    <a:pt x="36" y="1"/>
                    <a:pt x="29"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9"/>
            <p:cNvSpPr/>
            <p:nvPr/>
          </p:nvSpPr>
          <p:spPr>
            <a:xfrm>
              <a:off x="1092157" y="-100585"/>
              <a:ext cx="135" cy="1540"/>
            </a:xfrm>
            <a:custGeom>
              <a:rect b="b" l="l" r="r" t="t"/>
              <a:pathLst>
                <a:path extrusionOk="0" h="10" w="1">
                  <a:moveTo>
                    <a:pt x="1" y="0"/>
                  </a:moveTo>
                  <a:cubicBezTo>
                    <a:pt x="1" y="9"/>
                    <a:pt x="1" y="9"/>
                    <a:pt x="1" y="9"/>
                  </a:cubicBezTo>
                  <a:cubicBezTo>
                    <a:pt x="1"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9"/>
            <p:cNvSpPr/>
            <p:nvPr/>
          </p:nvSpPr>
          <p:spPr>
            <a:xfrm>
              <a:off x="1251202" y="201264"/>
              <a:ext cx="3793" cy="1540"/>
            </a:xfrm>
            <a:custGeom>
              <a:rect b="b" l="l" r="r" t="t"/>
              <a:pathLst>
                <a:path extrusionOk="0" h="10" w="28">
                  <a:moveTo>
                    <a:pt x="19" y="0"/>
                  </a:moveTo>
                  <a:lnTo>
                    <a:pt x="1" y="9"/>
                  </a:lnTo>
                  <a:lnTo>
                    <a:pt x="27" y="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9"/>
            <p:cNvSpPr/>
            <p:nvPr/>
          </p:nvSpPr>
          <p:spPr>
            <a:xfrm>
              <a:off x="1251202" y="208040"/>
              <a:ext cx="6232" cy="4312"/>
            </a:xfrm>
            <a:custGeom>
              <a:rect b="b" l="l" r="r" t="t"/>
              <a:pathLst>
                <a:path extrusionOk="0" h="28" w="46">
                  <a:moveTo>
                    <a:pt x="1" y="1"/>
                  </a:moveTo>
                  <a:lnTo>
                    <a:pt x="36" y="27"/>
                  </a:lnTo>
                  <a:cubicBezTo>
                    <a:pt x="36" y="27"/>
                    <a:pt x="36" y="18"/>
                    <a:pt x="45"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29"/>
            <p:cNvSpPr/>
            <p:nvPr/>
          </p:nvSpPr>
          <p:spPr>
            <a:xfrm>
              <a:off x="1311082" y="-118296"/>
              <a:ext cx="3658" cy="4158"/>
            </a:xfrm>
            <a:custGeom>
              <a:rect b="b" l="l" r="r" t="t"/>
              <a:pathLst>
                <a:path extrusionOk="0" h="27" w="27">
                  <a:moveTo>
                    <a:pt x="9" y="0"/>
                  </a:moveTo>
                  <a:lnTo>
                    <a:pt x="0" y="9"/>
                  </a:lnTo>
                  <a:cubicBezTo>
                    <a:pt x="9" y="27"/>
                    <a:pt x="9" y="27"/>
                    <a:pt x="27" y="27"/>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29"/>
            <p:cNvSpPr/>
            <p:nvPr/>
          </p:nvSpPr>
          <p:spPr>
            <a:xfrm>
              <a:off x="1352943" y="-112906"/>
              <a:ext cx="1355" cy="6930"/>
            </a:xfrm>
            <a:custGeom>
              <a:rect b="b" l="l" r="r" t="t"/>
              <a:pathLst>
                <a:path extrusionOk="0" h="45" w="10">
                  <a:moveTo>
                    <a:pt x="0" y="1"/>
                  </a:moveTo>
                  <a:lnTo>
                    <a:pt x="0" y="1"/>
                  </a:lnTo>
                  <a:lnTo>
                    <a:pt x="9"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9"/>
            <p:cNvSpPr/>
            <p:nvPr/>
          </p:nvSpPr>
          <p:spPr>
            <a:xfrm>
              <a:off x="1407945" y="-121068"/>
              <a:ext cx="9754" cy="2002"/>
            </a:xfrm>
            <a:custGeom>
              <a:rect b="b" l="l" r="r" t="t"/>
              <a:pathLst>
                <a:path extrusionOk="0" h="13" w="72">
                  <a:moveTo>
                    <a:pt x="1" y="1"/>
                  </a:moveTo>
                  <a:cubicBezTo>
                    <a:pt x="36" y="1"/>
                    <a:pt x="40" y="13"/>
                    <a:pt x="49" y="13"/>
                  </a:cubicBezTo>
                  <a:cubicBezTo>
                    <a:pt x="54" y="13"/>
                    <a:pt x="59" y="10"/>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9"/>
            <p:cNvSpPr/>
            <p:nvPr/>
          </p:nvSpPr>
          <p:spPr>
            <a:xfrm>
              <a:off x="-119654" y="375289"/>
              <a:ext cx="305220" cy="300772"/>
            </a:xfrm>
            <a:custGeom>
              <a:rect b="b" l="l" r="r" t="t"/>
              <a:pathLst>
                <a:path extrusionOk="0" h="1953" w="2253">
                  <a:moveTo>
                    <a:pt x="1" y="1"/>
                  </a:moveTo>
                  <a:lnTo>
                    <a:pt x="1122" y="1952"/>
                  </a:lnTo>
                  <a:lnTo>
                    <a:pt x="22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9"/>
            <p:cNvSpPr/>
            <p:nvPr/>
          </p:nvSpPr>
          <p:spPr>
            <a:xfrm>
              <a:off x="53617" y="659274"/>
              <a:ext cx="3929" cy="2156"/>
            </a:xfrm>
            <a:custGeom>
              <a:rect b="b" l="l" r="r" t="t"/>
              <a:pathLst>
                <a:path extrusionOk="0" h="14" w="29">
                  <a:moveTo>
                    <a:pt x="24" y="0"/>
                  </a:moveTo>
                  <a:cubicBezTo>
                    <a:pt x="17" y="0"/>
                    <a:pt x="6" y="8"/>
                    <a:pt x="2" y="11"/>
                  </a:cubicBezTo>
                  <a:lnTo>
                    <a:pt x="2" y="11"/>
                  </a:lnTo>
                  <a:cubicBezTo>
                    <a:pt x="2" y="11"/>
                    <a:pt x="2" y="11"/>
                    <a:pt x="2" y="11"/>
                  </a:cubicBezTo>
                  <a:cubicBezTo>
                    <a:pt x="1" y="12"/>
                    <a:pt x="0" y="13"/>
                    <a:pt x="0" y="13"/>
                  </a:cubicBezTo>
                  <a:cubicBezTo>
                    <a:pt x="1" y="13"/>
                    <a:pt x="1" y="12"/>
                    <a:pt x="2" y="11"/>
                  </a:cubicBezTo>
                  <a:lnTo>
                    <a:pt x="2" y="11"/>
                  </a:lnTo>
                  <a:cubicBezTo>
                    <a:pt x="2" y="13"/>
                    <a:pt x="3" y="13"/>
                    <a:pt x="5" y="13"/>
                  </a:cubicBezTo>
                  <a:cubicBezTo>
                    <a:pt x="12" y="13"/>
                    <a:pt x="29" y="2"/>
                    <a:pt x="29" y="2"/>
                  </a:cubicBezTo>
                  <a:cubicBezTo>
                    <a:pt x="27" y="1"/>
                    <a:pt x="26"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9"/>
            <p:cNvSpPr/>
            <p:nvPr/>
          </p:nvSpPr>
          <p:spPr>
            <a:xfrm>
              <a:off x="29909" y="643258"/>
              <a:ext cx="6096" cy="1386"/>
            </a:xfrm>
            <a:custGeom>
              <a:rect b="b" l="l" r="r" t="t"/>
              <a:pathLst>
                <a:path extrusionOk="0" h="9" w="45">
                  <a:moveTo>
                    <a:pt x="1" y="0"/>
                  </a:moveTo>
                  <a:lnTo>
                    <a:pt x="27" y="9"/>
                  </a:ln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9"/>
            <p:cNvSpPr/>
            <p:nvPr/>
          </p:nvSpPr>
          <p:spPr>
            <a:xfrm>
              <a:off x="17987" y="624161"/>
              <a:ext cx="15715" cy="13706"/>
            </a:xfrm>
            <a:custGeom>
              <a:rect b="b" l="l" r="r" t="t"/>
              <a:pathLst>
                <a:path extrusionOk="0" h="89" w="116">
                  <a:moveTo>
                    <a:pt x="45" y="1"/>
                  </a:moveTo>
                  <a:lnTo>
                    <a:pt x="45" y="1"/>
                  </a:lnTo>
                  <a:cubicBezTo>
                    <a:pt x="0" y="36"/>
                    <a:pt x="80" y="45"/>
                    <a:pt x="80" y="71"/>
                  </a:cubicBezTo>
                  <a:lnTo>
                    <a:pt x="71" y="89"/>
                  </a:lnTo>
                  <a:lnTo>
                    <a:pt x="115" y="71"/>
                  </a:lnTo>
                  <a:cubicBezTo>
                    <a:pt x="89" y="45"/>
                    <a:pt x="45" y="27"/>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9"/>
            <p:cNvSpPr/>
            <p:nvPr/>
          </p:nvSpPr>
          <p:spPr>
            <a:xfrm>
              <a:off x="29773" y="603832"/>
              <a:ext cx="2709" cy="2772"/>
            </a:xfrm>
            <a:custGeom>
              <a:rect b="b" l="l" r="r" t="t"/>
              <a:pathLst>
                <a:path extrusionOk="0" h="18" w="20">
                  <a:moveTo>
                    <a:pt x="10" y="0"/>
                  </a:moveTo>
                  <a:cubicBezTo>
                    <a:pt x="9" y="4"/>
                    <a:pt x="7" y="5"/>
                    <a:pt x="5" y="6"/>
                  </a:cubicBezTo>
                  <a:lnTo>
                    <a:pt x="5" y="6"/>
                  </a:lnTo>
                  <a:cubicBezTo>
                    <a:pt x="4" y="5"/>
                    <a:pt x="3" y="5"/>
                    <a:pt x="2" y="5"/>
                  </a:cubicBezTo>
                  <a:lnTo>
                    <a:pt x="2" y="5"/>
                  </a:lnTo>
                  <a:cubicBezTo>
                    <a:pt x="1" y="5"/>
                    <a:pt x="2" y="7"/>
                    <a:pt x="4" y="7"/>
                  </a:cubicBezTo>
                  <a:cubicBezTo>
                    <a:pt x="4" y="7"/>
                    <a:pt x="5" y="7"/>
                    <a:pt x="5" y="6"/>
                  </a:cubicBezTo>
                  <a:lnTo>
                    <a:pt x="5" y="6"/>
                  </a:lnTo>
                  <a:cubicBezTo>
                    <a:pt x="8" y="8"/>
                    <a:pt x="13" y="11"/>
                    <a:pt x="19" y="18"/>
                  </a:cubicBezTo>
                  <a:cubicBezTo>
                    <a:pt x="19" y="9"/>
                    <a:pt x="19"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9"/>
            <p:cNvSpPr/>
            <p:nvPr/>
          </p:nvSpPr>
          <p:spPr>
            <a:xfrm>
              <a:off x="32347" y="605526"/>
              <a:ext cx="1084" cy="1386"/>
            </a:xfrm>
            <a:custGeom>
              <a:rect b="b" l="l" r="r" t="t"/>
              <a:pathLst>
                <a:path extrusionOk="0" h="9" w="8">
                  <a:moveTo>
                    <a:pt x="5" y="1"/>
                  </a:moveTo>
                  <a:cubicBezTo>
                    <a:pt x="4" y="1"/>
                    <a:pt x="3" y="2"/>
                    <a:pt x="0" y="7"/>
                  </a:cubicBezTo>
                  <a:cubicBezTo>
                    <a:pt x="2" y="8"/>
                    <a:pt x="3" y="9"/>
                    <a:pt x="4" y="9"/>
                  </a:cubicBezTo>
                  <a:cubicBezTo>
                    <a:pt x="7" y="9"/>
                    <a:pt x="8"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9"/>
            <p:cNvSpPr/>
            <p:nvPr/>
          </p:nvSpPr>
          <p:spPr>
            <a:xfrm>
              <a:off x="26387" y="593668"/>
              <a:ext cx="4877" cy="4774"/>
            </a:xfrm>
            <a:custGeom>
              <a:rect b="b" l="l" r="r" t="t"/>
              <a:pathLst>
                <a:path extrusionOk="0" h="31" w="36">
                  <a:moveTo>
                    <a:pt x="23" y="1"/>
                  </a:moveTo>
                  <a:cubicBezTo>
                    <a:pt x="13" y="1"/>
                    <a:pt x="7" y="9"/>
                    <a:pt x="0" y="22"/>
                  </a:cubicBezTo>
                  <a:lnTo>
                    <a:pt x="27" y="31"/>
                  </a:lnTo>
                  <a:cubicBezTo>
                    <a:pt x="35" y="22"/>
                    <a:pt x="27" y="4"/>
                    <a:pt x="35" y="4"/>
                  </a:cubicBezTo>
                  <a:cubicBezTo>
                    <a:pt x="31" y="2"/>
                    <a:pt x="27" y="1"/>
                    <a:pt x="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9"/>
            <p:cNvSpPr/>
            <p:nvPr/>
          </p:nvSpPr>
          <p:spPr>
            <a:xfrm>
              <a:off x="20426" y="596902"/>
              <a:ext cx="2439" cy="1540"/>
            </a:xfrm>
            <a:custGeom>
              <a:rect b="b" l="l" r="r" t="t"/>
              <a:pathLst>
                <a:path extrusionOk="0" h="10" w="18">
                  <a:moveTo>
                    <a:pt x="0" y="1"/>
                  </a:moveTo>
                  <a:lnTo>
                    <a:pt x="9" y="10"/>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29"/>
            <p:cNvSpPr/>
            <p:nvPr/>
          </p:nvSpPr>
          <p:spPr>
            <a:xfrm>
              <a:off x="20019" y="598288"/>
              <a:ext cx="5283" cy="1540"/>
            </a:xfrm>
            <a:custGeom>
              <a:rect b="b" l="l" r="r" t="t"/>
              <a:pathLst>
                <a:path extrusionOk="0" h="10" w="39">
                  <a:moveTo>
                    <a:pt x="12" y="1"/>
                  </a:moveTo>
                  <a:cubicBezTo>
                    <a:pt x="6" y="1"/>
                    <a:pt x="0" y="9"/>
                    <a:pt x="5" y="9"/>
                  </a:cubicBezTo>
                  <a:cubicBezTo>
                    <a:pt x="7" y="9"/>
                    <a:pt x="11" y="7"/>
                    <a:pt x="18" y="3"/>
                  </a:cubicBezTo>
                  <a:lnTo>
                    <a:pt x="18" y="3"/>
                  </a:lnTo>
                  <a:lnTo>
                    <a:pt x="19" y="3"/>
                  </a:lnTo>
                  <a:lnTo>
                    <a:pt x="19" y="3"/>
                  </a:lnTo>
                  <a:cubicBezTo>
                    <a:pt x="19" y="2"/>
                    <a:pt x="20" y="2"/>
                    <a:pt x="21" y="1"/>
                  </a:cubicBezTo>
                  <a:lnTo>
                    <a:pt x="21" y="1"/>
                  </a:lnTo>
                  <a:cubicBezTo>
                    <a:pt x="20" y="1"/>
                    <a:pt x="19" y="2"/>
                    <a:pt x="18" y="3"/>
                  </a:cubicBezTo>
                  <a:lnTo>
                    <a:pt x="18" y="3"/>
                  </a:lnTo>
                  <a:lnTo>
                    <a:pt x="12" y="1"/>
                  </a:lnTo>
                  <a:close/>
                  <a:moveTo>
                    <a:pt x="19" y="3"/>
                  </a:moveTo>
                  <a:lnTo>
                    <a:pt x="19" y="3"/>
                  </a:lnTo>
                  <a:cubicBezTo>
                    <a:pt x="14" y="10"/>
                    <a:pt x="22" y="10"/>
                    <a:pt x="38" y="10"/>
                  </a:cubicBezTo>
                  <a:lnTo>
                    <a:pt x="19" y="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29"/>
            <p:cNvSpPr/>
            <p:nvPr/>
          </p:nvSpPr>
          <p:spPr>
            <a:xfrm>
              <a:off x="21510" y="602446"/>
              <a:ext cx="6096" cy="6160"/>
            </a:xfrm>
            <a:custGeom>
              <a:rect b="b" l="l" r="r" t="t"/>
              <a:pathLst>
                <a:path extrusionOk="0" h="40" w="45">
                  <a:moveTo>
                    <a:pt x="27" y="0"/>
                  </a:moveTo>
                  <a:cubicBezTo>
                    <a:pt x="27" y="15"/>
                    <a:pt x="27" y="29"/>
                    <a:pt x="13" y="29"/>
                  </a:cubicBezTo>
                  <a:cubicBezTo>
                    <a:pt x="10" y="29"/>
                    <a:pt x="6" y="28"/>
                    <a:pt x="1" y="27"/>
                  </a:cubicBezTo>
                  <a:lnTo>
                    <a:pt x="1" y="27"/>
                  </a:lnTo>
                  <a:cubicBezTo>
                    <a:pt x="10" y="36"/>
                    <a:pt x="19" y="40"/>
                    <a:pt x="25" y="40"/>
                  </a:cubicBezTo>
                  <a:cubicBezTo>
                    <a:pt x="39" y="40"/>
                    <a:pt x="45" y="2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9"/>
            <p:cNvSpPr/>
            <p:nvPr/>
          </p:nvSpPr>
          <p:spPr>
            <a:xfrm>
              <a:off x="15549" y="626625"/>
              <a:ext cx="3793" cy="4466"/>
            </a:xfrm>
            <a:custGeom>
              <a:rect b="b" l="l" r="r" t="t"/>
              <a:pathLst>
                <a:path extrusionOk="0" h="29" w="28">
                  <a:moveTo>
                    <a:pt x="12" y="1"/>
                  </a:moveTo>
                  <a:cubicBezTo>
                    <a:pt x="11" y="1"/>
                    <a:pt x="11" y="1"/>
                    <a:pt x="10" y="2"/>
                  </a:cubicBezTo>
                  <a:lnTo>
                    <a:pt x="1" y="20"/>
                  </a:lnTo>
                  <a:lnTo>
                    <a:pt x="25" y="28"/>
                  </a:lnTo>
                  <a:lnTo>
                    <a:pt x="25" y="28"/>
                  </a:lnTo>
                  <a:cubicBezTo>
                    <a:pt x="19" y="24"/>
                    <a:pt x="18" y="1"/>
                    <a:pt x="12" y="1"/>
                  </a:cubicBezTo>
                  <a:close/>
                  <a:moveTo>
                    <a:pt x="25" y="28"/>
                  </a:moveTo>
                  <a:cubicBezTo>
                    <a:pt x="26" y="28"/>
                    <a:pt x="26" y="29"/>
                    <a:pt x="27" y="29"/>
                  </a:cubicBezTo>
                  <a:lnTo>
                    <a:pt x="25" y="2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9"/>
            <p:cNvSpPr/>
            <p:nvPr/>
          </p:nvSpPr>
          <p:spPr>
            <a:xfrm>
              <a:off x="15549" y="576574"/>
              <a:ext cx="5012" cy="6930"/>
            </a:xfrm>
            <a:custGeom>
              <a:rect b="b" l="l" r="r" t="t"/>
              <a:pathLst>
                <a:path extrusionOk="0" h="45" w="37">
                  <a:moveTo>
                    <a:pt x="36" y="1"/>
                  </a:moveTo>
                  <a:cubicBezTo>
                    <a:pt x="29" y="4"/>
                    <a:pt x="25" y="9"/>
                    <a:pt x="23" y="14"/>
                  </a:cubicBezTo>
                  <a:lnTo>
                    <a:pt x="23" y="14"/>
                  </a:lnTo>
                  <a:cubicBezTo>
                    <a:pt x="28" y="9"/>
                    <a:pt x="33" y="4"/>
                    <a:pt x="36" y="1"/>
                  </a:cubicBezTo>
                  <a:close/>
                  <a:moveTo>
                    <a:pt x="23" y="14"/>
                  </a:moveTo>
                  <a:lnTo>
                    <a:pt x="23" y="14"/>
                  </a:lnTo>
                  <a:cubicBezTo>
                    <a:pt x="15" y="22"/>
                    <a:pt x="6" y="30"/>
                    <a:pt x="1" y="36"/>
                  </a:cubicBezTo>
                  <a:lnTo>
                    <a:pt x="18" y="45"/>
                  </a:lnTo>
                  <a:cubicBezTo>
                    <a:pt x="18" y="34"/>
                    <a:pt x="18" y="23"/>
                    <a:pt x="23"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9"/>
            <p:cNvSpPr/>
            <p:nvPr/>
          </p:nvSpPr>
          <p:spPr>
            <a:xfrm>
              <a:off x="12026" y="580578"/>
              <a:ext cx="3658" cy="2464"/>
            </a:xfrm>
            <a:custGeom>
              <a:rect b="b" l="l" r="r" t="t"/>
              <a:pathLst>
                <a:path extrusionOk="0" h="16" w="27">
                  <a:moveTo>
                    <a:pt x="0" y="1"/>
                  </a:moveTo>
                  <a:lnTo>
                    <a:pt x="0" y="1"/>
                  </a:lnTo>
                  <a:cubicBezTo>
                    <a:pt x="5" y="11"/>
                    <a:pt x="11" y="16"/>
                    <a:pt x="16" y="16"/>
                  </a:cubicBezTo>
                  <a:cubicBezTo>
                    <a:pt x="19" y="16"/>
                    <a:pt x="23" y="13"/>
                    <a:pt x="27"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9"/>
            <p:cNvSpPr/>
            <p:nvPr/>
          </p:nvSpPr>
          <p:spPr>
            <a:xfrm>
              <a:off x="12026" y="599674"/>
              <a:ext cx="8535" cy="4312"/>
            </a:xfrm>
            <a:custGeom>
              <a:rect b="b" l="l" r="r" t="t"/>
              <a:pathLst>
                <a:path extrusionOk="0" h="28" w="63">
                  <a:moveTo>
                    <a:pt x="0" y="1"/>
                  </a:moveTo>
                  <a:lnTo>
                    <a:pt x="9" y="9"/>
                  </a:lnTo>
                  <a:lnTo>
                    <a:pt x="62" y="27"/>
                  </a:lnTo>
                  <a:lnTo>
                    <a:pt x="62" y="2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9"/>
            <p:cNvSpPr/>
            <p:nvPr/>
          </p:nvSpPr>
          <p:spPr>
            <a:xfrm>
              <a:off x="12026" y="564407"/>
              <a:ext cx="6096" cy="154"/>
            </a:xfrm>
            <a:custGeom>
              <a:rect b="b" l="l" r="r" t="t"/>
              <a:pathLst>
                <a:path extrusionOk="0" h="1" w="45">
                  <a:moveTo>
                    <a:pt x="18" y="0"/>
                  </a:moveTo>
                  <a:lnTo>
                    <a:pt x="44" y="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9"/>
            <p:cNvSpPr/>
            <p:nvPr/>
          </p:nvSpPr>
          <p:spPr>
            <a:xfrm>
              <a:off x="8369" y="550701"/>
              <a:ext cx="7316" cy="6930"/>
            </a:xfrm>
            <a:custGeom>
              <a:rect b="b" l="l" r="r" t="t"/>
              <a:pathLst>
                <a:path extrusionOk="0" h="45" w="54">
                  <a:moveTo>
                    <a:pt x="1" y="1"/>
                  </a:moveTo>
                  <a:cubicBezTo>
                    <a:pt x="10" y="1"/>
                    <a:pt x="18" y="18"/>
                    <a:pt x="10" y="45"/>
                  </a:cubicBezTo>
                  <a:cubicBezTo>
                    <a:pt x="33" y="45"/>
                    <a:pt x="36" y="17"/>
                    <a:pt x="48" y="17"/>
                  </a:cubicBezTo>
                  <a:cubicBezTo>
                    <a:pt x="50" y="17"/>
                    <a:pt x="52" y="17"/>
                    <a:pt x="54" y="18"/>
                  </a:cubicBezTo>
                  <a:cubicBezTo>
                    <a:pt x="45"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9"/>
            <p:cNvSpPr/>
            <p:nvPr/>
          </p:nvSpPr>
          <p:spPr>
            <a:xfrm>
              <a:off x="3627" y="549315"/>
              <a:ext cx="4877" cy="1540"/>
            </a:xfrm>
            <a:custGeom>
              <a:rect b="b" l="l" r="r" t="t"/>
              <a:pathLst>
                <a:path extrusionOk="0" h="10" w="36">
                  <a:moveTo>
                    <a:pt x="0" y="1"/>
                  </a:moveTo>
                  <a:lnTo>
                    <a:pt x="0" y="1"/>
                  </a:lnTo>
                  <a:cubicBezTo>
                    <a:pt x="9" y="1"/>
                    <a:pt x="18" y="1"/>
                    <a:pt x="36" y="10"/>
                  </a:cubicBezTo>
                  <a:cubicBezTo>
                    <a:pt x="27" y="1"/>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9"/>
            <p:cNvSpPr/>
            <p:nvPr/>
          </p:nvSpPr>
          <p:spPr>
            <a:xfrm>
              <a:off x="8369" y="569797"/>
              <a:ext cx="3793" cy="4158"/>
            </a:xfrm>
            <a:custGeom>
              <a:rect b="b" l="l" r="r" t="t"/>
              <a:pathLst>
                <a:path extrusionOk="0" h="27" w="28">
                  <a:moveTo>
                    <a:pt x="27" y="0"/>
                  </a:moveTo>
                  <a:lnTo>
                    <a:pt x="1" y="18"/>
                  </a:lnTo>
                  <a:cubicBezTo>
                    <a:pt x="10" y="27"/>
                    <a:pt x="10" y="27"/>
                    <a:pt x="10" y="27"/>
                  </a:cubicBezTo>
                  <a:cubicBezTo>
                    <a:pt x="18" y="27"/>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9"/>
            <p:cNvSpPr/>
            <p:nvPr/>
          </p:nvSpPr>
          <p:spPr>
            <a:xfrm>
              <a:off x="8369" y="569797"/>
              <a:ext cx="135" cy="2926"/>
            </a:xfrm>
            <a:custGeom>
              <a:rect b="b" l="l" r="r" t="t"/>
              <a:pathLst>
                <a:path extrusionOk="0" h="19" w="1">
                  <a:moveTo>
                    <a:pt x="1" y="18"/>
                  </a:moveTo>
                  <a:lnTo>
                    <a:pt x="1" y="18"/>
                  </a:lnTo>
                  <a:cubicBezTo>
                    <a:pt x="1" y="9"/>
                    <a:pt x="1" y="9"/>
                    <a:pt x="1" y="0"/>
                  </a:cubicBezTo>
                  <a:cubicBezTo>
                    <a:pt x="1" y="9"/>
                    <a:pt x="1" y="9"/>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29"/>
            <p:cNvSpPr/>
            <p:nvPr/>
          </p:nvSpPr>
          <p:spPr>
            <a:xfrm>
              <a:off x="9588" y="573801"/>
              <a:ext cx="135" cy="1540"/>
            </a:xfrm>
            <a:custGeom>
              <a:rect b="b" l="l" r="r" t="t"/>
              <a:pathLst>
                <a:path extrusionOk="0" h="10" w="1">
                  <a:moveTo>
                    <a:pt x="1" y="1"/>
                  </a:moveTo>
                  <a:lnTo>
                    <a:pt x="1" y="1"/>
                  </a:lnTo>
                  <a:cubicBezTo>
                    <a:pt x="1" y="10"/>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29"/>
            <p:cNvSpPr/>
            <p:nvPr/>
          </p:nvSpPr>
          <p:spPr>
            <a:xfrm>
              <a:off x="3627" y="589664"/>
              <a:ext cx="8535" cy="4774"/>
            </a:xfrm>
            <a:custGeom>
              <a:rect b="b" l="l" r="r" t="t"/>
              <a:pathLst>
                <a:path extrusionOk="0" h="31" w="63">
                  <a:moveTo>
                    <a:pt x="32" y="0"/>
                  </a:moveTo>
                  <a:cubicBezTo>
                    <a:pt x="18" y="0"/>
                    <a:pt x="5" y="6"/>
                    <a:pt x="0" y="30"/>
                  </a:cubicBezTo>
                  <a:cubicBezTo>
                    <a:pt x="27" y="21"/>
                    <a:pt x="27" y="4"/>
                    <a:pt x="62" y="4"/>
                  </a:cubicBezTo>
                  <a:cubicBezTo>
                    <a:pt x="54" y="4"/>
                    <a:pt x="43" y="0"/>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9"/>
            <p:cNvSpPr/>
            <p:nvPr/>
          </p:nvSpPr>
          <p:spPr>
            <a:xfrm>
              <a:off x="6066" y="579346"/>
              <a:ext cx="4877" cy="4158"/>
            </a:xfrm>
            <a:custGeom>
              <a:rect b="b" l="l" r="r" t="t"/>
              <a:pathLst>
                <a:path extrusionOk="0" h="27" w="36">
                  <a:moveTo>
                    <a:pt x="0" y="0"/>
                  </a:moveTo>
                  <a:lnTo>
                    <a:pt x="9" y="27"/>
                  </a:lnTo>
                  <a:cubicBezTo>
                    <a:pt x="9" y="18"/>
                    <a:pt x="18" y="9"/>
                    <a:pt x="35" y="9"/>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9"/>
            <p:cNvSpPr/>
            <p:nvPr/>
          </p:nvSpPr>
          <p:spPr>
            <a:xfrm>
              <a:off x="3627" y="577960"/>
              <a:ext cx="2574" cy="1540"/>
            </a:xfrm>
            <a:custGeom>
              <a:rect b="b" l="l" r="r" t="t"/>
              <a:pathLst>
                <a:path extrusionOk="0" h="10" w="19">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9"/>
            <p:cNvSpPr/>
            <p:nvPr/>
          </p:nvSpPr>
          <p:spPr>
            <a:xfrm>
              <a:off x="-1115" y="553473"/>
              <a:ext cx="4877" cy="6930"/>
            </a:xfrm>
            <a:custGeom>
              <a:rect b="b" l="l" r="r" t="t"/>
              <a:pathLst>
                <a:path extrusionOk="0" h="45" w="36">
                  <a:moveTo>
                    <a:pt x="0" y="0"/>
                  </a:moveTo>
                  <a:cubicBezTo>
                    <a:pt x="0" y="18"/>
                    <a:pt x="0" y="36"/>
                    <a:pt x="9" y="45"/>
                  </a:cubicBezTo>
                  <a:cubicBezTo>
                    <a:pt x="18" y="45"/>
                    <a:pt x="35" y="36"/>
                    <a:pt x="27" y="27"/>
                  </a:cubicBezTo>
                  <a:cubicBezTo>
                    <a:pt x="9" y="27"/>
                    <a:pt x="9" y="1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9"/>
            <p:cNvSpPr/>
            <p:nvPr/>
          </p:nvSpPr>
          <p:spPr>
            <a:xfrm>
              <a:off x="4846" y="565639"/>
              <a:ext cx="1355" cy="154"/>
            </a:xfrm>
            <a:custGeom>
              <a:rect b="b" l="l" r="r" t="t"/>
              <a:pathLst>
                <a:path extrusionOk="0" h="1" w="10">
                  <a:moveTo>
                    <a:pt x="9" y="1"/>
                  </a:moveTo>
                  <a:lnTo>
                    <a:pt x="0" y="1"/>
                  </a:lnTo>
                  <a:cubicBezTo>
                    <a:pt x="0" y="1"/>
                    <a:pt x="0"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9"/>
            <p:cNvSpPr/>
            <p:nvPr/>
          </p:nvSpPr>
          <p:spPr>
            <a:xfrm>
              <a:off x="-10733" y="535762"/>
              <a:ext cx="135" cy="1540"/>
            </a:xfrm>
            <a:custGeom>
              <a:rect b="b" l="l" r="r" t="t"/>
              <a:pathLst>
                <a:path extrusionOk="0" h="10" w="1">
                  <a:moveTo>
                    <a:pt x="0" y="1"/>
                  </a:moveTo>
                  <a:cubicBezTo>
                    <a:pt x="0" y="1"/>
                    <a:pt x="0" y="9"/>
                    <a:pt x="0" y="9"/>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9"/>
            <p:cNvSpPr/>
            <p:nvPr/>
          </p:nvSpPr>
          <p:spPr>
            <a:xfrm>
              <a:off x="-1115" y="560249"/>
              <a:ext cx="3658" cy="2926"/>
            </a:xfrm>
            <a:custGeom>
              <a:rect b="b" l="l" r="r" t="t"/>
              <a:pathLst>
                <a:path extrusionOk="0" h="19" w="27">
                  <a:moveTo>
                    <a:pt x="9" y="1"/>
                  </a:moveTo>
                  <a:cubicBezTo>
                    <a:pt x="9" y="1"/>
                    <a:pt x="0" y="1"/>
                    <a:pt x="9" y="9"/>
                  </a:cubicBezTo>
                  <a:cubicBezTo>
                    <a:pt x="9" y="18"/>
                    <a:pt x="18" y="18"/>
                    <a:pt x="27" y="18"/>
                  </a:cubicBezTo>
                  <a:cubicBezTo>
                    <a:pt x="27" y="18"/>
                    <a:pt x="18"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9"/>
            <p:cNvSpPr/>
            <p:nvPr/>
          </p:nvSpPr>
          <p:spPr>
            <a:xfrm>
              <a:off x="-1115" y="545311"/>
              <a:ext cx="1219" cy="4158"/>
            </a:xfrm>
            <a:custGeom>
              <a:rect b="b" l="l" r="r" t="t"/>
              <a:pathLst>
                <a:path extrusionOk="0" h="27" w="9">
                  <a:moveTo>
                    <a:pt x="0" y="0"/>
                  </a:moveTo>
                  <a:cubicBezTo>
                    <a:pt x="0" y="9"/>
                    <a:pt x="0" y="18"/>
                    <a:pt x="0" y="27"/>
                  </a:cubicBezTo>
                  <a:cubicBezTo>
                    <a:pt x="0" y="18"/>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9"/>
            <p:cNvSpPr/>
            <p:nvPr/>
          </p:nvSpPr>
          <p:spPr>
            <a:xfrm>
              <a:off x="6066" y="563329"/>
              <a:ext cx="677" cy="1232"/>
            </a:xfrm>
            <a:custGeom>
              <a:rect b="b" l="l" r="r" t="t"/>
              <a:pathLst>
                <a:path extrusionOk="0" h="8" w="5">
                  <a:moveTo>
                    <a:pt x="3" y="0"/>
                  </a:moveTo>
                  <a:cubicBezTo>
                    <a:pt x="2" y="0"/>
                    <a:pt x="0" y="3"/>
                    <a:pt x="0" y="7"/>
                  </a:cubicBezTo>
                  <a:cubicBezTo>
                    <a:pt x="4" y="3"/>
                    <a:pt x="4"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9"/>
            <p:cNvSpPr/>
            <p:nvPr/>
          </p:nvSpPr>
          <p:spPr>
            <a:xfrm>
              <a:off x="2408" y="563021"/>
              <a:ext cx="3793" cy="2772"/>
            </a:xfrm>
            <a:custGeom>
              <a:rect b="b" l="l" r="r" t="t"/>
              <a:pathLst>
                <a:path extrusionOk="0" h="18" w="28">
                  <a:moveTo>
                    <a:pt x="1" y="0"/>
                  </a:moveTo>
                  <a:cubicBezTo>
                    <a:pt x="9" y="9"/>
                    <a:pt x="9" y="9"/>
                    <a:pt x="18" y="18"/>
                  </a:cubicBezTo>
                  <a:cubicBezTo>
                    <a:pt x="18" y="9"/>
                    <a:pt x="27" y="9"/>
                    <a:pt x="27" y="9"/>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29"/>
            <p:cNvSpPr/>
            <p:nvPr/>
          </p:nvSpPr>
          <p:spPr>
            <a:xfrm>
              <a:off x="-38234" y="537148"/>
              <a:ext cx="27636" cy="15246"/>
            </a:xfrm>
            <a:custGeom>
              <a:rect b="b" l="l" r="r" t="t"/>
              <a:pathLst>
                <a:path extrusionOk="0" h="99" w="204">
                  <a:moveTo>
                    <a:pt x="150" y="0"/>
                  </a:moveTo>
                  <a:cubicBezTo>
                    <a:pt x="142" y="18"/>
                    <a:pt x="150" y="62"/>
                    <a:pt x="115" y="62"/>
                  </a:cubicBezTo>
                  <a:cubicBezTo>
                    <a:pt x="80" y="36"/>
                    <a:pt x="106" y="36"/>
                    <a:pt x="115" y="9"/>
                  </a:cubicBezTo>
                  <a:lnTo>
                    <a:pt x="115" y="9"/>
                  </a:lnTo>
                  <a:cubicBezTo>
                    <a:pt x="106" y="21"/>
                    <a:pt x="96" y="24"/>
                    <a:pt x="83" y="24"/>
                  </a:cubicBezTo>
                  <a:cubicBezTo>
                    <a:pt x="71" y="24"/>
                    <a:pt x="58" y="21"/>
                    <a:pt x="44" y="21"/>
                  </a:cubicBezTo>
                  <a:cubicBezTo>
                    <a:pt x="30" y="21"/>
                    <a:pt x="15" y="24"/>
                    <a:pt x="0" y="36"/>
                  </a:cubicBezTo>
                  <a:lnTo>
                    <a:pt x="36" y="53"/>
                  </a:lnTo>
                  <a:cubicBezTo>
                    <a:pt x="27" y="53"/>
                    <a:pt x="9" y="53"/>
                    <a:pt x="9" y="62"/>
                  </a:cubicBezTo>
                  <a:cubicBezTo>
                    <a:pt x="16" y="58"/>
                    <a:pt x="24" y="55"/>
                    <a:pt x="31" y="55"/>
                  </a:cubicBezTo>
                  <a:cubicBezTo>
                    <a:pt x="51" y="55"/>
                    <a:pt x="69" y="72"/>
                    <a:pt x="62" y="98"/>
                  </a:cubicBezTo>
                  <a:cubicBezTo>
                    <a:pt x="64" y="98"/>
                    <a:pt x="66" y="98"/>
                    <a:pt x="68" y="98"/>
                  </a:cubicBezTo>
                  <a:cubicBezTo>
                    <a:pt x="99" y="98"/>
                    <a:pt x="170" y="42"/>
                    <a:pt x="203" y="0"/>
                  </a:cubicBezTo>
                  <a:lnTo>
                    <a:pt x="203" y="0"/>
                  </a:lnTo>
                  <a:cubicBezTo>
                    <a:pt x="199" y="5"/>
                    <a:pt x="192" y="7"/>
                    <a:pt x="184" y="7"/>
                  </a:cubicBezTo>
                  <a:cubicBezTo>
                    <a:pt x="175" y="7"/>
                    <a:pt x="164" y="5"/>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29"/>
            <p:cNvSpPr/>
            <p:nvPr/>
          </p:nvSpPr>
          <p:spPr>
            <a:xfrm>
              <a:off x="-10733" y="536070"/>
              <a:ext cx="6096" cy="8008"/>
            </a:xfrm>
            <a:custGeom>
              <a:rect b="b" l="l" r="r" t="t"/>
              <a:pathLst>
                <a:path extrusionOk="0" h="52" w="45">
                  <a:moveTo>
                    <a:pt x="19" y="1"/>
                  </a:moveTo>
                  <a:cubicBezTo>
                    <a:pt x="11" y="1"/>
                    <a:pt x="5" y="3"/>
                    <a:pt x="0" y="7"/>
                  </a:cubicBezTo>
                  <a:lnTo>
                    <a:pt x="27" y="52"/>
                  </a:lnTo>
                  <a:cubicBezTo>
                    <a:pt x="27" y="43"/>
                    <a:pt x="36" y="34"/>
                    <a:pt x="45" y="7"/>
                  </a:cubicBezTo>
                  <a:cubicBezTo>
                    <a:pt x="36" y="3"/>
                    <a:pt x="27"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9"/>
            <p:cNvSpPr/>
            <p:nvPr/>
          </p:nvSpPr>
          <p:spPr>
            <a:xfrm>
              <a:off x="-14391" y="545311"/>
              <a:ext cx="13412" cy="11550"/>
            </a:xfrm>
            <a:custGeom>
              <a:rect b="b" l="l" r="r" t="t"/>
              <a:pathLst>
                <a:path extrusionOk="0" h="75" w="99">
                  <a:moveTo>
                    <a:pt x="54" y="0"/>
                  </a:moveTo>
                  <a:cubicBezTo>
                    <a:pt x="54" y="9"/>
                    <a:pt x="63" y="18"/>
                    <a:pt x="80" y="36"/>
                  </a:cubicBezTo>
                  <a:cubicBezTo>
                    <a:pt x="80" y="28"/>
                    <a:pt x="80" y="26"/>
                    <a:pt x="81" y="26"/>
                  </a:cubicBezTo>
                  <a:cubicBezTo>
                    <a:pt x="82" y="26"/>
                    <a:pt x="84" y="31"/>
                    <a:pt x="89" y="36"/>
                  </a:cubicBezTo>
                  <a:lnTo>
                    <a:pt x="80" y="36"/>
                  </a:lnTo>
                  <a:cubicBezTo>
                    <a:pt x="78" y="36"/>
                    <a:pt x="76" y="37"/>
                    <a:pt x="74" y="37"/>
                  </a:cubicBezTo>
                  <a:lnTo>
                    <a:pt x="74" y="37"/>
                  </a:lnTo>
                  <a:cubicBezTo>
                    <a:pt x="73" y="37"/>
                    <a:pt x="72" y="36"/>
                    <a:pt x="72" y="36"/>
                  </a:cubicBezTo>
                  <a:lnTo>
                    <a:pt x="72" y="36"/>
                  </a:lnTo>
                  <a:cubicBezTo>
                    <a:pt x="72" y="36"/>
                    <a:pt x="72" y="37"/>
                    <a:pt x="72" y="37"/>
                  </a:cubicBezTo>
                  <a:lnTo>
                    <a:pt x="72" y="37"/>
                  </a:lnTo>
                  <a:cubicBezTo>
                    <a:pt x="73" y="37"/>
                    <a:pt x="73" y="37"/>
                    <a:pt x="74" y="37"/>
                  </a:cubicBezTo>
                  <a:lnTo>
                    <a:pt x="74" y="37"/>
                  </a:lnTo>
                  <a:cubicBezTo>
                    <a:pt x="89" y="45"/>
                    <a:pt x="90" y="53"/>
                    <a:pt x="98" y="53"/>
                  </a:cubicBezTo>
                  <a:cubicBezTo>
                    <a:pt x="98" y="45"/>
                    <a:pt x="98" y="36"/>
                    <a:pt x="98" y="27"/>
                  </a:cubicBezTo>
                  <a:lnTo>
                    <a:pt x="54" y="0"/>
                  </a:lnTo>
                  <a:close/>
                  <a:moveTo>
                    <a:pt x="72" y="37"/>
                  </a:moveTo>
                  <a:cubicBezTo>
                    <a:pt x="41" y="42"/>
                    <a:pt x="17" y="30"/>
                    <a:pt x="1" y="62"/>
                  </a:cubicBezTo>
                  <a:cubicBezTo>
                    <a:pt x="7" y="72"/>
                    <a:pt x="13" y="74"/>
                    <a:pt x="20" y="74"/>
                  </a:cubicBezTo>
                  <a:cubicBezTo>
                    <a:pt x="28" y="74"/>
                    <a:pt x="37" y="69"/>
                    <a:pt x="46" y="69"/>
                  </a:cubicBezTo>
                  <a:cubicBezTo>
                    <a:pt x="48" y="69"/>
                    <a:pt x="51" y="70"/>
                    <a:pt x="54" y="71"/>
                  </a:cubicBezTo>
                  <a:cubicBezTo>
                    <a:pt x="45" y="58"/>
                    <a:pt x="45" y="56"/>
                    <a:pt x="49" y="56"/>
                  </a:cubicBezTo>
                  <a:cubicBezTo>
                    <a:pt x="52" y="56"/>
                    <a:pt x="57" y="57"/>
                    <a:pt x="61" y="57"/>
                  </a:cubicBezTo>
                  <a:cubicBezTo>
                    <a:pt x="68" y="57"/>
                    <a:pt x="75" y="54"/>
                    <a:pt x="72" y="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9"/>
            <p:cNvSpPr/>
            <p:nvPr/>
          </p:nvSpPr>
          <p:spPr>
            <a:xfrm>
              <a:off x="-7211" y="594284"/>
              <a:ext cx="1355" cy="1540"/>
            </a:xfrm>
            <a:custGeom>
              <a:rect b="b" l="l" r="r" t="t"/>
              <a:pathLst>
                <a:path extrusionOk="0" h="10" w="10">
                  <a:moveTo>
                    <a:pt x="10" y="0"/>
                  </a:moveTo>
                  <a:cubicBezTo>
                    <a:pt x="10" y="0"/>
                    <a:pt x="1" y="0"/>
                    <a:pt x="10" y="9"/>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9"/>
            <p:cNvSpPr/>
            <p:nvPr/>
          </p:nvSpPr>
          <p:spPr>
            <a:xfrm>
              <a:off x="-5992" y="581964"/>
              <a:ext cx="8535" cy="13860"/>
            </a:xfrm>
            <a:custGeom>
              <a:rect b="b" l="l" r="r" t="t"/>
              <a:pathLst>
                <a:path extrusionOk="0" h="90" w="63">
                  <a:moveTo>
                    <a:pt x="63" y="1"/>
                  </a:moveTo>
                  <a:cubicBezTo>
                    <a:pt x="61" y="1"/>
                    <a:pt x="59" y="2"/>
                    <a:pt x="57" y="5"/>
                  </a:cubicBezTo>
                  <a:lnTo>
                    <a:pt x="57" y="5"/>
                  </a:lnTo>
                  <a:cubicBezTo>
                    <a:pt x="59" y="3"/>
                    <a:pt x="61" y="2"/>
                    <a:pt x="63" y="1"/>
                  </a:cubicBezTo>
                  <a:close/>
                  <a:moveTo>
                    <a:pt x="57" y="5"/>
                  </a:moveTo>
                  <a:cubicBezTo>
                    <a:pt x="35" y="21"/>
                    <a:pt x="26" y="38"/>
                    <a:pt x="10" y="63"/>
                  </a:cubicBezTo>
                  <a:cubicBezTo>
                    <a:pt x="10" y="63"/>
                    <a:pt x="27" y="63"/>
                    <a:pt x="27" y="71"/>
                  </a:cubicBezTo>
                  <a:cubicBezTo>
                    <a:pt x="27" y="80"/>
                    <a:pt x="10" y="80"/>
                    <a:pt x="1" y="80"/>
                  </a:cubicBezTo>
                  <a:cubicBezTo>
                    <a:pt x="10" y="85"/>
                    <a:pt x="18" y="89"/>
                    <a:pt x="25" y="89"/>
                  </a:cubicBezTo>
                  <a:cubicBezTo>
                    <a:pt x="32" y="89"/>
                    <a:pt x="36" y="85"/>
                    <a:pt x="36" y="71"/>
                  </a:cubicBezTo>
                  <a:lnTo>
                    <a:pt x="36" y="63"/>
                  </a:lnTo>
                  <a:cubicBezTo>
                    <a:pt x="36" y="48"/>
                    <a:pt x="48" y="16"/>
                    <a:pt x="57" y="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9"/>
            <p:cNvSpPr/>
            <p:nvPr/>
          </p:nvSpPr>
          <p:spPr>
            <a:xfrm>
              <a:off x="-11952" y="567025"/>
              <a:ext cx="6096" cy="5852"/>
            </a:xfrm>
            <a:custGeom>
              <a:rect b="b" l="l" r="r" t="t"/>
              <a:pathLst>
                <a:path extrusionOk="0" h="38" w="45">
                  <a:moveTo>
                    <a:pt x="9" y="1"/>
                  </a:moveTo>
                  <a:lnTo>
                    <a:pt x="1" y="36"/>
                  </a:lnTo>
                  <a:lnTo>
                    <a:pt x="9" y="27"/>
                  </a:lnTo>
                  <a:cubicBezTo>
                    <a:pt x="13" y="35"/>
                    <a:pt x="18" y="37"/>
                    <a:pt x="24" y="37"/>
                  </a:cubicBezTo>
                  <a:cubicBezTo>
                    <a:pt x="32" y="37"/>
                    <a:pt x="40" y="32"/>
                    <a:pt x="45"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9"/>
            <p:cNvSpPr/>
            <p:nvPr/>
          </p:nvSpPr>
          <p:spPr>
            <a:xfrm>
              <a:off x="-11952" y="532990"/>
              <a:ext cx="7316" cy="1540"/>
            </a:xfrm>
            <a:custGeom>
              <a:rect b="b" l="l" r="r" t="t"/>
              <a:pathLst>
                <a:path extrusionOk="0" h="10" w="54">
                  <a:moveTo>
                    <a:pt x="1" y="1"/>
                  </a:moveTo>
                  <a:lnTo>
                    <a:pt x="27" y="10"/>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9"/>
            <p:cNvSpPr/>
            <p:nvPr/>
          </p:nvSpPr>
          <p:spPr>
            <a:xfrm>
              <a:off x="-13172" y="524828"/>
              <a:ext cx="3793" cy="2926"/>
            </a:xfrm>
            <a:custGeom>
              <a:rect b="b" l="l" r="r" t="t"/>
              <a:pathLst>
                <a:path extrusionOk="0" h="19" w="28">
                  <a:moveTo>
                    <a:pt x="10" y="1"/>
                  </a:moveTo>
                  <a:lnTo>
                    <a:pt x="1" y="19"/>
                  </a:lnTo>
                  <a:lnTo>
                    <a:pt x="27" y="10"/>
                  </a:lnTo>
                  <a:lnTo>
                    <a:pt x="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9"/>
            <p:cNvSpPr/>
            <p:nvPr/>
          </p:nvSpPr>
          <p:spPr>
            <a:xfrm>
              <a:off x="111328" y="345412"/>
              <a:ext cx="1219" cy="2926"/>
            </a:xfrm>
            <a:custGeom>
              <a:rect b="b" l="l" r="r" t="t"/>
              <a:pathLst>
                <a:path extrusionOk="0" h="19" w="9">
                  <a:moveTo>
                    <a:pt x="9" y="0"/>
                  </a:moveTo>
                  <a:lnTo>
                    <a:pt x="9" y="0"/>
                  </a:lnTo>
                  <a:cubicBezTo>
                    <a:pt x="0" y="9"/>
                    <a:pt x="0" y="9"/>
                    <a:pt x="0" y="18"/>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9"/>
            <p:cNvSpPr/>
            <p:nvPr/>
          </p:nvSpPr>
          <p:spPr>
            <a:xfrm>
              <a:off x="99271" y="346798"/>
              <a:ext cx="135" cy="2772"/>
            </a:xfrm>
            <a:custGeom>
              <a:rect b="b" l="l" r="r" t="t"/>
              <a:pathLst>
                <a:path extrusionOk="0" h="18" w="1">
                  <a:moveTo>
                    <a:pt x="1" y="0"/>
                  </a:moveTo>
                  <a:lnTo>
                    <a:pt x="1" y="18"/>
                  </a:lnTo>
                  <a:cubicBezTo>
                    <a:pt x="1"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9"/>
            <p:cNvSpPr/>
            <p:nvPr/>
          </p:nvSpPr>
          <p:spPr>
            <a:xfrm>
              <a:off x="-75354" y="403934"/>
              <a:ext cx="11786" cy="6930"/>
            </a:xfrm>
            <a:custGeom>
              <a:rect b="b" l="l" r="r" t="t"/>
              <a:pathLst>
                <a:path extrusionOk="0" h="45" w="87">
                  <a:moveTo>
                    <a:pt x="1" y="0"/>
                  </a:moveTo>
                  <a:cubicBezTo>
                    <a:pt x="40" y="20"/>
                    <a:pt x="85" y="45"/>
                    <a:pt x="86" y="45"/>
                  </a:cubicBezTo>
                  <a:cubicBezTo>
                    <a:pt x="87" y="45"/>
                    <a:pt x="82" y="42"/>
                    <a:pt x="71" y="35"/>
                  </a:cubicBezTo>
                  <a:lnTo>
                    <a:pt x="18" y="0"/>
                  </a:lnTo>
                  <a:lnTo>
                    <a:pt x="18" y="0"/>
                  </a:lnTo>
                  <a:cubicBezTo>
                    <a:pt x="21" y="3"/>
                    <a:pt x="22" y="4"/>
                    <a:pt x="22" y="4"/>
                  </a:cubicBezTo>
                  <a:cubicBezTo>
                    <a:pt x="20" y="4"/>
                    <a:pt x="12"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29"/>
            <p:cNvSpPr/>
            <p:nvPr/>
          </p:nvSpPr>
          <p:spPr>
            <a:xfrm>
              <a:off x="1188" y="372671"/>
              <a:ext cx="2574" cy="4158"/>
            </a:xfrm>
            <a:custGeom>
              <a:rect b="b" l="l" r="r" t="t"/>
              <a:pathLst>
                <a:path extrusionOk="0" h="27" w="19">
                  <a:moveTo>
                    <a:pt x="18" y="0"/>
                  </a:moveTo>
                  <a:cubicBezTo>
                    <a:pt x="10" y="9"/>
                    <a:pt x="10" y="18"/>
                    <a:pt x="1" y="27"/>
                  </a:cubicBezTo>
                  <a:cubicBezTo>
                    <a:pt x="10" y="18"/>
                    <a:pt x="18" y="18"/>
                    <a:pt x="18" y="9"/>
                  </a:cubicBezTo>
                  <a:cubicBezTo>
                    <a:pt x="18"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29"/>
            <p:cNvSpPr/>
            <p:nvPr/>
          </p:nvSpPr>
          <p:spPr>
            <a:xfrm>
              <a:off x="6066" y="353575"/>
              <a:ext cx="2439" cy="2926"/>
            </a:xfrm>
            <a:custGeom>
              <a:rect b="b" l="l" r="r" t="t"/>
              <a:pathLst>
                <a:path extrusionOk="0" h="19" w="18">
                  <a:moveTo>
                    <a:pt x="0" y="0"/>
                  </a:moveTo>
                  <a:lnTo>
                    <a:pt x="18" y="18"/>
                  </a:lnTo>
                  <a:cubicBezTo>
                    <a:pt x="18"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29"/>
            <p:cNvSpPr/>
            <p:nvPr/>
          </p:nvSpPr>
          <p:spPr>
            <a:xfrm>
              <a:off x="215372" y="337250"/>
              <a:ext cx="9619" cy="5544"/>
            </a:xfrm>
            <a:custGeom>
              <a:rect b="b" l="l" r="r" t="t"/>
              <a:pathLst>
                <a:path extrusionOk="0" h="36" w="71">
                  <a:moveTo>
                    <a:pt x="71" y="0"/>
                  </a:moveTo>
                  <a:cubicBezTo>
                    <a:pt x="36" y="0"/>
                    <a:pt x="27" y="18"/>
                    <a:pt x="0" y="36"/>
                  </a:cubicBez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9"/>
            <p:cNvSpPr/>
            <p:nvPr/>
          </p:nvSpPr>
          <p:spPr>
            <a:xfrm>
              <a:off x="-53272" y="450136"/>
              <a:ext cx="3251" cy="7238"/>
            </a:xfrm>
            <a:custGeom>
              <a:rect b="b" l="l" r="r" t="t"/>
              <a:pathLst>
                <a:path extrusionOk="0" h="47" w="24">
                  <a:moveTo>
                    <a:pt x="14" y="0"/>
                  </a:moveTo>
                  <a:cubicBezTo>
                    <a:pt x="14" y="23"/>
                    <a:pt x="1" y="46"/>
                    <a:pt x="15" y="46"/>
                  </a:cubicBezTo>
                  <a:cubicBezTo>
                    <a:pt x="17" y="46"/>
                    <a:pt x="20" y="46"/>
                    <a:pt x="23" y="44"/>
                  </a:cubicBezTo>
                  <a:cubicBezTo>
                    <a:pt x="23" y="27"/>
                    <a:pt x="23" y="9"/>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9"/>
            <p:cNvSpPr/>
            <p:nvPr/>
          </p:nvSpPr>
          <p:spPr>
            <a:xfrm>
              <a:off x="106451" y="397004"/>
              <a:ext cx="1355" cy="2926"/>
            </a:xfrm>
            <a:custGeom>
              <a:rect b="b" l="l" r="r" t="t"/>
              <a:pathLst>
                <a:path extrusionOk="0" h="19" w="10">
                  <a:moveTo>
                    <a:pt x="10" y="1"/>
                  </a:moveTo>
                  <a:lnTo>
                    <a:pt x="10" y="1"/>
                  </a:lnTo>
                  <a:cubicBezTo>
                    <a:pt x="1" y="10"/>
                    <a:pt x="1" y="10"/>
                    <a:pt x="1" y="19"/>
                  </a:cubicBezTo>
                  <a:cubicBezTo>
                    <a:pt x="10" y="19"/>
                    <a:pt x="10"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9"/>
            <p:cNvSpPr/>
            <p:nvPr/>
          </p:nvSpPr>
          <p:spPr>
            <a:xfrm>
              <a:off x="-53814" y="444745"/>
              <a:ext cx="3793" cy="5544"/>
            </a:xfrm>
            <a:custGeom>
              <a:rect b="b" l="l" r="r" t="t"/>
              <a:pathLst>
                <a:path extrusionOk="0" h="36" w="28">
                  <a:moveTo>
                    <a:pt x="1" y="0"/>
                  </a:moveTo>
                  <a:cubicBezTo>
                    <a:pt x="1" y="9"/>
                    <a:pt x="1" y="9"/>
                    <a:pt x="1" y="9"/>
                  </a:cubicBezTo>
                  <a:cubicBezTo>
                    <a:pt x="9" y="18"/>
                    <a:pt x="18" y="27"/>
                    <a:pt x="18" y="35"/>
                  </a:cubicBezTo>
                  <a:cubicBezTo>
                    <a:pt x="27" y="18"/>
                    <a:pt x="27"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9"/>
            <p:cNvSpPr/>
            <p:nvPr/>
          </p:nvSpPr>
          <p:spPr>
            <a:xfrm>
              <a:off x="96968" y="605064"/>
              <a:ext cx="1219" cy="154"/>
            </a:xfrm>
            <a:custGeom>
              <a:rect b="b" l="l" r="r" t="t"/>
              <a:pathLst>
                <a:path extrusionOk="0" h="1" w="9">
                  <a:moveTo>
                    <a:pt x="9" y="1"/>
                  </a:moveTo>
                  <a:cubicBezTo>
                    <a:pt x="0" y="1"/>
                    <a:pt x="0" y="1"/>
                    <a:pt x="0"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9"/>
            <p:cNvSpPr/>
            <p:nvPr/>
          </p:nvSpPr>
          <p:spPr>
            <a:xfrm>
              <a:off x="26387" y="643258"/>
              <a:ext cx="1219" cy="2772"/>
            </a:xfrm>
            <a:custGeom>
              <a:rect b="b" l="l" r="r" t="t"/>
              <a:pathLst>
                <a:path extrusionOk="0" h="18" w="9">
                  <a:moveTo>
                    <a:pt x="9" y="0"/>
                  </a:moveTo>
                  <a:lnTo>
                    <a:pt x="9" y="0"/>
                  </a:lnTo>
                  <a:cubicBezTo>
                    <a:pt x="0" y="0"/>
                    <a:pt x="0" y="9"/>
                    <a:pt x="0" y="18"/>
                  </a:cubicBezTo>
                  <a:cubicBezTo>
                    <a:pt x="0" y="9"/>
                    <a:pt x="0"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9"/>
            <p:cNvSpPr/>
            <p:nvPr/>
          </p:nvSpPr>
          <p:spPr>
            <a:xfrm>
              <a:off x="-25093" y="499109"/>
              <a:ext cx="135" cy="1540"/>
            </a:xfrm>
            <a:custGeom>
              <a:rect b="b" l="l" r="r" t="t"/>
              <a:pathLst>
                <a:path extrusionOk="0" h="10" w="1">
                  <a:moveTo>
                    <a:pt x="0" y="0"/>
                  </a:moveTo>
                  <a:cubicBezTo>
                    <a:pt x="0"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9"/>
            <p:cNvSpPr/>
            <p:nvPr/>
          </p:nvSpPr>
          <p:spPr>
            <a:xfrm>
              <a:off x="-39454" y="515434"/>
              <a:ext cx="2574" cy="154"/>
            </a:xfrm>
            <a:custGeom>
              <a:rect b="b" l="l" r="r" t="t"/>
              <a:pathLst>
                <a:path extrusionOk="0" h="1" w="19">
                  <a:moveTo>
                    <a:pt x="18" y="0"/>
                  </a:moveTo>
                  <a:cubicBezTo>
                    <a:pt x="18" y="0"/>
                    <a:pt x="9" y="0"/>
                    <a:pt x="1" y="0"/>
                  </a:cubicBezTo>
                  <a:cubicBezTo>
                    <a:pt x="9"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9"/>
            <p:cNvSpPr/>
            <p:nvPr/>
          </p:nvSpPr>
          <p:spPr>
            <a:xfrm>
              <a:off x="-86056" y="445978"/>
              <a:ext cx="1219" cy="154"/>
            </a:xfrm>
            <a:custGeom>
              <a:rect b="b" l="l" r="r" t="t"/>
              <a:pathLst>
                <a:path extrusionOk="0" h="1" w="9">
                  <a:moveTo>
                    <a:pt x="9" y="1"/>
                  </a:moveTo>
                  <a:lnTo>
                    <a:pt x="9" y="1"/>
                  </a:ln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9"/>
            <p:cNvSpPr/>
            <p:nvPr/>
          </p:nvSpPr>
          <p:spPr>
            <a:xfrm>
              <a:off x="-26313" y="499109"/>
              <a:ext cx="135" cy="2772"/>
            </a:xfrm>
            <a:custGeom>
              <a:rect b="b" l="l" r="r" t="t"/>
              <a:pathLst>
                <a:path extrusionOk="0" h="18" w="1">
                  <a:moveTo>
                    <a:pt x="1" y="18"/>
                  </a:moveTo>
                  <a:cubicBezTo>
                    <a:pt x="1" y="9"/>
                    <a:pt x="1" y="9"/>
                    <a:pt x="1" y="0"/>
                  </a:cubicBezTo>
                  <a:cubicBezTo>
                    <a:pt x="1" y="0"/>
                    <a:pt x="1" y="9"/>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9"/>
            <p:cNvSpPr/>
            <p:nvPr/>
          </p:nvSpPr>
          <p:spPr>
            <a:xfrm>
              <a:off x="-25093" y="500495"/>
              <a:ext cx="2032" cy="1386"/>
            </a:xfrm>
            <a:custGeom>
              <a:rect b="b" l="l" r="r" t="t"/>
              <a:pathLst>
                <a:path extrusionOk="0" h="9" w="15">
                  <a:moveTo>
                    <a:pt x="0" y="0"/>
                  </a:moveTo>
                  <a:lnTo>
                    <a:pt x="0" y="0"/>
                  </a:lnTo>
                  <a:cubicBezTo>
                    <a:pt x="4" y="2"/>
                    <a:pt x="6" y="3"/>
                    <a:pt x="8" y="4"/>
                  </a:cubicBezTo>
                  <a:lnTo>
                    <a:pt x="8" y="4"/>
                  </a:lnTo>
                  <a:cubicBezTo>
                    <a:pt x="7" y="2"/>
                    <a:pt x="5" y="0"/>
                    <a:pt x="0" y="0"/>
                  </a:cubicBezTo>
                  <a:close/>
                  <a:moveTo>
                    <a:pt x="8" y="4"/>
                  </a:moveTo>
                  <a:cubicBezTo>
                    <a:pt x="9" y="7"/>
                    <a:pt x="9" y="9"/>
                    <a:pt x="9" y="9"/>
                  </a:cubicBezTo>
                  <a:cubicBezTo>
                    <a:pt x="9" y="9"/>
                    <a:pt x="15" y="9"/>
                    <a:pt x="8"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9"/>
            <p:cNvSpPr/>
            <p:nvPr/>
          </p:nvSpPr>
          <p:spPr>
            <a:xfrm>
              <a:off x="-26313" y="496337"/>
              <a:ext cx="1355" cy="2926"/>
            </a:xfrm>
            <a:custGeom>
              <a:rect b="b" l="l" r="r" t="t"/>
              <a:pathLst>
                <a:path extrusionOk="0" h="19" w="10">
                  <a:moveTo>
                    <a:pt x="1" y="1"/>
                  </a:moveTo>
                  <a:cubicBezTo>
                    <a:pt x="1" y="9"/>
                    <a:pt x="1" y="9"/>
                    <a:pt x="1" y="18"/>
                  </a:cubicBezTo>
                  <a:lnTo>
                    <a:pt x="9" y="18"/>
                  </a:lnTo>
                  <a:cubicBezTo>
                    <a:pt x="1" y="9"/>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9"/>
            <p:cNvSpPr/>
            <p:nvPr/>
          </p:nvSpPr>
          <p:spPr>
            <a:xfrm>
              <a:off x="148313" y="476008"/>
              <a:ext cx="1355" cy="2310"/>
            </a:xfrm>
            <a:custGeom>
              <a:rect b="b" l="l" r="r" t="t"/>
              <a:pathLst>
                <a:path extrusionOk="0" h="15" w="10">
                  <a:moveTo>
                    <a:pt x="10" y="0"/>
                  </a:moveTo>
                  <a:cubicBezTo>
                    <a:pt x="10" y="0"/>
                    <a:pt x="10" y="9"/>
                    <a:pt x="1" y="9"/>
                  </a:cubicBezTo>
                  <a:cubicBezTo>
                    <a:pt x="4" y="13"/>
                    <a:pt x="7" y="15"/>
                    <a:pt x="8" y="15"/>
                  </a:cubicBezTo>
                  <a:cubicBezTo>
                    <a:pt x="10" y="15"/>
                    <a:pt x="10" y="1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9"/>
            <p:cNvSpPr/>
            <p:nvPr/>
          </p:nvSpPr>
          <p:spPr>
            <a:xfrm>
              <a:off x="-88495" y="352189"/>
              <a:ext cx="135" cy="154"/>
            </a:xfrm>
            <a:custGeom>
              <a:rect b="b" l="l" r="r" t="t"/>
              <a:pathLst>
                <a:path extrusionOk="0" h="1" w="1">
                  <a:moveTo>
                    <a:pt x="1" y="1"/>
                  </a:moveTo>
                  <a:cubicBezTo>
                    <a:pt x="1" y="1"/>
                    <a:pt x="1" y="1"/>
                    <a:pt x="1" y="1"/>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9"/>
            <p:cNvSpPr/>
            <p:nvPr/>
          </p:nvSpPr>
          <p:spPr>
            <a:xfrm>
              <a:off x="-88495" y="348184"/>
              <a:ext cx="9754" cy="17711"/>
            </a:xfrm>
            <a:custGeom>
              <a:rect b="b" l="l" r="r" t="t"/>
              <a:pathLst>
                <a:path extrusionOk="0" h="115" w="72">
                  <a:moveTo>
                    <a:pt x="45" y="0"/>
                  </a:moveTo>
                  <a:cubicBezTo>
                    <a:pt x="45" y="24"/>
                    <a:pt x="37" y="32"/>
                    <a:pt x="24" y="32"/>
                  </a:cubicBezTo>
                  <a:cubicBezTo>
                    <a:pt x="17" y="32"/>
                    <a:pt x="9" y="30"/>
                    <a:pt x="1" y="27"/>
                  </a:cubicBezTo>
                  <a:lnTo>
                    <a:pt x="1" y="27"/>
                  </a:lnTo>
                  <a:cubicBezTo>
                    <a:pt x="27" y="53"/>
                    <a:pt x="53" y="88"/>
                    <a:pt x="71" y="115"/>
                  </a:cubicBezTo>
                  <a:cubicBezTo>
                    <a:pt x="62" y="80"/>
                    <a:pt x="53" y="35"/>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9"/>
            <p:cNvSpPr/>
            <p:nvPr/>
          </p:nvSpPr>
          <p:spPr>
            <a:xfrm>
              <a:off x="-165037" y="330474"/>
              <a:ext cx="405605" cy="340043"/>
            </a:xfrm>
            <a:custGeom>
              <a:rect b="b" l="l" r="r" t="t"/>
              <a:pathLst>
                <a:path extrusionOk="0" h="2208" w="2994">
                  <a:moveTo>
                    <a:pt x="2005" y="115"/>
                  </a:moveTo>
                  <a:lnTo>
                    <a:pt x="2005" y="115"/>
                  </a:lnTo>
                  <a:cubicBezTo>
                    <a:pt x="2004" y="115"/>
                    <a:pt x="2003" y="115"/>
                    <a:pt x="2003" y="115"/>
                  </a:cubicBezTo>
                  <a:lnTo>
                    <a:pt x="2003" y="115"/>
                  </a:lnTo>
                  <a:lnTo>
                    <a:pt x="2005" y="115"/>
                  </a:lnTo>
                  <a:close/>
                  <a:moveTo>
                    <a:pt x="1825" y="119"/>
                  </a:moveTo>
                  <a:lnTo>
                    <a:pt x="1825" y="119"/>
                  </a:lnTo>
                  <a:cubicBezTo>
                    <a:pt x="1823" y="121"/>
                    <a:pt x="1821" y="122"/>
                    <a:pt x="1819" y="124"/>
                  </a:cubicBezTo>
                  <a:cubicBezTo>
                    <a:pt x="1821" y="122"/>
                    <a:pt x="1823" y="121"/>
                    <a:pt x="1825" y="119"/>
                  </a:cubicBezTo>
                  <a:close/>
                  <a:moveTo>
                    <a:pt x="407" y="142"/>
                  </a:moveTo>
                  <a:cubicBezTo>
                    <a:pt x="413" y="145"/>
                    <a:pt x="418" y="147"/>
                    <a:pt x="423" y="150"/>
                  </a:cubicBezTo>
                  <a:lnTo>
                    <a:pt x="423" y="150"/>
                  </a:lnTo>
                  <a:cubicBezTo>
                    <a:pt x="417" y="146"/>
                    <a:pt x="412" y="143"/>
                    <a:pt x="407" y="142"/>
                  </a:cubicBezTo>
                  <a:close/>
                  <a:moveTo>
                    <a:pt x="1100" y="158"/>
                  </a:moveTo>
                  <a:lnTo>
                    <a:pt x="1100" y="158"/>
                  </a:lnTo>
                  <a:cubicBezTo>
                    <a:pt x="1101" y="159"/>
                    <a:pt x="1102" y="159"/>
                    <a:pt x="1104" y="159"/>
                  </a:cubicBezTo>
                  <a:cubicBezTo>
                    <a:pt x="1103" y="159"/>
                    <a:pt x="1101" y="159"/>
                    <a:pt x="1100" y="158"/>
                  </a:cubicBezTo>
                  <a:close/>
                  <a:moveTo>
                    <a:pt x="2884" y="203"/>
                  </a:moveTo>
                  <a:cubicBezTo>
                    <a:pt x="2885" y="206"/>
                    <a:pt x="2886" y="209"/>
                    <a:pt x="2888" y="212"/>
                  </a:cubicBezTo>
                  <a:cubicBezTo>
                    <a:pt x="2888" y="208"/>
                    <a:pt x="2886" y="205"/>
                    <a:pt x="2884" y="203"/>
                  </a:cubicBezTo>
                  <a:close/>
                  <a:moveTo>
                    <a:pt x="1195" y="206"/>
                  </a:moveTo>
                  <a:cubicBezTo>
                    <a:pt x="1200" y="206"/>
                    <a:pt x="1205" y="211"/>
                    <a:pt x="1210" y="221"/>
                  </a:cubicBezTo>
                  <a:cubicBezTo>
                    <a:pt x="1201" y="221"/>
                    <a:pt x="1192" y="221"/>
                    <a:pt x="1184" y="212"/>
                  </a:cubicBezTo>
                  <a:cubicBezTo>
                    <a:pt x="1187" y="209"/>
                    <a:pt x="1191" y="206"/>
                    <a:pt x="1195" y="206"/>
                  </a:cubicBezTo>
                  <a:close/>
                  <a:moveTo>
                    <a:pt x="618" y="362"/>
                  </a:moveTo>
                  <a:lnTo>
                    <a:pt x="618" y="362"/>
                  </a:lnTo>
                  <a:cubicBezTo>
                    <a:pt x="625" y="369"/>
                    <a:pt x="631" y="375"/>
                    <a:pt x="631" y="378"/>
                  </a:cubicBezTo>
                  <a:lnTo>
                    <a:pt x="631" y="378"/>
                  </a:lnTo>
                  <a:cubicBezTo>
                    <a:pt x="627" y="373"/>
                    <a:pt x="623" y="368"/>
                    <a:pt x="618" y="362"/>
                  </a:cubicBezTo>
                  <a:close/>
                  <a:moveTo>
                    <a:pt x="667" y="447"/>
                  </a:moveTo>
                  <a:lnTo>
                    <a:pt x="667" y="447"/>
                  </a:lnTo>
                  <a:cubicBezTo>
                    <a:pt x="668" y="448"/>
                    <a:pt x="670" y="449"/>
                    <a:pt x="671" y="451"/>
                  </a:cubicBezTo>
                  <a:cubicBezTo>
                    <a:pt x="670" y="449"/>
                    <a:pt x="668" y="448"/>
                    <a:pt x="667" y="447"/>
                  </a:cubicBezTo>
                  <a:close/>
                  <a:moveTo>
                    <a:pt x="618" y="451"/>
                  </a:moveTo>
                  <a:cubicBezTo>
                    <a:pt x="623" y="455"/>
                    <a:pt x="630" y="457"/>
                    <a:pt x="636" y="459"/>
                  </a:cubicBezTo>
                  <a:lnTo>
                    <a:pt x="618" y="451"/>
                  </a:lnTo>
                  <a:close/>
                  <a:moveTo>
                    <a:pt x="636" y="459"/>
                  </a:moveTo>
                  <a:lnTo>
                    <a:pt x="654" y="468"/>
                  </a:lnTo>
                  <a:cubicBezTo>
                    <a:pt x="649" y="464"/>
                    <a:pt x="643" y="462"/>
                    <a:pt x="636" y="459"/>
                  </a:cubicBezTo>
                  <a:close/>
                  <a:moveTo>
                    <a:pt x="2561" y="751"/>
                  </a:moveTo>
                  <a:lnTo>
                    <a:pt x="2561" y="751"/>
                  </a:lnTo>
                  <a:cubicBezTo>
                    <a:pt x="2559" y="754"/>
                    <a:pt x="2557" y="757"/>
                    <a:pt x="2555" y="760"/>
                  </a:cubicBezTo>
                  <a:lnTo>
                    <a:pt x="2555" y="760"/>
                  </a:lnTo>
                  <a:cubicBezTo>
                    <a:pt x="2557" y="757"/>
                    <a:pt x="2560" y="754"/>
                    <a:pt x="2561" y="751"/>
                  </a:cubicBezTo>
                  <a:close/>
                  <a:moveTo>
                    <a:pt x="613" y="911"/>
                  </a:moveTo>
                  <a:cubicBezTo>
                    <a:pt x="617" y="912"/>
                    <a:pt x="621" y="914"/>
                    <a:pt x="626" y="915"/>
                  </a:cubicBezTo>
                  <a:lnTo>
                    <a:pt x="626" y="915"/>
                  </a:lnTo>
                  <a:cubicBezTo>
                    <a:pt x="624" y="913"/>
                    <a:pt x="619" y="912"/>
                    <a:pt x="613" y="911"/>
                  </a:cubicBezTo>
                  <a:close/>
                  <a:moveTo>
                    <a:pt x="2067" y="927"/>
                  </a:moveTo>
                  <a:cubicBezTo>
                    <a:pt x="2067" y="935"/>
                    <a:pt x="2065" y="938"/>
                    <a:pt x="2063" y="938"/>
                  </a:cubicBezTo>
                  <a:cubicBezTo>
                    <a:pt x="2059" y="938"/>
                    <a:pt x="2054" y="933"/>
                    <a:pt x="2049" y="927"/>
                  </a:cubicBezTo>
                  <a:close/>
                  <a:moveTo>
                    <a:pt x="626" y="915"/>
                  </a:moveTo>
                  <a:cubicBezTo>
                    <a:pt x="627" y="916"/>
                    <a:pt x="627" y="917"/>
                    <a:pt x="627" y="919"/>
                  </a:cubicBezTo>
                  <a:cubicBezTo>
                    <a:pt x="623" y="930"/>
                    <a:pt x="619" y="934"/>
                    <a:pt x="616" y="934"/>
                  </a:cubicBezTo>
                  <a:cubicBezTo>
                    <a:pt x="610" y="934"/>
                    <a:pt x="606" y="921"/>
                    <a:pt x="596" y="921"/>
                  </a:cubicBezTo>
                  <a:cubicBezTo>
                    <a:pt x="590" y="921"/>
                    <a:pt x="584" y="925"/>
                    <a:pt x="574" y="936"/>
                  </a:cubicBezTo>
                  <a:cubicBezTo>
                    <a:pt x="578" y="935"/>
                    <a:pt x="582" y="934"/>
                    <a:pt x="585" y="934"/>
                  </a:cubicBezTo>
                  <a:cubicBezTo>
                    <a:pt x="608" y="934"/>
                    <a:pt x="631" y="955"/>
                    <a:pt x="654" y="963"/>
                  </a:cubicBezTo>
                  <a:cubicBezTo>
                    <a:pt x="683" y="941"/>
                    <a:pt x="652" y="925"/>
                    <a:pt x="626" y="915"/>
                  </a:cubicBezTo>
                  <a:close/>
                  <a:moveTo>
                    <a:pt x="2375" y="981"/>
                  </a:moveTo>
                  <a:cubicBezTo>
                    <a:pt x="2378" y="983"/>
                    <a:pt x="2381" y="986"/>
                    <a:pt x="2384" y="989"/>
                  </a:cubicBezTo>
                  <a:cubicBezTo>
                    <a:pt x="2381" y="986"/>
                    <a:pt x="2378" y="983"/>
                    <a:pt x="2375" y="981"/>
                  </a:cubicBezTo>
                  <a:close/>
                  <a:moveTo>
                    <a:pt x="945" y="1201"/>
                  </a:moveTo>
                  <a:lnTo>
                    <a:pt x="945" y="1201"/>
                  </a:lnTo>
                  <a:cubicBezTo>
                    <a:pt x="947" y="1201"/>
                    <a:pt x="948" y="1202"/>
                    <a:pt x="949" y="1203"/>
                  </a:cubicBezTo>
                  <a:lnTo>
                    <a:pt x="949" y="1203"/>
                  </a:lnTo>
                  <a:cubicBezTo>
                    <a:pt x="948" y="1202"/>
                    <a:pt x="947" y="1201"/>
                    <a:pt x="945" y="1201"/>
                  </a:cubicBezTo>
                  <a:close/>
                  <a:moveTo>
                    <a:pt x="1811" y="1298"/>
                  </a:moveTo>
                  <a:cubicBezTo>
                    <a:pt x="1814" y="1299"/>
                    <a:pt x="1818" y="1300"/>
                    <a:pt x="1822" y="1300"/>
                  </a:cubicBezTo>
                  <a:lnTo>
                    <a:pt x="1822" y="1300"/>
                  </a:lnTo>
                  <a:cubicBezTo>
                    <a:pt x="1819" y="1299"/>
                    <a:pt x="1815" y="1298"/>
                    <a:pt x="1811" y="1298"/>
                  </a:cubicBezTo>
                  <a:close/>
                  <a:moveTo>
                    <a:pt x="2402" y="0"/>
                  </a:moveTo>
                  <a:lnTo>
                    <a:pt x="2402" y="0"/>
                  </a:lnTo>
                  <a:cubicBezTo>
                    <a:pt x="2367" y="53"/>
                    <a:pt x="2323" y="53"/>
                    <a:pt x="2270" y="53"/>
                  </a:cubicBezTo>
                  <a:cubicBezTo>
                    <a:pt x="2217" y="62"/>
                    <a:pt x="2164" y="62"/>
                    <a:pt x="2155" y="115"/>
                  </a:cubicBezTo>
                  <a:lnTo>
                    <a:pt x="2128" y="89"/>
                  </a:lnTo>
                  <a:lnTo>
                    <a:pt x="2146" y="89"/>
                  </a:lnTo>
                  <a:cubicBezTo>
                    <a:pt x="2137" y="79"/>
                    <a:pt x="2129" y="76"/>
                    <a:pt x="2122" y="76"/>
                  </a:cubicBezTo>
                  <a:cubicBezTo>
                    <a:pt x="2108" y="76"/>
                    <a:pt x="2099" y="89"/>
                    <a:pt x="2093" y="106"/>
                  </a:cubicBezTo>
                  <a:cubicBezTo>
                    <a:pt x="2085" y="122"/>
                    <a:pt x="2078" y="143"/>
                    <a:pt x="2059" y="143"/>
                  </a:cubicBezTo>
                  <a:cubicBezTo>
                    <a:pt x="2056" y="143"/>
                    <a:pt x="2053" y="143"/>
                    <a:pt x="2049" y="142"/>
                  </a:cubicBezTo>
                  <a:cubicBezTo>
                    <a:pt x="2040" y="142"/>
                    <a:pt x="2022" y="124"/>
                    <a:pt x="2040" y="115"/>
                  </a:cubicBezTo>
                  <a:lnTo>
                    <a:pt x="2040" y="115"/>
                  </a:lnTo>
                  <a:lnTo>
                    <a:pt x="1996" y="133"/>
                  </a:lnTo>
                  <a:cubicBezTo>
                    <a:pt x="1988" y="133"/>
                    <a:pt x="1995" y="118"/>
                    <a:pt x="2003" y="115"/>
                  </a:cubicBezTo>
                  <a:lnTo>
                    <a:pt x="2003" y="115"/>
                  </a:lnTo>
                  <a:lnTo>
                    <a:pt x="1943" y="124"/>
                  </a:lnTo>
                  <a:cubicBezTo>
                    <a:pt x="1943" y="142"/>
                    <a:pt x="1925" y="159"/>
                    <a:pt x="1916" y="177"/>
                  </a:cubicBezTo>
                  <a:cubicBezTo>
                    <a:pt x="1899" y="159"/>
                    <a:pt x="1916" y="159"/>
                    <a:pt x="1916" y="150"/>
                  </a:cubicBezTo>
                  <a:lnTo>
                    <a:pt x="1916" y="150"/>
                  </a:lnTo>
                  <a:lnTo>
                    <a:pt x="1881" y="177"/>
                  </a:lnTo>
                  <a:cubicBezTo>
                    <a:pt x="1872" y="150"/>
                    <a:pt x="1899" y="124"/>
                    <a:pt x="1916" y="124"/>
                  </a:cubicBezTo>
                  <a:cubicBezTo>
                    <a:pt x="1908" y="95"/>
                    <a:pt x="1903" y="85"/>
                    <a:pt x="1898" y="85"/>
                  </a:cubicBezTo>
                  <a:cubicBezTo>
                    <a:pt x="1889" y="85"/>
                    <a:pt x="1880" y="111"/>
                    <a:pt x="1862" y="111"/>
                  </a:cubicBezTo>
                  <a:cubicBezTo>
                    <a:pt x="1855" y="111"/>
                    <a:pt x="1847" y="108"/>
                    <a:pt x="1837" y="97"/>
                  </a:cubicBezTo>
                  <a:lnTo>
                    <a:pt x="1863" y="80"/>
                  </a:lnTo>
                  <a:cubicBezTo>
                    <a:pt x="1846" y="27"/>
                    <a:pt x="1819" y="44"/>
                    <a:pt x="1784" y="9"/>
                  </a:cubicBezTo>
                  <a:lnTo>
                    <a:pt x="1784" y="9"/>
                  </a:lnTo>
                  <a:cubicBezTo>
                    <a:pt x="1792" y="26"/>
                    <a:pt x="1848" y="89"/>
                    <a:pt x="1825" y="119"/>
                  </a:cubicBezTo>
                  <a:lnTo>
                    <a:pt x="1825" y="119"/>
                  </a:lnTo>
                  <a:cubicBezTo>
                    <a:pt x="1830" y="113"/>
                    <a:pt x="1838" y="108"/>
                    <a:pt x="1844" y="108"/>
                  </a:cubicBezTo>
                  <a:cubicBezTo>
                    <a:pt x="1848" y="108"/>
                    <a:pt x="1852" y="110"/>
                    <a:pt x="1855" y="115"/>
                  </a:cubicBezTo>
                  <a:cubicBezTo>
                    <a:pt x="1851" y="134"/>
                    <a:pt x="1847" y="140"/>
                    <a:pt x="1843" y="140"/>
                  </a:cubicBezTo>
                  <a:cubicBezTo>
                    <a:pt x="1837" y="140"/>
                    <a:pt x="1829" y="129"/>
                    <a:pt x="1819" y="124"/>
                  </a:cubicBezTo>
                  <a:cubicBezTo>
                    <a:pt x="1816" y="120"/>
                    <a:pt x="1812" y="118"/>
                    <a:pt x="1808" y="118"/>
                  </a:cubicBezTo>
                  <a:cubicBezTo>
                    <a:pt x="1802" y="118"/>
                    <a:pt x="1794" y="122"/>
                    <a:pt x="1784" y="133"/>
                  </a:cubicBezTo>
                  <a:cubicBezTo>
                    <a:pt x="1784" y="109"/>
                    <a:pt x="1776" y="105"/>
                    <a:pt x="1763" y="105"/>
                  </a:cubicBezTo>
                  <a:cubicBezTo>
                    <a:pt x="1757" y="105"/>
                    <a:pt x="1749" y="106"/>
                    <a:pt x="1740" y="106"/>
                  </a:cubicBezTo>
                  <a:lnTo>
                    <a:pt x="1740" y="62"/>
                  </a:lnTo>
                  <a:cubicBezTo>
                    <a:pt x="1722" y="71"/>
                    <a:pt x="1722" y="97"/>
                    <a:pt x="1705" y="124"/>
                  </a:cubicBezTo>
                  <a:cubicBezTo>
                    <a:pt x="1678" y="115"/>
                    <a:pt x="1678" y="80"/>
                    <a:pt x="1669" y="44"/>
                  </a:cubicBezTo>
                  <a:cubicBezTo>
                    <a:pt x="1667" y="44"/>
                    <a:pt x="1664" y="44"/>
                    <a:pt x="1663" y="44"/>
                  </a:cubicBezTo>
                  <a:cubicBezTo>
                    <a:pt x="1633" y="44"/>
                    <a:pt x="1693" y="107"/>
                    <a:pt x="1652" y="115"/>
                  </a:cubicBezTo>
                  <a:cubicBezTo>
                    <a:pt x="1642" y="110"/>
                    <a:pt x="1633" y="108"/>
                    <a:pt x="1623" y="108"/>
                  </a:cubicBezTo>
                  <a:cubicBezTo>
                    <a:pt x="1600" y="108"/>
                    <a:pt x="1577" y="123"/>
                    <a:pt x="1546" y="142"/>
                  </a:cubicBezTo>
                  <a:cubicBezTo>
                    <a:pt x="1519" y="133"/>
                    <a:pt x="1554" y="115"/>
                    <a:pt x="1546" y="106"/>
                  </a:cubicBezTo>
                  <a:lnTo>
                    <a:pt x="1546" y="106"/>
                  </a:lnTo>
                  <a:lnTo>
                    <a:pt x="1519" y="142"/>
                  </a:lnTo>
                  <a:cubicBezTo>
                    <a:pt x="1510" y="142"/>
                    <a:pt x="1519" y="124"/>
                    <a:pt x="1519" y="124"/>
                  </a:cubicBezTo>
                  <a:lnTo>
                    <a:pt x="1519" y="124"/>
                  </a:lnTo>
                  <a:cubicBezTo>
                    <a:pt x="1501" y="133"/>
                    <a:pt x="1519" y="168"/>
                    <a:pt x="1484" y="186"/>
                  </a:cubicBezTo>
                  <a:cubicBezTo>
                    <a:pt x="1484" y="193"/>
                    <a:pt x="1482" y="195"/>
                    <a:pt x="1480" y="195"/>
                  </a:cubicBezTo>
                  <a:cubicBezTo>
                    <a:pt x="1471" y="195"/>
                    <a:pt x="1444" y="150"/>
                    <a:pt x="1419" y="150"/>
                  </a:cubicBezTo>
                  <a:cubicBezTo>
                    <a:pt x="1411" y="150"/>
                    <a:pt x="1403" y="155"/>
                    <a:pt x="1396" y="168"/>
                  </a:cubicBezTo>
                  <a:cubicBezTo>
                    <a:pt x="1387" y="150"/>
                    <a:pt x="1396" y="133"/>
                    <a:pt x="1396" y="115"/>
                  </a:cubicBezTo>
                  <a:lnTo>
                    <a:pt x="1396" y="115"/>
                  </a:lnTo>
                  <a:cubicBezTo>
                    <a:pt x="1343" y="159"/>
                    <a:pt x="1351" y="150"/>
                    <a:pt x="1316" y="195"/>
                  </a:cubicBezTo>
                  <a:lnTo>
                    <a:pt x="1281" y="168"/>
                  </a:lnTo>
                  <a:lnTo>
                    <a:pt x="1281" y="168"/>
                  </a:lnTo>
                  <a:cubicBezTo>
                    <a:pt x="1307" y="203"/>
                    <a:pt x="1272" y="248"/>
                    <a:pt x="1245" y="283"/>
                  </a:cubicBezTo>
                  <a:cubicBezTo>
                    <a:pt x="1254" y="301"/>
                    <a:pt x="1263" y="309"/>
                    <a:pt x="1263" y="318"/>
                  </a:cubicBezTo>
                  <a:lnTo>
                    <a:pt x="1219" y="345"/>
                  </a:lnTo>
                  <a:cubicBezTo>
                    <a:pt x="1210" y="336"/>
                    <a:pt x="1219" y="318"/>
                    <a:pt x="1228" y="301"/>
                  </a:cubicBezTo>
                  <a:lnTo>
                    <a:pt x="1228" y="301"/>
                  </a:lnTo>
                  <a:cubicBezTo>
                    <a:pt x="1219" y="309"/>
                    <a:pt x="1219" y="309"/>
                    <a:pt x="1219" y="309"/>
                  </a:cubicBezTo>
                  <a:cubicBezTo>
                    <a:pt x="1201" y="292"/>
                    <a:pt x="1210" y="265"/>
                    <a:pt x="1219" y="239"/>
                  </a:cubicBezTo>
                  <a:lnTo>
                    <a:pt x="1237" y="274"/>
                  </a:lnTo>
                  <a:cubicBezTo>
                    <a:pt x="1245"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7" y="182"/>
                    <a:pt x="1237" y="195"/>
                  </a:cubicBezTo>
                  <a:lnTo>
                    <a:pt x="1219" y="142"/>
                  </a:lnTo>
                  <a:lnTo>
                    <a:pt x="1219" y="159"/>
                  </a:lnTo>
                  <a:lnTo>
                    <a:pt x="1166" y="124"/>
                  </a:lnTo>
                  <a:cubicBezTo>
                    <a:pt x="1122" y="177"/>
                    <a:pt x="1086" y="256"/>
                    <a:pt x="1016" y="283"/>
                  </a:cubicBezTo>
                  <a:cubicBezTo>
                    <a:pt x="1033" y="239"/>
                    <a:pt x="1025" y="221"/>
                    <a:pt x="1025" y="168"/>
                  </a:cubicBezTo>
                  <a:lnTo>
                    <a:pt x="1025" y="168"/>
                  </a:lnTo>
                  <a:cubicBezTo>
                    <a:pt x="1030" y="183"/>
                    <a:pt x="1036" y="188"/>
                    <a:pt x="1043" y="188"/>
                  </a:cubicBezTo>
                  <a:cubicBezTo>
                    <a:pt x="1060" y="188"/>
                    <a:pt x="1081" y="158"/>
                    <a:pt x="1099" y="158"/>
                  </a:cubicBezTo>
                  <a:cubicBezTo>
                    <a:pt x="1099" y="158"/>
                    <a:pt x="1099" y="158"/>
                    <a:pt x="1100" y="158"/>
                  </a:cubicBezTo>
                  <a:lnTo>
                    <a:pt x="1100" y="158"/>
                  </a:lnTo>
                  <a:cubicBezTo>
                    <a:pt x="1088" y="154"/>
                    <a:pt x="1095" y="132"/>
                    <a:pt x="1095" y="124"/>
                  </a:cubicBezTo>
                  <a:lnTo>
                    <a:pt x="1095" y="124"/>
                  </a:lnTo>
                  <a:lnTo>
                    <a:pt x="1033" y="168"/>
                  </a:lnTo>
                  <a:cubicBezTo>
                    <a:pt x="1033" y="133"/>
                    <a:pt x="1025" y="142"/>
                    <a:pt x="1007" y="124"/>
                  </a:cubicBezTo>
                  <a:lnTo>
                    <a:pt x="1007" y="124"/>
                  </a:lnTo>
                  <a:cubicBezTo>
                    <a:pt x="1016" y="203"/>
                    <a:pt x="963" y="177"/>
                    <a:pt x="936" y="203"/>
                  </a:cubicBezTo>
                  <a:cubicBezTo>
                    <a:pt x="936" y="180"/>
                    <a:pt x="943" y="158"/>
                    <a:pt x="962" y="158"/>
                  </a:cubicBezTo>
                  <a:cubicBezTo>
                    <a:pt x="965" y="158"/>
                    <a:pt x="968" y="158"/>
                    <a:pt x="972" y="159"/>
                  </a:cubicBezTo>
                  <a:cubicBezTo>
                    <a:pt x="965" y="148"/>
                    <a:pt x="960" y="143"/>
                    <a:pt x="954" y="143"/>
                  </a:cubicBezTo>
                  <a:cubicBezTo>
                    <a:pt x="936" y="143"/>
                    <a:pt x="925" y="203"/>
                    <a:pt x="906" y="203"/>
                  </a:cubicBezTo>
                  <a:cubicBezTo>
                    <a:pt x="902" y="203"/>
                    <a:pt x="897" y="201"/>
                    <a:pt x="892" y="195"/>
                  </a:cubicBezTo>
                  <a:cubicBezTo>
                    <a:pt x="901" y="195"/>
                    <a:pt x="910" y="195"/>
                    <a:pt x="910" y="186"/>
                  </a:cubicBezTo>
                  <a:lnTo>
                    <a:pt x="910" y="186"/>
                  </a:lnTo>
                  <a:cubicBezTo>
                    <a:pt x="905" y="191"/>
                    <a:pt x="897" y="193"/>
                    <a:pt x="890" y="193"/>
                  </a:cubicBezTo>
                  <a:cubicBezTo>
                    <a:pt x="871" y="193"/>
                    <a:pt x="851" y="181"/>
                    <a:pt x="857" y="168"/>
                  </a:cubicBezTo>
                  <a:lnTo>
                    <a:pt x="751" y="168"/>
                  </a:lnTo>
                  <a:cubicBezTo>
                    <a:pt x="707" y="177"/>
                    <a:pt x="680" y="195"/>
                    <a:pt x="689" y="230"/>
                  </a:cubicBezTo>
                  <a:cubicBezTo>
                    <a:pt x="680" y="221"/>
                    <a:pt x="663" y="150"/>
                    <a:pt x="663" y="142"/>
                  </a:cubicBezTo>
                  <a:lnTo>
                    <a:pt x="663" y="142"/>
                  </a:lnTo>
                  <a:cubicBezTo>
                    <a:pt x="645" y="212"/>
                    <a:pt x="654" y="283"/>
                    <a:pt x="680" y="354"/>
                  </a:cubicBezTo>
                  <a:cubicBezTo>
                    <a:pt x="663" y="327"/>
                    <a:pt x="627" y="283"/>
                    <a:pt x="592" y="239"/>
                  </a:cubicBezTo>
                  <a:cubicBezTo>
                    <a:pt x="566" y="195"/>
                    <a:pt x="539" y="150"/>
                    <a:pt x="557" y="142"/>
                  </a:cubicBezTo>
                  <a:cubicBezTo>
                    <a:pt x="546" y="136"/>
                    <a:pt x="530" y="131"/>
                    <a:pt x="515" y="131"/>
                  </a:cubicBezTo>
                  <a:cubicBezTo>
                    <a:pt x="504" y="131"/>
                    <a:pt x="494" y="134"/>
                    <a:pt x="486" y="142"/>
                  </a:cubicBezTo>
                  <a:cubicBezTo>
                    <a:pt x="504" y="150"/>
                    <a:pt x="574" y="221"/>
                    <a:pt x="566" y="221"/>
                  </a:cubicBezTo>
                  <a:cubicBezTo>
                    <a:pt x="521" y="195"/>
                    <a:pt x="504" y="186"/>
                    <a:pt x="495" y="177"/>
                  </a:cubicBezTo>
                  <a:cubicBezTo>
                    <a:pt x="479" y="177"/>
                    <a:pt x="464" y="170"/>
                    <a:pt x="423" y="150"/>
                  </a:cubicBezTo>
                  <a:lnTo>
                    <a:pt x="423" y="150"/>
                  </a:lnTo>
                  <a:cubicBezTo>
                    <a:pt x="458" y="174"/>
                    <a:pt x="500" y="239"/>
                    <a:pt x="477" y="239"/>
                  </a:cubicBezTo>
                  <a:cubicBezTo>
                    <a:pt x="468" y="221"/>
                    <a:pt x="389" y="150"/>
                    <a:pt x="389" y="142"/>
                  </a:cubicBezTo>
                  <a:lnTo>
                    <a:pt x="389" y="142"/>
                  </a:lnTo>
                  <a:cubicBezTo>
                    <a:pt x="389" y="166"/>
                    <a:pt x="396" y="189"/>
                    <a:pt x="411" y="220"/>
                  </a:cubicBezTo>
                  <a:lnTo>
                    <a:pt x="411" y="220"/>
                  </a:lnTo>
                  <a:cubicBezTo>
                    <a:pt x="393" y="197"/>
                    <a:pt x="329" y="155"/>
                    <a:pt x="292" y="133"/>
                  </a:cubicBezTo>
                  <a:lnTo>
                    <a:pt x="292" y="133"/>
                  </a:lnTo>
                  <a:cubicBezTo>
                    <a:pt x="302" y="139"/>
                    <a:pt x="296"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83" y="256"/>
                    <a:pt x="151" y="168"/>
                    <a:pt x="98" y="150"/>
                  </a:cubicBezTo>
                  <a:lnTo>
                    <a:pt x="98" y="150"/>
                  </a:lnTo>
                  <a:cubicBezTo>
                    <a:pt x="142" y="186"/>
                    <a:pt x="239" y="248"/>
                    <a:pt x="327" y="309"/>
                  </a:cubicBezTo>
                  <a:cubicBezTo>
                    <a:pt x="424" y="371"/>
                    <a:pt x="513" y="424"/>
                    <a:pt x="539" y="451"/>
                  </a:cubicBezTo>
                  <a:lnTo>
                    <a:pt x="504" y="433"/>
                  </a:lnTo>
                  <a:lnTo>
                    <a:pt x="504" y="433"/>
                  </a:lnTo>
                  <a:cubicBezTo>
                    <a:pt x="530" y="451"/>
                    <a:pt x="548" y="459"/>
                    <a:pt x="566" y="477"/>
                  </a:cubicBezTo>
                  <a:cubicBezTo>
                    <a:pt x="513" y="451"/>
                    <a:pt x="424" y="406"/>
                    <a:pt x="336" y="345"/>
                  </a:cubicBezTo>
                  <a:cubicBezTo>
                    <a:pt x="248" y="292"/>
                    <a:pt x="159" y="221"/>
                    <a:pt x="98" y="177"/>
                  </a:cubicBezTo>
                  <a:cubicBezTo>
                    <a:pt x="95" y="178"/>
                    <a:pt x="91" y="179"/>
                    <a:pt x="88" y="179"/>
                  </a:cubicBezTo>
                  <a:cubicBezTo>
                    <a:pt x="82" y="179"/>
                    <a:pt x="76" y="177"/>
                    <a:pt x="72" y="177"/>
                  </a:cubicBezTo>
                  <a:cubicBezTo>
                    <a:pt x="67" y="177"/>
                    <a:pt x="67" y="181"/>
                    <a:pt x="80" y="203"/>
                  </a:cubicBezTo>
                  <a:cubicBezTo>
                    <a:pt x="53" y="195"/>
                    <a:pt x="9" y="150"/>
                    <a:pt x="0" y="133"/>
                  </a:cubicBezTo>
                  <a:lnTo>
                    <a:pt x="0" y="133"/>
                  </a:lnTo>
                  <a:lnTo>
                    <a:pt x="36" y="230"/>
                  </a:lnTo>
                  <a:cubicBezTo>
                    <a:pt x="115" y="256"/>
                    <a:pt x="159" y="336"/>
                    <a:pt x="221" y="354"/>
                  </a:cubicBezTo>
                  <a:cubicBezTo>
                    <a:pt x="177" y="309"/>
                    <a:pt x="124" y="265"/>
                    <a:pt x="80" y="221"/>
                  </a:cubicBezTo>
                  <a:lnTo>
                    <a:pt x="80" y="221"/>
                  </a:lnTo>
                  <a:cubicBezTo>
                    <a:pt x="115" y="239"/>
                    <a:pt x="186" y="274"/>
                    <a:pt x="239" y="318"/>
                  </a:cubicBezTo>
                  <a:cubicBezTo>
                    <a:pt x="292" y="354"/>
                    <a:pt x="336" y="389"/>
                    <a:pt x="345" y="415"/>
                  </a:cubicBezTo>
                  <a:cubicBezTo>
                    <a:pt x="327" y="415"/>
                    <a:pt x="212" y="362"/>
                    <a:pt x="186" y="354"/>
                  </a:cubicBezTo>
                  <a:lnTo>
                    <a:pt x="186" y="354"/>
                  </a:lnTo>
                  <a:cubicBezTo>
                    <a:pt x="221" y="371"/>
                    <a:pt x="274" y="424"/>
                    <a:pt x="256" y="424"/>
                  </a:cubicBezTo>
                  <a:lnTo>
                    <a:pt x="203" y="389"/>
                  </a:lnTo>
                  <a:lnTo>
                    <a:pt x="203" y="389"/>
                  </a:lnTo>
                  <a:cubicBezTo>
                    <a:pt x="203" y="406"/>
                    <a:pt x="230" y="424"/>
                    <a:pt x="256" y="442"/>
                  </a:cubicBezTo>
                  <a:cubicBezTo>
                    <a:pt x="283" y="468"/>
                    <a:pt x="309" y="477"/>
                    <a:pt x="292" y="495"/>
                  </a:cubicBezTo>
                  <a:cubicBezTo>
                    <a:pt x="292" y="512"/>
                    <a:pt x="239" y="539"/>
                    <a:pt x="274" y="539"/>
                  </a:cubicBezTo>
                  <a:cubicBezTo>
                    <a:pt x="287" y="535"/>
                    <a:pt x="309" y="533"/>
                    <a:pt x="337" y="533"/>
                  </a:cubicBezTo>
                  <a:cubicBezTo>
                    <a:pt x="424" y="533"/>
                    <a:pt x="561" y="550"/>
                    <a:pt x="601" y="557"/>
                  </a:cubicBezTo>
                  <a:cubicBezTo>
                    <a:pt x="592" y="557"/>
                    <a:pt x="557" y="592"/>
                    <a:pt x="530" y="610"/>
                  </a:cubicBezTo>
                  <a:cubicBezTo>
                    <a:pt x="521" y="614"/>
                    <a:pt x="510" y="616"/>
                    <a:pt x="497" y="616"/>
                  </a:cubicBezTo>
                  <a:cubicBezTo>
                    <a:pt x="484" y="616"/>
                    <a:pt x="468" y="614"/>
                    <a:pt x="451" y="610"/>
                  </a:cubicBezTo>
                  <a:cubicBezTo>
                    <a:pt x="427" y="610"/>
                    <a:pt x="404" y="606"/>
                    <a:pt x="388" y="606"/>
                  </a:cubicBezTo>
                  <a:cubicBezTo>
                    <a:pt x="380" y="606"/>
                    <a:pt x="374" y="607"/>
                    <a:pt x="371" y="610"/>
                  </a:cubicBezTo>
                  <a:cubicBezTo>
                    <a:pt x="380" y="610"/>
                    <a:pt x="407" y="618"/>
                    <a:pt x="415" y="627"/>
                  </a:cubicBezTo>
                  <a:cubicBezTo>
                    <a:pt x="415" y="636"/>
                    <a:pt x="371" y="627"/>
                    <a:pt x="398" y="654"/>
                  </a:cubicBezTo>
                  <a:cubicBezTo>
                    <a:pt x="435" y="654"/>
                    <a:pt x="433" y="684"/>
                    <a:pt x="438" y="684"/>
                  </a:cubicBezTo>
                  <a:cubicBezTo>
                    <a:pt x="440" y="684"/>
                    <a:pt x="443" y="678"/>
                    <a:pt x="451" y="663"/>
                  </a:cubicBezTo>
                  <a:cubicBezTo>
                    <a:pt x="477" y="689"/>
                    <a:pt x="451" y="698"/>
                    <a:pt x="477" y="724"/>
                  </a:cubicBezTo>
                  <a:cubicBezTo>
                    <a:pt x="486" y="716"/>
                    <a:pt x="521" y="716"/>
                    <a:pt x="548" y="716"/>
                  </a:cubicBezTo>
                  <a:cubicBezTo>
                    <a:pt x="561" y="711"/>
                    <a:pt x="574" y="709"/>
                    <a:pt x="586" y="709"/>
                  </a:cubicBezTo>
                  <a:cubicBezTo>
                    <a:pt x="599" y="709"/>
                    <a:pt x="610" y="711"/>
                    <a:pt x="618" y="716"/>
                  </a:cubicBezTo>
                  <a:cubicBezTo>
                    <a:pt x="601" y="724"/>
                    <a:pt x="592" y="733"/>
                    <a:pt x="583" y="742"/>
                  </a:cubicBezTo>
                  <a:cubicBezTo>
                    <a:pt x="610" y="786"/>
                    <a:pt x="601" y="821"/>
                    <a:pt x="627" y="866"/>
                  </a:cubicBezTo>
                  <a:cubicBezTo>
                    <a:pt x="618" y="874"/>
                    <a:pt x="618" y="910"/>
                    <a:pt x="592" y="910"/>
                  </a:cubicBezTo>
                  <a:cubicBezTo>
                    <a:pt x="596" y="910"/>
                    <a:pt x="605" y="910"/>
                    <a:pt x="613" y="911"/>
                  </a:cubicBezTo>
                  <a:lnTo>
                    <a:pt x="613" y="911"/>
                  </a:lnTo>
                  <a:cubicBezTo>
                    <a:pt x="612" y="911"/>
                    <a:pt x="611" y="910"/>
                    <a:pt x="610" y="910"/>
                  </a:cubicBezTo>
                  <a:cubicBezTo>
                    <a:pt x="638" y="891"/>
                    <a:pt x="674" y="882"/>
                    <a:pt x="709" y="882"/>
                  </a:cubicBezTo>
                  <a:cubicBezTo>
                    <a:pt x="740" y="882"/>
                    <a:pt x="770" y="889"/>
                    <a:pt x="795" y="901"/>
                  </a:cubicBezTo>
                  <a:cubicBezTo>
                    <a:pt x="822" y="927"/>
                    <a:pt x="769" y="936"/>
                    <a:pt x="777" y="945"/>
                  </a:cubicBezTo>
                  <a:cubicBezTo>
                    <a:pt x="791" y="980"/>
                    <a:pt x="822" y="980"/>
                    <a:pt x="848" y="980"/>
                  </a:cubicBezTo>
                  <a:cubicBezTo>
                    <a:pt x="875" y="980"/>
                    <a:pt x="897" y="980"/>
                    <a:pt x="892" y="1016"/>
                  </a:cubicBezTo>
                  <a:cubicBezTo>
                    <a:pt x="875" y="1060"/>
                    <a:pt x="830" y="1060"/>
                    <a:pt x="804" y="1078"/>
                  </a:cubicBezTo>
                  <a:cubicBezTo>
                    <a:pt x="777" y="1060"/>
                    <a:pt x="804" y="1025"/>
                    <a:pt x="786" y="1007"/>
                  </a:cubicBezTo>
                  <a:lnTo>
                    <a:pt x="786" y="1007"/>
                  </a:lnTo>
                  <a:lnTo>
                    <a:pt x="786" y="1033"/>
                  </a:lnTo>
                  <a:cubicBezTo>
                    <a:pt x="769" y="1033"/>
                    <a:pt x="751" y="1025"/>
                    <a:pt x="751" y="1007"/>
                  </a:cubicBezTo>
                  <a:lnTo>
                    <a:pt x="751" y="1007"/>
                  </a:lnTo>
                  <a:cubicBezTo>
                    <a:pt x="733" y="1042"/>
                    <a:pt x="813" y="1122"/>
                    <a:pt x="813" y="1184"/>
                  </a:cubicBezTo>
                  <a:cubicBezTo>
                    <a:pt x="823" y="1189"/>
                    <a:pt x="833" y="1194"/>
                    <a:pt x="842" y="1194"/>
                  </a:cubicBezTo>
                  <a:cubicBezTo>
                    <a:pt x="848" y="1194"/>
                    <a:pt x="853" y="1191"/>
                    <a:pt x="857" y="1184"/>
                  </a:cubicBezTo>
                  <a:lnTo>
                    <a:pt x="848" y="1166"/>
                  </a:lnTo>
                  <a:cubicBezTo>
                    <a:pt x="854" y="1158"/>
                    <a:pt x="861" y="1155"/>
                    <a:pt x="868" y="1155"/>
                  </a:cubicBezTo>
                  <a:cubicBezTo>
                    <a:pt x="877" y="1155"/>
                    <a:pt x="886" y="1159"/>
                    <a:pt x="892" y="1159"/>
                  </a:cubicBezTo>
                  <a:cubicBezTo>
                    <a:pt x="898" y="1159"/>
                    <a:pt x="901" y="1156"/>
                    <a:pt x="901" y="1148"/>
                  </a:cubicBezTo>
                  <a:cubicBezTo>
                    <a:pt x="936" y="1157"/>
                    <a:pt x="981" y="1166"/>
                    <a:pt x="981" y="1201"/>
                  </a:cubicBezTo>
                  <a:lnTo>
                    <a:pt x="945" y="1236"/>
                  </a:lnTo>
                  <a:cubicBezTo>
                    <a:pt x="953" y="1229"/>
                    <a:pt x="954" y="1209"/>
                    <a:pt x="949" y="1203"/>
                  </a:cubicBezTo>
                  <a:lnTo>
                    <a:pt x="949" y="1203"/>
                  </a:lnTo>
                  <a:cubicBezTo>
                    <a:pt x="955" y="1213"/>
                    <a:pt x="928" y="1264"/>
                    <a:pt x="963" y="1264"/>
                  </a:cubicBezTo>
                  <a:cubicBezTo>
                    <a:pt x="966" y="1264"/>
                    <a:pt x="969" y="1263"/>
                    <a:pt x="972" y="1263"/>
                  </a:cubicBezTo>
                  <a:lnTo>
                    <a:pt x="989" y="1219"/>
                  </a:lnTo>
                  <a:cubicBezTo>
                    <a:pt x="1025" y="1236"/>
                    <a:pt x="1078" y="1236"/>
                    <a:pt x="1086" y="1272"/>
                  </a:cubicBezTo>
                  <a:cubicBezTo>
                    <a:pt x="1113" y="1236"/>
                    <a:pt x="1078" y="1263"/>
                    <a:pt x="1113" y="1219"/>
                  </a:cubicBezTo>
                  <a:lnTo>
                    <a:pt x="1113" y="1219"/>
                  </a:lnTo>
                  <a:cubicBezTo>
                    <a:pt x="1103" y="1229"/>
                    <a:pt x="1095" y="1232"/>
                    <a:pt x="1089" y="1232"/>
                  </a:cubicBezTo>
                  <a:cubicBezTo>
                    <a:pt x="1069" y="1232"/>
                    <a:pt x="1063" y="1192"/>
                    <a:pt x="1046" y="1192"/>
                  </a:cubicBezTo>
                  <a:cubicBezTo>
                    <a:pt x="1044" y="1192"/>
                    <a:pt x="1041" y="1193"/>
                    <a:pt x="1037" y="1196"/>
                  </a:cubicBezTo>
                  <a:lnTo>
                    <a:pt x="1037" y="1196"/>
                  </a:lnTo>
                  <a:cubicBezTo>
                    <a:pt x="1061" y="1165"/>
                    <a:pt x="1037" y="1160"/>
                    <a:pt x="1060" y="1113"/>
                  </a:cubicBezTo>
                  <a:lnTo>
                    <a:pt x="1060" y="1113"/>
                  </a:lnTo>
                  <a:cubicBezTo>
                    <a:pt x="1055" y="1118"/>
                    <a:pt x="1049" y="1127"/>
                    <a:pt x="1044" y="1127"/>
                  </a:cubicBezTo>
                  <a:cubicBezTo>
                    <a:pt x="1040" y="1127"/>
                    <a:pt x="1037" y="1123"/>
                    <a:pt x="1033" y="1113"/>
                  </a:cubicBezTo>
                  <a:lnTo>
                    <a:pt x="1016" y="1113"/>
                  </a:lnTo>
                  <a:cubicBezTo>
                    <a:pt x="1016" y="1122"/>
                    <a:pt x="1016" y="1131"/>
                    <a:pt x="1007" y="1139"/>
                  </a:cubicBezTo>
                  <a:cubicBezTo>
                    <a:pt x="972" y="1139"/>
                    <a:pt x="945" y="1104"/>
                    <a:pt x="928" y="1104"/>
                  </a:cubicBezTo>
                  <a:cubicBezTo>
                    <a:pt x="928" y="1095"/>
                    <a:pt x="932" y="1095"/>
                    <a:pt x="937" y="1095"/>
                  </a:cubicBezTo>
                  <a:cubicBezTo>
                    <a:pt x="943" y="1095"/>
                    <a:pt x="950" y="1095"/>
                    <a:pt x="954" y="1086"/>
                  </a:cubicBezTo>
                  <a:lnTo>
                    <a:pt x="919" y="1078"/>
                  </a:lnTo>
                  <a:cubicBezTo>
                    <a:pt x="932" y="1068"/>
                    <a:pt x="939" y="1052"/>
                    <a:pt x="947" y="1042"/>
                  </a:cubicBezTo>
                  <a:lnTo>
                    <a:pt x="947" y="1042"/>
                  </a:lnTo>
                  <a:cubicBezTo>
                    <a:pt x="955" y="1042"/>
                    <a:pt x="962" y="1042"/>
                    <a:pt x="963" y="1034"/>
                  </a:cubicBezTo>
                  <a:lnTo>
                    <a:pt x="963" y="1034"/>
                  </a:lnTo>
                  <a:cubicBezTo>
                    <a:pt x="968" y="1034"/>
                    <a:pt x="973" y="1037"/>
                    <a:pt x="981" y="1042"/>
                  </a:cubicBezTo>
                  <a:lnTo>
                    <a:pt x="972" y="1007"/>
                  </a:lnTo>
                  <a:cubicBezTo>
                    <a:pt x="972" y="980"/>
                    <a:pt x="972" y="954"/>
                    <a:pt x="945" y="954"/>
                  </a:cubicBezTo>
                  <a:cubicBezTo>
                    <a:pt x="945" y="936"/>
                    <a:pt x="892" y="936"/>
                    <a:pt x="928" y="936"/>
                  </a:cubicBezTo>
                  <a:lnTo>
                    <a:pt x="883" y="901"/>
                  </a:lnTo>
                  <a:lnTo>
                    <a:pt x="892" y="892"/>
                  </a:lnTo>
                  <a:cubicBezTo>
                    <a:pt x="866" y="848"/>
                    <a:pt x="786" y="830"/>
                    <a:pt x="813" y="751"/>
                  </a:cubicBezTo>
                  <a:cubicBezTo>
                    <a:pt x="795" y="742"/>
                    <a:pt x="777" y="733"/>
                    <a:pt x="769" y="698"/>
                  </a:cubicBezTo>
                  <a:lnTo>
                    <a:pt x="795" y="680"/>
                  </a:lnTo>
                  <a:cubicBezTo>
                    <a:pt x="779" y="672"/>
                    <a:pt x="785" y="618"/>
                    <a:pt x="757" y="618"/>
                  </a:cubicBezTo>
                  <a:cubicBezTo>
                    <a:pt x="755" y="618"/>
                    <a:pt x="753" y="618"/>
                    <a:pt x="751" y="618"/>
                  </a:cubicBezTo>
                  <a:cubicBezTo>
                    <a:pt x="786" y="592"/>
                    <a:pt x="786" y="592"/>
                    <a:pt x="777" y="583"/>
                  </a:cubicBezTo>
                  <a:cubicBezTo>
                    <a:pt x="777" y="583"/>
                    <a:pt x="760" y="583"/>
                    <a:pt x="769" y="574"/>
                  </a:cubicBezTo>
                  <a:lnTo>
                    <a:pt x="769" y="574"/>
                  </a:lnTo>
                  <a:lnTo>
                    <a:pt x="724" y="583"/>
                  </a:lnTo>
                  <a:cubicBezTo>
                    <a:pt x="724" y="574"/>
                    <a:pt x="707" y="565"/>
                    <a:pt x="680" y="557"/>
                  </a:cubicBezTo>
                  <a:lnTo>
                    <a:pt x="636" y="548"/>
                  </a:lnTo>
                  <a:cubicBezTo>
                    <a:pt x="618" y="539"/>
                    <a:pt x="618" y="530"/>
                    <a:pt x="627" y="521"/>
                  </a:cubicBezTo>
                  <a:cubicBezTo>
                    <a:pt x="636" y="521"/>
                    <a:pt x="645" y="512"/>
                    <a:pt x="636" y="504"/>
                  </a:cubicBezTo>
                  <a:lnTo>
                    <a:pt x="636" y="504"/>
                  </a:lnTo>
                  <a:cubicBezTo>
                    <a:pt x="648" y="508"/>
                    <a:pt x="653" y="511"/>
                    <a:pt x="654" y="514"/>
                  </a:cubicBezTo>
                  <a:lnTo>
                    <a:pt x="654" y="514"/>
                  </a:lnTo>
                  <a:cubicBezTo>
                    <a:pt x="651" y="513"/>
                    <a:pt x="648" y="513"/>
                    <a:pt x="645" y="512"/>
                  </a:cubicBezTo>
                  <a:lnTo>
                    <a:pt x="645" y="512"/>
                  </a:lnTo>
                  <a:cubicBezTo>
                    <a:pt x="648" y="515"/>
                    <a:pt x="650" y="516"/>
                    <a:pt x="652" y="516"/>
                  </a:cubicBezTo>
                  <a:cubicBezTo>
                    <a:pt x="653" y="516"/>
                    <a:pt x="654" y="515"/>
                    <a:pt x="654" y="514"/>
                  </a:cubicBezTo>
                  <a:lnTo>
                    <a:pt x="654" y="514"/>
                  </a:lnTo>
                  <a:cubicBezTo>
                    <a:pt x="663" y="515"/>
                    <a:pt x="669" y="516"/>
                    <a:pt x="672" y="516"/>
                  </a:cubicBezTo>
                  <a:cubicBezTo>
                    <a:pt x="684" y="516"/>
                    <a:pt x="664" y="508"/>
                    <a:pt x="645" y="495"/>
                  </a:cubicBezTo>
                  <a:cubicBezTo>
                    <a:pt x="618" y="474"/>
                    <a:pt x="590" y="454"/>
                    <a:pt x="596" y="454"/>
                  </a:cubicBezTo>
                  <a:lnTo>
                    <a:pt x="596" y="454"/>
                  </a:lnTo>
                  <a:cubicBezTo>
                    <a:pt x="597" y="454"/>
                    <a:pt x="602" y="455"/>
                    <a:pt x="610" y="459"/>
                  </a:cubicBezTo>
                  <a:cubicBezTo>
                    <a:pt x="601" y="451"/>
                    <a:pt x="601" y="442"/>
                    <a:pt x="592" y="442"/>
                  </a:cubicBezTo>
                  <a:lnTo>
                    <a:pt x="592" y="442"/>
                  </a:lnTo>
                  <a:cubicBezTo>
                    <a:pt x="601" y="442"/>
                    <a:pt x="610" y="451"/>
                    <a:pt x="618" y="451"/>
                  </a:cubicBezTo>
                  <a:cubicBezTo>
                    <a:pt x="627" y="451"/>
                    <a:pt x="627" y="451"/>
                    <a:pt x="618" y="442"/>
                  </a:cubicBezTo>
                  <a:lnTo>
                    <a:pt x="618" y="442"/>
                  </a:lnTo>
                  <a:lnTo>
                    <a:pt x="671" y="477"/>
                  </a:lnTo>
                  <a:cubicBezTo>
                    <a:pt x="675" y="478"/>
                    <a:pt x="677" y="479"/>
                    <a:pt x="678" y="479"/>
                  </a:cubicBezTo>
                  <a:cubicBezTo>
                    <a:pt x="686" y="479"/>
                    <a:pt x="648" y="456"/>
                    <a:pt x="610" y="433"/>
                  </a:cubicBezTo>
                  <a:cubicBezTo>
                    <a:pt x="601" y="424"/>
                    <a:pt x="601" y="415"/>
                    <a:pt x="592" y="406"/>
                  </a:cubicBezTo>
                  <a:lnTo>
                    <a:pt x="592" y="406"/>
                  </a:lnTo>
                  <a:cubicBezTo>
                    <a:pt x="620" y="423"/>
                    <a:pt x="627"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2" y="422"/>
                    <a:pt x="635" y="383"/>
                  </a:cubicBezTo>
                  <a:lnTo>
                    <a:pt x="635" y="383"/>
                  </a:lnTo>
                  <a:cubicBezTo>
                    <a:pt x="639" y="385"/>
                    <a:pt x="644" y="386"/>
                    <a:pt x="647" y="386"/>
                  </a:cubicBezTo>
                  <a:cubicBezTo>
                    <a:pt x="655" y="386"/>
                    <a:pt x="659" y="382"/>
                    <a:pt x="654" y="371"/>
                  </a:cubicBezTo>
                  <a:lnTo>
                    <a:pt x="654" y="371"/>
                  </a:lnTo>
                  <a:lnTo>
                    <a:pt x="698" y="415"/>
                  </a:lnTo>
                  <a:cubicBezTo>
                    <a:pt x="689" y="398"/>
                    <a:pt x="680" y="380"/>
                    <a:pt x="671" y="362"/>
                  </a:cubicBezTo>
                  <a:lnTo>
                    <a:pt x="671" y="362"/>
                  </a:lnTo>
                  <a:cubicBezTo>
                    <a:pt x="707" y="389"/>
                    <a:pt x="716" y="406"/>
                    <a:pt x="733" y="433"/>
                  </a:cubicBezTo>
                  <a:cubicBezTo>
                    <a:pt x="724" y="406"/>
                    <a:pt x="733" y="406"/>
                    <a:pt x="733" y="398"/>
                  </a:cubicBezTo>
                  <a:cubicBezTo>
                    <a:pt x="733" y="398"/>
                    <a:pt x="742" y="389"/>
                    <a:pt x="742" y="362"/>
                  </a:cubicBezTo>
                  <a:lnTo>
                    <a:pt x="751" y="389"/>
                  </a:lnTo>
                  <a:cubicBezTo>
                    <a:pt x="757" y="389"/>
                    <a:pt x="764" y="370"/>
                    <a:pt x="770" y="370"/>
                  </a:cubicBezTo>
                  <a:cubicBezTo>
                    <a:pt x="773" y="370"/>
                    <a:pt x="775" y="373"/>
                    <a:pt x="777" y="380"/>
                  </a:cubicBezTo>
                  <a:cubicBezTo>
                    <a:pt x="795" y="406"/>
                    <a:pt x="813" y="406"/>
                    <a:pt x="866" y="406"/>
                  </a:cubicBezTo>
                  <a:cubicBezTo>
                    <a:pt x="919" y="406"/>
                    <a:pt x="972" y="406"/>
                    <a:pt x="1016" y="433"/>
                  </a:cubicBezTo>
                  <a:cubicBezTo>
                    <a:pt x="1011" y="412"/>
                    <a:pt x="1011" y="405"/>
                    <a:pt x="1014" y="405"/>
                  </a:cubicBezTo>
                  <a:lnTo>
                    <a:pt x="1014" y="405"/>
                  </a:lnTo>
                  <a:cubicBezTo>
                    <a:pt x="1020" y="405"/>
                    <a:pt x="1035" y="429"/>
                    <a:pt x="1044" y="429"/>
                  </a:cubicBezTo>
                  <a:cubicBezTo>
                    <a:pt x="1048" y="429"/>
                    <a:pt x="1051" y="424"/>
                    <a:pt x="1051" y="406"/>
                  </a:cubicBezTo>
                  <a:cubicBezTo>
                    <a:pt x="1060" y="424"/>
                    <a:pt x="1069" y="442"/>
                    <a:pt x="1060" y="459"/>
                  </a:cubicBezTo>
                  <a:cubicBezTo>
                    <a:pt x="1070" y="453"/>
                    <a:pt x="1079" y="452"/>
                    <a:pt x="1086" y="452"/>
                  </a:cubicBezTo>
                  <a:cubicBezTo>
                    <a:pt x="1100" y="452"/>
                    <a:pt x="1112" y="458"/>
                    <a:pt x="1123" y="458"/>
                  </a:cubicBezTo>
                  <a:cubicBezTo>
                    <a:pt x="1133" y="458"/>
                    <a:pt x="1144" y="453"/>
                    <a:pt x="1157" y="433"/>
                  </a:cubicBezTo>
                  <a:lnTo>
                    <a:pt x="1157" y="433"/>
                  </a:lnTo>
                  <a:cubicBezTo>
                    <a:pt x="1157" y="451"/>
                    <a:pt x="1148" y="459"/>
                    <a:pt x="1148" y="477"/>
                  </a:cubicBezTo>
                  <a:cubicBezTo>
                    <a:pt x="1155" y="471"/>
                    <a:pt x="1161" y="465"/>
                    <a:pt x="1164" y="465"/>
                  </a:cubicBezTo>
                  <a:cubicBezTo>
                    <a:pt x="1165" y="465"/>
                    <a:pt x="1166" y="466"/>
                    <a:pt x="1166" y="468"/>
                  </a:cubicBezTo>
                  <a:cubicBezTo>
                    <a:pt x="1175" y="477"/>
                    <a:pt x="1166" y="486"/>
                    <a:pt x="1157" y="495"/>
                  </a:cubicBezTo>
                  <a:cubicBezTo>
                    <a:pt x="1201" y="495"/>
                    <a:pt x="1201" y="433"/>
                    <a:pt x="1210" y="371"/>
                  </a:cubicBezTo>
                  <a:cubicBezTo>
                    <a:pt x="1218" y="383"/>
                    <a:pt x="1225" y="389"/>
                    <a:pt x="1233" y="389"/>
                  </a:cubicBezTo>
                  <a:cubicBezTo>
                    <a:pt x="1243" y="389"/>
                    <a:pt x="1253" y="378"/>
                    <a:pt x="1263" y="354"/>
                  </a:cubicBezTo>
                  <a:lnTo>
                    <a:pt x="1263" y="354"/>
                  </a:lnTo>
                  <a:cubicBezTo>
                    <a:pt x="1263" y="371"/>
                    <a:pt x="1281" y="398"/>
                    <a:pt x="1254" y="398"/>
                  </a:cubicBezTo>
                  <a:cubicBezTo>
                    <a:pt x="1264" y="402"/>
                    <a:pt x="1291" y="412"/>
                    <a:pt x="1314" y="412"/>
                  </a:cubicBezTo>
                  <a:cubicBezTo>
                    <a:pt x="1334" y="412"/>
                    <a:pt x="1351" y="405"/>
                    <a:pt x="1351" y="380"/>
                  </a:cubicBezTo>
                  <a:cubicBezTo>
                    <a:pt x="1351" y="387"/>
                    <a:pt x="1355" y="390"/>
                    <a:pt x="1359" y="390"/>
                  </a:cubicBezTo>
                  <a:cubicBezTo>
                    <a:pt x="1365" y="390"/>
                    <a:pt x="1373" y="385"/>
                    <a:pt x="1378" y="380"/>
                  </a:cubicBezTo>
                  <a:cubicBezTo>
                    <a:pt x="1401" y="380"/>
                    <a:pt x="1409" y="384"/>
                    <a:pt x="1422" y="384"/>
                  </a:cubicBezTo>
                  <a:cubicBezTo>
                    <a:pt x="1429" y="384"/>
                    <a:pt x="1437" y="383"/>
                    <a:pt x="1448" y="380"/>
                  </a:cubicBezTo>
                  <a:lnTo>
                    <a:pt x="1440" y="371"/>
                  </a:lnTo>
                  <a:cubicBezTo>
                    <a:pt x="1443" y="350"/>
                    <a:pt x="1448" y="345"/>
                    <a:pt x="1454" y="345"/>
                  </a:cubicBezTo>
                  <a:cubicBezTo>
                    <a:pt x="1462" y="345"/>
                    <a:pt x="1473" y="355"/>
                    <a:pt x="1485" y="355"/>
                  </a:cubicBezTo>
                  <a:cubicBezTo>
                    <a:pt x="1488" y="355"/>
                    <a:pt x="1490" y="354"/>
                    <a:pt x="1493" y="354"/>
                  </a:cubicBezTo>
                  <a:lnTo>
                    <a:pt x="1493" y="362"/>
                  </a:lnTo>
                  <a:cubicBezTo>
                    <a:pt x="1511" y="375"/>
                    <a:pt x="1521" y="379"/>
                    <a:pt x="1527" y="379"/>
                  </a:cubicBezTo>
                  <a:cubicBezTo>
                    <a:pt x="1536" y="379"/>
                    <a:pt x="1538" y="372"/>
                    <a:pt x="1547" y="372"/>
                  </a:cubicBezTo>
                  <a:cubicBezTo>
                    <a:pt x="1553" y="372"/>
                    <a:pt x="1563" y="376"/>
                    <a:pt x="1581" y="389"/>
                  </a:cubicBezTo>
                  <a:lnTo>
                    <a:pt x="1581" y="354"/>
                  </a:lnTo>
                  <a:cubicBezTo>
                    <a:pt x="1583" y="334"/>
                    <a:pt x="1588" y="326"/>
                    <a:pt x="1594" y="326"/>
                  </a:cubicBezTo>
                  <a:cubicBezTo>
                    <a:pt x="1609" y="326"/>
                    <a:pt x="1636" y="375"/>
                    <a:pt x="1665" y="375"/>
                  </a:cubicBezTo>
                  <a:cubicBezTo>
                    <a:pt x="1669" y="375"/>
                    <a:pt x="1674" y="374"/>
                    <a:pt x="1678" y="371"/>
                  </a:cubicBezTo>
                  <a:lnTo>
                    <a:pt x="1660" y="345"/>
                  </a:lnTo>
                  <a:cubicBezTo>
                    <a:pt x="1662" y="342"/>
                    <a:pt x="1664" y="341"/>
                    <a:pt x="1666" y="341"/>
                  </a:cubicBezTo>
                  <a:cubicBezTo>
                    <a:pt x="1684" y="341"/>
                    <a:pt x="1716" y="451"/>
                    <a:pt x="1740" y="459"/>
                  </a:cubicBezTo>
                  <a:cubicBezTo>
                    <a:pt x="1740" y="468"/>
                    <a:pt x="1731" y="477"/>
                    <a:pt x="1722" y="477"/>
                  </a:cubicBezTo>
                  <a:cubicBezTo>
                    <a:pt x="1733" y="486"/>
                    <a:pt x="1739" y="489"/>
                    <a:pt x="1744" y="489"/>
                  </a:cubicBezTo>
                  <a:cubicBezTo>
                    <a:pt x="1761" y="489"/>
                    <a:pt x="1738" y="431"/>
                    <a:pt x="1766" y="424"/>
                  </a:cubicBezTo>
                  <a:lnTo>
                    <a:pt x="1766" y="424"/>
                  </a:lnTo>
                  <a:cubicBezTo>
                    <a:pt x="1775" y="442"/>
                    <a:pt x="1758" y="486"/>
                    <a:pt x="1784" y="486"/>
                  </a:cubicBezTo>
                  <a:cubicBezTo>
                    <a:pt x="1786" y="489"/>
                    <a:pt x="1789" y="490"/>
                    <a:pt x="1792" y="490"/>
                  </a:cubicBezTo>
                  <a:cubicBezTo>
                    <a:pt x="1810" y="490"/>
                    <a:pt x="1845" y="444"/>
                    <a:pt x="1874" y="444"/>
                  </a:cubicBezTo>
                  <a:cubicBezTo>
                    <a:pt x="1883" y="444"/>
                    <a:pt x="1892" y="449"/>
                    <a:pt x="1899" y="459"/>
                  </a:cubicBezTo>
                  <a:cubicBezTo>
                    <a:pt x="1890" y="433"/>
                    <a:pt x="1881" y="415"/>
                    <a:pt x="1899" y="406"/>
                  </a:cubicBezTo>
                  <a:cubicBezTo>
                    <a:pt x="1900" y="406"/>
                    <a:pt x="1902" y="406"/>
                    <a:pt x="1903" y="406"/>
                  </a:cubicBezTo>
                  <a:cubicBezTo>
                    <a:pt x="1923" y="406"/>
                    <a:pt x="1952" y="439"/>
                    <a:pt x="1977" y="439"/>
                  </a:cubicBezTo>
                  <a:cubicBezTo>
                    <a:pt x="1988" y="439"/>
                    <a:pt x="1997" y="433"/>
                    <a:pt x="2005" y="415"/>
                  </a:cubicBezTo>
                  <a:cubicBezTo>
                    <a:pt x="2005" y="424"/>
                    <a:pt x="2005" y="424"/>
                    <a:pt x="2005" y="433"/>
                  </a:cubicBezTo>
                  <a:cubicBezTo>
                    <a:pt x="2031" y="415"/>
                    <a:pt x="2075" y="406"/>
                    <a:pt x="2093" y="371"/>
                  </a:cubicBezTo>
                  <a:cubicBezTo>
                    <a:pt x="2093" y="404"/>
                    <a:pt x="2098" y="414"/>
                    <a:pt x="2105" y="414"/>
                  </a:cubicBezTo>
                  <a:cubicBezTo>
                    <a:pt x="2112" y="414"/>
                    <a:pt x="2120" y="406"/>
                    <a:pt x="2128" y="398"/>
                  </a:cubicBezTo>
                  <a:cubicBezTo>
                    <a:pt x="2141" y="394"/>
                    <a:pt x="2153" y="388"/>
                    <a:pt x="2160" y="388"/>
                  </a:cubicBezTo>
                  <a:cubicBezTo>
                    <a:pt x="2168" y="388"/>
                    <a:pt x="2169" y="396"/>
                    <a:pt x="2155" y="424"/>
                  </a:cubicBezTo>
                  <a:lnTo>
                    <a:pt x="2190" y="415"/>
                  </a:lnTo>
                  <a:lnTo>
                    <a:pt x="2181" y="433"/>
                  </a:lnTo>
                  <a:cubicBezTo>
                    <a:pt x="2199" y="433"/>
                    <a:pt x="2226" y="406"/>
                    <a:pt x="2261" y="380"/>
                  </a:cubicBezTo>
                  <a:lnTo>
                    <a:pt x="2261" y="380"/>
                  </a:lnTo>
                  <a:cubicBezTo>
                    <a:pt x="2261" y="389"/>
                    <a:pt x="2252" y="398"/>
                    <a:pt x="2243" y="406"/>
                  </a:cubicBezTo>
                  <a:cubicBezTo>
                    <a:pt x="2246" y="416"/>
                    <a:pt x="2248" y="421"/>
                    <a:pt x="2255" y="421"/>
                  </a:cubicBezTo>
                  <a:cubicBezTo>
                    <a:pt x="2266" y="421"/>
                    <a:pt x="2290" y="405"/>
                    <a:pt x="2358" y="371"/>
                  </a:cubicBezTo>
                  <a:lnTo>
                    <a:pt x="2358" y="371"/>
                  </a:lnTo>
                  <a:lnTo>
                    <a:pt x="2314" y="406"/>
                  </a:lnTo>
                  <a:cubicBezTo>
                    <a:pt x="2319" y="403"/>
                    <a:pt x="2322" y="402"/>
                    <a:pt x="2324" y="402"/>
                  </a:cubicBezTo>
                  <a:lnTo>
                    <a:pt x="2324" y="402"/>
                  </a:lnTo>
                  <a:cubicBezTo>
                    <a:pt x="2331" y="402"/>
                    <a:pt x="2316" y="426"/>
                    <a:pt x="2323" y="433"/>
                  </a:cubicBezTo>
                  <a:cubicBezTo>
                    <a:pt x="2323" y="442"/>
                    <a:pt x="2323" y="442"/>
                    <a:pt x="2331" y="442"/>
                  </a:cubicBezTo>
                  <a:cubicBezTo>
                    <a:pt x="2331" y="442"/>
                    <a:pt x="2314" y="451"/>
                    <a:pt x="2314" y="451"/>
                  </a:cubicBezTo>
                  <a:cubicBezTo>
                    <a:pt x="2340" y="451"/>
                    <a:pt x="2287" y="486"/>
                    <a:pt x="2261" y="504"/>
                  </a:cubicBezTo>
                  <a:cubicBezTo>
                    <a:pt x="2244" y="515"/>
                    <a:pt x="2235" y="522"/>
                    <a:pt x="2251" y="522"/>
                  </a:cubicBezTo>
                  <a:cubicBezTo>
                    <a:pt x="2261" y="522"/>
                    <a:pt x="2280" y="519"/>
                    <a:pt x="2314" y="512"/>
                  </a:cubicBezTo>
                  <a:cubicBezTo>
                    <a:pt x="2323" y="521"/>
                    <a:pt x="2331" y="530"/>
                    <a:pt x="2340" y="530"/>
                  </a:cubicBezTo>
                  <a:cubicBezTo>
                    <a:pt x="2358" y="512"/>
                    <a:pt x="2376" y="512"/>
                    <a:pt x="2393" y="512"/>
                  </a:cubicBezTo>
                  <a:cubicBezTo>
                    <a:pt x="2402" y="512"/>
                    <a:pt x="2411" y="515"/>
                    <a:pt x="2420" y="515"/>
                  </a:cubicBezTo>
                  <a:cubicBezTo>
                    <a:pt x="2429" y="515"/>
                    <a:pt x="2437" y="512"/>
                    <a:pt x="2446" y="504"/>
                  </a:cubicBezTo>
                  <a:lnTo>
                    <a:pt x="2446" y="504"/>
                  </a:lnTo>
                  <a:cubicBezTo>
                    <a:pt x="2446" y="518"/>
                    <a:pt x="2394" y="544"/>
                    <a:pt x="2379" y="544"/>
                  </a:cubicBezTo>
                  <a:cubicBezTo>
                    <a:pt x="2375" y="544"/>
                    <a:pt x="2374" y="542"/>
                    <a:pt x="2376" y="539"/>
                  </a:cubicBezTo>
                  <a:lnTo>
                    <a:pt x="2384" y="530"/>
                  </a:lnTo>
                  <a:lnTo>
                    <a:pt x="2384" y="530"/>
                  </a:lnTo>
                  <a:cubicBezTo>
                    <a:pt x="2312" y="538"/>
                    <a:pt x="2328" y="575"/>
                    <a:pt x="2284" y="575"/>
                  </a:cubicBezTo>
                  <a:cubicBezTo>
                    <a:pt x="2280" y="575"/>
                    <a:pt x="2275" y="575"/>
                    <a:pt x="2270" y="574"/>
                  </a:cubicBezTo>
                  <a:cubicBezTo>
                    <a:pt x="2270" y="592"/>
                    <a:pt x="2252" y="610"/>
                    <a:pt x="2243" y="618"/>
                  </a:cubicBezTo>
                  <a:cubicBezTo>
                    <a:pt x="2243" y="627"/>
                    <a:pt x="2234" y="627"/>
                    <a:pt x="2226" y="636"/>
                  </a:cubicBezTo>
                  <a:cubicBezTo>
                    <a:pt x="2226" y="636"/>
                    <a:pt x="2226" y="645"/>
                    <a:pt x="2217" y="645"/>
                  </a:cubicBezTo>
                  <a:lnTo>
                    <a:pt x="2208" y="663"/>
                  </a:lnTo>
                  <a:cubicBezTo>
                    <a:pt x="2173" y="707"/>
                    <a:pt x="2137" y="751"/>
                    <a:pt x="2111" y="795"/>
                  </a:cubicBezTo>
                  <a:lnTo>
                    <a:pt x="2164" y="813"/>
                  </a:lnTo>
                  <a:lnTo>
                    <a:pt x="2137" y="839"/>
                  </a:lnTo>
                  <a:cubicBezTo>
                    <a:pt x="2120" y="839"/>
                    <a:pt x="2093" y="830"/>
                    <a:pt x="2111" y="813"/>
                  </a:cubicBezTo>
                  <a:cubicBezTo>
                    <a:pt x="2108" y="812"/>
                    <a:pt x="2106" y="812"/>
                    <a:pt x="2104" y="812"/>
                  </a:cubicBezTo>
                  <a:cubicBezTo>
                    <a:pt x="2081" y="812"/>
                    <a:pt x="2111" y="857"/>
                    <a:pt x="2120" y="866"/>
                  </a:cubicBezTo>
                  <a:cubicBezTo>
                    <a:pt x="2112" y="872"/>
                    <a:pt x="2106" y="874"/>
                    <a:pt x="2101" y="874"/>
                  </a:cubicBezTo>
                  <a:cubicBezTo>
                    <a:pt x="2078" y="874"/>
                    <a:pt x="2074" y="828"/>
                    <a:pt x="2069" y="828"/>
                  </a:cubicBezTo>
                  <a:cubicBezTo>
                    <a:pt x="2068" y="828"/>
                    <a:pt x="2067" y="829"/>
                    <a:pt x="2067" y="830"/>
                  </a:cubicBezTo>
                  <a:lnTo>
                    <a:pt x="2058" y="848"/>
                  </a:lnTo>
                  <a:lnTo>
                    <a:pt x="2067" y="848"/>
                  </a:lnTo>
                  <a:cubicBezTo>
                    <a:pt x="2075" y="874"/>
                    <a:pt x="2093" y="892"/>
                    <a:pt x="2075" y="919"/>
                  </a:cubicBezTo>
                  <a:cubicBezTo>
                    <a:pt x="2072" y="920"/>
                    <a:pt x="2068" y="921"/>
                    <a:pt x="2065" y="921"/>
                  </a:cubicBezTo>
                  <a:cubicBezTo>
                    <a:pt x="2051" y="921"/>
                    <a:pt x="2040" y="910"/>
                    <a:pt x="2040" y="910"/>
                  </a:cubicBezTo>
                  <a:cubicBezTo>
                    <a:pt x="2031" y="910"/>
                    <a:pt x="2031" y="910"/>
                    <a:pt x="2031" y="919"/>
                  </a:cubicBezTo>
                  <a:lnTo>
                    <a:pt x="2005" y="963"/>
                  </a:lnTo>
                  <a:lnTo>
                    <a:pt x="2049" y="963"/>
                  </a:lnTo>
                  <a:cubicBezTo>
                    <a:pt x="2057" y="995"/>
                    <a:pt x="2028" y="1005"/>
                    <a:pt x="2064" y="1007"/>
                  </a:cubicBezTo>
                  <a:lnTo>
                    <a:pt x="2064" y="1007"/>
                  </a:lnTo>
                  <a:cubicBezTo>
                    <a:pt x="1993" y="1012"/>
                    <a:pt x="1968" y="1148"/>
                    <a:pt x="1934" y="1148"/>
                  </a:cubicBezTo>
                  <a:cubicBezTo>
                    <a:pt x="1952" y="1192"/>
                    <a:pt x="1934" y="1219"/>
                    <a:pt x="1916" y="1245"/>
                  </a:cubicBezTo>
                  <a:cubicBezTo>
                    <a:pt x="1925" y="1245"/>
                    <a:pt x="1969" y="1263"/>
                    <a:pt x="1952" y="1289"/>
                  </a:cubicBezTo>
                  <a:cubicBezTo>
                    <a:pt x="1931" y="1273"/>
                    <a:pt x="1916" y="1267"/>
                    <a:pt x="1905" y="1267"/>
                  </a:cubicBezTo>
                  <a:cubicBezTo>
                    <a:pt x="1879" y="1267"/>
                    <a:pt x="1871" y="1301"/>
                    <a:pt x="1831" y="1301"/>
                  </a:cubicBezTo>
                  <a:cubicBezTo>
                    <a:pt x="1828" y="1301"/>
                    <a:pt x="1825" y="1301"/>
                    <a:pt x="1822" y="1300"/>
                  </a:cubicBezTo>
                  <a:lnTo>
                    <a:pt x="1822" y="1300"/>
                  </a:lnTo>
                  <a:cubicBezTo>
                    <a:pt x="1849" y="1312"/>
                    <a:pt x="1782" y="1379"/>
                    <a:pt x="1855" y="1387"/>
                  </a:cubicBezTo>
                  <a:cubicBezTo>
                    <a:pt x="1851" y="1390"/>
                    <a:pt x="1848" y="1392"/>
                    <a:pt x="1844" y="1392"/>
                  </a:cubicBezTo>
                  <a:cubicBezTo>
                    <a:pt x="1830" y="1392"/>
                    <a:pt x="1814" y="1369"/>
                    <a:pt x="1793" y="1369"/>
                  </a:cubicBezTo>
                  <a:cubicBezTo>
                    <a:pt x="1793" y="1440"/>
                    <a:pt x="1705" y="1475"/>
                    <a:pt x="1678" y="1546"/>
                  </a:cubicBezTo>
                  <a:cubicBezTo>
                    <a:pt x="1687" y="1554"/>
                    <a:pt x="1713" y="1554"/>
                    <a:pt x="1722" y="1572"/>
                  </a:cubicBezTo>
                  <a:lnTo>
                    <a:pt x="1643" y="1572"/>
                  </a:lnTo>
                  <a:cubicBezTo>
                    <a:pt x="1643" y="1590"/>
                    <a:pt x="1705" y="1625"/>
                    <a:pt x="1652" y="1625"/>
                  </a:cubicBezTo>
                  <a:cubicBezTo>
                    <a:pt x="1660" y="1625"/>
                    <a:pt x="1678" y="1634"/>
                    <a:pt x="1678" y="1643"/>
                  </a:cubicBezTo>
                  <a:cubicBezTo>
                    <a:pt x="1546" y="1740"/>
                    <a:pt x="1572" y="1925"/>
                    <a:pt x="1396" y="1996"/>
                  </a:cubicBezTo>
                  <a:cubicBezTo>
                    <a:pt x="1422" y="1996"/>
                    <a:pt x="1422" y="2005"/>
                    <a:pt x="1413" y="2022"/>
                  </a:cubicBezTo>
                  <a:cubicBezTo>
                    <a:pt x="1414" y="2021"/>
                    <a:pt x="1416" y="2021"/>
                    <a:pt x="1417" y="2021"/>
                  </a:cubicBezTo>
                  <a:cubicBezTo>
                    <a:pt x="1427" y="2021"/>
                    <a:pt x="1442" y="2040"/>
                    <a:pt x="1457" y="2040"/>
                  </a:cubicBezTo>
                  <a:lnTo>
                    <a:pt x="1387" y="2075"/>
                  </a:lnTo>
                  <a:cubicBezTo>
                    <a:pt x="1422" y="2111"/>
                    <a:pt x="1351" y="2137"/>
                    <a:pt x="1387" y="2164"/>
                  </a:cubicBezTo>
                  <a:lnTo>
                    <a:pt x="1396" y="2146"/>
                  </a:lnTo>
                  <a:cubicBezTo>
                    <a:pt x="1431" y="2190"/>
                    <a:pt x="1519" y="2172"/>
                    <a:pt x="1581" y="2208"/>
                  </a:cubicBezTo>
                  <a:cubicBezTo>
                    <a:pt x="1537" y="2155"/>
                    <a:pt x="1696" y="2190"/>
                    <a:pt x="1643" y="2102"/>
                  </a:cubicBezTo>
                  <a:cubicBezTo>
                    <a:pt x="1660" y="2102"/>
                    <a:pt x="1660" y="2119"/>
                    <a:pt x="1678" y="2128"/>
                  </a:cubicBezTo>
                  <a:cubicBezTo>
                    <a:pt x="1652" y="2102"/>
                    <a:pt x="1660" y="2084"/>
                    <a:pt x="1678" y="2066"/>
                  </a:cubicBezTo>
                  <a:lnTo>
                    <a:pt x="1687" y="2075"/>
                  </a:lnTo>
                  <a:cubicBezTo>
                    <a:pt x="1722" y="2005"/>
                    <a:pt x="1766" y="1987"/>
                    <a:pt x="1819" y="1925"/>
                  </a:cubicBezTo>
                  <a:lnTo>
                    <a:pt x="1793" y="1916"/>
                  </a:lnTo>
                  <a:cubicBezTo>
                    <a:pt x="1802" y="1899"/>
                    <a:pt x="1811" y="1899"/>
                    <a:pt x="1828" y="1899"/>
                  </a:cubicBezTo>
                  <a:cubicBezTo>
                    <a:pt x="1821" y="1889"/>
                    <a:pt x="1815" y="1886"/>
                    <a:pt x="1810" y="1886"/>
                  </a:cubicBezTo>
                  <a:cubicBezTo>
                    <a:pt x="1796" y="1886"/>
                    <a:pt x="1789" y="1911"/>
                    <a:pt x="1776" y="1911"/>
                  </a:cubicBezTo>
                  <a:cubicBezTo>
                    <a:pt x="1771" y="1911"/>
                    <a:pt x="1765" y="1908"/>
                    <a:pt x="1758" y="1899"/>
                  </a:cubicBezTo>
                  <a:lnTo>
                    <a:pt x="1758" y="1899"/>
                  </a:lnTo>
                  <a:cubicBezTo>
                    <a:pt x="1760" y="1899"/>
                    <a:pt x="1762" y="1899"/>
                    <a:pt x="1765" y="1899"/>
                  </a:cubicBezTo>
                  <a:cubicBezTo>
                    <a:pt x="1821" y="1899"/>
                    <a:pt x="1823"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5" y="1747"/>
                    <a:pt x="1929" y="1752"/>
                    <a:pt x="1934" y="1757"/>
                  </a:cubicBezTo>
                  <a:cubicBezTo>
                    <a:pt x="1934" y="1757"/>
                    <a:pt x="1934" y="1766"/>
                    <a:pt x="1934" y="1775"/>
                  </a:cubicBezTo>
                  <a:cubicBezTo>
                    <a:pt x="1969" y="1766"/>
                    <a:pt x="1961" y="1713"/>
                    <a:pt x="1969" y="1704"/>
                  </a:cubicBezTo>
                  <a:lnTo>
                    <a:pt x="1969" y="1704"/>
                  </a:lnTo>
                  <a:lnTo>
                    <a:pt x="1952" y="1722"/>
                  </a:lnTo>
                  <a:cubicBezTo>
                    <a:pt x="1969" y="1643"/>
                    <a:pt x="2040" y="1581"/>
                    <a:pt x="2040" y="1493"/>
                  </a:cubicBezTo>
                  <a:lnTo>
                    <a:pt x="2022" y="1484"/>
                  </a:lnTo>
                  <a:cubicBezTo>
                    <a:pt x="2022" y="1422"/>
                    <a:pt x="2058" y="1457"/>
                    <a:pt x="2084" y="1395"/>
                  </a:cubicBezTo>
                  <a:cubicBezTo>
                    <a:pt x="2075" y="1378"/>
                    <a:pt x="2075" y="1360"/>
                    <a:pt x="2084" y="1342"/>
                  </a:cubicBezTo>
                  <a:cubicBezTo>
                    <a:pt x="2089" y="1356"/>
                    <a:pt x="2102" y="1356"/>
                    <a:pt x="2115" y="1356"/>
                  </a:cubicBezTo>
                  <a:cubicBezTo>
                    <a:pt x="2128" y="1356"/>
                    <a:pt x="2142" y="1356"/>
                    <a:pt x="2146" y="1369"/>
                  </a:cubicBezTo>
                  <a:cubicBezTo>
                    <a:pt x="2146" y="1298"/>
                    <a:pt x="2137" y="1325"/>
                    <a:pt x="2102" y="1263"/>
                  </a:cubicBezTo>
                  <a:lnTo>
                    <a:pt x="2128" y="1263"/>
                  </a:lnTo>
                  <a:cubicBezTo>
                    <a:pt x="2120" y="1245"/>
                    <a:pt x="2111" y="1236"/>
                    <a:pt x="2120" y="1201"/>
                  </a:cubicBezTo>
                  <a:lnTo>
                    <a:pt x="2120" y="1201"/>
                  </a:lnTo>
                  <a:cubicBezTo>
                    <a:pt x="2128" y="1236"/>
                    <a:pt x="2164" y="1210"/>
                    <a:pt x="2173" y="1245"/>
                  </a:cubicBezTo>
                  <a:cubicBezTo>
                    <a:pt x="2253" y="1221"/>
                    <a:pt x="2187" y="1146"/>
                    <a:pt x="2241" y="1146"/>
                  </a:cubicBezTo>
                  <a:cubicBezTo>
                    <a:pt x="2246" y="1146"/>
                    <a:pt x="2253" y="1147"/>
                    <a:pt x="2261" y="1148"/>
                  </a:cubicBezTo>
                  <a:cubicBezTo>
                    <a:pt x="2249" y="1132"/>
                    <a:pt x="2239" y="1126"/>
                    <a:pt x="2231" y="1126"/>
                  </a:cubicBezTo>
                  <a:cubicBezTo>
                    <a:pt x="2211" y="1126"/>
                    <a:pt x="2200" y="1159"/>
                    <a:pt x="2193" y="1159"/>
                  </a:cubicBezTo>
                  <a:cubicBezTo>
                    <a:pt x="2192" y="1159"/>
                    <a:pt x="2191" y="1159"/>
                    <a:pt x="2190" y="1157"/>
                  </a:cubicBezTo>
                  <a:cubicBezTo>
                    <a:pt x="2164" y="1157"/>
                    <a:pt x="2155" y="1104"/>
                    <a:pt x="2173" y="1095"/>
                  </a:cubicBezTo>
                  <a:cubicBezTo>
                    <a:pt x="2175" y="1091"/>
                    <a:pt x="2182" y="1090"/>
                    <a:pt x="2193" y="1090"/>
                  </a:cubicBezTo>
                  <a:cubicBezTo>
                    <a:pt x="2204" y="1090"/>
                    <a:pt x="2218" y="1091"/>
                    <a:pt x="2232" y="1091"/>
                  </a:cubicBezTo>
                  <a:cubicBezTo>
                    <a:pt x="2258" y="1091"/>
                    <a:pt x="2286" y="1087"/>
                    <a:pt x="2301" y="1067"/>
                  </a:cubicBezTo>
                  <a:lnTo>
                    <a:pt x="2301" y="1067"/>
                  </a:lnTo>
                  <a:cubicBezTo>
                    <a:pt x="2300" y="1070"/>
                    <a:pt x="2302" y="1072"/>
                    <a:pt x="2296" y="1078"/>
                  </a:cubicBezTo>
                  <a:cubicBezTo>
                    <a:pt x="2323" y="1069"/>
                    <a:pt x="2296" y="1025"/>
                    <a:pt x="2340" y="1025"/>
                  </a:cubicBezTo>
                  <a:cubicBezTo>
                    <a:pt x="2305" y="989"/>
                    <a:pt x="2358" y="998"/>
                    <a:pt x="2305" y="963"/>
                  </a:cubicBezTo>
                  <a:lnTo>
                    <a:pt x="2296" y="1016"/>
                  </a:lnTo>
                  <a:cubicBezTo>
                    <a:pt x="2296" y="980"/>
                    <a:pt x="2243" y="927"/>
                    <a:pt x="2296" y="901"/>
                  </a:cubicBezTo>
                  <a:cubicBezTo>
                    <a:pt x="2305" y="910"/>
                    <a:pt x="2314" y="927"/>
                    <a:pt x="2314" y="945"/>
                  </a:cubicBezTo>
                  <a:cubicBezTo>
                    <a:pt x="2340" y="936"/>
                    <a:pt x="2323" y="919"/>
                    <a:pt x="2340" y="910"/>
                  </a:cubicBezTo>
                  <a:lnTo>
                    <a:pt x="2340" y="910"/>
                  </a:lnTo>
                  <a:cubicBezTo>
                    <a:pt x="2393" y="945"/>
                    <a:pt x="2323" y="972"/>
                    <a:pt x="2349" y="1016"/>
                  </a:cubicBezTo>
                  <a:cubicBezTo>
                    <a:pt x="2369" y="1016"/>
                    <a:pt x="2354" y="975"/>
                    <a:pt x="2365" y="975"/>
                  </a:cubicBezTo>
                  <a:lnTo>
                    <a:pt x="2365" y="975"/>
                  </a:lnTo>
                  <a:cubicBezTo>
                    <a:pt x="2367" y="975"/>
                    <a:pt x="2370" y="976"/>
                    <a:pt x="2375" y="981"/>
                  </a:cubicBezTo>
                  <a:lnTo>
                    <a:pt x="2375" y="981"/>
                  </a:lnTo>
                  <a:cubicBezTo>
                    <a:pt x="2334" y="938"/>
                    <a:pt x="2418" y="950"/>
                    <a:pt x="2384" y="892"/>
                  </a:cubicBezTo>
                  <a:lnTo>
                    <a:pt x="2384" y="892"/>
                  </a:lnTo>
                  <a:lnTo>
                    <a:pt x="2420" y="910"/>
                  </a:lnTo>
                  <a:cubicBezTo>
                    <a:pt x="2411" y="901"/>
                    <a:pt x="2402" y="883"/>
                    <a:pt x="2411" y="874"/>
                  </a:cubicBezTo>
                  <a:lnTo>
                    <a:pt x="2411" y="874"/>
                  </a:lnTo>
                  <a:lnTo>
                    <a:pt x="2437" y="910"/>
                  </a:lnTo>
                  <a:cubicBezTo>
                    <a:pt x="2420" y="866"/>
                    <a:pt x="2499" y="883"/>
                    <a:pt x="2490" y="848"/>
                  </a:cubicBezTo>
                  <a:lnTo>
                    <a:pt x="2490" y="848"/>
                  </a:lnTo>
                  <a:cubicBezTo>
                    <a:pt x="2482" y="864"/>
                    <a:pt x="2476" y="870"/>
                    <a:pt x="2470" y="870"/>
                  </a:cubicBezTo>
                  <a:cubicBezTo>
                    <a:pt x="2457" y="870"/>
                    <a:pt x="2447" y="847"/>
                    <a:pt x="2427" y="847"/>
                  </a:cubicBezTo>
                  <a:cubicBezTo>
                    <a:pt x="2424" y="847"/>
                    <a:pt x="2422" y="847"/>
                    <a:pt x="2420" y="848"/>
                  </a:cubicBezTo>
                  <a:cubicBezTo>
                    <a:pt x="2414" y="817"/>
                    <a:pt x="2424" y="808"/>
                    <a:pt x="2440" y="808"/>
                  </a:cubicBezTo>
                  <a:cubicBezTo>
                    <a:pt x="2448" y="808"/>
                    <a:pt x="2456" y="810"/>
                    <a:pt x="2464" y="813"/>
                  </a:cubicBezTo>
                  <a:cubicBezTo>
                    <a:pt x="2482" y="813"/>
                    <a:pt x="2499" y="813"/>
                    <a:pt x="2508" y="804"/>
                  </a:cubicBezTo>
                  <a:cubicBezTo>
                    <a:pt x="2524" y="796"/>
                    <a:pt x="2539" y="781"/>
                    <a:pt x="2555" y="760"/>
                  </a:cubicBezTo>
                  <a:lnTo>
                    <a:pt x="2555" y="760"/>
                  </a:lnTo>
                  <a:cubicBezTo>
                    <a:pt x="2545" y="771"/>
                    <a:pt x="2529" y="784"/>
                    <a:pt x="2518" y="784"/>
                  </a:cubicBezTo>
                  <a:cubicBezTo>
                    <a:pt x="2512" y="784"/>
                    <a:pt x="2508" y="779"/>
                    <a:pt x="2508" y="769"/>
                  </a:cubicBezTo>
                  <a:cubicBezTo>
                    <a:pt x="2526" y="751"/>
                    <a:pt x="2552" y="724"/>
                    <a:pt x="2579" y="716"/>
                  </a:cubicBezTo>
                  <a:cubicBezTo>
                    <a:pt x="2592" y="687"/>
                    <a:pt x="2589" y="679"/>
                    <a:pt x="2581" y="679"/>
                  </a:cubicBezTo>
                  <a:cubicBezTo>
                    <a:pt x="2571" y="679"/>
                    <a:pt x="2553" y="690"/>
                    <a:pt x="2543" y="690"/>
                  </a:cubicBezTo>
                  <a:cubicBezTo>
                    <a:pt x="2538" y="690"/>
                    <a:pt x="2535" y="687"/>
                    <a:pt x="2535" y="680"/>
                  </a:cubicBezTo>
                  <a:cubicBezTo>
                    <a:pt x="2588" y="663"/>
                    <a:pt x="2535" y="636"/>
                    <a:pt x="2535" y="610"/>
                  </a:cubicBezTo>
                  <a:lnTo>
                    <a:pt x="2535" y="610"/>
                  </a:lnTo>
                  <a:lnTo>
                    <a:pt x="2579" y="618"/>
                  </a:lnTo>
                  <a:cubicBezTo>
                    <a:pt x="2649" y="530"/>
                    <a:pt x="2508" y="592"/>
                    <a:pt x="2579" y="521"/>
                  </a:cubicBezTo>
                  <a:lnTo>
                    <a:pt x="2579" y="521"/>
                  </a:lnTo>
                  <a:cubicBezTo>
                    <a:pt x="2588" y="530"/>
                    <a:pt x="2605" y="539"/>
                    <a:pt x="2614" y="548"/>
                  </a:cubicBezTo>
                  <a:lnTo>
                    <a:pt x="2623" y="512"/>
                  </a:lnTo>
                  <a:lnTo>
                    <a:pt x="2667" y="512"/>
                  </a:lnTo>
                  <a:cubicBezTo>
                    <a:pt x="2658" y="477"/>
                    <a:pt x="2676" y="459"/>
                    <a:pt x="2711" y="415"/>
                  </a:cubicBezTo>
                  <a:lnTo>
                    <a:pt x="2711" y="415"/>
                  </a:lnTo>
                  <a:cubicBezTo>
                    <a:pt x="2697" y="423"/>
                    <a:pt x="2680" y="427"/>
                    <a:pt x="2668" y="427"/>
                  </a:cubicBezTo>
                  <a:cubicBezTo>
                    <a:pt x="2650" y="427"/>
                    <a:pt x="2639" y="418"/>
                    <a:pt x="2649" y="398"/>
                  </a:cubicBezTo>
                  <a:cubicBezTo>
                    <a:pt x="2693" y="371"/>
                    <a:pt x="2685" y="398"/>
                    <a:pt x="2711" y="354"/>
                  </a:cubicBezTo>
                  <a:cubicBezTo>
                    <a:pt x="2738" y="354"/>
                    <a:pt x="2764" y="354"/>
                    <a:pt x="2702" y="389"/>
                  </a:cubicBezTo>
                  <a:lnTo>
                    <a:pt x="2746" y="389"/>
                  </a:lnTo>
                  <a:cubicBezTo>
                    <a:pt x="2799" y="354"/>
                    <a:pt x="2799" y="318"/>
                    <a:pt x="2808" y="292"/>
                  </a:cubicBezTo>
                  <a:lnTo>
                    <a:pt x="2808" y="292"/>
                  </a:lnTo>
                  <a:cubicBezTo>
                    <a:pt x="2799" y="301"/>
                    <a:pt x="2791" y="309"/>
                    <a:pt x="2782" y="318"/>
                  </a:cubicBezTo>
                  <a:cubicBezTo>
                    <a:pt x="2773" y="301"/>
                    <a:pt x="2764" y="292"/>
                    <a:pt x="2746" y="274"/>
                  </a:cubicBezTo>
                  <a:cubicBezTo>
                    <a:pt x="2782" y="256"/>
                    <a:pt x="2791" y="256"/>
                    <a:pt x="2799" y="256"/>
                  </a:cubicBezTo>
                  <a:cubicBezTo>
                    <a:pt x="2799" y="248"/>
                    <a:pt x="2782" y="248"/>
                    <a:pt x="2791" y="230"/>
                  </a:cubicBezTo>
                  <a:cubicBezTo>
                    <a:pt x="2821" y="218"/>
                    <a:pt x="2856" y="201"/>
                    <a:pt x="2875" y="201"/>
                  </a:cubicBezTo>
                  <a:cubicBezTo>
                    <a:pt x="2879" y="201"/>
                    <a:pt x="2882" y="202"/>
                    <a:pt x="2884" y="203"/>
                  </a:cubicBezTo>
                  <a:lnTo>
                    <a:pt x="2884" y="203"/>
                  </a:lnTo>
                  <a:cubicBezTo>
                    <a:pt x="2879" y="189"/>
                    <a:pt x="2879" y="174"/>
                    <a:pt x="2879" y="159"/>
                  </a:cubicBezTo>
                  <a:cubicBezTo>
                    <a:pt x="2905" y="142"/>
                    <a:pt x="2958" y="89"/>
                    <a:pt x="2976" y="89"/>
                  </a:cubicBezTo>
                  <a:cubicBezTo>
                    <a:pt x="2985" y="71"/>
                    <a:pt x="2994" y="53"/>
                    <a:pt x="2994" y="44"/>
                  </a:cubicBezTo>
                  <a:lnTo>
                    <a:pt x="2994" y="44"/>
                  </a:lnTo>
                  <a:cubicBezTo>
                    <a:pt x="2937" y="59"/>
                    <a:pt x="2856" y="85"/>
                    <a:pt x="2814" y="85"/>
                  </a:cubicBezTo>
                  <a:cubicBezTo>
                    <a:pt x="2804" y="85"/>
                    <a:pt x="2796" y="83"/>
                    <a:pt x="2791" y="80"/>
                  </a:cubicBezTo>
                  <a:cubicBezTo>
                    <a:pt x="2782" y="80"/>
                    <a:pt x="2764" y="89"/>
                    <a:pt x="2746" y="89"/>
                  </a:cubicBezTo>
                  <a:cubicBezTo>
                    <a:pt x="2717" y="89"/>
                    <a:pt x="2695" y="73"/>
                    <a:pt x="2650" y="73"/>
                  </a:cubicBezTo>
                  <a:cubicBezTo>
                    <a:pt x="2628" y="73"/>
                    <a:pt x="2599" y="77"/>
                    <a:pt x="2561" y="89"/>
                  </a:cubicBezTo>
                  <a:cubicBezTo>
                    <a:pt x="2570" y="71"/>
                    <a:pt x="2570" y="53"/>
                    <a:pt x="2570" y="36"/>
                  </a:cubicBezTo>
                  <a:lnTo>
                    <a:pt x="2570" y="36"/>
                  </a:lnTo>
                  <a:cubicBezTo>
                    <a:pt x="2535" y="44"/>
                    <a:pt x="2535" y="62"/>
                    <a:pt x="2526" y="80"/>
                  </a:cubicBezTo>
                  <a:cubicBezTo>
                    <a:pt x="2526" y="97"/>
                    <a:pt x="2508" y="115"/>
                    <a:pt x="2455" y="124"/>
                  </a:cubicBezTo>
                  <a:cubicBezTo>
                    <a:pt x="2446" y="126"/>
                    <a:pt x="2440" y="127"/>
                    <a:pt x="2435" y="127"/>
                  </a:cubicBezTo>
                  <a:cubicBezTo>
                    <a:pt x="2403" y="127"/>
                    <a:pt x="2463" y="78"/>
                    <a:pt x="2455" y="62"/>
                  </a:cubicBezTo>
                  <a:lnTo>
                    <a:pt x="2455" y="62"/>
                  </a:lnTo>
                  <a:cubicBezTo>
                    <a:pt x="2429" y="80"/>
                    <a:pt x="2393" y="97"/>
                    <a:pt x="2358" y="106"/>
                  </a:cubicBezTo>
                  <a:cubicBezTo>
                    <a:pt x="2340" y="111"/>
                    <a:pt x="2325" y="115"/>
                    <a:pt x="2312" y="115"/>
                  </a:cubicBezTo>
                  <a:cubicBezTo>
                    <a:pt x="2298" y="115"/>
                    <a:pt x="2287" y="111"/>
                    <a:pt x="2278" y="97"/>
                  </a:cubicBezTo>
                  <a:cubicBezTo>
                    <a:pt x="2305" y="97"/>
                    <a:pt x="2323" y="106"/>
                    <a:pt x="2340" y="106"/>
                  </a:cubicBezTo>
                  <a:cubicBezTo>
                    <a:pt x="2331" y="89"/>
                    <a:pt x="2314" y="80"/>
                    <a:pt x="2305" y="71"/>
                  </a:cubicBezTo>
                  <a:cubicBezTo>
                    <a:pt x="2384" y="27"/>
                    <a:pt x="2429" y="44"/>
                    <a:pt x="2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29"/>
            <p:cNvSpPr/>
            <p:nvPr/>
          </p:nvSpPr>
          <p:spPr>
            <a:xfrm>
              <a:off x="4846" y="354961"/>
              <a:ext cx="1355" cy="4158"/>
            </a:xfrm>
            <a:custGeom>
              <a:rect b="b" l="l" r="r" t="t"/>
              <a:pathLst>
                <a:path extrusionOk="0" h="27" w="10">
                  <a:moveTo>
                    <a:pt x="0" y="0"/>
                  </a:moveTo>
                  <a:cubicBezTo>
                    <a:pt x="9" y="9"/>
                    <a:pt x="9" y="18"/>
                    <a:pt x="9" y="27"/>
                  </a:cubicBezTo>
                  <a:cubicBezTo>
                    <a:pt x="9"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9"/>
            <p:cNvSpPr/>
            <p:nvPr/>
          </p:nvSpPr>
          <p:spPr>
            <a:xfrm>
              <a:off x="214153" y="342640"/>
              <a:ext cx="1355" cy="154"/>
            </a:xfrm>
            <a:custGeom>
              <a:rect b="b" l="l" r="r" t="t"/>
              <a:pathLst>
                <a:path extrusionOk="0" h="1" w="10">
                  <a:moveTo>
                    <a:pt x="0" y="1"/>
                  </a:moveTo>
                  <a:lnTo>
                    <a:pt x="0" y="1"/>
                  </a:ln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9"/>
            <p:cNvSpPr/>
            <p:nvPr/>
          </p:nvSpPr>
          <p:spPr>
            <a:xfrm>
              <a:off x="-117215" y="424263"/>
              <a:ext cx="2574" cy="4312"/>
            </a:xfrm>
            <a:custGeom>
              <a:rect b="b" l="l" r="r" t="t"/>
              <a:pathLst>
                <a:path extrusionOk="0" h="28" w="19">
                  <a:moveTo>
                    <a:pt x="18" y="1"/>
                  </a:moveTo>
                  <a:cubicBezTo>
                    <a:pt x="9" y="9"/>
                    <a:pt x="1" y="9"/>
                    <a:pt x="9" y="27"/>
                  </a:cubicBezTo>
                  <a:cubicBezTo>
                    <a:pt x="9" y="18"/>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29"/>
            <p:cNvSpPr/>
            <p:nvPr/>
          </p:nvSpPr>
          <p:spPr>
            <a:xfrm>
              <a:off x="-19133" y="509889"/>
              <a:ext cx="3793" cy="4312"/>
            </a:xfrm>
            <a:custGeom>
              <a:rect b="b" l="l" r="r" t="t"/>
              <a:pathLst>
                <a:path extrusionOk="0" h="28" w="28">
                  <a:moveTo>
                    <a:pt x="22" y="15"/>
                  </a:moveTo>
                  <a:lnTo>
                    <a:pt x="27" y="19"/>
                  </a:lnTo>
                  <a:cubicBezTo>
                    <a:pt x="26" y="17"/>
                    <a:pt x="24" y="16"/>
                    <a:pt x="22" y="15"/>
                  </a:cubicBezTo>
                  <a:close/>
                  <a:moveTo>
                    <a:pt x="1" y="1"/>
                  </a:moveTo>
                  <a:lnTo>
                    <a:pt x="1" y="1"/>
                  </a:lnTo>
                  <a:cubicBezTo>
                    <a:pt x="9" y="10"/>
                    <a:pt x="9" y="19"/>
                    <a:pt x="1" y="27"/>
                  </a:cubicBezTo>
                  <a:cubicBezTo>
                    <a:pt x="7" y="21"/>
                    <a:pt x="13" y="15"/>
                    <a:pt x="19" y="15"/>
                  </a:cubicBezTo>
                  <a:cubicBezTo>
                    <a:pt x="20" y="15"/>
                    <a:pt x="21" y="15"/>
                    <a:pt x="22" y="15"/>
                  </a:cubicBezTo>
                  <a:lnTo>
                    <a:pt x="22" y="1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29"/>
            <p:cNvSpPr/>
            <p:nvPr/>
          </p:nvSpPr>
          <p:spPr>
            <a:xfrm>
              <a:off x="-27532" y="555475"/>
              <a:ext cx="3793" cy="3542"/>
            </a:xfrm>
            <a:custGeom>
              <a:rect b="b" l="l" r="r" t="t"/>
              <a:pathLst>
                <a:path extrusionOk="0" h="23" w="28">
                  <a:moveTo>
                    <a:pt x="11" y="1"/>
                  </a:moveTo>
                  <a:cubicBezTo>
                    <a:pt x="5" y="1"/>
                    <a:pt x="1" y="5"/>
                    <a:pt x="1" y="14"/>
                  </a:cubicBezTo>
                  <a:cubicBezTo>
                    <a:pt x="1" y="14"/>
                    <a:pt x="1" y="23"/>
                    <a:pt x="10" y="23"/>
                  </a:cubicBezTo>
                  <a:lnTo>
                    <a:pt x="27" y="14"/>
                  </a:lnTo>
                  <a:cubicBezTo>
                    <a:pt x="23" y="5"/>
                    <a:pt x="16"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9"/>
            <p:cNvSpPr/>
            <p:nvPr/>
          </p:nvSpPr>
          <p:spPr>
            <a:xfrm>
              <a:off x="-32273" y="524828"/>
              <a:ext cx="9754" cy="5698"/>
            </a:xfrm>
            <a:custGeom>
              <a:rect b="b" l="l" r="r" t="t"/>
              <a:pathLst>
                <a:path extrusionOk="0" h="37" w="72">
                  <a:moveTo>
                    <a:pt x="27" y="1"/>
                  </a:moveTo>
                  <a:lnTo>
                    <a:pt x="27" y="1"/>
                  </a:lnTo>
                  <a:cubicBezTo>
                    <a:pt x="1" y="19"/>
                    <a:pt x="18" y="27"/>
                    <a:pt x="36" y="36"/>
                  </a:cubicBezTo>
                  <a:cubicBezTo>
                    <a:pt x="71" y="19"/>
                    <a:pt x="53"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9"/>
            <p:cNvSpPr/>
            <p:nvPr/>
          </p:nvSpPr>
          <p:spPr>
            <a:xfrm>
              <a:off x="-27532" y="530372"/>
              <a:ext cx="3793" cy="2772"/>
            </a:xfrm>
            <a:custGeom>
              <a:rect b="b" l="l" r="r" t="t"/>
              <a:pathLst>
                <a:path extrusionOk="0" h="18" w="28">
                  <a:moveTo>
                    <a:pt x="1" y="0"/>
                  </a:moveTo>
                  <a:lnTo>
                    <a:pt x="1" y="0"/>
                  </a:lnTo>
                  <a:cubicBezTo>
                    <a:pt x="1" y="9"/>
                    <a:pt x="10" y="9"/>
                    <a:pt x="10" y="18"/>
                  </a:cubicBezTo>
                  <a:cubicBezTo>
                    <a:pt x="27" y="9"/>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9"/>
            <p:cNvSpPr/>
            <p:nvPr/>
          </p:nvSpPr>
          <p:spPr>
            <a:xfrm>
              <a:off x="-32951" y="492795"/>
              <a:ext cx="8535" cy="3234"/>
            </a:xfrm>
            <a:custGeom>
              <a:rect b="b" l="l" r="r" t="t"/>
              <a:pathLst>
                <a:path extrusionOk="0" h="21" w="63">
                  <a:moveTo>
                    <a:pt x="18" y="1"/>
                  </a:moveTo>
                  <a:cubicBezTo>
                    <a:pt x="7" y="1"/>
                    <a:pt x="0" y="4"/>
                    <a:pt x="14" y="15"/>
                  </a:cubicBezTo>
                  <a:cubicBezTo>
                    <a:pt x="14" y="19"/>
                    <a:pt x="17" y="21"/>
                    <a:pt x="20" y="21"/>
                  </a:cubicBezTo>
                  <a:cubicBezTo>
                    <a:pt x="28" y="21"/>
                    <a:pt x="41" y="13"/>
                    <a:pt x="42" y="13"/>
                  </a:cubicBezTo>
                  <a:lnTo>
                    <a:pt x="42" y="13"/>
                  </a:lnTo>
                  <a:cubicBezTo>
                    <a:pt x="42" y="13"/>
                    <a:pt x="42" y="13"/>
                    <a:pt x="41" y="15"/>
                  </a:cubicBezTo>
                  <a:cubicBezTo>
                    <a:pt x="62" y="9"/>
                    <a:pt x="35"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9"/>
            <p:cNvSpPr/>
            <p:nvPr/>
          </p:nvSpPr>
          <p:spPr>
            <a:xfrm>
              <a:off x="-39454" y="530372"/>
              <a:ext cx="4877" cy="4158"/>
            </a:xfrm>
            <a:custGeom>
              <a:rect b="b" l="l" r="r" t="t"/>
              <a:pathLst>
                <a:path extrusionOk="0" h="27" w="36">
                  <a:moveTo>
                    <a:pt x="36" y="0"/>
                  </a:moveTo>
                  <a:lnTo>
                    <a:pt x="1" y="9"/>
                  </a:lnTo>
                  <a:lnTo>
                    <a:pt x="1" y="27"/>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9"/>
            <p:cNvSpPr/>
            <p:nvPr/>
          </p:nvSpPr>
          <p:spPr>
            <a:xfrm>
              <a:off x="-45414" y="514048"/>
              <a:ext cx="3658" cy="4158"/>
            </a:xfrm>
            <a:custGeom>
              <a:rect b="b" l="l" r="r" t="t"/>
              <a:pathLst>
                <a:path extrusionOk="0" h="27" w="27">
                  <a:moveTo>
                    <a:pt x="0" y="0"/>
                  </a:moveTo>
                  <a:lnTo>
                    <a:pt x="9" y="27"/>
                  </a:lnTo>
                  <a:lnTo>
                    <a:pt x="27" y="27"/>
                  </a:lnTo>
                  <a:cubicBezTo>
                    <a:pt x="18" y="18"/>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9"/>
            <p:cNvSpPr/>
            <p:nvPr/>
          </p:nvSpPr>
          <p:spPr>
            <a:xfrm>
              <a:off x="-41892" y="518052"/>
              <a:ext cx="1355" cy="2926"/>
            </a:xfrm>
            <a:custGeom>
              <a:rect b="b" l="l" r="r" t="t"/>
              <a:pathLst>
                <a:path extrusionOk="0" h="19" w="10">
                  <a:moveTo>
                    <a:pt x="1" y="1"/>
                  </a:moveTo>
                  <a:cubicBezTo>
                    <a:pt x="1" y="10"/>
                    <a:pt x="10" y="18"/>
                    <a:pt x="10" y="18"/>
                  </a:cubicBezTo>
                  <a:cubicBezTo>
                    <a:pt x="10" y="18"/>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9"/>
            <p:cNvSpPr/>
            <p:nvPr/>
          </p:nvSpPr>
          <p:spPr>
            <a:xfrm>
              <a:off x="-42976" y="526214"/>
              <a:ext cx="135" cy="4312"/>
            </a:xfrm>
            <a:custGeom>
              <a:rect b="b" l="l" r="r" t="t"/>
              <a:pathLst>
                <a:path extrusionOk="0" h="28" w="1">
                  <a:moveTo>
                    <a:pt x="0" y="27"/>
                  </a:moveTo>
                  <a:lnTo>
                    <a:pt x="0"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9"/>
            <p:cNvSpPr/>
            <p:nvPr/>
          </p:nvSpPr>
          <p:spPr>
            <a:xfrm>
              <a:off x="-69393" y="471850"/>
              <a:ext cx="6096" cy="4620"/>
            </a:xfrm>
            <a:custGeom>
              <a:rect b="b" l="l" r="r" t="t"/>
              <a:pathLst>
                <a:path extrusionOk="0" h="30" w="45">
                  <a:moveTo>
                    <a:pt x="18" y="1"/>
                  </a:moveTo>
                  <a:cubicBezTo>
                    <a:pt x="10" y="9"/>
                    <a:pt x="1" y="18"/>
                    <a:pt x="10" y="27"/>
                  </a:cubicBezTo>
                  <a:cubicBezTo>
                    <a:pt x="18" y="27"/>
                    <a:pt x="25" y="29"/>
                    <a:pt x="31" y="29"/>
                  </a:cubicBezTo>
                  <a:cubicBezTo>
                    <a:pt x="36" y="29"/>
                    <a:pt x="41" y="27"/>
                    <a:pt x="45" y="18"/>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9"/>
            <p:cNvSpPr/>
            <p:nvPr/>
          </p:nvSpPr>
          <p:spPr>
            <a:xfrm>
              <a:off x="-72916" y="490947"/>
              <a:ext cx="6096" cy="4158"/>
            </a:xfrm>
            <a:custGeom>
              <a:rect b="b" l="l" r="r" t="t"/>
              <a:pathLst>
                <a:path extrusionOk="0" h="27" w="45">
                  <a:moveTo>
                    <a:pt x="44" y="0"/>
                  </a:moveTo>
                  <a:lnTo>
                    <a:pt x="0" y="27"/>
                  </a:lnTo>
                  <a:lnTo>
                    <a:pt x="27" y="27"/>
                  </a:lnTo>
                  <a:cubicBezTo>
                    <a:pt x="27" y="18"/>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9"/>
            <p:cNvSpPr/>
            <p:nvPr/>
          </p:nvSpPr>
          <p:spPr>
            <a:xfrm>
              <a:off x="-82128" y="483555"/>
              <a:ext cx="5690" cy="2926"/>
            </a:xfrm>
            <a:custGeom>
              <a:rect b="b" l="l" r="r" t="t"/>
              <a:pathLst>
                <a:path extrusionOk="0" h="19" w="42">
                  <a:moveTo>
                    <a:pt x="5" y="1"/>
                  </a:moveTo>
                  <a:cubicBezTo>
                    <a:pt x="1" y="1"/>
                    <a:pt x="0" y="4"/>
                    <a:pt x="6" y="13"/>
                  </a:cubicBezTo>
                  <a:cubicBezTo>
                    <a:pt x="17" y="13"/>
                    <a:pt x="27" y="19"/>
                    <a:pt x="33" y="19"/>
                  </a:cubicBezTo>
                  <a:cubicBezTo>
                    <a:pt x="39" y="19"/>
                    <a:pt x="42" y="15"/>
                    <a:pt x="42" y="4"/>
                  </a:cubicBezTo>
                  <a:lnTo>
                    <a:pt x="42" y="4"/>
                  </a:lnTo>
                  <a:cubicBezTo>
                    <a:pt x="39" y="5"/>
                    <a:pt x="36" y="6"/>
                    <a:pt x="33" y="6"/>
                  </a:cubicBezTo>
                  <a:cubicBezTo>
                    <a:pt x="22" y="6"/>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9"/>
            <p:cNvSpPr/>
            <p:nvPr/>
          </p:nvSpPr>
          <p:spPr>
            <a:xfrm>
              <a:off x="-100417" y="418873"/>
              <a:ext cx="12057" cy="1540"/>
            </a:xfrm>
            <a:custGeom>
              <a:rect b="b" l="l" r="r" t="t"/>
              <a:pathLst>
                <a:path extrusionOk="0" h="10" w="89">
                  <a:moveTo>
                    <a:pt x="0" y="0"/>
                  </a:moveTo>
                  <a:lnTo>
                    <a:pt x="0" y="9"/>
                  </a:lnTo>
                  <a:lnTo>
                    <a:pt x="89"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9"/>
            <p:cNvSpPr/>
            <p:nvPr/>
          </p:nvSpPr>
          <p:spPr>
            <a:xfrm>
              <a:off x="-160025" y="343564"/>
              <a:ext cx="18966" cy="8778"/>
            </a:xfrm>
            <a:custGeom>
              <a:rect b="b" l="l" r="r" t="t"/>
              <a:pathLst>
                <a:path extrusionOk="0" h="57" w="140">
                  <a:moveTo>
                    <a:pt x="28" y="0"/>
                  </a:moveTo>
                  <a:cubicBezTo>
                    <a:pt x="1" y="0"/>
                    <a:pt x="69" y="33"/>
                    <a:pt x="46" y="33"/>
                  </a:cubicBezTo>
                  <a:cubicBezTo>
                    <a:pt x="42" y="33"/>
                    <a:pt x="35" y="32"/>
                    <a:pt x="25" y="30"/>
                  </a:cubicBezTo>
                  <a:lnTo>
                    <a:pt x="25" y="30"/>
                  </a:lnTo>
                  <a:cubicBezTo>
                    <a:pt x="43" y="48"/>
                    <a:pt x="96" y="48"/>
                    <a:pt x="105" y="57"/>
                  </a:cubicBezTo>
                  <a:cubicBezTo>
                    <a:pt x="105" y="39"/>
                    <a:pt x="140" y="48"/>
                    <a:pt x="52" y="4"/>
                  </a:cubicBezTo>
                  <a:cubicBezTo>
                    <a:pt x="40" y="1"/>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9"/>
            <p:cNvSpPr/>
            <p:nvPr/>
          </p:nvSpPr>
          <p:spPr>
            <a:xfrm>
              <a:off x="-145936" y="352189"/>
              <a:ext cx="135" cy="2926"/>
            </a:xfrm>
            <a:custGeom>
              <a:rect b="b" l="l" r="r" t="t"/>
              <a:pathLst>
                <a:path extrusionOk="0" h="19" w="1">
                  <a:moveTo>
                    <a:pt x="1" y="1"/>
                  </a:moveTo>
                  <a:cubicBezTo>
                    <a:pt x="1" y="9"/>
                    <a:pt x="1" y="9"/>
                    <a:pt x="1" y="18"/>
                  </a:cubicBezTo>
                  <a:cubicBezTo>
                    <a:pt x="1" y="9"/>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9"/>
            <p:cNvSpPr/>
            <p:nvPr/>
          </p:nvSpPr>
          <p:spPr>
            <a:xfrm>
              <a:off x="12026" y="654038"/>
              <a:ext cx="4877" cy="1540"/>
            </a:xfrm>
            <a:custGeom>
              <a:rect b="b" l="l" r="r" t="t"/>
              <a:pathLst>
                <a:path extrusionOk="0" h="10" w="36">
                  <a:moveTo>
                    <a:pt x="27" y="1"/>
                  </a:moveTo>
                  <a:lnTo>
                    <a:pt x="0" y="10"/>
                  </a:lnTo>
                  <a:lnTo>
                    <a:pt x="36"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9"/>
            <p:cNvSpPr/>
            <p:nvPr/>
          </p:nvSpPr>
          <p:spPr>
            <a:xfrm>
              <a:off x="13246" y="660814"/>
              <a:ext cx="6096" cy="5698"/>
            </a:xfrm>
            <a:custGeom>
              <a:rect b="b" l="l" r="r" t="t"/>
              <a:pathLst>
                <a:path extrusionOk="0" h="37" w="45">
                  <a:moveTo>
                    <a:pt x="0" y="1"/>
                  </a:moveTo>
                  <a:lnTo>
                    <a:pt x="35" y="36"/>
                  </a:lnTo>
                  <a:cubicBezTo>
                    <a:pt x="35" y="27"/>
                    <a:pt x="35" y="19"/>
                    <a:pt x="44" y="19"/>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9"/>
            <p:cNvSpPr/>
            <p:nvPr/>
          </p:nvSpPr>
          <p:spPr>
            <a:xfrm>
              <a:off x="72989" y="334478"/>
              <a:ext cx="2574" cy="4312"/>
            </a:xfrm>
            <a:custGeom>
              <a:rect b="b" l="l" r="r" t="t"/>
              <a:pathLst>
                <a:path extrusionOk="0" h="28" w="19">
                  <a:moveTo>
                    <a:pt x="1" y="1"/>
                  </a:moveTo>
                  <a:lnTo>
                    <a:pt x="1" y="18"/>
                  </a:lnTo>
                  <a:cubicBezTo>
                    <a:pt x="9" y="27"/>
                    <a:pt x="9" y="27"/>
                    <a:pt x="18" y="27"/>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9"/>
            <p:cNvSpPr/>
            <p:nvPr/>
          </p:nvSpPr>
          <p:spPr>
            <a:xfrm>
              <a:off x="113631" y="340022"/>
              <a:ext cx="1355" cy="6930"/>
            </a:xfrm>
            <a:custGeom>
              <a:rect b="b" l="l" r="r" t="t"/>
              <a:pathLst>
                <a:path extrusionOk="0" h="45" w="10">
                  <a:moveTo>
                    <a:pt x="1" y="0"/>
                  </a:moveTo>
                  <a:lnTo>
                    <a:pt x="10" y="44"/>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9"/>
            <p:cNvSpPr/>
            <p:nvPr/>
          </p:nvSpPr>
          <p:spPr>
            <a:xfrm>
              <a:off x="169853" y="331860"/>
              <a:ext cx="9754" cy="3850"/>
            </a:xfrm>
            <a:custGeom>
              <a:rect b="b" l="l" r="r" t="t"/>
              <a:pathLst>
                <a:path extrusionOk="0" h="25" w="72">
                  <a:moveTo>
                    <a:pt x="12" y="8"/>
                  </a:moveTo>
                  <a:cubicBezTo>
                    <a:pt x="9" y="8"/>
                    <a:pt x="5" y="8"/>
                    <a:pt x="1" y="9"/>
                  </a:cubicBezTo>
                  <a:cubicBezTo>
                    <a:pt x="4" y="9"/>
                    <a:pt x="9" y="9"/>
                    <a:pt x="14" y="8"/>
                  </a:cubicBezTo>
                  <a:lnTo>
                    <a:pt x="14" y="8"/>
                  </a:lnTo>
                  <a:cubicBezTo>
                    <a:pt x="13" y="8"/>
                    <a:pt x="13" y="8"/>
                    <a:pt x="12" y="8"/>
                  </a:cubicBezTo>
                  <a:close/>
                  <a:moveTo>
                    <a:pt x="71" y="0"/>
                  </a:moveTo>
                  <a:cubicBezTo>
                    <a:pt x="57" y="0"/>
                    <a:pt x="32" y="6"/>
                    <a:pt x="14" y="8"/>
                  </a:cubicBezTo>
                  <a:lnTo>
                    <a:pt x="14" y="8"/>
                  </a:lnTo>
                  <a:cubicBezTo>
                    <a:pt x="37" y="9"/>
                    <a:pt x="41" y="24"/>
                    <a:pt x="49" y="24"/>
                  </a:cubicBezTo>
                  <a:cubicBezTo>
                    <a:pt x="53" y="24"/>
                    <a:pt x="59" y="18"/>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9"/>
            <p:cNvSpPr/>
            <p:nvPr/>
          </p:nvSpPr>
          <p:spPr>
            <a:xfrm>
              <a:off x="416279" y="375289"/>
              <a:ext cx="305220" cy="300772"/>
            </a:xfrm>
            <a:custGeom>
              <a:rect b="b" l="l" r="r" t="t"/>
              <a:pathLst>
                <a:path extrusionOk="0" h="1953" w="2253">
                  <a:moveTo>
                    <a:pt x="1" y="1"/>
                  </a:moveTo>
                  <a:lnTo>
                    <a:pt x="1122" y="1952"/>
                  </a:lnTo>
                  <a:lnTo>
                    <a:pt x="22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9"/>
            <p:cNvSpPr/>
            <p:nvPr/>
          </p:nvSpPr>
          <p:spPr>
            <a:xfrm>
              <a:off x="589550" y="659274"/>
              <a:ext cx="5148" cy="2156"/>
            </a:xfrm>
            <a:custGeom>
              <a:rect b="b" l="l" r="r" t="t"/>
              <a:pathLst>
                <a:path extrusionOk="0" h="14" w="38">
                  <a:moveTo>
                    <a:pt x="29" y="0"/>
                  </a:moveTo>
                  <a:cubicBezTo>
                    <a:pt x="18" y="0"/>
                    <a:pt x="6" y="8"/>
                    <a:pt x="2" y="12"/>
                  </a:cubicBezTo>
                  <a:lnTo>
                    <a:pt x="2" y="12"/>
                  </a:lnTo>
                  <a:cubicBezTo>
                    <a:pt x="2" y="11"/>
                    <a:pt x="2" y="11"/>
                    <a:pt x="2" y="11"/>
                  </a:cubicBezTo>
                  <a:cubicBezTo>
                    <a:pt x="1" y="12"/>
                    <a:pt x="0" y="13"/>
                    <a:pt x="0" y="13"/>
                  </a:cubicBezTo>
                  <a:cubicBezTo>
                    <a:pt x="0" y="13"/>
                    <a:pt x="1" y="12"/>
                    <a:pt x="2" y="12"/>
                  </a:cubicBezTo>
                  <a:lnTo>
                    <a:pt x="2" y="12"/>
                  </a:lnTo>
                  <a:cubicBezTo>
                    <a:pt x="2" y="13"/>
                    <a:pt x="3" y="13"/>
                    <a:pt x="5" y="13"/>
                  </a:cubicBezTo>
                  <a:cubicBezTo>
                    <a:pt x="12" y="13"/>
                    <a:pt x="30" y="2"/>
                    <a:pt x="37" y="2"/>
                  </a:cubicBezTo>
                  <a:cubicBezTo>
                    <a:pt x="35" y="1"/>
                    <a:pt x="32" y="0"/>
                    <a:pt x="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9"/>
            <p:cNvSpPr/>
            <p:nvPr/>
          </p:nvSpPr>
          <p:spPr>
            <a:xfrm>
              <a:off x="565842" y="643258"/>
              <a:ext cx="6096" cy="1386"/>
            </a:xfrm>
            <a:custGeom>
              <a:rect b="b" l="l" r="r" t="t"/>
              <a:pathLst>
                <a:path extrusionOk="0" h="9" w="45">
                  <a:moveTo>
                    <a:pt x="0" y="0"/>
                  </a:moveTo>
                  <a:lnTo>
                    <a:pt x="27" y="9"/>
                  </a:ln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9"/>
            <p:cNvSpPr/>
            <p:nvPr/>
          </p:nvSpPr>
          <p:spPr>
            <a:xfrm>
              <a:off x="553920" y="624161"/>
              <a:ext cx="15579" cy="13706"/>
            </a:xfrm>
            <a:custGeom>
              <a:rect b="b" l="l" r="r" t="t"/>
              <a:pathLst>
                <a:path extrusionOk="0" h="89" w="115">
                  <a:moveTo>
                    <a:pt x="44" y="1"/>
                  </a:moveTo>
                  <a:lnTo>
                    <a:pt x="44" y="1"/>
                  </a:lnTo>
                  <a:cubicBezTo>
                    <a:pt x="0" y="36"/>
                    <a:pt x="80" y="45"/>
                    <a:pt x="80" y="71"/>
                  </a:cubicBezTo>
                  <a:lnTo>
                    <a:pt x="71" y="89"/>
                  </a:lnTo>
                  <a:lnTo>
                    <a:pt x="115" y="71"/>
                  </a:lnTo>
                  <a:cubicBezTo>
                    <a:pt x="88" y="45"/>
                    <a:pt x="44" y="27"/>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9"/>
            <p:cNvSpPr/>
            <p:nvPr/>
          </p:nvSpPr>
          <p:spPr>
            <a:xfrm>
              <a:off x="565707" y="603832"/>
              <a:ext cx="2709" cy="2772"/>
            </a:xfrm>
            <a:custGeom>
              <a:rect b="b" l="l" r="r" t="t"/>
              <a:pathLst>
                <a:path extrusionOk="0" h="18" w="20">
                  <a:moveTo>
                    <a:pt x="10" y="0"/>
                  </a:moveTo>
                  <a:cubicBezTo>
                    <a:pt x="8" y="4"/>
                    <a:pt x="7" y="5"/>
                    <a:pt x="5" y="6"/>
                  </a:cubicBezTo>
                  <a:lnTo>
                    <a:pt x="5" y="6"/>
                  </a:lnTo>
                  <a:cubicBezTo>
                    <a:pt x="4" y="5"/>
                    <a:pt x="3" y="5"/>
                    <a:pt x="2" y="5"/>
                  </a:cubicBezTo>
                  <a:lnTo>
                    <a:pt x="2" y="5"/>
                  </a:lnTo>
                  <a:cubicBezTo>
                    <a:pt x="1"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9"/>
            <p:cNvSpPr/>
            <p:nvPr/>
          </p:nvSpPr>
          <p:spPr>
            <a:xfrm>
              <a:off x="568281" y="605526"/>
              <a:ext cx="1084" cy="1386"/>
            </a:xfrm>
            <a:custGeom>
              <a:rect b="b" l="l" r="r" t="t"/>
              <a:pathLst>
                <a:path extrusionOk="0" h="9" w="8">
                  <a:moveTo>
                    <a:pt x="5" y="1"/>
                  </a:moveTo>
                  <a:cubicBezTo>
                    <a:pt x="4" y="1"/>
                    <a:pt x="2" y="2"/>
                    <a:pt x="0" y="7"/>
                  </a:cubicBezTo>
                  <a:cubicBezTo>
                    <a:pt x="1" y="8"/>
                    <a:pt x="3" y="9"/>
                    <a:pt x="3" y="9"/>
                  </a:cubicBezTo>
                  <a:cubicBezTo>
                    <a:pt x="7" y="9"/>
                    <a:pt x="8"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9"/>
            <p:cNvSpPr/>
            <p:nvPr/>
          </p:nvSpPr>
          <p:spPr>
            <a:xfrm>
              <a:off x="562184" y="593668"/>
              <a:ext cx="5012" cy="4774"/>
            </a:xfrm>
            <a:custGeom>
              <a:rect b="b" l="l" r="r" t="t"/>
              <a:pathLst>
                <a:path extrusionOk="0" h="31" w="37">
                  <a:moveTo>
                    <a:pt x="24" y="1"/>
                  </a:moveTo>
                  <a:cubicBezTo>
                    <a:pt x="14" y="1"/>
                    <a:pt x="7" y="9"/>
                    <a:pt x="1" y="22"/>
                  </a:cubicBezTo>
                  <a:lnTo>
                    <a:pt x="27" y="31"/>
                  </a:lnTo>
                  <a:cubicBezTo>
                    <a:pt x="36" y="22"/>
                    <a:pt x="27" y="4"/>
                    <a:pt x="36" y="4"/>
                  </a:cubicBezTo>
                  <a:cubicBezTo>
                    <a:pt x="32" y="2"/>
                    <a:pt x="27" y="1"/>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9"/>
            <p:cNvSpPr/>
            <p:nvPr/>
          </p:nvSpPr>
          <p:spPr>
            <a:xfrm>
              <a:off x="556223" y="596902"/>
              <a:ext cx="2574" cy="1540"/>
            </a:xfrm>
            <a:custGeom>
              <a:rect b="b" l="l" r="r" t="t"/>
              <a:pathLst>
                <a:path extrusionOk="0" h="10" w="19">
                  <a:moveTo>
                    <a:pt x="1" y="1"/>
                  </a:moveTo>
                  <a:lnTo>
                    <a:pt x="10" y="10"/>
                  </a:lnTo>
                  <a:cubicBezTo>
                    <a:pt x="18"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9"/>
            <p:cNvSpPr/>
            <p:nvPr/>
          </p:nvSpPr>
          <p:spPr>
            <a:xfrm>
              <a:off x="556359" y="598288"/>
              <a:ext cx="4877" cy="1540"/>
            </a:xfrm>
            <a:custGeom>
              <a:rect b="b" l="l" r="r" t="t"/>
              <a:pathLst>
                <a:path extrusionOk="0" h="10" w="36">
                  <a:moveTo>
                    <a:pt x="9" y="1"/>
                  </a:moveTo>
                  <a:cubicBezTo>
                    <a:pt x="9" y="1"/>
                    <a:pt x="1" y="9"/>
                    <a:pt x="3" y="9"/>
                  </a:cubicBezTo>
                  <a:cubicBezTo>
                    <a:pt x="5" y="9"/>
                    <a:pt x="8" y="7"/>
                    <a:pt x="14" y="3"/>
                  </a:cubicBezTo>
                  <a:lnTo>
                    <a:pt x="14" y="3"/>
                  </a:lnTo>
                  <a:lnTo>
                    <a:pt x="15" y="3"/>
                  </a:lnTo>
                  <a:lnTo>
                    <a:pt x="15" y="3"/>
                  </a:lnTo>
                  <a:cubicBezTo>
                    <a:pt x="16" y="2"/>
                    <a:pt x="17" y="2"/>
                    <a:pt x="17" y="1"/>
                  </a:cubicBezTo>
                  <a:lnTo>
                    <a:pt x="17" y="1"/>
                  </a:lnTo>
                  <a:cubicBezTo>
                    <a:pt x="16" y="1"/>
                    <a:pt x="15" y="2"/>
                    <a:pt x="14" y="3"/>
                  </a:cubicBezTo>
                  <a:lnTo>
                    <a:pt x="14" y="3"/>
                  </a:lnTo>
                  <a:lnTo>
                    <a:pt x="9" y="1"/>
                  </a:lnTo>
                  <a:close/>
                  <a:moveTo>
                    <a:pt x="15" y="3"/>
                  </a:moveTo>
                  <a:cubicBezTo>
                    <a:pt x="10" y="10"/>
                    <a:pt x="19" y="10"/>
                    <a:pt x="35" y="10"/>
                  </a:cubicBezTo>
                  <a:lnTo>
                    <a:pt x="15" y="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9"/>
            <p:cNvSpPr/>
            <p:nvPr/>
          </p:nvSpPr>
          <p:spPr>
            <a:xfrm>
              <a:off x="557443" y="602446"/>
              <a:ext cx="6096" cy="6160"/>
            </a:xfrm>
            <a:custGeom>
              <a:rect b="b" l="l" r="r" t="t"/>
              <a:pathLst>
                <a:path extrusionOk="0" h="40" w="45">
                  <a:moveTo>
                    <a:pt x="27" y="0"/>
                  </a:moveTo>
                  <a:cubicBezTo>
                    <a:pt x="27" y="15"/>
                    <a:pt x="27" y="29"/>
                    <a:pt x="13" y="29"/>
                  </a:cubicBezTo>
                  <a:cubicBezTo>
                    <a:pt x="9" y="29"/>
                    <a:pt x="5" y="28"/>
                    <a:pt x="1" y="27"/>
                  </a:cubicBezTo>
                  <a:lnTo>
                    <a:pt x="1" y="27"/>
                  </a:lnTo>
                  <a:cubicBezTo>
                    <a:pt x="9" y="36"/>
                    <a:pt x="18" y="40"/>
                    <a:pt x="25" y="40"/>
                  </a:cubicBezTo>
                  <a:cubicBezTo>
                    <a:pt x="39" y="40"/>
                    <a:pt x="45" y="2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29"/>
            <p:cNvSpPr/>
            <p:nvPr/>
          </p:nvSpPr>
          <p:spPr>
            <a:xfrm>
              <a:off x="551482" y="626625"/>
              <a:ext cx="3658" cy="4466"/>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cubicBezTo>
                    <a:pt x="26" y="28"/>
                    <a:pt x="26" y="29"/>
                    <a:pt x="27" y="29"/>
                  </a:cubicBezTo>
                  <a:lnTo>
                    <a:pt x="25" y="2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9"/>
            <p:cNvSpPr/>
            <p:nvPr/>
          </p:nvSpPr>
          <p:spPr>
            <a:xfrm>
              <a:off x="551482" y="576574"/>
              <a:ext cx="4877" cy="6930"/>
            </a:xfrm>
            <a:custGeom>
              <a:rect b="b" l="l" r="r" t="t"/>
              <a:pathLst>
                <a:path extrusionOk="0" h="45" w="36">
                  <a:moveTo>
                    <a:pt x="36" y="1"/>
                  </a:moveTo>
                  <a:lnTo>
                    <a:pt x="36" y="1"/>
                  </a:lnTo>
                  <a:cubicBezTo>
                    <a:pt x="29" y="4"/>
                    <a:pt x="25" y="9"/>
                    <a:pt x="22" y="14"/>
                  </a:cubicBezTo>
                  <a:lnTo>
                    <a:pt x="22" y="14"/>
                  </a:lnTo>
                  <a:cubicBezTo>
                    <a:pt x="27" y="9"/>
                    <a:pt x="32" y="4"/>
                    <a:pt x="36" y="1"/>
                  </a:cubicBezTo>
                  <a:close/>
                  <a:moveTo>
                    <a:pt x="22" y="14"/>
                  </a:moveTo>
                  <a:lnTo>
                    <a:pt x="22" y="14"/>
                  </a:lnTo>
                  <a:cubicBezTo>
                    <a:pt x="14" y="22"/>
                    <a:pt x="6" y="30"/>
                    <a:pt x="0" y="36"/>
                  </a:cubicBezTo>
                  <a:lnTo>
                    <a:pt x="18" y="45"/>
                  </a:lnTo>
                  <a:cubicBezTo>
                    <a:pt x="18" y="34"/>
                    <a:pt x="18" y="23"/>
                    <a:pt x="22"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9"/>
            <p:cNvSpPr/>
            <p:nvPr/>
          </p:nvSpPr>
          <p:spPr>
            <a:xfrm>
              <a:off x="547824" y="580578"/>
              <a:ext cx="3793" cy="2464"/>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9"/>
            <p:cNvSpPr/>
            <p:nvPr/>
          </p:nvSpPr>
          <p:spPr>
            <a:xfrm>
              <a:off x="547824" y="599674"/>
              <a:ext cx="8535" cy="4312"/>
            </a:xfrm>
            <a:custGeom>
              <a:rect b="b" l="l" r="r" t="t"/>
              <a:pathLst>
                <a:path extrusionOk="0" h="28" w="63">
                  <a:moveTo>
                    <a:pt x="1" y="1"/>
                  </a:moveTo>
                  <a:lnTo>
                    <a:pt x="10" y="9"/>
                  </a:lnTo>
                  <a:lnTo>
                    <a:pt x="63" y="27"/>
                  </a:lnTo>
                  <a:lnTo>
                    <a:pt x="63"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9"/>
            <p:cNvSpPr/>
            <p:nvPr/>
          </p:nvSpPr>
          <p:spPr>
            <a:xfrm>
              <a:off x="547824" y="564407"/>
              <a:ext cx="6232" cy="154"/>
            </a:xfrm>
            <a:custGeom>
              <a:rect b="b" l="l" r="r" t="t"/>
              <a:pathLst>
                <a:path extrusionOk="0" h="1" w="46">
                  <a:moveTo>
                    <a:pt x="19" y="0"/>
                  </a:moveTo>
                  <a:lnTo>
                    <a:pt x="45"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9"/>
            <p:cNvSpPr/>
            <p:nvPr/>
          </p:nvSpPr>
          <p:spPr>
            <a:xfrm>
              <a:off x="544302" y="550701"/>
              <a:ext cx="7316" cy="6930"/>
            </a:xfrm>
            <a:custGeom>
              <a:rect b="b" l="l" r="r" t="t"/>
              <a:pathLst>
                <a:path extrusionOk="0" h="45" w="54">
                  <a:moveTo>
                    <a:pt x="0" y="1"/>
                  </a:moveTo>
                  <a:cubicBezTo>
                    <a:pt x="9" y="1"/>
                    <a:pt x="18" y="18"/>
                    <a:pt x="9" y="45"/>
                  </a:cubicBezTo>
                  <a:cubicBezTo>
                    <a:pt x="33" y="45"/>
                    <a:pt x="35" y="17"/>
                    <a:pt x="48" y="17"/>
                  </a:cubicBezTo>
                  <a:cubicBezTo>
                    <a:pt x="50" y="17"/>
                    <a:pt x="51" y="17"/>
                    <a:pt x="53" y="18"/>
                  </a:cubicBezTo>
                  <a:cubicBezTo>
                    <a:pt x="45"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9"/>
            <p:cNvSpPr/>
            <p:nvPr/>
          </p:nvSpPr>
          <p:spPr>
            <a:xfrm>
              <a:off x="539560" y="549315"/>
              <a:ext cx="4877" cy="1540"/>
            </a:xfrm>
            <a:custGeom>
              <a:rect b="b" l="l" r="r" t="t"/>
              <a:pathLst>
                <a:path extrusionOk="0" h="10" w="36">
                  <a:moveTo>
                    <a:pt x="0" y="1"/>
                  </a:moveTo>
                  <a:cubicBezTo>
                    <a:pt x="9" y="1"/>
                    <a:pt x="18" y="1"/>
                    <a:pt x="35" y="10"/>
                  </a:cubicBezTo>
                  <a:cubicBezTo>
                    <a:pt x="27"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29"/>
            <p:cNvSpPr/>
            <p:nvPr/>
          </p:nvSpPr>
          <p:spPr>
            <a:xfrm>
              <a:off x="545521" y="569797"/>
              <a:ext cx="2439" cy="41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29"/>
            <p:cNvSpPr/>
            <p:nvPr/>
          </p:nvSpPr>
          <p:spPr>
            <a:xfrm>
              <a:off x="544302" y="569797"/>
              <a:ext cx="135" cy="2926"/>
            </a:xfrm>
            <a:custGeom>
              <a:rect b="b" l="l" r="r" t="t"/>
              <a:pathLst>
                <a:path extrusionOk="0" h="19" w="1">
                  <a:moveTo>
                    <a:pt x="0" y="18"/>
                  </a:moveTo>
                  <a:lnTo>
                    <a:pt x="0" y="18"/>
                  </a:lnTo>
                  <a:cubicBezTo>
                    <a:pt x="0" y="9"/>
                    <a:pt x="0" y="9"/>
                    <a:pt x="0" y="0"/>
                  </a:cubicBezTo>
                  <a:cubicBezTo>
                    <a:pt x="0" y="9"/>
                    <a:pt x="0" y="9"/>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29"/>
            <p:cNvSpPr/>
            <p:nvPr/>
          </p:nvSpPr>
          <p:spPr>
            <a:xfrm>
              <a:off x="545521" y="573801"/>
              <a:ext cx="135" cy="1540"/>
            </a:xfrm>
            <a:custGeom>
              <a:rect b="b" l="l" r="r" t="t"/>
              <a:pathLst>
                <a:path extrusionOk="0" h="10" w="1">
                  <a:moveTo>
                    <a:pt x="0" y="1"/>
                  </a:moveTo>
                  <a:lnTo>
                    <a:pt x="0" y="1"/>
                  </a:ln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9"/>
            <p:cNvSpPr/>
            <p:nvPr/>
          </p:nvSpPr>
          <p:spPr>
            <a:xfrm>
              <a:off x="539560" y="589664"/>
              <a:ext cx="8399" cy="4774"/>
            </a:xfrm>
            <a:custGeom>
              <a:rect b="b" l="l" r="r" t="t"/>
              <a:pathLst>
                <a:path extrusionOk="0" h="31" w="62">
                  <a:moveTo>
                    <a:pt x="32" y="0"/>
                  </a:moveTo>
                  <a:cubicBezTo>
                    <a:pt x="18" y="0"/>
                    <a:pt x="5" y="6"/>
                    <a:pt x="0" y="30"/>
                  </a:cubicBezTo>
                  <a:cubicBezTo>
                    <a:pt x="27" y="21"/>
                    <a:pt x="27" y="4"/>
                    <a:pt x="62" y="4"/>
                  </a:cubicBezTo>
                  <a:cubicBezTo>
                    <a:pt x="54" y="4"/>
                    <a:pt x="43" y="0"/>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9"/>
            <p:cNvSpPr/>
            <p:nvPr/>
          </p:nvSpPr>
          <p:spPr>
            <a:xfrm>
              <a:off x="541863" y="579346"/>
              <a:ext cx="5012" cy="4158"/>
            </a:xfrm>
            <a:custGeom>
              <a:rect b="b" l="l" r="r" t="t"/>
              <a:pathLst>
                <a:path extrusionOk="0" h="27" w="37">
                  <a:moveTo>
                    <a:pt x="1" y="0"/>
                  </a:moveTo>
                  <a:lnTo>
                    <a:pt x="10" y="27"/>
                  </a:lnTo>
                  <a:cubicBezTo>
                    <a:pt x="10" y="18"/>
                    <a:pt x="18" y="9"/>
                    <a:pt x="36" y="9"/>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9"/>
            <p:cNvSpPr/>
            <p:nvPr/>
          </p:nvSpPr>
          <p:spPr>
            <a:xfrm>
              <a:off x="539560" y="577960"/>
              <a:ext cx="2439" cy="1540"/>
            </a:xfrm>
            <a:custGeom>
              <a:rect b="b" l="l" r="r" t="t"/>
              <a:pathLst>
                <a:path extrusionOk="0" h="10" w="18">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9"/>
            <p:cNvSpPr/>
            <p:nvPr/>
          </p:nvSpPr>
          <p:spPr>
            <a:xfrm>
              <a:off x="534683" y="553473"/>
              <a:ext cx="5012" cy="6930"/>
            </a:xfrm>
            <a:custGeom>
              <a:rect b="b" l="l" r="r" t="t"/>
              <a:pathLst>
                <a:path extrusionOk="0" h="45" w="37">
                  <a:moveTo>
                    <a:pt x="1" y="0"/>
                  </a:moveTo>
                  <a:cubicBezTo>
                    <a:pt x="1" y="18"/>
                    <a:pt x="1" y="36"/>
                    <a:pt x="10" y="45"/>
                  </a:cubicBezTo>
                  <a:cubicBezTo>
                    <a:pt x="18" y="45"/>
                    <a:pt x="36" y="36"/>
                    <a:pt x="27" y="27"/>
                  </a:cubicBezTo>
                  <a:cubicBezTo>
                    <a:pt x="10" y="27"/>
                    <a:pt x="10"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9"/>
            <p:cNvSpPr/>
            <p:nvPr/>
          </p:nvSpPr>
          <p:spPr>
            <a:xfrm>
              <a:off x="540644" y="565639"/>
              <a:ext cx="1355" cy="154"/>
            </a:xfrm>
            <a:custGeom>
              <a:rect b="b" l="l" r="r" t="t"/>
              <a:pathLst>
                <a:path extrusionOk="0" h="1" w="10">
                  <a:moveTo>
                    <a:pt x="10" y="1"/>
                  </a:moveTo>
                  <a:lnTo>
                    <a:pt x="1"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9"/>
            <p:cNvSpPr/>
            <p:nvPr/>
          </p:nvSpPr>
          <p:spPr>
            <a:xfrm>
              <a:off x="525200" y="535762"/>
              <a:ext cx="135" cy="1540"/>
            </a:xfrm>
            <a:custGeom>
              <a:rect b="b" l="l" r="r" t="t"/>
              <a:pathLst>
                <a:path extrusionOk="0" h="10" w="1">
                  <a:moveTo>
                    <a:pt x="0" y="1"/>
                  </a:moveTo>
                  <a:cubicBezTo>
                    <a:pt x="0" y="1"/>
                    <a:pt x="0" y="9"/>
                    <a:pt x="0" y="9"/>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9"/>
            <p:cNvSpPr/>
            <p:nvPr/>
          </p:nvSpPr>
          <p:spPr>
            <a:xfrm>
              <a:off x="534683" y="560249"/>
              <a:ext cx="3793" cy="2926"/>
            </a:xfrm>
            <a:custGeom>
              <a:rect b="b" l="l" r="r" t="t"/>
              <a:pathLst>
                <a:path extrusionOk="0" h="19" w="28">
                  <a:moveTo>
                    <a:pt x="10" y="1"/>
                  </a:moveTo>
                  <a:cubicBezTo>
                    <a:pt x="10" y="1"/>
                    <a:pt x="1" y="1"/>
                    <a:pt x="10" y="9"/>
                  </a:cubicBezTo>
                  <a:cubicBezTo>
                    <a:pt x="10" y="18"/>
                    <a:pt x="18" y="18"/>
                    <a:pt x="27" y="18"/>
                  </a:cubicBezTo>
                  <a:cubicBezTo>
                    <a:pt x="27" y="18"/>
                    <a:pt x="18"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9"/>
            <p:cNvSpPr/>
            <p:nvPr/>
          </p:nvSpPr>
          <p:spPr>
            <a:xfrm>
              <a:off x="534683" y="545311"/>
              <a:ext cx="1355" cy="4158"/>
            </a:xfrm>
            <a:custGeom>
              <a:rect b="b" l="l" r="r" t="t"/>
              <a:pathLst>
                <a:path extrusionOk="0" h="27" w="10">
                  <a:moveTo>
                    <a:pt x="1" y="0"/>
                  </a:moveTo>
                  <a:cubicBezTo>
                    <a:pt x="1" y="9"/>
                    <a:pt x="1" y="18"/>
                    <a:pt x="1" y="27"/>
                  </a:cubicBezTo>
                  <a:cubicBezTo>
                    <a:pt x="1" y="18"/>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9"/>
            <p:cNvSpPr/>
            <p:nvPr/>
          </p:nvSpPr>
          <p:spPr>
            <a:xfrm>
              <a:off x="541863" y="563329"/>
              <a:ext cx="813" cy="1232"/>
            </a:xfrm>
            <a:custGeom>
              <a:rect b="b" l="l" r="r" t="t"/>
              <a:pathLst>
                <a:path extrusionOk="0" h="8" w="6">
                  <a:moveTo>
                    <a:pt x="4" y="0"/>
                  </a:moveTo>
                  <a:cubicBezTo>
                    <a:pt x="3" y="0"/>
                    <a:pt x="1" y="3"/>
                    <a:pt x="1" y="7"/>
                  </a:cubicBezTo>
                  <a:cubicBezTo>
                    <a:pt x="5" y="3"/>
                    <a:pt x="5"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9"/>
            <p:cNvSpPr/>
            <p:nvPr/>
          </p:nvSpPr>
          <p:spPr>
            <a:xfrm>
              <a:off x="538341" y="563021"/>
              <a:ext cx="3658" cy="2772"/>
            </a:xfrm>
            <a:custGeom>
              <a:rect b="b" l="l" r="r" t="t"/>
              <a:pathLst>
                <a:path extrusionOk="0" h="18" w="27">
                  <a:moveTo>
                    <a:pt x="0" y="0"/>
                  </a:moveTo>
                  <a:cubicBezTo>
                    <a:pt x="9" y="9"/>
                    <a:pt x="9" y="9"/>
                    <a:pt x="18" y="18"/>
                  </a:cubicBezTo>
                  <a:cubicBezTo>
                    <a:pt x="18" y="9"/>
                    <a:pt x="27" y="9"/>
                    <a:pt x="27" y="9"/>
                  </a:cubicBezTo>
                  <a:cubicBezTo>
                    <a:pt x="18"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9"/>
            <p:cNvSpPr/>
            <p:nvPr/>
          </p:nvSpPr>
          <p:spPr>
            <a:xfrm>
              <a:off x="498783" y="537148"/>
              <a:ext cx="26553" cy="15246"/>
            </a:xfrm>
            <a:custGeom>
              <a:rect b="b" l="l" r="r" t="t"/>
              <a:pathLst>
                <a:path extrusionOk="0" h="99" w="196">
                  <a:moveTo>
                    <a:pt x="142" y="0"/>
                  </a:moveTo>
                  <a:cubicBezTo>
                    <a:pt x="133" y="18"/>
                    <a:pt x="142" y="62"/>
                    <a:pt x="107" y="62"/>
                  </a:cubicBezTo>
                  <a:cubicBezTo>
                    <a:pt x="80" y="36"/>
                    <a:pt x="98" y="36"/>
                    <a:pt x="107" y="9"/>
                  </a:cubicBezTo>
                  <a:lnTo>
                    <a:pt x="107" y="9"/>
                  </a:lnTo>
                  <a:cubicBezTo>
                    <a:pt x="98" y="21"/>
                    <a:pt x="87" y="24"/>
                    <a:pt x="76" y="24"/>
                  </a:cubicBezTo>
                  <a:cubicBezTo>
                    <a:pt x="64" y="24"/>
                    <a:pt x="51" y="21"/>
                    <a:pt x="38" y="21"/>
                  </a:cubicBezTo>
                  <a:cubicBezTo>
                    <a:pt x="25" y="21"/>
                    <a:pt x="13" y="24"/>
                    <a:pt x="1" y="36"/>
                  </a:cubicBezTo>
                  <a:lnTo>
                    <a:pt x="27" y="53"/>
                  </a:lnTo>
                  <a:cubicBezTo>
                    <a:pt x="19" y="53"/>
                    <a:pt x="1" y="53"/>
                    <a:pt x="1" y="62"/>
                  </a:cubicBezTo>
                  <a:cubicBezTo>
                    <a:pt x="8" y="58"/>
                    <a:pt x="16" y="55"/>
                    <a:pt x="23" y="55"/>
                  </a:cubicBezTo>
                  <a:cubicBezTo>
                    <a:pt x="43" y="55"/>
                    <a:pt x="60" y="72"/>
                    <a:pt x="54" y="98"/>
                  </a:cubicBezTo>
                  <a:cubicBezTo>
                    <a:pt x="56" y="98"/>
                    <a:pt x="58" y="98"/>
                    <a:pt x="60" y="98"/>
                  </a:cubicBezTo>
                  <a:cubicBezTo>
                    <a:pt x="91" y="98"/>
                    <a:pt x="162" y="42"/>
                    <a:pt x="195" y="0"/>
                  </a:cubicBezTo>
                  <a:lnTo>
                    <a:pt x="195" y="0"/>
                  </a:lnTo>
                  <a:cubicBezTo>
                    <a:pt x="191" y="5"/>
                    <a:pt x="184" y="7"/>
                    <a:pt x="175" y="7"/>
                  </a:cubicBezTo>
                  <a:cubicBezTo>
                    <a:pt x="166" y="7"/>
                    <a:pt x="155" y="5"/>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9"/>
            <p:cNvSpPr/>
            <p:nvPr/>
          </p:nvSpPr>
          <p:spPr>
            <a:xfrm>
              <a:off x="525200" y="536070"/>
              <a:ext cx="6096" cy="8008"/>
            </a:xfrm>
            <a:custGeom>
              <a:rect b="b" l="l" r="r" t="t"/>
              <a:pathLst>
                <a:path extrusionOk="0" h="52" w="45">
                  <a:moveTo>
                    <a:pt x="19" y="1"/>
                  </a:moveTo>
                  <a:cubicBezTo>
                    <a:pt x="11" y="1"/>
                    <a:pt x="5" y="3"/>
                    <a:pt x="0" y="7"/>
                  </a:cubicBezTo>
                  <a:lnTo>
                    <a:pt x="27" y="52"/>
                  </a:lnTo>
                  <a:cubicBezTo>
                    <a:pt x="27" y="43"/>
                    <a:pt x="36" y="34"/>
                    <a:pt x="44" y="7"/>
                  </a:cubicBezTo>
                  <a:cubicBezTo>
                    <a:pt x="36" y="3"/>
                    <a:pt x="27"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9"/>
            <p:cNvSpPr/>
            <p:nvPr/>
          </p:nvSpPr>
          <p:spPr>
            <a:xfrm>
              <a:off x="521542" y="545311"/>
              <a:ext cx="13276" cy="11550"/>
            </a:xfrm>
            <a:custGeom>
              <a:rect b="b" l="l" r="r" t="t"/>
              <a:pathLst>
                <a:path extrusionOk="0" h="75" w="98">
                  <a:moveTo>
                    <a:pt x="54" y="0"/>
                  </a:moveTo>
                  <a:cubicBezTo>
                    <a:pt x="54" y="9"/>
                    <a:pt x="63" y="18"/>
                    <a:pt x="80" y="36"/>
                  </a:cubicBezTo>
                  <a:cubicBezTo>
                    <a:pt x="80" y="28"/>
                    <a:pt x="82" y="26"/>
                    <a:pt x="84" y="26"/>
                  </a:cubicBezTo>
                  <a:cubicBezTo>
                    <a:pt x="86" y="26"/>
                    <a:pt x="89" y="31"/>
                    <a:pt x="89" y="36"/>
                  </a:cubicBezTo>
                  <a:lnTo>
                    <a:pt x="98" y="27"/>
                  </a:lnTo>
                  <a:lnTo>
                    <a:pt x="98" y="27"/>
                  </a:lnTo>
                  <a:cubicBezTo>
                    <a:pt x="98" y="36"/>
                    <a:pt x="89" y="36"/>
                    <a:pt x="89" y="36"/>
                  </a:cubicBezTo>
                  <a:lnTo>
                    <a:pt x="80" y="36"/>
                  </a:lnTo>
                  <a:cubicBezTo>
                    <a:pt x="89" y="45"/>
                    <a:pt x="89" y="53"/>
                    <a:pt x="98" y="53"/>
                  </a:cubicBezTo>
                  <a:cubicBezTo>
                    <a:pt x="98" y="45"/>
                    <a:pt x="98" y="36"/>
                    <a:pt x="98" y="27"/>
                  </a:cubicBezTo>
                  <a:lnTo>
                    <a:pt x="54" y="0"/>
                  </a:lnTo>
                  <a:close/>
                  <a:moveTo>
                    <a:pt x="80" y="36"/>
                  </a:moveTo>
                  <a:lnTo>
                    <a:pt x="80" y="36"/>
                  </a:lnTo>
                  <a:cubicBezTo>
                    <a:pt x="45" y="45"/>
                    <a:pt x="18" y="27"/>
                    <a:pt x="1" y="62"/>
                  </a:cubicBezTo>
                  <a:cubicBezTo>
                    <a:pt x="7" y="72"/>
                    <a:pt x="13" y="74"/>
                    <a:pt x="20" y="74"/>
                  </a:cubicBezTo>
                  <a:cubicBezTo>
                    <a:pt x="28" y="74"/>
                    <a:pt x="37" y="69"/>
                    <a:pt x="45" y="69"/>
                  </a:cubicBezTo>
                  <a:cubicBezTo>
                    <a:pt x="48" y="69"/>
                    <a:pt x="51" y="70"/>
                    <a:pt x="54" y="71"/>
                  </a:cubicBezTo>
                  <a:cubicBezTo>
                    <a:pt x="44" y="58"/>
                    <a:pt x="45" y="56"/>
                    <a:pt x="50" y="56"/>
                  </a:cubicBezTo>
                  <a:cubicBezTo>
                    <a:pt x="53" y="56"/>
                    <a:pt x="58" y="57"/>
                    <a:pt x="63" y="57"/>
                  </a:cubicBezTo>
                  <a:cubicBezTo>
                    <a:pt x="71" y="57"/>
                    <a:pt x="80" y="54"/>
                    <a:pt x="80"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9"/>
            <p:cNvSpPr/>
            <p:nvPr/>
          </p:nvSpPr>
          <p:spPr>
            <a:xfrm>
              <a:off x="529942" y="594284"/>
              <a:ext cx="135" cy="1540"/>
            </a:xfrm>
            <a:custGeom>
              <a:rect b="b" l="l" r="r" t="t"/>
              <a:pathLst>
                <a:path extrusionOk="0" h="10" w="1">
                  <a:moveTo>
                    <a:pt x="1" y="9"/>
                  </a:moveTo>
                  <a:lnTo>
                    <a:pt x="1" y="0"/>
                  </a:lnTo>
                  <a:cubicBezTo>
                    <a:pt x="1" y="0"/>
                    <a:pt x="1" y="0"/>
                    <a:pt x="1"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9"/>
            <p:cNvSpPr/>
            <p:nvPr/>
          </p:nvSpPr>
          <p:spPr>
            <a:xfrm>
              <a:off x="529942" y="581964"/>
              <a:ext cx="8535" cy="13860"/>
            </a:xfrm>
            <a:custGeom>
              <a:rect b="b" l="l" r="r" t="t"/>
              <a:pathLst>
                <a:path extrusionOk="0" h="90" w="63">
                  <a:moveTo>
                    <a:pt x="62" y="1"/>
                  </a:moveTo>
                  <a:lnTo>
                    <a:pt x="62" y="1"/>
                  </a:lnTo>
                  <a:cubicBezTo>
                    <a:pt x="61" y="1"/>
                    <a:pt x="59" y="2"/>
                    <a:pt x="57" y="5"/>
                  </a:cubicBezTo>
                  <a:lnTo>
                    <a:pt x="57" y="5"/>
                  </a:lnTo>
                  <a:cubicBezTo>
                    <a:pt x="59" y="3"/>
                    <a:pt x="60" y="2"/>
                    <a:pt x="62" y="1"/>
                  </a:cubicBezTo>
                  <a:close/>
                  <a:moveTo>
                    <a:pt x="57" y="5"/>
                  </a:moveTo>
                  <a:cubicBezTo>
                    <a:pt x="35" y="21"/>
                    <a:pt x="26" y="38"/>
                    <a:pt x="9" y="63"/>
                  </a:cubicBezTo>
                  <a:cubicBezTo>
                    <a:pt x="9" y="63"/>
                    <a:pt x="27" y="63"/>
                    <a:pt x="27" y="71"/>
                  </a:cubicBezTo>
                  <a:cubicBezTo>
                    <a:pt x="27" y="80"/>
                    <a:pt x="9" y="80"/>
                    <a:pt x="1" y="80"/>
                  </a:cubicBezTo>
                  <a:cubicBezTo>
                    <a:pt x="9" y="85"/>
                    <a:pt x="18" y="89"/>
                    <a:pt x="25" y="89"/>
                  </a:cubicBezTo>
                  <a:cubicBezTo>
                    <a:pt x="31" y="89"/>
                    <a:pt x="36" y="85"/>
                    <a:pt x="36" y="71"/>
                  </a:cubicBezTo>
                  <a:lnTo>
                    <a:pt x="36" y="63"/>
                  </a:lnTo>
                  <a:cubicBezTo>
                    <a:pt x="36" y="48"/>
                    <a:pt x="48" y="16"/>
                    <a:pt x="57" y="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29"/>
            <p:cNvSpPr/>
            <p:nvPr/>
          </p:nvSpPr>
          <p:spPr>
            <a:xfrm>
              <a:off x="523981" y="567025"/>
              <a:ext cx="6096" cy="5852"/>
            </a:xfrm>
            <a:custGeom>
              <a:rect b="b" l="l" r="r" t="t"/>
              <a:pathLst>
                <a:path extrusionOk="0" h="38" w="45">
                  <a:moveTo>
                    <a:pt x="9" y="1"/>
                  </a:moveTo>
                  <a:lnTo>
                    <a:pt x="0" y="36"/>
                  </a:lnTo>
                  <a:lnTo>
                    <a:pt x="0" y="36"/>
                  </a:lnTo>
                  <a:lnTo>
                    <a:pt x="18" y="27"/>
                  </a:lnTo>
                  <a:cubicBezTo>
                    <a:pt x="18" y="35"/>
                    <a:pt x="21" y="37"/>
                    <a:pt x="25" y="37"/>
                  </a:cubicBezTo>
                  <a:cubicBezTo>
                    <a:pt x="31" y="37"/>
                    <a:pt x="39" y="32"/>
                    <a:pt x="45"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9"/>
            <p:cNvSpPr/>
            <p:nvPr/>
          </p:nvSpPr>
          <p:spPr>
            <a:xfrm>
              <a:off x="523981" y="532990"/>
              <a:ext cx="7316" cy="1540"/>
            </a:xfrm>
            <a:custGeom>
              <a:rect b="b" l="l" r="r" t="t"/>
              <a:pathLst>
                <a:path extrusionOk="0" h="10" w="54">
                  <a:moveTo>
                    <a:pt x="0" y="1"/>
                  </a:moveTo>
                  <a:lnTo>
                    <a:pt x="27" y="10"/>
                  </a:lnTo>
                  <a:lnTo>
                    <a:pt x="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9"/>
            <p:cNvSpPr/>
            <p:nvPr/>
          </p:nvSpPr>
          <p:spPr>
            <a:xfrm>
              <a:off x="522761" y="524828"/>
              <a:ext cx="3793" cy="2926"/>
            </a:xfrm>
            <a:custGeom>
              <a:rect b="b" l="l" r="r" t="t"/>
              <a:pathLst>
                <a:path extrusionOk="0" h="19" w="28">
                  <a:moveTo>
                    <a:pt x="9" y="1"/>
                  </a:moveTo>
                  <a:lnTo>
                    <a:pt x="1" y="19"/>
                  </a:lnTo>
                  <a:lnTo>
                    <a:pt x="27" y="10"/>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9"/>
            <p:cNvSpPr/>
            <p:nvPr/>
          </p:nvSpPr>
          <p:spPr>
            <a:xfrm>
              <a:off x="647126" y="345412"/>
              <a:ext cx="1355" cy="2926"/>
            </a:xfrm>
            <a:custGeom>
              <a:rect b="b" l="l" r="r" t="t"/>
              <a:pathLst>
                <a:path extrusionOk="0" h="19" w="10">
                  <a:moveTo>
                    <a:pt x="10" y="0"/>
                  </a:moveTo>
                  <a:lnTo>
                    <a:pt x="10" y="0"/>
                  </a:lnTo>
                  <a:cubicBezTo>
                    <a:pt x="1" y="9"/>
                    <a:pt x="1" y="9"/>
                    <a:pt x="1" y="18"/>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29"/>
            <p:cNvSpPr/>
            <p:nvPr/>
          </p:nvSpPr>
          <p:spPr>
            <a:xfrm>
              <a:off x="635204" y="346798"/>
              <a:ext cx="135" cy="2772"/>
            </a:xfrm>
            <a:custGeom>
              <a:rect b="b" l="l" r="r" t="t"/>
              <a:pathLst>
                <a:path extrusionOk="0" h="18" w="1">
                  <a:moveTo>
                    <a:pt x="1" y="0"/>
                  </a:moveTo>
                  <a:lnTo>
                    <a:pt x="1" y="18"/>
                  </a:lnTo>
                  <a:cubicBezTo>
                    <a:pt x="1"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9"/>
            <p:cNvSpPr/>
            <p:nvPr/>
          </p:nvSpPr>
          <p:spPr>
            <a:xfrm>
              <a:off x="460579" y="403934"/>
              <a:ext cx="11786" cy="6930"/>
            </a:xfrm>
            <a:custGeom>
              <a:rect b="b" l="l" r="r" t="t"/>
              <a:pathLst>
                <a:path extrusionOk="0" h="45" w="87">
                  <a:moveTo>
                    <a:pt x="0" y="0"/>
                  </a:moveTo>
                  <a:cubicBezTo>
                    <a:pt x="40" y="20"/>
                    <a:pt x="85" y="45"/>
                    <a:pt x="86" y="45"/>
                  </a:cubicBezTo>
                  <a:cubicBezTo>
                    <a:pt x="86" y="45"/>
                    <a:pt x="82" y="42"/>
                    <a:pt x="71" y="35"/>
                  </a:cubicBezTo>
                  <a:lnTo>
                    <a:pt x="18" y="0"/>
                  </a:lnTo>
                  <a:lnTo>
                    <a:pt x="18" y="0"/>
                  </a:lnTo>
                  <a:cubicBezTo>
                    <a:pt x="21" y="3"/>
                    <a:pt x="22" y="4"/>
                    <a:pt x="21" y="4"/>
                  </a:cubicBezTo>
                  <a:cubicBezTo>
                    <a:pt x="20" y="4"/>
                    <a:pt x="12"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9"/>
            <p:cNvSpPr/>
            <p:nvPr/>
          </p:nvSpPr>
          <p:spPr>
            <a:xfrm>
              <a:off x="537122" y="372671"/>
              <a:ext cx="2574" cy="4158"/>
            </a:xfrm>
            <a:custGeom>
              <a:rect b="b" l="l" r="r" t="t"/>
              <a:pathLst>
                <a:path extrusionOk="0" h="27" w="19">
                  <a:moveTo>
                    <a:pt x="18" y="0"/>
                  </a:moveTo>
                  <a:cubicBezTo>
                    <a:pt x="9" y="9"/>
                    <a:pt x="9" y="18"/>
                    <a:pt x="0" y="27"/>
                  </a:cubicBezTo>
                  <a:cubicBezTo>
                    <a:pt x="9" y="18"/>
                    <a:pt x="18" y="18"/>
                    <a:pt x="18" y="9"/>
                  </a:cubicBezTo>
                  <a:cubicBezTo>
                    <a:pt x="18"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9"/>
            <p:cNvSpPr/>
            <p:nvPr/>
          </p:nvSpPr>
          <p:spPr>
            <a:xfrm>
              <a:off x="541863" y="353575"/>
              <a:ext cx="2574" cy="2926"/>
            </a:xfrm>
            <a:custGeom>
              <a:rect b="b" l="l" r="r" t="t"/>
              <a:pathLst>
                <a:path extrusionOk="0" h="19" w="19">
                  <a:moveTo>
                    <a:pt x="1" y="0"/>
                  </a:moveTo>
                  <a:lnTo>
                    <a:pt x="18" y="18"/>
                  </a:lnTo>
                  <a:cubicBezTo>
                    <a:pt x="18" y="9"/>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9"/>
            <p:cNvSpPr/>
            <p:nvPr/>
          </p:nvSpPr>
          <p:spPr>
            <a:xfrm>
              <a:off x="751305" y="337250"/>
              <a:ext cx="10838" cy="5544"/>
            </a:xfrm>
            <a:custGeom>
              <a:rect b="b" l="l" r="r" t="t"/>
              <a:pathLst>
                <a:path extrusionOk="0" h="36" w="80">
                  <a:moveTo>
                    <a:pt x="79" y="0"/>
                  </a:moveTo>
                  <a:cubicBezTo>
                    <a:pt x="35" y="0"/>
                    <a:pt x="27" y="18"/>
                    <a:pt x="0" y="36"/>
                  </a:cubicBezTo>
                  <a:lnTo>
                    <a:pt x="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9"/>
            <p:cNvSpPr/>
            <p:nvPr/>
          </p:nvSpPr>
          <p:spPr>
            <a:xfrm>
              <a:off x="482661" y="450136"/>
              <a:ext cx="3116" cy="7238"/>
            </a:xfrm>
            <a:custGeom>
              <a:rect b="b" l="l" r="r" t="t"/>
              <a:pathLst>
                <a:path extrusionOk="0" h="47" w="23">
                  <a:moveTo>
                    <a:pt x="14" y="0"/>
                  </a:moveTo>
                  <a:cubicBezTo>
                    <a:pt x="14" y="23"/>
                    <a:pt x="1" y="46"/>
                    <a:pt x="14" y="46"/>
                  </a:cubicBezTo>
                  <a:cubicBezTo>
                    <a:pt x="17" y="46"/>
                    <a:pt x="19" y="46"/>
                    <a:pt x="23" y="44"/>
                  </a:cubicBezTo>
                  <a:cubicBezTo>
                    <a:pt x="23" y="27"/>
                    <a:pt x="23" y="9"/>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9"/>
            <p:cNvSpPr/>
            <p:nvPr/>
          </p:nvSpPr>
          <p:spPr>
            <a:xfrm>
              <a:off x="642385" y="397004"/>
              <a:ext cx="1355" cy="2926"/>
            </a:xfrm>
            <a:custGeom>
              <a:rect b="b" l="l" r="r" t="t"/>
              <a:pathLst>
                <a:path extrusionOk="0" h="19" w="10">
                  <a:moveTo>
                    <a:pt x="9" y="1"/>
                  </a:moveTo>
                  <a:cubicBezTo>
                    <a:pt x="1" y="10"/>
                    <a:pt x="1" y="10"/>
                    <a:pt x="1" y="19"/>
                  </a:cubicBezTo>
                  <a:cubicBezTo>
                    <a:pt x="9" y="19"/>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9"/>
            <p:cNvSpPr/>
            <p:nvPr/>
          </p:nvSpPr>
          <p:spPr>
            <a:xfrm>
              <a:off x="482119" y="444745"/>
              <a:ext cx="3658" cy="5544"/>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9"/>
            <p:cNvSpPr/>
            <p:nvPr/>
          </p:nvSpPr>
          <p:spPr>
            <a:xfrm>
              <a:off x="632766" y="605064"/>
              <a:ext cx="1355" cy="154"/>
            </a:xfrm>
            <a:custGeom>
              <a:rect b="b" l="l" r="r" t="t"/>
              <a:pathLst>
                <a:path extrusionOk="0" h="1" w="10">
                  <a:moveTo>
                    <a:pt x="10" y="1"/>
                  </a:moveTo>
                  <a:cubicBezTo>
                    <a:pt x="1" y="1"/>
                    <a:pt x="1" y="1"/>
                    <a:pt x="1" y="1"/>
                  </a:cubicBezTo>
                  <a:cubicBezTo>
                    <a:pt x="10"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9"/>
            <p:cNvSpPr/>
            <p:nvPr/>
          </p:nvSpPr>
          <p:spPr>
            <a:xfrm>
              <a:off x="562184" y="643258"/>
              <a:ext cx="1355" cy="2772"/>
            </a:xfrm>
            <a:custGeom>
              <a:rect b="b" l="l" r="r" t="t"/>
              <a:pathLst>
                <a:path extrusionOk="0" h="18" w="10">
                  <a:moveTo>
                    <a:pt x="10" y="0"/>
                  </a:moveTo>
                  <a:lnTo>
                    <a:pt x="10" y="0"/>
                  </a:lnTo>
                  <a:cubicBezTo>
                    <a:pt x="1" y="0"/>
                    <a:pt x="1" y="9"/>
                    <a:pt x="1" y="18"/>
                  </a:cubicBezTo>
                  <a:cubicBezTo>
                    <a:pt x="1" y="9"/>
                    <a:pt x="1"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9"/>
            <p:cNvSpPr/>
            <p:nvPr/>
          </p:nvSpPr>
          <p:spPr>
            <a:xfrm>
              <a:off x="510840" y="499109"/>
              <a:ext cx="135" cy="1540"/>
            </a:xfrm>
            <a:custGeom>
              <a:rect b="b" l="l" r="r" t="t"/>
              <a:pathLst>
                <a:path extrusionOk="0" h="10" w="1">
                  <a:moveTo>
                    <a:pt x="0" y="0"/>
                  </a:moveTo>
                  <a:cubicBezTo>
                    <a:pt x="0"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9"/>
            <p:cNvSpPr/>
            <p:nvPr/>
          </p:nvSpPr>
          <p:spPr>
            <a:xfrm>
              <a:off x="496480" y="515434"/>
              <a:ext cx="2439" cy="154"/>
            </a:xfrm>
            <a:custGeom>
              <a:rect b="b" l="l" r="r" t="t"/>
              <a:pathLst>
                <a:path extrusionOk="0" h="1" w="18">
                  <a:moveTo>
                    <a:pt x="18" y="0"/>
                  </a:moveTo>
                  <a:cubicBezTo>
                    <a:pt x="18" y="0"/>
                    <a:pt x="9" y="0"/>
                    <a:pt x="0" y="0"/>
                  </a:cubicBezTo>
                  <a:cubicBezTo>
                    <a:pt x="9"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9"/>
            <p:cNvSpPr/>
            <p:nvPr/>
          </p:nvSpPr>
          <p:spPr>
            <a:xfrm>
              <a:off x="450961" y="445978"/>
              <a:ext cx="135" cy="154"/>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9"/>
            <p:cNvSpPr/>
            <p:nvPr/>
          </p:nvSpPr>
          <p:spPr>
            <a:xfrm>
              <a:off x="509621" y="499109"/>
              <a:ext cx="135" cy="2772"/>
            </a:xfrm>
            <a:custGeom>
              <a:rect b="b" l="l" r="r" t="t"/>
              <a:pathLst>
                <a:path extrusionOk="0" h="18" w="1">
                  <a:moveTo>
                    <a:pt x="0" y="18"/>
                  </a:moveTo>
                  <a:cubicBezTo>
                    <a:pt x="0" y="9"/>
                    <a:pt x="0" y="9"/>
                    <a:pt x="0" y="0"/>
                  </a:cubicBezTo>
                  <a:cubicBezTo>
                    <a:pt x="0" y="0"/>
                    <a:pt x="0" y="9"/>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9"/>
            <p:cNvSpPr/>
            <p:nvPr/>
          </p:nvSpPr>
          <p:spPr>
            <a:xfrm>
              <a:off x="512059" y="500495"/>
              <a:ext cx="1219" cy="1386"/>
            </a:xfrm>
            <a:custGeom>
              <a:rect b="b" l="l" r="r" t="t"/>
              <a:pathLst>
                <a:path extrusionOk="0" h="9" w="9">
                  <a:moveTo>
                    <a:pt x="0" y="0"/>
                  </a:moveTo>
                  <a:cubicBezTo>
                    <a:pt x="0" y="0"/>
                    <a:pt x="0" y="9"/>
                    <a:pt x="0" y="9"/>
                  </a:cubicBezTo>
                  <a:cubicBezTo>
                    <a:pt x="0"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9"/>
            <p:cNvSpPr/>
            <p:nvPr/>
          </p:nvSpPr>
          <p:spPr>
            <a:xfrm>
              <a:off x="509621" y="496337"/>
              <a:ext cx="1355" cy="2926"/>
            </a:xfrm>
            <a:custGeom>
              <a:rect b="b" l="l" r="r" t="t"/>
              <a:pathLst>
                <a:path extrusionOk="0" h="19" w="10">
                  <a:moveTo>
                    <a:pt x="0" y="1"/>
                  </a:moveTo>
                  <a:cubicBezTo>
                    <a:pt x="0" y="9"/>
                    <a:pt x="0" y="9"/>
                    <a:pt x="0" y="18"/>
                  </a:cubicBezTo>
                  <a:lnTo>
                    <a:pt x="9" y="18"/>
                  </a:ln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9"/>
            <p:cNvSpPr/>
            <p:nvPr/>
          </p:nvSpPr>
          <p:spPr>
            <a:xfrm>
              <a:off x="684246" y="476008"/>
              <a:ext cx="1355" cy="2310"/>
            </a:xfrm>
            <a:custGeom>
              <a:rect b="b" l="l" r="r" t="t"/>
              <a:pathLst>
                <a:path extrusionOk="0" h="15" w="10">
                  <a:moveTo>
                    <a:pt x="9" y="0"/>
                  </a:moveTo>
                  <a:cubicBezTo>
                    <a:pt x="9" y="0"/>
                    <a:pt x="9" y="9"/>
                    <a:pt x="1" y="9"/>
                  </a:cubicBezTo>
                  <a:cubicBezTo>
                    <a:pt x="4" y="13"/>
                    <a:pt x="6" y="15"/>
                    <a:pt x="8" y="15"/>
                  </a:cubicBezTo>
                  <a:cubicBezTo>
                    <a:pt x="9" y="15"/>
                    <a:pt x="9" y="1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9"/>
            <p:cNvSpPr/>
            <p:nvPr/>
          </p:nvSpPr>
          <p:spPr>
            <a:xfrm>
              <a:off x="447438" y="352189"/>
              <a:ext cx="135" cy="154"/>
            </a:xfrm>
            <a:custGeom>
              <a:rect b="b" l="l" r="r" t="t"/>
              <a:pathLst>
                <a:path extrusionOk="0" h="1" w="1">
                  <a:moveTo>
                    <a:pt x="0" y="1"/>
                  </a:moveTo>
                  <a:cubicBezTo>
                    <a:pt x="0" y="1"/>
                    <a:pt x="0" y="1"/>
                    <a:pt x="0" y="1"/>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9"/>
            <p:cNvSpPr/>
            <p:nvPr/>
          </p:nvSpPr>
          <p:spPr>
            <a:xfrm>
              <a:off x="447438" y="348184"/>
              <a:ext cx="9619" cy="17711"/>
            </a:xfrm>
            <a:custGeom>
              <a:rect b="b" l="l" r="r" t="t"/>
              <a:pathLst>
                <a:path extrusionOk="0" h="115" w="71">
                  <a:moveTo>
                    <a:pt x="44" y="0"/>
                  </a:moveTo>
                  <a:cubicBezTo>
                    <a:pt x="44" y="24"/>
                    <a:pt x="37" y="32"/>
                    <a:pt x="23" y="32"/>
                  </a:cubicBezTo>
                  <a:cubicBezTo>
                    <a:pt x="17" y="32"/>
                    <a:pt x="9" y="30"/>
                    <a:pt x="0" y="27"/>
                  </a:cubicBezTo>
                  <a:lnTo>
                    <a:pt x="0" y="27"/>
                  </a:lnTo>
                  <a:cubicBezTo>
                    <a:pt x="27" y="53"/>
                    <a:pt x="53" y="88"/>
                    <a:pt x="71" y="115"/>
                  </a:cubicBezTo>
                  <a:cubicBezTo>
                    <a:pt x="62" y="80"/>
                    <a:pt x="53" y="35"/>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9"/>
            <p:cNvSpPr/>
            <p:nvPr/>
          </p:nvSpPr>
          <p:spPr>
            <a:xfrm>
              <a:off x="370896" y="330474"/>
              <a:ext cx="405605" cy="340043"/>
            </a:xfrm>
            <a:custGeom>
              <a:rect b="b" l="l" r="r" t="t"/>
              <a:pathLst>
                <a:path extrusionOk="0" h="2208" w="2994">
                  <a:moveTo>
                    <a:pt x="2005" y="115"/>
                  </a:moveTo>
                  <a:lnTo>
                    <a:pt x="2005" y="115"/>
                  </a:lnTo>
                  <a:cubicBezTo>
                    <a:pt x="2004" y="115"/>
                    <a:pt x="2003" y="115"/>
                    <a:pt x="2002" y="115"/>
                  </a:cubicBezTo>
                  <a:lnTo>
                    <a:pt x="2002" y="115"/>
                  </a:lnTo>
                  <a:lnTo>
                    <a:pt x="2005" y="115"/>
                  </a:lnTo>
                  <a:close/>
                  <a:moveTo>
                    <a:pt x="1844" y="108"/>
                  </a:moveTo>
                  <a:cubicBezTo>
                    <a:pt x="1848" y="108"/>
                    <a:pt x="1852" y="110"/>
                    <a:pt x="1854" y="115"/>
                  </a:cubicBezTo>
                  <a:cubicBezTo>
                    <a:pt x="1851" y="134"/>
                    <a:pt x="1847" y="140"/>
                    <a:pt x="1843" y="140"/>
                  </a:cubicBezTo>
                  <a:cubicBezTo>
                    <a:pt x="1838" y="140"/>
                    <a:pt x="1833" y="129"/>
                    <a:pt x="1828" y="124"/>
                  </a:cubicBezTo>
                  <a:cubicBezTo>
                    <a:pt x="1828" y="118"/>
                    <a:pt x="1836" y="108"/>
                    <a:pt x="1844" y="108"/>
                  </a:cubicBezTo>
                  <a:close/>
                  <a:moveTo>
                    <a:pt x="389" y="142"/>
                  </a:moveTo>
                  <a:lnTo>
                    <a:pt x="389" y="142"/>
                  </a:lnTo>
                  <a:cubicBezTo>
                    <a:pt x="389" y="142"/>
                    <a:pt x="389" y="143"/>
                    <a:pt x="389" y="143"/>
                  </a:cubicBezTo>
                  <a:lnTo>
                    <a:pt x="389" y="143"/>
                  </a:lnTo>
                  <a:cubicBezTo>
                    <a:pt x="389" y="143"/>
                    <a:pt x="389" y="142"/>
                    <a:pt x="389" y="142"/>
                  </a:cubicBezTo>
                  <a:close/>
                  <a:moveTo>
                    <a:pt x="415" y="142"/>
                  </a:moveTo>
                  <a:lnTo>
                    <a:pt x="415" y="142"/>
                  </a:lnTo>
                  <a:cubicBezTo>
                    <a:pt x="419" y="144"/>
                    <a:pt x="423" y="146"/>
                    <a:pt x="427" y="149"/>
                  </a:cubicBezTo>
                  <a:lnTo>
                    <a:pt x="427" y="149"/>
                  </a:lnTo>
                  <a:cubicBezTo>
                    <a:pt x="422" y="145"/>
                    <a:pt x="419" y="143"/>
                    <a:pt x="415" y="142"/>
                  </a:cubicBezTo>
                  <a:close/>
                  <a:moveTo>
                    <a:pt x="1108" y="159"/>
                  </a:moveTo>
                  <a:cubicBezTo>
                    <a:pt x="1109" y="159"/>
                    <a:pt x="1111" y="159"/>
                    <a:pt x="1113" y="159"/>
                  </a:cubicBezTo>
                  <a:cubicBezTo>
                    <a:pt x="1111" y="159"/>
                    <a:pt x="1110" y="159"/>
                    <a:pt x="1108" y="159"/>
                  </a:cubicBezTo>
                  <a:close/>
                  <a:moveTo>
                    <a:pt x="1194" y="206"/>
                  </a:moveTo>
                  <a:cubicBezTo>
                    <a:pt x="1199" y="206"/>
                    <a:pt x="1205" y="211"/>
                    <a:pt x="1210" y="221"/>
                  </a:cubicBezTo>
                  <a:cubicBezTo>
                    <a:pt x="1201" y="221"/>
                    <a:pt x="1192" y="221"/>
                    <a:pt x="1183" y="212"/>
                  </a:cubicBezTo>
                  <a:cubicBezTo>
                    <a:pt x="1187" y="209"/>
                    <a:pt x="1191" y="206"/>
                    <a:pt x="1194" y="206"/>
                  </a:cubicBezTo>
                  <a:close/>
                  <a:moveTo>
                    <a:pt x="1227" y="301"/>
                  </a:moveTo>
                  <a:cubicBezTo>
                    <a:pt x="1226" y="303"/>
                    <a:pt x="1225" y="305"/>
                    <a:pt x="1224" y="307"/>
                  </a:cubicBezTo>
                  <a:lnTo>
                    <a:pt x="1224" y="307"/>
                  </a:lnTo>
                  <a:cubicBezTo>
                    <a:pt x="1226" y="306"/>
                    <a:pt x="1227" y="304"/>
                    <a:pt x="1227" y="301"/>
                  </a:cubicBezTo>
                  <a:close/>
                  <a:moveTo>
                    <a:pt x="618" y="362"/>
                  </a:moveTo>
                  <a:lnTo>
                    <a:pt x="618" y="362"/>
                  </a:lnTo>
                  <a:cubicBezTo>
                    <a:pt x="621" y="365"/>
                    <a:pt x="624" y="368"/>
                    <a:pt x="626" y="370"/>
                  </a:cubicBezTo>
                  <a:lnTo>
                    <a:pt x="626" y="370"/>
                  </a:lnTo>
                  <a:cubicBezTo>
                    <a:pt x="623" y="368"/>
                    <a:pt x="621" y="365"/>
                    <a:pt x="618" y="362"/>
                  </a:cubicBezTo>
                  <a:close/>
                  <a:moveTo>
                    <a:pt x="667" y="447"/>
                  </a:moveTo>
                  <a:cubicBezTo>
                    <a:pt x="668" y="448"/>
                    <a:pt x="670" y="449"/>
                    <a:pt x="671" y="451"/>
                  </a:cubicBezTo>
                  <a:cubicBezTo>
                    <a:pt x="670" y="449"/>
                    <a:pt x="668" y="448"/>
                    <a:pt x="667" y="447"/>
                  </a:cubicBezTo>
                  <a:close/>
                  <a:moveTo>
                    <a:pt x="627" y="451"/>
                  </a:moveTo>
                  <a:cubicBezTo>
                    <a:pt x="627" y="459"/>
                    <a:pt x="645" y="459"/>
                    <a:pt x="662" y="468"/>
                  </a:cubicBezTo>
                  <a:lnTo>
                    <a:pt x="627" y="451"/>
                  </a:lnTo>
                  <a:close/>
                  <a:moveTo>
                    <a:pt x="2561" y="751"/>
                  </a:moveTo>
                  <a:cubicBezTo>
                    <a:pt x="2559" y="753"/>
                    <a:pt x="2558" y="756"/>
                    <a:pt x="2556" y="758"/>
                  </a:cubicBezTo>
                  <a:lnTo>
                    <a:pt x="2556" y="758"/>
                  </a:lnTo>
                  <a:cubicBezTo>
                    <a:pt x="2558" y="755"/>
                    <a:pt x="2560" y="753"/>
                    <a:pt x="2561" y="751"/>
                  </a:cubicBezTo>
                  <a:close/>
                  <a:moveTo>
                    <a:pt x="611" y="910"/>
                  </a:moveTo>
                  <a:lnTo>
                    <a:pt x="611" y="910"/>
                  </a:lnTo>
                  <a:cubicBezTo>
                    <a:pt x="618" y="913"/>
                    <a:pt x="627" y="915"/>
                    <a:pt x="636" y="919"/>
                  </a:cubicBezTo>
                  <a:lnTo>
                    <a:pt x="636" y="919"/>
                  </a:lnTo>
                  <a:cubicBezTo>
                    <a:pt x="636" y="919"/>
                    <a:pt x="636" y="919"/>
                    <a:pt x="636" y="919"/>
                  </a:cubicBezTo>
                  <a:cubicBezTo>
                    <a:pt x="630" y="913"/>
                    <a:pt x="621" y="911"/>
                    <a:pt x="611" y="910"/>
                  </a:cubicBezTo>
                  <a:close/>
                  <a:moveTo>
                    <a:pt x="2066" y="927"/>
                  </a:moveTo>
                  <a:cubicBezTo>
                    <a:pt x="2066" y="935"/>
                    <a:pt x="2065" y="938"/>
                    <a:pt x="2063" y="938"/>
                  </a:cubicBezTo>
                  <a:cubicBezTo>
                    <a:pt x="2060" y="938"/>
                    <a:pt x="2057" y="933"/>
                    <a:pt x="2057" y="927"/>
                  </a:cubicBezTo>
                  <a:close/>
                  <a:moveTo>
                    <a:pt x="636" y="919"/>
                  </a:moveTo>
                  <a:lnTo>
                    <a:pt x="636" y="919"/>
                  </a:lnTo>
                  <a:cubicBezTo>
                    <a:pt x="629" y="930"/>
                    <a:pt x="624" y="934"/>
                    <a:pt x="620" y="934"/>
                  </a:cubicBezTo>
                  <a:cubicBezTo>
                    <a:pt x="611" y="934"/>
                    <a:pt x="606" y="921"/>
                    <a:pt x="596" y="921"/>
                  </a:cubicBezTo>
                  <a:cubicBezTo>
                    <a:pt x="590" y="921"/>
                    <a:pt x="583" y="925"/>
                    <a:pt x="574" y="936"/>
                  </a:cubicBezTo>
                  <a:cubicBezTo>
                    <a:pt x="578" y="935"/>
                    <a:pt x="581" y="934"/>
                    <a:pt x="585" y="934"/>
                  </a:cubicBezTo>
                  <a:cubicBezTo>
                    <a:pt x="608" y="934"/>
                    <a:pt x="631" y="955"/>
                    <a:pt x="654" y="963"/>
                  </a:cubicBezTo>
                  <a:cubicBezTo>
                    <a:pt x="686" y="943"/>
                    <a:pt x="662" y="929"/>
                    <a:pt x="636" y="919"/>
                  </a:cubicBezTo>
                  <a:close/>
                  <a:moveTo>
                    <a:pt x="1810" y="1298"/>
                  </a:moveTo>
                  <a:cubicBezTo>
                    <a:pt x="1814" y="1299"/>
                    <a:pt x="1818" y="1300"/>
                    <a:pt x="1822" y="1300"/>
                  </a:cubicBezTo>
                  <a:lnTo>
                    <a:pt x="1822" y="1300"/>
                  </a:lnTo>
                  <a:cubicBezTo>
                    <a:pt x="1819" y="1299"/>
                    <a:pt x="1815" y="1298"/>
                    <a:pt x="1810" y="1298"/>
                  </a:cubicBezTo>
                  <a:close/>
                  <a:moveTo>
                    <a:pt x="1978" y="1704"/>
                  </a:moveTo>
                  <a:lnTo>
                    <a:pt x="1978" y="1704"/>
                  </a:lnTo>
                  <a:cubicBezTo>
                    <a:pt x="1977" y="1705"/>
                    <a:pt x="1976" y="1705"/>
                    <a:pt x="1976" y="1706"/>
                  </a:cubicBezTo>
                  <a:lnTo>
                    <a:pt x="1976" y="1706"/>
                  </a:lnTo>
                  <a:lnTo>
                    <a:pt x="1978" y="1704"/>
                  </a:lnTo>
                  <a:close/>
                  <a:moveTo>
                    <a:pt x="2402" y="0"/>
                  </a:moveTo>
                  <a:cubicBezTo>
                    <a:pt x="2367" y="53"/>
                    <a:pt x="2322" y="53"/>
                    <a:pt x="2269" y="53"/>
                  </a:cubicBezTo>
                  <a:cubicBezTo>
                    <a:pt x="2216" y="62"/>
                    <a:pt x="2172" y="62"/>
                    <a:pt x="2155" y="115"/>
                  </a:cubicBezTo>
                  <a:lnTo>
                    <a:pt x="2128" y="89"/>
                  </a:lnTo>
                  <a:lnTo>
                    <a:pt x="2146" y="89"/>
                  </a:lnTo>
                  <a:cubicBezTo>
                    <a:pt x="2137" y="79"/>
                    <a:pt x="2129" y="76"/>
                    <a:pt x="2123" y="76"/>
                  </a:cubicBezTo>
                  <a:cubicBezTo>
                    <a:pt x="2112" y="76"/>
                    <a:pt x="2104" y="89"/>
                    <a:pt x="2093" y="106"/>
                  </a:cubicBezTo>
                  <a:cubicBezTo>
                    <a:pt x="2085" y="122"/>
                    <a:pt x="2078" y="143"/>
                    <a:pt x="2064" y="143"/>
                  </a:cubicBezTo>
                  <a:cubicBezTo>
                    <a:pt x="2062" y="143"/>
                    <a:pt x="2060" y="143"/>
                    <a:pt x="2057" y="142"/>
                  </a:cubicBezTo>
                  <a:cubicBezTo>
                    <a:pt x="2040" y="142"/>
                    <a:pt x="2022" y="124"/>
                    <a:pt x="2040" y="115"/>
                  </a:cubicBezTo>
                  <a:lnTo>
                    <a:pt x="2040" y="115"/>
                  </a:lnTo>
                  <a:lnTo>
                    <a:pt x="2005" y="133"/>
                  </a:lnTo>
                  <a:cubicBezTo>
                    <a:pt x="1988" y="133"/>
                    <a:pt x="1994" y="118"/>
                    <a:pt x="2002" y="115"/>
                  </a:cubicBezTo>
                  <a:lnTo>
                    <a:pt x="2002" y="115"/>
                  </a:lnTo>
                  <a:lnTo>
                    <a:pt x="1952" y="124"/>
                  </a:lnTo>
                  <a:cubicBezTo>
                    <a:pt x="1943" y="142"/>
                    <a:pt x="1925" y="159"/>
                    <a:pt x="1916" y="177"/>
                  </a:cubicBezTo>
                  <a:cubicBezTo>
                    <a:pt x="1899" y="159"/>
                    <a:pt x="1916" y="159"/>
                    <a:pt x="1916" y="150"/>
                  </a:cubicBezTo>
                  <a:lnTo>
                    <a:pt x="1916" y="150"/>
                  </a:lnTo>
                  <a:lnTo>
                    <a:pt x="1890" y="177"/>
                  </a:lnTo>
                  <a:cubicBezTo>
                    <a:pt x="1872" y="150"/>
                    <a:pt x="1899" y="124"/>
                    <a:pt x="1916" y="124"/>
                  </a:cubicBezTo>
                  <a:cubicBezTo>
                    <a:pt x="1908" y="95"/>
                    <a:pt x="1903" y="85"/>
                    <a:pt x="1899" y="85"/>
                  </a:cubicBezTo>
                  <a:cubicBezTo>
                    <a:pt x="1891" y="85"/>
                    <a:pt x="1885" y="111"/>
                    <a:pt x="1865" y="111"/>
                  </a:cubicBezTo>
                  <a:cubicBezTo>
                    <a:pt x="1858" y="111"/>
                    <a:pt x="1849" y="108"/>
                    <a:pt x="1837" y="97"/>
                  </a:cubicBezTo>
                  <a:lnTo>
                    <a:pt x="1863" y="80"/>
                  </a:lnTo>
                  <a:cubicBezTo>
                    <a:pt x="1846" y="27"/>
                    <a:pt x="1819" y="44"/>
                    <a:pt x="1793" y="9"/>
                  </a:cubicBezTo>
                  <a:lnTo>
                    <a:pt x="1793" y="9"/>
                  </a:lnTo>
                  <a:cubicBezTo>
                    <a:pt x="1793" y="27"/>
                    <a:pt x="1854" y="97"/>
                    <a:pt x="1819" y="124"/>
                  </a:cubicBezTo>
                  <a:cubicBezTo>
                    <a:pt x="1815" y="120"/>
                    <a:pt x="1812" y="118"/>
                    <a:pt x="1807" y="118"/>
                  </a:cubicBezTo>
                  <a:cubicBezTo>
                    <a:pt x="1801" y="118"/>
                    <a:pt x="1794" y="122"/>
                    <a:pt x="1784" y="133"/>
                  </a:cubicBezTo>
                  <a:cubicBezTo>
                    <a:pt x="1784" y="109"/>
                    <a:pt x="1776" y="105"/>
                    <a:pt x="1763" y="105"/>
                  </a:cubicBezTo>
                  <a:cubicBezTo>
                    <a:pt x="1756" y="105"/>
                    <a:pt x="1748" y="106"/>
                    <a:pt x="1740" y="106"/>
                  </a:cubicBezTo>
                  <a:lnTo>
                    <a:pt x="1740" y="62"/>
                  </a:lnTo>
                  <a:cubicBezTo>
                    <a:pt x="1722" y="71"/>
                    <a:pt x="1722" y="97"/>
                    <a:pt x="1704" y="124"/>
                  </a:cubicBezTo>
                  <a:cubicBezTo>
                    <a:pt x="1678" y="115"/>
                    <a:pt x="1678" y="80"/>
                    <a:pt x="1669" y="44"/>
                  </a:cubicBezTo>
                  <a:cubicBezTo>
                    <a:pt x="1666" y="44"/>
                    <a:pt x="1664" y="44"/>
                    <a:pt x="1662" y="44"/>
                  </a:cubicBezTo>
                  <a:cubicBezTo>
                    <a:pt x="1633" y="44"/>
                    <a:pt x="1693" y="107"/>
                    <a:pt x="1651" y="115"/>
                  </a:cubicBezTo>
                  <a:cubicBezTo>
                    <a:pt x="1641" y="110"/>
                    <a:pt x="1632" y="108"/>
                    <a:pt x="1623" y="108"/>
                  </a:cubicBezTo>
                  <a:cubicBezTo>
                    <a:pt x="1600" y="108"/>
                    <a:pt x="1577" y="123"/>
                    <a:pt x="1545" y="142"/>
                  </a:cubicBezTo>
                  <a:cubicBezTo>
                    <a:pt x="1519" y="133"/>
                    <a:pt x="1554" y="115"/>
                    <a:pt x="1545" y="106"/>
                  </a:cubicBezTo>
                  <a:lnTo>
                    <a:pt x="1545" y="106"/>
                  </a:lnTo>
                  <a:lnTo>
                    <a:pt x="1519" y="142"/>
                  </a:lnTo>
                  <a:cubicBezTo>
                    <a:pt x="1519" y="142"/>
                    <a:pt x="1519" y="124"/>
                    <a:pt x="1519" y="124"/>
                  </a:cubicBezTo>
                  <a:cubicBezTo>
                    <a:pt x="1501" y="133"/>
                    <a:pt x="1519" y="168"/>
                    <a:pt x="1492" y="186"/>
                  </a:cubicBezTo>
                  <a:cubicBezTo>
                    <a:pt x="1491" y="193"/>
                    <a:pt x="1489" y="195"/>
                    <a:pt x="1485" y="195"/>
                  </a:cubicBezTo>
                  <a:cubicBezTo>
                    <a:pt x="1472" y="195"/>
                    <a:pt x="1444" y="150"/>
                    <a:pt x="1419" y="150"/>
                  </a:cubicBezTo>
                  <a:cubicBezTo>
                    <a:pt x="1411" y="150"/>
                    <a:pt x="1403" y="155"/>
                    <a:pt x="1395" y="168"/>
                  </a:cubicBezTo>
                  <a:cubicBezTo>
                    <a:pt x="1386" y="150"/>
                    <a:pt x="1395" y="133"/>
                    <a:pt x="1395" y="115"/>
                  </a:cubicBezTo>
                  <a:lnTo>
                    <a:pt x="1395" y="115"/>
                  </a:lnTo>
                  <a:cubicBezTo>
                    <a:pt x="1342" y="159"/>
                    <a:pt x="1351" y="150"/>
                    <a:pt x="1316" y="195"/>
                  </a:cubicBezTo>
                  <a:lnTo>
                    <a:pt x="1280" y="168"/>
                  </a:lnTo>
                  <a:lnTo>
                    <a:pt x="1280" y="168"/>
                  </a:lnTo>
                  <a:cubicBezTo>
                    <a:pt x="1307" y="203"/>
                    <a:pt x="1272" y="248"/>
                    <a:pt x="1245" y="283"/>
                  </a:cubicBezTo>
                  <a:cubicBezTo>
                    <a:pt x="1254" y="301"/>
                    <a:pt x="1263" y="309"/>
                    <a:pt x="1263" y="318"/>
                  </a:cubicBezTo>
                  <a:lnTo>
                    <a:pt x="1219" y="345"/>
                  </a:lnTo>
                  <a:cubicBezTo>
                    <a:pt x="1219" y="337"/>
                    <a:pt x="1219" y="323"/>
                    <a:pt x="1224" y="307"/>
                  </a:cubicBezTo>
                  <a:lnTo>
                    <a:pt x="1224" y="307"/>
                  </a:lnTo>
                  <a:cubicBezTo>
                    <a:pt x="1222" y="309"/>
                    <a:pt x="1219" y="309"/>
                    <a:pt x="1219" y="309"/>
                  </a:cubicBezTo>
                  <a:cubicBezTo>
                    <a:pt x="1201" y="292"/>
                    <a:pt x="1210" y="265"/>
                    <a:pt x="1219" y="239"/>
                  </a:cubicBezTo>
                  <a:lnTo>
                    <a:pt x="1236" y="274"/>
                  </a:lnTo>
                  <a:cubicBezTo>
                    <a:pt x="1254"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6" y="182"/>
                    <a:pt x="1236" y="195"/>
                  </a:cubicBezTo>
                  <a:lnTo>
                    <a:pt x="1227" y="142"/>
                  </a:lnTo>
                  <a:lnTo>
                    <a:pt x="1219" y="159"/>
                  </a:lnTo>
                  <a:lnTo>
                    <a:pt x="1166" y="124"/>
                  </a:lnTo>
                  <a:cubicBezTo>
                    <a:pt x="1122" y="177"/>
                    <a:pt x="1086" y="256"/>
                    <a:pt x="1016" y="283"/>
                  </a:cubicBezTo>
                  <a:cubicBezTo>
                    <a:pt x="1033" y="239"/>
                    <a:pt x="1024" y="221"/>
                    <a:pt x="1024" y="168"/>
                  </a:cubicBezTo>
                  <a:lnTo>
                    <a:pt x="1024" y="168"/>
                  </a:lnTo>
                  <a:cubicBezTo>
                    <a:pt x="1029" y="183"/>
                    <a:pt x="1036" y="188"/>
                    <a:pt x="1043" y="188"/>
                  </a:cubicBezTo>
                  <a:cubicBezTo>
                    <a:pt x="1060" y="188"/>
                    <a:pt x="1083" y="158"/>
                    <a:pt x="1106" y="158"/>
                  </a:cubicBezTo>
                  <a:cubicBezTo>
                    <a:pt x="1107" y="158"/>
                    <a:pt x="1107" y="158"/>
                    <a:pt x="1108" y="159"/>
                  </a:cubicBezTo>
                  <a:lnTo>
                    <a:pt x="1108" y="159"/>
                  </a:lnTo>
                  <a:cubicBezTo>
                    <a:pt x="1095" y="154"/>
                    <a:pt x="1095" y="132"/>
                    <a:pt x="1095" y="124"/>
                  </a:cubicBezTo>
                  <a:lnTo>
                    <a:pt x="1033" y="168"/>
                  </a:lnTo>
                  <a:cubicBezTo>
                    <a:pt x="1042" y="133"/>
                    <a:pt x="1024" y="142"/>
                    <a:pt x="1007" y="124"/>
                  </a:cubicBezTo>
                  <a:lnTo>
                    <a:pt x="1007" y="124"/>
                  </a:lnTo>
                  <a:cubicBezTo>
                    <a:pt x="1024" y="203"/>
                    <a:pt x="963" y="177"/>
                    <a:pt x="936" y="203"/>
                  </a:cubicBezTo>
                  <a:cubicBezTo>
                    <a:pt x="936" y="180"/>
                    <a:pt x="943" y="158"/>
                    <a:pt x="962" y="158"/>
                  </a:cubicBezTo>
                  <a:cubicBezTo>
                    <a:pt x="965" y="158"/>
                    <a:pt x="968" y="158"/>
                    <a:pt x="971" y="159"/>
                  </a:cubicBezTo>
                  <a:cubicBezTo>
                    <a:pt x="965" y="148"/>
                    <a:pt x="959" y="143"/>
                    <a:pt x="954" y="143"/>
                  </a:cubicBezTo>
                  <a:cubicBezTo>
                    <a:pt x="936" y="143"/>
                    <a:pt x="926" y="203"/>
                    <a:pt x="911" y="203"/>
                  </a:cubicBezTo>
                  <a:cubicBezTo>
                    <a:pt x="908" y="203"/>
                    <a:pt x="904" y="201"/>
                    <a:pt x="901" y="195"/>
                  </a:cubicBezTo>
                  <a:cubicBezTo>
                    <a:pt x="901" y="195"/>
                    <a:pt x="910" y="195"/>
                    <a:pt x="910" y="186"/>
                  </a:cubicBezTo>
                  <a:lnTo>
                    <a:pt x="910" y="186"/>
                  </a:lnTo>
                  <a:cubicBezTo>
                    <a:pt x="904" y="191"/>
                    <a:pt x="897" y="193"/>
                    <a:pt x="890" y="193"/>
                  </a:cubicBezTo>
                  <a:cubicBezTo>
                    <a:pt x="871" y="193"/>
                    <a:pt x="853" y="181"/>
                    <a:pt x="865" y="168"/>
                  </a:cubicBezTo>
                  <a:lnTo>
                    <a:pt x="751" y="168"/>
                  </a:lnTo>
                  <a:cubicBezTo>
                    <a:pt x="707" y="177"/>
                    <a:pt x="680" y="195"/>
                    <a:pt x="689" y="230"/>
                  </a:cubicBezTo>
                  <a:cubicBezTo>
                    <a:pt x="680" y="221"/>
                    <a:pt x="662" y="150"/>
                    <a:pt x="662" y="142"/>
                  </a:cubicBezTo>
                  <a:lnTo>
                    <a:pt x="662" y="142"/>
                  </a:lnTo>
                  <a:cubicBezTo>
                    <a:pt x="645" y="212"/>
                    <a:pt x="654" y="283"/>
                    <a:pt x="680" y="354"/>
                  </a:cubicBezTo>
                  <a:cubicBezTo>
                    <a:pt x="662" y="327"/>
                    <a:pt x="627" y="283"/>
                    <a:pt x="592" y="239"/>
                  </a:cubicBezTo>
                  <a:cubicBezTo>
                    <a:pt x="565" y="195"/>
                    <a:pt x="539" y="150"/>
                    <a:pt x="565" y="142"/>
                  </a:cubicBezTo>
                  <a:cubicBezTo>
                    <a:pt x="550" y="136"/>
                    <a:pt x="535" y="131"/>
                    <a:pt x="519" y="131"/>
                  </a:cubicBezTo>
                  <a:cubicBezTo>
                    <a:pt x="508" y="131"/>
                    <a:pt x="497" y="134"/>
                    <a:pt x="486" y="142"/>
                  </a:cubicBezTo>
                  <a:cubicBezTo>
                    <a:pt x="503" y="150"/>
                    <a:pt x="574" y="221"/>
                    <a:pt x="565" y="221"/>
                  </a:cubicBezTo>
                  <a:cubicBezTo>
                    <a:pt x="521" y="195"/>
                    <a:pt x="503" y="186"/>
                    <a:pt x="495" y="177"/>
                  </a:cubicBezTo>
                  <a:cubicBezTo>
                    <a:pt x="479" y="177"/>
                    <a:pt x="463" y="170"/>
                    <a:pt x="427" y="149"/>
                  </a:cubicBezTo>
                  <a:lnTo>
                    <a:pt x="427" y="149"/>
                  </a:lnTo>
                  <a:cubicBezTo>
                    <a:pt x="456" y="172"/>
                    <a:pt x="500" y="239"/>
                    <a:pt x="477" y="239"/>
                  </a:cubicBezTo>
                  <a:cubicBezTo>
                    <a:pt x="469" y="222"/>
                    <a:pt x="397" y="158"/>
                    <a:pt x="389" y="143"/>
                  </a:cubicBezTo>
                  <a:lnTo>
                    <a:pt x="389" y="143"/>
                  </a:lnTo>
                  <a:cubicBezTo>
                    <a:pt x="398" y="168"/>
                    <a:pt x="406" y="193"/>
                    <a:pt x="414" y="226"/>
                  </a:cubicBezTo>
                  <a:lnTo>
                    <a:pt x="414" y="226"/>
                  </a:lnTo>
                  <a:cubicBezTo>
                    <a:pt x="405" y="205"/>
                    <a:pt x="333" y="158"/>
                    <a:pt x="292" y="133"/>
                  </a:cubicBezTo>
                  <a:lnTo>
                    <a:pt x="292" y="133"/>
                  </a:lnTo>
                  <a:cubicBezTo>
                    <a:pt x="301" y="139"/>
                    <a:pt x="295"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92" y="256"/>
                    <a:pt x="159" y="168"/>
                    <a:pt x="97" y="150"/>
                  </a:cubicBezTo>
                  <a:lnTo>
                    <a:pt x="97" y="150"/>
                  </a:lnTo>
                  <a:cubicBezTo>
                    <a:pt x="141" y="186"/>
                    <a:pt x="239" y="248"/>
                    <a:pt x="327" y="309"/>
                  </a:cubicBezTo>
                  <a:cubicBezTo>
                    <a:pt x="424" y="371"/>
                    <a:pt x="512" y="424"/>
                    <a:pt x="548" y="451"/>
                  </a:cubicBezTo>
                  <a:lnTo>
                    <a:pt x="512" y="433"/>
                  </a:lnTo>
                  <a:lnTo>
                    <a:pt x="512" y="433"/>
                  </a:lnTo>
                  <a:cubicBezTo>
                    <a:pt x="530" y="451"/>
                    <a:pt x="548" y="459"/>
                    <a:pt x="565" y="477"/>
                  </a:cubicBezTo>
                  <a:cubicBezTo>
                    <a:pt x="512" y="451"/>
                    <a:pt x="433" y="406"/>
                    <a:pt x="336" y="345"/>
                  </a:cubicBezTo>
                  <a:cubicBezTo>
                    <a:pt x="247" y="292"/>
                    <a:pt x="159" y="221"/>
                    <a:pt x="97" y="177"/>
                  </a:cubicBezTo>
                  <a:cubicBezTo>
                    <a:pt x="94" y="178"/>
                    <a:pt x="91" y="179"/>
                    <a:pt x="88" y="179"/>
                  </a:cubicBezTo>
                  <a:cubicBezTo>
                    <a:pt x="82" y="179"/>
                    <a:pt x="76" y="177"/>
                    <a:pt x="72" y="177"/>
                  </a:cubicBezTo>
                  <a:cubicBezTo>
                    <a:pt x="66" y="177"/>
                    <a:pt x="66" y="181"/>
                    <a:pt x="80" y="203"/>
                  </a:cubicBezTo>
                  <a:cubicBezTo>
                    <a:pt x="53" y="195"/>
                    <a:pt x="9" y="150"/>
                    <a:pt x="0" y="133"/>
                  </a:cubicBezTo>
                  <a:lnTo>
                    <a:pt x="0" y="133"/>
                  </a:lnTo>
                  <a:lnTo>
                    <a:pt x="44" y="230"/>
                  </a:lnTo>
                  <a:cubicBezTo>
                    <a:pt x="115" y="256"/>
                    <a:pt x="159" y="336"/>
                    <a:pt x="221" y="354"/>
                  </a:cubicBezTo>
                  <a:cubicBezTo>
                    <a:pt x="177" y="309"/>
                    <a:pt x="133" y="265"/>
                    <a:pt x="80" y="221"/>
                  </a:cubicBezTo>
                  <a:lnTo>
                    <a:pt x="80" y="221"/>
                  </a:lnTo>
                  <a:cubicBezTo>
                    <a:pt x="124" y="239"/>
                    <a:pt x="186" y="274"/>
                    <a:pt x="239" y="318"/>
                  </a:cubicBezTo>
                  <a:cubicBezTo>
                    <a:pt x="300" y="354"/>
                    <a:pt x="345" y="389"/>
                    <a:pt x="345" y="415"/>
                  </a:cubicBezTo>
                  <a:cubicBezTo>
                    <a:pt x="327" y="415"/>
                    <a:pt x="212" y="362"/>
                    <a:pt x="194" y="354"/>
                  </a:cubicBezTo>
                  <a:lnTo>
                    <a:pt x="194" y="354"/>
                  </a:lnTo>
                  <a:cubicBezTo>
                    <a:pt x="221" y="371"/>
                    <a:pt x="274" y="424"/>
                    <a:pt x="256" y="424"/>
                  </a:cubicBezTo>
                  <a:lnTo>
                    <a:pt x="203" y="389"/>
                  </a:lnTo>
                  <a:lnTo>
                    <a:pt x="203" y="389"/>
                  </a:lnTo>
                  <a:cubicBezTo>
                    <a:pt x="203" y="406"/>
                    <a:pt x="239" y="424"/>
                    <a:pt x="265" y="442"/>
                  </a:cubicBezTo>
                  <a:cubicBezTo>
                    <a:pt x="292" y="468"/>
                    <a:pt x="309" y="477"/>
                    <a:pt x="292" y="495"/>
                  </a:cubicBezTo>
                  <a:cubicBezTo>
                    <a:pt x="292" y="512"/>
                    <a:pt x="239" y="539"/>
                    <a:pt x="274" y="539"/>
                  </a:cubicBezTo>
                  <a:cubicBezTo>
                    <a:pt x="287" y="535"/>
                    <a:pt x="309" y="533"/>
                    <a:pt x="337" y="533"/>
                  </a:cubicBezTo>
                  <a:cubicBezTo>
                    <a:pt x="423" y="533"/>
                    <a:pt x="560" y="550"/>
                    <a:pt x="601" y="557"/>
                  </a:cubicBezTo>
                  <a:cubicBezTo>
                    <a:pt x="601" y="557"/>
                    <a:pt x="556" y="592"/>
                    <a:pt x="539" y="610"/>
                  </a:cubicBezTo>
                  <a:cubicBezTo>
                    <a:pt x="526" y="614"/>
                    <a:pt x="512" y="616"/>
                    <a:pt x="498" y="616"/>
                  </a:cubicBezTo>
                  <a:cubicBezTo>
                    <a:pt x="484" y="616"/>
                    <a:pt x="468" y="614"/>
                    <a:pt x="450" y="610"/>
                  </a:cubicBezTo>
                  <a:cubicBezTo>
                    <a:pt x="433" y="610"/>
                    <a:pt x="411" y="606"/>
                    <a:pt x="394" y="606"/>
                  </a:cubicBezTo>
                  <a:cubicBezTo>
                    <a:pt x="385" y="606"/>
                    <a:pt x="377" y="607"/>
                    <a:pt x="371" y="610"/>
                  </a:cubicBezTo>
                  <a:cubicBezTo>
                    <a:pt x="389" y="610"/>
                    <a:pt x="415" y="618"/>
                    <a:pt x="424" y="627"/>
                  </a:cubicBezTo>
                  <a:cubicBezTo>
                    <a:pt x="415" y="636"/>
                    <a:pt x="371" y="627"/>
                    <a:pt x="397" y="654"/>
                  </a:cubicBezTo>
                  <a:cubicBezTo>
                    <a:pt x="435" y="654"/>
                    <a:pt x="437" y="684"/>
                    <a:pt x="441" y="684"/>
                  </a:cubicBezTo>
                  <a:cubicBezTo>
                    <a:pt x="443" y="684"/>
                    <a:pt x="445" y="678"/>
                    <a:pt x="450" y="663"/>
                  </a:cubicBezTo>
                  <a:cubicBezTo>
                    <a:pt x="477" y="689"/>
                    <a:pt x="459" y="698"/>
                    <a:pt x="477" y="724"/>
                  </a:cubicBezTo>
                  <a:cubicBezTo>
                    <a:pt x="495" y="716"/>
                    <a:pt x="521" y="716"/>
                    <a:pt x="548" y="716"/>
                  </a:cubicBezTo>
                  <a:cubicBezTo>
                    <a:pt x="561" y="711"/>
                    <a:pt x="576" y="709"/>
                    <a:pt x="590" y="709"/>
                  </a:cubicBezTo>
                  <a:cubicBezTo>
                    <a:pt x="603" y="709"/>
                    <a:pt x="614" y="711"/>
                    <a:pt x="618" y="716"/>
                  </a:cubicBezTo>
                  <a:cubicBezTo>
                    <a:pt x="609" y="724"/>
                    <a:pt x="592" y="733"/>
                    <a:pt x="592" y="742"/>
                  </a:cubicBezTo>
                  <a:cubicBezTo>
                    <a:pt x="609" y="786"/>
                    <a:pt x="609" y="821"/>
                    <a:pt x="627" y="866"/>
                  </a:cubicBezTo>
                  <a:cubicBezTo>
                    <a:pt x="618" y="874"/>
                    <a:pt x="618" y="910"/>
                    <a:pt x="592" y="910"/>
                  </a:cubicBezTo>
                  <a:cubicBezTo>
                    <a:pt x="598" y="910"/>
                    <a:pt x="605" y="910"/>
                    <a:pt x="611" y="910"/>
                  </a:cubicBezTo>
                  <a:lnTo>
                    <a:pt x="611" y="910"/>
                  </a:lnTo>
                  <a:cubicBezTo>
                    <a:pt x="610" y="910"/>
                    <a:pt x="610" y="910"/>
                    <a:pt x="609" y="910"/>
                  </a:cubicBezTo>
                  <a:cubicBezTo>
                    <a:pt x="643" y="891"/>
                    <a:pt x="678" y="882"/>
                    <a:pt x="712" y="882"/>
                  </a:cubicBezTo>
                  <a:cubicBezTo>
                    <a:pt x="742" y="882"/>
                    <a:pt x="770" y="889"/>
                    <a:pt x="795" y="901"/>
                  </a:cubicBezTo>
                  <a:cubicBezTo>
                    <a:pt x="830" y="927"/>
                    <a:pt x="768" y="936"/>
                    <a:pt x="777" y="945"/>
                  </a:cubicBezTo>
                  <a:cubicBezTo>
                    <a:pt x="790" y="980"/>
                    <a:pt x="821" y="980"/>
                    <a:pt x="849" y="980"/>
                  </a:cubicBezTo>
                  <a:cubicBezTo>
                    <a:pt x="877" y="980"/>
                    <a:pt x="901" y="980"/>
                    <a:pt x="901" y="1016"/>
                  </a:cubicBezTo>
                  <a:cubicBezTo>
                    <a:pt x="874" y="1060"/>
                    <a:pt x="830" y="1060"/>
                    <a:pt x="804" y="1078"/>
                  </a:cubicBezTo>
                  <a:cubicBezTo>
                    <a:pt x="777" y="1060"/>
                    <a:pt x="804" y="1025"/>
                    <a:pt x="795" y="1007"/>
                  </a:cubicBezTo>
                  <a:lnTo>
                    <a:pt x="795" y="1007"/>
                  </a:lnTo>
                  <a:lnTo>
                    <a:pt x="786" y="1033"/>
                  </a:lnTo>
                  <a:cubicBezTo>
                    <a:pt x="768" y="1033"/>
                    <a:pt x="751" y="1025"/>
                    <a:pt x="760" y="1007"/>
                  </a:cubicBezTo>
                  <a:lnTo>
                    <a:pt x="760" y="1007"/>
                  </a:lnTo>
                  <a:cubicBezTo>
                    <a:pt x="733" y="1042"/>
                    <a:pt x="812" y="1122"/>
                    <a:pt x="812" y="1184"/>
                  </a:cubicBezTo>
                  <a:cubicBezTo>
                    <a:pt x="823" y="1189"/>
                    <a:pt x="836" y="1194"/>
                    <a:pt x="847" y="1194"/>
                  </a:cubicBezTo>
                  <a:cubicBezTo>
                    <a:pt x="855" y="1194"/>
                    <a:pt x="862" y="1191"/>
                    <a:pt x="865" y="1184"/>
                  </a:cubicBezTo>
                  <a:lnTo>
                    <a:pt x="848" y="1166"/>
                  </a:lnTo>
                  <a:cubicBezTo>
                    <a:pt x="853" y="1158"/>
                    <a:pt x="861" y="1155"/>
                    <a:pt x="868" y="1155"/>
                  </a:cubicBezTo>
                  <a:cubicBezTo>
                    <a:pt x="877" y="1155"/>
                    <a:pt x="887" y="1159"/>
                    <a:pt x="895" y="1159"/>
                  </a:cubicBezTo>
                  <a:cubicBezTo>
                    <a:pt x="902" y="1159"/>
                    <a:pt x="907" y="1156"/>
                    <a:pt x="910" y="1148"/>
                  </a:cubicBezTo>
                  <a:cubicBezTo>
                    <a:pt x="936" y="1157"/>
                    <a:pt x="980" y="1166"/>
                    <a:pt x="980" y="1201"/>
                  </a:cubicBezTo>
                  <a:lnTo>
                    <a:pt x="956" y="1226"/>
                  </a:lnTo>
                  <a:lnTo>
                    <a:pt x="956" y="1226"/>
                  </a:lnTo>
                  <a:cubicBezTo>
                    <a:pt x="961" y="1215"/>
                    <a:pt x="958" y="1201"/>
                    <a:pt x="945" y="1201"/>
                  </a:cubicBezTo>
                  <a:lnTo>
                    <a:pt x="945" y="1201"/>
                  </a:lnTo>
                  <a:cubicBezTo>
                    <a:pt x="957" y="1201"/>
                    <a:pt x="952" y="1216"/>
                    <a:pt x="950" y="1231"/>
                  </a:cubicBezTo>
                  <a:lnTo>
                    <a:pt x="950" y="1231"/>
                  </a:lnTo>
                  <a:lnTo>
                    <a:pt x="945" y="1236"/>
                  </a:lnTo>
                  <a:cubicBezTo>
                    <a:pt x="947" y="1236"/>
                    <a:pt x="948" y="1235"/>
                    <a:pt x="950" y="1233"/>
                  </a:cubicBezTo>
                  <a:lnTo>
                    <a:pt x="950" y="1233"/>
                  </a:lnTo>
                  <a:cubicBezTo>
                    <a:pt x="947" y="1249"/>
                    <a:pt x="948" y="1264"/>
                    <a:pt x="971" y="1264"/>
                  </a:cubicBezTo>
                  <a:cubicBezTo>
                    <a:pt x="973" y="1264"/>
                    <a:pt x="977" y="1263"/>
                    <a:pt x="980" y="1263"/>
                  </a:cubicBezTo>
                  <a:lnTo>
                    <a:pt x="989" y="1219"/>
                  </a:lnTo>
                  <a:cubicBezTo>
                    <a:pt x="1024" y="1236"/>
                    <a:pt x="1077" y="1236"/>
                    <a:pt x="1086" y="1272"/>
                  </a:cubicBezTo>
                  <a:cubicBezTo>
                    <a:pt x="1113" y="1236"/>
                    <a:pt x="1077" y="1263"/>
                    <a:pt x="1113" y="1219"/>
                  </a:cubicBezTo>
                  <a:lnTo>
                    <a:pt x="1113" y="1219"/>
                  </a:lnTo>
                  <a:cubicBezTo>
                    <a:pt x="1103" y="1229"/>
                    <a:pt x="1096" y="1232"/>
                    <a:pt x="1090" y="1232"/>
                  </a:cubicBezTo>
                  <a:cubicBezTo>
                    <a:pt x="1071" y="1232"/>
                    <a:pt x="1069" y="1192"/>
                    <a:pt x="1054" y="1192"/>
                  </a:cubicBezTo>
                  <a:cubicBezTo>
                    <a:pt x="1050" y="1192"/>
                    <a:pt x="1045" y="1196"/>
                    <a:pt x="1038" y="1204"/>
                  </a:cubicBezTo>
                  <a:lnTo>
                    <a:pt x="1038" y="1204"/>
                  </a:lnTo>
                  <a:cubicBezTo>
                    <a:pt x="1065" y="1166"/>
                    <a:pt x="1035" y="1163"/>
                    <a:pt x="1060" y="1113"/>
                  </a:cubicBezTo>
                  <a:lnTo>
                    <a:pt x="1060" y="1113"/>
                  </a:lnTo>
                  <a:cubicBezTo>
                    <a:pt x="1054" y="1118"/>
                    <a:pt x="1049" y="1127"/>
                    <a:pt x="1044" y="1127"/>
                  </a:cubicBezTo>
                  <a:cubicBezTo>
                    <a:pt x="1040" y="1127"/>
                    <a:pt x="1037" y="1123"/>
                    <a:pt x="1033" y="1113"/>
                  </a:cubicBezTo>
                  <a:lnTo>
                    <a:pt x="1024" y="1113"/>
                  </a:lnTo>
                  <a:cubicBezTo>
                    <a:pt x="1016" y="1122"/>
                    <a:pt x="1016" y="1131"/>
                    <a:pt x="1007" y="1139"/>
                  </a:cubicBezTo>
                  <a:cubicBezTo>
                    <a:pt x="971" y="1139"/>
                    <a:pt x="954" y="1104"/>
                    <a:pt x="927" y="1104"/>
                  </a:cubicBezTo>
                  <a:cubicBezTo>
                    <a:pt x="927" y="1095"/>
                    <a:pt x="932" y="1095"/>
                    <a:pt x="937" y="1095"/>
                  </a:cubicBezTo>
                  <a:cubicBezTo>
                    <a:pt x="943" y="1095"/>
                    <a:pt x="949" y="1095"/>
                    <a:pt x="954" y="1086"/>
                  </a:cubicBezTo>
                  <a:lnTo>
                    <a:pt x="927" y="1078"/>
                  </a:lnTo>
                  <a:cubicBezTo>
                    <a:pt x="941" y="1068"/>
                    <a:pt x="948" y="1051"/>
                    <a:pt x="957" y="1041"/>
                  </a:cubicBezTo>
                  <a:lnTo>
                    <a:pt x="957" y="1041"/>
                  </a:lnTo>
                  <a:cubicBezTo>
                    <a:pt x="959" y="1040"/>
                    <a:pt x="961" y="1039"/>
                    <a:pt x="962" y="1036"/>
                  </a:cubicBezTo>
                  <a:lnTo>
                    <a:pt x="962" y="1036"/>
                  </a:lnTo>
                  <a:cubicBezTo>
                    <a:pt x="965" y="1035"/>
                    <a:pt x="967" y="1034"/>
                    <a:pt x="970" y="1034"/>
                  </a:cubicBezTo>
                  <a:cubicBezTo>
                    <a:pt x="975" y="1034"/>
                    <a:pt x="981" y="1036"/>
                    <a:pt x="989" y="1042"/>
                  </a:cubicBezTo>
                  <a:lnTo>
                    <a:pt x="971" y="1007"/>
                  </a:lnTo>
                  <a:cubicBezTo>
                    <a:pt x="980" y="980"/>
                    <a:pt x="971" y="954"/>
                    <a:pt x="954" y="954"/>
                  </a:cubicBezTo>
                  <a:cubicBezTo>
                    <a:pt x="945" y="936"/>
                    <a:pt x="901" y="936"/>
                    <a:pt x="927" y="936"/>
                  </a:cubicBezTo>
                  <a:lnTo>
                    <a:pt x="883" y="901"/>
                  </a:lnTo>
                  <a:lnTo>
                    <a:pt x="892" y="892"/>
                  </a:lnTo>
                  <a:cubicBezTo>
                    <a:pt x="865" y="848"/>
                    <a:pt x="786" y="830"/>
                    <a:pt x="812" y="751"/>
                  </a:cubicBezTo>
                  <a:cubicBezTo>
                    <a:pt x="795" y="742"/>
                    <a:pt x="777" y="733"/>
                    <a:pt x="777" y="698"/>
                  </a:cubicBezTo>
                  <a:lnTo>
                    <a:pt x="795" y="680"/>
                  </a:lnTo>
                  <a:cubicBezTo>
                    <a:pt x="778" y="672"/>
                    <a:pt x="785" y="618"/>
                    <a:pt x="764" y="618"/>
                  </a:cubicBezTo>
                  <a:cubicBezTo>
                    <a:pt x="763" y="618"/>
                    <a:pt x="761" y="618"/>
                    <a:pt x="760" y="618"/>
                  </a:cubicBezTo>
                  <a:cubicBezTo>
                    <a:pt x="786" y="592"/>
                    <a:pt x="786" y="592"/>
                    <a:pt x="786" y="583"/>
                  </a:cubicBezTo>
                  <a:cubicBezTo>
                    <a:pt x="777" y="583"/>
                    <a:pt x="760" y="583"/>
                    <a:pt x="768" y="574"/>
                  </a:cubicBezTo>
                  <a:lnTo>
                    <a:pt x="768" y="574"/>
                  </a:lnTo>
                  <a:lnTo>
                    <a:pt x="724" y="583"/>
                  </a:lnTo>
                  <a:cubicBezTo>
                    <a:pt x="724" y="574"/>
                    <a:pt x="707" y="565"/>
                    <a:pt x="680" y="557"/>
                  </a:cubicBezTo>
                  <a:lnTo>
                    <a:pt x="645" y="548"/>
                  </a:lnTo>
                  <a:cubicBezTo>
                    <a:pt x="618" y="539"/>
                    <a:pt x="618" y="530"/>
                    <a:pt x="627" y="521"/>
                  </a:cubicBezTo>
                  <a:cubicBezTo>
                    <a:pt x="636" y="521"/>
                    <a:pt x="645" y="512"/>
                    <a:pt x="645" y="504"/>
                  </a:cubicBezTo>
                  <a:cubicBezTo>
                    <a:pt x="653" y="508"/>
                    <a:pt x="655" y="512"/>
                    <a:pt x="655" y="514"/>
                  </a:cubicBezTo>
                  <a:lnTo>
                    <a:pt x="655" y="514"/>
                  </a:lnTo>
                  <a:cubicBezTo>
                    <a:pt x="652" y="514"/>
                    <a:pt x="648" y="513"/>
                    <a:pt x="645" y="512"/>
                  </a:cubicBezTo>
                  <a:lnTo>
                    <a:pt x="645" y="512"/>
                  </a:lnTo>
                  <a:cubicBezTo>
                    <a:pt x="647" y="515"/>
                    <a:pt x="650" y="516"/>
                    <a:pt x="652" y="516"/>
                  </a:cubicBezTo>
                  <a:cubicBezTo>
                    <a:pt x="653" y="516"/>
                    <a:pt x="655" y="515"/>
                    <a:pt x="655" y="514"/>
                  </a:cubicBezTo>
                  <a:lnTo>
                    <a:pt x="655" y="514"/>
                  </a:lnTo>
                  <a:cubicBezTo>
                    <a:pt x="663" y="515"/>
                    <a:pt x="669" y="516"/>
                    <a:pt x="672" y="516"/>
                  </a:cubicBezTo>
                  <a:cubicBezTo>
                    <a:pt x="684" y="516"/>
                    <a:pt x="664" y="508"/>
                    <a:pt x="645" y="495"/>
                  </a:cubicBezTo>
                  <a:cubicBezTo>
                    <a:pt x="617" y="474"/>
                    <a:pt x="590" y="454"/>
                    <a:pt x="600" y="454"/>
                  </a:cubicBezTo>
                  <a:cubicBezTo>
                    <a:pt x="602" y="454"/>
                    <a:pt x="608" y="455"/>
                    <a:pt x="618" y="459"/>
                  </a:cubicBezTo>
                  <a:cubicBezTo>
                    <a:pt x="601" y="451"/>
                    <a:pt x="601" y="442"/>
                    <a:pt x="601" y="442"/>
                  </a:cubicBezTo>
                  <a:lnTo>
                    <a:pt x="601" y="442"/>
                  </a:lnTo>
                  <a:cubicBezTo>
                    <a:pt x="601" y="442"/>
                    <a:pt x="609" y="451"/>
                    <a:pt x="618" y="451"/>
                  </a:cubicBezTo>
                  <a:lnTo>
                    <a:pt x="627" y="451"/>
                  </a:lnTo>
                  <a:cubicBezTo>
                    <a:pt x="627" y="451"/>
                    <a:pt x="627" y="451"/>
                    <a:pt x="618" y="442"/>
                  </a:cubicBezTo>
                  <a:lnTo>
                    <a:pt x="618" y="442"/>
                  </a:lnTo>
                  <a:lnTo>
                    <a:pt x="680" y="477"/>
                  </a:lnTo>
                  <a:cubicBezTo>
                    <a:pt x="682" y="478"/>
                    <a:pt x="684" y="479"/>
                    <a:pt x="684" y="479"/>
                  </a:cubicBezTo>
                  <a:cubicBezTo>
                    <a:pt x="686" y="479"/>
                    <a:pt x="648" y="456"/>
                    <a:pt x="609" y="433"/>
                  </a:cubicBezTo>
                  <a:cubicBezTo>
                    <a:pt x="609" y="424"/>
                    <a:pt x="601" y="415"/>
                    <a:pt x="592" y="406"/>
                  </a:cubicBezTo>
                  <a:lnTo>
                    <a:pt x="592" y="406"/>
                  </a:lnTo>
                  <a:cubicBezTo>
                    <a:pt x="620" y="423"/>
                    <a:pt x="626"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8" y="423"/>
                    <a:pt x="638" y="384"/>
                  </a:cubicBezTo>
                  <a:lnTo>
                    <a:pt x="638" y="384"/>
                  </a:lnTo>
                  <a:cubicBezTo>
                    <a:pt x="641" y="385"/>
                    <a:pt x="645" y="386"/>
                    <a:pt x="648" y="386"/>
                  </a:cubicBezTo>
                  <a:cubicBezTo>
                    <a:pt x="656" y="386"/>
                    <a:pt x="662" y="382"/>
                    <a:pt x="662" y="371"/>
                  </a:cubicBezTo>
                  <a:lnTo>
                    <a:pt x="698" y="415"/>
                  </a:lnTo>
                  <a:cubicBezTo>
                    <a:pt x="689" y="398"/>
                    <a:pt x="680" y="380"/>
                    <a:pt x="671" y="362"/>
                  </a:cubicBezTo>
                  <a:lnTo>
                    <a:pt x="671" y="362"/>
                  </a:lnTo>
                  <a:cubicBezTo>
                    <a:pt x="707" y="389"/>
                    <a:pt x="724" y="406"/>
                    <a:pt x="733" y="433"/>
                  </a:cubicBezTo>
                  <a:cubicBezTo>
                    <a:pt x="724" y="406"/>
                    <a:pt x="733" y="406"/>
                    <a:pt x="733" y="398"/>
                  </a:cubicBezTo>
                  <a:cubicBezTo>
                    <a:pt x="742" y="398"/>
                    <a:pt x="742" y="389"/>
                    <a:pt x="742" y="362"/>
                  </a:cubicBezTo>
                  <a:lnTo>
                    <a:pt x="751" y="389"/>
                  </a:lnTo>
                  <a:cubicBezTo>
                    <a:pt x="757" y="389"/>
                    <a:pt x="764" y="370"/>
                    <a:pt x="770" y="370"/>
                  </a:cubicBezTo>
                  <a:cubicBezTo>
                    <a:pt x="772" y="370"/>
                    <a:pt x="775" y="373"/>
                    <a:pt x="777" y="380"/>
                  </a:cubicBezTo>
                  <a:cubicBezTo>
                    <a:pt x="804" y="406"/>
                    <a:pt x="812" y="406"/>
                    <a:pt x="865" y="406"/>
                  </a:cubicBezTo>
                  <a:cubicBezTo>
                    <a:pt x="918" y="406"/>
                    <a:pt x="971" y="406"/>
                    <a:pt x="1016" y="433"/>
                  </a:cubicBezTo>
                  <a:cubicBezTo>
                    <a:pt x="1011" y="412"/>
                    <a:pt x="1011" y="405"/>
                    <a:pt x="1014" y="405"/>
                  </a:cubicBezTo>
                  <a:lnTo>
                    <a:pt x="1014" y="405"/>
                  </a:lnTo>
                  <a:cubicBezTo>
                    <a:pt x="1020" y="405"/>
                    <a:pt x="1036" y="429"/>
                    <a:pt x="1047" y="429"/>
                  </a:cubicBezTo>
                  <a:cubicBezTo>
                    <a:pt x="1053" y="429"/>
                    <a:pt x="1058" y="424"/>
                    <a:pt x="1060" y="406"/>
                  </a:cubicBezTo>
                  <a:cubicBezTo>
                    <a:pt x="1060" y="424"/>
                    <a:pt x="1077" y="442"/>
                    <a:pt x="1060" y="459"/>
                  </a:cubicBezTo>
                  <a:cubicBezTo>
                    <a:pt x="1070" y="453"/>
                    <a:pt x="1079" y="452"/>
                    <a:pt x="1087" y="452"/>
                  </a:cubicBezTo>
                  <a:cubicBezTo>
                    <a:pt x="1102" y="452"/>
                    <a:pt x="1115" y="458"/>
                    <a:pt x="1127" y="458"/>
                  </a:cubicBezTo>
                  <a:cubicBezTo>
                    <a:pt x="1137" y="458"/>
                    <a:pt x="1147" y="453"/>
                    <a:pt x="1157" y="433"/>
                  </a:cubicBezTo>
                  <a:lnTo>
                    <a:pt x="1157" y="433"/>
                  </a:lnTo>
                  <a:cubicBezTo>
                    <a:pt x="1166" y="451"/>
                    <a:pt x="1148" y="459"/>
                    <a:pt x="1148" y="477"/>
                  </a:cubicBezTo>
                  <a:cubicBezTo>
                    <a:pt x="1154" y="471"/>
                    <a:pt x="1161" y="465"/>
                    <a:pt x="1167" y="465"/>
                  </a:cubicBezTo>
                  <a:cubicBezTo>
                    <a:pt x="1169" y="465"/>
                    <a:pt x="1172" y="466"/>
                    <a:pt x="1175" y="468"/>
                  </a:cubicBezTo>
                  <a:cubicBezTo>
                    <a:pt x="1175" y="477"/>
                    <a:pt x="1166" y="486"/>
                    <a:pt x="1157" y="495"/>
                  </a:cubicBezTo>
                  <a:cubicBezTo>
                    <a:pt x="1201" y="495"/>
                    <a:pt x="1210" y="433"/>
                    <a:pt x="1210" y="371"/>
                  </a:cubicBezTo>
                  <a:cubicBezTo>
                    <a:pt x="1221" y="383"/>
                    <a:pt x="1230" y="389"/>
                    <a:pt x="1237" y="389"/>
                  </a:cubicBezTo>
                  <a:cubicBezTo>
                    <a:pt x="1246" y="389"/>
                    <a:pt x="1253" y="378"/>
                    <a:pt x="1263" y="354"/>
                  </a:cubicBezTo>
                  <a:lnTo>
                    <a:pt x="1263" y="354"/>
                  </a:lnTo>
                  <a:cubicBezTo>
                    <a:pt x="1272" y="371"/>
                    <a:pt x="1280" y="398"/>
                    <a:pt x="1254" y="398"/>
                  </a:cubicBezTo>
                  <a:cubicBezTo>
                    <a:pt x="1263" y="402"/>
                    <a:pt x="1290" y="412"/>
                    <a:pt x="1314" y="412"/>
                  </a:cubicBezTo>
                  <a:cubicBezTo>
                    <a:pt x="1334" y="412"/>
                    <a:pt x="1351" y="405"/>
                    <a:pt x="1351" y="380"/>
                  </a:cubicBezTo>
                  <a:cubicBezTo>
                    <a:pt x="1355" y="387"/>
                    <a:pt x="1360" y="390"/>
                    <a:pt x="1365" y="390"/>
                  </a:cubicBezTo>
                  <a:cubicBezTo>
                    <a:pt x="1372" y="390"/>
                    <a:pt x="1378" y="385"/>
                    <a:pt x="1378" y="380"/>
                  </a:cubicBezTo>
                  <a:cubicBezTo>
                    <a:pt x="1401" y="380"/>
                    <a:pt x="1409" y="384"/>
                    <a:pt x="1422" y="384"/>
                  </a:cubicBezTo>
                  <a:cubicBezTo>
                    <a:pt x="1429" y="384"/>
                    <a:pt x="1436" y="383"/>
                    <a:pt x="1448" y="380"/>
                  </a:cubicBezTo>
                  <a:lnTo>
                    <a:pt x="1439" y="371"/>
                  </a:lnTo>
                  <a:cubicBezTo>
                    <a:pt x="1446" y="350"/>
                    <a:pt x="1452" y="345"/>
                    <a:pt x="1458" y="345"/>
                  </a:cubicBezTo>
                  <a:cubicBezTo>
                    <a:pt x="1466" y="345"/>
                    <a:pt x="1476" y="355"/>
                    <a:pt x="1492" y="355"/>
                  </a:cubicBezTo>
                  <a:cubicBezTo>
                    <a:pt x="1495" y="355"/>
                    <a:pt x="1498" y="354"/>
                    <a:pt x="1501" y="354"/>
                  </a:cubicBezTo>
                  <a:lnTo>
                    <a:pt x="1501" y="354"/>
                  </a:lnTo>
                  <a:lnTo>
                    <a:pt x="1492" y="362"/>
                  </a:lnTo>
                  <a:cubicBezTo>
                    <a:pt x="1513" y="375"/>
                    <a:pt x="1525" y="379"/>
                    <a:pt x="1533" y="379"/>
                  </a:cubicBezTo>
                  <a:cubicBezTo>
                    <a:pt x="1543" y="379"/>
                    <a:pt x="1546" y="372"/>
                    <a:pt x="1555" y="372"/>
                  </a:cubicBezTo>
                  <a:cubicBezTo>
                    <a:pt x="1561" y="372"/>
                    <a:pt x="1571" y="376"/>
                    <a:pt x="1590" y="389"/>
                  </a:cubicBezTo>
                  <a:lnTo>
                    <a:pt x="1581" y="354"/>
                  </a:lnTo>
                  <a:cubicBezTo>
                    <a:pt x="1583" y="334"/>
                    <a:pt x="1588" y="326"/>
                    <a:pt x="1595" y="326"/>
                  </a:cubicBezTo>
                  <a:cubicBezTo>
                    <a:pt x="1612" y="326"/>
                    <a:pt x="1642" y="375"/>
                    <a:pt x="1667" y="375"/>
                  </a:cubicBezTo>
                  <a:cubicBezTo>
                    <a:pt x="1671" y="375"/>
                    <a:pt x="1674" y="374"/>
                    <a:pt x="1678" y="371"/>
                  </a:cubicBezTo>
                  <a:lnTo>
                    <a:pt x="1660" y="345"/>
                  </a:lnTo>
                  <a:cubicBezTo>
                    <a:pt x="1663" y="342"/>
                    <a:pt x="1665" y="341"/>
                    <a:pt x="1668" y="341"/>
                  </a:cubicBezTo>
                  <a:cubicBezTo>
                    <a:pt x="1693" y="341"/>
                    <a:pt x="1724" y="451"/>
                    <a:pt x="1740" y="459"/>
                  </a:cubicBezTo>
                  <a:cubicBezTo>
                    <a:pt x="1740" y="468"/>
                    <a:pt x="1731" y="477"/>
                    <a:pt x="1722" y="477"/>
                  </a:cubicBezTo>
                  <a:cubicBezTo>
                    <a:pt x="1732" y="486"/>
                    <a:pt x="1739" y="489"/>
                    <a:pt x="1743" y="489"/>
                  </a:cubicBezTo>
                  <a:cubicBezTo>
                    <a:pt x="1761" y="489"/>
                    <a:pt x="1740" y="431"/>
                    <a:pt x="1775" y="424"/>
                  </a:cubicBezTo>
                  <a:lnTo>
                    <a:pt x="1775" y="424"/>
                  </a:lnTo>
                  <a:cubicBezTo>
                    <a:pt x="1784" y="442"/>
                    <a:pt x="1766" y="486"/>
                    <a:pt x="1793" y="486"/>
                  </a:cubicBezTo>
                  <a:cubicBezTo>
                    <a:pt x="1794" y="489"/>
                    <a:pt x="1795" y="490"/>
                    <a:pt x="1798" y="490"/>
                  </a:cubicBezTo>
                  <a:cubicBezTo>
                    <a:pt x="1811" y="490"/>
                    <a:pt x="1845" y="444"/>
                    <a:pt x="1874" y="444"/>
                  </a:cubicBezTo>
                  <a:cubicBezTo>
                    <a:pt x="1883" y="444"/>
                    <a:pt x="1891" y="449"/>
                    <a:pt x="1899" y="459"/>
                  </a:cubicBezTo>
                  <a:cubicBezTo>
                    <a:pt x="1890" y="433"/>
                    <a:pt x="1890" y="415"/>
                    <a:pt x="1907" y="406"/>
                  </a:cubicBezTo>
                  <a:cubicBezTo>
                    <a:pt x="1909" y="406"/>
                    <a:pt x="1910" y="406"/>
                    <a:pt x="1912" y="406"/>
                  </a:cubicBezTo>
                  <a:cubicBezTo>
                    <a:pt x="1931" y="406"/>
                    <a:pt x="1956" y="439"/>
                    <a:pt x="1978" y="439"/>
                  </a:cubicBezTo>
                  <a:cubicBezTo>
                    <a:pt x="1988" y="439"/>
                    <a:pt x="1997" y="433"/>
                    <a:pt x="2005" y="415"/>
                  </a:cubicBezTo>
                  <a:cubicBezTo>
                    <a:pt x="2005" y="424"/>
                    <a:pt x="2005" y="424"/>
                    <a:pt x="2013" y="433"/>
                  </a:cubicBezTo>
                  <a:cubicBezTo>
                    <a:pt x="2031" y="415"/>
                    <a:pt x="2075" y="406"/>
                    <a:pt x="2093" y="371"/>
                  </a:cubicBezTo>
                  <a:cubicBezTo>
                    <a:pt x="2097" y="404"/>
                    <a:pt x="2102" y="414"/>
                    <a:pt x="2109" y="414"/>
                  </a:cubicBezTo>
                  <a:cubicBezTo>
                    <a:pt x="2116" y="414"/>
                    <a:pt x="2124" y="406"/>
                    <a:pt x="2137" y="398"/>
                  </a:cubicBezTo>
                  <a:cubicBezTo>
                    <a:pt x="2145" y="394"/>
                    <a:pt x="2157" y="388"/>
                    <a:pt x="2164" y="388"/>
                  </a:cubicBezTo>
                  <a:cubicBezTo>
                    <a:pt x="2172" y="388"/>
                    <a:pt x="2174" y="396"/>
                    <a:pt x="2155" y="424"/>
                  </a:cubicBezTo>
                  <a:lnTo>
                    <a:pt x="2199" y="415"/>
                  </a:lnTo>
                  <a:lnTo>
                    <a:pt x="2190" y="433"/>
                  </a:lnTo>
                  <a:cubicBezTo>
                    <a:pt x="2199" y="433"/>
                    <a:pt x="2225" y="406"/>
                    <a:pt x="2269" y="380"/>
                  </a:cubicBezTo>
                  <a:lnTo>
                    <a:pt x="2269" y="380"/>
                  </a:lnTo>
                  <a:cubicBezTo>
                    <a:pt x="2261" y="389"/>
                    <a:pt x="2252" y="398"/>
                    <a:pt x="2243" y="406"/>
                  </a:cubicBezTo>
                  <a:cubicBezTo>
                    <a:pt x="2249" y="416"/>
                    <a:pt x="2252" y="421"/>
                    <a:pt x="2259" y="421"/>
                  </a:cubicBezTo>
                  <a:cubicBezTo>
                    <a:pt x="2270" y="421"/>
                    <a:pt x="2293" y="405"/>
                    <a:pt x="2367" y="371"/>
                  </a:cubicBezTo>
                  <a:lnTo>
                    <a:pt x="2367" y="371"/>
                  </a:lnTo>
                  <a:lnTo>
                    <a:pt x="2314" y="406"/>
                  </a:lnTo>
                  <a:cubicBezTo>
                    <a:pt x="2320" y="403"/>
                    <a:pt x="2325" y="402"/>
                    <a:pt x="2327" y="402"/>
                  </a:cubicBezTo>
                  <a:cubicBezTo>
                    <a:pt x="2337" y="402"/>
                    <a:pt x="2317" y="426"/>
                    <a:pt x="2331" y="433"/>
                  </a:cubicBezTo>
                  <a:cubicBezTo>
                    <a:pt x="2322" y="442"/>
                    <a:pt x="2322" y="442"/>
                    <a:pt x="2340" y="442"/>
                  </a:cubicBezTo>
                  <a:cubicBezTo>
                    <a:pt x="2331" y="442"/>
                    <a:pt x="2322" y="451"/>
                    <a:pt x="2314" y="451"/>
                  </a:cubicBezTo>
                  <a:cubicBezTo>
                    <a:pt x="2340" y="451"/>
                    <a:pt x="2287" y="486"/>
                    <a:pt x="2261" y="504"/>
                  </a:cubicBezTo>
                  <a:cubicBezTo>
                    <a:pt x="2244" y="515"/>
                    <a:pt x="2235" y="522"/>
                    <a:pt x="2250" y="522"/>
                  </a:cubicBezTo>
                  <a:cubicBezTo>
                    <a:pt x="2260" y="522"/>
                    <a:pt x="2280" y="519"/>
                    <a:pt x="2314" y="512"/>
                  </a:cubicBezTo>
                  <a:cubicBezTo>
                    <a:pt x="2322" y="521"/>
                    <a:pt x="2331" y="530"/>
                    <a:pt x="2340" y="530"/>
                  </a:cubicBezTo>
                  <a:cubicBezTo>
                    <a:pt x="2358" y="512"/>
                    <a:pt x="2375" y="512"/>
                    <a:pt x="2393" y="512"/>
                  </a:cubicBezTo>
                  <a:cubicBezTo>
                    <a:pt x="2402" y="512"/>
                    <a:pt x="2411" y="515"/>
                    <a:pt x="2420" y="515"/>
                  </a:cubicBezTo>
                  <a:cubicBezTo>
                    <a:pt x="2428" y="515"/>
                    <a:pt x="2437" y="512"/>
                    <a:pt x="2446" y="504"/>
                  </a:cubicBezTo>
                  <a:lnTo>
                    <a:pt x="2446" y="504"/>
                  </a:lnTo>
                  <a:cubicBezTo>
                    <a:pt x="2446" y="518"/>
                    <a:pt x="2400" y="544"/>
                    <a:pt x="2382" y="544"/>
                  </a:cubicBezTo>
                  <a:cubicBezTo>
                    <a:pt x="2378" y="544"/>
                    <a:pt x="2375" y="542"/>
                    <a:pt x="2375" y="539"/>
                  </a:cubicBezTo>
                  <a:lnTo>
                    <a:pt x="2384" y="530"/>
                  </a:lnTo>
                  <a:lnTo>
                    <a:pt x="2384" y="530"/>
                  </a:lnTo>
                  <a:cubicBezTo>
                    <a:pt x="2312" y="538"/>
                    <a:pt x="2327" y="575"/>
                    <a:pt x="2291" y="575"/>
                  </a:cubicBezTo>
                  <a:cubicBezTo>
                    <a:pt x="2287" y="575"/>
                    <a:pt x="2283" y="575"/>
                    <a:pt x="2278" y="574"/>
                  </a:cubicBezTo>
                  <a:cubicBezTo>
                    <a:pt x="2269" y="592"/>
                    <a:pt x="2261" y="610"/>
                    <a:pt x="2243" y="618"/>
                  </a:cubicBezTo>
                  <a:cubicBezTo>
                    <a:pt x="2243" y="627"/>
                    <a:pt x="2234" y="627"/>
                    <a:pt x="2234" y="636"/>
                  </a:cubicBezTo>
                  <a:cubicBezTo>
                    <a:pt x="2225" y="636"/>
                    <a:pt x="2225" y="645"/>
                    <a:pt x="2225" y="645"/>
                  </a:cubicBezTo>
                  <a:lnTo>
                    <a:pt x="2208" y="663"/>
                  </a:lnTo>
                  <a:cubicBezTo>
                    <a:pt x="2172" y="707"/>
                    <a:pt x="2137" y="751"/>
                    <a:pt x="2110" y="795"/>
                  </a:cubicBezTo>
                  <a:lnTo>
                    <a:pt x="2163" y="813"/>
                  </a:lnTo>
                  <a:lnTo>
                    <a:pt x="2137" y="839"/>
                  </a:lnTo>
                  <a:cubicBezTo>
                    <a:pt x="2128" y="839"/>
                    <a:pt x="2093" y="830"/>
                    <a:pt x="2110" y="813"/>
                  </a:cubicBezTo>
                  <a:cubicBezTo>
                    <a:pt x="2108" y="812"/>
                    <a:pt x="2105" y="812"/>
                    <a:pt x="2104" y="812"/>
                  </a:cubicBezTo>
                  <a:cubicBezTo>
                    <a:pt x="2080" y="812"/>
                    <a:pt x="2111" y="857"/>
                    <a:pt x="2119" y="866"/>
                  </a:cubicBezTo>
                  <a:cubicBezTo>
                    <a:pt x="2112" y="872"/>
                    <a:pt x="2106" y="874"/>
                    <a:pt x="2100" y="874"/>
                  </a:cubicBezTo>
                  <a:cubicBezTo>
                    <a:pt x="2078" y="874"/>
                    <a:pt x="2074" y="828"/>
                    <a:pt x="2069" y="828"/>
                  </a:cubicBezTo>
                  <a:cubicBezTo>
                    <a:pt x="2068" y="828"/>
                    <a:pt x="2067" y="829"/>
                    <a:pt x="2066" y="830"/>
                  </a:cubicBezTo>
                  <a:lnTo>
                    <a:pt x="2057" y="848"/>
                  </a:lnTo>
                  <a:lnTo>
                    <a:pt x="2066" y="848"/>
                  </a:lnTo>
                  <a:cubicBezTo>
                    <a:pt x="2075" y="874"/>
                    <a:pt x="2093" y="892"/>
                    <a:pt x="2075" y="919"/>
                  </a:cubicBezTo>
                  <a:cubicBezTo>
                    <a:pt x="2072" y="920"/>
                    <a:pt x="2068" y="921"/>
                    <a:pt x="2066" y="921"/>
                  </a:cubicBezTo>
                  <a:cubicBezTo>
                    <a:pt x="2054" y="921"/>
                    <a:pt x="2047" y="910"/>
                    <a:pt x="2040" y="910"/>
                  </a:cubicBezTo>
                  <a:cubicBezTo>
                    <a:pt x="2040" y="910"/>
                    <a:pt x="2031" y="910"/>
                    <a:pt x="2031" y="919"/>
                  </a:cubicBezTo>
                  <a:lnTo>
                    <a:pt x="2005" y="963"/>
                  </a:lnTo>
                  <a:lnTo>
                    <a:pt x="2049" y="963"/>
                  </a:lnTo>
                  <a:cubicBezTo>
                    <a:pt x="2057" y="995"/>
                    <a:pt x="2028" y="1005"/>
                    <a:pt x="2064" y="1007"/>
                  </a:cubicBezTo>
                  <a:lnTo>
                    <a:pt x="2064" y="1007"/>
                  </a:lnTo>
                  <a:cubicBezTo>
                    <a:pt x="1993" y="1012"/>
                    <a:pt x="1968" y="1148"/>
                    <a:pt x="1943" y="1148"/>
                  </a:cubicBezTo>
                  <a:cubicBezTo>
                    <a:pt x="1952" y="1192"/>
                    <a:pt x="1934" y="1219"/>
                    <a:pt x="1916" y="1245"/>
                  </a:cubicBezTo>
                  <a:cubicBezTo>
                    <a:pt x="1925" y="1245"/>
                    <a:pt x="1969" y="1263"/>
                    <a:pt x="1952" y="1289"/>
                  </a:cubicBezTo>
                  <a:cubicBezTo>
                    <a:pt x="1930" y="1273"/>
                    <a:pt x="1916" y="1267"/>
                    <a:pt x="1905" y="1267"/>
                  </a:cubicBezTo>
                  <a:cubicBezTo>
                    <a:pt x="1878" y="1267"/>
                    <a:pt x="1871" y="1301"/>
                    <a:pt x="1830" y="1301"/>
                  </a:cubicBezTo>
                  <a:cubicBezTo>
                    <a:pt x="1827" y="1301"/>
                    <a:pt x="1825" y="1301"/>
                    <a:pt x="1822" y="1300"/>
                  </a:cubicBezTo>
                  <a:lnTo>
                    <a:pt x="1822" y="1300"/>
                  </a:lnTo>
                  <a:cubicBezTo>
                    <a:pt x="1848" y="1312"/>
                    <a:pt x="1782" y="1379"/>
                    <a:pt x="1854" y="1387"/>
                  </a:cubicBezTo>
                  <a:cubicBezTo>
                    <a:pt x="1851" y="1390"/>
                    <a:pt x="1847" y="1392"/>
                    <a:pt x="1844" y="1392"/>
                  </a:cubicBezTo>
                  <a:cubicBezTo>
                    <a:pt x="1829" y="1392"/>
                    <a:pt x="1814" y="1369"/>
                    <a:pt x="1793" y="1369"/>
                  </a:cubicBezTo>
                  <a:cubicBezTo>
                    <a:pt x="1793" y="1440"/>
                    <a:pt x="1704" y="1475"/>
                    <a:pt x="1678" y="1546"/>
                  </a:cubicBezTo>
                  <a:cubicBezTo>
                    <a:pt x="1687" y="1554"/>
                    <a:pt x="1713" y="1554"/>
                    <a:pt x="1722" y="1572"/>
                  </a:cubicBezTo>
                  <a:lnTo>
                    <a:pt x="1642" y="1572"/>
                  </a:lnTo>
                  <a:cubicBezTo>
                    <a:pt x="1642" y="1590"/>
                    <a:pt x="1704" y="1625"/>
                    <a:pt x="1651" y="1625"/>
                  </a:cubicBezTo>
                  <a:cubicBezTo>
                    <a:pt x="1660" y="1625"/>
                    <a:pt x="1678" y="1634"/>
                    <a:pt x="1678" y="1643"/>
                  </a:cubicBezTo>
                  <a:cubicBezTo>
                    <a:pt x="1545" y="1740"/>
                    <a:pt x="1572" y="1925"/>
                    <a:pt x="1395" y="1996"/>
                  </a:cubicBezTo>
                  <a:cubicBezTo>
                    <a:pt x="1422" y="1996"/>
                    <a:pt x="1422" y="2005"/>
                    <a:pt x="1413" y="2022"/>
                  </a:cubicBezTo>
                  <a:cubicBezTo>
                    <a:pt x="1414" y="2021"/>
                    <a:pt x="1416" y="2021"/>
                    <a:pt x="1417" y="2021"/>
                  </a:cubicBezTo>
                  <a:cubicBezTo>
                    <a:pt x="1427" y="2021"/>
                    <a:pt x="1442" y="2040"/>
                    <a:pt x="1457" y="2040"/>
                  </a:cubicBezTo>
                  <a:lnTo>
                    <a:pt x="1386" y="2075"/>
                  </a:lnTo>
                  <a:cubicBezTo>
                    <a:pt x="1422" y="2111"/>
                    <a:pt x="1351" y="2137"/>
                    <a:pt x="1395" y="2164"/>
                  </a:cubicBezTo>
                  <a:lnTo>
                    <a:pt x="1395" y="2146"/>
                  </a:lnTo>
                  <a:cubicBezTo>
                    <a:pt x="1431" y="2190"/>
                    <a:pt x="1519" y="2172"/>
                    <a:pt x="1581" y="2208"/>
                  </a:cubicBezTo>
                  <a:cubicBezTo>
                    <a:pt x="1537" y="2155"/>
                    <a:pt x="1695" y="2190"/>
                    <a:pt x="1642" y="2102"/>
                  </a:cubicBezTo>
                  <a:cubicBezTo>
                    <a:pt x="1660" y="2102"/>
                    <a:pt x="1660" y="2119"/>
                    <a:pt x="1678" y="2128"/>
                  </a:cubicBezTo>
                  <a:cubicBezTo>
                    <a:pt x="1660" y="2102"/>
                    <a:pt x="1660" y="2084"/>
                    <a:pt x="1687" y="2066"/>
                  </a:cubicBezTo>
                  <a:lnTo>
                    <a:pt x="1687" y="2075"/>
                  </a:lnTo>
                  <a:cubicBezTo>
                    <a:pt x="1722" y="2005"/>
                    <a:pt x="1766" y="1987"/>
                    <a:pt x="1828" y="1925"/>
                  </a:cubicBezTo>
                  <a:lnTo>
                    <a:pt x="1793" y="1916"/>
                  </a:lnTo>
                  <a:cubicBezTo>
                    <a:pt x="1801" y="1899"/>
                    <a:pt x="1819" y="1899"/>
                    <a:pt x="1828" y="1899"/>
                  </a:cubicBezTo>
                  <a:cubicBezTo>
                    <a:pt x="1820" y="1889"/>
                    <a:pt x="1815" y="1886"/>
                    <a:pt x="1811" y="1886"/>
                  </a:cubicBezTo>
                  <a:cubicBezTo>
                    <a:pt x="1798" y="1886"/>
                    <a:pt x="1794" y="1911"/>
                    <a:pt x="1779" y="1911"/>
                  </a:cubicBezTo>
                  <a:cubicBezTo>
                    <a:pt x="1774" y="1911"/>
                    <a:pt x="1767" y="1908"/>
                    <a:pt x="1757" y="1899"/>
                  </a:cubicBezTo>
                  <a:lnTo>
                    <a:pt x="1757" y="1899"/>
                  </a:lnTo>
                  <a:cubicBezTo>
                    <a:pt x="1760" y="1899"/>
                    <a:pt x="1762" y="1899"/>
                    <a:pt x="1764" y="1899"/>
                  </a:cubicBezTo>
                  <a:cubicBezTo>
                    <a:pt x="1821" y="1899"/>
                    <a:pt x="1822"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6" y="1747"/>
                    <a:pt x="1933" y="1752"/>
                    <a:pt x="1943" y="1757"/>
                  </a:cubicBezTo>
                  <a:cubicBezTo>
                    <a:pt x="1934" y="1757"/>
                    <a:pt x="1934" y="1766"/>
                    <a:pt x="1934" y="1775"/>
                  </a:cubicBezTo>
                  <a:cubicBezTo>
                    <a:pt x="1967" y="1767"/>
                    <a:pt x="1961" y="1718"/>
                    <a:pt x="1976" y="1706"/>
                  </a:cubicBezTo>
                  <a:lnTo>
                    <a:pt x="1976" y="1706"/>
                  </a:lnTo>
                  <a:lnTo>
                    <a:pt x="1952" y="1722"/>
                  </a:lnTo>
                  <a:cubicBezTo>
                    <a:pt x="1969" y="1643"/>
                    <a:pt x="2040" y="1581"/>
                    <a:pt x="2040" y="1493"/>
                  </a:cubicBezTo>
                  <a:lnTo>
                    <a:pt x="2022" y="1484"/>
                  </a:lnTo>
                  <a:cubicBezTo>
                    <a:pt x="2022" y="1422"/>
                    <a:pt x="2066" y="1457"/>
                    <a:pt x="2084" y="1395"/>
                  </a:cubicBezTo>
                  <a:cubicBezTo>
                    <a:pt x="2075" y="1378"/>
                    <a:pt x="2075" y="1360"/>
                    <a:pt x="2093" y="1342"/>
                  </a:cubicBezTo>
                  <a:cubicBezTo>
                    <a:pt x="2097" y="1356"/>
                    <a:pt x="2108" y="1356"/>
                    <a:pt x="2119" y="1356"/>
                  </a:cubicBezTo>
                  <a:cubicBezTo>
                    <a:pt x="2130" y="1356"/>
                    <a:pt x="2141" y="1356"/>
                    <a:pt x="2146" y="1369"/>
                  </a:cubicBezTo>
                  <a:cubicBezTo>
                    <a:pt x="2146" y="1298"/>
                    <a:pt x="2137" y="1325"/>
                    <a:pt x="2102" y="1263"/>
                  </a:cubicBezTo>
                  <a:lnTo>
                    <a:pt x="2137" y="1263"/>
                  </a:lnTo>
                  <a:cubicBezTo>
                    <a:pt x="2119" y="1245"/>
                    <a:pt x="2110" y="1236"/>
                    <a:pt x="2119" y="1201"/>
                  </a:cubicBezTo>
                  <a:lnTo>
                    <a:pt x="2119" y="1201"/>
                  </a:lnTo>
                  <a:cubicBezTo>
                    <a:pt x="2128" y="1236"/>
                    <a:pt x="2163" y="1210"/>
                    <a:pt x="2181" y="1245"/>
                  </a:cubicBezTo>
                  <a:cubicBezTo>
                    <a:pt x="2253" y="1221"/>
                    <a:pt x="2187" y="1146"/>
                    <a:pt x="2247" y="1146"/>
                  </a:cubicBezTo>
                  <a:cubicBezTo>
                    <a:pt x="2253" y="1146"/>
                    <a:pt x="2261" y="1147"/>
                    <a:pt x="2269" y="1148"/>
                  </a:cubicBezTo>
                  <a:cubicBezTo>
                    <a:pt x="2255" y="1132"/>
                    <a:pt x="2244" y="1126"/>
                    <a:pt x="2234" y="1126"/>
                  </a:cubicBezTo>
                  <a:cubicBezTo>
                    <a:pt x="2212" y="1126"/>
                    <a:pt x="2201" y="1159"/>
                    <a:pt x="2199" y="1159"/>
                  </a:cubicBezTo>
                  <a:cubicBezTo>
                    <a:pt x="2199" y="1159"/>
                    <a:pt x="2199" y="1159"/>
                    <a:pt x="2199" y="1157"/>
                  </a:cubicBezTo>
                  <a:cubicBezTo>
                    <a:pt x="2163" y="1157"/>
                    <a:pt x="2155" y="1104"/>
                    <a:pt x="2172" y="1095"/>
                  </a:cubicBezTo>
                  <a:cubicBezTo>
                    <a:pt x="2177" y="1091"/>
                    <a:pt x="2186" y="1090"/>
                    <a:pt x="2197" y="1090"/>
                  </a:cubicBezTo>
                  <a:cubicBezTo>
                    <a:pt x="2208" y="1090"/>
                    <a:pt x="2221" y="1091"/>
                    <a:pt x="2235" y="1091"/>
                  </a:cubicBezTo>
                  <a:cubicBezTo>
                    <a:pt x="2260" y="1091"/>
                    <a:pt x="2286" y="1087"/>
                    <a:pt x="2301" y="1066"/>
                  </a:cubicBezTo>
                  <a:lnTo>
                    <a:pt x="2301" y="1066"/>
                  </a:lnTo>
                  <a:cubicBezTo>
                    <a:pt x="2301" y="1070"/>
                    <a:pt x="2305" y="1072"/>
                    <a:pt x="2305" y="1078"/>
                  </a:cubicBezTo>
                  <a:cubicBezTo>
                    <a:pt x="2331" y="1069"/>
                    <a:pt x="2296" y="1025"/>
                    <a:pt x="2340" y="1025"/>
                  </a:cubicBezTo>
                  <a:cubicBezTo>
                    <a:pt x="2305" y="989"/>
                    <a:pt x="2358" y="998"/>
                    <a:pt x="2305" y="963"/>
                  </a:cubicBezTo>
                  <a:lnTo>
                    <a:pt x="2296" y="1016"/>
                  </a:lnTo>
                  <a:cubicBezTo>
                    <a:pt x="2296" y="980"/>
                    <a:pt x="2252" y="927"/>
                    <a:pt x="2305" y="901"/>
                  </a:cubicBezTo>
                  <a:cubicBezTo>
                    <a:pt x="2314" y="910"/>
                    <a:pt x="2314" y="927"/>
                    <a:pt x="2322" y="945"/>
                  </a:cubicBezTo>
                  <a:cubicBezTo>
                    <a:pt x="2340" y="936"/>
                    <a:pt x="2322" y="919"/>
                    <a:pt x="2340" y="910"/>
                  </a:cubicBezTo>
                  <a:lnTo>
                    <a:pt x="2340" y="910"/>
                  </a:lnTo>
                  <a:cubicBezTo>
                    <a:pt x="2393" y="945"/>
                    <a:pt x="2322" y="972"/>
                    <a:pt x="2349" y="1016"/>
                  </a:cubicBezTo>
                  <a:cubicBezTo>
                    <a:pt x="2369" y="1016"/>
                    <a:pt x="2353" y="975"/>
                    <a:pt x="2364" y="975"/>
                  </a:cubicBezTo>
                  <a:lnTo>
                    <a:pt x="2364" y="975"/>
                  </a:lnTo>
                  <a:cubicBezTo>
                    <a:pt x="2368" y="975"/>
                    <a:pt x="2374" y="979"/>
                    <a:pt x="2384" y="989"/>
                  </a:cubicBezTo>
                  <a:cubicBezTo>
                    <a:pt x="2331" y="936"/>
                    <a:pt x="2420" y="954"/>
                    <a:pt x="2384" y="892"/>
                  </a:cubicBezTo>
                  <a:lnTo>
                    <a:pt x="2384" y="892"/>
                  </a:lnTo>
                  <a:lnTo>
                    <a:pt x="2420" y="910"/>
                  </a:lnTo>
                  <a:cubicBezTo>
                    <a:pt x="2420" y="901"/>
                    <a:pt x="2411" y="883"/>
                    <a:pt x="2411" y="874"/>
                  </a:cubicBezTo>
                  <a:lnTo>
                    <a:pt x="2411" y="874"/>
                  </a:lnTo>
                  <a:lnTo>
                    <a:pt x="2446" y="910"/>
                  </a:lnTo>
                  <a:cubicBezTo>
                    <a:pt x="2428" y="866"/>
                    <a:pt x="2499" y="883"/>
                    <a:pt x="2499" y="848"/>
                  </a:cubicBezTo>
                  <a:lnTo>
                    <a:pt x="2499" y="848"/>
                  </a:lnTo>
                  <a:cubicBezTo>
                    <a:pt x="2488" y="864"/>
                    <a:pt x="2480" y="870"/>
                    <a:pt x="2472" y="870"/>
                  </a:cubicBezTo>
                  <a:cubicBezTo>
                    <a:pt x="2457" y="870"/>
                    <a:pt x="2446" y="847"/>
                    <a:pt x="2426" y="847"/>
                  </a:cubicBezTo>
                  <a:cubicBezTo>
                    <a:pt x="2424" y="847"/>
                    <a:pt x="2422" y="847"/>
                    <a:pt x="2420" y="848"/>
                  </a:cubicBezTo>
                  <a:cubicBezTo>
                    <a:pt x="2420" y="817"/>
                    <a:pt x="2428" y="808"/>
                    <a:pt x="2445" y="808"/>
                  </a:cubicBezTo>
                  <a:cubicBezTo>
                    <a:pt x="2452" y="808"/>
                    <a:pt x="2462" y="810"/>
                    <a:pt x="2472" y="813"/>
                  </a:cubicBezTo>
                  <a:cubicBezTo>
                    <a:pt x="2481" y="813"/>
                    <a:pt x="2499" y="813"/>
                    <a:pt x="2517" y="804"/>
                  </a:cubicBezTo>
                  <a:cubicBezTo>
                    <a:pt x="2533" y="796"/>
                    <a:pt x="2541" y="781"/>
                    <a:pt x="2556" y="758"/>
                  </a:cubicBezTo>
                  <a:lnTo>
                    <a:pt x="2556" y="758"/>
                  </a:lnTo>
                  <a:cubicBezTo>
                    <a:pt x="2547" y="770"/>
                    <a:pt x="2529" y="784"/>
                    <a:pt x="2518" y="784"/>
                  </a:cubicBezTo>
                  <a:cubicBezTo>
                    <a:pt x="2512" y="784"/>
                    <a:pt x="2508" y="779"/>
                    <a:pt x="2508" y="769"/>
                  </a:cubicBezTo>
                  <a:cubicBezTo>
                    <a:pt x="2525" y="751"/>
                    <a:pt x="2552" y="724"/>
                    <a:pt x="2578" y="716"/>
                  </a:cubicBezTo>
                  <a:cubicBezTo>
                    <a:pt x="2595" y="687"/>
                    <a:pt x="2593" y="679"/>
                    <a:pt x="2585" y="679"/>
                  </a:cubicBezTo>
                  <a:cubicBezTo>
                    <a:pt x="2575" y="679"/>
                    <a:pt x="2555" y="690"/>
                    <a:pt x="2543" y="690"/>
                  </a:cubicBezTo>
                  <a:cubicBezTo>
                    <a:pt x="2538" y="690"/>
                    <a:pt x="2534" y="687"/>
                    <a:pt x="2534" y="680"/>
                  </a:cubicBezTo>
                  <a:cubicBezTo>
                    <a:pt x="2596" y="663"/>
                    <a:pt x="2534" y="636"/>
                    <a:pt x="2543" y="610"/>
                  </a:cubicBezTo>
                  <a:lnTo>
                    <a:pt x="2543" y="610"/>
                  </a:lnTo>
                  <a:lnTo>
                    <a:pt x="2578" y="618"/>
                  </a:lnTo>
                  <a:cubicBezTo>
                    <a:pt x="2649" y="530"/>
                    <a:pt x="2508" y="592"/>
                    <a:pt x="2578" y="521"/>
                  </a:cubicBezTo>
                  <a:lnTo>
                    <a:pt x="2578" y="521"/>
                  </a:lnTo>
                  <a:cubicBezTo>
                    <a:pt x="2587" y="530"/>
                    <a:pt x="2605" y="539"/>
                    <a:pt x="2623" y="548"/>
                  </a:cubicBezTo>
                  <a:lnTo>
                    <a:pt x="2623" y="512"/>
                  </a:lnTo>
                  <a:lnTo>
                    <a:pt x="2667" y="512"/>
                  </a:lnTo>
                  <a:cubicBezTo>
                    <a:pt x="2658" y="477"/>
                    <a:pt x="2676" y="459"/>
                    <a:pt x="2720" y="415"/>
                  </a:cubicBezTo>
                  <a:lnTo>
                    <a:pt x="2720" y="415"/>
                  </a:lnTo>
                  <a:cubicBezTo>
                    <a:pt x="2701" y="423"/>
                    <a:pt x="2683" y="427"/>
                    <a:pt x="2669" y="427"/>
                  </a:cubicBezTo>
                  <a:cubicBezTo>
                    <a:pt x="2650" y="427"/>
                    <a:pt x="2639" y="418"/>
                    <a:pt x="2649" y="398"/>
                  </a:cubicBezTo>
                  <a:cubicBezTo>
                    <a:pt x="2693" y="371"/>
                    <a:pt x="2684" y="398"/>
                    <a:pt x="2711" y="354"/>
                  </a:cubicBezTo>
                  <a:cubicBezTo>
                    <a:pt x="2737" y="354"/>
                    <a:pt x="2764" y="354"/>
                    <a:pt x="2711" y="389"/>
                  </a:cubicBezTo>
                  <a:lnTo>
                    <a:pt x="2746" y="389"/>
                  </a:lnTo>
                  <a:cubicBezTo>
                    <a:pt x="2799" y="354"/>
                    <a:pt x="2799" y="318"/>
                    <a:pt x="2808" y="292"/>
                  </a:cubicBezTo>
                  <a:lnTo>
                    <a:pt x="2808" y="292"/>
                  </a:lnTo>
                  <a:cubicBezTo>
                    <a:pt x="2799" y="301"/>
                    <a:pt x="2790" y="309"/>
                    <a:pt x="2782" y="318"/>
                  </a:cubicBezTo>
                  <a:cubicBezTo>
                    <a:pt x="2773" y="301"/>
                    <a:pt x="2764" y="292"/>
                    <a:pt x="2755" y="274"/>
                  </a:cubicBezTo>
                  <a:cubicBezTo>
                    <a:pt x="2782" y="256"/>
                    <a:pt x="2790" y="256"/>
                    <a:pt x="2799" y="256"/>
                  </a:cubicBezTo>
                  <a:cubicBezTo>
                    <a:pt x="2808" y="248"/>
                    <a:pt x="2782" y="248"/>
                    <a:pt x="2790" y="230"/>
                  </a:cubicBezTo>
                  <a:cubicBezTo>
                    <a:pt x="2821" y="218"/>
                    <a:pt x="2856" y="201"/>
                    <a:pt x="2875" y="201"/>
                  </a:cubicBezTo>
                  <a:cubicBezTo>
                    <a:pt x="2883" y="201"/>
                    <a:pt x="2887" y="204"/>
                    <a:pt x="2887" y="212"/>
                  </a:cubicBezTo>
                  <a:cubicBezTo>
                    <a:pt x="2887" y="195"/>
                    <a:pt x="2879" y="177"/>
                    <a:pt x="2879" y="159"/>
                  </a:cubicBezTo>
                  <a:cubicBezTo>
                    <a:pt x="2905" y="142"/>
                    <a:pt x="2958" y="89"/>
                    <a:pt x="2976" y="89"/>
                  </a:cubicBezTo>
                  <a:cubicBezTo>
                    <a:pt x="2993" y="71"/>
                    <a:pt x="2993" y="53"/>
                    <a:pt x="2993" y="44"/>
                  </a:cubicBezTo>
                  <a:lnTo>
                    <a:pt x="2993" y="44"/>
                  </a:lnTo>
                  <a:cubicBezTo>
                    <a:pt x="2936" y="59"/>
                    <a:pt x="2856" y="85"/>
                    <a:pt x="2813" y="85"/>
                  </a:cubicBezTo>
                  <a:cubicBezTo>
                    <a:pt x="2803" y="85"/>
                    <a:pt x="2795" y="83"/>
                    <a:pt x="2790" y="80"/>
                  </a:cubicBezTo>
                  <a:cubicBezTo>
                    <a:pt x="2782" y="80"/>
                    <a:pt x="2764" y="89"/>
                    <a:pt x="2746" y="89"/>
                  </a:cubicBezTo>
                  <a:cubicBezTo>
                    <a:pt x="2717" y="89"/>
                    <a:pt x="2699" y="73"/>
                    <a:pt x="2654" y="73"/>
                  </a:cubicBezTo>
                  <a:cubicBezTo>
                    <a:pt x="2631" y="73"/>
                    <a:pt x="2602" y="77"/>
                    <a:pt x="2561" y="89"/>
                  </a:cubicBezTo>
                  <a:cubicBezTo>
                    <a:pt x="2570" y="71"/>
                    <a:pt x="2570" y="53"/>
                    <a:pt x="2570" y="36"/>
                  </a:cubicBezTo>
                  <a:lnTo>
                    <a:pt x="2570" y="36"/>
                  </a:lnTo>
                  <a:cubicBezTo>
                    <a:pt x="2534" y="44"/>
                    <a:pt x="2534" y="62"/>
                    <a:pt x="2525" y="80"/>
                  </a:cubicBezTo>
                  <a:cubicBezTo>
                    <a:pt x="2525" y="97"/>
                    <a:pt x="2508" y="115"/>
                    <a:pt x="2455" y="124"/>
                  </a:cubicBezTo>
                  <a:cubicBezTo>
                    <a:pt x="2446" y="126"/>
                    <a:pt x="2440" y="127"/>
                    <a:pt x="2436" y="127"/>
                  </a:cubicBezTo>
                  <a:cubicBezTo>
                    <a:pt x="2404" y="127"/>
                    <a:pt x="2470" y="78"/>
                    <a:pt x="2455" y="62"/>
                  </a:cubicBezTo>
                  <a:lnTo>
                    <a:pt x="2455" y="62"/>
                  </a:lnTo>
                  <a:cubicBezTo>
                    <a:pt x="2428" y="80"/>
                    <a:pt x="2393" y="97"/>
                    <a:pt x="2358" y="106"/>
                  </a:cubicBezTo>
                  <a:cubicBezTo>
                    <a:pt x="2344" y="111"/>
                    <a:pt x="2331" y="115"/>
                    <a:pt x="2318" y="115"/>
                  </a:cubicBezTo>
                  <a:cubicBezTo>
                    <a:pt x="2305" y="115"/>
                    <a:pt x="2291" y="111"/>
                    <a:pt x="2278" y="97"/>
                  </a:cubicBezTo>
                  <a:cubicBezTo>
                    <a:pt x="2305" y="97"/>
                    <a:pt x="2322" y="106"/>
                    <a:pt x="2340" y="106"/>
                  </a:cubicBezTo>
                  <a:cubicBezTo>
                    <a:pt x="2331" y="89"/>
                    <a:pt x="2322" y="80"/>
                    <a:pt x="2305" y="71"/>
                  </a:cubicBezTo>
                  <a:cubicBezTo>
                    <a:pt x="2384" y="27"/>
                    <a:pt x="2428" y="44"/>
                    <a:pt x="2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9"/>
            <p:cNvSpPr/>
            <p:nvPr/>
          </p:nvSpPr>
          <p:spPr>
            <a:xfrm>
              <a:off x="540644" y="354961"/>
              <a:ext cx="1355" cy="4158"/>
            </a:xfrm>
            <a:custGeom>
              <a:rect b="b" l="l" r="r" t="t"/>
              <a:pathLst>
                <a:path extrusionOk="0" h="27" w="10">
                  <a:moveTo>
                    <a:pt x="1" y="0"/>
                  </a:moveTo>
                  <a:cubicBezTo>
                    <a:pt x="10" y="9"/>
                    <a:pt x="10" y="18"/>
                    <a:pt x="10" y="27"/>
                  </a:cubicBezTo>
                  <a:cubicBezTo>
                    <a:pt x="10"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9"/>
            <p:cNvSpPr/>
            <p:nvPr/>
          </p:nvSpPr>
          <p:spPr>
            <a:xfrm>
              <a:off x="750086" y="342640"/>
              <a:ext cx="1355" cy="154"/>
            </a:xfrm>
            <a:custGeom>
              <a:rect b="b" l="l" r="r" t="t"/>
              <a:pathLst>
                <a:path extrusionOk="0" h="1" w="10">
                  <a:moveTo>
                    <a:pt x="0" y="1"/>
                  </a:moveTo>
                  <a:lnTo>
                    <a:pt x="0" y="1"/>
                  </a:ln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9"/>
            <p:cNvSpPr/>
            <p:nvPr/>
          </p:nvSpPr>
          <p:spPr>
            <a:xfrm>
              <a:off x="418718" y="424263"/>
              <a:ext cx="2439" cy="4312"/>
            </a:xfrm>
            <a:custGeom>
              <a:rect b="b" l="l" r="r" t="t"/>
              <a:pathLst>
                <a:path extrusionOk="0" h="28" w="18">
                  <a:moveTo>
                    <a:pt x="18" y="1"/>
                  </a:moveTo>
                  <a:lnTo>
                    <a:pt x="18" y="1"/>
                  </a:lnTo>
                  <a:cubicBezTo>
                    <a:pt x="9" y="9"/>
                    <a:pt x="0" y="9"/>
                    <a:pt x="9" y="27"/>
                  </a:cubicBezTo>
                  <a:cubicBezTo>
                    <a:pt x="9" y="18"/>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9"/>
            <p:cNvSpPr/>
            <p:nvPr/>
          </p:nvSpPr>
          <p:spPr>
            <a:xfrm>
              <a:off x="516801" y="509889"/>
              <a:ext cx="3658" cy="4312"/>
            </a:xfrm>
            <a:custGeom>
              <a:rect b="b" l="l" r="r" t="t"/>
              <a:pathLst>
                <a:path extrusionOk="0" h="28" w="27">
                  <a:moveTo>
                    <a:pt x="22" y="15"/>
                  </a:moveTo>
                  <a:lnTo>
                    <a:pt x="27" y="19"/>
                  </a:lnTo>
                  <a:cubicBezTo>
                    <a:pt x="25" y="17"/>
                    <a:pt x="24" y="16"/>
                    <a:pt x="22" y="15"/>
                  </a:cubicBezTo>
                  <a:close/>
                  <a:moveTo>
                    <a:pt x="0" y="1"/>
                  </a:moveTo>
                  <a:lnTo>
                    <a:pt x="0" y="1"/>
                  </a:lnTo>
                  <a:cubicBezTo>
                    <a:pt x="9" y="10"/>
                    <a:pt x="9" y="19"/>
                    <a:pt x="9" y="27"/>
                  </a:cubicBezTo>
                  <a:cubicBezTo>
                    <a:pt x="9" y="21"/>
                    <a:pt x="14" y="15"/>
                    <a:pt x="19" y="15"/>
                  </a:cubicBezTo>
                  <a:cubicBezTo>
                    <a:pt x="20" y="15"/>
                    <a:pt x="21" y="15"/>
                    <a:pt x="22" y="15"/>
                  </a:cubicBezTo>
                  <a:lnTo>
                    <a:pt x="22" y="1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9"/>
            <p:cNvSpPr/>
            <p:nvPr/>
          </p:nvSpPr>
          <p:spPr>
            <a:xfrm>
              <a:off x="508401" y="555475"/>
              <a:ext cx="3793" cy="3542"/>
            </a:xfrm>
            <a:custGeom>
              <a:rect b="b" l="l" r="r" t="t"/>
              <a:pathLst>
                <a:path extrusionOk="0" h="23" w="28">
                  <a:moveTo>
                    <a:pt x="11" y="1"/>
                  </a:moveTo>
                  <a:cubicBezTo>
                    <a:pt x="5" y="1"/>
                    <a:pt x="1" y="5"/>
                    <a:pt x="1" y="14"/>
                  </a:cubicBezTo>
                  <a:cubicBezTo>
                    <a:pt x="1" y="14"/>
                    <a:pt x="1" y="23"/>
                    <a:pt x="9" y="23"/>
                  </a:cubicBezTo>
                  <a:lnTo>
                    <a:pt x="27" y="14"/>
                  </a:lnTo>
                  <a:cubicBezTo>
                    <a:pt x="23" y="5"/>
                    <a:pt x="16"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9"/>
            <p:cNvSpPr/>
            <p:nvPr/>
          </p:nvSpPr>
          <p:spPr>
            <a:xfrm>
              <a:off x="503660" y="524828"/>
              <a:ext cx="9619" cy="5698"/>
            </a:xfrm>
            <a:custGeom>
              <a:rect b="b" l="l" r="r" t="t"/>
              <a:pathLst>
                <a:path extrusionOk="0" h="37" w="71">
                  <a:moveTo>
                    <a:pt x="27" y="1"/>
                  </a:moveTo>
                  <a:cubicBezTo>
                    <a:pt x="0" y="19"/>
                    <a:pt x="18" y="27"/>
                    <a:pt x="36" y="36"/>
                  </a:cubicBezTo>
                  <a:cubicBezTo>
                    <a:pt x="71" y="19"/>
                    <a:pt x="53"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9"/>
            <p:cNvSpPr/>
            <p:nvPr/>
          </p:nvSpPr>
          <p:spPr>
            <a:xfrm>
              <a:off x="508401" y="530372"/>
              <a:ext cx="3793" cy="2772"/>
            </a:xfrm>
            <a:custGeom>
              <a:rect b="b" l="l" r="r" t="t"/>
              <a:pathLst>
                <a:path extrusionOk="0" h="18" w="28">
                  <a:moveTo>
                    <a:pt x="1" y="0"/>
                  </a:moveTo>
                  <a:cubicBezTo>
                    <a:pt x="9" y="9"/>
                    <a:pt x="9" y="9"/>
                    <a:pt x="9" y="18"/>
                  </a:cubicBezTo>
                  <a:cubicBezTo>
                    <a:pt x="27" y="9"/>
                    <a:pt x="9"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9"/>
            <p:cNvSpPr/>
            <p:nvPr/>
          </p:nvSpPr>
          <p:spPr>
            <a:xfrm>
              <a:off x="502982" y="492795"/>
              <a:ext cx="9212" cy="3234"/>
            </a:xfrm>
            <a:custGeom>
              <a:rect b="b" l="l" r="r" t="t"/>
              <a:pathLst>
                <a:path extrusionOk="0" h="21" w="68">
                  <a:moveTo>
                    <a:pt x="20" y="1"/>
                  </a:moveTo>
                  <a:cubicBezTo>
                    <a:pt x="8" y="1"/>
                    <a:pt x="0" y="4"/>
                    <a:pt x="14" y="15"/>
                  </a:cubicBezTo>
                  <a:cubicBezTo>
                    <a:pt x="14" y="19"/>
                    <a:pt x="17" y="21"/>
                    <a:pt x="20" y="21"/>
                  </a:cubicBezTo>
                  <a:cubicBezTo>
                    <a:pt x="28" y="21"/>
                    <a:pt x="40" y="13"/>
                    <a:pt x="42" y="13"/>
                  </a:cubicBezTo>
                  <a:lnTo>
                    <a:pt x="42" y="13"/>
                  </a:lnTo>
                  <a:cubicBezTo>
                    <a:pt x="42" y="13"/>
                    <a:pt x="42" y="13"/>
                    <a:pt x="41" y="15"/>
                  </a:cubicBezTo>
                  <a:cubicBezTo>
                    <a:pt x="67" y="9"/>
                    <a:pt x="39"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9"/>
            <p:cNvSpPr/>
            <p:nvPr/>
          </p:nvSpPr>
          <p:spPr>
            <a:xfrm>
              <a:off x="496480" y="530372"/>
              <a:ext cx="4877" cy="4158"/>
            </a:xfrm>
            <a:custGeom>
              <a:rect b="b" l="l" r="r" t="t"/>
              <a:pathLst>
                <a:path extrusionOk="0" h="27" w="36">
                  <a:moveTo>
                    <a:pt x="36" y="0"/>
                  </a:moveTo>
                  <a:lnTo>
                    <a:pt x="0" y="9"/>
                  </a:lnTo>
                  <a:lnTo>
                    <a:pt x="0" y="27"/>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29"/>
            <p:cNvSpPr/>
            <p:nvPr/>
          </p:nvSpPr>
          <p:spPr>
            <a:xfrm>
              <a:off x="490519" y="514048"/>
              <a:ext cx="3658" cy="4158"/>
            </a:xfrm>
            <a:custGeom>
              <a:rect b="b" l="l" r="r" t="t"/>
              <a:pathLst>
                <a:path extrusionOk="0" h="27" w="27">
                  <a:moveTo>
                    <a:pt x="0" y="0"/>
                  </a:moveTo>
                  <a:lnTo>
                    <a:pt x="9" y="27"/>
                  </a:lnTo>
                  <a:lnTo>
                    <a:pt x="27" y="27"/>
                  </a:lnTo>
                  <a:cubicBezTo>
                    <a:pt x="18" y="18"/>
                    <a:pt x="18"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9"/>
            <p:cNvSpPr/>
            <p:nvPr/>
          </p:nvSpPr>
          <p:spPr>
            <a:xfrm>
              <a:off x="494041" y="518052"/>
              <a:ext cx="2574" cy="2926"/>
            </a:xfrm>
            <a:custGeom>
              <a:rect b="b" l="l" r="r" t="t"/>
              <a:pathLst>
                <a:path extrusionOk="0" h="19" w="19">
                  <a:moveTo>
                    <a:pt x="1" y="1"/>
                  </a:moveTo>
                  <a:cubicBezTo>
                    <a:pt x="1" y="10"/>
                    <a:pt x="9" y="18"/>
                    <a:pt x="18" y="18"/>
                  </a:cubicBezTo>
                  <a:cubicBezTo>
                    <a:pt x="9" y="18"/>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9"/>
            <p:cNvSpPr/>
            <p:nvPr/>
          </p:nvSpPr>
          <p:spPr>
            <a:xfrm>
              <a:off x="492822" y="526214"/>
              <a:ext cx="135" cy="4312"/>
            </a:xfrm>
            <a:custGeom>
              <a:rect b="b" l="l" r="r" t="t"/>
              <a:pathLst>
                <a:path extrusionOk="0" h="28" w="1">
                  <a:moveTo>
                    <a:pt x="1" y="27"/>
                  </a:moveTo>
                  <a:lnTo>
                    <a:pt x="1" y="1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9"/>
            <p:cNvSpPr/>
            <p:nvPr/>
          </p:nvSpPr>
          <p:spPr>
            <a:xfrm>
              <a:off x="466540" y="471850"/>
              <a:ext cx="6096" cy="4620"/>
            </a:xfrm>
            <a:custGeom>
              <a:rect b="b" l="l" r="r" t="t"/>
              <a:pathLst>
                <a:path extrusionOk="0" h="30" w="45">
                  <a:moveTo>
                    <a:pt x="18" y="1"/>
                  </a:moveTo>
                  <a:cubicBezTo>
                    <a:pt x="9" y="9"/>
                    <a:pt x="1" y="18"/>
                    <a:pt x="9" y="27"/>
                  </a:cubicBezTo>
                  <a:cubicBezTo>
                    <a:pt x="18" y="27"/>
                    <a:pt x="25" y="29"/>
                    <a:pt x="30" y="29"/>
                  </a:cubicBezTo>
                  <a:cubicBezTo>
                    <a:pt x="36" y="29"/>
                    <a:pt x="40" y="27"/>
                    <a:pt x="45" y="18"/>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9"/>
            <p:cNvSpPr/>
            <p:nvPr/>
          </p:nvSpPr>
          <p:spPr>
            <a:xfrm>
              <a:off x="463018" y="490947"/>
              <a:ext cx="6096" cy="4158"/>
            </a:xfrm>
            <a:custGeom>
              <a:rect b="b" l="l" r="r" t="t"/>
              <a:pathLst>
                <a:path extrusionOk="0" h="27" w="45">
                  <a:moveTo>
                    <a:pt x="44" y="0"/>
                  </a:moveTo>
                  <a:lnTo>
                    <a:pt x="0" y="27"/>
                  </a:lnTo>
                  <a:lnTo>
                    <a:pt x="27" y="27"/>
                  </a:lnTo>
                  <a:cubicBezTo>
                    <a:pt x="27" y="18"/>
                    <a:pt x="35"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9"/>
            <p:cNvSpPr/>
            <p:nvPr/>
          </p:nvSpPr>
          <p:spPr>
            <a:xfrm>
              <a:off x="453670" y="483555"/>
              <a:ext cx="5825" cy="2926"/>
            </a:xfrm>
            <a:custGeom>
              <a:rect b="b" l="l" r="r" t="t"/>
              <a:pathLst>
                <a:path extrusionOk="0" h="19" w="43">
                  <a:moveTo>
                    <a:pt x="5" y="1"/>
                  </a:moveTo>
                  <a:cubicBezTo>
                    <a:pt x="1" y="1"/>
                    <a:pt x="1" y="4"/>
                    <a:pt x="7" y="13"/>
                  </a:cubicBezTo>
                  <a:cubicBezTo>
                    <a:pt x="17" y="13"/>
                    <a:pt x="27" y="19"/>
                    <a:pt x="34" y="19"/>
                  </a:cubicBezTo>
                  <a:cubicBezTo>
                    <a:pt x="39" y="19"/>
                    <a:pt x="43" y="15"/>
                    <a:pt x="43" y="4"/>
                  </a:cubicBezTo>
                  <a:lnTo>
                    <a:pt x="43" y="4"/>
                  </a:lnTo>
                  <a:cubicBezTo>
                    <a:pt x="40" y="5"/>
                    <a:pt x="37" y="6"/>
                    <a:pt x="33" y="6"/>
                  </a:cubicBezTo>
                  <a:cubicBezTo>
                    <a:pt x="23" y="6"/>
                    <a:pt x="11"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9"/>
            <p:cNvSpPr/>
            <p:nvPr/>
          </p:nvSpPr>
          <p:spPr>
            <a:xfrm>
              <a:off x="435381" y="418873"/>
              <a:ext cx="12193" cy="1540"/>
            </a:xfrm>
            <a:custGeom>
              <a:rect b="b" l="l" r="r" t="t"/>
              <a:pathLst>
                <a:path extrusionOk="0" h="10" w="90">
                  <a:moveTo>
                    <a:pt x="1" y="0"/>
                  </a:moveTo>
                  <a:lnTo>
                    <a:pt x="1" y="9"/>
                  </a:lnTo>
                  <a:lnTo>
                    <a:pt x="89"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29"/>
            <p:cNvSpPr/>
            <p:nvPr/>
          </p:nvSpPr>
          <p:spPr>
            <a:xfrm>
              <a:off x="375908" y="343564"/>
              <a:ext cx="18966" cy="8778"/>
            </a:xfrm>
            <a:custGeom>
              <a:rect b="b" l="l" r="r" t="t"/>
              <a:pathLst>
                <a:path extrusionOk="0" h="57" w="140">
                  <a:moveTo>
                    <a:pt x="28" y="0"/>
                  </a:moveTo>
                  <a:cubicBezTo>
                    <a:pt x="0" y="0"/>
                    <a:pt x="68" y="33"/>
                    <a:pt x="46" y="33"/>
                  </a:cubicBezTo>
                  <a:cubicBezTo>
                    <a:pt x="42" y="33"/>
                    <a:pt x="35" y="32"/>
                    <a:pt x="25" y="30"/>
                  </a:cubicBezTo>
                  <a:lnTo>
                    <a:pt x="25" y="30"/>
                  </a:lnTo>
                  <a:cubicBezTo>
                    <a:pt x="43" y="48"/>
                    <a:pt x="96" y="48"/>
                    <a:pt x="104" y="57"/>
                  </a:cubicBezTo>
                  <a:cubicBezTo>
                    <a:pt x="104" y="39"/>
                    <a:pt x="140" y="48"/>
                    <a:pt x="51" y="4"/>
                  </a:cubicBezTo>
                  <a:cubicBezTo>
                    <a:pt x="40" y="1"/>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29"/>
            <p:cNvSpPr/>
            <p:nvPr/>
          </p:nvSpPr>
          <p:spPr>
            <a:xfrm>
              <a:off x="389997" y="352189"/>
              <a:ext cx="135" cy="2926"/>
            </a:xfrm>
            <a:custGeom>
              <a:rect b="b" l="l" r="r" t="t"/>
              <a:pathLst>
                <a:path extrusionOk="0" h="19" w="1">
                  <a:moveTo>
                    <a:pt x="0" y="1"/>
                  </a:moveTo>
                  <a:cubicBezTo>
                    <a:pt x="0" y="9"/>
                    <a:pt x="0" y="9"/>
                    <a:pt x="0" y="18"/>
                  </a:cubicBez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9"/>
            <p:cNvSpPr/>
            <p:nvPr/>
          </p:nvSpPr>
          <p:spPr>
            <a:xfrm>
              <a:off x="547824" y="654038"/>
              <a:ext cx="5012" cy="1540"/>
            </a:xfrm>
            <a:custGeom>
              <a:rect b="b" l="l" r="r" t="t"/>
              <a:pathLst>
                <a:path extrusionOk="0" h="10" w="37">
                  <a:moveTo>
                    <a:pt x="27" y="1"/>
                  </a:moveTo>
                  <a:lnTo>
                    <a:pt x="1" y="10"/>
                  </a:lnTo>
                  <a:lnTo>
                    <a:pt x="36"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9"/>
            <p:cNvSpPr/>
            <p:nvPr/>
          </p:nvSpPr>
          <p:spPr>
            <a:xfrm>
              <a:off x="549043" y="660814"/>
              <a:ext cx="6096" cy="5698"/>
            </a:xfrm>
            <a:custGeom>
              <a:rect b="b" l="l" r="r" t="t"/>
              <a:pathLst>
                <a:path extrusionOk="0" h="37" w="45">
                  <a:moveTo>
                    <a:pt x="1" y="1"/>
                  </a:moveTo>
                  <a:lnTo>
                    <a:pt x="36" y="36"/>
                  </a:lnTo>
                  <a:cubicBezTo>
                    <a:pt x="36" y="27"/>
                    <a:pt x="36" y="19"/>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9"/>
            <p:cNvSpPr/>
            <p:nvPr/>
          </p:nvSpPr>
          <p:spPr>
            <a:xfrm>
              <a:off x="608923" y="334478"/>
              <a:ext cx="2439" cy="4312"/>
            </a:xfrm>
            <a:custGeom>
              <a:rect b="b" l="l" r="r" t="t"/>
              <a:pathLst>
                <a:path extrusionOk="0" h="28" w="18">
                  <a:moveTo>
                    <a:pt x="0" y="1"/>
                  </a:moveTo>
                  <a:lnTo>
                    <a:pt x="0" y="18"/>
                  </a:lnTo>
                  <a:cubicBezTo>
                    <a:pt x="9" y="27"/>
                    <a:pt x="9" y="27"/>
                    <a:pt x="18" y="27"/>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9"/>
            <p:cNvSpPr/>
            <p:nvPr/>
          </p:nvSpPr>
          <p:spPr>
            <a:xfrm>
              <a:off x="649565" y="340022"/>
              <a:ext cx="1355" cy="6930"/>
            </a:xfrm>
            <a:custGeom>
              <a:rect b="b" l="l" r="r" t="t"/>
              <a:pathLst>
                <a:path extrusionOk="0" h="45" w="10">
                  <a:moveTo>
                    <a:pt x="0" y="0"/>
                  </a:moveTo>
                  <a:lnTo>
                    <a:pt x="9" y="44"/>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9"/>
            <p:cNvSpPr/>
            <p:nvPr/>
          </p:nvSpPr>
          <p:spPr>
            <a:xfrm>
              <a:off x="705786" y="331860"/>
              <a:ext cx="9754" cy="3850"/>
            </a:xfrm>
            <a:custGeom>
              <a:rect b="b" l="l" r="r" t="t"/>
              <a:pathLst>
                <a:path extrusionOk="0" h="25" w="72">
                  <a:moveTo>
                    <a:pt x="12" y="8"/>
                  </a:moveTo>
                  <a:cubicBezTo>
                    <a:pt x="9" y="8"/>
                    <a:pt x="5" y="8"/>
                    <a:pt x="0" y="9"/>
                  </a:cubicBezTo>
                  <a:cubicBezTo>
                    <a:pt x="4" y="9"/>
                    <a:pt x="9" y="9"/>
                    <a:pt x="14" y="8"/>
                  </a:cubicBezTo>
                  <a:lnTo>
                    <a:pt x="14" y="8"/>
                  </a:lnTo>
                  <a:cubicBezTo>
                    <a:pt x="13" y="8"/>
                    <a:pt x="12" y="8"/>
                    <a:pt x="12" y="8"/>
                  </a:cubicBezTo>
                  <a:close/>
                  <a:moveTo>
                    <a:pt x="71" y="0"/>
                  </a:moveTo>
                  <a:cubicBezTo>
                    <a:pt x="57" y="0"/>
                    <a:pt x="32" y="6"/>
                    <a:pt x="14" y="8"/>
                  </a:cubicBezTo>
                  <a:lnTo>
                    <a:pt x="14" y="8"/>
                  </a:lnTo>
                  <a:cubicBezTo>
                    <a:pt x="37" y="9"/>
                    <a:pt x="41" y="24"/>
                    <a:pt x="48" y="24"/>
                  </a:cubicBezTo>
                  <a:cubicBezTo>
                    <a:pt x="53" y="24"/>
                    <a:pt x="59" y="18"/>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9"/>
            <p:cNvSpPr/>
            <p:nvPr/>
          </p:nvSpPr>
          <p:spPr>
            <a:xfrm>
              <a:off x="665144" y="776472"/>
              <a:ext cx="306303" cy="302004"/>
            </a:xfrm>
            <a:custGeom>
              <a:rect b="b" l="l" r="r" t="t"/>
              <a:pathLst>
                <a:path extrusionOk="0" h="1961" w="2261">
                  <a:moveTo>
                    <a:pt x="0" y="0"/>
                  </a:moveTo>
                  <a:lnTo>
                    <a:pt x="1130" y="1961"/>
                  </a:lnTo>
                  <a:lnTo>
                    <a:pt x="22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9"/>
            <p:cNvSpPr/>
            <p:nvPr/>
          </p:nvSpPr>
          <p:spPr>
            <a:xfrm>
              <a:off x="837602" y="1061072"/>
              <a:ext cx="5825" cy="2926"/>
            </a:xfrm>
            <a:custGeom>
              <a:rect b="b" l="l" r="r" t="t"/>
              <a:pathLst>
                <a:path extrusionOk="0" h="19" w="43">
                  <a:moveTo>
                    <a:pt x="29" y="1"/>
                  </a:moveTo>
                  <a:cubicBezTo>
                    <a:pt x="14" y="1"/>
                    <a:pt x="1" y="16"/>
                    <a:pt x="8" y="16"/>
                  </a:cubicBezTo>
                  <a:cubicBezTo>
                    <a:pt x="9" y="17"/>
                    <a:pt x="11" y="18"/>
                    <a:pt x="14" y="18"/>
                  </a:cubicBezTo>
                  <a:cubicBezTo>
                    <a:pt x="23" y="18"/>
                    <a:pt x="36" y="7"/>
                    <a:pt x="43" y="7"/>
                  </a:cubicBezTo>
                  <a:cubicBezTo>
                    <a:pt x="39" y="2"/>
                    <a:pt x="3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9"/>
            <p:cNvSpPr/>
            <p:nvPr/>
          </p:nvSpPr>
          <p:spPr>
            <a:xfrm>
              <a:off x="815791" y="1044286"/>
              <a:ext cx="5012" cy="1540"/>
            </a:xfrm>
            <a:custGeom>
              <a:rect b="b" l="l" r="r" t="t"/>
              <a:pathLst>
                <a:path extrusionOk="0" h="10" w="37">
                  <a:moveTo>
                    <a:pt x="1" y="1"/>
                  </a:moveTo>
                  <a:lnTo>
                    <a:pt x="27" y="10"/>
                  </a:lnTo>
                  <a:lnTo>
                    <a:pt x="36" y="10"/>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9"/>
            <p:cNvSpPr/>
            <p:nvPr/>
          </p:nvSpPr>
          <p:spPr>
            <a:xfrm>
              <a:off x="803869" y="1025343"/>
              <a:ext cx="14496" cy="13706"/>
            </a:xfrm>
            <a:custGeom>
              <a:rect b="b" l="l" r="r" t="t"/>
              <a:pathLst>
                <a:path extrusionOk="0" h="89" w="107">
                  <a:moveTo>
                    <a:pt x="36" y="0"/>
                  </a:moveTo>
                  <a:cubicBezTo>
                    <a:pt x="1" y="44"/>
                    <a:pt x="71" y="44"/>
                    <a:pt x="71" y="80"/>
                  </a:cubicBezTo>
                  <a:lnTo>
                    <a:pt x="62" y="89"/>
                  </a:lnTo>
                  <a:lnTo>
                    <a:pt x="106" y="80"/>
                  </a:lnTo>
                  <a:cubicBezTo>
                    <a:pt x="80" y="53"/>
                    <a:pt x="36" y="27"/>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29"/>
            <p:cNvSpPr/>
            <p:nvPr/>
          </p:nvSpPr>
          <p:spPr>
            <a:xfrm>
              <a:off x="814707" y="1006247"/>
              <a:ext cx="3658" cy="2926"/>
            </a:xfrm>
            <a:custGeom>
              <a:rect b="b" l="l" r="r" t="t"/>
              <a:pathLst>
                <a:path extrusionOk="0" h="19" w="27">
                  <a:moveTo>
                    <a:pt x="18" y="1"/>
                  </a:moveTo>
                  <a:cubicBezTo>
                    <a:pt x="13" y="3"/>
                    <a:pt x="9" y="3"/>
                    <a:pt x="6" y="3"/>
                  </a:cubicBezTo>
                  <a:cubicBezTo>
                    <a:pt x="4" y="3"/>
                    <a:pt x="2" y="3"/>
                    <a:pt x="1" y="3"/>
                  </a:cubicBezTo>
                  <a:lnTo>
                    <a:pt x="1" y="3"/>
                  </a:lnTo>
                  <a:cubicBezTo>
                    <a:pt x="0" y="3"/>
                    <a:pt x="4" y="5"/>
                    <a:pt x="18" y="18"/>
                  </a:cubicBezTo>
                  <a:cubicBezTo>
                    <a:pt x="26" y="18"/>
                    <a:pt x="26" y="18"/>
                    <a:pt x="26" y="10"/>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29"/>
            <p:cNvSpPr/>
            <p:nvPr/>
          </p:nvSpPr>
          <p:spPr>
            <a:xfrm>
              <a:off x="818229" y="1006863"/>
              <a:ext cx="1084" cy="1694"/>
            </a:xfrm>
            <a:custGeom>
              <a:rect b="b" l="l" r="r" t="t"/>
              <a:pathLst>
                <a:path extrusionOk="0" h="11" w="8">
                  <a:moveTo>
                    <a:pt x="5" y="0"/>
                  </a:moveTo>
                  <a:cubicBezTo>
                    <a:pt x="4" y="0"/>
                    <a:pt x="2" y="2"/>
                    <a:pt x="0" y="6"/>
                  </a:cubicBezTo>
                  <a:cubicBezTo>
                    <a:pt x="2" y="9"/>
                    <a:pt x="4" y="11"/>
                    <a:pt x="5" y="11"/>
                  </a:cubicBezTo>
                  <a:cubicBezTo>
                    <a:pt x="8" y="11"/>
                    <a:pt x="8"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9"/>
            <p:cNvSpPr/>
            <p:nvPr/>
          </p:nvSpPr>
          <p:spPr>
            <a:xfrm>
              <a:off x="811049" y="995312"/>
              <a:ext cx="4877" cy="5698"/>
            </a:xfrm>
            <a:custGeom>
              <a:rect b="b" l="l" r="r" t="t"/>
              <a:pathLst>
                <a:path extrusionOk="0" h="37" w="36">
                  <a:moveTo>
                    <a:pt x="20" y="1"/>
                  </a:moveTo>
                  <a:cubicBezTo>
                    <a:pt x="12" y="1"/>
                    <a:pt x="6" y="10"/>
                    <a:pt x="1" y="28"/>
                  </a:cubicBezTo>
                  <a:lnTo>
                    <a:pt x="27" y="36"/>
                  </a:lnTo>
                  <a:cubicBezTo>
                    <a:pt x="36" y="28"/>
                    <a:pt x="27" y="10"/>
                    <a:pt x="36" y="10"/>
                  </a:cubicBezTo>
                  <a:cubicBezTo>
                    <a:pt x="30" y="4"/>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9"/>
            <p:cNvSpPr/>
            <p:nvPr/>
          </p:nvSpPr>
          <p:spPr>
            <a:xfrm>
              <a:off x="805088" y="999471"/>
              <a:ext cx="2574" cy="154"/>
            </a:xfrm>
            <a:custGeom>
              <a:rect b="b" l="l" r="r" t="t"/>
              <a:pathLst>
                <a:path extrusionOk="0" h="1" w="19">
                  <a:moveTo>
                    <a:pt x="0" y="1"/>
                  </a:moveTo>
                  <a:lnTo>
                    <a:pt x="18" y="1"/>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9"/>
            <p:cNvSpPr/>
            <p:nvPr/>
          </p:nvSpPr>
          <p:spPr>
            <a:xfrm>
              <a:off x="805359" y="1000857"/>
              <a:ext cx="5825" cy="1540"/>
            </a:xfrm>
            <a:custGeom>
              <a:rect b="b" l="l" r="r" t="t"/>
              <a:pathLst>
                <a:path extrusionOk="0" h="10" w="43">
                  <a:moveTo>
                    <a:pt x="16" y="0"/>
                  </a:moveTo>
                  <a:cubicBezTo>
                    <a:pt x="10" y="0"/>
                    <a:pt x="0" y="4"/>
                    <a:pt x="5" y="4"/>
                  </a:cubicBezTo>
                  <a:cubicBezTo>
                    <a:pt x="7" y="4"/>
                    <a:pt x="11" y="4"/>
                    <a:pt x="20" y="2"/>
                  </a:cubicBezTo>
                  <a:lnTo>
                    <a:pt x="20" y="2"/>
                  </a:lnTo>
                  <a:lnTo>
                    <a:pt x="21" y="2"/>
                  </a:lnTo>
                  <a:lnTo>
                    <a:pt x="21" y="2"/>
                  </a:lnTo>
                  <a:cubicBezTo>
                    <a:pt x="22" y="2"/>
                    <a:pt x="24" y="1"/>
                    <a:pt x="25" y="0"/>
                  </a:cubicBezTo>
                  <a:lnTo>
                    <a:pt x="25" y="0"/>
                  </a:lnTo>
                  <a:cubicBezTo>
                    <a:pt x="23" y="1"/>
                    <a:pt x="21" y="1"/>
                    <a:pt x="20" y="2"/>
                  </a:cubicBezTo>
                  <a:lnTo>
                    <a:pt x="20" y="2"/>
                  </a:lnTo>
                  <a:lnTo>
                    <a:pt x="16" y="0"/>
                  </a:lnTo>
                  <a:close/>
                  <a:moveTo>
                    <a:pt x="21" y="2"/>
                  </a:moveTo>
                  <a:cubicBezTo>
                    <a:pt x="10" y="9"/>
                    <a:pt x="26" y="9"/>
                    <a:pt x="43" y="9"/>
                  </a:cubicBezTo>
                  <a:lnTo>
                    <a:pt x="21" y="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9"/>
            <p:cNvSpPr/>
            <p:nvPr/>
          </p:nvSpPr>
          <p:spPr>
            <a:xfrm>
              <a:off x="806308" y="1004861"/>
              <a:ext cx="7180" cy="5544"/>
            </a:xfrm>
            <a:custGeom>
              <a:rect b="b" l="l" r="r" t="t"/>
              <a:pathLst>
                <a:path extrusionOk="0" h="36" w="53">
                  <a:moveTo>
                    <a:pt x="36" y="1"/>
                  </a:moveTo>
                  <a:lnTo>
                    <a:pt x="36" y="1"/>
                  </a:lnTo>
                  <a:cubicBezTo>
                    <a:pt x="29" y="14"/>
                    <a:pt x="27" y="22"/>
                    <a:pt x="16" y="22"/>
                  </a:cubicBezTo>
                  <a:cubicBezTo>
                    <a:pt x="12" y="22"/>
                    <a:pt x="7" y="21"/>
                    <a:pt x="0" y="19"/>
                  </a:cubicBezTo>
                  <a:lnTo>
                    <a:pt x="0" y="19"/>
                  </a:lnTo>
                  <a:cubicBezTo>
                    <a:pt x="9" y="31"/>
                    <a:pt x="20" y="36"/>
                    <a:pt x="28" y="36"/>
                  </a:cubicBezTo>
                  <a:cubicBezTo>
                    <a:pt x="44" y="36"/>
                    <a:pt x="53" y="18"/>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9"/>
            <p:cNvSpPr/>
            <p:nvPr/>
          </p:nvSpPr>
          <p:spPr>
            <a:xfrm>
              <a:off x="801430" y="1029193"/>
              <a:ext cx="2574" cy="4466"/>
            </a:xfrm>
            <a:custGeom>
              <a:rect b="b" l="l" r="r" t="t"/>
              <a:pathLst>
                <a:path extrusionOk="0" h="29" w="19">
                  <a:moveTo>
                    <a:pt x="7" y="0"/>
                  </a:moveTo>
                  <a:cubicBezTo>
                    <a:pt x="5" y="0"/>
                    <a:pt x="3" y="1"/>
                    <a:pt x="1" y="2"/>
                  </a:cubicBezTo>
                  <a:lnTo>
                    <a:pt x="1" y="19"/>
                  </a:lnTo>
                  <a:lnTo>
                    <a:pt x="19" y="28"/>
                  </a:lnTo>
                  <a:cubicBezTo>
                    <a:pt x="11" y="21"/>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9"/>
            <p:cNvSpPr/>
            <p:nvPr/>
          </p:nvSpPr>
          <p:spPr>
            <a:xfrm>
              <a:off x="801430" y="979142"/>
              <a:ext cx="3793" cy="5544"/>
            </a:xfrm>
            <a:custGeom>
              <a:rect b="b" l="l" r="r" t="t"/>
              <a:pathLst>
                <a:path extrusionOk="0" h="36" w="28">
                  <a:moveTo>
                    <a:pt x="27" y="0"/>
                  </a:moveTo>
                  <a:lnTo>
                    <a:pt x="27" y="0"/>
                  </a:lnTo>
                  <a:cubicBezTo>
                    <a:pt x="19" y="9"/>
                    <a:pt x="10" y="18"/>
                    <a:pt x="1" y="27"/>
                  </a:cubicBezTo>
                  <a:lnTo>
                    <a:pt x="19" y="35"/>
                  </a:lnTo>
                  <a:cubicBezTo>
                    <a:pt x="19" y="27"/>
                    <a:pt x="19"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9"/>
            <p:cNvSpPr/>
            <p:nvPr/>
          </p:nvSpPr>
          <p:spPr>
            <a:xfrm>
              <a:off x="796689" y="981760"/>
              <a:ext cx="3793" cy="2464"/>
            </a:xfrm>
            <a:custGeom>
              <a:rect b="b" l="l" r="r" t="t"/>
              <a:pathLst>
                <a:path extrusionOk="0" h="16" w="28">
                  <a:moveTo>
                    <a:pt x="1" y="1"/>
                  </a:moveTo>
                  <a:lnTo>
                    <a:pt x="1" y="1"/>
                  </a:lnTo>
                  <a:cubicBezTo>
                    <a:pt x="6" y="11"/>
                    <a:pt x="11" y="15"/>
                    <a:pt x="16" y="15"/>
                  </a:cubicBezTo>
                  <a:cubicBezTo>
                    <a:pt x="20" y="15"/>
                    <a:pt x="23" y="13"/>
                    <a:pt x="27"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9"/>
            <p:cNvSpPr/>
            <p:nvPr/>
          </p:nvSpPr>
          <p:spPr>
            <a:xfrm>
              <a:off x="797908" y="1002243"/>
              <a:ext cx="7316" cy="2772"/>
            </a:xfrm>
            <a:custGeom>
              <a:rect b="b" l="l" r="r" t="t"/>
              <a:pathLst>
                <a:path extrusionOk="0" h="18" w="54">
                  <a:moveTo>
                    <a:pt x="0" y="0"/>
                  </a:moveTo>
                  <a:lnTo>
                    <a:pt x="0" y="9"/>
                  </a:lnTo>
                  <a:lnTo>
                    <a:pt x="53" y="18"/>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9"/>
            <p:cNvSpPr/>
            <p:nvPr/>
          </p:nvSpPr>
          <p:spPr>
            <a:xfrm>
              <a:off x="796689" y="966822"/>
              <a:ext cx="7316" cy="154"/>
            </a:xfrm>
            <a:custGeom>
              <a:rect b="b" l="l" r="r" t="t"/>
              <a:pathLst>
                <a:path extrusionOk="0" h="1" w="54">
                  <a:moveTo>
                    <a:pt x="18" y="1"/>
                  </a:moveTo>
                  <a:lnTo>
                    <a:pt x="54" y="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9"/>
            <p:cNvSpPr/>
            <p:nvPr/>
          </p:nvSpPr>
          <p:spPr>
            <a:xfrm>
              <a:off x="793167" y="951883"/>
              <a:ext cx="7316" cy="6930"/>
            </a:xfrm>
            <a:custGeom>
              <a:rect b="b" l="l" r="r" t="t"/>
              <a:pathLst>
                <a:path extrusionOk="0" h="45" w="54">
                  <a:moveTo>
                    <a:pt x="0" y="1"/>
                  </a:moveTo>
                  <a:lnTo>
                    <a:pt x="0" y="1"/>
                  </a:lnTo>
                  <a:cubicBezTo>
                    <a:pt x="18" y="9"/>
                    <a:pt x="18" y="27"/>
                    <a:pt x="18" y="45"/>
                  </a:cubicBezTo>
                  <a:cubicBezTo>
                    <a:pt x="35" y="45"/>
                    <a:pt x="35" y="18"/>
                    <a:pt x="53" y="18"/>
                  </a:cubicBezTo>
                  <a:cubicBezTo>
                    <a:pt x="44" y="9"/>
                    <a:pt x="18"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9"/>
            <p:cNvSpPr/>
            <p:nvPr/>
          </p:nvSpPr>
          <p:spPr>
            <a:xfrm>
              <a:off x="788290" y="951883"/>
              <a:ext cx="5012" cy="154"/>
            </a:xfrm>
            <a:custGeom>
              <a:rect b="b" l="l" r="r" t="t"/>
              <a:pathLst>
                <a:path extrusionOk="0" h="1" w="37">
                  <a:moveTo>
                    <a:pt x="1" y="1"/>
                  </a:moveTo>
                  <a:cubicBezTo>
                    <a:pt x="10" y="1"/>
                    <a:pt x="27" y="1"/>
                    <a:pt x="36" y="1"/>
                  </a:cubicBezTo>
                  <a:cubicBezTo>
                    <a:pt x="27"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9"/>
            <p:cNvSpPr/>
            <p:nvPr/>
          </p:nvSpPr>
          <p:spPr>
            <a:xfrm>
              <a:off x="794250" y="970980"/>
              <a:ext cx="3793" cy="5544"/>
            </a:xfrm>
            <a:custGeom>
              <a:rect b="b" l="l" r="r" t="t"/>
              <a:pathLst>
                <a:path extrusionOk="0" h="36" w="28">
                  <a:moveTo>
                    <a:pt x="27" y="0"/>
                  </a:moveTo>
                  <a:lnTo>
                    <a:pt x="1" y="27"/>
                  </a:lnTo>
                  <a:cubicBezTo>
                    <a:pt x="1" y="27"/>
                    <a:pt x="1" y="35"/>
                    <a:pt x="10" y="35"/>
                  </a:cubicBezTo>
                  <a:cubicBezTo>
                    <a:pt x="10" y="27"/>
                    <a:pt x="27"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9"/>
            <p:cNvSpPr/>
            <p:nvPr/>
          </p:nvSpPr>
          <p:spPr>
            <a:xfrm>
              <a:off x="793167" y="972212"/>
              <a:ext cx="1219" cy="2926"/>
            </a:xfrm>
            <a:custGeom>
              <a:rect b="b" l="l" r="r" t="t"/>
              <a:pathLst>
                <a:path extrusionOk="0" h="19" w="9">
                  <a:moveTo>
                    <a:pt x="9" y="19"/>
                  </a:moveTo>
                  <a:lnTo>
                    <a:pt x="9" y="19"/>
                  </a:lnTo>
                  <a:cubicBezTo>
                    <a:pt x="0" y="10"/>
                    <a:pt x="0" y="1"/>
                    <a:pt x="0" y="1"/>
                  </a:cubicBezTo>
                  <a:cubicBezTo>
                    <a:pt x="0" y="1"/>
                    <a:pt x="0"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9"/>
            <p:cNvSpPr/>
            <p:nvPr/>
          </p:nvSpPr>
          <p:spPr>
            <a:xfrm>
              <a:off x="794250" y="976370"/>
              <a:ext cx="1355" cy="154"/>
            </a:xfrm>
            <a:custGeom>
              <a:rect b="b" l="l" r="r" t="t"/>
              <a:pathLst>
                <a:path extrusionOk="0" h="1" w="10">
                  <a:moveTo>
                    <a:pt x="10" y="0"/>
                  </a:moveTo>
                  <a:lnTo>
                    <a:pt x="1" y="0"/>
                  </a:lnTo>
                  <a:cubicBezTo>
                    <a:pt x="1" y="0"/>
                    <a:pt x="1"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9"/>
            <p:cNvSpPr/>
            <p:nvPr/>
          </p:nvSpPr>
          <p:spPr>
            <a:xfrm>
              <a:off x="788290" y="991924"/>
              <a:ext cx="9754" cy="3696"/>
            </a:xfrm>
            <a:custGeom>
              <a:rect b="b" l="l" r="r" t="t"/>
              <a:pathLst>
                <a:path extrusionOk="0" h="24" w="72">
                  <a:moveTo>
                    <a:pt x="33" y="1"/>
                  </a:moveTo>
                  <a:cubicBezTo>
                    <a:pt x="21" y="1"/>
                    <a:pt x="10" y="5"/>
                    <a:pt x="1" y="23"/>
                  </a:cubicBezTo>
                  <a:cubicBezTo>
                    <a:pt x="27" y="23"/>
                    <a:pt x="36" y="5"/>
                    <a:pt x="71" y="5"/>
                  </a:cubicBezTo>
                  <a:cubicBezTo>
                    <a:pt x="58" y="5"/>
                    <a:pt x="45"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9"/>
            <p:cNvSpPr/>
            <p:nvPr/>
          </p:nvSpPr>
          <p:spPr>
            <a:xfrm>
              <a:off x="790728" y="981760"/>
              <a:ext cx="4877" cy="2926"/>
            </a:xfrm>
            <a:custGeom>
              <a:rect b="b" l="l" r="r" t="t"/>
              <a:pathLst>
                <a:path extrusionOk="0" h="19" w="36">
                  <a:moveTo>
                    <a:pt x="0" y="1"/>
                  </a:moveTo>
                  <a:lnTo>
                    <a:pt x="9" y="18"/>
                  </a:lnTo>
                  <a:cubicBezTo>
                    <a:pt x="18" y="18"/>
                    <a:pt x="27" y="10"/>
                    <a:pt x="36"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9"/>
            <p:cNvSpPr/>
            <p:nvPr/>
          </p:nvSpPr>
          <p:spPr>
            <a:xfrm>
              <a:off x="789509" y="979142"/>
              <a:ext cx="1355" cy="2772"/>
            </a:xfrm>
            <a:custGeom>
              <a:rect b="b" l="l" r="r" t="t"/>
              <a:pathLst>
                <a:path extrusionOk="0" h="18" w="10">
                  <a:moveTo>
                    <a:pt x="9" y="0"/>
                  </a:moveTo>
                  <a:lnTo>
                    <a:pt x="1" y="9"/>
                  </a:lnTo>
                  <a:lnTo>
                    <a:pt x="9" y="18"/>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9"/>
            <p:cNvSpPr/>
            <p:nvPr/>
          </p:nvSpPr>
          <p:spPr>
            <a:xfrm>
              <a:off x="783548" y="956041"/>
              <a:ext cx="6096" cy="6930"/>
            </a:xfrm>
            <a:custGeom>
              <a:rect b="b" l="l" r="r" t="t"/>
              <a:pathLst>
                <a:path extrusionOk="0" h="45" w="45">
                  <a:moveTo>
                    <a:pt x="0" y="0"/>
                  </a:moveTo>
                  <a:cubicBezTo>
                    <a:pt x="0" y="18"/>
                    <a:pt x="9" y="26"/>
                    <a:pt x="18" y="44"/>
                  </a:cubicBezTo>
                  <a:cubicBezTo>
                    <a:pt x="27" y="35"/>
                    <a:pt x="45" y="35"/>
                    <a:pt x="36" y="26"/>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9"/>
            <p:cNvSpPr/>
            <p:nvPr/>
          </p:nvSpPr>
          <p:spPr>
            <a:xfrm>
              <a:off x="790728" y="966822"/>
              <a:ext cx="135" cy="1540"/>
            </a:xfrm>
            <a:custGeom>
              <a:rect b="b" l="l" r="r" t="t"/>
              <a:pathLst>
                <a:path extrusionOk="0" h="10" w="1">
                  <a:moveTo>
                    <a:pt x="0" y="1"/>
                  </a:moveTo>
                  <a:lnTo>
                    <a:pt x="0" y="1"/>
                  </a:lnTo>
                  <a:cubicBezTo>
                    <a:pt x="0" y="1"/>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9"/>
            <p:cNvSpPr/>
            <p:nvPr/>
          </p:nvSpPr>
          <p:spPr>
            <a:xfrm>
              <a:off x="773929" y="938331"/>
              <a:ext cx="1355" cy="154"/>
            </a:xfrm>
            <a:custGeom>
              <a:rect b="b" l="l" r="r" t="t"/>
              <a:pathLst>
                <a:path extrusionOk="0" h="1" w="10">
                  <a:moveTo>
                    <a:pt x="10" y="0"/>
                  </a:moveTo>
                  <a:cubicBezTo>
                    <a:pt x="10" y="0"/>
                    <a:pt x="10" y="0"/>
                    <a:pt x="1" y="0"/>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9"/>
            <p:cNvSpPr/>
            <p:nvPr/>
          </p:nvSpPr>
          <p:spPr>
            <a:xfrm>
              <a:off x="784767" y="962817"/>
              <a:ext cx="3658" cy="2772"/>
            </a:xfrm>
            <a:custGeom>
              <a:rect b="b" l="l" r="r" t="t"/>
              <a:pathLst>
                <a:path extrusionOk="0" h="18" w="27">
                  <a:moveTo>
                    <a:pt x="0" y="0"/>
                  </a:moveTo>
                  <a:cubicBezTo>
                    <a:pt x="0" y="18"/>
                    <a:pt x="9" y="18"/>
                    <a:pt x="27" y="18"/>
                  </a:cubicBezTo>
                  <a:cubicBezTo>
                    <a:pt x="18"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9"/>
            <p:cNvSpPr/>
            <p:nvPr/>
          </p:nvSpPr>
          <p:spPr>
            <a:xfrm>
              <a:off x="783548" y="947879"/>
              <a:ext cx="2574" cy="4158"/>
            </a:xfrm>
            <a:custGeom>
              <a:rect b="b" l="l" r="r" t="t"/>
              <a:pathLst>
                <a:path extrusionOk="0" h="27" w="19">
                  <a:moveTo>
                    <a:pt x="9" y="0"/>
                  </a:moveTo>
                  <a:cubicBezTo>
                    <a:pt x="9" y="9"/>
                    <a:pt x="0" y="18"/>
                    <a:pt x="0" y="27"/>
                  </a:cubicBezTo>
                  <a:cubicBezTo>
                    <a:pt x="9" y="18"/>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9"/>
            <p:cNvSpPr/>
            <p:nvPr/>
          </p:nvSpPr>
          <p:spPr>
            <a:xfrm>
              <a:off x="790728" y="965436"/>
              <a:ext cx="1355" cy="154"/>
            </a:xfrm>
            <a:custGeom>
              <a:rect b="b" l="l" r="r" t="t"/>
              <a:pathLst>
                <a:path extrusionOk="0" h="1" w="10">
                  <a:moveTo>
                    <a:pt x="0" y="1"/>
                  </a:moveTo>
                  <a:lnTo>
                    <a:pt x="9" y="1"/>
                  </a:lnTo>
                  <a:cubicBezTo>
                    <a:pt x="9" y="1"/>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9"/>
            <p:cNvSpPr/>
            <p:nvPr/>
          </p:nvSpPr>
          <p:spPr>
            <a:xfrm>
              <a:off x="788290" y="965436"/>
              <a:ext cx="2574" cy="1540"/>
            </a:xfrm>
            <a:custGeom>
              <a:rect b="b" l="l" r="r" t="t"/>
              <a:pathLst>
                <a:path extrusionOk="0" h="10" w="19">
                  <a:moveTo>
                    <a:pt x="1" y="1"/>
                  </a:moveTo>
                  <a:cubicBezTo>
                    <a:pt x="1" y="10"/>
                    <a:pt x="10" y="10"/>
                    <a:pt x="18" y="10"/>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9"/>
            <p:cNvSpPr/>
            <p:nvPr/>
          </p:nvSpPr>
          <p:spPr>
            <a:xfrm>
              <a:off x="747647" y="939717"/>
              <a:ext cx="26417" cy="15246"/>
            </a:xfrm>
            <a:custGeom>
              <a:rect b="b" l="l" r="r" t="t"/>
              <a:pathLst>
                <a:path extrusionOk="0" h="99" w="195">
                  <a:moveTo>
                    <a:pt x="151" y="0"/>
                  </a:moveTo>
                  <a:cubicBezTo>
                    <a:pt x="142" y="9"/>
                    <a:pt x="142" y="62"/>
                    <a:pt x="106" y="62"/>
                  </a:cubicBezTo>
                  <a:cubicBezTo>
                    <a:pt x="80" y="35"/>
                    <a:pt x="106" y="27"/>
                    <a:pt x="115" y="9"/>
                  </a:cubicBezTo>
                  <a:lnTo>
                    <a:pt x="115" y="9"/>
                  </a:lnTo>
                  <a:cubicBezTo>
                    <a:pt x="106" y="18"/>
                    <a:pt x="96" y="20"/>
                    <a:pt x="84" y="20"/>
                  </a:cubicBezTo>
                  <a:cubicBezTo>
                    <a:pt x="74" y="20"/>
                    <a:pt x="63" y="18"/>
                    <a:pt x="52" y="18"/>
                  </a:cubicBezTo>
                  <a:cubicBezTo>
                    <a:pt x="36" y="18"/>
                    <a:pt x="18" y="21"/>
                    <a:pt x="1" y="35"/>
                  </a:cubicBezTo>
                  <a:lnTo>
                    <a:pt x="36" y="44"/>
                  </a:lnTo>
                  <a:cubicBezTo>
                    <a:pt x="27" y="53"/>
                    <a:pt x="9" y="44"/>
                    <a:pt x="1" y="62"/>
                  </a:cubicBezTo>
                  <a:cubicBezTo>
                    <a:pt x="9" y="56"/>
                    <a:pt x="19" y="53"/>
                    <a:pt x="28" y="53"/>
                  </a:cubicBezTo>
                  <a:cubicBezTo>
                    <a:pt x="49" y="53"/>
                    <a:pt x="66" y="67"/>
                    <a:pt x="54" y="97"/>
                  </a:cubicBezTo>
                  <a:cubicBezTo>
                    <a:pt x="56" y="98"/>
                    <a:pt x="58" y="98"/>
                    <a:pt x="61" y="98"/>
                  </a:cubicBezTo>
                  <a:cubicBezTo>
                    <a:pt x="98" y="98"/>
                    <a:pt x="162" y="41"/>
                    <a:pt x="195" y="0"/>
                  </a:cubicBezTo>
                  <a:lnTo>
                    <a:pt x="195" y="0"/>
                  </a:lnTo>
                  <a:cubicBezTo>
                    <a:pt x="189" y="0"/>
                    <a:pt x="183" y="4"/>
                    <a:pt x="172" y="4"/>
                  </a:cubicBezTo>
                  <a:cubicBezTo>
                    <a:pt x="166" y="4"/>
                    <a:pt x="159" y="3"/>
                    <a:pt x="1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9"/>
            <p:cNvSpPr/>
            <p:nvPr/>
          </p:nvSpPr>
          <p:spPr>
            <a:xfrm>
              <a:off x="775149" y="937715"/>
              <a:ext cx="4877" cy="8932"/>
            </a:xfrm>
            <a:custGeom>
              <a:rect b="b" l="l" r="r" t="t"/>
              <a:pathLst>
                <a:path extrusionOk="0" h="58" w="36">
                  <a:moveTo>
                    <a:pt x="21" y="0"/>
                  </a:moveTo>
                  <a:cubicBezTo>
                    <a:pt x="12" y="0"/>
                    <a:pt x="7" y="4"/>
                    <a:pt x="1" y="4"/>
                  </a:cubicBezTo>
                  <a:lnTo>
                    <a:pt x="18" y="48"/>
                  </a:lnTo>
                  <a:lnTo>
                    <a:pt x="27" y="57"/>
                  </a:lnTo>
                  <a:cubicBezTo>
                    <a:pt x="18" y="48"/>
                    <a:pt x="27" y="31"/>
                    <a:pt x="36" y="4"/>
                  </a:cubicBezTo>
                  <a:cubicBezTo>
                    <a:pt x="30" y="1"/>
                    <a:pt x="25" y="0"/>
                    <a:pt x="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9"/>
            <p:cNvSpPr/>
            <p:nvPr/>
          </p:nvSpPr>
          <p:spPr>
            <a:xfrm>
              <a:off x="770407" y="946493"/>
              <a:ext cx="13276" cy="12320"/>
            </a:xfrm>
            <a:custGeom>
              <a:rect b="b" l="l" r="r" t="t"/>
              <a:pathLst>
                <a:path extrusionOk="0" h="80" w="98">
                  <a:moveTo>
                    <a:pt x="62" y="0"/>
                  </a:moveTo>
                  <a:lnTo>
                    <a:pt x="62" y="0"/>
                  </a:lnTo>
                  <a:cubicBezTo>
                    <a:pt x="62" y="9"/>
                    <a:pt x="71" y="27"/>
                    <a:pt x="80" y="44"/>
                  </a:cubicBezTo>
                  <a:cubicBezTo>
                    <a:pt x="80" y="36"/>
                    <a:pt x="82" y="33"/>
                    <a:pt x="85" y="33"/>
                  </a:cubicBezTo>
                  <a:cubicBezTo>
                    <a:pt x="89" y="33"/>
                    <a:pt x="93" y="36"/>
                    <a:pt x="97" y="36"/>
                  </a:cubicBezTo>
                  <a:lnTo>
                    <a:pt x="62" y="0"/>
                  </a:lnTo>
                  <a:close/>
                  <a:moveTo>
                    <a:pt x="97" y="36"/>
                  </a:moveTo>
                  <a:cubicBezTo>
                    <a:pt x="89" y="36"/>
                    <a:pt x="89" y="44"/>
                    <a:pt x="80" y="44"/>
                  </a:cubicBezTo>
                  <a:cubicBezTo>
                    <a:pt x="89" y="44"/>
                    <a:pt x="97" y="53"/>
                    <a:pt x="97" y="62"/>
                  </a:cubicBezTo>
                  <a:cubicBezTo>
                    <a:pt x="97" y="53"/>
                    <a:pt x="97" y="44"/>
                    <a:pt x="97" y="36"/>
                  </a:cubicBezTo>
                  <a:close/>
                  <a:moveTo>
                    <a:pt x="80" y="44"/>
                  </a:moveTo>
                  <a:cubicBezTo>
                    <a:pt x="71" y="47"/>
                    <a:pt x="62" y="47"/>
                    <a:pt x="53" y="47"/>
                  </a:cubicBezTo>
                  <a:lnTo>
                    <a:pt x="53" y="47"/>
                  </a:lnTo>
                  <a:cubicBezTo>
                    <a:pt x="36" y="47"/>
                    <a:pt x="18" y="47"/>
                    <a:pt x="0" y="71"/>
                  </a:cubicBezTo>
                  <a:cubicBezTo>
                    <a:pt x="7" y="77"/>
                    <a:pt x="13" y="79"/>
                    <a:pt x="20" y="79"/>
                  </a:cubicBezTo>
                  <a:cubicBezTo>
                    <a:pt x="28" y="79"/>
                    <a:pt x="36" y="77"/>
                    <a:pt x="45" y="77"/>
                  </a:cubicBezTo>
                  <a:cubicBezTo>
                    <a:pt x="51" y="77"/>
                    <a:pt x="56" y="78"/>
                    <a:pt x="62" y="80"/>
                  </a:cubicBezTo>
                  <a:cubicBezTo>
                    <a:pt x="44" y="62"/>
                    <a:pt x="49" y="62"/>
                    <a:pt x="58" y="62"/>
                  </a:cubicBezTo>
                  <a:cubicBezTo>
                    <a:pt x="67" y="62"/>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9"/>
            <p:cNvSpPr/>
            <p:nvPr/>
          </p:nvSpPr>
          <p:spPr>
            <a:xfrm>
              <a:off x="778806" y="996698"/>
              <a:ext cx="1219" cy="1540"/>
            </a:xfrm>
            <a:custGeom>
              <a:rect b="b" l="l" r="r" t="t"/>
              <a:pathLst>
                <a:path extrusionOk="0" h="10" w="9">
                  <a:moveTo>
                    <a:pt x="9" y="1"/>
                  </a:moveTo>
                  <a:cubicBezTo>
                    <a:pt x="0" y="1"/>
                    <a:pt x="0" y="1"/>
                    <a:pt x="0" y="10"/>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9"/>
            <p:cNvSpPr/>
            <p:nvPr/>
          </p:nvSpPr>
          <p:spPr>
            <a:xfrm>
              <a:off x="779890" y="984532"/>
              <a:ext cx="7316" cy="12628"/>
            </a:xfrm>
            <a:custGeom>
              <a:rect b="b" l="l" r="r" t="t"/>
              <a:pathLst>
                <a:path extrusionOk="0" h="82" w="54">
                  <a:moveTo>
                    <a:pt x="54" y="0"/>
                  </a:moveTo>
                  <a:cubicBezTo>
                    <a:pt x="36" y="18"/>
                    <a:pt x="19" y="36"/>
                    <a:pt x="1" y="62"/>
                  </a:cubicBezTo>
                  <a:cubicBezTo>
                    <a:pt x="5" y="62"/>
                    <a:pt x="10" y="60"/>
                    <a:pt x="13" y="60"/>
                  </a:cubicBezTo>
                  <a:cubicBezTo>
                    <a:pt x="16" y="60"/>
                    <a:pt x="19" y="62"/>
                    <a:pt x="19" y="71"/>
                  </a:cubicBezTo>
                  <a:cubicBezTo>
                    <a:pt x="19" y="75"/>
                    <a:pt x="16" y="75"/>
                    <a:pt x="13" y="75"/>
                  </a:cubicBezTo>
                  <a:cubicBezTo>
                    <a:pt x="10" y="75"/>
                    <a:pt x="5" y="75"/>
                    <a:pt x="1" y="80"/>
                  </a:cubicBezTo>
                  <a:cubicBezTo>
                    <a:pt x="4" y="80"/>
                    <a:pt x="11" y="81"/>
                    <a:pt x="17" y="81"/>
                  </a:cubicBezTo>
                  <a:cubicBezTo>
                    <a:pt x="27" y="81"/>
                    <a:pt x="36" y="78"/>
                    <a:pt x="36" y="62"/>
                  </a:cubicBezTo>
                  <a:lnTo>
                    <a:pt x="27" y="62"/>
                  </a:lnTo>
                  <a:cubicBezTo>
                    <a:pt x="27" y="45"/>
                    <a:pt x="54" y="0"/>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9"/>
            <p:cNvSpPr/>
            <p:nvPr/>
          </p:nvSpPr>
          <p:spPr>
            <a:xfrm>
              <a:off x="772710" y="969594"/>
              <a:ext cx="7316" cy="5082"/>
            </a:xfrm>
            <a:custGeom>
              <a:rect b="b" l="l" r="r" t="t"/>
              <a:pathLst>
                <a:path extrusionOk="0" h="33" w="54">
                  <a:moveTo>
                    <a:pt x="19" y="0"/>
                  </a:moveTo>
                  <a:lnTo>
                    <a:pt x="1" y="27"/>
                  </a:lnTo>
                  <a:lnTo>
                    <a:pt x="19" y="18"/>
                  </a:lnTo>
                  <a:cubicBezTo>
                    <a:pt x="22" y="29"/>
                    <a:pt x="26" y="33"/>
                    <a:pt x="31" y="33"/>
                  </a:cubicBezTo>
                  <a:cubicBezTo>
                    <a:pt x="37" y="33"/>
                    <a:pt x="44" y="27"/>
                    <a:pt x="54" y="27"/>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9"/>
            <p:cNvSpPr/>
            <p:nvPr/>
          </p:nvSpPr>
          <p:spPr>
            <a:xfrm>
              <a:off x="773929" y="934173"/>
              <a:ext cx="7316" cy="2926"/>
            </a:xfrm>
            <a:custGeom>
              <a:rect b="b" l="l" r="r" t="t"/>
              <a:pathLst>
                <a:path extrusionOk="0" h="19" w="54">
                  <a:moveTo>
                    <a:pt x="54" y="1"/>
                  </a:moveTo>
                  <a:lnTo>
                    <a:pt x="1" y="10"/>
                  </a:lnTo>
                  <a:lnTo>
                    <a:pt x="18" y="18"/>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9"/>
            <p:cNvSpPr/>
            <p:nvPr/>
          </p:nvSpPr>
          <p:spPr>
            <a:xfrm>
              <a:off x="772710" y="927396"/>
              <a:ext cx="3793" cy="2926"/>
            </a:xfrm>
            <a:custGeom>
              <a:rect b="b" l="l" r="r" t="t"/>
              <a:pathLst>
                <a:path extrusionOk="0" h="19" w="28">
                  <a:moveTo>
                    <a:pt x="1" y="1"/>
                  </a:moveTo>
                  <a:lnTo>
                    <a:pt x="1"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9"/>
            <p:cNvSpPr/>
            <p:nvPr/>
          </p:nvSpPr>
          <p:spPr>
            <a:xfrm>
              <a:off x="895991" y="747981"/>
              <a:ext cx="2574" cy="1386"/>
            </a:xfrm>
            <a:custGeom>
              <a:rect b="b" l="l" r="r" t="t"/>
              <a:pathLst>
                <a:path extrusionOk="0" h="9" w="19">
                  <a:moveTo>
                    <a:pt x="18" y="0"/>
                  </a:moveTo>
                  <a:lnTo>
                    <a:pt x="0" y="9"/>
                  </a:lnTo>
                  <a:cubicBezTo>
                    <a:pt x="9" y="9"/>
                    <a:pt x="9"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9"/>
            <p:cNvSpPr/>
            <p:nvPr/>
          </p:nvSpPr>
          <p:spPr>
            <a:xfrm>
              <a:off x="884069" y="749213"/>
              <a:ext cx="1219" cy="2926"/>
            </a:xfrm>
            <a:custGeom>
              <a:rect b="b" l="l" r="r" t="t"/>
              <a:pathLst>
                <a:path extrusionOk="0" h="19" w="9">
                  <a:moveTo>
                    <a:pt x="9" y="1"/>
                  </a:moveTo>
                  <a:lnTo>
                    <a:pt x="0" y="19"/>
                  </a:lnTo>
                  <a:cubicBezTo>
                    <a:pt x="9" y="10"/>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9"/>
            <p:cNvSpPr/>
            <p:nvPr/>
          </p:nvSpPr>
          <p:spPr>
            <a:xfrm>
              <a:off x="710528" y="804963"/>
              <a:ext cx="11380" cy="7700"/>
            </a:xfrm>
            <a:custGeom>
              <a:rect b="b" l="l" r="r" t="t"/>
              <a:pathLst>
                <a:path extrusionOk="0" h="50" w="84">
                  <a:moveTo>
                    <a:pt x="1" y="1"/>
                  </a:moveTo>
                  <a:lnTo>
                    <a:pt x="1" y="1"/>
                  </a:lnTo>
                  <a:cubicBezTo>
                    <a:pt x="8" y="8"/>
                    <a:pt x="15" y="9"/>
                    <a:pt x="18" y="10"/>
                  </a:cubicBezTo>
                  <a:lnTo>
                    <a:pt x="18" y="10"/>
                  </a:lnTo>
                  <a:cubicBezTo>
                    <a:pt x="12" y="7"/>
                    <a:pt x="6" y="4"/>
                    <a:pt x="1" y="1"/>
                  </a:cubicBezTo>
                  <a:close/>
                  <a:moveTo>
                    <a:pt x="18" y="10"/>
                  </a:moveTo>
                  <a:cubicBezTo>
                    <a:pt x="21" y="12"/>
                    <a:pt x="25" y="14"/>
                    <a:pt x="29" y="16"/>
                  </a:cubicBezTo>
                  <a:lnTo>
                    <a:pt x="29" y="16"/>
                  </a:lnTo>
                  <a:lnTo>
                    <a:pt x="18" y="10"/>
                  </a:lnTo>
                  <a:cubicBezTo>
                    <a:pt x="18" y="10"/>
                    <a:pt x="18" y="10"/>
                    <a:pt x="18" y="10"/>
                  </a:cubicBezTo>
                  <a:close/>
                  <a:moveTo>
                    <a:pt x="29" y="16"/>
                  </a:moveTo>
                  <a:lnTo>
                    <a:pt x="63" y="36"/>
                  </a:lnTo>
                  <a:cubicBezTo>
                    <a:pt x="77" y="46"/>
                    <a:pt x="83" y="49"/>
                    <a:pt x="83" y="49"/>
                  </a:cubicBezTo>
                  <a:cubicBezTo>
                    <a:pt x="83" y="49"/>
                    <a:pt x="58" y="33"/>
                    <a:pt x="29" y="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9"/>
            <p:cNvSpPr/>
            <p:nvPr/>
          </p:nvSpPr>
          <p:spPr>
            <a:xfrm>
              <a:off x="787070" y="773700"/>
              <a:ext cx="2574" cy="5544"/>
            </a:xfrm>
            <a:custGeom>
              <a:rect b="b" l="l" r="r" t="t"/>
              <a:pathLst>
                <a:path extrusionOk="0" h="36" w="19">
                  <a:moveTo>
                    <a:pt x="10" y="1"/>
                  </a:moveTo>
                  <a:cubicBezTo>
                    <a:pt x="10" y="18"/>
                    <a:pt x="1" y="27"/>
                    <a:pt x="1" y="36"/>
                  </a:cubicBezTo>
                  <a:lnTo>
                    <a:pt x="1" y="36"/>
                  </a:lnTo>
                  <a:cubicBezTo>
                    <a:pt x="1" y="27"/>
                    <a:pt x="10" y="18"/>
                    <a:pt x="19" y="10"/>
                  </a:cubicBezTo>
                  <a:cubicBezTo>
                    <a:pt x="19" y="10"/>
                    <a:pt x="10"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29"/>
            <p:cNvSpPr/>
            <p:nvPr/>
          </p:nvSpPr>
          <p:spPr>
            <a:xfrm>
              <a:off x="790728" y="754757"/>
              <a:ext cx="3658" cy="4158"/>
            </a:xfrm>
            <a:custGeom>
              <a:rect b="b" l="l" r="r" t="t"/>
              <a:pathLst>
                <a:path extrusionOk="0" h="27" w="27">
                  <a:moveTo>
                    <a:pt x="0" y="0"/>
                  </a:moveTo>
                  <a:lnTo>
                    <a:pt x="27" y="27"/>
                  </a:ln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29"/>
            <p:cNvSpPr/>
            <p:nvPr/>
          </p:nvSpPr>
          <p:spPr>
            <a:xfrm>
              <a:off x="1001254" y="739819"/>
              <a:ext cx="9754" cy="4158"/>
            </a:xfrm>
            <a:custGeom>
              <a:rect b="b" l="l" r="r" t="t"/>
              <a:pathLst>
                <a:path extrusionOk="0" h="27" w="72">
                  <a:moveTo>
                    <a:pt x="71" y="0"/>
                  </a:moveTo>
                  <a:cubicBezTo>
                    <a:pt x="30" y="0"/>
                    <a:pt x="27" y="16"/>
                    <a:pt x="5" y="25"/>
                  </a:cubicBezTo>
                  <a:lnTo>
                    <a:pt x="71" y="0"/>
                  </a:lnTo>
                  <a:close/>
                  <a:moveTo>
                    <a:pt x="5" y="25"/>
                  </a:moveTo>
                  <a:lnTo>
                    <a:pt x="0" y="27"/>
                  </a:lnTo>
                  <a:cubicBezTo>
                    <a:pt x="2" y="26"/>
                    <a:pt x="4" y="25"/>
                    <a:pt x="5" y="2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9"/>
            <p:cNvSpPr/>
            <p:nvPr/>
          </p:nvSpPr>
          <p:spPr>
            <a:xfrm>
              <a:off x="731526" y="852550"/>
              <a:ext cx="3116" cy="7238"/>
            </a:xfrm>
            <a:custGeom>
              <a:rect b="b" l="l" r="r" t="t"/>
              <a:pathLst>
                <a:path extrusionOk="0" h="47" w="23">
                  <a:moveTo>
                    <a:pt x="22" y="1"/>
                  </a:moveTo>
                  <a:cubicBezTo>
                    <a:pt x="15" y="24"/>
                    <a:pt x="0" y="47"/>
                    <a:pt x="14" y="47"/>
                  </a:cubicBezTo>
                  <a:cubicBezTo>
                    <a:pt x="16" y="47"/>
                    <a:pt x="19" y="46"/>
                    <a:pt x="22" y="45"/>
                  </a:cubicBezTo>
                  <a:cubicBezTo>
                    <a:pt x="22" y="27"/>
                    <a:pt x="22" y="10"/>
                    <a:pt x="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9"/>
            <p:cNvSpPr/>
            <p:nvPr/>
          </p:nvSpPr>
          <p:spPr>
            <a:xfrm>
              <a:off x="891249" y="799572"/>
              <a:ext cx="2439" cy="2926"/>
            </a:xfrm>
            <a:custGeom>
              <a:rect b="b" l="l" r="r" t="t"/>
              <a:pathLst>
                <a:path extrusionOk="0" h="19" w="18">
                  <a:moveTo>
                    <a:pt x="18" y="1"/>
                  </a:moveTo>
                  <a:lnTo>
                    <a:pt x="18" y="1"/>
                  </a:lnTo>
                  <a:cubicBezTo>
                    <a:pt x="9" y="1"/>
                    <a:pt x="0" y="9"/>
                    <a:pt x="0" y="18"/>
                  </a:cubicBezTo>
                  <a:cubicBezTo>
                    <a:pt x="9" y="9"/>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9"/>
            <p:cNvSpPr/>
            <p:nvPr/>
          </p:nvSpPr>
          <p:spPr>
            <a:xfrm>
              <a:off x="730849" y="847160"/>
              <a:ext cx="3793" cy="5544"/>
            </a:xfrm>
            <a:custGeom>
              <a:rect b="b" l="l" r="r" t="t"/>
              <a:pathLst>
                <a:path extrusionOk="0" h="36" w="28">
                  <a:moveTo>
                    <a:pt x="1" y="1"/>
                  </a:moveTo>
                  <a:cubicBezTo>
                    <a:pt x="1" y="1"/>
                    <a:pt x="1" y="1"/>
                    <a:pt x="1" y="9"/>
                  </a:cubicBezTo>
                  <a:cubicBezTo>
                    <a:pt x="10" y="18"/>
                    <a:pt x="19" y="27"/>
                    <a:pt x="27" y="36"/>
                  </a:cubicBezTo>
                  <a:cubicBezTo>
                    <a:pt x="27" y="18"/>
                    <a:pt x="2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9"/>
            <p:cNvSpPr/>
            <p:nvPr/>
          </p:nvSpPr>
          <p:spPr>
            <a:xfrm>
              <a:off x="882850" y="1006247"/>
              <a:ext cx="135" cy="1540"/>
            </a:xfrm>
            <a:custGeom>
              <a:rect b="b" l="l" r="r" t="t"/>
              <a:pathLst>
                <a:path extrusionOk="0" h="10" w="1">
                  <a:moveTo>
                    <a:pt x="0" y="1"/>
                  </a:moveTo>
                  <a:cubicBezTo>
                    <a:pt x="0" y="1"/>
                    <a:pt x="0" y="1"/>
                    <a:pt x="0" y="1"/>
                  </a:cubicBez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9"/>
            <p:cNvSpPr/>
            <p:nvPr/>
          </p:nvSpPr>
          <p:spPr>
            <a:xfrm>
              <a:off x="811049" y="1044440"/>
              <a:ext cx="1355" cy="4158"/>
            </a:xfrm>
            <a:custGeom>
              <a:rect b="b" l="l" r="r" t="t"/>
              <a:pathLst>
                <a:path extrusionOk="0" h="27" w="10">
                  <a:moveTo>
                    <a:pt x="9" y="0"/>
                  </a:moveTo>
                  <a:cubicBezTo>
                    <a:pt x="9" y="9"/>
                    <a:pt x="1" y="9"/>
                    <a:pt x="1" y="26"/>
                  </a:cubicBezTo>
                  <a:cubicBezTo>
                    <a:pt x="1" y="18"/>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9"/>
            <p:cNvSpPr/>
            <p:nvPr/>
          </p:nvSpPr>
          <p:spPr>
            <a:xfrm>
              <a:off x="759569" y="900138"/>
              <a:ext cx="1219" cy="770"/>
            </a:xfrm>
            <a:custGeom>
              <a:rect b="b" l="l" r="r" t="t"/>
              <a:pathLst>
                <a:path extrusionOk="0" h="5" w="9">
                  <a:moveTo>
                    <a:pt x="1" y="1"/>
                  </a:moveTo>
                  <a:lnTo>
                    <a:pt x="1" y="1"/>
                  </a:lnTo>
                  <a:cubicBezTo>
                    <a:pt x="4" y="4"/>
                    <a:pt x="6" y="5"/>
                    <a:pt x="7" y="5"/>
                  </a:cubicBezTo>
                  <a:cubicBezTo>
                    <a:pt x="9" y="5"/>
                    <a:pt x="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9"/>
            <p:cNvSpPr/>
            <p:nvPr/>
          </p:nvSpPr>
          <p:spPr>
            <a:xfrm>
              <a:off x="746428" y="917848"/>
              <a:ext cx="2574" cy="154"/>
            </a:xfrm>
            <a:custGeom>
              <a:rect b="b" l="l" r="r" t="t"/>
              <a:pathLst>
                <a:path extrusionOk="0" h="1" w="19">
                  <a:moveTo>
                    <a:pt x="18" y="1"/>
                  </a:moveTo>
                  <a:cubicBezTo>
                    <a:pt x="10" y="1"/>
                    <a:pt x="10" y="1"/>
                    <a:pt x="1" y="1"/>
                  </a:cubicBezTo>
                  <a:cubicBezTo>
                    <a:pt x="10" y="1"/>
                    <a:pt x="10"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9"/>
            <p:cNvSpPr/>
            <p:nvPr/>
          </p:nvSpPr>
          <p:spPr>
            <a:xfrm>
              <a:off x="699825" y="847160"/>
              <a:ext cx="135" cy="1540"/>
            </a:xfrm>
            <a:custGeom>
              <a:rect b="b" l="l" r="r" t="t"/>
              <a:pathLst>
                <a:path extrusionOk="0" h="10" w="1">
                  <a:moveTo>
                    <a:pt x="0" y="1"/>
                  </a:moveTo>
                  <a:lnTo>
                    <a:pt x="0" y="1"/>
                  </a:ln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9"/>
            <p:cNvSpPr/>
            <p:nvPr/>
          </p:nvSpPr>
          <p:spPr>
            <a:xfrm>
              <a:off x="759569" y="901524"/>
              <a:ext cx="135" cy="2926"/>
            </a:xfrm>
            <a:custGeom>
              <a:rect b="b" l="l" r="r" t="t"/>
              <a:pathLst>
                <a:path extrusionOk="0" h="19" w="1">
                  <a:moveTo>
                    <a:pt x="1" y="18"/>
                  </a:moveTo>
                  <a:cubicBezTo>
                    <a:pt x="1" y="10"/>
                    <a:pt x="1" y="1"/>
                    <a:pt x="1" y="1"/>
                  </a:cubicBezTo>
                  <a:cubicBezTo>
                    <a:pt x="1" y="1"/>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9"/>
            <p:cNvSpPr/>
            <p:nvPr/>
          </p:nvSpPr>
          <p:spPr>
            <a:xfrm>
              <a:off x="760788" y="902910"/>
              <a:ext cx="1355" cy="1540"/>
            </a:xfrm>
            <a:custGeom>
              <a:rect b="b" l="l" r="r" t="t"/>
              <a:pathLst>
                <a:path extrusionOk="0" h="10" w="10">
                  <a:moveTo>
                    <a:pt x="1" y="1"/>
                  </a:moveTo>
                  <a:cubicBezTo>
                    <a:pt x="1" y="1"/>
                    <a:pt x="1" y="1"/>
                    <a:pt x="1" y="9"/>
                  </a:cubicBezTo>
                  <a:cubicBezTo>
                    <a:pt x="9" y="9"/>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9"/>
            <p:cNvSpPr/>
            <p:nvPr/>
          </p:nvSpPr>
          <p:spPr>
            <a:xfrm>
              <a:off x="758485" y="898905"/>
              <a:ext cx="1219" cy="2772"/>
            </a:xfrm>
            <a:custGeom>
              <a:rect b="b" l="l" r="r" t="t"/>
              <a:pathLst>
                <a:path extrusionOk="0" h="18" w="9">
                  <a:moveTo>
                    <a:pt x="0" y="0"/>
                  </a:moveTo>
                  <a:cubicBezTo>
                    <a:pt x="0" y="0"/>
                    <a:pt x="9" y="9"/>
                    <a:pt x="9" y="18"/>
                  </a:cubicBezTo>
                  <a:cubicBezTo>
                    <a:pt x="9" y="9"/>
                    <a:pt x="9" y="9"/>
                    <a:pt x="9" y="9"/>
                  </a:cubicBezTo>
                  <a:cubicBezTo>
                    <a:pt x="9"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9"/>
            <p:cNvSpPr/>
            <p:nvPr/>
          </p:nvSpPr>
          <p:spPr>
            <a:xfrm>
              <a:off x="934194" y="878423"/>
              <a:ext cx="1219" cy="1694"/>
            </a:xfrm>
            <a:custGeom>
              <a:rect b="b" l="l" r="r" t="t"/>
              <a:pathLst>
                <a:path extrusionOk="0" h="11" w="9">
                  <a:moveTo>
                    <a:pt x="1" y="1"/>
                  </a:moveTo>
                  <a:lnTo>
                    <a:pt x="1" y="1"/>
                  </a:lnTo>
                  <a:cubicBezTo>
                    <a:pt x="5" y="8"/>
                    <a:pt x="7" y="11"/>
                    <a:pt x="7" y="11"/>
                  </a:cubicBezTo>
                  <a:cubicBezTo>
                    <a:pt x="8" y="11"/>
                    <a:pt x="6" y="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29"/>
            <p:cNvSpPr/>
            <p:nvPr/>
          </p:nvSpPr>
          <p:spPr>
            <a:xfrm>
              <a:off x="696168" y="753371"/>
              <a:ext cx="135" cy="1540"/>
            </a:xfrm>
            <a:custGeom>
              <a:rect b="b" l="l" r="r" t="t"/>
              <a:pathLst>
                <a:path extrusionOk="0" h="10" w="1">
                  <a:moveTo>
                    <a:pt x="1" y="0"/>
                  </a:moveTo>
                  <a:cubicBezTo>
                    <a:pt x="1" y="0"/>
                    <a:pt x="1" y="0"/>
                    <a:pt x="1" y="0"/>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9"/>
            <p:cNvSpPr/>
            <p:nvPr/>
          </p:nvSpPr>
          <p:spPr>
            <a:xfrm>
              <a:off x="697387" y="750599"/>
              <a:ext cx="9754" cy="17865"/>
            </a:xfrm>
            <a:custGeom>
              <a:rect b="b" l="l" r="r" t="t"/>
              <a:pathLst>
                <a:path extrusionOk="0" h="116" w="72">
                  <a:moveTo>
                    <a:pt x="45" y="1"/>
                  </a:moveTo>
                  <a:cubicBezTo>
                    <a:pt x="39" y="24"/>
                    <a:pt x="29" y="32"/>
                    <a:pt x="18" y="32"/>
                  </a:cubicBezTo>
                  <a:cubicBezTo>
                    <a:pt x="12" y="32"/>
                    <a:pt x="7" y="30"/>
                    <a:pt x="1" y="27"/>
                  </a:cubicBezTo>
                  <a:lnTo>
                    <a:pt x="1" y="27"/>
                  </a:lnTo>
                  <a:cubicBezTo>
                    <a:pt x="18" y="54"/>
                    <a:pt x="45" y="89"/>
                    <a:pt x="71" y="116"/>
                  </a:cubicBezTo>
                  <a:cubicBezTo>
                    <a:pt x="54" y="80"/>
                    <a:pt x="45" y="36"/>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9"/>
            <p:cNvSpPr/>
            <p:nvPr/>
          </p:nvSpPr>
          <p:spPr>
            <a:xfrm>
              <a:off x="620844" y="732888"/>
              <a:ext cx="405605" cy="340197"/>
            </a:xfrm>
            <a:custGeom>
              <a:rect b="b" l="l" r="r" t="t"/>
              <a:pathLst>
                <a:path extrusionOk="0" h="2209" w="2994">
                  <a:moveTo>
                    <a:pt x="1996" y="116"/>
                  </a:moveTo>
                  <a:cubicBezTo>
                    <a:pt x="1995" y="116"/>
                    <a:pt x="1995" y="116"/>
                    <a:pt x="1994" y="116"/>
                  </a:cubicBezTo>
                  <a:lnTo>
                    <a:pt x="1994" y="116"/>
                  </a:lnTo>
                  <a:lnTo>
                    <a:pt x="1996" y="116"/>
                  </a:lnTo>
                  <a:close/>
                  <a:moveTo>
                    <a:pt x="389" y="142"/>
                  </a:moveTo>
                  <a:cubicBezTo>
                    <a:pt x="388" y="143"/>
                    <a:pt x="388" y="145"/>
                    <a:pt x="389" y="147"/>
                  </a:cubicBezTo>
                  <a:lnTo>
                    <a:pt x="389" y="147"/>
                  </a:lnTo>
                  <a:cubicBezTo>
                    <a:pt x="389" y="145"/>
                    <a:pt x="389" y="144"/>
                    <a:pt x="389" y="142"/>
                  </a:cubicBezTo>
                  <a:close/>
                  <a:moveTo>
                    <a:pt x="1191" y="203"/>
                  </a:moveTo>
                  <a:cubicBezTo>
                    <a:pt x="1197" y="203"/>
                    <a:pt x="1205" y="208"/>
                    <a:pt x="1210" y="213"/>
                  </a:cubicBezTo>
                  <a:cubicBezTo>
                    <a:pt x="1206" y="217"/>
                    <a:pt x="1201" y="219"/>
                    <a:pt x="1197" y="219"/>
                  </a:cubicBezTo>
                  <a:cubicBezTo>
                    <a:pt x="1193" y="219"/>
                    <a:pt x="1188" y="217"/>
                    <a:pt x="1184" y="213"/>
                  </a:cubicBezTo>
                  <a:cubicBezTo>
                    <a:pt x="1184" y="205"/>
                    <a:pt x="1187" y="203"/>
                    <a:pt x="1191" y="203"/>
                  </a:cubicBezTo>
                  <a:close/>
                  <a:moveTo>
                    <a:pt x="2800" y="292"/>
                  </a:moveTo>
                  <a:cubicBezTo>
                    <a:pt x="2798" y="296"/>
                    <a:pt x="2797" y="299"/>
                    <a:pt x="2795" y="304"/>
                  </a:cubicBezTo>
                  <a:lnTo>
                    <a:pt x="2795" y="304"/>
                  </a:lnTo>
                  <a:cubicBezTo>
                    <a:pt x="2798" y="300"/>
                    <a:pt x="2800" y="296"/>
                    <a:pt x="2800" y="292"/>
                  </a:cubicBezTo>
                  <a:close/>
                  <a:moveTo>
                    <a:pt x="1219" y="301"/>
                  </a:moveTo>
                  <a:cubicBezTo>
                    <a:pt x="1218" y="303"/>
                    <a:pt x="1217" y="306"/>
                    <a:pt x="1216" y="308"/>
                  </a:cubicBezTo>
                  <a:lnTo>
                    <a:pt x="1216" y="308"/>
                  </a:lnTo>
                  <a:cubicBezTo>
                    <a:pt x="1219" y="305"/>
                    <a:pt x="1219" y="301"/>
                    <a:pt x="1219" y="301"/>
                  </a:cubicBezTo>
                  <a:close/>
                  <a:moveTo>
                    <a:pt x="619" y="451"/>
                  </a:moveTo>
                  <a:lnTo>
                    <a:pt x="654" y="469"/>
                  </a:lnTo>
                  <a:cubicBezTo>
                    <a:pt x="636" y="460"/>
                    <a:pt x="627" y="451"/>
                    <a:pt x="619" y="451"/>
                  </a:cubicBezTo>
                  <a:close/>
                  <a:moveTo>
                    <a:pt x="2376" y="531"/>
                  </a:moveTo>
                  <a:cubicBezTo>
                    <a:pt x="2376" y="531"/>
                    <a:pt x="2376" y="531"/>
                    <a:pt x="2376" y="531"/>
                  </a:cubicBezTo>
                  <a:lnTo>
                    <a:pt x="2376" y="531"/>
                  </a:lnTo>
                  <a:cubicBezTo>
                    <a:pt x="2379" y="531"/>
                    <a:pt x="2382" y="531"/>
                    <a:pt x="2385" y="531"/>
                  </a:cubicBezTo>
                  <a:close/>
                  <a:moveTo>
                    <a:pt x="2058" y="928"/>
                  </a:moveTo>
                  <a:cubicBezTo>
                    <a:pt x="2058" y="936"/>
                    <a:pt x="2058" y="938"/>
                    <a:pt x="2057" y="938"/>
                  </a:cubicBezTo>
                  <a:cubicBezTo>
                    <a:pt x="2056" y="938"/>
                    <a:pt x="2054" y="933"/>
                    <a:pt x="2049" y="928"/>
                  </a:cubicBezTo>
                  <a:close/>
                  <a:moveTo>
                    <a:pt x="786" y="999"/>
                  </a:moveTo>
                  <a:lnTo>
                    <a:pt x="786" y="1026"/>
                  </a:lnTo>
                  <a:lnTo>
                    <a:pt x="786" y="1026"/>
                  </a:lnTo>
                  <a:cubicBezTo>
                    <a:pt x="788" y="1015"/>
                    <a:pt x="790" y="1006"/>
                    <a:pt x="786" y="999"/>
                  </a:cubicBezTo>
                  <a:close/>
                  <a:moveTo>
                    <a:pt x="2300" y="1068"/>
                  </a:moveTo>
                  <a:lnTo>
                    <a:pt x="2300" y="1068"/>
                  </a:lnTo>
                  <a:cubicBezTo>
                    <a:pt x="2299" y="1068"/>
                    <a:pt x="2298" y="1069"/>
                    <a:pt x="2296" y="1069"/>
                  </a:cubicBezTo>
                  <a:cubicBezTo>
                    <a:pt x="2299" y="1069"/>
                    <a:pt x="2300" y="1069"/>
                    <a:pt x="2300" y="1068"/>
                  </a:cubicBezTo>
                  <a:close/>
                  <a:moveTo>
                    <a:pt x="937" y="1193"/>
                  </a:moveTo>
                  <a:lnTo>
                    <a:pt x="937" y="1193"/>
                  </a:lnTo>
                  <a:cubicBezTo>
                    <a:pt x="938" y="1194"/>
                    <a:pt x="940" y="1195"/>
                    <a:pt x="941" y="1196"/>
                  </a:cubicBezTo>
                  <a:lnTo>
                    <a:pt x="941" y="1196"/>
                  </a:lnTo>
                  <a:cubicBezTo>
                    <a:pt x="940" y="1194"/>
                    <a:pt x="938" y="1194"/>
                    <a:pt x="937" y="1193"/>
                  </a:cubicBezTo>
                  <a:close/>
                  <a:moveTo>
                    <a:pt x="1811" y="1299"/>
                  </a:moveTo>
                  <a:cubicBezTo>
                    <a:pt x="1813" y="1299"/>
                    <a:pt x="1815" y="1299"/>
                    <a:pt x="1818" y="1299"/>
                  </a:cubicBezTo>
                  <a:lnTo>
                    <a:pt x="1818" y="1299"/>
                  </a:lnTo>
                  <a:cubicBezTo>
                    <a:pt x="1816" y="1299"/>
                    <a:pt x="1813" y="1299"/>
                    <a:pt x="1811" y="1299"/>
                  </a:cubicBezTo>
                  <a:close/>
                  <a:moveTo>
                    <a:pt x="1970" y="1705"/>
                  </a:moveTo>
                  <a:cubicBezTo>
                    <a:pt x="1969" y="1705"/>
                    <a:pt x="1968" y="1706"/>
                    <a:pt x="1968" y="1706"/>
                  </a:cubicBezTo>
                  <a:lnTo>
                    <a:pt x="1968" y="1706"/>
                  </a:lnTo>
                  <a:lnTo>
                    <a:pt x="1970" y="1705"/>
                  </a:lnTo>
                  <a:close/>
                  <a:moveTo>
                    <a:pt x="2393" y="1"/>
                  </a:moveTo>
                  <a:cubicBezTo>
                    <a:pt x="2367" y="54"/>
                    <a:pt x="2314" y="54"/>
                    <a:pt x="2261" y="54"/>
                  </a:cubicBezTo>
                  <a:cubicBezTo>
                    <a:pt x="2217" y="54"/>
                    <a:pt x="2164" y="63"/>
                    <a:pt x="2155" y="107"/>
                  </a:cubicBezTo>
                  <a:lnTo>
                    <a:pt x="2129" y="89"/>
                  </a:lnTo>
                  <a:cubicBezTo>
                    <a:pt x="2137" y="89"/>
                    <a:pt x="2137" y="80"/>
                    <a:pt x="2146" y="80"/>
                  </a:cubicBezTo>
                  <a:cubicBezTo>
                    <a:pt x="2138" y="75"/>
                    <a:pt x="2131" y="73"/>
                    <a:pt x="2125" y="73"/>
                  </a:cubicBezTo>
                  <a:cubicBezTo>
                    <a:pt x="2110" y="73"/>
                    <a:pt x="2099" y="86"/>
                    <a:pt x="2093" y="98"/>
                  </a:cubicBezTo>
                  <a:cubicBezTo>
                    <a:pt x="2086" y="121"/>
                    <a:pt x="2078" y="144"/>
                    <a:pt x="2059" y="144"/>
                  </a:cubicBezTo>
                  <a:cubicBezTo>
                    <a:pt x="2056" y="144"/>
                    <a:pt x="2053" y="143"/>
                    <a:pt x="2049" y="142"/>
                  </a:cubicBezTo>
                  <a:cubicBezTo>
                    <a:pt x="2031" y="133"/>
                    <a:pt x="2023" y="125"/>
                    <a:pt x="2031" y="107"/>
                  </a:cubicBezTo>
                  <a:lnTo>
                    <a:pt x="2031" y="107"/>
                  </a:lnTo>
                  <a:lnTo>
                    <a:pt x="1996" y="133"/>
                  </a:lnTo>
                  <a:cubicBezTo>
                    <a:pt x="1988" y="133"/>
                    <a:pt x="1987" y="118"/>
                    <a:pt x="1994" y="116"/>
                  </a:cubicBezTo>
                  <a:lnTo>
                    <a:pt x="1994" y="116"/>
                  </a:lnTo>
                  <a:lnTo>
                    <a:pt x="1943" y="125"/>
                  </a:lnTo>
                  <a:cubicBezTo>
                    <a:pt x="1934" y="133"/>
                    <a:pt x="1917" y="160"/>
                    <a:pt x="1908" y="169"/>
                  </a:cubicBezTo>
                  <a:cubicBezTo>
                    <a:pt x="1899" y="160"/>
                    <a:pt x="1917" y="160"/>
                    <a:pt x="1917" y="151"/>
                  </a:cubicBezTo>
                  <a:lnTo>
                    <a:pt x="1917" y="151"/>
                  </a:lnTo>
                  <a:lnTo>
                    <a:pt x="1881" y="169"/>
                  </a:lnTo>
                  <a:cubicBezTo>
                    <a:pt x="1872" y="142"/>
                    <a:pt x="1899" y="125"/>
                    <a:pt x="1917" y="125"/>
                  </a:cubicBezTo>
                  <a:cubicBezTo>
                    <a:pt x="1909" y="95"/>
                    <a:pt x="1903" y="86"/>
                    <a:pt x="1897" y="86"/>
                  </a:cubicBezTo>
                  <a:cubicBezTo>
                    <a:pt x="1888" y="86"/>
                    <a:pt x="1880" y="107"/>
                    <a:pt x="1861" y="107"/>
                  </a:cubicBezTo>
                  <a:cubicBezTo>
                    <a:pt x="1852" y="107"/>
                    <a:pt x="1842" y="103"/>
                    <a:pt x="1828" y="89"/>
                  </a:cubicBezTo>
                  <a:lnTo>
                    <a:pt x="1855" y="80"/>
                  </a:lnTo>
                  <a:cubicBezTo>
                    <a:pt x="1837" y="19"/>
                    <a:pt x="1820" y="45"/>
                    <a:pt x="1784" y="10"/>
                  </a:cubicBezTo>
                  <a:lnTo>
                    <a:pt x="1784" y="10"/>
                  </a:lnTo>
                  <a:cubicBezTo>
                    <a:pt x="1793" y="27"/>
                    <a:pt x="1846" y="98"/>
                    <a:pt x="1820" y="125"/>
                  </a:cubicBezTo>
                  <a:cubicBezTo>
                    <a:pt x="1826" y="119"/>
                    <a:pt x="1836" y="104"/>
                    <a:pt x="1842" y="104"/>
                  </a:cubicBezTo>
                  <a:cubicBezTo>
                    <a:pt x="1844" y="104"/>
                    <a:pt x="1846" y="107"/>
                    <a:pt x="1846" y="116"/>
                  </a:cubicBezTo>
                  <a:cubicBezTo>
                    <a:pt x="1842" y="132"/>
                    <a:pt x="1840" y="137"/>
                    <a:pt x="1837" y="137"/>
                  </a:cubicBezTo>
                  <a:cubicBezTo>
                    <a:pt x="1834" y="137"/>
                    <a:pt x="1829" y="129"/>
                    <a:pt x="1820" y="125"/>
                  </a:cubicBezTo>
                  <a:cubicBezTo>
                    <a:pt x="1815" y="120"/>
                    <a:pt x="1808" y="116"/>
                    <a:pt x="1801" y="116"/>
                  </a:cubicBezTo>
                  <a:cubicBezTo>
                    <a:pt x="1793" y="116"/>
                    <a:pt x="1784" y="120"/>
                    <a:pt x="1775" y="133"/>
                  </a:cubicBezTo>
                  <a:cubicBezTo>
                    <a:pt x="1775" y="110"/>
                    <a:pt x="1768" y="106"/>
                    <a:pt x="1757" y="106"/>
                  </a:cubicBezTo>
                  <a:cubicBezTo>
                    <a:pt x="1752" y="106"/>
                    <a:pt x="1746" y="107"/>
                    <a:pt x="1740" y="107"/>
                  </a:cubicBezTo>
                  <a:lnTo>
                    <a:pt x="1740" y="54"/>
                  </a:lnTo>
                  <a:cubicBezTo>
                    <a:pt x="1714" y="72"/>
                    <a:pt x="1714" y="98"/>
                    <a:pt x="1705" y="116"/>
                  </a:cubicBezTo>
                  <a:cubicBezTo>
                    <a:pt x="1678" y="116"/>
                    <a:pt x="1669" y="72"/>
                    <a:pt x="1661" y="45"/>
                  </a:cubicBezTo>
                  <a:cubicBezTo>
                    <a:pt x="1659" y="45"/>
                    <a:pt x="1657" y="44"/>
                    <a:pt x="1655" y="44"/>
                  </a:cubicBezTo>
                  <a:cubicBezTo>
                    <a:pt x="1633" y="44"/>
                    <a:pt x="1693" y="107"/>
                    <a:pt x="1643" y="116"/>
                  </a:cubicBezTo>
                  <a:cubicBezTo>
                    <a:pt x="1633" y="111"/>
                    <a:pt x="1624" y="109"/>
                    <a:pt x="1615" y="109"/>
                  </a:cubicBezTo>
                  <a:cubicBezTo>
                    <a:pt x="1592" y="109"/>
                    <a:pt x="1571" y="123"/>
                    <a:pt x="1546" y="142"/>
                  </a:cubicBezTo>
                  <a:cubicBezTo>
                    <a:pt x="1519" y="125"/>
                    <a:pt x="1546" y="116"/>
                    <a:pt x="1537" y="98"/>
                  </a:cubicBezTo>
                  <a:lnTo>
                    <a:pt x="1537" y="98"/>
                  </a:lnTo>
                  <a:lnTo>
                    <a:pt x="1519" y="133"/>
                  </a:lnTo>
                  <a:cubicBezTo>
                    <a:pt x="1510" y="133"/>
                    <a:pt x="1510" y="125"/>
                    <a:pt x="1510" y="116"/>
                  </a:cubicBezTo>
                  <a:cubicBezTo>
                    <a:pt x="1493" y="133"/>
                    <a:pt x="1510" y="169"/>
                    <a:pt x="1484" y="178"/>
                  </a:cubicBezTo>
                  <a:cubicBezTo>
                    <a:pt x="1482" y="187"/>
                    <a:pt x="1479" y="191"/>
                    <a:pt x="1475" y="191"/>
                  </a:cubicBezTo>
                  <a:cubicBezTo>
                    <a:pt x="1461" y="191"/>
                    <a:pt x="1433" y="146"/>
                    <a:pt x="1408" y="146"/>
                  </a:cubicBezTo>
                  <a:cubicBezTo>
                    <a:pt x="1400" y="146"/>
                    <a:pt x="1393" y="150"/>
                    <a:pt x="1387" y="160"/>
                  </a:cubicBezTo>
                  <a:cubicBezTo>
                    <a:pt x="1378" y="151"/>
                    <a:pt x="1396" y="133"/>
                    <a:pt x="1387" y="116"/>
                  </a:cubicBezTo>
                  <a:lnTo>
                    <a:pt x="1387" y="116"/>
                  </a:lnTo>
                  <a:cubicBezTo>
                    <a:pt x="1343" y="151"/>
                    <a:pt x="1352" y="142"/>
                    <a:pt x="1307" y="195"/>
                  </a:cubicBezTo>
                  <a:lnTo>
                    <a:pt x="1272" y="169"/>
                  </a:lnTo>
                  <a:lnTo>
                    <a:pt x="1272" y="169"/>
                  </a:lnTo>
                  <a:cubicBezTo>
                    <a:pt x="1299" y="204"/>
                    <a:pt x="1272" y="239"/>
                    <a:pt x="1237" y="275"/>
                  </a:cubicBezTo>
                  <a:cubicBezTo>
                    <a:pt x="1246" y="292"/>
                    <a:pt x="1254" y="310"/>
                    <a:pt x="1263" y="319"/>
                  </a:cubicBezTo>
                  <a:lnTo>
                    <a:pt x="1219" y="345"/>
                  </a:lnTo>
                  <a:cubicBezTo>
                    <a:pt x="1211" y="338"/>
                    <a:pt x="1210" y="323"/>
                    <a:pt x="1216" y="308"/>
                  </a:cubicBezTo>
                  <a:lnTo>
                    <a:pt x="1216" y="308"/>
                  </a:lnTo>
                  <a:cubicBezTo>
                    <a:pt x="1215" y="309"/>
                    <a:pt x="1213" y="310"/>
                    <a:pt x="1210" y="310"/>
                  </a:cubicBezTo>
                  <a:cubicBezTo>
                    <a:pt x="1201" y="292"/>
                    <a:pt x="1210" y="266"/>
                    <a:pt x="1219" y="239"/>
                  </a:cubicBezTo>
                  <a:lnTo>
                    <a:pt x="1237" y="266"/>
                  </a:lnTo>
                  <a:cubicBezTo>
                    <a:pt x="1246" y="239"/>
                    <a:pt x="1254" y="204"/>
                    <a:pt x="1254" y="178"/>
                  </a:cubicBezTo>
                  <a:lnTo>
                    <a:pt x="1254" y="178"/>
                  </a:lnTo>
                  <a:cubicBezTo>
                    <a:pt x="1254" y="186"/>
                    <a:pt x="1246" y="186"/>
                    <a:pt x="1237" y="195"/>
                  </a:cubicBezTo>
                  <a:cubicBezTo>
                    <a:pt x="1246" y="186"/>
                    <a:pt x="1246" y="178"/>
                    <a:pt x="1246" y="169"/>
                  </a:cubicBezTo>
                  <a:lnTo>
                    <a:pt x="1246" y="169"/>
                  </a:lnTo>
                  <a:cubicBezTo>
                    <a:pt x="1246" y="169"/>
                    <a:pt x="1237" y="178"/>
                    <a:pt x="1228" y="186"/>
                  </a:cubicBezTo>
                  <a:lnTo>
                    <a:pt x="1219" y="133"/>
                  </a:lnTo>
                  <a:lnTo>
                    <a:pt x="1219" y="160"/>
                  </a:lnTo>
                  <a:lnTo>
                    <a:pt x="1157" y="125"/>
                  </a:lnTo>
                  <a:cubicBezTo>
                    <a:pt x="1113" y="178"/>
                    <a:pt x="1078" y="257"/>
                    <a:pt x="1016" y="275"/>
                  </a:cubicBezTo>
                  <a:cubicBezTo>
                    <a:pt x="1034" y="239"/>
                    <a:pt x="1016" y="213"/>
                    <a:pt x="1016" y="169"/>
                  </a:cubicBezTo>
                  <a:lnTo>
                    <a:pt x="1016" y="169"/>
                  </a:lnTo>
                  <a:cubicBezTo>
                    <a:pt x="1021" y="183"/>
                    <a:pt x="1027" y="189"/>
                    <a:pt x="1034" y="189"/>
                  </a:cubicBezTo>
                  <a:cubicBezTo>
                    <a:pt x="1052" y="189"/>
                    <a:pt x="1075" y="159"/>
                    <a:pt x="1098" y="159"/>
                  </a:cubicBezTo>
                  <a:cubicBezTo>
                    <a:pt x="1100" y="159"/>
                    <a:pt x="1102" y="159"/>
                    <a:pt x="1104" y="160"/>
                  </a:cubicBezTo>
                  <a:cubicBezTo>
                    <a:pt x="1087" y="151"/>
                    <a:pt x="1087" y="133"/>
                    <a:pt x="1095" y="125"/>
                  </a:cubicBezTo>
                  <a:lnTo>
                    <a:pt x="1095" y="125"/>
                  </a:lnTo>
                  <a:lnTo>
                    <a:pt x="1034" y="169"/>
                  </a:lnTo>
                  <a:cubicBezTo>
                    <a:pt x="1034" y="133"/>
                    <a:pt x="1016" y="142"/>
                    <a:pt x="1007" y="125"/>
                  </a:cubicBezTo>
                  <a:lnTo>
                    <a:pt x="1007" y="125"/>
                  </a:lnTo>
                  <a:cubicBezTo>
                    <a:pt x="1016" y="195"/>
                    <a:pt x="963" y="178"/>
                    <a:pt x="937" y="195"/>
                  </a:cubicBezTo>
                  <a:cubicBezTo>
                    <a:pt x="937" y="172"/>
                    <a:pt x="937" y="149"/>
                    <a:pt x="959" y="149"/>
                  </a:cubicBezTo>
                  <a:cubicBezTo>
                    <a:pt x="963" y="149"/>
                    <a:pt x="967" y="150"/>
                    <a:pt x="972" y="151"/>
                  </a:cubicBezTo>
                  <a:cubicBezTo>
                    <a:pt x="966" y="142"/>
                    <a:pt x="961" y="139"/>
                    <a:pt x="957" y="139"/>
                  </a:cubicBezTo>
                  <a:cubicBezTo>
                    <a:pt x="937" y="139"/>
                    <a:pt x="926" y="204"/>
                    <a:pt x="906" y="204"/>
                  </a:cubicBezTo>
                  <a:cubicBezTo>
                    <a:pt x="902" y="204"/>
                    <a:pt x="897" y="201"/>
                    <a:pt x="892" y="195"/>
                  </a:cubicBezTo>
                  <a:cubicBezTo>
                    <a:pt x="901" y="195"/>
                    <a:pt x="901" y="195"/>
                    <a:pt x="910" y="186"/>
                  </a:cubicBezTo>
                  <a:lnTo>
                    <a:pt x="910" y="186"/>
                  </a:lnTo>
                  <a:cubicBezTo>
                    <a:pt x="905" y="192"/>
                    <a:pt x="897" y="194"/>
                    <a:pt x="890" y="194"/>
                  </a:cubicBezTo>
                  <a:cubicBezTo>
                    <a:pt x="871" y="194"/>
                    <a:pt x="851" y="181"/>
                    <a:pt x="857" y="169"/>
                  </a:cubicBezTo>
                  <a:lnTo>
                    <a:pt x="866" y="169"/>
                  </a:lnTo>
                  <a:cubicBezTo>
                    <a:pt x="848" y="160"/>
                    <a:pt x="839" y="160"/>
                    <a:pt x="822" y="160"/>
                  </a:cubicBezTo>
                  <a:cubicBezTo>
                    <a:pt x="795" y="160"/>
                    <a:pt x="769" y="160"/>
                    <a:pt x="751" y="169"/>
                  </a:cubicBezTo>
                  <a:cubicBezTo>
                    <a:pt x="711" y="177"/>
                    <a:pt x="678" y="192"/>
                    <a:pt x="679" y="221"/>
                  </a:cubicBezTo>
                  <a:lnTo>
                    <a:pt x="679" y="221"/>
                  </a:lnTo>
                  <a:cubicBezTo>
                    <a:pt x="675" y="199"/>
                    <a:pt x="663" y="148"/>
                    <a:pt x="663" y="133"/>
                  </a:cubicBezTo>
                  <a:lnTo>
                    <a:pt x="663" y="133"/>
                  </a:lnTo>
                  <a:cubicBezTo>
                    <a:pt x="645" y="204"/>
                    <a:pt x="645" y="275"/>
                    <a:pt x="672" y="354"/>
                  </a:cubicBezTo>
                  <a:cubicBezTo>
                    <a:pt x="654" y="319"/>
                    <a:pt x="619" y="275"/>
                    <a:pt x="592" y="231"/>
                  </a:cubicBezTo>
                  <a:cubicBezTo>
                    <a:pt x="557" y="195"/>
                    <a:pt x="539" y="151"/>
                    <a:pt x="557" y="133"/>
                  </a:cubicBezTo>
                  <a:cubicBezTo>
                    <a:pt x="548" y="129"/>
                    <a:pt x="535" y="125"/>
                    <a:pt x="520" y="125"/>
                  </a:cubicBezTo>
                  <a:cubicBezTo>
                    <a:pt x="506" y="125"/>
                    <a:pt x="491" y="129"/>
                    <a:pt x="477" y="142"/>
                  </a:cubicBezTo>
                  <a:cubicBezTo>
                    <a:pt x="504" y="142"/>
                    <a:pt x="566" y="213"/>
                    <a:pt x="557" y="222"/>
                  </a:cubicBezTo>
                  <a:cubicBezTo>
                    <a:pt x="513" y="195"/>
                    <a:pt x="504" y="186"/>
                    <a:pt x="486" y="178"/>
                  </a:cubicBezTo>
                  <a:cubicBezTo>
                    <a:pt x="469" y="169"/>
                    <a:pt x="460" y="160"/>
                    <a:pt x="407" y="142"/>
                  </a:cubicBezTo>
                  <a:lnTo>
                    <a:pt x="407" y="142"/>
                  </a:lnTo>
                  <a:cubicBezTo>
                    <a:pt x="432" y="151"/>
                    <a:pt x="489" y="231"/>
                    <a:pt x="479" y="231"/>
                  </a:cubicBezTo>
                  <a:cubicBezTo>
                    <a:pt x="479" y="231"/>
                    <a:pt x="478" y="231"/>
                    <a:pt x="477" y="231"/>
                  </a:cubicBezTo>
                  <a:cubicBezTo>
                    <a:pt x="469" y="223"/>
                    <a:pt x="397" y="165"/>
                    <a:pt x="389" y="147"/>
                  </a:cubicBezTo>
                  <a:lnTo>
                    <a:pt x="389" y="147"/>
                  </a:lnTo>
                  <a:cubicBezTo>
                    <a:pt x="390" y="170"/>
                    <a:pt x="398" y="194"/>
                    <a:pt x="413" y="217"/>
                  </a:cubicBezTo>
                  <a:lnTo>
                    <a:pt x="413" y="217"/>
                  </a:lnTo>
                  <a:cubicBezTo>
                    <a:pt x="397" y="197"/>
                    <a:pt x="333" y="149"/>
                    <a:pt x="292" y="125"/>
                  </a:cubicBezTo>
                  <a:lnTo>
                    <a:pt x="292" y="125"/>
                  </a:lnTo>
                  <a:cubicBezTo>
                    <a:pt x="302" y="131"/>
                    <a:pt x="295" y="133"/>
                    <a:pt x="281" y="133"/>
                  </a:cubicBezTo>
                  <a:cubicBezTo>
                    <a:pt x="267" y="133"/>
                    <a:pt x="245" y="131"/>
                    <a:pt x="230" y="131"/>
                  </a:cubicBezTo>
                  <a:cubicBezTo>
                    <a:pt x="221" y="131"/>
                    <a:pt x="214" y="131"/>
                    <a:pt x="212" y="133"/>
                  </a:cubicBezTo>
                  <a:lnTo>
                    <a:pt x="274" y="151"/>
                  </a:lnTo>
                  <a:cubicBezTo>
                    <a:pt x="271" y="151"/>
                    <a:pt x="268" y="151"/>
                    <a:pt x="266" y="151"/>
                  </a:cubicBezTo>
                  <a:cubicBezTo>
                    <a:pt x="192" y="151"/>
                    <a:pt x="358" y="266"/>
                    <a:pt x="315" y="266"/>
                  </a:cubicBezTo>
                  <a:cubicBezTo>
                    <a:pt x="313" y="266"/>
                    <a:pt x="312" y="266"/>
                    <a:pt x="310" y="266"/>
                  </a:cubicBezTo>
                  <a:cubicBezTo>
                    <a:pt x="283" y="248"/>
                    <a:pt x="151" y="160"/>
                    <a:pt x="98" y="151"/>
                  </a:cubicBezTo>
                  <a:lnTo>
                    <a:pt x="98" y="151"/>
                  </a:lnTo>
                  <a:cubicBezTo>
                    <a:pt x="142" y="178"/>
                    <a:pt x="239" y="248"/>
                    <a:pt x="327" y="310"/>
                  </a:cubicBezTo>
                  <a:cubicBezTo>
                    <a:pt x="424" y="372"/>
                    <a:pt x="513" y="425"/>
                    <a:pt x="539" y="442"/>
                  </a:cubicBezTo>
                  <a:lnTo>
                    <a:pt x="504" y="434"/>
                  </a:lnTo>
                  <a:lnTo>
                    <a:pt x="504" y="434"/>
                  </a:lnTo>
                  <a:cubicBezTo>
                    <a:pt x="522" y="442"/>
                    <a:pt x="539" y="460"/>
                    <a:pt x="557" y="469"/>
                  </a:cubicBezTo>
                  <a:cubicBezTo>
                    <a:pt x="513" y="451"/>
                    <a:pt x="424" y="407"/>
                    <a:pt x="336" y="345"/>
                  </a:cubicBezTo>
                  <a:cubicBezTo>
                    <a:pt x="248" y="292"/>
                    <a:pt x="160" y="222"/>
                    <a:pt x="98" y="178"/>
                  </a:cubicBezTo>
                  <a:cubicBezTo>
                    <a:pt x="96" y="179"/>
                    <a:pt x="93" y="179"/>
                    <a:pt x="91" y="179"/>
                  </a:cubicBezTo>
                  <a:cubicBezTo>
                    <a:pt x="82" y="179"/>
                    <a:pt x="73" y="172"/>
                    <a:pt x="70" y="172"/>
                  </a:cubicBezTo>
                  <a:lnTo>
                    <a:pt x="70" y="172"/>
                  </a:lnTo>
                  <a:cubicBezTo>
                    <a:pt x="67" y="172"/>
                    <a:pt x="69" y="177"/>
                    <a:pt x="80" y="195"/>
                  </a:cubicBezTo>
                  <a:cubicBezTo>
                    <a:pt x="54" y="195"/>
                    <a:pt x="9" y="142"/>
                    <a:pt x="1" y="133"/>
                  </a:cubicBezTo>
                  <a:lnTo>
                    <a:pt x="1" y="133"/>
                  </a:lnTo>
                  <a:lnTo>
                    <a:pt x="36" y="222"/>
                  </a:lnTo>
                  <a:cubicBezTo>
                    <a:pt x="115" y="257"/>
                    <a:pt x="160" y="336"/>
                    <a:pt x="212" y="354"/>
                  </a:cubicBezTo>
                  <a:cubicBezTo>
                    <a:pt x="177" y="310"/>
                    <a:pt x="124" y="266"/>
                    <a:pt x="80" y="213"/>
                  </a:cubicBezTo>
                  <a:lnTo>
                    <a:pt x="80" y="213"/>
                  </a:lnTo>
                  <a:cubicBezTo>
                    <a:pt x="115" y="231"/>
                    <a:pt x="186" y="275"/>
                    <a:pt x="239" y="310"/>
                  </a:cubicBezTo>
                  <a:cubicBezTo>
                    <a:pt x="292" y="354"/>
                    <a:pt x="336" y="389"/>
                    <a:pt x="345" y="407"/>
                  </a:cubicBezTo>
                  <a:cubicBezTo>
                    <a:pt x="344" y="408"/>
                    <a:pt x="342" y="408"/>
                    <a:pt x="339" y="408"/>
                  </a:cubicBezTo>
                  <a:cubicBezTo>
                    <a:pt x="310" y="408"/>
                    <a:pt x="210" y="362"/>
                    <a:pt x="186" y="354"/>
                  </a:cubicBezTo>
                  <a:lnTo>
                    <a:pt x="186" y="354"/>
                  </a:lnTo>
                  <a:cubicBezTo>
                    <a:pt x="221" y="372"/>
                    <a:pt x="265" y="425"/>
                    <a:pt x="257" y="425"/>
                  </a:cubicBezTo>
                  <a:lnTo>
                    <a:pt x="204" y="389"/>
                  </a:lnTo>
                  <a:lnTo>
                    <a:pt x="204" y="389"/>
                  </a:lnTo>
                  <a:cubicBezTo>
                    <a:pt x="204" y="407"/>
                    <a:pt x="230" y="425"/>
                    <a:pt x="257" y="442"/>
                  </a:cubicBezTo>
                  <a:cubicBezTo>
                    <a:pt x="283" y="460"/>
                    <a:pt x="301" y="478"/>
                    <a:pt x="283" y="495"/>
                  </a:cubicBezTo>
                  <a:cubicBezTo>
                    <a:pt x="292" y="504"/>
                    <a:pt x="239" y="531"/>
                    <a:pt x="274" y="540"/>
                  </a:cubicBezTo>
                  <a:cubicBezTo>
                    <a:pt x="291" y="531"/>
                    <a:pt x="324" y="528"/>
                    <a:pt x="363" y="528"/>
                  </a:cubicBezTo>
                  <a:cubicBezTo>
                    <a:pt x="447" y="528"/>
                    <a:pt x="559" y="542"/>
                    <a:pt x="601" y="548"/>
                  </a:cubicBezTo>
                  <a:cubicBezTo>
                    <a:pt x="592" y="548"/>
                    <a:pt x="557" y="584"/>
                    <a:pt x="530" y="601"/>
                  </a:cubicBezTo>
                  <a:cubicBezTo>
                    <a:pt x="513" y="610"/>
                    <a:pt x="486" y="610"/>
                    <a:pt x="451" y="610"/>
                  </a:cubicBezTo>
                  <a:cubicBezTo>
                    <a:pt x="431" y="605"/>
                    <a:pt x="410" y="600"/>
                    <a:pt x="395" y="600"/>
                  </a:cubicBezTo>
                  <a:cubicBezTo>
                    <a:pt x="384" y="600"/>
                    <a:pt x="375" y="603"/>
                    <a:pt x="371" y="610"/>
                  </a:cubicBezTo>
                  <a:cubicBezTo>
                    <a:pt x="380" y="610"/>
                    <a:pt x="407" y="619"/>
                    <a:pt x="416" y="619"/>
                  </a:cubicBezTo>
                  <a:cubicBezTo>
                    <a:pt x="416" y="637"/>
                    <a:pt x="371" y="619"/>
                    <a:pt x="398" y="654"/>
                  </a:cubicBezTo>
                  <a:cubicBezTo>
                    <a:pt x="401" y="654"/>
                    <a:pt x="404" y="654"/>
                    <a:pt x="407" y="654"/>
                  </a:cubicBezTo>
                  <a:cubicBezTo>
                    <a:pt x="434" y="654"/>
                    <a:pt x="433" y="680"/>
                    <a:pt x="435" y="680"/>
                  </a:cubicBezTo>
                  <a:cubicBezTo>
                    <a:pt x="435" y="680"/>
                    <a:pt x="437" y="674"/>
                    <a:pt x="442" y="654"/>
                  </a:cubicBezTo>
                  <a:cubicBezTo>
                    <a:pt x="477" y="681"/>
                    <a:pt x="451" y="690"/>
                    <a:pt x="477" y="725"/>
                  </a:cubicBezTo>
                  <a:cubicBezTo>
                    <a:pt x="486" y="716"/>
                    <a:pt x="522" y="707"/>
                    <a:pt x="548" y="707"/>
                  </a:cubicBezTo>
                  <a:cubicBezTo>
                    <a:pt x="575" y="707"/>
                    <a:pt x="601" y="707"/>
                    <a:pt x="619" y="716"/>
                  </a:cubicBezTo>
                  <a:cubicBezTo>
                    <a:pt x="601" y="725"/>
                    <a:pt x="592" y="734"/>
                    <a:pt x="583" y="743"/>
                  </a:cubicBezTo>
                  <a:cubicBezTo>
                    <a:pt x="610" y="787"/>
                    <a:pt x="601" y="822"/>
                    <a:pt x="627" y="866"/>
                  </a:cubicBezTo>
                  <a:cubicBezTo>
                    <a:pt x="619" y="875"/>
                    <a:pt x="619" y="902"/>
                    <a:pt x="592" y="902"/>
                  </a:cubicBezTo>
                  <a:cubicBezTo>
                    <a:pt x="601" y="910"/>
                    <a:pt x="619" y="902"/>
                    <a:pt x="627" y="919"/>
                  </a:cubicBezTo>
                  <a:cubicBezTo>
                    <a:pt x="623" y="931"/>
                    <a:pt x="620" y="934"/>
                    <a:pt x="616" y="934"/>
                  </a:cubicBezTo>
                  <a:cubicBezTo>
                    <a:pt x="611" y="934"/>
                    <a:pt x="606" y="922"/>
                    <a:pt x="596" y="922"/>
                  </a:cubicBezTo>
                  <a:cubicBezTo>
                    <a:pt x="590" y="922"/>
                    <a:pt x="584" y="925"/>
                    <a:pt x="575" y="937"/>
                  </a:cubicBezTo>
                  <a:cubicBezTo>
                    <a:pt x="581" y="933"/>
                    <a:pt x="587" y="931"/>
                    <a:pt x="593" y="931"/>
                  </a:cubicBezTo>
                  <a:cubicBezTo>
                    <a:pt x="613" y="931"/>
                    <a:pt x="634" y="950"/>
                    <a:pt x="654" y="963"/>
                  </a:cubicBezTo>
                  <a:cubicBezTo>
                    <a:pt x="689" y="928"/>
                    <a:pt x="636" y="910"/>
                    <a:pt x="610" y="902"/>
                  </a:cubicBezTo>
                  <a:cubicBezTo>
                    <a:pt x="636" y="888"/>
                    <a:pt x="669" y="882"/>
                    <a:pt x="701" y="882"/>
                  </a:cubicBezTo>
                  <a:cubicBezTo>
                    <a:pt x="733" y="882"/>
                    <a:pt x="764" y="888"/>
                    <a:pt x="786" y="902"/>
                  </a:cubicBezTo>
                  <a:cubicBezTo>
                    <a:pt x="822" y="928"/>
                    <a:pt x="760" y="937"/>
                    <a:pt x="778" y="937"/>
                  </a:cubicBezTo>
                  <a:cubicBezTo>
                    <a:pt x="804" y="1008"/>
                    <a:pt x="901" y="937"/>
                    <a:pt x="892" y="1016"/>
                  </a:cubicBezTo>
                  <a:cubicBezTo>
                    <a:pt x="875" y="1060"/>
                    <a:pt x="822" y="1060"/>
                    <a:pt x="804" y="1078"/>
                  </a:cubicBezTo>
                  <a:cubicBezTo>
                    <a:pt x="786" y="1065"/>
                    <a:pt x="784" y="1049"/>
                    <a:pt x="785" y="1034"/>
                  </a:cubicBezTo>
                  <a:lnTo>
                    <a:pt x="785" y="1034"/>
                  </a:lnTo>
                  <a:cubicBezTo>
                    <a:pt x="786" y="1034"/>
                    <a:pt x="786" y="1034"/>
                    <a:pt x="786" y="1034"/>
                  </a:cubicBezTo>
                  <a:lnTo>
                    <a:pt x="786" y="1026"/>
                  </a:lnTo>
                  <a:lnTo>
                    <a:pt x="786" y="1026"/>
                  </a:lnTo>
                  <a:cubicBezTo>
                    <a:pt x="786" y="1028"/>
                    <a:pt x="786" y="1031"/>
                    <a:pt x="785" y="1034"/>
                  </a:cubicBezTo>
                  <a:lnTo>
                    <a:pt x="785" y="1034"/>
                  </a:lnTo>
                  <a:cubicBezTo>
                    <a:pt x="768" y="1033"/>
                    <a:pt x="751" y="1016"/>
                    <a:pt x="751" y="999"/>
                  </a:cubicBezTo>
                  <a:lnTo>
                    <a:pt x="751" y="999"/>
                  </a:lnTo>
                  <a:cubicBezTo>
                    <a:pt x="733" y="1034"/>
                    <a:pt x="813" y="1113"/>
                    <a:pt x="813" y="1184"/>
                  </a:cubicBezTo>
                  <a:cubicBezTo>
                    <a:pt x="822" y="1184"/>
                    <a:pt x="831" y="1186"/>
                    <a:pt x="838" y="1186"/>
                  </a:cubicBezTo>
                  <a:cubicBezTo>
                    <a:pt x="846" y="1186"/>
                    <a:pt x="853" y="1184"/>
                    <a:pt x="857" y="1175"/>
                  </a:cubicBezTo>
                  <a:lnTo>
                    <a:pt x="848" y="1166"/>
                  </a:lnTo>
                  <a:cubicBezTo>
                    <a:pt x="854" y="1155"/>
                    <a:pt x="861" y="1152"/>
                    <a:pt x="869" y="1152"/>
                  </a:cubicBezTo>
                  <a:cubicBezTo>
                    <a:pt x="879" y="1152"/>
                    <a:pt x="889" y="1158"/>
                    <a:pt x="895" y="1158"/>
                  </a:cubicBezTo>
                  <a:cubicBezTo>
                    <a:pt x="899" y="1158"/>
                    <a:pt x="901" y="1156"/>
                    <a:pt x="901" y="1149"/>
                  </a:cubicBezTo>
                  <a:cubicBezTo>
                    <a:pt x="937" y="1158"/>
                    <a:pt x="981" y="1166"/>
                    <a:pt x="981" y="1202"/>
                  </a:cubicBezTo>
                  <a:lnTo>
                    <a:pt x="945" y="1228"/>
                  </a:lnTo>
                  <a:cubicBezTo>
                    <a:pt x="953" y="1220"/>
                    <a:pt x="954" y="1205"/>
                    <a:pt x="941" y="1196"/>
                  </a:cubicBezTo>
                  <a:lnTo>
                    <a:pt x="941" y="1196"/>
                  </a:lnTo>
                  <a:cubicBezTo>
                    <a:pt x="955" y="1209"/>
                    <a:pt x="923" y="1258"/>
                    <a:pt x="955" y="1258"/>
                  </a:cubicBezTo>
                  <a:cubicBezTo>
                    <a:pt x="960" y="1258"/>
                    <a:pt x="965" y="1257"/>
                    <a:pt x="972" y="1255"/>
                  </a:cubicBezTo>
                  <a:lnTo>
                    <a:pt x="990" y="1219"/>
                  </a:lnTo>
                  <a:cubicBezTo>
                    <a:pt x="1025" y="1228"/>
                    <a:pt x="1078" y="1237"/>
                    <a:pt x="1078" y="1264"/>
                  </a:cubicBezTo>
                  <a:cubicBezTo>
                    <a:pt x="1113" y="1228"/>
                    <a:pt x="1078" y="1264"/>
                    <a:pt x="1104" y="1219"/>
                  </a:cubicBezTo>
                  <a:lnTo>
                    <a:pt x="1104" y="1219"/>
                  </a:lnTo>
                  <a:cubicBezTo>
                    <a:pt x="1097" y="1227"/>
                    <a:pt x="1091" y="1230"/>
                    <a:pt x="1086" y="1230"/>
                  </a:cubicBezTo>
                  <a:cubicBezTo>
                    <a:pt x="1068" y="1230"/>
                    <a:pt x="1063" y="1192"/>
                    <a:pt x="1048" y="1192"/>
                  </a:cubicBezTo>
                  <a:cubicBezTo>
                    <a:pt x="1043" y="1192"/>
                    <a:pt x="1038" y="1195"/>
                    <a:pt x="1032" y="1201"/>
                  </a:cubicBezTo>
                  <a:lnTo>
                    <a:pt x="1032" y="1201"/>
                  </a:lnTo>
                  <a:cubicBezTo>
                    <a:pt x="1065" y="1159"/>
                    <a:pt x="1035" y="1163"/>
                    <a:pt x="1060" y="1113"/>
                  </a:cubicBezTo>
                  <a:lnTo>
                    <a:pt x="1060" y="1113"/>
                  </a:lnTo>
                  <a:cubicBezTo>
                    <a:pt x="1056" y="1118"/>
                    <a:pt x="1051" y="1122"/>
                    <a:pt x="1047" y="1122"/>
                  </a:cubicBezTo>
                  <a:cubicBezTo>
                    <a:pt x="1042" y="1122"/>
                    <a:pt x="1038" y="1118"/>
                    <a:pt x="1034" y="1105"/>
                  </a:cubicBezTo>
                  <a:cubicBezTo>
                    <a:pt x="1025" y="1105"/>
                    <a:pt x="1025" y="1105"/>
                    <a:pt x="1016" y="1113"/>
                  </a:cubicBezTo>
                  <a:cubicBezTo>
                    <a:pt x="1016" y="1122"/>
                    <a:pt x="1007" y="1131"/>
                    <a:pt x="1007" y="1131"/>
                  </a:cubicBezTo>
                  <a:cubicBezTo>
                    <a:pt x="1003" y="1132"/>
                    <a:pt x="999" y="1133"/>
                    <a:pt x="996" y="1133"/>
                  </a:cubicBezTo>
                  <a:cubicBezTo>
                    <a:pt x="966" y="1133"/>
                    <a:pt x="943" y="1105"/>
                    <a:pt x="928" y="1105"/>
                  </a:cubicBezTo>
                  <a:cubicBezTo>
                    <a:pt x="928" y="1087"/>
                    <a:pt x="945" y="1096"/>
                    <a:pt x="954" y="1078"/>
                  </a:cubicBezTo>
                  <a:lnTo>
                    <a:pt x="919" y="1078"/>
                  </a:lnTo>
                  <a:cubicBezTo>
                    <a:pt x="932" y="1069"/>
                    <a:pt x="939" y="1054"/>
                    <a:pt x="947" y="1043"/>
                  </a:cubicBezTo>
                  <a:lnTo>
                    <a:pt x="947" y="1043"/>
                  </a:lnTo>
                  <a:cubicBezTo>
                    <a:pt x="954" y="1042"/>
                    <a:pt x="955" y="1034"/>
                    <a:pt x="963" y="1034"/>
                  </a:cubicBezTo>
                  <a:cubicBezTo>
                    <a:pt x="961" y="1034"/>
                    <a:pt x="959" y="1033"/>
                    <a:pt x="957" y="1033"/>
                  </a:cubicBezTo>
                  <a:lnTo>
                    <a:pt x="957" y="1033"/>
                  </a:lnTo>
                  <a:cubicBezTo>
                    <a:pt x="959" y="1031"/>
                    <a:pt x="962" y="1030"/>
                    <a:pt x="966" y="1030"/>
                  </a:cubicBezTo>
                  <a:cubicBezTo>
                    <a:pt x="970" y="1030"/>
                    <a:pt x="975" y="1031"/>
                    <a:pt x="981" y="1034"/>
                  </a:cubicBezTo>
                  <a:lnTo>
                    <a:pt x="972" y="1008"/>
                  </a:lnTo>
                  <a:cubicBezTo>
                    <a:pt x="972" y="981"/>
                    <a:pt x="972" y="955"/>
                    <a:pt x="945" y="946"/>
                  </a:cubicBezTo>
                  <a:cubicBezTo>
                    <a:pt x="945" y="928"/>
                    <a:pt x="892" y="928"/>
                    <a:pt x="928" y="928"/>
                  </a:cubicBezTo>
                  <a:lnTo>
                    <a:pt x="884" y="893"/>
                  </a:lnTo>
                  <a:cubicBezTo>
                    <a:pt x="866" y="849"/>
                    <a:pt x="786" y="831"/>
                    <a:pt x="813" y="751"/>
                  </a:cubicBezTo>
                  <a:cubicBezTo>
                    <a:pt x="795" y="734"/>
                    <a:pt x="778" y="725"/>
                    <a:pt x="769" y="698"/>
                  </a:cubicBezTo>
                  <a:lnTo>
                    <a:pt x="795" y="681"/>
                  </a:lnTo>
                  <a:cubicBezTo>
                    <a:pt x="771" y="665"/>
                    <a:pt x="784" y="618"/>
                    <a:pt x="758" y="618"/>
                  </a:cubicBezTo>
                  <a:cubicBezTo>
                    <a:pt x="756" y="618"/>
                    <a:pt x="754" y="618"/>
                    <a:pt x="751" y="619"/>
                  </a:cubicBezTo>
                  <a:cubicBezTo>
                    <a:pt x="778" y="584"/>
                    <a:pt x="786" y="584"/>
                    <a:pt x="778" y="584"/>
                  </a:cubicBezTo>
                  <a:cubicBezTo>
                    <a:pt x="778" y="584"/>
                    <a:pt x="760" y="575"/>
                    <a:pt x="769" y="575"/>
                  </a:cubicBezTo>
                  <a:lnTo>
                    <a:pt x="725" y="575"/>
                  </a:lnTo>
                  <a:cubicBezTo>
                    <a:pt x="725" y="566"/>
                    <a:pt x="707" y="566"/>
                    <a:pt x="680" y="548"/>
                  </a:cubicBezTo>
                  <a:lnTo>
                    <a:pt x="636" y="548"/>
                  </a:lnTo>
                  <a:cubicBezTo>
                    <a:pt x="619" y="540"/>
                    <a:pt x="619" y="531"/>
                    <a:pt x="627" y="522"/>
                  </a:cubicBezTo>
                  <a:cubicBezTo>
                    <a:pt x="636" y="513"/>
                    <a:pt x="645" y="513"/>
                    <a:pt x="636" y="504"/>
                  </a:cubicBezTo>
                  <a:lnTo>
                    <a:pt x="636" y="504"/>
                  </a:lnTo>
                  <a:cubicBezTo>
                    <a:pt x="654" y="513"/>
                    <a:pt x="654" y="513"/>
                    <a:pt x="645" y="513"/>
                  </a:cubicBezTo>
                  <a:cubicBezTo>
                    <a:pt x="658" y="515"/>
                    <a:pt x="667" y="516"/>
                    <a:pt x="671" y="516"/>
                  </a:cubicBezTo>
                  <a:cubicBezTo>
                    <a:pt x="684" y="516"/>
                    <a:pt x="663" y="506"/>
                    <a:pt x="636" y="487"/>
                  </a:cubicBezTo>
                  <a:cubicBezTo>
                    <a:pt x="615" y="472"/>
                    <a:pt x="588" y="446"/>
                    <a:pt x="597" y="446"/>
                  </a:cubicBezTo>
                  <a:cubicBezTo>
                    <a:pt x="599" y="446"/>
                    <a:pt x="603" y="448"/>
                    <a:pt x="610" y="451"/>
                  </a:cubicBezTo>
                  <a:cubicBezTo>
                    <a:pt x="601" y="442"/>
                    <a:pt x="592" y="442"/>
                    <a:pt x="592" y="442"/>
                  </a:cubicBezTo>
                  <a:cubicBezTo>
                    <a:pt x="601" y="442"/>
                    <a:pt x="601" y="442"/>
                    <a:pt x="610" y="451"/>
                  </a:cubicBezTo>
                  <a:lnTo>
                    <a:pt x="619" y="451"/>
                  </a:lnTo>
                  <a:cubicBezTo>
                    <a:pt x="627" y="451"/>
                    <a:pt x="619" y="442"/>
                    <a:pt x="619" y="434"/>
                  </a:cubicBezTo>
                  <a:lnTo>
                    <a:pt x="619" y="434"/>
                  </a:lnTo>
                  <a:lnTo>
                    <a:pt x="672" y="469"/>
                  </a:lnTo>
                  <a:cubicBezTo>
                    <a:pt x="677" y="472"/>
                    <a:pt x="679" y="474"/>
                    <a:pt x="680" y="474"/>
                  </a:cubicBezTo>
                  <a:cubicBezTo>
                    <a:pt x="682" y="474"/>
                    <a:pt x="646" y="446"/>
                    <a:pt x="610" y="425"/>
                  </a:cubicBezTo>
                  <a:cubicBezTo>
                    <a:pt x="603" y="425"/>
                    <a:pt x="601" y="419"/>
                    <a:pt x="592" y="412"/>
                  </a:cubicBezTo>
                  <a:lnTo>
                    <a:pt x="592" y="412"/>
                  </a:lnTo>
                  <a:cubicBezTo>
                    <a:pt x="613" y="425"/>
                    <a:pt x="622" y="430"/>
                    <a:pt x="625" y="430"/>
                  </a:cubicBezTo>
                  <a:cubicBezTo>
                    <a:pt x="627" y="430"/>
                    <a:pt x="627" y="428"/>
                    <a:pt x="627" y="425"/>
                  </a:cubicBezTo>
                  <a:cubicBezTo>
                    <a:pt x="627" y="425"/>
                    <a:pt x="627" y="424"/>
                    <a:pt x="629" y="424"/>
                  </a:cubicBezTo>
                  <a:cubicBezTo>
                    <a:pt x="632" y="424"/>
                    <a:pt x="642" y="428"/>
                    <a:pt x="672" y="451"/>
                  </a:cubicBezTo>
                  <a:cubicBezTo>
                    <a:pt x="636" y="416"/>
                    <a:pt x="672" y="425"/>
                    <a:pt x="619" y="363"/>
                  </a:cubicBezTo>
                  <a:lnTo>
                    <a:pt x="619" y="363"/>
                  </a:lnTo>
                  <a:cubicBezTo>
                    <a:pt x="627" y="372"/>
                    <a:pt x="636" y="372"/>
                    <a:pt x="627" y="372"/>
                  </a:cubicBezTo>
                  <a:cubicBezTo>
                    <a:pt x="638" y="377"/>
                    <a:pt x="648" y="382"/>
                    <a:pt x="653" y="382"/>
                  </a:cubicBezTo>
                  <a:cubicBezTo>
                    <a:pt x="657" y="382"/>
                    <a:pt x="658" y="379"/>
                    <a:pt x="654" y="372"/>
                  </a:cubicBezTo>
                  <a:lnTo>
                    <a:pt x="654" y="372"/>
                  </a:lnTo>
                  <a:lnTo>
                    <a:pt x="698" y="416"/>
                  </a:lnTo>
                  <a:cubicBezTo>
                    <a:pt x="689" y="398"/>
                    <a:pt x="680" y="372"/>
                    <a:pt x="672" y="354"/>
                  </a:cubicBezTo>
                  <a:lnTo>
                    <a:pt x="672" y="354"/>
                  </a:lnTo>
                  <a:cubicBezTo>
                    <a:pt x="707" y="381"/>
                    <a:pt x="716" y="398"/>
                    <a:pt x="733" y="434"/>
                  </a:cubicBezTo>
                  <a:cubicBezTo>
                    <a:pt x="725" y="407"/>
                    <a:pt x="733" y="398"/>
                    <a:pt x="733" y="398"/>
                  </a:cubicBezTo>
                  <a:cubicBezTo>
                    <a:pt x="733" y="389"/>
                    <a:pt x="733" y="389"/>
                    <a:pt x="742" y="363"/>
                  </a:cubicBezTo>
                  <a:lnTo>
                    <a:pt x="751" y="389"/>
                  </a:lnTo>
                  <a:cubicBezTo>
                    <a:pt x="758" y="389"/>
                    <a:pt x="765" y="363"/>
                    <a:pt x="771" y="363"/>
                  </a:cubicBezTo>
                  <a:cubicBezTo>
                    <a:pt x="774" y="363"/>
                    <a:pt x="776" y="366"/>
                    <a:pt x="778" y="372"/>
                  </a:cubicBezTo>
                  <a:cubicBezTo>
                    <a:pt x="795" y="398"/>
                    <a:pt x="813" y="407"/>
                    <a:pt x="866" y="407"/>
                  </a:cubicBezTo>
                  <a:cubicBezTo>
                    <a:pt x="910" y="407"/>
                    <a:pt x="972" y="407"/>
                    <a:pt x="1007" y="434"/>
                  </a:cubicBezTo>
                  <a:cubicBezTo>
                    <a:pt x="1005" y="409"/>
                    <a:pt x="1007" y="401"/>
                    <a:pt x="1012" y="401"/>
                  </a:cubicBezTo>
                  <a:cubicBezTo>
                    <a:pt x="1020" y="401"/>
                    <a:pt x="1036" y="425"/>
                    <a:pt x="1045" y="425"/>
                  </a:cubicBezTo>
                  <a:cubicBezTo>
                    <a:pt x="1049" y="425"/>
                    <a:pt x="1051" y="421"/>
                    <a:pt x="1051" y="407"/>
                  </a:cubicBezTo>
                  <a:cubicBezTo>
                    <a:pt x="1060" y="425"/>
                    <a:pt x="1069" y="434"/>
                    <a:pt x="1060" y="451"/>
                  </a:cubicBezTo>
                  <a:cubicBezTo>
                    <a:pt x="1067" y="449"/>
                    <a:pt x="1073" y="447"/>
                    <a:pt x="1079" y="447"/>
                  </a:cubicBezTo>
                  <a:cubicBezTo>
                    <a:pt x="1097" y="447"/>
                    <a:pt x="1110" y="458"/>
                    <a:pt x="1124" y="458"/>
                  </a:cubicBezTo>
                  <a:cubicBezTo>
                    <a:pt x="1134" y="458"/>
                    <a:pt x="1145" y="452"/>
                    <a:pt x="1157" y="434"/>
                  </a:cubicBezTo>
                  <a:lnTo>
                    <a:pt x="1157" y="434"/>
                  </a:lnTo>
                  <a:cubicBezTo>
                    <a:pt x="1157" y="451"/>
                    <a:pt x="1140" y="460"/>
                    <a:pt x="1148" y="469"/>
                  </a:cubicBezTo>
                  <a:cubicBezTo>
                    <a:pt x="1148" y="469"/>
                    <a:pt x="1156" y="461"/>
                    <a:pt x="1162" y="461"/>
                  </a:cubicBezTo>
                  <a:cubicBezTo>
                    <a:pt x="1164" y="461"/>
                    <a:pt x="1166" y="463"/>
                    <a:pt x="1166" y="469"/>
                  </a:cubicBezTo>
                  <a:cubicBezTo>
                    <a:pt x="1175" y="478"/>
                    <a:pt x="1157" y="487"/>
                    <a:pt x="1157" y="495"/>
                  </a:cubicBezTo>
                  <a:cubicBezTo>
                    <a:pt x="1201" y="487"/>
                    <a:pt x="1201" y="425"/>
                    <a:pt x="1210" y="363"/>
                  </a:cubicBezTo>
                  <a:cubicBezTo>
                    <a:pt x="1218" y="378"/>
                    <a:pt x="1226" y="385"/>
                    <a:pt x="1233" y="385"/>
                  </a:cubicBezTo>
                  <a:cubicBezTo>
                    <a:pt x="1242" y="385"/>
                    <a:pt x="1249" y="374"/>
                    <a:pt x="1254" y="354"/>
                  </a:cubicBezTo>
                  <a:cubicBezTo>
                    <a:pt x="1263" y="372"/>
                    <a:pt x="1281" y="389"/>
                    <a:pt x="1254" y="398"/>
                  </a:cubicBezTo>
                  <a:cubicBezTo>
                    <a:pt x="1259" y="398"/>
                    <a:pt x="1288" y="406"/>
                    <a:pt x="1313" y="406"/>
                  </a:cubicBezTo>
                  <a:cubicBezTo>
                    <a:pt x="1333" y="406"/>
                    <a:pt x="1352" y="401"/>
                    <a:pt x="1352" y="381"/>
                  </a:cubicBezTo>
                  <a:cubicBezTo>
                    <a:pt x="1352" y="384"/>
                    <a:pt x="1354" y="385"/>
                    <a:pt x="1356" y="385"/>
                  </a:cubicBezTo>
                  <a:cubicBezTo>
                    <a:pt x="1362" y="385"/>
                    <a:pt x="1372" y="381"/>
                    <a:pt x="1378" y="381"/>
                  </a:cubicBezTo>
                  <a:lnTo>
                    <a:pt x="1449" y="381"/>
                  </a:lnTo>
                  <a:lnTo>
                    <a:pt x="1440" y="372"/>
                  </a:lnTo>
                  <a:cubicBezTo>
                    <a:pt x="1443" y="351"/>
                    <a:pt x="1448" y="345"/>
                    <a:pt x="1454" y="345"/>
                  </a:cubicBezTo>
                  <a:cubicBezTo>
                    <a:pt x="1462" y="345"/>
                    <a:pt x="1473" y="355"/>
                    <a:pt x="1485" y="355"/>
                  </a:cubicBezTo>
                  <a:cubicBezTo>
                    <a:pt x="1488" y="355"/>
                    <a:pt x="1490" y="355"/>
                    <a:pt x="1493" y="354"/>
                  </a:cubicBezTo>
                  <a:cubicBezTo>
                    <a:pt x="1512" y="368"/>
                    <a:pt x="1522" y="371"/>
                    <a:pt x="1528" y="371"/>
                  </a:cubicBezTo>
                  <a:cubicBezTo>
                    <a:pt x="1535" y="371"/>
                    <a:pt x="1538" y="367"/>
                    <a:pt x="1544" y="367"/>
                  </a:cubicBezTo>
                  <a:cubicBezTo>
                    <a:pt x="1550" y="367"/>
                    <a:pt x="1560" y="371"/>
                    <a:pt x="1581" y="389"/>
                  </a:cubicBezTo>
                  <a:lnTo>
                    <a:pt x="1581" y="354"/>
                  </a:lnTo>
                  <a:cubicBezTo>
                    <a:pt x="1583" y="334"/>
                    <a:pt x="1588" y="327"/>
                    <a:pt x="1594" y="327"/>
                  </a:cubicBezTo>
                  <a:cubicBezTo>
                    <a:pt x="1609" y="327"/>
                    <a:pt x="1632" y="369"/>
                    <a:pt x="1655" y="369"/>
                  </a:cubicBezTo>
                  <a:cubicBezTo>
                    <a:pt x="1660" y="369"/>
                    <a:pt x="1665" y="368"/>
                    <a:pt x="1669" y="363"/>
                  </a:cubicBezTo>
                  <a:lnTo>
                    <a:pt x="1661" y="345"/>
                  </a:lnTo>
                  <a:cubicBezTo>
                    <a:pt x="1662" y="343"/>
                    <a:pt x="1664" y="342"/>
                    <a:pt x="1666" y="342"/>
                  </a:cubicBezTo>
                  <a:cubicBezTo>
                    <a:pt x="1685" y="342"/>
                    <a:pt x="1716" y="452"/>
                    <a:pt x="1740" y="460"/>
                  </a:cubicBezTo>
                  <a:cubicBezTo>
                    <a:pt x="1740" y="469"/>
                    <a:pt x="1731" y="469"/>
                    <a:pt x="1722" y="478"/>
                  </a:cubicBezTo>
                  <a:cubicBezTo>
                    <a:pt x="1732" y="486"/>
                    <a:pt x="1739" y="489"/>
                    <a:pt x="1743" y="489"/>
                  </a:cubicBezTo>
                  <a:cubicBezTo>
                    <a:pt x="1762" y="489"/>
                    <a:pt x="1738" y="423"/>
                    <a:pt x="1767" y="416"/>
                  </a:cubicBezTo>
                  <a:lnTo>
                    <a:pt x="1767" y="416"/>
                  </a:lnTo>
                  <a:cubicBezTo>
                    <a:pt x="1775" y="442"/>
                    <a:pt x="1758" y="478"/>
                    <a:pt x="1784" y="487"/>
                  </a:cubicBezTo>
                  <a:cubicBezTo>
                    <a:pt x="1786" y="488"/>
                    <a:pt x="1788" y="489"/>
                    <a:pt x="1790" y="489"/>
                  </a:cubicBezTo>
                  <a:cubicBezTo>
                    <a:pt x="1808" y="489"/>
                    <a:pt x="1846" y="440"/>
                    <a:pt x="1877" y="440"/>
                  </a:cubicBezTo>
                  <a:cubicBezTo>
                    <a:pt x="1885" y="440"/>
                    <a:pt x="1892" y="443"/>
                    <a:pt x="1899" y="451"/>
                  </a:cubicBezTo>
                  <a:cubicBezTo>
                    <a:pt x="1890" y="434"/>
                    <a:pt x="1881" y="416"/>
                    <a:pt x="1899" y="398"/>
                  </a:cubicBezTo>
                  <a:cubicBezTo>
                    <a:pt x="1900" y="398"/>
                    <a:pt x="1902" y="398"/>
                    <a:pt x="1903" y="398"/>
                  </a:cubicBezTo>
                  <a:cubicBezTo>
                    <a:pt x="1924" y="398"/>
                    <a:pt x="1955" y="434"/>
                    <a:pt x="1981" y="434"/>
                  </a:cubicBezTo>
                  <a:cubicBezTo>
                    <a:pt x="1990" y="434"/>
                    <a:pt x="1998" y="429"/>
                    <a:pt x="2005" y="416"/>
                  </a:cubicBezTo>
                  <a:cubicBezTo>
                    <a:pt x="2005" y="416"/>
                    <a:pt x="2005" y="425"/>
                    <a:pt x="2005" y="425"/>
                  </a:cubicBezTo>
                  <a:cubicBezTo>
                    <a:pt x="2031" y="416"/>
                    <a:pt x="2076" y="398"/>
                    <a:pt x="2084" y="372"/>
                  </a:cubicBezTo>
                  <a:cubicBezTo>
                    <a:pt x="2089" y="404"/>
                    <a:pt x="2096" y="415"/>
                    <a:pt x="2105" y="415"/>
                  </a:cubicBezTo>
                  <a:cubicBezTo>
                    <a:pt x="2112" y="415"/>
                    <a:pt x="2120" y="407"/>
                    <a:pt x="2129" y="398"/>
                  </a:cubicBezTo>
                  <a:cubicBezTo>
                    <a:pt x="2141" y="390"/>
                    <a:pt x="2154" y="382"/>
                    <a:pt x="2160" y="382"/>
                  </a:cubicBezTo>
                  <a:cubicBezTo>
                    <a:pt x="2168" y="382"/>
                    <a:pt x="2169" y="392"/>
                    <a:pt x="2155" y="425"/>
                  </a:cubicBezTo>
                  <a:lnTo>
                    <a:pt x="2190" y="416"/>
                  </a:lnTo>
                  <a:lnTo>
                    <a:pt x="2190" y="416"/>
                  </a:lnTo>
                  <a:lnTo>
                    <a:pt x="2182" y="425"/>
                  </a:lnTo>
                  <a:cubicBezTo>
                    <a:pt x="2184" y="426"/>
                    <a:pt x="2186" y="426"/>
                    <a:pt x="2189" y="426"/>
                  </a:cubicBezTo>
                  <a:cubicBezTo>
                    <a:pt x="2206" y="426"/>
                    <a:pt x="2230" y="404"/>
                    <a:pt x="2261" y="381"/>
                  </a:cubicBezTo>
                  <a:lnTo>
                    <a:pt x="2261" y="381"/>
                  </a:lnTo>
                  <a:cubicBezTo>
                    <a:pt x="2261" y="389"/>
                    <a:pt x="2243" y="398"/>
                    <a:pt x="2243" y="407"/>
                  </a:cubicBezTo>
                  <a:cubicBezTo>
                    <a:pt x="2246" y="413"/>
                    <a:pt x="2248" y="417"/>
                    <a:pt x="2254" y="417"/>
                  </a:cubicBezTo>
                  <a:cubicBezTo>
                    <a:pt x="2265" y="417"/>
                    <a:pt x="2289" y="403"/>
                    <a:pt x="2358" y="363"/>
                  </a:cubicBezTo>
                  <a:lnTo>
                    <a:pt x="2358" y="363"/>
                  </a:lnTo>
                  <a:lnTo>
                    <a:pt x="2314" y="398"/>
                  </a:lnTo>
                  <a:cubicBezTo>
                    <a:pt x="2317" y="397"/>
                    <a:pt x="2319" y="397"/>
                    <a:pt x="2321" y="397"/>
                  </a:cubicBezTo>
                  <a:cubicBezTo>
                    <a:pt x="2335" y="397"/>
                    <a:pt x="2315" y="425"/>
                    <a:pt x="2323" y="425"/>
                  </a:cubicBezTo>
                  <a:cubicBezTo>
                    <a:pt x="2323" y="431"/>
                    <a:pt x="2323" y="437"/>
                    <a:pt x="2326" y="437"/>
                  </a:cubicBezTo>
                  <a:cubicBezTo>
                    <a:pt x="2327" y="437"/>
                    <a:pt x="2329" y="436"/>
                    <a:pt x="2332" y="434"/>
                  </a:cubicBezTo>
                  <a:lnTo>
                    <a:pt x="2332" y="434"/>
                  </a:lnTo>
                  <a:cubicBezTo>
                    <a:pt x="2332" y="442"/>
                    <a:pt x="2314" y="442"/>
                    <a:pt x="2305" y="451"/>
                  </a:cubicBezTo>
                  <a:cubicBezTo>
                    <a:pt x="2308" y="450"/>
                    <a:pt x="2311" y="450"/>
                    <a:pt x="2313" y="450"/>
                  </a:cubicBezTo>
                  <a:cubicBezTo>
                    <a:pt x="2331" y="450"/>
                    <a:pt x="2285" y="488"/>
                    <a:pt x="2261" y="504"/>
                  </a:cubicBezTo>
                  <a:cubicBezTo>
                    <a:pt x="2239" y="515"/>
                    <a:pt x="2231" y="523"/>
                    <a:pt x="2246" y="523"/>
                  </a:cubicBezTo>
                  <a:cubicBezTo>
                    <a:pt x="2256" y="523"/>
                    <a:pt x="2275" y="520"/>
                    <a:pt x="2305" y="513"/>
                  </a:cubicBezTo>
                  <a:cubicBezTo>
                    <a:pt x="2323" y="522"/>
                    <a:pt x="2332" y="522"/>
                    <a:pt x="2340" y="531"/>
                  </a:cubicBezTo>
                  <a:cubicBezTo>
                    <a:pt x="2353" y="518"/>
                    <a:pt x="2366" y="510"/>
                    <a:pt x="2379" y="510"/>
                  </a:cubicBezTo>
                  <a:cubicBezTo>
                    <a:pt x="2384" y="510"/>
                    <a:pt x="2389" y="511"/>
                    <a:pt x="2393" y="513"/>
                  </a:cubicBezTo>
                  <a:cubicBezTo>
                    <a:pt x="2411" y="513"/>
                    <a:pt x="2429" y="513"/>
                    <a:pt x="2446" y="504"/>
                  </a:cubicBezTo>
                  <a:lnTo>
                    <a:pt x="2446" y="504"/>
                  </a:lnTo>
                  <a:cubicBezTo>
                    <a:pt x="2446" y="517"/>
                    <a:pt x="2403" y="540"/>
                    <a:pt x="2384" y="540"/>
                  </a:cubicBezTo>
                  <a:cubicBezTo>
                    <a:pt x="2377" y="540"/>
                    <a:pt x="2374" y="538"/>
                    <a:pt x="2376" y="531"/>
                  </a:cubicBezTo>
                  <a:lnTo>
                    <a:pt x="2376" y="531"/>
                  </a:lnTo>
                  <a:cubicBezTo>
                    <a:pt x="2298" y="534"/>
                    <a:pt x="2321" y="575"/>
                    <a:pt x="2270" y="575"/>
                  </a:cubicBezTo>
                  <a:cubicBezTo>
                    <a:pt x="2261" y="593"/>
                    <a:pt x="2252" y="601"/>
                    <a:pt x="2243" y="619"/>
                  </a:cubicBezTo>
                  <a:cubicBezTo>
                    <a:pt x="2235" y="619"/>
                    <a:pt x="2235" y="628"/>
                    <a:pt x="2226" y="637"/>
                  </a:cubicBezTo>
                  <a:cubicBezTo>
                    <a:pt x="2226" y="637"/>
                    <a:pt x="2226" y="637"/>
                    <a:pt x="2217" y="645"/>
                  </a:cubicBezTo>
                  <a:lnTo>
                    <a:pt x="2208" y="663"/>
                  </a:lnTo>
                  <a:cubicBezTo>
                    <a:pt x="2173" y="707"/>
                    <a:pt x="2137" y="743"/>
                    <a:pt x="2102" y="787"/>
                  </a:cubicBezTo>
                  <a:lnTo>
                    <a:pt x="2155" y="804"/>
                  </a:lnTo>
                  <a:lnTo>
                    <a:pt x="2137" y="840"/>
                  </a:lnTo>
                  <a:cubicBezTo>
                    <a:pt x="2120" y="840"/>
                    <a:pt x="2093" y="831"/>
                    <a:pt x="2111" y="804"/>
                  </a:cubicBezTo>
                  <a:cubicBezTo>
                    <a:pt x="2076" y="804"/>
                    <a:pt x="2111" y="857"/>
                    <a:pt x="2120" y="866"/>
                  </a:cubicBezTo>
                  <a:cubicBezTo>
                    <a:pt x="2112" y="872"/>
                    <a:pt x="2106" y="875"/>
                    <a:pt x="2101" y="875"/>
                  </a:cubicBezTo>
                  <a:cubicBezTo>
                    <a:pt x="2078" y="875"/>
                    <a:pt x="2075" y="829"/>
                    <a:pt x="2069" y="829"/>
                  </a:cubicBezTo>
                  <a:cubicBezTo>
                    <a:pt x="2068" y="829"/>
                    <a:pt x="2068" y="829"/>
                    <a:pt x="2067" y="831"/>
                  </a:cubicBezTo>
                  <a:lnTo>
                    <a:pt x="2058" y="849"/>
                  </a:lnTo>
                  <a:lnTo>
                    <a:pt x="2067" y="849"/>
                  </a:lnTo>
                  <a:cubicBezTo>
                    <a:pt x="2076" y="875"/>
                    <a:pt x="2093" y="884"/>
                    <a:pt x="2076" y="910"/>
                  </a:cubicBezTo>
                  <a:cubicBezTo>
                    <a:pt x="2071" y="915"/>
                    <a:pt x="2066" y="917"/>
                    <a:pt x="2062" y="917"/>
                  </a:cubicBezTo>
                  <a:cubicBezTo>
                    <a:pt x="2052" y="917"/>
                    <a:pt x="2044" y="909"/>
                    <a:pt x="2041" y="909"/>
                  </a:cubicBezTo>
                  <a:cubicBezTo>
                    <a:pt x="2041" y="909"/>
                    <a:pt x="2040" y="909"/>
                    <a:pt x="2040" y="910"/>
                  </a:cubicBezTo>
                  <a:cubicBezTo>
                    <a:pt x="2031" y="910"/>
                    <a:pt x="2031" y="910"/>
                    <a:pt x="2031" y="919"/>
                  </a:cubicBezTo>
                  <a:lnTo>
                    <a:pt x="2005" y="955"/>
                  </a:lnTo>
                  <a:lnTo>
                    <a:pt x="2049" y="963"/>
                  </a:lnTo>
                  <a:cubicBezTo>
                    <a:pt x="2058" y="990"/>
                    <a:pt x="2023" y="999"/>
                    <a:pt x="2076" y="1008"/>
                  </a:cubicBezTo>
                  <a:cubicBezTo>
                    <a:pt x="2073" y="1007"/>
                    <a:pt x="2071" y="1007"/>
                    <a:pt x="2069" y="1007"/>
                  </a:cubicBezTo>
                  <a:cubicBezTo>
                    <a:pt x="1995" y="1007"/>
                    <a:pt x="1969" y="1140"/>
                    <a:pt x="1934" y="1149"/>
                  </a:cubicBezTo>
                  <a:cubicBezTo>
                    <a:pt x="1952" y="1193"/>
                    <a:pt x="1934" y="1211"/>
                    <a:pt x="1917" y="1246"/>
                  </a:cubicBezTo>
                  <a:cubicBezTo>
                    <a:pt x="1918" y="1245"/>
                    <a:pt x="1920" y="1244"/>
                    <a:pt x="1922" y="1244"/>
                  </a:cubicBezTo>
                  <a:cubicBezTo>
                    <a:pt x="1936" y="1244"/>
                    <a:pt x="1967" y="1266"/>
                    <a:pt x="1952" y="1281"/>
                  </a:cubicBezTo>
                  <a:cubicBezTo>
                    <a:pt x="1931" y="1265"/>
                    <a:pt x="1916" y="1259"/>
                    <a:pt x="1905" y="1259"/>
                  </a:cubicBezTo>
                  <a:cubicBezTo>
                    <a:pt x="1874" y="1259"/>
                    <a:pt x="1864" y="1300"/>
                    <a:pt x="1820" y="1300"/>
                  </a:cubicBezTo>
                  <a:cubicBezTo>
                    <a:pt x="1819" y="1300"/>
                    <a:pt x="1819" y="1300"/>
                    <a:pt x="1818" y="1299"/>
                  </a:cubicBezTo>
                  <a:lnTo>
                    <a:pt x="1818" y="1299"/>
                  </a:lnTo>
                  <a:cubicBezTo>
                    <a:pt x="1855" y="1307"/>
                    <a:pt x="1779" y="1378"/>
                    <a:pt x="1855" y="1378"/>
                  </a:cubicBezTo>
                  <a:cubicBezTo>
                    <a:pt x="1849" y="1382"/>
                    <a:pt x="1845" y="1383"/>
                    <a:pt x="1840" y="1383"/>
                  </a:cubicBezTo>
                  <a:cubicBezTo>
                    <a:pt x="1826" y="1383"/>
                    <a:pt x="1816" y="1368"/>
                    <a:pt x="1795" y="1368"/>
                  </a:cubicBezTo>
                  <a:cubicBezTo>
                    <a:pt x="1792" y="1368"/>
                    <a:pt x="1788" y="1369"/>
                    <a:pt x="1784" y="1370"/>
                  </a:cubicBezTo>
                  <a:cubicBezTo>
                    <a:pt x="1793" y="1440"/>
                    <a:pt x="1696" y="1475"/>
                    <a:pt x="1669" y="1546"/>
                  </a:cubicBezTo>
                  <a:cubicBezTo>
                    <a:pt x="1687" y="1546"/>
                    <a:pt x="1705" y="1546"/>
                    <a:pt x="1714" y="1573"/>
                  </a:cubicBezTo>
                  <a:lnTo>
                    <a:pt x="1643" y="1573"/>
                  </a:lnTo>
                  <a:cubicBezTo>
                    <a:pt x="1634" y="1590"/>
                    <a:pt x="1696" y="1626"/>
                    <a:pt x="1643" y="1626"/>
                  </a:cubicBezTo>
                  <a:cubicBezTo>
                    <a:pt x="1661" y="1626"/>
                    <a:pt x="1678" y="1626"/>
                    <a:pt x="1669" y="1643"/>
                  </a:cubicBezTo>
                  <a:cubicBezTo>
                    <a:pt x="1546" y="1740"/>
                    <a:pt x="1572" y="1926"/>
                    <a:pt x="1387" y="1996"/>
                  </a:cubicBezTo>
                  <a:cubicBezTo>
                    <a:pt x="1394" y="1995"/>
                    <a:pt x="1399" y="1994"/>
                    <a:pt x="1403" y="1994"/>
                  </a:cubicBezTo>
                  <a:cubicBezTo>
                    <a:pt x="1419" y="1994"/>
                    <a:pt x="1413" y="2007"/>
                    <a:pt x="1413" y="2014"/>
                  </a:cubicBezTo>
                  <a:cubicBezTo>
                    <a:pt x="1422" y="2014"/>
                    <a:pt x="1440" y="2032"/>
                    <a:pt x="1457" y="2041"/>
                  </a:cubicBezTo>
                  <a:lnTo>
                    <a:pt x="1378" y="2067"/>
                  </a:lnTo>
                  <a:cubicBezTo>
                    <a:pt x="1413" y="2102"/>
                    <a:pt x="1352" y="2129"/>
                    <a:pt x="1387" y="2164"/>
                  </a:cubicBezTo>
                  <a:lnTo>
                    <a:pt x="1387" y="2138"/>
                  </a:lnTo>
                  <a:cubicBezTo>
                    <a:pt x="1422" y="2191"/>
                    <a:pt x="1510" y="2173"/>
                    <a:pt x="1572" y="2208"/>
                  </a:cubicBezTo>
                  <a:cubicBezTo>
                    <a:pt x="1537" y="2147"/>
                    <a:pt x="1696" y="2191"/>
                    <a:pt x="1643" y="2102"/>
                  </a:cubicBezTo>
                  <a:cubicBezTo>
                    <a:pt x="1645" y="2101"/>
                    <a:pt x="1648" y="2101"/>
                    <a:pt x="1649" y="2101"/>
                  </a:cubicBezTo>
                  <a:cubicBezTo>
                    <a:pt x="1661" y="2101"/>
                    <a:pt x="1662" y="2120"/>
                    <a:pt x="1669" y="2120"/>
                  </a:cubicBezTo>
                  <a:cubicBezTo>
                    <a:pt x="1652" y="2094"/>
                    <a:pt x="1652" y="2085"/>
                    <a:pt x="1678" y="2067"/>
                  </a:cubicBezTo>
                  <a:lnTo>
                    <a:pt x="1687" y="2067"/>
                  </a:lnTo>
                  <a:cubicBezTo>
                    <a:pt x="1714" y="1996"/>
                    <a:pt x="1758" y="1988"/>
                    <a:pt x="1820" y="1926"/>
                  </a:cubicBezTo>
                  <a:lnTo>
                    <a:pt x="1784" y="1908"/>
                  </a:lnTo>
                  <a:cubicBezTo>
                    <a:pt x="1802" y="1899"/>
                    <a:pt x="1811" y="1899"/>
                    <a:pt x="1820" y="1899"/>
                  </a:cubicBezTo>
                  <a:cubicBezTo>
                    <a:pt x="1811" y="1887"/>
                    <a:pt x="1806" y="1883"/>
                    <a:pt x="1801" y="1883"/>
                  </a:cubicBezTo>
                  <a:cubicBezTo>
                    <a:pt x="1790" y="1883"/>
                    <a:pt x="1787" y="1907"/>
                    <a:pt x="1776" y="1907"/>
                  </a:cubicBezTo>
                  <a:cubicBezTo>
                    <a:pt x="1772" y="1907"/>
                    <a:pt x="1766" y="1903"/>
                    <a:pt x="1758" y="1890"/>
                  </a:cubicBezTo>
                  <a:lnTo>
                    <a:pt x="1758" y="1890"/>
                  </a:lnTo>
                  <a:cubicBezTo>
                    <a:pt x="1762" y="1892"/>
                    <a:pt x="1767" y="1892"/>
                    <a:pt x="1771" y="1892"/>
                  </a:cubicBezTo>
                  <a:cubicBezTo>
                    <a:pt x="1823" y="1892"/>
                    <a:pt x="1825" y="1800"/>
                    <a:pt x="1884" y="1800"/>
                  </a:cubicBezTo>
                  <a:cubicBezTo>
                    <a:pt x="1889" y="1800"/>
                    <a:pt x="1894" y="1801"/>
                    <a:pt x="1899" y="1802"/>
                  </a:cubicBezTo>
                  <a:cubicBezTo>
                    <a:pt x="1917" y="1785"/>
                    <a:pt x="1864" y="1793"/>
                    <a:pt x="1872" y="1767"/>
                  </a:cubicBezTo>
                  <a:lnTo>
                    <a:pt x="1872" y="1767"/>
                  </a:lnTo>
                  <a:lnTo>
                    <a:pt x="1899" y="1776"/>
                  </a:lnTo>
                  <a:lnTo>
                    <a:pt x="1881" y="1749"/>
                  </a:lnTo>
                  <a:cubicBezTo>
                    <a:pt x="1886" y="1745"/>
                    <a:pt x="1895" y="1743"/>
                    <a:pt x="1905" y="1743"/>
                  </a:cubicBezTo>
                  <a:cubicBezTo>
                    <a:pt x="1914" y="1743"/>
                    <a:pt x="1925" y="1745"/>
                    <a:pt x="1934" y="1749"/>
                  </a:cubicBezTo>
                  <a:cubicBezTo>
                    <a:pt x="1934" y="1758"/>
                    <a:pt x="1934" y="1767"/>
                    <a:pt x="1934" y="1767"/>
                  </a:cubicBezTo>
                  <a:cubicBezTo>
                    <a:pt x="1967" y="1767"/>
                    <a:pt x="1962" y="1715"/>
                    <a:pt x="1968" y="1706"/>
                  </a:cubicBezTo>
                  <a:lnTo>
                    <a:pt x="1968" y="1706"/>
                  </a:lnTo>
                  <a:lnTo>
                    <a:pt x="1943" y="1723"/>
                  </a:lnTo>
                  <a:cubicBezTo>
                    <a:pt x="1970" y="1643"/>
                    <a:pt x="2040" y="1573"/>
                    <a:pt x="2040" y="1484"/>
                  </a:cubicBezTo>
                  <a:lnTo>
                    <a:pt x="2023" y="1484"/>
                  </a:lnTo>
                  <a:cubicBezTo>
                    <a:pt x="2023" y="1414"/>
                    <a:pt x="2058" y="1449"/>
                    <a:pt x="2076" y="1387"/>
                  </a:cubicBezTo>
                  <a:lnTo>
                    <a:pt x="2084" y="1396"/>
                  </a:lnTo>
                  <a:cubicBezTo>
                    <a:pt x="2076" y="1378"/>
                    <a:pt x="2076" y="1361"/>
                    <a:pt x="2084" y="1343"/>
                  </a:cubicBezTo>
                  <a:cubicBezTo>
                    <a:pt x="2087" y="1351"/>
                    <a:pt x="2092" y="1354"/>
                    <a:pt x="2099" y="1354"/>
                  </a:cubicBezTo>
                  <a:cubicBezTo>
                    <a:pt x="2106" y="1354"/>
                    <a:pt x="2115" y="1350"/>
                    <a:pt x="2123" y="1350"/>
                  </a:cubicBezTo>
                  <a:cubicBezTo>
                    <a:pt x="2129" y="1350"/>
                    <a:pt x="2135" y="1352"/>
                    <a:pt x="2137" y="1361"/>
                  </a:cubicBezTo>
                  <a:cubicBezTo>
                    <a:pt x="2146" y="1290"/>
                    <a:pt x="2137" y="1325"/>
                    <a:pt x="2102" y="1255"/>
                  </a:cubicBezTo>
                  <a:lnTo>
                    <a:pt x="2102" y="1255"/>
                  </a:lnTo>
                  <a:lnTo>
                    <a:pt x="2129" y="1264"/>
                  </a:lnTo>
                  <a:cubicBezTo>
                    <a:pt x="2120" y="1237"/>
                    <a:pt x="2102" y="1228"/>
                    <a:pt x="2111" y="1202"/>
                  </a:cubicBezTo>
                  <a:lnTo>
                    <a:pt x="2111" y="1202"/>
                  </a:lnTo>
                  <a:cubicBezTo>
                    <a:pt x="2120" y="1237"/>
                    <a:pt x="2164" y="1202"/>
                    <a:pt x="2173" y="1246"/>
                  </a:cubicBezTo>
                  <a:cubicBezTo>
                    <a:pt x="2253" y="1222"/>
                    <a:pt x="2187" y="1146"/>
                    <a:pt x="2241" y="1146"/>
                  </a:cubicBezTo>
                  <a:cubicBezTo>
                    <a:pt x="2247" y="1146"/>
                    <a:pt x="2253" y="1147"/>
                    <a:pt x="2261" y="1149"/>
                  </a:cubicBezTo>
                  <a:cubicBezTo>
                    <a:pt x="2247" y="1132"/>
                    <a:pt x="2236" y="1126"/>
                    <a:pt x="2227" y="1126"/>
                  </a:cubicBezTo>
                  <a:cubicBezTo>
                    <a:pt x="2208" y="1126"/>
                    <a:pt x="2200" y="1154"/>
                    <a:pt x="2194" y="1154"/>
                  </a:cubicBezTo>
                  <a:cubicBezTo>
                    <a:pt x="2193" y="1154"/>
                    <a:pt x="2192" y="1152"/>
                    <a:pt x="2190" y="1149"/>
                  </a:cubicBezTo>
                  <a:cubicBezTo>
                    <a:pt x="2164" y="1149"/>
                    <a:pt x="2155" y="1105"/>
                    <a:pt x="2173" y="1087"/>
                  </a:cubicBezTo>
                  <a:cubicBezTo>
                    <a:pt x="2175" y="1083"/>
                    <a:pt x="2181" y="1082"/>
                    <a:pt x="2190" y="1082"/>
                  </a:cubicBezTo>
                  <a:cubicBezTo>
                    <a:pt x="2203" y="1082"/>
                    <a:pt x="2221" y="1084"/>
                    <a:pt x="2238" y="1084"/>
                  </a:cubicBezTo>
                  <a:cubicBezTo>
                    <a:pt x="2261" y="1084"/>
                    <a:pt x="2285" y="1080"/>
                    <a:pt x="2296" y="1060"/>
                  </a:cubicBezTo>
                  <a:cubicBezTo>
                    <a:pt x="2296" y="1060"/>
                    <a:pt x="2301" y="1065"/>
                    <a:pt x="2300" y="1068"/>
                  </a:cubicBezTo>
                  <a:lnTo>
                    <a:pt x="2300" y="1068"/>
                  </a:lnTo>
                  <a:cubicBezTo>
                    <a:pt x="2320" y="1057"/>
                    <a:pt x="2298" y="1025"/>
                    <a:pt x="2332" y="1016"/>
                  </a:cubicBezTo>
                  <a:cubicBezTo>
                    <a:pt x="2305" y="981"/>
                    <a:pt x="2349" y="990"/>
                    <a:pt x="2305" y="963"/>
                  </a:cubicBezTo>
                  <a:lnTo>
                    <a:pt x="2287" y="1008"/>
                  </a:lnTo>
                  <a:cubicBezTo>
                    <a:pt x="2287" y="981"/>
                    <a:pt x="2243" y="919"/>
                    <a:pt x="2296" y="902"/>
                  </a:cubicBezTo>
                  <a:cubicBezTo>
                    <a:pt x="2305" y="910"/>
                    <a:pt x="2314" y="928"/>
                    <a:pt x="2314" y="937"/>
                  </a:cubicBezTo>
                  <a:cubicBezTo>
                    <a:pt x="2340" y="937"/>
                    <a:pt x="2314" y="910"/>
                    <a:pt x="2340" y="910"/>
                  </a:cubicBezTo>
                  <a:cubicBezTo>
                    <a:pt x="2385" y="946"/>
                    <a:pt x="2323" y="963"/>
                    <a:pt x="2349" y="1016"/>
                  </a:cubicBezTo>
                  <a:cubicBezTo>
                    <a:pt x="2369" y="1016"/>
                    <a:pt x="2354" y="975"/>
                    <a:pt x="2365" y="975"/>
                  </a:cubicBezTo>
                  <a:lnTo>
                    <a:pt x="2365" y="975"/>
                  </a:lnTo>
                  <a:cubicBezTo>
                    <a:pt x="2368" y="975"/>
                    <a:pt x="2374" y="979"/>
                    <a:pt x="2385" y="990"/>
                  </a:cubicBezTo>
                  <a:cubicBezTo>
                    <a:pt x="2323" y="928"/>
                    <a:pt x="2420" y="946"/>
                    <a:pt x="2385" y="884"/>
                  </a:cubicBezTo>
                  <a:lnTo>
                    <a:pt x="2385" y="884"/>
                  </a:lnTo>
                  <a:lnTo>
                    <a:pt x="2411" y="910"/>
                  </a:lnTo>
                  <a:cubicBezTo>
                    <a:pt x="2411" y="902"/>
                    <a:pt x="2402" y="884"/>
                    <a:pt x="2411" y="875"/>
                  </a:cubicBezTo>
                  <a:lnTo>
                    <a:pt x="2438" y="910"/>
                  </a:lnTo>
                  <a:cubicBezTo>
                    <a:pt x="2420" y="866"/>
                    <a:pt x="2499" y="875"/>
                    <a:pt x="2491" y="849"/>
                  </a:cubicBezTo>
                  <a:lnTo>
                    <a:pt x="2491" y="849"/>
                  </a:lnTo>
                  <a:cubicBezTo>
                    <a:pt x="2483" y="860"/>
                    <a:pt x="2477" y="865"/>
                    <a:pt x="2471" y="865"/>
                  </a:cubicBezTo>
                  <a:cubicBezTo>
                    <a:pt x="2455" y="865"/>
                    <a:pt x="2440" y="839"/>
                    <a:pt x="2418" y="839"/>
                  </a:cubicBezTo>
                  <a:cubicBezTo>
                    <a:pt x="2416" y="839"/>
                    <a:pt x="2414" y="839"/>
                    <a:pt x="2411" y="840"/>
                  </a:cubicBezTo>
                  <a:cubicBezTo>
                    <a:pt x="2411" y="804"/>
                    <a:pt x="2438" y="804"/>
                    <a:pt x="2464" y="804"/>
                  </a:cubicBezTo>
                  <a:cubicBezTo>
                    <a:pt x="2476" y="804"/>
                    <a:pt x="2484" y="808"/>
                    <a:pt x="2493" y="808"/>
                  </a:cubicBezTo>
                  <a:cubicBezTo>
                    <a:pt x="2497" y="808"/>
                    <a:pt x="2502" y="807"/>
                    <a:pt x="2508" y="804"/>
                  </a:cubicBezTo>
                  <a:cubicBezTo>
                    <a:pt x="2526" y="796"/>
                    <a:pt x="2544" y="778"/>
                    <a:pt x="2561" y="743"/>
                  </a:cubicBezTo>
                  <a:lnTo>
                    <a:pt x="2561" y="743"/>
                  </a:lnTo>
                  <a:cubicBezTo>
                    <a:pt x="2555" y="756"/>
                    <a:pt x="2524" y="779"/>
                    <a:pt x="2508" y="779"/>
                  </a:cubicBezTo>
                  <a:cubicBezTo>
                    <a:pt x="2503" y="779"/>
                    <a:pt x="2499" y="776"/>
                    <a:pt x="2499" y="769"/>
                  </a:cubicBezTo>
                  <a:cubicBezTo>
                    <a:pt x="2517" y="751"/>
                    <a:pt x="2552" y="725"/>
                    <a:pt x="2579" y="716"/>
                  </a:cubicBezTo>
                  <a:cubicBezTo>
                    <a:pt x="2592" y="687"/>
                    <a:pt x="2589" y="679"/>
                    <a:pt x="2581" y="679"/>
                  </a:cubicBezTo>
                  <a:cubicBezTo>
                    <a:pt x="2571" y="679"/>
                    <a:pt x="2553" y="690"/>
                    <a:pt x="2543" y="690"/>
                  </a:cubicBezTo>
                  <a:cubicBezTo>
                    <a:pt x="2538" y="690"/>
                    <a:pt x="2535" y="688"/>
                    <a:pt x="2535" y="681"/>
                  </a:cubicBezTo>
                  <a:cubicBezTo>
                    <a:pt x="2588" y="663"/>
                    <a:pt x="2535" y="637"/>
                    <a:pt x="2535" y="610"/>
                  </a:cubicBezTo>
                  <a:lnTo>
                    <a:pt x="2579" y="610"/>
                  </a:lnTo>
                  <a:cubicBezTo>
                    <a:pt x="2650" y="531"/>
                    <a:pt x="2499" y="593"/>
                    <a:pt x="2570" y="522"/>
                  </a:cubicBezTo>
                  <a:lnTo>
                    <a:pt x="2570" y="522"/>
                  </a:lnTo>
                  <a:cubicBezTo>
                    <a:pt x="2588" y="531"/>
                    <a:pt x="2605" y="540"/>
                    <a:pt x="2614" y="548"/>
                  </a:cubicBezTo>
                  <a:lnTo>
                    <a:pt x="2623" y="513"/>
                  </a:lnTo>
                  <a:lnTo>
                    <a:pt x="2667" y="513"/>
                  </a:lnTo>
                  <a:cubicBezTo>
                    <a:pt x="2658" y="469"/>
                    <a:pt x="2667" y="460"/>
                    <a:pt x="2711" y="416"/>
                  </a:cubicBezTo>
                  <a:lnTo>
                    <a:pt x="2711" y="416"/>
                  </a:lnTo>
                  <a:cubicBezTo>
                    <a:pt x="2699" y="422"/>
                    <a:pt x="2685" y="425"/>
                    <a:pt x="2673" y="425"/>
                  </a:cubicBezTo>
                  <a:cubicBezTo>
                    <a:pt x="2651" y="425"/>
                    <a:pt x="2635" y="415"/>
                    <a:pt x="2641" y="398"/>
                  </a:cubicBezTo>
                  <a:cubicBezTo>
                    <a:pt x="2685" y="363"/>
                    <a:pt x="2685" y="398"/>
                    <a:pt x="2702" y="345"/>
                  </a:cubicBezTo>
                  <a:cubicBezTo>
                    <a:pt x="2729" y="345"/>
                    <a:pt x="2764" y="354"/>
                    <a:pt x="2702" y="389"/>
                  </a:cubicBezTo>
                  <a:cubicBezTo>
                    <a:pt x="2708" y="386"/>
                    <a:pt x="2713" y="386"/>
                    <a:pt x="2718" y="386"/>
                  </a:cubicBezTo>
                  <a:cubicBezTo>
                    <a:pt x="2727" y="386"/>
                    <a:pt x="2735" y="389"/>
                    <a:pt x="2747" y="389"/>
                  </a:cubicBezTo>
                  <a:cubicBezTo>
                    <a:pt x="2783" y="353"/>
                    <a:pt x="2789" y="323"/>
                    <a:pt x="2795" y="304"/>
                  </a:cubicBezTo>
                  <a:lnTo>
                    <a:pt x="2795" y="304"/>
                  </a:lnTo>
                  <a:cubicBezTo>
                    <a:pt x="2792" y="309"/>
                    <a:pt x="2787" y="314"/>
                    <a:pt x="2782" y="319"/>
                  </a:cubicBezTo>
                  <a:cubicBezTo>
                    <a:pt x="2773" y="301"/>
                    <a:pt x="2764" y="283"/>
                    <a:pt x="2747" y="275"/>
                  </a:cubicBezTo>
                  <a:cubicBezTo>
                    <a:pt x="2763" y="258"/>
                    <a:pt x="2777" y="252"/>
                    <a:pt x="2786" y="252"/>
                  </a:cubicBezTo>
                  <a:cubicBezTo>
                    <a:pt x="2792" y="252"/>
                    <a:pt x="2796" y="254"/>
                    <a:pt x="2800" y="257"/>
                  </a:cubicBezTo>
                  <a:cubicBezTo>
                    <a:pt x="2800" y="239"/>
                    <a:pt x="2782" y="239"/>
                    <a:pt x="2791" y="222"/>
                  </a:cubicBezTo>
                  <a:cubicBezTo>
                    <a:pt x="2822" y="209"/>
                    <a:pt x="2852" y="193"/>
                    <a:pt x="2868" y="193"/>
                  </a:cubicBezTo>
                  <a:cubicBezTo>
                    <a:pt x="2875" y="193"/>
                    <a:pt x="2879" y="196"/>
                    <a:pt x="2879" y="204"/>
                  </a:cubicBezTo>
                  <a:cubicBezTo>
                    <a:pt x="2879" y="186"/>
                    <a:pt x="2879" y="169"/>
                    <a:pt x="2879" y="151"/>
                  </a:cubicBezTo>
                  <a:cubicBezTo>
                    <a:pt x="2897" y="142"/>
                    <a:pt x="2959" y="80"/>
                    <a:pt x="2967" y="80"/>
                  </a:cubicBezTo>
                  <a:cubicBezTo>
                    <a:pt x="2985" y="63"/>
                    <a:pt x="2994" y="54"/>
                    <a:pt x="2994" y="45"/>
                  </a:cubicBezTo>
                  <a:lnTo>
                    <a:pt x="2994" y="45"/>
                  </a:lnTo>
                  <a:cubicBezTo>
                    <a:pt x="2930" y="52"/>
                    <a:pt x="2855" y="76"/>
                    <a:pt x="2814" y="76"/>
                  </a:cubicBezTo>
                  <a:cubicBezTo>
                    <a:pt x="2804" y="76"/>
                    <a:pt x="2796" y="75"/>
                    <a:pt x="2791" y="72"/>
                  </a:cubicBezTo>
                  <a:cubicBezTo>
                    <a:pt x="2782" y="80"/>
                    <a:pt x="2764" y="89"/>
                    <a:pt x="2747" y="89"/>
                  </a:cubicBezTo>
                  <a:cubicBezTo>
                    <a:pt x="2713" y="84"/>
                    <a:pt x="2694" y="67"/>
                    <a:pt x="2655" y="67"/>
                  </a:cubicBezTo>
                  <a:cubicBezTo>
                    <a:pt x="2633" y="67"/>
                    <a:pt x="2603" y="73"/>
                    <a:pt x="2561" y="89"/>
                  </a:cubicBezTo>
                  <a:cubicBezTo>
                    <a:pt x="2561" y="72"/>
                    <a:pt x="2570" y="54"/>
                    <a:pt x="2570" y="36"/>
                  </a:cubicBezTo>
                  <a:lnTo>
                    <a:pt x="2570" y="36"/>
                  </a:lnTo>
                  <a:cubicBezTo>
                    <a:pt x="2535" y="45"/>
                    <a:pt x="2535" y="54"/>
                    <a:pt x="2526" y="72"/>
                  </a:cubicBezTo>
                  <a:cubicBezTo>
                    <a:pt x="2517" y="89"/>
                    <a:pt x="2508" y="107"/>
                    <a:pt x="2455" y="125"/>
                  </a:cubicBezTo>
                  <a:cubicBezTo>
                    <a:pt x="2449" y="125"/>
                    <a:pt x="2444" y="126"/>
                    <a:pt x="2440" y="126"/>
                  </a:cubicBezTo>
                  <a:cubicBezTo>
                    <a:pt x="2389" y="126"/>
                    <a:pt x="2463" y="79"/>
                    <a:pt x="2455" y="63"/>
                  </a:cubicBezTo>
                  <a:lnTo>
                    <a:pt x="2455" y="63"/>
                  </a:lnTo>
                  <a:cubicBezTo>
                    <a:pt x="2420" y="72"/>
                    <a:pt x="2385" y="98"/>
                    <a:pt x="2358" y="107"/>
                  </a:cubicBezTo>
                  <a:cubicBezTo>
                    <a:pt x="2344" y="111"/>
                    <a:pt x="2330" y="113"/>
                    <a:pt x="2319" y="113"/>
                  </a:cubicBezTo>
                  <a:cubicBezTo>
                    <a:pt x="2302" y="113"/>
                    <a:pt x="2289" y="108"/>
                    <a:pt x="2279" y="98"/>
                  </a:cubicBezTo>
                  <a:cubicBezTo>
                    <a:pt x="2296" y="98"/>
                    <a:pt x="2306" y="102"/>
                    <a:pt x="2319" y="102"/>
                  </a:cubicBezTo>
                  <a:cubicBezTo>
                    <a:pt x="2325" y="102"/>
                    <a:pt x="2332" y="101"/>
                    <a:pt x="2340" y="98"/>
                  </a:cubicBezTo>
                  <a:cubicBezTo>
                    <a:pt x="2323" y="89"/>
                    <a:pt x="2314" y="80"/>
                    <a:pt x="2305" y="72"/>
                  </a:cubicBezTo>
                  <a:cubicBezTo>
                    <a:pt x="2385" y="27"/>
                    <a:pt x="2429" y="36"/>
                    <a:pt x="23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9"/>
            <p:cNvSpPr/>
            <p:nvPr/>
          </p:nvSpPr>
          <p:spPr>
            <a:xfrm>
              <a:off x="790728" y="757375"/>
              <a:ext cx="1355" cy="2926"/>
            </a:xfrm>
            <a:custGeom>
              <a:rect b="b" l="l" r="r" t="t"/>
              <a:pathLst>
                <a:path extrusionOk="0" h="19" w="10">
                  <a:moveTo>
                    <a:pt x="0" y="1"/>
                  </a:moveTo>
                  <a:cubicBezTo>
                    <a:pt x="0" y="10"/>
                    <a:pt x="0" y="19"/>
                    <a:pt x="0" y="19"/>
                  </a:cubicBezTo>
                  <a:cubicBezTo>
                    <a:pt x="9" y="19"/>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9"/>
            <p:cNvSpPr/>
            <p:nvPr/>
          </p:nvSpPr>
          <p:spPr>
            <a:xfrm>
              <a:off x="998815" y="743823"/>
              <a:ext cx="2574" cy="1540"/>
            </a:xfrm>
            <a:custGeom>
              <a:rect b="b" l="l" r="r" t="t"/>
              <a:pathLst>
                <a:path extrusionOk="0" h="10" w="19">
                  <a:moveTo>
                    <a:pt x="18" y="1"/>
                  </a:moveTo>
                  <a:lnTo>
                    <a:pt x="1" y="9"/>
                  </a:lnTo>
                  <a:cubicBezTo>
                    <a:pt x="10" y="9"/>
                    <a:pt x="10"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9"/>
            <p:cNvSpPr/>
            <p:nvPr/>
          </p:nvSpPr>
          <p:spPr>
            <a:xfrm>
              <a:off x="668666" y="826831"/>
              <a:ext cx="2574" cy="4158"/>
            </a:xfrm>
            <a:custGeom>
              <a:rect b="b" l="l" r="r" t="t"/>
              <a:pathLst>
                <a:path extrusionOk="0" h="27" w="19">
                  <a:moveTo>
                    <a:pt x="18" y="0"/>
                  </a:moveTo>
                  <a:lnTo>
                    <a:pt x="18" y="0"/>
                  </a:lnTo>
                  <a:cubicBezTo>
                    <a:pt x="10" y="0"/>
                    <a:pt x="1" y="9"/>
                    <a:pt x="10" y="27"/>
                  </a:cubicBezTo>
                  <a:cubicBezTo>
                    <a:pt x="10" y="9"/>
                    <a:pt x="10"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9"/>
            <p:cNvSpPr/>
            <p:nvPr/>
          </p:nvSpPr>
          <p:spPr>
            <a:xfrm>
              <a:off x="766749" y="912458"/>
              <a:ext cx="2574" cy="2926"/>
            </a:xfrm>
            <a:custGeom>
              <a:rect b="b" l="l" r="r" t="t"/>
              <a:pathLst>
                <a:path extrusionOk="0" h="19" w="19">
                  <a:moveTo>
                    <a:pt x="1" y="0"/>
                  </a:moveTo>
                  <a:cubicBezTo>
                    <a:pt x="10" y="9"/>
                    <a:pt x="1" y="18"/>
                    <a:pt x="1" y="18"/>
                  </a:cubicBezTo>
                  <a:cubicBezTo>
                    <a:pt x="6" y="18"/>
                    <a:pt x="11" y="15"/>
                    <a:pt x="15" y="14"/>
                  </a:cubicBezTo>
                  <a:lnTo>
                    <a:pt x="15" y="14"/>
                  </a:lnTo>
                  <a:lnTo>
                    <a:pt x="18" y="18"/>
                  </a:lnTo>
                  <a:cubicBezTo>
                    <a:pt x="18" y="15"/>
                    <a:pt x="17" y="14"/>
                    <a:pt x="16" y="14"/>
                  </a:cubicBezTo>
                  <a:cubicBezTo>
                    <a:pt x="15" y="14"/>
                    <a:pt x="15" y="14"/>
                    <a:pt x="15" y="14"/>
                  </a:cubicBezTo>
                  <a:lnTo>
                    <a:pt x="15" y="1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9"/>
            <p:cNvSpPr/>
            <p:nvPr/>
          </p:nvSpPr>
          <p:spPr>
            <a:xfrm>
              <a:off x="757266" y="957735"/>
              <a:ext cx="3658" cy="2464"/>
            </a:xfrm>
            <a:custGeom>
              <a:rect b="b" l="l" r="r" t="t"/>
              <a:pathLst>
                <a:path extrusionOk="0" h="16" w="27">
                  <a:moveTo>
                    <a:pt x="13" y="1"/>
                  </a:moveTo>
                  <a:cubicBezTo>
                    <a:pt x="6" y="1"/>
                    <a:pt x="0" y="5"/>
                    <a:pt x="0" y="15"/>
                  </a:cubicBezTo>
                  <a:lnTo>
                    <a:pt x="9" y="15"/>
                  </a:lnTo>
                  <a:lnTo>
                    <a:pt x="27" y="7"/>
                  </a:lnTo>
                  <a:cubicBezTo>
                    <a:pt x="23" y="3"/>
                    <a:pt x="18"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9"/>
            <p:cNvSpPr/>
            <p:nvPr/>
          </p:nvSpPr>
          <p:spPr>
            <a:xfrm>
              <a:off x="753608" y="927396"/>
              <a:ext cx="9754" cy="5544"/>
            </a:xfrm>
            <a:custGeom>
              <a:rect b="b" l="l" r="r" t="t"/>
              <a:pathLst>
                <a:path extrusionOk="0" h="36" w="72">
                  <a:moveTo>
                    <a:pt x="27" y="1"/>
                  </a:moveTo>
                  <a:cubicBezTo>
                    <a:pt x="1" y="9"/>
                    <a:pt x="18" y="18"/>
                    <a:pt x="27" y="36"/>
                  </a:cubicBezTo>
                  <a:cubicBezTo>
                    <a:pt x="27" y="36"/>
                    <a:pt x="27" y="36"/>
                    <a:pt x="27" y="27"/>
                  </a:cubicBezTo>
                  <a:cubicBezTo>
                    <a:pt x="71" y="18"/>
                    <a:pt x="45" y="9"/>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9"/>
            <p:cNvSpPr/>
            <p:nvPr/>
          </p:nvSpPr>
          <p:spPr>
            <a:xfrm>
              <a:off x="758485" y="932787"/>
              <a:ext cx="2439" cy="2926"/>
            </a:xfrm>
            <a:custGeom>
              <a:rect b="b" l="l" r="r" t="t"/>
              <a:pathLst>
                <a:path extrusionOk="0" h="19" w="18">
                  <a:moveTo>
                    <a:pt x="0" y="1"/>
                  </a:moveTo>
                  <a:cubicBezTo>
                    <a:pt x="0" y="1"/>
                    <a:pt x="0" y="10"/>
                    <a:pt x="9" y="19"/>
                  </a:cubicBezTo>
                  <a:cubicBezTo>
                    <a:pt x="18" y="10"/>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9"/>
            <p:cNvSpPr/>
            <p:nvPr/>
          </p:nvSpPr>
          <p:spPr>
            <a:xfrm>
              <a:off x="752118" y="894901"/>
              <a:ext cx="9077" cy="3080"/>
            </a:xfrm>
            <a:custGeom>
              <a:rect b="b" l="l" r="r" t="t"/>
              <a:pathLst>
                <a:path extrusionOk="0" h="20" w="67">
                  <a:moveTo>
                    <a:pt x="26" y="1"/>
                  </a:moveTo>
                  <a:cubicBezTo>
                    <a:pt x="11" y="1"/>
                    <a:pt x="1" y="5"/>
                    <a:pt x="21" y="17"/>
                  </a:cubicBezTo>
                  <a:cubicBezTo>
                    <a:pt x="19" y="19"/>
                    <a:pt x="19" y="19"/>
                    <a:pt x="20" y="19"/>
                  </a:cubicBezTo>
                  <a:cubicBezTo>
                    <a:pt x="23" y="19"/>
                    <a:pt x="38" y="11"/>
                    <a:pt x="45" y="11"/>
                  </a:cubicBezTo>
                  <a:cubicBezTo>
                    <a:pt x="48" y="11"/>
                    <a:pt x="49" y="13"/>
                    <a:pt x="47" y="17"/>
                  </a:cubicBezTo>
                  <a:cubicBezTo>
                    <a:pt x="66" y="8"/>
                    <a:pt x="43" y="1"/>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29"/>
            <p:cNvSpPr/>
            <p:nvPr/>
          </p:nvSpPr>
          <p:spPr>
            <a:xfrm>
              <a:off x="746428" y="932787"/>
              <a:ext cx="3793" cy="4312"/>
            </a:xfrm>
            <a:custGeom>
              <a:rect b="b" l="l" r="r" t="t"/>
              <a:pathLst>
                <a:path extrusionOk="0" h="28" w="28">
                  <a:moveTo>
                    <a:pt x="27" y="1"/>
                  </a:moveTo>
                  <a:lnTo>
                    <a:pt x="1" y="10"/>
                  </a:lnTo>
                  <a:lnTo>
                    <a:pt x="1"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29"/>
            <p:cNvSpPr/>
            <p:nvPr/>
          </p:nvSpPr>
          <p:spPr>
            <a:xfrm>
              <a:off x="740467" y="916154"/>
              <a:ext cx="2574" cy="4620"/>
            </a:xfrm>
            <a:custGeom>
              <a:rect b="b" l="l" r="r" t="t"/>
              <a:pathLst>
                <a:path extrusionOk="0" h="30" w="19">
                  <a:moveTo>
                    <a:pt x="5" y="1"/>
                  </a:moveTo>
                  <a:cubicBezTo>
                    <a:pt x="4" y="1"/>
                    <a:pt x="2" y="1"/>
                    <a:pt x="1" y="3"/>
                  </a:cubicBezTo>
                  <a:lnTo>
                    <a:pt x="1" y="29"/>
                  </a:lnTo>
                  <a:lnTo>
                    <a:pt x="18" y="29"/>
                  </a:lnTo>
                  <a:cubicBezTo>
                    <a:pt x="11" y="15"/>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9"/>
            <p:cNvSpPr/>
            <p:nvPr/>
          </p:nvSpPr>
          <p:spPr>
            <a:xfrm>
              <a:off x="742906" y="920620"/>
              <a:ext cx="2439" cy="2926"/>
            </a:xfrm>
            <a:custGeom>
              <a:rect b="b" l="l" r="r" t="t"/>
              <a:pathLst>
                <a:path extrusionOk="0" h="19" w="18">
                  <a:moveTo>
                    <a:pt x="0" y="0"/>
                  </a:moveTo>
                  <a:cubicBezTo>
                    <a:pt x="9" y="9"/>
                    <a:pt x="9" y="18"/>
                    <a:pt x="18" y="18"/>
                  </a:cubicBezTo>
                  <a:cubicBezTo>
                    <a:pt x="18"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9"/>
            <p:cNvSpPr/>
            <p:nvPr/>
          </p:nvSpPr>
          <p:spPr>
            <a:xfrm>
              <a:off x="741687" y="927396"/>
              <a:ext cx="1355" cy="5544"/>
            </a:xfrm>
            <a:custGeom>
              <a:rect b="b" l="l" r="r" t="t"/>
              <a:pathLst>
                <a:path extrusionOk="0" h="36" w="10">
                  <a:moveTo>
                    <a:pt x="0" y="1"/>
                  </a:moveTo>
                  <a:lnTo>
                    <a:pt x="9" y="36"/>
                  </a:lnTo>
                  <a:lnTo>
                    <a:pt x="9"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9"/>
            <p:cNvSpPr/>
            <p:nvPr/>
          </p:nvSpPr>
          <p:spPr>
            <a:xfrm>
              <a:off x="716489" y="874419"/>
              <a:ext cx="5012" cy="3388"/>
            </a:xfrm>
            <a:custGeom>
              <a:rect b="b" l="l" r="r" t="t"/>
              <a:pathLst>
                <a:path extrusionOk="0" h="22" w="37">
                  <a:moveTo>
                    <a:pt x="10" y="0"/>
                  </a:moveTo>
                  <a:cubicBezTo>
                    <a:pt x="1" y="0"/>
                    <a:pt x="1" y="9"/>
                    <a:pt x="10" y="18"/>
                  </a:cubicBezTo>
                  <a:cubicBezTo>
                    <a:pt x="16" y="18"/>
                    <a:pt x="22" y="22"/>
                    <a:pt x="27" y="22"/>
                  </a:cubicBezTo>
                  <a:cubicBezTo>
                    <a:pt x="30" y="22"/>
                    <a:pt x="33" y="21"/>
                    <a:pt x="36" y="18"/>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9"/>
            <p:cNvSpPr/>
            <p:nvPr/>
          </p:nvSpPr>
          <p:spPr>
            <a:xfrm>
              <a:off x="712966" y="893361"/>
              <a:ext cx="4877" cy="4312"/>
            </a:xfrm>
            <a:custGeom>
              <a:rect b="b" l="l" r="r" t="t"/>
              <a:pathLst>
                <a:path extrusionOk="0" h="28" w="36">
                  <a:moveTo>
                    <a:pt x="36" y="1"/>
                  </a:moveTo>
                  <a:lnTo>
                    <a:pt x="0" y="18"/>
                  </a:lnTo>
                  <a:lnTo>
                    <a:pt x="18" y="27"/>
                  </a:lnTo>
                  <a:cubicBezTo>
                    <a:pt x="27" y="10"/>
                    <a:pt x="27"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9"/>
            <p:cNvSpPr/>
            <p:nvPr/>
          </p:nvSpPr>
          <p:spPr>
            <a:xfrm>
              <a:off x="703077" y="885661"/>
              <a:ext cx="5690" cy="3388"/>
            </a:xfrm>
            <a:custGeom>
              <a:rect b="b" l="l" r="r" t="t"/>
              <a:pathLst>
                <a:path extrusionOk="0" h="22" w="42">
                  <a:moveTo>
                    <a:pt x="8" y="1"/>
                  </a:moveTo>
                  <a:cubicBezTo>
                    <a:pt x="2" y="1"/>
                    <a:pt x="0" y="4"/>
                    <a:pt x="12" y="16"/>
                  </a:cubicBezTo>
                  <a:cubicBezTo>
                    <a:pt x="17" y="16"/>
                    <a:pt x="28" y="21"/>
                    <a:pt x="34" y="21"/>
                  </a:cubicBezTo>
                  <a:cubicBezTo>
                    <a:pt x="39" y="21"/>
                    <a:pt x="42" y="18"/>
                    <a:pt x="38" y="7"/>
                  </a:cubicBezTo>
                  <a:cubicBezTo>
                    <a:pt x="33" y="7"/>
                    <a:pt x="17" y="1"/>
                    <a:pt x="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9"/>
            <p:cNvSpPr/>
            <p:nvPr/>
          </p:nvSpPr>
          <p:spPr>
            <a:xfrm>
              <a:off x="684246" y="821287"/>
              <a:ext cx="13276" cy="1540"/>
            </a:xfrm>
            <a:custGeom>
              <a:rect b="b" l="l" r="r" t="t"/>
              <a:pathLst>
                <a:path extrusionOk="0" h="10" w="98">
                  <a:moveTo>
                    <a:pt x="1" y="1"/>
                  </a:moveTo>
                  <a:lnTo>
                    <a:pt x="9" y="10"/>
                  </a:lnTo>
                  <a:lnTo>
                    <a:pt x="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9"/>
            <p:cNvSpPr/>
            <p:nvPr/>
          </p:nvSpPr>
          <p:spPr>
            <a:xfrm>
              <a:off x="624773" y="744747"/>
              <a:ext cx="18966" cy="10164"/>
            </a:xfrm>
            <a:custGeom>
              <a:rect b="b" l="l" r="r" t="t"/>
              <a:pathLst>
                <a:path extrusionOk="0" h="66" w="140">
                  <a:moveTo>
                    <a:pt x="29" y="1"/>
                  </a:moveTo>
                  <a:cubicBezTo>
                    <a:pt x="0" y="1"/>
                    <a:pt x="68" y="36"/>
                    <a:pt x="51" y="36"/>
                  </a:cubicBezTo>
                  <a:cubicBezTo>
                    <a:pt x="47" y="36"/>
                    <a:pt x="39" y="34"/>
                    <a:pt x="25" y="30"/>
                  </a:cubicBezTo>
                  <a:lnTo>
                    <a:pt x="25" y="30"/>
                  </a:lnTo>
                  <a:cubicBezTo>
                    <a:pt x="42" y="48"/>
                    <a:pt x="95" y="48"/>
                    <a:pt x="104" y="65"/>
                  </a:cubicBezTo>
                  <a:cubicBezTo>
                    <a:pt x="113" y="48"/>
                    <a:pt x="139" y="56"/>
                    <a:pt x="51" y="3"/>
                  </a:cubicBezTo>
                  <a:cubicBezTo>
                    <a:pt x="41" y="1"/>
                    <a:pt x="3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9"/>
            <p:cNvSpPr/>
            <p:nvPr/>
          </p:nvSpPr>
          <p:spPr>
            <a:xfrm>
              <a:off x="638862" y="754757"/>
              <a:ext cx="1219" cy="1540"/>
            </a:xfrm>
            <a:custGeom>
              <a:rect b="b" l="l" r="r" t="t"/>
              <a:pathLst>
                <a:path extrusionOk="0" h="10" w="9">
                  <a:moveTo>
                    <a:pt x="0" y="0"/>
                  </a:moveTo>
                  <a:cubicBezTo>
                    <a:pt x="0" y="0"/>
                    <a:pt x="0" y="9"/>
                    <a:pt x="9" y="9"/>
                  </a:cubicBezTo>
                  <a:cubicBezTo>
                    <a:pt x="9"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9"/>
            <p:cNvSpPr/>
            <p:nvPr/>
          </p:nvSpPr>
          <p:spPr>
            <a:xfrm>
              <a:off x="797908" y="1055220"/>
              <a:ext cx="3658" cy="2926"/>
            </a:xfrm>
            <a:custGeom>
              <a:rect b="b" l="l" r="r" t="t"/>
              <a:pathLst>
                <a:path extrusionOk="0" h="19" w="27">
                  <a:moveTo>
                    <a:pt x="18" y="1"/>
                  </a:moveTo>
                  <a:lnTo>
                    <a:pt x="0" y="18"/>
                  </a:lnTo>
                  <a:lnTo>
                    <a:pt x="27"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9"/>
            <p:cNvSpPr/>
            <p:nvPr/>
          </p:nvSpPr>
          <p:spPr>
            <a:xfrm>
              <a:off x="799127" y="1061996"/>
              <a:ext cx="6096" cy="5698"/>
            </a:xfrm>
            <a:custGeom>
              <a:rect b="b" l="l" r="r" t="t"/>
              <a:pathLst>
                <a:path extrusionOk="0" h="37" w="45">
                  <a:moveTo>
                    <a:pt x="0" y="1"/>
                  </a:moveTo>
                  <a:lnTo>
                    <a:pt x="27" y="36"/>
                  </a:lnTo>
                  <a:cubicBezTo>
                    <a:pt x="27" y="36"/>
                    <a:pt x="27" y="25"/>
                    <a:pt x="36" y="25"/>
                  </a:cubicBezTo>
                  <a:cubicBezTo>
                    <a:pt x="38" y="25"/>
                    <a:pt x="41" y="25"/>
                    <a:pt x="44" y="27"/>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9"/>
            <p:cNvSpPr/>
            <p:nvPr/>
          </p:nvSpPr>
          <p:spPr>
            <a:xfrm>
              <a:off x="858871" y="737046"/>
              <a:ext cx="2574" cy="4158"/>
            </a:xfrm>
            <a:custGeom>
              <a:rect b="b" l="l" r="r" t="t"/>
              <a:pathLst>
                <a:path extrusionOk="0" h="27" w="19">
                  <a:moveTo>
                    <a:pt x="1" y="0"/>
                  </a:moveTo>
                  <a:lnTo>
                    <a:pt x="1" y="9"/>
                  </a:lnTo>
                  <a:cubicBezTo>
                    <a:pt x="1" y="27"/>
                    <a:pt x="10" y="27"/>
                    <a:pt x="18" y="27"/>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9"/>
            <p:cNvSpPr/>
            <p:nvPr/>
          </p:nvSpPr>
          <p:spPr>
            <a:xfrm>
              <a:off x="899513" y="742437"/>
              <a:ext cx="1355" cy="6930"/>
            </a:xfrm>
            <a:custGeom>
              <a:rect b="b" l="l" r="r" t="t"/>
              <a:pathLst>
                <a:path extrusionOk="0" h="45" w="10">
                  <a:moveTo>
                    <a:pt x="1" y="1"/>
                  </a:moveTo>
                  <a:lnTo>
                    <a:pt x="1" y="1"/>
                  </a:lnTo>
                  <a:lnTo>
                    <a:pt x="10"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9"/>
            <p:cNvSpPr/>
            <p:nvPr/>
          </p:nvSpPr>
          <p:spPr>
            <a:xfrm>
              <a:off x="955735" y="733658"/>
              <a:ext cx="8535" cy="4158"/>
            </a:xfrm>
            <a:custGeom>
              <a:rect b="b" l="l" r="r" t="t"/>
              <a:pathLst>
                <a:path extrusionOk="0" h="27" w="63">
                  <a:moveTo>
                    <a:pt x="9" y="4"/>
                  </a:moveTo>
                  <a:cubicBezTo>
                    <a:pt x="7" y="4"/>
                    <a:pt x="4" y="4"/>
                    <a:pt x="1" y="5"/>
                  </a:cubicBezTo>
                  <a:cubicBezTo>
                    <a:pt x="4" y="5"/>
                    <a:pt x="8" y="4"/>
                    <a:pt x="12" y="4"/>
                  </a:cubicBezTo>
                  <a:lnTo>
                    <a:pt x="12" y="4"/>
                  </a:lnTo>
                  <a:cubicBezTo>
                    <a:pt x="11" y="4"/>
                    <a:pt x="10" y="4"/>
                    <a:pt x="9" y="4"/>
                  </a:cubicBezTo>
                  <a:close/>
                  <a:moveTo>
                    <a:pt x="43" y="1"/>
                  </a:moveTo>
                  <a:cubicBezTo>
                    <a:pt x="32" y="1"/>
                    <a:pt x="22" y="3"/>
                    <a:pt x="12" y="4"/>
                  </a:cubicBezTo>
                  <a:lnTo>
                    <a:pt x="12" y="4"/>
                  </a:lnTo>
                  <a:cubicBezTo>
                    <a:pt x="32" y="6"/>
                    <a:pt x="34" y="26"/>
                    <a:pt x="42" y="26"/>
                  </a:cubicBezTo>
                  <a:cubicBezTo>
                    <a:pt x="46" y="26"/>
                    <a:pt x="52" y="21"/>
                    <a:pt x="63" y="5"/>
                  </a:cubicBezTo>
                  <a:cubicBezTo>
                    <a:pt x="57" y="2"/>
                    <a:pt x="50"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9"/>
            <p:cNvSpPr/>
            <p:nvPr/>
          </p:nvSpPr>
          <p:spPr>
            <a:xfrm>
              <a:off x="952212" y="375289"/>
              <a:ext cx="305220" cy="300772"/>
            </a:xfrm>
            <a:custGeom>
              <a:rect b="b" l="l" r="r" t="t"/>
              <a:pathLst>
                <a:path extrusionOk="0" h="1953" w="2253">
                  <a:moveTo>
                    <a:pt x="0" y="1"/>
                  </a:moveTo>
                  <a:lnTo>
                    <a:pt x="1131" y="1952"/>
                  </a:lnTo>
                  <a:lnTo>
                    <a:pt x="22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9"/>
            <p:cNvSpPr/>
            <p:nvPr/>
          </p:nvSpPr>
          <p:spPr>
            <a:xfrm>
              <a:off x="1125348" y="659274"/>
              <a:ext cx="5283" cy="2156"/>
            </a:xfrm>
            <a:custGeom>
              <a:rect b="b" l="l" r="r" t="t"/>
              <a:pathLst>
                <a:path extrusionOk="0" h="14" w="39">
                  <a:moveTo>
                    <a:pt x="30" y="0"/>
                  </a:moveTo>
                  <a:cubicBezTo>
                    <a:pt x="19" y="0"/>
                    <a:pt x="7" y="8"/>
                    <a:pt x="3" y="12"/>
                  </a:cubicBezTo>
                  <a:lnTo>
                    <a:pt x="3" y="12"/>
                  </a:lnTo>
                  <a:cubicBezTo>
                    <a:pt x="3" y="11"/>
                    <a:pt x="3" y="11"/>
                    <a:pt x="3" y="11"/>
                  </a:cubicBezTo>
                  <a:cubicBezTo>
                    <a:pt x="1" y="12"/>
                    <a:pt x="1" y="13"/>
                    <a:pt x="1" y="13"/>
                  </a:cubicBezTo>
                  <a:cubicBezTo>
                    <a:pt x="1" y="13"/>
                    <a:pt x="2" y="12"/>
                    <a:pt x="3" y="12"/>
                  </a:cubicBezTo>
                  <a:lnTo>
                    <a:pt x="3" y="12"/>
                  </a:lnTo>
                  <a:cubicBezTo>
                    <a:pt x="3" y="13"/>
                    <a:pt x="4" y="13"/>
                    <a:pt x="6" y="13"/>
                  </a:cubicBezTo>
                  <a:cubicBezTo>
                    <a:pt x="13" y="13"/>
                    <a:pt x="31" y="2"/>
                    <a:pt x="38" y="2"/>
                  </a:cubicBezTo>
                  <a:cubicBezTo>
                    <a:pt x="35" y="1"/>
                    <a:pt x="33"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9"/>
            <p:cNvSpPr/>
            <p:nvPr/>
          </p:nvSpPr>
          <p:spPr>
            <a:xfrm>
              <a:off x="1102859" y="643258"/>
              <a:ext cx="5012" cy="1386"/>
            </a:xfrm>
            <a:custGeom>
              <a:rect b="b" l="l" r="r" t="t"/>
              <a:pathLst>
                <a:path extrusionOk="0" h="9" w="37">
                  <a:moveTo>
                    <a:pt x="1" y="0"/>
                  </a:moveTo>
                  <a:lnTo>
                    <a:pt x="27" y="9"/>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9"/>
            <p:cNvSpPr/>
            <p:nvPr/>
          </p:nvSpPr>
          <p:spPr>
            <a:xfrm>
              <a:off x="1089718" y="624161"/>
              <a:ext cx="15715" cy="13706"/>
            </a:xfrm>
            <a:custGeom>
              <a:rect b="b" l="l" r="r" t="t"/>
              <a:pathLst>
                <a:path extrusionOk="0" h="89" w="116">
                  <a:moveTo>
                    <a:pt x="45" y="1"/>
                  </a:moveTo>
                  <a:cubicBezTo>
                    <a:pt x="1" y="36"/>
                    <a:pt x="80" y="45"/>
                    <a:pt x="80" y="71"/>
                  </a:cubicBezTo>
                  <a:lnTo>
                    <a:pt x="71" y="89"/>
                  </a:lnTo>
                  <a:lnTo>
                    <a:pt x="116" y="71"/>
                  </a:lnTo>
                  <a:cubicBezTo>
                    <a:pt x="89" y="45"/>
                    <a:pt x="45" y="27"/>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9"/>
            <p:cNvSpPr/>
            <p:nvPr/>
          </p:nvSpPr>
          <p:spPr>
            <a:xfrm>
              <a:off x="1101640" y="603832"/>
              <a:ext cx="2574" cy="2772"/>
            </a:xfrm>
            <a:custGeom>
              <a:rect b="b" l="l" r="r" t="t"/>
              <a:pathLst>
                <a:path extrusionOk="0" h="18" w="19">
                  <a:moveTo>
                    <a:pt x="10" y="0"/>
                  </a:moveTo>
                  <a:cubicBezTo>
                    <a:pt x="8" y="4"/>
                    <a:pt x="6" y="5"/>
                    <a:pt x="5" y="6"/>
                  </a:cubicBezTo>
                  <a:lnTo>
                    <a:pt x="5" y="6"/>
                  </a:lnTo>
                  <a:cubicBezTo>
                    <a:pt x="3" y="5"/>
                    <a:pt x="2" y="5"/>
                    <a:pt x="2" y="5"/>
                  </a:cubicBezTo>
                  <a:lnTo>
                    <a:pt x="2" y="5"/>
                  </a:lnTo>
                  <a:cubicBezTo>
                    <a:pt x="0"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9"/>
            <p:cNvSpPr/>
            <p:nvPr/>
          </p:nvSpPr>
          <p:spPr>
            <a:xfrm>
              <a:off x="1104078" y="605526"/>
              <a:ext cx="1219" cy="1386"/>
            </a:xfrm>
            <a:custGeom>
              <a:rect b="b" l="l" r="r" t="t"/>
              <a:pathLst>
                <a:path extrusionOk="0" h="9" w="9">
                  <a:moveTo>
                    <a:pt x="6" y="1"/>
                  </a:moveTo>
                  <a:cubicBezTo>
                    <a:pt x="5" y="1"/>
                    <a:pt x="3" y="2"/>
                    <a:pt x="1" y="7"/>
                  </a:cubicBezTo>
                  <a:cubicBezTo>
                    <a:pt x="2" y="8"/>
                    <a:pt x="3" y="9"/>
                    <a:pt x="4" y="9"/>
                  </a:cubicBezTo>
                  <a:cubicBezTo>
                    <a:pt x="8" y="9"/>
                    <a:pt x="8" y="1"/>
                    <a:pt x="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9"/>
            <p:cNvSpPr/>
            <p:nvPr/>
          </p:nvSpPr>
          <p:spPr>
            <a:xfrm>
              <a:off x="1098117" y="593668"/>
              <a:ext cx="4877" cy="4774"/>
            </a:xfrm>
            <a:custGeom>
              <a:rect b="b" l="l" r="r" t="t"/>
              <a:pathLst>
                <a:path extrusionOk="0" h="31" w="36">
                  <a:moveTo>
                    <a:pt x="24" y="1"/>
                  </a:moveTo>
                  <a:cubicBezTo>
                    <a:pt x="14" y="1"/>
                    <a:pt x="7" y="9"/>
                    <a:pt x="1" y="22"/>
                  </a:cubicBezTo>
                  <a:lnTo>
                    <a:pt x="27" y="31"/>
                  </a:lnTo>
                  <a:cubicBezTo>
                    <a:pt x="36" y="22"/>
                    <a:pt x="27" y="4"/>
                    <a:pt x="36" y="4"/>
                  </a:cubicBezTo>
                  <a:cubicBezTo>
                    <a:pt x="31" y="2"/>
                    <a:pt x="27" y="1"/>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29"/>
            <p:cNvSpPr/>
            <p:nvPr/>
          </p:nvSpPr>
          <p:spPr>
            <a:xfrm>
              <a:off x="1092157" y="596902"/>
              <a:ext cx="2574" cy="1540"/>
            </a:xfrm>
            <a:custGeom>
              <a:rect b="b" l="l" r="r" t="t"/>
              <a:pathLst>
                <a:path extrusionOk="0" h="10" w="19">
                  <a:moveTo>
                    <a:pt x="1" y="1"/>
                  </a:moveTo>
                  <a:lnTo>
                    <a:pt x="9" y="10"/>
                  </a:lnTo>
                  <a:cubicBezTo>
                    <a:pt x="18"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29"/>
            <p:cNvSpPr/>
            <p:nvPr/>
          </p:nvSpPr>
          <p:spPr>
            <a:xfrm>
              <a:off x="1092292" y="598288"/>
              <a:ext cx="4742" cy="1540"/>
            </a:xfrm>
            <a:custGeom>
              <a:rect b="b" l="l" r="r" t="t"/>
              <a:pathLst>
                <a:path extrusionOk="0" h="10" w="35">
                  <a:moveTo>
                    <a:pt x="8" y="1"/>
                  </a:moveTo>
                  <a:cubicBezTo>
                    <a:pt x="8" y="1"/>
                    <a:pt x="1" y="9"/>
                    <a:pt x="3" y="9"/>
                  </a:cubicBezTo>
                  <a:cubicBezTo>
                    <a:pt x="4" y="9"/>
                    <a:pt x="7" y="7"/>
                    <a:pt x="14" y="3"/>
                  </a:cubicBezTo>
                  <a:lnTo>
                    <a:pt x="14" y="3"/>
                  </a:lnTo>
                  <a:lnTo>
                    <a:pt x="15" y="3"/>
                  </a:lnTo>
                  <a:lnTo>
                    <a:pt x="15" y="3"/>
                  </a:lnTo>
                  <a:cubicBezTo>
                    <a:pt x="16" y="2"/>
                    <a:pt x="16" y="2"/>
                    <a:pt x="17" y="1"/>
                  </a:cubicBezTo>
                  <a:lnTo>
                    <a:pt x="17" y="1"/>
                  </a:lnTo>
                  <a:cubicBezTo>
                    <a:pt x="16" y="1"/>
                    <a:pt x="15" y="2"/>
                    <a:pt x="14" y="3"/>
                  </a:cubicBezTo>
                  <a:lnTo>
                    <a:pt x="14" y="3"/>
                  </a:lnTo>
                  <a:lnTo>
                    <a:pt x="8" y="1"/>
                  </a:lnTo>
                  <a:close/>
                  <a:moveTo>
                    <a:pt x="15" y="3"/>
                  </a:moveTo>
                  <a:lnTo>
                    <a:pt x="15" y="3"/>
                  </a:lnTo>
                  <a:cubicBezTo>
                    <a:pt x="12" y="10"/>
                    <a:pt x="27" y="10"/>
                    <a:pt x="35" y="10"/>
                  </a:cubicBezTo>
                  <a:lnTo>
                    <a:pt x="15" y="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9"/>
            <p:cNvSpPr/>
            <p:nvPr/>
          </p:nvSpPr>
          <p:spPr>
            <a:xfrm>
              <a:off x="1093376" y="602446"/>
              <a:ext cx="6096" cy="6160"/>
            </a:xfrm>
            <a:custGeom>
              <a:rect b="b" l="l" r="r" t="t"/>
              <a:pathLst>
                <a:path extrusionOk="0" h="40" w="45">
                  <a:moveTo>
                    <a:pt x="27" y="0"/>
                  </a:moveTo>
                  <a:cubicBezTo>
                    <a:pt x="27" y="15"/>
                    <a:pt x="27" y="29"/>
                    <a:pt x="12" y="29"/>
                  </a:cubicBezTo>
                  <a:cubicBezTo>
                    <a:pt x="9" y="29"/>
                    <a:pt x="5" y="28"/>
                    <a:pt x="0" y="27"/>
                  </a:cubicBezTo>
                  <a:lnTo>
                    <a:pt x="0" y="27"/>
                  </a:lnTo>
                  <a:cubicBezTo>
                    <a:pt x="9" y="36"/>
                    <a:pt x="18" y="40"/>
                    <a:pt x="25" y="40"/>
                  </a:cubicBezTo>
                  <a:cubicBezTo>
                    <a:pt x="39" y="40"/>
                    <a:pt x="44" y="2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9"/>
            <p:cNvSpPr/>
            <p:nvPr/>
          </p:nvSpPr>
          <p:spPr>
            <a:xfrm>
              <a:off x="1087415" y="626625"/>
              <a:ext cx="3658" cy="4466"/>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lnTo>
                    <a:pt x="25" y="28"/>
                  </a:lnTo>
                  <a:cubicBezTo>
                    <a:pt x="25" y="28"/>
                    <a:pt x="26" y="29"/>
                    <a:pt x="27" y="29"/>
                  </a:cubicBezTo>
                  <a:lnTo>
                    <a:pt x="25" y="2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9"/>
            <p:cNvSpPr/>
            <p:nvPr/>
          </p:nvSpPr>
          <p:spPr>
            <a:xfrm>
              <a:off x="1087415" y="576574"/>
              <a:ext cx="4877" cy="6930"/>
            </a:xfrm>
            <a:custGeom>
              <a:rect b="b" l="l" r="r" t="t"/>
              <a:pathLst>
                <a:path extrusionOk="0" h="45" w="36">
                  <a:moveTo>
                    <a:pt x="36" y="1"/>
                  </a:moveTo>
                  <a:cubicBezTo>
                    <a:pt x="30" y="3"/>
                    <a:pt x="27" y="6"/>
                    <a:pt x="26" y="10"/>
                  </a:cubicBezTo>
                  <a:lnTo>
                    <a:pt x="26" y="10"/>
                  </a:lnTo>
                  <a:cubicBezTo>
                    <a:pt x="29" y="7"/>
                    <a:pt x="33" y="3"/>
                    <a:pt x="36" y="1"/>
                  </a:cubicBezTo>
                  <a:close/>
                  <a:moveTo>
                    <a:pt x="26" y="10"/>
                  </a:moveTo>
                  <a:lnTo>
                    <a:pt x="26" y="10"/>
                  </a:lnTo>
                  <a:cubicBezTo>
                    <a:pt x="17" y="19"/>
                    <a:pt x="6" y="30"/>
                    <a:pt x="0" y="36"/>
                  </a:cubicBezTo>
                  <a:lnTo>
                    <a:pt x="18" y="45"/>
                  </a:lnTo>
                  <a:cubicBezTo>
                    <a:pt x="24" y="32"/>
                    <a:pt x="22" y="20"/>
                    <a:pt x="26"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9"/>
            <p:cNvSpPr/>
            <p:nvPr/>
          </p:nvSpPr>
          <p:spPr>
            <a:xfrm>
              <a:off x="1083757" y="580578"/>
              <a:ext cx="3793" cy="2464"/>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9"/>
            <p:cNvSpPr/>
            <p:nvPr/>
          </p:nvSpPr>
          <p:spPr>
            <a:xfrm>
              <a:off x="1083757" y="599674"/>
              <a:ext cx="8535" cy="4312"/>
            </a:xfrm>
            <a:custGeom>
              <a:rect b="b" l="l" r="r" t="t"/>
              <a:pathLst>
                <a:path extrusionOk="0" h="28" w="63">
                  <a:moveTo>
                    <a:pt x="1" y="1"/>
                  </a:moveTo>
                  <a:lnTo>
                    <a:pt x="10" y="9"/>
                  </a:lnTo>
                  <a:lnTo>
                    <a:pt x="63"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9"/>
            <p:cNvSpPr/>
            <p:nvPr/>
          </p:nvSpPr>
          <p:spPr>
            <a:xfrm>
              <a:off x="1083757" y="564407"/>
              <a:ext cx="6096" cy="154"/>
            </a:xfrm>
            <a:custGeom>
              <a:rect b="b" l="l" r="r" t="t"/>
              <a:pathLst>
                <a:path extrusionOk="0" h="1" w="45">
                  <a:moveTo>
                    <a:pt x="18" y="0"/>
                  </a:moveTo>
                  <a:lnTo>
                    <a:pt x="45"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9"/>
            <p:cNvSpPr/>
            <p:nvPr/>
          </p:nvSpPr>
          <p:spPr>
            <a:xfrm>
              <a:off x="1080235" y="550701"/>
              <a:ext cx="7316" cy="6930"/>
            </a:xfrm>
            <a:custGeom>
              <a:rect b="b" l="l" r="r" t="t"/>
              <a:pathLst>
                <a:path extrusionOk="0" h="45" w="54">
                  <a:moveTo>
                    <a:pt x="0" y="1"/>
                  </a:moveTo>
                  <a:cubicBezTo>
                    <a:pt x="9" y="1"/>
                    <a:pt x="18" y="18"/>
                    <a:pt x="9" y="45"/>
                  </a:cubicBezTo>
                  <a:cubicBezTo>
                    <a:pt x="33" y="45"/>
                    <a:pt x="35" y="17"/>
                    <a:pt x="48" y="17"/>
                  </a:cubicBezTo>
                  <a:cubicBezTo>
                    <a:pt x="49" y="17"/>
                    <a:pt x="51" y="17"/>
                    <a:pt x="53" y="18"/>
                  </a:cubicBezTo>
                  <a:cubicBezTo>
                    <a:pt x="44"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9"/>
            <p:cNvSpPr/>
            <p:nvPr/>
          </p:nvSpPr>
          <p:spPr>
            <a:xfrm>
              <a:off x="1075358" y="549315"/>
              <a:ext cx="5012" cy="1540"/>
            </a:xfrm>
            <a:custGeom>
              <a:rect b="b" l="l" r="r" t="t"/>
              <a:pathLst>
                <a:path extrusionOk="0" h="10" w="37">
                  <a:moveTo>
                    <a:pt x="1" y="1"/>
                  </a:moveTo>
                  <a:cubicBezTo>
                    <a:pt x="10" y="1"/>
                    <a:pt x="19" y="1"/>
                    <a:pt x="36" y="10"/>
                  </a:cubicBezTo>
                  <a:cubicBezTo>
                    <a:pt x="27" y="1"/>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9"/>
            <p:cNvSpPr/>
            <p:nvPr/>
          </p:nvSpPr>
          <p:spPr>
            <a:xfrm>
              <a:off x="1081454" y="569797"/>
              <a:ext cx="2439" cy="41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29"/>
            <p:cNvSpPr/>
            <p:nvPr/>
          </p:nvSpPr>
          <p:spPr>
            <a:xfrm>
              <a:off x="1080235" y="569797"/>
              <a:ext cx="1355" cy="2926"/>
            </a:xfrm>
            <a:custGeom>
              <a:rect b="b" l="l" r="r" t="t"/>
              <a:pathLst>
                <a:path extrusionOk="0" h="19" w="10">
                  <a:moveTo>
                    <a:pt x="9" y="18"/>
                  </a:moveTo>
                  <a:lnTo>
                    <a:pt x="9" y="18"/>
                  </a:lnTo>
                  <a:cubicBezTo>
                    <a:pt x="0" y="9"/>
                    <a:pt x="0" y="9"/>
                    <a:pt x="0" y="0"/>
                  </a:cubicBezTo>
                  <a:cubicBezTo>
                    <a:pt x="0" y="9"/>
                    <a:pt x="0" y="9"/>
                    <a:pt x="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29"/>
            <p:cNvSpPr/>
            <p:nvPr/>
          </p:nvSpPr>
          <p:spPr>
            <a:xfrm>
              <a:off x="1081454" y="573801"/>
              <a:ext cx="135" cy="1540"/>
            </a:xfrm>
            <a:custGeom>
              <a:rect b="b" l="l" r="r" t="t"/>
              <a:pathLst>
                <a:path extrusionOk="0" h="10" w="1">
                  <a:moveTo>
                    <a:pt x="0" y="1"/>
                  </a:moveTo>
                  <a:lnTo>
                    <a:pt x="0" y="1"/>
                  </a:ln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29"/>
            <p:cNvSpPr/>
            <p:nvPr/>
          </p:nvSpPr>
          <p:spPr>
            <a:xfrm>
              <a:off x="1075358" y="589664"/>
              <a:ext cx="8535" cy="4774"/>
            </a:xfrm>
            <a:custGeom>
              <a:rect b="b" l="l" r="r" t="t"/>
              <a:pathLst>
                <a:path extrusionOk="0" h="31" w="63">
                  <a:moveTo>
                    <a:pt x="33" y="0"/>
                  </a:moveTo>
                  <a:cubicBezTo>
                    <a:pt x="19" y="0"/>
                    <a:pt x="6" y="6"/>
                    <a:pt x="1" y="30"/>
                  </a:cubicBezTo>
                  <a:cubicBezTo>
                    <a:pt x="27" y="21"/>
                    <a:pt x="27" y="4"/>
                    <a:pt x="63" y="4"/>
                  </a:cubicBezTo>
                  <a:cubicBezTo>
                    <a:pt x="55" y="4"/>
                    <a:pt x="44" y="0"/>
                    <a:pt x="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9"/>
            <p:cNvSpPr/>
            <p:nvPr/>
          </p:nvSpPr>
          <p:spPr>
            <a:xfrm>
              <a:off x="1077796" y="579346"/>
              <a:ext cx="4877" cy="4158"/>
            </a:xfrm>
            <a:custGeom>
              <a:rect b="b" l="l" r="r" t="t"/>
              <a:pathLst>
                <a:path extrusionOk="0" h="27" w="36">
                  <a:moveTo>
                    <a:pt x="1" y="0"/>
                  </a:moveTo>
                  <a:lnTo>
                    <a:pt x="9" y="27"/>
                  </a:lnTo>
                  <a:cubicBezTo>
                    <a:pt x="9" y="18"/>
                    <a:pt x="18" y="9"/>
                    <a:pt x="36" y="9"/>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9"/>
            <p:cNvSpPr/>
            <p:nvPr/>
          </p:nvSpPr>
          <p:spPr>
            <a:xfrm>
              <a:off x="1075358" y="577960"/>
              <a:ext cx="2574" cy="1540"/>
            </a:xfrm>
            <a:custGeom>
              <a:rect b="b" l="l" r="r" t="t"/>
              <a:pathLst>
                <a:path extrusionOk="0" h="10" w="19">
                  <a:moveTo>
                    <a:pt x="1" y="0"/>
                  </a:moveTo>
                  <a:lnTo>
                    <a:pt x="19" y="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9"/>
            <p:cNvSpPr/>
            <p:nvPr/>
          </p:nvSpPr>
          <p:spPr>
            <a:xfrm>
              <a:off x="1070616" y="553473"/>
              <a:ext cx="4877" cy="6930"/>
            </a:xfrm>
            <a:custGeom>
              <a:rect b="b" l="l" r="r" t="t"/>
              <a:pathLst>
                <a:path extrusionOk="0" h="45" w="36">
                  <a:moveTo>
                    <a:pt x="1" y="0"/>
                  </a:moveTo>
                  <a:cubicBezTo>
                    <a:pt x="1" y="18"/>
                    <a:pt x="1" y="36"/>
                    <a:pt x="9" y="45"/>
                  </a:cubicBezTo>
                  <a:cubicBezTo>
                    <a:pt x="18" y="45"/>
                    <a:pt x="36" y="36"/>
                    <a:pt x="36" y="27"/>
                  </a:cubicBezTo>
                  <a:cubicBezTo>
                    <a:pt x="18" y="27"/>
                    <a:pt x="9"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9"/>
            <p:cNvSpPr/>
            <p:nvPr/>
          </p:nvSpPr>
          <p:spPr>
            <a:xfrm>
              <a:off x="1076577" y="565639"/>
              <a:ext cx="1355" cy="154"/>
            </a:xfrm>
            <a:custGeom>
              <a:rect b="b" l="l" r="r" t="t"/>
              <a:pathLst>
                <a:path extrusionOk="0" h="1" w="10">
                  <a:moveTo>
                    <a:pt x="10" y="1"/>
                  </a:moveTo>
                  <a:lnTo>
                    <a:pt x="1"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9"/>
            <p:cNvSpPr/>
            <p:nvPr/>
          </p:nvSpPr>
          <p:spPr>
            <a:xfrm>
              <a:off x="1060998" y="535762"/>
              <a:ext cx="135" cy="1540"/>
            </a:xfrm>
            <a:custGeom>
              <a:rect b="b" l="l" r="r" t="t"/>
              <a:pathLst>
                <a:path extrusionOk="0" h="10" w="1">
                  <a:moveTo>
                    <a:pt x="1" y="1"/>
                  </a:moveTo>
                  <a:cubicBezTo>
                    <a:pt x="1" y="1"/>
                    <a:pt x="1" y="9"/>
                    <a:pt x="1" y="9"/>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9"/>
            <p:cNvSpPr/>
            <p:nvPr/>
          </p:nvSpPr>
          <p:spPr>
            <a:xfrm>
              <a:off x="1071836" y="560249"/>
              <a:ext cx="2574" cy="2926"/>
            </a:xfrm>
            <a:custGeom>
              <a:rect b="b" l="l" r="r" t="t"/>
              <a:pathLst>
                <a:path extrusionOk="0" h="19" w="19">
                  <a:moveTo>
                    <a:pt x="0" y="1"/>
                  </a:moveTo>
                  <a:cubicBezTo>
                    <a:pt x="0" y="1"/>
                    <a:pt x="0" y="1"/>
                    <a:pt x="0" y="9"/>
                  </a:cubicBezTo>
                  <a:cubicBezTo>
                    <a:pt x="0" y="18"/>
                    <a:pt x="9" y="18"/>
                    <a:pt x="18" y="18"/>
                  </a:cubicBezTo>
                  <a:cubicBezTo>
                    <a:pt x="18" y="18"/>
                    <a:pt x="9"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9"/>
            <p:cNvSpPr/>
            <p:nvPr/>
          </p:nvSpPr>
          <p:spPr>
            <a:xfrm>
              <a:off x="1070616" y="545311"/>
              <a:ext cx="1355" cy="4158"/>
            </a:xfrm>
            <a:custGeom>
              <a:rect b="b" l="l" r="r" t="t"/>
              <a:pathLst>
                <a:path extrusionOk="0" h="27" w="10">
                  <a:moveTo>
                    <a:pt x="1" y="0"/>
                  </a:moveTo>
                  <a:cubicBezTo>
                    <a:pt x="1" y="9"/>
                    <a:pt x="1" y="18"/>
                    <a:pt x="1" y="27"/>
                  </a:cubicBezTo>
                  <a:cubicBezTo>
                    <a:pt x="1" y="18"/>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9"/>
            <p:cNvSpPr/>
            <p:nvPr/>
          </p:nvSpPr>
          <p:spPr>
            <a:xfrm>
              <a:off x="1077796" y="563329"/>
              <a:ext cx="677" cy="1232"/>
            </a:xfrm>
            <a:custGeom>
              <a:rect b="b" l="l" r="r" t="t"/>
              <a:pathLst>
                <a:path extrusionOk="0" h="8" w="5">
                  <a:moveTo>
                    <a:pt x="4" y="0"/>
                  </a:moveTo>
                  <a:cubicBezTo>
                    <a:pt x="3" y="0"/>
                    <a:pt x="1" y="3"/>
                    <a:pt x="1" y="7"/>
                  </a:cubicBezTo>
                  <a:cubicBezTo>
                    <a:pt x="5" y="3"/>
                    <a:pt x="5"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9"/>
            <p:cNvSpPr/>
            <p:nvPr/>
          </p:nvSpPr>
          <p:spPr>
            <a:xfrm>
              <a:off x="1074274" y="563021"/>
              <a:ext cx="3658" cy="2772"/>
            </a:xfrm>
            <a:custGeom>
              <a:rect b="b" l="l" r="r" t="t"/>
              <a:pathLst>
                <a:path extrusionOk="0" h="18" w="27">
                  <a:moveTo>
                    <a:pt x="0" y="0"/>
                  </a:moveTo>
                  <a:cubicBezTo>
                    <a:pt x="9" y="9"/>
                    <a:pt x="18" y="9"/>
                    <a:pt x="18" y="18"/>
                  </a:cubicBezTo>
                  <a:cubicBezTo>
                    <a:pt x="18" y="9"/>
                    <a:pt x="27" y="9"/>
                    <a:pt x="27" y="9"/>
                  </a:cubicBezTo>
                  <a:cubicBezTo>
                    <a:pt x="18"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9"/>
            <p:cNvSpPr/>
            <p:nvPr/>
          </p:nvSpPr>
          <p:spPr>
            <a:xfrm>
              <a:off x="1034716" y="537148"/>
              <a:ext cx="26417" cy="15246"/>
            </a:xfrm>
            <a:custGeom>
              <a:rect b="b" l="l" r="r" t="t"/>
              <a:pathLst>
                <a:path extrusionOk="0" h="99" w="195">
                  <a:moveTo>
                    <a:pt x="142" y="0"/>
                  </a:moveTo>
                  <a:cubicBezTo>
                    <a:pt x="133" y="18"/>
                    <a:pt x="142" y="62"/>
                    <a:pt x="107" y="62"/>
                  </a:cubicBezTo>
                  <a:cubicBezTo>
                    <a:pt x="80" y="36"/>
                    <a:pt x="98" y="36"/>
                    <a:pt x="107" y="9"/>
                  </a:cubicBezTo>
                  <a:lnTo>
                    <a:pt x="107" y="9"/>
                  </a:lnTo>
                  <a:cubicBezTo>
                    <a:pt x="98" y="21"/>
                    <a:pt x="87" y="24"/>
                    <a:pt x="75" y="24"/>
                  </a:cubicBezTo>
                  <a:cubicBezTo>
                    <a:pt x="63" y="24"/>
                    <a:pt x="51" y="21"/>
                    <a:pt x="38" y="21"/>
                  </a:cubicBezTo>
                  <a:cubicBezTo>
                    <a:pt x="25" y="21"/>
                    <a:pt x="12" y="24"/>
                    <a:pt x="1" y="36"/>
                  </a:cubicBezTo>
                  <a:lnTo>
                    <a:pt x="27" y="53"/>
                  </a:lnTo>
                  <a:cubicBezTo>
                    <a:pt x="18" y="53"/>
                    <a:pt x="1" y="53"/>
                    <a:pt x="1" y="62"/>
                  </a:cubicBezTo>
                  <a:cubicBezTo>
                    <a:pt x="8" y="58"/>
                    <a:pt x="16" y="55"/>
                    <a:pt x="23" y="55"/>
                  </a:cubicBezTo>
                  <a:cubicBezTo>
                    <a:pt x="43" y="55"/>
                    <a:pt x="60" y="72"/>
                    <a:pt x="54" y="98"/>
                  </a:cubicBezTo>
                  <a:cubicBezTo>
                    <a:pt x="55" y="98"/>
                    <a:pt x="57" y="98"/>
                    <a:pt x="59" y="98"/>
                  </a:cubicBezTo>
                  <a:cubicBezTo>
                    <a:pt x="90" y="98"/>
                    <a:pt x="162" y="42"/>
                    <a:pt x="195" y="0"/>
                  </a:cubicBezTo>
                  <a:lnTo>
                    <a:pt x="195" y="0"/>
                  </a:lnTo>
                  <a:cubicBezTo>
                    <a:pt x="191" y="5"/>
                    <a:pt x="184" y="7"/>
                    <a:pt x="175" y="7"/>
                  </a:cubicBezTo>
                  <a:cubicBezTo>
                    <a:pt x="166" y="7"/>
                    <a:pt x="155" y="5"/>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9"/>
            <p:cNvSpPr/>
            <p:nvPr/>
          </p:nvSpPr>
          <p:spPr>
            <a:xfrm>
              <a:off x="1060998" y="536070"/>
              <a:ext cx="6232" cy="8008"/>
            </a:xfrm>
            <a:custGeom>
              <a:rect b="b" l="l" r="r" t="t"/>
              <a:pathLst>
                <a:path extrusionOk="0" h="52" w="46">
                  <a:moveTo>
                    <a:pt x="20" y="1"/>
                  </a:moveTo>
                  <a:cubicBezTo>
                    <a:pt x="12" y="1"/>
                    <a:pt x="5" y="3"/>
                    <a:pt x="1" y="7"/>
                  </a:cubicBezTo>
                  <a:lnTo>
                    <a:pt x="27" y="52"/>
                  </a:lnTo>
                  <a:cubicBezTo>
                    <a:pt x="27" y="43"/>
                    <a:pt x="36" y="34"/>
                    <a:pt x="45" y="7"/>
                  </a:cubicBezTo>
                  <a:cubicBezTo>
                    <a:pt x="36" y="3"/>
                    <a:pt x="27"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9"/>
            <p:cNvSpPr/>
            <p:nvPr/>
          </p:nvSpPr>
          <p:spPr>
            <a:xfrm>
              <a:off x="1057475" y="545311"/>
              <a:ext cx="13276" cy="11550"/>
            </a:xfrm>
            <a:custGeom>
              <a:rect b="b" l="l" r="r" t="t"/>
              <a:pathLst>
                <a:path extrusionOk="0" h="75" w="98">
                  <a:moveTo>
                    <a:pt x="53" y="0"/>
                  </a:moveTo>
                  <a:cubicBezTo>
                    <a:pt x="53" y="9"/>
                    <a:pt x="62" y="18"/>
                    <a:pt x="80" y="36"/>
                  </a:cubicBezTo>
                  <a:cubicBezTo>
                    <a:pt x="80" y="28"/>
                    <a:pt x="82" y="26"/>
                    <a:pt x="83" y="26"/>
                  </a:cubicBezTo>
                  <a:cubicBezTo>
                    <a:pt x="86" y="26"/>
                    <a:pt x="89" y="31"/>
                    <a:pt x="89" y="36"/>
                  </a:cubicBezTo>
                  <a:lnTo>
                    <a:pt x="80" y="36"/>
                  </a:lnTo>
                  <a:cubicBezTo>
                    <a:pt x="89" y="45"/>
                    <a:pt x="89" y="53"/>
                    <a:pt x="98" y="53"/>
                  </a:cubicBezTo>
                  <a:cubicBezTo>
                    <a:pt x="98" y="45"/>
                    <a:pt x="98" y="36"/>
                    <a:pt x="98" y="27"/>
                  </a:cubicBezTo>
                  <a:lnTo>
                    <a:pt x="53" y="0"/>
                  </a:lnTo>
                  <a:close/>
                  <a:moveTo>
                    <a:pt x="80" y="36"/>
                  </a:moveTo>
                  <a:lnTo>
                    <a:pt x="80" y="36"/>
                  </a:lnTo>
                  <a:cubicBezTo>
                    <a:pt x="45" y="45"/>
                    <a:pt x="18" y="27"/>
                    <a:pt x="0" y="62"/>
                  </a:cubicBezTo>
                  <a:cubicBezTo>
                    <a:pt x="7" y="72"/>
                    <a:pt x="13" y="74"/>
                    <a:pt x="19" y="74"/>
                  </a:cubicBezTo>
                  <a:cubicBezTo>
                    <a:pt x="28" y="74"/>
                    <a:pt x="37" y="69"/>
                    <a:pt x="45" y="69"/>
                  </a:cubicBezTo>
                  <a:cubicBezTo>
                    <a:pt x="48" y="69"/>
                    <a:pt x="51" y="70"/>
                    <a:pt x="53" y="71"/>
                  </a:cubicBezTo>
                  <a:cubicBezTo>
                    <a:pt x="44" y="58"/>
                    <a:pt x="45" y="56"/>
                    <a:pt x="49" y="56"/>
                  </a:cubicBezTo>
                  <a:cubicBezTo>
                    <a:pt x="53" y="56"/>
                    <a:pt x="57" y="57"/>
                    <a:pt x="62" y="57"/>
                  </a:cubicBezTo>
                  <a:cubicBezTo>
                    <a:pt x="71" y="57"/>
                    <a:pt x="80" y="54"/>
                    <a:pt x="80"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9"/>
            <p:cNvSpPr/>
            <p:nvPr/>
          </p:nvSpPr>
          <p:spPr>
            <a:xfrm>
              <a:off x="1065875" y="594284"/>
              <a:ext cx="135" cy="1540"/>
            </a:xfrm>
            <a:custGeom>
              <a:rect b="b" l="l" r="r" t="t"/>
              <a:pathLst>
                <a:path extrusionOk="0" h="10" w="1">
                  <a:moveTo>
                    <a:pt x="0" y="9"/>
                  </a:moveTo>
                  <a:lnTo>
                    <a:pt x="0" y="0"/>
                  </a:lnTo>
                  <a:cubicBezTo>
                    <a:pt x="0" y="0"/>
                    <a:pt x="0" y="0"/>
                    <a:pt x="0"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9"/>
            <p:cNvSpPr/>
            <p:nvPr/>
          </p:nvSpPr>
          <p:spPr>
            <a:xfrm>
              <a:off x="1065875" y="581964"/>
              <a:ext cx="8535" cy="13860"/>
            </a:xfrm>
            <a:custGeom>
              <a:rect b="b" l="l" r="r" t="t"/>
              <a:pathLst>
                <a:path extrusionOk="0" h="90" w="63">
                  <a:moveTo>
                    <a:pt x="62" y="1"/>
                  </a:moveTo>
                  <a:lnTo>
                    <a:pt x="62" y="1"/>
                  </a:lnTo>
                  <a:cubicBezTo>
                    <a:pt x="61" y="1"/>
                    <a:pt x="59" y="2"/>
                    <a:pt x="57" y="5"/>
                  </a:cubicBezTo>
                  <a:lnTo>
                    <a:pt x="57" y="5"/>
                  </a:lnTo>
                  <a:cubicBezTo>
                    <a:pt x="58" y="3"/>
                    <a:pt x="60" y="2"/>
                    <a:pt x="62" y="1"/>
                  </a:cubicBezTo>
                  <a:close/>
                  <a:moveTo>
                    <a:pt x="57" y="5"/>
                  </a:moveTo>
                  <a:cubicBezTo>
                    <a:pt x="34" y="21"/>
                    <a:pt x="26" y="38"/>
                    <a:pt x="9" y="63"/>
                  </a:cubicBezTo>
                  <a:cubicBezTo>
                    <a:pt x="9" y="63"/>
                    <a:pt x="27" y="63"/>
                    <a:pt x="27" y="71"/>
                  </a:cubicBezTo>
                  <a:cubicBezTo>
                    <a:pt x="27" y="80"/>
                    <a:pt x="9" y="80"/>
                    <a:pt x="0" y="80"/>
                  </a:cubicBezTo>
                  <a:cubicBezTo>
                    <a:pt x="9" y="85"/>
                    <a:pt x="18" y="89"/>
                    <a:pt x="25" y="89"/>
                  </a:cubicBezTo>
                  <a:cubicBezTo>
                    <a:pt x="31" y="89"/>
                    <a:pt x="36" y="85"/>
                    <a:pt x="36" y="71"/>
                  </a:cubicBezTo>
                  <a:lnTo>
                    <a:pt x="36" y="63"/>
                  </a:lnTo>
                  <a:cubicBezTo>
                    <a:pt x="36" y="48"/>
                    <a:pt x="48" y="16"/>
                    <a:pt x="57" y="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9"/>
            <p:cNvSpPr/>
            <p:nvPr/>
          </p:nvSpPr>
          <p:spPr>
            <a:xfrm>
              <a:off x="1059914" y="567025"/>
              <a:ext cx="6096" cy="5852"/>
            </a:xfrm>
            <a:custGeom>
              <a:rect b="b" l="l" r="r" t="t"/>
              <a:pathLst>
                <a:path extrusionOk="0" h="38" w="45">
                  <a:moveTo>
                    <a:pt x="9" y="1"/>
                  </a:moveTo>
                  <a:lnTo>
                    <a:pt x="0" y="36"/>
                  </a:lnTo>
                  <a:lnTo>
                    <a:pt x="0" y="36"/>
                  </a:lnTo>
                  <a:lnTo>
                    <a:pt x="18" y="27"/>
                  </a:lnTo>
                  <a:cubicBezTo>
                    <a:pt x="18" y="35"/>
                    <a:pt x="21" y="37"/>
                    <a:pt x="25" y="37"/>
                  </a:cubicBezTo>
                  <a:cubicBezTo>
                    <a:pt x="31" y="37"/>
                    <a:pt x="39" y="32"/>
                    <a:pt x="44"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9"/>
            <p:cNvSpPr/>
            <p:nvPr/>
          </p:nvSpPr>
          <p:spPr>
            <a:xfrm>
              <a:off x="1059914" y="532990"/>
              <a:ext cx="7316" cy="1540"/>
            </a:xfrm>
            <a:custGeom>
              <a:rect b="b" l="l" r="r" t="t"/>
              <a:pathLst>
                <a:path extrusionOk="0" h="10" w="54">
                  <a:moveTo>
                    <a:pt x="0" y="1"/>
                  </a:moveTo>
                  <a:lnTo>
                    <a:pt x="18" y="10"/>
                  </a:lnTo>
                  <a:lnTo>
                    <a:pt x="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9"/>
            <p:cNvSpPr/>
            <p:nvPr/>
          </p:nvSpPr>
          <p:spPr>
            <a:xfrm>
              <a:off x="1058695" y="524828"/>
              <a:ext cx="3658" cy="2926"/>
            </a:xfrm>
            <a:custGeom>
              <a:rect b="b" l="l" r="r" t="t"/>
              <a:pathLst>
                <a:path extrusionOk="0" h="19" w="27">
                  <a:moveTo>
                    <a:pt x="9" y="1"/>
                  </a:moveTo>
                  <a:lnTo>
                    <a:pt x="0" y="19"/>
                  </a:lnTo>
                  <a:lnTo>
                    <a:pt x="27" y="10"/>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9"/>
            <p:cNvSpPr/>
            <p:nvPr/>
          </p:nvSpPr>
          <p:spPr>
            <a:xfrm>
              <a:off x="1183059" y="345412"/>
              <a:ext cx="1355" cy="2926"/>
            </a:xfrm>
            <a:custGeom>
              <a:rect b="b" l="l" r="r" t="t"/>
              <a:pathLst>
                <a:path extrusionOk="0" h="19" w="10">
                  <a:moveTo>
                    <a:pt x="9" y="0"/>
                  </a:moveTo>
                  <a:lnTo>
                    <a:pt x="9" y="0"/>
                  </a:lnTo>
                  <a:cubicBezTo>
                    <a:pt x="1" y="9"/>
                    <a:pt x="1" y="9"/>
                    <a:pt x="1" y="18"/>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9"/>
            <p:cNvSpPr/>
            <p:nvPr/>
          </p:nvSpPr>
          <p:spPr>
            <a:xfrm>
              <a:off x="1171138" y="346798"/>
              <a:ext cx="135" cy="2772"/>
            </a:xfrm>
            <a:custGeom>
              <a:rect b="b" l="l" r="r" t="t"/>
              <a:pathLst>
                <a:path extrusionOk="0" h="18" w="1">
                  <a:moveTo>
                    <a:pt x="0" y="0"/>
                  </a:moveTo>
                  <a:lnTo>
                    <a:pt x="0" y="18"/>
                  </a:lnTo>
                  <a:cubicBezTo>
                    <a:pt x="0"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9"/>
            <p:cNvSpPr/>
            <p:nvPr/>
          </p:nvSpPr>
          <p:spPr>
            <a:xfrm>
              <a:off x="996512" y="403934"/>
              <a:ext cx="9619" cy="5544"/>
            </a:xfrm>
            <a:custGeom>
              <a:rect b="b" l="l" r="r" t="t"/>
              <a:pathLst>
                <a:path extrusionOk="0" h="36" w="71">
                  <a:moveTo>
                    <a:pt x="0" y="0"/>
                  </a:moveTo>
                  <a:cubicBezTo>
                    <a:pt x="25" y="12"/>
                    <a:pt x="53" y="26"/>
                    <a:pt x="71" y="35"/>
                  </a:cubicBezTo>
                  <a:lnTo>
                    <a:pt x="71" y="35"/>
                  </a:lnTo>
                  <a:lnTo>
                    <a:pt x="18" y="0"/>
                  </a:lnTo>
                  <a:lnTo>
                    <a:pt x="18" y="0"/>
                  </a:lnTo>
                  <a:cubicBezTo>
                    <a:pt x="21" y="3"/>
                    <a:pt x="22" y="4"/>
                    <a:pt x="21" y="4"/>
                  </a:cubicBezTo>
                  <a:cubicBezTo>
                    <a:pt x="20" y="4"/>
                    <a:pt x="12"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29"/>
            <p:cNvSpPr/>
            <p:nvPr/>
          </p:nvSpPr>
          <p:spPr>
            <a:xfrm>
              <a:off x="1073055" y="372671"/>
              <a:ext cx="2439" cy="4158"/>
            </a:xfrm>
            <a:custGeom>
              <a:rect b="b" l="l" r="r" t="t"/>
              <a:pathLst>
                <a:path extrusionOk="0" h="27" w="18">
                  <a:moveTo>
                    <a:pt x="18" y="0"/>
                  </a:moveTo>
                  <a:cubicBezTo>
                    <a:pt x="9" y="9"/>
                    <a:pt x="9" y="18"/>
                    <a:pt x="0" y="27"/>
                  </a:cubicBezTo>
                  <a:cubicBezTo>
                    <a:pt x="9" y="18"/>
                    <a:pt x="18" y="18"/>
                    <a:pt x="18" y="9"/>
                  </a:cubicBezTo>
                  <a:cubicBezTo>
                    <a:pt x="18"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29"/>
            <p:cNvSpPr/>
            <p:nvPr/>
          </p:nvSpPr>
          <p:spPr>
            <a:xfrm>
              <a:off x="1077796" y="353575"/>
              <a:ext cx="2574" cy="2926"/>
            </a:xfrm>
            <a:custGeom>
              <a:rect b="b" l="l" r="r" t="t"/>
              <a:pathLst>
                <a:path extrusionOk="0" h="19" w="19">
                  <a:moveTo>
                    <a:pt x="1" y="0"/>
                  </a:moveTo>
                  <a:lnTo>
                    <a:pt x="18" y="18"/>
                  </a:lnTo>
                  <a:cubicBezTo>
                    <a:pt x="18" y="9"/>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29"/>
            <p:cNvSpPr/>
            <p:nvPr/>
          </p:nvSpPr>
          <p:spPr>
            <a:xfrm>
              <a:off x="1287103" y="337250"/>
              <a:ext cx="10973" cy="5544"/>
            </a:xfrm>
            <a:custGeom>
              <a:rect b="b" l="l" r="r" t="t"/>
              <a:pathLst>
                <a:path extrusionOk="0" h="36" w="81">
                  <a:moveTo>
                    <a:pt x="80" y="0"/>
                  </a:moveTo>
                  <a:cubicBezTo>
                    <a:pt x="36" y="0"/>
                    <a:pt x="27" y="18"/>
                    <a:pt x="1" y="36"/>
                  </a:cubicBezTo>
                  <a:lnTo>
                    <a:pt x="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9"/>
            <p:cNvSpPr/>
            <p:nvPr/>
          </p:nvSpPr>
          <p:spPr>
            <a:xfrm>
              <a:off x="1018594" y="450136"/>
              <a:ext cx="3116" cy="7238"/>
            </a:xfrm>
            <a:custGeom>
              <a:rect b="b" l="l" r="r" t="t"/>
              <a:pathLst>
                <a:path extrusionOk="0" h="47" w="23">
                  <a:moveTo>
                    <a:pt x="14" y="0"/>
                  </a:moveTo>
                  <a:cubicBezTo>
                    <a:pt x="14" y="23"/>
                    <a:pt x="0" y="46"/>
                    <a:pt x="14" y="46"/>
                  </a:cubicBezTo>
                  <a:cubicBezTo>
                    <a:pt x="16" y="46"/>
                    <a:pt x="19" y="46"/>
                    <a:pt x="23" y="44"/>
                  </a:cubicBezTo>
                  <a:cubicBezTo>
                    <a:pt x="23" y="27"/>
                    <a:pt x="23" y="9"/>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9"/>
            <p:cNvSpPr/>
            <p:nvPr/>
          </p:nvSpPr>
          <p:spPr>
            <a:xfrm>
              <a:off x="1178318" y="397004"/>
              <a:ext cx="1355" cy="2926"/>
            </a:xfrm>
            <a:custGeom>
              <a:rect b="b" l="l" r="r" t="t"/>
              <a:pathLst>
                <a:path extrusionOk="0" h="19" w="10">
                  <a:moveTo>
                    <a:pt x="9" y="1"/>
                  </a:moveTo>
                  <a:cubicBezTo>
                    <a:pt x="0" y="10"/>
                    <a:pt x="0" y="10"/>
                    <a:pt x="0" y="19"/>
                  </a:cubicBezTo>
                  <a:cubicBezTo>
                    <a:pt x="9" y="19"/>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9"/>
            <p:cNvSpPr/>
            <p:nvPr/>
          </p:nvSpPr>
          <p:spPr>
            <a:xfrm>
              <a:off x="1018053" y="444745"/>
              <a:ext cx="3658" cy="5544"/>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9"/>
            <p:cNvSpPr/>
            <p:nvPr/>
          </p:nvSpPr>
          <p:spPr>
            <a:xfrm>
              <a:off x="1168699" y="605064"/>
              <a:ext cx="1355" cy="154"/>
            </a:xfrm>
            <a:custGeom>
              <a:rect b="b" l="l" r="r" t="t"/>
              <a:pathLst>
                <a:path extrusionOk="0" h="1" w="10">
                  <a:moveTo>
                    <a:pt x="9" y="1"/>
                  </a:moveTo>
                  <a:cubicBezTo>
                    <a:pt x="9" y="1"/>
                    <a:pt x="1" y="1"/>
                    <a:pt x="1"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9"/>
            <p:cNvSpPr/>
            <p:nvPr/>
          </p:nvSpPr>
          <p:spPr>
            <a:xfrm>
              <a:off x="1098117" y="643258"/>
              <a:ext cx="1355" cy="2772"/>
            </a:xfrm>
            <a:custGeom>
              <a:rect b="b" l="l" r="r" t="t"/>
              <a:pathLst>
                <a:path extrusionOk="0" h="18" w="10">
                  <a:moveTo>
                    <a:pt x="9" y="0"/>
                  </a:moveTo>
                  <a:lnTo>
                    <a:pt x="9" y="0"/>
                  </a:lnTo>
                  <a:cubicBezTo>
                    <a:pt x="1" y="0"/>
                    <a:pt x="1" y="9"/>
                    <a:pt x="1" y="18"/>
                  </a:cubicBezTo>
                  <a:cubicBezTo>
                    <a:pt x="1" y="9"/>
                    <a:pt x="1"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9"/>
            <p:cNvSpPr/>
            <p:nvPr/>
          </p:nvSpPr>
          <p:spPr>
            <a:xfrm>
              <a:off x="1046638" y="499109"/>
              <a:ext cx="135" cy="1540"/>
            </a:xfrm>
            <a:custGeom>
              <a:rect b="b" l="l" r="r" t="t"/>
              <a:pathLst>
                <a:path extrusionOk="0" h="10" w="1">
                  <a:moveTo>
                    <a:pt x="1" y="0"/>
                  </a:moveTo>
                  <a:cubicBezTo>
                    <a:pt x="1"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9"/>
            <p:cNvSpPr/>
            <p:nvPr/>
          </p:nvSpPr>
          <p:spPr>
            <a:xfrm>
              <a:off x="1032413" y="515434"/>
              <a:ext cx="2439" cy="154"/>
            </a:xfrm>
            <a:custGeom>
              <a:rect b="b" l="l" r="r" t="t"/>
              <a:pathLst>
                <a:path extrusionOk="0" h="1" w="18">
                  <a:moveTo>
                    <a:pt x="18" y="0"/>
                  </a:moveTo>
                  <a:cubicBezTo>
                    <a:pt x="18" y="0"/>
                    <a:pt x="9" y="0"/>
                    <a:pt x="0" y="0"/>
                  </a:cubicBezTo>
                  <a:cubicBezTo>
                    <a:pt x="9"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9"/>
            <p:cNvSpPr/>
            <p:nvPr/>
          </p:nvSpPr>
          <p:spPr>
            <a:xfrm>
              <a:off x="986894" y="445978"/>
              <a:ext cx="135" cy="154"/>
            </a:xfrm>
            <a:custGeom>
              <a:rect b="b" l="l" r="r" t="t"/>
              <a:pathLst>
                <a:path extrusionOk="0" h="1" w="1">
                  <a:moveTo>
                    <a:pt x="0" y="1"/>
                  </a:moveTo>
                  <a:lnTo>
                    <a:pt x="0" y="1"/>
                  </a:lnTo>
                  <a:cubicBezTo>
                    <a:pt x="0" y="1"/>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9"/>
            <p:cNvSpPr/>
            <p:nvPr/>
          </p:nvSpPr>
          <p:spPr>
            <a:xfrm>
              <a:off x="1045554" y="499109"/>
              <a:ext cx="135" cy="2772"/>
            </a:xfrm>
            <a:custGeom>
              <a:rect b="b" l="l" r="r" t="t"/>
              <a:pathLst>
                <a:path extrusionOk="0" h="18" w="1">
                  <a:moveTo>
                    <a:pt x="0" y="18"/>
                  </a:moveTo>
                  <a:cubicBezTo>
                    <a:pt x="0" y="9"/>
                    <a:pt x="0" y="9"/>
                    <a:pt x="0" y="0"/>
                  </a:cubicBezTo>
                  <a:cubicBezTo>
                    <a:pt x="0" y="0"/>
                    <a:pt x="0" y="9"/>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9"/>
            <p:cNvSpPr/>
            <p:nvPr/>
          </p:nvSpPr>
          <p:spPr>
            <a:xfrm>
              <a:off x="1046638" y="500495"/>
              <a:ext cx="2168" cy="1386"/>
            </a:xfrm>
            <a:custGeom>
              <a:rect b="b" l="l" r="r" t="t"/>
              <a:pathLst>
                <a:path extrusionOk="0" h="9" w="16">
                  <a:moveTo>
                    <a:pt x="1" y="0"/>
                  </a:moveTo>
                  <a:lnTo>
                    <a:pt x="1" y="0"/>
                  </a:lnTo>
                  <a:cubicBezTo>
                    <a:pt x="4" y="2"/>
                    <a:pt x="7" y="3"/>
                    <a:pt x="9" y="4"/>
                  </a:cubicBezTo>
                  <a:lnTo>
                    <a:pt x="9" y="4"/>
                  </a:lnTo>
                  <a:cubicBezTo>
                    <a:pt x="8" y="2"/>
                    <a:pt x="5" y="0"/>
                    <a:pt x="1" y="0"/>
                  </a:cubicBezTo>
                  <a:close/>
                  <a:moveTo>
                    <a:pt x="9" y="4"/>
                  </a:moveTo>
                  <a:cubicBezTo>
                    <a:pt x="10" y="7"/>
                    <a:pt x="10" y="9"/>
                    <a:pt x="10" y="9"/>
                  </a:cubicBezTo>
                  <a:cubicBezTo>
                    <a:pt x="10" y="9"/>
                    <a:pt x="15" y="9"/>
                    <a:pt x="9"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9"/>
            <p:cNvSpPr/>
            <p:nvPr/>
          </p:nvSpPr>
          <p:spPr>
            <a:xfrm>
              <a:off x="1045554" y="496337"/>
              <a:ext cx="1219" cy="2926"/>
            </a:xfrm>
            <a:custGeom>
              <a:rect b="b" l="l" r="r" t="t"/>
              <a:pathLst>
                <a:path extrusionOk="0" h="19" w="9">
                  <a:moveTo>
                    <a:pt x="0" y="1"/>
                  </a:moveTo>
                  <a:cubicBezTo>
                    <a:pt x="0" y="9"/>
                    <a:pt x="0" y="9"/>
                    <a:pt x="0" y="18"/>
                  </a:cubicBezTo>
                  <a:lnTo>
                    <a:pt x="9" y="18"/>
                  </a:ln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29"/>
            <p:cNvSpPr/>
            <p:nvPr/>
          </p:nvSpPr>
          <p:spPr>
            <a:xfrm>
              <a:off x="1220179" y="476008"/>
              <a:ext cx="1355" cy="2310"/>
            </a:xfrm>
            <a:custGeom>
              <a:rect b="b" l="l" r="r" t="t"/>
              <a:pathLst>
                <a:path extrusionOk="0" h="15" w="10">
                  <a:moveTo>
                    <a:pt x="9" y="0"/>
                  </a:moveTo>
                  <a:lnTo>
                    <a:pt x="9" y="0"/>
                  </a:lnTo>
                  <a:cubicBezTo>
                    <a:pt x="9" y="0"/>
                    <a:pt x="9" y="9"/>
                    <a:pt x="0" y="9"/>
                  </a:cubicBezTo>
                  <a:cubicBezTo>
                    <a:pt x="4" y="13"/>
                    <a:pt x="6" y="15"/>
                    <a:pt x="7" y="15"/>
                  </a:cubicBezTo>
                  <a:cubicBezTo>
                    <a:pt x="9" y="15"/>
                    <a:pt x="9" y="1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29"/>
            <p:cNvSpPr/>
            <p:nvPr/>
          </p:nvSpPr>
          <p:spPr>
            <a:xfrm>
              <a:off x="983371" y="352189"/>
              <a:ext cx="0" cy="154"/>
            </a:xfrm>
            <a:custGeom>
              <a:rect b="b" l="l" r="r" t="t"/>
              <a:pathLst>
                <a:path extrusionOk="0" h="1" w="0">
                  <a:moveTo>
                    <a:pt x="0" y="1"/>
                  </a:moveTo>
                  <a:cubicBezTo>
                    <a:pt x="0" y="1"/>
                    <a:pt x="0" y="1"/>
                    <a:pt x="0" y="1"/>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9"/>
            <p:cNvSpPr/>
            <p:nvPr/>
          </p:nvSpPr>
          <p:spPr>
            <a:xfrm>
              <a:off x="983371" y="348184"/>
              <a:ext cx="9619" cy="17711"/>
            </a:xfrm>
            <a:custGeom>
              <a:rect b="b" l="l" r="r" t="t"/>
              <a:pathLst>
                <a:path extrusionOk="0" h="115" w="71">
                  <a:moveTo>
                    <a:pt x="44" y="0"/>
                  </a:moveTo>
                  <a:cubicBezTo>
                    <a:pt x="38" y="24"/>
                    <a:pt x="32" y="32"/>
                    <a:pt x="21" y="32"/>
                  </a:cubicBezTo>
                  <a:cubicBezTo>
                    <a:pt x="16" y="32"/>
                    <a:pt x="9" y="30"/>
                    <a:pt x="0" y="27"/>
                  </a:cubicBezTo>
                  <a:lnTo>
                    <a:pt x="0" y="27"/>
                  </a:lnTo>
                  <a:cubicBezTo>
                    <a:pt x="26" y="53"/>
                    <a:pt x="53" y="88"/>
                    <a:pt x="71" y="115"/>
                  </a:cubicBezTo>
                  <a:cubicBezTo>
                    <a:pt x="62" y="80"/>
                    <a:pt x="53" y="35"/>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9"/>
            <p:cNvSpPr/>
            <p:nvPr/>
          </p:nvSpPr>
          <p:spPr>
            <a:xfrm>
              <a:off x="906693" y="330474"/>
              <a:ext cx="405740" cy="340043"/>
            </a:xfrm>
            <a:custGeom>
              <a:rect b="b" l="l" r="r" t="t"/>
              <a:pathLst>
                <a:path extrusionOk="0" h="2208" w="2995">
                  <a:moveTo>
                    <a:pt x="2005" y="115"/>
                  </a:moveTo>
                  <a:lnTo>
                    <a:pt x="2005" y="115"/>
                  </a:lnTo>
                  <a:cubicBezTo>
                    <a:pt x="2004" y="115"/>
                    <a:pt x="2004" y="115"/>
                    <a:pt x="2003" y="115"/>
                  </a:cubicBezTo>
                  <a:lnTo>
                    <a:pt x="2003" y="115"/>
                  </a:lnTo>
                  <a:lnTo>
                    <a:pt x="2005" y="115"/>
                  </a:lnTo>
                  <a:close/>
                  <a:moveTo>
                    <a:pt x="1845" y="108"/>
                  </a:moveTo>
                  <a:cubicBezTo>
                    <a:pt x="1849" y="108"/>
                    <a:pt x="1852" y="110"/>
                    <a:pt x="1855" y="115"/>
                  </a:cubicBezTo>
                  <a:cubicBezTo>
                    <a:pt x="1851" y="134"/>
                    <a:pt x="1848" y="140"/>
                    <a:pt x="1844" y="140"/>
                  </a:cubicBezTo>
                  <a:cubicBezTo>
                    <a:pt x="1839" y="140"/>
                    <a:pt x="1834" y="129"/>
                    <a:pt x="1829" y="124"/>
                  </a:cubicBezTo>
                  <a:cubicBezTo>
                    <a:pt x="1829" y="118"/>
                    <a:pt x="1837" y="108"/>
                    <a:pt x="1845" y="108"/>
                  </a:cubicBezTo>
                  <a:close/>
                  <a:moveTo>
                    <a:pt x="389" y="142"/>
                  </a:moveTo>
                  <a:cubicBezTo>
                    <a:pt x="389" y="142"/>
                    <a:pt x="390" y="143"/>
                    <a:pt x="390" y="143"/>
                  </a:cubicBezTo>
                  <a:lnTo>
                    <a:pt x="390" y="143"/>
                  </a:lnTo>
                  <a:cubicBezTo>
                    <a:pt x="390" y="143"/>
                    <a:pt x="390" y="142"/>
                    <a:pt x="389" y="142"/>
                  </a:cubicBezTo>
                  <a:close/>
                  <a:moveTo>
                    <a:pt x="416" y="142"/>
                  </a:moveTo>
                  <a:cubicBezTo>
                    <a:pt x="420" y="144"/>
                    <a:pt x="424" y="146"/>
                    <a:pt x="428" y="149"/>
                  </a:cubicBezTo>
                  <a:lnTo>
                    <a:pt x="428" y="149"/>
                  </a:lnTo>
                  <a:cubicBezTo>
                    <a:pt x="423" y="145"/>
                    <a:pt x="419" y="143"/>
                    <a:pt x="416" y="142"/>
                  </a:cubicBezTo>
                  <a:close/>
                  <a:moveTo>
                    <a:pt x="1109" y="159"/>
                  </a:moveTo>
                  <a:cubicBezTo>
                    <a:pt x="1110" y="159"/>
                    <a:pt x="1112" y="159"/>
                    <a:pt x="1113" y="159"/>
                  </a:cubicBezTo>
                  <a:cubicBezTo>
                    <a:pt x="1112" y="159"/>
                    <a:pt x="1110" y="159"/>
                    <a:pt x="1109" y="159"/>
                  </a:cubicBezTo>
                  <a:close/>
                  <a:moveTo>
                    <a:pt x="1195" y="206"/>
                  </a:moveTo>
                  <a:cubicBezTo>
                    <a:pt x="1200" y="206"/>
                    <a:pt x="1205" y="211"/>
                    <a:pt x="1211" y="221"/>
                  </a:cubicBezTo>
                  <a:cubicBezTo>
                    <a:pt x="1202" y="221"/>
                    <a:pt x="1193" y="221"/>
                    <a:pt x="1184" y="212"/>
                  </a:cubicBezTo>
                  <a:cubicBezTo>
                    <a:pt x="1188" y="209"/>
                    <a:pt x="1191" y="206"/>
                    <a:pt x="1195" y="206"/>
                  </a:cubicBezTo>
                  <a:close/>
                  <a:moveTo>
                    <a:pt x="1228" y="301"/>
                  </a:moveTo>
                  <a:lnTo>
                    <a:pt x="1228" y="301"/>
                  </a:lnTo>
                  <a:cubicBezTo>
                    <a:pt x="1227" y="303"/>
                    <a:pt x="1226" y="305"/>
                    <a:pt x="1225" y="307"/>
                  </a:cubicBezTo>
                  <a:lnTo>
                    <a:pt x="1225" y="307"/>
                  </a:lnTo>
                  <a:cubicBezTo>
                    <a:pt x="1227" y="306"/>
                    <a:pt x="1228" y="304"/>
                    <a:pt x="1228" y="301"/>
                  </a:cubicBezTo>
                  <a:close/>
                  <a:moveTo>
                    <a:pt x="668" y="447"/>
                  </a:moveTo>
                  <a:lnTo>
                    <a:pt x="668" y="447"/>
                  </a:lnTo>
                  <a:cubicBezTo>
                    <a:pt x="669" y="448"/>
                    <a:pt x="670" y="449"/>
                    <a:pt x="672" y="451"/>
                  </a:cubicBezTo>
                  <a:cubicBezTo>
                    <a:pt x="671" y="449"/>
                    <a:pt x="669" y="448"/>
                    <a:pt x="668" y="447"/>
                  </a:cubicBezTo>
                  <a:close/>
                  <a:moveTo>
                    <a:pt x="628" y="451"/>
                  </a:moveTo>
                  <a:lnTo>
                    <a:pt x="628" y="451"/>
                  </a:lnTo>
                  <a:cubicBezTo>
                    <a:pt x="637" y="459"/>
                    <a:pt x="645" y="459"/>
                    <a:pt x="663" y="468"/>
                  </a:cubicBezTo>
                  <a:lnTo>
                    <a:pt x="628" y="451"/>
                  </a:lnTo>
                  <a:close/>
                  <a:moveTo>
                    <a:pt x="2562" y="751"/>
                  </a:moveTo>
                  <a:cubicBezTo>
                    <a:pt x="2560" y="754"/>
                    <a:pt x="2559" y="757"/>
                    <a:pt x="2558" y="761"/>
                  </a:cubicBezTo>
                  <a:lnTo>
                    <a:pt x="2558" y="761"/>
                  </a:lnTo>
                  <a:cubicBezTo>
                    <a:pt x="2560" y="757"/>
                    <a:pt x="2562" y="754"/>
                    <a:pt x="2562" y="751"/>
                  </a:cubicBezTo>
                  <a:close/>
                  <a:moveTo>
                    <a:pt x="612" y="910"/>
                  </a:moveTo>
                  <a:cubicBezTo>
                    <a:pt x="619" y="912"/>
                    <a:pt x="627" y="914"/>
                    <a:pt x="635" y="917"/>
                  </a:cubicBezTo>
                  <a:lnTo>
                    <a:pt x="635" y="917"/>
                  </a:lnTo>
                  <a:cubicBezTo>
                    <a:pt x="629" y="913"/>
                    <a:pt x="621" y="911"/>
                    <a:pt x="612" y="910"/>
                  </a:cubicBezTo>
                  <a:close/>
                  <a:moveTo>
                    <a:pt x="2067" y="927"/>
                  </a:moveTo>
                  <a:cubicBezTo>
                    <a:pt x="2067" y="935"/>
                    <a:pt x="2065" y="938"/>
                    <a:pt x="2064" y="938"/>
                  </a:cubicBezTo>
                  <a:cubicBezTo>
                    <a:pt x="2061" y="938"/>
                    <a:pt x="2058" y="933"/>
                    <a:pt x="2058" y="927"/>
                  </a:cubicBezTo>
                  <a:close/>
                  <a:moveTo>
                    <a:pt x="635" y="917"/>
                  </a:moveTo>
                  <a:cubicBezTo>
                    <a:pt x="635" y="917"/>
                    <a:pt x="636" y="918"/>
                    <a:pt x="637" y="919"/>
                  </a:cubicBezTo>
                  <a:cubicBezTo>
                    <a:pt x="630" y="930"/>
                    <a:pt x="625" y="934"/>
                    <a:pt x="620" y="934"/>
                  </a:cubicBezTo>
                  <a:cubicBezTo>
                    <a:pt x="612" y="934"/>
                    <a:pt x="606" y="921"/>
                    <a:pt x="596" y="921"/>
                  </a:cubicBezTo>
                  <a:cubicBezTo>
                    <a:pt x="591" y="921"/>
                    <a:pt x="584" y="925"/>
                    <a:pt x="575" y="936"/>
                  </a:cubicBezTo>
                  <a:cubicBezTo>
                    <a:pt x="579" y="935"/>
                    <a:pt x="582" y="934"/>
                    <a:pt x="586" y="934"/>
                  </a:cubicBezTo>
                  <a:cubicBezTo>
                    <a:pt x="611" y="934"/>
                    <a:pt x="639" y="955"/>
                    <a:pt x="654" y="963"/>
                  </a:cubicBezTo>
                  <a:cubicBezTo>
                    <a:pt x="689" y="942"/>
                    <a:pt x="664" y="927"/>
                    <a:pt x="635" y="917"/>
                  </a:cubicBezTo>
                  <a:close/>
                  <a:moveTo>
                    <a:pt x="1811" y="1298"/>
                  </a:moveTo>
                  <a:cubicBezTo>
                    <a:pt x="1815" y="1299"/>
                    <a:pt x="1819" y="1300"/>
                    <a:pt x="1823" y="1300"/>
                  </a:cubicBezTo>
                  <a:lnTo>
                    <a:pt x="1823" y="1300"/>
                  </a:lnTo>
                  <a:cubicBezTo>
                    <a:pt x="1820" y="1299"/>
                    <a:pt x="1816" y="1298"/>
                    <a:pt x="1811" y="1298"/>
                  </a:cubicBezTo>
                  <a:close/>
                  <a:moveTo>
                    <a:pt x="1979" y="1704"/>
                  </a:moveTo>
                  <a:lnTo>
                    <a:pt x="1979" y="1704"/>
                  </a:lnTo>
                  <a:cubicBezTo>
                    <a:pt x="1978" y="1705"/>
                    <a:pt x="1977" y="1705"/>
                    <a:pt x="1976" y="1706"/>
                  </a:cubicBezTo>
                  <a:lnTo>
                    <a:pt x="1976" y="1706"/>
                  </a:lnTo>
                  <a:lnTo>
                    <a:pt x="1979" y="1704"/>
                  </a:lnTo>
                  <a:close/>
                  <a:moveTo>
                    <a:pt x="2403" y="0"/>
                  </a:moveTo>
                  <a:lnTo>
                    <a:pt x="2403" y="0"/>
                  </a:lnTo>
                  <a:cubicBezTo>
                    <a:pt x="2367" y="53"/>
                    <a:pt x="2323" y="53"/>
                    <a:pt x="2270" y="53"/>
                  </a:cubicBezTo>
                  <a:cubicBezTo>
                    <a:pt x="2217" y="62"/>
                    <a:pt x="2173" y="62"/>
                    <a:pt x="2155" y="115"/>
                  </a:cubicBezTo>
                  <a:lnTo>
                    <a:pt x="2129" y="89"/>
                  </a:lnTo>
                  <a:lnTo>
                    <a:pt x="2147" y="89"/>
                  </a:lnTo>
                  <a:cubicBezTo>
                    <a:pt x="2137" y="79"/>
                    <a:pt x="2130" y="76"/>
                    <a:pt x="2124" y="76"/>
                  </a:cubicBezTo>
                  <a:cubicBezTo>
                    <a:pt x="2113" y="76"/>
                    <a:pt x="2105" y="89"/>
                    <a:pt x="2094" y="106"/>
                  </a:cubicBezTo>
                  <a:cubicBezTo>
                    <a:pt x="2086" y="122"/>
                    <a:pt x="2078" y="143"/>
                    <a:pt x="2065" y="143"/>
                  </a:cubicBezTo>
                  <a:cubicBezTo>
                    <a:pt x="2063" y="143"/>
                    <a:pt x="2061" y="143"/>
                    <a:pt x="2058" y="142"/>
                  </a:cubicBezTo>
                  <a:cubicBezTo>
                    <a:pt x="2041" y="142"/>
                    <a:pt x="2023" y="124"/>
                    <a:pt x="2041" y="115"/>
                  </a:cubicBezTo>
                  <a:lnTo>
                    <a:pt x="2041" y="115"/>
                  </a:lnTo>
                  <a:lnTo>
                    <a:pt x="2005" y="133"/>
                  </a:lnTo>
                  <a:cubicBezTo>
                    <a:pt x="1989" y="133"/>
                    <a:pt x="1995" y="118"/>
                    <a:pt x="2003" y="115"/>
                  </a:cubicBezTo>
                  <a:lnTo>
                    <a:pt x="2003" y="115"/>
                  </a:lnTo>
                  <a:lnTo>
                    <a:pt x="1952" y="124"/>
                  </a:lnTo>
                  <a:cubicBezTo>
                    <a:pt x="1943" y="142"/>
                    <a:pt x="1926" y="159"/>
                    <a:pt x="1917" y="177"/>
                  </a:cubicBezTo>
                  <a:cubicBezTo>
                    <a:pt x="1899" y="159"/>
                    <a:pt x="1917" y="159"/>
                    <a:pt x="1917" y="150"/>
                  </a:cubicBezTo>
                  <a:lnTo>
                    <a:pt x="1917" y="150"/>
                  </a:lnTo>
                  <a:lnTo>
                    <a:pt x="1890" y="177"/>
                  </a:lnTo>
                  <a:cubicBezTo>
                    <a:pt x="1873" y="150"/>
                    <a:pt x="1899" y="124"/>
                    <a:pt x="1917" y="124"/>
                  </a:cubicBezTo>
                  <a:cubicBezTo>
                    <a:pt x="1909" y="95"/>
                    <a:pt x="1904" y="85"/>
                    <a:pt x="1900" y="85"/>
                  </a:cubicBezTo>
                  <a:cubicBezTo>
                    <a:pt x="1892" y="85"/>
                    <a:pt x="1886" y="111"/>
                    <a:pt x="1866" y="111"/>
                  </a:cubicBezTo>
                  <a:cubicBezTo>
                    <a:pt x="1859" y="111"/>
                    <a:pt x="1849" y="108"/>
                    <a:pt x="1837" y="97"/>
                  </a:cubicBezTo>
                  <a:lnTo>
                    <a:pt x="1864" y="80"/>
                  </a:lnTo>
                  <a:cubicBezTo>
                    <a:pt x="1846" y="27"/>
                    <a:pt x="1820" y="44"/>
                    <a:pt x="1793" y="9"/>
                  </a:cubicBezTo>
                  <a:lnTo>
                    <a:pt x="1793" y="9"/>
                  </a:lnTo>
                  <a:cubicBezTo>
                    <a:pt x="1802" y="27"/>
                    <a:pt x="1855" y="97"/>
                    <a:pt x="1820" y="124"/>
                  </a:cubicBezTo>
                  <a:cubicBezTo>
                    <a:pt x="1816" y="120"/>
                    <a:pt x="1813" y="118"/>
                    <a:pt x="1808" y="118"/>
                  </a:cubicBezTo>
                  <a:cubicBezTo>
                    <a:pt x="1802" y="118"/>
                    <a:pt x="1795" y="122"/>
                    <a:pt x="1785" y="133"/>
                  </a:cubicBezTo>
                  <a:cubicBezTo>
                    <a:pt x="1785" y="109"/>
                    <a:pt x="1777" y="105"/>
                    <a:pt x="1764" y="105"/>
                  </a:cubicBezTo>
                  <a:cubicBezTo>
                    <a:pt x="1757" y="105"/>
                    <a:pt x="1749" y="106"/>
                    <a:pt x="1740" y="106"/>
                  </a:cubicBezTo>
                  <a:lnTo>
                    <a:pt x="1740" y="62"/>
                  </a:lnTo>
                  <a:cubicBezTo>
                    <a:pt x="1723" y="71"/>
                    <a:pt x="1723" y="97"/>
                    <a:pt x="1705" y="124"/>
                  </a:cubicBezTo>
                  <a:cubicBezTo>
                    <a:pt x="1679" y="115"/>
                    <a:pt x="1679" y="80"/>
                    <a:pt x="1670" y="44"/>
                  </a:cubicBezTo>
                  <a:cubicBezTo>
                    <a:pt x="1667" y="44"/>
                    <a:pt x="1665" y="44"/>
                    <a:pt x="1663" y="44"/>
                  </a:cubicBezTo>
                  <a:cubicBezTo>
                    <a:pt x="1633" y="44"/>
                    <a:pt x="1694" y="107"/>
                    <a:pt x="1652" y="115"/>
                  </a:cubicBezTo>
                  <a:cubicBezTo>
                    <a:pt x="1642" y="110"/>
                    <a:pt x="1633" y="108"/>
                    <a:pt x="1624" y="108"/>
                  </a:cubicBezTo>
                  <a:cubicBezTo>
                    <a:pt x="1601" y="108"/>
                    <a:pt x="1578" y="123"/>
                    <a:pt x="1546" y="142"/>
                  </a:cubicBezTo>
                  <a:cubicBezTo>
                    <a:pt x="1528" y="133"/>
                    <a:pt x="1555" y="115"/>
                    <a:pt x="1546" y="106"/>
                  </a:cubicBezTo>
                  <a:lnTo>
                    <a:pt x="1546" y="106"/>
                  </a:lnTo>
                  <a:lnTo>
                    <a:pt x="1520" y="142"/>
                  </a:lnTo>
                  <a:cubicBezTo>
                    <a:pt x="1520" y="142"/>
                    <a:pt x="1520" y="124"/>
                    <a:pt x="1520" y="124"/>
                  </a:cubicBezTo>
                  <a:cubicBezTo>
                    <a:pt x="1502" y="133"/>
                    <a:pt x="1520" y="168"/>
                    <a:pt x="1493" y="186"/>
                  </a:cubicBezTo>
                  <a:cubicBezTo>
                    <a:pt x="1492" y="193"/>
                    <a:pt x="1489" y="195"/>
                    <a:pt x="1486" y="195"/>
                  </a:cubicBezTo>
                  <a:cubicBezTo>
                    <a:pt x="1472" y="195"/>
                    <a:pt x="1445" y="150"/>
                    <a:pt x="1420" y="150"/>
                  </a:cubicBezTo>
                  <a:cubicBezTo>
                    <a:pt x="1411" y="150"/>
                    <a:pt x="1403" y="155"/>
                    <a:pt x="1396" y="168"/>
                  </a:cubicBezTo>
                  <a:cubicBezTo>
                    <a:pt x="1387" y="150"/>
                    <a:pt x="1396" y="133"/>
                    <a:pt x="1396" y="115"/>
                  </a:cubicBezTo>
                  <a:lnTo>
                    <a:pt x="1396" y="115"/>
                  </a:lnTo>
                  <a:cubicBezTo>
                    <a:pt x="1352" y="159"/>
                    <a:pt x="1352" y="150"/>
                    <a:pt x="1317" y="195"/>
                  </a:cubicBezTo>
                  <a:lnTo>
                    <a:pt x="1281" y="168"/>
                  </a:lnTo>
                  <a:lnTo>
                    <a:pt x="1281" y="168"/>
                  </a:lnTo>
                  <a:cubicBezTo>
                    <a:pt x="1308" y="203"/>
                    <a:pt x="1272" y="248"/>
                    <a:pt x="1246" y="283"/>
                  </a:cubicBezTo>
                  <a:cubicBezTo>
                    <a:pt x="1255" y="301"/>
                    <a:pt x="1264" y="309"/>
                    <a:pt x="1264" y="318"/>
                  </a:cubicBezTo>
                  <a:lnTo>
                    <a:pt x="1219" y="345"/>
                  </a:lnTo>
                  <a:cubicBezTo>
                    <a:pt x="1219" y="337"/>
                    <a:pt x="1219" y="323"/>
                    <a:pt x="1225" y="307"/>
                  </a:cubicBezTo>
                  <a:lnTo>
                    <a:pt x="1225" y="307"/>
                  </a:lnTo>
                  <a:cubicBezTo>
                    <a:pt x="1223" y="309"/>
                    <a:pt x="1219" y="309"/>
                    <a:pt x="1219" y="309"/>
                  </a:cubicBezTo>
                  <a:cubicBezTo>
                    <a:pt x="1202" y="292"/>
                    <a:pt x="1211" y="265"/>
                    <a:pt x="1228" y="239"/>
                  </a:cubicBezTo>
                  <a:lnTo>
                    <a:pt x="1237" y="274"/>
                  </a:lnTo>
                  <a:cubicBezTo>
                    <a:pt x="1255" y="239"/>
                    <a:pt x="1264" y="212"/>
                    <a:pt x="1264" y="186"/>
                  </a:cubicBezTo>
                  <a:lnTo>
                    <a:pt x="1264" y="186"/>
                  </a:lnTo>
                  <a:cubicBezTo>
                    <a:pt x="1255" y="186"/>
                    <a:pt x="1255" y="195"/>
                    <a:pt x="1246" y="195"/>
                  </a:cubicBezTo>
                  <a:cubicBezTo>
                    <a:pt x="1246" y="186"/>
                    <a:pt x="1246" y="177"/>
                    <a:pt x="1246" y="177"/>
                  </a:cubicBezTo>
                  <a:cubicBezTo>
                    <a:pt x="1246" y="175"/>
                    <a:pt x="1246" y="173"/>
                    <a:pt x="1246" y="173"/>
                  </a:cubicBezTo>
                  <a:cubicBezTo>
                    <a:pt x="1245" y="173"/>
                    <a:pt x="1244" y="182"/>
                    <a:pt x="1237" y="195"/>
                  </a:cubicBezTo>
                  <a:lnTo>
                    <a:pt x="1228" y="142"/>
                  </a:lnTo>
                  <a:lnTo>
                    <a:pt x="1219" y="159"/>
                  </a:lnTo>
                  <a:lnTo>
                    <a:pt x="1166" y="124"/>
                  </a:lnTo>
                  <a:cubicBezTo>
                    <a:pt x="1122" y="177"/>
                    <a:pt x="1087" y="256"/>
                    <a:pt x="1016" y="283"/>
                  </a:cubicBezTo>
                  <a:cubicBezTo>
                    <a:pt x="1034" y="239"/>
                    <a:pt x="1025" y="221"/>
                    <a:pt x="1025" y="168"/>
                  </a:cubicBezTo>
                  <a:lnTo>
                    <a:pt x="1025" y="168"/>
                  </a:lnTo>
                  <a:cubicBezTo>
                    <a:pt x="1030" y="183"/>
                    <a:pt x="1036" y="188"/>
                    <a:pt x="1044" y="188"/>
                  </a:cubicBezTo>
                  <a:cubicBezTo>
                    <a:pt x="1061" y="188"/>
                    <a:pt x="1084" y="158"/>
                    <a:pt x="1107" y="158"/>
                  </a:cubicBezTo>
                  <a:cubicBezTo>
                    <a:pt x="1108" y="158"/>
                    <a:pt x="1108" y="158"/>
                    <a:pt x="1109" y="159"/>
                  </a:cubicBezTo>
                  <a:lnTo>
                    <a:pt x="1109" y="159"/>
                  </a:lnTo>
                  <a:cubicBezTo>
                    <a:pt x="1096" y="154"/>
                    <a:pt x="1097" y="132"/>
                    <a:pt x="1105" y="124"/>
                  </a:cubicBezTo>
                  <a:lnTo>
                    <a:pt x="1105" y="124"/>
                  </a:lnTo>
                  <a:lnTo>
                    <a:pt x="1043" y="168"/>
                  </a:lnTo>
                  <a:cubicBezTo>
                    <a:pt x="1043" y="133"/>
                    <a:pt x="1025" y="142"/>
                    <a:pt x="1007" y="124"/>
                  </a:cubicBezTo>
                  <a:lnTo>
                    <a:pt x="1007" y="124"/>
                  </a:lnTo>
                  <a:cubicBezTo>
                    <a:pt x="1025" y="203"/>
                    <a:pt x="963" y="177"/>
                    <a:pt x="937" y="203"/>
                  </a:cubicBezTo>
                  <a:cubicBezTo>
                    <a:pt x="937" y="180"/>
                    <a:pt x="943" y="158"/>
                    <a:pt x="962" y="158"/>
                  </a:cubicBezTo>
                  <a:cubicBezTo>
                    <a:pt x="965" y="158"/>
                    <a:pt x="969" y="158"/>
                    <a:pt x="972" y="159"/>
                  </a:cubicBezTo>
                  <a:cubicBezTo>
                    <a:pt x="967" y="148"/>
                    <a:pt x="963" y="143"/>
                    <a:pt x="958" y="143"/>
                  </a:cubicBezTo>
                  <a:cubicBezTo>
                    <a:pt x="942" y="143"/>
                    <a:pt x="929" y="203"/>
                    <a:pt x="912" y="203"/>
                  </a:cubicBezTo>
                  <a:cubicBezTo>
                    <a:pt x="909" y="203"/>
                    <a:pt x="905" y="201"/>
                    <a:pt x="902" y="195"/>
                  </a:cubicBezTo>
                  <a:cubicBezTo>
                    <a:pt x="910" y="195"/>
                    <a:pt x="910" y="195"/>
                    <a:pt x="910" y="186"/>
                  </a:cubicBezTo>
                  <a:lnTo>
                    <a:pt x="910" y="186"/>
                  </a:lnTo>
                  <a:cubicBezTo>
                    <a:pt x="905" y="191"/>
                    <a:pt x="899" y="193"/>
                    <a:pt x="892" y="193"/>
                  </a:cubicBezTo>
                  <a:cubicBezTo>
                    <a:pt x="876" y="193"/>
                    <a:pt x="860" y="181"/>
                    <a:pt x="866" y="168"/>
                  </a:cubicBezTo>
                  <a:lnTo>
                    <a:pt x="751" y="168"/>
                  </a:lnTo>
                  <a:cubicBezTo>
                    <a:pt x="712" y="176"/>
                    <a:pt x="687" y="191"/>
                    <a:pt x="688" y="219"/>
                  </a:cubicBezTo>
                  <a:lnTo>
                    <a:pt x="688" y="219"/>
                  </a:lnTo>
                  <a:cubicBezTo>
                    <a:pt x="684" y="197"/>
                    <a:pt x="672" y="149"/>
                    <a:pt x="672" y="142"/>
                  </a:cubicBezTo>
                  <a:lnTo>
                    <a:pt x="672" y="142"/>
                  </a:lnTo>
                  <a:cubicBezTo>
                    <a:pt x="654" y="212"/>
                    <a:pt x="654" y="283"/>
                    <a:pt x="681" y="354"/>
                  </a:cubicBezTo>
                  <a:cubicBezTo>
                    <a:pt x="663" y="327"/>
                    <a:pt x="628" y="283"/>
                    <a:pt x="601" y="239"/>
                  </a:cubicBezTo>
                  <a:cubicBezTo>
                    <a:pt x="566" y="195"/>
                    <a:pt x="540" y="150"/>
                    <a:pt x="566" y="142"/>
                  </a:cubicBezTo>
                  <a:cubicBezTo>
                    <a:pt x="551" y="136"/>
                    <a:pt x="535" y="131"/>
                    <a:pt x="520" y="131"/>
                  </a:cubicBezTo>
                  <a:cubicBezTo>
                    <a:pt x="509" y="131"/>
                    <a:pt x="498" y="134"/>
                    <a:pt x="487" y="142"/>
                  </a:cubicBezTo>
                  <a:cubicBezTo>
                    <a:pt x="504" y="150"/>
                    <a:pt x="575" y="221"/>
                    <a:pt x="566" y="221"/>
                  </a:cubicBezTo>
                  <a:cubicBezTo>
                    <a:pt x="522" y="195"/>
                    <a:pt x="504" y="186"/>
                    <a:pt x="495" y="177"/>
                  </a:cubicBezTo>
                  <a:cubicBezTo>
                    <a:pt x="479" y="177"/>
                    <a:pt x="463" y="170"/>
                    <a:pt x="428" y="149"/>
                  </a:cubicBezTo>
                  <a:lnTo>
                    <a:pt x="428" y="149"/>
                  </a:lnTo>
                  <a:cubicBezTo>
                    <a:pt x="457" y="172"/>
                    <a:pt x="501" y="239"/>
                    <a:pt x="478" y="239"/>
                  </a:cubicBezTo>
                  <a:cubicBezTo>
                    <a:pt x="469" y="222"/>
                    <a:pt x="397" y="158"/>
                    <a:pt x="390" y="143"/>
                  </a:cubicBezTo>
                  <a:lnTo>
                    <a:pt x="390" y="143"/>
                  </a:lnTo>
                  <a:cubicBezTo>
                    <a:pt x="398" y="168"/>
                    <a:pt x="407" y="193"/>
                    <a:pt x="415" y="226"/>
                  </a:cubicBezTo>
                  <a:lnTo>
                    <a:pt x="415" y="226"/>
                  </a:lnTo>
                  <a:cubicBezTo>
                    <a:pt x="406" y="205"/>
                    <a:pt x="334" y="158"/>
                    <a:pt x="292" y="133"/>
                  </a:cubicBezTo>
                  <a:lnTo>
                    <a:pt x="292" y="133"/>
                  </a:lnTo>
                  <a:cubicBezTo>
                    <a:pt x="302" y="139"/>
                    <a:pt x="296" y="141"/>
                    <a:pt x="284" y="141"/>
                  </a:cubicBezTo>
                  <a:cubicBezTo>
                    <a:pt x="272" y="141"/>
                    <a:pt x="252" y="139"/>
                    <a:pt x="238" y="139"/>
                  </a:cubicBezTo>
                  <a:cubicBezTo>
                    <a:pt x="230" y="139"/>
                    <a:pt x="224" y="140"/>
                    <a:pt x="222" y="142"/>
                  </a:cubicBezTo>
                  <a:lnTo>
                    <a:pt x="275" y="159"/>
                  </a:lnTo>
                  <a:cubicBezTo>
                    <a:pt x="269" y="158"/>
                    <a:pt x="264" y="158"/>
                    <a:pt x="260" y="158"/>
                  </a:cubicBezTo>
                  <a:cubicBezTo>
                    <a:pt x="201" y="158"/>
                    <a:pt x="368" y="274"/>
                    <a:pt x="319" y="274"/>
                  </a:cubicBezTo>
                  <a:cubicBezTo>
                    <a:pt x="292" y="256"/>
                    <a:pt x="160" y="168"/>
                    <a:pt x="98" y="150"/>
                  </a:cubicBezTo>
                  <a:lnTo>
                    <a:pt x="98" y="150"/>
                  </a:lnTo>
                  <a:cubicBezTo>
                    <a:pt x="142" y="186"/>
                    <a:pt x="239" y="248"/>
                    <a:pt x="336" y="309"/>
                  </a:cubicBezTo>
                  <a:cubicBezTo>
                    <a:pt x="425" y="371"/>
                    <a:pt x="513" y="424"/>
                    <a:pt x="548" y="451"/>
                  </a:cubicBezTo>
                  <a:lnTo>
                    <a:pt x="513" y="433"/>
                  </a:lnTo>
                  <a:lnTo>
                    <a:pt x="513" y="433"/>
                  </a:lnTo>
                  <a:cubicBezTo>
                    <a:pt x="531" y="451"/>
                    <a:pt x="548" y="459"/>
                    <a:pt x="566" y="477"/>
                  </a:cubicBezTo>
                  <a:cubicBezTo>
                    <a:pt x="513" y="451"/>
                    <a:pt x="434" y="406"/>
                    <a:pt x="345" y="345"/>
                  </a:cubicBezTo>
                  <a:cubicBezTo>
                    <a:pt x="257" y="292"/>
                    <a:pt x="160" y="221"/>
                    <a:pt x="98" y="177"/>
                  </a:cubicBezTo>
                  <a:cubicBezTo>
                    <a:pt x="95" y="178"/>
                    <a:pt x="92" y="179"/>
                    <a:pt x="89" y="179"/>
                  </a:cubicBezTo>
                  <a:cubicBezTo>
                    <a:pt x="83" y="179"/>
                    <a:pt x="77" y="177"/>
                    <a:pt x="74" y="177"/>
                  </a:cubicBezTo>
                  <a:cubicBezTo>
                    <a:pt x="69" y="177"/>
                    <a:pt x="72" y="181"/>
                    <a:pt x="89" y="203"/>
                  </a:cubicBezTo>
                  <a:cubicBezTo>
                    <a:pt x="54" y="195"/>
                    <a:pt x="19" y="150"/>
                    <a:pt x="1" y="133"/>
                  </a:cubicBezTo>
                  <a:lnTo>
                    <a:pt x="1" y="133"/>
                  </a:lnTo>
                  <a:lnTo>
                    <a:pt x="45" y="230"/>
                  </a:lnTo>
                  <a:cubicBezTo>
                    <a:pt x="116" y="256"/>
                    <a:pt x="160" y="336"/>
                    <a:pt x="222" y="354"/>
                  </a:cubicBezTo>
                  <a:cubicBezTo>
                    <a:pt x="177" y="309"/>
                    <a:pt x="133" y="265"/>
                    <a:pt x="80" y="221"/>
                  </a:cubicBezTo>
                  <a:lnTo>
                    <a:pt x="80" y="221"/>
                  </a:lnTo>
                  <a:cubicBezTo>
                    <a:pt x="125" y="239"/>
                    <a:pt x="186" y="274"/>
                    <a:pt x="239" y="318"/>
                  </a:cubicBezTo>
                  <a:cubicBezTo>
                    <a:pt x="301" y="354"/>
                    <a:pt x="345" y="389"/>
                    <a:pt x="354" y="415"/>
                  </a:cubicBezTo>
                  <a:cubicBezTo>
                    <a:pt x="328" y="415"/>
                    <a:pt x="222" y="362"/>
                    <a:pt x="195" y="354"/>
                  </a:cubicBezTo>
                  <a:lnTo>
                    <a:pt x="195" y="354"/>
                  </a:lnTo>
                  <a:cubicBezTo>
                    <a:pt x="222" y="371"/>
                    <a:pt x="275" y="424"/>
                    <a:pt x="257" y="424"/>
                  </a:cubicBezTo>
                  <a:lnTo>
                    <a:pt x="204" y="389"/>
                  </a:lnTo>
                  <a:lnTo>
                    <a:pt x="204" y="389"/>
                  </a:lnTo>
                  <a:cubicBezTo>
                    <a:pt x="204" y="406"/>
                    <a:pt x="239" y="424"/>
                    <a:pt x="266" y="442"/>
                  </a:cubicBezTo>
                  <a:cubicBezTo>
                    <a:pt x="292" y="468"/>
                    <a:pt x="310" y="477"/>
                    <a:pt x="292" y="495"/>
                  </a:cubicBezTo>
                  <a:cubicBezTo>
                    <a:pt x="292" y="512"/>
                    <a:pt x="239" y="539"/>
                    <a:pt x="275" y="539"/>
                  </a:cubicBezTo>
                  <a:cubicBezTo>
                    <a:pt x="287" y="535"/>
                    <a:pt x="310" y="533"/>
                    <a:pt x="337" y="533"/>
                  </a:cubicBezTo>
                  <a:cubicBezTo>
                    <a:pt x="424" y="533"/>
                    <a:pt x="561" y="550"/>
                    <a:pt x="601" y="557"/>
                  </a:cubicBezTo>
                  <a:cubicBezTo>
                    <a:pt x="601" y="557"/>
                    <a:pt x="557" y="592"/>
                    <a:pt x="540" y="610"/>
                  </a:cubicBezTo>
                  <a:cubicBezTo>
                    <a:pt x="531" y="614"/>
                    <a:pt x="517" y="616"/>
                    <a:pt x="502" y="616"/>
                  </a:cubicBezTo>
                  <a:cubicBezTo>
                    <a:pt x="487" y="616"/>
                    <a:pt x="469" y="614"/>
                    <a:pt x="451" y="610"/>
                  </a:cubicBezTo>
                  <a:cubicBezTo>
                    <a:pt x="434" y="610"/>
                    <a:pt x="412" y="606"/>
                    <a:pt x="394" y="606"/>
                  </a:cubicBezTo>
                  <a:cubicBezTo>
                    <a:pt x="385" y="606"/>
                    <a:pt x="378" y="607"/>
                    <a:pt x="372" y="610"/>
                  </a:cubicBezTo>
                  <a:cubicBezTo>
                    <a:pt x="389" y="610"/>
                    <a:pt x="416" y="618"/>
                    <a:pt x="425" y="627"/>
                  </a:cubicBezTo>
                  <a:cubicBezTo>
                    <a:pt x="416" y="636"/>
                    <a:pt x="372" y="627"/>
                    <a:pt x="398" y="654"/>
                  </a:cubicBezTo>
                  <a:cubicBezTo>
                    <a:pt x="435" y="654"/>
                    <a:pt x="438" y="684"/>
                    <a:pt x="442" y="684"/>
                  </a:cubicBezTo>
                  <a:cubicBezTo>
                    <a:pt x="444" y="684"/>
                    <a:pt x="446" y="678"/>
                    <a:pt x="451" y="663"/>
                  </a:cubicBezTo>
                  <a:cubicBezTo>
                    <a:pt x="478" y="689"/>
                    <a:pt x="460" y="698"/>
                    <a:pt x="478" y="724"/>
                  </a:cubicBezTo>
                  <a:cubicBezTo>
                    <a:pt x="495" y="716"/>
                    <a:pt x="522" y="716"/>
                    <a:pt x="548" y="716"/>
                  </a:cubicBezTo>
                  <a:cubicBezTo>
                    <a:pt x="566" y="711"/>
                    <a:pt x="581" y="709"/>
                    <a:pt x="594" y="709"/>
                  </a:cubicBezTo>
                  <a:cubicBezTo>
                    <a:pt x="606" y="709"/>
                    <a:pt x="615" y="711"/>
                    <a:pt x="619" y="716"/>
                  </a:cubicBezTo>
                  <a:cubicBezTo>
                    <a:pt x="610" y="724"/>
                    <a:pt x="592" y="733"/>
                    <a:pt x="592" y="742"/>
                  </a:cubicBezTo>
                  <a:cubicBezTo>
                    <a:pt x="610" y="786"/>
                    <a:pt x="610" y="821"/>
                    <a:pt x="628" y="866"/>
                  </a:cubicBezTo>
                  <a:cubicBezTo>
                    <a:pt x="619" y="874"/>
                    <a:pt x="619" y="910"/>
                    <a:pt x="592" y="910"/>
                  </a:cubicBezTo>
                  <a:cubicBezTo>
                    <a:pt x="599" y="910"/>
                    <a:pt x="606" y="910"/>
                    <a:pt x="612" y="910"/>
                  </a:cubicBezTo>
                  <a:lnTo>
                    <a:pt x="612" y="910"/>
                  </a:lnTo>
                  <a:cubicBezTo>
                    <a:pt x="611" y="910"/>
                    <a:pt x="611" y="910"/>
                    <a:pt x="610" y="910"/>
                  </a:cubicBezTo>
                  <a:cubicBezTo>
                    <a:pt x="643" y="891"/>
                    <a:pt x="679" y="882"/>
                    <a:pt x="713" y="882"/>
                  </a:cubicBezTo>
                  <a:cubicBezTo>
                    <a:pt x="743" y="882"/>
                    <a:pt x="771" y="889"/>
                    <a:pt x="796" y="901"/>
                  </a:cubicBezTo>
                  <a:cubicBezTo>
                    <a:pt x="831" y="927"/>
                    <a:pt x="769" y="936"/>
                    <a:pt x="778" y="945"/>
                  </a:cubicBezTo>
                  <a:cubicBezTo>
                    <a:pt x="791" y="980"/>
                    <a:pt x="824" y="980"/>
                    <a:pt x="853" y="980"/>
                  </a:cubicBezTo>
                  <a:cubicBezTo>
                    <a:pt x="882" y="980"/>
                    <a:pt x="906" y="980"/>
                    <a:pt x="902" y="1016"/>
                  </a:cubicBezTo>
                  <a:cubicBezTo>
                    <a:pt x="875" y="1060"/>
                    <a:pt x="831" y="1060"/>
                    <a:pt x="804" y="1078"/>
                  </a:cubicBezTo>
                  <a:cubicBezTo>
                    <a:pt x="778" y="1060"/>
                    <a:pt x="804" y="1025"/>
                    <a:pt x="796" y="1007"/>
                  </a:cubicBezTo>
                  <a:lnTo>
                    <a:pt x="796" y="1007"/>
                  </a:lnTo>
                  <a:lnTo>
                    <a:pt x="787" y="1033"/>
                  </a:lnTo>
                  <a:cubicBezTo>
                    <a:pt x="769" y="1033"/>
                    <a:pt x="751" y="1025"/>
                    <a:pt x="760" y="1007"/>
                  </a:cubicBezTo>
                  <a:lnTo>
                    <a:pt x="760" y="1007"/>
                  </a:lnTo>
                  <a:cubicBezTo>
                    <a:pt x="734" y="1042"/>
                    <a:pt x="813" y="1122"/>
                    <a:pt x="813" y="1184"/>
                  </a:cubicBezTo>
                  <a:cubicBezTo>
                    <a:pt x="823" y="1189"/>
                    <a:pt x="837" y="1194"/>
                    <a:pt x="848" y="1194"/>
                  </a:cubicBezTo>
                  <a:cubicBezTo>
                    <a:pt x="856" y="1194"/>
                    <a:pt x="862" y="1191"/>
                    <a:pt x="866" y="1184"/>
                  </a:cubicBezTo>
                  <a:lnTo>
                    <a:pt x="849" y="1166"/>
                  </a:lnTo>
                  <a:cubicBezTo>
                    <a:pt x="854" y="1158"/>
                    <a:pt x="862" y="1155"/>
                    <a:pt x="871" y="1155"/>
                  </a:cubicBezTo>
                  <a:cubicBezTo>
                    <a:pt x="881" y="1155"/>
                    <a:pt x="892" y="1159"/>
                    <a:pt x="900" y="1159"/>
                  </a:cubicBezTo>
                  <a:cubicBezTo>
                    <a:pt x="906" y="1159"/>
                    <a:pt x="910" y="1156"/>
                    <a:pt x="910" y="1148"/>
                  </a:cubicBezTo>
                  <a:cubicBezTo>
                    <a:pt x="937" y="1157"/>
                    <a:pt x="981" y="1166"/>
                    <a:pt x="981" y="1201"/>
                  </a:cubicBezTo>
                  <a:lnTo>
                    <a:pt x="956" y="1226"/>
                  </a:lnTo>
                  <a:lnTo>
                    <a:pt x="956" y="1226"/>
                  </a:lnTo>
                  <a:cubicBezTo>
                    <a:pt x="962" y="1215"/>
                    <a:pt x="958" y="1201"/>
                    <a:pt x="946" y="1201"/>
                  </a:cubicBezTo>
                  <a:lnTo>
                    <a:pt x="946" y="1201"/>
                  </a:lnTo>
                  <a:cubicBezTo>
                    <a:pt x="958" y="1201"/>
                    <a:pt x="953" y="1216"/>
                    <a:pt x="951" y="1231"/>
                  </a:cubicBezTo>
                  <a:lnTo>
                    <a:pt x="951" y="1231"/>
                  </a:lnTo>
                  <a:lnTo>
                    <a:pt x="946" y="1236"/>
                  </a:lnTo>
                  <a:cubicBezTo>
                    <a:pt x="947" y="1236"/>
                    <a:pt x="949" y="1235"/>
                    <a:pt x="950" y="1233"/>
                  </a:cubicBezTo>
                  <a:lnTo>
                    <a:pt x="950" y="1233"/>
                  </a:lnTo>
                  <a:cubicBezTo>
                    <a:pt x="948" y="1249"/>
                    <a:pt x="949" y="1264"/>
                    <a:pt x="971" y="1264"/>
                  </a:cubicBezTo>
                  <a:cubicBezTo>
                    <a:pt x="974" y="1264"/>
                    <a:pt x="977" y="1263"/>
                    <a:pt x="981" y="1263"/>
                  </a:cubicBezTo>
                  <a:lnTo>
                    <a:pt x="990" y="1219"/>
                  </a:lnTo>
                  <a:cubicBezTo>
                    <a:pt x="1025" y="1236"/>
                    <a:pt x="1087" y="1236"/>
                    <a:pt x="1087" y="1272"/>
                  </a:cubicBezTo>
                  <a:cubicBezTo>
                    <a:pt x="1122" y="1236"/>
                    <a:pt x="1078" y="1263"/>
                    <a:pt x="1113" y="1219"/>
                  </a:cubicBezTo>
                  <a:lnTo>
                    <a:pt x="1113" y="1219"/>
                  </a:lnTo>
                  <a:cubicBezTo>
                    <a:pt x="1105" y="1229"/>
                    <a:pt x="1099" y="1232"/>
                    <a:pt x="1094" y="1232"/>
                  </a:cubicBezTo>
                  <a:cubicBezTo>
                    <a:pt x="1077" y="1232"/>
                    <a:pt x="1072" y="1192"/>
                    <a:pt x="1056" y="1192"/>
                  </a:cubicBezTo>
                  <a:cubicBezTo>
                    <a:pt x="1051" y="1192"/>
                    <a:pt x="1045" y="1196"/>
                    <a:pt x="1038" y="1204"/>
                  </a:cubicBezTo>
                  <a:lnTo>
                    <a:pt x="1038" y="1204"/>
                  </a:lnTo>
                  <a:cubicBezTo>
                    <a:pt x="1066" y="1166"/>
                    <a:pt x="1035" y="1163"/>
                    <a:pt x="1060" y="1113"/>
                  </a:cubicBezTo>
                  <a:lnTo>
                    <a:pt x="1060" y="1113"/>
                  </a:lnTo>
                  <a:cubicBezTo>
                    <a:pt x="1055" y="1118"/>
                    <a:pt x="1050" y="1127"/>
                    <a:pt x="1044" y="1127"/>
                  </a:cubicBezTo>
                  <a:cubicBezTo>
                    <a:pt x="1041" y="1127"/>
                    <a:pt x="1037" y="1123"/>
                    <a:pt x="1034" y="1113"/>
                  </a:cubicBezTo>
                  <a:lnTo>
                    <a:pt x="1025" y="1113"/>
                  </a:lnTo>
                  <a:cubicBezTo>
                    <a:pt x="1016" y="1122"/>
                    <a:pt x="1016" y="1131"/>
                    <a:pt x="1007" y="1139"/>
                  </a:cubicBezTo>
                  <a:cubicBezTo>
                    <a:pt x="972" y="1139"/>
                    <a:pt x="955" y="1104"/>
                    <a:pt x="928" y="1104"/>
                  </a:cubicBezTo>
                  <a:cubicBezTo>
                    <a:pt x="928" y="1095"/>
                    <a:pt x="932" y="1095"/>
                    <a:pt x="938" y="1095"/>
                  </a:cubicBezTo>
                  <a:cubicBezTo>
                    <a:pt x="943" y="1095"/>
                    <a:pt x="950" y="1095"/>
                    <a:pt x="955" y="1086"/>
                  </a:cubicBezTo>
                  <a:lnTo>
                    <a:pt x="928" y="1078"/>
                  </a:lnTo>
                  <a:cubicBezTo>
                    <a:pt x="942" y="1068"/>
                    <a:pt x="949" y="1052"/>
                    <a:pt x="957" y="1042"/>
                  </a:cubicBezTo>
                  <a:lnTo>
                    <a:pt x="957" y="1042"/>
                  </a:lnTo>
                  <a:cubicBezTo>
                    <a:pt x="959" y="1041"/>
                    <a:pt x="962" y="1040"/>
                    <a:pt x="963" y="1036"/>
                  </a:cubicBezTo>
                  <a:lnTo>
                    <a:pt x="963" y="1036"/>
                  </a:lnTo>
                  <a:cubicBezTo>
                    <a:pt x="965" y="1035"/>
                    <a:pt x="968" y="1034"/>
                    <a:pt x="971" y="1034"/>
                  </a:cubicBezTo>
                  <a:cubicBezTo>
                    <a:pt x="976" y="1034"/>
                    <a:pt x="982" y="1036"/>
                    <a:pt x="990" y="1042"/>
                  </a:cubicBezTo>
                  <a:lnTo>
                    <a:pt x="972" y="1007"/>
                  </a:lnTo>
                  <a:cubicBezTo>
                    <a:pt x="981" y="980"/>
                    <a:pt x="972" y="954"/>
                    <a:pt x="955" y="954"/>
                  </a:cubicBezTo>
                  <a:cubicBezTo>
                    <a:pt x="955" y="936"/>
                    <a:pt x="902" y="936"/>
                    <a:pt x="928" y="936"/>
                  </a:cubicBezTo>
                  <a:lnTo>
                    <a:pt x="884" y="901"/>
                  </a:lnTo>
                  <a:lnTo>
                    <a:pt x="893" y="892"/>
                  </a:lnTo>
                  <a:cubicBezTo>
                    <a:pt x="866" y="848"/>
                    <a:pt x="796" y="830"/>
                    <a:pt x="813" y="751"/>
                  </a:cubicBezTo>
                  <a:cubicBezTo>
                    <a:pt x="796" y="742"/>
                    <a:pt x="778" y="733"/>
                    <a:pt x="778" y="698"/>
                  </a:cubicBezTo>
                  <a:lnTo>
                    <a:pt x="796" y="680"/>
                  </a:lnTo>
                  <a:cubicBezTo>
                    <a:pt x="779" y="672"/>
                    <a:pt x="786" y="618"/>
                    <a:pt x="765" y="618"/>
                  </a:cubicBezTo>
                  <a:cubicBezTo>
                    <a:pt x="764" y="618"/>
                    <a:pt x="762" y="618"/>
                    <a:pt x="760" y="618"/>
                  </a:cubicBezTo>
                  <a:cubicBezTo>
                    <a:pt x="787" y="592"/>
                    <a:pt x="796" y="592"/>
                    <a:pt x="787" y="583"/>
                  </a:cubicBezTo>
                  <a:cubicBezTo>
                    <a:pt x="778" y="583"/>
                    <a:pt x="760" y="583"/>
                    <a:pt x="769" y="574"/>
                  </a:cubicBezTo>
                  <a:lnTo>
                    <a:pt x="769" y="574"/>
                  </a:lnTo>
                  <a:lnTo>
                    <a:pt x="725" y="583"/>
                  </a:lnTo>
                  <a:cubicBezTo>
                    <a:pt x="725" y="574"/>
                    <a:pt x="707" y="565"/>
                    <a:pt x="681" y="557"/>
                  </a:cubicBezTo>
                  <a:lnTo>
                    <a:pt x="645" y="548"/>
                  </a:lnTo>
                  <a:cubicBezTo>
                    <a:pt x="619" y="539"/>
                    <a:pt x="628" y="530"/>
                    <a:pt x="628" y="521"/>
                  </a:cubicBezTo>
                  <a:cubicBezTo>
                    <a:pt x="637" y="521"/>
                    <a:pt x="645" y="512"/>
                    <a:pt x="645" y="504"/>
                  </a:cubicBezTo>
                  <a:cubicBezTo>
                    <a:pt x="653" y="507"/>
                    <a:pt x="657" y="511"/>
                    <a:pt x="659" y="513"/>
                  </a:cubicBezTo>
                  <a:lnTo>
                    <a:pt x="659" y="513"/>
                  </a:lnTo>
                  <a:cubicBezTo>
                    <a:pt x="658" y="513"/>
                    <a:pt x="656" y="513"/>
                    <a:pt x="654" y="512"/>
                  </a:cubicBezTo>
                  <a:lnTo>
                    <a:pt x="654" y="512"/>
                  </a:lnTo>
                  <a:cubicBezTo>
                    <a:pt x="657" y="515"/>
                    <a:pt x="659" y="516"/>
                    <a:pt x="660" y="516"/>
                  </a:cubicBezTo>
                  <a:cubicBezTo>
                    <a:pt x="660" y="516"/>
                    <a:pt x="660" y="515"/>
                    <a:pt x="659" y="513"/>
                  </a:cubicBezTo>
                  <a:lnTo>
                    <a:pt x="659" y="513"/>
                  </a:lnTo>
                  <a:cubicBezTo>
                    <a:pt x="668" y="515"/>
                    <a:pt x="674" y="516"/>
                    <a:pt x="677" y="516"/>
                  </a:cubicBezTo>
                  <a:cubicBezTo>
                    <a:pt x="688" y="516"/>
                    <a:pt x="671" y="508"/>
                    <a:pt x="645" y="495"/>
                  </a:cubicBezTo>
                  <a:cubicBezTo>
                    <a:pt x="618" y="474"/>
                    <a:pt x="591" y="454"/>
                    <a:pt x="600" y="454"/>
                  </a:cubicBezTo>
                  <a:cubicBezTo>
                    <a:pt x="603" y="454"/>
                    <a:pt x="609" y="455"/>
                    <a:pt x="619" y="459"/>
                  </a:cubicBezTo>
                  <a:cubicBezTo>
                    <a:pt x="601" y="451"/>
                    <a:pt x="601" y="442"/>
                    <a:pt x="601" y="442"/>
                  </a:cubicBezTo>
                  <a:lnTo>
                    <a:pt x="601" y="442"/>
                  </a:lnTo>
                  <a:cubicBezTo>
                    <a:pt x="601" y="442"/>
                    <a:pt x="610" y="451"/>
                    <a:pt x="619" y="451"/>
                  </a:cubicBezTo>
                  <a:lnTo>
                    <a:pt x="628" y="451"/>
                  </a:lnTo>
                  <a:cubicBezTo>
                    <a:pt x="628" y="451"/>
                    <a:pt x="628" y="451"/>
                    <a:pt x="619" y="442"/>
                  </a:cubicBezTo>
                  <a:lnTo>
                    <a:pt x="619" y="442"/>
                  </a:lnTo>
                  <a:lnTo>
                    <a:pt x="681" y="477"/>
                  </a:lnTo>
                  <a:cubicBezTo>
                    <a:pt x="683" y="478"/>
                    <a:pt x="684" y="479"/>
                    <a:pt x="685" y="479"/>
                  </a:cubicBezTo>
                  <a:cubicBezTo>
                    <a:pt x="687"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68" y="447"/>
                  </a:cubicBezTo>
                  <a:lnTo>
                    <a:pt x="668" y="447"/>
                  </a:lnTo>
                  <a:cubicBezTo>
                    <a:pt x="640" y="424"/>
                    <a:pt x="678" y="421"/>
                    <a:pt x="619" y="362"/>
                  </a:cubicBezTo>
                  <a:lnTo>
                    <a:pt x="619" y="362"/>
                  </a:lnTo>
                  <a:cubicBezTo>
                    <a:pt x="628" y="371"/>
                    <a:pt x="637" y="380"/>
                    <a:pt x="637" y="380"/>
                  </a:cubicBezTo>
                  <a:cubicBezTo>
                    <a:pt x="644" y="384"/>
                    <a:pt x="650" y="386"/>
                    <a:pt x="654" y="386"/>
                  </a:cubicBezTo>
                  <a:cubicBezTo>
                    <a:pt x="660" y="386"/>
                    <a:pt x="663" y="382"/>
                    <a:pt x="663" y="371"/>
                  </a:cubicBezTo>
                  <a:lnTo>
                    <a:pt x="698" y="415"/>
                  </a:lnTo>
                  <a:cubicBezTo>
                    <a:pt x="690" y="398"/>
                    <a:pt x="681" y="380"/>
                    <a:pt x="681" y="362"/>
                  </a:cubicBezTo>
                  <a:lnTo>
                    <a:pt x="681" y="362"/>
                  </a:lnTo>
                  <a:cubicBezTo>
                    <a:pt x="707" y="389"/>
                    <a:pt x="725" y="406"/>
                    <a:pt x="734" y="433"/>
                  </a:cubicBezTo>
                  <a:cubicBezTo>
                    <a:pt x="734" y="406"/>
                    <a:pt x="734" y="406"/>
                    <a:pt x="734" y="398"/>
                  </a:cubicBezTo>
                  <a:cubicBezTo>
                    <a:pt x="743" y="398"/>
                    <a:pt x="743" y="389"/>
                    <a:pt x="743" y="362"/>
                  </a:cubicBezTo>
                  <a:lnTo>
                    <a:pt x="760" y="389"/>
                  </a:lnTo>
                  <a:cubicBezTo>
                    <a:pt x="760" y="389"/>
                    <a:pt x="765" y="370"/>
                    <a:pt x="774" y="370"/>
                  </a:cubicBezTo>
                  <a:cubicBezTo>
                    <a:pt x="778" y="370"/>
                    <a:pt x="782" y="373"/>
                    <a:pt x="787" y="380"/>
                  </a:cubicBezTo>
                  <a:cubicBezTo>
                    <a:pt x="804" y="406"/>
                    <a:pt x="813" y="406"/>
                    <a:pt x="866" y="406"/>
                  </a:cubicBezTo>
                  <a:cubicBezTo>
                    <a:pt x="919" y="406"/>
                    <a:pt x="972" y="406"/>
                    <a:pt x="1016" y="433"/>
                  </a:cubicBezTo>
                  <a:cubicBezTo>
                    <a:pt x="1012" y="412"/>
                    <a:pt x="1012" y="405"/>
                    <a:pt x="1015" y="405"/>
                  </a:cubicBezTo>
                  <a:lnTo>
                    <a:pt x="1015" y="405"/>
                  </a:lnTo>
                  <a:cubicBezTo>
                    <a:pt x="1021" y="405"/>
                    <a:pt x="1036" y="429"/>
                    <a:pt x="1048" y="429"/>
                  </a:cubicBezTo>
                  <a:cubicBezTo>
                    <a:pt x="1054" y="429"/>
                    <a:pt x="1058" y="424"/>
                    <a:pt x="1060" y="406"/>
                  </a:cubicBezTo>
                  <a:cubicBezTo>
                    <a:pt x="1060" y="424"/>
                    <a:pt x="1078" y="442"/>
                    <a:pt x="1060" y="459"/>
                  </a:cubicBezTo>
                  <a:cubicBezTo>
                    <a:pt x="1070" y="453"/>
                    <a:pt x="1080" y="452"/>
                    <a:pt x="1088" y="452"/>
                  </a:cubicBezTo>
                  <a:cubicBezTo>
                    <a:pt x="1103" y="452"/>
                    <a:pt x="1116" y="458"/>
                    <a:pt x="1127" y="458"/>
                  </a:cubicBezTo>
                  <a:cubicBezTo>
                    <a:pt x="1138" y="458"/>
                    <a:pt x="1148" y="453"/>
                    <a:pt x="1158" y="433"/>
                  </a:cubicBezTo>
                  <a:lnTo>
                    <a:pt x="1158" y="433"/>
                  </a:lnTo>
                  <a:cubicBezTo>
                    <a:pt x="1166" y="451"/>
                    <a:pt x="1149" y="459"/>
                    <a:pt x="1158" y="477"/>
                  </a:cubicBezTo>
                  <a:cubicBezTo>
                    <a:pt x="1158" y="471"/>
                    <a:pt x="1162" y="465"/>
                    <a:pt x="1168" y="465"/>
                  </a:cubicBezTo>
                  <a:cubicBezTo>
                    <a:pt x="1170" y="465"/>
                    <a:pt x="1173" y="466"/>
                    <a:pt x="1175" y="468"/>
                  </a:cubicBezTo>
                  <a:cubicBezTo>
                    <a:pt x="1175" y="477"/>
                    <a:pt x="1166" y="486"/>
                    <a:pt x="1158" y="495"/>
                  </a:cubicBezTo>
                  <a:cubicBezTo>
                    <a:pt x="1202" y="495"/>
                    <a:pt x="1211" y="433"/>
                    <a:pt x="1211" y="371"/>
                  </a:cubicBezTo>
                  <a:cubicBezTo>
                    <a:pt x="1222" y="383"/>
                    <a:pt x="1230" y="389"/>
                    <a:pt x="1237" y="389"/>
                  </a:cubicBezTo>
                  <a:cubicBezTo>
                    <a:pt x="1246" y="389"/>
                    <a:pt x="1254" y="378"/>
                    <a:pt x="1264" y="354"/>
                  </a:cubicBezTo>
                  <a:lnTo>
                    <a:pt x="1264" y="354"/>
                  </a:lnTo>
                  <a:cubicBezTo>
                    <a:pt x="1272" y="371"/>
                    <a:pt x="1281" y="398"/>
                    <a:pt x="1255" y="398"/>
                  </a:cubicBezTo>
                  <a:cubicBezTo>
                    <a:pt x="1264" y="402"/>
                    <a:pt x="1291" y="412"/>
                    <a:pt x="1314" y="412"/>
                  </a:cubicBezTo>
                  <a:cubicBezTo>
                    <a:pt x="1335" y="412"/>
                    <a:pt x="1352" y="405"/>
                    <a:pt x="1352" y="380"/>
                  </a:cubicBezTo>
                  <a:cubicBezTo>
                    <a:pt x="1356"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5"/>
                    <a:pt x="1461" y="345"/>
                  </a:cubicBezTo>
                  <a:cubicBezTo>
                    <a:pt x="1471" y="345"/>
                    <a:pt x="1482" y="355"/>
                    <a:pt x="1495" y="355"/>
                  </a:cubicBezTo>
                  <a:cubicBezTo>
                    <a:pt x="1497" y="355"/>
                    <a:pt x="1499" y="354"/>
                    <a:pt x="1502" y="354"/>
                  </a:cubicBezTo>
                  <a:lnTo>
                    <a:pt x="1502" y="362"/>
                  </a:lnTo>
                  <a:cubicBezTo>
                    <a:pt x="1520" y="375"/>
                    <a:pt x="1530" y="379"/>
                    <a:pt x="1536" y="379"/>
                  </a:cubicBezTo>
                  <a:cubicBezTo>
                    <a:pt x="1545" y="379"/>
                    <a:pt x="1547" y="372"/>
                    <a:pt x="1556" y="372"/>
                  </a:cubicBezTo>
                  <a:cubicBezTo>
                    <a:pt x="1562" y="372"/>
                    <a:pt x="1572" y="376"/>
                    <a:pt x="1590" y="389"/>
                  </a:cubicBezTo>
                  <a:lnTo>
                    <a:pt x="1581" y="354"/>
                  </a:lnTo>
                  <a:cubicBezTo>
                    <a:pt x="1584" y="334"/>
                    <a:pt x="1589" y="326"/>
                    <a:pt x="1595" y="326"/>
                  </a:cubicBezTo>
                  <a:cubicBezTo>
                    <a:pt x="1613" y="326"/>
                    <a:pt x="1643" y="375"/>
                    <a:pt x="1667" y="375"/>
                  </a:cubicBezTo>
                  <a:cubicBezTo>
                    <a:pt x="1671" y="375"/>
                    <a:pt x="1675" y="374"/>
                    <a:pt x="1679" y="371"/>
                  </a:cubicBezTo>
                  <a:lnTo>
                    <a:pt x="1661" y="345"/>
                  </a:lnTo>
                  <a:cubicBezTo>
                    <a:pt x="1663" y="342"/>
                    <a:pt x="1666" y="341"/>
                    <a:pt x="1668" y="341"/>
                  </a:cubicBezTo>
                  <a:cubicBezTo>
                    <a:pt x="1694" y="341"/>
                    <a:pt x="1724" y="451"/>
                    <a:pt x="1740" y="459"/>
                  </a:cubicBezTo>
                  <a:cubicBezTo>
                    <a:pt x="1749" y="468"/>
                    <a:pt x="1732" y="477"/>
                    <a:pt x="1732" y="477"/>
                  </a:cubicBezTo>
                  <a:cubicBezTo>
                    <a:pt x="1742" y="486"/>
                    <a:pt x="1748" y="489"/>
                    <a:pt x="1752" y="489"/>
                  </a:cubicBezTo>
                  <a:cubicBezTo>
                    <a:pt x="1767" y="489"/>
                    <a:pt x="1740" y="431"/>
                    <a:pt x="1776" y="424"/>
                  </a:cubicBezTo>
                  <a:lnTo>
                    <a:pt x="1776" y="424"/>
                  </a:lnTo>
                  <a:cubicBezTo>
                    <a:pt x="1785" y="442"/>
                    <a:pt x="1767" y="486"/>
                    <a:pt x="1793" y="486"/>
                  </a:cubicBezTo>
                  <a:cubicBezTo>
                    <a:pt x="1794" y="489"/>
                    <a:pt x="1796" y="490"/>
                    <a:pt x="1798" y="490"/>
                  </a:cubicBezTo>
                  <a:cubicBezTo>
                    <a:pt x="1812" y="490"/>
                    <a:pt x="1846" y="444"/>
                    <a:pt x="1875" y="444"/>
                  </a:cubicBezTo>
                  <a:cubicBezTo>
                    <a:pt x="1884" y="444"/>
                    <a:pt x="1892" y="449"/>
                    <a:pt x="1899" y="459"/>
                  </a:cubicBezTo>
                  <a:cubicBezTo>
                    <a:pt x="1899" y="433"/>
                    <a:pt x="1890" y="415"/>
                    <a:pt x="1908" y="406"/>
                  </a:cubicBezTo>
                  <a:cubicBezTo>
                    <a:pt x="1910" y="406"/>
                    <a:pt x="1911" y="406"/>
                    <a:pt x="1913" y="406"/>
                  </a:cubicBezTo>
                  <a:cubicBezTo>
                    <a:pt x="1931" y="406"/>
                    <a:pt x="1957" y="439"/>
                    <a:pt x="1979" y="439"/>
                  </a:cubicBezTo>
                  <a:cubicBezTo>
                    <a:pt x="1989" y="439"/>
                    <a:pt x="1998" y="433"/>
                    <a:pt x="2005" y="415"/>
                  </a:cubicBezTo>
                  <a:cubicBezTo>
                    <a:pt x="2005" y="424"/>
                    <a:pt x="2014" y="424"/>
                    <a:pt x="2014" y="433"/>
                  </a:cubicBezTo>
                  <a:cubicBezTo>
                    <a:pt x="2032" y="415"/>
                    <a:pt x="2085" y="406"/>
                    <a:pt x="2094" y="371"/>
                  </a:cubicBezTo>
                  <a:cubicBezTo>
                    <a:pt x="2098" y="404"/>
                    <a:pt x="2103" y="414"/>
                    <a:pt x="2110" y="414"/>
                  </a:cubicBezTo>
                  <a:cubicBezTo>
                    <a:pt x="2117" y="414"/>
                    <a:pt x="2125" y="406"/>
                    <a:pt x="2138" y="398"/>
                  </a:cubicBezTo>
                  <a:cubicBezTo>
                    <a:pt x="2146" y="394"/>
                    <a:pt x="2158" y="388"/>
                    <a:pt x="2165" y="388"/>
                  </a:cubicBezTo>
                  <a:cubicBezTo>
                    <a:pt x="2173" y="388"/>
                    <a:pt x="2174" y="396"/>
                    <a:pt x="2155" y="424"/>
                  </a:cubicBezTo>
                  <a:lnTo>
                    <a:pt x="2200" y="415"/>
                  </a:lnTo>
                  <a:lnTo>
                    <a:pt x="2191" y="433"/>
                  </a:lnTo>
                  <a:cubicBezTo>
                    <a:pt x="2200" y="433"/>
                    <a:pt x="2235" y="406"/>
                    <a:pt x="2270" y="380"/>
                  </a:cubicBezTo>
                  <a:lnTo>
                    <a:pt x="2270" y="380"/>
                  </a:lnTo>
                  <a:cubicBezTo>
                    <a:pt x="2270" y="389"/>
                    <a:pt x="2252" y="398"/>
                    <a:pt x="2244" y="406"/>
                  </a:cubicBezTo>
                  <a:cubicBezTo>
                    <a:pt x="2250" y="416"/>
                    <a:pt x="2253" y="421"/>
                    <a:pt x="2259" y="421"/>
                  </a:cubicBezTo>
                  <a:cubicBezTo>
                    <a:pt x="2271" y="421"/>
                    <a:pt x="2294" y="405"/>
                    <a:pt x="2367" y="371"/>
                  </a:cubicBezTo>
                  <a:lnTo>
                    <a:pt x="2367" y="371"/>
                  </a:lnTo>
                  <a:lnTo>
                    <a:pt x="2314" y="406"/>
                  </a:lnTo>
                  <a:cubicBezTo>
                    <a:pt x="2321" y="403"/>
                    <a:pt x="2325" y="402"/>
                    <a:pt x="2328" y="402"/>
                  </a:cubicBezTo>
                  <a:cubicBezTo>
                    <a:pt x="2338" y="402"/>
                    <a:pt x="2318" y="426"/>
                    <a:pt x="2332" y="433"/>
                  </a:cubicBezTo>
                  <a:cubicBezTo>
                    <a:pt x="2323" y="442"/>
                    <a:pt x="2323" y="442"/>
                    <a:pt x="2341" y="442"/>
                  </a:cubicBezTo>
                  <a:cubicBezTo>
                    <a:pt x="2332" y="442"/>
                    <a:pt x="2323" y="451"/>
                    <a:pt x="2314" y="451"/>
                  </a:cubicBezTo>
                  <a:cubicBezTo>
                    <a:pt x="2341" y="451"/>
                    <a:pt x="2288" y="486"/>
                    <a:pt x="2261" y="504"/>
                  </a:cubicBezTo>
                  <a:cubicBezTo>
                    <a:pt x="2245" y="515"/>
                    <a:pt x="2235" y="522"/>
                    <a:pt x="2251" y="522"/>
                  </a:cubicBezTo>
                  <a:cubicBezTo>
                    <a:pt x="2261" y="522"/>
                    <a:pt x="2281" y="519"/>
                    <a:pt x="2314" y="512"/>
                  </a:cubicBezTo>
                  <a:cubicBezTo>
                    <a:pt x="2323" y="521"/>
                    <a:pt x="2332" y="530"/>
                    <a:pt x="2341" y="530"/>
                  </a:cubicBezTo>
                  <a:cubicBezTo>
                    <a:pt x="2358" y="512"/>
                    <a:pt x="2376" y="512"/>
                    <a:pt x="2394" y="512"/>
                  </a:cubicBezTo>
                  <a:cubicBezTo>
                    <a:pt x="2403" y="512"/>
                    <a:pt x="2411" y="515"/>
                    <a:pt x="2420" y="515"/>
                  </a:cubicBezTo>
                  <a:cubicBezTo>
                    <a:pt x="2429" y="515"/>
                    <a:pt x="2438" y="512"/>
                    <a:pt x="2447" y="504"/>
                  </a:cubicBezTo>
                  <a:lnTo>
                    <a:pt x="2447" y="504"/>
                  </a:lnTo>
                  <a:cubicBezTo>
                    <a:pt x="2447" y="518"/>
                    <a:pt x="2401" y="544"/>
                    <a:pt x="2383" y="544"/>
                  </a:cubicBezTo>
                  <a:cubicBezTo>
                    <a:pt x="2379" y="544"/>
                    <a:pt x="2376" y="542"/>
                    <a:pt x="2376" y="539"/>
                  </a:cubicBezTo>
                  <a:lnTo>
                    <a:pt x="2385" y="530"/>
                  </a:lnTo>
                  <a:lnTo>
                    <a:pt x="2385" y="530"/>
                  </a:lnTo>
                  <a:cubicBezTo>
                    <a:pt x="2313" y="538"/>
                    <a:pt x="2328" y="575"/>
                    <a:pt x="2292" y="575"/>
                  </a:cubicBezTo>
                  <a:cubicBezTo>
                    <a:pt x="2288" y="575"/>
                    <a:pt x="2284" y="575"/>
                    <a:pt x="2279" y="574"/>
                  </a:cubicBezTo>
                  <a:cubicBezTo>
                    <a:pt x="2270" y="592"/>
                    <a:pt x="2261" y="610"/>
                    <a:pt x="2252" y="618"/>
                  </a:cubicBezTo>
                  <a:cubicBezTo>
                    <a:pt x="2244" y="627"/>
                    <a:pt x="2235" y="627"/>
                    <a:pt x="2235" y="636"/>
                  </a:cubicBezTo>
                  <a:cubicBezTo>
                    <a:pt x="2226" y="636"/>
                    <a:pt x="2226" y="645"/>
                    <a:pt x="2226" y="645"/>
                  </a:cubicBezTo>
                  <a:lnTo>
                    <a:pt x="2208" y="663"/>
                  </a:lnTo>
                  <a:cubicBezTo>
                    <a:pt x="2173" y="707"/>
                    <a:pt x="2138" y="751"/>
                    <a:pt x="2111" y="795"/>
                  </a:cubicBezTo>
                  <a:lnTo>
                    <a:pt x="2164" y="813"/>
                  </a:lnTo>
                  <a:lnTo>
                    <a:pt x="2138" y="839"/>
                  </a:lnTo>
                  <a:cubicBezTo>
                    <a:pt x="2129" y="839"/>
                    <a:pt x="2102" y="830"/>
                    <a:pt x="2111" y="813"/>
                  </a:cubicBezTo>
                  <a:cubicBezTo>
                    <a:pt x="2109" y="812"/>
                    <a:pt x="2106" y="812"/>
                    <a:pt x="2104" y="812"/>
                  </a:cubicBezTo>
                  <a:cubicBezTo>
                    <a:pt x="2081" y="812"/>
                    <a:pt x="2112" y="857"/>
                    <a:pt x="2120" y="866"/>
                  </a:cubicBezTo>
                  <a:cubicBezTo>
                    <a:pt x="2113" y="872"/>
                    <a:pt x="2106" y="874"/>
                    <a:pt x="2101" y="874"/>
                  </a:cubicBezTo>
                  <a:cubicBezTo>
                    <a:pt x="2078" y="874"/>
                    <a:pt x="2075" y="828"/>
                    <a:pt x="2069" y="828"/>
                  </a:cubicBezTo>
                  <a:cubicBezTo>
                    <a:pt x="2069" y="828"/>
                    <a:pt x="2068" y="829"/>
                    <a:pt x="2067" y="830"/>
                  </a:cubicBezTo>
                  <a:lnTo>
                    <a:pt x="2058" y="848"/>
                  </a:lnTo>
                  <a:lnTo>
                    <a:pt x="2067" y="848"/>
                  </a:lnTo>
                  <a:cubicBezTo>
                    <a:pt x="2076" y="874"/>
                    <a:pt x="2102" y="892"/>
                    <a:pt x="2085" y="919"/>
                  </a:cubicBezTo>
                  <a:cubicBezTo>
                    <a:pt x="2079" y="920"/>
                    <a:pt x="2075" y="921"/>
                    <a:pt x="2071" y="921"/>
                  </a:cubicBezTo>
                  <a:cubicBezTo>
                    <a:pt x="2055" y="921"/>
                    <a:pt x="2048" y="910"/>
                    <a:pt x="2041" y="910"/>
                  </a:cubicBezTo>
                  <a:cubicBezTo>
                    <a:pt x="2041" y="910"/>
                    <a:pt x="2032" y="910"/>
                    <a:pt x="2032" y="919"/>
                  </a:cubicBezTo>
                  <a:lnTo>
                    <a:pt x="2005" y="963"/>
                  </a:lnTo>
                  <a:lnTo>
                    <a:pt x="2049" y="963"/>
                  </a:lnTo>
                  <a:cubicBezTo>
                    <a:pt x="2057" y="995"/>
                    <a:pt x="2036" y="1005"/>
                    <a:pt x="2073" y="1007"/>
                  </a:cubicBezTo>
                  <a:lnTo>
                    <a:pt x="2073" y="1007"/>
                  </a:lnTo>
                  <a:cubicBezTo>
                    <a:pt x="1994" y="1012"/>
                    <a:pt x="1969" y="1148"/>
                    <a:pt x="1943" y="1148"/>
                  </a:cubicBezTo>
                  <a:cubicBezTo>
                    <a:pt x="1952" y="1192"/>
                    <a:pt x="1935" y="1219"/>
                    <a:pt x="1917" y="1245"/>
                  </a:cubicBezTo>
                  <a:cubicBezTo>
                    <a:pt x="1926" y="1245"/>
                    <a:pt x="1970" y="1263"/>
                    <a:pt x="1952" y="1289"/>
                  </a:cubicBezTo>
                  <a:cubicBezTo>
                    <a:pt x="1931" y="1273"/>
                    <a:pt x="1917" y="1267"/>
                    <a:pt x="1906" y="1267"/>
                  </a:cubicBezTo>
                  <a:cubicBezTo>
                    <a:pt x="1879" y="1267"/>
                    <a:pt x="1871" y="1301"/>
                    <a:pt x="1831" y="1301"/>
                  </a:cubicBezTo>
                  <a:cubicBezTo>
                    <a:pt x="1828" y="1301"/>
                    <a:pt x="1826" y="1301"/>
                    <a:pt x="1823" y="1300"/>
                  </a:cubicBezTo>
                  <a:lnTo>
                    <a:pt x="1823" y="1300"/>
                  </a:lnTo>
                  <a:cubicBezTo>
                    <a:pt x="1851" y="1312"/>
                    <a:pt x="1791" y="1379"/>
                    <a:pt x="1855" y="1387"/>
                  </a:cubicBezTo>
                  <a:cubicBezTo>
                    <a:pt x="1852" y="1390"/>
                    <a:pt x="1848" y="1392"/>
                    <a:pt x="1844" y="1392"/>
                  </a:cubicBezTo>
                  <a:cubicBezTo>
                    <a:pt x="1830" y="1392"/>
                    <a:pt x="1815" y="1369"/>
                    <a:pt x="1793" y="1369"/>
                  </a:cubicBezTo>
                  <a:cubicBezTo>
                    <a:pt x="1793" y="1440"/>
                    <a:pt x="1705" y="1475"/>
                    <a:pt x="1679" y="1546"/>
                  </a:cubicBezTo>
                  <a:cubicBezTo>
                    <a:pt x="1687" y="1554"/>
                    <a:pt x="1714" y="1554"/>
                    <a:pt x="1723" y="1572"/>
                  </a:cubicBezTo>
                  <a:lnTo>
                    <a:pt x="1643" y="1572"/>
                  </a:lnTo>
                  <a:cubicBezTo>
                    <a:pt x="1643" y="1590"/>
                    <a:pt x="1705" y="1625"/>
                    <a:pt x="1652" y="1625"/>
                  </a:cubicBezTo>
                  <a:cubicBezTo>
                    <a:pt x="1661" y="1625"/>
                    <a:pt x="1679" y="1634"/>
                    <a:pt x="1679" y="1643"/>
                  </a:cubicBezTo>
                  <a:cubicBezTo>
                    <a:pt x="1546" y="1740"/>
                    <a:pt x="1573" y="1925"/>
                    <a:pt x="1396" y="1996"/>
                  </a:cubicBezTo>
                  <a:cubicBezTo>
                    <a:pt x="1422" y="1996"/>
                    <a:pt x="1422" y="2005"/>
                    <a:pt x="1414" y="2022"/>
                  </a:cubicBezTo>
                  <a:cubicBezTo>
                    <a:pt x="1415" y="2021"/>
                    <a:pt x="1416" y="2021"/>
                    <a:pt x="1418" y="2021"/>
                  </a:cubicBezTo>
                  <a:cubicBezTo>
                    <a:pt x="1428" y="2021"/>
                    <a:pt x="1443" y="2040"/>
                    <a:pt x="1458" y="2040"/>
                  </a:cubicBezTo>
                  <a:lnTo>
                    <a:pt x="1387" y="2075"/>
                  </a:lnTo>
                  <a:cubicBezTo>
                    <a:pt x="1422" y="2111"/>
                    <a:pt x="1352" y="2137"/>
                    <a:pt x="1396" y="2164"/>
                  </a:cubicBezTo>
                  <a:lnTo>
                    <a:pt x="1396" y="2146"/>
                  </a:lnTo>
                  <a:cubicBezTo>
                    <a:pt x="1431" y="2190"/>
                    <a:pt x="1520" y="2172"/>
                    <a:pt x="1581" y="2208"/>
                  </a:cubicBezTo>
                  <a:cubicBezTo>
                    <a:pt x="1537" y="2155"/>
                    <a:pt x="1696" y="2190"/>
                    <a:pt x="1643" y="2102"/>
                  </a:cubicBezTo>
                  <a:cubicBezTo>
                    <a:pt x="1661" y="2102"/>
                    <a:pt x="1661" y="2119"/>
                    <a:pt x="1679" y="2128"/>
                  </a:cubicBezTo>
                  <a:cubicBezTo>
                    <a:pt x="1661" y="2102"/>
                    <a:pt x="1661" y="2084"/>
                    <a:pt x="1687" y="2066"/>
                  </a:cubicBezTo>
                  <a:lnTo>
                    <a:pt x="1687" y="2075"/>
                  </a:lnTo>
                  <a:cubicBezTo>
                    <a:pt x="1723" y="2005"/>
                    <a:pt x="1767" y="1987"/>
                    <a:pt x="1829" y="1925"/>
                  </a:cubicBezTo>
                  <a:lnTo>
                    <a:pt x="1793" y="1916"/>
                  </a:lnTo>
                  <a:cubicBezTo>
                    <a:pt x="1802" y="1899"/>
                    <a:pt x="1820" y="1899"/>
                    <a:pt x="1829" y="1899"/>
                  </a:cubicBezTo>
                  <a:cubicBezTo>
                    <a:pt x="1821" y="1889"/>
                    <a:pt x="1816" y="1886"/>
                    <a:pt x="1811" y="1886"/>
                  </a:cubicBezTo>
                  <a:cubicBezTo>
                    <a:pt x="1799" y="1886"/>
                    <a:pt x="1795" y="1911"/>
                    <a:pt x="1780" y="1911"/>
                  </a:cubicBezTo>
                  <a:cubicBezTo>
                    <a:pt x="1774" y="1911"/>
                    <a:pt x="1767" y="1908"/>
                    <a:pt x="1758" y="1899"/>
                  </a:cubicBezTo>
                  <a:lnTo>
                    <a:pt x="1758" y="1899"/>
                  </a:lnTo>
                  <a:cubicBezTo>
                    <a:pt x="1761" y="1899"/>
                    <a:pt x="1763" y="1899"/>
                    <a:pt x="1766" y="1899"/>
                  </a:cubicBezTo>
                  <a:cubicBezTo>
                    <a:pt x="1830" y="1899"/>
                    <a:pt x="1832" y="1807"/>
                    <a:pt x="1887" y="1807"/>
                  </a:cubicBezTo>
                  <a:cubicBezTo>
                    <a:pt x="1894" y="1807"/>
                    <a:pt x="1900" y="1808"/>
                    <a:pt x="1908" y="1810"/>
                  </a:cubicBezTo>
                  <a:cubicBezTo>
                    <a:pt x="1917" y="1784"/>
                    <a:pt x="1864" y="1793"/>
                    <a:pt x="1882" y="1775"/>
                  </a:cubicBezTo>
                  <a:lnTo>
                    <a:pt x="1908" y="1775"/>
                  </a:lnTo>
                  <a:lnTo>
                    <a:pt x="1882" y="1757"/>
                  </a:lnTo>
                  <a:cubicBezTo>
                    <a:pt x="1889" y="1750"/>
                    <a:pt x="1898" y="1747"/>
                    <a:pt x="1907" y="1747"/>
                  </a:cubicBezTo>
                  <a:cubicBezTo>
                    <a:pt x="1920" y="1747"/>
                    <a:pt x="1933" y="1752"/>
                    <a:pt x="1943" y="1757"/>
                  </a:cubicBezTo>
                  <a:cubicBezTo>
                    <a:pt x="1935" y="1757"/>
                    <a:pt x="1943" y="1766"/>
                    <a:pt x="1935" y="1775"/>
                  </a:cubicBezTo>
                  <a:cubicBezTo>
                    <a:pt x="1968" y="1767"/>
                    <a:pt x="1962" y="1718"/>
                    <a:pt x="1976" y="1706"/>
                  </a:cubicBezTo>
                  <a:lnTo>
                    <a:pt x="1976" y="1706"/>
                  </a:lnTo>
                  <a:lnTo>
                    <a:pt x="1952" y="1722"/>
                  </a:lnTo>
                  <a:cubicBezTo>
                    <a:pt x="1970" y="1643"/>
                    <a:pt x="2049" y="1581"/>
                    <a:pt x="2041" y="1493"/>
                  </a:cubicBezTo>
                  <a:lnTo>
                    <a:pt x="2023" y="1484"/>
                  </a:lnTo>
                  <a:cubicBezTo>
                    <a:pt x="2032" y="1422"/>
                    <a:pt x="2067" y="1457"/>
                    <a:pt x="2085" y="1395"/>
                  </a:cubicBezTo>
                  <a:cubicBezTo>
                    <a:pt x="2076" y="1378"/>
                    <a:pt x="2085" y="1360"/>
                    <a:pt x="2094" y="1342"/>
                  </a:cubicBezTo>
                  <a:cubicBezTo>
                    <a:pt x="2098" y="1356"/>
                    <a:pt x="2109" y="1356"/>
                    <a:pt x="2120" y="1356"/>
                  </a:cubicBezTo>
                  <a:cubicBezTo>
                    <a:pt x="2131" y="1356"/>
                    <a:pt x="2142" y="1356"/>
                    <a:pt x="2147" y="1369"/>
                  </a:cubicBezTo>
                  <a:cubicBezTo>
                    <a:pt x="2147" y="1298"/>
                    <a:pt x="2138" y="1325"/>
                    <a:pt x="2111" y="1263"/>
                  </a:cubicBezTo>
                  <a:lnTo>
                    <a:pt x="2138" y="1263"/>
                  </a:lnTo>
                  <a:cubicBezTo>
                    <a:pt x="2120" y="1245"/>
                    <a:pt x="2111" y="1236"/>
                    <a:pt x="2120" y="1201"/>
                  </a:cubicBezTo>
                  <a:lnTo>
                    <a:pt x="2120" y="1201"/>
                  </a:lnTo>
                  <a:cubicBezTo>
                    <a:pt x="2129" y="1236"/>
                    <a:pt x="2164" y="1210"/>
                    <a:pt x="2182" y="1245"/>
                  </a:cubicBezTo>
                  <a:cubicBezTo>
                    <a:pt x="2254" y="1221"/>
                    <a:pt x="2188" y="1146"/>
                    <a:pt x="2248" y="1146"/>
                  </a:cubicBezTo>
                  <a:cubicBezTo>
                    <a:pt x="2254" y="1146"/>
                    <a:pt x="2261" y="1147"/>
                    <a:pt x="2270" y="1148"/>
                  </a:cubicBezTo>
                  <a:cubicBezTo>
                    <a:pt x="2256" y="1132"/>
                    <a:pt x="2244" y="1126"/>
                    <a:pt x="2235" y="1126"/>
                  </a:cubicBezTo>
                  <a:cubicBezTo>
                    <a:pt x="2212" y="1126"/>
                    <a:pt x="2202" y="1159"/>
                    <a:pt x="2200" y="1159"/>
                  </a:cubicBezTo>
                  <a:cubicBezTo>
                    <a:pt x="2200" y="1159"/>
                    <a:pt x="2200" y="1159"/>
                    <a:pt x="2200" y="1157"/>
                  </a:cubicBezTo>
                  <a:cubicBezTo>
                    <a:pt x="2164" y="1157"/>
                    <a:pt x="2164" y="1104"/>
                    <a:pt x="2173" y="1095"/>
                  </a:cubicBezTo>
                  <a:cubicBezTo>
                    <a:pt x="2177" y="1091"/>
                    <a:pt x="2186" y="1090"/>
                    <a:pt x="2197" y="1090"/>
                  </a:cubicBezTo>
                  <a:cubicBezTo>
                    <a:pt x="2209" y="1090"/>
                    <a:pt x="2222" y="1091"/>
                    <a:pt x="2236" y="1091"/>
                  </a:cubicBezTo>
                  <a:cubicBezTo>
                    <a:pt x="2264" y="1091"/>
                    <a:pt x="2292" y="1086"/>
                    <a:pt x="2305" y="1060"/>
                  </a:cubicBezTo>
                  <a:cubicBezTo>
                    <a:pt x="2305" y="1069"/>
                    <a:pt x="2305" y="1069"/>
                    <a:pt x="2305" y="1078"/>
                  </a:cubicBezTo>
                  <a:cubicBezTo>
                    <a:pt x="2332" y="1069"/>
                    <a:pt x="2297" y="1025"/>
                    <a:pt x="2341" y="1025"/>
                  </a:cubicBezTo>
                  <a:cubicBezTo>
                    <a:pt x="2305" y="989"/>
                    <a:pt x="2358" y="998"/>
                    <a:pt x="2305" y="963"/>
                  </a:cubicBezTo>
                  <a:lnTo>
                    <a:pt x="2297" y="1016"/>
                  </a:lnTo>
                  <a:cubicBezTo>
                    <a:pt x="2297" y="980"/>
                    <a:pt x="2252" y="927"/>
                    <a:pt x="2305" y="901"/>
                  </a:cubicBezTo>
                  <a:cubicBezTo>
                    <a:pt x="2314" y="910"/>
                    <a:pt x="2314" y="927"/>
                    <a:pt x="2323" y="945"/>
                  </a:cubicBezTo>
                  <a:cubicBezTo>
                    <a:pt x="2341" y="936"/>
                    <a:pt x="2323" y="919"/>
                    <a:pt x="2350" y="910"/>
                  </a:cubicBezTo>
                  <a:lnTo>
                    <a:pt x="2350" y="910"/>
                  </a:lnTo>
                  <a:cubicBezTo>
                    <a:pt x="2394" y="945"/>
                    <a:pt x="2323" y="972"/>
                    <a:pt x="2350" y="1016"/>
                  </a:cubicBezTo>
                  <a:cubicBezTo>
                    <a:pt x="2370" y="1016"/>
                    <a:pt x="2354" y="975"/>
                    <a:pt x="2369" y="975"/>
                  </a:cubicBezTo>
                  <a:cubicBezTo>
                    <a:pt x="2374" y="975"/>
                    <a:pt x="2381" y="979"/>
                    <a:pt x="2394" y="989"/>
                  </a:cubicBezTo>
                  <a:cubicBezTo>
                    <a:pt x="2332" y="936"/>
                    <a:pt x="2429" y="954"/>
                    <a:pt x="2394" y="892"/>
                  </a:cubicBezTo>
                  <a:lnTo>
                    <a:pt x="2394" y="892"/>
                  </a:lnTo>
                  <a:lnTo>
                    <a:pt x="2420" y="910"/>
                  </a:lnTo>
                  <a:cubicBezTo>
                    <a:pt x="2420" y="901"/>
                    <a:pt x="2411" y="883"/>
                    <a:pt x="2411" y="874"/>
                  </a:cubicBezTo>
                  <a:lnTo>
                    <a:pt x="2411" y="874"/>
                  </a:lnTo>
                  <a:lnTo>
                    <a:pt x="2447" y="910"/>
                  </a:lnTo>
                  <a:cubicBezTo>
                    <a:pt x="2429" y="866"/>
                    <a:pt x="2500" y="883"/>
                    <a:pt x="2500" y="848"/>
                  </a:cubicBezTo>
                  <a:lnTo>
                    <a:pt x="2500" y="848"/>
                  </a:lnTo>
                  <a:cubicBezTo>
                    <a:pt x="2492" y="864"/>
                    <a:pt x="2484" y="870"/>
                    <a:pt x="2477" y="870"/>
                  </a:cubicBezTo>
                  <a:cubicBezTo>
                    <a:pt x="2462" y="870"/>
                    <a:pt x="2448" y="847"/>
                    <a:pt x="2427" y="847"/>
                  </a:cubicBezTo>
                  <a:cubicBezTo>
                    <a:pt x="2425" y="847"/>
                    <a:pt x="2423" y="847"/>
                    <a:pt x="2420" y="848"/>
                  </a:cubicBezTo>
                  <a:cubicBezTo>
                    <a:pt x="2420" y="817"/>
                    <a:pt x="2433" y="808"/>
                    <a:pt x="2449" y="808"/>
                  </a:cubicBezTo>
                  <a:cubicBezTo>
                    <a:pt x="2457" y="808"/>
                    <a:pt x="2465" y="810"/>
                    <a:pt x="2473" y="813"/>
                  </a:cubicBezTo>
                  <a:cubicBezTo>
                    <a:pt x="2491" y="813"/>
                    <a:pt x="2500" y="813"/>
                    <a:pt x="2517" y="804"/>
                  </a:cubicBezTo>
                  <a:cubicBezTo>
                    <a:pt x="2533" y="796"/>
                    <a:pt x="2548" y="782"/>
                    <a:pt x="2558" y="761"/>
                  </a:cubicBezTo>
                  <a:lnTo>
                    <a:pt x="2558" y="761"/>
                  </a:lnTo>
                  <a:cubicBezTo>
                    <a:pt x="2550" y="772"/>
                    <a:pt x="2533" y="784"/>
                    <a:pt x="2521" y="784"/>
                  </a:cubicBezTo>
                  <a:cubicBezTo>
                    <a:pt x="2514" y="784"/>
                    <a:pt x="2509" y="779"/>
                    <a:pt x="2509" y="769"/>
                  </a:cubicBezTo>
                  <a:cubicBezTo>
                    <a:pt x="2526" y="751"/>
                    <a:pt x="2553" y="724"/>
                    <a:pt x="2579" y="716"/>
                  </a:cubicBezTo>
                  <a:cubicBezTo>
                    <a:pt x="2595" y="687"/>
                    <a:pt x="2595" y="679"/>
                    <a:pt x="2588" y="679"/>
                  </a:cubicBezTo>
                  <a:cubicBezTo>
                    <a:pt x="2579" y="679"/>
                    <a:pt x="2560" y="690"/>
                    <a:pt x="2548" y="690"/>
                  </a:cubicBezTo>
                  <a:cubicBezTo>
                    <a:pt x="2542" y="690"/>
                    <a:pt x="2537" y="687"/>
                    <a:pt x="2535" y="680"/>
                  </a:cubicBezTo>
                  <a:cubicBezTo>
                    <a:pt x="2597" y="663"/>
                    <a:pt x="2544" y="636"/>
                    <a:pt x="2544" y="610"/>
                  </a:cubicBezTo>
                  <a:lnTo>
                    <a:pt x="2544" y="610"/>
                  </a:lnTo>
                  <a:lnTo>
                    <a:pt x="2579" y="618"/>
                  </a:lnTo>
                  <a:cubicBezTo>
                    <a:pt x="2659" y="530"/>
                    <a:pt x="2509" y="592"/>
                    <a:pt x="2579" y="521"/>
                  </a:cubicBezTo>
                  <a:lnTo>
                    <a:pt x="2579" y="521"/>
                  </a:lnTo>
                  <a:cubicBezTo>
                    <a:pt x="2597" y="530"/>
                    <a:pt x="2606" y="539"/>
                    <a:pt x="2623" y="548"/>
                  </a:cubicBezTo>
                  <a:lnTo>
                    <a:pt x="2623" y="512"/>
                  </a:lnTo>
                  <a:lnTo>
                    <a:pt x="2676" y="512"/>
                  </a:lnTo>
                  <a:cubicBezTo>
                    <a:pt x="2659" y="477"/>
                    <a:pt x="2676" y="459"/>
                    <a:pt x="2720" y="415"/>
                  </a:cubicBezTo>
                  <a:lnTo>
                    <a:pt x="2720" y="415"/>
                  </a:lnTo>
                  <a:cubicBezTo>
                    <a:pt x="2702" y="423"/>
                    <a:pt x="2684" y="427"/>
                    <a:pt x="2670" y="427"/>
                  </a:cubicBezTo>
                  <a:cubicBezTo>
                    <a:pt x="2650" y="427"/>
                    <a:pt x="2639" y="418"/>
                    <a:pt x="2650" y="398"/>
                  </a:cubicBezTo>
                  <a:cubicBezTo>
                    <a:pt x="2694" y="371"/>
                    <a:pt x="2694" y="398"/>
                    <a:pt x="2712" y="354"/>
                  </a:cubicBezTo>
                  <a:cubicBezTo>
                    <a:pt x="2738" y="354"/>
                    <a:pt x="2773" y="354"/>
                    <a:pt x="2712" y="389"/>
                  </a:cubicBezTo>
                  <a:lnTo>
                    <a:pt x="2747" y="389"/>
                  </a:lnTo>
                  <a:cubicBezTo>
                    <a:pt x="2800" y="354"/>
                    <a:pt x="2800" y="318"/>
                    <a:pt x="2809" y="292"/>
                  </a:cubicBezTo>
                  <a:lnTo>
                    <a:pt x="2809" y="292"/>
                  </a:lnTo>
                  <a:cubicBezTo>
                    <a:pt x="2800" y="301"/>
                    <a:pt x="2800" y="309"/>
                    <a:pt x="2782" y="318"/>
                  </a:cubicBezTo>
                  <a:cubicBezTo>
                    <a:pt x="2773" y="301"/>
                    <a:pt x="2765" y="292"/>
                    <a:pt x="2756" y="274"/>
                  </a:cubicBezTo>
                  <a:cubicBezTo>
                    <a:pt x="2782" y="256"/>
                    <a:pt x="2791" y="256"/>
                    <a:pt x="2809" y="256"/>
                  </a:cubicBezTo>
                  <a:cubicBezTo>
                    <a:pt x="2809" y="248"/>
                    <a:pt x="2791" y="248"/>
                    <a:pt x="2800" y="230"/>
                  </a:cubicBezTo>
                  <a:cubicBezTo>
                    <a:pt x="2825" y="218"/>
                    <a:pt x="2858" y="201"/>
                    <a:pt x="2876" y="201"/>
                  </a:cubicBezTo>
                  <a:cubicBezTo>
                    <a:pt x="2883" y="201"/>
                    <a:pt x="2888" y="204"/>
                    <a:pt x="2888" y="212"/>
                  </a:cubicBezTo>
                  <a:cubicBezTo>
                    <a:pt x="2888" y="195"/>
                    <a:pt x="2888" y="177"/>
                    <a:pt x="2879" y="159"/>
                  </a:cubicBezTo>
                  <a:cubicBezTo>
                    <a:pt x="2906" y="142"/>
                    <a:pt x="2968" y="89"/>
                    <a:pt x="2977" y="89"/>
                  </a:cubicBezTo>
                  <a:cubicBezTo>
                    <a:pt x="2994" y="71"/>
                    <a:pt x="2994" y="53"/>
                    <a:pt x="2994" y="44"/>
                  </a:cubicBezTo>
                  <a:lnTo>
                    <a:pt x="2994" y="44"/>
                  </a:lnTo>
                  <a:cubicBezTo>
                    <a:pt x="2937" y="59"/>
                    <a:pt x="2857" y="85"/>
                    <a:pt x="2819" y="85"/>
                  </a:cubicBezTo>
                  <a:cubicBezTo>
                    <a:pt x="2810" y="85"/>
                    <a:pt x="2803" y="83"/>
                    <a:pt x="2800" y="80"/>
                  </a:cubicBezTo>
                  <a:cubicBezTo>
                    <a:pt x="2782" y="80"/>
                    <a:pt x="2773" y="89"/>
                    <a:pt x="2756" y="89"/>
                  </a:cubicBezTo>
                  <a:cubicBezTo>
                    <a:pt x="2720" y="89"/>
                    <a:pt x="2701" y="73"/>
                    <a:pt x="2658" y="73"/>
                  </a:cubicBezTo>
                  <a:cubicBezTo>
                    <a:pt x="2636" y="73"/>
                    <a:pt x="2609" y="77"/>
                    <a:pt x="2570" y="89"/>
                  </a:cubicBezTo>
                  <a:cubicBezTo>
                    <a:pt x="2570" y="71"/>
                    <a:pt x="2570" y="53"/>
                    <a:pt x="2570" y="36"/>
                  </a:cubicBezTo>
                  <a:cubicBezTo>
                    <a:pt x="2535" y="44"/>
                    <a:pt x="2535" y="62"/>
                    <a:pt x="2535" y="80"/>
                  </a:cubicBezTo>
                  <a:cubicBezTo>
                    <a:pt x="2526" y="97"/>
                    <a:pt x="2509" y="115"/>
                    <a:pt x="2464" y="124"/>
                  </a:cubicBezTo>
                  <a:cubicBezTo>
                    <a:pt x="2455" y="126"/>
                    <a:pt x="2447" y="127"/>
                    <a:pt x="2442" y="127"/>
                  </a:cubicBezTo>
                  <a:cubicBezTo>
                    <a:pt x="2405" y="127"/>
                    <a:pt x="2471" y="78"/>
                    <a:pt x="2456" y="62"/>
                  </a:cubicBezTo>
                  <a:lnTo>
                    <a:pt x="2456" y="62"/>
                  </a:lnTo>
                  <a:cubicBezTo>
                    <a:pt x="2429" y="80"/>
                    <a:pt x="2394" y="97"/>
                    <a:pt x="2367" y="106"/>
                  </a:cubicBezTo>
                  <a:cubicBezTo>
                    <a:pt x="2350" y="111"/>
                    <a:pt x="2334" y="115"/>
                    <a:pt x="2320" y="115"/>
                  </a:cubicBezTo>
                  <a:cubicBezTo>
                    <a:pt x="2305" y="115"/>
                    <a:pt x="2292" y="111"/>
                    <a:pt x="2279" y="97"/>
                  </a:cubicBezTo>
                  <a:cubicBezTo>
                    <a:pt x="2305" y="97"/>
                    <a:pt x="2323" y="106"/>
                    <a:pt x="2341" y="106"/>
                  </a:cubicBezTo>
                  <a:cubicBezTo>
                    <a:pt x="2332" y="89"/>
                    <a:pt x="2323" y="80"/>
                    <a:pt x="2305" y="71"/>
                  </a:cubicBezTo>
                  <a:cubicBezTo>
                    <a:pt x="2385" y="27"/>
                    <a:pt x="2429" y="44"/>
                    <a:pt x="2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9"/>
            <p:cNvSpPr/>
            <p:nvPr/>
          </p:nvSpPr>
          <p:spPr>
            <a:xfrm>
              <a:off x="1076577" y="354961"/>
              <a:ext cx="1355" cy="4158"/>
            </a:xfrm>
            <a:custGeom>
              <a:rect b="b" l="l" r="r" t="t"/>
              <a:pathLst>
                <a:path extrusionOk="0" h="27" w="10">
                  <a:moveTo>
                    <a:pt x="1" y="0"/>
                  </a:moveTo>
                  <a:cubicBezTo>
                    <a:pt x="10" y="9"/>
                    <a:pt x="10" y="18"/>
                    <a:pt x="10" y="27"/>
                  </a:cubicBezTo>
                  <a:cubicBezTo>
                    <a:pt x="10"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9"/>
            <p:cNvSpPr/>
            <p:nvPr/>
          </p:nvSpPr>
          <p:spPr>
            <a:xfrm>
              <a:off x="1285884" y="342640"/>
              <a:ext cx="1355" cy="154"/>
            </a:xfrm>
            <a:custGeom>
              <a:rect b="b" l="l" r="r" t="t"/>
              <a:pathLst>
                <a:path extrusionOk="0" h="1" w="10">
                  <a:moveTo>
                    <a:pt x="1" y="1"/>
                  </a:moveTo>
                  <a:lnTo>
                    <a:pt x="1" y="1"/>
                  </a:lnTo>
                  <a:cubicBezTo>
                    <a:pt x="1"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9"/>
            <p:cNvSpPr/>
            <p:nvPr/>
          </p:nvSpPr>
          <p:spPr>
            <a:xfrm>
              <a:off x="954651" y="424263"/>
              <a:ext cx="2439" cy="4312"/>
            </a:xfrm>
            <a:custGeom>
              <a:rect b="b" l="l" r="r" t="t"/>
              <a:pathLst>
                <a:path extrusionOk="0" h="28" w="18">
                  <a:moveTo>
                    <a:pt x="18" y="1"/>
                  </a:moveTo>
                  <a:cubicBezTo>
                    <a:pt x="9" y="9"/>
                    <a:pt x="0" y="9"/>
                    <a:pt x="9" y="27"/>
                  </a:cubicBezTo>
                  <a:cubicBezTo>
                    <a:pt x="9" y="18"/>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9"/>
            <p:cNvSpPr/>
            <p:nvPr/>
          </p:nvSpPr>
          <p:spPr>
            <a:xfrm>
              <a:off x="1053818" y="509889"/>
              <a:ext cx="2574" cy="4312"/>
            </a:xfrm>
            <a:custGeom>
              <a:rect b="b" l="l" r="r" t="t"/>
              <a:pathLst>
                <a:path extrusionOk="0" h="28" w="19">
                  <a:moveTo>
                    <a:pt x="1" y="1"/>
                  </a:moveTo>
                  <a:cubicBezTo>
                    <a:pt x="1" y="10"/>
                    <a:pt x="1" y="19"/>
                    <a:pt x="1" y="27"/>
                  </a:cubicBezTo>
                  <a:cubicBezTo>
                    <a:pt x="1" y="21"/>
                    <a:pt x="5" y="15"/>
                    <a:pt x="11" y="15"/>
                  </a:cubicBezTo>
                  <a:cubicBezTo>
                    <a:pt x="13" y="15"/>
                    <a:pt x="16" y="16"/>
                    <a:pt x="19"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9"/>
            <p:cNvSpPr/>
            <p:nvPr/>
          </p:nvSpPr>
          <p:spPr>
            <a:xfrm>
              <a:off x="1044334" y="555475"/>
              <a:ext cx="3658" cy="3542"/>
            </a:xfrm>
            <a:custGeom>
              <a:rect b="b" l="l" r="r" t="t"/>
              <a:pathLst>
                <a:path extrusionOk="0" h="23" w="27">
                  <a:moveTo>
                    <a:pt x="10" y="1"/>
                  </a:moveTo>
                  <a:cubicBezTo>
                    <a:pt x="5" y="1"/>
                    <a:pt x="0" y="5"/>
                    <a:pt x="0" y="14"/>
                  </a:cubicBezTo>
                  <a:cubicBezTo>
                    <a:pt x="9" y="14"/>
                    <a:pt x="0" y="23"/>
                    <a:pt x="9" y="23"/>
                  </a:cubicBezTo>
                  <a:lnTo>
                    <a:pt x="27" y="14"/>
                  </a:lnTo>
                  <a:cubicBezTo>
                    <a:pt x="22" y="5"/>
                    <a:pt x="16"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29"/>
            <p:cNvSpPr/>
            <p:nvPr/>
          </p:nvSpPr>
          <p:spPr>
            <a:xfrm>
              <a:off x="1039593" y="524828"/>
              <a:ext cx="9619" cy="5698"/>
            </a:xfrm>
            <a:custGeom>
              <a:rect b="b" l="l" r="r" t="t"/>
              <a:pathLst>
                <a:path extrusionOk="0" h="37" w="71">
                  <a:moveTo>
                    <a:pt x="26" y="1"/>
                  </a:moveTo>
                  <a:lnTo>
                    <a:pt x="26" y="1"/>
                  </a:lnTo>
                  <a:cubicBezTo>
                    <a:pt x="0" y="19"/>
                    <a:pt x="18" y="27"/>
                    <a:pt x="35" y="36"/>
                  </a:cubicBezTo>
                  <a:cubicBezTo>
                    <a:pt x="71" y="19"/>
                    <a:pt x="53" y="10"/>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29"/>
            <p:cNvSpPr/>
            <p:nvPr/>
          </p:nvSpPr>
          <p:spPr>
            <a:xfrm>
              <a:off x="1044334" y="530372"/>
              <a:ext cx="3658" cy="2772"/>
            </a:xfrm>
            <a:custGeom>
              <a:rect b="b" l="l" r="r" t="t"/>
              <a:pathLst>
                <a:path extrusionOk="0" h="18" w="27">
                  <a:moveTo>
                    <a:pt x="0" y="0"/>
                  </a:moveTo>
                  <a:cubicBezTo>
                    <a:pt x="9" y="9"/>
                    <a:pt x="9" y="9"/>
                    <a:pt x="9" y="18"/>
                  </a:cubicBezTo>
                  <a:cubicBezTo>
                    <a:pt x="27"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29"/>
            <p:cNvSpPr/>
            <p:nvPr/>
          </p:nvSpPr>
          <p:spPr>
            <a:xfrm>
              <a:off x="1038780" y="492795"/>
              <a:ext cx="9348" cy="3234"/>
            </a:xfrm>
            <a:custGeom>
              <a:rect b="b" l="l" r="r" t="t"/>
              <a:pathLst>
                <a:path extrusionOk="0" h="21" w="69">
                  <a:moveTo>
                    <a:pt x="21" y="1"/>
                  </a:moveTo>
                  <a:cubicBezTo>
                    <a:pt x="9" y="1"/>
                    <a:pt x="1" y="4"/>
                    <a:pt x="15" y="15"/>
                  </a:cubicBezTo>
                  <a:cubicBezTo>
                    <a:pt x="15" y="19"/>
                    <a:pt x="17" y="21"/>
                    <a:pt x="21" y="21"/>
                  </a:cubicBezTo>
                  <a:cubicBezTo>
                    <a:pt x="28" y="21"/>
                    <a:pt x="41" y="13"/>
                    <a:pt x="43" y="13"/>
                  </a:cubicBezTo>
                  <a:lnTo>
                    <a:pt x="43" y="13"/>
                  </a:lnTo>
                  <a:cubicBezTo>
                    <a:pt x="43" y="13"/>
                    <a:pt x="43" y="13"/>
                    <a:pt x="41" y="15"/>
                  </a:cubicBezTo>
                  <a:cubicBezTo>
                    <a:pt x="68" y="9"/>
                    <a:pt x="40"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9"/>
            <p:cNvSpPr/>
            <p:nvPr/>
          </p:nvSpPr>
          <p:spPr>
            <a:xfrm>
              <a:off x="1032413" y="530372"/>
              <a:ext cx="4877" cy="4158"/>
            </a:xfrm>
            <a:custGeom>
              <a:rect b="b" l="l" r="r" t="t"/>
              <a:pathLst>
                <a:path extrusionOk="0" h="27" w="36">
                  <a:moveTo>
                    <a:pt x="35" y="0"/>
                  </a:moveTo>
                  <a:lnTo>
                    <a:pt x="0" y="9"/>
                  </a:lnTo>
                  <a:lnTo>
                    <a:pt x="0" y="27"/>
                  </a:lnTo>
                  <a:lnTo>
                    <a:pt x="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9"/>
            <p:cNvSpPr/>
            <p:nvPr/>
          </p:nvSpPr>
          <p:spPr>
            <a:xfrm>
              <a:off x="1027536" y="514048"/>
              <a:ext cx="2574" cy="4158"/>
            </a:xfrm>
            <a:custGeom>
              <a:rect b="b" l="l" r="r" t="t"/>
              <a:pathLst>
                <a:path extrusionOk="0" h="27" w="19">
                  <a:moveTo>
                    <a:pt x="1" y="0"/>
                  </a:moveTo>
                  <a:lnTo>
                    <a:pt x="1" y="27"/>
                  </a:lnTo>
                  <a:lnTo>
                    <a:pt x="18" y="27"/>
                  </a:lnTo>
                  <a:cubicBezTo>
                    <a:pt x="10" y="18"/>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9"/>
            <p:cNvSpPr/>
            <p:nvPr/>
          </p:nvSpPr>
          <p:spPr>
            <a:xfrm>
              <a:off x="1029974" y="518052"/>
              <a:ext cx="2574" cy="2926"/>
            </a:xfrm>
            <a:custGeom>
              <a:rect b="b" l="l" r="r" t="t"/>
              <a:pathLst>
                <a:path extrusionOk="0" h="19" w="19">
                  <a:moveTo>
                    <a:pt x="0" y="1"/>
                  </a:moveTo>
                  <a:lnTo>
                    <a:pt x="0" y="1"/>
                  </a:lnTo>
                  <a:cubicBezTo>
                    <a:pt x="0" y="10"/>
                    <a:pt x="9" y="18"/>
                    <a:pt x="18" y="18"/>
                  </a:cubicBezTo>
                  <a:cubicBezTo>
                    <a:pt x="9" y="18"/>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9"/>
            <p:cNvSpPr/>
            <p:nvPr/>
          </p:nvSpPr>
          <p:spPr>
            <a:xfrm>
              <a:off x="1028755" y="526214"/>
              <a:ext cx="1355" cy="4312"/>
            </a:xfrm>
            <a:custGeom>
              <a:rect b="b" l="l" r="r" t="t"/>
              <a:pathLst>
                <a:path extrusionOk="0" h="28" w="10">
                  <a:moveTo>
                    <a:pt x="1" y="1"/>
                  </a:moveTo>
                  <a:lnTo>
                    <a:pt x="1" y="27"/>
                  </a:lnTo>
                  <a:lnTo>
                    <a:pt x="9" y="1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9"/>
            <p:cNvSpPr/>
            <p:nvPr/>
          </p:nvSpPr>
          <p:spPr>
            <a:xfrm>
              <a:off x="1002473" y="471850"/>
              <a:ext cx="6096" cy="4620"/>
            </a:xfrm>
            <a:custGeom>
              <a:rect b="b" l="l" r="r" t="t"/>
              <a:pathLst>
                <a:path extrusionOk="0" h="30" w="45">
                  <a:moveTo>
                    <a:pt x="18" y="1"/>
                  </a:moveTo>
                  <a:cubicBezTo>
                    <a:pt x="9" y="9"/>
                    <a:pt x="0" y="18"/>
                    <a:pt x="9" y="27"/>
                  </a:cubicBezTo>
                  <a:cubicBezTo>
                    <a:pt x="18" y="27"/>
                    <a:pt x="25" y="29"/>
                    <a:pt x="30" y="29"/>
                  </a:cubicBezTo>
                  <a:cubicBezTo>
                    <a:pt x="36" y="29"/>
                    <a:pt x="40" y="27"/>
                    <a:pt x="44" y="18"/>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9"/>
            <p:cNvSpPr/>
            <p:nvPr/>
          </p:nvSpPr>
          <p:spPr>
            <a:xfrm>
              <a:off x="998815" y="490947"/>
              <a:ext cx="6096" cy="4158"/>
            </a:xfrm>
            <a:custGeom>
              <a:rect b="b" l="l" r="r" t="t"/>
              <a:pathLst>
                <a:path extrusionOk="0" h="27" w="45">
                  <a:moveTo>
                    <a:pt x="45" y="0"/>
                  </a:moveTo>
                  <a:lnTo>
                    <a:pt x="1" y="27"/>
                  </a:lnTo>
                  <a:lnTo>
                    <a:pt x="27" y="27"/>
                  </a:lnTo>
                  <a:cubicBezTo>
                    <a:pt x="27" y="18"/>
                    <a:pt x="36" y="9"/>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9"/>
            <p:cNvSpPr/>
            <p:nvPr/>
          </p:nvSpPr>
          <p:spPr>
            <a:xfrm>
              <a:off x="989603" y="483555"/>
              <a:ext cx="5825" cy="2926"/>
            </a:xfrm>
            <a:custGeom>
              <a:rect b="b" l="l" r="r" t="t"/>
              <a:pathLst>
                <a:path extrusionOk="0" h="19" w="43">
                  <a:moveTo>
                    <a:pt x="7" y="1"/>
                  </a:moveTo>
                  <a:cubicBezTo>
                    <a:pt x="2" y="1"/>
                    <a:pt x="1" y="4"/>
                    <a:pt x="7" y="13"/>
                  </a:cubicBezTo>
                  <a:cubicBezTo>
                    <a:pt x="17" y="13"/>
                    <a:pt x="27" y="19"/>
                    <a:pt x="34" y="19"/>
                  </a:cubicBezTo>
                  <a:cubicBezTo>
                    <a:pt x="39" y="19"/>
                    <a:pt x="42" y="15"/>
                    <a:pt x="42" y="4"/>
                  </a:cubicBezTo>
                  <a:lnTo>
                    <a:pt x="42" y="4"/>
                  </a:lnTo>
                  <a:cubicBezTo>
                    <a:pt x="41" y="5"/>
                    <a:pt x="39" y="6"/>
                    <a:pt x="36" y="6"/>
                  </a:cubicBezTo>
                  <a:cubicBezTo>
                    <a:pt x="27" y="6"/>
                    <a:pt x="14" y="1"/>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9"/>
            <p:cNvSpPr/>
            <p:nvPr/>
          </p:nvSpPr>
          <p:spPr>
            <a:xfrm>
              <a:off x="971314" y="418873"/>
              <a:ext cx="12057" cy="1540"/>
            </a:xfrm>
            <a:custGeom>
              <a:rect b="b" l="l" r="r" t="t"/>
              <a:pathLst>
                <a:path extrusionOk="0" h="10" w="89">
                  <a:moveTo>
                    <a:pt x="1" y="0"/>
                  </a:moveTo>
                  <a:lnTo>
                    <a:pt x="1" y="9"/>
                  </a:lnTo>
                  <a:lnTo>
                    <a:pt x="89"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9"/>
            <p:cNvSpPr/>
            <p:nvPr/>
          </p:nvSpPr>
          <p:spPr>
            <a:xfrm>
              <a:off x="911841" y="343564"/>
              <a:ext cx="18966" cy="8778"/>
            </a:xfrm>
            <a:custGeom>
              <a:rect b="b" l="l" r="r" t="t"/>
              <a:pathLst>
                <a:path extrusionOk="0" h="57" w="140">
                  <a:moveTo>
                    <a:pt x="28" y="0"/>
                  </a:moveTo>
                  <a:cubicBezTo>
                    <a:pt x="0" y="0"/>
                    <a:pt x="68" y="33"/>
                    <a:pt x="45" y="33"/>
                  </a:cubicBezTo>
                  <a:cubicBezTo>
                    <a:pt x="41" y="33"/>
                    <a:pt x="35" y="32"/>
                    <a:pt x="25" y="30"/>
                  </a:cubicBezTo>
                  <a:lnTo>
                    <a:pt x="25" y="30"/>
                  </a:lnTo>
                  <a:cubicBezTo>
                    <a:pt x="42" y="48"/>
                    <a:pt x="95" y="48"/>
                    <a:pt x="104" y="57"/>
                  </a:cubicBezTo>
                  <a:cubicBezTo>
                    <a:pt x="104" y="39"/>
                    <a:pt x="139" y="48"/>
                    <a:pt x="51" y="4"/>
                  </a:cubicBezTo>
                  <a:cubicBezTo>
                    <a:pt x="40" y="1"/>
                    <a:pt x="32"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9"/>
            <p:cNvSpPr/>
            <p:nvPr/>
          </p:nvSpPr>
          <p:spPr>
            <a:xfrm>
              <a:off x="925931" y="352189"/>
              <a:ext cx="135" cy="2926"/>
            </a:xfrm>
            <a:custGeom>
              <a:rect b="b" l="l" r="r" t="t"/>
              <a:pathLst>
                <a:path extrusionOk="0" h="19" w="1">
                  <a:moveTo>
                    <a:pt x="0" y="1"/>
                  </a:moveTo>
                  <a:cubicBezTo>
                    <a:pt x="0" y="9"/>
                    <a:pt x="0" y="9"/>
                    <a:pt x="0" y="18"/>
                  </a:cubicBez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9"/>
            <p:cNvSpPr/>
            <p:nvPr/>
          </p:nvSpPr>
          <p:spPr>
            <a:xfrm>
              <a:off x="1083757" y="654038"/>
              <a:ext cx="5012" cy="1540"/>
            </a:xfrm>
            <a:custGeom>
              <a:rect b="b" l="l" r="r" t="t"/>
              <a:pathLst>
                <a:path extrusionOk="0" h="10" w="37">
                  <a:moveTo>
                    <a:pt x="27" y="1"/>
                  </a:moveTo>
                  <a:lnTo>
                    <a:pt x="1" y="10"/>
                  </a:lnTo>
                  <a:lnTo>
                    <a:pt x="36"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29"/>
            <p:cNvSpPr/>
            <p:nvPr/>
          </p:nvSpPr>
          <p:spPr>
            <a:xfrm>
              <a:off x="1084977" y="660814"/>
              <a:ext cx="6096" cy="5698"/>
            </a:xfrm>
            <a:custGeom>
              <a:rect b="b" l="l" r="r" t="t"/>
              <a:pathLst>
                <a:path extrusionOk="0" h="37" w="45">
                  <a:moveTo>
                    <a:pt x="1" y="1"/>
                  </a:moveTo>
                  <a:lnTo>
                    <a:pt x="36" y="36"/>
                  </a:lnTo>
                  <a:cubicBezTo>
                    <a:pt x="36" y="27"/>
                    <a:pt x="36" y="19"/>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9"/>
            <p:cNvSpPr/>
            <p:nvPr/>
          </p:nvSpPr>
          <p:spPr>
            <a:xfrm>
              <a:off x="1144856" y="334478"/>
              <a:ext cx="2439" cy="4312"/>
            </a:xfrm>
            <a:custGeom>
              <a:rect b="b" l="l" r="r" t="t"/>
              <a:pathLst>
                <a:path extrusionOk="0" h="28" w="18">
                  <a:moveTo>
                    <a:pt x="9" y="1"/>
                  </a:moveTo>
                  <a:lnTo>
                    <a:pt x="0" y="18"/>
                  </a:lnTo>
                  <a:cubicBezTo>
                    <a:pt x="9" y="27"/>
                    <a:pt x="9" y="27"/>
                    <a:pt x="18"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9"/>
            <p:cNvSpPr/>
            <p:nvPr/>
          </p:nvSpPr>
          <p:spPr>
            <a:xfrm>
              <a:off x="1185498" y="340022"/>
              <a:ext cx="2439" cy="6930"/>
            </a:xfrm>
            <a:custGeom>
              <a:rect b="b" l="l" r="r" t="t"/>
              <a:pathLst>
                <a:path extrusionOk="0" h="45" w="18">
                  <a:moveTo>
                    <a:pt x="0" y="0"/>
                  </a:moveTo>
                  <a:lnTo>
                    <a:pt x="18" y="44"/>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9"/>
            <p:cNvSpPr/>
            <p:nvPr/>
          </p:nvSpPr>
          <p:spPr>
            <a:xfrm>
              <a:off x="1241719" y="331860"/>
              <a:ext cx="9619" cy="3850"/>
            </a:xfrm>
            <a:custGeom>
              <a:rect b="b" l="l" r="r" t="t"/>
              <a:pathLst>
                <a:path extrusionOk="0" h="25" w="71">
                  <a:moveTo>
                    <a:pt x="12" y="8"/>
                  </a:moveTo>
                  <a:cubicBezTo>
                    <a:pt x="8" y="8"/>
                    <a:pt x="4" y="8"/>
                    <a:pt x="0" y="9"/>
                  </a:cubicBezTo>
                  <a:cubicBezTo>
                    <a:pt x="4" y="9"/>
                    <a:pt x="8" y="9"/>
                    <a:pt x="13" y="8"/>
                  </a:cubicBezTo>
                  <a:lnTo>
                    <a:pt x="13" y="8"/>
                  </a:lnTo>
                  <a:cubicBezTo>
                    <a:pt x="13" y="8"/>
                    <a:pt x="12" y="8"/>
                    <a:pt x="12" y="8"/>
                  </a:cubicBezTo>
                  <a:close/>
                  <a:moveTo>
                    <a:pt x="71" y="0"/>
                  </a:moveTo>
                  <a:cubicBezTo>
                    <a:pt x="57" y="0"/>
                    <a:pt x="32" y="6"/>
                    <a:pt x="13" y="8"/>
                  </a:cubicBezTo>
                  <a:lnTo>
                    <a:pt x="13" y="8"/>
                  </a:lnTo>
                  <a:cubicBezTo>
                    <a:pt x="36" y="9"/>
                    <a:pt x="41" y="24"/>
                    <a:pt x="48" y="24"/>
                  </a:cubicBezTo>
                  <a:cubicBezTo>
                    <a:pt x="53" y="24"/>
                    <a:pt x="59" y="18"/>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916" name="Shape 7916"/>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03" name="Shape 1103"/>
        <p:cNvGrpSpPr/>
        <p:nvPr/>
      </p:nvGrpSpPr>
      <p:grpSpPr>
        <a:xfrm>
          <a:off x="0" y="0"/>
          <a:ext cx="0" cy="0"/>
          <a:chOff x="0" y="0"/>
          <a:chExt cx="0" cy="0"/>
        </a:xfrm>
      </p:grpSpPr>
      <p:sp>
        <p:nvSpPr>
          <p:cNvPr id="1104" name="Google Shape;1104;p4"/>
          <p:cNvSpPr/>
          <p:nvPr/>
        </p:nvSpPr>
        <p:spPr>
          <a:xfrm flipH="1" rot="5400000">
            <a:off x="1922841" y="-2113133"/>
            <a:ext cx="5354126" cy="9335792"/>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
          <p:cNvSpPr txBox="1"/>
          <p:nvPr>
            <p:ph idx="1" type="body"/>
          </p:nvPr>
        </p:nvSpPr>
        <p:spPr>
          <a:xfrm>
            <a:off x="750575" y="1163775"/>
            <a:ext cx="7673400" cy="3728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658B"/>
              </a:buClr>
              <a:buSzPts val="1200"/>
              <a:buFont typeface="Comfortaa"/>
              <a:buAutoNum type="arabicPeriod"/>
              <a:defRPr sz="1200"/>
            </a:lvl1pPr>
            <a:lvl2pPr indent="-304800" lvl="1" marL="914400" rtl="0">
              <a:spcBef>
                <a:spcPts val="1600"/>
              </a:spcBef>
              <a:spcAft>
                <a:spcPts val="0"/>
              </a:spcAft>
              <a:buClr>
                <a:srgbClr val="434343"/>
              </a:buClr>
              <a:buSzPts val="1200"/>
              <a:buFont typeface="Roboto Condensed Light"/>
              <a:buAutoNum type="alphaLcPeriod"/>
              <a:defRPr sz="2300"/>
            </a:lvl2pPr>
            <a:lvl3pPr indent="-304800" lvl="2" marL="1371600" rtl="0">
              <a:spcBef>
                <a:spcPts val="1600"/>
              </a:spcBef>
              <a:spcAft>
                <a:spcPts val="0"/>
              </a:spcAft>
              <a:buClr>
                <a:srgbClr val="434343"/>
              </a:buClr>
              <a:buSzPts val="1200"/>
              <a:buFont typeface="Roboto Condensed Light"/>
              <a:buAutoNum type="romanLcPeriod"/>
              <a:defRPr sz="2300"/>
            </a:lvl3pPr>
            <a:lvl4pPr indent="-304800" lvl="3" marL="1828800" rtl="0">
              <a:spcBef>
                <a:spcPts val="1600"/>
              </a:spcBef>
              <a:spcAft>
                <a:spcPts val="0"/>
              </a:spcAft>
              <a:buClr>
                <a:srgbClr val="434343"/>
              </a:buClr>
              <a:buSzPts val="1200"/>
              <a:buFont typeface="Roboto Condensed Light"/>
              <a:buAutoNum type="arabicPeriod"/>
              <a:defRPr sz="2300"/>
            </a:lvl4pPr>
            <a:lvl5pPr indent="-304800" lvl="4" marL="2286000" rtl="0">
              <a:spcBef>
                <a:spcPts val="1600"/>
              </a:spcBef>
              <a:spcAft>
                <a:spcPts val="0"/>
              </a:spcAft>
              <a:buClr>
                <a:srgbClr val="434343"/>
              </a:buClr>
              <a:buSzPts val="1200"/>
              <a:buFont typeface="Roboto Condensed Light"/>
              <a:buAutoNum type="alphaLcPeriod"/>
              <a:defRPr sz="2300"/>
            </a:lvl5pPr>
            <a:lvl6pPr indent="-304800" lvl="5" marL="2743200" rtl="0">
              <a:spcBef>
                <a:spcPts val="1600"/>
              </a:spcBef>
              <a:spcAft>
                <a:spcPts val="0"/>
              </a:spcAft>
              <a:buClr>
                <a:srgbClr val="434343"/>
              </a:buClr>
              <a:buSzPts val="1200"/>
              <a:buFont typeface="Roboto Condensed Light"/>
              <a:buAutoNum type="romanLcPeriod"/>
              <a:defRPr sz="2300"/>
            </a:lvl6pPr>
            <a:lvl7pPr indent="-304800" lvl="6" marL="3200400" rtl="0">
              <a:spcBef>
                <a:spcPts val="1600"/>
              </a:spcBef>
              <a:spcAft>
                <a:spcPts val="0"/>
              </a:spcAft>
              <a:buClr>
                <a:srgbClr val="434343"/>
              </a:buClr>
              <a:buSzPts val="1200"/>
              <a:buFont typeface="Roboto Condensed Light"/>
              <a:buAutoNum type="arabicPeriod"/>
              <a:defRPr sz="2300"/>
            </a:lvl7pPr>
            <a:lvl8pPr indent="-304800" lvl="7" marL="3657600" rtl="0">
              <a:spcBef>
                <a:spcPts val="1600"/>
              </a:spcBef>
              <a:spcAft>
                <a:spcPts val="0"/>
              </a:spcAft>
              <a:buClr>
                <a:srgbClr val="434343"/>
              </a:buClr>
              <a:buSzPts val="1200"/>
              <a:buFont typeface="Roboto Condensed Light"/>
              <a:buAutoNum type="alphaLcPeriod"/>
              <a:defRPr sz="2300"/>
            </a:lvl8pPr>
            <a:lvl9pPr indent="-304800" lvl="8" marL="4114800" rtl="0">
              <a:spcBef>
                <a:spcPts val="1600"/>
              </a:spcBef>
              <a:spcAft>
                <a:spcPts val="1600"/>
              </a:spcAft>
              <a:buClr>
                <a:srgbClr val="434343"/>
              </a:buClr>
              <a:buSzPts val="1200"/>
              <a:buFont typeface="Roboto Condensed Light"/>
              <a:buAutoNum type="romanLcPeriod"/>
              <a:defRPr sz="2300"/>
            </a:lvl9pPr>
          </a:lstStyle>
          <a:p/>
        </p:txBody>
      </p:sp>
      <p:sp>
        <p:nvSpPr>
          <p:cNvPr id="1106" name="Google Shape;1106;p4"/>
          <p:cNvSpPr txBox="1"/>
          <p:nvPr>
            <p:ph type="title"/>
          </p:nvPr>
        </p:nvSpPr>
        <p:spPr>
          <a:xfrm>
            <a:off x="720000" y="387600"/>
            <a:ext cx="6059100" cy="912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5500"/>
              <a:buFont typeface="Sue Ellen Francisco"/>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5500"/>
              <a:buNone/>
              <a:defRPr sz="5500">
                <a:solidFill>
                  <a:schemeClr val="dk1"/>
                </a:solidFill>
              </a:defRPr>
            </a:lvl2pPr>
            <a:lvl3pPr lvl="2" rtl="0">
              <a:spcBef>
                <a:spcPts val="0"/>
              </a:spcBef>
              <a:spcAft>
                <a:spcPts val="0"/>
              </a:spcAft>
              <a:buClr>
                <a:schemeClr val="dk1"/>
              </a:buClr>
              <a:buSzPts val="5500"/>
              <a:buNone/>
              <a:defRPr sz="5500">
                <a:solidFill>
                  <a:schemeClr val="dk1"/>
                </a:solidFill>
              </a:defRPr>
            </a:lvl3pPr>
            <a:lvl4pPr lvl="3" rtl="0">
              <a:spcBef>
                <a:spcPts val="0"/>
              </a:spcBef>
              <a:spcAft>
                <a:spcPts val="0"/>
              </a:spcAft>
              <a:buClr>
                <a:schemeClr val="dk1"/>
              </a:buClr>
              <a:buSzPts val="5500"/>
              <a:buNone/>
              <a:defRPr sz="5500">
                <a:solidFill>
                  <a:schemeClr val="dk1"/>
                </a:solidFill>
              </a:defRPr>
            </a:lvl4pPr>
            <a:lvl5pPr lvl="4" rtl="0">
              <a:spcBef>
                <a:spcPts val="0"/>
              </a:spcBef>
              <a:spcAft>
                <a:spcPts val="0"/>
              </a:spcAft>
              <a:buClr>
                <a:schemeClr val="dk1"/>
              </a:buClr>
              <a:buSzPts val="5500"/>
              <a:buNone/>
              <a:defRPr sz="5500">
                <a:solidFill>
                  <a:schemeClr val="dk1"/>
                </a:solidFill>
              </a:defRPr>
            </a:lvl5pPr>
            <a:lvl6pPr lvl="5" rtl="0">
              <a:spcBef>
                <a:spcPts val="0"/>
              </a:spcBef>
              <a:spcAft>
                <a:spcPts val="0"/>
              </a:spcAft>
              <a:buClr>
                <a:schemeClr val="dk1"/>
              </a:buClr>
              <a:buSzPts val="5500"/>
              <a:buNone/>
              <a:defRPr sz="5500">
                <a:solidFill>
                  <a:schemeClr val="dk1"/>
                </a:solidFill>
              </a:defRPr>
            </a:lvl6pPr>
            <a:lvl7pPr lvl="6" rtl="0">
              <a:spcBef>
                <a:spcPts val="0"/>
              </a:spcBef>
              <a:spcAft>
                <a:spcPts val="0"/>
              </a:spcAft>
              <a:buClr>
                <a:schemeClr val="dk1"/>
              </a:buClr>
              <a:buSzPts val="5500"/>
              <a:buNone/>
              <a:defRPr sz="5500">
                <a:solidFill>
                  <a:schemeClr val="dk1"/>
                </a:solidFill>
              </a:defRPr>
            </a:lvl7pPr>
            <a:lvl8pPr lvl="7" rtl="0">
              <a:spcBef>
                <a:spcPts val="0"/>
              </a:spcBef>
              <a:spcAft>
                <a:spcPts val="0"/>
              </a:spcAft>
              <a:buClr>
                <a:schemeClr val="dk1"/>
              </a:buClr>
              <a:buSzPts val="5500"/>
              <a:buNone/>
              <a:defRPr sz="5500">
                <a:solidFill>
                  <a:schemeClr val="dk1"/>
                </a:solidFill>
              </a:defRPr>
            </a:lvl8pPr>
            <a:lvl9pPr lvl="8" rtl="0">
              <a:spcBef>
                <a:spcPts val="0"/>
              </a:spcBef>
              <a:spcAft>
                <a:spcPts val="0"/>
              </a:spcAft>
              <a:buClr>
                <a:schemeClr val="dk1"/>
              </a:buClr>
              <a:buSzPts val="5500"/>
              <a:buNone/>
              <a:defRPr sz="5500">
                <a:solidFill>
                  <a:schemeClr val="dk1"/>
                </a:solidFill>
              </a:defRPr>
            </a:lvl9pPr>
          </a:lstStyle>
          <a:p/>
        </p:txBody>
      </p:sp>
      <p:grpSp>
        <p:nvGrpSpPr>
          <p:cNvPr id="1107" name="Google Shape;1107;p4"/>
          <p:cNvGrpSpPr/>
          <p:nvPr/>
        </p:nvGrpSpPr>
        <p:grpSpPr>
          <a:xfrm>
            <a:off x="-225954" y="5143494"/>
            <a:ext cx="499727" cy="798256"/>
            <a:chOff x="-225954" y="5143494"/>
            <a:chExt cx="499727" cy="798256"/>
          </a:xfrm>
        </p:grpSpPr>
        <p:sp>
          <p:nvSpPr>
            <p:cNvPr id="1108" name="Google Shape;1108;p4"/>
            <p:cNvSpPr/>
            <p:nvPr/>
          </p:nvSpPr>
          <p:spPr>
            <a:xfrm rot="-10673887">
              <a:off x="-209964" y="517826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
            <p:cNvSpPr/>
            <p:nvPr/>
          </p:nvSpPr>
          <p:spPr>
            <a:xfrm rot="-10673887">
              <a:off x="246670" y="531255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
            <p:cNvSpPr/>
            <p:nvPr/>
          </p:nvSpPr>
          <p:spPr>
            <a:xfrm rot="-10673887">
              <a:off x="213009" y="526904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
            <p:cNvSpPr/>
            <p:nvPr/>
          </p:nvSpPr>
          <p:spPr>
            <a:xfrm rot="-10673887">
              <a:off x="190384" y="523645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
            <p:cNvSpPr/>
            <p:nvPr/>
          </p:nvSpPr>
          <p:spPr>
            <a:xfrm rot="-10673887">
              <a:off x="182991" y="520756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
            <p:cNvSpPr/>
            <p:nvPr/>
          </p:nvSpPr>
          <p:spPr>
            <a:xfrm rot="-10673887">
              <a:off x="188626" y="520951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
            <p:cNvSpPr/>
            <p:nvPr/>
          </p:nvSpPr>
          <p:spPr>
            <a:xfrm rot="-10673887">
              <a:off x="168367" y="519159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
            <p:cNvSpPr/>
            <p:nvPr/>
          </p:nvSpPr>
          <p:spPr>
            <a:xfrm rot="-10673887">
              <a:off x="161972" y="519690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
            <p:cNvSpPr/>
            <p:nvPr/>
          </p:nvSpPr>
          <p:spPr>
            <a:xfrm rot="-10673887">
              <a:off x="164347" y="519847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
            <p:cNvSpPr/>
            <p:nvPr/>
          </p:nvSpPr>
          <p:spPr>
            <a:xfrm rot="-10673887">
              <a:off x="172879" y="520448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
            <p:cNvSpPr/>
            <p:nvPr/>
          </p:nvSpPr>
          <p:spPr>
            <a:xfrm rot="-10673887">
              <a:off x="183918" y="523944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
            <p:cNvSpPr/>
            <p:nvPr/>
          </p:nvSpPr>
          <p:spPr>
            <a:xfrm rot="-10673887">
              <a:off x="135467" y="517099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
            <p:cNvSpPr/>
            <p:nvPr/>
          </p:nvSpPr>
          <p:spPr>
            <a:xfrm rot="-10673887">
              <a:off x="128716" y="517729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
            <p:cNvSpPr/>
            <p:nvPr/>
          </p:nvSpPr>
          <p:spPr>
            <a:xfrm rot="-10673887">
              <a:off x="154146" y="520291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
            <p:cNvSpPr/>
            <p:nvPr/>
          </p:nvSpPr>
          <p:spPr>
            <a:xfrm rot="-10673887">
              <a:off x="106775" y="515770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
            <p:cNvSpPr/>
            <p:nvPr/>
          </p:nvSpPr>
          <p:spPr>
            <a:xfrm rot="-10673887">
              <a:off x="78797" y="514647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
            <p:cNvSpPr/>
            <p:nvPr/>
          </p:nvSpPr>
          <p:spPr>
            <a:xfrm rot="-10673887">
              <a:off x="71316" y="514880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
            <p:cNvSpPr/>
            <p:nvPr/>
          </p:nvSpPr>
          <p:spPr>
            <a:xfrm rot="-10673887">
              <a:off x="114023" y="516536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
            <p:cNvSpPr/>
            <p:nvPr/>
          </p:nvSpPr>
          <p:spPr>
            <a:xfrm rot="-10673887">
              <a:off x="109292" y="516810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
            <p:cNvSpPr/>
            <p:nvPr/>
          </p:nvSpPr>
          <p:spPr>
            <a:xfrm rot="-10673887">
              <a:off x="117637" y="517108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
            <p:cNvSpPr/>
            <p:nvPr/>
          </p:nvSpPr>
          <p:spPr>
            <a:xfrm rot="-10673887">
              <a:off x="130312" y="518972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
            <p:cNvSpPr/>
            <p:nvPr/>
          </p:nvSpPr>
          <p:spPr>
            <a:xfrm rot="-10673887">
              <a:off x="119243" y="517792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
            <p:cNvSpPr/>
            <p:nvPr/>
          </p:nvSpPr>
          <p:spPr>
            <a:xfrm rot="-10673887">
              <a:off x="115508" y="517674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
            <p:cNvSpPr/>
            <p:nvPr/>
          </p:nvSpPr>
          <p:spPr>
            <a:xfrm rot="-10673887">
              <a:off x="71804" y="515837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
            <p:cNvSpPr/>
            <p:nvPr/>
          </p:nvSpPr>
          <p:spPr>
            <a:xfrm rot="-10673887">
              <a:off x="98147" y="516387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
            <p:cNvSpPr/>
            <p:nvPr/>
          </p:nvSpPr>
          <p:spPr>
            <a:xfrm rot="-10673887">
              <a:off x="31536" y="515384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
            <p:cNvSpPr/>
            <p:nvPr/>
          </p:nvSpPr>
          <p:spPr>
            <a:xfrm rot="-10673887">
              <a:off x="83967" y="516253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
            <p:cNvSpPr/>
            <p:nvPr/>
          </p:nvSpPr>
          <p:spPr>
            <a:xfrm rot="-10673887">
              <a:off x="59893" y="515100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
            <p:cNvSpPr/>
            <p:nvPr/>
          </p:nvSpPr>
          <p:spPr>
            <a:xfrm rot="-10673887">
              <a:off x="97253" y="516181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
            <p:cNvSpPr/>
            <p:nvPr/>
          </p:nvSpPr>
          <p:spPr>
            <a:xfrm rot="-10673887">
              <a:off x="92521" y="516279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
            <p:cNvSpPr/>
            <p:nvPr/>
          </p:nvSpPr>
          <p:spPr>
            <a:xfrm rot="-10673887">
              <a:off x="12109" y="515463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
            <p:cNvSpPr/>
            <p:nvPr/>
          </p:nvSpPr>
          <p:spPr>
            <a:xfrm rot="-10673887">
              <a:off x="32576" y="514949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
            <p:cNvSpPr/>
            <p:nvPr/>
          </p:nvSpPr>
          <p:spPr>
            <a:xfrm rot="-10673887">
              <a:off x="50077" y="515494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
            <p:cNvSpPr/>
            <p:nvPr/>
          </p:nvSpPr>
          <p:spPr>
            <a:xfrm rot="-10673887">
              <a:off x="122253" y="519958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
            <p:cNvSpPr/>
            <p:nvPr/>
          </p:nvSpPr>
          <p:spPr>
            <a:xfrm rot="-10673887">
              <a:off x="117332" y="518361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
            <p:cNvSpPr/>
            <p:nvPr/>
          </p:nvSpPr>
          <p:spPr>
            <a:xfrm rot="-10673887">
              <a:off x="81636" y="517478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
            <p:cNvSpPr/>
            <p:nvPr/>
          </p:nvSpPr>
          <p:spPr>
            <a:xfrm rot="-10673887">
              <a:off x="25077" y="514613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
            <p:cNvSpPr/>
            <p:nvPr/>
          </p:nvSpPr>
          <p:spPr>
            <a:xfrm rot="-10673887">
              <a:off x="10980" y="514748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
            <p:cNvSpPr/>
            <p:nvPr/>
          </p:nvSpPr>
          <p:spPr>
            <a:xfrm rot="-10673887">
              <a:off x="101971" y="577805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
            <p:cNvSpPr/>
            <p:nvPr/>
          </p:nvSpPr>
          <p:spPr>
            <a:xfrm rot="-10673887">
              <a:off x="85649" y="576045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
            <p:cNvSpPr/>
            <p:nvPr/>
          </p:nvSpPr>
          <p:spPr>
            <a:xfrm rot="-10673887">
              <a:off x="-206988" y="542817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
            <p:cNvSpPr/>
            <p:nvPr/>
          </p:nvSpPr>
          <p:spPr>
            <a:xfrm rot="-10673887">
              <a:off x="-56484" y="562507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
            <p:cNvSpPr/>
            <p:nvPr/>
          </p:nvSpPr>
          <p:spPr>
            <a:xfrm rot="-10673887">
              <a:off x="-34639" y="561833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
            <p:cNvSpPr/>
            <p:nvPr/>
          </p:nvSpPr>
          <p:spPr>
            <a:xfrm rot="-10673887">
              <a:off x="170172" y="584448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
            <p:cNvSpPr/>
            <p:nvPr/>
          </p:nvSpPr>
          <p:spPr>
            <a:xfrm rot="-10673887">
              <a:off x="-142548" y="521740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
            <p:cNvSpPr/>
            <p:nvPr/>
          </p:nvSpPr>
          <p:spPr>
            <a:xfrm rot="-10673887">
              <a:off x="59543" y="580213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
            <p:cNvSpPr/>
            <p:nvPr/>
          </p:nvSpPr>
          <p:spPr>
            <a:xfrm rot="-10673887">
              <a:off x="-151392" y="522364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
            <p:cNvSpPr/>
            <p:nvPr/>
          </p:nvSpPr>
          <p:spPr>
            <a:xfrm rot="-10673887">
              <a:off x="210388" y="549611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
            <p:cNvSpPr/>
            <p:nvPr/>
          </p:nvSpPr>
          <p:spPr>
            <a:xfrm rot="-10673887">
              <a:off x="250228" y="535992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
            <p:cNvSpPr/>
            <p:nvPr/>
          </p:nvSpPr>
          <p:spPr>
            <a:xfrm rot="-10673887">
              <a:off x="-49947" y="516208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
            <p:cNvSpPr/>
            <p:nvPr/>
          </p:nvSpPr>
          <p:spPr>
            <a:xfrm rot="-10673887">
              <a:off x="-29632" y="517520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
            <p:cNvSpPr/>
            <p:nvPr/>
          </p:nvSpPr>
          <p:spPr>
            <a:xfrm rot="-10673887">
              <a:off x="-147500" y="527652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
            <p:cNvSpPr/>
            <p:nvPr/>
          </p:nvSpPr>
          <p:spPr>
            <a:xfrm rot="-10673887">
              <a:off x="-49008" y="516324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
            <p:cNvSpPr/>
            <p:nvPr/>
          </p:nvSpPr>
          <p:spPr>
            <a:xfrm rot="-10673887">
              <a:off x="-45067" y="515982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
            <p:cNvSpPr/>
            <p:nvPr/>
          </p:nvSpPr>
          <p:spPr>
            <a:xfrm rot="-10673887">
              <a:off x="-53735" y="516306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
            <p:cNvSpPr/>
            <p:nvPr/>
          </p:nvSpPr>
          <p:spPr>
            <a:xfrm rot="-10673887">
              <a:off x="208031" y="573939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
            <p:cNvSpPr/>
            <p:nvPr/>
          </p:nvSpPr>
          <p:spPr>
            <a:xfrm rot="-10673887">
              <a:off x="-126818" y="548470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
            <p:cNvSpPr/>
            <p:nvPr/>
          </p:nvSpPr>
          <p:spPr>
            <a:xfrm rot="-10673887">
              <a:off x="-136401" y="548468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
            <p:cNvSpPr/>
            <p:nvPr/>
          </p:nvSpPr>
          <p:spPr>
            <a:xfrm rot="-10673887">
              <a:off x="-211782" y="515187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
            <p:cNvSpPr/>
            <p:nvPr/>
          </p:nvSpPr>
          <p:spPr>
            <a:xfrm rot="-10673887">
              <a:off x="-38436" y="561916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
            <p:cNvSpPr/>
            <p:nvPr/>
          </p:nvSpPr>
          <p:spPr>
            <a:xfrm rot="-10673887">
              <a:off x="170049" y="585023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
            <p:cNvSpPr/>
            <p:nvPr/>
          </p:nvSpPr>
          <p:spPr>
            <a:xfrm rot="-10673887">
              <a:off x="-150111" y="532081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
            <p:cNvSpPr/>
            <p:nvPr/>
          </p:nvSpPr>
          <p:spPr>
            <a:xfrm rot="-10673887">
              <a:off x="-23098" y="515099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
            <p:cNvSpPr/>
            <p:nvPr/>
          </p:nvSpPr>
          <p:spPr>
            <a:xfrm rot="-10673887">
              <a:off x="42938" y="517701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
            <p:cNvSpPr/>
            <p:nvPr/>
          </p:nvSpPr>
          <p:spPr>
            <a:xfrm rot="-10673887">
              <a:off x="-6621" y="516404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
            <p:cNvSpPr/>
            <p:nvPr/>
          </p:nvSpPr>
          <p:spPr>
            <a:xfrm rot="-10673887">
              <a:off x="4696" y="516564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
            <p:cNvSpPr/>
            <p:nvPr/>
          </p:nvSpPr>
          <p:spPr>
            <a:xfrm rot="-10673887">
              <a:off x="-64036" y="516434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
            <p:cNvSpPr/>
            <p:nvPr/>
          </p:nvSpPr>
          <p:spPr>
            <a:xfrm rot="-10673887">
              <a:off x="-4245" y="517522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
            <p:cNvSpPr/>
            <p:nvPr/>
          </p:nvSpPr>
          <p:spPr>
            <a:xfrm rot="-10673887">
              <a:off x="-37449" y="518159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
            <p:cNvSpPr/>
            <p:nvPr/>
          </p:nvSpPr>
          <p:spPr>
            <a:xfrm rot="-10673887">
              <a:off x="-27957" y="517909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
            <p:cNvSpPr/>
            <p:nvPr/>
          </p:nvSpPr>
          <p:spPr>
            <a:xfrm rot="-10673887">
              <a:off x="-17714" y="518324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
            <p:cNvSpPr/>
            <p:nvPr/>
          </p:nvSpPr>
          <p:spPr>
            <a:xfrm rot="-10673887">
              <a:off x="-112624" y="522225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
            <p:cNvSpPr/>
            <p:nvPr/>
          </p:nvSpPr>
          <p:spPr>
            <a:xfrm rot="-10673887">
              <a:off x="-85106" y="521853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
            <p:cNvSpPr/>
            <p:nvPr/>
          </p:nvSpPr>
          <p:spPr>
            <a:xfrm rot="-10673887">
              <a:off x="-99571" y="523322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
            <p:cNvSpPr/>
            <p:nvPr/>
          </p:nvSpPr>
          <p:spPr>
            <a:xfrm rot="-10673887">
              <a:off x="-177499" y="532078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
            <p:cNvSpPr/>
            <p:nvPr/>
          </p:nvSpPr>
          <p:spPr>
            <a:xfrm rot="-10673887">
              <a:off x="-154567" y="541496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
            <p:cNvSpPr/>
            <p:nvPr/>
          </p:nvSpPr>
          <p:spPr>
            <a:xfrm rot="-10673887">
              <a:off x="-157414" y="541762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
            <p:cNvSpPr/>
            <p:nvPr/>
          </p:nvSpPr>
          <p:spPr>
            <a:xfrm rot="-10673887">
              <a:off x="251368" y="532792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
            <p:cNvSpPr/>
            <p:nvPr/>
          </p:nvSpPr>
          <p:spPr>
            <a:xfrm rot="-10673887">
              <a:off x="241383" y="531824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
            <p:cNvSpPr/>
            <p:nvPr/>
          </p:nvSpPr>
          <p:spPr>
            <a:xfrm rot="-10673887">
              <a:off x="60910" y="571329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
            <p:cNvSpPr/>
            <p:nvPr/>
          </p:nvSpPr>
          <p:spPr>
            <a:xfrm rot="-10673887">
              <a:off x="108479" y="577925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
            <p:cNvSpPr/>
            <p:nvPr/>
          </p:nvSpPr>
          <p:spPr>
            <a:xfrm rot="-10673887">
              <a:off x="156880" y="582156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4"/>
          <p:cNvGrpSpPr/>
          <p:nvPr/>
        </p:nvGrpSpPr>
        <p:grpSpPr>
          <a:xfrm>
            <a:off x="82821" y="4511894"/>
            <a:ext cx="499727" cy="798256"/>
            <a:chOff x="-225954" y="5143494"/>
            <a:chExt cx="499727" cy="798256"/>
          </a:xfrm>
        </p:grpSpPr>
        <p:sp>
          <p:nvSpPr>
            <p:cNvPr id="1191" name="Google Shape;1191;p4"/>
            <p:cNvSpPr/>
            <p:nvPr/>
          </p:nvSpPr>
          <p:spPr>
            <a:xfrm rot="-10673887">
              <a:off x="-209964" y="517826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
            <p:cNvSpPr/>
            <p:nvPr/>
          </p:nvSpPr>
          <p:spPr>
            <a:xfrm rot="-10673887">
              <a:off x="246670" y="531255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
            <p:cNvSpPr/>
            <p:nvPr/>
          </p:nvSpPr>
          <p:spPr>
            <a:xfrm rot="-10673887">
              <a:off x="213009" y="526904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
            <p:cNvSpPr/>
            <p:nvPr/>
          </p:nvSpPr>
          <p:spPr>
            <a:xfrm rot="-10673887">
              <a:off x="190384" y="523645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
            <p:cNvSpPr/>
            <p:nvPr/>
          </p:nvSpPr>
          <p:spPr>
            <a:xfrm rot="-10673887">
              <a:off x="182991" y="520756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
            <p:cNvSpPr/>
            <p:nvPr/>
          </p:nvSpPr>
          <p:spPr>
            <a:xfrm rot="-10673887">
              <a:off x="188626" y="520951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
            <p:cNvSpPr/>
            <p:nvPr/>
          </p:nvSpPr>
          <p:spPr>
            <a:xfrm rot="-10673887">
              <a:off x="168367" y="519159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
            <p:cNvSpPr/>
            <p:nvPr/>
          </p:nvSpPr>
          <p:spPr>
            <a:xfrm rot="-10673887">
              <a:off x="161972" y="519690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
            <p:cNvSpPr/>
            <p:nvPr/>
          </p:nvSpPr>
          <p:spPr>
            <a:xfrm rot="-10673887">
              <a:off x="164347" y="519847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
            <p:cNvSpPr/>
            <p:nvPr/>
          </p:nvSpPr>
          <p:spPr>
            <a:xfrm rot="-10673887">
              <a:off x="172879" y="520448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
            <p:cNvSpPr/>
            <p:nvPr/>
          </p:nvSpPr>
          <p:spPr>
            <a:xfrm rot="-10673887">
              <a:off x="183918" y="523944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
            <p:cNvSpPr/>
            <p:nvPr/>
          </p:nvSpPr>
          <p:spPr>
            <a:xfrm rot="-10673887">
              <a:off x="135467" y="517099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
            <p:cNvSpPr/>
            <p:nvPr/>
          </p:nvSpPr>
          <p:spPr>
            <a:xfrm rot="-10673887">
              <a:off x="128716" y="517729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
            <p:cNvSpPr/>
            <p:nvPr/>
          </p:nvSpPr>
          <p:spPr>
            <a:xfrm rot="-10673887">
              <a:off x="154146" y="520291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
            <p:cNvSpPr/>
            <p:nvPr/>
          </p:nvSpPr>
          <p:spPr>
            <a:xfrm rot="-10673887">
              <a:off x="106775" y="515770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
            <p:cNvSpPr/>
            <p:nvPr/>
          </p:nvSpPr>
          <p:spPr>
            <a:xfrm rot="-10673887">
              <a:off x="78797" y="514647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
            <p:cNvSpPr/>
            <p:nvPr/>
          </p:nvSpPr>
          <p:spPr>
            <a:xfrm rot="-10673887">
              <a:off x="71316" y="514880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
            <p:cNvSpPr/>
            <p:nvPr/>
          </p:nvSpPr>
          <p:spPr>
            <a:xfrm rot="-10673887">
              <a:off x="114023" y="516536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
            <p:cNvSpPr/>
            <p:nvPr/>
          </p:nvSpPr>
          <p:spPr>
            <a:xfrm rot="-10673887">
              <a:off x="109292" y="516810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
            <p:cNvSpPr/>
            <p:nvPr/>
          </p:nvSpPr>
          <p:spPr>
            <a:xfrm rot="-10673887">
              <a:off x="117637" y="517108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
            <p:cNvSpPr/>
            <p:nvPr/>
          </p:nvSpPr>
          <p:spPr>
            <a:xfrm rot="-10673887">
              <a:off x="130312" y="518972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
            <p:cNvSpPr/>
            <p:nvPr/>
          </p:nvSpPr>
          <p:spPr>
            <a:xfrm rot="-10673887">
              <a:off x="119243" y="517792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
            <p:cNvSpPr/>
            <p:nvPr/>
          </p:nvSpPr>
          <p:spPr>
            <a:xfrm rot="-10673887">
              <a:off x="115508" y="517674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
            <p:cNvSpPr/>
            <p:nvPr/>
          </p:nvSpPr>
          <p:spPr>
            <a:xfrm rot="-10673887">
              <a:off x="71804" y="515837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
            <p:cNvSpPr/>
            <p:nvPr/>
          </p:nvSpPr>
          <p:spPr>
            <a:xfrm rot="-10673887">
              <a:off x="98147" y="516387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
            <p:cNvSpPr/>
            <p:nvPr/>
          </p:nvSpPr>
          <p:spPr>
            <a:xfrm rot="-10673887">
              <a:off x="31536" y="515384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
            <p:cNvSpPr/>
            <p:nvPr/>
          </p:nvSpPr>
          <p:spPr>
            <a:xfrm rot="-10673887">
              <a:off x="83967" y="516253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
            <p:cNvSpPr/>
            <p:nvPr/>
          </p:nvSpPr>
          <p:spPr>
            <a:xfrm rot="-10673887">
              <a:off x="59893" y="515100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
            <p:cNvSpPr/>
            <p:nvPr/>
          </p:nvSpPr>
          <p:spPr>
            <a:xfrm rot="-10673887">
              <a:off x="97253" y="516181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
            <p:cNvSpPr/>
            <p:nvPr/>
          </p:nvSpPr>
          <p:spPr>
            <a:xfrm rot="-10673887">
              <a:off x="92521" y="516279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
            <p:cNvSpPr/>
            <p:nvPr/>
          </p:nvSpPr>
          <p:spPr>
            <a:xfrm rot="-10673887">
              <a:off x="12109" y="515463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
            <p:cNvSpPr/>
            <p:nvPr/>
          </p:nvSpPr>
          <p:spPr>
            <a:xfrm rot="-10673887">
              <a:off x="32576" y="514949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
            <p:cNvSpPr/>
            <p:nvPr/>
          </p:nvSpPr>
          <p:spPr>
            <a:xfrm rot="-10673887">
              <a:off x="50077" y="515494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
            <p:cNvSpPr/>
            <p:nvPr/>
          </p:nvSpPr>
          <p:spPr>
            <a:xfrm rot="-10673887">
              <a:off x="122253" y="519958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
            <p:cNvSpPr/>
            <p:nvPr/>
          </p:nvSpPr>
          <p:spPr>
            <a:xfrm rot="-10673887">
              <a:off x="117332" y="518361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
            <p:cNvSpPr/>
            <p:nvPr/>
          </p:nvSpPr>
          <p:spPr>
            <a:xfrm rot="-10673887">
              <a:off x="81636" y="517478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
            <p:cNvSpPr/>
            <p:nvPr/>
          </p:nvSpPr>
          <p:spPr>
            <a:xfrm rot="-10673887">
              <a:off x="25077" y="514613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
            <p:cNvSpPr/>
            <p:nvPr/>
          </p:nvSpPr>
          <p:spPr>
            <a:xfrm rot="-10673887">
              <a:off x="10980" y="514748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
            <p:cNvSpPr/>
            <p:nvPr/>
          </p:nvSpPr>
          <p:spPr>
            <a:xfrm rot="-10673887">
              <a:off x="101971" y="577805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
            <p:cNvSpPr/>
            <p:nvPr/>
          </p:nvSpPr>
          <p:spPr>
            <a:xfrm rot="-10673887">
              <a:off x="85649" y="576045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
            <p:cNvSpPr/>
            <p:nvPr/>
          </p:nvSpPr>
          <p:spPr>
            <a:xfrm rot="-10673887">
              <a:off x="-206988" y="542817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
            <p:cNvSpPr/>
            <p:nvPr/>
          </p:nvSpPr>
          <p:spPr>
            <a:xfrm rot="-10673887">
              <a:off x="-56484" y="562507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
            <p:cNvSpPr/>
            <p:nvPr/>
          </p:nvSpPr>
          <p:spPr>
            <a:xfrm rot="-10673887">
              <a:off x="-34639" y="561833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
            <p:cNvSpPr/>
            <p:nvPr/>
          </p:nvSpPr>
          <p:spPr>
            <a:xfrm rot="-10673887">
              <a:off x="170172" y="584448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
            <p:cNvSpPr/>
            <p:nvPr/>
          </p:nvSpPr>
          <p:spPr>
            <a:xfrm rot="-10673887">
              <a:off x="-142548" y="521740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
            <p:cNvSpPr/>
            <p:nvPr/>
          </p:nvSpPr>
          <p:spPr>
            <a:xfrm rot="-10673887">
              <a:off x="59543" y="580213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
            <p:cNvSpPr/>
            <p:nvPr/>
          </p:nvSpPr>
          <p:spPr>
            <a:xfrm rot="-10673887">
              <a:off x="-151392" y="522364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
            <p:cNvSpPr/>
            <p:nvPr/>
          </p:nvSpPr>
          <p:spPr>
            <a:xfrm rot="-10673887">
              <a:off x="210388" y="549611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
            <p:cNvSpPr/>
            <p:nvPr/>
          </p:nvSpPr>
          <p:spPr>
            <a:xfrm rot="-10673887">
              <a:off x="250228" y="535992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
            <p:cNvSpPr/>
            <p:nvPr/>
          </p:nvSpPr>
          <p:spPr>
            <a:xfrm rot="-10673887">
              <a:off x="-49947" y="516208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
            <p:cNvSpPr/>
            <p:nvPr/>
          </p:nvSpPr>
          <p:spPr>
            <a:xfrm rot="-10673887">
              <a:off x="-29632" y="517520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
            <p:cNvSpPr/>
            <p:nvPr/>
          </p:nvSpPr>
          <p:spPr>
            <a:xfrm rot="-10673887">
              <a:off x="-147500" y="527652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
            <p:cNvSpPr/>
            <p:nvPr/>
          </p:nvSpPr>
          <p:spPr>
            <a:xfrm rot="-10673887">
              <a:off x="-49008" y="516324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
            <p:cNvSpPr/>
            <p:nvPr/>
          </p:nvSpPr>
          <p:spPr>
            <a:xfrm rot="-10673887">
              <a:off x="-45067" y="515982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
            <p:cNvSpPr/>
            <p:nvPr/>
          </p:nvSpPr>
          <p:spPr>
            <a:xfrm rot="-10673887">
              <a:off x="-53735" y="516306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
            <p:cNvSpPr/>
            <p:nvPr/>
          </p:nvSpPr>
          <p:spPr>
            <a:xfrm rot="-10673887">
              <a:off x="208031" y="573939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
            <p:cNvSpPr/>
            <p:nvPr/>
          </p:nvSpPr>
          <p:spPr>
            <a:xfrm rot="-10673887">
              <a:off x="-126818" y="548470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
            <p:cNvSpPr/>
            <p:nvPr/>
          </p:nvSpPr>
          <p:spPr>
            <a:xfrm rot="-10673887">
              <a:off x="-136401" y="548468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
            <p:cNvSpPr/>
            <p:nvPr/>
          </p:nvSpPr>
          <p:spPr>
            <a:xfrm rot="-10673887">
              <a:off x="-211782" y="515187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
            <p:cNvSpPr/>
            <p:nvPr/>
          </p:nvSpPr>
          <p:spPr>
            <a:xfrm rot="-10673887">
              <a:off x="-38436" y="561916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
            <p:cNvSpPr/>
            <p:nvPr/>
          </p:nvSpPr>
          <p:spPr>
            <a:xfrm rot="-10673887">
              <a:off x="170049" y="585023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
            <p:cNvSpPr/>
            <p:nvPr/>
          </p:nvSpPr>
          <p:spPr>
            <a:xfrm rot="-10673887">
              <a:off x="-150111" y="532081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
            <p:cNvSpPr/>
            <p:nvPr/>
          </p:nvSpPr>
          <p:spPr>
            <a:xfrm rot="-10673887">
              <a:off x="-23098" y="515099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
            <p:cNvSpPr/>
            <p:nvPr/>
          </p:nvSpPr>
          <p:spPr>
            <a:xfrm rot="-10673887">
              <a:off x="42938" y="517701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
            <p:cNvSpPr/>
            <p:nvPr/>
          </p:nvSpPr>
          <p:spPr>
            <a:xfrm rot="-10673887">
              <a:off x="-6621" y="516404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
            <p:cNvSpPr/>
            <p:nvPr/>
          </p:nvSpPr>
          <p:spPr>
            <a:xfrm rot="-10673887">
              <a:off x="4696" y="516564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
            <p:cNvSpPr/>
            <p:nvPr/>
          </p:nvSpPr>
          <p:spPr>
            <a:xfrm rot="-10673887">
              <a:off x="-64036" y="516434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
            <p:cNvSpPr/>
            <p:nvPr/>
          </p:nvSpPr>
          <p:spPr>
            <a:xfrm rot="-10673887">
              <a:off x="-4245" y="517522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
            <p:cNvSpPr/>
            <p:nvPr/>
          </p:nvSpPr>
          <p:spPr>
            <a:xfrm rot="-10673887">
              <a:off x="-37449" y="518159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
            <p:cNvSpPr/>
            <p:nvPr/>
          </p:nvSpPr>
          <p:spPr>
            <a:xfrm rot="-10673887">
              <a:off x="-27957" y="517909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
            <p:cNvSpPr/>
            <p:nvPr/>
          </p:nvSpPr>
          <p:spPr>
            <a:xfrm rot="-10673887">
              <a:off x="-17714" y="518324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
            <p:cNvSpPr/>
            <p:nvPr/>
          </p:nvSpPr>
          <p:spPr>
            <a:xfrm rot="-10673887">
              <a:off x="-112624" y="522225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
            <p:cNvSpPr/>
            <p:nvPr/>
          </p:nvSpPr>
          <p:spPr>
            <a:xfrm rot="-10673887">
              <a:off x="-85106" y="521853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
            <p:cNvSpPr/>
            <p:nvPr/>
          </p:nvSpPr>
          <p:spPr>
            <a:xfrm rot="-10673887">
              <a:off x="-99571" y="523322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
            <p:cNvSpPr/>
            <p:nvPr/>
          </p:nvSpPr>
          <p:spPr>
            <a:xfrm rot="-10673887">
              <a:off x="-177499" y="532078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
            <p:cNvSpPr/>
            <p:nvPr/>
          </p:nvSpPr>
          <p:spPr>
            <a:xfrm rot="-10673887">
              <a:off x="-154567" y="541496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
            <p:cNvSpPr/>
            <p:nvPr/>
          </p:nvSpPr>
          <p:spPr>
            <a:xfrm rot="-10673887">
              <a:off x="-157414" y="541762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
            <p:cNvSpPr/>
            <p:nvPr/>
          </p:nvSpPr>
          <p:spPr>
            <a:xfrm rot="-10673887">
              <a:off x="251368" y="532792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
            <p:cNvSpPr/>
            <p:nvPr/>
          </p:nvSpPr>
          <p:spPr>
            <a:xfrm rot="-10673887">
              <a:off x="241383" y="531824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
            <p:cNvSpPr/>
            <p:nvPr/>
          </p:nvSpPr>
          <p:spPr>
            <a:xfrm rot="-10673887">
              <a:off x="60910" y="571329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
            <p:cNvSpPr/>
            <p:nvPr/>
          </p:nvSpPr>
          <p:spPr>
            <a:xfrm rot="-10673887">
              <a:off x="108479" y="577925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
            <p:cNvSpPr/>
            <p:nvPr/>
          </p:nvSpPr>
          <p:spPr>
            <a:xfrm rot="-10673887">
              <a:off x="156880" y="582156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4"/>
          <p:cNvGrpSpPr/>
          <p:nvPr/>
        </p:nvGrpSpPr>
        <p:grpSpPr>
          <a:xfrm>
            <a:off x="-486679" y="3713644"/>
            <a:ext cx="499727" cy="798256"/>
            <a:chOff x="-712629" y="5280044"/>
            <a:chExt cx="499727" cy="798256"/>
          </a:xfrm>
        </p:grpSpPr>
        <p:sp>
          <p:nvSpPr>
            <p:cNvPr id="1274" name="Google Shape;1274;p4"/>
            <p:cNvSpPr/>
            <p:nvPr/>
          </p:nvSpPr>
          <p:spPr>
            <a:xfrm rot="-10673887">
              <a:off x="-696639" y="531481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
            <p:cNvSpPr/>
            <p:nvPr/>
          </p:nvSpPr>
          <p:spPr>
            <a:xfrm rot="-10673887">
              <a:off x="-240005" y="544910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
            <p:cNvSpPr/>
            <p:nvPr/>
          </p:nvSpPr>
          <p:spPr>
            <a:xfrm rot="-10673887">
              <a:off x="-273666" y="540559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
            <p:cNvSpPr/>
            <p:nvPr/>
          </p:nvSpPr>
          <p:spPr>
            <a:xfrm rot="-10673887">
              <a:off x="-296291" y="537300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
            <p:cNvSpPr/>
            <p:nvPr/>
          </p:nvSpPr>
          <p:spPr>
            <a:xfrm rot="-10673887">
              <a:off x="-303684" y="534411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
            <p:cNvSpPr/>
            <p:nvPr/>
          </p:nvSpPr>
          <p:spPr>
            <a:xfrm rot="-10673887">
              <a:off x="-298049" y="534606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
            <p:cNvSpPr/>
            <p:nvPr/>
          </p:nvSpPr>
          <p:spPr>
            <a:xfrm rot="-10673887">
              <a:off x="-318308" y="532814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
            <p:cNvSpPr/>
            <p:nvPr/>
          </p:nvSpPr>
          <p:spPr>
            <a:xfrm rot="-10673887">
              <a:off x="-324703" y="533345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
            <p:cNvSpPr/>
            <p:nvPr/>
          </p:nvSpPr>
          <p:spPr>
            <a:xfrm rot="-10673887">
              <a:off x="-322328" y="533502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
            <p:cNvSpPr/>
            <p:nvPr/>
          </p:nvSpPr>
          <p:spPr>
            <a:xfrm rot="-10673887">
              <a:off x="-313796" y="534103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
            <p:cNvSpPr/>
            <p:nvPr/>
          </p:nvSpPr>
          <p:spPr>
            <a:xfrm rot="-10673887">
              <a:off x="-302757" y="537599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
            <p:cNvSpPr/>
            <p:nvPr/>
          </p:nvSpPr>
          <p:spPr>
            <a:xfrm rot="-10673887">
              <a:off x="-351208" y="530754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
            <p:cNvSpPr/>
            <p:nvPr/>
          </p:nvSpPr>
          <p:spPr>
            <a:xfrm rot="-10673887">
              <a:off x="-357959" y="531384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
            <p:cNvSpPr/>
            <p:nvPr/>
          </p:nvSpPr>
          <p:spPr>
            <a:xfrm rot="-10673887">
              <a:off x="-332529" y="533946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
            <p:cNvSpPr/>
            <p:nvPr/>
          </p:nvSpPr>
          <p:spPr>
            <a:xfrm rot="-10673887">
              <a:off x="-379900" y="529425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
            <p:cNvSpPr/>
            <p:nvPr/>
          </p:nvSpPr>
          <p:spPr>
            <a:xfrm rot="-10673887">
              <a:off x="-407878" y="528302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
            <p:cNvSpPr/>
            <p:nvPr/>
          </p:nvSpPr>
          <p:spPr>
            <a:xfrm rot="-10673887">
              <a:off x="-415359" y="528535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
            <p:cNvSpPr/>
            <p:nvPr/>
          </p:nvSpPr>
          <p:spPr>
            <a:xfrm rot="-10673887">
              <a:off x="-372652" y="530191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
            <p:cNvSpPr/>
            <p:nvPr/>
          </p:nvSpPr>
          <p:spPr>
            <a:xfrm rot="-10673887">
              <a:off x="-377383" y="530465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
            <p:cNvSpPr/>
            <p:nvPr/>
          </p:nvSpPr>
          <p:spPr>
            <a:xfrm rot="-10673887">
              <a:off x="-369038" y="530763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
            <p:cNvSpPr/>
            <p:nvPr/>
          </p:nvSpPr>
          <p:spPr>
            <a:xfrm rot="-10673887">
              <a:off x="-356363" y="532627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
            <p:cNvSpPr/>
            <p:nvPr/>
          </p:nvSpPr>
          <p:spPr>
            <a:xfrm rot="-10673887">
              <a:off x="-367432" y="531447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
            <p:cNvSpPr/>
            <p:nvPr/>
          </p:nvSpPr>
          <p:spPr>
            <a:xfrm rot="-10673887">
              <a:off x="-371167" y="531329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
            <p:cNvSpPr/>
            <p:nvPr/>
          </p:nvSpPr>
          <p:spPr>
            <a:xfrm rot="-10673887">
              <a:off x="-414871" y="529492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
            <p:cNvSpPr/>
            <p:nvPr/>
          </p:nvSpPr>
          <p:spPr>
            <a:xfrm rot="-10673887">
              <a:off x="-388528" y="530042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
            <p:cNvSpPr/>
            <p:nvPr/>
          </p:nvSpPr>
          <p:spPr>
            <a:xfrm rot="-10673887">
              <a:off x="-455139" y="529039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
            <p:cNvSpPr/>
            <p:nvPr/>
          </p:nvSpPr>
          <p:spPr>
            <a:xfrm rot="-10673887">
              <a:off x="-402708" y="529908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
            <p:cNvSpPr/>
            <p:nvPr/>
          </p:nvSpPr>
          <p:spPr>
            <a:xfrm rot="-10673887">
              <a:off x="-426782" y="528755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
            <p:cNvSpPr/>
            <p:nvPr/>
          </p:nvSpPr>
          <p:spPr>
            <a:xfrm rot="-10673887">
              <a:off x="-389422" y="529836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
            <p:cNvSpPr/>
            <p:nvPr/>
          </p:nvSpPr>
          <p:spPr>
            <a:xfrm rot="-10673887">
              <a:off x="-394154" y="529934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
            <p:cNvSpPr/>
            <p:nvPr/>
          </p:nvSpPr>
          <p:spPr>
            <a:xfrm rot="-10673887">
              <a:off x="-474566" y="529118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
            <p:cNvSpPr/>
            <p:nvPr/>
          </p:nvSpPr>
          <p:spPr>
            <a:xfrm rot="-10673887">
              <a:off x="-454099" y="528604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
            <p:cNvSpPr/>
            <p:nvPr/>
          </p:nvSpPr>
          <p:spPr>
            <a:xfrm rot="-10673887">
              <a:off x="-436598" y="529149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
            <p:cNvSpPr/>
            <p:nvPr/>
          </p:nvSpPr>
          <p:spPr>
            <a:xfrm rot="-10673887">
              <a:off x="-364422" y="533613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
            <p:cNvSpPr/>
            <p:nvPr/>
          </p:nvSpPr>
          <p:spPr>
            <a:xfrm rot="-10673887">
              <a:off x="-369343" y="532016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
            <p:cNvSpPr/>
            <p:nvPr/>
          </p:nvSpPr>
          <p:spPr>
            <a:xfrm rot="-10673887">
              <a:off x="-405039" y="531133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
            <p:cNvSpPr/>
            <p:nvPr/>
          </p:nvSpPr>
          <p:spPr>
            <a:xfrm rot="-10673887">
              <a:off x="-461598" y="528268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
            <p:cNvSpPr/>
            <p:nvPr/>
          </p:nvSpPr>
          <p:spPr>
            <a:xfrm rot="-10673887">
              <a:off x="-475695" y="528403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
            <p:cNvSpPr/>
            <p:nvPr/>
          </p:nvSpPr>
          <p:spPr>
            <a:xfrm rot="-10673887">
              <a:off x="-384704" y="591460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
            <p:cNvSpPr/>
            <p:nvPr/>
          </p:nvSpPr>
          <p:spPr>
            <a:xfrm rot="-10673887">
              <a:off x="-401026" y="589700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
            <p:cNvSpPr/>
            <p:nvPr/>
          </p:nvSpPr>
          <p:spPr>
            <a:xfrm rot="-10673887">
              <a:off x="-693663" y="556472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
            <p:cNvSpPr/>
            <p:nvPr/>
          </p:nvSpPr>
          <p:spPr>
            <a:xfrm rot="-10673887">
              <a:off x="-543159" y="576162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
            <p:cNvSpPr/>
            <p:nvPr/>
          </p:nvSpPr>
          <p:spPr>
            <a:xfrm rot="-10673887">
              <a:off x="-521314" y="575488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
            <p:cNvSpPr/>
            <p:nvPr/>
          </p:nvSpPr>
          <p:spPr>
            <a:xfrm rot="-10673887">
              <a:off x="-316503" y="598103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
            <p:cNvSpPr/>
            <p:nvPr/>
          </p:nvSpPr>
          <p:spPr>
            <a:xfrm rot="-10673887">
              <a:off x="-629223" y="535395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
            <p:cNvSpPr/>
            <p:nvPr/>
          </p:nvSpPr>
          <p:spPr>
            <a:xfrm rot="-10673887">
              <a:off x="-427132" y="593868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
            <p:cNvSpPr/>
            <p:nvPr/>
          </p:nvSpPr>
          <p:spPr>
            <a:xfrm rot="-10673887">
              <a:off x="-638067" y="536019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
            <p:cNvSpPr/>
            <p:nvPr/>
          </p:nvSpPr>
          <p:spPr>
            <a:xfrm rot="-10673887">
              <a:off x="-276287" y="563266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
            <p:cNvSpPr/>
            <p:nvPr/>
          </p:nvSpPr>
          <p:spPr>
            <a:xfrm rot="-10673887">
              <a:off x="-236447" y="549647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
            <p:cNvSpPr/>
            <p:nvPr/>
          </p:nvSpPr>
          <p:spPr>
            <a:xfrm rot="-10673887">
              <a:off x="-536622" y="529863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
            <p:cNvSpPr/>
            <p:nvPr/>
          </p:nvSpPr>
          <p:spPr>
            <a:xfrm rot="-10673887">
              <a:off x="-516307" y="531175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
            <p:cNvSpPr/>
            <p:nvPr/>
          </p:nvSpPr>
          <p:spPr>
            <a:xfrm rot="-10673887">
              <a:off x="-634175" y="541307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
            <p:cNvSpPr/>
            <p:nvPr/>
          </p:nvSpPr>
          <p:spPr>
            <a:xfrm rot="-10673887">
              <a:off x="-535683" y="529979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
            <p:cNvSpPr/>
            <p:nvPr/>
          </p:nvSpPr>
          <p:spPr>
            <a:xfrm rot="-10673887">
              <a:off x="-531742" y="529637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
            <p:cNvSpPr/>
            <p:nvPr/>
          </p:nvSpPr>
          <p:spPr>
            <a:xfrm rot="-10673887">
              <a:off x="-540410" y="529961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
            <p:cNvSpPr/>
            <p:nvPr/>
          </p:nvSpPr>
          <p:spPr>
            <a:xfrm rot="-10673887">
              <a:off x="-278644" y="587594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
            <p:cNvSpPr/>
            <p:nvPr/>
          </p:nvSpPr>
          <p:spPr>
            <a:xfrm rot="-10673887">
              <a:off x="-613493" y="562125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
            <p:cNvSpPr/>
            <p:nvPr/>
          </p:nvSpPr>
          <p:spPr>
            <a:xfrm rot="-10673887">
              <a:off x="-623076" y="562123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
            <p:cNvSpPr/>
            <p:nvPr/>
          </p:nvSpPr>
          <p:spPr>
            <a:xfrm rot="-10673887">
              <a:off x="-698457" y="528842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
            <p:cNvSpPr/>
            <p:nvPr/>
          </p:nvSpPr>
          <p:spPr>
            <a:xfrm rot="-10673887">
              <a:off x="-525111" y="575571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
            <p:cNvSpPr/>
            <p:nvPr/>
          </p:nvSpPr>
          <p:spPr>
            <a:xfrm rot="-10673887">
              <a:off x="-316626" y="598678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
            <p:cNvSpPr/>
            <p:nvPr/>
          </p:nvSpPr>
          <p:spPr>
            <a:xfrm rot="-10673887">
              <a:off x="-636786" y="545736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
            <p:cNvSpPr/>
            <p:nvPr/>
          </p:nvSpPr>
          <p:spPr>
            <a:xfrm rot="-10673887">
              <a:off x="-509773" y="528754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
            <p:cNvSpPr/>
            <p:nvPr/>
          </p:nvSpPr>
          <p:spPr>
            <a:xfrm rot="-10673887">
              <a:off x="-443737" y="531356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
            <p:cNvSpPr/>
            <p:nvPr/>
          </p:nvSpPr>
          <p:spPr>
            <a:xfrm rot="-10673887">
              <a:off x="-493296" y="530059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
            <p:cNvSpPr/>
            <p:nvPr/>
          </p:nvSpPr>
          <p:spPr>
            <a:xfrm rot="-10673887">
              <a:off x="-481979" y="530219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
            <p:cNvSpPr/>
            <p:nvPr/>
          </p:nvSpPr>
          <p:spPr>
            <a:xfrm rot="-10673887">
              <a:off x="-550711" y="530089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
            <p:cNvSpPr/>
            <p:nvPr/>
          </p:nvSpPr>
          <p:spPr>
            <a:xfrm rot="-10673887">
              <a:off x="-490920" y="531177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
            <p:cNvSpPr/>
            <p:nvPr/>
          </p:nvSpPr>
          <p:spPr>
            <a:xfrm rot="-10673887">
              <a:off x="-524124" y="531814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
            <p:cNvSpPr/>
            <p:nvPr/>
          </p:nvSpPr>
          <p:spPr>
            <a:xfrm rot="-10673887">
              <a:off x="-514632" y="531564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
            <p:cNvSpPr/>
            <p:nvPr/>
          </p:nvSpPr>
          <p:spPr>
            <a:xfrm rot="-10673887">
              <a:off x="-504389" y="531979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
            <p:cNvSpPr/>
            <p:nvPr/>
          </p:nvSpPr>
          <p:spPr>
            <a:xfrm rot="-10673887">
              <a:off x="-599299" y="535880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
            <p:cNvSpPr/>
            <p:nvPr/>
          </p:nvSpPr>
          <p:spPr>
            <a:xfrm rot="-10673887">
              <a:off x="-571781" y="535508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
            <p:cNvSpPr/>
            <p:nvPr/>
          </p:nvSpPr>
          <p:spPr>
            <a:xfrm rot="-10673887">
              <a:off x="-586246" y="536977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
            <p:cNvSpPr/>
            <p:nvPr/>
          </p:nvSpPr>
          <p:spPr>
            <a:xfrm rot="-10673887">
              <a:off x="-664174" y="545733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
            <p:cNvSpPr/>
            <p:nvPr/>
          </p:nvSpPr>
          <p:spPr>
            <a:xfrm rot="-10673887">
              <a:off x="-641242" y="555151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
            <p:cNvSpPr/>
            <p:nvPr/>
          </p:nvSpPr>
          <p:spPr>
            <a:xfrm rot="-10673887">
              <a:off x="-644089" y="555417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
            <p:cNvSpPr/>
            <p:nvPr/>
          </p:nvSpPr>
          <p:spPr>
            <a:xfrm rot="-10673887">
              <a:off x="-235307" y="546447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
            <p:cNvSpPr/>
            <p:nvPr/>
          </p:nvSpPr>
          <p:spPr>
            <a:xfrm rot="-10673887">
              <a:off x="-245292" y="545479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
            <p:cNvSpPr/>
            <p:nvPr/>
          </p:nvSpPr>
          <p:spPr>
            <a:xfrm rot="-10673887">
              <a:off x="-425765" y="584984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
            <p:cNvSpPr/>
            <p:nvPr/>
          </p:nvSpPr>
          <p:spPr>
            <a:xfrm rot="-10673887">
              <a:off x="-378196" y="591580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
            <p:cNvSpPr/>
            <p:nvPr/>
          </p:nvSpPr>
          <p:spPr>
            <a:xfrm rot="-10673887">
              <a:off x="-329795" y="595811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4"/>
          <p:cNvGrpSpPr/>
          <p:nvPr/>
        </p:nvGrpSpPr>
        <p:grpSpPr>
          <a:xfrm>
            <a:off x="832121" y="4891869"/>
            <a:ext cx="499727" cy="798256"/>
            <a:chOff x="-144404" y="5321419"/>
            <a:chExt cx="499727" cy="798256"/>
          </a:xfrm>
        </p:grpSpPr>
        <p:sp>
          <p:nvSpPr>
            <p:cNvPr id="1357" name="Google Shape;1357;p4"/>
            <p:cNvSpPr/>
            <p:nvPr/>
          </p:nvSpPr>
          <p:spPr>
            <a:xfrm rot="-10673887">
              <a:off x="-128414" y="5356185"/>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
            <p:cNvSpPr/>
            <p:nvPr/>
          </p:nvSpPr>
          <p:spPr>
            <a:xfrm rot="-10673887">
              <a:off x="328220" y="5490483"/>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
            <p:cNvSpPr/>
            <p:nvPr/>
          </p:nvSpPr>
          <p:spPr>
            <a:xfrm rot="-10673887">
              <a:off x="294559" y="5446971"/>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
            <p:cNvSpPr/>
            <p:nvPr/>
          </p:nvSpPr>
          <p:spPr>
            <a:xfrm rot="-10673887">
              <a:off x="271934" y="5414376"/>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
            <p:cNvSpPr/>
            <p:nvPr/>
          </p:nvSpPr>
          <p:spPr>
            <a:xfrm rot="-10673887">
              <a:off x="264541" y="5385487"/>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
            <p:cNvSpPr/>
            <p:nvPr/>
          </p:nvSpPr>
          <p:spPr>
            <a:xfrm rot="-10673887">
              <a:off x="270176" y="5387438"/>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
            <p:cNvSpPr/>
            <p:nvPr/>
          </p:nvSpPr>
          <p:spPr>
            <a:xfrm rot="-10673887">
              <a:off x="249917" y="5369515"/>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
            <p:cNvSpPr/>
            <p:nvPr/>
          </p:nvSpPr>
          <p:spPr>
            <a:xfrm rot="-10673887">
              <a:off x="243522" y="5374831"/>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
            <p:cNvSpPr/>
            <p:nvPr/>
          </p:nvSpPr>
          <p:spPr>
            <a:xfrm rot="-10673887">
              <a:off x="245897" y="5376401"/>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
            <p:cNvSpPr/>
            <p:nvPr/>
          </p:nvSpPr>
          <p:spPr>
            <a:xfrm rot="-10673887">
              <a:off x="254429" y="5382405"/>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
            <p:cNvSpPr/>
            <p:nvPr/>
          </p:nvSpPr>
          <p:spPr>
            <a:xfrm rot="-10673887">
              <a:off x="265468" y="5417367"/>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
            <p:cNvSpPr/>
            <p:nvPr/>
          </p:nvSpPr>
          <p:spPr>
            <a:xfrm rot="-10673887">
              <a:off x="217017" y="5348917"/>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
            <p:cNvSpPr/>
            <p:nvPr/>
          </p:nvSpPr>
          <p:spPr>
            <a:xfrm rot="-10673887">
              <a:off x="210266" y="5355219"/>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
            <p:cNvSpPr/>
            <p:nvPr/>
          </p:nvSpPr>
          <p:spPr>
            <a:xfrm rot="-10673887">
              <a:off x="235696" y="5380842"/>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
            <p:cNvSpPr/>
            <p:nvPr/>
          </p:nvSpPr>
          <p:spPr>
            <a:xfrm rot="-10673887">
              <a:off x="188325" y="5335632"/>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
            <p:cNvSpPr/>
            <p:nvPr/>
          </p:nvSpPr>
          <p:spPr>
            <a:xfrm rot="-10673887">
              <a:off x="160347" y="5324400"/>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
            <p:cNvSpPr/>
            <p:nvPr/>
          </p:nvSpPr>
          <p:spPr>
            <a:xfrm rot="-10673887">
              <a:off x="152866" y="5326727"/>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
            <p:cNvSpPr/>
            <p:nvPr/>
          </p:nvSpPr>
          <p:spPr>
            <a:xfrm rot="-10673887">
              <a:off x="195573" y="5343288"/>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
            <p:cNvSpPr/>
            <p:nvPr/>
          </p:nvSpPr>
          <p:spPr>
            <a:xfrm rot="-10673887">
              <a:off x="190842" y="5346032"/>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
            <p:cNvSpPr/>
            <p:nvPr/>
          </p:nvSpPr>
          <p:spPr>
            <a:xfrm rot="-10673887">
              <a:off x="199187" y="5349012"/>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
            <p:cNvSpPr/>
            <p:nvPr/>
          </p:nvSpPr>
          <p:spPr>
            <a:xfrm rot="-10673887">
              <a:off x="211862" y="5367645"/>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
            <p:cNvSpPr/>
            <p:nvPr/>
          </p:nvSpPr>
          <p:spPr>
            <a:xfrm rot="-10673887">
              <a:off x="200793" y="5355849"/>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
            <p:cNvSpPr/>
            <p:nvPr/>
          </p:nvSpPr>
          <p:spPr>
            <a:xfrm rot="-10673887">
              <a:off x="197058" y="5354665"/>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
            <p:cNvSpPr/>
            <p:nvPr/>
          </p:nvSpPr>
          <p:spPr>
            <a:xfrm rot="-10673887">
              <a:off x="153354" y="5336304"/>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
            <p:cNvSpPr/>
            <p:nvPr/>
          </p:nvSpPr>
          <p:spPr>
            <a:xfrm rot="-10673887">
              <a:off x="179697" y="5341798"/>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
            <p:cNvSpPr/>
            <p:nvPr/>
          </p:nvSpPr>
          <p:spPr>
            <a:xfrm rot="-10673887">
              <a:off x="113086" y="5331770"/>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
            <p:cNvSpPr/>
            <p:nvPr/>
          </p:nvSpPr>
          <p:spPr>
            <a:xfrm rot="-10673887">
              <a:off x="165517" y="5340456"/>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
            <p:cNvSpPr/>
            <p:nvPr/>
          </p:nvSpPr>
          <p:spPr>
            <a:xfrm rot="-10673887">
              <a:off x="141443" y="5328928"/>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
            <p:cNvSpPr/>
            <p:nvPr/>
          </p:nvSpPr>
          <p:spPr>
            <a:xfrm rot="-10673887">
              <a:off x="178803" y="5339736"/>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
            <p:cNvSpPr/>
            <p:nvPr/>
          </p:nvSpPr>
          <p:spPr>
            <a:xfrm rot="-10673887">
              <a:off x="174071" y="5340717"/>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
            <p:cNvSpPr/>
            <p:nvPr/>
          </p:nvSpPr>
          <p:spPr>
            <a:xfrm rot="-10673887">
              <a:off x="93659" y="5332564"/>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
            <p:cNvSpPr/>
            <p:nvPr/>
          </p:nvSpPr>
          <p:spPr>
            <a:xfrm rot="-10673887">
              <a:off x="114126" y="5327419"/>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
            <p:cNvSpPr/>
            <p:nvPr/>
          </p:nvSpPr>
          <p:spPr>
            <a:xfrm rot="-10673887">
              <a:off x="131627" y="5332869"/>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
            <p:cNvSpPr/>
            <p:nvPr/>
          </p:nvSpPr>
          <p:spPr>
            <a:xfrm rot="-10673887">
              <a:off x="203803" y="5377505"/>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
            <p:cNvSpPr/>
            <p:nvPr/>
          </p:nvSpPr>
          <p:spPr>
            <a:xfrm rot="-10673887">
              <a:off x="198882" y="5361542"/>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
            <p:cNvSpPr/>
            <p:nvPr/>
          </p:nvSpPr>
          <p:spPr>
            <a:xfrm rot="-10673887">
              <a:off x="163186" y="5352707"/>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
            <p:cNvSpPr/>
            <p:nvPr/>
          </p:nvSpPr>
          <p:spPr>
            <a:xfrm rot="-10673887">
              <a:off x="106627" y="5324055"/>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
            <p:cNvSpPr/>
            <p:nvPr/>
          </p:nvSpPr>
          <p:spPr>
            <a:xfrm rot="-10673887">
              <a:off x="92530" y="5325406"/>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
            <p:cNvSpPr/>
            <p:nvPr/>
          </p:nvSpPr>
          <p:spPr>
            <a:xfrm rot="-10673887">
              <a:off x="183521" y="5955976"/>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
            <p:cNvSpPr/>
            <p:nvPr/>
          </p:nvSpPr>
          <p:spPr>
            <a:xfrm rot="-10673887">
              <a:off x="167199" y="5938375"/>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
            <p:cNvSpPr/>
            <p:nvPr/>
          </p:nvSpPr>
          <p:spPr>
            <a:xfrm rot="-10673887">
              <a:off x="-125438" y="5606101"/>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
            <p:cNvSpPr/>
            <p:nvPr/>
          </p:nvSpPr>
          <p:spPr>
            <a:xfrm rot="-10673887">
              <a:off x="25066" y="5803002"/>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
            <p:cNvSpPr/>
            <p:nvPr/>
          </p:nvSpPr>
          <p:spPr>
            <a:xfrm rot="-10673887">
              <a:off x="46911" y="5796258"/>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
            <p:cNvSpPr/>
            <p:nvPr/>
          </p:nvSpPr>
          <p:spPr>
            <a:xfrm rot="-10673887">
              <a:off x="251722" y="6022413"/>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
            <p:cNvSpPr/>
            <p:nvPr/>
          </p:nvSpPr>
          <p:spPr>
            <a:xfrm rot="-10673887">
              <a:off x="-60998" y="5395325"/>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
            <p:cNvSpPr/>
            <p:nvPr/>
          </p:nvSpPr>
          <p:spPr>
            <a:xfrm rot="-10673887">
              <a:off x="141093" y="5980057"/>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
            <p:cNvSpPr/>
            <p:nvPr/>
          </p:nvSpPr>
          <p:spPr>
            <a:xfrm rot="-10673887">
              <a:off x="-69842" y="5401573"/>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
            <p:cNvSpPr/>
            <p:nvPr/>
          </p:nvSpPr>
          <p:spPr>
            <a:xfrm rot="-10673887">
              <a:off x="291938" y="5674043"/>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
            <p:cNvSpPr/>
            <p:nvPr/>
          </p:nvSpPr>
          <p:spPr>
            <a:xfrm rot="-10673887">
              <a:off x="331778" y="5537854"/>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
            <p:cNvSpPr/>
            <p:nvPr/>
          </p:nvSpPr>
          <p:spPr>
            <a:xfrm rot="-10673887">
              <a:off x="31603" y="5340007"/>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
            <p:cNvSpPr/>
            <p:nvPr/>
          </p:nvSpPr>
          <p:spPr>
            <a:xfrm rot="-10673887">
              <a:off x="51918" y="5353132"/>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
            <p:cNvSpPr/>
            <p:nvPr/>
          </p:nvSpPr>
          <p:spPr>
            <a:xfrm rot="-10673887">
              <a:off x="-65950" y="5454449"/>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
            <p:cNvSpPr/>
            <p:nvPr/>
          </p:nvSpPr>
          <p:spPr>
            <a:xfrm rot="-10673887">
              <a:off x="32542" y="5341166"/>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
            <p:cNvSpPr/>
            <p:nvPr/>
          </p:nvSpPr>
          <p:spPr>
            <a:xfrm rot="-10673887">
              <a:off x="36483" y="5337751"/>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
            <p:cNvSpPr/>
            <p:nvPr/>
          </p:nvSpPr>
          <p:spPr>
            <a:xfrm rot="-10673887">
              <a:off x="27815" y="5340993"/>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
            <p:cNvSpPr/>
            <p:nvPr/>
          </p:nvSpPr>
          <p:spPr>
            <a:xfrm rot="-10673887">
              <a:off x="289581" y="5917322"/>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
            <p:cNvSpPr/>
            <p:nvPr/>
          </p:nvSpPr>
          <p:spPr>
            <a:xfrm rot="-10673887">
              <a:off x="-45268" y="5662629"/>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
            <p:cNvSpPr/>
            <p:nvPr/>
          </p:nvSpPr>
          <p:spPr>
            <a:xfrm rot="-10673887">
              <a:off x="-54851" y="5662610"/>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
            <p:cNvSpPr/>
            <p:nvPr/>
          </p:nvSpPr>
          <p:spPr>
            <a:xfrm rot="-10673887">
              <a:off x="-130232" y="5329800"/>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
            <p:cNvSpPr/>
            <p:nvPr/>
          </p:nvSpPr>
          <p:spPr>
            <a:xfrm rot="-10673887">
              <a:off x="43114" y="5797092"/>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
            <p:cNvSpPr/>
            <p:nvPr/>
          </p:nvSpPr>
          <p:spPr>
            <a:xfrm rot="-10673887">
              <a:off x="251599" y="6028157"/>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
            <p:cNvSpPr/>
            <p:nvPr/>
          </p:nvSpPr>
          <p:spPr>
            <a:xfrm rot="-10673887">
              <a:off x="-68561" y="5498735"/>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
            <p:cNvSpPr/>
            <p:nvPr/>
          </p:nvSpPr>
          <p:spPr>
            <a:xfrm rot="-10673887">
              <a:off x="58452" y="5328924"/>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
            <p:cNvSpPr/>
            <p:nvPr/>
          </p:nvSpPr>
          <p:spPr>
            <a:xfrm rot="-10673887">
              <a:off x="124488" y="5354936"/>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
            <p:cNvSpPr/>
            <p:nvPr/>
          </p:nvSpPr>
          <p:spPr>
            <a:xfrm rot="-10673887">
              <a:off x="74929" y="5341973"/>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
            <p:cNvSpPr/>
            <p:nvPr/>
          </p:nvSpPr>
          <p:spPr>
            <a:xfrm rot="-10673887">
              <a:off x="86246" y="5343565"/>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
            <p:cNvSpPr/>
            <p:nvPr/>
          </p:nvSpPr>
          <p:spPr>
            <a:xfrm rot="-10673887">
              <a:off x="17514" y="5342265"/>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
            <p:cNvSpPr/>
            <p:nvPr/>
          </p:nvSpPr>
          <p:spPr>
            <a:xfrm rot="-10673887">
              <a:off x="77305" y="5353154"/>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
            <p:cNvSpPr/>
            <p:nvPr/>
          </p:nvSpPr>
          <p:spPr>
            <a:xfrm rot="-10673887">
              <a:off x="44101" y="5359516"/>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
            <p:cNvSpPr/>
            <p:nvPr/>
          </p:nvSpPr>
          <p:spPr>
            <a:xfrm rot="-10673887">
              <a:off x="53593" y="5357019"/>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
            <p:cNvSpPr/>
            <p:nvPr/>
          </p:nvSpPr>
          <p:spPr>
            <a:xfrm rot="-10673887">
              <a:off x="63836" y="5361168"/>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
            <p:cNvSpPr/>
            <p:nvPr/>
          </p:nvSpPr>
          <p:spPr>
            <a:xfrm rot="-10673887">
              <a:off x="-31074" y="5400183"/>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
            <p:cNvSpPr/>
            <p:nvPr/>
          </p:nvSpPr>
          <p:spPr>
            <a:xfrm rot="-10673887">
              <a:off x="-3556" y="5396459"/>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
            <p:cNvSpPr/>
            <p:nvPr/>
          </p:nvSpPr>
          <p:spPr>
            <a:xfrm rot="-10673887">
              <a:off x="-18021" y="5411147"/>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
            <p:cNvSpPr/>
            <p:nvPr/>
          </p:nvSpPr>
          <p:spPr>
            <a:xfrm rot="-10673887">
              <a:off x="-95949" y="5498707"/>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
            <p:cNvSpPr/>
            <p:nvPr/>
          </p:nvSpPr>
          <p:spPr>
            <a:xfrm rot="-10673887">
              <a:off x="-73017" y="5592889"/>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
            <p:cNvSpPr/>
            <p:nvPr/>
          </p:nvSpPr>
          <p:spPr>
            <a:xfrm rot="-10673887">
              <a:off x="-75864" y="5595547"/>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
            <p:cNvSpPr/>
            <p:nvPr/>
          </p:nvSpPr>
          <p:spPr>
            <a:xfrm rot="-10673887">
              <a:off x="332918" y="5505851"/>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
            <p:cNvSpPr/>
            <p:nvPr/>
          </p:nvSpPr>
          <p:spPr>
            <a:xfrm rot="-10673887">
              <a:off x="322933" y="5496171"/>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
            <p:cNvSpPr/>
            <p:nvPr/>
          </p:nvSpPr>
          <p:spPr>
            <a:xfrm rot="-10673887">
              <a:off x="142460" y="5891217"/>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
            <p:cNvSpPr/>
            <p:nvPr/>
          </p:nvSpPr>
          <p:spPr>
            <a:xfrm rot="-10673887">
              <a:off x="190029" y="5957178"/>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
            <p:cNvSpPr/>
            <p:nvPr/>
          </p:nvSpPr>
          <p:spPr>
            <a:xfrm rot="-10673887">
              <a:off x="238430" y="5999491"/>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4"/>
          <p:cNvGrpSpPr/>
          <p:nvPr/>
        </p:nvGrpSpPr>
        <p:grpSpPr>
          <a:xfrm>
            <a:off x="448496" y="5310144"/>
            <a:ext cx="499727" cy="798256"/>
            <a:chOff x="-429779" y="6739994"/>
            <a:chExt cx="499727" cy="798256"/>
          </a:xfrm>
        </p:grpSpPr>
        <p:sp>
          <p:nvSpPr>
            <p:cNvPr id="1440" name="Google Shape;1440;p4"/>
            <p:cNvSpPr/>
            <p:nvPr/>
          </p:nvSpPr>
          <p:spPr>
            <a:xfrm rot="-10673887">
              <a:off x="-413789" y="677476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
            <p:cNvSpPr/>
            <p:nvPr/>
          </p:nvSpPr>
          <p:spPr>
            <a:xfrm rot="-10673887">
              <a:off x="42845" y="690905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
            <p:cNvSpPr/>
            <p:nvPr/>
          </p:nvSpPr>
          <p:spPr>
            <a:xfrm rot="-10673887">
              <a:off x="9184" y="686554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
            <p:cNvSpPr/>
            <p:nvPr/>
          </p:nvSpPr>
          <p:spPr>
            <a:xfrm rot="-10673887">
              <a:off x="-13441" y="683295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
            <p:cNvSpPr/>
            <p:nvPr/>
          </p:nvSpPr>
          <p:spPr>
            <a:xfrm rot="-10673887">
              <a:off x="-20834" y="680406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
            <p:cNvSpPr/>
            <p:nvPr/>
          </p:nvSpPr>
          <p:spPr>
            <a:xfrm rot="-10673887">
              <a:off x="-15199" y="680601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
            <p:cNvSpPr/>
            <p:nvPr/>
          </p:nvSpPr>
          <p:spPr>
            <a:xfrm rot="-10673887">
              <a:off x="-35458" y="678809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
            <p:cNvSpPr/>
            <p:nvPr/>
          </p:nvSpPr>
          <p:spPr>
            <a:xfrm rot="-10673887">
              <a:off x="-41853" y="679340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
            <p:cNvSpPr/>
            <p:nvPr/>
          </p:nvSpPr>
          <p:spPr>
            <a:xfrm rot="-10673887">
              <a:off x="-39478" y="679497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
            <p:cNvSpPr/>
            <p:nvPr/>
          </p:nvSpPr>
          <p:spPr>
            <a:xfrm rot="-10673887">
              <a:off x="-30946" y="680098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
            <p:cNvSpPr/>
            <p:nvPr/>
          </p:nvSpPr>
          <p:spPr>
            <a:xfrm rot="-10673887">
              <a:off x="-19907" y="683594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
            <p:cNvSpPr/>
            <p:nvPr/>
          </p:nvSpPr>
          <p:spPr>
            <a:xfrm rot="-10673887">
              <a:off x="-68358" y="676749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
            <p:cNvSpPr/>
            <p:nvPr/>
          </p:nvSpPr>
          <p:spPr>
            <a:xfrm rot="-10673887">
              <a:off x="-75109" y="677379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
            <p:cNvSpPr/>
            <p:nvPr/>
          </p:nvSpPr>
          <p:spPr>
            <a:xfrm rot="-10673887">
              <a:off x="-49679" y="679941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
            <p:cNvSpPr/>
            <p:nvPr/>
          </p:nvSpPr>
          <p:spPr>
            <a:xfrm rot="-10673887">
              <a:off x="-97050" y="675420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
            <p:cNvSpPr/>
            <p:nvPr/>
          </p:nvSpPr>
          <p:spPr>
            <a:xfrm rot="-10673887">
              <a:off x="-125028" y="674297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
            <p:cNvSpPr/>
            <p:nvPr/>
          </p:nvSpPr>
          <p:spPr>
            <a:xfrm rot="-10673887">
              <a:off x="-132509" y="674530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
            <p:cNvSpPr/>
            <p:nvPr/>
          </p:nvSpPr>
          <p:spPr>
            <a:xfrm rot="-10673887">
              <a:off x="-89802" y="676186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
            <p:cNvSpPr/>
            <p:nvPr/>
          </p:nvSpPr>
          <p:spPr>
            <a:xfrm rot="-10673887">
              <a:off x="-94533" y="676460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
            <p:cNvSpPr/>
            <p:nvPr/>
          </p:nvSpPr>
          <p:spPr>
            <a:xfrm rot="-10673887">
              <a:off x="-86188" y="676758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
            <p:cNvSpPr/>
            <p:nvPr/>
          </p:nvSpPr>
          <p:spPr>
            <a:xfrm rot="-10673887">
              <a:off x="-73513" y="678622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
            <p:cNvSpPr/>
            <p:nvPr/>
          </p:nvSpPr>
          <p:spPr>
            <a:xfrm rot="-10673887">
              <a:off x="-84582" y="677442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
            <p:cNvSpPr/>
            <p:nvPr/>
          </p:nvSpPr>
          <p:spPr>
            <a:xfrm rot="-10673887">
              <a:off x="-88317" y="677324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
            <p:cNvSpPr/>
            <p:nvPr/>
          </p:nvSpPr>
          <p:spPr>
            <a:xfrm rot="-10673887">
              <a:off x="-132021" y="675487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
            <p:cNvSpPr/>
            <p:nvPr/>
          </p:nvSpPr>
          <p:spPr>
            <a:xfrm rot="-10673887">
              <a:off x="-105678" y="676037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
            <p:cNvSpPr/>
            <p:nvPr/>
          </p:nvSpPr>
          <p:spPr>
            <a:xfrm rot="-10673887">
              <a:off x="-172289" y="675034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
            <p:cNvSpPr/>
            <p:nvPr/>
          </p:nvSpPr>
          <p:spPr>
            <a:xfrm rot="-10673887">
              <a:off x="-119858" y="675903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
            <p:cNvSpPr/>
            <p:nvPr/>
          </p:nvSpPr>
          <p:spPr>
            <a:xfrm rot="-10673887">
              <a:off x="-143932" y="674750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
            <p:cNvSpPr/>
            <p:nvPr/>
          </p:nvSpPr>
          <p:spPr>
            <a:xfrm rot="-10673887">
              <a:off x="-106572" y="675831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
            <p:cNvSpPr/>
            <p:nvPr/>
          </p:nvSpPr>
          <p:spPr>
            <a:xfrm rot="-10673887">
              <a:off x="-111304" y="675929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
            <p:cNvSpPr/>
            <p:nvPr/>
          </p:nvSpPr>
          <p:spPr>
            <a:xfrm rot="-10673887">
              <a:off x="-191716" y="675113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
            <p:cNvSpPr/>
            <p:nvPr/>
          </p:nvSpPr>
          <p:spPr>
            <a:xfrm rot="-10673887">
              <a:off x="-171249" y="674599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
            <p:cNvSpPr/>
            <p:nvPr/>
          </p:nvSpPr>
          <p:spPr>
            <a:xfrm rot="-10673887">
              <a:off x="-153748" y="675144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
            <p:cNvSpPr/>
            <p:nvPr/>
          </p:nvSpPr>
          <p:spPr>
            <a:xfrm rot="-10673887">
              <a:off x="-81572" y="679608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
            <p:cNvSpPr/>
            <p:nvPr/>
          </p:nvSpPr>
          <p:spPr>
            <a:xfrm rot="-10673887">
              <a:off x="-86493" y="678011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
            <p:cNvSpPr/>
            <p:nvPr/>
          </p:nvSpPr>
          <p:spPr>
            <a:xfrm rot="-10673887">
              <a:off x="-122189" y="677128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
            <p:cNvSpPr/>
            <p:nvPr/>
          </p:nvSpPr>
          <p:spPr>
            <a:xfrm rot="-10673887">
              <a:off x="-178748" y="674263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
            <p:cNvSpPr/>
            <p:nvPr/>
          </p:nvSpPr>
          <p:spPr>
            <a:xfrm rot="-10673887">
              <a:off x="-192845" y="674398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
            <p:cNvSpPr/>
            <p:nvPr/>
          </p:nvSpPr>
          <p:spPr>
            <a:xfrm rot="-10673887">
              <a:off x="-101854" y="737455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
            <p:cNvSpPr/>
            <p:nvPr/>
          </p:nvSpPr>
          <p:spPr>
            <a:xfrm rot="-10673887">
              <a:off x="-118176" y="735695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
            <p:cNvSpPr/>
            <p:nvPr/>
          </p:nvSpPr>
          <p:spPr>
            <a:xfrm rot="-10673887">
              <a:off x="-410813" y="702467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
            <p:cNvSpPr/>
            <p:nvPr/>
          </p:nvSpPr>
          <p:spPr>
            <a:xfrm rot="-10673887">
              <a:off x="-260309" y="722157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
            <p:cNvSpPr/>
            <p:nvPr/>
          </p:nvSpPr>
          <p:spPr>
            <a:xfrm rot="-10673887">
              <a:off x="-238464" y="721483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
            <p:cNvSpPr/>
            <p:nvPr/>
          </p:nvSpPr>
          <p:spPr>
            <a:xfrm rot="-10673887">
              <a:off x="-33653" y="744098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
            <p:cNvSpPr/>
            <p:nvPr/>
          </p:nvSpPr>
          <p:spPr>
            <a:xfrm rot="-10673887">
              <a:off x="-346373" y="681390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
            <p:cNvSpPr/>
            <p:nvPr/>
          </p:nvSpPr>
          <p:spPr>
            <a:xfrm rot="-10673887">
              <a:off x="-144282" y="739863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
            <p:cNvSpPr/>
            <p:nvPr/>
          </p:nvSpPr>
          <p:spPr>
            <a:xfrm rot="-10673887">
              <a:off x="-355217" y="682014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
            <p:cNvSpPr/>
            <p:nvPr/>
          </p:nvSpPr>
          <p:spPr>
            <a:xfrm rot="-10673887">
              <a:off x="6563" y="709261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
            <p:cNvSpPr/>
            <p:nvPr/>
          </p:nvSpPr>
          <p:spPr>
            <a:xfrm rot="-10673887">
              <a:off x="46403" y="695642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
            <p:cNvSpPr/>
            <p:nvPr/>
          </p:nvSpPr>
          <p:spPr>
            <a:xfrm rot="-10673887">
              <a:off x="-253772" y="675858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
            <p:cNvSpPr/>
            <p:nvPr/>
          </p:nvSpPr>
          <p:spPr>
            <a:xfrm rot="-10673887">
              <a:off x="-233457" y="677170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
            <p:cNvSpPr/>
            <p:nvPr/>
          </p:nvSpPr>
          <p:spPr>
            <a:xfrm rot="-10673887">
              <a:off x="-351325" y="687302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
            <p:cNvSpPr/>
            <p:nvPr/>
          </p:nvSpPr>
          <p:spPr>
            <a:xfrm rot="-10673887">
              <a:off x="-252833" y="675974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
            <p:cNvSpPr/>
            <p:nvPr/>
          </p:nvSpPr>
          <p:spPr>
            <a:xfrm rot="-10673887">
              <a:off x="-248892" y="675632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
            <p:cNvSpPr/>
            <p:nvPr/>
          </p:nvSpPr>
          <p:spPr>
            <a:xfrm rot="-10673887">
              <a:off x="-257560" y="675956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
            <p:cNvSpPr/>
            <p:nvPr/>
          </p:nvSpPr>
          <p:spPr>
            <a:xfrm rot="-10673887">
              <a:off x="4206" y="733589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
            <p:cNvSpPr/>
            <p:nvPr/>
          </p:nvSpPr>
          <p:spPr>
            <a:xfrm rot="-10673887">
              <a:off x="-330643" y="708120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
            <p:cNvSpPr/>
            <p:nvPr/>
          </p:nvSpPr>
          <p:spPr>
            <a:xfrm rot="-10673887">
              <a:off x="-340226" y="708118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
            <p:cNvSpPr/>
            <p:nvPr/>
          </p:nvSpPr>
          <p:spPr>
            <a:xfrm rot="-10673887">
              <a:off x="-415607" y="674837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
            <p:cNvSpPr/>
            <p:nvPr/>
          </p:nvSpPr>
          <p:spPr>
            <a:xfrm rot="-10673887">
              <a:off x="-242261" y="721566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
            <p:cNvSpPr/>
            <p:nvPr/>
          </p:nvSpPr>
          <p:spPr>
            <a:xfrm rot="-10673887">
              <a:off x="-33776" y="744673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
            <p:cNvSpPr/>
            <p:nvPr/>
          </p:nvSpPr>
          <p:spPr>
            <a:xfrm rot="-10673887">
              <a:off x="-353936" y="691731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
            <p:cNvSpPr/>
            <p:nvPr/>
          </p:nvSpPr>
          <p:spPr>
            <a:xfrm rot="-10673887">
              <a:off x="-226923" y="674749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
            <p:cNvSpPr/>
            <p:nvPr/>
          </p:nvSpPr>
          <p:spPr>
            <a:xfrm rot="-10673887">
              <a:off x="-160887" y="677351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
            <p:cNvSpPr/>
            <p:nvPr/>
          </p:nvSpPr>
          <p:spPr>
            <a:xfrm rot="-10673887">
              <a:off x="-210446" y="676054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
            <p:cNvSpPr/>
            <p:nvPr/>
          </p:nvSpPr>
          <p:spPr>
            <a:xfrm rot="-10673887">
              <a:off x="-199129" y="676214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
            <p:cNvSpPr/>
            <p:nvPr/>
          </p:nvSpPr>
          <p:spPr>
            <a:xfrm rot="-10673887">
              <a:off x="-267861" y="676084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
            <p:cNvSpPr/>
            <p:nvPr/>
          </p:nvSpPr>
          <p:spPr>
            <a:xfrm rot="-10673887">
              <a:off x="-208070" y="677172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
            <p:cNvSpPr/>
            <p:nvPr/>
          </p:nvSpPr>
          <p:spPr>
            <a:xfrm rot="-10673887">
              <a:off x="-241274" y="677809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
            <p:cNvSpPr/>
            <p:nvPr/>
          </p:nvSpPr>
          <p:spPr>
            <a:xfrm rot="-10673887">
              <a:off x="-231782" y="677559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
            <p:cNvSpPr/>
            <p:nvPr/>
          </p:nvSpPr>
          <p:spPr>
            <a:xfrm rot="-10673887">
              <a:off x="-221539" y="677974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
            <p:cNvSpPr/>
            <p:nvPr/>
          </p:nvSpPr>
          <p:spPr>
            <a:xfrm rot="-10673887">
              <a:off x="-316449" y="681875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
            <p:cNvSpPr/>
            <p:nvPr/>
          </p:nvSpPr>
          <p:spPr>
            <a:xfrm rot="-10673887">
              <a:off x="-288931" y="681503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
            <p:cNvSpPr/>
            <p:nvPr/>
          </p:nvSpPr>
          <p:spPr>
            <a:xfrm rot="-10673887">
              <a:off x="-303396" y="682972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
            <p:cNvSpPr/>
            <p:nvPr/>
          </p:nvSpPr>
          <p:spPr>
            <a:xfrm rot="-10673887">
              <a:off x="-381324" y="691728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
            <p:cNvSpPr/>
            <p:nvPr/>
          </p:nvSpPr>
          <p:spPr>
            <a:xfrm rot="-10673887">
              <a:off x="-358392" y="701146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
            <p:cNvSpPr/>
            <p:nvPr/>
          </p:nvSpPr>
          <p:spPr>
            <a:xfrm rot="-10673887">
              <a:off x="-361239" y="701412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
            <p:cNvSpPr/>
            <p:nvPr/>
          </p:nvSpPr>
          <p:spPr>
            <a:xfrm rot="-10673887">
              <a:off x="47543" y="692442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
            <p:cNvSpPr/>
            <p:nvPr/>
          </p:nvSpPr>
          <p:spPr>
            <a:xfrm rot="-10673887">
              <a:off x="37558" y="691474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
            <p:cNvSpPr/>
            <p:nvPr/>
          </p:nvSpPr>
          <p:spPr>
            <a:xfrm rot="-10673887">
              <a:off x="-142915" y="730979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
            <p:cNvSpPr/>
            <p:nvPr/>
          </p:nvSpPr>
          <p:spPr>
            <a:xfrm rot="-10673887">
              <a:off x="-95346" y="737575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
            <p:cNvSpPr/>
            <p:nvPr/>
          </p:nvSpPr>
          <p:spPr>
            <a:xfrm rot="-10673887">
              <a:off x="-46945" y="741806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 name="Google Shape;1522;p4"/>
          <p:cNvSpPr/>
          <p:nvPr/>
        </p:nvSpPr>
        <p:spPr>
          <a:xfrm>
            <a:off x="5283750" y="-326125"/>
            <a:ext cx="4418907" cy="3368285"/>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523" name="Shape 1523"/>
        <p:cNvGrpSpPr/>
        <p:nvPr/>
      </p:nvGrpSpPr>
      <p:grpSpPr>
        <a:xfrm>
          <a:off x="0" y="0"/>
          <a:ext cx="0" cy="0"/>
          <a:chOff x="0" y="0"/>
          <a:chExt cx="0" cy="0"/>
        </a:xfrm>
      </p:grpSpPr>
      <p:grpSp>
        <p:nvGrpSpPr>
          <p:cNvPr id="1524" name="Google Shape;1524;p5"/>
          <p:cNvGrpSpPr/>
          <p:nvPr/>
        </p:nvGrpSpPr>
        <p:grpSpPr>
          <a:xfrm>
            <a:off x="2106548" y="-1658677"/>
            <a:ext cx="8669452" cy="7862400"/>
            <a:chOff x="2106548" y="-1658677"/>
            <a:chExt cx="8669452" cy="7862400"/>
          </a:xfrm>
        </p:grpSpPr>
        <p:sp>
          <p:nvSpPr>
            <p:cNvPr id="1525" name="Google Shape;1525;p5"/>
            <p:cNvSpPr/>
            <p:nvPr/>
          </p:nvSpPr>
          <p:spPr>
            <a:xfrm rot="3263091">
              <a:off x="2072270" y="1340791"/>
              <a:ext cx="5467003" cy="2724392"/>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
            <p:cNvSpPr/>
            <p:nvPr/>
          </p:nvSpPr>
          <p:spPr>
            <a:xfrm rot="-1048098">
              <a:off x="5267513" y="-1125859"/>
              <a:ext cx="4594273" cy="6796764"/>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 name="Google Shape;1527;p5"/>
          <p:cNvSpPr txBox="1"/>
          <p:nvPr>
            <p:ph type="title"/>
          </p:nvPr>
        </p:nvSpPr>
        <p:spPr>
          <a:xfrm>
            <a:off x="720000" y="540000"/>
            <a:ext cx="3633300" cy="903000"/>
          </a:xfrm>
          <a:prstGeom prst="rect">
            <a:avLst/>
          </a:prstGeom>
        </p:spPr>
        <p:txBody>
          <a:bodyPr anchorCtr="0" anchor="t" bIns="91425" lIns="91425" spcFirstLastPara="1" rIns="91425" wrap="square" tIns="91425">
            <a:noAutofit/>
          </a:bodyPr>
          <a:lstStyle>
            <a:lvl1pPr lvl="0">
              <a:spcBef>
                <a:spcPts val="0"/>
              </a:spcBef>
              <a:spcAft>
                <a:spcPts val="0"/>
              </a:spcAft>
              <a:buSzPts val="3500"/>
              <a:buNone/>
              <a:defRPr sz="4000">
                <a:latin typeface="Sue Ellen Francisco"/>
                <a:ea typeface="Sue Ellen Francisco"/>
                <a:cs typeface="Sue Ellen Francisco"/>
                <a:sym typeface="Sue Ellen Francisco"/>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528" name="Google Shape;1528;p5"/>
          <p:cNvSpPr txBox="1"/>
          <p:nvPr>
            <p:ph idx="1" type="subTitle"/>
          </p:nvPr>
        </p:nvSpPr>
        <p:spPr>
          <a:xfrm>
            <a:off x="1436207" y="2101875"/>
            <a:ext cx="1983900" cy="2991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sz="3000">
                <a:latin typeface="Sue Ellen Francisco"/>
                <a:ea typeface="Sue Ellen Francisco"/>
                <a:cs typeface="Sue Ellen Francisco"/>
                <a:sym typeface="Sue Ellen Francisco"/>
              </a:defRPr>
            </a:lvl1pPr>
            <a:lvl2pPr lvl="1">
              <a:spcBef>
                <a:spcPts val="1600"/>
              </a:spcBef>
              <a:spcAft>
                <a:spcPts val="0"/>
              </a:spcAft>
              <a:buSzPts val="1500"/>
              <a:buNone/>
              <a:defRPr/>
            </a:lvl2pPr>
            <a:lvl3pPr lvl="2">
              <a:spcBef>
                <a:spcPts val="1600"/>
              </a:spcBef>
              <a:spcAft>
                <a:spcPts val="0"/>
              </a:spcAft>
              <a:buSzPts val="1500"/>
              <a:buNone/>
              <a:defRPr/>
            </a:lvl3pPr>
            <a:lvl4pPr lvl="3">
              <a:spcBef>
                <a:spcPts val="1600"/>
              </a:spcBef>
              <a:spcAft>
                <a:spcPts val="0"/>
              </a:spcAft>
              <a:buSzPts val="1500"/>
              <a:buNone/>
              <a:defRPr/>
            </a:lvl4pPr>
            <a:lvl5pPr lvl="4">
              <a:spcBef>
                <a:spcPts val="1600"/>
              </a:spcBef>
              <a:spcAft>
                <a:spcPts val="0"/>
              </a:spcAft>
              <a:buSzPts val="1500"/>
              <a:buNone/>
              <a:defRPr/>
            </a:lvl5pPr>
            <a:lvl6pPr lvl="5">
              <a:spcBef>
                <a:spcPts val="1600"/>
              </a:spcBef>
              <a:spcAft>
                <a:spcPts val="0"/>
              </a:spcAft>
              <a:buSzPts val="1500"/>
              <a:buNone/>
              <a:defRPr/>
            </a:lvl6pPr>
            <a:lvl7pPr lvl="6">
              <a:spcBef>
                <a:spcPts val="1600"/>
              </a:spcBef>
              <a:spcAft>
                <a:spcPts val="0"/>
              </a:spcAft>
              <a:buSzPts val="1500"/>
              <a:buNone/>
              <a:defRPr/>
            </a:lvl7pPr>
            <a:lvl8pPr lvl="7">
              <a:spcBef>
                <a:spcPts val="1600"/>
              </a:spcBef>
              <a:spcAft>
                <a:spcPts val="0"/>
              </a:spcAft>
              <a:buSzPts val="1500"/>
              <a:buNone/>
              <a:defRPr/>
            </a:lvl8pPr>
            <a:lvl9pPr lvl="8">
              <a:spcBef>
                <a:spcPts val="1600"/>
              </a:spcBef>
              <a:spcAft>
                <a:spcPts val="1600"/>
              </a:spcAft>
              <a:buSzPts val="1500"/>
              <a:buNone/>
              <a:defRPr/>
            </a:lvl9pPr>
          </a:lstStyle>
          <a:p/>
        </p:txBody>
      </p:sp>
      <p:sp>
        <p:nvSpPr>
          <p:cNvPr id="1529" name="Google Shape;1529;p5"/>
          <p:cNvSpPr txBox="1"/>
          <p:nvPr>
            <p:ph idx="2" type="subTitle"/>
          </p:nvPr>
        </p:nvSpPr>
        <p:spPr>
          <a:xfrm>
            <a:off x="5645294" y="2101875"/>
            <a:ext cx="1983900" cy="2991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530" name="Google Shape;1530;p5"/>
          <p:cNvSpPr txBox="1"/>
          <p:nvPr>
            <p:ph idx="3" type="subTitle"/>
          </p:nvPr>
        </p:nvSpPr>
        <p:spPr>
          <a:xfrm>
            <a:off x="5645294" y="2711000"/>
            <a:ext cx="2400900" cy="6804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sz="1500"/>
            </a:lvl1pPr>
            <a:lvl2pPr lvl="1">
              <a:spcBef>
                <a:spcPts val="1600"/>
              </a:spcBef>
              <a:spcAft>
                <a:spcPts val="0"/>
              </a:spcAft>
              <a:buSzPts val="1500"/>
              <a:buNone/>
              <a:defRPr/>
            </a:lvl2pPr>
            <a:lvl3pPr lvl="2">
              <a:spcBef>
                <a:spcPts val="1600"/>
              </a:spcBef>
              <a:spcAft>
                <a:spcPts val="0"/>
              </a:spcAft>
              <a:buSzPts val="1500"/>
              <a:buNone/>
              <a:defRPr/>
            </a:lvl3pPr>
            <a:lvl4pPr lvl="3">
              <a:spcBef>
                <a:spcPts val="1600"/>
              </a:spcBef>
              <a:spcAft>
                <a:spcPts val="0"/>
              </a:spcAft>
              <a:buSzPts val="1500"/>
              <a:buNone/>
              <a:defRPr/>
            </a:lvl4pPr>
            <a:lvl5pPr lvl="4">
              <a:spcBef>
                <a:spcPts val="1600"/>
              </a:spcBef>
              <a:spcAft>
                <a:spcPts val="0"/>
              </a:spcAft>
              <a:buSzPts val="1500"/>
              <a:buNone/>
              <a:defRPr/>
            </a:lvl5pPr>
            <a:lvl6pPr lvl="5">
              <a:spcBef>
                <a:spcPts val="1600"/>
              </a:spcBef>
              <a:spcAft>
                <a:spcPts val="0"/>
              </a:spcAft>
              <a:buSzPts val="1500"/>
              <a:buNone/>
              <a:defRPr/>
            </a:lvl6pPr>
            <a:lvl7pPr lvl="6">
              <a:spcBef>
                <a:spcPts val="1600"/>
              </a:spcBef>
              <a:spcAft>
                <a:spcPts val="0"/>
              </a:spcAft>
              <a:buSzPts val="1500"/>
              <a:buNone/>
              <a:defRPr/>
            </a:lvl7pPr>
            <a:lvl8pPr lvl="7">
              <a:spcBef>
                <a:spcPts val="1600"/>
              </a:spcBef>
              <a:spcAft>
                <a:spcPts val="0"/>
              </a:spcAft>
              <a:buSzPts val="1500"/>
              <a:buNone/>
              <a:defRPr/>
            </a:lvl8pPr>
            <a:lvl9pPr lvl="8">
              <a:spcBef>
                <a:spcPts val="1600"/>
              </a:spcBef>
              <a:spcAft>
                <a:spcPts val="1600"/>
              </a:spcAft>
              <a:buSzPts val="1500"/>
              <a:buNone/>
              <a:defRPr/>
            </a:lvl9pPr>
          </a:lstStyle>
          <a:p/>
        </p:txBody>
      </p:sp>
      <p:sp>
        <p:nvSpPr>
          <p:cNvPr id="1531" name="Google Shape;1531;p5"/>
          <p:cNvSpPr txBox="1"/>
          <p:nvPr>
            <p:ph idx="4" type="subTitle"/>
          </p:nvPr>
        </p:nvSpPr>
        <p:spPr>
          <a:xfrm>
            <a:off x="1436200" y="2711000"/>
            <a:ext cx="2400900" cy="680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1500"/>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1532" name="Google Shape;1532;p5"/>
          <p:cNvGrpSpPr/>
          <p:nvPr/>
        </p:nvGrpSpPr>
        <p:grpSpPr>
          <a:xfrm>
            <a:off x="-688512" y="3556100"/>
            <a:ext cx="2618172" cy="2297894"/>
            <a:chOff x="-688512" y="3556100"/>
            <a:chExt cx="2618172" cy="2297894"/>
          </a:xfrm>
        </p:grpSpPr>
        <p:sp>
          <p:nvSpPr>
            <p:cNvPr id="1533" name="Google Shape;1533;p5"/>
            <p:cNvSpPr/>
            <p:nvPr/>
          </p:nvSpPr>
          <p:spPr>
            <a:xfrm rot="3468122">
              <a:off x="-248970" y="3829149"/>
              <a:ext cx="1704509" cy="175349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
            <p:cNvSpPr/>
            <p:nvPr/>
          </p:nvSpPr>
          <p:spPr>
            <a:xfrm rot="3468122">
              <a:off x="-248970" y="3829149"/>
              <a:ext cx="1704509" cy="175349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
            <p:cNvSpPr/>
            <p:nvPr/>
          </p:nvSpPr>
          <p:spPr>
            <a:xfrm rot="3468122">
              <a:off x="329528" y="4453766"/>
              <a:ext cx="8012" cy="3057"/>
            </a:xfrm>
            <a:custGeom>
              <a:rect b="b" l="l" r="r" t="t"/>
              <a:pathLst>
                <a:path extrusionOk="0" h="19" w="54">
                  <a:moveTo>
                    <a:pt x="54" y="0"/>
                  </a:moveTo>
                  <a:cubicBezTo>
                    <a:pt x="45" y="0"/>
                    <a:pt x="10" y="18"/>
                    <a:pt x="1" y="18"/>
                  </a:cubicBezTo>
                  <a:cubicBezTo>
                    <a:pt x="10" y="18"/>
                    <a:pt x="54" y="0"/>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
            <p:cNvSpPr/>
            <p:nvPr/>
          </p:nvSpPr>
          <p:spPr>
            <a:xfrm rot="3468122">
              <a:off x="349502" y="4468550"/>
              <a:ext cx="6677" cy="3057"/>
            </a:xfrm>
            <a:custGeom>
              <a:rect b="b" l="l" r="r" t="t"/>
              <a:pathLst>
                <a:path extrusionOk="0" h="19" w="45">
                  <a:moveTo>
                    <a:pt x="44" y="0"/>
                  </a:moveTo>
                  <a:lnTo>
                    <a:pt x="0" y="18"/>
                  </a:lnTo>
                  <a:lnTo>
                    <a:pt x="18" y="18"/>
                  </a:lnTo>
                  <a:lnTo>
                    <a:pt x="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
            <p:cNvSpPr/>
            <p:nvPr/>
          </p:nvSpPr>
          <p:spPr>
            <a:xfrm rot="3468122">
              <a:off x="346595" y="4467551"/>
              <a:ext cx="10534" cy="4344"/>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
            <p:cNvSpPr/>
            <p:nvPr/>
          </p:nvSpPr>
          <p:spPr>
            <a:xfrm rot="3468122">
              <a:off x="327814" y="4450559"/>
              <a:ext cx="1484" cy="1448"/>
            </a:xfrm>
            <a:custGeom>
              <a:rect b="b" l="l" r="r" t="t"/>
              <a:pathLst>
                <a:path extrusionOk="0" h="9" w="10">
                  <a:moveTo>
                    <a:pt x="0" y="9"/>
                  </a:moveTo>
                  <a:cubicBezTo>
                    <a:pt x="9" y="0"/>
                    <a:pt x="9" y="0"/>
                    <a:pt x="9" y="0"/>
                  </a:cubicBezTo>
                  <a:cubicBezTo>
                    <a:pt x="9" y="0"/>
                    <a:pt x="9"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
            <p:cNvSpPr/>
            <p:nvPr/>
          </p:nvSpPr>
          <p:spPr>
            <a:xfrm rot="3468122">
              <a:off x="327543" y="4450910"/>
              <a:ext cx="148" cy="161"/>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
            <p:cNvSpPr/>
            <p:nvPr/>
          </p:nvSpPr>
          <p:spPr>
            <a:xfrm rot="3468122">
              <a:off x="321877" y="4447882"/>
              <a:ext cx="9199" cy="2896"/>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
            <p:cNvSpPr/>
            <p:nvPr/>
          </p:nvSpPr>
          <p:spPr>
            <a:xfrm rot="3468122">
              <a:off x="337210" y="4457463"/>
              <a:ext cx="1484" cy="1609"/>
            </a:xfrm>
            <a:custGeom>
              <a:rect b="b" l="l" r="r" t="t"/>
              <a:pathLst>
                <a:path extrusionOk="0" h="10" w="10">
                  <a:moveTo>
                    <a:pt x="10" y="1"/>
                  </a:moveTo>
                  <a:lnTo>
                    <a:pt x="1" y="9"/>
                  </a:lnTo>
                  <a:cubicBezTo>
                    <a:pt x="10" y="9"/>
                    <a:pt x="1"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
            <p:cNvSpPr/>
            <p:nvPr/>
          </p:nvSpPr>
          <p:spPr>
            <a:xfrm rot="3468122">
              <a:off x="333254" y="4455879"/>
              <a:ext cx="4006" cy="1609"/>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
            <p:cNvSpPr/>
            <p:nvPr/>
          </p:nvSpPr>
          <p:spPr>
            <a:xfrm rot="3468122">
              <a:off x="335709" y="4458190"/>
              <a:ext cx="8012" cy="3057"/>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
            <p:cNvSpPr/>
            <p:nvPr/>
          </p:nvSpPr>
          <p:spPr>
            <a:xfrm rot="3468122">
              <a:off x="362911" y="4479359"/>
              <a:ext cx="4154" cy="1448"/>
            </a:xfrm>
            <a:custGeom>
              <a:rect b="b" l="l" r="r" t="t"/>
              <a:pathLst>
                <a:path extrusionOk="0" h="9" w="28">
                  <a:moveTo>
                    <a:pt x="1" y="9"/>
                  </a:moveTo>
                  <a:lnTo>
                    <a:pt x="27" y="0"/>
                  </a:lnTo>
                  <a:lnTo>
                    <a:pt x="1" y="9"/>
                  </a:lnTo>
                  <a:cubicBezTo>
                    <a:pt x="1" y="9"/>
                    <a:pt x="1" y="9"/>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
            <p:cNvSpPr/>
            <p:nvPr/>
          </p:nvSpPr>
          <p:spPr>
            <a:xfrm rot="3468122">
              <a:off x="323875" y="4450596"/>
              <a:ext cx="12018" cy="2896"/>
            </a:xfrm>
            <a:custGeom>
              <a:rect b="b" l="l" r="r" t="t"/>
              <a:pathLst>
                <a:path extrusionOk="0" h="18" w="81">
                  <a:moveTo>
                    <a:pt x="54" y="0"/>
                  </a:moveTo>
                  <a:cubicBezTo>
                    <a:pt x="45" y="9"/>
                    <a:pt x="27" y="9"/>
                    <a:pt x="1" y="18"/>
                  </a:cubicBezTo>
                  <a:cubicBezTo>
                    <a:pt x="27" y="18"/>
                    <a:pt x="54" y="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
            <p:cNvSpPr/>
            <p:nvPr/>
          </p:nvSpPr>
          <p:spPr>
            <a:xfrm rot="3468122">
              <a:off x="333965" y="4457009"/>
              <a:ext cx="4006" cy="1609"/>
            </a:xfrm>
            <a:custGeom>
              <a:rect b="b" l="l" r="r" t="t"/>
              <a:pathLst>
                <a:path extrusionOk="0" h="10" w="27">
                  <a:moveTo>
                    <a:pt x="27" y="0"/>
                  </a:moveTo>
                  <a:cubicBezTo>
                    <a:pt x="27" y="0"/>
                    <a:pt x="18" y="0"/>
                    <a:pt x="0" y="9"/>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
            <p:cNvSpPr/>
            <p:nvPr/>
          </p:nvSpPr>
          <p:spPr>
            <a:xfrm rot="3468122">
              <a:off x="342172" y="4464235"/>
              <a:ext cx="9199" cy="2896"/>
            </a:xfrm>
            <a:custGeom>
              <a:rect b="b" l="l" r="r" t="t"/>
              <a:pathLst>
                <a:path extrusionOk="0" h="18" w="62">
                  <a:moveTo>
                    <a:pt x="62" y="0"/>
                  </a:move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
            <p:cNvSpPr/>
            <p:nvPr/>
          </p:nvSpPr>
          <p:spPr>
            <a:xfrm rot="3468122">
              <a:off x="318157" y="4445618"/>
              <a:ext cx="10683" cy="3057"/>
            </a:xfrm>
            <a:custGeom>
              <a:rect b="b" l="l" r="r" t="t"/>
              <a:pathLst>
                <a:path extrusionOk="0" h="19" w="72">
                  <a:moveTo>
                    <a:pt x="71" y="1"/>
                  </a:moveTo>
                  <a:lnTo>
                    <a:pt x="1" y="19"/>
                  </a:lnTo>
                  <a:lnTo>
                    <a:pt x="45" y="10"/>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
            <p:cNvSpPr/>
            <p:nvPr/>
          </p:nvSpPr>
          <p:spPr>
            <a:xfrm rot="3468122">
              <a:off x="315169" y="4442439"/>
              <a:ext cx="11870" cy="4504"/>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
            <p:cNvSpPr/>
            <p:nvPr/>
          </p:nvSpPr>
          <p:spPr>
            <a:xfrm rot="3468122">
              <a:off x="323376" y="4447317"/>
              <a:ext cx="5490" cy="2896"/>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
            <p:cNvSpPr/>
            <p:nvPr/>
          </p:nvSpPr>
          <p:spPr>
            <a:xfrm rot="3468122">
              <a:off x="329528" y="4453766"/>
              <a:ext cx="8012" cy="3057"/>
            </a:xfrm>
            <a:custGeom>
              <a:rect b="b" l="l" r="r" t="t"/>
              <a:pathLst>
                <a:path extrusionOk="0" h="19" w="54">
                  <a:moveTo>
                    <a:pt x="54" y="0"/>
                  </a:moveTo>
                  <a:cubicBezTo>
                    <a:pt x="45" y="0"/>
                    <a:pt x="10" y="9"/>
                    <a:pt x="1" y="18"/>
                  </a:cubicBez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
            <p:cNvSpPr/>
            <p:nvPr/>
          </p:nvSpPr>
          <p:spPr>
            <a:xfrm rot="3468122">
              <a:off x="336866" y="4457928"/>
              <a:ext cx="148" cy="161"/>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
            <p:cNvSpPr/>
            <p:nvPr/>
          </p:nvSpPr>
          <p:spPr>
            <a:xfrm rot="3468122">
              <a:off x="336866" y="4457928"/>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
            <p:cNvSpPr/>
            <p:nvPr/>
          </p:nvSpPr>
          <p:spPr>
            <a:xfrm rot="3468122">
              <a:off x="343268" y="4467134"/>
              <a:ext cx="15876" cy="5791"/>
            </a:xfrm>
            <a:custGeom>
              <a:rect b="b" l="l" r="r" t="t"/>
              <a:pathLst>
                <a:path extrusionOk="0" h="36" w="107">
                  <a:moveTo>
                    <a:pt x="107" y="0"/>
                  </a:moveTo>
                  <a:cubicBezTo>
                    <a:pt x="62" y="9"/>
                    <a:pt x="27" y="18"/>
                    <a:pt x="1" y="36"/>
                  </a:cubicBezTo>
                  <a:cubicBezTo>
                    <a:pt x="45" y="18"/>
                    <a:pt x="71" y="9"/>
                    <a:pt x="1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
            <p:cNvSpPr/>
            <p:nvPr/>
          </p:nvSpPr>
          <p:spPr>
            <a:xfrm rot="3468122">
              <a:off x="339788" y="4461972"/>
              <a:ext cx="8012" cy="3057"/>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
            <p:cNvSpPr/>
            <p:nvPr/>
          </p:nvSpPr>
          <p:spPr>
            <a:xfrm rot="3468122">
              <a:off x="344424" y="4464586"/>
              <a:ext cx="2819" cy="1609"/>
            </a:xfrm>
            <a:custGeom>
              <a:rect b="b" l="l" r="r" t="t"/>
              <a:pathLst>
                <a:path extrusionOk="0" h="10" w="19">
                  <a:moveTo>
                    <a:pt x="18" y="1"/>
                  </a:moveTo>
                  <a:lnTo>
                    <a:pt x="1" y="10"/>
                  </a:lnTo>
                  <a:lnTo>
                    <a:pt x="1"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
            <p:cNvSpPr/>
            <p:nvPr/>
          </p:nvSpPr>
          <p:spPr>
            <a:xfrm rot="3468122">
              <a:off x="333997" y="4457108"/>
              <a:ext cx="6677" cy="3057"/>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
            <p:cNvSpPr/>
            <p:nvPr/>
          </p:nvSpPr>
          <p:spPr>
            <a:xfrm rot="3468122">
              <a:off x="335957" y="4457426"/>
              <a:ext cx="1335" cy="161"/>
            </a:xfrm>
            <a:custGeom>
              <a:rect b="b" l="l" r="r" t="t"/>
              <a:pathLst>
                <a:path extrusionOk="0" h="1" w="9">
                  <a:moveTo>
                    <a:pt x="0" y="0"/>
                  </a:moveTo>
                  <a:cubicBezTo>
                    <a:pt x="9" y="0"/>
                    <a:pt x="9" y="0"/>
                    <a:pt x="9" y="0"/>
                  </a:cubicBez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
            <p:cNvSpPr/>
            <p:nvPr/>
          </p:nvSpPr>
          <p:spPr>
            <a:xfrm rot="3468122">
              <a:off x="337922" y="4458593"/>
              <a:ext cx="1484" cy="1609"/>
            </a:xfrm>
            <a:custGeom>
              <a:rect b="b" l="l" r="r" t="t"/>
              <a:pathLst>
                <a:path extrusionOk="0" h="10" w="10">
                  <a:moveTo>
                    <a:pt x="1" y="9"/>
                  </a:moveTo>
                  <a:cubicBezTo>
                    <a:pt x="1" y="9"/>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
            <p:cNvSpPr/>
            <p:nvPr/>
          </p:nvSpPr>
          <p:spPr>
            <a:xfrm rot="3468122">
              <a:off x="338977" y="4460705"/>
              <a:ext cx="2819" cy="161"/>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
            <p:cNvSpPr/>
            <p:nvPr/>
          </p:nvSpPr>
          <p:spPr>
            <a:xfrm rot="3468122">
              <a:off x="331140" y="4453264"/>
              <a:ext cx="4154" cy="3057"/>
            </a:xfrm>
            <a:custGeom>
              <a:rect b="b" l="l" r="r" t="t"/>
              <a:pathLst>
                <a:path extrusionOk="0" h="19" w="28">
                  <a:moveTo>
                    <a:pt x="1" y="18"/>
                  </a:moveTo>
                  <a:cubicBezTo>
                    <a:pt x="10" y="9"/>
                    <a:pt x="18" y="9"/>
                    <a:pt x="27" y="0"/>
                  </a:cubicBezTo>
                  <a:cubicBezTo>
                    <a:pt x="18" y="9"/>
                    <a:pt x="10"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
            <p:cNvSpPr/>
            <p:nvPr/>
          </p:nvSpPr>
          <p:spPr>
            <a:xfrm rot="3468122">
              <a:off x="334211" y="4456407"/>
              <a:ext cx="148" cy="161"/>
            </a:xfrm>
            <a:custGeom>
              <a:rect b="b" l="l" r="r" t="t"/>
              <a:pathLst>
                <a:path extrusionOk="0" h="1" w="1">
                  <a:moveTo>
                    <a:pt x="0" y="0"/>
                  </a:moveTo>
                  <a:cubicBezTo>
                    <a:pt x="0" y="0"/>
                    <a:pt x="0" y="0"/>
                    <a:pt x="0" y="0"/>
                  </a:cubicBezTo>
                  <a:cubicBezTo>
                    <a:pt x="0"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
            <p:cNvSpPr/>
            <p:nvPr/>
          </p:nvSpPr>
          <p:spPr>
            <a:xfrm rot="3468122">
              <a:off x="334309" y="4456543"/>
              <a:ext cx="5341" cy="3057"/>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
            <p:cNvSpPr/>
            <p:nvPr/>
          </p:nvSpPr>
          <p:spPr>
            <a:xfrm rot="3468122">
              <a:off x="336305" y="4467403"/>
              <a:ext cx="47331" cy="1721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
            <p:cNvSpPr/>
            <p:nvPr/>
          </p:nvSpPr>
          <p:spPr>
            <a:xfrm rot="3468122">
              <a:off x="330583" y="4454431"/>
              <a:ext cx="9347" cy="4504"/>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
            <p:cNvSpPr/>
            <p:nvPr/>
          </p:nvSpPr>
          <p:spPr>
            <a:xfrm rot="3468122">
              <a:off x="332941" y="4459792"/>
              <a:ext cx="24927" cy="10135"/>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
            <p:cNvSpPr/>
            <p:nvPr/>
          </p:nvSpPr>
          <p:spPr>
            <a:xfrm rot="3468122">
              <a:off x="370331" y="4485772"/>
              <a:ext cx="1484" cy="161"/>
            </a:xfrm>
            <a:custGeom>
              <a:rect b="b" l="l" r="r" t="t"/>
              <a:pathLst>
                <a:path extrusionOk="0" h="1" w="10">
                  <a:moveTo>
                    <a:pt x="10" y="0"/>
                  </a:moveTo>
                  <a:cubicBezTo>
                    <a:pt x="10" y="0"/>
                    <a:pt x="1" y="0"/>
                    <a:pt x="1" y="0"/>
                  </a:cubicBezTo>
                  <a:cubicBezTo>
                    <a:pt x="10" y="0"/>
                    <a:pt x="10"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
            <p:cNvSpPr/>
            <p:nvPr/>
          </p:nvSpPr>
          <p:spPr>
            <a:xfrm rot="3468122">
              <a:off x="351402" y="4474314"/>
              <a:ext cx="21069" cy="7239"/>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
            <p:cNvSpPr/>
            <p:nvPr/>
          </p:nvSpPr>
          <p:spPr>
            <a:xfrm rot="3468122">
              <a:off x="354047" y="4474063"/>
              <a:ext cx="10534" cy="4504"/>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
            <p:cNvSpPr/>
            <p:nvPr/>
          </p:nvSpPr>
          <p:spPr>
            <a:xfrm rot="3468122">
              <a:off x="327586" y="4452652"/>
              <a:ext cx="7270" cy="2735"/>
            </a:xfrm>
            <a:custGeom>
              <a:rect b="b" l="l" r="r" t="t"/>
              <a:pathLst>
                <a:path extrusionOk="0" h="17" w="49">
                  <a:moveTo>
                    <a:pt x="48" y="0"/>
                  </a:moveTo>
                  <a:lnTo>
                    <a:pt x="0" y="16"/>
                  </a:lnTo>
                  <a:lnTo>
                    <a:pt x="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
            <p:cNvSpPr/>
            <p:nvPr/>
          </p:nvSpPr>
          <p:spPr>
            <a:xfrm rot="3468122">
              <a:off x="328895" y="4452762"/>
              <a:ext cx="8012" cy="3057"/>
            </a:xfrm>
            <a:custGeom>
              <a:rect b="b" l="l" r="r" t="t"/>
              <a:pathLst>
                <a:path extrusionOk="0" h="19" w="54">
                  <a:moveTo>
                    <a:pt x="53" y="0"/>
                  </a:moveTo>
                  <a:lnTo>
                    <a:pt x="0" y="18"/>
                  </a:lnTo>
                  <a:lnTo>
                    <a:pt x="35" y="9"/>
                  </a:lnTo>
                  <a:lnTo>
                    <a:pt x="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
            <p:cNvSpPr/>
            <p:nvPr/>
          </p:nvSpPr>
          <p:spPr>
            <a:xfrm rot="3468122">
              <a:off x="336555" y="4458493"/>
              <a:ext cx="1484" cy="161"/>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
            <p:cNvSpPr/>
            <p:nvPr/>
          </p:nvSpPr>
          <p:spPr>
            <a:xfrm rot="3468122">
              <a:off x="337610" y="4459158"/>
              <a:ext cx="2819" cy="1609"/>
            </a:xfrm>
            <a:custGeom>
              <a:rect b="b" l="l" r="r" t="t"/>
              <a:pathLst>
                <a:path extrusionOk="0" h="10" w="19">
                  <a:moveTo>
                    <a:pt x="18" y="1"/>
                  </a:moveTo>
                  <a:cubicBezTo>
                    <a:pt x="10" y="1"/>
                    <a:pt x="1" y="9"/>
                    <a:pt x="1" y="9"/>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
            <p:cNvSpPr/>
            <p:nvPr/>
          </p:nvSpPr>
          <p:spPr>
            <a:xfrm rot="3468122">
              <a:off x="328895" y="4452762"/>
              <a:ext cx="8012" cy="3057"/>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
            <p:cNvSpPr/>
            <p:nvPr/>
          </p:nvSpPr>
          <p:spPr>
            <a:xfrm rot="3468122">
              <a:off x="371141" y="4487038"/>
              <a:ext cx="6677" cy="3057"/>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
            <p:cNvSpPr/>
            <p:nvPr/>
          </p:nvSpPr>
          <p:spPr>
            <a:xfrm rot="3468122">
              <a:off x="398561" y="4508255"/>
              <a:ext cx="5341" cy="3057"/>
            </a:xfrm>
            <a:custGeom>
              <a:rect b="b" l="l" r="r" t="t"/>
              <a:pathLst>
                <a:path extrusionOk="0" h="19" w="36">
                  <a:moveTo>
                    <a:pt x="36" y="1"/>
                  </a:moveTo>
                  <a:lnTo>
                    <a:pt x="1" y="19"/>
                  </a:lnTo>
                  <a:cubicBezTo>
                    <a:pt x="18" y="10"/>
                    <a:pt x="27" y="10"/>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
            <p:cNvSpPr/>
            <p:nvPr/>
          </p:nvSpPr>
          <p:spPr>
            <a:xfrm rot="3468122">
              <a:off x="323499" y="4449514"/>
              <a:ext cx="8012" cy="2896"/>
            </a:xfrm>
            <a:custGeom>
              <a:rect b="b" l="l" r="r" t="t"/>
              <a:pathLst>
                <a:path extrusionOk="0" h="18" w="54">
                  <a:moveTo>
                    <a:pt x="54" y="0"/>
                  </a:moveTo>
                  <a:lnTo>
                    <a:pt x="1" y="18"/>
                  </a:lnTo>
                  <a:cubicBezTo>
                    <a:pt x="1" y="18"/>
                    <a:pt x="27" y="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
            <p:cNvSpPr/>
            <p:nvPr/>
          </p:nvSpPr>
          <p:spPr>
            <a:xfrm rot="3468122">
              <a:off x="332942" y="4456444"/>
              <a:ext cx="5341" cy="1609"/>
            </a:xfrm>
            <a:custGeom>
              <a:rect b="b" l="l" r="r" t="t"/>
              <a:pathLst>
                <a:path extrusionOk="0" h="10" w="36">
                  <a:moveTo>
                    <a:pt x="36" y="0"/>
                  </a:moveTo>
                  <a:cubicBezTo>
                    <a:pt x="18" y="0"/>
                    <a:pt x="18" y="0"/>
                    <a:pt x="0"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
            <p:cNvSpPr/>
            <p:nvPr/>
          </p:nvSpPr>
          <p:spPr>
            <a:xfrm rot="3468122">
              <a:off x="403935" y="4513698"/>
              <a:ext cx="5341" cy="1448"/>
            </a:xfrm>
            <a:custGeom>
              <a:rect b="b" l="l" r="r" t="t"/>
              <a:pathLst>
                <a:path extrusionOk="0" h="9" w="36">
                  <a:moveTo>
                    <a:pt x="36" y="0"/>
                  </a:moveTo>
                  <a:cubicBezTo>
                    <a:pt x="18" y="0"/>
                    <a:pt x="9" y="9"/>
                    <a:pt x="1"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
            <p:cNvSpPr/>
            <p:nvPr/>
          </p:nvSpPr>
          <p:spPr>
            <a:xfrm rot="3468122">
              <a:off x="333531" y="4455377"/>
              <a:ext cx="2819" cy="1609"/>
            </a:xfrm>
            <a:custGeom>
              <a:rect b="b" l="l" r="r" t="t"/>
              <a:pathLst>
                <a:path extrusionOk="0" h="10" w="19">
                  <a:moveTo>
                    <a:pt x="0" y="9"/>
                  </a:moveTo>
                  <a:cubicBezTo>
                    <a:pt x="9" y="9"/>
                    <a:pt x="9" y="9"/>
                    <a:pt x="18" y="0"/>
                  </a:cubicBezTo>
                  <a:cubicBezTo>
                    <a:pt x="9" y="9"/>
                    <a:pt x="9"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
            <p:cNvSpPr/>
            <p:nvPr/>
          </p:nvSpPr>
          <p:spPr>
            <a:xfrm rot="3468122">
              <a:off x="336866" y="4457928"/>
              <a:ext cx="148" cy="161"/>
            </a:xfrm>
            <a:custGeom>
              <a:rect b="b" l="l" r="r" t="t"/>
              <a:pathLst>
                <a:path extrusionOk="0" h="1" w="1">
                  <a:moveTo>
                    <a:pt x="1" y="0"/>
                  </a:move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
            <p:cNvSpPr/>
            <p:nvPr/>
          </p:nvSpPr>
          <p:spPr>
            <a:xfrm rot="3468122">
              <a:off x="403541" y="4511852"/>
              <a:ext cx="1484" cy="161"/>
            </a:xfrm>
            <a:custGeom>
              <a:rect b="b" l="l" r="r" t="t"/>
              <a:pathLst>
                <a:path extrusionOk="0" h="1" w="10">
                  <a:moveTo>
                    <a:pt x="1" y="1"/>
                  </a:moveTo>
                  <a:cubicBezTo>
                    <a:pt x="1" y="1"/>
                    <a:pt x="1" y="1"/>
                    <a:pt x="10" y="1"/>
                  </a:cubicBez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
            <p:cNvSpPr/>
            <p:nvPr/>
          </p:nvSpPr>
          <p:spPr>
            <a:xfrm rot="3468122">
              <a:off x="332788" y="4454147"/>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
            <p:cNvSpPr/>
            <p:nvPr/>
          </p:nvSpPr>
          <p:spPr>
            <a:xfrm rot="3468122">
              <a:off x="359928" y="4476028"/>
              <a:ext cx="2819" cy="1609"/>
            </a:xfrm>
            <a:custGeom>
              <a:rect b="b" l="l" r="r" t="t"/>
              <a:pathLst>
                <a:path extrusionOk="0" h="10" w="19">
                  <a:moveTo>
                    <a:pt x="0" y="10"/>
                  </a:moveTo>
                  <a:cubicBezTo>
                    <a:pt x="0" y="10"/>
                    <a:pt x="9" y="10"/>
                    <a:pt x="18" y="1"/>
                  </a:cubicBezTo>
                  <a:cubicBezTo>
                    <a:pt x="9" y="10"/>
                    <a:pt x="0" y="10"/>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
            <p:cNvSpPr/>
            <p:nvPr/>
          </p:nvSpPr>
          <p:spPr>
            <a:xfrm rot="3468122">
              <a:off x="374801" y="4489114"/>
              <a:ext cx="148" cy="161"/>
            </a:xfrm>
            <a:custGeom>
              <a:rect b="b" l="l" r="r" t="t"/>
              <a:pathLst>
                <a:path extrusionOk="0" h="1" w="1">
                  <a:moveTo>
                    <a:pt x="0"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
            <p:cNvSpPr/>
            <p:nvPr/>
          </p:nvSpPr>
          <p:spPr>
            <a:xfrm rot="3468122">
              <a:off x="333531" y="4455377"/>
              <a:ext cx="2819" cy="1609"/>
            </a:xfrm>
            <a:custGeom>
              <a:rect b="b" l="l" r="r" t="t"/>
              <a:pathLst>
                <a:path extrusionOk="0" h="10" w="19">
                  <a:moveTo>
                    <a:pt x="18" y="0"/>
                  </a:moveTo>
                  <a:cubicBezTo>
                    <a:pt x="9" y="9"/>
                    <a:pt x="0" y="9"/>
                    <a:pt x="0" y="9"/>
                  </a:cubicBezTo>
                  <a:cubicBezTo>
                    <a:pt x="9" y="9"/>
                    <a:pt x="9"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
            <p:cNvSpPr/>
            <p:nvPr/>
          </p:nvSpPr>
          <p:spPr>
            <a:xfrm rot="3468122">
              <a:off x="332476" y="4454712"/>
              <a:ext cx="1484" cy="161"/>
            </a:xfrm>
            <a:custGeom>
              <a:rect b="b" l="l" r="r" t="t"/>
              <a:pathLst>
                <a:path extrusionOk="0" h="1" w="10">
                  <a:moveTo>
                    <a:pt x="1" y="0"/>
                  </a:moveTo>
                  <a:cubicBezTo>
                    <a:pt x="1" y="0"/>
                    <a:pt x="9" y="0"/>
                    <a:pt x="9" y="0"/>
                  </a:cubicBezTo>
                  <a:cubicBezTo>
                    <a:pt x="1" y="0"/>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
            <p:cNvSpPr/>
            <p:nvPr/>
          </p:nvSpPr>
          <p:spPr>
            <a:xfrm rot="3468122">
              <a:off x="332476" y="4454712"/>
              <a:ext cx="1484" cy="161"/>
            </a:xfrm>
            <a:custGeom>
              <a:rect b="b" l="l" r="r" t="t"/>
              <a:pathLst>
                <a:path extrusionOk="0" h="1" w="10">
                  <a:moveTo>
                    <a:pt x="9" y="0"/>
                  </a:moveTo>
                  <a:cubicBezTo>
                    <a:pt x="9" y="0"/>
                    <a:pt x="9" y="0"/>
                    <a:pt x="9" y="0"/>
                  </a:cubicBezTo>
                  <a:cubicBezTo>
                    <a:pt x="9"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
            <p:cNvSpPr/>
            <p:nvPr/>
          </p:nvSpPr>
          <p:spPr>
            <a:xfrm rot="3468122">
              <a:off x="353482" y="4472195"/>
              <a:ext cx="1484" cy="161"/>
            </a:xfrm>
            <a:custGeom>
              <a:rect b="b" l="l" r="r" t="t"/>
              <a:pathLst>
                <a:path extrusionOk="0" h="1" w="10">
                  <a:moveTo>
                    <a:pt x="0" y="0"/>
                  </a:moveTo>
                  <a:cubicBezTo>
                    <a:pt x="9" y="0"/>
                    <a:pt x="9" y="0"/>
                    <a:pt x="9" y="0"/>
                  </a:cubicBezTo>
                  <a:cubicBezTo>
                    <a:pt x="0"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
            <p:cNvSpPr/>
            <p:nvPr/>
          </p:nvSpPr>
          <p:spPr>
            <a:xfrm rot="3468122">
              <a:off x="404253" y="4512982"/>
              <a:ext cx="1484" cy="161"/>
            </a:xfrm>
            <a:custGeom>
              <a:rect b="b" l="l" r="r" t="t"/>
              <a:pathLst>
                <a:path extrusionOk="0" h="1" w="10">
                  <a:moveTo>
                    <a:pt x="9"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
            <p:cNvSpPr/>
            <p:nvPr/>
          </p:nvSpPr>
          <p:spPr>
            <a:xfrm rot="3468122">
              <a:off x="383359" y="4501358"/>
              <a:ext cx="28933" cy="11422"/>
            </a:xfrm>
            <a:custGeom>
              <a:rect b="b" l="l" r="r" t="t"/>
              <a:pathLst>
                <a:path extrusionOk="0" h="71" w="195">
                  <a:moveTo>
                    <a:pt x="195" y="0"/>
                  </a:moveTo>
                  <a:lnTo>
                    <a:pt x="1" y="71"/>
                  </a:lnTo>
                  <a:lnTo>
                    <a:pt x="151" y="18"/>
                  </a:lnTo>
                  <a:cubicBezTo>
                    <a:pt x="159" y="18"/>
                    <a:pt x="151" y="18"/>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
            <p:cNvSpPr/>
            <p:nvPr/>
          </p:nvSpPr>
          <p:spPr>
            <a:xfrm rot="3468122">
              <a:off x="307764" y="4460175"/>
              <a:ext cx="120627" cy="44240"/>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
            <p:cNvSpPr/>
            <p:nvPr/>
          </p:nvSpPr>
          <p:spPr>
            <a:xfrm rot="3468122">
              <a:off x="396760" y="4506523"/>
              <a:ext cx="4154" cy="1609"/>
            </a:xfrm>
            <a:custGeom>
              <a:rect b="b" l="l" r="r" t="t"/>
              <a:pathLst>
                <a:path extrusionOk="0" h="10" w="28">
                  <a:moveTo>
                    <a:pt x="27" y="1"/>
                  </a:moveTo>
                  <a:cubicBezTo>
                    <a:pt x="19" y="10"/>
                    <a:pt x="10" y="10"/>
                    <a:pt x="1" y="10"/>
                  </a:cubicBezTo>
                  <a:cubicBezTo>
                    <a:pt x="10" y="10"/>
                    <a:pt x="19"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
            <p:cNvSpPr/>
            <p:nvPr/>
          </p:nvSpPr>
          <p:spPr>
            <a:xfrm rot="3468122">
              <a:off x="331108" y="4453165"/>
              <a:ext cx="1484" cy="1609"/>
            </a:xfrm>
            <a:custGeom>
              <a:rect b="b" l="l" r="r" t="t"/>
              <a:pathLst>
                <a:path extrusionOk="0" h="10" w="10">
                  <a:moveTo>
                    <a:pt x="10" y="0"/>
                  </a:moveTo>
                  <a:lnTo>
                    <a:pt x="10" y="0"/>
                  </a:ln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
            <p:cNvSpPr/>
            <p:nvPr/>
          </p:nvSpPr>
          <p:spPr>
            <a:xfrm rot="3468122">
              <a:off x="400952" y="4510367"/>
              <a:ext cx="4006" cy="1609"/>
            </a:xfrm>
            <a:custGeom>
              <a:rect b="b" l="l" r="r" t="t"/>
              <a:pathLst>
                <a:path extrusionOk="0" h="10" w="27">
                  <a:moveTo>
                    <a:pt x="27" y="1"/>
                  </a:moveTo>
                  <a:cubicBezTo>
                    <a:pt x="18" y="1"/>
                    <a:pt x="9" y="10"/>
                    <a:pt x="0" y="10"/>
                  </a:cubicBezTo>
                  <a:cubicBezTo>
                    <a:pt x="9" y="10"/>
                    <a:pt x="27"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
            <p:cNvSpPr/>
            <p:nvPr/>
          </p:nvSpPr>
          <p:spPr>
            <a:xfrm rot="3468122">
              <a:off x="328863" y="4452662"/>
              <a:ext cx="5341" cy="1609"/>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
            <p:cNvSpPr/>
            <p:nvPr/>
          </p:nvSpPr>
          <p:spPr>
            <a:xfrm rot="3468122">
              <a:off x="370051" y="4486436"/>
              <a:ext cx="5490" cy="1609"/>
            </a:xfrm>
            <a:custGeom>
              <a:rect b="b" l="l" r="r" t="t"/>
              <a:pathLst>
                <a:path extrusionOk="0" h="10" w="37">
                  <a:moveTo>
                    <a:pt x="27" y="0"/>
                  </a:moveTo>
                  <a:lnTo>
                    <a:pt x="1" y="9"/>
                  </a:lnTo>
                  <a:cubicBezTo>
                    <a:pt x="1" y="9"/>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
            <p:cNvSpPr/>
            <p:nvPr/>
          </p:nvSpPr>
          <p:spPr>
            <a:xfrm rot="3468122">
              <a:off x="353549" y="4472232"/>
              <a:ext cx="4006" cy="1609"/>
            </a:xfrm>
            <a:custGeom>
              <a:rect b="b" l="l" r="r" t="t"/>
              <a:pathLst>
                <a:path extrusionOk="0" h="10" w="27">
                  <a:moveTo>
                    <a:pt x="27" y="0"/>
                  </a:moveTo>
                  <a:cubicBezTo>
                    <a:pt x="18" y="0"/>
                    <a:pt x="27" y="0"/>
                    <a:pt x="0" y="9"/>
                  </a:cubicBezTo>
                  <a:cubicBezTo>
                    <a:pt x="9" y="9"/>
                    <a:pt x="0"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
            <p:cNvSpPr/>
            <p:nvPr/>
          </p:nvSpPr>
          <p:spPr>
            <a:xfrm rot="3468122">
              <a:off x="356138" y="4473717"/>
              <a:ext cx="1484" cy="161"/>
            </a:xfrm>
            <a:custGeom>
              <a:rect b="b" l="l" r="r" t="t"/>
              <a:pathLst>
                <a:path extrusionOk="0" h="1" w="10">
                  <a:moveTo>
                    <a:pt x="1" y="0"/>
                  </a:moveTo>
                  <a:cubicBezTo>
                    <a:pt x="1" y="0"/>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
            <p:cNvSpPr/>
            <p:nvPr/>
          </p:nvSpPr>
          <p:spPr>
            <a:xfrm rot="3468122">
              <a:off x="331919" y="4455879"/>
              <a:ext cx="6677" cy="1609"/>
            </a:xfrm>
            <a:custGeom>
              <a:rect b="b" l="l" r="r" t="t"/>
              <a:pathLst>
                <a:path extrusionOk="0" h="10" w="45">
                  <a:moveTo>
                    <a:pt x="45" y="0"/>
                  </a:moveTo>
                  <a:cubicBezTo>
                    <a:pt x="27" y="0"/>
                    <a:pt x="27" y="0"/>
                    <a:pt x="1" y="9"/>
                  </a:cubicBezTo>
                  <a:cubicBezTo>
                    <a:pt x="18" y="9"/>
                    <a:pt x="36" y="0"/>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
            <p:cNvSpPr/>
            <p:nvPr/>
          </p:nvSpPr>
          <p:spPr>
            <a:xfrm rot="3468122">
              <a:off x="365800" y="4483303"/>
              <a:ext cx="9347" cy="2896"/>
            </a:xfrm>
            <a:custGeom>
              <a:rect b="b" l="l" r="r" t="t"/>
              <a:pathLst>
                <a:path extrusionOk="0" h="18" w="63">
                  <a:moveTo>
                    <a:pt x="53" y="0"/>
                  </a:moveTo>
                  <a:lnTo>
                    <a:pt x="0" y="18"/>
                  </a:ln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
            <p:cNvSpPr/>
            <p:nvPr/>
          </p:nvSpPr>
          <p:spPr>
            <a:xfrm rot="3468122">
              <a:off x="368127" y="4483768"/>
              <a:ext cx="2671" cy="1448"/>
            </a:xfrm>
            <a:custGeom>
              <a:rect b="b" l="l" r="r" t="t"/>
              <a:pathLst>
                <a:path extrusionOk="0" h="9" w="18">
                  <a:moveTo>
                    <a:pt x="18" y="0"/>
                  </a:moveTo>
                  <a:cubicBezTo>
                    <a:pt x="9" y="0"/>
                    <a:pt x="0" y="9"/>
                    <a:pt x="0" y="9"/>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
            <p:cNvSpPr/>
            <p:nvPr/>
          </p:nvSpPr>
          <p:spPr>
            <a:xfrm rot="3468122">
              <a:off x="367036" y="4483167"/>
              <a:ext cx="1484" cy="0"/>
            </a:xfrm>
            <a:custGeom>
              <a:rect b="b" l="l" r="r" t="t"/>
              <a:pathLst>
                <a:path extrusionOk="0" h="0" w="10">
                  <a:moveTo>
                    <a:pt x="9" y="0"/>
                  </a:moveTo>
                  <a:cubicBezTo>
                    <a:pt x="9" y="0"/>
                    <a:pt x="9" y="0"/>
                    <a:pt x="0" y="0"/>
                  </a:cubicBezTo>
                  <a:cubicBezTo>
                    <a:pt x="0" y="0"/>
                    <a:pt x="0"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
            <p:cNvSpPr/>
            <p:nvPr/>
          </p:nvSpPr>
          <p:spPr>
            <a:xfrm rot="3468122">
              <a:off x="374156" y="4488020"/>
              <a:ext cx="2671" cy="1609"/>
            </a:xfrm>
            <a:custGeom>
              <a:rect b="b" l="l" r="r" t="t"/>
              <a:pathLst>
                <a:path extrusionOk="0" h="10" w="18">
                  <a:moveTo>
                    <a:pt x="18" y="1"/>
                  </a:moveTo>
                  <a:lnTo>
                    <a:pt x="0" y="9"/>
                  </a:lnTo>
                  <a:lnTo>
                    <a:pt x="9" y="9"/>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
            <p:cNvSpPr/>
            <p:nvPr/>
          </p:nvSpPr>
          <p:spPr>
            <a:xfrm rot="3468122">
              <a:off x="367135" y="4483303"/>
              <a:ext cx="6677" cy="2896"/>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
            <p:cNvSpPr/>
            <p:nvPr/>
          </p:nvSpPr>
          <p:spPr>
            <a:xfrm rot="3468122">
              <a:off x="380771" y="4496525"/>
              <a:ext cx="11870" cy="4344"/>
            </a:xfrm>
            <a:custGeom>
              <a:rect b="b" l="l" r="r" t="t"/>
              <a:pathLst>
                <a:path extrusionOk="0" h="27" w="80">
                  <a:moveTo>
                    <a:pt x="80" y="0"/>
                  </a:moveTo>
                  <a:lnTo>
                    <a:pt x="44" y="9"/>
                  </a:lnTo>
                  <a:cubicBezTo>
                    <a:pt x="35" y="9"/>
                    <a:pt x="27" y="18"/>
                    <a:pt x="0" y="27"/>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
            <p:cNvSpPr/>
            <p:nvPr/>
          </p:nvSpPr>
          <p:spPr>
            <a:xfrm rot="3468122">
              <a:off x="389701" y="4501696"/>
              <a:ext cx="8012" cy="3057"/>
            </a:xfrm>
            <a:custGeom>
              <a:rect b="b" l="l" r="r" t="t"/>
              <a:pathLst>
                <a:path extrusionOk="0" h="19" w="54">
                  <a:moveTo>
                    <a:pt x="54" y="1"/>
                  </a:moveTo>
                  <a:cubicBezTo>
                    <a:pt x="54" y="1"/>
                    <a:pt x="27" y="9"/>
                    <a:pt x="1" y="18"/>
                  </a:cubicBezTo>
                  <a:cubicBezTo>
                    <a:pt x="19" y="18"/>
                    <a:pt x="36" y="9"/>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
            <p:cNvSpPr/>
            <p:nvPr/>
          </p:nvSpPr>
          <p:spPr>
            <a:xfrm rot="3468122">
              <a:off x="361516" y="4482357"/>
              <a:ext cx="18547" cy="5791"/>
            </a:xfrm>
            <a:custGeom>
              <a:rect b="b" l="l" r="r" t="t"/>
              <a:pathLst>
                <a:path extrusionOk="0" h="36" w="125">
                  <a:moveTo>
                    <a:pt x="125" y="1"/>
                  </a:moveTo>
                  <a:lnTo>
                    <a:pt x="125" y="1"/>
                  </a:lnTo>
                  <a:lnTo>
                    <a:pt x="1" y="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
            <p:cNvSpPr/>
            <p:nvPr/>
          </p:nvSpPr>
          <p:spPr>
            <a:xfrm rot="3468122">
              <a:off x="402386" y="4514399"/>
              <a:ext cx="14541" cy="4344"/>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
            <p:cNvSpPr/>
            <p:nvPr/>
          </p:nvSpPr>
          <p:spPr>
            <a:xfrm rot="3468122">
              <a:off x="401264" y="4509802"/>
              <a:ext cx="2671" cy="1609"/>
            </a:xfrm>
            <a:custGeom>
              <a:rect b="b" l="l" r="r" t="t"/>
              <a:pathLst>
                <a:path extrusionOk="0" h="10" w="18">
                  <a:moveTo>
                    <a:pt x="18" y="1"/>
                  </a:moveTo>
                  <a:cubicBezTo>
                    <a:pt x="18" y="1"/>
                    <a:pt x="9" y="10"/>
                    <a:pt x="0" y="10"/>
                  </a:cubicBezTo>
                  <a:cubicBezTo>
                    <a:pt x="9" y="10"/>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
            <p:cNvSpPr/>
            <p:nvPr/>
          </p:nvSpPr>
          <p:spPr>
            <a:xfrm rot="3468122">
              <a:off x="409929" y="4518013"/>
              <a:ext cx="5490" cy="1609"/>
            </a:xfrm>
            <a:custGeom>
              <a:rect b="b" l="l" r="r" t="t"/>
              <a:pathLst>
                <a:path extrusionOk="0" h="10" w="37">
                  <a:moveTo>
                    <a:pt x="36" y="0"/>
                  </a:moveTo>
                  <a:lnTo>
                    <a:pt x="1" y="9"/>
                  </a:lnTo>
                  <a:lnTo>
                    <a:pt x="10" y="9"/>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
            <p:cNvSpPr/>
            <p:nvPr/>
          </p:nvSpPr>
          <p:spPr>
            <a:xfrm rot="3468122">
              <a:off x="369337" y="4493451"/>
              <a:ext cx="44660" cy="15765"/>
            </a:xfrm>
            <a:custGeom>
              <a:rect b="b" l="l" r="r" t="t"/>
              <a:pathLst>
                <a:path extrusionOk="0" h="98" w="301">
                  <a:moveTo>
                    <a:pt x="301" y="0"/>
                  </a:moveTo>
                  <a:lnTo>
                    <a:pt x="221" y="27"/>
                  </a:lnTo>
                  <a:cubicBezTo>
                    <a:pt x="1" y="97"/>
                    <a:pt x="71" y="80"/>
                    <a:pt x="27" y="97"/>
                  </a:cubicBezTo>
                  <a:lnTo>
                    <a:pt x="3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
            <p:cNvSpPr/>
            <p:nvPr/>
          </p:nvSpPr>
          <p:spPr>
            <a:xfrm rot="3468122">
              <a:off x="320516" y="4446183"/>
              <a:ext cx="6677" cy="3057"/>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
            <p:cNvSpPr/>
            <p:nvPr/>
          </p:nvSpPr>
          <p:spPr>
            <a:xfrm rot="3468122">
              <a:off x="327012" y="4452328"/>
              <a:ext cx="10534" cy="4344"/>
            </a:xfrm>
            <a:custGeom>
              <a:rect b="b" l="l" r="r" t="t"/>
              <a:pathLst>
                <a:path extrusionOk="0" h="27" w="71">
                  <a:moveTo>
                    <a:pt x="0" y="27"/>
                  </a:moveTo>
                  <a:lnTo>
                    <a:pt x="0" y="27"/>
                  </a:ln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
            <p:cNvSpPr/>
            <p:nvPr/>
          </p:nvSpPr>
          <p:spPr>
            <a:xfrm rot="3468122">
              <a:off x="316551" y="4441682"/>
              <a:ext cx="1484" cy="804"/>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
            <p:cNvSpPr/>
            <p:nvPr/>
          </p:nvSpPr>
          <p:spPr>
            <a:xfrm rot="3468122">
              <a:off x="29181" y="4730463"/>
              <a:ext cx="5341" cy="7239"/>
            </a:xfrm>
            <a:custGeom>
              <a:rect b="b" l="l" r="r" t="t"/>
              <a:pathLst>
                <a:path extrusionOk="0" h="45" w="36">
                  <a:moveTo>
                    <a:pt x="1" y="0"/>
                  </a:moveTo>
                  <a:cubicBezTo>
                    <a:pt x="9" y="9"/>
                    <a:pt x="27" y="35"/>
                    <a:pt x="36" y="44"/>
                  </a:cubicBezTo>
                  <a:cubicBezTo>
                    <a:pt x="36" y="44"/>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
            <p:cNvSpPr/>
            <p:nvPr/>
          </p:nvSpPr>
          <p:spPr>
            <a:xfrm rot="3468122">
              <a:off x="18923" y="4751019"/>
              <a:ext cx="5341" cy="7239"/>
            </a:xfrm>
            <a:custGeom>
              <a:rect b="b" l="l" r="r" t="t"/>
              <a:pathLst>
                <a:path extrusionOk="0" h="45" w="36">
                  <a:moveTo>
                    <a:pt x="1" y="1"/>
                  </a:moveTo>
                  <a:lnTo>
                    <a:pt x="9" y="18"/>
                  </a:lnTo>
                  <a:lnTo>
                    <a:pt x="36" y="45"/>
                  </a:lnTo>
                  <a:lnTo>
                    <a:pt x="36"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
            <p:cNvSpPr/>
            <p:nvPr/>
          </p:nvSpPr>
          <p:spPr>
            <a:xfrm rot="3468122">
              <a:off x="18556" y="4749424"/>
              <a:ext cx="6677" cy="8687"/>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
            <p:cNvSpPr/>
            <p:nvPr/>
          </p:nvSpPr>
          <p:spPr>
            <a:xfrm rot="3468122">
              <a:off x="34544" y="4728098"/>
              <a:ext cx="1484" cy="1609"/>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
            <p:cNvSpPr/>
            <p:nvPr/>
          </p:nvSpPr>
          <p:spPr>
            <a:xfrm rot="3468122">
              <a:off x="35512" y="4727951"/>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
            <p:cNvSpPr/>
            <p:nvPr/>
          </p:nvSpPr>
          <p:spPr>
            <a:xfrm rot="3468122">
              <a:off x="33316" y="4722538"/>
              <a:ext cx="6677" cy="8687"/>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
            <p:cNvSpPr/>
            <p:nvPr/>
          </p:nvSpPr>
          <p:spPr>
            <a:xfrm rot="3468122">
              <a:off x="29060" y="4737892"/>
              <a:ext cx="1484" cy="1448"/>
            </a:xfrm>
            <a:custGeom>
              <a:rect b="b" l="l" r="r" t="t"/>
              <a:pathLst>
                <a:path extrusionOk="0" h="9" w="10">
                  <a:moveTo>
                    <a:pt x="10" y="9"/>
                  </a:moveTo>
                  <a:lnTo>
                    <a:pt x="1" y="0"/>
                  </a:lnTo>
                  <a:cubicBezTo>
                    <a:pt x="1" y="0"/>
                    <a:pt x="1" y="0"/>
                    <a:pt x="1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
            <p:cNvSpPr/>
            <p:nvPr/>
          </p:nvSpPr>
          <p:spPr>
            <a:xfrm rot="3468122">
              <a:off x="29989" y="4733539"/>
              <a:ext cx="2671" cy="4504"/>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
            <p:cNvSpPr/>
            <p:nvPr/>
          </p:nvSpPr>
          <p:spPr>
            <a:xfrm rot="3468122">
              <a:off x="25789" y="4736739"/>
              <a:ext cx="6825" cy="7239"/>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
            <p:cNvSpPr/>
            <p:nvPr/>
          </p:nvSpPr>
          <p:spPr>
            <a:xfrm rot="3468122">
              <a:off x="12863" y="4764456"/>
              <a:ext cx="2671" cy="4504"/>
            </a:xfrm>
            <a:custGeom>
              <a:rect b="b" l="l" r="r" t="t"/>
              <a:pathLst>
                <a:path extrusionOk="0" h="28" w="18">
                  <a:moveTo>
                    <a:pt x="0" y="1"/>
                  </a:moveTo>
                  <a:lnTo>
                    <a:pt x="18" y="27"/>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
            <p:cNvSpPr/>
            <p:nvPr/>
          </p:nvSpPr>
          <p:spPr>
            <a:xfrm rot="3468122">
              <a:off x="30398" y="4725094"/>
              <a:ext cx="7864" cy="9974"/>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
            <p:cNvSpPr/>
            <p:nvPr/>
          </p:nvSpPr>
          <p:spPr>
            <a:xfrm rot="3468122">
              <a:off x="29348" y="4735266"/>
              <a:ext cx="2819" cy="4344"/>
            </a:xfrm>
            <a:custGeom>
              <a:rect b="b" l="l" r="r" t="t"/>
              <a:pathLst>
                <a:path extrusionOk="0" h="27" w="19">
                  <a:moveTo>
                    <a:pt x="1" y="0"/>
                  </a:moveTo>
                  <a:cubicBezTo>
                    <a:pt x="10" y="18"/>
                    <a:pt x="10" y="18"/>
                    <a:pt x="19" y="27"/>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
            <p:cNvSpPr/>
            <p:nvPr/>
          </p:nvSpPr>
          <p:spPr>
            <a:xfrm rot="3468122">
              <a:off x="21601" y="4743776"/>
              <a:ext cx="6677" cy="8687"/>
            </a:xfrm>
            <a:custGeom>
              <a:rect b="b" l="l" r="r" t="t"/>
              <a:pathLst>
                <a:path extrusionOk="0" h="54" w="45">
                  <a:moveTo>
                    <a:pt x="44" y="53"/>
                  </a:moveTo>
                  <a:lnTo>
                    <a:pt x="0" y="0"/>
                  </a:lnTo>
                  <a:lnTo>
                    <a:pt x="44" y="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
            <p:cNvSpPr/>
            <p:nvPr/>
          </p:nvSpPr>
          <p:spPr>
            <a:xfrm rot="3468122">
              <a:off x="34370" y="4719121"/>
              <a:ext cx="6677" cy="8687"/>
            </a:xfrm>
            <a:custGeom>
              <a:rect b="b" l="l" r="r" t="t"/>
              <a:pathLst>
                <a:path extrusionOk="0" h="54" w="45">
                  <a:moveTo>
                    <a:pt x="0" y="0"/>
                  </a:moveTo>
                  <a:lnTo>
                    <a:pt x="27" y="36"/>
                  </a:lnTo>
                  <a:lnTo>
                    <a:pt x="45"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
            <p:cNvSpPr/>
            <p:nvPr/>
          </p:nvSpPr>
          <p:spPr>
            <a:xfrm rot="3468122">
              <a:off x="35915" y="4715169"/>
              <a:ext cx="8012" cy="10135"/>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
            <p:cNvSpPr/>
            <p:nvPr/>
          </p:nvSpPr>
          <p:spPr>
            <a:xfrm rot="3468122">
              <a:off x="35432" y="4723729"/>
              <a:ext cx="2819" cy="4504"/>
            </a:xfrm>
            <a:custGeom>
              <a:rect b="b" l="l" r="r" t="t"/>
              <a:pathLst>
                <a:path extrusionOk="0" h="28" w="19">
                  <a:moveTo>
                    <a:pt x="1" y="1"/>
                  </a:moveTo>
                  <a:cubicBezTo>
                    <a:pt x="1" y="1"/>
                    <a:pt x="10" y="18"/>
                    <a:pt x="19" y="27"/>
                  </a:cubicBezTo>
                  <a:cubicBezTo>
                    <a:pt x="19" y="27"/>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
            <p:cNvSpPr/>
            <p:nvPr/>
          </p:nvSpPr>
          <p:spPr>
            <a:xfrm rot="3468122">
              <a:off x="29254" y="4730349"/>
              <a:ext cx="5341" cy="7400"/>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
            <p:cNvSpPr/>
            <p:nvPr/>
          </p:nvSpPr>
          <p:spPr>
            <a:xfrm rot="3468122">
              <a:off x="29955" y="4737698"/>
              <a:ext cx="148" cy="161"/>
            </a:xfrm>
            <a:custGeom>
              <a:rect b="b" l="l" r="r" t="t"/>
              <a:pathLst>
                <a:path extrusionOk="0" h="1" w="1">
                  <a:moveTo>
                    <a:pt x="1" y="0"/>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
            <p:cNvSpPr/>
            <p:nvPr/>
          </p:nvSpPr>
          <p:spPr>
            <a:xfrm rot="3468122">
              <a:off x="29955" y="4737698"/>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
            <p:cNvSpPr/>
            <p:nvPr/>
          </p:nvSpPr>
          <p:spPr>
            <a:xfrm rot="3468122">
              <a:off x="17148" y="4746643"/>
              <a:ext cx="9347" cy="14318"/>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
            <p:cNvSpPr/>
            <p:nvPr/>
          </p:nvSpPr>
          <p:spPr>
            <a:xfrm rot="3468122">
              <a:off x="23825" y="4742303"/>
              <a:ext cx="5341" cy="5791"/>
            </a:xfrm>
            <a:custGeom>
              <a:rect b="b" l="l" r="r" t="t"/>
              <a:pathLst>
                <a:path extrusionOk="0" h="36" w="36">
                  <a:moveTo>
                    <a:pt x="27" y="27"/>
                  </a:moveTo>
                  <a:lnTo>
                    <a:pt x="36" y="36"/>
                  </a:lnTo>
                  <a:cubicBezTo>
                    <a:pt x="27" y="27"/>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
            <p:cNvSpPr/>
            <p:nvPr/>
          </p:nvSpPr>
          <p:spPr>
            <a:xfrm rot="3468122">
              <a:off x="24158" y="4746609"/>
              <a:ext cx="1484" cy="2896"/>
            </a:xfrm>
            <a:custGeom>
              <a:rect b="b" l="l" r="r" t="t"/>
              <a:pathLst>
                <a:path extrusionOk="0" h="18" w="10">
                  <a:moveTo>
                    <a:pt x="10" y="18"/>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
            <p:cNvSpPr/>
            <p:nvPr/>
          </p:nvSpPr>
          <p:spPr>
            <a:xfrm rot="3468122">
              <a:off x="28380" y="4735414"/>
              <a:ext cx="4154" cy="5791"/>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
            <p:cNvSpPr/>
            <p:nvPr/>
          </p:nvSpPr>
          <p:spPr>
            <a:xfrm rot="3468122">
              <a:off x="30610" y="4736668"/>
              <a:ext cx="148" cy="1609"/>
            </a:xfrm>
            <a:custGeom>
              <a:rect b="b" l="l" r="r" t="t"/>
              <a:pathLst>
                <a:path extrusionOk="0" h="10" w="1">
                  <a:moveTo>
                    <a:pt x="1" y="0"/>
                  </a:move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
            <p:cNvSpPr/>
            <p:nvPr/>
          </p:nvSpPr>
          <p:spPr>
            <a:xfrm rot="3468122">
              <a:off x="28844" y="4738955"/>
              <a:ext cx="148" cy="1609"/>
            </a:xfrm>
            <a:custGeom>
              <a:rect b="b" l="l" r="r" t="t"/>
              <a:pathLst>
                <a:path extrusionOk="0" h="10" w="1">
                  <a:moveTo>
                    <a:pt x="1" y="1"/>
                  </a:moveTo>
                  <a:cubicBezTo>
                    <a:pt x="1" y="1"/>
                    <a:pt x="1" y="1"/>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
            <p:cNvSpPr/>
            <p:nvPr/>
          </p:nvSpPr>
          <p:spPr>
            <a:xfrm rot="3468122">
              <a:off x="27932" y="4741263"/>
              <a:ext cx="1484" cy="1609"/>
            </a:xfrm>
            <a:custGeom>
              <a:rect b="b" l="l" r="r" t="t"/>
              <a:pathLst>
                <a:path extrusionOk="0" h="10" w="10">
                  <a:moveTo>
                    <a:pt x="0" y="1"/>
                  </a:moveTo>
                  <a:cubicBezTo>
                    <a:pt x="0" y="10"/>
                    <a:pt x="0" y="10"/>
                    <a:pt x="9" y="10"/>
                  </a:cubicBezTo>
                  <a:cubicBezTo>
                    <a:pt x="5" y="5"/>
                    <a:pt x="3" y="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
            <p:cNvSpPr/>
            <p:nvPr/>
          </p:nvSpPr>
          <p:spPr>
            <a:xfrm rot="3468122">
              <a:off x="31245" y="4732214"/>
              <a:ext cx="2671" cy="3057"/>
            </a:xfrm>
            <a:custGeom>
              <a:rect b="b" l="l" r="r" t="t"/>
              <a:pathLst>
                <a:path extrusionOk="0" h="19" w="18">
                  <a:moveTo>
                    <a:pt x="0" y="1"/>
                  </a:moveTo>
                  <a:cubicBezTo>
                    <a:pt x="9" y="10"/>
                    <a:pt x="18" y="18"/>
                    <a:pt x="18" y="18"/>
                  </a:cubicBezTo>
                  <a:cubicBezTo>
                    <a:pt x="9" y="10"/>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
            <p:cNvSpPr/>
            <p:nvPr/>
          </p:nvSpPr>
          <p:spPr>
            <a:xfrm rot="3468122">
              <a:off x="31866" y="4735342"/>
              <a:ext cx="148" cy="161"/>
            </a:xfrm>
            <a:custGeom>
              <a:rect b="b" l="l" r="r" t="t"/>
              <a:pathLst>
                <a:path extrusionOk="0" h="1" w="1">
                  <a:moveTo>
                    <a:pt x="1" y="0"/>
                  </a:move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
            <p:cNvSpPr/>
            <p:nvPr/>
          </p:nvSpPr>
          <p:spPr>
            <a:xfrm rot="3468122">
              <a:off x="29348" y="4735266"/>
              <a:ext cx="2819" cy="4344"/>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
            <p:cNvSpPr/>
            <p:nvPr/>
          </p:nvSpPr>
          <p:spPr>
            <a:xfrm rot="3468122">
              <a:off x="1842" y="4740438"/>
              <a:ext cx="30268" cy="4279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
            <p:cNvSpPr/>
            <p:nvPr/>
          </p:nvSpPr>
          <p:spPr>
            <a:xfrm rot="3468122">
              <a:off x="28414" y="4731255"/>
              <a:ext cx="6677" cy="10135"/>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
            <p:cNvSpPr/>
            <p:nvPr/>
          </p:nvSpPr>
          <p:spPr>
            <a:xfrm rot="3468122">
              <a:off x="17262" y="4736487"/>
              <a:ext cx="15876" cy="21396"/>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
            <p:cNvSpPr/>
            <p:nvPr/>
          </p:nvSpPr>
          <p:spPr>
            <a:xfrm rot="3468122">
              <a:off x="10206" y="4773923"/>
              <a:ext cx="1484" cy="1609"/>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
            <p:cNvSpPr/>
            <p:nvPr/>
          </p:nvSpPr>
          <p:spPr>
            <a:xfrm rot="3468122">
              <a:off x="10130" y="4754168"/>
              <a:ext cx="13205" cy="19948"/>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
            <p:cNvSpPr/>
            <p:nvPr/>
          </p:nvSpPr>
          <p:spPr>
            <a:xfrm rot="3468122">
              <a:off x="13400" y="4758056"/>
              <a:ext cx="7864" cy="8687"/>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
            <p:cNvSpPr/>
            <p:nvPr/>
          </p:nvSpPr>
          <p:spPr>
            <a:xfrm rot="3468122">
              <a:off x="29469" y="4727837"/>
              <a:ext cx="6677" cy="10135"/>
            </a:xfrm>
            <a:custGeom>
              <a:rect b="b" l="l" r="r" t="t"/>
              <a:pathLst>
                <a:path extrusionOk="0" h="63" w="45">
                  <a:moveTo>
                    <a:pt x="1" y="0"/>
                  </a:moveTo>
                  <a:lnTo>
                    <a:pt x="45" y="62"/>
                  </a:lnTo>
                  <a:lnTo>
                    <a:pt x="36"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
            <p:cNvSpPr/>
            <p:nvPr/>
          </p:nvSpPr>
          <p:spPr>
            <a:xfrm rot="3468122">
              <a:off x="30804" y="4729285"/>
              <a:ext cx="4006" cy="7239"/>
            </a:xfrm>
            <a:custGeom>
              <a:rect b="b" l="l" r="r" t="t"/>
              <a:pathLst>
                <a:path extrusionOk="0" h="45" w="27">
                  <a:moveTo>
                    <a:pt x="0" y="0"/>
                  </a:moveTo>
                  <a:lnTo>
                    <a:pt x="27" y="44"/>
                  </a:lnTo>
                  <a:lnTo>
                    <a:pt x="18"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
            <p:cNvSpPr/>
            <p:nvPr/>
          </p:nvSpPr>
          <p:spPr>
            <a:xfrm rot="3468122">
              <a:off x="22430" y="4735222"/>
              <a:ext cx="1484" cy="1609"/>
            </a:xfrm>
            <a:custGeom>
              <a:rect b="b" l="l" r="r" t="t"/>
              <a:pathLst>
                <a:path extrusionOk="0" h="10" w="10">
                  <a:moveTo>
                    <a:pt x="0" y="1"/>
                  </a:moveTo>
                  <a:lnTo>
                    <a:pt x="9" y="9"/>
                  </a:lnTo>
                  <a:cubicBezTo>
                    <a:pt x="9"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
            <p:cNvSpPr/>
            <p:nvPr/>
          </p:nvSpPr>
          <p:spPr>
            <a:xfrm rot="3468122">
              <a:off x="20897" y="4737050"/>
              <a:ext cx="2671" cy="3057"/>
            </a:xfrm>
            <a:custGeom>
              <a:rect b="b" l="l" r="r" t="t"/>
              <a:pathLst>
                <a:path extrusionOk="0" h="19" w="18">
                  <a:moveTo>
                    <a:pt x="0" y="0"/>
                  </a:moveTo>
                  <a:lnTo>
                    <a:pt x="18" y="18"/>
                  </a:lnTo>
                  <a:cubicBezTo>
                    <a:pt x="9"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
            <p:cNvSpPr/>
            <p:nvPr/>
          </p:nvSpPr>
          <p:spPr>
            <a:xfrm rot="3468122">
              <a:off x="29469" y="4729285"/>
              <a:ext cx="6677" cy="7239"/>
            </a:xfrm>
            <a:custGeom>
              <a:rect b="b" l="l" r="r" t="t"/>
              <a:pathLst>
                <a:path extrusionOk="0" h="45" w="45">
                  <a:moveTo>
                    <a:pt x="1" y="0"/>
                  </a:moveTo>
                  <a:lnTo>
                    <a:pt x="36" y="44"/>
                  </a:lnTo>
                  <a:lnTo>
                    <a:pt x="45" y="44"/>
                  </a:lnTo>
                  <a:cubicBezTo>
                    <a:pt x="27" y="27"/>
                    <a:pt x="27"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
            <p:cNvSpPr/>
            <p:nvPr/>
          </p:nvSpPr>
          <p:spPr>
            <a:xfrm rot="3468122">
              <a:off x="6466" y="4775110"/>
              <a:ext cx="4006" cy="7239"/>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
            <p:cNvSpPr/>
            <p:nvPr/>
          </p:nvSpPr>
          <p:spPr>
            <a:xfrm rot="3468122">
              <a:off x="-7961" y="4803654"/>
              <a:ext cx="2819" cy="5791"/>
            </a:xfrm>
            <a:custGeom>
              <a:rect b="b" l="l" r="r" t="t"/>
              <a:pathLst>
                <a:path extrusionOk="0" h="36" w="19">
                  <a:moveTo>
                    <a:pt x="1" y="0"/>
                  </a:moveTo>
                  <a:lnTo>
                    <a:pt x="18" y="36"/>
                  </a:lnTo>
                  <a:cubicBezTo>
                    <a:pt x="18" y="27"/>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
            <p:cNvSpPr/>
            <p:nvPr/>
          </p:nvSpPr>
          <p:spPr>
            <a:xfrm rot="3468122">
              <a:off x="24261" y="4721914"/>
              <a:ext cx="5490" cy="5952"/>
            </a:xfrm>
            <a:custGeom>
              <a:rect b="b" l="l" r="r" t="t"/>
              <a:pathLst>
                <a:path extrusionOk="0" h="37" w="37">
                  <a:moveTo>
                    <a:pt x="36" y="36"/>
                  </a:moveTo>
                  <a:lnTo>
                    <a:pt x="1" y="1"/>
                  </a:lnTo>
                  <a:cubicBezTo>
                    <a:pt x="1" y="1"/>
                    <a:pt x="18" y="19"/>
                    <a:pt x="36"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
            <p:cNvSpPr/>
            <p:nvPr/>
          </p:nvSpPr>
          <p:spPr>
            <a:xfrm rot="3468122">
              <a:off x="29348" y="4735266"/>
              <a:ext cx="2819" cy="4344"/>
            </a:xfrm>
            <a:custGeom>
              <a:rect b="b" l="l" r="r" t="t"/>
              <a:pathLst>
                <a:path extrusionOk="0" h="27" w="19">
                  <a:moveTo>
                    <a:pt x="1" y="0"/>
                  </a:moveTo>
                  <a:cubicBezTo>
                    <a:pt x="1" y="0"/>
                    <a:pt x="1" y="9"/>
                    <a:pt x="19" y="27"/>
                  </a:cubicBezTo>
                  <a:cubicBezTo>
                    <a:pt x="1"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
            <p:cNvSpPr/>
            <p:nvPr/>
          </p:nvSpPr>
          <p:spPr>
            <a:xfrm rot="3468122">
              <a:off x="-5322" y="4812819"/>
              <a:ext cx="4154" cy="3057"/>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
            <p:cNvSpPr/>
            <p:nvPr/>
          </p:nvSpPr>
          <p:spPr>
            <a:xfrm rot="3468122">
              <a:off x="31210" y="4734925"/>
              <a:ext cx="148" cy="1609"/>
            </a:xfrm>
            <a:custGeom>
              <a:rect b="b" l="l" r="r" t="t"/>
              <a:pathLst>
                <a:path extrusionOk="0" h="10" w="1">
                  <a:moveTo>
                    <a:pt x="1" y="0"/>
                  </a:moveTo>
                  <a:cubicBezTo>
                    <a:pt x="1" y="0"/>
                    <a:pt x="1" y="0"/>
                    <a:pt x="1" y="9"/>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
            <p:cNvSpPr/>
            <p:nvPr/>
          </p:nvSpPr>
          <p:spPr>
            <a:xfrm rot="3468122">
              <a:off x="23086" y="4735639"/>
              <a:ext cx="1484" cy="161"/>
            </a:xfrm>
            <a:custGeom>
              <a:rect b="b" l="l" r="r" t="t"/>
              <a:pathLst>
                <a:path extrusionOk="0" h="1" w="10">
                  <a:moveTo>
                    <a:pt x="0" y="1"/>
                  </a:moveTo>
                  <a:lnTo>
                    <a:pt x="9"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
            <p:cNvSpPr/>
            <p:nvPr/>
          </p:nvSpPr>
          <p:spPr>
            <a:xfrm rot="3468122">
              <a:off x="-2932" y="4810849"/>
              <a:ext cx="1484" cy="161"/>
            </a:xfrm>
            <a:custGeom>
              <a:rect b="b" l="l" r="r" t="t"/>
              <a:pathLst>
                <a:path extrusionOk="0" h="1" w="10">
                  <a:moveTo>
                    <a:pt x="1" y="0"/>
                  </a:move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
            <p:cNvSpPr/>
            <p:nvPr/>
          </p:nvSpPr>
          <p:spPr>
            <a:xfrm rot="3468122">
              <a:off x="32546" y="4733725"/>
              <a:ext cx="148" cy="161"/>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
            <p:cNvSpPr/>
            <p:nvPr/>
          </p:nvSpPr>
          <p:spPr>
            <a:xfrm rot="3468122">
              <a:off x="16290" y="4761099"/>
              <a:ext cx="1484" cy="4344"/>
            </a:xfrm>
            <a:custGeom>
              <a:rect b="b" l="l" r="r" t="t"/>
              <a:pathLst>
                <a:path extrusionOk="0" h="27" w="10">
                  <a:moveTo>
                    <a:pt x="0" y="0"/>
                  </a:moveTo>
                  <a:cubicBezTo>
                    <a:pt x="0" y="9"/>
                    <a:pt x="0" y="18"/>
                    <a:pt x="9" y="27"/>
                  </a:cubicBezTo>
                  <a:cubicBezTo>
                    <a:pt x="0" y="18"/>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
            <p:cNvSpPr/>
            <p:nvPr/>
          </p:nvSpPr>
          <p:spPr>
            <a:xfrm rot="3468122">
              <a:off x="7982" y="4779492"/>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
            <p:cNvSpPr/>
            <p:nvPr/>
          </p:nvSpPr>
          <p:spPr>
            <a:xfrm rot="3468122">
              <a:off x="30645" y="4733957"/>
              <a:ext cx="2671" cy="3057"/>
            </a:xfrm>
            <a:custGeom>
              <a:rect b="b" l="l" r="r" t="t"/>
              <a:pathLst>
                <a:path extrusionOk="0" h="19" w="18">
                  <a:moveTo>
                    <a:pt x="18" y="18"/>
                  </a:moveTo>
                  <a:cubicBezTo>
                    <a:pt x="9" y="9"/>
                    <a:pt x="9" y="9"/>
                    <a:pt x="0" y="1"/>
                  </a:cubicBezTo>
                  <a:cubicBezTo>
                    <a:pt x="9" y="9"/>
                    <a:pt x="9" y="9"/>
                    <a:pt x="1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
            <p:cNvSpPr/>
            <p:nvPr/>
          </p:nvSpPr>
          <p:spPr>
            <a:xfrm rot="3468122">
              <a:off x="32546" y="4733725"/>
              <a:ext cx="148" cy="161"/>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
            <p:cNvSpPr/>
            <p:nvPr/>
          </p:nvSpPr>
          <p:spPr>
            <a:xfrm rot="3468122">
              <a:off x="32546" y="4733725"/>
              <a:ext cx="148" cy="161"/>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
            <p:cNvSpPr/>
            <p:nvPr/>
          </p:nvSpPr>
          <p:spPr>
            <a:xfrm rot="3468122">
              <a:off x="16330" y="4755603"/>
              <a:ext cx="148" cy="161"/>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
            <p:cNvSpPr/>
            <p:nvPr/>
          </p:nvSpPr>
          <p:spPr>
            <a:xfrm rot="3468122">
              <a:off x="-9065" y="4810534"/>
              <a:ext cx="148" cy="161"/>
            </a:xfrm>
            <a:custGeom>
              <a:rect b="b" l="l" r="r" t="t"/>
              <a:pathLst>
                <a:path extrusionOk="0" h="1" w="1">
                  <a:moveTo>
                    <a:pt x="0" y="0"/>
                  </a:moveTo>
                  <a:lnTo>
                    <a:pt x="0"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
            <p:cNvSpPr/>
            <p:nvPr/>
          </p:nvSpPr>
          <p:spPr>
            <a:xfrm rot="3468122">
              <a:off x="-13855" y="4789226"/>
              <a:ext cx="18398" cy="27187"/>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
            <p:cNvSpPr/>
            <p:nvPr/>
          </p:nvSpPr>
          <p:spPr>
            <a:xfrm rot="3468122">
              <a:off x="-35228" y="4717178"/>
              <a:ext cx="85314" cy="103923"/>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
            <p:cNvSpPr/>
            <p:nvPr/>
          </p:nvSpPr>
          <p:spPr>
            <a:xfrm rot="3468122">
              <a:off x="-6376" y="4801166"/>
              <a:ext cx="4006" cy="4504"/>
            </a:xfrm>
            <a:custGeom>
              <a:rect b="b" l="l" r="r" t="t"/>
              <a:pathLst>
                <a:path extrusionOk="0" h="28" w="27">
                  <a:moveTo>
                    <a:pt x="27" y="27"/>
                  </a:moveTo>
                  <a:cubicBezTo>
                    <a:pt x="18" y="18"/>
                    <a:pt x="9" y="9"/>
                    <a:pt x="0" y="1"/>
                  </a:cubicBezTo>
                  <a:cubicBezTo>
                    <a:pt x="9" y="9"/>
                    <a:pt x="18" y="18"/>
                    <a:pt x="27"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
            <p:cNvSpPr/>
            <p:nvPr/>
          </p:nvSpPr>
          <p:spPr>
            <a:xfrm rot="3468122">
              <a:off x="24799" y="4728381"/>
              <a:ext cx="1335" cy="1609"/>
            </a:xfrm>
            <a:custGeom>
              <a:rect b="b" l="l" r="r" t="t"/>
              <a:pathLst>
                <a:path extrusionOk="0" h="10" w="9">
                  <a:moveTo>
                    <a:pt x="9" y="9"/>
                  </a:moveTo>
                  <a:lnTo>
                    <a:pt x="9"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
            <p:cNvSpPr/>
            <p:nvPr/>
          </p:nvSpPr>
          <p:spPr>
            <a:xfrm rot="3468122">
              <a:off x="-8488" y="4806730"/>
              <a:ext cx="2819" cy="3057"/>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
            <p:cNvSpPr/>
            <p:nvPr/>
          </p:nvSpPr>
          <p:spPr>
            <a:xfrm rot="3468122">
              <a:off x="32393" y="4729618"/>
              <a:ext cx="2819" cy="4344"/>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
            <p:cNvSpPr/>
            <p:nvPr/>
          </p:nvSpPr>
          <p:spPr>
            <a:xfrm rot="3468122">
              <a:off x="8305" y="4774155"/>
              <a:ext cx="4006" cy="4504"/>
            </a:xfrm>
            <a:custGeom>
              <a:rect b="b" l="l" r="r" t="t"/>
              <a:pathLst>
                <a:path extrusionOk="0" h="28" w="27">
                  <a:moveTo>
                    <a:pt x="0" y="1"/>
                  </a:moveTo>
                  <a:lnTo>
                    <a:pt x="18" y="27"/>
                  </a:lnTo>
                  <a:lnTo>
                    <a:pt x="27" y="27"/>
                  </a:lnTo>
                  <a:cubicBezTo>
                    <a:pt x="18" y="19"/>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
            <p:cNvSpPr/>
            <p:nvPr/>
          </p:nvSpPr>
          <p:spPr>
            <a:xfrm rot="3468122">
              <a:off x="18476" y="4756869"/>
              <a:ext cx="2671" cy="3057"/>
            </a:xfrm>
            <a:custGeom>
              <a:rect b="b" l="l" r="r" t="t"/>
              <a:pathLst>
                <a:path extrusionOk="0" h="19" w="18">
                  <a:moveTo>
                    <a:pt x="0" y="1"/>
                  </a:moveTo>
                  <a:cubicBezTo>
                    <a:pt x="0" y="1"/>
                    <a:pt x="0" y="1"/>
                    <a:pt x="9" y="19"/>
                  </a:cubicBezTo>
                  <a:cubicBezTo>
                    <a:pt x="9" y="10"/>
                    <a:pt x="18" y="1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
            <p:cNvSpPr/>
            <p:nvPr/>
          </p:nvSpPr>
          <p:spPr>
            <a:xfrm rot="3468122">
              <a:off x="19041" y="4757837"/>
              <a:ext cx="148" cy="1609"/>
            </a:xfrm>
            <a:custGeom>
              <a:rect b="b" l="l" r="r" t="t"/>
              <a:pathLst>
                <a:path extrusionOk="0" h="10" w="1">
                  <a:moveTo>
                    <a:pt x="1" y="10"/>
                  </a:moveTo>
                  <a:cubicBezTo>
                    <a:pt x="1" y="1"/>
                    <a:pt x="1" y="10"/>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
            <p:cNvSpPr/>
            <p:nvPr/>
          </p:nvSpPr>
          <p:spPr>
            <a:xfrm rot="3468122">
              <a:off x="30333" y="4733074"/>
              <a:ext cx="4006" cy="5952"/>
            </a:xfrm>
            <a:custGeom>
              <a:rect b="b" l="l" r="r" t="t"/>
              <a:pathLst>
                <a:path extrusionOk="0" h="37" w="27">
                  <a:moveTo>
                    <a:pt x="0" y="1"/>
                  </a:moveTo>
                  <a:cubicBezTo>
                    <a:pt x="18" y="27"/>
                    <a:pt x="18" y="27"/>
                    <a:pt x="27" y="36"/>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
            <p:cNvSpPr/>
            <p:nvPr/>
          </p:nvSpPr>
          <p:spPr>
            <a:xfrm rot="3468122">
              <a:off x="8430" y="4769546"/>
              <a:ext cx="5490" cy="8687"/>
            </a:xfrm>
            <a:custGeom>
              <a:rect b="b" l="l" r="r" t="t"/>
              <a:pathLst>
                <a:path extrusionOk="0" h="54" w="37">
                  <a:moveTo>
                    <a:pt x="1" y="0"/>
                  </a:moveTo>
                  <a:lnTo>
                    <a:pt x="27" y="45"/>
                  </a:lnTo>
                  <a:lnTo>
                    <a:pt x="36" y="5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
            <p:cNvSpPr/>
            <p:nvPr/>
          </p:nvSpPr>
          <p:spPr>
            <a:xfrm rot="3468122">
              <a:off x="11389" y="4771264"/>
              <a:ext cx="1484" cy="2896"/>
            </a:xfrm>
            <a:custGeom>
              <a:rect b="b" l="l" r="r" t="t"/>
              <a:pathLst>
                <a:path extrusionOk="0" h="18" w="10">
                  <a:moveTo>
                    <a:pt x="1" y="0"/>
                  </a:moveTo>
                  <a:cubicBezTo>
                    <a:pt x="1" y="0"/>
                    <a:pt x="1" y="0"/>
                    <a:pt x="1" y="9"/>
                  </a:cubicBezTo>
                  <a:lnTo>
                    <a:pt x="9" y="1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
            <p:cNvSpPr/>
            <p:nvPr/>
          </p:nvSpPr>
          <p:spPr>
            <a:xfrm rot="3468122">
              <a:off x="12572" y="4769892"/>
              <a:ext cx="1484" cy="1609"/>
            </a:xfrm>
            <a:custGeom>
              <a:rect b="b" l="l" r="r" t="t"/>
              <a:pathLst>
                <a:path extrusionOk="0" h="10" w="10">
                  <a:moveTo>
                    <a:pt x="1" y="0"/>
                  </a:moveTo>
                  <a:cubicBezTo>
                    <a:pt x="1" y="0"/>
                    <a:pt x="1" y="9"/>
                    <a:pt x="10" y="9"/>
                  </a:cubicBezTo>
                  <a:cubicBezTo>
                    <a:pt x="10"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
            <p:cNvSpPr/>
            <p:nvPr/>
          </p:nvSpPr>
          <p:spPr>
            <a:xfrm rot="3468122">
              <a:off x="7146" y="4777588"/>
              <a:ext cx="1335" cy="2896"/>
            </a:xfrm>
            <a:custGeom>
              <a:rect b="b" l="l" r="r" t="t"/>
              <a:pathLst>
                <a:path extrusionOk="0" h="18" w="9">
                  <a:moveTo>
                    <a:pt x="0" y="0"/>
                  </a:moveTo>
                  <a:lnTo>
                    <a:pt x="9"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
            <p:cNvSpPr/>
            <p:nvPr/>
          </p:nvSpPr>
          <p:spPr>
            <a:xfrm rot="3468122">
              <a:off x="8742" y="4770429"/>
              <a:ext cx="4154" cy="5791"/>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
            <p:cNvSpPr/>
            <p:nvPr/>
          </p:nvSpPr>
          <p:spPr>
            <a:xfrm rot="3468122">
              <a:off x="-1627" y="4786895"/>
              <a:ext cx="6677" cy="10135"/>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
            <p:cNvSpPr/>
            <p:nvPr/>
          </p:nvSpPr>
          <p:spPr>
            <a:xfrm rot="3468122">
              <a:off x="-4960" y="4795169"/>
              <a:ext cx="5341" cy="7239"/>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
            <p:cNvSpPr/>
            <p:nvPr/>
          </p:nvSpPr>
          <p:spPr>
            <a:xfrm rot="3468122">
              <a:off x="5980" y="4765249"/>
              <a:ext cx="10534" cy="17213"/>
            </a:xfrm>
            <a:custGeom>
              <a:rect b="b" l="l" r="r" t="t"/>
              <a:pathLst>
                <a:path extrusionOk="0" h="107" w="71">
                  <a:moveTo>
                    <a:pt x="71" y="107"/>
                  </a:moveTo>
                  <a:lnTo>
                    <a:pt x="71" y="10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
            <p:cNvSpPr/>
            <p:nvPr/>
          </p:nvSpPr>
          <p:spPr>
            <a:xfrm rot="3468122">
              <a:off x="-15420" y="4809537"/>
              <a:ext cx="8012" cy="13031"/>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
            <p:cNvSpPr/>
            <p:nvPr/>
          </p:nvSpPr>
          <p:spPr>
            <a:xfrm rot="3468122">
              <a:off x="-8488" y="4806730"/>
              <a:ext cx="2819" cy="3057"/>
            </a:xfrm>
            <a:custGeom>
              <a:rect b="b" l="l" r="r" t="t"/>
              <a:pathLst>
                <a:path extrusionOk="0" h="19" w="19">
                  <a:moveTo>
                    <a:pt x="18" y="19"/>
                  </a:moveTo>
                  <a:cubicBezTo>
                    <a:pt x="9" y="10"/>
                    <a:pt x="9" y="10"/>
                    <a:pt x="1" y="1"/>
                  </a:cubicBezTo>
                  <a:cubicBezTo>
                    <a:pt x="9" y="10"/>
                    <a:pt x="9" y="10"/>
                    <a:pt x="18"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
            <p:cNvSpPr/>
            <p:nvPr/>
          </p:nvSpPr>
          <p:spPr>
            <a:xfrm rot="3468122">
              <a:off x="-7615" y="4818327"/>
              <a:ext cx="4006" cy="5791"/>
            </a:xfrm>
            <a:custGeom>
              <a:rect b="b" l="l" r="r" t="t"/>
              <a:pathLst>
                <a:path extrusionOk="0" h="36" w="27">
                  <a:moveTo>
                    <a:pt x="0" y="0"/>
                  </a:moveTo>
                  <a:lnTo>
                    <a:pt x="9" y="18"/>
                  </a:lnTo>
                  <a:lnTo>
                    <a:pt x="27" y="3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
            <p:cNvSpPr/>
            <p:nvPr/>
          </p:nvSpPr>
          <p:spPr>
            <a:xfrm rot="3468122">
              <a:off x="-8007" y="4807940"/>
              <a:ext cx="9347" cy="10135"/>
            </a:xfrm>
            <a:custGeom>
              <a:rect b="b" l="l" r="r" t="t"/>
              <a:pathLst>
                <a:path extrusionOk="0" h="63" w="63">
                  <a:moveTo>
                    <a:pt x="0" y="0"/>
                  </a:moveTo>
                  <a:lnTo>
                    <a:pt x="9" y="9"/>
                  </a:lnTo>
                  <a:lnTo>
                    <a:pt x="62" y="6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
            <p:cNvSpPr/>
            <p:nvPr/>
          </p:nvSpPr>
          <p:spPr>
            <a:xfrm rot="3468122">
              <a:off x="26158" y="4719023"/>
              <a:ext cx="5341" cy="4344"/>
            </a:xfrm>
            <a:custGeom>
              <a:rect b="b" l="l" r="r" t="t"/>
              <a:pathLst>
                <a:path extrusionOk="0" h="27" w="36">
                  <a:moveTo>
                    <a:pt x="0" y="0"/>
                  </a:moveTo>
                  <a:lnTo>
                    <a:pt x="9" y="9"/>
                  </a:lnTo>
                  <a:lnTo>
                    <a:pt x="35" y="27"/>
                  </a:lnTo>
                  <a:lnTo>
                    <a:pt x="35"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
            <p:cNvSpPr/>
            <p:nvPr/>
          </p:nvSpPr>
          <p:spPr>
            <a:xfrm rot="3468122">
              <a:off x="21945" y="4726809"/>
              <a:ext cx="8012" cy="8687"/>
            </a:xfrm>
            <a:custGeom>
              <a:rect b="b" l="l" r="r" t="t"/>
              <a:pathLst>
                <a:path extrusionOk="0" h="54" w="54">
                  <a:moveTo>
                    <a:pt x="0" y="1"/>
                  </a:moveTo>
                  <a:lnTo>
                    <a:pt x="0" y="1"/>
                  </a:lnTo>
                  <a:lnTo>
                    <a:pt x="53" y="5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
            <p:cNvSpPr/>
            <p:nvPr/>
          </p:nvSpPr>
          <p:spPr>
            <a:xfrm rot="3468122">
              <a:off x="30099" y="4712951"/>
              <a:ext cx="1484" cy="1609"/>
            </a:xfrm>
            <a:custGeom>
              <a:rect b="b" l="l" r="r" t="t"/>
              <a:pathLst>
                <a:path extrusionOk="0" h="10" w="10">
                  <a:moveTo>
                    <a:pt x="1" y="1"/>
                  </a:moveTo>
                  <a:lnTo>
                    <a:pt x="9" y="10"/>
                  </a:lnTo>
                  <a:cubicBezTo>
                    <a:pt x="9" y="10"/>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
            <p:cNvSpPr/>
            <p:nvPr/>
          </p:nvSpPr>
          <p:spPr>
            <a:xfrm rot="3468122">
              <a:off x="-641994" y="4472614"/>
              <a:ext cx="22404" cy="10135"/>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
            <p:cNvSpPr/>
            <p:nvPr/>
          </p:nvSpPr>
          <p:spPr>
            <a:xfrm rot="3468122">
              <a:off x="-505844" y="4623731"/>
              <a:ext cx="27597" cy="8687"/>
            </a:xfrm>
            <a:custGeom>
              <a:rect b="b" l="l" r="r" t="t"/>
              <a:pathLst>
                <a:path extrusionOk="0" h="54" w="186">
                  <a:moveTo>
                    <a:pt x="186" y="0"/>
                  </a:moveTo>
                  <a:lnTo>
                    <a:pt x="27" y="27"/>
                  </a:lnTo>
                  <a:lnTo>
                    <a:pt x="0" y="53"/>
                  </a:lnTo>
                  <a:lnTo>
                    <a:pt x="1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
            <p:cNvSpPr/>
            <p:nvPr/>
          </p:nvSpPr>
          <p:spPr>
            <a:xfrm rot="3468122">
              <a:off x="-493809" y="4715310"/>
              <a:ext cx="117957" cy="11744"/>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
            <p:cNvSpPr/>
            <p:nvPr/>
          </p:nvSpPr>
          <p:spPr>
            <a:xfrm rot="3468122">
              <a:off x="-377928" y="4848770"/>
              <a:ext cx="25372" cy="8687"/>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
            <p:cNvSpPr/>
            <p:nvPr/>
          </p:nvSpPr>
          <p:spPr>
            <a:xfrm rot="3468122">
              <a:off x="-382401" y="4847534"/>
              <a:ext cx="16173" cy="2413"/>
            </a:xfrm>
            <a:custGeom>
              <a:rect b="b" l="l" r="r" t="t"/>
              <a:pathLst>
                <a:path extrusionOk="0" h="15" w="109">
                  <a:moveTo>
                    <a:pt x="49" y="1"/>
                  </a:moveTo>
                  <a:cubicBezTo>
                    <a:pt x="1" y="11"/>
                    <a:pt x="5" y="15"/>
                    <a:pt x="23" y="15"/>
                  </a:cubicBezTo>
                  <a:cubicBezTo>
                    <a:pt x="50" y="15"/>
                    <a:pt x="108" y="6"/>
                    <a:pt x="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
            <p:cNvSpPr/>
            <p:nvPr/>
          </p:nvSpPr>
          <p:spPr>
            <a:xfrm rot="3468122">
              <a:off x="-330570" y="4905449"/>
              <a:ext cx="45996" cy="13191"/>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
            <p:cNvSpPr/>
            <p:nvPr/>
          </p:nvSpPr>
          <p:spPr>
            <a:xfrm rot="3468122">
              <a:off x="-286417" y="4911574"/>
              <a:ext cx="12018" cy="7239"/>
            </a:xfrm>
            <a:custGeom>
              <a:rect b="b" l="l" r="r" t="t"/>
              <a:pathLst>
                <a:path extrusionOk="0" h="45" w="81">
                  <a:moveTo>
                    <a:pt x="80" y="0"/>
                  </a:moveTo>
                  <a:lnTo>
                    <a:pt x="1" y="45"/>
                  </a:lnTo>
                  <a:cubicBezTo>
                    <a:pt x="18" y="45"/>
                    <a:pt x="45" y="45"/>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
            <p:cNvSpPr/>
            <p:nvPr/>
          </p:nvSpPr>
          <p:spPr>
            <a:xfrm rot="3468122">
              <a:off x="-310837" y="4896005"/>
              <a:ext cx="25075" cy="14800"/>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
            <p:cNvSpPr/>
            <p:nvPr/>
          </p:nvSpPr>
          <p:spPr>
            <a:xfrm rot="3468122">
              <a:off x="-359232" y="4855817"/>
              <a:ext cx="46292" cy="15604"/>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
            <p:cNvSpPr/>
            <p:nvPr/>
          </p:nvSpPr>
          <p:spPr>
            <a:xfrm rot="3468122">
              <a:off x="-411336" y="4753041"/>
              <a:ext cx="36203" cy="5791"/>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
            <p:cNvSpPr/>
            <p:nvPr/>
          </p:nvSpPr>
          <p:spPr>
            <a:xfrm rot="3468122">
              <a:off x="-185510" y="4991409"/>
              <a:ext cx="30268" cy="14318"/>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
            <p:cNvSpPr/>
            <p:nvPr/>
          </p:nvSpPr>
          <p:spPr>
            <a:xfrm rot="3468122">
              <a:off x="-162506" y="4989905"/>
              <a:ext cx="24927" cy="21396"/>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
            <p:cNvSpPr/>
            <p:nvPr/>
          </p:nvSpPr>
          <p:spPr>
            <a:xfrm rot="3468122">
              <a:off x="-302590" y="4887691"/>
              <a:ext cx="48666" cy="30083"/>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
            <p:cNvSpPr/>
            <p:nvPr/>
          </p:nvSpPr>
          <p:spPr>
            <a:xfrm rot="3468122">
              <a:off x="-32153" y="5031812"/>
              <a:ext cx="11870" cy="37000"/>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
            <p:cNvSpPr/>
            <p:nvPr/>
          </p:nvSpPr>
          <p:spPr>
            <a:xfrm rot="3468122">
              <a:off x="99022" y="4995559"/>
              <a:ext cx="18547" cy="77218"/>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
            <p:cNvSpPr/>
            <p:nvPr/>
          </p:nvSpPr>
          <p:spPr>
            <a:xfrm rot="3468122">
              <a:off x="153236" y="4993341"/>
              <a:ext cx="8012" cy="32818"/>
            </a:xfrm>
            <a:custGeom>
              <a:rect b="b" l="l" r="r" t="t"/>
              <a:pathLst>
                <a:path extrusionOk="0" h="204" w="54">
                  <a:moveTo>
                    <a:pt x="1" y="1"/>
                  </a:moveTo>
                  <a:cubicBezTo>
                    <a:pt x="19" y="62"/>
                    <a:pt x="36" y="133"/>
                    <a:pt x="54" y="204"/>
                  </a:cubicBezTo>
                  <a:cubicBezTo>
                    <a:pt x="45" y="133"/>
                    <a:pt x="27" y="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
            <p:cNvSpPr/>
            <p:nvPr/>
          </p:nvSpPr>
          <p:spPr>
            <a:xfrm rot="3468122">
              <a:off x="-74420" y="5025771"/>
              <a:ext cx="23740" cy="15765"/>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
            <p:cNvSpPr/>
            <p:nvPr/>
          </p:nvSpPr>
          <p:spPr>
            <a:xfrm rot="3468122">
              <a:off x="-55061" y="5020439"/>
              <a:ext cx="17063" cy="24292"/>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
            <p:cNvSpPr/>
            <p:nvPr/>
          </p:nvSpPr>
          <p:spPr>
            <a:xfrm rot="3468122">
              <a:off x="-78313" y="5025495"/>
              <a:ext cx="1484" cy="3057"/>
            </a:xfrm>
            <a:custGeom>
              <a:rect b="b" l="l" r="r" t="t"/>
              <a:pathLst>
                <a:path extrusionOk="0" h="19" w="10">
                  <a:moveTo>
                    <a:pt x="9" y="1"/>
                  </a:moveTo>
                  <a:cubicBezTo>
                    <a:pt x="0" y="1"/>
                    <a:pt x="0" y="9"/>
                    <a:pt x="0" y="18"/>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
            <p:cNvSpPr/>
            <p:nvPr/>
          </p:nvSpPr>
          <p:spPr>
            <a:xfrm rot="3468122">
              <a:off x="-194456" y="4955331"/>
              <a:ext cx="31752" cy="26865"/>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
            <p:cNvSpPr/>
            <p:nvPr/>
          </p:nvSpPr>
          <p:spPr>
            <a:xfrm rot="3468122">
              <a:off x="-126842" y="4993369"/>
              <a:ext cx="27597" cy="28635"/>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
            <p:cNvSpPr/>
            <p:nvPr/>
          </p:nvSpPr>
          <p:spPr>
            <a:xfrm rot="3468122">
              <a:off x="-88642" y="5007010"/>
              <a:ext cx="9347" cy="14318"/>
            </a:xfrm>
            <a:custGeom>
              <a:rect b="b" l="l" r="r" t="t"/>
              <a:pathLst>
                <a:path extrusionOk="0" h="89" w="63">
                  <a:moveTo>
                    <a:pt x="63" y="1"/>
                  </a:moveTo>
                  <a:cubicBezTo>
                    <a:pt x="45" y="27"/>
                    <a:pt x="19" y="53"/>
                    <a:pt x="1" y="89"/>
                  </a:cubicBezTo>
                  <a:lnTo>
                    <a:pt x="63" y="27"/>
                  </a:lnTo>
                  <a:lnTo>
                    <a:pt x="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
            <p:cNvSpPr/>
            <p:nvPr/>
          </p:nvSpPr>
          <p:spPr>
            <a:xfrm rot="3468122">
              <a:off x="117092" y="4975231"/>
              <a:ext cx="8012" cy="68370"/>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
            <p:cNvSpPr/>
            <p:nvPr/>
          </p:nvSpPr>
          <p:spPr>
            <a:xfrm rot="3468122">
              <a:off x="25471" y="5032170"/>
              <a:ext cx="1484" cy="4504"/>
            </a:xfrm>
            <a:custGeom>
              <a:rect b="b" l="l" r="r" t="t"/>
              <a:pathLst>
                <a:path extrusionOk="0" h="28" w="10">
                  <a:moveTo>
                    <a:pt x="10" y="1"/>
                  </a:moveTo>
                  <a:cubicBezTo>
                    <a:pt x="1" y="19"/>
                    <a:pt x="1" y="27"/>
                    <a:pt x="10" y="27"/>
                  </a:cubicBezTo>
                  <a:cubicBezTo>
                    <a:pt x="10" y="19"/>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
            <p:cNvSpPr/>
            <p:nvPr/>
          </p:nvSpPr>
          <p:spPr>
            <a:xfrm rot="3468122">
              <a:off x="268713" y="4858003"/>
              <a:ext cx="2671" cy="3057"/>
            </a:xfrm>
            <a:custGeom>
              <a:rect b="b" l="l" r="r" t="t"/>
              <a:pathLst>
                <a:path extrusionOk="0" h="19" w="18">
                  <a:moveTo>
                    <a:pt x="0" y="1"/>
                  </a:moveTo>
                  <a:lnTo>
                    <a:pt x="0" y="1"/>
                  </a:lnTo>
                  <a:cubicBezTo>
                    <a:pt x="0" y="1"/>
                    <a:pt x="9" y="10"/>
                    <a:pt x="9" y="19"/>
                  </a:cubicBezTo>
                  <a:lnTo>
                    <a:pt x="18" y="1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
            <p:cNvSpPr/>
            <p:nvPr/>
          </p:nvSpPr>
          <p:spPr>
            <a:xfrm rot="3468122">
              <a:off x="71296" y="5003623"/>
              <a:ext cx="6677" cy="39253"/>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
            <p:cNvSpPr/>
            <p:nvPr/>
          </p:nvSpPr>
          <p:spPr>
            <a:xfrm rot="3468122">
              <a:off x="196548" y="4956836"/>
              <a:ext cx="4154" cy="28474"/>
            </a:xfrm>
            <a:custGeom>
              <a:rect b="b" l="l" r="r" t="t"/>
              <a:pathLst>
                <a:path extrusionOk="0" h="177" w="28">
                  <a:moveTo>
                    <a:pt x="1" y="0"/>
                  </a:moveTo>
                  <a:cubicBezTo>
                    <a:pt x="10" y="53"/>
                    <a:pt x="19" y="115"/>
                    <a:pt x="19" y="177"/>
                  </a:cubicBezTo>
                  <a:cubicBezTo>
                    <a:pt x="27" y="124"/>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
            <p:cNvSpPr/>
            <p:nvPr/>
          </p:nvSpPr>
          <p:spPr>
            <a:xfrm rot="3468122">
              <a:off x="32780" y="5035392"/>
              <a:ext cx="2967" cy="3861"/>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
            <p:cNvSpPr/>
            <p:nvPr/>
          </p:nvSpPr>
          <p:spPr>
            <a:xfrm rot="3468122">
              <a:off x="38523" y="5018545"/>
              <a:ext cx="6677" cy="25739"/>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
            <p:cNvSpPr/>
            <p:nvPr/>
          </p:nvSpPr>
          <p:spPr>
            <a:xfrm rot="3468122">
              <a:off x="182048" y="4792652"/>
              <a:ext cx="99707" cy="71909"/>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
            <p:cNvSpPr/>
            <p:nvPr/>
          </p:nvSpPr>
          <p:spPr>
            <a:xfrm rot="3468122">
              <a:off x="228696" y="4859268"/>
              <a:ext cx="44660" cy="69818"/>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
            <p:cNvSpPr/>
            <p:nvPr/>
          </p:nvSpPr>
          <p:spPr>
            <a:xfrm rot="3468122">
              <a:off x="175510" y="4908221"/>
              <a:ext cx="31603" cy="102475"/>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
            <p:cNvSpPr/>
            <p:nvPr/>
          </p:nvSpPr>
          <p:spPr>
            <a:xfrm rot="3468122">
              <a:off x="-134839" y="4959867"/>
              <a:ext cx="4896" cy="2735"/>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
            <p:cNvSpPr/>
            <p:nvPr/>
          </p:nvSpPr>
          <p:spPr>
            <a:xfrm rot="3468122">
              <a:off x="-159378" y="4965682"/>
              <a:ext cx="69587" cy="26383"/>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
            <p:cNvSpPr/>
            <p:nvPr/>
          </p:nvSpPr>
          <p:spPr>
            <a:xfrm rot="3468122">
              <a:off x="46594" y="4975196"/>
              <a:ext cx="17063" cy="54214"/>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
            <p:cNvSpPr/>
            <p:nvPr/>
          </p:nvSpPr>
          <p:spPr>
            <a:xfrm rot="3468122">
              <a:off x="264556" y="4837933"/>
              <a:ext cx="32790" cy="14318"/>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
            <p:cNvSpPr/>
            <p:nvPr/>
          </p:nvSpPr>
          <p:spPr>
            <a:xfrm rot="3468122">
              <a:off x="285175" y="4783761"/>
              <a:ext cx="14689" cy="11422"/>
            </a:xfrm>
            <a:custGeom>
              <a:rect b="b" l="l" r="r" t="t"/>
              <a:pathLst>
                <a:path extrusionOk="0" h="71" w="99">
                  <a:moveTo>
                    <a:pt x="1" y="0"/>
                  </a:moveTo>
                  <a:lnTo>
                    <a:pt x="54" y="71"/>
                  </a:lnTo>
                  <a:lnTo>
                    <a:pt x="98" y="36"/>
                  </a:lnTo>
                  <a:cubicBezTo>
                    <a:pt x="63" y="27"/>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
            <p:cNvSpPr/>
            <p:nvPr/>
          </p:nvSpPr>
          <p:spPr>
            <a:xfrm rot="3468122">
              <a:off x="1362101" y="4535003"/>
              <a:ext cx="2671" cy="11583"/>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
            <p:cNvSpPr/>
            <p:nvPr/>
          </p:nvSpPr>
          <p:spPr>
            <a:xfrm rot="3468122">
              <a:off x="1447974" y="4554625"/>
              <a:ext cx="2374" cy="4665"/>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
            <p:cNvSpPr/>
            <p:nvPr/>
          </p:nvSpPr>
          <p:spPr>
            <a:xfrm rot="3468122">
              <a:off x="1190976" y="5116413"/>
              <a:ext cx="17211" cy="48100"/>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
            <p:cNvSpPr/>
            <p:nvPr/>
          </p:nvSpPr>
          <p:spPr>
            <a:xfrm rot="3468122">
              <a:off x="1641732" y="5138527"/>
              <a:ext cx="8012" cy="21396"/>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
            <p:cNvSpPr/>
            <p:nvPr/>
          </p:nvSpPr>
          <p:spPr>
            <a:xfrm rot="3468122">
              <a:off x="1660393" y="5091669"/>
              <a:ext cx="5490" cy="27187"/>
            </a:xfrm>
            <a:custGeom>
              <a:rect b="b" l="l" r="r" t="t"/>
              <a:pathLst>
                <a:path extrusionOk="0" h="169" w="37">
                  <a:moveTo>
                    <a:pt x="36" y="1"/>
                  </a:moveTo>
                  <a:cubicBezTo>
                    <a:pt x="19" y="36"/>
                    <a:pt x="10" y="89"/>
                    <a:pt x="1" y="169"/>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
            <p:cNvSpPr/>
            <p:nvPr/>
          </p:nvSpPr>
          <p:spPr>
            <a:xfrm rot="3468122">
              <a:off x="1060515" y="4896883"/>
              <a:ext cx="18398" cy="18661"/>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
            <p:cNvSpPr/>
            <p:nvPr/>
          </p:nvSpPr>
          <p:spPr>
            <a:xfrm rot="3468122">
              <a:off x="462724" y="4804548"/>
              <a:ext cx="43473" cy="8526"/>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
            <p:cNvSpPr/>
            <p:nvPr/>
          </p:nvSpPr>
          <p:spPr>
            <a:xfrm rot="3468122">
              <a:off x="1409182" y="4455595"/>
              <a:ext cx="9199" cy="15765"/>
            </a:xfrm>
            <a:custGeom>
              <a:rect b="b" l="l" r="r" t="t"/>
              <a:pathLst>
                <a:path extrusionOk="0" h="98" w="62">
                  <a:moveTo>
                    <a:pt x="44" y="0"/>
                  </a:moveTo>
                  <a:cubicBezTo>
                    <a:pt x="9" y="62"/>
                    <a:pt x="0" y="88"/>
                    <a:pt x="9" y="97"/>
                  </a:cubicBezTo>
                  <a:cubicBezTo>
                    <a:pt x="44" y="35"/>
                    <a:pt x="62" y="0"/>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
            <p:cNvSpPr/>
            <p:nvPr/>
          </p:nvSpPr>
          <p:spPr>
            <a:xfrm rot="3468122">
              <a:off x="478729" y="4847953"/>
              <a:ext cx="48518" cy="4826"/>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
            <p:cNvSpPr/>
            <p:nvPr/>
          </p:nvSpPr>
          <p:spPr>
            <a:xfrm rot="3468122">
              <a:off x="-208671" y="4664340"/>
              <a:ext cx="5490" cy="161"/>
            </a:xfrm>
            <a:custGeom>
              <a:rect b="b" l="l" r="r" t="t"/>
              <a:pathLst>
                <a:path extrusionOk="0" h="1" w="37">
                  <a:moveTo>
                    <a:pt x="36" y="1"/>
                  </a:moveTo>
                  <a:cubicBezTo>
                    <a:pt x="27" y="1"/>
                    <a:pt x="10" y="1"/>
                    <a:pt x="1" y="1"/>
                  </a:cubicBezTo>
                  <a:cubicBezTo>
                    <a:pt x="1" y="1"/>
                    <a:pt x="18" y="1"/>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
            <p:cNvSpPr/>
            <p:nvPr/>
          </p:nvSpPr>
          <p:spPr>
            <a:xfrm rot="3468122">
              <a:off x="-578592" y="4287786"/>
              <a:ext cx="11870" cy="35713"/>
            </a:xfrm>
            <a:custGeom>
              <a:rect b="b" l="l" r="r" t="t"/>
              <a:pathLst>
                <a:path extrusionOk="0" h="222" w="80">
                  <a:moveTo>
                    <a:pt x="80" y="0"/>
                  </a:moveTo>
                  <a:cubicBezTo>
                    <a:pt x="62" y="45"/>
                    <a:pt x="35" y="106"/>
                    <a:pt x="0" y="221"/>
                  </a:cubicBezTo>
                  <a:cubicBezTo>
                    <a:pt x="18" y="168"/>
                    <a:pt x="53" y="8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
            <p:cNvSpPr/>
            <p:nvPr/>
          </p:nvSpPr>
          <p:spPr>
            <a:xfrm rot="3468122">
              <a:off x="347278" y="4630575"/>
              <a:ext cx="2374" cy="2413"/>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
            <p:cNvSpPr/>
            <p:nvPr/>
          </p:nvSpPr>
          <p:spPr>
            <a:xfrm rot="3468122">
              <a:off x="304700" y="4626147"/>
              <a:ext cx="6677" cy="2091"/>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
            <p:cNvSpPr/>
            <p:nvPr/>
          </p:nvSpPr>
          <p:spPr>
            <a:xfrm rot="3468122">
              <a:off x="629423" y="4955265"/>
              <a:ext cx="3413" cy="1287"/>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
            <p:cNvSpPr/>
            <p:nvPr/>
          </p:nvSpPr>
          <p:spPr>
            <a:xfrm rot="3468122">
              <a:off x="344588" y="4629125"/>
              <a:ext cx="1484" cy="4344"/>
            </a:xfrm>
            <a:custGeom>
              <a:rect b="b" l="l" r="r" t="t"/>
              <a:pathLst>
                <a:path extrusionOk="0" h="27" w="10">
                  <a:moveTo>
                    <a:pt x="1" y="0"/>
                  </a:moveTo>
                  <a:cubicBezTo>
                    <a:pt x="1" y="0"/>
                    <a:pt x="1" y="9"/>
                    <a:pt x="1"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
            <p:cNvSpPr/>
            <p:nvPr/>
          </p:nvSpPr>
          <p:spPr>
            <a:xfrm rot="3468122">
              <a:off x="344933" y="4635542"/>
              <a:ext cx="2522" cy="3539"/>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
            <p:cNvSpPr/>
            <p:nvPr/>
          </p:nvSpPr>
          <p:spPr>
            <a:xfrm rot="3468122">
              <a:off x="348124" y="4625821"/>
              <a:ext cx="2671" cy="5791"/>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
            <p:cNvSpPr/>
            <p:nvPr/>
          </p:nvSpPr>
          <p:spPr>
            <a:xfrm rot="3468122">
              <a:off x="514744" y="4379646"/>
              <a:ext cx="10089" cy="3861"/>
            </a:xfrm>
            <a:custGeom>
              <a:rect b="b" l="l" r="r" t="t"/>
              <a:pathLst>
                <a:path extrusionOk="0" h="24" w="68">
                  <a:moveTo>
                    <a:pt x="50" y="0"/>
                  </a:moveTo>
                  <a:cubicBezTo>
                    <a:pt x="13" y="17"/>
                    <a:pt x="0" y="24"/>
                    <a:pt x="4" y="24"/>
                  </a:cubicBezTo>
                  <a:cubicBezTo>
                    <a:pt x="9" y="24"/>
                    <a:pt x="34" y="14"/>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rot="3468122">
              <a:off x="1294059" y="4796339"/>
              <a:ext cx="2819" cy="3057"/>
            </a:xfrm>
            <a:custGeom>
              <a:rect b="b" l="l" r="r" t="t"/>
              <a:pathLst>
                <a:path extrusionOk="0" h="19" w="19">
                  <a:moveTo>
                    <a:pt x="1" y="1"/>
                  </a:moveTo>
                  <a:cubicBezTo>
                    <a:pt x="9" y="10"/>
                    <a:pt x="9" y="10"/>
                    <a:pt x="18" y="18"/>
                  </a:cubicBezTo>
                  <a:cubicBezTo>
                    <a:pt x="18" y="10"/>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rot="3468122">
              <a:off x="1282006" y="4738611"/>
              <a:ext cx="76115" cy="66922"/>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rot="3468122">
              <a:off x="-278937" y="3789128"/>
              <a:ext cx="1799022" cy="1831839"/>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rot="3468122">
              <a:off x="1650903" y="5110419"/>
              <a:ext cx="5341" cy="7239"/>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rot="3468122">
              <a:off x="1067832" y="4894174"/>
              <a:ext cx="2819" cy="1609"/>
            </a:xfrm>
            <a:custGeom>
              <a:rect b="b" l="l" r="r" t="t"/>
              <a:pathLst>
                <a:path extrusionOk="0" h="10" w="19">
                  <a:moveTo>
                    <a:pt x="1" y="0"/>
                  </a:moveTo>
                  <a:lnTo>
                    <a:pt x="1" y="9"/>
                  </a:lnTo>
                  <a:lnTo>
                    <a:pt x="18"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rot="3468122">
              <a:off x="746482" y="5092028"/>
              <a:ext cx="17211" cy="4344"/>
            </a:xfrm>
            <a:custGeom>
              <a:rect b="b" l="l" r="r" t="t"/>
              <a:pathLst>
                <a:path extrusionOk="0" h="27" w="116">
                  <a:moveTo>
                    <a:pt x="0" y="1"/>
                  </a:moveTo>
                  <a:cubicBezTo>
                    <a:pt x="62" y="9"/>
                    <a:pt x="97" y="18"/>
                    <a:pt x="106" y="27"/>
                  </a:cubicBezTo>
                  <a:cubicBezTo>
                    <a:pt x="115" y="18"/>
                    <a:pt x="8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rot="3468122">
              <a:off x="316303" y="4676469"/>
              <a:ext cx="18547" cy="21557"/>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rot="3468122">
              <a:off x="187162" y="4893730"/>
              <a:ext cx="12908" cy="20752"/>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
            <p:cNvSpPr/>
            <p:nvPr/>
          </p:nvSpPr>
          <p:spPr>
            <a:xfrm rot="3468122">
              <a:off x="258171" y="4717140"/>
              <a:ext cx="38132" cy="29922"/>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
            <p:cNvSpPr/>
            <p:nvPr/>
          </p:nvSpPr>
          <p:spPr>
            <a:xfrm rot="3468122">
              <a:off x="259173" y="4755024"/>
              <a:ext cx="17211" cy="11583"/>
            </a:xfrm>
            <a:custGeom>
              <a:rect b="b" l="l" r="r" t="t"/>
              <a:pathLst>
                <a:path extrusionOk="0" h="72" w="116">
                  <a:moveTo>
                    <a:pt x="1" y="1"/>
                  </a:moveTo>
                  <a:cubicBezTo>
                    <a:pt x="27" y="27"/>
                    <a:pt x="63" y="45"/>
                    <a:pt x="89" y="71"/>
                  </a:cubicBezTo>
                  <a:cubicBezTo>
                    <a:pt x="116" y="62"/>
                    <a:pt x="54"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rot="3468122">
              <a:off x="344495" y="4608554"/>
              <a:ext cx="23888" cy="15765"/>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rot="3468122">
              <a:off x="249854" y="4706588"/>
              <a:ext cx="13354" cy="14318"/>
            </a:xfrm>
            <a:custGeom>
              <a:rect b="b" l="l" r="r" t="t"/>
              <a:pathLst>
                <a:path extrusionOk="0" h="89" w="90">
                  <a:moveTo>
                    <a:pt x="1" y="1"/>
                  </a:moveTo>
                  <a:cubicBezTo>
                    <a:pt x="27" y="36"/>
                    <a:pt x="45" y="62"/>
                    <a:pt x="72" y="89"/>
                  </a:cubicBezTo>
                  <a:lnTo>
                    <a:pt x="89"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rot="3468122">
              <a:off x="296241" y="4592103"/>
              <a:ext cx="21069" cy="29922"/>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rot="3468122">
              <a:off x="286667" y="4623570"/>
              <a:ext cx="15876" cy="18500"/>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rot="3468122">
              <a:off x="258916" y="4654281"/>
              <a:ext cx="19734" cy="25739"/>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rot="3468122">
              <a:off x="469897" y="4730778"/>
              <a:ext cx="41248" cy="756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rot="3468122">
              <a:off x="447784" y="4625679"/>
              <a:ext cx="15876" cy="12870"/>
            </a:xfrm>
            <a:custGeom>
              <a:rect b="b" l="l" r="r" t="t"/>
              <a:pathLst>
                <a:path extrusionOk="0" h="80" w="107">
                  <a:moveTo>
                    <a:pt x="107" y="0"/>
                  </a:moveTo>
                  <a:lnTo>
                    <a:pt x="1" y="27"/>
                  </a:lnTo>
                  <a:cubicBezTo>
                    <a:pt x="62" y="44"/>
                    <a:pt x="62" y="53"/>
                    <a:pt x="98" y="80"/>
                  </a:cubicBez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rot="3468122">
              <a:off x="475152" y="4707133"/>
              <a:ext cx="78786" cy="10135"/>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rot="3468122">
              <a:off x="734199" y="5131375"/>
              <a:ext cx="8012" cy="23005"/>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
            <p:cNvSpPr/>
            <p:nvPr/>
          </p:nvSpPr>
          <p:spPr>
            <a:xfrm rot="3468122">
              <a:off x="1090981" y="5076856"/>
              <a:ext cx="27894" cy="43757"/>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rot="3468122">
              <a:off x="1103823" y="5107342"/>
              <a:ext cx="8012" cy="9974"/>
            </a:xfrm>
            <a:custGeom>
              <a:rect b="b" l="l" r="r" t="t"/>
              <a:pathLst>
                <a:path extrusionOk="0" h="62" w="54">
                  <a:moveTo>
                    <a:pt x="0" y="0"/>
                  </a:moveTo>
                  <a:cubicBezTo>
                    <a:pt x="9" y="9"/>
                    <a:pt x="27" y="27"/>
                    <a:pt x="53" y="62"/>
                  </a:cubicBezTo>
                  <a:cubicBezTo>
                    <a:pt x="36" y="35"/>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rot="3468122">
              <a:off x="-688186" y="4386127"/>
              <a:ext cx="36796" cy="14318"/>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
            <p:cNvSpPr/>
            <p:nvPr/>
          </p:nvSpPr>
          <p:spPr>
            <a:xfrm rot="3468122">
              <a:off x="-642307" y="4447052"/>
              <a:ext cx="25075" cy="14478"/>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
            <p:cNvSpPr/>
            <p:nvPr/>
          </p:nvSpPr>
          <p:spPr>
            <a:xfrm rot="3468122">
              <a:off x="1524904" y="4688793"/>
              <a:ext cx="17211" cy="11422"/>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
            <p:cNvSpPr/>
            <p:nvPr/>
          </p:nvSpPr>
          <p:spPr>
            <a:xfrm rot="3468122">
              <a:off x="1335484" y="4545676"/>
              <a:ext cx="13205" cy="4504"/>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rot="3468122">
              <a:off x="1188648" y="4690389"/>
              <a:ext cx="22404" cy="35874"/>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5"/>
          <p:cNvGrpSpPr/>
          <p:nvPr/>
        </p:nvGrpSpPr>
        <p:grpSpPr>
          <a:xfrm>
            <a:off x="6998454" y="-1161787"/>
            <a:ext cx="3347570" cy="2700719"/>
            <a:chOff x="6998454" y="-1161787"/>
            <a:chExt cx="3347570" cy="2700719"/>
          </a:xfrm>
        </p:grpSpPr>
        <p:sp>
          <p:nvSpPr>
            <p:cNvPr id="1779" name="Google Shape;1779;p5"/>
            <p:cNvSpPr/>
            <p:nvPr/>
          </p:nvSpPr>
          <p:spPr>
            <a:xfrm rot="9642546">
              <a:off x="7416543" y="-708725"/>
              <a:ext cx="2502127" cy="1811414"/>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rot="9642546">
              <a:off x="9793919" y="-369487"/>
              <a:ext cx="35605" cy="48009"/>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rot="9642546">
              <a:off x="9803896" y="-395023"/>
              <a:ext cx="4712" cy="25482"/>
            </a:xfrm>
            <a:custGeom>
              <a:rect b="b" l="l" r="r" t="t"/>
              <a:pathLst>
                <a:path extrusionOk="0" h="319" w="54">
                  <a:moveTo>
                    <a:pt x="10" y="1"/>
                  </a:moveTo>
                  <a:cubicBezTo>
                    <a:pt x="1" y="98"/>
                    <a:pt x="10" y="195"/>
                    <a:pt x="45" y="319"/>
                  </a:cubicBezTo>
                  <a:cubicBezTo>
                    <a:pt x="54" y="221"/>
                    <a:pt x="27" y="115"/>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rot="9642546">
              <a:off x="9752125" y="-386180"/>
              <a:ext cx="26267" cy="42817"/>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rot="9642546">
              <a:off x="9769565" y="-526602"/>
              <a:ext cx="4712" cy="2876"/>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rot="9642546">
              <a:off x="9750163" y="-348437"/>
              <a:ext cx="13177" cy="25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
            <p:cNvSpPr/>
            <p:nvPr/>
          </p:nvSpPr>
          <p:spPr>
            <a:xfrm rot="9642546">
              <a:off x="9777586" y="-428743"/>
              <a:ext cx="22428" cy="12781"/>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
            <p:cNvSpPr/>
            <p:nvPr/>
          </p:nvSpPr>
          <p:spPr>
            <a:xfrm rot="9642546">
              <a:off x="9647381" y="-596163"/>
              <a:ext cx="107950" cy="100812"/>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rot="9642546">
              <a:off x="9757928" y="-524077"/>
              <a:ext cx="39445" cy="59353"/>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rot="9642546">
              <a:off x="9716023" y="-452106"/>
              <a:ext cx="70948" cy="67740"/>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rot="9642546">
              <a:off x="9679934" y="-349757"/>
              <a:ext cx="30107" cy="37465"/>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rot="9642546">
              <a:off x="9777725" y="-557479"/>
              <a:ext cx="20857" cy="33870"/>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rot="9642546">
              <a:off x="9767728" y="-609792"/>
              <a:ext cx="17890" cy="19172"/>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rot="9642546">
              <a:off x="8421127" y="-791294"/>
              <a:ext cx="33249" cy="30755"/>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rot="9642546">
              <a:off x="9202053" y="-963210"/>
              <a:ext cx="38572" cy="29077"/>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rot="9642546">
              <a:off x="9145073" y="-963597"/>
              <a:ext cx="50179" cy="17095"/>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rot="9642546">
              <a:off x="9638780" y="-821096"/>
              <a:ext cx="4363" cy="5752"/>
            </a:xfrm>
            <a:custGeom>
              <a:rect b="b" l="l" r="r" t="t"/>
              <a:pathLst>
                <a:path extrusionOk="0" h="72" w="50">
                  <a:moveTo>
                    <a:pt x="6" y="0"/>
                  </a:moveTo>
                  <a:cubicBezTo>
                    <a:pt x="0" y="0"/>
                    <a:pt x="27" y="60"/>
                    <a:pt x="50" y="71"/>
                  </a:cubicBezTo>
                  <a:cubicBezTo>
                    <a:pt x="22" y="18"/>
                    <a:pt x="9" y="0"/>
                    <a:pt x="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
            <p:cNvSpPr/>
            <p:nvPr/>
          </p:nvSpPr>
          <p:spPr>
            <a:xfrm rot="9642546">
              <a:off x="9612273" y="-726925"/>
              <a:ext cx="10821" cy="2476"/>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rot="9642546">
              <a:off x="9045005" y="-821471"/>
              <a:ext cx="2182" cy="2716"/>
            </a:xfrm>
            <a:custGeom>
              <a:rect b="b" l="l" r="r" t="t"/>
              <a:pathLst>
                <a:path extrusionOk="0" h="34" w="25">
                  <a:moveTo>
                    <a:pt x="0" y="0"/>
                  </a:moveTo>
                  <a:cubicBezTo>
                    <a:pt x="1" y="1"/>
                    <a:pt x="7" y="12"/>
                    <a:pt x="16" y="33"/>
                  </a:cubicBezTo>
                  <a:lnTo>
                    <a:pt x="25" y="33"/>
                  </a:lnTo>
                  <a:cubicBezTo>
                    <a:pt x="7" y="12"/>
                    <a:pt x="1" y="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rot="9642546">
              <a:off x="9640901" y="-816815"/>
              <a:ext cx="3229" cy="18453"/>
            </a:xfrm>
            <a:custGeom>
              <a:rect b="b" l="l" r="r" t="t"/>
              <a:pathLst>
                <a:path extrusionOk="0" h="231" w="37">
                  <a:moveTo>
                    <a:pt x="10" y="1"/>
                  </a:moveTo>
                  <a:cubicBezTo>
                    <a:pt x="1" y="71"/>
                    <a:pt x="10" y="151"/>
                    <a:pt x="27" y="230"/>
                  </a:cubicBezTo>
                  <a:cubicBezTo>
                    <a:pt x="36" y="195"/>
                    <a:pt x="19" y="124"/>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
            <p:cNvSpPr/>
            <p:nvPr/>
          </p:nvSpPr>
          <p:spPr>
            <a:xfrm rot="9642546">
              <a:off x="9654783" y="-809766"/>
              <a:ext cx="7069" cy="12861"/>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
            <p:cNvSpPr/>
            <p:nvPr/>
          </p:nvSpPr>
          <p:spPr>
            <a:xfrm rot="9642546">
              <a:off x="9625419" y="-834794"/>
              <a:ext cx="10123" cy="21169"/>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
            <p:cNvSpPr/>
            <p:nvPr/>
          </p:nvSpPr>
          <p:spPr>
            <a:xfrm rot="9642546">
              <a:off x="8233110" y="-512698"/>
              <a:ext cx="1658" cy="1518"/>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
            <p:cNvSpPr/>
            <p:nvPr/>
          </p:nvSpPr>
          <p:spPr>
            <a:xfrm rot="9642546">
              <a:off x="8185744" y="-557618"/>
              <a:ext cx="40143" cy="67101"/>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
            <p:cNvSpPr/>
            <p:nvPr/>
          </p:nvSpPr>
          <p:spPr>
            <a:xfrm rot="9642546">
              <a:off x="7327188" y="-803527"/>
              <a:ext cx="2690100" cy="1984200"/>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
            <p:cNvSpPr/>
            <p:nvPr/>
          </p:nvSpPr>
          <p:spPr>
            <a:xfrm rot="9642546">
              <a:off x="8909611" y="-713614"/>
              <a:ext cx="15534" cy="10624"/>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
            <p:cNvSpPr/>
            <p:nvPr/>
          </p:nvSpPr>
          <p:spPr>
            <a:xfrm rot="9642546">
              <a:off x="9723541" y="-736307"/>
              <a:ext cx="13963" cy="29716"/>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
            <p:cNvSpPr/>
            <p:nvPr/>
          </p:nvSpPr>
          <p:spPr>
            <a:xfrm rot="9642546">
              <a:off x="9659138" y="-474053"/>
              <a:ext cx="15534" cy="18692"/>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
            <p:cNvSpPr/>
            <p:nvPr/>
          </p:nvSpPr>
          <p:spPr>
            <a:xfrm rot="9642546">
              <a:off x="9676711" y="-658258"/>
              <a:ext cx="32900" cy="36746"/>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
            <p:cNvSpPr/>
            <p:nvPr/>
          </p:nvSpPr>
          <p:spPr>
            <a:xfrm rot="9642546">
              <a:off x="9697380" y="-618642"/>
              <a:ext cx="8814" cy="1709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
            <p:cNvSpPr/>
            <p:nvPr/>
          </p:nvSpPr>
          <p:spPr>
            <a:xfrm rot="9642546">
              <a:off x="9573326" y="-858739"/>
              <a:ext cx="47299" cy="21329"/>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
            <p:cNvSpPr/>
            <p:nvPr/>
          </p:nvSpPr>
          <p:spPr>
            <a:xfrm rot="9642546">
              <a:off x="9631085" y="-641340"/>
              <a:ext cx="23998" cy="14938"/>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
            <p:cNvSpPr/>
            <p:nvPr/>
          </p:nvSpPr>
          <p:spPr>
            <a:xfrm rot="9642546">
              <a:off x="9579917" y="-740508"/>
              <a:ext cx="13177" cy="31394"/>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
            <p:cNvSpPr/>
            <p:nvPr/>
          </p:nvSpPr>
          <p:spPr>
            <a:xfrm rot="9642546">
              <a:off x="9602758" y="-715229"/>
              <a:ext cx="10123" cy="19811"/>
            </a:xfrm>
            <a:custGeom>
              <a:rect b="b" l="l" r="r" t="t"/>
              <a:pathLst>
                <a:path extrusionOk="0" h="248" w="116">
                  <a:moveTo>
                    <a:pt x="0" y="0"/>
                  </a:moveTo>
                  <a:cubicBezTo>
                    <a:pt x="9" y="53"/>
                    <a:pt x="53" y="168"/>
                    <a:pt x="115" y="248"/>
                  </a:cubicBezTo>
                  <a:cubicBezTo>
                    <a:pt x="89" y="142"/>
                    <a:pt x="53" y="4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
            <p:cNvSpPr/>
            <p:nvPr/>
          </p:nvSpPr>
          <p:spPr>
            <a:xfrm rot="9642546">
              <a:off x="9607561" y="-676933"/>
              <a:ext cx="3927" cy="26201"/>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
            <p:cNvSpPr/>
            <p:nvPr/>
          </p:nvSpPr>
          <p:spPr>
            <a:xfrm rot="9642546">
              <a:off x="9263328" y="-862746"/>
              <a:ext cx="37787" cy="16296"/>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
            <p:cNvSpPr/>
            <p:nvPr/>
          </p:nvSpPr>
          <p:spPr>
            <a:xfrm rot="9642546">
              <a:off x="9351996" y="-803196"/>
              <a:ext cx="18588" cy="19811"/>
            </a:xfrm>
            <a:custGeom>
              <a:rect b="b" l="l" r="r" t="t"/>
              <a:pathLst>
                <a:path extrusionOk="0" h="248" w="213">
                  <a:moveTo>
                    <a:pt x="212" y="0"/>
                  </a:moveTo>
                  <a:lnTo>
                    <a:pt x="18" y="9"/>
                  </a:lnTo>
                  <a:cubicBezTo>
                    <a:pt x="45" y="98"/>
                    <a:pt x="9" y="151"/>
                    <a:pt x="0" y="248"/>
                  </a:cubicBezTo>
                  <a:lnTo>
                    <a:pt x="2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
            <p:cNvSpPr/>
            <p:nvPr/>
          </p:nvSpPr>
          <p:spPr>
            <a:xfrm rot="9642546">
              <a:off x="9252356" y="-793977"/>
              <a:ext cx="62571" cy="17015"/>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
            <p:cNvSpPr/>
            <p:nvPr/>
          </p:nvSpPr>
          <p:spPr>
            <a:xfrm rot="9642546">
              <a:off x="8847065" y="-801950"/>
              <a:ext cx="7767" cy="43855"/>
            </a:xfrm>
            <a:custGeom>
              <a:rect b="b" l="l" r="r" t="t"/>
              <a:pathLst>
                <a:path extrusionOk="0" h="549" w="89">
                  <a:moveTo>
                    <a:pt x="89" y="1"/>
                  </a:moveTo>
                  <a:lnTo>
                    <a:pt x="1" y="9"/>
                  </a:lnTo>
                  <a:lnTo>
                    <a:pt x="1" y="548"/>
                  </a:lnTo>
                  <a:lnTo>
                    <a:pt x="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
            <p:cNvSpPr/>
            <p:nvPr/>
          </p:nvSpPr>
          <p:spPr>
            <a:xfrm rot="9642546">
              <a:off x="8486494" y="-588777"/>
              <a:ext cx="58644" cy="33870"/>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
            <p:cNvSpPr/>
            <p:nvPr/>
          </p:nvSpPr>
          <p:spPr>
            <a:xfrm rot="9642546">
              <a:off x="8510988" y="-595908"/>
              <a:ext cx="11694" cy="5752"/>
            </a:xfrm>
            <a:custGeom>
              <a:rect b="b" l="l" r="r" t="t"/>
              <a:pathLst>
                <a:path extrusionOk="0" h="72" w="134">
                  <a:moveTo>
                    <a:pt x="133" y="1"/>
                  </a:moveTo>
                  <a:cubicBezTo>
                    <a:pt x="89" y="19"/>
                    <a:pt x="45" y="45"/>
                    <a:pt x="1" y="72"/>
                  </a:cubicBezTo>
                  <a:cubicBezTo>
                    <a:pt x="71" y="45"/>
                    <a:pt x="107" y="27"/>
                    <a:pt x="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5"/>
          <p:cNvGrpSpPr/>
          <p:nvPr/>
        </p:nvGrpSpPr>
        <p:grpSpPr>
          <a:xfrm>
            <a:off x="7973009" y="4892039"/>
            <a:ext cx="1602394" cy="291670"/>
            <a:chOff x="7973009" y="4892039"/>
            <a:chExt cx="1602394" cy="291670"/>
          </a:xfrm>
        </p:grpSpPr>
        <p:sp>
          <p:nvSpPr>
            <p:cNvPr id="1821" name="Google Shape;1821;p5"/>
            <p:cNvSpPr/>
            <p:nvPr/>
          </p:nvSpPr>
          <p:spPr>
            <a:xfrm>
              <a:off x="9168302" y="5042689"/>
              <a:ext cx="13483" cy="2476"/>
            </a:xfrm>
            <a:custGeom>
              <a:rect b="b" l="l" r="r" t="t"/>
              <a:pathLst>
                <a:path extrusionOk="0" h="18" w="98">
                  <a:moveTo>
                    <a:pt x="1" y="0"/>
                  </a:moveTo>
                  <a:cubicBezTo>
                    <a:pt x="27" y="9"/>
                    <a:pt x="62" y="9"/>
                    <a:pt x="89" y="18"/>
                  </a:cubicBezTo>
                  <a:lnTo>
                    <a:pt x="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
            <p:cNvSpPr/>
            <p:nvPr/>
          </p:nvSpPr>
          <p:spPr>
            <a:xfrm>
              <a:off x="9218105" y="5037736"/>
              <a:ext cx="2614" cy="9906"/>
            </a:xfrm>
            <a:custGeom>
              <a:rect b="b" l="l" r="r" t="t"/>
              <a:pathLst>
                <a:path extrusionOk="0" h="72" w="19">
                  <a:moveTo>
                    <a:pt x="1" y="1"/>
                  </a:moveTo>
                  <a:lnTo>
                    <a:pt x="1" y="1"/>
                  </a:lnTo>
                  <a:cubicBezTo>
                    <a:pt x="9" y="19"/>
                    <a:pt x="9" y="45"/>
                    <a:pt x="18" y="71"/>
                  </a:cubicBezTo>
                  <a:cubicBezTo>
                    <a:pt x="18" y="54"/>
                    <a:pt x="18" y="2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
            <p:cNvSpPr/>
            <p:nvPr/>
          </p:nvSpPr>
          <p:spPr>
            <a:xfrm>
              <a:off x="8982431" y="5121660"/>
              <a:ext cx="4953" cy="4953"/>
            </a:xfrm>
            <a:custGeom>
              <a:rect b="b" l="l" r="r" t="t"/>
              <a:pathLst>
                <a:path extrusionOk="0" h="36" w="36">
                  <a:moveTo>
                    <a:pt x="27" y="0"/>
                  </a:moveTo>
                  <a:cubicBezTo>
                    <a:pt x="9" y="9"/>
                    <a:pt x="1" y="18"/>
                    <a:pt x="1" y="35"/>
                  </a:cubicBezTo>
                  <a:cubicBezTo>
                    <a:pt x="18" y="18"/>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
            <p:cNvSpPr/>
            <p:nvPr/>
          </p:nvSpPr>
          <p:spPr>
            <a:xfrm>
              <a:off x="9209575" y="5037736"/>
              <a:ext cx="5090" cy="3027"/>
            </a:xfrm>
            <a:custGeom>
              <a:rect b="b" l="l" r="r" t="t"/>
              <a:pathLst>
                <a:path extrusionOk="0" h="22" w="37">
                  <a:moveTo>
                    <a:pt x="36" y="1"/>
                  </a:moveTo>
                  <a:cubicBezTo>
                    <a:pt x="27" y="10"/>
                    <a:pt x="18" y="19"/>
                    <a:pt x="1" y="19"/>
                  </a:cubicBezTo>
                  <a:cubicBezTo>
                    <a:pt x="8" y="21"/>
                    <a:pt x="14" y="22"/>
                    <a:pt x="18" y="22"/>
                  </a:cubicBezTo>
                  <a:cubicBezTo>
                    <a:pt x="31" y="22"/>
                    <a:pt x="36" y="14"/>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
            <p:cNvSpPr/>
            <p:nvPr/>
          </p:nvSpPr>
          <p:spPr>
            <a:xfrm>
              <a:off x="7993646" y="4944182"/>
              <a:ext cx="1551352" cy="187659"/>
            </a:xfrm>
            <a:custGeom>
              <a:rect b="b" l="l" r="r" t="t"/>
              <a:pathLst>
                <a:path extrusionOk="0" h="1364" w="11276">
                  <a:moveTo>
                    <a:pt x="8088" y="1"/>
                  </a:moveTo>
                  <a:cubicBezTo>
                    <a:pt x="5501" y="19"/>
                    <a:pt x="2976" y="186"/>
                    <a:pt x="406" y="442"/>
                  </a:cubicBezTo>
                  <a:cubicBezTo>
                    <a:pt x="230" y="460"/>
                    <a:pt x="0" y="557"/>
                    <a:pt x="53" y="725"/>
                  </a:cubicBezTo>
                  <a:cubicBezTo>
                    <a:pt x="71" y="778"/>
                    <a:pt x="115" y="813"/>
                    <a:pt x="159" y="849"/>
                  </a:cubicBezTo>
                  <a:cubicBezTo>
                    <a:pt x="699" y="1263"/>
                    <a:pt x="1374" y="1364"/>
                    <a:pt x="2069" y="1364"/>
                  </a:cubicBezTo>
                  <a:cubicBezTo>
                    <a:pt x="2454" y="1364"/>
                    <a:pt x="2845" y="1333"/>
                    <a:pt x="3223" y="1308"/>
                  </a:cubicBezTo>
                  <a:cubicBezTo>
                    <a:pt x="4062" y="1251"/>
                    <a:pt x="4905" y="1244"/>
                    <a:pt x="5747" y="1244"/>
                  </a:cubicBezTo>
                  <a:cubicBezTo>
                    <a:pt x="6072" y="1244"/>
                    <a:pt x="6396" y="1245"/>
                    <a:pt x="6720" y="1245"/>
                  </a:cubicBezTo>
                  <a:cubicBezTo>
                    <a:pt x="8194" y="1245"/>
                    <a:pt x="9664" y="1221"/>
                    <a:pt x="11108" y="955"/>
                  </a:cubicBezTo>
                  <a:cubicBezTo>
                    <a:pt x="11170" y="946"/>
                    <a:pt x="11232" y="928"/>
                    <a:pt x="11258" y="875"/>
                  </a:cubicBezTo>
                  <a:cubicBezTo>
                    <a:pt x="11276" y="840"/>
                    <a:pt x="11267" y="804"/>
                    <a:pt x="11258" y="760"/>
                  </a:cubicBezTo>
                  <a:cubicBezTo>
                    <a:pt x="11179" y="478"/>
                    <a:pt x="10861" y="328"/>
                    <a:pt x="10578" y="248"/>
                  </a:cubicBezTo>
                  <a:cubicBezTo>
                    <a:pt x="9775" y="10"/>
                    <a:pt x="8918" y="1"/>
                    <a:pt x="8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
            <p:cNvSpPr/>
            <p:nvPr/>
          </p:nvSpPr>
          <p:spPr>
            <a:xfrm>
              <a:off x="8053080" y="5048330"/>
              <a:ext cx="8943" cy="9080"/>
            </a:xfrm>
            <a:custGeom>
              <a:rect b="b" l="l" r="r" t="t"/>
              <a:pathLst>
                <a:path extrusionOk="0" h="66" w="65">
                  <a:moveTo>
                    <a:pt x="38" y="0"/>
                  </a:moveTo>
                  <a:cubicBezTo>
                    <a:pt x="37" y="0"/>
                    <a:pt x="36" y="1"/>
                    <a:pt x="36" y="3"/>
                  </a:cubicBezTo>
                  <a:cubicBezTo>
                    <a:pt x="1" y="3"/>
                    <a:pt x="19" y="56"/>
                    <a:pt x="19" y="65"/>
                  </a:cubicBezTo>
                  <a:cubicBezTo>
                    <a:pt x="65" y="50"/>
                    <a:pt x="44" y="0"/>
                    <a:pt x="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
            <p:cNvSpPr/>
            <p:nvPr/>
          </p:nvSpPr>
          <p:spPr>
            <a:xfrm>
              <a:off x="8132051" y="5018337"/>
              <a:ext cx="11144" cy="8668"/>
            </a:xfrm>
            <a:custGeom>
              <a:rect b="b" l="l" r="r" t="t"/>
              <a:pathLst>
                <a:path extrusionOk="0" h="63" w="81">
                  <a:moveTo>
                    <a:pt x="80" y="1"/>
                  </a:moveTo>
                  <a:lnTo>
                    <a:pt x="10" y="36"/>
                  </a:lnTo>
                  <a:lnTo>
                    <a:pt x="1" y="62"/>
                  </a:lnTo>
                  <a:lnTo>
                    <a:pt x="1" y="62"/>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
            <p:cNvSpPr/>
            <p:nvPr/>
          </p:nvSpPr>
          <p:spPr>
            <a:xfrm>
              <a:off x="8158879" y="5012697"/>
              <a:ext cx="46227" cy="14308"/>
            </a:xfrm>
            <a:custGeom>
              <a:rect b="b" l="l" r="r" t="t"/>
              <a:pathLst>
                <a:path extrusionOk="0" h="104" w="336">
                  <a:moveTo>
                    <a:pt x="277" y="0"/>
                  </a:moveTo>
                  <a:cubicBezTo>
                    <a:pt x="222" y="0"/>
                    <a:pt x="148" y="45"/>
                    <a:pt x="83" y="45"/>
                  </a:cubicBezTo>
                  <a:cubicBezTo>
                    <a:pt x="73" y="45"/>
                    <a:pt x="63" y="44"/>
                    <a:pt x="53" y="42"/>
                  </a:cubicBezTo>
                  <a:lnTo>
                    <a:pt x="35" y="24"/>
                  </a:lnTo>
                  <a:lnTo>
                    <a:pt x="0" y="103"/>
                  </a:lnTo>
                  <a:cubicBezTo>
                    <a:pt x="101" y="80"/>
                    <a:pt x="222" y="30"/>
                    <a:pt x="304" y="30"/>
                  </a:cubicBezTo>
                  <a:cubicBezTo>
                    <a:pt x="315" y="30"/>
                    <a:pt x="326" y="31"/>
                    <a:pt x="336" y="33"/>
                  </a:cubicBezTo>
                  <a:cubicBezTo>
                    <a:pt x="321" y="9"/>
                    <a:pt x="301" y="0"/>
                    <a:pt x="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
            <p:cNvSpPr/>
            <p:nvPr/>
          </p:nvSpPr>
          <p:spPr>
            <a:xfrm>
              <a:off x="8237712" y="5037736"/>
              <a:ext cx="10043" cy="5090"/>
            </a:xfrm>
            <a:custGeom>
              <a:rect b="b" l="l" r="r" t="t"/>
              <a:pathLst>
                <a:path extrusionOk="0" h="37" w="73">
                  <a:moveTo>
                    <a:pt x="72" y="1"/>
                  </a:moveTo>
                  <a:lnTo>
                    <a:pt x="72" y="1"/>
                  </a:lnTo>
                  <a:cubicBezTo>
                    <a:pt x="71" y="1"/>
                    <a:pt x="67" y="2"/>
                    <a:pt x="65" y="6"/>
                  </a:cubicBezTo>
                  <a:lnTo>
                    <a:pt x="65" y="6"/>
                  </a:lnTo>
                  <a:cubicBezTo>
                    <a:pt x="71" y="2"/>
                    <a:pt x="73" y="1"/>
                    <a:pt x="72" y="1"/>
                  </a:cubicBezTo>
                  <a:close/>
                  <a:moveTo>
                    <a:pt x="65" y="6"/>
                  </a:moveTo>
                  <a:lnTo>
                    <a:pt x="65" y="6"/>
                  </a:lnTo>
                  <a:cubicBezTo>
                    <a:pt x="56" y="10"/>
                    <a:pt x="37" y="17"/>
                    <a:pt x="1" y="27"/>
                  </a:cubicBezTo>
                  <a:cubicBezTo>
                    <a:pt x="1" y="27"/>
                    <a:pt x="10" y="27"/>
                    <a:pt x="10" y="36"/>
                  </a:cubicBezTo>
                  <a:cubicBezTo>
                    <a:pt x="19" y="36"/>
                    <a:pt x="36" y="27"/>
                    <a:pt x="63" y="27"/>
                  </a:cubicBezTo>
                  <a:cubicBezTo>
                    <a:pt x="58" y="17"/>
                    <a:pt x="61" y="10"/>
                    <a:pt x="65" y="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
            <p:cNvSpPr/>
            <p:nvPr/>
          </p:nvSpPr>
          <p:spPr>
            <a:xfrm>
              <a:off x="8234548" y="5042689"/>
              <a:ext cx="6466" cy="2064"/>
            </a:xfrm>
            <a:custGeom>
              <a:rect b="b" l="l" r="r" t="t"/>
              <a:pathLst>
                <a:path extrusionOk="0" h="15" w="47">
                  <a:moveTo>
                    <a:pt x="33" y="0"/>
                  </a:moveTo>
                  <a:lnTo>
                    <a:pt x="33" y="0"/>
                  </a:lnTo>
                  <a:cubicBezTo>
                    <a:pt x="1" y="6"/>
                    <a:pt x="21" y="14"/>
                    <a:pt x="33" y="14"/>
                  </a:cubicBezTo>
                  <a:cubicBezTo>
                    <a:pt x="41" y="14"/>
                    <a:pt x="47" y="11"/>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
            <p:cNvSpPr/>
            <p:nvPr/>
          </p:nvSpPr>
          <p:spPr>
            <a:xfrm>
              <a:off x="8264540" y="5036636"/>
              <a:ext cx="18298" cy="9768"/>
            </a:xfrm>
            <a:custGeom>
              <a:rect b="b" l="l" r="r" t="t"/>
              <a:pathLst>
                <a:path extrusionOk="0" h="71" w="133">
                  <a:moveTo>
                    <a:pt x="71" y="0"/>
                  </a:moveTo>
                  <a:lnTo>
                    <a:pt x="0" y="35"/>
                  </a:lnTo>
                  <a:cubicBezTo>
                    <a:pt x="18" y="53"/>
                    <a:pt x="80" y="53"/>
                    <a:pt x="53" y="71"/>
                  </a:cubicBezTo>
                  <a:cubicBezTo>
                    <a:pt x="133" y="53"/>
                    <a:pt x="115" y="27"/>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
            <p:cNvSpPr/>
            <p:nvPr/>
          </p:nvSpPr>
          <p:spPr>
            <a:xfrm>
              <a:off x="8277885" y="5025629"/>
              <a:ext cx="4953" cy="3715"/>
            </a:xfrm>
            <a:custGeom>
              <a:rect b="b" l="l" r="r" t="t"/>
              <a:pathLst>
                <a:path extrusionOk="0" h="27" w="36">
                  <a:moveTo>
                    <a:pt x="36" y="1"/>
                  </a:moveTo>
                  <a:lnTo>
                    <a:pt x="0" y="18"/>
                  </a:lnTo>
                  <a:cubicBezTo>
                    <a:pt x="4" y="22"/>
                    <a:pt x="8" y="26"/>
                    <a:pt x="13" y="26"/>
                  </a:cubicBezTo>
                  <a:cubicBezTo>
                    <a:pt x="19" y="26"/>
                    <a:pt x="26" y="2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
            <p:cNvSpPr/>
            <p:nvPr/>
          </p:nvSpPr>
          <p:spPr>
            <a:xfrm>
              <a:off x="8266879" y="5025629"/>
              <a:ext cx="11144" cy="7429"/>
            </a:xfrm>
            <a:custGeom>
              <a:rect b="b" l="l" r="r" t="t"/>
              <a:pathLst>
                <a:path extrusionOk="0" h="54" w="81">
                  <a:moveTo>
                    <a:pt x="61" y="0"/>
                  </a:moveTo>
                  <a:cubicBezTo>
                    <a:pt x="57" y="0"/>
                    <a:pt x="53" y="8"/>
                    <a:pt x="46" y="34"/>
                  </a:cubicBezTo>
                  <a:lnTo>
                    <a:pt x="46" y="34"/>
                  </a:lnTo>
                  <a:lnTo>
                    <a:pt x="80" y="18"/>
                  </a:lnTo>
                  <a:cubicBezTo>
                    <a:pt x="71" y="13"/>
                    <a:pt x="66" y="0"/>
                    <a:pt x="61" y="0"/>
                  </a:cubicBezTo>
                  <a:close/>
                  <a:moveTo>
                    <a:pt x="42" y="25"/>
                  </a:moveTo>
                  <a:cubicBezTo>
                    <a:pt x="37" y="25"/>
                    <a:pt x="25" y="41"/>
                    <a:pt x="1" y="54"/>
                  </a:cubicBezTo>
                  <a:lnTo>
                    <a:pt x="45" y="34"/>
                  </a:lnTo>
                  <a:lnTo>
                    <a:pt x="45" y="34"/>
                  </a:lnTo>
                  <a:cubicBezTo>
                    <a:pt x="45" y="35"/>
                    <a:pt x="45" y="35"/>
                    <a:pt x="45" y="36"/>
                  </a:cubicBezTo>
                  <a:cubicBezTo>
                    <a:pt x="45" y="35"/>
                    <a:pt x="45" y="34"/>
                    <a:pt x="46" y="34"/>
                  </a:cubicBezTo>
                  <a:lnTo>
                    <a:pt x="46" y="34"/>
                  </a:lnTo>
                  <a:lnTo>
                    <a:pt x="45" y="34"/>
                  </a:lnTo>
                  <a:lnTo>
                    <a:pt x="45" y="34"/>
                  </a:lnTo>
                  <a:cubicBezTo>
                    <a:pt x="45" y="27"/>
                    <a:pt x="44" y="25"/>
                    <a:pt x="42"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
            <p:cNvSpPr/>
            <p:nvPr/>
          </p:nvSpPr>
          <p:spPr>
            <a:xfrm>
              <a:off x="8240876" y="5023153"/>
              <a:ext cx="20087" cy="9631"/>
            </a:xfrm>
            <a:custGeom>
              <a:rect b="b" l="l" r="r" t="t"/>
              <a:pathLst>
                <a:path extrusionOk="0" h="70" w="146">
                  <a:moveTo>
                    <a:pt x="119" y="1"/>
                  </a:moveTo>
                  <a:cubicBezTo>
                    <a:pt x="2" y="23"/>
                    <a:pt x="0" y="69"/>
                    <a:pt x="84" y="69"/>
                  </a:cubicBezTo>
                  <a:cubicBezTo>
                    <a:pt x="101" y="69"/>
                    <a:pt x="122" y="67"/>
                    <a:pt x="146" y="63"/>
                  </a:cubicBezTo>
                  <a:cubicBezTo>
                    <a:pt x="102" y="45"/>
                    <a:pt x="49" y="36"/>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
            <p:cNvSpPr/>
            <p:nvPr/>
          </p:nvSpPr>
          <p:spPr>
            <a:xfrm>
              <a:off x="8194099" y="5000177"/>
              <a:ext cx="13758" cy="5090"/>
            </a:xfrm>
            <a:custGeom>
              <a:rect b="b" l="l" r="r" t="t"/>
              <a:pathLst>
                <a:path extrusionOk="0" h="37" w="100">
                  <a:moveTo>
                    <a:pt x="44" y="0"/>
                  </a:moveTo>
                  <a:lnTo>
                    <a:pt x="0" y="35"/>
                  </a:lnTo>
                  <a:cubicBezTo>
                    <a:pt x="6" y="32"/>
                    <a:pt x="14" y="30"/>
                    <a:pt x="24" y="30"/>
                  </a:cubicBezTo>
                  <a:cubicBezTo>
                    <a:pt x="44" y="30"/>
                    <a:pt x="71" y="37"/>
                    <a:pt x="86" y="37"/>
                  </a:cubicBezTo>
                  <a:cubicBezTo>
                    <a:pt x="95" y="37"/>
                    <a:pt x="100" y="34"/>
                    <a:pt x="97" y="27"/>
                  </a:cubicBezTo>
                  <a:lnTo>
                    <a:pt x="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
            <p:cNvSpPr/>
            <p:nvPr/>
          </p:nvSpPr>
          <p:spPr>
            <a:xfrm>
              <a:off x="8323975" y="5028106"/>
              <a:ext cx="13620" cy="9768"/>
            </a:xfrm>
            <a:custGeom>
              <a:rect b="b" l="l" r="r" t="t"/>
              <a:pathLst>
                <a:path extrusionOk="0" h="71" w="99">
                  <a:moveTo>
                    <a:pt x="54" y="0"/>
                  </a:moveTo>
                  <a:lnTo>
                    <a:pt x="1" y="27"/>
                  </a:lnTo>
                  <a:cubicBezTo>
                    <a:pt x="36" y="36"/>
                    <a:pt x="89" y="44"/>
                    <a:pt x="89" y="71"/>
                  </a:cubicBezTo>
                  <a:cubicBezTo>
                    <a:pt x="98" y="53"/>
                    <a:pt x="63" y="18"/>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
            <p:cNvSpPr/>
            <p:nvPr/>
          </p:nvSpPr>
          <p:spPr>
            <a:xfrm>
              <a:off x="8331266" y="5022052"/>
              <a:ext cx="11144" cy="6191"/>
            </a:xfrm>
            <a:custGeom>
              <a:rect b="b" l="l" r="r" t="t"/>
              <a:pathLst>
                <a:path extrusionOk="0" h="45" w="81">
                  <a:moveTo>
                    <a:pt x="80" y="0"/>
                  </a:moveTo>
                  <a:cubicBezTo>
                    <a:pt x="10" y="0"/>
                    <a:pt x="1" y="18"/>
                    <a:pt x="1" y="44"/>
                  </a:cubicBezTo>
                  <a:lnTo>
                    <a:pt x="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
            <p:cNvSpPr/>
            <p:nvPr/>
          </p:nvSpPr>
          <p:spPr>
            <a:xfrm>
              <a:off x="8265778" y="5011046"/>
              <a:ext cx="20775" cy="12245"/>
            </a:xfrm>
            <a:custGeom>
              <a:rect b="b" l="l" r="r" t="t"/>
              <a:pathLst>
                <a:path extrusionOk="0" h="89" w="151">
                  <a:moveTo>
                    <a:pt x="150" y="1"/>
                  </a:moveTo>
                  <a:lnTo>
                    <a:pt x="124" y="9"/>
                  </a:lnTo>
                  <a:lnTo>
                    <a:pt x="0" y="89"/>
                  </a:lnTo>
                  <a:lnTo>
                    <a:pt x="1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
            <p:cNvSpPr/>
            <p:nvPr/>
          </p:nvSpPr>
          <p:spPr>
            <a:xfrm>
              <a:off x="8372678" y="5031683"/>
              <a:ext cx="11006" cy="9906"/>
            </a:xfrm>
            <a:custGeom>
              <a:rect b="b" l="l" r="r" t="t"/>
              <a:pathLst>
                <a:path extrusionOk="0" h="72" w="80">
                  <a:moveTo>
                    <a:pt x="80" y="1"/>
                  </a:moveTo>
                  <a:lnTo>
                    <a:pt x="44" y="27"/>
                  </a:lnTo>
                  <a:lnTo>
                    <a:pt x="0" y="71"/>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
            <p:cNvSpPr/>
            <p:nvPr/>
          </p:nvSpPr>
          <p:spPr>
            <a:xfrm>
              <a:off x="8402945" y="5031683"/>
              <a:ext cx="25727" cy="12245"/>
            </a:xfrm>
            <a:custGeom>
              <a:rect b="b" l="l" r="r" t="t"/>
              <a:pathLst>
                <a:path extrusionOk="0" h="89" w="187">
                  <a:moveTo>
                    <a:pt x="27" y="1"/>
                  </a:moveTo>
                  <a:lnTo>
                    <a:pt x="27" y="1"/>
                  </a:lnTo>
                  <a:cubicBezTo>
                    <a:pt x="1" y="45"/>
                    <a:pt x="80" y="63"/>
                    <a:pt x="45" y="89"/>
                  </a:cubicBezTo>
                  <a:cubicBezTo>
                    <a:pt x="98" y="80"/>
                    <a:pt x="142" y="45"/>
                    <a:pt x="186" y="10"/>
                  </a:cubicBezTo>
                  <a:lnTo>
                    <a:pt x="186" y="10"/>
                  </a:lnTo>
                  <a:cubicBezTo>
                    <a:pt x="166" y="17"/>
                    <a:pt x="145" y="22"/>
                    <a:pt x="121" y="22"/>
                  </a:cubicBezTo>
                  <a:cubicBezTo>
                    <a:pt x="93" y="22"/>
                    <a:pt x="61" y="15"/>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
            <p:cNvSpPr/>
            <p:nvPr/>
          </p:nvSpPr>
          <p:spPr>
            <a:xfrm>
              <a:off x="8428535" y="5026867"/>
              <a:ext cx="9768" cy="6191"/>
            </a:xfrm>
            <a:custGeom>
              <a:rect b="b" l="l" r="r" t="t"/>
              <a:pathLst>
                <a:path extrusionOk="0" h="45" w="71">
                  <a:moveTo>
                    <a:pt x="71" y="0"/>
                  </a:moveTo>
                  <a:lnTo>
                    <a:pt x="71" y="0"/>
                  </a:lnTo>
                  <a:cubicBezTo>
                    <a:pt x="44" y="9"/>
                    <a:pt x="18" y="27"/>
                    <a:pt x="0" y="45"/>
                  </a:cubicBezTo>
                  <a:cubicBezTo>
                    <a:pt x="18" y="36"/>
                    <a:pt x="44" y="18"/>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
            <p:cNvSpPr/>
            <p:nvPr/>
          </p:nvSpPr>
          <p:spPr>
            <a:xfrm>
              <a:off x="8361671" y="5022052"/>
              <a:ext cx="8668" cy="7429"/>
            </a:xfrm>
            <a:custGeom>
              <a:rect b="b" l="l" r="r" t="t"/>
              <a:pathLst>
                <a:path extrusionOk="0" h="54" w="63">
                  <a:moveTo>
                    <a:pt x="1" y="0"/>
                  </a:moveTo>
                  <a:cubicBezTo>
                    <a:pt x="1" y="9"/>
                    <a:pt x="18" y="44"/>
                    <a:pt x="62" y="53"/>
                  </a:cubicBez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
            <p:cNvSpPr/>
            <p:nvPr/>
          </p:nvSpPr>
          <p:spPr>
            <a:xfrm>
              <a:off x="8365386" y="5020814"/>
              <a:ext cx="9768" cy="1376"/>
            </a:xfrm>
            <a:custGeom>
              <a:rect b="b" l="l" r="r" t="t"/>
              <a:pathLst>
                <a:path extrusionOk="0" h="10" w="71">
                  <a:moveTo>
                    <a:pt x="0" y="0"/>
                  </a:moveTo>
                  <a:lnTo>
                    <a:pt x="0" y="9"/>
                  </a:lnTo>
                  <a:cubicBezTo>
                    <a:pt x="35" y="9"/>
                    <a:pt x="62" y="0"/>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
            <p:cNvSpPr/>
            <p:nvPr/>
          </p:nvSpPr>
          <p:spPr>
            <a:xfrm>
              <a:off x="8360433" y="5021089"/>
              <a:ext cx="1376" cy="1101"/>
            </a:xfrm>
            <a:custGeom>
              <a:rect b="b" l="l" r="r" t="t"/>
              <a:pathLst>
                <a:path extrusionOk="0" h="8" w="10">
                  <a:moveTo>
                    <a:pt x="2" y="0"/>
                  </a:moveTo>
                  <a:cubicBezTo>
                    <a:pt x="1" y="0"/>
                    <a:pt x="1" y="3"/>
                    <a:pt x="1" y="7"/>
                  </a:cubicBezTo>
                  <a:lnTo>
                    <a:pt x="10" y="7"/>
                  </a:lnTo>
                  <a:cubicBezTo>
                    <a:pt x="5" y="3"/>
                    <a:pt x="3" y="0"/>
                    <a:pt x="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
            <p:cNvSpPr/>
            <p:nvPr/>
          </p:nvSpPr>
          <p:spPr>
            <a:xfrm>
              <a:off x="8313106" y="5000177"/>
              <a:ext cx="19536" cy="15822"/>
            </a:xfrm>
            <a:custGeom>
              <a:rect b="b" l="l" r="r" t="t"/>
              <a:pathLst>
                <a:path extrusionOk="0" h="115" w="142">
                  <a:moveTo>
                    <a:pt x="36" y="0"/>
                  </a:moveTo>
                  <a:lnTo>
                    <a:pt x="36" y="0"/>
                  </a:lnTo>
                  <a:cubicBezTo>
                    <a:pt x="9" y="44"/>
                    <a:pt x="62" y="62"/>
                    <a:pt x="0" y="115"/>
                  </a:cubicBezTo>
                  <a:cubicBezTo>
                    <a:pt x="45" y="80"/>
                    <a:pt x="142" y="44"/>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
            <p:cNvSpPr/>
            <p:nvPr/>
          </p:nvSpPr>
          <p:spPr>
            <a:xfrm>
              <a:off x="8342273" y="5012284"/>
              <a:ext cx="12245" cy="7429"/>
            </a:xfrm>
            <a:custGeom>
              <a:rect b="b" l="l" r="r" t="t"/>
              <a:pathLst>
                <a:path extrusionOk="0" h="54" w="89">
                  <a:moveTo>
                    <a:pt x="0" y="0"/>
                  </a:moveTo>
                  <a:cubicBezTo>
                    <a:pt x="0" y="9"/>
                    <a:pt x="18" y="36"/>
                    <a:pt x="0" y="53"/>
                  </a:cubicBezTo>
                  <a:lnTo>
                    <a:pt x="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
            <p:cNvSpPr/>
            <p:nvPr/>
          </p:nvSpPr>
          <p:spPr>
            <a:xfrm>
              <a:off x="8354380" y="5009808"/>
              <a:ext cx="4953" cy="3852"/>
            </a:xfrm>
            <a:custGeom>
              <a:rect b="b" l="l" r="r" t="t"/>
              <a:pathLst>
                <a:path extrusionOk="0" h="28" w="36">
                  <a:moveTo>
                    <a:pt x="36" y="1"/>
                  </a:moveTo>
                  <a:lnTo>
                    <a:pt x="1" y="18"/>
                  </a:lnTo>
                  <a:lnTo>
                    <a:pt x="27" y="27"/>
                  </a:lnTo>
                  <a:lnTo>
                    <a:pt x="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
            <p:cNvSpPr/>
            <p:nvPr/>
          </p:nvSpPr>
          <p:spPr>
            <a:xfrm>
              <a:off x="8410237" y="5013797"/>
              <a:ext cx="23251" cy="7154"/>
            </a:xfrm>
            <a:custGeom>
              <a:rect b="b" l="l" r="r" t="t"/>
              <a:pathLst>
                <a:path extrusionOk="0" h="52" w="169">
                  <a:moveTo>
                    <a:pt x="97" y="0"/>
                  </a:moveTo>
                  <a:cubicBezTo>
                    <a:pt x="71" y="0"/>
                    <a:pt x="45" y="3"/>
                    <a:pt x="18" y="7"/>
                  </a:cubicBezTo>
                  <a:cubicBezTo>
                    <a:pt x="18" y="25"/>
                    <a:pt x="1" y="51"/>
                    <a:pt x="54" y="51"/>
                  </a:cubicBezTo>
                  <a:cubicBezTo>
                    <a:pt x="89" y="25"/>
                    <a:pt x="124" y="16"/>
                    <a:pt x="169" y="7"/>
                  </a:cubicBezTo>
                  <a:cubicBezTo>
                    <a:pt x="147" y="3"/>
                    <a:pt x="122"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
            <p:cNvSpPr/>
            <p:nvPr/>
          </p:nvSpPr>
          <p:spPr>
            <a:xfrm>
              <a:off x="8392077" y="5019301"/>
              <a:ext cx="1376" cy="1651"/>
            </a:xfrm>
            <a:custGeom>
              <a:rect b="b" l="l" r="r" t="t"/>
              <a:pathLst>
                <a:path extrusionOk="0" h="12" w="10">
                  <a:moveTo>
                    <a:pt x="1" y="0"/>
                  </a:moveTo>
                  <a:cubicBezTo>
                    <a:pt x="0" y="0"/>
                    <a:pt x="0" y="2"/>
                    <a:pt x="0" y="11"/>
                  </a:cubicBezTo>
                  <a:lnTo>
                    <a:pt x="9" y="2"/>
                  </a:lnTo>
                  <a:cubicBezTo>
                    <a:pt x="5" y="2"/>
                    <a:pt x="3"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
            <p:cNvSpPr/>
            <p:nvPr/>
          </p:nvSpPr>
          <p:spPr>
            <a:xfrm>
              <a:off x="8494161" y="5009808"/>
              <a:ext cx="1238" cy="1376"/>
            </a:xfrm>
            <a:custGeom>
              <a:rect b="b" l="l" r="r" t="t"/>
              <a:pathLst>
                <a:path extrusionOk="0" h="10" w="9">
                  <a:moveTo>
                    <a:pt x="0" y="1"/>
                  </a:moveTo>
                  <a:lnTo>
                    <a:pt x="0" y="10"/>
                  </a:lnTo>
                  <a:lnTo>
                    <a:pt x="9" y="1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
            <p:cNvSpPr/>
            <p:nvPr/>
          </p:nvSpPr>
          <p:spPr>
            <a:xfrm>
              <a:off x="8400607" y="5012972"/>
              <a:ext cx="13345" cy="4265"/>
            </a:xfrm>
            <a:custGeom>
              <a:rect b="b" l="l" r="r" t="t"/>
              <a:pathLst>
                <a:path extrusionOk="0" h="31" w="97">
                  <a:moveTo>
                    <a:pt x="91" y="1"/>
                  </a:moveTo>
                  <a:cubicBezTo>
                    <a:pt x="88" y="1"/>
                    <a:pt x="85" y="2"/>
                    <a:pt x="80" y="4"/>
                  </a:cubicBezTo>
                  <a:cubicBezTo>
                    <a:pt x="71" y="2"/>
                    <a:pt x="63" y="1"/>
                    <a:pt x="56" y="1"/>
                  </a:cubicBezTo>
                  <a:cubicBezTo>
                    <a:pt x="35" y="1"/>
                    <a:pt x="20" y="11"/>
                    <a:pt x="0" y="31"/>
                  </a:cubicBezTo>
                  <a:cubicBezTo>
                    <a:pt x="27" y="22"/>
                    <a:pt x="62" y="13"/>
                    <a:pt x="88" y="13"/>
                  </a:cubicBezTo>
                  <a:cubicBezTo>
                    <a:pt x="95" y="7"/>
                    <a:pt x="97" y="1"/>
                    <a:pt x="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
            <p:cNvSpPr/>
            <p:nvPr/>
          </p:nvSpPr>
          <p:spPr>
            <a:xfrm>
              <a:off x="8445458" y="5018337"/>
              <a:ext cx="9906" cy="3990"/>
            </a:xfrm>
            <a:custGeom>
              <a:rect b="b" l="l" r="r" t="t"/>
              <a:pathLst>
                <a:path extrusionOk="0" h="29" w="72">
                  <a:moveTo>
                    <a:pt x="1" y="1"/>
                  </a:moveTo>
                  <a:cubicBezTo>
                    <a:pt x="16" y="8"/>
                    <a:pt x="51" y="29"/>
                    <a:pt x="66" y="29"/>
                  </a:cubicBezTo>
                  <a:cubicBezTo>
                    <a:pt x="68" y="29"/>
                    <a:pt x="70" y="28"/>
                    <a:pt x="72" y="27"/>
                  </a:cubicBezTo>
                  <a:cubicBezTo>
                    <a:pt x="45" y="9"/>
                    <a:pt x="27"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
            <p:cNvSpPr/>
            <p:nvPr/>
          </p:nvSpPr>
          <p:spPr>
            <a:xfrm>
              <a:off x="8394553" y="5022052"/>
              <a:ext cx="1238" cy="1238"/>
            </a:xfrm>
            <a:custGeom>
              <a:rect b="b" l="l" r="r" t="t"/>
              <a:pathLst>
                <a:path extrusionOk="0" h="9" w="9">
                  <a:moveTo>
                    <a:pt x="0" y="0"/>
                  </a:moveTo>
                  <a:cubicBezTo>
                    <a:pt x="0" y="0"/>
                    <a:pt x="0" y="0"/>
                    <a:pt x="0" y="0"/>
                  </a:cubicBezTo>
                  <a:cubicBezTo>
                    <a:pt x="9" y="9"/>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
            <p:cNvSpPr/>
            <p:nvPr/>
          </p:nvSpPr>
          <p:spPr>
            <a:xfrm>
              <a:off x="8393315" y="5017099"/>
              <a:ext cx="8530" cy="5090"/>
            </a:xfrm>
            <a:custGeom>
              <a:rect b="b" l="l" r="r" t="t"/>
              <a:pathLst>
                <a:path extrusionOk="0" h="37" w="62">
                  <a:moveTo>
                    <a:pt x="62" y="1"/>
                  </a:moveTo>
                  <a:cubicBezTo>
                    <a:pt x="36" y="1"/>
                    <a:pt x="18" y="10"/>
                    <a:pt x="0" y="18"/>
                  </a:cubicBezTo>
                  <a:cubicBezTo>
                    <a:pt x="0" y="27"/>
                    <a:pt x="9" y="27"/>
                    <a:pt x="9" y="36"/>
                  </a:cubicBezTo>
                  <a:cubicBezTo>
                    <a:pt x="27" y="27"/>
                    <a:pt x="44" y="10"/>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
            <p:cNvSpPr/>
            <p:nvPr/>
          </p:nvSpPr>
          <p:spPr>
            <a:xfrm>
              <a:off x="8474624" y="4960004"/>
              <a:ext cx="53656" cy="49942"/>
            </a:xfrm>
            <a:custGeom>
              <a:rect b="b" l="l" r="r" t="t"/>
              <a:pathLst>
                <a:path extrusionOk="0" h="363" w="390">
                  <a:moveTo>
                    <a:pt x="266" y="1"/>
                  </a:moveTo>
                  <a:lnTo>
                    <a:pt x="266" y="1"/>
                  </a:lnTo>
                  <a:cubicBezTo>
                    <a:pt x="259" y="38"/>
                    <a:pt x="213" y="76"/>
                    <a:pt x="156" y="76"/>
                  </a:cubicBezTo>
                  <a:cubicBezTo>
                    <a:pt x="132" y="76"/>
                    <a:pt x="106" y="69"/>
                    <a:pt x="80" y="54"/>
                  </a:cubicBezTo>
                  <a:lnTo>
                    <a:pt x="80" y="54"/>
                  </a:lnTo>
                  <a:cubicBezTo>
                    <a:pt x="1" y="98"/>
                    <a:pt x="63" y="266"/>
                    <a:pt x="142" y="363"/>
                  </a:cubicBezTo>
                  <a:cubicBezTo>
                    <a:pt x="142" y="336"/>
                    <a:pt x="142" y="319"/>
                    <a:pt x="222" y="283"/>
                  </a:cubicBezTo>
                  <a:cubicBezTo>
                    <a:pt x="195" y="257"/>
                    <a:pt x="36" y="221"/>
                    <a:pt x="98" y="169"/>
                  </a:cubicBezTo>
                  <a:cubicBezTo>
                    <a:pt x="123" y="163"/>
                    <a:pt x="141" y="160"/>
                    <a:pt x="156" y="160"/>
                  </a:cubicBezTo>
                  <a:cubicBezTo>
                    <a:pt x="208" y="160"/>
                    <a:pt x="207" y="192"/>
                    <a:pt x="248" y="213"/>
                  </a:cubicBezTo>
                  <a:cubicBezTo>
                    <a:pt x="195" y="151"/>
                    <a:pt x="389" y="107"/>
                    <a:pt x="354" y="10"/>
                  </a:cubicBezTo>
                  <a:lnTo>
                    <a:pt x="354" y="10"/>
                  </a:lnTo>
                  <a:lnTo>
                    <a:pt x="257" y="54"/>
                  </a:lnTo>
                  <a:cubicBezTo>
                    <a:pt x="257" y="36"/>
                    <a:pt x="292" y="10"/>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
            <p:cNvSpPr/>
            <p:nvPr/>
          </p:nvSpPr>
          <p:spPr>
            <a:xfrm>
              <a:off x="8467333" y="5009808"/>
              <a:ext cx="26966" cy="9906"/>
            </a:xfrm>
            <a:custGeom>
              <a:rect b="b" l="l" r="r" t="t"/>
              <a:pathLst>
                <a:path extrusionOk="0" h="72" w="196">
                  <a:moveTo>
                    <a:pt x="36" y="1"/>
                  </a:moveTo>
                  <a:lnTo>
                    <a:pt x="1" y="10"/>
                  </a:lnTo>
                  <a:cubicBezTo>
                    <a:pt x="36" y="18"/>
                    <a:pt x="71" y="36"/>
                    <a:pt x="124" y="71"/>
                  </a:cubicBezTo>
                  <a:cubicBezTo>
                    <a:pt x="186" y="45"/>
                    <a:pt x="195" y="27"/>
                    <a:pt x="195" y="10"/>
                  </a:cubicBezTo>
                  <a:lnTo>
                    <a:pt x="27" y="10"/>
                  </a:lnTo>
                  <a:lnTo>
                    <a:pt x="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
            <p:cNvSpPr/>
            <p:nvPr/>
          </p:nvSpPr>
          <p:spPr>
            <a:xfrm>
              <a:off x="8431424" y="4992885"/>
              <a:ext cx="36046" cy="24352"/>
            </a:xfrm>
            <a:custGeom>
              <a:rect b="b" l="l" r="r" t="t"/>
              <a:pathLst>
                <a:path extrusionOk="0" h="177" w="262">
                  <a:moveTo>
                    <a:pt x="156" y="0"/>
                  </a:moveTo>
                  <a:lnTo>
                    <a:pt x="156" y="0"/>
                  </a:lnTo>
                  <a:cubicBezTo>
                    <a:pt x="50" y="9"/>
                    <a:pt x="85" y="53"/>
                    <a:pt x="23" y="80"/>
                  </a:cubicBezTo>
                  <a:cubicBezTo>
                    <a:pt x="52" y="75"/>
                    <a:pt x="70" y="73"/>
                    <a:pt x="80" y="73"/>
                  </a:cubicBezTo>
                  <a:cubicBezTo>
                    <a:pt x="129" y="73"/>
                    <a:pt x="0" y="119"/>
                    <a:pt x="103" y="141"/>
                  </a:cubicBezTo>
                  <a:cubicBezTo>
                    <a:pt x="76" y="150"/>
                    <a:pt x="41" y="159"/>
                    <a:pt x="15" y="159"/>
                  </a:cubicBezTo>
                  <a:cubicBezTo>
                    <a:pt x="50" y="168"/>
                    <a:pt x="76" y="168"/>
                    <a:pt x="103" y="177"/>
                  </a:cubicBezTo>
                  <a:cubicBezTo>
                    <a:pt x="94" y="168"/>
                    <a:pt x="85" y="168"/>
                    <a:pt x="94" y="168"/>
                  </a:cubicBezTo>
                  <a:lnTo>
                    <a:pt x="103" y="168"/>
                  </a:lnTo>
                  <a:cubicBezTo>
                    <a:pt x="103" y="159"/>
                    <a:pt x="103" y="150"/>
                    <a:pt x="103" y="150"/>
                  </a:cubicBezTo>
                  <a:cubicBezTo>
                    <a:pt x="129" y="88"/>
                    <a:pt x="209" y="62"/>
                    <a:pt x="156" y="0"/>
                  </a:cubicBezTo>
                  <a:close/>
                  <a:moveTo>
                    <a:pt x="262" y="133"/>
                  </a:moveTo>
                  <a:cubicBezTo>
                    <a:pt x="226" y="133"/>
                    <a:pt x="182" y="133"/>
                    <a:pt x="103" y="150"/>
                  </a:cubicBezTo>
                  <a:cubicBezTo>
                    <a:pt x="156" y="150"/>
                    <a:pt x="112" y="159"/>
                    <a:pt x="103" y="168"/>
                  </a:cubicBezTo>
                  <a:cubicBezTo>
                    <a:pt x="103" y="168"/>
                    <a:pt x="103" y="177"/>
                    <a:pt x="103" y="177"/>
                  </a:cubicBezTo>
                  <a:lnTo>
                    <a:pt x="262" y="13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
            <p:cNvSpPr/>
            <p:nvPr/>
          </p:nvSpPr>
          <p:spPr>
            <a:xfrm>
              <a:off x="8328927" y="4981879"/>
              <a:ext cx="2476" cy="2614"/>
            </a:xfrm>
            <a:custGeom>
              <a:rect b="b" l="l" r="r" t="t"/>
              <a:pathLst>
                <a:path extrusionOk="0" h="19" w="18">
                  <a:moveTo>
                    <a:pt x="0" y="1"/>
                  </a:moveTo>
                  <a:cubicBezTo>
                    <a:pt x="9" y="10"/>
                    <a:pt x="9" y="10"/>
                    <a:pt x="9" y="18"/>
                  </a:cubicBezTo>
                  <a:cubicBezTo>
                    <a:pt x="18" y="10"/>
                    <a:pt x="18"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
            <p:cNvSpPr/>
            <p:nvPr/>
          </p:nvSpPr>
          <p:spPr>
            <a:xfrm>
              <a:off x="8319159" y="4984355"/>
              <a:ext cx="32331" cy="20775"/>
            </a:xfrm>
            <a:custGeom>
              <a:rect b="b" l="l" r="r" t="t"/>
              <a:pathLst>
                <a:path extrusionOk="0" h="151" w="235">
                  <a:moveTo>
                    <a:pt x="80" y="0"/>
                  </a:moveTo>
                  <a:lnTo>
                    <a:pt x="80" y="0"/>
                  </a:lnTo>
                  <a:cubicBezTo>
                    <a:pt x="54" y="18"/>
                    <a:pt x="1" y="44"/>
                    <a:pt x="71" y="71"/>
                  </a:cubicBezTo>
                  <a:lnTo>
                    <a:pt x="89" y="62"/>
                  </a:lnTo>
                  <a:cubicBezTo>
                    <a:pt x="136" y="69"/>
                    <a:pt x="202" y="111"/>
                    <a:pt x="225" y="135"/>
                  </a:cubicBezTo>
                  <a:lnTo>
                    <a:pt x="225" y="135"/>
                  </a:lnTo>
                  <a:cubicBezTo>
                    <a:pt x="208" y="90"/>
                    <a:pt x="189" y="58"/>
                    <a:pt x="142" y="18"/>
                  </a:cubicBezTo>
                  <a:cubicBezTo>
                    <a:pt x="133" y="27"/>
                    <a:pt x="124" y="44"/>
                    <a:pt x="80" y="44"/>
                  </a:cubicBezTo>
                  <a:cubicBezTo>
                    <a:pt x="45" y="27"/>
                    <a:pt x="80" y="18"/>
                    <a:pt x="80" y="0"/>
                  </a:cubicBezTo>
                  <a:close/>
                  <a:moveTo>
                    <a:pt x="225" y="135"/>
                  </a:moveTo>
                  <a:lnTo>
                    <a:pt x="225" y="135"/>
                  </a:lnTo>
                  <a:cubicBezTo>
                    <a:pt x="227" y="140"/>
                    <a:pt x="228" y="145"/>
                    <a:pt x="230" y="150"/>
                  </a:cubicBezTo>
                  <a:cubicBezTo>
                    <a:pt x="234" y="148"/>
                    <a:pt x="232" y="142"/>
                    <a:pt x="225" y="1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
            <p:cNvSpPr/>
            <p:nvPr/>
          </p:nvSpPr>
          <p:spPr>
            <a:xfrm>
              <a:off x="8391526" y="4986694"/>
              <a:ext cx="20087" cy="11144"/>
            </a:xfrm>
            <a:custGeom>
              <a:rect b="b" l="l" r="r" t="t"/>
              <a:pathLst>
                <a:path extrusionOk="0" h="81" w="146">
                  <a:moveTo>
                    <a:pt x="75" y="1"/>
                  </a:moveTo>
                  <a:lnTo>
                    <a:pt x="75" y="27"/>
                  </a:lnTo>
                  <a:cubicBezTo>
                    <a:pt x="67" y="27"/>
                    <a:pt x="59" y="26"/>
                    <a:pt x="53" y="26"/>
                  </a:cubicBezTo>
                  <a:cubicBezTo>
                    <a:pt x="1" y="26"/>
                    <a:pt x="21" y="57"/>
                    <a:pt x="13" y="80"/>
                  </a:cubicBezTo>
                  <a:lnTo>
                    <a:pt x="146" y="45"/>
                  </a:lnTo>
                  <a:lnTo>
                    <a:pt x="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
            <p:cNvSpPr/>
            <p:nvPr/>
          </p:nvSpPr>
          <p:spPr>
            <a:xfrm>
              <a:off x="8495261" y="5011046"/>
              <a:ext cx="11144" cy="12245"/>
            </a:xfrm>
            <a:custGeom>
              <a:rect b="b" l="l" r="r" t="t"/>
              <a:pathLst>
                <a:path extrusionOk="0" h="89" w="81">
                  <a:moveTo>
                    <a:pt x="80" y="1"/>
                  </a:moveTo>
                  <a:lnTo>
                    <a:pt x="19" y="27"/>
                  </a:lnTo>
                  <a:lnTo>
                    <a:pt x="1" y="89"/>
                  </a:lnTo>
                  <a:lnTo>
                    <a:pt x="1" y="89"/>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
            <p:cNvSpPr/>
            <p:nvPr/>
          </p:nvSpPr>
          <p:spPr>
            <a:xfrm>
              <a:off x="8522089" y="5012284"/>
              <a:ext cx="6191" cy="7429"/>
            </a:xfrm>
            <a:custGeom>
              <a:rect b="b" l="l" r="r" t="t"/>
              <a:pathLst>
                <a:path extrusionOk="0" h="54" w="45">
                  <a:moveTo>
                    <a:pt x="0" y="0"/>
                  </a:moveTo>
                  <a:lnTo>
                    <a:pt x="0" y="53"/>
                  </a:lnTo>
                  <a:lnTo>
                    <a:pt x="44" y="18"/>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
            <p:cNvSpPr/>
            <p:nvPr/>
          </p:nvSpPr>
          <p:spPr>
            <a:xfrm>
              <a:off x="9224159" y="5151927"/>
              <a:ext cx="6191" cy="2614"/>
            </a:xfrm>
            <a:custGeom>
              <a:rect b="b" l="l" r="r" t="t"/>
              <a:pathLst>
                <a:path extrusionOk="0" h="19" w="45">
                  <a:moveTo>
                    <a:pt x="45" y="1"/>
                  </a:moveTo>
                  <a:lnTo>
                    <a:pt x="1" y="18"/>
                  </a:lnTo>
                  <a:cubicBezTo>
                    <a:pt x="18" y="18"/>
                    <a:pt x="36" y="10"/>
                    <a:pt x="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
            <p:cNvSpPr/>
            <p:nvPr/>
          </p:nvSpPr>
          <p:spPr>
            <a:xfrm>
              <a:off x="9269147" y="5147112"/>
              <a:ext cx="2614" cy="3715"/>
            </a:xfrm>
            <a:custGeom>
              <a:rect b="b" l="l" r="r" t="t"/>
              <a:pathLst>
                <a:path extrusionOk="0" h="27" w="19">
                  <a:moveTo>
                    <a:pt x="18" y="1"/>
                  </a:moveTo>
                  <a:lnTo>
                    <a:pt x="18" y="1"/>
                  </a:lnTo>
                  <a:cubicBezTo>
                    <a:pt x="9" y="9"/>
                    <a:pt x="0" y="27"/>
                    <a:pt x="9" y="27"/>
                  </a:cubicBez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
            <p:cNvSpPr/>
            <p:nvPr/>
          </p:nvSpPr>
          <p:spPr>
            <a:xfrm>
              <a:off x="9124551" y="4990409"/>
              <a:ext cx="16234" cy="11694"/>
            </a:xfrm>
            <a:custGeom>
              <a:rect b="b" l="l" r="r" t="t"/>
              <a:pathLst>
                <a:path extrusionOk="0" h="85" w="118">
                  <a:moveTo>
                    <a:pt x="1" y="0"/>
                  </a:moveTo>
                  <a:lnTo>
                    <a:pt x="1" y="0"/>
                  </a:lnTo>
                  <a:cubicBezTo>
                    <a:pt x="46" y="33"/>
                    <a:pt x="92" y="85"/>
                    <a:pt x="109" y="85"/>
                  </a:cubicBezTo>
                  <a:cubicBezTo>
                    <a:pt x="115" y="85"/>
                    <a:pt x="118" y="78"/>
                    <a:pt x="116" y="62"/>
                  </a:cubicBezTo>
                  <a:lnTo>
                    <a:pt x="98" y="9"/>
                  </a:lnTo>
                  <a:cubicBezTo>
                    <a:pt x="88" y="12"/>
                    <a:pt x="77" y="13"/>
                    <a:pt x="67" y="13"/>
                  </a:cubicBezTo>
                  <a:cubicBezTo>
                    <a:pt x="43" y="13"/>
                    <a:pt x="19" y="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
            <p:cNvSpPr/>
            <p:nvPr/>
          </p:nvSpPr>
          <p:spPr>
            <a:xfrm>
              <a:off x="9512113" y="5014760"/>
              <a:ext cx="17198" cy="4953"/>
            </a:xfrm>
            <a:custGeom>
              <a:rect b="b" l="l" r="r" t="t"/>
              <a:pathLst>
                <a:path extrusionOk="0" h="36" w="125">
                  <a:moveTo>
                    <a:pt x="0" y="0"/>
                  </a:moveTo>
                  <a:cubicBezTo>
                    <a:pt x="36" y="9"/>
                    <a:pt x="89" y="18"/>
                    <a:pt x="115" y="35"/>
                  </a:cubicBezTo>
                  <a:lnTo>
                    <a:pt x="124" y="18"/>
                  </a:lnTo>
                  <a:cubicBezTo>
                    <a:pt x="106" y="18"/>
                    <a:pt x="89" y="9"/>
                    <a:pt x="71" y="9"/>
                  </a:cubicBezTo>
                  <a:cubicBezTo>
                    <a:pt x="53" y="0"/>
                    <a:pt x="18"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
            <p:cNvSpPr/>
            <p:nvPr/>
          </p:nvSpPr>
          <p:spPr>
            <a:xfrm>
              <a:off x="9566732" y="5023153"/>
              <a:ext cx="1376" cy="9906"/>
            </a:xfrm>
            <a:custGeom>
              <a:rect b="b" l="l" r="r" t="t"/>
              <a:pathLst>
                <a:path extrusionOk="0" h="72" w="10">
                  <a:moveTo>
                    <a:pt x="10" y="1"/>
                  </a:moveTo>
                  <a:cubicBezTo>
                    <a:pt x="1" y="19"/>
                    <a:pt x="1" y="45"/>
                    <a:pt x="1" y="72"/>
                  </a:cubicBezTo>
                  <a:cubicBezTo>
                    <a:pt x="10" y="54"/>
                    <a:pt x="10" y="27"/>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
            <p:cNvSpPr/>
            <p:nvPr/>
          </p:nvSpPr>
          <p:spPr>
            <a:xfrm>
              <a:off x="8773448" y="4992748"/>
              <a:ext cx="17198" cy="7567"/>
            </a:xfrm>
            <a:custGeom>
              <a:rect b="b" l="l" r="r" t="t"/>
              <a:pathLst>
                <a:path extrusionOk="0" h="55" w="125">
                  <a:moveTo>
                    <a:pt x="20" y="0"/>
                  </a:moveTo>
                  <a:cubicBezTo>
                    <a:pt x="10" y="0"/>
                    <a:pt x="4" y="6"/>
                    <a:pt x="1" y="19"/>
                  </a:cubicBezTo>
                  <a:cubicBezTo>
                    <a:pt x="54" y="45"/>
                    <a:pt x="89" y="54"/>
                    <a:pt x="125" y="54"/>
                  </a:cubicBezTo>
                  <a:cubicBezTo>
                    <a:pt x="81" y="29"/>
                    <a:pt x="42"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
            <p:cNvSpPr/>
            <p:nvPr/>
          </p:nvSpPr>
          <p:spPr>
            <a:xfrm>
              <a:off x="9236403" y="5068141"/>
              <a:ext cx="6191" cy="4953"/>
            </a:xfrm>
            <a:custGeom>
              <a:rect b="b" l="l" r="r" t="t"/>
              <a:pathLst>
                <a:path extrusionOk="0" h="36" w="45">
                  <a:moveTo>
                    <a:pt x="35" y="1"/>
                  </a:moveTo>
                  <a:lnTo>
                    <a:pt x="35" y="1"/>
                  </a:lnTo>
                  <a:cubicBezTo>
                    <a:pt x="9" y="9"/>
                    <a:pt x="0" y="27"/>
                    <a:pt x="0" y="36"/>
                  </a:cubicBezTo>
                  <a:cubicBezTo>
                    <a:pt x="27" y="27"/>
                    <a:pt x="44" y="9"/>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
            <p:cNvSpPr/>
            <p:nvPr/>
          </p:nvSpPr>
          <p:spPr>
            <a:xfrm>
              <a:off x="8790508" y="4997701"/>
              <a:ext cx="20775" cy="5090"/>
            </a:xfrm>
            <a:custGeom>
              <a:rect b="b" l="l" r="r" t="t"/>
              <a:pathLst>
                <a:path extrusionOk="0" h="37" w="151">
                  <a:moveTo>
                    <a:pt x="124" y="0"/>
                  </a:moveTo>
                  <a:cubicBezTo>
                    <a:pt x="89" y="9"/>
                    <a:pt x="45" y="18"/>
                    <a:pt x="1" y="18"/>
                  </a:cubicBezTo>
                  <a:cubicBezTo>
                    <a:pt x="29" y="28"/>
                    <a:pt x="55" y="37"/>
                    <a:pt x="81" y="37"/>
                  </a:cubicBezTo>
                  <a:cubicBezTo>
                    <a:pt x="103" y="37"/>
                    <a:pt x="126" y="30"/>
                    <a:pt x="151" y="9"/>
                  </a:cubicBezTo>
                  <a:cubicBezTo>
                    <a:pt x="142" y="9"/>
                    <a:pt x="133" y="0"/>
                    <a:pt x="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
            <p:cNvSpPr/>
            <p:nvPr/>
          </p:nvSpPr>
          <p:spPr>
            <a:xfrm>
              <a:off x="8020336" y="5035397"/>
              <a:ext cx="4953" cy="2476"/>
            </a:xfrm>
            <a:custGeom>
              <a:rect b="b" l="l" r="r" t="t"/>
              <a:pathLst>
                <a:path extrusionOk="0" h="18" w="36">
                  <a:moveTo>
                    <a:pt x="36" y="0"/>
                  </a:moveTo>
                  <a:cubicBezTo>
                    <a:pt x="27" y="0"/>
                    <a:pt x="18" y="9"/>
                    <a:pt x="9" y="9"/>
                  </a:cubicBezTo>
                  <a:lnTo>
                    <a:pt x="0" y="18"/>
                  </a:lnTo>
                  <a:lnTo>
                    <a:pt x="0" y="18"/>
                  </a:lnTo>
                  <a:cubicBezTo>
                    <a:pt x="9" y="9"/>
                    <a:pt x="18" y="9"/>
                    <a:pt x="36" y="0"/>
                  </a:cubicBezTo>
                  <a:close/>
                  <a:moveTo>
                    <a:pt x="27" y="9"/>
                  </a:moveTo>
                  <a:lnTo>
                    <a:pt x="0" y="18"/>
                  </a:lnTo>
                  <a:lnTo>
                    <a:pt x="0" y="18"/>
                  </a:lnTo>
                  <a:lnTo>
                    <a:pt x="36" y="9"/>
                  </a:lnTo>
                  <a:close/>
                  <a:moveTo>
                    <a:pt x="0" y="18"/>
                  </a:moveTo>
                  <a:lnTo>
                    <a:pt x="0" y="18"/>
                  </a:lnTo>
                  <a:cubicBezTo>
                    <a:pt x="0" y="18"/>
                    <a:pt x="0" y="18"/>
                    <a:pt x="0"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
            <p:cNvSpPr/>
            <p:nvPr/>
          </p:nvSpPr>
          <p:spPr>
            <a:xfrm>
              <a:off x="8615644" y="5009808"/>
              <a:ext cx="4953" cy="138"/>
            </a:xfrm>
            <a:custGeom>
              <a:rect b="b" l="l" r="r" t="t"/>
              <a:pathLst>
                <a:path extrusionOk="0" h="1" w="36">
                  <a:moveTo>
                    <a:pt x="35" y="1"/>
                  </a:moveTo>
                  <a:cubicBezTo>
                    <a:pt x="0" y="1"/>
                    <a:pt x="35"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
            <p:cNvSpPr/>
            <p:nvPr/>
          </p:nvSpPr>
          <p:spPr>
            <a:xfrm>
              <a:off x="8593768" y="4975825"/>
              <a:ext cx="2476" cy="3715"/>
            </a:xfrm>
            <a:custGeom>
              <a:rect b="b" l="l" r="r" t="t"/>
              <a:pathLst>
                <a:path extrusionOk="0" h="27" w="18">
                  <a:moveTo>
                    <a:pt x="18" y="1"/>
                  </a:moveTo>
                  <a:cubicBezTo>
                    <a:pt x="18" y="9"/>
                    <a:pt x="9" y="27"/>
                    <a:pt x="0" y="27"/>
                  </a:cubicBezTo>
                  <a:cubicBezTo>
                    <a:pt x="9" y="27"/>
                    <a:pt x="18" y="18"/>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
            <p:cNvSpPr/>
            <p:nvPr/>
          </p:nvSpPr>
          <p:spPr>
            <a:xfrm>
              <a:off x="8613167" y="5006230"/>
              <a:ext cx="7429" cy="2476"/>
            </a:xfrm>
            <a:custGeom>
              <a:rect b="b" l="l" r="r" t="t"/>
              <a:pathLst>
                <a:path extrusionOk="0" h="18" w="54">
                  <a:moveTo>
                    <a:pt x="0" y="0"/>
                  </a:moveTo>
                  <a:lnTo>
                    <a:pt x="0" y="0"/>
                  </a:lnTo>
                  <a:cubicBezTo>
                    <a:pt x="18" y="9"/>
                    <a:pt x="27" y="9"/>
                    <a:pt x="53" y="18"/>
                  </a:cubicBezTo>
                  <a:cubicBezTo>
                    <a:pt x="45" y="9"/>
                    <a:pt x="27"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
            <p:cNvSpPr/>
            <p:nvPr/>
          </p:nvSpPr>
          <p:spPr>
            <a:xfrm>
              <a:off x="8609453" y="5009808"/>
              <a:ext cx="5090" cy="1513"/>
            </a:xfrm>
            <a:custGeom>
              <a:rect b="b" l="l" r="r" t="t"/>
              <a:pathLst>
                <a:path extrusionOk="0" h="11" w="37">
                  <a:moveTo>
                    <a:pt x="1" y="1"/>
                  </a:moveTo>
                  <a:cubicBezTo>
                    <a:pt x="1" y="6"/>
                    <a:pt x="1" y="11"/>
                    <a:pt x="8" y="11"/>
                  </a:cubicBezTo>
                  <a:cubicBezTo>
                    <a:pt x="13" y="11"/>
                    <a:pt x="21" y="8"/>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
            <p:cNvSpPr/>
            <p:nvPr/>
          </p:nvSpPr>
          <p:spPr>
            <a:xfrm>
              <a:off x="8620459" y="5008569"/>
              <a:ext cx="7429" cy="1376"/>
            </a:xfrm>
            <a:custGeom>
              <a:rect b="b" l="l" r="r" t="t"/>
              <a:pathLst>
                <a:path extrusionOk="0" h="10" w="54">
                  <a:moveTo>
                    <a:pt x="0" y="1"/>
                  </a:moveTo>
                  <a:cubicBezTo>
                    <a:pt x="0" y="1"/>
                    <a:pt x="9" y="10"/>
                    <a:pt x="0" y="10"/>
                  </a:cubicBezTo>
                  <a:cubicBezTo>
                    <a:pt x="18" y="10"/>
                    <a:pt x="27" y="1"/>
                    <a:pt x="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
            <p:cNvSpPr/>
            <p:nvPr/>
          </p:nvSpPr>
          <p:spPr>
            <a:xfrm>
              <a:off x="8632016" y="5139820"/>
              <a:ext cx="4403" cy="2614"/>
            </a:xfrm>
            <a:custGeom>
              <a:rect b="b" l="l" r="r" t="t"/>
              <a:pathLst>
                <a:path extrusionOk="0" h="19" w="32">
                  <a:moveTo>
                    <a:pt x="22" y="1"/>
                  </a:moveTo>
                  <a:cubicBezTo>
                    <a:pt x="5" y="14"/>
                    <a:pt x="0" y="18"/>
                    <a:pt x="4" y="18"/>
                  </a:cubicBezTo>
                  <a:cubicBezTo>
                    <a:pt x="7" y="18"/>
                    <a:pt x="18" y="14"/>
                    <a:pt x="31" y="9"/>
                  </a:cubicBezTo>
                  <a:cubicBezTo>
                    <a:pt x="31" y="1"/>
                    <a:pt x="22"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
            <p:cNvSpPr/>
            <p:nvPr/>
          </p:nvSpPr>
          <p:spPr>
            <a:xfrm>
              <a:off x="7973009" y="4892039"/>
              <a:ext cx="1602394" cy="291670"/>
            </a:xfrm>
            <a:custGeom>
              <a:rect b="b" l="l" r="r" t="t"/>
              <a:pathLst>
                <a:path extrusionOk="0" h="2120" w="11647">
                  <a:moveTo>
                    <a:pt x="8971" y="142"/>
                  </a:moveTo>
                  <a:cubicBezTo>
                    <a:pt x="8969" y="142"/>
                    <a:pt x="8967" y="144"/>
                    <a:pt x="8965" y="147"/>
                  </a:cubicBezTo>
                  <a:lnTo>
                    <a:pt x="8965" y="147"/>
                  </a:lnTo>
                  <a:lnTo>
                    <a:pt x="8971" y="142"/>
                  </a:lnTo>
                  <a:close/>
                  <a:moveTo>
                    <a:pt x="9024" y="142"/>
                  </a:moveTo>
                  <a:lnTo>
                    <a:pt x="9024" y="142"/>
                  </a:lnTo>
                  <a:cubicBezTo>
                    <a:pt x="9027" y="143"/>
                    <a:pt x="9030" y="145"/>
                    <a:pt x="9032" y="147"/>
                  </a:cubicBezTo>
                  <a:lnTo>
                    <a:pt x="9032" y="147"/>
                  </a:lnTo>
                  <a:cubicBezTo>
                    <a:pt x="9030" y="145"/>
                    <a:pt x="9027" y="143"/>
                    <a:pt x="9024" y="142"/>
                  </a:cubicBezTo>
                  <a:close/>
                  <a:moveTo>
                    <a:pt x="10243" y="345"/>
                  </a:moveTo>
                  <a:cubicBezTo>
                    <a:pt x="10244" y="346"/>
                    <a:pt x="10244" y="346"/>
                    <a:pt x="10245" y="347"/>
                  </a:cubicBezTo>
                  <a:lnTo>
                    <a:pt x="10245" y="347"/>
                  </a:lnTo>
                  <a:cubicBezTo>
                    <a:pt x="10247" y="347"/>
                    <a:pt x="10249" y="347"/>
                    <a:pt x="10251" y="348"/>
                  </a:cubicBezTo>
                  <a:lnTo>
                    <a:pt x="10251" y="348"/>
                  </a:lnTo>
                  <a:cubicBezTo>
                    <a:pt x="10249" y="347"/>
                    <a:pt x="10246" y="346"/>
                    <a:pt x="10243" y="345"/>
                  </a:cubicBezTo>
                  <a:close/>
                  <a:moveTo>
                    <a:pt x="10313" y="345"/>
                  </a:moveTo>
                  <a:lnTo>
                    <a:pt x="10313" y="345"/>
                  </a:lnTo>
                  <a:cubicBezTo>
                    <a:pt x="10299" y="347"/>
                    <a:pt x="10284" y="348"/>
                    <a:pt x="10269" y="348"/>
                  </a:cubicBezTo>
                  <a:cubicBezTo>
                    <a:pt x="10263" y="348"/>
                    <a:pt x="10257" y="348"/>
                    <a:pt x="10251" y="348"/>
                  </a:cubicBezTo>
                  <a:lnTo>
                    <a:pt x="10251" y="348"/>
                  </a:lnTo>
                  <a:cubicBezTo>
                    <a:pt x="10263" y="352"/>
                    <a:pt x="10273" y="355"/>
                    <a:pt x="10283" y="355"/>
                  </a:cubicBezTo>
                  <a:cubicBezTo>
                    <a:pt x="10292" y="355"/>
                    <a:pt x="10302" y="352"/>
                    <a:pt x="10313" y="345"/>
                  </a:cubicBezTo>
                  <a:close/>
                  <a:moveTo>
                    <a:pt x="8998" y="548"/>
                  </a:moveTo>
                  <a:cubicBezTo>
                    <a:pt x="8998" y="556"/>
                    <a:pt x="9006" y="565"/>
                    <a:pt x="8991" y="565"/>
                  </a:cubicBezTo>
                  <a:lnTo>
                    <a:pt x="8991" y="565"/>
                  </a:lnTo>
                  <a:cubicBezTo>
                    <a:pt x="8994" y="560"/>
                    <a:pt x="8996" y="554"/>
                    <a:pt x="8998" y="548"/>
                  </a:cubicBezTo>
                  <a:close/>
                  <a:moveTo>
                    <a:pt x="5121" y="777"/>
                  </a:moveTo>
                  <a:cubicBezTo>
                    <a:pt x="5157" y="786"/>
                    <a:pt x="5168" y="791"/>
                    <a:pt x="5164" y="791"/>
                  </a:cubicBezTo>
                  <a:cubicBezTo>
                    <a:pt x="5161" y="791"/>
                    <a:pt x="5143" y="786"/>
                    <a:pt x="5121" y="777"/>
                  </a:cubicBezTo>
                  <a:close/>
                  <a:moveTo>
                    <a:pt x="11285" y="760"/>
                  </a:moveTo>
                  <a:cubicBezTo>
                    <a:pt x="11329" y="768"/>
                    <a:pt x="11338" y="795"/>
                    <a:pt x="11338" y="821"/>
                  </a:cubicBezTo>
                  <a:cubicBezTo>
                    <a:pt x="11311" y="804"/>
                    <a:pt x="11293" y="786"/>
                    <a:pt x="11285" y="760"/>
                  </a:cubicBezTo>
                  <a:close/>
                  <a:moveTo>
                    <a:pt x="4652" y="832"/>
                  </a:moveTo>
                  <a:cubicBezTo>
                    <a:pt x="4651" y="832"/>
                    <a:pt x="4649" y="835"/>
                    <a:pt x="4645" y="839"/>
                  </a:cubicBezTo>
                  <a:lnTo>
                    <a:pt x="4653" y="839"/>
                  </a:lnTo>
                  <a:cubicBezTo>
                    <a:pt x="4653" y="835"/>
                    <a:pt x="4653" y="832"/>
                    <a:pt x="4652" y="832"/>
                  </a:cubicBezTo>
                  <a:close/>
                  <a:moveTo>
                    <a:pt x="11168" y="890"/>
                  </a:moveTo>
                  <a:cubicBezTo>
                    <a:pt x="11174" y="891"/>
                    <a:pt x="11180" y="892"/>
                    <a:pt x="11187" y="892"/>
                  </a:cubicBezTo>
                  <a:cubicBezTo>
                    <a:pt x="11181" y="892"/>
                    <a:pt x="11174" y="891"/>
                    <a:pt x="11168" y="890"/>
                  </a:cubicBezTo>
                  <a:close/>
                  <a:moveTo>
                    <a:pt x="468" y="980"/>
                  </a:moveTo>
                  <a:cubicBezTo>
                    <a:pt x="468" y="980"/>
                    <a:pt x="468" y="980"/>
                    <a:pt x="468" y="980"/>
                  </a:cubicBezTo>
                  <a:cubicBezTo>
                    <a:pt x="468" y="980"/>
                    <a:pt x="468" y="980"/>
                    <a:pt x="468" y="980"/>
                  </a:cubicBezTo>
                  <a:close/>
                  <a:moveTo>
                    <a:pt x="468" y="980"/>
                  </a:moveTo>
                  <a:cubicBezTo>
                    <a:pt x="468" y="985"/>
                    <a:pt x="468" y="987"/>
                    <a:pt x="468" y="989"/>
                  </a:cubicBezTo>
                  <a:cubicBezTo>
                    <a:pt x="472" y="985"/>
                    <a:pt x="472" y="985"/>
                    <a:pt x="471" y="985"/>
                  </a:cubicBezTo>
                  <a:cubicBezTo>
                    <a:pt x="470" y="985"/>
                    <a:pt x="468" y="985"/>
                    <a:pt x="468" y="980"/>
                  </a:cubicBezTo>
                  <a:close/>
                  <a:moveTo>
                    <a:pt x="459" y="992"/>
                  </a:moveTo>
                  <a:cubicBezTo>
                    <a:pt x="459" y="992"/>
                    <a:pt x="459" y="993"/>
                    <a:pt x="459" y="994"/>
                  </a:cubicBezTo>
                  <a:lnTo>
                    <a:pt x="459" y="994"/>
                  </a:lnTo>
                  <a:lnTo>
                    <a:pt x="433" y="1007"/>
                  </a:lnTo>
                  <a:cubicBezTo>
                    <a:pt x="445" y="1001"/>
                    <a:pt x="453" y="995"/>
                    <a:pt x="459" y="992"/>
                  </a:cubicBezTo>
                  <a:close/>
                  <a:moveTo>
                    <a:pt x="365" y="1062"/>
                  </a:moveTo>
                  <a:cubicBezTo>
                    <a:pt x="366" y="1062"/>
                    <a:pt x="366" y="1062"/>
                    <a:pt x="366" y="1063"/>
                  </a:cubicBezTo>
                  <a:lnTo>
                    <a:pt x="366" y="1063"/>
                  </a:lnTo>
                  <a:cubicBezTo>
                    <a:pt x="367" y="1063"/>
                    <a:pt x="368" y="1062"/>
                    <a:pt x="368" y="1062"/>
                  </a:cubicBezTo>
                  <a:lnTo>
                    <a:pt x="368" y="1062"/>
                  </a:lnTo>
                  <a:cubicBezTo>
                    <a:pt x="367" y="1063"/>
                    <a:pt x="367" y="1064"/>
                    <a:pt x="366" y="1064"/>
                  </a:cubicBezTo>
                  <a:lnTo>
                    <a:pt x="366" y="1064"/>
                  </a:lnTo>
                  <a:cubicBezTo>
                    <a:pt x="366" y="1064"/>
                    <a:pt x="366" y="1063"/>
                    <a:pt x="366" y="1063"/>
                  </a:cubicBezTo>
                  <a:lnTo>
                    <a:pt x="366" y="1063"/>
                  </a:lnTo>
                  <a:cubicBezTo>
                    <a:pt x="365" y="1063"/>
                    <a:pt x="364" y="1063"/>
                    <a:pt x="364" y="1063"/>
                  </a:cubicBezTo>
                  <a:lnTo>
                    <a:pt x="364" y="1063"/>
                  </a:lnTo>
                  <a:cubicBezTo>
                    <a:pt x="364" y="1063"/>
                    <a:pt x="365" y="1062"/>
                    <a:pt x="365" y="1062"/>
                  </a:cubicBezTo>
                  <a:close/>
                  <a:moveTo>
                    <a:pt x="364" y="1063"/>
                  </a:moveTo>
                  <a:cubicBezTo>
                    <a:pt x="363" y="1064"/>
                    <a:pt x="363" y="1065"/>
                    <a:pt x="362" y="1066"/>
                  </a:cubicBezTo>
                  <a:lnTo>
                    <a:pt x="362" y="1066"/>
                  </a:lnTo>
                  <a:cubicBezTo>
                    <a:pt x="364" y="1065"/>
                    <a:pt x="365" y="1065"/>
                    <a:pt x="366" y="1064"/>
                  </a:cubicBezTo>
                  <a:lnTo>
                    <a:pt x="366" y="1064"/>
                  </a:lnTo>
                  <a:cubicBezTo>
                    <a:pt x="365" y="1065"/>
                    <a:pt x="364" y="1067"/>
                    <a:pt x="362" y="1069"/>
                  </a:cubicBezTo>
                  <a:cubicBezTo>
                    <a:pt x="362" y="1068"/>
                    <a:pt x="362" y="1067"/>
                    <a:pt x="362" y="1066"/>
                  </a:cubicBezTo>
                  <a:lnTo>
                    <a:pt x="362" y="1066"/>
                  </a:lnTo>
                  <a:cubicBezTo>
                    <a:pt x="356" y="1069"/>
                    <a:pt x="350" y="1069"/>
                    <a:pt x="344" y="1069"/>
                  </a:cubicBezTo>
                  <a:cubicBezTo>
                    <a:pt x="352" y="1066"/>
                    <a:pt x="359" y="1065"/>
                    <a:pt x="364" y="1063"/>
                  </a:cubicBezTo>
                  <a:close/>
                  <a:moveTo>
                    <a:pt x="4406" y="1387"/>
                  </a:moveTo>
                  <a:lnTo>
                    <a:pt x="4433" y="1404"/>
                  </a:lnTo>
                  <a:cubicBezTo>
                    <a:pt x="4415" y="1409"/>
                    <a:pt x="4403" y="1412"/>
                    <a:pt x="4397" y="1412"/>
                  </a:cubicBezTo>
                  <a:cubicBezTo>
                    <a:pt x="4381" y="1412"/>
                    <a:pt x="4394" y="1399"/>
                    <a:pt x="4406" y="1387"/>
                  </a:cubicBezTo>
                  <a:close/>
                  <a:moveTo>
                    <a:pt x="2887" y="1448"/>
                  </a:moveTo>
                  <a:cubicBezTo>
                    <a:pt x="2890" y="1451"/>
                    <a:pt x="2892" y="1454"/>
                    <a:pt x="2894" y="1457"/>
                  </a:cubicBezTo>
                  <a:lnTo>
                    <a:pt x="2894" y="1457"/>
                  </a:lnTo>
                  <a:cubicBezTo>
                    <a:pt x="2893" y="1454"/>
                    <a:pt x="2890" y="1451"/>
                    <a:pt x="2887" y="1448"/>
                  </a:cubicBezTo>
                  <a:close/>
                  <a:moveTo>
                    <a:pt x="9814" y="1794"/>
                  </a:moveTo>
                  <a:cubicBezTo>
                    <a:pt x="9830" y="1794"/>
                    <a:pt x="9849" y="1806"/>
                    <a:pt x="9872" y="1810"/>
                  </a:cubicBezTo>
                  <a:cubicBezTo>
                    <a:pt x="9853" y="1823"/>
                    <a:pt x="9820" y="1854"/>
                    <a:pt x="9797" y="1854"/>
                  </a:cubicBezTo>
                  <a:cubicBezTo>
                    <a:pt x="9787" y="1854"/>
                    <a:pt x="9780" y="1849"/>
                    <a:pt x="9775" y="1837"/>
                  </a:cubicBezTo>
                  <a:cubicBezTo>
                    <a:pt x="9787" y="1803"/>
                    <a:pt x="9800" y="1794"/>
                    <a:pt x="9814" y="1794"/>
                  </a:cubicBezTo>
                  <a:close/>
                  <a:moveTo>
                    <a:pt x="9270" y="1870"/>
                  </a:moveTo>
                  <a:lnTo>
                    <a:pt x="9254" y="1872"/>
                  </a:lnTo>
                  <a:cubicBezTo>
                    <a:pt x="9260" y="1872"/>
                    <a:pt x="9266" y="1871"/>
                    <a:pt x="9270" y="1870"/>
                  </a:cubicBezTo>
                  <a:close/>
                  <a:moveTo>
                    <a:pt x="6902" y="2038"/>
                  </a:moveTo>
                  <a:lnTo>
                    <a:pt x="6896" y="2040"/>
                  </a:lnTo>
                  <a:cubicBezTo>
                    <a:pt x="6898" y="2039"/>
                    <a:pt x="6900" y="2039"/>
                    <a:pt x="6902" y="2038"/>
                  </a:cubicBezTo>
                  <a:close/>
                  <a:moveTo>
                    <a:pt x="1947" y="2072"/>
                  </a:moveTo>
                  <a:lnTo>
                    <a:pt x="1960" y="2075"/>
                  </a:lnTo>
                  <a:cubicBezTo>
                    <a:pt x="1957" y="2074"/>
                    <a:pt x="1953" y="2073"/>
                    <a:pt x="1947" y="2072"/>
                  </a:cubicBezTo>
                  <a:close/>
                  <a:moveTo>
                    <a:pt x="7894" y="0"/>
                  </a:moveTo>
                  <a:lnTo>
                    <a:pt x="7894" y="0"/>
                  </a:lnTo>
                  <a:cubicBezTo>
                    <a:pt x="7903" y="89"/>
                    <a:pt x="7709" y="89"/>
                    <a:pt x="7717" y="168"/>
                  </a:cubicBezTo>
                  <a:lnTo>
                    <a:pt x="7973" y="71"/>
                  </a:lnTo>
                  <a:lnTo>
                    <a:pt x="7973" y="71"/>
                  </a:lnTo>
                  <a:cubicBezTo>
                    <a:pt x="7990" y="155"/>
                    <a:pt x="7847" y="311"/>
                    <a:pt x="7689" y="311"/>
                  </a:cubicBezTo>
                  <a:cubicBezTo>
                    <a:pt x="7681" y="311"/>
                    <a:pt x="7673" y="310"/>
                    <a:pt x="7664" y="309"/>
                  </a:cubicBezTo>
                  <a:cubicBezTo>
                    <a:pt x="7620" y="274"/>
                    <a:pt x="7691" y="150"/>
                    <a:pt x="7691" y="124"/>
                  </a:cubicBezTo>
                  <a:lnTo>
                    <a:pt x="7691" y="124"/>
                  </a:lnTo>
                  <a:cubicBezTo>
                    <a:pt x="7671" y="144"/>
                    <a:pt x="7587" y="169"/>
                    <a:pt x="7542" y="169"/>
                  </a:cubicBezTo>
                  <a:cubicBezTo>
                    <a:pt x="7527" y="169"/>
                    <a:pt x="7516" y="166"/>
                    <a:pt x="7514" y="159"/>
                  </a:cubicBezTo>
                  <a:lnTo>
                    <a:pt x="7585" y="115"/>
                  </a:lnTo>
                  <a:cubicBezTo>
                    <a:pt x="7574" y="111"/>
                    <a:pt x="7564" y="110"/>
                    <a:pt x="7555" y="110"/>
                  </a:cubicBezTo>
                  <a:cubicBezTo>
                    <a:pt x="7495" y="110"/>
                    <a:pt x="7449" y="174"/>
                    <a:pt x="7386" y="174"/>
                  </a:cubicBezTo>
                  <a:cubicBezTo>
                    <a:pt x="7366" y="174"/>
                    <a:pt x="7345" y="167"/>
                    <a:pt x="7320" y="150"/>
                  </a:cubicBezTo>
                  <a:cubicBezTo>
                    <a:pt x="7285" y="143"/>
                    <a:pt x="7227" y="74"/>
                    <a:pt x="7200" y="74"/>
                  </a:cubicBezTo>
                  <a:cubicBezTo>
                    <a:pt x="7194" y="74"/>
                    <a:pt x="7189" y="78"/>
                    <a:pt x="7188" y="89"/>
                  </a:cubicBezTo>
                  <a:cubicBezTo>
                    <a:pt x="7258" y="195"/>
                    <a:pt x="7276" y="504"/>
                    <a:pt x="7232" y="583"/>
                  </a:cubicBezTo>
                  <a:cubicBezTo>
                    <a:pt x="7223" y="574"/>
                    <a:pt x="7029" y="486"/>
                    <a:pt x="6984" y="442"/>
                  </a:cubicBezTo>
                  <a:cubicBezTo>
                    <a:pt x="6914" y="362"/>
                    <a:pt x="7073" y="248"/>
                    <a:pt x="7020" y="186"/>
                  </a:cubicBezTo>
                  <a:lnTo>
                    <a:pt x="7020" y="186"/>
                  </a:lnTo>
                  <a:cubicBezTo>
                    <a:pt x="7020" y="203"/>
                    <a:pt x="6984" y="239"/>
                    <a:pt x="6967" y="248"/>
                  </a:cubicBezTo>
                  <a:cubicBezTo>
                    <a:pt x="6928" y="232"/>
                    <a:pt x="6971" y="183"/>
                    <a:pt x="6922" y="183"/>
                  </a:cubicBezTo>
                  <a:cubicBezTo>
                    <a:pt x="6916" y="183"/>
                    <a:pt x="6907" y="184"/>
                    <a:pt x="6896" y="186"/>
                  </a:cubicBezTo>
                  <a:cubicBezTo>
                    <a:pt x="6889" y="220"/>
                    <a:pt x="6859" y="226"/>
                    <a:pt x="6834" y="226"/>
                  </a:cubicBezTo>
                  <a:cubicBezTo>
                    <a:pt x="6820" y="226"/>
                    <a:pt x="6807" y="224"/>
                    <a:pt x="6801" y="224"/>
                  </a:cubicBezTo>
                  <a:cubicBezTo>
                    <a:pt x="6789" y="224"/>
                    <a:pt x="6797" y="231"/>
                    <a:pt x="6852" y="265"/>
                  </a:cubicBezTo>
                  <a:cubicBezTo>
                    <a:pt x="6831" y="271"/>
                    <a:pt x="6815" y="274"/>
                    <a:pt x="6802" y="274"/>
                  </a:cubicBezTo>
                  <a:cubicBezTo>
                    <a:pt x="6763" y="274"/>
                    <a:pt x="6744" y="255"/>
                    <a:pt x="6685" y="255"/>
                  </a:cubicBezTo>
                  <a:cubicBezTo>
                    <a:pt x="6677" y="255"/>
                    <a:pt x="6668" y="256"/>
                    <a:pt x="6658" y="256"/>
                  </a:cubicBezTo>
                  <a:cubicBezTo>
                    <a:pt x="6693" y="309"/>
                    <a:pt x="6569" y="451"/>
                    <a:pt x="6490" y="477"/>
                  </a:cubicBezTo>
                  <a:cubicBezTo>
                    <a:pt x="6490" y="459"/>
                    <a:pt x="6472" y="433"/>
                    <a:pt x="6463" y="415"/>
                  </a:cubicBezTo>
                  <a:cubicBezTo>
                    <a:pt x="6278" y="415"/>
                    <a:pt x="6181" y="380"/>
                    <a:pt x="6013" y="380"/>
                  </a:cubicBezTo>
                  <a:cubicBezTo>
                    <a:pt x="6004" y="362"/>
                    <a:pt x="5916" y="336"/>
                    <a:pt x="5951" y="300"/>
                  </a:cubicBezTo>
                  <a:lnTo>
                    <a:pt x="5951" y="300"/>
                  </a:lnTo>
                  <a:cubicBezTo>
                    <a:pt x="5925" y="309"/>
                    <a:pt x="5907" y="345"/>
                    <a:pt x="5854" y="345"/>
                  </a:cubicBezTo>
                  <a:cubicBezTo>
                    <a:pt x="5757" y="274"/>
                    <a:pt x="5969" y="336"/>
                    <a:pt x="5890" y="239"/>
                  </a:cubicBezTo>
                  <a:lnTo>
                    <a:pt x="5890" y="239"/>
                  </a:lnTo>
                  <a:cubicBezTo>
                    <a:pt x="5890" y="292"/>
                    <a:pt x="5757" y="318"/>
                    <a:pt x="5686" y="353"/>
                  </a:cubicBezTo>
                  <a:cubicBezTo>
                    <a:pt x="5695" y="380"/>
                    <a:pt x="5717" y="390"/>
                    <a:pt x="5745" y="390"/>
                  </a:cubicBezTo>
                  <a:cubicBezTo>
                    <a:pt x="5800" y="390"/>
                    <a:pt x="5881" y="351"/>
                    <a:pt x="5934" y="327"/>
                  </a:cubicBezTo>
                  <a:lnTo>
                    <a:pt x="5934" y="327"/>
                  </a:lnTo>
                  <a:cubicBezTo>
                    <a:pt x="5934" y="442"/>
                    <a:pt x="5810" y="565"/>
                    <a:pt x="5642" y="618"/>
                  </a:cubicBezTo>
                  <a:cubicBezTo>
                    <a:pt x="5622" y="623"/>
                    <a:pt x="5606" y="626"/>
                    <a:pt x="5594" y="626"/>
                  </a:cubicBezTo>
                  <a:cubicBezTo>
                    <a:pt x="5528" y="626"/>
                    <a:pt x="5568" y="563"/>
                    <a:pt x="5558" y="563"/>
                  </a:cubicBezTo>
                  <a:cubicBezTo>
                    <a:pt x="5558" y="563"/>
                    <a:pt x="5556" y="564"/>
                    <a:pt x="5554" y="565"/>
                  </a:cubicBezTo>
                  <a:cubicBezTo>
                    <a:pt x="5549" y="565"/>
                    <a:pt x="5544" y="565"/>
                    <a:pt x="5539" y="565"/>
                  </a:cubicBezTo>
                  <a:cubicBezTo>
                    <a:pt x="5335" y="565"/>
                    <a:pt x="5333" y="712"/>
                    <a:pt x="5207" y="712"/>
                  </a:cubicBezTo>
                  <a:cubicBezTo>
                    <a:pt x="5186" y="712"/>
                    <a:pt x="5161" y="708"/>
                    <a:pt x="5130" y="698"/>
                  </a:cubicBezTo>
                  <a:cubicBezTo>
                    <a:pt x="5042" y="636"/>
                    <a:pt x="5113" y="557"/>
                    <a:pt x="5095" y="512"/>
                  </a:cubicBezTo>
                  <a:cubicBezTo>
                    <a:pt x="5118" y="505"/>
                    <a:pt x="5139" y="502"/>
                    <a:pt x="5159" y="502"/>
                  </a:cubicBezTo>
                  <a:cubicBezTo>
                    <a:pt x="5229" y="502"/>
                    <a:pt x="5278" y="540"/>
                    <a:pt x="5330" y="540"/>
                  </a:cubicBezTo>
                  <a:cubicBezTo>
                    <a:pt x="5334" y="540"/>
                    <a:pt x="5338" y="539"/>
                    <a:pt x="5342" y="539"/>
                  </a:cubicBezTo>
                  <a:lnTo>
                    <a:pt x="5254" y="512"/>
                  </a:lnTo>
                  <a:cubicBezTo>
                    <a:pt x="5273" y="493"/>
                    <a:pt x="5320" y="479"/>
                    <a:pt x="5361" y="479"/>
                  </a:cubicBezTo>
                  <a:cubicBezTo>
                    <a:pt x="5377" y="479"/>
                    <a:pt x="5392" y="481"/>
                    <a:pt x="5404" y="486"/>
                  </a:cubicBezTo>
                  <a:cubicBezTo>
                    <a:pt x="5376" y="464"/>
                    <a:pt x="5312" y="459"/>
                    <a:pt x="5232" y="459"/>
                  </a:cubicBezTo>
                  <a:cubicBezTo>
                    <a:pt x="5159" y="459"/>
                    <a:pt x="5073" y="463"/>
                    <a:pt x="4989" y="463"/>
                  </a:cubicBezTo>
                  <a:cubicBezTo>
                    <a:pt x="4906" y="463"/>
                    <a:pt x="4825" y="459"/>
                    <a:pt x="4759" y="442"/>
                  </a:cubicBezTo>
                  <a:cubicBezTo>
                    <a:pt x="4724" y="468"/>
                    <a:pt x="4662" y="504"/>
                    <a:pt x="4698" y="530"/>
                  </a:cubicBezTo>
                  <a:lnTo>
                    <a:pt x="4759" y="512"/>
                  </a:lnTo>
                  <a:lnTo>
                    <a:pt x="4759" y="512"/>
                  </a:lnTo>
                  <a:cubicBezTo>
                    <a:pt x="4821" y="565"/>
                    <a:pt x="4645" y="601"/>
                    <a:pt x="4724" y="618"/>
                  </a:cubicBezTo>
                  <a:cubicBezTo>
                    <a:pt x="4657" y="656"/>
                    <a:pt x="4576" y="712"/>
                    <a:pt x="4483" y="712"/>
                  </a:cubicBezTo>
                  <a:cubicBezTo>
                    <a:pt x="4467" y="712"/>
                    <a:pt x="4450" y="711"/>
                    <a:pt x="4433" y="707"/>
                  </a:cubicBezTo>
                  <a:lnTo>
                    <a:pt x="4409" y="636"/>
                  </a:lnTo>
                  <a:lnTo>
                    <a:pt x="4409" y="636"/>
                  </a:lnTo>
                  <a:cubicBezTo>
                    <a:pt x="4418" y="649"/>
                    <a:pt x="4445" y="658"/>
                    <a:pt x="4471" y="658"/>
                  </a:cubicBezTo>
                  <a:cubicBezTo>
                    <a:pt x="4487" y="658"/>
                    <a:pt x="4503" y="654"/>
                    <a:pt x="4512" y="645"/>
                  </a:cubicBezTo>
                  <a:lnTo>
                    <a:pt x="4512" y="645"/>
                  </a:lnTo>
                  <a:cubicBezTo>
                    <a:pt x="4506" y="651"/>
                    <a:pt x="4497" y="654"/>
                    <a:pt x="4488" y="654"/>
                  </a:cubicBezTo>
                  <a:cubicBezTo>
                    <a:pt x="4466" y="654"/>
                    <a:pt x="4437" y="641"/>
                    <a:pt x="4407" y="631"/>
                  </a:cubicBezTo>
                  <a:lnTo>
                    <a:pt x="4407" y="631"/>
                  </a:lnTo>
                  <a:lnTo>
                    <a:pt x="4406" y="627"/>
                  </a:lnTo>
                  <a:lnTo>
                    <a:pt x="4406" y="627"/>
                  </a:lnTo>
                  <a:cubicBezTo>
                    <a:pt x="4406" y="628"/>
                    <a:pt x="4406" y="630"/>
                    <a:pt x="4407" y="631"/>
                  </a:cubicBezTo>
                  <a:lnTo>
                    <a:pt x="4407" y="631"/>
                  </a:lnTo>
                  <a:cubicBezTo>
                    <a:pt x="4385" y="623"/>
                    <a:pt x="4362" y="616"/>
                    <a:pt x="4341" y="616"/>
                  </a:cubicBezTo>
                  <a:cubicBezTo>
                    <a:pt x="4314" y="616"/>
                    <a:pt x="4290" y="628"/>
                    <a:pt x="4274" y="663"/>
                  </a:cubicBezTo>
                  <a:lnTo>
                    <a:pt x="4362" y="707"/>
                  </a:lnTo>
                  <a:cubicBezTo>
                    <a:pt x="4290" y="755"/>
                    <a:pt x="4202" y="833"/>
                    <a:pt x="4107" y="833"/>
                  </a:cubicBezTo>
                  <a:cubicBezTo>
                    <a:pt x="4098" y="833"/>
                    <a:pt x="4089" y="832"/>
                    <a:pt x="4079" y="830"/>
                  </a:cubicBezTo>
                  <a:lnTo>
                    <a:pt x="4079" y="830"/>
                  </a:lnTo>
                  <a:cubicBezTo>
                    <a:pt x="4101" y="863"/>
                    <a:pt x="4108" y="867"/>
                    <a:pt x="4114" y="867"/>
                  </a:cubicBezTo>
                  <a:cubicBezTo>
                    <a:pt x="4116" y="867"/>
                    <a:pt x="4119" y="866"/>
                    <a:pt x="4121" y="866"/>
                  </a:cubicBezTo>
                  <a:cubicBezTo>
                    <a:pt x="4129" y="866"/>
                    <a:pt x="4142" y="872"/>
                    <a:pt x="4177" y="910"/>
                  </a:cubicBezTo>
                  <a:cubicBezTo>
                    <a:pt x="4109" y="801"/>
                    <a:pt x="4418" y="883"/>
                    <a:pt x="4349" y="793"/>
                  </a:cubicBezTo>
                  <a:lnTo>
                    <a:pt x="4349" y="793"/>
                  </a:lnTo>
                  <a:cubicBezTo>
                    <a:pt x="4430" y="877"/>
                    <a:pt x="4482" y="826"/>
                    <a:pt x="4583" y="901"/>
                  </a:cubicBezTo>
                  <a:cubicBezTo>
                    <a:pt x="4575" y="879"/>
                    <a:pt x="4550" y="863"/>
                    <a:pt x="4591" y="863"/>
                  </a:cubicBezTo>
                  <a:cubicBezTo>
                    <a:pt x="4599" y="863"/>
                    <a:pt x="4611" y="864"/>
                    <a:pt x="4627" y="866"/>
                  </a:cubicBezTo>
                  <a:cubicBezTo>
                    <a:pt x="4636" y="857"/>
                    <a:pt x="4645" y="848"/>
                    <a:pt x="4645" y="839"/>
                  </a:cubicBezTo>
                  <a:cubicBezTo>
                    <a:pt x="4627" y="821"/>
                    <a:pt x="4609" y="813"/>
                    <a:pt x="4600" y="795"/>
                  </a:cubicBezTo>
                  <a:cubicBezTo>
                    <a:pt x="4645" y="733"/>
                    <a:pt x="4777" y="724"/>
                    <a:pt x="4830" y="698"/>
                  </a:cubicBezTo>
                  <a:lnTo>
                    <a:pt x="4830" y="698"/>
                  </a:lnTo>
                  <a:cubicBezTo>
                    <a:pt x="4883" y="707"/>
                    <a:pt x="4803" y="724"/>
                    <a:pt x="4839" y="751"/>
                  </a:cubicBezTo>
                  <a:lnTo>
                    <a:pt x="4909" y="698"/>
                  </a:lnTo>
                  <a:cubicBezTo>
                    <a:pt x="4918" y="760"/>
                    <a:pt x="5051" y="795"/>
                    <a:pt x="4927" y="830"/>
                  </a:cubicBezTo>
                  <a:lnTo>
                    <a:pt x="5042" y="830"/>
                  </a:lnTo>
                  <a:cubicBezTo>
                    <a:pt x="5078" y="846"/>
                    <a:pt x="5126" y="855"/>
                    <a:pt x="5170" y="855"/>
                  </a:cubicBezTo>
                  <a:cubicBezTo>
                    <a:pt x="5202" y="855"/>
                    <a:pt x="5232" y="850"/>
                    <a:pt x="5254" y="839"/>
                  </a:cubicBezTo>
                  <a:cubicBezTo>
                    <a:pt x="5257" y="840"/>
                    <a:pt x="5260" y="840"/>
                    <a:pt x="5262" y="840"/>
                  </a:cubicBezTo>
                  <a:cubicBezTo>
                    <a:pt x="5300" y="840"/>
                    <a:pt x="5343" y="803"/>
                    <a:pt x="5351" y="803"/>
                  </a:cubicBezTo>
                  <a:cubicBezTo>
                    <a:pt x="5353" y="803"/>
                    <a:pt x="5351" y="808"/>
                    <a:pt x="5342" y="821"/>
                  </a:cubicBezTo>
                  <a:lnTo>
                    <a:pt x="5510" y="777"/>
                  </a:lnTo>
                  <a:lnTo>
                    <a:pt x="5510" y="786"/>
                  </a:lnTo>
                  <a:cubicBezTo>
                    <a:pt x="5631" y="786"/>
                    <a:pt x="5752" y="732"/>
                    <a:pt x="5881" y="732"/>
                  </a:cubicBezTo>
                  <a:cubicBezTo>
                    <a:pt x="5941" y="732"/>
                    <a:pt x="6002" y="744"/>
                    <a:pt x="6066" y="777"/>
                  </a:cubicBezTo>
                  <a:cubicBezTo>
                    <a:pt x="6109" y="763"/>
                    <a:pt x="6159" y="748"/>
                    <a:pt x="6228" y="748"/>
                  </a:cubicBezTo>
                  <a:cubicBezTo>
                    <a:pt x="6244" y="748"/>
                    <a:pt x="6260" y="749"/>
                    <a:pt x="6278" y="751"/>
                  </a:cubicBezTo>
                  <a:lnTo>
                    <a:pt x="6305" y="804"/>
                  </a:lnTo>
                  <a:cubicBezTo>
                    <a:pt x="6314" y="801"/>
                    <a:pt x="6325" y="800"/>
                    <a:pt x="6336" y="800"/>
                  </a:cubicBezTo>
                  <a:cubicBezTo>
                    <a:pt x="6385" y="800"/>
                    <a:pt x="6450" y="817"/>
                    <a:pt x="6499" y="817"/>
                  </a:cubicBezTo>
                  <a:cubicBezTo>
                    <a:pt x="6527" y="817"/>
                    <a:pt x="6550" y="812"/>
                    <a:pt x="6561" y="795"/>
                  </a:cubicBezTo>
                  <a:cubicBezTo>
                    <a:pt x="6591" y="845"/>
                    <a:pt x="6649" y="860"/>
                    <a:pt x="6718" y="860"/>
                  </a:cubicBezTo>
                  <a:cubicBezTo>
                    <a:pt x="6817" y="860"/>
                    <a:pt x="6936" y="828"/>
                    <a:pt x="7016" y="828"/>
                  </a:cubicBezTo>
                  <a:cubicBezTo>
                    <a:pt x="7027" y="828"/>
                    <a:pt x="7037" y="829"/>
                    <a:pt x="7046" y="830"/>
                  </a:cubicBezTo>
                  <a:lnTo>
                    <a:pt x="7055" y="768"/>
                  </a:lnTo>
                  <a:cubicBezTo>
                    <a:pt x="7143" y="768"/>
                    <a:pt x="7232" y="751"/>
                    <a:pt x="7338" y="715"/>
                  </a:cubicBezTo>
                  <a:lnTo>
                    <a:pt x="7338" y="663"/>
                  </a:lnTo>
                  <a:cubicBezTo>
                    <a:pt x="7358" y="650"/>
                    <a:pt x="7383" y="645"/>
                    <a:pt x="7410" y="645"/>
                  </a:cubicBezTo>
                  <a:cubicBezTo>
                    <a:pt x="7494" y="645"/>
                    <a:pt x="7605" y="690"/>
                    <a:pt x="7713" y="690"/>
                  </a:cubicBezTo>
                  <a:cubicBezTo>
                    <a:pt x="7720" y="690"/>
                    <a:pt x="7728" y="689"/>
                    <a:pt x="7735" y="689"/>
                  </a:cubicBezTo>
                  <a:lnTo>
                    <a:pt x="7735" y="689"/>
                  </a:lnTo>
                  <a:cubicBezTo>
                    <a:pt x="7731" y="702"/>
                    <a:pt x="7720" y="707"/>
                    <a:pt x="7705" y="707"/>
                  </a:cubicBezTo>
                  <a:cubicBezTo>
                    <a:pt x="7691" y="707"/>
                    <a:pt x="7673" y="702"/>
                    <a:pt x="7656" y="698"/>
                  </a:cubicBezTo>
                  <a:lnTo>
                    <a:pt x="7656" y="698"/>
                  </a:lnTo>
                  <a:cubicBezTo>
                    <a:pt x="7697" y="725"/>
                    <a:pt x="7739" y="735"/>
                    <a:pt x="7781" y="735"/>
                  </a:cubicBezTo>
                  <a:cubicBezTo>
                    <a:pt x="7895" y="735"/>
                    <a:pt x="8010" y="664"/>
                    <a:pt x="8116" y="664"/>
                  </a:cubicBezTo>
                  <a:cubicBezTo>
                    <a:pt x="8149" y="664"/>
                    <a:pt x="8181" y="671"/>
                    <a:pt x="8212" y="689"/>
                  </a:cubicBezTo>
                  <a:cubicBezTo>
                    <a:pt x="8228" y="677"/>
                    <a:pt x="8244" y="672"/>
                    <a:pt x="8259" y="672"/>
                  </a:cubicBezTo>
                  <a:cubicBezTo>
                    <a:pt x="8277" y="672"/>
                    <a:pt x="8294" y="679"/>
                    <a:pt x="8309" y="689"/>
                  </a:cubicBezTo>
                  <a:lnTo>
                    <a:pt x="8300" y="689"/>
                  </a:lnTo>
                  <a:cubicBezTo>
                    <a:pt x="8309" y="698"/>
                    <a:pt x="8309" y="698"/>
                    <a:pt x="8318" y="698"/>
                  </a:cubicBezTo>
                  <a:cubicBezTo>
                    <a:pt x="8335" y="707"/>
                    <a:pt x="8353" y="715"/>
                    <a:pt x="8371" y="724"/>
                  </a:cubicBezTo>
                  <a:cubicBezTo>
                    <a:pt x="8353" y="707"/>
                    <a:pt x="8344" y="698"/>
                    <a:pt x="8327" y="698"/>
                  </a:cubicBezTo>
                  <a:cubicBezTo>
                    <a:pt x="8362" y="689"/>
                    <a:pt x="8406" y="689"/>
                    <a:pt x="8450" y="671"/>
                  </a:cubicBezTo>
                  <a:lnTo>
                    <a:pt x="8477" y="733"/>
                  </a:lnTo>
                  <a:lnTo>
                    <a:pt x="8486" y="733"/>
                  </a:lnTo>
                  <a:cubicBezTo>
                    <a:pt x="8491" y="736"/>
                    <a:pt x="8496" y="737"/>
                    <a:pt x="8501" y="737"/>
                  </a:cubicBezTo>
                  <a:cubicBezTo>
                    <a:pt x="8527" y="737"/>
                    <a:pt x="8517" y="692"/>
                    <a:pt x="8494" y="654"/>
                  </a:cubicBezTo>
                  <a:cubicBezTo>
                    <a:pt x="8521" y="645"/>
                    <a:pt x="8539" y="627"/>
                    <a:pt x="8556" y="618"/>
                  </a:cubicBezTo>
                  <a:cubicBezTo>
                    <a:pt x="8567" y="648"/>
                    <a:pt x="8583" y="656"/>
                    <a:pt x="8601" y="656"/>
                  </a:cubicBezTo>
                  <a:cubicBezTo>
                    <a:pt x="8623" y="656"/>
                    <a:pt x="8648" y="645"/>
                    <a:pt x="8672" y="645"/>
                  </a:cubicBezTo>
                  <a:cubicBezTo>
                    <a:pt x="8694" y="645"/>
                    <a:pt x="8715" y="654"/>
                    <a:pt x="8733" y="689"/>
                  </a:cubicBezTo>
                  <a:cubicBezTo>
                    <a:pt x="8766" y="639"/>
                    <a:pt x="8947" y="652"/>
                    <a:pt x="8991" y="566"/>
                  </a:cubicBezTo>
                  <a:lnTo>
                    <a:pt x="8991" y="566"/>
                  </a:lnTo>
                  <a:cubicBezTo>
                    <a:pt x="9014" y="575"/>
                    <a:pt x="9041" y="582"/>
                    <a:pt x="9068" y="582"/>
                  </a:cubicBezTo>
                  <a:cubicBezTo>
                    <a:pt x="9091" y="582"/>
                    <a:pt x="9115" y="577"/>
                    <a:pt x="9139" y="565"/>
                  </a:cubicBezTo>
                  <a:lnTo>
                    <a:pt x="9157" y="645"/>
                  </a:lnTo>
                  <a:lnTo>
                    <a:pt x="9271" y="548"/>
                  </a:lnTo>
                  <a:cubicBezTo>
                    <a:pt x="9342" y="601"/>
                    <a:pt x="9369" y="627"/>
                    <a:pt x="9298" y="689"/>
                  </a:cubicBezTo>
                  <a:cubicBezTo>
                    <a:pt x="9466" y="601"/>
                    <a:pt x="9430" y="654"/>
                    <a:pt x="9580" y="574"/>
                  </a:cubicBezTo>
                  <a:lnTo>
                    <a:pt x="9580" y="574"/>
                  </a:lnTo>
                  <a:lnTo>
                    <a:pt x="9563" y="627"/>
                  </a:lnTo>
                  <a:cubicBezTo>
                    <a:pt x="9602" y="627"/>
                    <a:pt x="9660" y="594"/>
                    <a:pt x="9699" y="594"/>
                  </a:cubicBezTo>
                  <a:cubicBezTo>
                    <a:pt x="9712" y="594"/>
                    <a:pt x="9724" y="598"/>
                    <a:pt x="9731" y="610"/>
                  </a:cubicBezTo>
                  <a:cubicBezTo>
                    <a:pt x="9784" y="671"/>
                    <a:pt x="9916" y="689"/>
                    <a:pt x="10075" y="715"/>
                  </a:cubicBezTo>
                  <a:cubicBezTo>
                    <a:pt x="10172" y="733"/>
                    <a:pt x="10278" y="760"/>
                    <a:pt x="10304" y="813"/>
                  </a:cubicBezTo>
                  <a:cubicBezTo>
                    <a:pt x="10335" y="782"/>
                    <a:pt x="10351" y="771"/>
                    <a:pt x="10359" y="771"/>
                  </a:cubicBezTo>
                  <a:cubicBezTo>
                    <a:pt x="10366" y="771"/>
                    <a:pt x="10366" y="782"/>
                    <a:pt x="10366" y="795"/>
                  </a:cubicBezTo>
                  <a:cubicBezTo>
                    <a:pt x="10366" y="805"/>
                    <a:pt x="10363" y="819"/>
                    <a:pt x="10377" y="819"/>
                  </a:cubicBezTo>
                  <a:cubicBezTo>
                    <a:pt x="10387" y="819"/>
                    <a:pt x="10405" y="813"/>
                    <a:pt x="10437" y="795"/>
                  </a:cubicBezTo>
                  <a:lnTo>
                    <a:pt x="10437" y="795"/>
                  </a:lnTo>
                  <a:cubicBezTo>
                    <a:pt x="10402" y="830"/>
                    <a:pt x="10384" y="848"/>
                    <a:pt x="10322" y="866"/>
                  </a:cubicBezTo>
                  <a:cubicBezTo>
                    <a:pt x="10332" y="864"/>
                    <a:pt x="10340" y="863"/>
                    <a:pt x="10347" y="863"/>
                  </a:cubicBezTo>
                  <a:cubicBezTo>
                    <a:pt x="10375" y="863"/>
                    <a:pt x="10377" y="876"/>
                    <a:pt x="10384" y="883"/>
                  </a:cubicBezTo>
                  <a:cubicBezTo>
                    <a:pt x="10389" y="894"/>
                    <a:pt x="10397" y="898"/>
                    <a:pt x="10426" y="898"/>
                  </a:cubicBezTo>
                  <a:cubicBezTo>
                    <a:pt x="10447" y="898"/>
                    <a:pt x="10478" y="896"/>
                    <a:pt x="10525" y="892"/>
                  </a:cubicBezTo>
                  <a:lnTo>
                    <a:pt x="10525" y="892"/>
                  </a:lnTo>
                  <a:cubicBezTo>
                    <a:pt x="10463" y="910"/>
                    <a:pt x="10410" y="910"/>
                    <a:pt x="10375" y="919"/>
                  </a:cubicBezTo>
                  <a:cubicBezTo>
                    <a:pt x="10393" y="919"/>
                    <a:pt x="10455" y="919"/>
                    <a:pt x="10410" y="927"/>
                  </a:cubicBezTo>
                  <a:cubicBezTo>
                    <a:pt x="10375" y="936"/>
                    <a:pt x="10340" y="936"/>
                    <a:pt x="10304" y="945"/>
                  </a:cubicBezTo>
                  <a:cubicBezTo>
                    <a:pt x="10310" y="946"/>
                    <a:pt x="10320" y="947"/>
                    <a:pt x="10334" y="947"/>
                  </a:cubicBezTo>
                  <a:cubicBezTo>
                    <a:pt x="10419" y="947"/>
                    <a:pt x="10647" y="924"/>
                    <a:pt x="10861" y="901"/>
                  </a:cubicBezTo>
                  <a:lnTo>
                    <a:pt x="10861" y="901"/>
                  </a:lnTo>
                  <a:cubicBezTo>
                    <a:pt x="10781" y="954"/>
                    <a:pt x="10808" y="963"/>
                    <a:pt x="11011" y="989"/>
                  </a:cubicBezTo>
                  <a:cubicBezTo>
                    <a:pt x="10968" y="999"/>
                    <a:pt x="10926" y="1008"/>
                    <a:pt x="10886" y="1008"/>
                  </a:cubicBezTo>
                  <a:cubicBezTo>
                    <a:pt x="10851" y="1008"/>
                    <a:pt x="10819" y="1001"/>
                    <a:pt x="10790" y="980"/>
                  </a:cubicBezTo>
                  <a:lnTo>
                    <a:pt x="10790" y="980"/>
                  </a:lnTo>
                  <a:cubicBezTo>
                    <a:pt x="10799" y="998"/>
                    <a:pt x="10790" y="1033"/>
                    <a:pt x="10799" y="1069"/>
                  </a:cubicBezTo>
                  <a:cubicBezTo>
                    <a:pt x="10817" y="1113"/>
                    <a:pt x="10834" y="1157"/>
                    <a:pt x="10940" y="1175"/>
                  </a:cubicBezTo>
                  <a:cubicBezTo>
                    <a:pt x="10878" y="1183"/>
                    <a:pt x="10887" y="1210"/>
                    <a:pt x="10905" y="1219"/>
                  </a:cubicBezTo>
                  <a:cubicBezTo>
                    <a:pt x="10817" y="1236"/>
                    <a:pt x="10790" y="1228"/>
                    <a:pt x="10737" y="1245"/>
                  </a:cubicBezTo>
                  <a:lnTo>
                    <a:pt x="10781" y="1254"/>
                  </a:lnTo>
                  <a:cubicBezTo>
                    <a:pt x="10868" y="1291"/>
                    <a:pt x="10868" y="1299"/>
                    <a:pt x="10839" y="1299"/>
                  </a:cubicBezTo>
                  <a:cubicBezTo>
                    <a:pt x="10817" y="1299"/>
                    <a:pt x="10777" y="1294"/>
                    <a:pt x="10748" y="1294"/>
                  </a:cubicBezTo>
                  <a:cubicBezTo>
                    <a:pt x="10736" y="1294"/>
                    <a:pt x="10725" y="1295"/>
                    <a:pt x="10719" y="1298"/>
                  </a:cubicBezTo>
                  <a:lnTo>
                    <a:pt x="10702" y="1289"/>
                  </a:lnTo>
                  <a:cubicBezTo>
                    <a:pt x="10643" y="1286"/>
                    <a:pt x="10609" y="1284"/>
                    <a:pt x="10589" y="1284"/>
                  </a:cubicBezTo>
                  <a:cubicBezTo>
                    <a:pt x="10561" y="1284"/>
                    <a:pt x="10561" y="1288"/>
                    <a:pt x="10561" y="1298"/>
                  </a:cubicBezTo>
                  <a:cubicBezTo>
                    <a:pt x="10557" y="1301"/>
                    <a:pt x="10554" y="1304"/>
                    <a:pt x="10545" y="1304"/>
                  </a:cubicBezTo>
                  <a:cubicBezTo>
                    <a:pt x="10530" y="1304"/>
                    <a:pt x="10498" y="1297"/>
                    <a:pt x="10419" y="1281"/>
                  </a:cubicBezTo>
                  <a:lnTo>
                    <a:pt x="10419" y="1281"/>
                  </a:lnTo>
                  <a:lnTo>
                    <a:pt x="10499" y="1342"/>
                  </a:lnTo>
                  <a:cubicBezTo>
                    <a:pt x="10544" y="1372"/>
                    <a:pt x="10541" y="1383"/>
                    <a:pt x="10515" y="1383"/>
                  </a:cubicBezTo>
                  <a:cubicBezTo>
                    <a:pt x="10495" y="1383"/>
                    <a:pt x="10463" y="1377"/>
                    <a:pt x="10428" y="1369"/>
                  </a:cubicBezTo>
                  <a:cubicBezTo>
                    <a:pt x="10372" y="1350"/>
                    <a:pt x="10320" y="1331"/>
                    <a:pt x="10285" y="1331"/>
                  </a:cubicBezTo>
                  <a:cubicBezTo>
                    <a:pt x="10271" y="1331"/>
                    <a:pt x="10259" y="1335"/>
                    <a:pt x="10251" y="1342"/>
                  </a:cubicBezTo>
                  <a:cubicBezTo>
                    <a:pt x="10269" y="1351"/>
                    <a:pt x="10287" y="1360"/>
                    <a:pt x="10304" y="1369"/>
                  </a:cubicBezTo>
                  <a:cubicBezTo>
                    <a:pt x="10302" y="1375"/>
                    <a:pt x="10297" y="1378"/>
                    <a:pt x="10289" y="1378"/>
                  </a:cubicBezTo>
                  <a:cubicBezTo>
                    <a:pt x="10264" y="1378"/>
                    <a:pt x="10213" y="1348"/>
                    <a:pt x="10172" y="1307"/>
                  </a:cubicBezTo>
                  <a:cubicBezTo>
                    <a:pt x="10119" y="1263"/>
                    <a:pt x="10084" y="1201"/>
                    <a:pt x="10075" y="1192"/>
                  </a:cubicBezTo>
                  <a:cubicBezTo>
                    <a:pt x="10066" y="1183"/>
                    <a:pt x="10075" y="1175"/>
                    <a:pt x="10084" y="1166"/>
                  </a:cubicBezTo>
                  <a:cubicBezTo>
                    <a:pt x="10070" y="1152"/>
                    <a:pt x="10059" y="1147"/>
                    <a:pt x="10051" y="1147"/>
                  </a:cubicBezTo>
                  <a:cubicBezTo>
                    <a:pt x="10039" y="1147"/>
                    <a:pt x="10034" y="1162"/>
                    <a:pt x="10040" y="1183"/>
                  </a:cubicBezTo>
                  <a:cubicBezTo>
                    <a:pt x="10040" y="1219"/>
                    <a:pt x="10048" y="1263"/>
                    <a:pt x="9987" y="1281"/>
                  </a:cubicBezTo>
                  <a:cubicBezTo>
                    <a:pt x="9960" y="1236"/>
                    <a:pt x="10004" y="1166"/>
                    <a:pt x="9916" y="1166"/>
                  </a:cubicBezTo>
                  <a:cubicBezTo>
                    <a:pt x="9912" y="1163"/>
                    <a:pt x="9908" y="1162"/>
                    <a:pt x="9902" y="1162"/>
                  </a:cubicBezTo>
                  <a:cubicBezTo>
                    <a:pt x="9852" y="1162"/>
                    <a:pt x="9726" y="1273"/>
                    <a:pt x="9615" y="1273"/>
                  </a:cubicBezTo>
                  <a:cubicBezTo>
                    <a:pt x="9591" y="1273"/>
                    <a:pt x="9567" y="1267"/>
                    <a:pt x="9545" y="1254"/>
                  </a:cubicBezTo>
                  <a:lnTo>
                    <a:pt x="9545" y="1254"/>
                  </a:lnTo>
                  <a:cubicBezTo>
                    <a:pt x="9572" y="1289"/>
                    <a:pt x="9607" y="1316"/>
                    <a:pt x="9545" y="1351"/>
                  </a:cubicBezTo>
                  <a:cubicBezTo>
                    <a:pt x="9539" y="1352"/>
                    <a:pt x="9532" y="1353"/>
                    <a:pt x="9526" y="1353"/>
                  </a:cubicBezTo>
                  <a:cubicBezTo>
                    <a:pt x="9459" y="1353"/>
                    <a:pt x="9369" y="1304"/>
                    <a:pt x="9295" y="1304"/>
                  </a:cubicBezTo>
                  <a:cubicBezTo>
                    <a:pt x="9258" y="1304"/>
                    <a:pt x="9225" y="1316"/>
                    <a:pt x="9201" y="1351"/>
                  </a:cubicBezTo>
                  <a:cubicBezTo>
                    <a:pt x="9192" y="1342"/>
                    <a:pt x="9183" y="1334"/>
                    <a:pt x="9183" y="1325"/>
                  </a:cubicBezTo>
                  <a:cubicBezTo>
                    <a:pt x="9112" y="1360"/>
                    <a:pt x="8954" y="1387"/>
                    <a:pt x="8918" y="1448"/>
                  </a:cubicBezTo>
                  <a:cubicBezTo>
                    <a:pt x="8897" y="1393"/>
                    <a:pt x="8857" y="1375"/>
                    <a:pt x="8808" y="1375"/>
                  </a:cubicBezTo>
                  <a:cubicBezTo>
                    <a:pt x="8717" y="1375"/>
                    <a:pt x="8598" y="1437"/>
                    <a:pt x="8525" y="1437"/>
                  </a:cubicBezTo>
                  <a:cubicBezTo>
                    <a:pt x="8487" y="1437"/>
                    <a:pt x="8461" y="1420"/>
                    <a:pt x="8459" y="1369"/>
                  </a:cubicBezTo>
                  <a:lnTo>
                    <a:pt x="8238" y="1387"/>
                  </a:lnTo>
                  <a:lnTo>
                    <a:pt x="8247" y="1360"/>
                  </a:lnTo>
                  <a:cubicBezTo>
                    <a:pt x="8237" y="1359"/>
                    <a:pt x="8227" y="1359"/>
                    <a:pt x="8217" y="1359"/>
                  </a:cubicBezTo>
                  <a:cubicBezTo>
                    <a:pt x="8098" y="1359"/>
                    <a:pt x="8050" y="1407"/>
                    <a:pt x="8009" y="1448"/>
                  </a:cubicBezTo>
                  <a:cubicBezTo>
                    <a:pt x="7973" y="1440"/>
                    <a:pt x="8000" y="1422"/>
                    <a:pt x="8000" y="1413"/>
                  </a:cubicBezTo>
                  <a:cubicBezTo>
                    <a:pt x="7923" y="1397"/>
                    <a:pt x="7872" y="1388"/>
                    <a:pt x="7829" y="1388"/>
                  </a:cubicBezTo>
                  <a:cubicBezTo>
                    <a:pt x="7754" y="1388"/>
                    <a:pt x="7706" y="1416"/>
                    <a:pt x="7594" y="1484"/>
                  </a:cubicBezTo>
                  <a:lnTo>
                    <a:pt x="7576" y="1422"/>
                  </a:lnTo>
                  <a:cubicBezTo>
                    <a:pt x="7571" y="1426"/>
                    <a:pt x="7563" y="1428"/>
                    <a:pt x="7553" y="1428"/>
                  </a:cubicBezTo>
                  <a:cubicBezTo>
                    <a:pt x="7494" y="1428"/>
                    <a:pt x="7356" y="1371"/>
                    <a:pt x="7215" y="1371"/>
                  </a:cubicBezTo>
                  <a:cubicBezTo>
                    <a:pt x="7167" y="1371"/>
                    <a:pt x="7119" y="1377"/>
                    <a:pt x="7073" y="1395"/>
                  </a:cubicBezTo>
                  <a:cubicBezTo>
                    <a:pt x="7073" y="1387"/>
                    <a:pt x="7082" y="1378"/>
                    <a:pt x="7090" y="1369"/>
                  </a:cubicBezTo>
                  <a:lnTo>
                    <a:pt x="7090" y="1369"/>
                  </a:lnTo>
                  <a:cubicBezTo>
                    <a:pt x="7061" y="1378"/>
                    <a:pt x="7030" y="1382"/>
                    <a:pt x="6998" y="1382"/>
                  </a:cubicBezTo>
                  <a:cubicBezTo>
                    <a:pt x="6865" y="1382"/>
                    <a:pt x="6718" y="1318"/>
                    <a:pt x="6608" y="1318"/>
                  </a:cubicBezTo>
                  <a:cubicBezTo>
                    <a:pt x="6539" y="1318"/>
                    <a:pt x="6484" y="1342"/>
                    <a:pt x="6455" y="1422"/>
                  </a:cubicBezTo>
                  <a:lnTo>
                    <a:pt x="6305" y="1484"/>
                  </a:lnTo>
                  <a:cubicBezTo>
                    <a:pt x="6499" y="1501"/>
                    <a:pt x="6278" y="1581"/>
                    <a:pt x="6358" y="1625"/>
                  </a:cubicBezTo>
                  <a:cubicBezTo>
                    <a:pt x="6353" y="1625"/>
                    <a:pt x="6349" y="1626"/>
                    <a:pt x="6345" y="1626"/>
                  </a:cubicBezTo>
                  <a:cubicBezTo>
                    <a:pt x="6266" y="1626"/>
                    <a:pt x="6160" y="1553"/>
                    <a:pt x="6252" y="1537"/>
                  </a:cubicBezTo>
                  <a:lnTo>
                    <a:pt x="6252" y="1537"/>
                  </a:lnTo>
                  <a:lnTo>
                    <a:pt x="6269" y="1554"/>
                  </a:lnTo>
                  <a:cubicBezTo>
                    <a:pt x="6305" y="1422"/>
                    <a:pt x="6022" y="1510"/>
                    <a:pt x="6031" y="1422"/>
                  </a:cubicBezTo>
                  <a:lnTo>
                    <a:pt x="6031" y="1422"/>
                  </a:lnTo>
                  <a:cubicBezTo>
                    <a:pt x="6008" y="1422"/>
                    <a:pt x="5985" y="1423"/>
                    <a:pt x="5962" y="1423"/>
                  </a:cubicBezTo>
                  <a:cubicBezTo>
                    <a:pt x="5598" y="1423"/>
                    <a:pt x="5241" y="1360"/>
                    <a:pt x="4892" y="1360"/>
                  </a:cubicBezTo>
                  <a:lnTo>
                    <a:pt x="4936" y="1457"/>
                  </a:lnTo>
                  <a:lnTo>
                    <a:pt x="4812" y="1448"/>
                  </a:lnTo>
                  <a:cubicBezTo>
                    <a:pt x="4777" y="1431"/>
                    <a:pt x="4768" y="1378"/>
                    <a:pt x="4856" y="1378"/>
                  </a:cubicBezTo>
                  <a:cubicBezTo>
                    <a:pt x="4848" y="1367"/>
                    <a:pt x="4837" y="1363"/>
                    <a:pt x="4825" y="1363"/>
                  </a:cubicBezTo>
                  <a:cubicBezTo>
                    <a:pt x="4775" y="1363"/>
                    <a:pt x="4706" y="1434"/>
                    <a:pt x="4706" y="1448"/>
                  </a:cubicBezTo>
                  <a:cubicBezTo>
                    <a:pt x="4521" y="1413"/>
                    <a:pt x="4768" y="1334"/>
                    <a:pt x="4715" y="1334"/>
                  </a:cubicBezTo>
                  <a:lnTo>
                    <a:pt x="4645" y="1342"/>
                  </a:lnTo>
                  <a:lnTo>
                    <a:pt x="4662" y="1351"/>
                  </a:lnTo>
                  <a:cubicBezTo>
                    <a:pt x="4606" y="1392"/>
                    <a:pt x="4594" y="1432"/>
                    <a:pt x="4511" y="1432"/>
                  </a:cubicBezTo>
                  <a:cubicBezTo>
                    <a:pt x="4503" y="1432"/>
                    <a:pt x="4495" y="1431"/>
                    <a:pt x="4486" y="1431"/>
                  </a:cubicBezTo>
                  <a:cubicBezTo>
                    <a:pt x="4415" y="1413"/>
                    <a:pt x="4450" y="1378"/>
                    <a:pt x="4424" y="1369"/>
                  </a:cubicBezTo>
                  <a:cubicBezTo>
                    <a:pt x="4424" y="1369"/>
                    <a:pt x="4420" y="1365"/>
                    <a:pt x="4407" y="1365"/>
                  </a:cubicBezTo>
                  <a:cubicBezTo>
                    <a:pt x="4400" y="1365"/>
                    <a:pt x="4391" y="1366"/>
                    <a:pt x="4380" y="1369"/>
                  </a:cubicBezTo>
                  <a:lnTo>
                    <a:pt x="4221" y="1369"/>
                  </a:lnTo>
                  <a:lnTo>
                    <a:pt x="4283" y="1440"/>
                  </a:lnTo>
                  <a:cubicBezTo>
                    <a:pt x="4213" y="1483"/>
                    <a:pt x="4134" y="1441"/>
                    <a:pt x="4209" y="1525"/>
                  </a:cubicBezTo>
                  <a:lnTo>
                    <a:pt x="4209" y="1525"/>
                  </a:lnTo>
                  <a:cubicBezTo>
                    <a:pt x="4166" y="1478"/>
                    <a:pt x="4064" y="1463"/>
                    <a:pt x="3951" y="1463"/>
                  </a:cubicBezTo>
                  <a:cubicBezTo>
                    <a:pt x="3921" y="1463"/>
                    <a:pt x="3890" y="1464"/>
                    <a:pt x="3859" y="1466"/>
                  </a:cubicBezTo>
                  <a:cubicBezTo>
                    <a:pt x="3765" y="1466"/>
                    <a:pt x="3670" y="1478"/>
                    <a:pt x="3608" y="1478"/>
                  </a:cubicBezTo>
                  <a:cubicBezTo>
                    <a:pt x="3576" y="1478"/>
                    <a:pt x="3553" y="1475"/>
                    <a:pt x="3541" y="1466"/>
                  </a:cubicBezTo>
                  <a:cubicBezTo>
                    <a:pt x="3444" y="1528"/>
                    <a:pt x="3347" y="1537"/>
                    <a:pt x="3223" y="1537"/>
                  </a:cubicBezTo>
                  <a:cubicBezTo>
                    <a:pt x="3258" y="1554"/>
                    <a:pt x="3285" y="1634"/>
                    <a:pt x="3179" y="1634"/>
                  </a:cubicBezTo>
                  <a:cubicBezTo>
                    <a:pt x="3205" y="1453"/>
                    <a:pt x="2995" y="1566"/>
                    <a:pt x="2894" y="1457"/>
                  </a:cubicBezTo>
                  <a:lnTo>
                    <a:pt x="2894" y="1457"/>
                  </a:lnTo>
                  <a:cubicBezTo>
                    <a:pt x="2941" y="1525"/>
                    <a:pt x="2601" y="1488"/>
                    <a:pt x="2720" y="1598"/>
                  </a:cubicBezTo>
                  <a:cubicBezTo>
                    <a:pt x="2631" y="1590"/>
                    <a:pt x="2711" y="1528"/>
                    <a:pt x="2649" y="1492"/>
                  </a:cubicBezTo>
                  <a:lnTo>
                    <a:pt x="2649" y="1492"/>
                  </a:lnTo>
                  <a:cubicBezTo>
                    <a:pt x="2593" y="1514"/>
                    <a:pt x="2534" y="1522"/>
                    <a:pt x="2472" y="1522"/>
                  </a:cubicBezTo>
                  <a:cubicBezTo>
                    <a:pt x="2319" y="1522"/>
                    <a:pt x="2153" y="1474"/>
                    <a:pt x="1989" y="1474"/>
                  </a:cubicBezTo>
                  <a:cubicBezTo>
                    <a:pt x="1980" y="1474"/>
                    <a:pt x="1970" y="1474"/>
                    <a:pt x="1960" y="1475"/>
                  </a:cubicBezTo>
                  <a:cubicBezTo>
                    <a:pt x="1951" y="1501"/>
                    <a:pt x="1987" y="1537"/>
                    <a:pt x="1934" y="1563"/>
                  </a:cubicBezTo>
                  <a:lnTo>
                    <a:pt x="1819" y="1440"/>
                  </a:lnTo>
                  <a:cubicBezTo>
                    <a:pt x="1780" y="1446"/>
                    <a:pt x="1765" y="1515"/>
                    <a:pt x="1728" y="1515"/>
                  </a:cubicBezTo>
                  <a:cubicBezTo>
                    <a:pt x="1714" y="1515"/>
                    <a:pt x="1698" y="1507"/>
                    <a:pt x="1678" y="1484"/>
                  </a:cubicBezTo>
                  <a:lnTo>
                    <a:pt x="1678" y="1484"/>
                  </a:lnTo>
                  <a:cubicBezTo>
                    <a:pt x="1687" y="1501"/>
                    <a:pt x="1704" y="1537"/>
                    <a:pt x="1669" y="1537"/>
                  </a:cubicBezTo>
                  <a:cubicBezTo>
                    <a:pt x="1439" y="1457"/>
                    <a:pt x="1210" y="1440"/>
                    <a:pt x="980" y="1369"/>
                  </a:cubicBezTo>
                  <a:cubicBezTo>
                    <a:pt x="918" y="1351"/>
                    <a:pt x="865" y="1325"/>
                    <a:pt x="812" y="1298"/>
                  </a:cubicBezTo>
                  <a:cubicBezTo>
                    <a:pt x="759" y="1281"/>
                    <a:pt x="706" y="1254"/>
                    <a:pt x="662" y="1219"/>
                  </a:cubicBezTo>
                  <a:cubicBezTo>
                    <a:pt x="645" y="1201"/>
                    <a:pt x="618" y="1183"/>
                    <a:pt x="592" y="1166"/>
                  </a:cubicBezTo>
                  <a:cubicBezTo>
                    <a:pt x="574" y="1139"/>
                    <a:pt x="556" y="1122"/>
                    <a:pt x="539" y="1095"/>
                  </a:cubicBezTo>
                  <a:cubicBezTo>
                    <a:pt x="519" y="1082"/>
                    <a:pt x="504" y="1064"/>
                    <a:pt x="490" y="1044"/>
                  </a:cubicBezTo>
                  <a:lnTo>
                    <a:pt x="490" y="1044"/>
                  </a:lnTo>
                  <a:cubicBezTo>
                    <a:pt x="498" y="1035"/>
                    <a:pt x="503" y="1024"/>
                    <a:pt x="503" y="1007"/>
                  </a:cubicBezTo>
                  <a:lnTo>
                    <a:pt x="503" y="1007"/>
                  </a:lnTo>
                  <a:cubicBezTo>
                    <a:pt x="493" y="1012"/>
                    <a:pt x="483" y="1017"/>
                    <a:pt x="475" y="1022"/>
                  </a:cubicBezTo>
                  <a:lnTo>
                    <a:pt x="475" y="1022"/>
                  </a:lnTo>
                  <a:cubicBezTo>
                    <a:pt x="468" y="1014"/>
                    <a:pt x="468" y="1006"/>
                    <a:pt x="468" y="998"/>
                  </a:cubicBezTo>
                  <a:cubicBezTo>
                    <a:pt x="468" y="994"/>
                    <a:pt x="468" y="991"/>
                    <a:pt x="468" y="989"/>
                  </a:cubicBezTo>
                  <a:lnTo>
                    <a:pt x="462" y="992"/>
                  </a:lnTo>
                  <a:lnTo>
                    <a:pt x="462" y="992"/>
                  </a:lnTo>
                  <a:cubicBezTo>
                    <a:pt x="462" y="991"/>
                    <a:pt x="462" y="991"/>
                    <a:pt x="462" y="990"/>
                  </a:cubicBezTo>
                  <a:lnTo>
                    <a:pt x="462" y="990"/>
                  </a:lnTo>
                  <a:cubicBezTo>
                    <a:pt x="464" y="990"/>
                    <a:pt x="466" y="989"/>
                    <a:pt x="468" y="989"/>
                  </a:cubicBezTo>
                  <a:cubicBezTo>
                    <a:pt x="468" y="986"/>
                    <a:pt x="467" y="985"/>
                    <a:pt x="466" y="985"/>
                  </a:cubicBezTo>
                  <a:cubicBezTo>
                    <a:pt x="464" y="985"/>
                    <a:pt x="463" y="986"/>
                    <a:pt x="461" y="987"/>
                  </a:cubicBezTo>
                  <a:lnTo>
                    <a:pt x="461" y="987"/>
                  </a:lnTo>
                  <a:cubicBezTo>
                    <a:pt x="453" y="954"/>
                    <a:pt x="423" y="923"/>
                    <a:pt x="380" y="892"/>
                  </a:cubicBezTo>
                  <a:cubicBezTo>
                    <a:pt x="318" y="857"/>
                    <a:pt x="230" y="839"/>
                    <a:pt x="203" y="777"/>
                  </a:cubicBezTo>
                  <a:cubicBezTo>
                    <a:pt x="186" y="821"/>
                    <a:pt x="159" y="848"/>
                    <a:pt x="115" y="892"/>
                  </a:cubicBezTo>
                  <a:cubicBezTo>
                    <a:pt x="80" y="927"/>
                    <a:pt x="27" y="989"/>
                    <a:pt x="9" y="1078"/>
                  </a:cubicBezTo>
                  <a:cubicBezTo>
                    <a:pt x="0" y="1122"/>
                    <a:pt x="9" y="1166"/>
                    <a:pt x="18" y="1210"/>
                  </a:cubicBezTo>
                  <a:cubicBezTo>
                    <a:pt x="27" y="1254"/>
                    <a:pt x="53" y="1298"/>
                    <a:pt x="71" y="1325"/>
                  </a:cubicBezTo>
                  <a:cubicBezTo>
                    <a:pt x="115" y="1377"/>
                    <a:pt x="160" y="1398"/>
                    <a:pt x="204" y="1398"/>
                  </a:cubicBezTo>
                  <a:cubicBezTo>
                    <a:pt x="213" y="1398"/>
                    <a:pt x="221" y="1397"/>
                    <a:pt x="230" y="1395"/>
                  </a:cubicBezTo>
                  <a:lnTo>
                    <a:pt x="230" y="1395"/>
                  </a:lnTo>
                  <a:cubicBezTo>
                    <a:pt x="247" y="1440"/>
                    <a:pt x="177" y="1404"/>
                    <a:pt x="177" y="1440"/>
                  </a:cubicBezTo>
                  <a:cubicBezTo>
                    <a:pt x="187" y="1438"/>
                    <a:pt x="198" y="1437"/>
                    <a:pt x="208" y="1437"/>
                  </a:cubicBezTo>
                  <a:cubicBezTo>
                    <a:pt x="264" y="1437"/>
                    <a:pt x="311" y="1460"/>
                    <a:pt x="371" y="1528"/>
                  </a:cubicBezTo>
                  <a:lnTo>
                    <a:pt x="353" y="1528"/>
                  </a:lnTo>
                  <a:cubicBezTo>
                    <a:pt x="415" y="1563"/>
                    <a:pt x="477" y="1598"/>
                    <a:pt x="521" y="1625"/>
                  </a:cubicBezTo>
                  <a:cubicBezTo>
                    <a:pt x="565" y="1660"/>
                    <a:pt x="618" y="1687"/>
                    <a:pt x="662" y="1713"/>
                  </a:cubicBezTo>
                  <a:cubicBezTo>
                    <a:pt x="706" y="1749"/>
                    <a:pt x="751" y="1775"/>
                    <a:pt x="812" y="1802"/>
                  </a:cubicBezTo>
                  <a:cubicBezTo>
                    <a:pt x="865" y="1837"/>
                    <a:pt x="927" y="1872"/>
                    <a:pt x="1007" y="1899"/>
                  </a:cubicBezTo>
                  <a:lnTo>
                    <a:pt x="998" y="1828"/>
                  </a:lnTo>
                  <a:lnTo>
                    <a:pt x="998" y="1828"/>
                  </a:lnTo>
                  <a:cubicBezTo>
                    <a:pt x="1060" y="1855"/>
                    <a:pt x="1068" y="1881"/>
                    <a:pt x="1095" y="1907"/>
                  </a:cubicBezTo>
                  <a:cubicBezTo>
                    <a:pt x="1201" y="1837"/>
                    <a:pt x="910" y="1846"/>
                    <a:pt x="1007" y="1766"/>
                  </a:cubicBezTo>
                  <a:lnTo>
                    <a:pt x="1007" y="1766"/>
                  </a:lnTo>
                  <a:cubicBezTo>
                    <a:pt x="1033" y="1837"/>
                    <a:pt x="1157" y="1872"/>
                    <a:pt x="1263" y="1899"/>
                  </a:cubicBezTo>
                  <a:cubicBezTo>
                    <a:pt x="1378" y="1925"/>
                    <a:pt x="1492" y="1943"/>
                    <a:pt x="1510" y="2022"/>
                  </a:cubicBezTo>
                  <a:cubicBezTo>
                    <a:pt x="1515" y="2023"/>
                    <a:pt x="1520" y="2023"/>
                    <a:pt x="1524" y="2023"/>
                  </a:cubicBezTo>
                  <a:cubicBezTo>
                    <a:pt x="1597" y="2023"/>
                    <a:pt x="1516" y="1958"/>
                    <a:pt x="1568" y="1958"/>
                  </a:cubicBezTo>
                  <a:cubicBezTo>
                    <a:pt x="1574" y="1958"/>
                    <a:pt x="1581" y="1959"/>
                    <a:pt x="1589" y="1960"/>
                  </a:cubicBezTo>
                  <a:lnTo>
                    <a:pt x="1616" y="1996"/>
                  </a:lnTo>
                  <a:lnTo>
                    <a:pt x="1642" y="1952"/>
                  </a:lnTo>
                  <a:cubicBezTo>
                    <a:pt x="1713" y="1969"/>
                    <a:pt x="1740" y="2022"/>
                    <a:pt x="1740" y="2049"/>
                  </a:cubicBezTo>
                  <a:cubicBezTo>
                    <a:pt x="1722" y="2049"/>
                    <a:pt x="1695" y="2058"/>
                    <a:pt x="1678" y="2058"/>
                  </a:cubicBezTo>
                  <a:cubicBezTo>
                    <a:pt x="1709" y="2076"/>
                    <a:pt x="1749" y="2082"/>
                    <a:pt x="1790" y="2082"/>
                  </a:cubicBezTo>
                  <a:cubicBezTo>
                    <a:pt x="1846" y="2082"/>
                    <a:pt x="1902" y="2071"/>
                    <a:pt x="1936" y="2071"/>
                  </a:cubicBezTo>
                  <a:cubicBezTo>
                    <a:pt x="1940" y="2071"/>
                    <a:pt x="1944" y="2072"/>
                    <a:pt x="1947" y="2072"/>
                  </a:cubicBezTo>
                  <a:lnTo>
                    <a:pt x="1947" y="2072"/>
                  </a:lnTo>
                  <a:lnTo>
                    <a:pt x="1854" y="2049"/>
                  </a:lnTo>
                  <a:cubicBezTo>
                    <a:pt x="1919" y="2045"/>
                    <a:pt x="1987" y="2044"/>
                    <a:pt x="2056" y="2044"/>
                  </a:cubicBezTo>
                  <a:cubicBezTo>
                    <a:pt x="2102" y="2044"/>
                    <a:pt x="2148" y="2044"/>
                    <a:pt x="2195" y="2044"/>
                  </a:cubicBezTo>
                  <a:cubicBezTo>
                    <a:pt x="2386" y="2044"/>
                    <a:pt x="2578" y="2038"/>
                    <a:pt x="2737" y="1978"/>
                  </a:cubicBezTo>
                  <a:lnTo>
                    <a:pt x="2720" y="1952"/>
                  </a:lnTo>
                  <a:cubicBezTo>
                    <a:pt x="2779" y="1930"/>
                    <a:pt x="2817" y="1923"/>
                    <a:pt x="2847" y="1923"/>
                  </a:cubicBezTo>
                  <a:cubicBezTo>
                    <a:pt x="2898" y="1923"/>
                    <a:pt x="2926" y="1943"/>
                    <a:pt x="2997" y="1943"/>
                  </a:cubicBezTo>
                  <a:cubicBezTo>
                    <a:pt x="3022" y="1943"/>
                    <a:pt x="3052" y="1940"/>
                    <a:pt x="3091" y="1934"/>
                  </a:cubicBezTo>
                  <a:lnTo>
                    <a:pt x="3091" y="1943"/>
                  </a:lnTo>
                  <a:cubicBezTo>
                    <a:pt x="3126" y="1907"/>
                    <a:pt x="3188" y="1890"/>
                    <a:pt x="3241" y="1890"/>
                  </a:cubicBezTo>
                  <a:cubicBezTo>
                    <a:pt x="3196" y="1925"/>
                    <a:pt x="3355" y="1952"/>
                    <a:pt x="3285" y="1996"/>
                  </a:cubicBezTo>
                  <a:cubicBezTo>
                    <a:pt x="3488" y="1916"/>
                    <a:pt x="3382" y="1943"/>
                    <a:pt x="3514" y="1819"/>
                  </a:cubicBezTo>
                  <a:lnTo>
                    <a:pt x="3550" y="1872"/>
                  </a:lnTo>
                  <a:cubicBezTo>
                    <a:pt x="3603" y="1819"/>
                    <a:pt x="3603" y="1802"/>
                    <a:pt x="3709" y="1784"/>
                  </a:cubicBezTo>
                  <a:lnTo>
                    <a:pt x="3709" y="1784"/>
                  </a:lnTo>
                  <a:cubicBezTo>
                    <a:pt x="3620" y="1828"/>
                    <a:pt x="3779" y="1855"/>
                    <a:pt x="3682" y="1907"/>
                  </a:cubicBezTo>
                  <a:cubicBezTo>
                    <a:pt x="3727" y="1926"/>
                    <a:pt x="3767" y="1933"/>
                    <a:pt x="3803" y="1933"/>
                  </a:cubicBezTo>
                  <a:cubicBezTo>
                    <a:pt x="3900" y="1933"/>
                    <a:pt x="3970" y="1883"/>
                    <a:pt x="4031" y="1883"/>
                  </a:cubicBezTo>
                  <a:cubicBezTo>
                    <a:pt x="4064" y="1883"/>
                    <a:pt x="4094" y="1898"/>
                    <a:pt x="4124" y="1943"/>
                  </a:cubicBezTo>
                  <a:cubicBezTo>
                    <a:pt x="4188" y="1849"/>
                    <a:pt x="4080" y="1849"/>
                    <a:pt x="4017" y="1849"/>
                  </a:cubicBezTo>
                  <a:lnTo>
                    <a:pt x="4017" y="1849"/>
                  </a:lnTo>
                  <a:cubicBezTo>
                    <a:pt x="3985" y="1849"/>
                    <a:pt x="3965" y="1849"/>
                    <a:pt x="3982" y="1837"/>
                  </a:cubicBezTo>
                  <a:cubicBezTo>
                    <a:pt x="3933" y="1804"/>
                    <a:pt x="4045" y="1748"/>
                    <a:pt x="4118" y="1748"/>
                  </a:cubicBezTo>
                  <a:cubicBezTo>
                    <a:pt x="4123" y="1748"/>
                    <a:pt x="4128" y="1748"/>
                    <a:pt x="4132" y="1749"/>
                  </a:cubicBezTo>
                  <a:cubicBezTo>
                    <a:pt x="4201" y="1749"/>
                    <a:pt x="4262" y="1908"/>
                    <a:pt x="4428" y="1908"/>
                  </a:cubicBezTo>
                  <a:cubicBezTo>
                    <a:pt x="4431" y="1908"/>
                    <a:pt x="4434" y="1908"/>
                    <a:pt x="4437" y="1908"/>
                  </a:cubicBezTo>
                  <a:lnTo>
                    <a:pt x="4437" y="1908"/>
                  </a:lnTo>
                  <a:cubicBezTo>
                    <a:pt x="4424" y="1909"/>
                    <a:pt x="4422" y="1916"/>
                    <a:pt x="4406" y="1916"/>
                  </a:cubicBezTo>
                  <a:cubicBezTo>
                    <a:pt x="4420" y="1923"/>
                    <a:pt x="4433" y="1926"/>
                    <a:pt x="4447" y="1926"/>
                  </a:cubicBezTo>
                  <a:cubicBezTo>
                    <a:pt x="4483" y="1926"/>
                    <a:pt x="4519" y="1906"/>
                    <a:pt x="4558" y="1906"/>
                  </a:cubicBezTo>
                  <a:cubicBezTo>
                    <a:pt x="4577" y="1906"/>
                    <a:pt x="4597" y="1911"/>
                    <a:pt x="4618" y="1925"/>
                  </a:cubicBezTo>
                  <a:cubicBezTo>
                    <a:pt x="4671" y="1837"/>
                    <a:pt x="4733" y="1925"/>
                    <a:pt x="4742" y="1819"/>
                  </a:cubicBezTo>
                  <a:lnTo>
                    <a:pt x="4742" y="1819"/>
                  </a:lnTo>
                  <a:lnTo>
                    <a:pt x="4574" y="1846"/>
                  </a:lnTo>
                  <a:cubicBezTo>
                    <a:pt x="4654" y="1824"/>
                    <a:pt x="4728" y="1736"/>
                    <a:pt x="4837" y="1736"/>
                  </a:cubicBezTo>
                  <a:cubicBezTo>
                    <a:pt x="4859" y="1736"/>
                    <a:pt x="4883" y="1739"/>
                    <a:pt x="4909" y="1749"/>
                  </a:cubicBezTo>
                  <a:cubicBezTo>
                    <a:pt x="4901" y="1775"/>
                    <a:pt x="4856" y="1802"/>
                    <a:pt x="4821" y="1819"/>
                  </a:cubicBezTo>
                  <a:cubicBezTo>
                    <a:pt x="4831" y="1825"/>
                    <a:pt x="4840" y="1827"/>
                    <a:pt x="4850" y="1827"/>
                  </a:cubicBezTo>
                  <a:cubicBezTo>
                    <a:pt x="4873" y="1827"/>
                    <a:pt x="4895" y="1815"/>
                    <a:pt x="4918" y="1815"/>
                  </a:cubicBezTo>
                  <a:cubicBezTo>
                    <a:pt x="4930" y="1815"/>
                    <a:pt x="4942" y="1819"/>
                    <a:pt x="4954" y="1828"/>
                  </a:cubicBezTo>
                  <a:cubicBezTo>
                    <a:pt x="4945" y="1925"/>
                    <a:pt x="4759" y="1855"/>
                    <a:pt x="4653" y="1934"/>
                  </a:cubicBezTo>
                  <a:cubicBezTo>
                    <a:pt x="4662" y="1941"/>
                    <a:pt x="4673" y="1944"/>
                    <a:pt x="4685" y="1944"/>
                  </a:cubicBezTo>
                  <a:cubicBezTo>
                    <a:pt x="4722" y="1944"/>
                    <a:pt x="4770" y="1919"/>
                    <a:pt x="4793" y="1919"/>
                  </a:cubicBezTo>
                  <a:cubicBezTo>
                    <a:pt x="4808" y="1919"/>
                    <a:pt x="4813" y="1930"/>
                    <a:pt x="4795" y="1969"/>
                  </a:cubicBezTo>
                  <a:cubicBezTo>
                    <a:pt x="4820" y="1916"/>
                    <a:pt x="4849" y="1903"/>
                    <a:pt x="4883" y="1903"/>
                  </a:cubicBezTo>
                  <a:cubicBezTo>
                    <a:pt x="4915" y="1903"/>
                    <a:pt x="4951" y="1915"/>
                    <a:pt x="4990" y="1915"/>
                  </a:cubicBezTo>
                  <a:cubicBezTo>
                    <a:pt x="5023" y="1915"/>
                    <a:pt x="5058" y="1906"/>
                    <a:pt x="5095" y="1872"/>
                  </a:cubicBezTo>
                  <a:lnTo>
                    <a:pt x="5095" y="1872"/>
                  </a:lnTo>
                  <a:lnTo>
                    <a:pt x="5086" y="1934"/>
                  </a:lnTo>
                  <a:cubicBezTo>
                    <a:pt x="5104" y="1925"/>
                    <a:pt x="5148" y="1899"/>
                    <a:pt x="5183" y="1899"/>
                  </a:cubicBezTo>
                  <a:lnTo>
                    <a:pt x="5121" y="1978"/>
                  </a:lnTo>
                  <a:cubicBezTo>
                    <a:pt x="5143" y="1963"/>
                    <a:pt x="5164" y="1957"/>
                    <a:pt x="5185" y="1957"/>
                  </a:cubicBezTo>
                  <a:cubicBezTo>
                    <a:pt x="5246" y="1957"/>
                    <a:pt x="5307" y="2005"/>
                    <a:pt x="5364" y="2005"/>
                  </a:cubicBezTo>
                  <a:cubicBezTo>
                    <a:pt x="5377" y="2005"/>
                    <a:pt x="5391" y="2002"/>
                    <a:pt x="5404" y="1996"/>
                  </a:cubicBezTo>
                  <a:lnTo>
                    <a:pt x="5404" y="1996"/>
                  </a:lnTo>
                  <a:cubicBezTo>
                    <a:pt x="5394" y="1996"/>
                    <a:pt x="5385" y="1996"/>
                    <a:pt x="5376" y="1996"/>
                  </a:cubicBezTo>
                  <a:cubicBezTo>
                    <a:pt x="5225" y="1996"/>
                    <a:pt x="5356" y="1923"/>
                    <a:pt x="5280" y="1881"/>
                  </a:cubicBezTo>
                  <a:cubicBezTo>
                    <a:pt x="5317" y="1868"/>
                    <a:pt x="5345" y="1862"/>
                    <a:pt x="5369" y="1862"/>
                  </a:cubicBezTo>
                  <a:cubicBezTo>
                    <a:pt x="5490" y="1862"/>
                    <a:pt x="5467" y="2015"/>
                    <a:pt x="5656" y="2015"/>
                  </a:cubicBezTo>
                  <a:cubicBezTo>
                    <a:pt x="5665" y="2015"/>
                    <a:pt x="5674" y="2015"/>
                    <a:pt x="5684" y="2014"/>
                  </a:cubicBezTo>
                  <a:lnTo>
                    <a:pt x="5684" y="2014"/>
                  </a:lnTo>
                  <a:cubicBezTo>
                    <a:pt x="5685" y="2014"/>
                    <a:pt x="5686" y="2014"/>
                    <a:pt x="5686" y="2014"/>
                  </a:cubicBezTo>
                  <a:cubicBezTo>
                    <a:pt x="5690" y="2014"/>
                    <a:pt x="5693" y="2014"/>
                    <a:pt x="5695" y="2013"/>
                  </a:cubicBezTo>
                  <a:lnTo>
                    <a:pt x="5695" y="2013"/>
                  </a:lnTo>
                  <a:cubicBezTo>
                    <a:pt x="5692" y="2014"/>
                    <a:pt x="5688" y="2014"/>
                    <a:pt x="5684" y="2014"/>
                  </a:cubicBezTo>
                  <a:lnTo>
                    <a:pt x="5684" y="2014"/>
                  </a:lnTo>
                  <a:cubicBezTo>
                    <a:pt x="5642" y="2013"/>
                    <a:pt x="5560" y="1967"/>
                    <a:pt x="5616" y="1943"/>
                  </a:cubicBezTo>
                  <a:lnTo>
                    <a:pt x="5616" y="1943"/>
                  </a:lnTo>
                  <a:cubicBezTo>
                    <a:pt x="5669" y="1960"/>
                    <a:pt x="5731" y="1978"/>
                    <a:pt x="5766" y="2013"/>
                  </a:cubicBezTo>
                  <a:cubicBezTo>
                    <a:pt x="5951" y="1996"/>
                    <a:pt x="5739" y="1952"/>
                    <a:pt x="5819" y="1907"/>
                  </a:cubicBezTo>
                  <a:lnTo>
                    <a:pt x="5819" y="1907"/>
                  </a:lnTo>
                  <a:cubicBezTo>
                    <a:pt x="5835" y="1928"/>
                    <a:pt x="5849" y="1937"/>
                    <a:pt x="5862" y="1937"/>
                  </a:cubicBezTo>
                  <a:cubicBezTo>
                    <a:pt x="5898" y="1937"/>
                    <a:pt x="5928" y="1874"/>
                    <a:pt x="5987" y="1855"/>
                  </a:cubicBezTo>
                  <a:lnTo>
                    <a:pt x="5987" y="1916"/>
                  </a:lnTo>
                  <a:cubicBezTo>
                    <a:pt x="6011" y="1921"/>
                    <a:pt x="6030" y="1923"/>
                    <a:pt x="6045" y="1923"/>
                  </a:cubicBezTo>
                  <a:cubicBezTo>
                    <a:pt x="6149" y="1923"/>
                    <a:pt x="6088" y="1827"/>
                    <a:pt x="6174" y="1827"/>
                  </a:cubicBezTo>
                  <a:cubicBezTo>
                    <a:pt x="6189" y="1827"/>
                    <a:pt x="6208" y="1830"/>
                    <a:pt x="6234" y="1837"/>
                  </a:cubicBezTo>
                  <a:lnTo>
                    <a:pt x="6154" y="1925"/>
                  </a:lnTo>
                  <a:lnTo>
                    <a:pt x="6252" y="1899"/>
                  </a:lnTo>
                  <a:lnTo>
                    <a:pt x="6234" y="1978"/>
                  </a:lnTo>
                  <a:cubicBezTo>
                    <a:pt x="6290" y="1945"/>
                    <a:pt x="6324" y="1935"/>
                    <a:pt x="6359" y="1935"/>
                  </a:cubicBezTo>
                  <a:cubicBezTo>
                    <a:pt x="6390" y="1935"/>
                    <a:pt x="6422" y="1943"/>
                    <a:pt x="6472" y="1952"/>
                  </a:cubicBezTo>
                  <a:cubicBezTo>
                    <a:pt x="6455" y="1907"/>
                    <a:pt x="6490" y="1837"/>
                    <a:pt x="6578" y="1837"/>
                  </a:cubicBezTo>
                  <a:cubicBezTo>
                    <a:pt x="6640" y="1868"/>
                    <a:pt x="6568" y="1892"/>
                    <a:pt x="6635" y="1892"/>
                  </a:cubicBezTo>
                  <a:cubicBezTo>
                    <a:pt x="6645" y="1892"/>
                    <a:pt x="6658" y="1891"/>
                    <a:pt x="6675" y="1890"/>
                  </a:cubicBezTo>
                  <a:lnTo>
                    <a:pt x="6675" y="1890"/>
                  </a:lnTo>
                  <a:cubicBezTo>
                    <a:pt x="6658" y="1920"/>
                    <a:pt x="6636" y="1949"/>
                    <a:pt x="6607" y="1949"/>
                  </a:cubicBezTo>
                  <a:cubicBezTo>
                    <a:pt x="6593" y="1949"/>
                    <a:pt x="6578" y="1942"/>
                    <a:pt x="6561" y="1925"/>
                  </a:cubicBezTo>
                  <a:cubicBezTo>
                    <a:pt x="6552" y="1943"/>
                    <a:pt x="6525" y="1960"/>
                    <a:pt x="6525" y="1978"/>
                  </a:cubicBezTo>
                  <a:cubicBezTo>
                    <a:pt x="6557" y="1998"/>
                    <a:pt x="6595" y="2004"/>
                    <a:pt x="6631" y="2004"/>
                  </a:cubicBezTo>
                  <a:cubicBezTo>
                    <a:pt x="6675" y="2004"/>
                    <a:pt x="6717" y="1996"/>
                    <a:pt x="6746" y="1996"/>
                  </a:cubicBezTo>
                  <a:cubicBezTo>
                    <a:pt x="6720" y="1987"/>
                    <a:pt x="6702" y="1987"/>
                    <a:pt x="6693" y="1978"/>
                  </a:cubicBezTo>
                  <a:lnTo>
                    <a:pt x="6878" y="1890"/>
                  </a:lnTo>
                  <a:lnTo>
                    <a:pt x="6878" y="1890"/>
                  </a:lnTo>
                  <a:cubicBezTo>
                    <a:pt x="6914" y="1916"/>
                    <a:pt x="6887" y="1934"/>
                    <a:pt x="6861" y="1952"/>
                  </a:cubicBezTo>
                  <a:cubicBezTo>
                    <a:pt x="6905" y="1943"/>
                    <a:pt x="6931" y="1916"/>
                    <a:pt x="6984" y="1907"/>
                  </a:cubicBezTo>
                  <a:lnTo>
                    <a:pt x="6984" y="1907"/>
                  </a:lnTo>
                  <a:cubicBezTo>
                    <a:pt x="6976" y="1959"/>
                    <a:pt x="6976" y="2011"/>
                    <a:pt x="6902" y="2038"/>
                  </a:cubicBezTo>
                  <a:lnTo>
                    <a:pt x="6902" y="2038"/>
                  </a:lnTo>
                  <a:lnTo>
                    <a:pt x="7073" y="1978"/>
                  </a:lnTo>
                  <a:cubicBezTo>
                    <a:pt x="7090" y="2005"/>
                    <a:pt x="7170" y="2040"/>
                    <a:pt x="7143" y="2058"/>
                  </a:cubicBezTo>
                  <a:cubicBezTo>
                    <a:pt x="7156" y="2062"/>
                    <a:pt x="7169" y="2064"/>
                    <a:pt x="7183" y="2064"/>
                  </a:cubicBezTo>
                  <a:cubicBezTo>
                    <a:pt x="7270" y="2064"/>
                    <a:pt x="7374" y="1990"/>
                    <a:pt x="7481" y="1990"/>
                  </a:cubicBezTo>
                  <a:cubicBezTo>
                    <a:pt x="7498" y="1990"/>
                    <a:pt x="7515" y="1992"/>
                    <a:pt x="7532" y="1996"/>
                  </a:cubicBezTo>
                  <a:cubicBezTo>
                    <a:pt x="7532" y="1987"/>
                    <a:pt x="7550" y="1978"/>
                    <a:pt x="7576" y="1969"/>
                  </a:cubicBezTo>
                  <a:cubicBezTo>
                    <a:pt x="7656" y="1975"/>
                    <a:pt x="7732" y="2007"/>
                    <a:pt x="7817" y="2007"/>
                  </a:cubicBezTo>
                  <a:cubicBezTo>
                    <a:pt x="7863" y="2007"/>
                    <a:pt x="7912" y="1997"/>
                    <a:pt x="7965" y="1969"/>
                  </a:cubicBezTo>
                  <a:lnTo>
                    <a:pt x="8053" y="2058"/>
                  </a:lnTo>
                  <a:cubicBezTo>
                    <a:pt x="8168" y="2040"/>
                    <a:pt x="7938" y="1943"/>
                    <a:pt x="8132" y="1907"/>
                  </a:cubicBezTo>
                  <a:cubicBezTo>
                    <a:pt x="8150" y="1903"/>
                    <a:pt x="8163" y="1901"/>
                    <a:pt x="8174" y="1901"/>
                  </a:cubicBezTo>
                  <a:cubicBezTo>
                    <a:pt x="8246" y="1901"/>
                    <a:pt x="8191" y="1990"/>
                    <a:pt x="8229" y="2013"/>
                  </a:cubicBezTo>
                  <a:cubicBezTo>
                    <a:pt x="8282" y="1974"/>
                    <a:pt x="8360" y="1909"/>
                    <a:pt x="8452" y="1909"/>
                  </a:cubicBezTo>
                  <a:cubicBezTo>
                    <a:pt x="8482" y="1909"/>
                    <a:pt x="8514" y="1916"/>
                    <a:pt x="8547" y="1934"/>
                  </a:cubicBezTo>
                  <a:cubicBezTo>
                    <a:pt x="8533" y="1937"/>
                    <a:pt x="8519" y="1938"/>
                    <a:pt x="8505" y="1938"/>
                  </a:cubicBezTo>
                  <a:cubicBezTo>
                    <a:pt x="8479" y="1938"/>
                    <a:pt x="8453" y="1934"/>
                    <a:pt x="8424" y="1934"/>
                  </a:cubicBezTo>
                  <a:lnTo>
                    <a:pt x="8530" y="1987"/>
                  </a:lnTo>
                  <a:cubicBezTo>
                    <a:pt x="8415" y="2075"/>
                    <a:pt x="8327" y="2049"/>
                    <a:pt x="8415" y="2119"/>
                  </a:cubicBezTo>
                  <a:cubicBezTo>
                    <a:pt x="8424" y="1934"/>
                    <a:pt x="8795" y="2084"/>
                    <a:pt x="8803" y="1907"/>
                  </a:cubicBezTo>
                  <a:lnTo>
                    <a:pt x="8865" y="1943"/>
                  </a:lnTo>
                  <a:cubicBezTo>
                    <a:pt x="8848" y="1943"/>
                    <a:pt x="8848" y="1952"/>
                    <a:pt x="8830" y="1952"/>
                  </a:cubicBezTo>
                  <a:cubicBezTo>
                    <a:pt x="8851" y="1964"/>
                    <a:pt x="8868" y="1970"/>
                    <a:pt x="8881" y="1970"/>
                  </a:cubicBezTo>
                  <a:cubicBezTo>
                    <a:pt x="8950" y="1970"/>
                    <a:pt x="8944" y="1836"/>
                    <a:pt x="9059" y="1836"/>
                  </a:cubicBezTo>
                  <a:cubicBezTo>
                    <a:pt x="9065" y="1836"/>
                    <a:pt x="9071" y="1836"/>
                    <a:pt x="9077" y="1837"/>
                  </a:cubicBezTo>
                  <a:cubicBezTo>
                    <a:pt x="9130" y="1846"/>
                    <a:pt x="9174" y="1863"/>
                    <a:pt x="9139" y="1890"/>
                  </a:cubicBezTo>
                  <a:lnTo>
                    <a:pt x="9254" y="1837"/>
                  </a:lnTo>
                  <a:cubicBezTo>
                    <a:pt x="9290" y="1844"/>
                    <a:pt x="9290" y="1863"/>
                    <a:pt x="9270" y="1870"/>
                  </a:cubicBezTo>
                  <a:lnTo>
                    <a:pt x="9270" y="1870"/>
                  </a:lnTo>
                  <a:lnTo>
                    <a:pt x="9439" y="1846"/>
                  </a:lnTo>
                  <a:lnTo>
                    <a:pt x="9439" y="1855"/>
                  </a:lnTo>
                  <a:cubicBezTo>
                    <a:pt x="9466" y="1819"/>
                    <a:pt x="9519" y="1775"/>
                    <a:pt x="9554" y="1749"/>
                  </a:cubicBezTo>
                  <a:lnTo>
                    <a:pt x="9554" y="1749"/>
                  </a:lnTo>
                  <a:cubicBezTo>
                    <a:pt x="9598" y="1775"/>
                    <a:pt x="9527" y="1775"/>
                    <a:pt x="9545" y="1793"/>
                  </a:cubicBezTo>
                  <a:lnTo>
                    <a:pt x="9642" y="1740"/>
                  </a:lnTo>
                  <a:lnTo>
                    <a:pt x="9642" y="1740"/>
                  </a:lnTo>
                  <a:cubicBezTo>
                    <a:pt x="9686" y="1784"/>
                    <a:pt x="9607" y="1837"/>
                    <a:pt x="9536" y="1837"/>
                  </a:cubicBezTo>
                  <a:cubicBezTo>
                    <a:pt x="9567" y="1886"/>
                    <a:pt x="9587" y="1902"/>
                    <a:pt x="9605" y="1902"/>
                  </a:cubicBezTo>
                  <a:cubicBezTo>
                    <a:pt x="9637" y="1902"/>
                    <a:pt x="9663" y="1850"/>
                    <a:pt x="9740" y="1850"/>
                  </a:cubicBezTo>
                  <a:cubicBezTo>
                    <a:pt x="9765" y="1850"/>
                    <a:pt x="9797" y="1856"/>
                    <a:pt x="9836" y="1872"/>
                  </a:cubicBezTo>
                  <a:lnTo>
                    <a:pt x="9739" y="1907"/>
                  </a:lnTo>
                  <a:cubicBezTo>
                    <a:pt x="9810" y="2005"/>
                    <a:pt x="9889" y="1960"/>
                    <a:pt x="10004" y="2005"/>
                  </a:cubicBezTo>
                  <a:cubicBezTo>
                    <a:pt x="9978" y="1978"/>
                    <a:pt x="9766" y="1872"/>
                    <a:pt x="9881" y="1819"/>
                  </a:cubicBezTo>
                  <a:lnTo>
                    <a:pt x="9881" y="1819"/>
                  </a:lnTo>
                  <a:cubicBezTo>
                    <a:pt x="9889" y="1822"/>
                    <a:pt x="9899" y="1824"/>
                    <a:pt x="9910" y="1824"/>
                  </a:cubicBezTo>
                  <a:cubicBezTo>
                    <a:pt x="9936" y="1824"/>
                    <a:pt x="9970" y="1814"/>
                    <a:pt x="10013" y="1784"/>
                  </a:cubicBezTo>
                  <a:cubicBezTo>
                    <a:pt x="10013" y="1819"/>
                    <a:pt x="10031" y="1828"/>
                    <a:pt x="10057" y="1828"/>
                  </a:cubicBezTo>
                  <a:lnTo>
                    <a:pt x="10101" y="1828"/>
                  </a:lnTo>
                  <a:cubicBezTo>
                    <a:pt x="10110" y="1828"/>
                    <a:pt x="10119" y="1819"/>
                    <a:pt x="10128" y="1819"/>
                  </a:cubicBezTo>
                  <a:cubicBezTo>
                    <a:pt x="10137" y="1819"/>
                    <a:pt x="10154" y="1819"/>
                    <a:pt x="10163" y="1810"/>
                  </a:cubicBezTo>
                  <a:lnTo>
                    <a:pt x="10172" y="1899"/>
                  </a:lnTo>
                  <a:cubicBezTo>
                    <a:pt x="10304" y="1863"/>
                    <a:pt x="10287" y="1819"/>
                    <a:pt x="10349" y="1775"/>
                  </a:cubicBezTo>
                  <a:cubicBezTo>
                    <a:pt x="10359" y="1774"/>
                    <a:pt x="10369" y="1774"/>
                    <a:pt x="10379" y="1774"/>
                  </a:cubicBezTo>
                  <a:cubicBezTo>
                    <a:pt x="10499" y="1774"/>
                    <a:pt x="10557" y="1822"/>
                    <a:pt x="10622" y="1863"/>
                  </a:cubicBezTo>
                  <a:cubicBezTo>
                    <a:pt x="10755" y="1855"/>
                    <a:pt x="10693" y="1837"/>
                    <a:pt x="10631" y="1810"/>
                  </a:cubicBezTo>
                  <a:cubicBezTo>
                    <a:pt x="10578" y="1793"/>
                    <a:pt x="10534" y="1766"/>
                    <a:pt x="10658" y="1740"/>
                  </a:cubicBezTo>
                  <a:cubicBezTo>
                    <a:pt x="10861" y="1740"/>
                    <a:pt x="10976" y="1687"/>
                    <a:pt x="11117" y="1616"/>
                  </a:cubicBezTo>
                  <a:cubicBezTo>
                    <a:pt x="11131" y="1614"/>
                    <a:pt x="11143" y="1613"/>
                    <a:pt x="11152" y="1613"/>
                  </a:cubicBezTo>
                  <a:cubicBezTo>
                    <a:pt x="11218" y="1613"/>
                    <a:pt x="11177" y="1661"/>
                    <a:pt x="11232" y="1669"/>
                  </a:cubicBezTo>
                  <a:lnTo>
                    <a:pt x="11205" y="1590"/>
                  </a:lnTo>
                  <a:cubicBezTo>
                    <a:pt x="11208" y="1588"/>
                    <a:pt x="11212" y="1587"/>
                    <a:pt x="11216" y="1587"/>
                  </a:cubicBezTo>
                  <a:cubicBezTo>
                    <a:pt x="11232" y="1587"/>
                    <a:pt x="11251" y="1600"/>
                    <a:pt x="11258" y="1607"/>
                  </a:cubicBezTo>
                  <a:cubicBezTo>
                    <a:pt x="11276" y="1563"/>
                    <a:pt x="11152" y="1545"/>
                    <a:pt x="11214" y="1492"/>
                  </a:cubicBezTo>
                  <a:cubicBezTo>
                    <a:pt x="11161" y="1466"/>
                    <a:pt x="11258" y="1475"/>
                    <a:pt x="11355" y="1466"/>
                  </a:cubicBezTo>
                  <a:cubicBezTo>
                    <a:pt x="11444" y="1457"/>
                    <a:pt x="11558" y="1440"/>
                    <a:pt x="11532" y="1395"/>
                  </a:cubicBezTo>
                  <a:cubicBezTo>
                    <a:pt x="11585" y="1395"/>
                    <a:pt x="11585" y="1422"/>
                    <a:pt x="11629" y="1422"/>
                  </a:cubicBezTo>
                  <a:cubicBezTo>
                    <a:pt x="11638" y="1378"/>
                    <a:pt x="11647" y="1334"/>
                    <a:pt x="11647" y="1298"/>
                  </a:cubicBezTo>
                  <a:cubicBezTo>
                    <a:pt x="11638" y="1263"/>
                    <a:pt x="11629" y="1219"/>
                    <a:pt x="11567" y="1148"/>
                  </a:cubicBezTo>
                  <a:cubicBezTo>
                    <a:pt x="11576" y="1104"/>
                    <a:pt x="11585" y="1069"/>
                    <a:pt x="11585" y="1025"/>
                  </a:cubicBezTo>
                  <a:lnTo>
                    <a:pt x="11585" y="1025"/>
                  </a:lnTo>
                  <a:cubicBezTo>
                    <a:pt x="11576" y="1046"/>
                    <a:pt x="11562" y="1055"/>
                    <a:pt x="11545" y="1055"/>
                  </a:cubicBezTo>
                  <a:cubicBezTo>
                    <a:pt x="11491" y="1055"/>
                    <a:pt x="11402" y="974"/>
                    <a:pt x="11302" y="927"/>
                  </a:cubicBezTo>
                  <a:cubicBezTo>
                    <a:pt x="11302" y="936"/>
                    <a:pt x="11258" y="954"/>
                    <a:pt x="11240" y="963"/>
                  </a:cubicBezTo>
                  <a:cubicBezTo>
                    <a:pt x="11214" y="972"/>
                    <a:pt x="11196" y="980"/>
                    <a:pt x="11187" y="989"/>
                  </a:cubicBezTo>
                  <a:cubicBezTo>
                    <a:pt x="11126" y="945"/>
                    <a:pt x="11055" y="919"/>
                    <a:pt x="10984" y="901"/>
                  </a:cubicBezTo>
                  <a:cubicBezTo>
                    <a:pt x="11000" y="891"/>
                    <a:pt x="11031" y="886"/>
                    <a:pt x="11075" y="886"/>
                  </a:cubicBezTo>
                  <a:cubicBezTo>
                    <a:pt x="11101" y="886"/>
                    <a:pt x="11132" y="888"/>
                    <a:pt x="11168" y="890"/>
                  </a:cubicBezTo>
                  <a:lnTo>
                    <a:pt x="11168" y="890"/>
                  </a:lnTo>
                  <a:cubicBezTo>
                    <a:pt x="11151" y="888"/>
                    <a:pt x="11136" y="883"/>
                    <a:pt x="11117" y="883"/>
                  </a:cubicBezTo>
                  <a:cubicBezTo>
                    <a:pt x="11126" y="874"/>
                    <a:pt x="11143" y="866"/>
                    <a:pt x="11161" y="857"/>
                  </a:cubicBezTo>
                  <a:cubicBezTo>
                    <a:pt x="11179" y="857"/>
                    <a:pt x="11205" y="848"/>
                    <a:pt x="11214" y="848"/>
                  </a:cubicBezTo>
                  <a:cubicBezTo>
                    <a:pt x="11240" y="848"/>
                    <a:pt x="11285" y="857"/>
                    <a:pt x="11329" y="866"/>
                  </a:cubicBezTo>
                  <a:cubicBezTo>
                    <a:pt x="11320" y="883"/>
                    <a:pt x="11311" y="901"/>
                    <a:pt x="11302" y="919"/>
                  </a:cubicBezTo>
                  <a:cubicBezTo>
                    <a:pt x="11381" y="934"/>
                    <a:pt x="11453" y="964"/>
                    <a:pt x="11505" y="964"/>
                  </a:cubicBezTo>
                  <a:cubicBezTo>
                    <a:pt x="11511" y="964"/>
                    <a:pt x="11517" y="964"/>
                    <a:pt x="11523" y="963"/>
                  </a:cubicBezTo>
                  <a:cubicBezTo>
                    <a:pt x="11505" y="954"/>
                    <a:pt x="11488" y="936"/>
                    <a:pt x="11470" y="919"/>
                  </a:cubicBezTo>
                  <a:lnTo>
                    <a:pt x="11470" y="919"/>
                  </a:lnTo>
                  <a:cubicBezTo>
                    <a:pt x="11488" y="927"/>
                    <a:pt x="11505" y="927"/>
                    <a:pt x="11514" y="927"/>
                  </a:cubicBezTo>
                  <a:cubicBezTo>
                    <a:pt x="11523" y="919"/>
                    <a:pt x="11496" y="901"/>
                    <a:pt x="11452" y="883"/>
                  </a:cubicBezTo>
                  <a:lnTo>
                    <a:pt x="11541" y="848"/>
                  </a:lnTo>
                  <a:lnTo>
                    <a:pt x="11488" y="848"/>
                  </a:lnTo>
                  <a:cubicBezTo>
                    <a:pt x="11470" y="786"/>
                    <a:pt x="11444" y="733"/>
                    <a:pt x="11408" y="680"/>
                  </a:cubicBezTo>
                  <a:cubicBezTo>
                    <a:pt x="11179" y="601"/>
                    <a:pt x="10870" y="610"/>
                    <a:pt x="10605" y="583"/>
                  </a:cubicBezTo>
                  <a:cubicBezTo>
                    <a:pt x="10737" y="557"/>
                    <a:pt x="10737" y="512"/>
                    <a:pt x="10817" y="451"/>
                  </a:cubicBezTo>
                  <a:cubicBezTo>
                    <a:pt x="10817" y="495"/>
                    <a:pt x="10870" y="504"/>
                    <a:pt x="10949" y="521"/>
                  </a:cubicBezTo>
                  <a:cubicBezTo>
                    <a:pt x="11029" y="530"/>
                    <a:pt x="11117" y="548"/>
                    <a:pt x="11170" y="583"/>
                  </a:cubicBezTo>
                  <a:cubicBezTo>
                    <a:pt x="11126" y="554"/>
                    <a:pt x="11161" y="537"/>
                    <a:pt x="11194" y="537"/>
                  </a:cubicBezTo>
                  <a:cubicBezTo>
                    <a:pt x="11201" y="537"/>
                    <a:pt x="11208" y="537"/>
                    <a:pt x="11214" y="539"/>
                  </a:cubicBezTo>
                  <a:cubicBezTo>
                    <a:pt x="11108" y="504"/>
                    <a:pt x="11002" y="486"/>
                    <a:pt x="10887" y="477"/>
                  </a:cubicBezTo>
                  <a:cubicBezTo>
                    <a:pt x="10958" y="433"/>
                    <a:pt x="10887" y="415"/>
                    <a:pt x="10843" y="371"/>
                  </a:cubicBezTo>
                  <a:cubicBezTo>
                    <a:pt x="10815" y="412"/>
                    <a:pt x="10770" y="425"/>
                    <a:pt x="10717" y="425"/>
                  </a:cubicBezTo>
                  <a:cubicBezTo>
                    <a:pt x="10629" y="425"/>
                    <a:pt x="10519" y="388"/>
                    <a:pt x="10436" y="388"/>
                  </a:cubicBezTo>
                  <a:cubicBezTo>
                    <a:pt x="10430" y="388"/>
                    <a:pt x="10425" y="388"/>
                    <a:pt x="10419" y="389"/>
                  </a:cubicBezTo>
                  <a:cubicBezTo>
                    <a:pt x="10431" y="365"/>
                    <a:pt x="10458" y="342"/>
                    <a:pt x="10517" y="342"/>
                  </a:cubicBezTo>
                  <a:cubicBezTo>
                    <a:pt x="10547" y="342"/>
                    <a:pt x="10584" y="348"/>
                    <a:pt x="10631" y="362"/>
                  </a:cubicBezTo>
                  <a:cubicBezTo>
                    <a:pt x="10609" y="331"/>
                    <a:pt x="10576" y="320"/>
                    <a:pt x="10540" y="320"/>
                  </a:cubicBezTo>
                  <a:cubicBezTo>
                    <a:pt x="10503" y="320"/>
                    <a:pt x="10463" y="331"/>
                    <a:pt x="10428" y="345"/>
                  </a:cubicBezTo>
                  <a:cubicBezTo>
                    <a:pt x="10387" y="360"/>
                    <a:pt x="10349" y="375"/>
                    <a:pt x="10315" y="375"/>
                  </a:cubicBezTo>
                  <a:cubicBezTo>
                    <a:pt x="10290" y="375"/>
                    <a:pt x="10267" y="368"/>
                    <a:pt x="10245" y="347"/>
                  </a:cubicBezTo>
                  <a:lnTo>
                    <a:pt x="10245" y="347"/>
                  </a:lnTo>
                  <a:cubicBezTo>
                    <a:pt x="10211" y="345"/>
                    <a:pt x="10177" y="337"/>
                    <a:pt x="10146" y="327"/>
                  </a:cubicBezTo>
                  <a:cubicBezTo>
                    <a:pt x="10111" y="318"/>
                    <a:pt x="10085" y="293"/>
                    <a:pt x="10100" y="275"/>
                  </a:cubicBezTo>
                  <a:lnTo>
                    <a:pt x="10100" y="275"/>
                  </a:lnTo>
                  <a:cubicBezTo>
                    <a:pt x="10110" y="277"/>
                    <a:pt x="10119" y="280"/>
                    <a:pt x="10128" y="283"/>
                  </a:cubicBezTo>
                  <a:lnTo>
                    <a:pt x="10101" y="274"/>
                  </a:lnTo>
                  <a:lnTo>
                    <a:pt x="10101" y="274"/>
                  </a:lnTo>
                  <a:cubicBezTo>
                    <a:pt x="10101" y="274"/>
                    <a:pt x="10101" y="275"/>
                    <a:pt x="10100" y="275"/>
                  </a:cubicBezTo>
                  <a:lnTo>
                    <a:pt x="10100" y="275"/>
                  </a:lnTo>
                  <a:cubicBezTo>
                    <a:pt x="10024" y="255"/>
                    <a:pt x="9921" y="242"/>
                    <a:pt x="9825" y="242"/>
                  </a:cubicBezTo>
                  <a:cubicBezTo>
                    <a:pt x="9698" y="242"/>
                    <a:pt x="9586" y="265"/>
                    <a:pt x="9572" y="327"/>
                  </a:cubicBezTo>
                  <a:cubicBezTo>
                    <a:pt x="9572" y="309"/>
                    <a:pt x="9607" y="195"/>
                    <a:pt x="9616" y="168"/>
                  </a:cubicBezTo>
                  <a:lnTo>
                    <a:pt x="9616" y="168"/>
                  </a:lnTo>
                  <a:cubicBezTo>
                    <a:pt x="9501" y="283"/>
                    <a:pt x="9395" y="406"/>
                    <a:pt x="9289" y="530"/>
                  </a:cubicBezTo>
                  <a:cubicBezTo>
                    <a:pt x="9316" y="433"/>
                    <a:pt x="9227" y="195"/>
                    <a:pt x="9377" y="150"/>
                  </a:cubicBezTo>
                  <a:cubicBezTo>
                    <a:pt x="9349" y="139"/>
                    <a:pt x="9318" y="128"/>
                    <a:pt x="9276" y="128"/>
                  </a:cubicBezTo>
                  <a:cubicBezTo>
                    <a:pt x="9252" y="128"/>
                    <a:pt x="9224" y="132"/>
                    <a:pt x="9192" y="142"/>
                  </a:cubicBezTo>
                  <a:cubicBezTo>
                    <a:pt x="9218" y="159"/>
                    <a:pt x="9254" y="283"/>
                    <a:pt x="9218" y="292"/>
                  </a:cubicBezTo>
                  <a:cubicBezTo>
                    <a:pt x="9123" y="188"/>
                    <a:pt x="9147" y="228"/>
                    <a:pt x="9032" y="147"/>
                  </a:cubicBezTo>
                  <a:lnTo>
                    <a:pt x="9032" y="147"/>
                  </a:lnTo>
                  <a:cubicBezTo>
                    <a:pt x="9060" y="179"/>
                    <a:pt x="9013" y="301"/>
                    <a:pt x="8951" y="301"/>
                  </a:cubicBezTo>
                  <a:cubicBezTo>
                    <a:pt x="8949" y="301"/>
                    <a:pt x="8947" y="301"/>
                    <a:pt x="8945" y="300"/>
                  </a:cubicBezTo>
                  <a:cubicBezTo>
                    <a:pt x="8961" y="284"/>
                    <a:pt x="8948" y="173"/>
                    <a:pt x="8965" y="147"/>
                  </a:cubicBezTo>
                  <a:lnTo>
                    <a:pt x="8965" y="147"/>
                  </a:lnTo>
                  <a:lnTo>
                    <a:pt x="8813" y="275"/>
                  </a:lnTo>
                  <a:lnTo>
                    <a:pt x="8813" y="275"/>
                  </a:lnTo>
                  <a:cubicBezTo>
                    <a:pt x="8842" y="241"/>
                    <a:pt x="8809" y="156"/>
                    <a:pt x="8777" y="115"/>
                  </a:cubicBezTo>
                  <a:lnTo>
                    <a:pt x="8777" y="115"/>
                  </a:lnTo>
                  <a:cubicBezTo>
                    <a:pt x="8783" y="124"/>
                    <a:pt x="8767" y="127"/>
                    <a:pt x="8742" y="127"/>
                  </a:cubicBezTo>
                  <a:cubicBezTo>
                    <a:pt x="8707" y="127"/>
                    <a:pt x="8655" y="122"/>
                    <a:pt x="8619" y="122"/>
                  </a:cubicBezTo>
                  <a:cubicBezTo>
                    <a:pt x="8608" y="122"/>
                    <a:pt x="8598" y="123"/>
                    <a:pt x="8591" y="124"/>
                  </a:cubicBezTo>
                  <a:lnTo>
                    <a:pt x="8662" y="159"/>
                  </a:lnTo>
                  <a:cubicBezTo>
                    <a:pt x="8652" y="158"/>
                    <a:pt x="8643" y="157"/>
                    <a:pt x="8634" y="157"/>
                  </a:cubicBezTo>
                  <a:cubicBezTo>
                    <a:pt x="8479" y="157"/>
                    <a:pt x="8468" y="363"/>
                    <a:pt x="8310" y="363"/>
                  </a:cubicBezTo>
                  <a:cubicBezTo>
                    <a:pt x="8306" y="363"/>
                    <a:pt x="8303" y="362"/>
                    <a:pt x="8300" y="362"/>
                  </a:cubicBezTo>
                  <a:cubicBezTo>
                    <a:pt x="8318" y="327"/>
                    <a:pt x="8353" y="168"/>
                    <a:pt x="8256" y="150"/>
                  </a:cubicBezTo>
                  <a:cubicBezTo>
                    <a:pt x="8221" y="230"/>
                    <a:pt x="8071" y="521"/>
                    <a:pt x="7912" y="583"/>
                  </a:cubicBezTo>
                  <a:lnTo>
                    <a:pt x="7885" y="539"/>
                  </a:lnTo>
                  <a:lnTo>
                    <a:pt x="7761" y="592"/>
                  </a:lnTo>
                  <a:cubicBezTo>
                    <a:pt x="7832" y="477"/>
                    <a:pt x="8053" y="230"/>
                    <a:pt x="8168" y="133"/>
                  </a:cubicBezTo>
                  <a:cubicBezTo>
                    <a:pt x="8097" y="97"/>
                    <a:pt x="8150" y="89"/>
                    <a:pt x="8044" y="89"/>
                  </a:cubicBezTo>
                  <a:cubicBezTo>
                    <a:pt x="8009" y="44"/>
                    <a:pt x="8097" y="27"/>
                    <a:pt x="8132" y="27"/>
                  </a:cubicBezTo>
                  <a:lnTo>
                    <a:pt x="78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
            <p:cNvSpPr/>
            <p:nvPr/>
          </p:nvSpPr>
          <p:spPr>
            <a:xfrm>
              <a:off x="9558203" y="5022052"/>
              <a:ext cx="5090" cy="3027"/>
            </a:xfrm>
            <a:custGeom>
              <a:rect b="b" l="l" r="r" t="t"/>
              <a:pathLst>
                <a:path extrusionOk="0" h="22" w="37">
                  <a:moveTo>
                    <a:pt x="36" y="0"/>
                  </a:moveTo>
                  <a:lnTo>
                    <a:pt x="36" y="0"/>
                  </a:lnTo>
                  <a:cubicBezTo>
                    <a:pt x="27" y="9"/>
                    <a:pt x="19" y="9"/>
                    <a:pt x="1" y="9"/>
                  </a:cubicBezTo>
                  <a:cubicBezTo>
                    <a:pt x="9" y="17"/>
                    <a:pt x="17" y="21"/>
                    <a:pt x="23" y="21"/>
                  </a:cubicBezTo>
                  <a:cubicBezTo>
                    <a:pt x="31" y="21"/>
                    <a:pt x="36" y="15"/>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
            <p:cNvSpPr/>
            <p:nvPr/>
          </p:nvSpPr>
          <p:spPr>
            <a:xfrm>
              <a:off x="8566940" y="5011046"/>
              <a:ext cx="12382" cy="6191"/>
            </a:xfrm>
            <a:custGeom>
              <a:rect b="b" l="l" r="r" t="t"/>
              <a:pathLst>
                <a:path extrusionOk="0" h="45" w="90">
                  <a:moveTo>
                    <a:pt x="10" y="1"/>
                  </a:moveTo>
                  <a:cubicBezTo>
                    <a:pt x="10" y="18"/>
                    <a:pt x="27" y="36"/>
                    <a:pt x="1" y="45"/>
                  </a:cubicBezTo>
                  <a:lnTo>
                    <a:pt x="89" y="18"/>
                  </a:lnTo>
                  <a:lnTo>
                    <a:pt x="89" y="18"/>
                  </a:lnTo>
                  <a:cubicBezTo>
                    <a:pt x="81" y="20"/>
                    <a:pt x="73" y="21"/>
                    <a:pt x="67" y="21"/>
                  </a:cubicBezTo>
                  <a:cubicBezTo>
                    <a:pt x="38" y="21"/>
                    <a:pt x="24" y="8"/>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
            <p:cNvSpPr/>
            <p:nvPr/>
          </p:nvSpPr>
          <p:spPr>
            <a:xfrm>
              <a:off x="8461279" y="4968534"/>
              <a:ext cx="12245" cy="6191"/>
            </a:xfrm>
            <a:custGeom>
              <a:rect b="b" l="l" r="r" t="t"/>
              <a:pathLst>
                <a:path extrusionOk="0" h="45" w="89">
                  <a:moveTo>
                    <a:pt x="36" y="1"/>
                  </a:moveTo>
                  <a:lnTo>
                    <a:pt x="36" y="1"/>
                  </a:lnTo>
                  <a:cubicBezTo>
                    <a:pt x="32" y="5"/>
                    <a:pt x="25" y="5"/>
                    <a:pt x="18" y="5"/>
                  </a:cubicBezTo>
                  <a:cubicBezTo>
                    <a:pt x="12" y="5"/>
                    <a:pt x="5" y="5"/>
                    <a:pt x="1" y="9"/>
                  </a:cubicBezTo>
                  <a:lnTo>
                    <a:pt x="1" y="45"/>
                  </a:lnTo>
                  <a:cubicBezTo>
                    <a:pt x="54" y="36"/>
                    <a:pt x="89" y="9"/>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
            <p:cNvSpPr/>
            <p:nvPr/>
          </p:nvSpPr>
          <p:spPr>
            <a:xfrm>
              <a:off x="8539012" y="4983530"/>
              <a:ext cx="15959" cy="8805"/>
            </a:xfrm>
            <a:custGeom>
              <a:rect b="b" l="l" r="r" t="t"/>
              <a:pathLst>
                <a:path extrusionOk="0" h="64" w="116">
                  <a:moveTo>
                    <a:pt x="82" y="1"/>
                  </a:moveTo>
                  <a:cubicBezTo>
                    <a:pt x="62" y="1"/>
                    <a:pt x="34" y="10"/>
                    <a:pt x="1" y="15"/>
                  </a:cubicBezTo>
                  <a:lnTo>
                    <a:pt x="10" y="15"/>
                  </a:lnTo>
                  <a:cubicBezTo>
                    <a:pt x="6" y="52"/>
                    <a:pt x="16" y="64"/>
                    <a:pt x="35" y="64"/>
                  </a:cubicBezTo>
                  <a:cubicBezTo>
                    <a:pt x="56" y="64"/>
                    <a:pt x="87" y="47"/>
                    <a:pt x="116" y="33"/>
                  </a:cubicBezTo>
                  <a:cubicBezTo>
                    <a:pt x="111" y="8"/>
                    <a:pt x="100"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
            <p:cNvSpPr/>
            <p:nvPr/>
          </p:nvSpPr>
          <p:spPr>
            <a:xfrm>
              <a:off x="8530207" y="4985593"/>
              <a:ext cx="7704" cy="2889"/>
            </a:xfrm>
            <a:custGeom>
              <a:rect b="b" l="l" r="r" t="t"/>
              <a:pathLst>
                <a:path extrusionOk="0" h="21" w="56">
                  <a:moveTo>
                    <a:pt x="56" y="0"/>
                  </a:moveTo>
                  <a:cubicBezTo>
                    <a:pt x="49" y="2"/>
                    <a:pt x="43" y="4"/>
                    <a:pt x="37" y="7"/>
                  </a:cubicBezTo>
                  <a:lnTo>
                    <a:pt x="37" y="7"/>
                  </a:lnTo>
                  <a:cubicBezTo>
                    <a:pt x="43" y="5"/>
                    <a:pt x="50" y="3"/>
                    <a:pt x="56" y="0"/>
                  </a:cubicBezTo>
                  <a:close/>
                  <a:moveTo>
                    <a:pt x="37" y="7"/>
                  </a:moveTo>
                  <a:lnTo>
                    <a:pt x="37" y="7"/>
                  </a:lnTo>
                  <a:cubicBezTo>
                    <a:pt x="26" y="9"/>
                    <a:pt x="14" y="9"/>
                    <a:pt x="3" y="9"/>
                  </a:cubicBezTo>
                  <a:cubicBezTo>
                    <a:pt x="0" y="17"/>
                    <a:pt x="1" y="20"/>
                    <a:pt x="4" y="20"/>
                  </a:cubicBezTo>
                  <a:cubicBezTo>
                    <a:pt x="10" y="20"/>
                    <a:pt x="22" y="13"/>
                    <a:pt x="37"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
            <p:cNvSpPr/>
            <p:nvPr/>
          </p:nvSpPr>
          <p:spPr>
            <a:xfrm>
              <a:off x="8633116" y="5001415"/>
              <a:ext cx="16785" cy="9906"/>
            </a:xfrm>
            <a:custGeom>
              <a:rect b="b" l="l" r="r" t="t"/>
              <a:pathLst>
                <a:path extrusionOk="0" h="72" w="122">
                  <a:moveTo>
                    <a:pt x="73" y="1"/>
                  </a:moveTo>
                  <a:cubicBezTo>
                    <a:pt x="64" y="1"/>
                    <a:pt x="51" y="3"/>
                    <a:pt x="32" y="9"/>
                  </a:cubicBezTo>
                  <a:cubicBezTo>
                    <a:pt x="31" y="8"/>
                    <a:pt x="29" y="8"/>
                    <a:pt x="28" y="8"/>
                  </a:cubicBezTo>
                  <a:cubicBezTo>
                    <a:pt x="10" y="8"/>
                    <a:pt x="18" y="58"/>
                    <a:pt x="11" y="58"/>
                  </a:cubicBezTo>
                  <a:cubicBezTo>
                    <a:pt x="10" y="58"/>
                    <a:pt x="8" y="57"/>
                    <a:pt x="5" y="53"/>
                  </a:cubicBezTo>
                  <a:lnTo>
                    <a:pt x="5" y="53"/>
                  </a:lnTo>
                  <a:cubicBezTo>
                    <a:pt x="1" y="66"/>
                    <a:pt x="4" y="71"/>
                    <a:pt x="11" y="71"/>
                  </a:cubicBezTo>
                  <a:cubicBezTo>
                    <a:pt x="38" y="71"/>
                    <a:pt x="122" y="1"/>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
            <p:cNvSpPr/>
            <p:nvPr/>
          </p:nvSpPr>
          <p:spPr>
            <a:xfrm>
              <a:off x="8547542" y="4964957"/>
              <a:ext cx="7429" cy="8530"/>
            </a:xfrm>
            <a:custGeom>
              <a:rect b="b" l="l" r="r" t="t"/>
              <a:pathLst>
                <a:path extrusionOk="0" h="62" w="54">
                  <a:moveTo>
                    <a:pt x="1" y="0"/>
                  </a:moveTo>
                  <a:lnTo>
                    <a:pt x="27" y="62"/>
                  </a:lnTo>
                  <a:lnTo>
                    <a:pt x="54"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
            <p:cNvSpPr/>
            <p:nvPr/>
          </p:nvSpPr>
          <p:spPr>
            <a:xfrm>
              <a:off x="8594869" y="4964957"/>
              <a:ext cx="15959" cy="3990"/>
            </a:xfrm>
            <a:custGeom>
              <a:rect b="b" l="l" r="r" t="t"/>
              <a:pathLst>
                <a:path extrusionOk="0" h="29" w="116">
                  <a:moveTo>
                    <a:pt x="19" y="0"/>
                  </a:moveTo>
                  <a:cubicBezTo>
                    <a:pt x="19" y="18"/>
                    <a:pt x="10" y="27"/>
                    <a:pt x="1" y="27"/>
                  </a:cubicBezTo>
                  <a:cubicBezTo>
                    <a:pt x="27" y="27"/>
                    <a:pt x="56" y="29"/>
                    <a:pt x="78" y="29"/>
                  </a:cubicBezTo>
                  <a:cubicBezTo>
                    <a:pt x="100" y="29"/>
                    <a:pt x="116" y="27"/>
                    <a:pt x="116" y="18"/>
                  </a:cubicBez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
            <p:cNvSpPr/>
            <p:nvPr/>
          </p:nvSpPr>
          <p:spPr>
            <a:xfrm>
              <a:off x="8584000" y="4968534"/>
              <a:ext cx="9906" cy="2614"/>
            </a:xfrm>
            <a:custGeom>
              <a:rect b="b" l="l" r="r" t="t"/>
              <a:pathLst>
                <a:path extrusionOk="0" h="19" w="72">
                  <a:moveTo>
                    <a:pt x="71" y="1"/>
                  </a:moveTo>
                  <a:cubicBezTo>
                    <a:pt x="45" y="1"/>
                    <a:pt x="18" y="1"/>
                    <a:pt x="0" y="18"/>
                  </a:cubicBezTo>
                  <a:cubicBezTo>
                    <a:pt x="18" y="18"/>
                    <a:pt x="53" y="9"/>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
            <p:cNvSpPr/>
            <p:nvPr/>
          </p:nvSpPr>
          <p:spPr>
            <a:xfrm>
              <a:off x="8564602" y="4960004"/>
              <a:ext cx="13483" cy="2614"/>
            </a:xfrm>
            <a:custGeom>
              <a:rect b="b" l="l" r="r" t="t"/>
              <a:pathLst>
                <a:path extrusionOk="0" h="19" w="98">
                  <a:moveTo>
                    <a:pt x="0" y="1"/>
                  </a:moveTo>
                  <a:lnTo>
                    <a:pt x="27" y="18"/>
                  </a:lnTo>
                  <a:lnTo>
                    <a:pt x="97" y="18"/>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
            <p:cNvSpPr/>
            <p:nvPr/>
          </p:nvSpPr>
          <p:spPr>
            <a:xfrm>
              <a:off x="8744418" y="4954913"/>
              <a:ext cx="16785" cy="7704"/>
            </a:xfrm>
            <a:custGeom>
              <a:rect b="b" l="l" r="r" t="t"/>
              <a:pathLst>
                <a:path extrusionOk="0" h="56" w="122">
                  <a:moveTo>
                    <a:pt x="80" y="0"/>
                  </a:moveTo>
                  <a:cubicBezTo>
                    <a:pt x="74" y="0"/>
                    <a:pt x="68" y="1"/>
                    <a:pt x="62" y="2"/>
                  </a:cubicBezTo>
                  <a:cubicBezTo>
                    <a:pt x="35" y="20"/>
                    <a:pt x="0" y="29"/>
                    <a:pt x="18" y="55"/>
                  </a:cubicBezTo>
                  <a:lnTo>
                    <a:pt x="115" y="29"/>
                  </a:lnTo>
                  <a:cubicBezTo>
                    <a:pt x="122" y="14"/>
                    <a:pt x="106" y="0"/>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
            <p:cNvSpPr/>
            <p:nvPr/>
          </p:nvSpPr>
          <p:spPr>
            <a:xfrm>
              <a:off x="8949687" y="4941843"/>
              <a:ext cx="3715" cy="19536"/>
            </a:xfrm>
            <a:custGeom>
              <a:rect b="b" l="l" r="r" t="t"/>
              <a:pathLst>
                <a:path extrusionOk="0" h="142" w="27">
                  <a:moveTo>
                    <a:pt x="0" y="0"/>
                  </a:moveTo>
                  <a:lnTo>
                    <a:pt x="9" y="142"/>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
            <p:cNvSpPr/>
            <p:nvPr/>
          </p:nvSpPr>
          <p:spPr>
            <a:xfrm>
              <a:off x="8039735" y="5049981"/>
              <a:ext cx="6191" cy="4953"/>
            </a:xfrm>
            <a:custGeom>
              <a:rect b="b" l="l" r="r" t="t"/>
              <a:pathLst>
                <a:path extrusionOk="0" h="36" w="45">
                  <a:moveTo>
                    <a:pt x="10" y="0"/>
                  </a:moveTo>
                  <a:lnTo>
                    <a:pt x="1" y="18"/>
                  </a:lnTo>
                  <a:lnTo>
                    <a:pt x="45" y="35"/>
                  </a:lnTo>
                  <a:cubicBezTo>
                    <a:pt x="36" y="18"/>
                    <a:pt x="18"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
            <p:cNvSpPr/>
            <p:nvPr/>
          </p:nvSpPr>
          <p:spPr>
            <a:xfrm>
              <a:off x="8047027" y="5036636"/>
              <a:ext cx="6191" cy="11006"/>
            </a:xfrm>
            <a:custGeom>
              <a:rect b="b" l="l" r="r" t="t"/>
              <a:pathLst>
                <a:path extrusionOk="0" h="80" w="45">
                  <a:moveTo>
                    <a:pt x="45" y="0"/>
                  </a:moveTo>
                  <a:cubicBezTo>
                    <a:pt x="39" y="0"/>
                    <a:pt x="29" y="8"/>
                    <a:pt x="18" y="8"/>
                  </a:cubicBezTo>
                  <a:cubicBezTo>
                    <a:pt x="12" y="8"/>
                    <a:pt x="7" y="6"/>
                    <a:pt x="1" y="0"/>
                  </a:cubicBezTo>
                  <a:lnTo>
                    <a:pt x="1" y="0"/>
                  </a:lnTo>
                  <a:cubicBezTo>
                    <a:pt x="10" y="27"/>
                    <a:pt x="18" y="53"/>
                    <a:pt x="27" y="79"/>
                  </a:cubicBezTo>
                  <a:cubicBezTo>
                    <a:pt x="27" y="53"/>
                    <a:pt x="36" y="27"/>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
            <p:cNvSpPr/>
            <p:nvPr/>
          </p:nvSpPr>
          <p:spPr>
            <a:xfrm>
              <a:off x="9354172" y="5156880"/>
              <a:ext cx="9906" cy="4953"/>
            </a:xfrm>
            <a:custGeom>
              <a:rect b="b" l="l" r="r" t="t"/>
              <a:pathLst>
                <a:path extrusionOk="0" h="36" w="72">
                  <a:moveTo>
                    <a:pt x="1" y="0"/>
                  </a:moveTo>
                  <a:lnTo>
                    <a:pt x="71" y="35"/>
                  </a:lnTo>
                  <a:lnTo>
                    <a:pt x="71" y="18"/>
                  </a:lnTo>
                  <a:cubicBezTo>
                    <a:pt x="54" y="0"/>
                    <a:pt x="36"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
            <p:cNvSpPr/>
            <p:nvPr/>
          </p:nvSpPr>
          <p:spPr>
            <a:xfrm>
              <a:off x="9214528" y="5154404"/>
              <a:ext cx="4953" cy="9906"/>
            </a:xfrm>
            <a:custGeom>
              <a:rect b="b" l="l" r="r" t="t"/>
              <a:pathLst>
                <a:path extrusionOk="0" h="72" w="36">
                  <a:moveTo>
                    <a:pt x="0" y="0"/>
                  </a:moveTo>
                  <a:lnTo>
                    <a:pt x="18" y="71"/>
                  </a:lnTo>
                  <a:lnTo>
                    <a:pt x="35" y="7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5"/>
          <p:cNvGrpSpPr/>
          <p:nvPr/>
        </p:nvGrpSpPr>
        <p:grpSpPr>
          <a:xfrm>
            <a:off x="7629197" y="4759256"/>
            <a:ext cx="1032675" cy="227282"/>
            <a:chOff x="7629197" y="4759256"/>
            <a:chExt cx="1032675" cy="227282"/>
          </a:xfrm>
        </p:grpSpPr>
        <p:sp>
          <p:nvSpPr>
            <p:cNvPr id="1896" name="Google Shape;1896;p5"/>
            <p:cNvSpPr/>
            <p:nvPr/>
          </p:nvSpPr>
          <p:spPr>
            <a:xfrm>
              <a:off x="7664417" y="4784708"/>
              <a:ext cx="934306" cy="139506"/>
            </a:xfrm>
            <a:custGeom>
              <a:rect b="b" l="l" r="r" t="t"/>
              <a:pathLst>
                <a:path extrusionOk="0" h="1014" w="6791">
                  <a:moveTo>
                    <a:pt x="4450" y="1"/>
                  </a:moveTo>
                  <a:cubicBezTo>
                    <a:pt x="3662" y="1"/>
                    <a:pt x="2967" y="205"/>
                    <a:pt x="2202" y="205"/>
                  </a:cubicBezTo>
                  <a:cubicBezTo>
                    <a:pt x="2111" y="205"/>
                    <a:pt x="2019" y="202"/>
                    <a:pt x="1925" y="195"/>
                  </a:cubicBezTo>
                  <a:cubicBezTo>
                    <a:pt x="1781" y="185"/>
                    <a:pt x="1637" y="180"/>
                    <a:pt x="1493" y="180"/>
                  </a:cubicBezTo>
                  <a:cubicBezTo>
                    <a:pt x="1144" y="180"/>
                    <a:pt x="797" y="210"/>
                    <a:pt x="459" y="266"/>
                  </a:cubicBezTo>
                  <a:cubicBezTo>
                    <a:pt x="354" y="284"/>
                    <a:pt x="248" y="301"/>
                    <a:pt x="159" y="372"/>
                  </a:cubicBezTo>
                  <a:cubicBezTo>
                    <a:pt x="0" y="504"/>
                    <a:pt x="9" y="752"/>
                    <a:pt x="36" y="963"/>
                  </a:cubicBezTo>
                  <a:cubicBezTo>
                    <a:pt x="275" y="1003"/>
                    <a:pt x="519" y="1014"/>
                    <a:pt x="764" y="1014"/>
                  </a:cubicBezTo>
                  <a:cubicBezTo>
                    <a:pt x="897" y="1014"/>
                    <a:pt x="1032" y="1011"/>
                    <a:pt x="1166" y="1008"/>
                  </a:cubicBezTo>
                  <a:cubicBezTo>
                    <a:pt x="2605" y="972"/>
                    <a:pt x="4053" y="928"/>
                    <a:pt x="5492" y="893"/>
                  </a:cubicBezTo>
                  <a:cubicBezTo>
                    <a:pt x="5943" y="884"/>
                    <a:pt x="6446" y="769"/>
                    <a:pt x="6790" y="478"/>
                  </a:cubicBezTo>
                  <a:cubicBezTo>
                    <a:pt x="6128" y="36"/>
                    <a:pt x="5281" y="10"/>
                    <a:pt x="4495" y="1"/>
                  </a:cubicBezTo>
                  <a:cubicBezTo>
                    <a:pt x="4480" y="1"/>
                    <a:pt x="4465" y="1"/>
                    <a:pt x="4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
            <p:cNvSpPr/>
            <p:nvPr/>
          </p:nvSpPr>
          <p:spPr>
            <a:xfrm>
              <a:off x="7925544" y="4855149"/>
              <a:ext cx="4678" cy="8668"/>
            </a:xfrm>
            <a:custGeom>
              <a:rect b="b" l="l" r="r" t="t"/>
              <a:pathLst>
                <a:path extrusionOk="0" h="63" w="34">
                  <a:moveTo>
                    <a:pt x="19" y="0"/>
                  </a:moveTo>
                  <a:cubicBezTo>
                    <a:pt x="18" y="0"/>
                    <a:pt x="18" y="1"/>
                    <a:pt x="18" y="1"/>
                  </a:cubicBezTo>
                  <a:cubicBezTo>
                    <a:pt x="1" y="1"/>
                    <a:pt x="1" y="54"/>
                    <a:pt x="1" y="63"/>
                  </a:cubicBezTo>
                  <a:cubicBezTo>
                    <a:pt x="34" y="55"/>
                    <a:pt x="20"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
            <p:cNvSpPr/>
            <p:nvPr/>
          </p:nvSpPr>
          <p:spPr>
            <a:xfrm>
              <a:off x="7977824" y="4834512"/>
              <a:ext cx="7429" cy="8668"/>
            </a:xfrm>
            <a:custGeom>
              <a:rect b="b" l="l" r="r" t="t"/>
              <a:pathLst>
                <a:path extrusionOk="0" h="63" w="54">
                  <a:moveTo>
                    <a:pt x="53" y="1"/>
                  </a:moveTo>
                  <a:lnTo>
                    <a:pt x="9" y="36"/>
                  </a:lnTo>
                  <a:lnTo>
                    <a:pt x="0" y="63"/>
                  </a:ln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
            <p:cNvSpPr/>
            <p:nvPr/>
          </p:nvSpPr>
          <p:spPr>
            <a:xfrm>
              <a:off x="7994884" y="4832310"/>
              <a:ext cx="30405" cy="12107"/>
            </a:xfrm>
            <a:custGeom>
              <a:rect b="b" l="l" r="r" t="t"/>
              <a:pathLst>
                <a:path extrusionOk="0" h="88" w="221">
                  <a:moveTo>
                    <a:pt x="178" y="0"/>
                  </a:moveTo>
                  <a:cubicBezTo>
                    <a:pt x="145" y="0"/>
                    <a:pt x="101" y="33"/>
                    <a:pt x="63" y="33"/>
                  </a:cubicBezTo>
                  <a:cubicBezTo>
                    <a:pt x="53" y="33"/>
                    <a:pt x="44" y="31"/>
                    <a:pt x="35" y="26"/>
                  </a:cubicBezTo>
                  <a:lnTo>
                    <a:pt x="27" y="8"/>
                  </a:lnTo>
                  <a:lnTo>
                    <a:pt x="0" y="88"/>
                  </a:lnTo>
                  <a:cubicBezTo>
                    <a:pt x="68" y="72"/>
                    <a:pt x="143" y="31"/>
                    <a:pt x="197" y="31"/>
                  </a:cubicBezTo>
                  <a:cubicBezTo>
                    <a:pt x="205" y="31"/>
                    <a:pt x="213" y="32"/>
                    <a:pt x="221" y="35"/>
                  </a:cubicBezTo>
                  <a:cubicBezTo>
                    <a:pt x="210" y="9"/>
                    <a:pt x="196"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
            <p:cNvSpPr/>
            <p:nvPr/>
          </p:nvSpPr>
          <p:spPr>
            <a:xfrm>
              <a:off x="8047027" y="4858863"/>
              <a:ext cx="6466" cy="3852"/>
            </a:xfrm>
            <a:custGeom>
              <a:rect b="b" l="l" r="r" t="t"/>
              <a:pathLst>
                <a:path extrusionOk="0" h="28" w="47">
                  <a:moveTo>
                    <a:pt x="46" y="1"/>
                  </a:moveTo>
                  <a:cubicBezTo>
                    <a:pt x="46" y="1"/>
                    <a:pt x="44" y="2"/>
                    <a:pt x="43" y="4"/>
                  </a:cubicBezTo>
                  <a:lnTo>
                    <a:pt x="43" y="4"/>
                  </a:lnTo>
                  <a:cubicBezTo>
                    <a:pt x="46" y="2"/>
                    <a:pt x="46" y="1"/>
                    <a:pt x="46" y="1"/>
                  </a:cubicBezTo>
                  <a:close/>
                  <a:moveTo>
                    <a:pt x="43" y="4"/>
                  </a:moveTo>
                  <a:lnTo>
                    <a:pt x="43" y="4"/>
                  </a:lnTo>
                  <a:cubicBezTo>
                    <a:pt x="38" y="8"/>
                    <a:pt x="26" y="16"/>
                    <a:pt x="1" y="27"/>
                  </a:cubicBezTo>
                  <a:lnTo>
                    <a:pt x="45" y="27"/>
                  </a:lnTo>
                  <a:cubicBezTo>
                    <a:pt x="39" y="16"/>
                    <a:pt x="41" y="8"/>
                    <a:pt x="43"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
            <p:cNvSpPr/>
            <p:nvPr/>
          </p:nvSpPr>
          <p:spPr>
            <a:xfrm>
              <a:off x="8044825" y="4862578"/>
              <a:ext cx="3852" cy="2064"/>
            </a:xfrm>
            <a:custGeom>
              <a:rect b="b" l="l" r="r" t="t"/>
              <a:pathLst>
                <a:path extrusionOk="0" h="15" w="28">
                  <a:moveTo>
                    <a:pt x="17" y="0"/>
                  </a:moveTo>
                  <a:cubicBezTo>
                    <a:pt x="1" y="5"/>
                    <a:pt x="14" y="14"/>
                    <a:pt x="21" y="14"/>
                  </a:cubicBezTo>
                  <a:cubicBezTo>
                    <a:pt x="25" y="14"/>
                    <a:pt x="27" y="1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
            <p:cNvSpPr/>
            <p:nvPr/>
          </p:nvSpPr>
          <p:spPr>
            <a:xfrm>
              <a:off x="8064086" y="4857625"/>
              <a:ext cx="12245" cy="9906"/>
            </a:xfrm>
            <a:custGeom>
              <a:rect b="b" l="l" r="r" t="t"/>
              <a:pathLst>
                <a:path extrusionOk="0" h="72" w="89">
                  <a:moveTo>
                    <a:pt x="44" y="1"/>
                  </a:moveTo>
                  <a:lnTo>
                    <a:pt x="0" y="36"/>
                  </a:lnTo>
                  <a:cubicBezTo>
                    <a:pt x="9" y="63"/>
                    <a:pt x="53" y="63"/>
                    <a:pt x="36" y="71"/>
                  </a:cubicBezTo>
                  <a:cubicBezTo>
                    <a:pt x="89" y="54"/>
                    <a:pt x="71" y="36"/>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
            <p:cNvSpPr/>
            <p:nvPr/>
          </p:nvSpPr>
          <p:spPr>
            <a:xfrm>
              <a:off x="8071378" y="4847995"/>
              <a:ext cx="3715" cy="3302"/>
            </a:xfrm>
            <a:custGeom>
              <a:rect b="b" l="l" r="r" t="t"/>
              <a:pathLst>
                <a:path extrusionOk="0" h="24" w="27">
                  <a:moveTo>
                    <a:pt x="27" y="0"/>
                  </a:moveTo>
                  <a:lnTo>
                    <a:pt x="0" y="18"/>
                  </a:lnTo>
                  <a:cubicBezTo>
                    <a:pt x="4" y="21"/>
                    <a:pt x="7" y="23"/>
                    <a:pt x="10" y="23"/>
                  </a:cubicBezTo>
                  <a:cubicBezTo>
                    <a:pt x="16" y="23"/>
                    <a:pt x="21" y="17"/>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
            <p:cNvSpPr/>
            <p:nvPr/>
          </p:nvSpPr>
          <p:spPr>
            <a:xfrm>
              <a:off x="8065325" y="4846756"/>
              <a:ext cx="6191" cy="8668"/>
            </a:xfrm>
            <a:custGeom>
              <a:rect b="b" l="l" r="r" t="t"/>
              <a:pathLst>
                <a:path extrusionOk="0" h="63" w="45">
                  <a:moveTo>
                    <a:pt x="34" y="1"/>
                  </a:moveTo>
                  <a:cubicBezTo>
                    <a:pt x="33" y="1"/>
                    <a:pt x="30" y="9"/>
                    <a:pt x="27" y="36"/>
                  </a:cubicBezTo>
                  <a:cubicBezTo>
                    <a:pt x="27" y="28"/>
                    <a:pt x="26" y="25"/>
                    <a:pt x="24" y="25"/>
                  </a:cubicBezTo>
                  <a:cubicBezTo>
                    <a:pt x="21" y="25"/>
                    <a:pt x="13" y="43"/>
                    <a:pt x="0" y="62"/>
                  </a:cubicBezTo>
                  <a:lnTo>
                    <a:pt x="44" y="27"/>
                  </a:lnTo>
                  <a:cubicBezTo>
                    <a:pt x="39" y="17"/>
                    <a:pt x="37"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
            <p:cNvSpPr/>
            <p:nvPr/>
          </p:nvSpPr>
          <p:spPr>
            <a:xfrm>
              <a:off x="8047714" y="4844280"/>
              <a:ext cx="14033" cy="9493"/>
            </a:xfrm>
            <a:custGeom>
              <a:rect b="b" l="l" r="r" t="t"/>
              <a:pathLst>
                <a:path extrusionOk="0" h="69" w="102">
                  <a:moveTo>
                    <a:pt x="75" y="1"/>
                  </a:moveTo>
                  <a:cubicBezTo>
                    <a:pt x="1" y="16"/>
                    <a:pt x="8" y="68"/>
                    <a:pt x="65" y="68"/>
                  </a:cubicBezTo>
                  <a:cubicBezTo>
                    <a:pt x="76" y="68"/>
                    <a:pt x="88" y="67"/>
                    <a:pt x="102" y="62"/>
                  </a:cubicBezTo>
                  <a:cubicBezTo>
                    <a:pt x="66" y="45"/>
                    <a:pt x="31" y="36"/>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
            <p:cNvSpPr/>
            <p:nvPr/>
          </p:nvSpPr>
          <p:spPr>
            <a:xfrm>
              <a:off x="8017860" y="4820066"/>
              <a:ext cx="9080" cy="5090"/>
            </a:xfrm>
            <a:custGeom>
              <a:rect b="b" l="l" r="r" t="t"/>
              <a:pathLst>
                <a:path extrusionOk="0" h="37" w="66">
                  <a:moveTo>
                    <a:pt x="2" y="33"/>
                  </a:moveTo>
                  <a:cubicBezTo>
                    <a:pt x="2" y="34"/>
                    <a:pt x="1" y="34"/>
                    <a:pt x="1" y="35"/>
                  </a:cubicBezTo>
                  <a:lnTo>
                    <a:pt x="2" y="33"/>
                  </a:lnTo>
                  <a:close/>
                  <a:moveTo>
                    <a:pt x="27" y="0"/>
                  </a:moveTo>
                  <a:lnTo>
                    <a:pt x="2" y="33"/>
                  </a:lnTo>
                  <a:lnTo>
                    <a:pt x="2" y="33"/>
                  </a:lnTo>
                  <a:cubicBezTo>
                    <a:pt x="5" y="31"/>
                    <a:pt x="8" y="30"/>
                    <a:pt x="13" y="30"/>
                  </a:cubicBezTo>
                  <a:cubicBezTo>
                    <a:pt x="26" y="30"/>
                    <a:pt x="44" y="37"/>
                    <a:pt x="55" y="37"/>
                  </a:cubicBezTo>
                  <a:cubicBezTo>
                    <a:pt x="62" y="37"/>
                    <a:pt x="65" y="34"/>
                    <a:pt x="63" y="27"/>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
            <p:cNvSpPr/>
            <p:nvPr/>
          </p:nvSpPr>
          <p:spPr>
            <a:xfrm>
              <a:off x="8101783" y="4849095"/>
              <a:ext cx="8530" cy="9906"/>
            </a:xfrm>
            <a:custGeom>
              <a:rect b="b" l="l" r="r" t="t"/>
              <a:pathLst>
                <a:path extrusionOk="0" h="72" w="62">
                  <a:moveTo>
                    <a:pt x="35" y="1"/>
                  </a:moveTo>
                  <a:lnTo>
                    <a:pt x="0" y="27"/>
                  </a:lnTo>
                  <a:cubicBezTo>
                    <a:pt x="18" y="36"/>
                    <a:pt x="53" y="45"/>
                    <a:pt x="62" y="72"/>
                  </a:cubicBezTo>
                  <a:cubicBezTo>
                    <a:pt x="62" y="54"/>
                    <a:pt x="35" y="19"/>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
            <p:cNvSpPr/>
            <p:nvPr/>
          </p:nvSpPr>
          <p:spPr>
            <a:xfrm>
              <a:off x="8105360" y="4843042"/>
              <a:ext cx="7429" cy="6191"/>
            </a:xfrm>
            <a:custGeom>
              <a:rect b="b" l="l" r="r" t="t"/>
              <a:pathLst>
                <a:path extrusionOk="0" h="45" w="54">
                  <a:moveTo>
                    <a:pt x="54" y="1"/>
                  </a:moveTo>
                  <a:cubicBezTo>
                    <a:pt x="9" y="1"/>
                    <a:pt x="1" y="18"/>
                    <a:pt x="1" y="45"/>
                  </a:cubicBezTo>
                  <a:lnTo>
                    <a:pt x="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
            <p:cNvSpPr/>
            <p:nvPr/>
          </p:nvSpPr>
          <p:spPr>
            <a:xfrm>
              <a:off x="8064086" y="4832173"/>
              <a:ext cx="12245" cy="12245"/>
            </a:xfrm>
            <a:custGeom>
              <a:rect b="b" l="l" r="r" t="t"/>
              <a:pathLst>
                <a:path extrusionOk="0" h="89" w="89">
                  <a:moveTo>
                    <a:pt x="89" y="0"/>
                  </a:moveTo>
                  <a:lnTo>
                    <a:pt x="71" y="9"/>
                  </a:lnTo>
                  <a:lnTo>
                    <a:pt x="0" y="89"/>
                  </a:lnTo>
                  <a:lnTo>
                    <a:pt x="0" y="89"/>
                  </a:lnTo>
                  <a:lnTo>
                    <a:pt x="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
            <p:cNvSpPr/>
            <p:nvPr/>
          </p:nvSpPr>
          <p:spPr>
            <a:xfrm>
              <a:off x="8133289" y="4852810"/>
              <a:ext cx="4953" cy="9906"/>
            </a:xfrm>
            <a:custGeom>
              <a:rect b="b" l="l" r="r" t="t"/>
              <a:pathLst>
                <a:path extrusionOk="0" h="72" w="36">
                  <a:moveTo>
                    <a:pt x="36" y="0"/>
                  </a:moveTo>
                  <a:lnTo>
                    <a:pt x="18" y="27"/>
                  </a:lnTo>
                  <a:lnTo>
                    <a:pt x="1" y="71"/>
                  </a:ln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
            <p:cNvSpPr/>
            <p:nvPr/>
          </p:nvSpPr>
          <p:spPr>
            <a:xfrm>
              <a:off x="8150349" y="4852810"/>
              <a:ext cx="15959" cy="12245"/>
            </a:xfrm>
            <a:custGeom>
              <a:rect b="b" l="l" r="r" t="t"/>
              <a:pathLst>
                <a:path extrusionOk="0" h="89" w="116">
                  <a:moveTo>
                    <a:pt x="18" y="0"/>
                  </a:moveTo>
                  <a:cubicBezTo>
                    <a:pt x="0" y="45"/>
                    <a:pt x="53" y="62"/>
                    <a:pt x="36" y="89"/>
                  </a:cubicBezTo>
                  <a:cubicBezTo>
                    <a:pt x="71" y="80"/>
                    <a:pt x="89" y="36"/>
                    <a:pt x="115" y="9"/>
                  </a:cubicBezTo>
                  <a:lnTo>
                    <a:pt x="115" y="9"/>
                  </a:lnTo>
                  <a:cubicBezTo>
                    <a:pt x="103" y="17"/>
                    <a:pt x="91" y="22"/>
                    <a:pt x="78" y="22"/>
                  </a:cubicBezTo>
                  <a:cubicBezTo>
                    <a:pt x="61" y="22"/>
                    <a:pt x="42" y="15"/>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
            <p:cNvSpPr/>
            <p:nvPr/>
          </p:nvSpPr>
          <p:spPr>
            <a:xfrm>
              <a:off x="8166171" y="4846756"/>
              <a:ext cx="4953" cy="7429"/>
            </a:xfrm>
            <a:custGeom>
              <a:rect b="b" l="l" r="r" t="t"/>
              <a:pathLst>
                <a:path extrusionOk="0" h="54" w="36">
                  <a:moveTo>
                    <a:pt x="35" y="0"/>
                  </a:moveTo>
                  <a:cubicBezTo>
                    <a:pt x="27" y="9"/>
                    <a:pt x="9" y="27"/>
                    <a:pt x="0" y="53"/>
                  </a:cubicBezTo>
                  <a:cubicBezTo>
                    <a:pt x="9" y="36"/>
                    <a:pt x="27" y="27"/>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
            <p:cNvSpPr/>
            <p:nvPr/>
          </p:nvSpPr>
          <p:spPr>
            <a:xfrm>
              <a:off x="8123521" y="4843042"/>
              <a:ext cx="7429" cy="7429"/>
            </a:xfrm>
            <a:custGeom>
              <a:rect b="b" l="l" r="r" t="t"/>
              <a:pathLst>
                <a:path extrusionOk="0" h="54" w="54">
                  <a:moveTo>
                    <a:pt x="1" y="1"/>
                  </a:moveTo>
                  <a:cubicBezTo>
                    <a:pt x="10" y="10"/>
                    <a:pt x="19" y="45"/>
                    <a:pt x="54" y="54"/>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
            <p:cNvSpPr/>
            <p:nvPr/>
          </p:nvSpPr>
          <p:spPr>
            <a:xfrm>
              <a:off x="8125997" y="4842216"/>
              <a:ext cx="6191" cy="963"/>
            </a:xfrm>
            <a:custGeom>
              <a:rect b="b" l="l" r="r" t="t"/>
              <a:pathLst>
                <a:path extrusionOk="0" h="7" w="45">
                  <a:moveTo>
                    <a:pt x="33" y="0"/>
                  </a:moveTo>
                  <a:cubicBezTo>
                    <a:pt x="25" y="0"/>
                    <a:pt x="14" y="2"/>
                    <a:pt x="1" y="7"/>
                  </a:cubicBezTo>
                  <a:lnTo>
                    <a:pt x="45" y="7"/>
                  </a:lnTo>
                  <a:cubicBezTo>
                    <a:pt x="45" y="2"/>
                    <a:pt x="40"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
            <p:cNvSpPr/>
            <p:nvPr/>
          </p:nvSpPr>
          <p:spPr>
            <a:xfrm>
              <a:off x="8123521" y="4841803"/>
              <a:ext cx="138" cy="1376"/>
            </a:xfrm>
            <a:custGeom>
              <a:rect b="b" l="l" r="r" t="t"/>
              <a:pathLst>
                <a:path extrusionOk="0" h="10" w="1">
                  <a:moveTo>
                    <a:pt x="1" y="10"/>
                  </a:moveTo>
                  <a:lnTo>
                    <a:pt x="1" y="10"/>
                  </a:lnTo>
                  <a:cubicBezTo>
                    <a:pt x="1" y="1"/>
                    <a:pt x="1" y="1"/>
                    <a:pt x="1" y="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
            <p:cNvSpPr/>
            <p:nvPr/>
          </p:nvSpPr>
          <p:spPr>
            <a:xfrm>
              <a:off x="8093253" y="4821167"/>
              <a:ext cx="11006" cy="17197"/>
            </a:xfrm>
            <a:custGeom>
              <a:rect b="b" l="l" r="r" t="t"/>
              <a:pathLst>
                <a:path extrusionOk="0" h="125" w="80">
                  <a:moveTo>
                    <a:pt x="18" y="1"/>
                  </a:moveTo>
                  <a:lnTo>
                    <a:pt x="18" y="1"/>
                  </a:lnTo>
                  <a:cubicBezTo>
                    <a:pt x="0" y="45"/>
                    <a:pt x="36" y="72"/>
                    <a:pt x="0" y="124"/>
                  </a:cubicBezTo>
                  <a:cubicBezTo>
                    <a:pt x="27" y="89"/>
                    <a:pt x="80" y="4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
            <p:cNvSpPr/>
            <p:nvPr/>
          </p:nvSpPr>
          <p:spPr>
            <a:xfrm>
              <a:off x="8111414" y="4833411"/>
              <a:ext cx="7429" cy="7429"/>
            </a:xfrm>
            <a:custGeom>
              <a:rect b="b" l="l" r="r" t="t"/>
              <a:pathLst>
                <a:path extrusionOk="0" h="54" w="54">
                  <a:moveTo>
                    <a:pt x="1" y="0"/>
                  </a:moveTo>
                  <a:cubicBezTo>
                    <a:pt x="1" y="9"/>
                    <a:pt x="18" y="35"/>
                    <a:pt x="1" y="53"/>
                  </a:cubicBezTo>
                  <a:lnTo>
                    <a:pt x="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
            <p:cNvSpPr/>
            <p:nvPr/>
          </p:nvSpPr>
          <p:spPr>
            <a:xfrm>
              <a:off x="8118706" y="4830935"/>
              <a:ext cx="3852" cy="3715"/>
            </a:xfrm>
            <a:custGeom>
              <a:rect b="b" l="l" r="r" t="t"/>
              <a:pathLst>
                <a:path extrusionOk="0" h="27" w="28">
                  <a:moveTo>
                    <a:pt x="27" y="1"/>
                  </a:moveTo>
                  <a:lnTo>
                    <a:pt x="1" y="18"/>
                  </a:lnTo>
                  <a:lnTo>
                    <a:pt x="18" y="27"/>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
            <p:cNvSpPr/>
            <p:nvPr/>
          </p:nvSpPr>
          <p:spPr>
            <a:xfrm>
              <a:off x="8153926" y="4834512"/>
              <a:ext cx="13483" cy="7429"/>
            </a:xfrm>
            <a:custGeom>
              <a:rect b="b" l="l" r="r" t="t"/>
              <a:pathLst>
                <a:path extrusionOk="0" h="54" w="98">
                  <a:moveTo>
                    <a:pt x="10" y="1"/>
                  </a:moveTo>
                  <a:cubicBezTo>
                    <a:pt x="10" y="19"/>
                    <a:pt x="1" y="54"/>
                    <a:pt x="27" y="54"/>
                  </a:cubicBezTo>
                  <a:cubicBezTo>
                    <a:pt x="54" y="19"/>
                    <a:pt x="71" y="19"/>
                    <a:pt x="98" y="10"/>
                  </a:cubicBezTo>
                  <a:cubicBezTo>
                    <a:pt x="71" y="1"/>
                    <a:pt x="36"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
            <p:cNvSpPr/>
            <p:nvPr/>
          </p:nvSpPr>
          <p:spPr>
            <a:xfrm>
              <a:off x="8142369" y="4839740"/>
              <a:ext cx="825" cy="1101"/>
            </a:xfrm>
            <a:custGeom>
              <a:rect b="b" l="l" r="r" t="t"/>
              <a:pathLst>
                <a:path extrusionOk="0" h="8" w="6">
                  <a:moveTo>
                    <a:pt x="2" y="1"/>
                  </a:moveTo>
                  <a:cubicBezTo>
                    <a:pt x="1" y="1"/>
                    <a:pt x="1" y="3"/>
                    <a:pt x="5" y="7"/>
                  </a:cubicBezTo>
                  <a:cubicBezTo>
                    <a:pt x="5" y="3"/>
                    <a:pt x="3"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
            <p:cNvSpPr/>
            <p:nvPr/>
          </p:nvSpPr>
          <p:spPr>
            <a:xfrm>
              <a:off x="8203730" y="4830935"/>
              <a:ext cx="1376" cy="1376"/>
            </a:xfrm>
            <a:custGeom>
              <a:rect b="b" l="l" r="r" t="t"/>
              <a:pathLst>
                <a:path extrusionOk="0" h="10" w="10">
                  <a:moveTo>
                    <a:pt x="1" y="1"/>
                  </a:moveTo>
                  <a:lnTo>
                    <a:pt x="1" y="9"/>
                  </a:lnTo>
                  <a:lnTo>
                    <a:pt x="10" y="9"/>
                  </a:lnTo>
                  <a:cubicBezTo>
                    <a:pt x="1"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
            <p:cNvSpPr/>
            <p:nvPr/>
          </p:nvSpPr>
          <p:spPr>
            <a:xfrm>
              <a:off x="8147873" y="4832998"/>
              <a:ext cx="7429" cy="4127"/>
            </a:xfrm>
            <a:custGeom>
              <a:rect b="b" l="l" r="r" t="t"/>
              <a:pathLst>
                <a:path extrusionOk="0" h="30" w="54">
                  <a:moveTo>
                    <a:pt x="35" y="1"/>
                  </a:moveTo>
                  <a:cubicBezTo>
                    <a:pt x="21" y="1"/>
                    <a:pt x="8" y="15"/>
                    <a:pt x="1" y="30"/>
                  </a:cubicBezTo>
                  <a:cubicBezTo>
                    <a:pt x="18" y="21"/>
                    <a:pt x="36" y="21"/>
                    <a:pt x="54" y="12"/>
                  </a:cubicBezTo>
                  <a:cubicBezTo>
                    <a:pt x="54" y="3"/>
                    <a:pt x="54" y="3"/>
                    <a:pt x="45" y="3"/>
                  </a:cubicBezTo>
                  <a:cubicBezTo>
                    <a:pt x="41" y="2"/>
                    <a:pt x="38"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
            <p:cNvSpPr/>
            <p:nvPr/>
          </p:nvSpPr>
          <p:spPr>
            <a:xfrm>
              <a:off x="8174563" y="4838226"/>
              <a:ext cx="6191" cy="4540"/>
            </a:xfrm>
            <a:custGeom>
              <a:rect b="b" l="l" r="r" t="t"/>
              <a:pathLst>
                <a:path extrusionOk="0" h="33" w="45">
                  <a:moveTo>
                    <a:pt x="1" y="0"/>
                  </a:moveTo>
                  <a:cubicBezTo>
                    <a:pt x="14" y="14"/>
                    <a:pt x="33" y="33"/>
                    <a:pt x="41" y="33"/>
                  </a:cubicBezTo>
                  <a:cubicBezTo>
                    <a:pt x="44" y="33"/>
                    <a:pt x="45" y="31"/>
                    <a:pt x="45" y="27"/>
                  </a:cubicBezTo>
                  <a:cubicBezTo>
                    <a:pt x="36" y="18"/>
                    <a:pt x="18"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
            <p:cNvSpPr/>
            <p:nvPr/>
          </p:nvSpPr>
          <p:spPr>
            <a:xfrm>
              <a:off x="8144295" y="4843042"/>
              <a:ext cx="1101" cy="688"/>
            </a:xfrm>
            <a:custGeom>
              <a:rect b="b" l="l" r="r" t="t"/>
              <a:pathLst>
                <a:path extrusionOk="0" h="5" w="8">
                  <a:moveTo>
                    <a:pt x="0" y="1"/>
                  </a:moveTo>
                  <a:cubicBezTo>
                    <a:pt x="3" y="4"/>
                    <a:pt x="5" y="5"/>
                    <a:pt x="6" y="5"/>
                  </a:cubicBezTo>
                  <a:cubicBezTo>
                    <a:pt x="8" y="5"/>
                    <a:pt x="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
            <p:cNvSpPr/>
            <p:nvPr/>
          </p:nvSpPr>
          <p:spPr>
            <a:xfrm>
              <a:off x="8143057" y="4836988"/>
              <a:ext cx="4953" cy="6191"/>
            </a:xfrm>
            <a:custGeom>
              <a:rect b="b" l="l" r="r" t="t"/>
              <a:pathLst>
                <a:path extrusionOk="0" h="45" w="36">
                  <a:moveTo>
                    <a:pt x="36" y="1"/>
                  </a:moveTo>
                  <a:cubicBezTo>
                    <a:pt x="27" y="9"/>
                    <a:pt x="9" y="18"/>
                    <a:pt x="0" y="27"/>
                  </a:cubicBezTo>
                  <a:cubicBezTo>
                    <a:pt x="9" y="27"/>
                    <a:pt x="9" y="36"/>
                    <a:pt x="9" y="45"/>
                  </a:cubicBezTo>
                  <a:cubicBezTo>
                    <a:pt x="18" y="36"/>
                    <a:pt x="27" y="18"/>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
            <p:cNvSpPr/>
            <p:nvPr/>
          </p:nvSpPr>
          <p:spPr>
            <a:xfrm>
              <a:off x="8189146" y="4781131"/>
              <a:ext cx="33019" cy="49942"/>
            </a:xfrm>
            <a:custGeom>
              <a:rect b="b" l="l" r="r" t="t"/>
              <a:pathLst>
                <a:path extrusionOk="0" h="363" w="240">
                  <a:moveTo>
                    <a:pt x="160" y="0"/>
                  </a:moveTo>
                  <a:cubicBezTo>
                    <a:pt x="160" y="38"/>
                    <a:pt x="133" y="75"/>
                    <a:pt x="96" y="75"/>
                  </a:cubicBezTo>
                  <a:cubicBezTo>
                    <a:pt x="80" y="75"/>
                    <a:pt x="63" y="69"/>
                    <a:pt x="45" y="53"/>
                  </a:cubicBezTo>
                  <a:lnTo>
                    <a:pt x="45" y="53"/>
                  </a:lnTo>
                  <a:cubicBezTo>
                    <a:pt x="1" y="98"/>
                    <a:pt x="54" y="265"/>
                    <a:pt x="107" y="363"/>
                  </a:cubicBezTo>
                  <a:cubicBezTo>
                    <a:pt x="107" y="336"/>
                    <a:pt x="98" y="318"/>
                    <a:pt x="151" y="283"/>
                  </a:cubicBezTo>
                  <a:cubicBezTo>
                    <a:pt x="133" y="257"/>
                    <a:pt x="27" y="221"/>
                    <a:pt x="71" y="168"/>
                  </a:cubicBezTo>
                  <a:cubicBezTo>
                    <a:pt x="85" y="163"/>
                    <a:pt x="95" y="160"/>
                    <a:pt x="103" y="160"/>
                  </a:cubicBezTo>
                  <a:cubicBezTo>
                    <a:pt x="131" y="160"/>
                    <a:pt x="132" y="192"/>
                    <a:pt x="160" y="212"/>
                  </a:cubicBezTo>
                  <a:cubicBezTo>
                    <a:pt x="124" y="151"/>
                    <a:pt x="239" y="106"/>
                    <a:pt x="213" y="9"/>
                  </a:cubicBezTo>
                  <a:lnTo>
                    <a:pt x="213" y="9"/>
                  </a:lnTo>
                  <a:lnTo>
                    <a:pt x="160" y="53"/>
                  </a:lnTo>
                  <a:cubicBezTo>
                    <a:pt x="160" y="36"/>
                    <a:pt x="177" y="9"/>
                    <a:pt x="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
            <p:cNvSpPr/>
            <p:nvPr/>
          </p:nvSpPr>
          <p:spPr>
            <a:xfrm>
              <a:off x="8187908" y="4830935"/>
              <a:ext cx="15959" cy="9906"/>
            </a:xfrm>
            <a:custGeom>
              <a:rect b="b" l="l" r="r" t="t"/>
              <a:pathLst>
                <a:path extrusionOk="0" h="72" w="116">
                  <a:moveTo>
                    <a:pt x="19" y="1"/>
                  </a:moveTo>
                  <a:lnTo>
                    <a:pt x="1" y="9"/>
                  </a:lnTo>
                  <a:cubicBezTo>
                    <a:pt x="27" y="18"/>
                    <a:pt x="45" y="36"/>
                    <a:pt x="80" y="71"/>
                  </a:cubicBezTo>
                  <a:cubicBezTo>
                    <a:pt x="107" y="45"/>
                    <a:pt x="116" y="27"/>
                    <a:pt x="116" y="9"/>
                  </a:cubicBezTo>
                  <a:lnTo>
                    <a:pt x="10" y="9"/>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
            <p:cNvSpPr/>
            <p:nvPr/>
          </p:nvSpPr>
          <p:spPr>
            <a:xfrm>
              <a:off x="8166583" y="4813875"/>
              <a:ext cx="21462" cy="24489"/>
            </a:xfrm>
            <a:custGeom>
              <a:rect b="b" l="l" r="r" t="t"/>
              <a:pathLst>
                <a:path extrusionOk="0" h="178" w="156">
                  <a:moveTo>
                    <a:pt x="76" y="1"/>
                  </a:moveTo>
                  <a:lnTo>
                    <a:pt x="76" y="1"/>
                  </a:lnTo>
                  <a:cubicBezTo>
                    <a:pt x="24" y="10"/>
                    <a:pt x="41" y="54"/>
                    <a:pt x="6" y="80"/>
                  </a:cubicBezTo>
                  <a:cubicBezTo>
                    <a:pt x="22" y="76"/>
                    <a:pt x="33" y="74"/>
                    <a:pt x="39" y="74"/>
                  </a:cubicBezTo>
                  <a:cubicBezTo>
                    <a:pt x="69" y="74"/>
                    <a:pt x="0" y="120"/>
                    <a:pt x="59" y="142"/>
                  </a:cubicBezTo>
                  <a:cubicBezTo>
                    <a:pt x="68" y="89"/>
                    <a:pt x="121" y="54"/>
                    <a:pt x="76" y="1"/>
                  </a:cubicBezTo>
                  <a:close/>
                  <a:moveTo>
                    <a:pt x="59" y="142"/>
                  </a:moveTo>
                  <a:cubicBezTo>
                    <a:pt x="41" y="151"/>
                    <a:pt x="24" y="160"/>
                    <a:pt x="6" y="160"/>
                  </a:cubicBezTo>
                  <a:cubicBezTo>
                    <a:pt x="24" y="169"/>
                    <a:pt x="41" y="169"/>
                    <a:pt x="59" y="177"/>
                  </a:cubicBezTo>
                  <a:cubicBezTo>
                    <a:pt x="59" y="169"/>
                    <a:pt x="50" y="169"/>
                    <a:pt x="59" y="169"/>
                  </a:cubicBezTo>
                  <a:cubicBezTo>
                    <a:pt x="59" y="160"/>
                    <a:pt x="59" y="151"/>
                    <a:pt x="59" y="142"/>
                  </a:cubicBezTo>
                  <a:close/>
                  <a:moveTo>
                    <a:pt x="132" y="130"/>
                  </a:moveTo>
                  <a:cubicBezTo>
                    <a:pt x="112" y="130"/>
                    <a:pt x="90" y="136"/>
                    <a:pt x="59" y="142"/>
                  </a:cubicBezTo>
                  <a:cubicBezTo>
                    <a:pt x="94" y="151"/>
                    <a:pt x="68" y="160"/>
                    <a:pt x="59" y="169"/>
                  </a:cubicBezTo>
                  <a:lnTo>
                    <a:pt x="59" y="177"/>
                  </a:lnTo>
                  <a:lnTo>
                    <a:pt x="156" y="133"/>
                  </a:lnTo>
                  <a:cubicBezTo>
                    <a:pt x="148" y="131"/>
                    <a:pt x="140" y="130"/>
                    <a:pt x="13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
            <p:cNvSpPr/>
            <p:nvPr/>
          </p:nvSpPr>
          <p:spPr>
            <a:xfrm>
              <a:off x="8100545" y="4804244"/>
              <a:ext cx="1376" cy="1376"/>
            </a:xfrm>
            <a:custGeom>
              <a:rect b="b" l="l" r="r" t="t"/>
              <a:pathLst>
                <a:path extrusionOk="0" h="10" w="10">
                  <a:moveTo>
                    <a:pt x="0" y="0"/>
                  </a:moveTo>
                  <a:cubicBezTo>
                    <a:pt x="0" y="0"/>
                    <a:pt x="0" y="9"/>
                    <a:pt x="9" y="9"/>
                  </a:cubicBezTo>
                  <a:cubicBezTo>
                    <a:pt x="9" y="0"/>
                    <a:pt x="9"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
            <p:cNvSpPr/>
            <p:nvPr/>
          </p:nvSpPr>
          <p:spPr>
            <a:xfrm>
              <a:off x="8095592" y="4805482"/>
              <a:ext cx="21187" cy="20775"/>
            </a:xfrm>
            <a:custGeom>
              <a:rect b="b" l="l" r="r" t="t"/>
              <a:pathLst>
                <a:path extrusionOk="0" h="151" w="154">
                  <a:moveTo>
                    <a:pt x="45" y="0"/>
                  </a:moveTo>
                  <a:lnTo>
                    <a:pt x="45" y="0"/>
                  </a:lnTo>
                  <a:cubicBezTo>
                    <a:pt x="27" y="18"/>
                    <a:pt x="1" y="53"/>
                    <a:pt x="45" y="71"/>
                  </a:cubicBezTo>
                  <a:lnTo>
                    <a:pt x="54" y="62"/>
                  </a:lnTo>
                  <a:cubicBezTo>
                    <a:pt x="87" y="75"/>
                    <a:pt x="130" y="113"/>
                    <a:pt x="146" y="135"/>
                  </a:cubicBezTo>
                  <a:lnTo>
                    <a:pt x="146" y="135"/>
                  </a:lnTo>
                  <a:cubicBezTo>
                    <a:pt x="130" y="90"/>
                    <a:pt x="112" y="58"/>
                    <a:pt x="80" y="18"/>
                  </a:cubicBezTo>
                  <a:cubicBezTo>
                    <a:pt x="80" y="25"/>
                    <a:pt x="74" y="46"/>
                    <a:pt x="55" y="46"/>
                  </a:cubicBezTo>
                  <a:cubicBezTo>
                    <a:pt x="52" y="46"/>
                    <a:pt x="49" y="45"/>
                    <a:pt x="45" y="44"/>
                  </a:cubicBezTo>
                  <a:cubicBezTo>
                    <a:pt x="27" y="35"/>
                    <a:pt x="45" y="18"/>
                    <a:pt x="45" y="0"/>
                  </a:cubicBezTo>
                  <a:close/>
                  <a:moveTo>
                    <a:pt x="146" y="135"/>
                  </a:moveTo>
                  <a:lnTo>
                    <a:pt x="146" y="135"/>
                  </a:lnTo>
                  <a:cubicBezTo>
                    <a:pt x="148" y="140"/>
                    <a:pt x="149" y="145"/>
                    <a:pt x="151" y="150"/>
                  </a:cubicBezTo>
                  <a:cubicBezTo>
                    <a:pt x="153" y="148"/>
                    <a:pt x="151" y="143"/>
                    <a:pt x="146" y="1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
            <p:cNvSpPr/>
            <p:nvPr/>
          </p:nvSpPr>
          <p:spPr>
            <a:xfrm>
              <a:off x="8139893" y="4807821"/>
              <a:ext cx="12933" cy="11144"/>
            </a:xfrm>
            <a:custGeom>
              <a:rect b="b" l="l" r="r" t="t"/>
              <a:pathLst>
                <a:path extrusionOk="0" h="81" w="94">
                  <a:moveTo>
                    <a:pt x="41" y="1"/>
                  </a:moveTo>
                  <a:lnTo>
                    <a:pt x="50" y="27"/>
                  </a:lnTo>
                  <a:cubicBezTo>
                    <a:pt x="44" y="26"/>
                    <a:pt x="39" y="26"/>
                    <a:pt x="35" y="26"/>
                  </a:cubicBezTo>
                  <a:cubicBezTo>
                    <a:pt x="0" y="26"/>
                    <a:pt x="14" y="57"/>
                    <a:pt x="14" y="80"/>
                  </a:cubicBezTo>
                  <a:lnTo>
                    <a:pt x="94" y="45"/>
                  </a:lnTo>
                  <a:lnTo>
                    <a:pt x="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
            <p:cNvSpPr/>
            <p:nvPr/>
          </p:nvSpPr>
          <p:spPr>
            <a:xfrm>
              <a:off x="8204968" y="4832173"/>
              <a:ext cx="6191" cy="12245"/>
            </a:xfrm>
            <a:custGeom>
              <a:rect b="b" l="l" r="r" t="t"/>
              <a:pathLst>
                <a:path extrusionOk="0" h="89" w="45">
                  <a:moveTo>
                    <a:pt x="45" y="0"/>
                  </a:moveTo>
                  <a:lnTo>
                    <a:pt x="9" y="27"/>
                  </a:lnTo>
                  <a:lnTo>
                    <a:pt x="1" y="89"/>
                  </a:lnTo>
                  <a:lnTo>
                    <a:pt x="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
            <p:cNvSpPr/>
            <p:nvPr/>
          </p:nvSpPr>
          <p:spPr>
            <a:xfrm>
              <a:off x="8220790" y="4833411"/>
              <a:ext cx="2614" cy="7429"/>
            </a:xfrm>
            <a:custGeom>
              <a:rect b="b" l="l" r="r" t="t"/>
              <a:pathLst>
                <a:path extrusionOk="0" h="54" w="19">
                  <a:moveTo>
                    <a:pt x="0" y="0"/>
                  </a:moveTo>
                  <a:lnTo>
                    <a:pt x="0" y="53"/>
                  </a:lnTo>
                  <a:lnTo>
                    <a:pt x="18" y="1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
            <p:cNvSpPr/>
            <p:nvPr/>
          </p:nvSpPr>
          <p:spPr>
            <a:xfrm>
              <a:off x="8173462" y="4954894"/>
              <a:ext cx="1238" cy="2476"/>
            </a:xfrm>
            <a:custGeom>
              <a:rect b="b" l="l" r="r" t="t"/>
              <a:pathLst>
                <a:path extrusionOk="0" h="18" w="9">
                  <a:moveTo>
                    <a:pt x="9" y="0"/>
                  </a:moveTo>
                  <a:cubicBezTo>
                    <a:pt x="0" y="9"/>
                    <a:pt x="0" y="18"/>
                    <a:pt x="9" y="18"/>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
            <p:cNvSpPr/>
            <p:nvPr/>
          </p:nvSpPr>
          <p:spPr>
            <a:xfrm>
              <a:off x="8557723" y="4879500"/>
              <a:ext cx="5778" cy="14033"/>
            </a:xfrm>
            <a:custGeom>
              <a:rect b="b" l="l" r="r" t="t"/>
              <a:pathLst>
                <a:path extrusionOk="0" h="102" w="42">
                  <a:moveTo>
                    <a:pt x="6" y="1"/>
                  </a:moveTo>
                  <a:cubicBezTo>
                    <a:pt x="6" y="43"/>
                    <a:pt x="0" y="102"/>
                    <a:pt x="12" y="102"/>
                  </a:cubicBezTo>
                  <a:cubicBezTo>
                    <a:pt x="14" y="102"/>
                    <a:pt x="18" y="98"/>
                    <a:pt x="24" y="89"/>
                  </a:cubicBezTo>
                  <a:lnTo>
                    <a:pt x="41" y="27"/>
                  </a:lnTo>
                  <a:cubicBezTo>
                    <a:pt x="15" y="27"/>
                    <a:pt x="6" y="18"/>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
            <p:cNvSpPr/>
            <p:nvPr/>
          </p:nvSpPr>
          <p:spPr>
            <a:xfrm>
              <a:off x="8376255" y="4905090"/>
              <a:ext cx="4953" cy="8530"/>
            </a:xfrm>
            <a:custGeom>
              <a:rect b="b" l="l" r="r" t="t"/>
              <a:pathLst>
                <a:path extrusionOk="0" h="62" w="36">
                  <a:moveTo>
                    <a:pt x="36" y="0"/>
                  </a:moveTo>
                  <a:cubicBezTo>
                    <a:pt x="27" y="18"/>
                    <a:pt x="9" y="27"/>
                    <a:pt x="1" y="44"/>
                  </a:cubicBezTo>
                  <a:lnTo>
                    <a:pt x="9" y="62"/>
                  </a:lnTo>
                  <a:cubicBezTo>
                    <a:pt x="18" y="35"/>
                    <a:pt x="27" y="18"/>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
            <p:cNvSpPr/>
            <p:nvPr/>
          </p:nvSpPr>
          <p:spPr>
            <a:xfrm>
              <a:off x="8366487" y="4939072"/>
              <a:ext cx="7429" cy="4953"/>
            </a:xfrm>
            <a:custGeom>
              <a:rect b="b" l="l" r="r" t="t"/>
              <a:pathLst>
                <a:path extrusionOk="0" h="36" w="54">
                  <a:moveTo>
                    <a:pt x="1" y="0"/>
                  </a:moveTo>
                  <a:lnTo>
                    <a:pt x="54" y="36"/>
                  </a:lnTo>
                  <a:cubicBezTo>
                    <a:pt x="36" y="18"/>
                    <a:pt x="19"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
            <p:cNvSpPr/>
            <p:nvPr/>
          </p:nvSpPr>
          <p:spPr>
            <a:xfrm>
              <a:off x="8368963" y="4828321"/>
              <a:ext cx="9906" cy="7567"/>
            </a:xfrm>
            <a:custGeom>
              <a:rect b="b" l="l" r="r" t="t"/>
              <a:pathLst>
                <a:path extrusionOk="0" h="55" w="72">
                  <a:moveTo>
                    <a:pt x="17" y="1"/>
                  </a:moveTo>
                  <a:cubicBezTo>
                    <a:pt x="11" y="1"/>
                    <a:pt x="6" y="6"/>
                    <a:pt x="1" y="20"/>
                  </a:cubicBezTo>
                  <a:cubicBezTo>
                    <a:pt x="27" y="46"/>
                    <a:pt x="54" y="55"/>
                    <a:pt x="71" y="55"/>
                  </a:cubicBezTo>
                  <a:cubicBezTo>
                    <a:pt x="46" y="30"/>
                    <a:pt x="30"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
            <p:cNvSpPr/>
            <p:nvPr/>
          </p:nvSpPr>
          <p:spPr>
            <a:xfrm>
              <a:off x="8153926" y="4874685"/>
              <a:ext cx="3852" cy="4953"/>
            </a:xfrm>
            <a:custGeom>
              <a:rect b="b" l="l" r="r" t="t"/>
              <a:pathLst>
                <a:path extrusionOk="0" h="36" w="28">
                  <a:moveTo>
                    <a:pt x="27" y="0"/>
                  </a:moveTo>
                  <a:lnTo>
                    <a:pt x="27" y="0"/>
                  </a:lnTo>
                  <a:cubicBezTo>
                    <a:pt x="10" y="9"/>
                    <a:pt x="1" y="18"/>
                    <a:pt x="1" y="36"/>
                  </a:cubicBezTo>
                  <a:cubicBezTo>
                    <a:pt x="18" y="18"/>
                    <a:pt x="27" y="9"/>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
            <p:cNvSpPr/>
            <p:nvPr/>
          </p:nvSpPr>
          <p:spPr>
            <a:xfrm>
              <a:off x="8378731" y="4834512"/>
              <a:ext cx="12245" cy="5366"/>
            </a:xfrm>
            <a:custGeom>
              <a:rect b="b" l="l" r="r" t="t"/>
              <a:pathLst>
                <a:path extrusionOk="0" h="39" w="89">
                  <a:moveTo>
                    <a:pt x="71" y="1"/>
                  </a:moveTo>
                  <a:cubicBezTo>
                    <a:pt x="58" y="7"/>
                    <a:pt x="41" y="13"/>
                    <a:pt x="23" y="13"/>
                  </a:cubicBezTo>
                  <a:cubicBezTo>
                    <a:pt x="16" y="13"/>
                    <a:pt x="8" y="12"/>
                    <a:pt x="0" y="10"/>
                  </a:cubicBezTo>
                  <a:lnTo>
                    <a:pt x="0" y="10"/>
                  </a:lnTo>
                  <a:cubicBezTo>
                    <a:pt x="16" y="26"/>
                    <a:pt x="32" y="38"/>
                    <a:pt x="50" y="38"/>
                  </a:cubicBezTo>
                  <a:cubicBezTo>
                    <a:pt x="62" y="38"/>
                    <a:pt x="74" y="33"/>
                    <a:pt x="89" y="19"/>
                  </a:cubicBezTo>
                  <a:cubicBezTo>
                    <a:pt x="89" y="10"/>
                    <a:pt x="80" y="10"/>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
            <p:cNvSpPr/>
            <p:nvPr/>
          </p:nvSpPr>
          <p:spPr>
            <a:xfrm>
              <a:off x="7737335" y="4773289"/>
              <a:ext cx="1789" cy="688"/>
            </a:xfrm>
            <a:custGeom>
              <a:rect b="b" l="l" r="r" t="t"/>
              <a:pathLst>
                <a:path extrusionOk="0" h="5" w="13">
                  <a:moveTo>
                    <a:pt x="13" y="1"/>
                  </a:moveTo>
                  <a:cubicBezTo>
                    <a:pt x="12" y="1"/>
                    <a:pt x="6" y="5"/>
                    <a:pt x="0" y="5"/>
                  </a:cubicBezTo>
                  <a:lnTo>
                    <a:pt x="9" y="5"/>
                  </a:lnTo>
                  <a:cubicBezTo>
                    <a:pt x="12" y="2"/>
                    <a:pt x="13"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
            <p:cNvSpPr/>
            <p:nvPr/>
          </p:nvSpPr>
          <p:spPr>
            <a:xfrm>
              <a:off x="7880693" y="4844280"/>
              <a:ext cx="6191" cy="1101"/>
            </a:xfrm>
            <a:custGeom>
              <a:rect b="b" l="l" r="r" t="t"/>
              <a:pathLst>
                <a:path extrusionOk="0" h="8" w="45">
                  <a:moveTo>
                    <a:pt x="0" y="1"/>
                  </a:moveTo>
                  <a:cubicBezTo>
                    <a:pt x="4" y="5"/>
                    <a:pt x="9" y="7"/>
                    <a:pt x="15" y="7"/>
                  </a:cubicBezTo>
                  <a:cubicBezTo>
                    <a:pt x="22" y="7"/>
                    <a:pt x="31" y="5"/>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
            <p:cNvSpPr/>
            <p:nvPr/>
          </p:nvSpPr>
          <p:spPr>
            <a:xfrm>
              <a:off x="8275409" y="4834512"/>
              <a:ext cx="2614" cy="688"/>
            </a:xfrm>
            <a:custGeom>
              <a:rect b="b" l="l" r="r" t="t"/>
              <a:pathLst>
                <a:path extrusionOk="0" h="5" w="19">
                  <a:moveTo>
                    <a:pt x="18" y="1"/>
                  </a:moveTo>
                  <a:cubicBezTo>
                    <a:pt x="1" y="1"/>
                    <a:pt x="3" y="5"/>
                    <a:pt x="9" y="5"/>
                  </a:cubicBezTo>
                  <a:cubicBezTo>
                    <a:pt x="11" y="5"/>
                    <a:pt x="15"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
            <p:cNvSpPr/>
            <p:nvPr/>
          </p:nvSpPr>
          <p:spPr>
            <a:xfrm>
              <a:off x="8262064" y="4799291"/>
              <a:ext cx="1376" cy="3852"/>
            </a:xfrm>
            <a:custGeom>
              <a:rect b="b" l="l" r="r" t="t"/>
              <a:pathLst>
                <a:path extrusionOk="0" h="28" w="10">
                  <a:moveTo>
                    <a:pt x="1" y="27"/>
                  </a:moveTo>
                  <a:cubicBezTo>
                    <a:pt x="9" y="27"/>
                    <a:pt x="9" y="19"/>
                    <a:pt x="9" y="1"/>
                  </a:cubicBezTo>
                  <a:cubicBezTo>
                    <a:pt x="9" y="19"/>
                    <a:pt x="9" y="27"/>
                    <a:pt x="1" y="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
            <p:cNvSpPr/>
            <p:nvPr/>
          </p:nvSpPr>
          <p:spPr>
            <a:xfrm>
              <a:off x="8426059" y="4789661"/>
              <a:ext cx="1376" cy="2476"/>
            </a:xfrm>
            <a:custGeom>
              <a:rect b="b" l="l" r="r" t="t"/>
              <a:pathLst>
                <a:path extrusionOk="0" h="18" w="10">
                  <a:moveTo>
                    <a:pt x="9" y="18"/>
                  </a:moveTo>
                  <a:lnTo>
                    <a:pt x="9" y="18"/>
                  </a:lnTo>
                  <a:cubicBezTo>
                    <a:pt x="1" y="0"/>
                    <a:pt x="1" y="0"/>
                    <a:pt x="9" y="1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
            <p:cNvSpPr/>
            <p:nvPr/>
          </p:nvSpPr>
          <p:spPr>
            <a:xfrm>
              <a:off x="8273070" y="4830935"/>
              <a:ext cx="3715" cy="2614"/>
            </a:xfrm>
            <a:custGeom>
              <a:rect b="b" l="l" r="r" t="t"/>
              <a:pathLst>
                <a:path extrusionOk="0" h="19" w="27">
                  <a:moveTo>
                    <a:pt x="0" y="1"/>
                  </a:moveTo>
                  <a:lnTo>
                    <a:pt x="0" y="1"/>
                  </a:lnTo>
                  <a:cubicBezTo>
                    <a:pt x="9" y="9"/>
                    <a:pt x="18" y="9"/>
                    <a:pt x="27" y="18"/>
                  </a:cubicBezTo>
                  <a:cubicBezTo>
                    <a:pt x="18" y="9"/>
                    <a:pt x="18" y="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
            <p:cNvSpPr/>
            <p:nvPr/>
          </p:nvSpPr>
          <p:spPr>
            <a:xfrm>
              <a:off x="8270594" y="4833411"/>
              <a:ext cx="2614" cy="2064"/>
            </a:xfrm>
            <a:custGeom>
              <a:rect b="b" l="l" r="r" t="t"/>
              <a:pathLst>
                <a:path extrusionOk="0" h="15" w="19">
                  <a:moveTo>
                    <a:pt x="0" y="0"/>
                  </a:moveTo>
                  <a:cubicBezTo>
                    <a:pt x="0" y="11"/>
                    <a:pt x="0" y="15"/>
                    <a:pt x="4" y="15"/>
                  </a:cubicBezTo>
                  <a:cubicBezTo>
                    <a:pt x="6" y="15"/>
                    <a:pt x="11" y="13"/>
                    <a:pt x="18" y="9"/>
                  </a:cubicBezTo>
                  <a:cubicBezTo>
                    <a:pt x="9" y="9"/>
                    <a:pt x="9"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
            <p:cNvSpPr/>
            <p:nvPr/>
          </p:nvSpPr>
          <p:spPr>
            <a:xfrm>
              <a:off x="8276647" y="4833411"/>
              <a:ext cx="4953" cy="1238"/>
            </a:xfrm>
            <a:custGeom>
              <a:rect b="b" l="l" r="r" t="t"/>
              <a:pathLst>
                <a:path extrusionOk="0" h="9" w="36">
                  <a:moveTo>
                    <a:pt x="1" y="0"/>
                  </a:moveTo>
                  <a:cubicBezTo>
                    <a:pt x="1" y="0"/>
                    <a:pt x="9" y="9"/>
                    <a:pt x="1" y="9"/>
                  </a:cubicBezTo>
                  <a:lnTo>
                    <a:pt x="36" y="9"/>
                  </a:lnTo>
                  <a:cubicBezTo>
                    <a:pt x="27" y="9"/>
                    <a:pt x="9"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
            <p:cNvSpPr/>
            <p:nvPr/>
          </p:nvSpPr>
          <p:spPr>
            <a:xfrm>
              <a:off x="7782186" y="4947602"/>
              <a:ext cx="2614" cy="2476"/>
            </a:xfrm>
            <a:custGeom>
              <a:rect b="b" l="l" r="r" t="t"/>
              <a:pathLst>
                <a:path extrusionOk="0" h="18" w="19">
                  <a:moveTo>
                    <a:pt x="18" y="0"/>
                  </a:moveTo>
                  <a:cubicBezTo>
                    <a:pt x="5" y="13"/>
                    <a:pt x="1" y="18"/>
                    <a:pt x="2" y="18"/>
                  </a:cubicBezTo>
                  <a:cubicBezTo>
                    <a:pt x="3" y="18"/>
                    <a:pt x="10" y="13"/>
                    <a:pt x="18" y="9"/>
                  </a:cubicBezTo>
                  <a:cubicBezTo>
                    <a:pt x="18" y="0"/>
                    <a:pt x="18"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
            <p:cNvSpPr/>
            <p:nvPr/>
          </p:nvSpPr>
          <p:spPr>
            <a:xfrm>
              <a:off x="8558548" y="4915959"/>
              <a:ext cx="1238" cy="1376"/>
            </a:xfrm>
            <a:custGeom>
              <a:rect b="b" l="l" r="r" t="t"/>
              <a:pathLst>
                <a:path extrusionOk="0" h="10" w="9">
                  <a:moveTo>
                    <a:pt x="0" y="1"/>
                  </a:moveTo>
                  <a:lnTo>
                    <a:pt x="0" y="9"/>
                  </a:lnTo>
                  <a:cubicBezTo>
                    <a:pt x="0" y="1"/>
                    <a:pt x="0"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
            <p:cNvSpPr/>
            <p:nvPr/>
          </p:nvSpPr>
          <p:spPr>
            <a:xfrm>
              <a:off x="8546303" y="4896560"/>
              <a:ext cx="12382" cy="30543"/>
            </a:xfrm>
            <a:custGeom>
              <a:rect b="b" l="l" r="r" t="t"/>
              <a:pathLst>
                <a:path extrusionOk="0" h="222" w="90">
                  <a:moveTo>
                    <a:pt x="1" y="0"/>
                  </a:moveTo>
                  <a:lnTo>
                    <a:pt x="1" y="0"/>
                  </a:lnTo>
                  <a:cubicBezTo>
                    <a:pt x="10" y="71"/>
                    <a:pt x="10" y="150"/>
                    <a:pt x="18" y="221"/>
                  </a:cubicBezTo>
                  <a:cubicBezTo>
                    <a:pt x="27" y="142"/>
                    <a:pt x="54" y="142"/>
                    <a:pt x="89" y="14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
            <p:cNvSpPr/>
            <p:nvPr/>
          </p:nvSpPr>
          <p:spPr>
            <a:xfrm>
              <a:off x="7629197" y="4760356"/>
              <a:ext cx="1032675" cy="226182"/>
            </a:xfrm>
            <a:custGeom>
              <a:rect b="b" l="l" r="r" t="t"/>
              <a:pathLst>
                <a:path extrusionOk="0" h="1644" w="7506">
                  <a:moveTo>
                    <a:pt x="6614" y="737"/>
                  </a:moveTo>
                  <a:cubicBezTo>
                    <a:pt x="6623" y="737"/>
                    <a:pt x="6632" y="738"/>
                    <a:pt x="6640" y="741"/>
                  </a:cubicBezTo>
                  <a:lnTo>
                    <a:pt x="6640" y="741"/>
                  </a:lnTo>
                  <a:cubicBezTo>
                    <a:pt x="6640" y="744"/>
                    <a:pt x="6640" y="748"/>
                    <a:pt x="6640" y="752"/>
                  </a:cubicBezTo>
                  <a:cubicBezTo>
                    <a:pt x="6630" y="747"/>
                    <a:pt x="6622" y="742"/>
                    <a:pt x="6614" y="737"/>
                  </a:cubicBezTo>
                  <a:close/>
                  <a:moveTo>
                    <a:pt x="7312" y="778"/>
                  </a:moveTo>
                  <a:lnTo>
                    <a:pt x="7236" y="847"/>
                  </a:lnTo>
                  <a:lnTo>
                    <a:pt x="7236" y="847"/>
                  </a:lnTo>
                  <a:lnTo>
                    <a:pt x="7338" y="840"/>
                  </a:lnTo>
                  <a:lnTo>
                    <a:pt x="7312" y="778"/>
                  </a:lnTo>
                  <a:close/>
                  <a:moveTo>
                    <a:pt x="550" y="874"/>
                  </a:moveTo>
                  <a:lnTo>
                    <a:pt x="550" y="874"/>
                  </a:lnTo>
                  <a:cubicBezTo>
                    <a:pt x="554" y="875"/>
                    <a:pt x="559" y="876"/>
                    <a:pt x="565" y="876"/>
                  </a:cubicBezTo>
                  <a:cubicBezTo>
                    <a:pt x="560" y="875"/>
                    <a:pt x="555" y="874"/>
                    <a:pt x="550" y="874"/>
                  </a:cubicBezTo>
                  <a:close/>
                  <a:moveTo>
                    <a:pt x="883" y="937"/>
                  </a:moveTo>
                  <a:lnTo>
                    <a:pt x="901" y="955"/>
                  </a:lnTo>
                  <a:cubicBezTo>
                    <a:pt x="891" y="960"/>
                    <a:pt x="884" y="962"/>
                    <a:pt x="880" y="962"/>
                  </a:cubicBezTo>
                  <a:cubicBezTo>
                    <a:pt x="871" y="962"/>
                    <a:pt x="877" y="950"/>
                    <a:pt x="883" y="937"/>
                  </a:cubicBezTo>
                  <a:close/>
                  <a:moveTo>
                    <a:pt x="7003" y="995"/>
                  </a:moveTo>
                  <a:cubicBezTo>
                    <a:pt x="7003" y="996"/>
                    <a:pt x="7003" y="998"/>
                    <a:pt x="7002" y="999"/>
                  </a:cubicBezTo>
                  <a:cubicBezTo>
                    <a:pt x="7003" y="998"/>
                    <a:pt x="7003" y="996"/>
                    <a:pt x="7003" y="995"/>
                  </a:cubicBezTo>
                  <a:close/>
                  <a:moveTo>
                    <a:pt x="6973" y="1025"/>
                  </a:moveTo>
                  <a:lnTo>
                    <a:pt x="6973" y="1025"/>
                  </a:lnTo>
                  <a:cubicBezTo>
                    <a:pt x="6974" y="1025"/>
                    <a:pt x="6975" y="1025"/>
                    <a:pt x="6976" y="1026"/>
                  </a:cubicBezTo>
                  <a:cubicBezTo>
                    <a:pt x="6975" y="1025"/>
                    <a:pt x="6974" y="1025"/>
                    <a:pt x="6973" y="1025"/>
                  </a:cubicBezTo>
                  <a:close/>
                  <a:moveTo>
                    <a:pt x="5532" y="1196"/>
                  </a:moveTo>
                  <a:cubicBezTo>
                    <a:pt x="5542" y="1196"/>
                    <a:pt x="5553" y="1201"/>
                    <a:pt x="5563" y="1211"/>
                  </a:cubicBezTo>
                  <a:cubicBezTo>
                    <a:pt x="5560" y="1221"/>
                    <a:pt x="5555" y="1225"/>
                    <a:pt x="5550" y="1225"/>
                  </a:cubicBezTo>
                  <a:cubicBezTo>
                    <a:pt x="5540" y="1225"/>
                    <a:pt x="5527" y="1213"/>
                    <a:pt x="5510" y="1202"/>
                  </a:cubicBezTo>
                  <a:cubicBezTo>
                    <a:pt x="5517" y="1199"/>
                    <a:pt x="5525" y="1196"/>
                    <a:pt x="5532" y="1196"/>
                  </a:cubicBezTo>
                  <a:close/>
                  <a:moveTo>
                    <a:pt x="6278" y="1228"/>
                  </a:moveTo>
                  <a:cubicBezTo>
                    <a:pt x="6272" y="1229"/>
                    <a:pt x="6266" y="1229"/>
                    <a:pt x="6261" y="1229"/>
                  </a:cubicBezTo>
                  <a:lnTo>
                    <a:pt x="6278" y="1229"/>
                  </a:lnTo>
                  <a:cubicBezTo>
                    <a:pt x="6278" y="1229"/>
                    <a:pt x="6278" y="1228"/>
                    <a:pt x="6278" y="1228"/>
                  </a:cubicBezTo>
                  <a:close/>
                  <a:moveTo>
                    <a:pt x="3860" y="1421"/>
                  </a:moveTo>
                  <a:lnTo>
                    <a:pt x="3850" y="1423"/>
                  </a:lnTo>
                  <a:cubicBezTo>
                    <a:pt x="3854" y="1423"/>
                    <a:pt x="3857" y="1422"/>
                    <a:pt x="3860" y="1421"/>
                  </a:cubicBezTo>
                  <a:close/>
                  <a:moveTo>
                    <a:pt x="2430" y="1549"/>
                  </a:moveTo>
                  <a:lnTo>
                    <a:pt x="2420" y="1555"/>
                  </a:lnTo>
                  <a:cubicBezTo>
                    <a:pt x="2423" y="1553"/>
                    <a:pt x="2427" y="1551"/>
                    <a:pt x="2430" y="1549"/>
                  </a:cubicBezTo>
                  <a:close/>
                  <a:moveTo>
                    <a:pt x="6323" y="0"/>
                  </a:moveTo>
                  <a:cubicBezTo>
                    <a:pt x="6319" y="0"/>
                    <a:pt x="6316" y="3"/>
                    <a:pt x="6314" y="10"/>
                  </a:cubicBezTo>
                  <a:cubicBezTo>
                    <a:pt x="6331" y="125"/>
                    <a:pt x="6261" y="425"/>
                    <a:pt x="6216" y="496"/>
                  </a:cubicBezTo>
                  <a:cubicBezTo>
                    <a:pt x="6216" y="487"/>
                    <a:pt x="6128" y="372"/>
                    <a:pt x="6110" y="319"/>
                  </a:cubicBezTo>
                  <a:cubicBezTo>
                    <a:pt x="6084" y="231"/>
                    <a:pt x="6208" y="143"/>
                    <a:pt x="6190" y="72"/>
                  </a:cubicBezTo>
                  <a:lnTo>
                    <a:pt x="6190" y="72"/>
                  </a:lnTo>
                  <a:cubicBezTo>
                    <a:pt x="6181" y="99"/>
                    <a:pt x="6155" y="116"/>
                    <a:pt x="6137" y="125"/>
                  </a:cubicBezTo>
                  <a:cubicBezTo>
                    <a:pt x="6119" y="99"/>
                    <a:pt x="6163" y="54"/>
                    <a:pt x="6110" y="54"/>
                  </a:cubicBezTo>
                  <a:cubicBezTo>
                    <a:pt x="6102" y="83"/>
                    <a:pt x="6087" y="90"/>
                    <a:pt x="6073" y="90"/>
                  </a:cubicBezTo>
                  <a:cubicBezTo>
                    <a:pt x="6058" y="90"/>
                    <a:pt x="6045" y="83"/>
                    <a:pt x="6041" y="83"/>
                  </a:cubicBezTo>
                  <a:cubicBezTo>
                    <a:pt x="6036" y="83"/>
                    <a:pt x="6042" y="91"/>
                    <a:pt x="6066" y="125"/>
                  </a:cubicBezTo>
                  <a:cubicBezTo>
                    <a:pt x="6056" y="128"/>
                    <a:pt x="6048" y="129"/>
                    <a:pt x="6041" y="129"/>
                  </a:cubicBezTo>
                  <a:cubicBezTo>
                    <a:pt x="6005" y="129"/>
                    <a:pt x="6002" y="97"/>
                    <a:pt x="5943" y="90"/>
                  </a:cubicBezTo>
                  <a:lnTo>
                    <a:pt x="5943" y="90"/>
                  </a:lnTo>
                  <a:cubicBezTo>
                    <a:pt x="5960" y="151"/>
                    <a:pt x="5854" y="275"/>
                    <a:pt x="5801" y="293"/>
                  </a:cubicBezTo>
                  <a:cubicBezTo>
                    <a:pt x="5810" y="275"/>
                    <a:pt x="5801" y="240"/>
                    <a:pt x="5801" y="231"/>
                  </a:cubicBezTo>
                  <a:cubicBezTo>
                    <a:pt x="5687" y="204"/>
                    <a:pt x="5634" y="160"/>
                    <a:pt x="5537" y="151"/>
                  </a:cubicBezTo>
                  <a:cubicBezTo>
                    <a:pt x="5528" y="125"/>
                    <a:pt x="5475" y="99"/>
                    <a:pt x="5501" y="63"/>
                  </a:cubicBezTo>
                  <a:lnTo>
                    <a:pt x="5501" y="63"/>
                  </a:lnTo>
                  <a:cubicBezTo>
                    <a:pt x="5484" y="81"/>
                    <a:pt x="5466" y="107"/>
                    <a:pt x="5439" y="107"/>
                  </a:cubicBezTo>
                  <a:cubicBezTo>
                    <a:pt x="5378" y="28"/>
                    <a:pt x="5510" y="99"/>
                    <a:pt x="5466" y="1"/>
                  </a:cubicBezTo>
                  <a:lnTo>
                    <a:pt x="5466" y="1"/>
                  </a:lnTo>
                  <a:cubicBezTo>
                    <a:pt x="5457" y="54"/>
                    <a:pt x="5378" y="72"/>
                    <a:pt x="5333" y="99"/>
                  </a:cubicBezTo>
                  <a:cubicBezTo>
                    <a:pt x="5337" y="129"/>
                    <a:pt x="5353" y="140"/>
                    <a:pt x="5375" y="140"/>
                  </a:cubicBezTo>
                  <a:cubicBezTo>
                    <a:pt x="5409" y="140"/>
                    <a:pt x="5456" y="111"/>
                    <a:pt x="5484" y="90"/>
                  </a:cubicBezTo>
                  <a:lnTo>
                    <a:pt x="5484" y="90"/>
                  </a:lnTo>
                  <a:cubicBezTo>
                    <a:pt x="5475" y="204"/>
                    <a:pt x="5386" y="310"/>
                    <a:pt x="5280" y="363"/>
                  </a:cubicBezTo>
                  <a:cubicBezTo>
                    <a:pt x="5274" y="365"/>
                    <a:pt x="5268" y="366"/>
                    <a:pt x="5263" y="366"/>
                  </a:cubicBezTo>
                  <a:cubicBezTo>
                    <a:pt x="5214" y="366"/>
                    <a:pt x="5245" y="299"/>
                    <a:pt x="5239" y="299"/>
                  </a:cubicBezTo>
                  <a:lnTo>
                    <a:pt x="5239" y="299"/>
                  </a:lnTo>
                  <a:cubicBezTo>
                    <a:pt x="5239" y="299"/>
                    <a:pt x="5238" y="300"/>
                    <a:pt x="5236" y="302"/>
                  </a:cubicBezTo>
                  <a:cubicBezTo>
                    <a:pt x="5227" y="300"/>
                    <a:pt x="5218" y="299"/>
                    <a:pt x="5210" y="299"/>
                  </a:cubicBezTo>
                  <a:cubicBezTo>
                    <a:pt x="5101" y="299"/>
                    <a:pt x="5088" y="425"/>
                    <a:pt x="5016" y="425"/>
                  </a:cubicBezTo>
                  <a:cubicBezTo>
                    <a:pt x="5001" y="425"/>
                    <a:pt x="4984" y="420"/>
                    <a:pt x="4963" y="408"/>
                  </a:cubicBezTo>
                  <a:cubicBezTo>
                    <a:pt x="4918" y="337"/>
                    <a:pt x="4971" y="266"/>
                    <a:pt x="4954" y="213"/>
                  </a:cubicBezTo>
                  <a:cubicBezTo>
                    <a:pt x="4965" y="209"/>
                    <a:pt x="4975" y="207"/>
                    <a:pt x="4985" y="207"/>
                  </a:cubicBezTo>
                  <a:cubicBezTo>
                    <a:pt x="5036" y="207"/>
                    <a:pt x="5067" y="257"/>
                    <a:pt x="5104" y="257"/>
                  </a:cubicBezTo>
                  <a:lnTo>
                    <a:pt x="5051" y="222"/>
                  </a:lnTo>
                  <a:cubicBezTo>
                    <a:pt x="5070" y="210"/>
                    <a:pt x="5097" y="197"/>
                    <a:pt x="5121" y="197"/>
                  </a:cubicBezTo>
                  <a:cubicBezTo>
                    <a:pt x="5131" y="197"/>
                    <a:pt x="5140" y="199"/>
                    <a:pt x="5148" y="204"/>
                  </a:cubicBezTo>
                  <a:cubicBezTo>
                    <a:pt x="5104" y="143"/>
                    <a:pt x="4874" y="187"/>
                    <a:pt x="4751" y="125"/>
                  </a:cubicBezTo>
                  <a:cubicBezTo>
                    <a:pt x="4733" y="151"/>
                    <a:pt x="4698" y="178"/>
                    <a:pt x="4715" y="204"/>
                  </a:cubicBezTo>
                  <a:lnTo>
                    <a:pt x="4751" y="196"/>
                  </a:lnTo>
                  <a:lnTo>
                    <a:pt x="4751" y="196"/>
                  </a:lnTo>
                  <a:cubicBezTo>
                    <a:pt x="4786" y="249"/>
                    <a:pt x="4680" y="275"/>
                    <a:pt x="4724" y="302"/>
                  </a:cubicBezTo>
                  <a:cubicBezTo>
                    <a:pt x="4682" y="337"/>
                    <a:pt x="4640" y="383"/>
                    <a:pt x="4589" y="383"/>
                  </a:cubicBezTo>
                  <a:cubicBezTo>
                    <a:pt x="4576" y="383"/>
                    <a:pt x="4562" y="380"/>
                    <a:pt x="4548" y="372"/>
                  </a:cubicBezTo>
                  <a:lnTo>
                    <a:pt x="4532" y="301"/>
                  </a:lnTo>
                  <a:lnTo>
                    <a:pt x="4532" y="301"/>
                  </a:lnTo>
                  <a:cubicBezTo>
                    <a:pt x="4538" y="314"/>
                    <a:pt x="4556" y="324"/>
                    <a:pt x="4573" y="324"/>
                  </a:cubicBezTo>
                  <a:cubicBezTo>
                    <a:pt x="4584" y="324"/>
                    <a:pt x="4594" y="320"/>
                    <a:pt x="4601" y="310"/>
                  </a:cubicBezTo>
                  <a:lnTo>
                    <a:pt x="4601" y="310"/>
                  </a:lnTo>
                  <a:cubicBezTo>
                    <a:pt x="4597" y="315"/>
                    <a:pt x="4594" y="316"/>
                    <a:pt x="4589" y="316"/>
                  </a:cubicBezTo>
                  <a:cubicBezTo>
                    <a:pt x="4566" y="316"/>
                    <a:pt x="4527" y="273"/>
                    <a:pt x="4497" y="273"/>
                  </a:cubicBezTo>
                  <a:cubicBezTo>
                    <a:pt x="4481" y="273"/>
                    <a:pt x="4467" y="285"/>
                    <a:pt x="4459" y="319"/>
                  </a:cubicBezTo>
                  <a:lnTo>
                    <a:pt x="4512" y="372"/>
                  </a:lnTo>
                  <a:cubicBezTo>
                    <a:pt x="4466" y="403"/>
                    <a:pt x="4419" y="483"/>
                    <a:pt x="4360" y="483"/>
                  </a:cubicBezTo>
                  <a:cubicBezTo>
                    <a:pt x="4352" y="483"/>
                    <a:pt x="4344" y="481"/>
                    <a:pt x="4336" y="478"/>
                  </a:cubicBezTo>
                  <a:lnTo>
                    <a:pt x="4336" y="478"/>
                  </a:lnTo>
                  <a:cubicBezTo>
                    <a:pt x="4350" y="510"/>
                    <a:pt x="4356" y="515"/>
                    <a:pt x="4361" y="515"/>
                  </a:cubicBezTo>
                  <a:cubicBezTo>
                    <a:pt x="4363" y="515"/>
                    <a:pt x="4365" y="514"/>
                    <a:pt x="4367" y="514"/>
                  </a:cubicBezTo>
                  <a:cubicBezTo>
                    <a:pt x="4374" y="514"/>
                    <a:pt x="4383" y="520"/>
                    <a:pt x="4406" y="558"/>
                  </a:cubicBezTo>
                  <a:cubicBezTo>
                    <a:pt x="4365" y="450"/>
                    <a:pt x="4533" y="544"/>
                    <a:pt x="4503" y="455"/>
                  </a:cubicBezTo>
                  <a:lnTo>
                    <a:pt x="4503" y="455"/>
                  </a:lnTo>
                  <a:cubicBezTo>
                    <a:pt x="4544" y="540"/>
                    <a:pt x="4578" y="485"/>
                    <a:pt x="4627" y="575"/>
                  </a:cubicBezTo>
                  <a:cubicBezTo>
                    <a:pt x="4627" y="552"/>
                    <a:pt x="4614" y="529"/>
                    <a:pt x="4645" y="529"/>
                  </a:cubicBezTo>
                  <a:cubicBezTo>
                    <a:pt x="4649" y="529"/>
                    <a:pt x="4655" y="530"/>
                    <a:pt x="4662" y="531"/>
                  </a:cubicBezTo>
                  <a:cubicBezTo>
                    <a:pt x="4662" y="522"/>
                    <a:pt x="4671" y="514"/>
                    <a:pt x="4671" y="514"/>
                  </a:cubicBezTo>
                  <a:cubicBezTo>
                    <a:pt x="4671" y="505"/>
                    <a:pt x="4671" y="505"/>
                    <a:pt x="4671" y="505"/>
                  </a:cubicBezTo>
                  <a:cubicBezTo>
                    <a:pt x="4662" y="496"/>
                    <a:pt x="4645" y="487"/>
                    <a:pt x="4645" y="469"/>
                  </a:cubicBezTo>
                  <a:cubicBezTo>
                    <a:pt x="4671" y="408"/>
                    <a:pt x="4751" y="408"/>
                    <a:pt x="4786" y="372"/>
                  </a:cubicBezTo>
                  <a:lnTo>
                    <a:pt x="4786" y="372"/>
                  </a:lnTo>
                  <a:cubicBezTo>
                    <a:pt x="4812" y="390"/>
                    <a:pt x="4768" y="408"/>
                    <a:pt x="4786" y="434"/>
                  </a:cubicBezTo>
                  <a:lnTo>
                    <a:pt x="4830" y="390"/>
                  </a:lnTo>
                  <a:cubicBezTo>
                    <a:pt x="4830" y="452"/>
                    <a:pt x="4910" y="487"/>
                    <a:pt x="4839" y="522"/>
                  </a:cubicBezTo>
                  <a:lnTo>
                    <a:pt x="4910" y="522"/>
                  </a:lnTo>
                  <a:cubicBezTo>
                    <a:pt x="4933" y="546"/>
                    <a:pt x="4965" y="562"/>
                    <a:pt x="4993" y="562"/>
                  </a:cubicBezTo>
                  <a:cubicBezTo>
                    <a:pt x="5008" y="562"/>
                    <a:pt x="5021" y="558"/>
                    <a:pt x="5033" y="549"/>
                  </a:cubicBezTo>
                  <a:cubicBezTo>
                    <a:pt x="5037" y="551"/>
                    <a:pt x="5041" y="551"/>
                    <a:pt x="5044" y="551"/>
                  </a:cubicBezTo>
                  <a:cubicBezTo>
                    <a:pt x="5069" y="551"/>
                    <a:pt x="5094" y="518"/>
                    <a:pt x="5094" y="518"/>
                  </a:cubicBezTo>
                  <a:lnTo>
                    <a:pt x="5094" y="518"/>
                  </a:lnTo>
                  <a:cubicBezTo>
                    <a:pt x="5095" y="518"/>
                    <a:pt x="5092" y="521"/>
                    <a:pt x="5086" y="531"/>
                  </a:cubicBezTo>
                  <a:lnTo>
                    <a:pt x="5192" y="496"/>
                  </a:lnTo>
                  <a:lnTo>
                    <a:pt x="5192" y="514"/>
                  </a:lnTo>
                  <a:cubicBezTo>
                    <a:pt x="5197" y="514"/>
                    <a:pt x="5202" y="514"/>
                    <a:pt x="5206" y="514"/>
                  </a:cubicBezTo>
                  <a:cubicBezTo>
                    <a:pt x="5268" y="514"/>
                    <a:pt x="5332" y="483"/>
                    <a:pt x="5396" y="483"/>
                  </a:cubicBezTo>
                  <a:cubicBezTo>
                    <a:pt x="5438" y="483"/>
                    <a:pt x="5479" y="497"/>
                    <a:pt x="5519" y="540"/>
                  </a:cubicBezTo>
                  <a:cubicBezTo>
                    <a:pt x="5540" y="535"/>
                    <a:pt x="5562" y="526"/>
                    <a:pt x="5587" y="526"/>
                  </a:cubicBezTo>
                  <a:cubicBezTo>
                    <a:pt x="5604" y="526"/>
                    <a:pt x="5622" y="530"/>
                    <a:pt x="5642" y="540"/>
                  </a:cubicBezTo>
                  <a:lnTo>
                    <a:pt x="5651" y="593"/>
                  </a:lnTo>
                  <a:cubicBezTo>
                    <a:pt x="5656" y="591"/>
                    <a:pt x="5661" y="590"/>
                    <a:pt x="5666" y="590"/>
                  </a:cubicBezTo>
                  <a:cubicBezTo>
                    <a:pt x="5698" y="590"/>
                    <a:pt x="5741" y="620"/>
                    <a:pt x="5768" y="620"/>
                  </a:cubicBezTo>
                  <a:cubicBezTo>
                    <a:pt x="5779" y="620"/>
                    <a:pt x="5788" y="615"/>
                    <a:pt x="5793" y="602"/>
                  </a:cubicBezTo>
                  <a:cubicBezTo>
                    <a:pt x="5807" y="684"/>
                    <a:pt x="5867" y="695"/>
                    <a:pt x="5929" y="695"/>
                  </a:cubicBezTo>
                  <a:cubicBezTo>
                    <a:pt x="5949" y="695"/>
                    <a:pt x="5970" y="694"/>
                    <a:pt x="5989" y="694"/>
                  </a:cubicBezTo>
                  <a:cubicBezTo>
                    <a:pt x="6017" y="694"/>
                    <a:pt x="6041" y="696"/>
                    <a:pt x="6057" y="708"/>
                  </a:cubicBezTo>
                  <a:lnTo>
                    <a:pt x="6075" y="646"/>
                  </a:lnTo>
                  <a:cubicBezTo>
                    <a:pt x="6088" y="649"/>
                    <a:pt x="6102" y="650"/>
                    <a:pt x="6116" y="650"/>
                  </a:cubicBezTo>
                  <a:cubicBezTo>
                    <a:pt x="6152" y="650"/>
                    <a:pt x="6193" y="643"/>
                    <a:pt x="6243" y="637"/>
                  </a:cubicBezTo>
                  <a:lnTo>
                    <a:pt x="6252" y="584"/>
                  </a:lnTo>
                  <a:cubicBezTo>
                    <a:pt x="6261" y="579"/>
                    <a:pt x="6270" y="577"/>
                    <a:pt x="6279" y="577"/>
                  </a:cubicBezTo>
                  <a:cubicBezTo>
                    <a:pt x="6337" y="577"/>
                    <a:pt x="6386" y="666"/>
                    <a:pt x="6455" y="681"/>
                  </a:cubicBezTo>
                  <a:cubicBezTo>
                    <a:pt x="6448" y="691"/>
                    <a:pt x="6442" y="695"/>
                    <a:pt x="6436" y="695"/>
                  </a:cubicBezTo>
                  <a:cubicBezTo>
                    <a:pt x="6425" y="695"/>
                    <a:pt x="6416" y="684"/>
                    <a:pt x="6411" y="672"/>
                  </a:cubicBezTo>
                  <a:lnTo>
                    <a:pt x="6411" y="672"/>
                  </a:lnTo>
                  <a:cubicBezTo>
                    <a:pt x="6430" y="730"/>
                    <a:pt x="6462" y="741"/>
                    <a:pt x="6502" y="743"/>
                  </a:cubicBezTo>
                  <a:lnTo>
                    <a:pt x="6502" y="743"/>
                  </a:lnTo>
                  <a:cubicBezTo>
                    <a:pt x="6494" y="755"/>
                    <a:pt x="6485" y="774"/>
                    <a:pt x="6472" y="805"/>
                  </a:cubicBezTo>
                  <a:lnTo>
                    <a:pt x="6464" y="761"/>
                  </a:lnTo>
                  <a:cubicBezTo>
                    <a:pt x="6442" y="768"/>
                    <a:pt x="6420" y="823"/>
                    <a:pt x="6399" y="823"/>
                  </a:cubicBezTo>
                  <a:cubicBezTo>
                    <a:pt x="6394" y="823"/>
                    <a:pt x="6389" y="820"/>
                    <a:pt x="6384" y="814"/>
                  </a:cubicBezTo>
                  <a:cubicBezTo>
                    <a:pt x="6360" y="798"/>
                    <a:pt x="6333" y="793"/>
                    <a:pt x="6300" y="793"/>
                  </a:cubicBezTo>
                  <a:cubicBezTo>
                    <a:pt x="6262" y="793"/>
                    <a:pt x="6217" y="800"/>
                    <a:pt x="6163" y="805"/>
                  </a:cubicBezTo>
                  <a:cubicBezTo>
                    <a:pt x="6119" y="814"/>
                    <a:pt x="6071" y="820"/>
                    <a:pt x="6022" y="820"/>
                  </a:cubicBezTo>
                  <a:cubicBezTo>
                    <a:pt x="5974" y="820"/>
                    <a:pt x="5925" y="814"/>
                    <a:pt x="5881" y="796"/>
                  </a:cubicBezTo>
                  <a:lnTo>
                    <a:pt x="5881" y="796"/>
                  </a:lnTo>
                  <a:cubicBezTo>
                    <a:pt x="5893" y="839"/>
                    <a:pt x="5892" y="852"/>
                    <a:pt x="5885" y="852"/>
                  </a:cubicBezTo>
                  <a:cubicBezTo>
                    <a:pt x="5871" y="852"/>
                    <a:pt x="5838" y="813"/>
                    <a:pt x="5818" y="813"/>
                  </a:cubicBezTo>
                  <a:cubicBezTo>
                    <a:pt x="5808" y="813"/>
                    <a:pt x="5801" y="822"/>
                    <a:pt x="5801" y="849"/>
                  </a:cubicBezTo>
                  <a:cubicBezTo>
                    <a:pt x="5793" y="814"/>
                    <a:pt x="5766" y="796"/>
                    <a:pt x="5793" y="761"/>
                  </a:cubicBezTo>
                  <a:lnTo>
                    <a:pt x="5793" y="761"/>
                  </a:lnTo>
                  <a:cubicBezTo>
                    <a:pt x="5778" y="767"/>
                    <a:pt x="5764" y="770"/>
                    <a:pt x="5751" y="770"/>
                  </a:cubicBezTo>
                  <a:cubicBezTo>
                    <a:pt x="5720" y="770"/>
                    <a:pt x="5694" y="758"/>
                    <a:pt x="5668" y="758"/>
                  </a:cubicBezTo>
                  <a:cubicBezTo>
                    <a:pt x="5645" y="758"/>
                    <a:pt x="5622" y="767"/>
                    <a:pt x="5598" y="805"/>
                  </a:cubicBezTo>
                  <a:cubicBezTo>
                    <a:pt x="5590" y="770"/>
                    <a:pt x="5616" y="752"/>
                    <a:pt x="5607" y="734"/>
                  </a:cubicBezTo>
                  <a:lnTo>
                    <a:pt x="5607" y="734"/>
                  </a:lnTo>
                  <a:cubicBezTo>
                    <a:pt x="5601" y="740"/>
                    <a:pt x="5591" y="755"/>
                    <a:pt x="5582" y="755"/>
                  </a:cubicBezTo>
                  <a:cubicBezTo>
                    <a:pt x="5578" y="755"/>
                    <a:pt x="5575" y="751"/>
                    <a:pt x="5572" y="743"/>
                  </a:cubicBezTo>
                  <a:cubicBezTo>
                    <a:pt x="5563" y="725"/>
                    <a:pt x="5581" y="717"/>
                    <a:pt x="5598" y="699"/>
                  </a:cubicBezTo>
                  <a:lnTo>
                    <a:pt x="5598" y="699"/>
                  </a:lnTo>
                  <a:cubicBezTo>
                    <a:pt x="5501" y="708"/>
                    <a:pt x="5492" y="823"/>
                    <a:pt x="5492" y="920"/>
                  </a:cubicBezTo>
                  <a:cubicBezTo>
                    <a:pt x="5471" y="902"/>
                    <a:pt x="5455" y="893"/>
                    <a:pt x="5442" y="893"/>
                  </a:cubicBezTo>
                  <a:cubicBezTo>
                    <a:pt x="5422" y="893"/>
                    <a:pt x="5408" y="913"/>
                    <a:pt x="5386" y="955"/>
                  </a:cubicBezTo>
                  <a:cubicBezTo>
                    <a:pt x="5369" y="920"/>
                    <a:pt x="5342" y="884"/>
                    <a:pt x="5395" y="867"/>
                  </a:cubicBezTo>
                  <a:cubicBezTo>
                    <a:pt x="5382" y="867"/>
                    <a:pt x="5331" y="856"/>
                    <a:pt x="5284" y="856"/>
                  </a:cubicBezTo>
                  <a:cubicBezTo>
                    <a:pt x="5236" y="856"/>
                    <a:pt x="5192" y="867"/>
                    <a:pt x="5192" y="911"/>
                  </a:cubicBezTo>
                  <a:cubicBezTo>
                    <a:pt x="5189" y="900"/>
                    <a:pt x="5181" y="897"/>
                    <a:pt x="5173" y="897"/>
                  </a:cubicBezTo>
                  <a:cubicBezTo>
                    <a:pt x="5160" y="897"/>
                    <a:pt x="5145" y="905"/>
                    <a:pt x="5139" y="911"/>
                  </a:cubicBezTo>
                  <a:cubicBezTo>
                    <a:pt x="5092" y="911"/>
                    <a:pt x="5072" y="907"/>
                    <a:pt x="5044" y="907"/>
                  </a:cubicBezTo>
                  <a:cubicBezTo>
                    <a:pt x="5029" y="907"/>
                    <a:pt x="5013" y="908"/>
                    <a:pt x="4989" y="911"/>
                  </a:cubicBezTo>
                  <a:lnTo>
                    <a:pt x="5007" y="929"/>
                  </a:lnTo>
                  <a:cubicBezTo>
                    <a:pt x="4996" y="967"/>
                    <a:pt x="4984" y="978"/>
                    <a:pt x="4970" y="978"/>
                  </a:cubicBezTo>
                  <a:cubicBezTo>
                    <a:pt x="4953" y="978"/>
                    <a:pt x="4933" y="961"/>
                    <a:pt x="4908" y="961"/>
                  </a:cubicBezTo>
                  <a:cubicBezTo>
                    <a:pt x="4903" y="961"/>
                    <a:pt x="4898" y="962"/>
                    <a:pt x="4892" y="964"/>
                  </a:cubicBezTo>
                  <a:lnTo>
                    <a:pt x="4892" y="955"/>
                  </a:lnTo>
                  <a:cubicBezTo>
                    <a:pt x="4855" y="935"/>
                    <a:pt x="4834" y="929"/>
                    <a:pt x="4819" y="929"/>
                  </a:cubicBezTo>
                  <a:cubicBezTo>
                    <a:pt x="4799" y="929"/>
                    <a:pt x="4793" y="942"/>
                    <a:pt x="4774" y="942"/>
                  </a:cubicBezTo>
                  <a:cubicBezTo>
                    <a:pt x="4760" y="942"/>
                    <a:pt x="4738" y="935"/>
                    <a:pt x="4698" y="911"/>
                  </a:cubicBezTo>
                  <a:lnTo>
                    <a:pt x="4698" y="911"/>
                  </a:lnTo>
                  <a:lnTo>
                    <a:pt x="4707" y="973"/>
                  </a:lnTo>
                  <a:cubicBezTo>
                    <a:pt x="4704" y="1008"/>
                    <a:pt x="4696" y="1021"/>
                    <a:pt x="4684" y="1021"/>
                  </a:cubicBezTo>
                  <a:cubicBezTo>
                    <a:pt x="4652" y="1021"/>
                    <a:pt x="4593" y="938"/>
                    <a:pt x="4540" y="938"/>
                  </a:cubicBezTo>
                  <a:cubicBezTo>
                    <a:pt x="4530" y="938"/>
                    <a:pt x="4521" y="940"/>
                    <a:pt x="4512" y="946"/>
                  </a:cubicBezTo>
                  <a:lnTo>
                    <a:pt x="4548" y="981"/>
                  </a:lnTo>
                  <a:cubicBezTo>
                    <a:pt x="4543" y="987"/>
                    <a:pt x="4538" y="989"/>
                    <a:pt x="4533" y="989"/>
                  </a:cubicBezTo>
                  <a:cubicBezTo>
                    <a:pt x="4487" y="989"/>
                    <a:pt x="4419" y="803"/>
                    <a:pt x="4380" y="787"/>
                  </a:cubicBezTo>
                  <a:cubicBezTo>
                    <a:pt x="4371" y="778"/>
                    <a:pt x="4397" y="770"/>
                    <a:pt x="4406" y="761"/>
                  </a:cubicBezTo>
                  <a:cubicBezTo>
                    <a:pt x="4384" y="745"/>
                    <a:pt x="4370" y="739"/>
                    <a:pt x="4361" y="739"/>
                  </a:cubicBezTo>
                  <a:cubicBezTo>
                    <a:pt x="4326" y="739"/>
                    <a:pt x="4380" y="845"/>
                    <a:pt x="4309" y="867"/>
                  </a:cubicBezTo>
                  <a:cubicBezTo>
                    <a:pt x="4292" y="823"/>
                    <a:pt x="4327" y="752"/>
                    <a:pt x="4274" y="743"/>
                  </a:cubicBezTo>
                  <a:cubicBezTo>
                    <a:pt x="4272" y="740"/>
                    <a:pt x="4268" y="739"/>
                    <a:pt x="4264" y="739"/>
                  </a:cubicBezTo>
                  <a:cubicBezTo>
                    <a:pt x="4233" y="739"/>
                    <a:pt x="4154" y="829"/>
                    <a:pt x="4087" y="829"/>
                  </a:cubicBezTo>
                  <a:cubicBezTo>
                    <a:pt x="4069" y="829"/>
                    <a:pt x="4051" y="822"/>
                    <a:pt x="4035" y="805"/>
                  </a:cubicBezTo>
                  <a:lnTo>
                    <a:pt x="4035" y="805"/>
                  </a:lnTo>
                  <a:cubicBezTo>
                    <a:pt x="4053" y="840"/>
                    <a:pt x="4071" y="876"/>
                    <a:pt x="4035" y="902"/>
                  </a:cubicBezTo>
                  <a:cubicBezTo>
                    <a:pt x="4032" y="903"/>
                    <a:pt x="4029" y="904"/>
                    <a:pt x="4025" y="904"/>
                  </a:cubicBezTo>
                  <a:cubicBezTo>
                    <a:pt x="3986" y="904"/>
                    <a:pt x="3927" y="845"/>
                    <a:pt x="3878" y="845"/>
                  </a:cubicBezTo>
                  <a:cubicBezTo>
                    <a:pt x="3857" y="845"/>
                    <a:pt x="3838" y="855"/>
                    <a:pt x="3824" y="884"/>
                  </a:cubicBezTo>
                  <a:cubicBezTo>
                    <a:pt x="3815" y="876"/>
                    <a:pt x="3815" y="867"/>
                    <a:pt x="3815" y="858"/>
                  </a:cubicBezTo>
                  <a:cubicBezTo>
                    <a:pt x="3771" y="893"/>
                    <a:pt x="3673" y="911"/>
                    <a:pt x="3647" y="973"/>
                  </a:cubicBezTo>
                  <a:cubicBezTo>
                    <a:pt x="3633" y="913"/>
                    <a:pt x="3606" y="894"/>
                    <a:pt x="3575" y="894"/>
                  </a:cubicBezTo>
                  <a:cubicBezTo>
                    <a:pt x="3520" y="894"/>
                    <a:pt x="3450" y="953"/>
                    <a:pt x="3406" y="953"/>
                  </a:cubicBezTo>
                  <a:cubicBezTo>
                    <a:pt x="3383" y="953"/>
                    <a:pt x="3367" y="936"/>
                    <a:pt x="3364" y="884"/>
                  </a:cubicBezTo>
                  <a:lnTo>
                    <a:pt x="3232" y="893"/>
                  </a:lnTo>
                  <a:lnTo>
                    <a:pt x="3232" y="876"/>
                  </a:lnTo>
                  <a:cubicBezTo>
                    <a:pt x="3224" y="875"/>
                    <a:pt x="3217" y="874"/>
                    <a:pt x="3210" y="874"/>
                  </a:cubicBezTo>
                  <a:cubicBezTo>
                    <a:pt x="3139" y="874"/>
                    <a:pt x="3114" y="915"/>
                    <a:pt x="3082" y="964"/>
                  </a:cubicBezTo>
                  <a:cubicBezTo>
                    <a:pt x="3064" y="946"/>
                    <a:pt x="3082" y="929"/>
                    <a:pt x="3082" y="920"/>
                  </a:cubicBezTo>
                  <a:cubicBezTo>
                    <a:pt x="3038" y="908"/>
                    <a:pt x="3007" y="901"/>
                    <a:pt x="2982" y="901"/>
                  </a:cubicBezTo>
                  <a:cubicBezTo>
                    <a:pt x="2933" y="901"/>
                    <a:pt x="2905" y="929"/>
                    <a:pt x="2835" y="999"/>
                  </a:cubicBezTo>
                  <a:lnTo>
                    <a:pt x="2817" y="929"/>
                  </a:lnTo>
                  <a:cubicBezTo>
                    <a:pt x="2813" y="935"/>
                    <a:pt x="2807" y="937"/>
                    <a:pt x="2798" y="937"/>
                  </a:cubicBezTo>
                  <a:cubicBezTo>
                    <a:pt x="2760" y="937"/>
                    <a:pt x="2679" y="886"/>
                    <a:pt x="2596" y="886"/>
                  </a:cubicBezTo>
                  <a:cubicBezTo>
                    <a:pt x="2566" y="886"/>
                    <a:pt x="2536" y="893"/>
                    <a:pt x="2508" y="911"/>
                  </a:cubicBezTo>
                  <a:cubicBezTo>
                    <a:pt x="2508" y="902"/>
                    <a:pt x="2508" y="893"/>
                    <a:pt x="2517" y="884"/>
                  </a:cubicBezTo>
                  <a:lnTo>
                    <a:pt x="2517" y="884"/>
                  </a:lnTo>
                  <a:cubicBezTo>
                    <a:pt x="2498" y="896"/>
                    <a:pt x="2477" y="900"/>
                    <a:pt x="2455" y="900"/>
                  </a:cubicBezTo>
                  <a:cubicBezTo>
                    <a:pt x="2377" y="900"/>
                    <a:pt x="2287" y="842"/>
                    <a:pt x="2220" y="842"/>
                  </a:cubicBezTo>
                  <a:cubicBezTo>
                    <a:pt x="2177" y="842"/>
                    <a:pt x="2143" y="866"/>
                    <a:pt x="2128" y="946"/>
                  </a:cubicBezTo>
                  <a:lnTo>
                    <a:pt x="2040" y="1008"/>
                  </a:lnTo>
                  <a:cubicBezTo>
                    <a:pt x="2164" y="1026"/>
                    <a:pt x="2022" y="1114"/>
                    <a:pt x="2075" y="1149"/>
                  </a:cubicBezTo>
                  <a:cubicBezTo>
                    <a:pt x="2071" y="1151"/>
                    <a:pt x="2066" y="1152"/>
                    <a:pt x="2061" y="1152"/>
                  </a:cubicBezTo>
                  <a:cubicBezTo>
                    <a:pt x="2017" y="1152"/>
                    <a:pt x="1957" y="1086"/>
                    <a:pt x="2005" y="1070"/>
                  </a:cubicBezTo>
                  <a:lnTo>
                    <a:pt x="2005" y="1070"/>
                  </a:lnTo>
                  <a:lnTo>
                    <a:pt x="2013" y="1079"/>
                  </a:lnTo>
                  <a:cubicBezTo>
                    <a:pt x="2031" y="955"/>
                    <a:pt x="1863" y="1043"/>
                    <a:pt x="1863" y="955"/>
                  </a:cubicBezTo>
                  <a:cubicBezTo>
                    <a:pt x="1835" y="957"/>
                    <a:pt x="1806" y="958"/>
                    <a:pt x="1777" y="958"/>
                  </a:cubicBezTo>
                  <a:cubicBezTo>
                    <a:pt x="1574" y="958"/>
                    <a:pt x="1368" y="911"/>
                    <a:pt x="1175" y="911"/>
                  </a:cubicBezTo>
                  <a:lnTo>
                    <a:pt x="1201" y="999"/>
                  </a:lnTo>
                  <a:lnTo>
                    <a:pt x="1122" y="999"/>
                  </a:lnTo>
                  <a:cubicBezTo>
                    <a:pt x="1105" y="975"/>
                    <a:pt x="1097" y="928"/>
                    <a:pt x="1137" y="928"/>
                  </a:cubicBezTo>
                  <a:cubicBezTo>
                    <a:pt x="1140" y="928"/>
                    <a:pt x="1144" y="928"/>
                    <a:pt x="1148" y="929"/>
                  </a:cubicBezTo>
                  <a:cubicBezTo>
                    <a:pt x="1143" y="917"/>
                    <a:pt x="1135" y="913"/>
                    <a:pt x="1128" y="913"/>
                  </a:cubicBezTo>
                  <a:cubicBezTo>
                    <a:pt x="1098" y="913"/>
                    <a:pt x="1060" y="976"/>
                    <a:pt x="1060" y="990"/>
                  </a:cubicBezTo>
                  <a:cubicBezTo>
                    <a:pt x="954" y="955"/>
                    <a:pt x="1104" y="884"/>
                    <a:pt x="1069" y="876"/>
                  </a:cubicBezTo>
                  <a:lnTo>
                    <a:pt x="1069" y="876"/>
                  </a:lnTo>
                  <a:lnTo>
                    <a:pt x="1025" y="884"/>
                  </a:lnTo>
                  <a:lnTo>
                    <a:pt x="1033" y="902"/>
                  </a:lnTo>
                  <a:cubicBezTo>
                    <a:pt x="1001" y="934"/>
                    <a:pt x="998" y="974"/>
                    <a:pt x="944" y="974"/>
                  </a:cubicBezTo>
                  <a:cubicBezTo>
                    <a:pt x="939" y="974"/>
                    <a:pt x="934" y="973"/>
                    <a:pt x="927" y="973"/>
                  </a:cubicBezTo>
                  <a:cubicBezTo>
                    <a:pt x="892" y="955"/>
                    <a:pt x="910" y="911"/>
                    <a:pt x="892" y="911"/>
                  </a:cubicBezTo>
                  <a:cubicBezTo>
                    <a:pt x="892" y="906"/>
                    <a:pt x="892" y="904"/>
                    <a:pt x="890" y="904"/>
                  </a:cubicBezTo>
                  <a:cubicBezTo>
                    <a:pt x="888" y="904"/>
                    <a:pt x="883" y="906"/>
                    <a:pt x="874" y="911"/>
                  </a:cubicBezTo>
                  <a:lnTo>
                    <a:pt x="777" y="893"/>
                  </a:lnTo>
                  <a:lnTo>
                    <a:pt x="813" y="973"/>
                  </a:lnTo>
                  <a:cubicBezTo>
                    <a:pt x="769" y="1007"/>
                    <a:pt x="726" y="965"/>
                    <a:pt x="766" y="1047"/>
                  </a:cubicBezTo>
                  <a:lnTo>
                    <a:pt x="766" y="1047"/>
                  </a:lnTo>
                  <a:cubicBezTo>
                    <a:pt x="716" y="952"/>
                    <a:pt x="545" y="963"/>
                    <a:pt x="450" y="951"/>
                  </a:cubicBezTo>
                  <a:lnTo>
                    <a:pt x="450" y="951"/>
                  </a:lnTo>
                  <a:cubicBezTo>
                    <a:pt x="466" y="941"/>
                    <a:pt x="473" y="928"/>
                    <a:pt x="477" y="920"/>
                  </a:cubicBezTo>
                  <a:cubicBezTo>
                    <a:pt x="493" y="904"/>
                    <a:pt x="502" y="874"/>
                    <a:pt x="547" y="874"/>
                  </a:cubicBezTo>
                  <a:cubicBezTo>
                    <a:pt x="548" y="874"/>
                    <a:pt x="549" y="874"/>
                    <a:pt x="550" y="874"/>
                  </a:cubicBezTo>
                  <a:lnTo>
                    <a:pt x="550" y="874"/>
                  </a:lnTo>
                  <a:cubicBezTo>
                    <a:pt x="521" y="868"/>
                    <a:pt x="521" y="845"/>
                    <a:pt x="521" y="823"/>
                  </a:cubicBezTo>
                  <a:cubicBezTo>
                    <a:pt x="512" y="805"/>
                    <a:pt x="512" y="770"/>
                    <a:pt x="451" y="761"/>
                  </a:cubicBezTo>
                  <a:cubicBezTo>
                    <a:pt x="455" y="756"/>
                    <a:pt x="460" y="754"/>
                    <a:pt x="465" y="754"/>
                  </a:cubicBezTo>
                  <a:cubicBezTo>
                    <a:pt x="490" y="754"/>
                    <a:pt x="520" y="796"/>
                    <a:pt x="557" y="796"/>
                  </a:cubicBezTo>
                  <a:cubicBezTo>
                    <a:pt x="539" y="743"/>
                    <a:pt x="583" y="717"/>
                    <a:pt x="627" y="717"/>
                  </a:cubicBezTo>
                  <a:cubicBezTo>
                    <a:pt x="637" y="715"/>
                    <a:pt x="647" y="714"/>
                    <a:pt x="657" y="714"/>
                  </a:cubicBezTo>
                  <a:cubicBezTo>
                    <a:pt x="674" y="714"/>
                    <a:pt x="691" y="716"/>
                    <a:pt x="706" y="716"/>
                  </a:cubicBezTo>
                  <a:cubicBezTo>
                    <a:pt x="720" y="716"/>
                    <a:pt x="732" y="714"/>
                    <a:pt x="742" y="708"/>
                  </a:cubicBezTo>
                  <a:cubicBezTo>
                    <a:pt x="742" y="681"/>
                    <a:pt x="724" y="655"/>
                    <a:pt x="733" y="619"/>
                  </a:cubicBezTo>
                  <a:lnTo>
                    <a:pt x="733" y="619"/>
                  </a:lnTo>
                  <a:lnTo>
                    <a:pt x="830" y="717"/>
                  </a:lnTo>
                  <a:cubicBezTo>
                    <a:pt x="851" y="703"/>
                    <a:pt x="845" y="632"/>
                    <a:pt x="869" y="632"/>
                  </a:cubicBezTo>
                  <a:cubicBezTo>
                    <a:pt x="877" y="632"/>
                    <a:pt x="887" y="638"/>
                    <a:pt x="901" y="655"/>
                  </a:cubicBezTo>
                  <a:cubicBezTo>
                    <a:pt x="892" y="637"/>
                    <a:pt x="874" y="611"/>
                    <a:pt x="901" y="593"/>
                  </a:cubicBezTo>
                  <a:cubicBezTo>
                    <a:pt x="947" y="604"/>
                    <a:pt x="994" y="608"/>
                    <a:pt x="1041" y="608"/>
                  </a:cubicBezTo>
                  <a:cubicBezTo>
                    <a:pt x="1144" y="608"/>
                    <a:pt x="1248" y="587"/>
                    <a:pt x="1351" y="575"/>
                  </a:cubicBezTo>
                  <a:cubicBezTo>
                    <a:pt x="1400" y="570"/>
                    <a:pt x="1449" y="565"/>
                    <a:pt x="1499" y="565"/>
                  </a:cubicBezTo>
                  <a:cubicBezTo>
                    <a:pt x="1603" y="565"/>
                    <a:pt x="1709" y="586"/>
                    <a:pt x="1810" y="664"/>
                  </a:cubicBezTo>
                  <a:cubicBezTo>
                    <a:pt x="1775" y="611"/>
                    <a:pt x="1802" y="611"/>
                    <a:pt x="1828" y="611"/>
                  </a:cubicBezTo>
                  <a:cubicBezTo>
                    <a:pt x="1810" y="602"/>
                    <a:pt x="1828" y="549"/>
                    <a:pt x="1828" y="522"/>
                  </a:cubicBezTo>
                  <a:lnTo>
                    <a:pt x="1952" y="611"/>
                  </a:lnTo>
                  <a:cubicBezTo>
                    <a:pt x="1963" y="573"/>
                    <a:pt x="1989" y="567"/>
                    <a:pt x="2017" y="567"/>
                  </a:cubicBezTo>
                  <a:cubicBezTo>
                    <a:pt x="2027" y="567"/>
                    <a:pt x="2038" y="568"/>
                    <a:pt x="2048" y="568"/>
                  </a:cubicBezTo>
                  <a:cubicBezTo>
                    <a:pt x="2073" y="568"/>
                    <a:pt x="2095" y="563"/>
                    <a:pt x="2102" y="531"/>
                  </a:cubicBezTo>
                  <a:lnTo>
                    <a:pt x="2102" y="531"/>
                  </a:lnTo>
                  <a:lnTo>
                    <a:pt x="2066" y="540"/>
                  </a:lnTo>
                  <a:cubicBezTo>
                    <a:pt x="2119" y="443"/>
                    <a:pt x="1996" y="319"/>
                    <a:pt x="2013" y="196"/>
                  </a:cubicBezTo>
                  <a:lnTo>
                    <a:pt x="2013" y="196"/>
                  </a:lnTo>
                  <a:cubicBezTo>
                    <a:pt x="2002" y="213"/>
                    <a:pt x="1989" y="220"/>
                    <a:pt x="1976" y="220"/>
                  </a:cubicBezTo>
                  <a:cubicBezTo>
                    <a:pt x="1928" y="220"/>
                    <a:pt x="1872" y="128"/>
                    <a:pt x="1811" y="128"/>
                  </a:cubicBezTo>
                  <a:cubicBezTo>
                    <a:pt x="1788" y="128"/>
                    <a:pt x="1764" y="141"/>
                    <a:pt x="1740" y="178"/>
                  </a:cubicBezTo>
                  <a:cubicBezTo>
                    <a:pt x="1713" y="151"/>
                    <a:pt x="1757" y="143"/>
                    <a:pt x="1749" y="107"/>
                  </a:cubicBezTo>
                  <a:lnTo>
                    <a:pt x="1749" y="107"/>
                  </a:lnTo>
                  <a:cubicBezTo>
                    <a:pt x="1731" y="148"/>
                    <a:pt x="1710" y="166"/>
                    <a:pt x="1680" y="166"/>
                  </a:cubicBezTo>
                  <a:cubicBezTo>
                    <a:pt x="1664" y="166"/>
                    <a:pt x="1646" y="161"/>
                    <a:pt x="1625" y="151"/>
                  </a:cubicBezTo>
                  <a:lnTo>
                    <a:pt x="1634" y="143"/>
                  </a:lnTo>
                  <a:lnTo>
                    <a:pt x="1634" y="143"/>
                  </a:lnTo>
                  <a:cubicBezTo>
                    <a:pt x="1611" y="145"/>
                    <a:pt x="1589" y="146"/>
                    <a:pt x="1569" y="146"/>
                  </a:cubicBezTo>
                  <a:cubicBezTo>
                    <a:pt x="1444" y="146"/>
                    <a:pt x="1369" y="104"/>
                    <a:pt x="1201" y="81"/>
                  </a:cubicBezTo>
                  <a:lnTo>
                    <a:pt x="1201" y="81"/>
                  </a:lnTo>
                  <a:lnTo>
                    <a:pt x="1219" y="143"/>
                  </a:lnTo>
                  <a:cubicBezTo>
                    <a:pt x="1183" y="143"/>
                    <a:pt x="1175" y="125"/>
                    <a:pt x="1148" y="107"/>
                  </a:cubicBezTo>
                  <a:lnTo>
                    <a:pt x="1148" y="107"/>
                  </a:lnTo>
                  <a:cubicBezTo>
                    <a:pt x="1113" y="204"/>
                    <a:pt x="1263" y="107"/>
                    <a:pt x="1228" y="213"/>
                  </a:cubicBezTo>
                  <a:cubicBezTo>
                    <a:pt x="1205" y="169"/>
                    <a:pt x="1163" y="160"/>
                    <a:pt x="1115" y="160"/>
                  </a:cubicBezTo>
                  <a:cubicBezTo>
                    <a:pt x="1081" y="160"/>
                    <a:pt x="1045" y="164"/>
                    <a:pt x="1011" y="164"/>
                  </a:cubicBezTo>
                  <a:cubicBezTo>
                    <a:pt x="959" y="164"/>
                    <a:pt x="913" y="154"/>
                    <a:pt x="892" y="99"/>
                  </a:cubicBezTo>
                  <a:lnTo>
                    <a:pt x="892" y="99"/>
                  </a:lnTo>
                  <a:cubicBezTo>
                    <a:pt x="830" y="107"/>
                    <a:pt x="919" y="169"/>
                    <a:pt x="857" y="178"/>
                  </a:cubicBezTo>
                  <a:lnTo>
                    <a:pt x="839" y="143"/>
                  </a:lnTo>
                  <a:lnTo>
                    <a:pt x="830" y="187"/>
                  </a:lnTo>
                  <a:cubicBezTo>
                    <a:pt x="786" y="187"/>
                    <a:pt x="760" y="143"/>
                    <a:pt x="751" y="107"/>
                  </a:cubicBezTo>
                  <a:lnTo>
                    <a:pt x="751" y="107"/>
                  </a:lnTo>
                  <a:cubicBezTo>
                    <a:pt x="754" y="109"/>
                    <a:pt x="757" y="110"/>
                    <a:pt x="760" y="110"/>
                  </a:cubicBezTo>
                  <a:cubicBezTo>
                    <a:pt x="772" y="110"/>
                    <a:pt x="781" y="97"/>
                    <a:pt x="795" y="90"/>
                  </a:cubicBezTo>
                  <a:cubicBezTo>
                    <a:pt x="781" y="83"/>
                    <a:pt x="768" y="80"/>
                    <a:pt x="754" y="80"/>
                  </a:cubicBezTo>
                  <a:cubicBezTo>
                    <a:pt x="733" y="80"/>
                    <a:pt x="711" y="88"/>
                    <a:pt x="689" y="99"/>
                  </a:cubicBezTo>
                  <a:cubicBezTo>
                    <a:pt x="671" y="99"/>
                    <a:pt x="662" y="107"/>
                    <a:pt x="645" y="116"/>
                  </a:cubicBezTo>
                  <a:cubicBezTo>
                    <a:pt x="627" y="125"/>
                    <a:pt x="618" y="125"/>
                    <a:pt x="610" y="125"/>
                  </a:cubicBezTo>
                  <a:lnTo>
                    <a:pt x="654" y="125"/>
                  </a:lnTo>
                  <a:lnTo>
                    <a:pt x="689" y="134"/>
                  </a:lnTo>
                  <a:lnTo>
                    <a:pt x="654" y="143"/>
                  </a:lnTo>
                  <a:lnTo>
                    <a:pt x="610" y="160"/>
                  </a:lnTo>
                  <a:cubicBezTo>
                    <a:pt x="574" y="169"/>
                    <a:pt x="539" y="178"/>
                    <a:pt x="504" y="187"/>
                  </a:cubicBezTo>
                  <a:cubicBezTo>
                    <a:pt x="442" y="204"/>
                    <a:pt x="380" y="231"/>
                    <a:pt x="318" y="266"/>
                  </a:cubicBezTo>
                  <a:cubicBezTo>
                    <a:pt x="195" y="337"/>
                    <a:pt x="115" y="452"/>
                    <a:pt x="106" y="584"/>
                  </a:cubicBezTo>
                  <a:lnTo>
                    <a:pt x="142" y="575"/>
                  </a:lnTo>
                  <a:lnTo>
                    <a:pt x="142" y="575"/>
                  </a:lnTo>
                  <a:cubicBezTo>
                    <a:pt x="133" y="672"/>
                    <a:pt x="115" y="699"/>
                    <a:pt x="97" y="725"/>
                  </a:cubicBezTo>
                  <a:cubicBezTo>
                    <a:pt x="80" y="761"/>
                    <a:pt x="53" y="796"/>
                    <a:pt x="62" y="893"/>
                  </a:cubicBezTo>
                  <a:lnTo>
                    <a:pt x="62" y="884"/>
                  </a:lnTo>
                  <a:cubicBezTo>
                    <a:pt x="89" y="920"/>
                    <a:pt x="106" y="973"/>
                    <a:pt x="106" y="1008"/>
                  </a:cubicBezTo>
                  <a:cubicBezTo>
                    <a:pt x="100" y="1003"/>
                    <a:pt x="95" y="1001"/>
                    <a:pt x="89" y="1001"/>
                  </a:cubicBezTo>
                  <a:cubicBezTo>
                    <a:pt x="64" y="1001"/>
                    <a:pt x="47" y="1049"/>
                    <a:pt x="23" y="1049"/>
                  </a:cubicBezTo>
                  <a:cubicBezTo>
                    <a:pt x="16" y="1049"/>
                    <a:pt x="9" y="1045"/>
                    <a:pt x="0" y="1034"/>
                  </a:cubicBezTo>
                  <a:lnTo>
                    <a:pt x="0" y="1034"/>
                  </a:lnTo>
                  <a:cubicBezTo>
                    <a:pt x="53" y="1158"/>
                    <a:pt x="53" y="1123"/>
                    <a:pt x="115" y="1158"/>
                  </a:cubicBezTo>
                  <a:lnTo>
                    <a:pt x="265" y="1308"/>
                  </a:lnTo>
                  <a:cubicBezTo>
                    <a:pt x="274" y="1299"/>
                    <a:pt x="292" y="1291"/>
                    <a:pt x="309" y="1273"/>
                  </a:cubicBezTo>
                  <a:lnTo>
                    <a:pt x="318" y="1317"/>
                  </a:lnTo>
                  <a:cubicBezTo>
                    <a:pt x="353" y="1282"/>
                    <a:pt x="362" y="1255"/>
                    <a:pt x="433" y="1255"/>
                  </a:cubicBezTo>
                  <a:cubicBezTo>
                    <a:pt x="371" y="1291"/>
                    <a:pt x="468" y="1335"/>
                    <a:pt x="398" y="1388"/>
                  </a:cubicBezTo>
                  <a:cubicBezTo>
                    <a:pt x="433" y="1419"/>
                    <a:pt x="465" y="1428"/>
                    <a:pt x="494" y="1428"/>
                  </a:cubicBezTo>
                  <a:cubicBezTo>
                    <a:pt x="546" y="1428"/>
                    <a:pt x="588" y="1396"/>
                    <a:pt x="622" y="1396"/>
                  </a:cubicBezTo>
                  <a:cubicBezTo>
                    <a:pt x="645" y="1396"/>
                    <a:pt x="664" y="1411"/>
                    <a:pt x="680" y="1458"/>
                  </a:cubicBezTo>
                  <a:cubicBezTo>
                    <a:pt x="760" y="1326"/>
                    <a:pt x="557" y="1379"/>
                    <a:pt x="601" y="1352"/>
                  </a:cubicBezTo>
                  <a:cubicBezTo>
                    <a:pt x="578" y="1307"/>
                    <a:pt x="638" y="1269"/>
                    <a:pt x="684" y="1269"/>
                  </a:cubicBezTo>
                  <a:cubicBezTo>
                    <a:pt x="692" y="1269"/>
                    <a:pt x="700" y="1270"/>
                    <a:pt x="707" y="1273"/>
                  </a:cubicBezTo>
                  <a:cubicBezTo>
                    <a:pt x="751" y="1273"/>
                    <a:pt x="777" y="1449"/>
                    <a:pt x="892" y="1449"/>
                  </a:cubicBezTo>
                  <a:cubicBezTo>
                    <a:pt x="883" y="1449"/>
                    <a:pt x="883" y="1458"/>
                    <a:pt x="866" y="1458"/>
                  </a:cubicBezTo>
                  <a:cubicBezTo>
                    <a:pt x="874" y="1465"/>
                    <a:pt x="883" y="1468"/>
                    <a:pt x="891" y="1468"/>
                  </a:cubicBezTo>
                  <a:cubicBezTo>
                    <a:pt x="915" y="1468"/>
                    <a:pt x="940" y="1448"/>
                    <a:pt x="966" y="1448"/>
                  </a:cubicBezTo>
                  <a:cubicBezTo>
                    <a:pt x="979" y="1448"/>
                    <a:pt x="993" y="1453"/>
                    <a:pt x="1007" y="1467"/>
                  </a:cubicBezTo>
                  <a:cubicBezTo>
                    <a:pt x="1033" y="1388"/>
                    <a:pt x="1077" y="1467"/>
                    <a:pt x="1086" y="1370"/>
                  </a:cubicBezTo>
                  <a:lnTo>
                    <a:pt x="1086" y="1370"/>
                  </a:lnTo>
                  <a:lnTo>
                    <a:pt x="980" y="1388"/>
                  </a:lnTo>
                  <a:cubicBezTo>
                    <a:pt x="1030" y="1366"/>
                    <a:pt x="1074" y="1282"/>
                    <a:pt x="1140" y="1282"/>
                  </a:cubicBezTo>
                  <a:cubicBezTo>
                    <a:pt x="1156" y="1282"/>
                    <a:pt x="1173" y="1287"/>
                    <a:pt x="1192" y="1299"/>
                  </a:cubicBezTo>
                  <a:cubicBezTo>
                    <a:pt x="1183" y="1317"/>
                    <a:pt x="1157" y="1352"/>
                    <a:pt x="1139" y="1361"/>
                  </a:cubicBezTo>
                  <a:cubicBezTo>
                    <a:pt x="1146" y="1371"/>
                    <a:pt x="1154" y="1374"/>
                    <a:pt x="1161" y="1374"/>
                  </a:cubicBezTo>
                  <a:cubicBezTo>
                    <a:pt x="1174" y="1374"/>
                    <a:pt x="1188" y="1362"/>
                    <a:pt x="1202" y="1362"/>
                  </a:cubicBezTo>
                  <a:cubicBezTo>
                    <a:pt x="1207" y="1362"/>
                    <a:pt x="1213" y="1364"/>
                    <a:pt x="1219" y="1370"/>
                  </a:cubicBezTo>
                  <a:cubicBezTo>
                    <a:pt x="1219" y="1476"/>
                    <a:pt x="1095" y="1396"/>
                    <a:pt x="1033" y="1476"/>
                  </a:cubicBezTo>
                  <a:cubicBezTo>
                    <a:pt x="1038" y="1484"/>
                    <a:pt x="1045" y="1487"/>
                    <a:pt x="1052" y="1487"/>
                  </a:cubicBezTo>
                  <a:cubicBezTo>
                    <a:pt x="1072" y="1487"/>
                    <a:pt x="1099" y="1467"/>
                    <a:pt x="1114" y="1467"/>
                  </a:cubicBezTo>
                  <a:cubicBezTo>
                    <a:pt x="1126" y="1467"/>
                    <a:pt x="1131" y="1479"/>
                    <a:pt x="1122" y="1520"/>
                  </a:cubicBezTo>
                  <a:cubicBezTo>
                    <a:pt x="1138" y="1465"/>
                    <a:pt x="1158" y="1451"/>
                    <a:pt x="1180" y="1451"/>
                  </a:cubicBezTo>
                  <a:cubicBezTo>
                    <a:pt x="1200" y="1451"/>
                    <a:pt x="1223" y="1462"/>
                    <a:pt x="1246" y="1462"/>
                  </a:cubicBezTo>
                  <a:cubicBezTo>
                    <a:pt x="1266" y="1462"/>
                    <a:pt x="1286" y="1454"/>
                    <a:pt x="1307" y="1423"/>
                  </a:cubicBezTo>
                  <a:lnTo>
                    <a:pt x="1307" y="1485"/>
                  </a:lnTo>
                  <a:cubicBezTo>
                    <a:pt x="1316" y="1476"/>
                    <a:pt x="1342" y="1441"/>
                    <a:pt x="1360" y="1441"/>
                  </a:cubicBezTo>
                  <a:lnTo>
                    <a:pt x="1325" y="1529"/>
                  </a:lnTo>
                  <a:cubicBezTo>
                    <a:pt x="1339" y="1513"/>
                    <a:pt x="1353" y="1507"/>
                    <a:pt x="1367" y="1507"/>
                  </a:cubicBezTo>
                  <a:cubicBezTo>
                    <a:pt x="1407" y="1507"/>
                    <a:pt x="1445" y="1553"/>
                    <a:pt x="1480" y="1553"/>
                  </a:cubicBezTo>
                  <a:cubicBezTo>
                    <a:pt x="1487" y="1553"/>
                    <a:pt x="1494" y="1551"/>
                    <a:pt x="1501" y="1547"/>
                  </a:cubicBezTo>
                  <a:cubicBezTo>
                    <a:pt x="1378" y="1547"/>
                    <a:pt x="1475" y="1467"/>
                    <a:pt x="1422" y="1423"/>
                  </a:cubicBezTo>
                  <a:cubicBezTo>
                    <a:pt x="1444" y="1410"/>
                    <a:pt x="1462" y="1404"/>
                    <a:pt x="1476" y="1404"/>
                  </a:cubicBezTo>
                  <a:cubicBezTo>
                    <a:pt x="1552" y="1404"/>
                    <a:pt x="1538" y="1559"/>
                    <a:pt x="1648" y="1559"/>
                  </a:cubicBezTo>
                  <a:cubicBezTo>
                    <a:pt x="1655" y="1559"/>
                    <a:pt x="1663" y="1558"/>
                    <a:pt x="1672" y="1557"/>
                  </a:cubicBezTo>
                  <a:lnTo>
                    <a:pt x="1672" y="1557"/>
                  </a:lnTo>
                  <a:cubicBezTo>
                    <a:pt x="1672" y="1557"/>
                    <a:pt x="1672" y="1557"/>
                    <a:pt x="1672" y="1557"/>
                  </a:cubicBezTo>
                  <a:cubicBezTo>
                    <a:pt x="1674" y="1557"/>
                    <a:pt x="1676" y="1556"/>
                    <a:pt x="1678" y="1555"/>
                  </a:cubicBezTo>
                  <a:lnTo>
                    <a:pt x="1678" y="1555"/>
                  </a:lnTo>
                  <a:cubicBezTo>
                    <a:pt x="1676" y="1556"/>
                    <a:pt x="1674" y="1556"/>
                    <a:pt x="1672" y="1557"/>
                  </a:cubicBezTo>
                  <a:lnTo>
                    <a:pt x="1672" y="1557"/>
                  </a:lnTo>
                  <a:cubicBezTo>
                    <a:pt x="1650" y="1556"/>
                    <a:pt x="1602" y="1517"/>
                    <a:pt x="1634" y="1485"/>
                  </a:cubicBezTo>
                  <a:lnTo>
                    <a:pt x="1634" y="1485"/>
                  </a:lnTo>
                  <a:cubicBezTo>
                    <a:pt x="1660" y="1502"/>
                    <a:pt x="1704" y="1520"/>
                    <a:pt x="1731" y="1555"/>
                  </a:cubicBezTo>
                  <a:cubicBezTo>
                    <a:pt x="1837" y="1538"/>
                    <a:pt x="1704" y="1494"/>
                    <a:pt x="1757" y="1449"/>
                  </a:cubicBezTo>
                  <a:lnTo>
                    <a:pt x="1757" y="1449"/>
                  </a:lnTo>
                  <a:cubicBezTo>
                    <a:pt x="1766" y="1470"/>
                    <a:pt x="1774" y="1477"/>
                    <a:pt x="1781" y="1477"/>
                  </a:cubicBezTo>
                  <a:cubicBezTo>
                    <a:pt x="1803" y="1477"/>
                    <a:pt x="1821" y="1410"/>
                    <a:pt x="1855" y="1396"/>
                  </a:cubicBezTo>
                  <a:lnTo>
                    <a:pt x="1863" y="1458"/>
                  </a:lnTo>
                  <a:cubicBezTo>
                    <a:pt x="1875" y="1462"/>
                    <a:pt x="1885" y="1463"/>
                    <a:pt x="1893" y="1463"/>
                  </a:cubicBezTo>
                  <a:cubicBezTo>
                    <a:pt x="1960" y="1463"/>
                    <a:pt x="1916" y="1363"/>
                    <a:pt x="1972" y="1363"/>
                  </a:cubicBezTo>
                  <a:cubicBezTo>
                    <a:pt x="1981" y="1363"/>
                    <a:pt x="1991" y="1365"/>
                    <a:pt x="2005" y="1370"/>
                  </a:cubicBezTo>
                  <a:lnTo>
                    <a:pt x="1960" y="1458"/>
                  </a:lnTo>
                  <a:lnTo>
                    <a:pt x="2022" y="1432"/>
                  </a:lnTo>
                  <a:lnTo>
                    <a:pt x="2022" y="1432"/>
                  </a:lnTo>
                  <a:lnTo>
                    <a:pt x="2013" y="1511"/>
                  </a:lnTo>
                  <a:cubicBezTo>
                    <a:pt x="2046" y="1479"/>
                    <a:pt x="2066" y="1468"/>
                    <a:pt x="2089" y="1468"/>
                  </a:cubicBezTo>
                  <a:cubicBezTo>
                    <a:pt x="2109" y="1468"/>
                    <a:pt x="2130" y="1476"/>
                    <a:pt x="2164" y="1485"/>
                  </a:cubicBezTo>
                  <a:cubicBezTo>
                    <a:pt x="2146" y="1441"/>
                    <a:pt x="2164" y="1370"/>
                    <a:pt x="2225" y="1361"/>
                  </a:cubicBezTo>
                  <a:lnTo>
                    <a:pt x="2225" y="1361"/>
                  </a:lnTo>
                  <a:cubicBezTo>
                    <a:pt x="2255" y="1398"/>
                    <a:pt x="2217" y="1416"/>
                    <a:pt x="2254" y="1416"/>
                  </a:cubicBezTo>
                  <a:cubicBezTo>
                    <a:pt x="2262" y="1416"/>
                    <a:pt x="2272" y="1416"/>
                    <a:pt x="2287" y="1414"/>
                  </a:cubicBezTo>
                  <a:lnTo>
                    <a:pt x="2287" y="1414"/>
                  </a:lnTo>
                  <a:cubicBezTo>
                    <a:pt x="2275" y="1444"/>
                    <a:pt x="2263" y="1474"/>
                    <a:pt x="2243" y="1474"/>
                  </a:cubicBezTo>
                  <a:cubicBezTo>
                    <a:pt x="2234" y="1474"/>
                    <a:pt x="2222" y="1467"/>
                    <a:pt x="2208" y="1449"/>
                  </a:cubicBezTo>
                  <a:cubicBezTo>
                    <a:pt x="2208" y="1467"/>
                    <a:pt x="2190" y="1485"/>
                    <a:pt x="2190" y="1511"/>
                  </a:cubicBezTo>
                  <a:cubicBezTo>
                    <a:pt x="2205" y="1523"/>
                    <a:pt x="2221" y="1527"/>
                    <a:pt x="2238" y="1527"/>
                  </a:cubicBezTo>
                  <a:cubicBezTo>
                    <a:pt x="2271" y="1527"/>
                    <a:pt x="2305" y="1511"/>
                    <a:pt x="2322" y="1511"/>
                  </a:cubicBezTo>
                  <a:cubicBezTo>
                    <a:pt x="2314" y="1511"/>
                    <a:pt x="2305" y="1511"/>
                    <a:pt x="2296" y="1502"/>
                  </a:cubicBezTo>
                  <a:lnTo>
                    <a:pt x="2411" y="1405"/>
                  </a:lnTo>
                  <a:lnTo>
                    <a:pt x="2411" y="1405"/>
                  </a:lnTo>
                  <a:cubicBezTo>
                    <a:pt x="2428" y="1432"/>
                    <a:pt x="2411" y="1449"/>
                    <a:pt x="2402" y="1467"/>
                  </a:cubicBezTo>
                  <a:cubicBezTo>
                    <a:pt x="2420" y="1458"/>
                    <a:pt x="2437" y="1432"/>
                    <a:pt x="2473" y="1423"/>
                  </a:cubicBezTo>
                  <a:lnTo>
                    <a:pt x="2473" y="1423"/>
                  </a:lnTo>
                  <a:cubicBezTo>
                    <a:pt x="2464" y="1472"/>
                    <a:pt x="2471" y="1521"/>
                    <a:pt x="2430" y="1549"/>
                  </a:cubicBezTo>
                  <a:lnTo>
                    <a:pt x="2430" y="1549"/>
                  </a:lnTo>
                  <a:lnTo>
                    <a:pt x="2526" y="1494"/>
                  </a:lnTo>
                  <a:cubicBezTo>
                    <a:pt x="2534" y="1520"/>
                    <a:pt x="2587" y="1555"/>
                    <a:pt x="2579" y="1573"/>
                  </a:cubicBezTo>
                  <a:cubicBezTo>
                    <a:pt x="2586" y="1577"/>
                    <a:pt x="2593" y="1579"/>
                    <a:pt x="2600" y="1579"/>
                  </a:cubicBezTo>
                  <a:cubicBezTo>
                    <a:pt x="2649" y="1579"/>
                    <a:pt x="2708" y="1503"/>
                    <a:pt x="2772" y="1503"/>
                  </a:cubicBezTo>
                  <a:cubicBezTo>
                    <a:pt x="2784" y="1503"/>
                    <a:pt x="2796" y="1505"/>
                    <a:pt x="2808" y="1511"/>
                  </a:cubicBezTo>
                  <a:cubicBezTo>
                    <a:pt x="2808" y="1502"/>
                    <a:pt x="2817" y="1494"/>
                    <a:pt x="2835" y="1485"/>
                  </a:cubicBezTo>
                  <a:cubicBezTo>
                    <a:pt x="2884" y="1490"/>
                    <a:pt x="2930" y="1516"/>
                    <a:pt x="2978" y="1516"/>
                  </a:cubicBezTo>
                  <a:cubicBezTo>
                    <a:pt x="3008" y="1516"/>
                    <a:pt x="3039" y="1506"/>
                    <a:pt x="3073" y="1476"/>
                  </a:cubicBezTo>
                  <a:lnTo>
                    <a:pt x="3126" y="1573"/>
                  </a:lnTo>
                  <a:cubicBezTo>
                    <a:pt x="3197" y="1547"/>
                    <a:pt x="3055" y="1458"/>
                    <a:pt x="3170" y="1414"/>
                  </a:cubicBezTo>
                  <a:cubicBezTo>
                    <a:pt x="3180" y="1411"/>
                    <a:pt x="3188" y="1410"/>
                    <a:pt x="3194" y="1410"/>
                  </a:cubicBezTo>
                  <a:cubicBezTo>
                    <a:pt x="3248" y="1410"/>
                    <a:pt x="3208" y="1497"/>
                    <a:pt x="3232" y="1520"/>
                  </a:cubicBezTo>
                  <a:cubicBezTo>
                    <a:pt x="3265" y="1487"/>
                    <a:pt x="3313" y="1424"/>
                    <a:pt x="3368" y="1424"/>
                  </a:cubicBezTo>
                  <a:cubicBezTo>
                    <a:pt x="3387" y="1424"/>
                    <a:pt x="3406" y="1432"/>
                    <a:pt x="3426" y="1449"/>
                  </a:cubicBezTo>
                  <a:cubicBezTo>
                    <a:pt x="3409" y="1463"/>
                    <a:pt x="3395" y="1465"/>
                    <a:pt x="3383" y="1465"/>
                  </a:cubicBezTo>
                  <a:cubicBezTo>
                    <a:pt x="3377" y="1465"/>
                    <a:pt x="3371" y="1464"/>
                    <a:pt x="3365" y="1464"/>
                  </a:cubicBezTo>
                  <a:cubicBezTo>
                    <a:pt x="3359" y="1464"/>
                    <a:pt x="3353" y="1465"/>
                    <a:pt x="3347" y="1467"/>
                  </a:cubicBezTo>
                  <a:lnTo>
                    <a:pt x="3409" y="1520"/>
                  </a:lnTo>
                  <a:cubicBezTo>
                    <a:pt x="3347" y="1600"/>
                    <a:pt x="3294" y="1573"/>
                    <a:pt x="3347" y="1644"/>
                  </a:cubicBezTo>
                  <a:cubicBezTo>
                    <a:pt x="3347" y="1467"/>
                    <a:pt x="3576" y="1626"/>
                    <a:pt x="3576" y="1441"/>
                  </a:cubicBezTo>
                  <a:lnTo>
                    <a:pt x="3620" y="1476"/>
                  </a:lnTo>
                  <a:cubicBezTo>
                    <a:pt x="3612" y="1476"/>
                    <a:pt x="3603" y="1485"/>
                    <a:pt x="3594" y="1485"/>
                  </a:cubicBezTo>
                  <a:cubicBezTo>
                    <a:pt x="3607" y="1500"/>
                    <a:pt x="3618" y="1506"/>
                    <a:pt x="3626" y="1506"/>
                  </a:cubicBezTo>
                  <a:cubicBezTo>
                    <a:pt x="3665" y="1506"/>
                    <a:pt x="3664" y="1377"/>
                    <a:pt x="3729" y="1377"/>
                  </a:cubicBezTo>
                  <a:cubicBezTo>
                    <a:pt x="3733" y="1377"/>
                    <a:pt x="3739" y="1377"/>
                    <a:pt x="3744" y="1379"/>
                  </a:cubicBezTo>
                  <a:cubicBezTo>
                    <a:pt x="3779" y="1388"/>
                    <a:pt x="3806" y="1414"/>
                    <a:pt x="3779" y="1441"/>
                  </a:cubicBezTo>
                  <a:lnTo>
                    <a:pt x="3859" y="1388"/>
                  </a:lnTo>
                  <a:lnTo>
                    <a:pt x="3859" y="1388"/>
                  </a:lnTo>
                  <a:cubicBezTo>
                    <a:pt x="3874" y="1395"/>
                    <a:pt x="3876" y="1416"/>
                    <a:pt x="3860" y="1421"/>
                  </a:cubicBezTo>
                  <a:lnTo>
                    <a:pt x="3860" y="1421"/>
                  </a:lnTo>
                  <a:lnTo>
                    <a:pt x="3965" y="1405"/>
                  </a:lnTo>
                  <a:cubicBezTo>
                    <a:pt x="3982" y="1379"/>
                    <a:pt x="4018" y="1335"/>
                    <a:pt x="4035" y="1317"/>
                  </a:cubicBezTo>
                  <a:lnTo>
                    <a:pt x="4035" y="1317"/>
                  </a:lnTo>
                  <a:cubicBezTo>
                    <a:pt x="4062" y="1344"/>
                    <a:pt x="4018" y="1335"/>
                    <a:pt x="4027" y="1361"/>
                  </a:cubicBezTo>
                  <a:lnTo>
                    <a:pt x="4088" y="1317"/>
                  </a:lnTo>
                  <a:lnTo>
                    <a:pt x="4088" y="1317"/>
                  </a:lnTo>
                  <a:cubicBezTo>
                    <a:pt x="4115" y="1361"/>
                    <a:pt x="4062" y="1405"/>
                    <a:pt x="4027" y="1405"/>
                  </a:cubicBezTo>
                  <a:cubicBezTo>
                    <a:pt x="4045" y="1458"/>
                    <a:pt x="4057" y="1475"/>
                    <a:pt x="4067" y="1475"/>
                  </a:cubicBezTo>
                  <a:cubicBezTo>
                    <a:pt x="4084" y="1475"/>
                    <a:pt x="4099" y="1429"/>
                    <a:pt x="4139" y="1429"/>
                  </a:cubicBezTo>
                  <a:cubicBezTo>
                    <a:pt x="4155" y="1429"/>
                    <a:pt x="4176" y="1437"/>
                    <a:pt x="4203" y="1458"/>
                  </a:cubicBezTo>
                  <a:lnTo>
                    <a:pt x="4150" y="1485"/>
                  </a:lnTo>
                  <a:cubicBezTo>
                    <a:pt x="4186" y="1582"/>
                    <a:pt x="4230" y="1547"/>
                    <a:pt x="4300" y="1600"/>
                  </a:cubicBezTo>
                  <a:cubicBezTo>
                    <a:pt x="4292" y="1573"/>
                    <a:pt x="4168" y="1449"/>
                    <a:pt x="4230" y="1405"/>
                  </a:cubicBezTo>
                  <a:lnTo>
                    <a:pt x="4230" y="1405"/>
                  </a:lnTo>
                  <a:cubicBezTo>
                    <a:pt x="4217" y="1412"/>
                    <a:pt x="4195" y="1436"/>
                    <a:pt x="4180" y="1436"/>
                  </a:cubicBezTo>
                  <a:cubicBezTo>
                    <a:pt x="4175" y="1436"/>
                    <a:pt x="4170" y="1433"/>
                    <a:pt x="4168" y="1423"/>
                  </a:cubicBezTo>
                  <a:cubicBezTo>
                    <a:pt x="4176" y="1386"/>
                    <a:pt x="4184" y="1374"/>
                    <a:pt x="4193" y="1374"/>
                  </a:cubicBezTo>
                  <a:cubicBezTo>
                    <a:pt x="4204" y="1374"/>
                    <a:pt x="4215" y="1391"/>
                    <a:pt x="4230" y="1405"/>
                  </a:cubicBezTo>
                  <a:cubicBezTo>
                    <a:pt x="4230" y="1405"/>
                    <a:pt x="4230" y="1405"/>
                    <a:pt x="4230" y="1405"/>
                  </a:cubicBezTo>
                  <a:lnTo>
                    <a:pt x="4230" y="1405"/>
                  </a:lnTo>
                  <a:cubicBezTo>
                    <a:pt x="4237" y="1409"/>
                    <a:pt x="4246" y="1413"/>
                    <a:pt x="4256" y="1413"/>
                  </a:cubicBezTo>
                  <a:cubicBezTo>
                    <a:pt x="4270" y="1413"/>
                    <a:pt x="4288" y="1405"/>
                    <a:pt x="4309" y="1379"/>
                  </a:cubicBezTo>
                  <a:cubicBezTo>
                    <a:pt x="4314" y="1421"/>
                    <a:pt x="4329" y="1432"/>
                    <a:pt x="4349" y="1432"/>
                  </a:cubicBezTo>
                  <a:cubicBezTo>
                    <a:pt x="4363" y="1432"/>
                    <a:pt x="4380" y="1427"/>
                    <a:pt x="4397" y="1423"/>
                  </a:cubicBezTo>
                  <a:lnTo>
                    <a:pt x="4397" y="1511"/>
                  </a:lnTo>
                  <a:cubicBezTo>
                    <a:pt x="4442" y="1485"/>
                    <a:pt x="4442" y="1441"/>
                    <a:pt x="4468" y="1405"/>
                  </a:cubicBezTo>
                  <a:cubicBezTo>
                    <a:pt x="4521" y="1405"/>
                    <a:pt x="4539" y="1476"/>
                    <a:pt x="4548" y="1529"/>
                  </a:cubicBezTo>
                  <a:cubicBezTo>
                    <a:pt x="4551" y="1529"/>
                    <a:pt x="4554" y="1529"/>
                    <a:pt x="4556" y="1529"/>
                  </a:cubicBezTo>
                  <a:cubicBezTo>
                    <a:pt x="4625" y="1529"/>
                    <a:pt x="4490" y="1422"/>
                    <a:pt x="4592" y="1405"/>
                  </a:cubicBezTo>
                  <a:lnTo>
                    <a:pt x="4592" y="1405"/>
                  </a:lnTo>
                  <a:cubicBezTo>
                    <a:pt x="4611" y="1415"/>
                    <a:pt x="4630" y="1420"/>
                    <a:pt x="4648" y="1420"/>
                  </a:cubicBezTo>
                  <a:cubicBezTo>
                    <a:pt x="4695" y="1420"/>
                    <a:pt x="4740" y="1391"/>
                    <a:pt x="4804" y="1352"/>
                  </a:cubicBezTo>
                  <a:lnTo>
                    <a:pt x="4804" y="1352"/>
                  </a:lnTo>
                  <a:cubicBezTo>
                    <a:pt x="4857" y="1379"/>
                    <a:pt x="4795" y="1396"/>
                    <a:pt x="4812" y="1423"/>
                  </a:cubicBezTo>
                  <a:lnTo>
                    <a:pt x="4857" y="1352"/>
                  </a:lnTo>
                  <a:cubicBezTo>
                    <a:pt x="4865" y="1352"/>
                    <a:pt x="4865" y="1379"/>
                    <a:pt x="4865" y="1388"/>
                  </a:cubicBezTo>
                  <a:cubicBezTo>
                    <a:pt x="4901" y="1361"/>
                    <a:pt x="4865" y="1299"/>
                    <a:pt x="4927" y="1282"/>
                  </a:cubicBezTo>
                  <a:cubicBezTo>
                    <a:pt x="4929" y="1264"/>
                    <a:pt x="4934" y="1257"/>
                    <a:pt x="4942" y="1257"/>
                  </a:cubicBezTo>
                  <a:cubicBezTo>
                    <a:pt x="4968" y="1257"/>
                    <a:pt x="5025" y="1337"/>
                    <a:pt x="5076" y="1337"/>
                  </a:cubicBezTo>
                  <a:cubicBezTo>
                    <a:pt x="5092" y="1337"/>
                    <a:pt x="5108" y="1329"/>
                    <a:pt x="5122" y="1308"/>
                  </a:cubicBezTo>
                  <a:lnTo>
                    <a:pt x="5122" y="1308"/>
                  </a:lnTo>
                  <a:cubicBezTo>
                    <a:pt x="5139" y="1326"/>
                    <a:pt x="5113" y="1352"/>
                    <a:pt x="5122" y="1388"/>
                  </a:cubicBezTo>
                  <a:cubicBezTo>
                    <a:pt x="5219" y="1317"/>
                    <a:pt x="5210" y="1335"/>
                    <a:pt x="5289" y="1238"/>
                  </a:cubicBezTo>
                  <a:lnTo>
                    <a:pt x="5360" y="1291"/>
                  </a:lnTo>
                  <a:cubicBezTo>
                    <a:pt x="5307" y="1229"/>
                    <a:pt x="5369" y="1158"/>
                    <a:pt x="5431" y="1096"/>
                  </a:cubicBezTo>
                  <a:cubicBezTo>
                    <a:pt x="5413" y="1061"/>
                    <a:pt x="5395" y="1034"/>
                    <a:pt x="5386" y="1026"/>
                  </a:cubicBezTo>
                  <a:lnTo>
                    <a:pt x="5475" y="973"/>
                  </a:lnTo>
                  <a:lnTo>
                    <a:pt x="5475" y="973"/>
                  </a:lnTo>
                  <a:cubicBezTo>
                    <a:pt x="5484" y="990"/>
                    <a:pt x="5475" y="1017"/>
                    <a:pt x="5466" y="1052"/>
                  </a:cubicBezTo>
                  <a:cubicBezTo>
                    <a:pt x="5466" y="1052"/>
                    <a:pt x="5475" y="1043"/>
                    <a:pt x="5484" y="1034"/>
                  </a:cubicBezTo>
                  <a:lnTo>
                    <a:pt x="5484" y="1034"/>
                  </a:lnTo>
                  <a:cubicBezTo>
                    <a:pt x="5519" y="1061"/>
                    <a:pt x="5501" y="1114"/>
                    <a:pt x="5475" y="1158"/>
                  </a:cubicBezTo>
                  <a:cubicBezTo>
                    <a:pt x="5466" y="1140"/>
                    <a:pt x="5457" y="1123"/>
                    <a:pt x="5439" y="1114"/>
                  </a:cubicBezTo>
                  <a:cubicBezTo>
                    <a:pt x="5422" y="1158"/>
                    <a:pt x="5395" y="1220"/>
                    <a:pt x="5404" y="1273"/>
                  </a:cubicBezTo>
                  <a:cubicBezTo>
                    <a:pt x="5413" y="1255"/>
                    <a:pt x="5422" y="1246"/>
                    <a:pt x="5439" y="1246"/>
                  </a:cubicBezTo>
                  <a:cubicBezTo>
                    <a:pt x="5431" y="1264"/>
                    <a:pt x="5431" y="1273"/>
                    <a:pt x="5431" y="1282"/>
                  </a:cubicBezTo>
                  <a:cubicBezTo>
                    <a:pt x="5431" y="1283"/>
                    <a:pt x="5431" y="1284"/>
                    <a:pt x="5431" y="1284"/>
                  </a:cubicBezTo>
                  <a:cubicBezTo>
                    <a:pt x="5434" y="1284"/>
                    <a:pt x="5443" y="1268"/>
                    <a:pt x="5457" y="1246"/>
                  </a:cubicBezTo>
                  <a:lnTo>
                    <a:pt x="5484" y="1344"/>
                  </a:lnTo>
                  <a:lnTo>
                    <a:pt x="5484" y="1308"/>
                  </a:lnTo>
                  <a:lnTo>
                    <a:pt x="5607" y="1361"/>
                  </a:lnTo>
                  <a:cubicBezTo>
                    <a:pt x="5695" y="1264"/>
                    <a:pt x="5766" y="1123"/>
                    <a:pt x="5907" y="1079"/>
                  </a:cubicBezTo>
                  <a:lnTo>
                    <a:pt x="5907" y="1079"/>
                  </a:lnTo>
                  <a:cubicBezTo>
                    <a:pt x="5881" y="1149"/>
                    <a:pt x="5907" y="1185"/>
                    <a:pt x="5916" y="1273"/>
                  </a:cubicBezTo>
                  <a:cubicBezTo>
                    <a:pt x="5903" y="1250"/>
                    <a:pt x="5889" y="1242"/>
                    <a:pt x="5874" y="1242"/>
                  </a:cubicBezTo>
                  <a:cubicBezTo>
                    <a:pt x="5834" y="1242"/>
                    <a:pt x="5790" y="1301"/>
                    <a:pt x="5737" y="1301"/>
                  </a:cubicBezTo>
                  <a:cubicBezTo>
                    <a:pt x="5732" y="1301"/>
                    <a:pt x="5727" y="1300"/>
                    <a:pt x="5722" y="1299"/>
                  </a:cubicBezTo>
                  <a:lnTo>
                    <a:pt x="5722" y="1299"/>
                  </a:lnTo>
                  <a:cubicBezTo>
                    <a:pt x="5757" y="1308"/>
                    <a:pt x="5757" y="1344"/>
                    <a:pt x="5740" y="1361"/>
                  </a:cubicBezTo>
                  <a:cubicBezTo>
                    <a:pt x="5784" y="1335"/>
                    <a:pt x="5837" y="1299"/>
                    <a:pt x="5881" y="1273"/>
                  </a:cubicBezTo>
                  <a:cubicBezTo>
                    <a:pt x="5881" y="1344"/>
                    <a:pt x="5907" y="1326"/>
                    <a:pt x="5952" y="1344"/>
                  </a:cubicBezTo>
                  <a:cubicBezTo>
                    <a:pt x="5907" y="1220"/>
                    <a:pt x="6049" y="1246"/>
                    <a:pt x="6093" y="1202"/>
                  </a:cubicBezTo>
                  <a:lnTo>
                    <a:pt x="6093" y="1202"/>
                  </a:lnTo>
                  <a:cubicBezTo>
                    <a:pt x="6102" y="1246"/>
                    <a:pt x="6093" y="1291"/>
                    <a:pt x="6022" y="1291"/>
                  </a:cubicBezTo>
                  <a:cubicBezTo>
                    <a:pt x="6037" y="1304"/>
                    <a:pt x="6049" y="1309"/>
                    <a:pt x="6059" y="1309"/>
                  </a:cubicBezTo>
                  <a:cubicBezTo>
                    <a:pt x="6108" y="1309"/>
                    <a:pt x="6114" y="1181"/>
                    <a:pt x="6162" y="1181"/>
                  </a:cubicBezTo>
                  <a:cubicBezTo>
                    <a:pt x="6170" y="1181"/>
                    <a:pt x="6179" y="1185"/>
                    <a:pt x="6190" y="1193"/>
                  </a:cubicBezTo>
                  <a:cubicBezTo>
                    <a:pt x="6172" y="1202"/>
                    <a:pt x="6163" y="1193"/>
                    <a:pt x="6155" y="1220"/>
                  </a:cubicBezTo>
                  <a:cubicBezTo>
                    <a:pt x="6171" y="1200"/>
                    <a:pt x="6199" y="1191"/>
                    <a:pt x="6225" y="1191"/>
                  </a:cubicBezTo>
                  <a:cubicBezTo>
                    <a:pt x="6256" y="1191"/>
                    <a:pt x="6283" y="1204"/>
                    <a:pt x="6278" y="1228"/>
                  </a:cubicBezTo>
                  <a:lnTo>
                    <a:pt x="6278" y="1228"/>
                  </a:lnTo>
                  <a:cubicBezTo>
                    <a:pt x="6397" y="1221"/>
                    <a:pt x="6595" y="1144"/>
                    <a:pt x="6570" y="1034"/>
                  </a:cubicBezTo>
                  <a:lnTo>
                    <a:pt x="6570" y="1034"/>
                  </a:lnTo>
                  <a:cubicBezTo>
                    <a:pt x="6578" y="1043"/>
                    <a:pt x="6605" y="1167"/>
                    <a:pt x="6605" y="1193"/>
                  </a:cubicBezTo>
                  <a:cubicBezTo>
                    <a:pt x="6631" y="1043"/>
                    <a:pt x="6640" y="902"/>
                    <a:pt x="6640" y="770"/>
                  </a:cubicBezTo>
                  <a:cubicBezTo>
                    <a:pt x="6667" y="867"/>
                    <a:pt x="6826" y="1043"/>
                    <a:pt x="6755" y="1132"/>
                  </a:cubicBezTo>
                  <a:cubicBezTo>
                    <a:pt x="6790" y="1132"/>
                    <a:pt x="6826" y="1132"/>
                    <a:pt x="6870" y="1079"/>
                  </a:cubicBezTo>
                  <a:cubicBezTo>
                    <a:pt x="6843" y="1079"/>
                    <a:pt x="6764" y="973"/>
                    <a:pt x="6782" y="955"/>
                  </a:cubicBezTo>
                  <a:lnTo>
                    <a:pt x="6782" y="955"/>
                  </a:lnTo>
                  <a:cubicBezTo>
                    <a:pt x="6895" y="1016"/>
                    <a:pt x="6853" y="982"/>
                    <a:pt x="6973" y="1025"/>
                  </a:cubicBezTo>
                  <a:lnTo>
                    <a:pt x="6973" y="1025"/>
                  </a:lnTo>
                  <a:cubicBezTo>
                    <a:pt x="6938" y="1008"/>
                    <a:pt x="6888" y="866"/>
                    <a:pt x="6923" y="858"/>
                  </a:cubicBezTo>
                  <a:lnTo>
                    <a:pt x="6923" y="858"/>
                  </a:lnTo>
                  <a:cubicBezTo>
                    <a:pt x="6931" y="874"/>
                    <a:pt x="7001" y="968"/>
                    <a:pt x="7003" y="995"/>
                  </a:cubicBezTo>
                  <a:lnTo>
                    <a:pt x="7003" y="995"/>
                  </a:lnTo>
                  <a:cubicBezTo>
                    <a:pt x="7011" y="934"/>
                    <a:pt x="7011" y="874"/>
                    <a:pt x="7011" y="814"/>
                  </a:cubicBezTo>
                  <a:cubicBezTo>
                    <a:pt x="7011" y="849"/>
                    <a:pt x="7082" y="920"/>
                    <a:pt x="7126" y="937"/>
                  </a:cubicBezTo>
                  <a:cubicBezTo>
                    <a:pt x="7108" y="929"/>
                    <a:pt x="7179" y="893"/>
                    <a:pt x="7214" y="867"/>
                  </a:cubicBezTo>
                  <a:lnTo>
                    <a:pt x="7236" y="847"/>
                  </a:lnTo>
                  <a:lnTo>
                    <a:pt x="7236" y="847"/>
                  </a:lnTo>
                  <a:lnTo>
                    <a:pt x="7205" y="849"/>
                  </a:lnTo>
                  <a:lnTo>
                    <a:pt x="7170" y="849"/>
                  </a:lnTo>
                  <a:cubicBezTo>
                    <a:pt x="7179" y="849"/>
                    <a:pt x="7188" y="840"/>
                    <a:pt x="7188" y="831"/>
                  </a:cubicBezTo>
                  <a:lnTo>
                    <a:pt x="7291" y="725"/>
                  </a:lnTo>
                  <a:lnTo>
                    <a:pt x="7291" y="725"/>
                  </a:lnTo>
                  <a:lnTo>
                    <a:pt x="7312" y="778"/>
                  </a:lnTo>
                  <a:lnTo>
                    <a:pt x="7506" y="602"/>
                  </a:lnTo>
                  <a:lnTo>
                    <a:pt x="7188" y="434"/>
                  </a:lnTo>
                  <a:cubicBezTo>
                    <a:pt x="7188" y="434"/>
                    <a:pt x="7179" y="425"/>
                    <a:pt x="7170" y="425"/>
                  </a:cubicBezTo>
                  <a:lnTo>
                    <a:pt x="7179" y="452"/>
                  </a:lnTo>
                  <a:lnTo>
                    <a:pt x="7189" y="477"/>
                  </a:lnTo>
                  <a:lnTo>
                    <a:pt x="7189" y="477"/>
                  </a:lnTo>
                  <a:lnTo>
                    <a:pt x="7170" y="469"/>
                  </a:lnTo>
                  <a:cubicBezTo>
                    <a:pt x="7159" y="464"/>
                    <a:pt x="7148" y="462"/>
                    <a:pt x="7136" y="462"/>
                  </a:cubicBezTo>
                  <a:cubicBezTo>
                    <a:pt x="7069" y="462"/>
                    <a:pt x="6995" y="542"/>
                    <a:pt x="6927" y="542"/>
                  </a:cubicBezTo>
                  <a:cubicBezTo>
                    <a:pt x="6914" y="542"/>
                    <a:pt x="6900" y="539"/>
                    <a:pt x="6887" y="531"/>
                  </a:cubicBezTo>
                  <a:cubicBezTo>
                    <a:pt x="6914" y="514"/>
                    <a:pt x="7011" y="381"/>
                    <a:pt x="6967" y="337"/>
                  </a:cubicBezTo>
                  <a:lnTo>
                    <a:pt x="6967" y="337"/>
                  </a:lnTo>
                  <a:cubicBezTo>
                    <a:pt x="6935" y="361"/>
                    <a:pt x="6876" y="412"/>
                    <a:pt x="6813" y="473"/>
                  </a:cubicBezTo>
                  <a:lnTo>
                    <a:pt x="6813" y="473"/>
                  </a:lnTo>
                  <a:cubicBezTo>
                    <a:pt x="6811" y="472"/>
                    <a:pt x="6810" y="471"/>
                    <a:pt x="6808" y="469"/>
                  </a:cubicBezTo>
                  <a:lnTo>
                    <a:pt x="6808" y="469"/>
                  </a:lnTo>
                  <a:cubicBezTo>
                    <a:pt x="6809" y="472"/>
                    <a:pt x="6809" y="474"/>
                    <a:pt x="6810" y="477"/>
                  </a:cubicBezTo>
                  <a:lnTo>
                    <a:pt x="6810" y="477"/>
                  </a:lnTo>
                  <a:cubicBezTo>
                    <a:pt x="6803" y="483"/>
                    <a:pt x="6797" y="489"/>
                    <a:pt x="6790" y="496"/>
                  </a:cubicBezTo>
                  <a:cubicBezTo>
                    <a:pt x="6720" y="558"/>
                    <a:pt x="6640" y="619"/>
                    <a:pt x="6587" y="628"/>
                  </a:cubicBezTo>
                  <a:lnTo>
                    <a:pt x="6587" y="584"/>
                  </a:lnTo>
                  <a:lnTo>
                    <a:pt x="6508" y="602"/>
                  </a:lnTo>
                  <a:cubicBezTo>
                    <a:pt x="6578" y="505"/>
                    <a:pt x="6799" y="337"/>
                    <a:pt x="6914" y="293"/>
                  </a:cubicBezTo>
                  <a:cubicBezTo>
                    <a:pt x="6887" y="240"/>
                    <a:pt x="6932" y="240"/>
                    <a:pt x="6861" y="213"/>
                  </a:cubicBezTo>
                  <a:cubicBezTo>
                    <a:pt x="6855" y="182"/>
                    <a:pt x="6889" y="177"/>
                    <a:pt x="6915" y="177"/>
                  </a:cubicBezTo>
                  <a:cubicBezTo>
                    <a:pt x="6926" y="177"/>
                    <a:pt x="6935" y="178"/>
                    <a:pt x="6940" y="178"/>
                  </a:cubicBezTo>
                  <a:lnTo>
                    <a:pt x="6799" y="90"/>
                  </a:lnTo>
                  <a:cubicBezTo>
                    <a:pt x="6773" y="169"/>
                    <a:pt x="6649" y="125"/>
                    <a:pt x="6631" y="196"/>
                  </a:cubicBezTo>
                  <a:cubicBezTo>
                    <a:pt x="6693" y="187"/>
                    <a:pt x="6764" y="178"/>
                    <a:pt x="6826" y="178"/>
                  </a:cubicBezTo>
                  <a:cubicBezTo>
                    <a:pt x="6804" y="243"/>
                    <a:pt x="6692" y="333"/>
                    <a:pt x="6599" y="333"/>
                  </a:cubicBezTo>
                  <a:cubicBezTo>
                    <a:pt x="6579" y="333"/>
                    <a:pt x="6560" y="329"/>
                    <a:pt x="6543" y="319"/>
                  </a:cubicBezTo>
                  <a:cubicBezTo>
                    <a:pt x="6534" y="275"/>
                    <a:pt x="6614" y="178"/>
                    <a:pt x="6623" y="151"/>
                  </a:cubicBezTo>
                  <a:lnTo>
                    <a:pt x="6623" y="151"/>
                  </a:lnTo>
                  <a:cubicBezTo>
                    <a:pt x="6615" y="159"/>
                    <a:pt x="6591" y="164"/>
                    <a:pt x="6566" y="164"/>
                  </a:cubicBezTo>
                  <a:cubicBezTo>
                    <a:pt x="6535" y="164"/>
                    <a:pt x="6504" y="157"/>
                    <a:pt x="6499" y="143"/>
                  </a:cubicBezTo>
                  <a:lnTo>
                    <a:pt x="6561" y="116"/>
                  </a:lnTo>
                  <a:cubicBezTo>
                    <a:pt x="6551" y="107"/>
                    <a:pt x="6541" y="103"/>
                    <a:pt x="6530" y="103"/>
                  </a:cubicBezTo>
                  <a:cubicBezTo>
                    <a:pt x="6498" y="103"/>
                    <a:pt x="6461" y="135"/>
                    <a:pt x="6429" y="135"/>
                  </a:cubicBezTo>
                  <a:cubicBezTo>
                    <a:pt x="6412" y="135"/>
                    <a:pt x="6397" y="126"/>
                    <a:pt x="6384" y="99"/>
                  </a:cubicBezTo>
                  <a:cubicBezTo>
                    <a:pt x="6362" y="84"/>
                    <a:pt x="6340" y="0"/>
                    <a:pt x="63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
            <p:cNvSpPr/>
            <p:nvPr/>
          </p:nvSpPr>
          <p:spPr>
            <a:xfrm>
              <a:off x="8372678" y="4935358"/>
              <a:ext cx="1238" cy="3852"/>
            </a:xfrm>
            <a:custGeom>
              <a:rect b="b" l="l" r="r" t="t"/>
              <a:pathLst>
                <a:path extrusionOk="0" h="28" w="9">
                  <a:moveTo>
                    <a:pt x="0" y="1"/>
                  </a:moveTo>
                  <a:cubicBezTo>
                    <a:pt x="0" y="10"/>
                    <a:pt x="0" y="19"/>
                    <a:pt x="9" y="27"/>
                  </a:cubicBezTo>
                  <a:cubicBezTo>
                    <a:pt x="9" y="19"/>
                    <a:pt x="9"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
            <p:cNvSpPr/>
            <p:nvPr/>
          </p:nvSpPr>
          <p:spPr>
            <a:xfrm>
              <a:off x="8477101" y="4764071"/>
              <a:ext cx="3715" cy="6329"/>
            </a:xfrm>
            <a:custGeom>
              <a:rect b="b" l="l" r="r" t="t"/>
              <a:pathLst>
                <a:path extrusionOk="0" h="46" w="27">
                  <a:moveTo>
                    <a:pt x="0" y="1"/>
                  </a:moveTo>
                  <a:lnTo>
                    <a:pt x="0" y="1"/>
                  </a:lnTo>
                  <a:cubicBezTo>
                    <a:pt x="9" y="19"/>
                    <a:pt x="18" y="27"/>
                    <a:pt x="27" y="45"/>
                  </a:cubicBezTo>
                  <a:cubicBezTo>
                    <a:pt x="27" y="27"/>
                    <a:pt x="27"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
            <p:cNvSpPr/>
            <p:nvPr/>
          </p:nvSpPr>
          <p:spPr>
            <a:xfrm>
              <a:off x="8246242" y="4833411"/>
              <a:ext cx="7429" cy="6191"/>
            </a:xfrm>
            <a:custGeom>
              <a:rect b="b" l="l" r="r" t="t"/>
              <a:pathLst>
                <a:path extrusionOk="0" h="45" w="54">
                  <a:moveTo>
                    <a:pt x="10" y="0"/>
                  </a:moveTo>
                  <a:cubicBezTo>
                    <a:pt x="10" y="18"/>
                    <a:pt x="18" y="35"/>
                    <a:pt x="1" y="44"/>
                  </a:cubicBezTo>
                  <a:lnTo>
                    <a:pt x="54" y="18"/>
                  </a:lnTo>
                  <a:lnTo>
                    <a:pt x="54" y="18"/>
                  </a:lnTo>
                  <a:cubicBezTo>
                    <a:pt x="49" y="20"/>
                    <a:pt x="44" y="20"/>
                    <a:pt x="40" y="20"/>
                  </a:cubicBezTo>
                  <a:cubicBezTo>
                    <a:pt x="24" y="20"/>
                    <a:pt x="17" y="7"/>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
            <p:cNvSpPr/>
            <p:nvPr/>
          </p:nvSpPr>
          <p:spPr>
            <a:xfrm>
              <a:off x="8180616" y="4789661"/>
              <a:ext cx="8668" cy="4953"/>
            </a:xfrm>
            <a:custGeom>
              <a:rect b="b" l="l" r="r" t="t"/>
              <a:pathLst>
                <a:path extrusionOk="0" h="36" w="63">
                  <a:moveTo>
                    <a:pt x="27" y="0"/>
                  </a:moveTo>
                  <a:cubicBezTo>
                    <a:pt x="23" y="5"/>
                    <a:pt x="19" y="5"/>
                    <a:pt x="14" y="5"/>
                  </a:cubicBezTo>
                  <a:cubicBezTo>
                    <a:pt x="10" y="5"/>
                    <a:pt x="5" y="5"/>
                    <a:pt x="1" y="9"/>
                  </a:cubicBezTo>
                  <a:lnTo>
                    <a:pt x="10" y="36"/>
                  </a:lnTo>
                  <a:cubicBezTo>
                    <a:pt x="36" y="36"/>
                    <a:pt x="63" y="9"/>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
            <p:cNvSpPr/>
            <p:nvPr/>
          </p:nvSpPr>
          <p:spPr>
            <a:xfrm>
              <a:off x="8229320" y="4805482"/>
              <a:ext cx="9768" cy="8805"/>
            </a:xfrm>
            <a:custGeom>
              <a:rect b="b" l="l" r="r" t="t"/>
              <a:pathLst>
                <a:path extrusionOk="0" h="64" w="71">
                  <a:moveTo>
                    <a:pt x="45" y="0"/>
                  </a:moveTo>
                  <a:cubicBezTo>
                    <a:pt x="35" y="0"/>
                    <a:pt x="22" y="7"/>
                    <a:pt x="8" y="14"/>
                  </a:cubicBezTo>
                  <a:lnTo>
                    <a:pt x="8" y="14"/>
                  </a:lnTo>
                  <a:cubicBezTo>
                    <a:pt x="7" y="14"/>
                    <a:pt x="7" y="14"/>
                    <a:pt x="7" y="14"/>
                  </a:cubicBezTo>
                  <a:cubicBezTo>
                    <a:pt x="4" y="14"/>
                    <a:pt x="0" y="18"/>
                    <a:pt x="0" y="18"/>
                  </a:cubicBezTo>
                  <a:cubicBezTo>
                    <a:pt x="3" y="16"/>
                    <a:pt x="5" y="15"/>
                    <a:pt x="8" y="14"/>
                  </a:cubicBezTo>
                  <a:lnTo>
                    <a:pt x="8" y="14"/>
                  </a:lnTo>
                  <a:cubicBezTo>
                    <a:pt x="8" y="14"/>
                    <a:pt x="9" y="15"/>
                    <a:pt x="9" y="18"/>
                  </a:cubicBezTo>
                  <a:cubicBezTo>
                    <a:pt x="5" y="51"/>
                    <a:pt x="11" y="63"/>
                    <a:pt x="22" y="63"/>
                  </a:cubicBezTo>
                  <a:cubicBezTo>
                    <a:pt x="34" y="63"/>
                    <a:pt x="52" y="49"/>
                    <a:pt x="71" y="35"/>
                  </a:cubicBezTo>
                  <a:cubicBezTo>
                    <a:pt x="66" y="9"/>
                    <a:pt x="58"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
            <p:cNvSpPr/>
            <p:nvPr/>
          </p:nvSpPr>
          <p:spPr>
            <a:xfrm>
              <a:off x="8223954" y="4807821"/>
              <a:ext cx="4265" cy="2614"/>
            </a:xfrm>
            <a:custGeom>
              <a:rect b="b" l="l" r="r" t="t"/>
              <a:pathLst>
                <a:path extrusionOk="0" h="19" w="31">
                  <a:moveTo>
                    <a:pt x="4" y="1"/>
                  </a:moveTo>
                  <a:cubicBezTo>
                    <a:pt x="1" y="14"/>
                    <a:pt x="1" y="19"/>
                    <a:pt x="4" y="19"/>
                  </a:cubicBezTo>
                  <a:cubicBezTo>
                    <a:pt x="8" y="19"/>
                    <a:pt x="19" y="6"/>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
            <p:cNvSpPr/>
            <p:nvPr/>
          </p:nvSpPr>
          <p:spPr>
            <a:xfrm>
              <a:off x="8284489" y="4827770"/>
              <a:ext cx="10456" cy="9631"/>
            </a:xfrm>
            <a:custGeom>
              <a:rect b="b" l="l" r="r" t="t"/>
              <a:pathLst>
                <a:path extrusionOk="0" h="70" w="76">
                  <a:moveTo>
                    <a:pt x="44" y="0"/>
                  </a:moveTo>
                  <a:cubicBezTo>
                    <a:pt x="40" y="0"/>
                    <a:pt x="33" y="2"/>
                    <a:pt x="23" y="6"/>
                  </a:cubicBezTo>
                  <a:cubicBezTo>
                    <a:pt x="21" y="4"/>
                    <a:pt x="20" y="3"/>
                    <a:pt x="19" y="3"/>
                  </a:cubicBezTo>
                  <a:cubicBezTo>
                    <a:pt x="9" y="3"/>
                    <a:pt x="12" y="55"/>
                    <a:pt x="8" y="55"/>
                  </a:cubicBezTo>
                  <a:cubicBezTo>
                    <a:pt x="7" y="55"/>
                    <a:pt x="7" y="53"/>
                    <a:pt x="5" y="50"/>
                  </a:cubicBezTo>
                  <a:cubicBezTo>
                    <a:pt x="0" y="64"/>
                    <a:pt x="1" y="69"/>
                    <a:pt x="5" y="69"/>
                  </a:cubicBezTo>
                  <a:cubicBezTo>
                    <a:pt x="20" y="69"/>
                    <a:pt x="76"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
            <p:cNvSpPr/>
            <p:nvPr/>
          </p:nvSpPr>
          <p:spPr>
            <a:xfrm>
              <a:off x="8234135" y="4785946"/>
              <a:ext cx="4953" cy="9906"/>
            </a:xfrm>
            <a:custGeom>
              <a:rect b="b" l="l" r="r" t="t"/>
              <a:pathLst>
                <a:path extrusionOk="0" h="72" w="36">
                  <a:moveTo>
                    <a:pt x="0" y="1"/>
                  </a:moveTo>
                  <a:lnTo>
                    <a:pt x="18" y="71"/>
                  </a:lnTo>
                  <a:lnTo>
                    <a:pt x="36"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
            <p:cNvSpPr/>
            <p:nvPr/>
          </p:nvSpPr>
          <p:spPr>
            <a:xfrm>
              <a:off x="8263302" y="4789661"/>
              <a:ext cx="9906" cy="3577"/>
            </a:xfrm>
            <a:custGeom>
              <a:rect b="b" l="l" r="r" t="t"/>
              <a:pathLst>
                <a:path extrusionOk="0" h="26" w="72">
                  <a:moveTo>
                    <a:pt x="9" y="0"/>
                  </a:moveTo>
                  <a:cubicBezTo>
                    <a:pt x="9" y="9"/>
                    <a:pt x="9" y="18"/>
                    <a:pt x="0" y="18"/>
                  </a:cubicBezTo>
                  <a:cubicBezTo>
                    <a:pt x="18" y="18"/>
                    <a:pt x="44" y="26"/>
                    <a:pt x="59" y="26"/>
                  </a:cubicBezTo>
                  <a:cubicBezTo>
                    <a:pt x="66" y="26"/>
                    <a:pt x="71" y="24"/>
                    <a:pt x="71" y="18"/>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
            <p:cNvSpPr/>
            <p:nvPr/>
          </p:nvSpPr>
          <p:spPr>
            <a:xfrm>
              <a:off x="8256010" y="4792000"/>
              <a:ext cx="6191" cy="2614"/>
            </a:xfrm>
            <a:custGeom>
              <a:rect b="b" l="l" r="r" t="t"/>
              <a:pathLst>
                <a:path extrusionOk="0" h="19" w="45">
                  <a:moveTo>
                    <a:pt x="45" y="1"/>
                  </a:moveTo>
                  <a:cubicBezTo>
                    <a:pt x="27" y="1"/>
                    <a:pt x="9" y="1"/>
                    <a:pt x="0" y="19"/>
                  </a:cubicBezTo>
                  <a:cubicBezTo>
                    <a:pt x="18" y="10"/>
                    <a:pt x="36" y="10"/>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
            <p:cNvSpPr/>
            <p:nvPr/>
          </p:nvSpPr>
          <p:spPr>
            <a:xfrm>
              <a:off x="8243903" y="4782369"/>
              <a:ext cx="8530" cy="2476"/>
            </a:xfrm>
            <a:custGeom>
              <a:rect b="b" l="l" r="r" t="t"/>
              <a:pathLst>
                <a:path extrusionOk="0" h="18" w="62">
                  <a:moveTo>
                    <a:pt x="0" y="0"/>
                  </a:moveTo>
                  <a:lnTo>
                    <a:pt x="18" y="18"/>
                  </a:lnTo>
                  <a:lnTo>
                    <a:pt x="62" y="1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
            <p:cNvSpPr/>
            <p:nvPr/>
          </p:nvSpPr>
          <p:spPr>
            <a:xfrm>
              <a:off x="8354380" y="4789110"/>
              <a:ext cx="10731" cy="6741"/>
            </a:xfrm>
            <a:custGeom>
              <a:rect b="b" l="l" r="r" t="t"/>
              <a:pathLst>
                <a:path extrusionOk="0" h="49" w="78">
                  <a:moveTo>
                    <a:pt x="58" y="1"/>
                  </a:moveTo>
                  <a:cubicBezTo>
                    <a:pt x="54" y="1"/>
                    <a:pt x="49" y="2"/>
                    <a:pt x="45" y="4"/>
                  </a:cubicBezTo>
                  <a:cubicBezTo>
                    <a:pt x="27" y="13"/>
                    <a:pt x="1" y="22"/>
                    <a:pt x="9" y="48"/>
                  </a:cubicBezTo>
                  <a:lnTo>
                    <a:pt x="71" y="31"/>
                  </a:lnTo>
                  <a:cubicBezTo>
                    <a:pt x="78" y="11"/>
                    <a:pt x="70"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
            <p:cNvSpPr/>
            <p:nvPr/>
          </p:nvSpPr>
          <p:spPr>
            <a:xfrm>
              <a:off x="8331266" y="4765309"/>
              <a:ext cx="3852" cy="11144"/>
            </a:xfrm>
            <a:custGeom>
              <a:rect b="b" l="l" r="r" t="t"/>
              <a:pathLst>
                <a:path extrusionOk="0" h="81" w="28">
                  <a:moveTo>
                    <a:pt x="27" y="1"/>
                  </a:moveTo>
                  <a:lnTo>
                    <a:pt x="1" y="27"/>
                  </a:lnTo>
                  <a:cubicBezTo>
                    <a:pt x="19" y="45"/>
                    <a:pt x="19" y="63"/>
                    <a:pt x="27" y="80"/>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
            <p:cNvSpPr/>
            <p:nvPr/>
          </p:nvSpPr>
          <p:spPr>
            <a:xfrm>
              <a:off x="8348326" y="4759256"/>
              <a:ext cx="20775" cy="8668"/>
            </a:xfrm>
            <a:custGeom>
              <a:rect b="b" l="l" r="r" t="t"/>
              <a:pathLst>
                <a:path extrusionOk="0" h="63" w="151">
                  <a:moveTo>
                    <a:pt x="71" y="1"/>
                  </a:moveTo>
                  <a:cubicBezTo>
                    <a:pt x="62" y="27"/>
                    <a:pt x="0" y="45"/>
                    <a:pt x="53" y="62"/>
                  </a:cubicBezTo>
                  <a:cubicBezTo>
                    <a:pt x="62" y="36"/>
                    <a:pt x="151"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
            <p:cNvSpPr/>
            <p:nvPr/>
          </p:nvSpPr>
          <p:spPr>
            <a:xfrm>
              <a:off x="8477101" y="4796952"/>
              <a:ext cx="6191" cy="18298"/>
            </a:xfrm>
            <a:custGeom>
              <a:rect b="b" l="l" r="r" t="t"/>
              <a:pathLst>
                <a:path extrusionOk="0" h="133" w="45">
                  <a:moveTo>
                    <a:pt x="27" y="0"/>
                  </a:moveTo>
                  <a:lnTo>
                    <a:pt x="0" y="133"/>
                  </a:lnTo>
                  <a:lnTo>
                    <a:pt x="45" y="9"/>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
            <p:cNvSpPr/>
            <p:nvPr/>
          </p:nvSpPr>
          <p:spPr>
            <a:xfrm>
              <a:off x="8593768" y="4798879"/>
              <a:ext cx="19536" cy="11557"/>
            </a:xfrm>
            <a:custGeom>
              <a:rect b="b" l="l" r="r" t="t"/>
              <a:pathLst>
                <a:path extrusionOk="0" h="84" w="142">
                  <a:moveTo>
                    <a:pt x="108" y="0"/>
                  </a:moveTo>
                  <a:cubicBezTo>
                    <a:pt x="86" y="0"/>
                    <a:pt x="76" y="34"/>
                    <a:pt x="60" y="34"/>
                  </a:cubicBezTo>
                  <a:cubicBezTo>
                    <a:pt x="53" y="34"/>
                    <a:pt x="45" y="29"/>
                    <a:pt x="35" y="13"/>
                  </a:cubicBezTo>
                  <a:lnTo>
                    <a:pt x="35" y="13"/>
                  </a:lnTo>
                  <a:cubicBezTo>
                    <a:pt x="0" y="30"/>
                    <a:pt x="71" y="66"/>
                    <a:pt x="35" y="83"/>
                  </a:cubicBezTo>
                  <a:cubicBezTo>
                    <a:pt x="44" y="82"/>
                    <a:pt x="51" y="82"/>
                    <a:pt x="58" y="82"/>
                  </a:cubicBezTo>
                  <a:cubicBezTo>
                    <a:pt x="71" y="82"/>
                    <a:pt x="82" y="83"/>
                    <a:pt x="91" y="83"/>
                  </a:cubicBezTo>
                  <a:cubicBezTo>
                    <a:pt x="112" y="83"/>
                    <a:pt x="125" y="75"/>
                    <a:pt x="141" y="22"/>
                  </a:cubicBezTo>
                  <a:cubicBezTo>
                    <a:pt x="128" y="6"/>
                    <a:pt x="117" y="0"/>
                    <a:pt x="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
            <p:cNvSpPr/>
            <p:nvPr/>
          </p:nvSpPr>
          <p:spPr>
            <a:xfrm>
              <a:off x="8594869" y="4810298"/>
              <a:ext cx="3852" cy="138"/>
            </a:xfrm>
            <a:custGeom>
              <a:rect b="b" l="l" r="r" t="t"/>
              <a:pathLst>
                <a:path extrusionOk="0" h="1" w="28">
                  <a:moveTo>
                    <a:pt x="27" y="0"/>
                  </a:moveTo>
                  <a:cubicBezTo>
                    <a:pt x="19" y="0"/>
                    <a:pt x="10" y="0"/>
                    <a:pt x="1" y="0"/>
                  </a:cubicBezTo>
                  <a:cubicBezTo>
                    <a:pt x="19" y="0"/>
                    <a:pt x="27"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
            <p:cNvSpPr/>
            <p:nvPr/>
          </p:nvSpPr>
          <p:spPr>
            <a:xfrm>
              <a:off x="7908621" y="4852810"/>
              <a:ext cx="6191" cy="6191"/>
            </a:xfrm>
            <a:custGeom>
              <a:rect b="b" l="l" r="r" t="t"/>
              <a:pathLst>
                <a:path extrusionOk="0" h="45" w="45">
                  <a:moveTo>
                    <a:pt x="18" y="0"/>
                  </a:moveTo>
                  <a:lnTo>
                    <a:pt x="0" y="18"/>
                  </a:lnTo>
                  <a:lnTo>
                    <a:pt x="44" y="45"/>
                  </a:ln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
            <p:cNvSpPr/>
            <p:nvPr/>
          </p:nvSpPr>
          <p:spPr>
            <a:xfrm>
              <a:off x="7920728" y="4841803"/>
              <a:ext cx="6191" cy="12382"/>
            </a:xfrm>
            <a:custGeom>
              <a:rect b="b" l="l" r="r" t="t"/>
              <a:pathLst>
                <a:path extrusionOk="0" h="90" w="45">
                  <a:moveTo>
                    <a:pt x="0" y="1"/>
                  </a:moveTo>
                  <a:lnTo>
                    <a:pt x="9" y="89"/>
                  </a:lnTo>
                  <a:lnTo>
                    <a:pt x="45" y="10"/>
                  </a:lnTo>
                  <a:cubicBezTo>
                    <a:pt x="40" y="10"/>
                    <a:pt x="31" y="12"/>
                    <a:pt x="22" y="12"/>
                  </a:cubicBezTo>
                  <a:cubicBezTo>
                    <a:pt x="14" y="12"/>
                    <a:pt x="5"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5"/>
          <p:cNvGrpSpPr/>
          <p:nvPr/>
        </p:nvGrpSpPr>
        <p:grpSpPr>
          <a:xfrm>
            <a:off x="8044688" y="4611575"/>
            <a:ext cx="1124990" cy="233061"/>
            <a:chOff x="8044688" y="4611575"/>
            <a:chExt cx="1124990" cy="233061"/>
          </a:xfrm>
        </p:grpSpPr>
        <p:sp>
          <p:nvSpPr>
            <p:cNvPr id="1973" name="Google Shape;1973;p5"/>
            <p:cNvSpPr/>
            <p:nvPr/>
          </p:nvSpPr>
          <p:spPr>
            <a:xfrm>
              <a:off x="8079908" y="4642806"/>
              <a:ext cx="934306" cy="139506"/>
            </a:xfrm>
            <a:custGeom>
              <a:rect b="b" l="l" r="r" t="t"/>
              <a:pathLst>
                <a:path extrusionOk="0" h="1014" w="6791">
                  <a:moveTo>
                    <a:pt x="4410" y="0"/>
                  </a:moveTo>
                  <a:cubicBezTo>
                    <a:pt x="3636" y="0"/>
                    <a:pt x="2949" y="204"/>
                    <a:pt x="2194" y="204"/>
                  </a:cubicBezTo>
                  <a:cubicBezTo>
                    <a:pt x="2105" y="204"/>
                    <a:pt x="2016" y="201"/>
                    <a:pt x="1925" y="195"/>
                  </a:cubicBezTo>
                  <a:cubicBezTo>
                    <a:pt x="1765" y="184"/>
                    <a:pt x="1605" y="178"/>
                    <a:pt x="1446" y="178"/>
                  </a:cubicBezTo>
                  <a:cubicBezTo>
                    <a:pt x="1115" y="178"/>
                    <a:pt x="787" y="203"/>
                    <a:pt x="459" y="257"/>
                  </a:cubicBezTo>
                  <a:cubicBezTo>
                    <a:pt x="353" y="275"/>
                    <a:pt x="247" y="301"/>
                    <a:pt x="168" y="363"/>
                  </a:cubicBezTo>
                  <a:cubicBezTo>
                    <a:pt x="0" y="495"/>
                    <a:pt x="18" y="751"/>
                    <a:pt x="44" y="955"/>
                  </a:cubicBezTo>
                  <a:cubicBezTo>
                    <a:pt x="291" y="1002"/>
                    <a:pt x="543" y="1013"/>
                    <a:pt x="792" y="1013"/>
                  </a:cubicBezTo>
                  <a:cubicBezTo>
                    <a:pt x="917" y="1013"/>
                    <a:pt x="1042" y="1010"/>
                    <a:pt x="1166" y="1007"/>
                  </a:cubicBezTo>
                  <a:cubicBezTo>
                    <a:pt x="2614" y="972"/>
                    <a:pt x="4053" y="928"/>
                    <a:pt x="5492" y="893"/>
                  </a:cubicBezTo>
                  <a:cubicBezTo>
                    <a:pt x="5943" y="875"/>
                    <a:pt x="6446" y="769"/>
                    <a:pt x="6790" y="478"/>
                  </a:cubicBezTo>
                  <a:cubicBezTo>
                    <a:pt x="6128" y="36"/>
                    <a:pt x="5289" y="10"/>
                    <a:pt x="4494" y="1"/>
                  </a:cubicBezTo>
                  <a:cubicBezTo>
                    <a:pt x="4466" y="0"/>
                    <a:pt x="4438" y="0"/>
                    <a:pt x="4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
            <p:cNvSpPr/>
            <p:nvPr/>
          </p:nvSpPr>
          <p:spPr>
            <a:xfrm>
              <a:off x="8341034" y="4712971"/>
              <a:ext cx="4403" cy="8943"/>
            </a:xfrm>
            <a:custGeom>
              <a:rect b="b" l="l" r="r" t="t"/>
              <a:pathLst>
                <a:path extrusionOk="0" h="65" w="32">
                  <a:moveTo>
                    <a:pt x="19" y="0"/>
                  </a:moveTo>
                  <a:lnTo>
                    <a:pt x="19" y="0"/>
                  </a:lnTo>
                  <a:cubicBezTo>
                    <a:pt x="18" y="0"/>
                    <a:pt x="18" y="1"/>
                    <a:pt x="18" y="3"/>
                  </a:cubicBezTo>
                  <a:cubicBezTo>
                    <a:pt x="17" y="2"/>
                    <a:pt x="16" y="2"/>
                    <a:pt x="15" y="2"/>
                  </a:cubicBezTo>
                  <a:cubicBezTo>
                    <a:pt x="1" y="2"/>
                    <a:pt x="1" y="57"/>
                    <a:pt x="1" y="65"/>
                  </a:cubicBezTo>
                  <a:cubicBezTo>
                    <a:pt x="32" y="57"/>
                    <a:pt x="21" y="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
            <p:cNvSpPr/>
            <p:nvPr/>
          </p:nvSpPr>
          <p:spPr>
            <a:xfrm>
              <a:off x="8394553" y="4692609"/>
              <a:ext cx="7292" cy="7429"/>
            </a:xfrm>
            <a:custGeom>
              <a:rect b="b" l="l" r="r" t="t"/>
              <a:pathLst>
                <a:path extrusionOk="0" h="54" w="53">
                  <a:moveTo>
                    <a:pt x="53" y="1"/>
                  </a:moveTo>
                  <a:lnTo>
                    <a:pt x="0" y="36"/>
                  </a:lnTo>
                  <a:lnTo>
                    <a:pt x="0" y="54"/>
                  </a:lnTo>
                  <a:lnTo>
                    <a:pt x="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
            <p:cNvSpPr/>
            <p:nvPr/>
          </p:nvSpPr>
          <p:spPr>
            <a:xfrm>
              <a:off x="8411475" y="4690133"/>
              <a:ext cx="29305" cy="11144"/>
            </a:xfrm>
            <a:custGeom>
              <a:rect b="b" l="l" r="r" t="t"/>
              <a:pathLst>
                <a:path extrusionOk="0" h="81" w="213">
                  <a:moveTo>
                    <a:pt x="169" y="1"/>
                  </a:moveTo>
                  <a:cubicBezTo>
                    <a:pt x="137" y="1"/>
                    <a:pt x="96" y="32"/>
                    <a:pt x="58" y="32"/>
                  </a:cubicBezTo>
                  <a:cubicBezTo>
                    <a:pt x="51" y="32"/>
                    <a:pt x="43" y="31"/>
                    <a:pt x="36" y="28"/>
                  </a:cubicBezTo>
                  <a:lnTo>
                    <a:pt x="27" y="10"/>
                  </a:lnTo>
                  <a:lnTo>
                    <a:pt x="1" y="81"/>
                  </a:lnTo>
                  <a:cubicBezTo>
                    <a:pt x="59" y="73"/>
                    <a:pt x="129" y="30"/>
                    <a:pt x="182" y="30"/>
                  </a:cubicBezTo>
                  <a:cubicBezTo>
                    <a:pt x="193" y="30"/>
                    <a:pt x="203" y="32"/>
                    <a:pt x="213" y="37"/>
                  </a:cubicBezTo>
                  <a:cubicBezTo>
                    <a:pt x="202" y="10"/>
                    <a:pt x="187" y="1"/>
                    <a:pt x="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
            <p:cNvSpPr/>
            <p:nvPr/>
          </p:nvSpPr>
          <p:spPr>
            <a:xfrm>
              <a:off x="8462517" y="4716824"/>
              <a:ext cx="6329" cy="3852"/>
            </a:xfrm>
            <a:custGeom>
              <a:rect b="b" l="l" r="r" t="t"/>
              <a:pathLst>
                <a:path extrusionOk="0" h="28" w="46">
                  <a:moveTo>
                    <a:pt x="46" y="0"/>
                  </a:moveTo>
                  <a:cubicBezTo>
                    <a:pt x="46" y="0"/>
                    <a:pt x="37" y="7"/>
                    <a:pt x="0" y="19"/>
                  </a:cubicBezTo>
                  <a:cubicBezTo>
                    <a:pt x="0" y="28"/>
                    <a:pt x="0" y="28"/>
                    <a:pt x="9" y="28"/>
                  </a:cubicBezTo>
                  <a:lnTo>
                    <a:pt x="45" y="28"/>
                  </a:lnTo>
                  <a:cubicBezTo>
                    <a:pt x="35" y="9"/>
                    <a:pt x="46" y="0"/>
                    <a:pt x="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
            <p:cNvSpPr/>
            <p:nvPr/>
          </p:nvSpPr>
          <p:spPr>
            <a:xfrm>
              <a:off x="8460729" y="4720676"/>
              <a:ext cx="4540" cy="1926"/>
            </a:xfrm>
            <a:custGeom>
              <a:rect b="b" l="l" r="r" t="t"/>
              <a:pathLst>
                <a:path extrusionOk="0" h="14" w="33">
                  <a:moveTo>
                    <a:pt x="22" y="0"/>
                  </a:moveTo>
                  <a:lnTo>
                    <a:pt x="22" y="0"/>
                  </a:lnTo>
                  <a:cubicBezTo>
                    <a:pt x="1" y="5"/>
                    <a:pt x="15" y="14"/>
                    <a:pt x="24" y="14"/>
                  </a:cubicBezTo>
                  <a:cubicBezTo>
                    <a:pt x="30" y="14"/>
                    <a:pt x="33" y="10"/>
                    <a:pt x="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
            <p:cNvSpPr/>
            <p:nvPr/>
          </p:nvSpPr>
          <p:spPr>
            <a:xfrm>
              <a:off x="8479577" y="4715723"/>
              <a:ext cx="12245" cy="9906"/>
            </a:xfrm>
            <a:custGeom>
              <a:rect b="b" l="l" r="r" t="t"/>
              <a:pathLst>
                <a:path extrusionOk="0" h="72" w="89">
                  <a:moveTo>
                    <a:pt x="44" y="1"/>
                  </a:moveTo>
                  <a:lnTo>
                    <a:pt x="0" y="36"/>
                  </a:lnTo>
                  <a:cubicBezTo>
                    <a:pt x="18" y="54"/>
                    <a:pt x="53" y="54"/>
                    <a:pt x="44" y="71"/>
                  </a:cubicBezTo>
                  <a:cubicBezTo>
                    <a:pt x="88" y="54"/>
                    <a:pt x="80" y="27"/>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
            <p:cNvSpPr/>
            <p:nvPr/>
          </p:nvSpPr>
          <p:spPr>
            <a:xfrm>
              <a:off x="8487970" y="4704854"/>
              <a:ext cx="2614" cy="3577"/>
            </a:xfrm>
            <a:custGeom>
              <a:rect b="b" l="l" r="r" t="t"/>
              <a:pathLst>
                <a:path extrusionOk="0" h="26" w="19">
                  <a:moveTo>
                    <a:pt x="19" y="0"/>
                  </a:moveTo>
                  <a:lnTo>
                    <a:pt x="1" y="18"/>
                  </a:lnTo>
                  <a:cubicBezTo>
                    <a:pt x="1" y="22"/>
                    <a:pt x="3" y="26"/>
                    <a:pt x="5" y="26"/>
                  </a:cubicBezTo>
                  <a:cubicBezTo>
                    <a:pt x="9" y="26"/>
                    <a:pt x="14" y="2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
            <p:cNvSpPr/>
            <p:nvPr/>
          </p:nvSpPr>
          <p:spPr>
            <a:xfrm>
              <a:off x="8480678" y="4704716"/>
              <a:ext cx="7429" cy="7567"/>
            </a:xfrm>
            <a:custGeom>
              <a:rect b="b" l="l" r="r" t="t"/>
              <a:pathLst>
                <a:path extrusionOk="0" h="55" w="54">
                  <a:moveTo>
                    <a:pt x="39" y="1"/>
                  </a:moveTo>
                  <a:cubicBezTo>
                    <a:pt x="35" y="1"/>
                    <a:pt x="31" y="9"/>
                    <a:pt x="27" y="37"/>
                  </a:cubicBezTo>
                  <a:lnTo>
                    <a:pt x="27" y="37"/>
                  </a:lnTo>
                  <a:lnTo>
                    <a:pt x="54" y="19"/>
                  </a:lnTo>
                  <a:cubicBezTo>
                    <a:pt x="49" y="14"/>
                    <a:pt x="44" y="1"/>
                    <a:pt x="39" y="1"/>
                  </a:cubicBezTo>
                  <a:close/>
                  <a:moveTo>
                    <a:pt x="27" y="25"/>
                  </a:moveTo>
                  <a:cubicBezTo>
                    <a:pt x="25" y="25"/>
                    <a:pt x="19" y="42"/>
                    <a:pt x="1" y="54"/>
                  </a:cubicBezTo>
                  <a:lnTo>
                    <a:pt x="27" y="37"/>
                  </a:lnTo>
                  <a:lnTo>
                    <a:pt x="27" y="37"/>
                  </a:lnTo>
                  <a:cubicBezTo>
                    <a:pt x="27" y="28"/>
                    <a:pt x="27" y="25"/>
                    <a:pt x="27"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
            <p:cNvSpPr/>
            <p:nvPr/>
          </p:nvSpPr>
          <p:spPr>
            <a:xfrm>
              <a:off x="8464168" y="4702378"/>
              <a:ext cx="13070" cy="9493"/>
            </a:xfrm>
            <a:custGeom>
              <a:rect b="b" l="l" r="r" t="t"/>
              <a:pathLst>
                <a:path extrusionOk="0" h="69" w="95">
                  <a:moveTo>
                    <a:pt x="68" y="1"/>
                  </a:moveTo>
                  <a:cubicBezTo>
                    <a:pt x="1" y="15"/>
                    <a:pt x="3" y="68"/>
                    <a:pt x="59" y="68"/>
                  </a:cubicBezTo>
                  <a:cubicBezTo>
                    <a:pt x="69" y="68"/>
                    <a:pt x="81" y="66"/>
                    <a:pt x="94" y="62"/>
                  </a:cubicBezTo>
                  <a:cubicBezTo>
                    <a:pt x="59" y="45"/>
                    <a:pt x="33" y="36"/>
                    <a:pt x="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
            <p:cNvSpPr/>
            <p:nvPr/>
          </p:nvSpPr>
          <p:spPr>
            <a:xfrm>
              <a:off x="8433350" y="4678026"/>
              <a:ext cx="8943" cy="5228"/>
            </a:xfrm>
            <a:custGeom>
              <a:rect b="b" l="l" r="r" t="t"/>
              <a:pathLst>
                <a:path extrusionOk="0" h="38" w="65">
                  <a:moveTo>
                    <a:pt x="27" y="1"/>
                  </a:moveTo>
                  <a:lnTo>
                    <a:pt x="1" y="36"/>
                  </a:lnTo>
                  <a:cubicBezTo>
                    <a:pt x="4" y="32"/>
                    <a:pt x="10" y="31"/>
                    <a:pt x="16" y="31"/>
                  </a:cubicBezTo>
                  <a:cubicBezTo>
                    <a:pt x="30" y="31"/>
                    <a:pt x="47" y="38"/>
                    <a:pt x="57" y="38"/>
                  </a:cubicBezTo>
                  <a:cubicBezTo>
                    <a:pt x="62" y="38"/>
                    <a:pt x="65" y="35"/>
                    <a:pt x="62" y="27"/>
                  </a:cubicBezTo>
                  <a:lnTo>
                    <a:pt x="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
            <p:cNvSpPr/>
            <p:nvPr/>
          </p:nvSpPr>
          <p:spPr>
            <a:xfrm>
              <a:off x="8517137" y="4706092"/>
              <a:ext cx="8668" cy="11006"/>
            </a:xfrm>
            <a:custGeom>
              <a:rect b="b" l="l" r="r" t="t"/>
              <a:pathLst>
                <a:path extrusionOk="0" h="80" w="63">
                  <a:moveTo>
                    <a:pt x="36" y="0"/>
                  </a:moveTo>
                  <a:lnTo>
                    <a:pt x="1" y="35"/>
                  </a:lnTo>
                  <a:cubicBezTo>
                    <a:pt x="18" y="44"/>
                    <a:pt x="54" y="53"/>
                    <a:pt x="63" y="80"/>
                  </a:cubicBezTo>
                  <a:cubicBezTo>
                    <a:pt x="63" y="62"/>
                    <a:pt x="36" y="27"/>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
            <p:cNvSpPr/>
            <p:nvPr/>
          </p:nvSpPr>
          <p:spPr>
            <a:xfrm>
              <a:off x="8520851" y="4701139"/>
              <a:ext cx="7429" cy="5090"/>
            </a:xfrm>
            <a:custGeom>
              <a:rect b="b" l="l" r="r" t="t"/>
              <a:pathLst>
                <a:path extrusionOk="0" h="37" w="54">
                  <a:moveTo>
                    <a:pt x="53" y="1"/>
                  </a:moveTo>
                  <a:cubicBezTo>
                    <a:pt x="9" y="1"/>
                    <a:pt x="0" y="18"/>
                    <a:pt x="9" y="36"/>
                  </a:cubicBezTo>
                  <a:lnTo>
                    <a:pt x="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
            <p:cNvSpPr/>
            <p:nvPr/>
          </p:nvSpPr>
          <p:spPr>
            <a:xfrm>
              <a:off x="8479577" y="4690271"/>
              <a:ext cx="12245" cy="12245"/>
            </a:xfrm>
            <a:custGeom>
              <a:rect b="b" l="l" r="r" t="t"/>
              <a:pathLst>
                <a:path extrusionOk="0" h="89" w="89">
                  <a:moveTo>
                    <a:pt x="80" y="9"/>
                  </a:moveTo>
                  <a:lnTo>
                    <a:pt x="0" y="89"/>
                  </a:lnTo>
                  <a:lnTo>
                    <a:pt x="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
            <p:cNvSpPr/>
            <p:nvPr/>
          </p:nvSpPr>
          <p:spPr>
            <a:xfrm>
              <a:off x="8548780" y="4709669"/>
              <a:ext cx="6191" cy="11006"/>
            </a:xfrm>
            <a:custGeom>
              <a:rect b="b" l="l" r="r" t="t"/>
              <a:pathLst>
                <a:path extrusionOk="0" h="80" w="45">
                  <a:moveTo>
                    <a:pt x="45" y="1"/>
                  </a:moveTo>
                  <a:lnTo>
                    <a:pt x="27" y="27"/>
                  </a:lnTo>
                  <a:lnTo>
                    <a:pt x="0" y="80"/>
                  </a:lnTo>
                  <a:lnTo>
                    <a:pt x="0" y="80"/>
                  </a:lnTo>
                  <a:lnTo>
                    <a:pt x="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
            <p:cNvSpPr/>
            <p:nvPr/>
          </p:nvSpPr>
          <p:spPr>
            <a:xfrm>
              <a:off x="8566940" y="4710908"/>
              <a:ext cx="14721" cy="11006"/>
            </a:xfrm>
            <a:custGeom>
              <a:rect b="b" l="l" r="r" t="t"/>
              <a:pathLst>
                <a:path extrusionOk="0" h="80" w="107">
                  <a:moveTo>
                    <a:pt x="10" y="0"/>
                  </a:moveTo>
                  <a:lnTo>
                    <a:pt x="10" y="0"/>
                  </a:lnTo>
                  <a:cubicBezTo>
                    <a:pt x="1" y="36"/>
                    <a:pt x="45" y="53"/>
                    <a:pt x="27" y="80"/>
                  </a:cubicBezTo>
                  <a:cubicBezTo>
                    <a:pt x="63" y="71"/>
                    <a:pt x="89" y="36"/>
                    <a:pt x="107" y="0"/>
                  </a:cubicBezTo>
                  <a:lnTo>
                    <a:pt x="107" y="0"/>
                  </a:lnTo>
                  <a:cubicBezTo>
                    <a:pt x="94" y="14"/>
                    <a:pt x="80" y="20"/>
                    <a:pt x="65" y="20"/>
                  </a:cubicBezTo>
                  <a:cubicBezTo>
                    <a:pt x="49" y="20"/>
                    <a:pt x="32" y="14"/>
                    <a:pt x="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
            <p:cNvSpPr/>
            <p:nvPr/>
          </p:nvSpPr>
          <p:spPr>
            <a:xfrm>
              <a:off x="8581524" y="4704854"/>
              <a:ext cx="5090" cy="6191"/>
            </a:xfrm>
            <a:custGeom>
              <a:rect b="b" l="l" r="r" t="t"/>
              <a:pathLst>
                <a:path extrusionOk="0" h="45" w="37">
                  <a:moveTo>
                    <a:pt x="36" y="0"/>
                  </a:moveTo>
                  <a:cubicBezTo>
                    <a:pt x="27" y="9"/>
                    <a:pt x="10" y="27"/>
                    <a:pt x="1" y="44"/>
                  </a:cubicBezTo>
                  <a:cubicBezTo>
                    <a:pt x="18" y="36"/>
                    <a:pt x="27" y="18"/>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
            <p:cNvSpPr/>
            <p:nvPr/>
          </p:nvSpPr>
          <p:spPr>
            <a:xfrm>
              <a:off x="8540250" y="4700314"/>
              <a:ext cx="6191" cy="8255"/>
            </a:xfrm>
            <a:custGeom>
              <a:rect b="b" l="l" r="r" t="t"/>
              <a:pathLst>
                <a:path extrusionOk="0" h="60" w="45">
                  <a:moveTo>
                    <a:pt x="6" y="0"/>
                  </a:moveTo>
                  <a:cubicBezTo>
                    <a:pt x="3" y="0"/>
                    <a:pt x="1" y="2"/>
                    <a:pt x="1" y="7"/>
                  </a:cubicBezTo>
                  <a:cubicBezTo>
                    <a:pt x="1" y="16"/>
                    <a:pt x="18" y="42"/>
                    <a:pt x="45" y="60"/>
                  </a:cubicBezTo>
                  <a:lnTo>
                    <a:pt x="18" y="7"/>
                  </a:lnTo>
                  <a:cubicBezTo>
                    <a:pt x="14" y="2"/>
                    <a:pt x="9" y="0"/>
                    <a:pt x="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
            <p:cNvSpPr/>
            <p:nvPr/>
          </p:nvSpPr>
          <p:spPr>
            <a:xfrm>
              <a:off x="8542726" y="4699901"/>
              <a:ext cx="6191" cy="138"/>
            </a:xfrm>
            <a:custGeom>
              <a:rect b="b" l="l" r="r" t="t"/>
              <a:pathLst>
                <a:path extrusionOk="0" h="1" w="45">
                  <a:moveTo>
                    <a:pt x="0" y="1"/>
                  </a:moveTo>
                  <a:lnTo>
                    <a:pt x="0" y="1"/>
                  </a:lnTo>
                  <a:cubicBezTo>
                    <a:pt x="18" y="1"/>
                    <a:pt x="36" y="1"/>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
            <p:cNvSpPr/>
            <p:nvPr/>
          </p:nvSpPr>
          <p:spPr>
            <a:xfrm>
              <a:off x="8539012" y="4700314"/>
              <a:ext cx="1376" cy="963"/>
            </a:xfrm>
            <a:custGeom>
              <a:rect b="b" l="l" r="r" t="t"/>
              <a:pathLst>
                <a:path extrusionOk="0" h="7" w="10">
                  <a:moveTo>
                    <a:pt x="2" y="0"/>
                  </a:moveTo>
                  <a:cubicBezTo>
                    <a:pt x="1" y="0"/>
                    <a:pt x="1" y="2"/>
                    <a:pt x="1" y="7"/>
                  </a:cubicBezTo>
                  <a:lnTo>
                    <a:pt x="10" y="7"/>
                  </a:lnTo>
                  <a:cubicBezTo>
                    <a:pt x="5" y="2"/>
                    <a:pt x="3"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
            <p:cNvSpPr/>
            <p:nvPr/>
          </p:nvSpPr>
          <p:spPr>
            <a:xfrm>
              <a:off x="8508744" y="4679264"/>
              <a:ext cx="10456" cy="15959"/>
            </a:xfrm>
            <a:custGeom>
              <a:rect b="b" l="l" r="r" t="t"/>
              <a:pathLst>
                <a:path extrusionOk="0" h="116" w="76">
                  <a:moveTo>
                    <a:pt x="18" y="1"/>
                  </a:moveTo>
                  <a:lnTo>
                    <a:pt x="18" y="1"/>
                  </a:lnTo>
                  <a:cubicBezTo>
                    <a:pt x="1" y="43"/>
                    <a:pt x="41" y="61"/>
                    <a:pt x="5" y="109"/>
                  </a:cubicBezTo>
                  <a:lnTo>
                    <a:pt x="5" y="109"/>
                  </a:lnTo>
                  <a:cubicBezTo>
                    <a:pt x="32" y="76"/>
                    <a:pt x="76" y="42"/>
                    <a:pt x="18" y="1"/>
                  </a:cubicBezTo>
                  <a:close/>
                  <a:moveTo>
                    <a:pt x="5" y="109"/>
                  </a:moveTo>
                  <a:lnTo>
                    <a:pt x="5" y="109"/>
                  </a:lnTo>
                  <a:cubicBezTo>
                    <a:pt x="3" y="111"/>
                    <a:pt x="2" y="114"/>
                    <a:pt x="0" y="116"/>
                  </a:cubicBezTo>
                  <a:cubicBezTo>
                    <a:pt x="2" y="113"/>
                    <a:pt x="3" y="111"/>
                    <a:pt x="5" y="10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
            <p:cNvSpPr/>
            <p:nvPr/>
          </p:nvSpPr>
          <p:spPr>
            <a:xfrm>
              <a:off x="8526905" y="4691509"/>
              <a:ext cx="7429" cy="6191"/>
            </a:xfrm>
            <a:custGeom>
              <a:rect b="b" l="l" r="r" t="t"/>
              <a:pathLst>
                <a:path extrusionOk="0" h="45" w="54">
                  <a:moveTo>
                    <a:pt x="0" y="0"/>
                  </a:moveTo>
                  <a:cubicBezTo>
                    <a:pt x="0" y="8"/>
                    <a:pt x="14" y="29"/>
                    <a:pt x="6" y="40"/>
                  </a:cubicBezTo>
                  <a:lnTo>
                    <a:pt x="6" y="40"/>
                  </a:lnTo>
                  <a:lnTo>
                    <a:pt x="53" y="0"/>
                  </a:lnTo>
                  <a:close/>
                  <a:moveTo>
                    <a:pt x="6" y="40"/>
                  </a:moveTo>
                  <a:lnTo>
                    <a:pt x="0" y="44"/>
                  </a:lnTo>
                  <a:cubicBezTo>
                    <a:pt x="3" y="43"/>
                    <a:pt x="5" y="42"/>
                    <a:pt x="6" y="4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
            <p:cNvSpPr/>
            <p:nvPr/>
          </p:nvSpPr>
          <p:spPr>
            <a:xfrm>
              <a:off x="8534196" y="4689032"/>
              <a:ext cx="3715" cy="2614"/>
            </a:xfrm>
            <a:custGeom>
              <a:rect b="b" l="l" r="r" t="t"/>
              <a:pathLst>
                <a:path extrusionOk="0" h="19" w="27">
                  <a:moveTo>
                    <a:pt x="27" y="0"/>
                  </a:moveTo>
                  <a:lnTo>
                    <a:pt x="0" y="18"/>
                  </a:lnTo>
                  <a:lnTo>
                    <a:pt x="18" y="18"/>
                  </a:lnTo>
                  <a:lnTo>
                    <a:pt x="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
            <p:cNvSpPr/>
            <p:nvPr/>
          </p:nvSpPr>
          <p:spPr>
            <a:xfrm>
              <a:off x="8569692" y="4692609"/>
              <a:ext cx="14446" cy="6466"/>
            </a:xfrm>
            <a:custGeom>
              <a:rect b="b" l="l" r="r" t="t"/>
              <a:pathLst>
                <a:path extrusionOk="0" h="47" w="105">
                  <a:moveTo>
                    <a:pt x="7" y="1"/>
                  </a:moveTo>
                  <a:cubicBezTo>
                    <a:pt x="7" y="17"/>
                    <a:pt x="0" y="46"/>
                    <a:pt x="24" y="46"/>
                  </a:cubicBezTo>
                  <a:cubicBezTo>
                    <a:pt x="27" y="46"/>
                    <a:pt x="30" y="46"/>
                    <a:pt x="34" y="45"/>
                  </a:cubicBezTo>
                  <a:cubicBezTo>
                    <a:pt x="51" y="19"/>
                    <a:pt x="78" y="19"/>
                    <a:pt x="104" y="10"/>
                  </a:cubicBezTo>
                  <a:cubicBezTo>
                    <a:pt x="69" y="1"/>
                    <a:pt x="43" y="1"/>
                    <a:pt x="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
            <p:cNvSpPr/>
            <p:nvPr/>
          </p:nvSpPr>
          <p:spPr>
            <a:xfrm>
              <a:off x="8558548" y="4697838"/>
              <a:ext cx="1238" cy="1101"/>
            </a:xfrm>
            <a:custGeom>
              <a:rect b="b" l="l" r="r" t="t"/>
              <a:pathLst>
                <a:path extrusionOk="0" h="8" w="9">
                  <a:moveTo>
                    <a:pt x="1" y="0"/>
                  </a:moveTo>
                  <a:cubicBezTo>
                    <a:pt x="0" y="0"/>
                    <a:pt x="0" y="3"/>
                    <a:pt x="0" y="7"/>
                  </a:cubicBezTo>
                  <a:lnTo>
                    <a:pt x="9" y="7"/>
                  </a:lnTo>
                  <a:cubicBezTo>
                    <a:pt x="4" y="3"/>
                    <a:pt x="2"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
            <p:cNvSpPr/>
            <p:nvPr/>
          </p:nvSpPr>
          <p:spPr>
            <a:xfrm>
              <a:off x="8619221" y="4687794"/>
              <a:ext cx="1376" cy="1376"/>
            </a:xfrm>
            <a:custGeom>
              <a:rect b="b" l="l" r="r" t="t"/>
              <a:pathLst>
                <a:path extrusionOk="0" h="10" w="10">
                  <a:moveTo>
                    <a:pt x="1" y="1"/>
                  </a:moveTo>
                  <a:lnTo>
                    <a:pt x="1" y="9"/>
                  </a:lnTo>
                  <a:lnTo>
                    <a:pt x="9" y="9"/>
                  </a:lnTo>
                  <a:cubicBezTo>
                    <a:pt x="9" y="9"/>
                    <a:pt x="1"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
            <p:cNvSpPr/>
            <p:nvPr/>
          </p:nvSpPr>
          <p:spPr>
            <a:xfrm>
              <a:off x="8563363" y="4691096"/>
              <a:ext cx="7429" cy="4127"/>
            </a:xfrm>
            <a:custGeom>
              <a:rect b="b" l="l" r="r" t="t"/>
              <a:pathLst>
                <a:path extrusionOk="0" h="30" w="54">
                  <a:moveTo>
                    <a:pt x="40" y="1"/>
                  </a:moveTo>
                  <a:cubicBezTo>
                    <a:pt x="23" y="1"/>
                    <a:pt x="15" y="15"/>
                    <a:pt x="0" y="30"/>
                  </a:cubicBezTo>
                  <a:cubicBezTo>
                    <a:pt x="18" y="21"/>
                    <a:pt x="36" y="12"/>
                    <a:pt x="53" y="12"/>
                  </a:cubicBezTo>
                  <a:cubicBezTo>
                    <a:pt x="53" y="3"/>
                    <a:pt x="53" y="3"/>
                    <a:pt x="53" y="3"/>
                  </a:cubicBezTo>
                  <a:cubicBezTo>
                    <a:pt x="48" y="1"/>
                    <a:pt x="44" y="1"/>
                    <a:pt x="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
            <p:cNvSpPr/>
            <p:nvPr/>
          </p:nvSpPr>
          <p:spPr>
            <a:xfrm>
              <a:off x="8591292" y="4696324"/>
              <a:ext cx="4953" cy="4540"/>
            </a:xfrm>
            <a:custGeom>
              <a:rect b="b" l="l" r="r" t="t"/>
              <a:pathLst>
                <a:path extrusionOk="0" h="33" w="36">
                  <a:moveTo>
                    <a:pt x="0" y="0"/>
                  </a:moveTo>
                  <a:cubicBezTo>
                    <a:pt x="7" y="14"/>
                    <a:pt x="24" y="33"/>
                    <a:pt x="32" y="33"/>
                  </a:cubicBezTo>
                  <a:cubicBezTo>
                    <a:pt x="34" y="33"/>
                    <a:pt x="36" y="31"/>
                    <a:pt x="36" y="27"/>
                  </a:cubicBezTo>
                  <a:cubicBezTo>
                    <a:pt x="27" y="18"/>
                    <a:pt x="9" y="9"/>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
            <p:cNvSpPr/>
            <p:nvPr/>
          </p:nvSpPr>
          <p:spPr>
            <a:xfrm>
              <a:off x="8559649" y="4699901"/>
              <a:ext cx="1238" cy="1926"/>
            </a:xfrm>
            <a:custGeom>
              <a:rect b="b" l="l" r="r" t="t"/>
              <a:pathLst>
                <a:path extrusionOk="0" h="14" w="9">
                  <a:moveTo>
                    <a:pt x="1" y="1"/>
                  </a:moveTo>
                  <a:lnTo>
                    <a:pt x="1" y="10"/>
                  </a:lnTo>
                  <a:cubicBezTo>
                    <a:pt x="3" y="12"/>
                    <a:pt x="5" y="13"/>
                    <a:pt x="6" y="13"/>
                  </a:cubicBezTo>
                  <a:cubicBezTo>
                    <a:pt x="9" y="13"/>
                    <a:pt x="7" y="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
            <p:cNvSpPr/>
            <p:nvPr/>
          </p:nvSpPr>
          <p:spPr>
            <a:xfrm>
              <a:off x="8559649" y="4695086"/>
              <a:ext cx="3852" cy="4953"/>
            </a:xfrm>
            <a:custGeom>
              <a:rect b="b" l="l" r="r" t="t"/>
              <a:pathLst>
                <a:path extrusionOk="0" h="36" w="28">
                  <a:moveTo>
                    <a:pt x="27" y="1"/>
                  </a:moveTo>
                  <a:lnTo>
                    <a:pt x="27" y="1"/>
                  </a:lnTo>
                  <a:cubicBezTo>
                    <a:pt x="19" y="9"/>
                    <a:pt x="10" y="18"/>
                    <a:pt x="1" y="27"/>
                  </a:cubicBezTo>
                  <a:cubicBezTo>
                    <a:pt x="1" y="27"/>
                    <a:pt x="1" y="36"/>
                    <a:pt x="1" y="36"/>
                  </a:cubicBezTo>
                  <a:cubicBezTo>
                    <a:pt x="19" y="27"/>
                    <a:pt x="27" y="9"/>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
            <p:cNvSpPr/>
            <p:nvPr/>
          </p:nvSpPr>
          <p:spPr>
            <a:xfrm>
              <a:off x="8605876" y="4639229"/>
              <a:ext cx="31643" cy="48703"/>
            </a:xfrm>
            <a:custGeom>
              <a:rect b="b" l="l" r="r" t="t"/>
              <a:pathLst>
                <a:path extrusionOk="0" h="354" w="230">
                  <a:moveTo>
                    <a:pt x="151" y="0"/>
                  </a:moveTo>
                  <a:cubicBezTo>
                    <a:pt x="151" y="38"/>
                    <a:pt x="124" y="75"/>
                    <a:pt x="90" y="75"/>
                  </a:cubicBezTo>
                  <a:cubicBezTo>
                    <a:pt x="76" y="75"/>
                    <a:pt x="60" y="69"/>
                    <a:pt x="45" y="53"/>
                  </a:cubicBezTo>
                  <a:lnTo>
                    <a:pt x="45" y="53"/>
                  </a:lnTo>
                  <a:cubicBezTo>
                    <a:pt x="0" y="98"/>
                    <a:pt x="45" y="265"/>
                    <a:pt x="98" y="354"/>
                  </a:cubicBezTo>
                  <a:cubicBezTo>
                    <a:pt x="98" y="336"/>
                    <a:pt x="98" y="309"/>
                    <a:pt x="142" y="274"/>
                  </a:cubicBezTo>
                  <a:cubicBezTo>
                    <a:pt x="124" y="248"/>
                    <a:pt x="27" y="221"/>
                    <a:pt x="62" y="168"/>
                  </a:cubicBezTo>
                  <a:cubicBezTo>
                    <a:pt x="77" y="160"/>
                    <a:pt x="88" y="156"/>
                    <a:pt x="97" y="156"/>
                  </a:cubicBezTo>
                  <a:cubicBezTo>
                    <a:pt x="126" y="156"/>
                    <a:pt x="133" y="190"/>
                    <a:pt x="159" y="203"/>
                  </a:cubicBezTo>
                  <a:cubicBezTo>
                    <a:pt x="124" y="142"/>
                    <a:pt x="230" y="106"/>
                    <a:pt x="212" y="9"/>
                  </a:cubicBezTo>
                  <a:lnTo>
                    <a:pt x="212" y="9"/>
                  </a:lnTo>
                  <a:lnTo>
                    <a:pt x="151" y="45"/>
                  </a:lnTo>
                  <a:cubicBezTo>
                    <a:pt x="151" y="36"/>
                    <a:pt x="168" y="9"/>
                    <a:pt x="1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
            <p:cNvSpPr/>
            <p:nvPr/>
          </p:nvSpPr>
          <p:spPr>
            <a:xfrm>
              <a:off x="8603399" y="4689032"/>
              <a:ext cx="15959" cy="9906"/>
            </a:xfrm>
            <a:custGeom>
              <a:rect b="b" l="l" r="r" t="t"/>
              <a:pathLst>
                <a:path extrusionOk="0" h="72" w="116">
                  <a:moveTo>
                    <a:pt x="18" y="0"/>
                  </a:moveTo>
                  <a:lnTo>
                    <a:pt x="1" y="9"/>
                  </a:lnTo>
                  <a:cubicBezTo>
                    <a:pt x="27" y="9"/>
                    <a:pt x="45" y="36"/>
                    <a:pt x="80" y="71"/>
                  </a:cubicBezTo>
                  <a:cubicBezTo>
                    <a:pt x="107" y="45"/>
                    <a:pt x="116" y="18"/>
                    <a:pt x="116" y="0"/>
                  </a:cubicBezTo>
                  <a:lnTo>
                    <a:pt x="116" y="0"/>
                  </a:lnTo>
                  <a:lnTo>
                    <a:pt x="18" y="9"/>
                  </a:lnTo>
                  <a:lnTo>
                    <a:pt x="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
            <p:cNvSpPr/>
            <p:nvPr/>
          </p:nvSpPr>
          <p:spPr>
            <a:xfrm>
              <a:off x="8582074" y="4671973"/>
              <a:ext cx="21462" cy="24489"/>
            </a:xfrm>
            <a:custGeom>
              <a:rect b="b" l="l" r="r" t="t"/>
              <a:pathLst>
                <a:path extrusionOk="0" h="178" w="156">
                  <a:moveTo>
                    <a:pt x="85" y="1"/>
                  </a:moveTo>
                  <a:cubicBezTo>
                    <a:pt x="23" y="10"/>
                    <a:pt x="41" y="45"/>
                    <a:pt x="14" y="80"/>
                  </a:cubicBezTo>
                  <a:cubicBezTo>
                    <a:pt x="31" y="76"/>
                    <a:pt x="41" y="74"/>
                    <a:pt x="47" y="74"/>
                  </a:cubicBezTo>
                  <a:cubicBezTo>
                    <a:pt x="75" y="74"/>
                    <a:pt x="0" y="119"/>
                    <a:pt x="59" y="133"/>
                  </a:cubicBezTo>
                  <a:cubicBezTo>
                    <a:pt x="41" y="151"/>
                    <a:pt x="23" y="151"/>
                    <a:pt x="6" y="160"/>
                  </a:cubicBezTo>
                  <a:cubicBezTo>
                    <a:pt x="30" y="160"/>
                    <a:pt x="47" y="167"/>
                    <a:pt x="63" y="175"/>
                  </a:cubicBezTo>
                  <a:lnTo>
                    <a:pt x="63" y="175"/>
                  </a:lnTo>
                  <a:lnTo>
                    <a:pt x="156" y="133"/>
                  </a:lnTo>
                  <a:cubicBezTo>
                    <a:pt x="151" y="131"/>
                    <a:pt x="145" y="130"/>
                    <a:pt x="138" y="130"/>
                  </a:cubicBezTo>
                  <a:cubicBezTo>
                    <a:pt x="120" y="130"/>
                    <a:pt x="96" y="136"/>
                    <a:pt x="59" y="142"/>
                  </a:cubicBezTo>
                  <a:cubicBezTo>
                    <a:pt x="94" y="151"/>
                    <a:pt x="67" y="160"/>
                    <a:pt x="59" y="169"/>
                  </a:cubicBezTo>
                  <a:cubicBezTo>
                    <a:pt x="59" y="160"/>
                    <a:pt x="59" y="151"/>
                    <a:pt x="59" y="142"/>
                  </a:cubicBezTo>
                  <a:cubicBezTo>
                    <a:pt x="67" y="80"/>
                    <a:pt x="120" y="54"/>
                    <a:pt x="85" y="1"/>
                  </a:cubicBezTo>
                  <a:close/>
                  <a:moveTo>
                    <a:pt x="63" y="175"/>
                  </a:moveTo>
                  <a:lnTo>
                    <a:pt x="59" y="177"/>
                  </a:lnTo>
                  <a:lnTo>
                    <a:pt x="67" y="177"/>
                  </a:lnTo>
                  <a:cubicBezTo>
                    <a:pt x="66" y="177"/>
                    <a:pt x="65" y="176"/>
                    <a:pt x="63" y="17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
            <p:cNvSpPr/>
            <p:nvPr/>
          </p:nvSpPr>
          <p:spPr>
            <a:xfrm>
              <a:off x="8516036" y="4662342"/>
              <a:ext cx="2476" cy="1238"/>
            </a:xfrm>
            <a:custGeom>
              <a:rect b="b" l="l" r="r" t="t"/>
              <a:pathLst>
                <a:path extrusionOk="0" h="9" w="18">
                  <a:moveTo>
                    <a:pt x="0" y="0"/>
                  </a:moveTo>
                  <a:cubicBezTo>
                    <a:pt x="9" y="0"/>
                    <a:pt x="9" y="0"/>
                    <a:pt x="9" y="9"/>
                  </a:cubicBezTo>
                  <a:cubicBezTo>
                    <a:pt x="18" y="0"/>
                    <a:pt x="18"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
            <p:cNvSpPr/>
            <p:nvPr/>
          </p:nvSpPr>
          <p:spPr>
            <a:xfrm>
              <a:off x="8511083" y="4663580"/>
              <a:ext cx="21187" cy="19536"/>
            </a:xfrm>
            <a:custGeom>
              <a:rect b="b" l="l" r="r" t="t"/>
              <a:pathLst>
                <a:path extrusionOk="0" h="142" w="154">
                  <a:moveTo>
                    <a:pt x="45" y="0"/>
                  </a:moveTo>
                  <a:cubicBezTo>
                    <a:pt x="36" y="18"/>
                    <a:pt x="1" y="44"/>
                    <a:pt x="45" y="71"/>
                  </a:cubicBezTo>
                  <a:lnTo>
                    <a:pt x="54" y="62"/>
                  </a:lnTo>
                  <a:cubicBezTo>
                    <a:pt x="86" y="68"/>
                    <a:pt x="127" y="102"/>
                    <a:pt x="144" y="124"/>
                  </a:cubicBezTo>
                  <a:lnTo>
                    <a:pt x="144" y="124"/>
                  </a:lnTo>
                  <a:cubicBezTo>
                    <a:pt x="128" y="87"/>
                    <a:pt x="112" y="56"/>
                    <a:pt x="89" y="18"/>
                  </a:cubicBezTo>
                  <a:cubicBezTo>
                    <a:pt x="80" y="26"/>
                    <a:pt x="80" y="44"/>
                    <a:pt x="54" y="44"/>
                  </a:cubicBezTo>
                  <a:cubicBezTo>
                    <a:pt x="27" y="26"/>
                    <a:pt x="45" y="18"/>
                    <a:pt x="45" y="0"/>
                  </a:cubicBezTo>
                  <a:close/>
                  <a:moveTo>
                    <a:pt x="144" y="124"/>
                  </a:moveTo>
                  <a:cubicBezTo>
                    <a:pt x="146" y="130"/>
                    <a:pt x="148" y="135"/>
                    <a:pt x="151" y="141"/>
                  </a:cubicBezTo>
                  <a:cubicBezTo>
                    <a:pt x="153" y="139"/>
                    <a:pt x="150" y="132"/>
                    <a:pt x="144" y="12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
            <p:cNvSpPr/>
            <p:nvPr/>
          </p:nvSpPr>
          <p:spPr>
            <a:xfrm>
              <a:off x="8556347" y="4664681"/>
              <a:ext cx="11969" cy="12382"/>
            </a:xfrm>
            <a:custGeom>
              <a:rect b="b" l="l" r="r" t="t"/>
              <a:pathLst>
                <a:path extrusionOk="0" h="90" w="87">
                  <a:moveTo>
                    <a:pt x="34" y="1"/>
                  </a:moveTo>
                  <a:lnTo>
                    <a:pt x="43" y="36"/>
                  </a:lnTo>
                  <a:cubicBezTo>
                    <a:pt x="38" y="35"/>
                    <a:pt x="34" y="35"/>
                    <a:pt x="30" y="35"/>
                  </a:cubicBezTo>
                  <a:cubicBezTo>
                    <a:pt x="0" y="35"/>
                    <a:pt x="7" y="65"/>
                    <a:pt x="7" y="89"/>
                  </a:cubicBezTo>
                  <a:lnTo>
                    <a:pt x="87" y="45"/>
                  </a:lnTo>
                  <a:lnTo>
                    <a:pt x="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
            <p:cNvSpPr/>
            <p:nvPr/>
          </p:nvSpPr>
          <p:spPr>
            <a:xfrm>
              <a:off x="8620459" y="4689032"/>
              <a:ext cx="6191" cy="12245"/>
            </a:xfrm>
            <a:custGeom>
              <a:rect b="b" l="l" r="r" t="t"/>
              <a:pathLst>
                <a:path extrusionOk="0" h="89" w="45">
                  <a:moveTo>
                    <a:pt x="45" y="0"/>
                  </a:moveTo>
                  <a:lnTo>
                    <a:pt x="9" y="27"/>
                  </a:lnTo>
                  <a:lnTo>
                    <a:pt x="0" y="89"/>
                  </a:lnTo>
                  <a:lnTo>
                    <a:pt x="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
            <p:cNvSpPr/>
            <p:nvPr/>
          </p:nvSpPr>
          <p:spPr>
            <a:xfrm>
              <a:off x="8636281" y="4691509"/>
              <a:ext cx="3715" cy="7429"/>
            </a:xfrm>
            <a:custGeom>
              <a:rect b="b" l="l" r="r" t="t"/>
              <a:pathLst>
                <a:path extrusionOk="0" h="54" w="27">
                  <a:moveTo>
                    <a:pt x="0" y="0"/>
                  </a:moveTo>
                  <a:lnTo>
                    <a:pt x="0" y="53"/>
                  </a:lnTo>
                  <a:lnTo>
                    <a:pt x="27" y="18"/>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
            <p:cNvSpPr/>
            <p:nvPr/>
          </p:nvSpPr>
          <p:spPr>
            <a:xfrm>
              <a:off x="8562125" y="4815331"/>
              <a:ext cx="3852" cy="2614"/>
            </a:xfrm>
            <a:custGeom>
              <a:rect b="b" l="l" r="r" t="t"/>
              <a:pathLst>
                <a:path extrusionOk="0" h="19" w="28">
                  <a:moveTo>
                    <a:pt x="27" y="1"/>
                  </a:moveTo>
                  <a:lnTo>
                    <a:pt x="1" y="18"/>
                  </a:lnTo>
                  <a:cubicBezTo>
                    <a:pt x="9" y="18"/>
                    <a:pt x="18" y="10"/>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
            <p:cNvSpPr/>
            <p:nvPr/>
          </p:nvSpPr>
          <p:spPr>
            <a:xfrm>
              <a:off x="8588816" y="4811754"/>
              <a:ext cx="1376" cy="3715"/>
            </a:xfrm>
            <a:custGeom>
              <a:rect b="b" l="l" r="r" t="t"/>
              <a:pathLst>
                <a:path extrusionOk="0" h="27" w="10">
                  <a:moveTo>
                    <a:pt x="10" y="0"/>
                  </a:moveTo>
                  <a:cubicBezTo>
                    <a:pt x="10" y="18"/>
                    <a:pt x="1" y="27"/>
                    <a:pt x="10" y="27"/>
                  </a:cubicBezTo>
                  <a:lnTo>
                    <a:pt x="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
            <p:cNvSpPr/>
            <p:nvPr/>
          </p:nvSpPr>
          <p:spPr>
            <a:xfrm>
              <a:off x="8973213" y="4736360"/>
              <a:ext cx="5778" cy="14721"/>
            </a:xfrm>
            <a:custGeom>
              <a:rect b="b" l="l" r="r" t="t"/>
              <a:pathLst>
                <a:path extrusionOk="0" h="107" w="42">
                  <a:moveTo>
                    <a:pt x="6" y="1"/>
                  </a:moveTo>
                  <a:cubicBezTo>
                    <a:pt x="6" y="48"/>
                    <a:pt x="1" y="106"/>
                    <a:pt x="10" y="106"/>
                  </a:cubicBezTo>
                  <a:cubicBezTo>
                    <a:pt x="13" y="106"/>
                    <a:pt x="17" y="101"/>
                    <a:pt x="23" y="89"/>
                  </a:cubicBezTo>
                  <a:lnTo>
                    <a:pt x="41" y="36"/>
                  </a:lnTo>
                  <a:cubicBezTo>
                    <a:pt x="23" y="36"/>
                    <a:pt x="15" y="18"/>
                    <a:pt x="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
            <p:cNvSpPr/>
            <p:nvPr/>
          </p:nvSpPr>
          <p:spPr>
            <a:xfrm>
              <a:off x="8791746" y="4763188"/>
              <a:ext cx="4953" cy="7429"/>
            </a:xfrm>
            <a:custGeom>
              <a:rect b="b" l="l" r="r" t="t"/>
              <a:pathLst>
                <a:path extrusionOk="0" h="54" w="36">
                  <a:moveTo>
                    <a:pt x="36" y="0"/>
                  </a:moveTo>
                  <a:lnTo>
                    <a:pt x="36" y="0"/>
                  </a:lnTo>
                  <a:cubicBezTo>
                    <a:pt x="27" y="9"/>
                    <a:pt x="18" y="27"/>
                    <a:pt x="0" y="35"/>
                  </a:cubicBezTo>
                  <a:lnTo>
                    <a:pt x="18" y="53"/>
                  </a:lnTo>
                  <a:cubicBezTo>
                    <a:pt x="27" y="35"/>
                    <a:pt x="27" y="18"/>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
            <p:cNvSpPr/>
            <p:nvPr/>
          </p:nvSpPr>
          <p:spPr>
            <a:xfrm>
              <a:off x="8783216" y="4795932"/>
              <a:ext cx="6191" cy="4953"/>
            </a:xfrm>
            <a:custGeom>
              <a:rect b="b" l="l" r="r" t="t"/>
              <a:pathLst>
                <a:path extrusionOk="0" h="36" w="45">
                  <a:moveTo>
                    <a:pt x="1" y="0"/>
                  </a:moveTo>
                  <a:lnTo>
                    <a:pt x="1" y="0"/>
                  </a:lnTo>
                  <a:cubicBezTo>
                    <a:pt x="9" y="18"/>
                    <a:pt x="27" y="27"/>
                    <a:pt x="45" y="36"/>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
            <p:cNvSpPr/>
            <p:nvPr/>
          </p:nvSpPr>
          <p:spPr>
            <a:xfrm>
              <a:off x="8426059" y="4827575"/>
              <a:ext cx="6191" cy="8530"/>
            </a:xfrm>
            <a:custGeom>
              <a:rect b="b" l="l" r="r" t="t"/>
              <a:pathLst>
                <a:path extrusionOk="0" h="62" w="45">
                  <a:moveTo>
                    <a:pt x="27" y="0"/>
                  </a:moveTo>
                  <a:lnTo>
                    <a:pt x="1" y="62"/>
                  </a:lnTo>
                  <a:cubicBezTo>
                    <a:pt x="45" y="62"/>
                    <a:pt x="27" y="35"/>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
            <p:cNvSpPr/>
            <p:nvPr/>
          </p:nvSpPr>
          <p:spPr>
            <a:xfrm>
              <a:off x="8784454" y="4686006"/>
              <a:ext cx="11006" cy="7980"/>
            </a:xfrm>
            <a:custGeom>
              <a:rect b="b" l="l" r="r" t="t"/>
              <a:pathLst>
                <a:path extrusionOk="0" h="58" w="80">
                  <a:moveTo>
                    <a:pt x="19" y="0"/>
                  </a:moveTo>
                  <a:cubicBezTo>
                    <a:pt x="12" y="0"/>
                    <a:pt x="6" y="6"/>
                    <a:pt x="0" y="22"/>
                  </a:cubicBezTo>
                  <a:cubicBezTo>
                    <a:pt x="36" y="40"/>
                    <a:pt x="53" y="49"/>
                    <a:pt x="80" y="58"/>
                  </a:cubicBezTo>
                  <a:cubicBezTo>
                    <a:pt x="55" y="33"/>
                    <a:pt x="35" y="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
            <p:cNvSpPr/>
            <p:nvPr/>
          </p:nvSpPr>
          <p:spPr>
            <a:xfrm>
              <a:off x="8569417" y="4731545"/>
              <a:ext cx="3715" cy="4953"/>
            </a:xfrm>
            <a:custGeom>
              <a:rect b="b" l="l" r="r" t="t"/>
              <a:pathLst>
                <a:path extrusionOk="0" h="36" w="27">
                  <a:moveTo>
                    <a:pt x="27" y="0"/>
                  </a:moveTo>
                  <a:cubicBezTo>
                    <a:pt x="9" y="18"/>
                    <a:pt x="1" y="27"/>
                    <a:pt x="9" y="36"/>
                  </a:cubicBezTo>
                  <a:cubicBezTo>
                    <a:pt x="18" y="27"/>
                    <a:pt x="27" y="18"/>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
            <p:cNvSpPr/>
            <p:nvPr/>
          </p:nvSpPr>
          <p:spPr>
            <a:xfrm>
              <a:off x="8795323" y="4692609"/>
              <a:ext cx="11144" cy="5366"/>
            </a:xfrm>
            <a:custGeom>
              <a:rect b="b" l="l" r="r" t="t"/>
              <a:pathLst>
                <a:path extrusionOk="0" h="39" w="81">
                  <a:moveTo>
                    <a:pt x="71" y="1"/>
                  </a:moveTo>
                  <a:cubicBezTo>
                    <a:pt x="53" y="7"/>
                    <a:pt x="38" y="13"/>
                    <a:pt x="22" y="13"/>
                  </a:cubicBezTo>
                  <a:cubicBezTo>
                    <a:pt x="16" y="13"/>
                    <a:pt x="9" y="12"/>
                    <a:pt x="1" y="10"/>
                  </a:cubicBezTo>
                  <a:lnTo>
                    <a:pt x="1" y="10"/>
                  </a:lnTo>
                  <a:cubicBezTo>
                    <a:pt x="11" y="26"/>
                    <a:pt x="28" y="38"/>
                    <a:pt x="46" y="38"/>
                  </a:cubicBezTo>
                  <a:cubicBezTo>
                    <a:pt x="58" y="38"/>
                    <a:pt x="70" y="33"/>
                    <a:pt x="80" y="19"/>
                  </a:cubicBezTo>
                  <a:cubicBezTo>
                    <a:pt x="80" y="10"/>
                    <a:pt x="71" y="10"/>
                    <a:pt x="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
            <p:cNvSpPr/>
            <p:nvPr/>
          </p:nvSpPr>
          <p:spPr>
            <a:xfrm>
              <a:off x="8153926" y="4630699"/>
              <a:ext cx="1376" cy="1376"/>
            </a:xfrm>
            <a:custGeom>
              <a:rect b="b" l="l" r="r" t="t"/>
              <a:pathLst>
                <a:path extrusionOk="0" h="10" w="10">
                  <a:moveTo>
                    <a:pt x="1" y="1"/>
                  </a:moveTo>
                  <a:cubicBezTo>
                    <a:pt x="1" y="9"/>
                    <a:pt x="1" y="9"/>
                    <a:pt x="10" y="9"/>
                  </a:cubicBezTo>
                  <a:cubicBezTo>
                    <a:pt x="10" y="1"/>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
            <p:cNvSpPr/>
            <p:nvPr/>
          </p:nvSpPr>
          <p:spPr>
            <a:xfrm>
              <a:off x="8296046" y="4701139"/>
              <a:ext cx="6191" cy="1376"/>
            </a:xfrm>
            <a:custGeom>
              <a:rect b="b" l="l" r="r" t="t"/>
              <a:pathLst>
                <a:path extrusionOk="0" h="10" w="45">
                  <a:moveTo>
                    <a:pt x="45" y="1"/>
                  </a:moveTo>
                  <a:cubicBezTo>
                    <a:pt x="27" y="10"/>
                    <a:pt x="10" y="10"/>
                    <a:pt x="1" y="10"/>
                  </a:cubicBezTo>
                  <a:cubicBezTo>
                    <a:pt x="18" y="10"/>
                    <a:pt x="36" y="10"/>
                    <a:pt x="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
            <p:cNvSpPr/>
            <p:nvPr/>
          </p:nvSpPr>
          <p:spPr>
            <a:xfrm>
              <a:off x="8689662" y="4692609"/>
              <a:ext cx="3852" cy="138"/>
            </a:xfrm>
            <a:custGeom>
              <a:rect b="b" l="l" r="r" t="t"/>
              <a:pathLst>
                <a:path extrusionOk="0" h="1" w="28">
                  <a:moveTo>
                    <a:pt x="27" y="1"/>
                  </a:moveTo>
                  <a:cubicBezTo>
                    <a:pt x="1" y="1"/>
                    <a:pt x="18" y="1"/>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
            <p:cNvSpPr/>
            <p:nvPr/>
          </p:nvSpPr>
          <p:spPr>
            <a:xfrm>
              <a:off x="8677555" y="4657389"/>
              <a:ext cx="1376" cy="3852"/>
            </a:xfrm>
            <a:custGeom>
              <a:rect b="b" l="l" r="r" t="t"/>
              <a:pathLst>
                <a:path extrusionOk="0" h="28" w="10">
                  <a:moveTo>
                    <a:pt x="0" y="27"/>
                  </a:moveTo>
                  <a:cubicBezTo>
                    <a:pt x="9" y="19"/>
                    <a:pt x="9" y="10"/>
                    <a:pt x="9" y="1"/>
                  </a:cubicBezTo>
                  <a:cubicBezTo>
                    <a:pt x="9" y="10"/>
                    <a:pt x="9" y="19"/>
                    <a:pt x="0" y="2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
            <p:cNvSpPr/>
            <p:nvPr/>
          </p:nvSpPr>
          <p:spPr>
            <a:xfrm>
              <a:off x="8842788" y="4647758"/>
              <a:ext cx="138" cy="1376"/>
            </a:xfrm>
            <a:custGeom>
              <a:rect b="b" l="l" r="r" t="t"/>
              <a:pathLst>
                <a:path extrusionOk="0" h="10" w="1">
                  <a:moveTo>
                    <a:pt x="0" y="9"/>
                  </a:moveTo>
                  <a:lnTo>
                    <a:pt x="0" y="9"/>
                  </a:lnTo>
                  <a:cubicBezTo>
                    <a:pt x="0" y="0"/>
                    <a:pt x="0" y="0"/>
                    <a:pt x="0"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
            <p:cNvSpPr/>
            <p:nvPr/>
          </p:nvSpPr>
          <p:spPr>
            <a:xfrm>
              <a:off x="8688423" y="4689032"/>
              <a:ext cx="3852" cy="2614"/>
            </a:xfrm>
            <a:custGeom>
              <a:rect b="b" l="l" r="r" t="t"/>
              <a:pathLst>
                <a:path extrusionOk="0" h="19" w="28">
                  <a:moveTo>
                    <a:pt x="1" y="0"/>
                  </a:moveTo>
                  <a:cubicBezTo>
                    <a:pt x="10" y="0"/>
                    <a:pt x="18" y="9"/>
                    <a:pt x="27" y="18"/>
                  </a:cubicBezTo>
                  <a:cubicBezTo>
                    <a:pt x="27" y="9"/>
                    <a:pt x="18"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
            <p:cNvSpPr/>
            <p:nvPr/>
          </p:nvSpPr>
          <p:spPr>
            <a:xfrm>
              <a:off x="8686084" y="4691509"/>
              <a:ext cx="3715" cy="1789"/>
            </a:xfrm>
            <a:custGeom>
              <a:rect b="b" l="l" r="r" t="t"/>
              <a:pathLst>
                <a:path extrusionOk="0" h="13" w="27">
                  <a:moveTo>
                    <a:pt x="0" y="0"/>
                  </a:moveTo>
                  <a:cubicBezTo>
                    <a:pt x="0" y="6"/>
                    <a:pt x="0" y="13"/>
                    <a:pt x="10" y="13"/>
                  </a:cubicBezTo>
                  <a:cubicBezTo>
                    <a:pt x="13" y="13"/>
                    <a:pt x="19" y="12"/>
                    <a:pt x="27" y="9"/>
                  </a:cubicBezTo>
                  <a:cubicBezTo>
                    <a:pt x="18" y="0"/>
                    <a:pt x="9"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
            <p:cNvSpPr/>
            <p:nvPr/>
          </p:nvSpPr>
          <p:spPr>
            <a:xfrm>
              <a:off x="8692138" y="4691509"/>
              <a:ext cx="4953" cy="1238"/>
            </a:xfrm>
            <a:custGeom>
              <a:rect b="b" l="l" r="r" t="t"/>
              <a:pathLst>
                <a:path extrusionOk="0" h="9" w="36">
                  <a:moveTo>
                    <a:pt x="0" y="0"/>
                  </a:moveTo>
                  <a:cubicBezTo>
                    <a:pt x="9" y="0"/>
                    <a:pt x="9" y="0"/>
                    <a:pt x="9" y="9"/>
                  </a:cubicBezTo>
                  <a:cubicBezTo>
                    <a:pt x="18" y="9"/>
                    <a:pt x="27" y="0"/>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
            <p:cNvSpPr/>
            <p:nvPr/>
          </p:nvSpPr>
          <p:spPr>
            <a:xfrm>
              <a:off x="8198089" y="4805700"/>
              <a:ext cx="3440" cy="2339"/>
            </a:xfrm>
            <a:custGeom>
              <a:rect b="b" l="l" r="r" t="t"/>
              <a:pathLst>
                <a:path extrusionOk="0" h="17" w="25">
                  <a:moveTo>
                    <a:pt x="15" y="0"/>
                  </a:moveTo>
                  <a:cubicBezTo>
                    <a:pt x="3" y="12"/>
                    <a:pt x="0" y="17"/>
                    <a:pt x="2" y="17"/>
                  </a:cubicBezTo>
                  <a:cubicBezTo>
                    <a:pt x="5" y="17"/>
                    <a:pt x="14" y="10"/>
                    <a:pt x="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
            <p:cNvSpPr/>
            <p:nvPr/>
          </p:nvSpPr>
          <p:spPr>
            <a:xfrm>
              <a:off x="8973901" y="4774057"/>
              <a:ext cx="1376" cy="138"/>
            </a:xfrm>
            <a:custGeom>
              <a:rect b="b" l="l" r="r" t="t"/>
              <a:pathLst>
                <a:path extrusionOk="0" h="1" w="10">
                  <a:moveTo>
                    <a:pt x="10" y="1"/>
                  </a:moveTo>
                  <a:cubicBezTo>
                    <a:pt x="10" y="1"/>
                    <a:pt x="10" y="1"/>
                    <a:pt x="10" y="1"/>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
            <p:cNvSpPr/>
            <p:nvPr/>
          </p:nvSpPr>
          <p:spPr>
            <a:xfrm>
              <a:off x="8961794" y="4754658"/>
              <a:ext cx="12245" cy="30405"/>
            </a:xfrm>
            <a:custGeom>
              <a:rect b="b" l="l" r="r" t="t"/>
              <a:pathLst>
                <a:path extrusionOk="0" h="221" w="89">
                  <a:moveTo>
                    <a:pt x="1" y="0"/>
                  </a:moveTo>
                  <a:lnTo>
                    <a:pt x="1" y="0"/>
                  </a:lnTo>
                  <a:cubicBezTo>
                    <a:pt x="9" y="71"/>
                    <a:pt x="18" y="142"/>
                    <a:pt x="18" y="221"/>
                  </a:cubicBezTo>
                  <a:cubicBezTo>
                    <a:pt x="36" y="142"/>
                    <a:pt x="54" y="142"/>
                    <a:pt x="89" y="142"/>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
            <p:cNvSpPr/>
            <p:nvPr/>
          </p:nvSpPr>
          <p:spPr>
            <a:xfrm>
              <a:off x="8044688" y="4617904"/>
              <a:ext cx="1032675" cy="226732"/>
            </a:xfrm>
            <a:custGeom>
              <a:rect b="b" l="l" r="r" t="t"/>
              <a:pathLst>
                <a:path extrusionOk="0" h="1648" w="7506">
                  <a:moveTo>
                    <a:pt x="4971" y="491"/>
                  </a:moveTo>
                  <a:cubicBezTo>
                    <a:pt x="4987" y="503"/>
                    <a:pt x="4992" y="508"/>
                    <a:pt x="4991" y="508"/>
                  </a:cubicBezTo>
                  <a:cubicBezTo>
                    <a:pt x="4989" y="508"/>
                    <a:pt x="4977" y="501"/>
                    <a:pt x="4962" y="491"/>
                  </a:cubicBezTo>
                  <a:close/>
                  <a:moveTo>
                    <a:pt x="6620" y="736"/>
                  </a:moveTo>
                  <a:cubicBezTo>
                    <a:pt x="6627" y="737"/>
                    <a:pt x="6635" y="737"/>
                    <a:pt x="6642" y="739"/>
                  </a:cubicBezTo>
                  <a:lnTo>
                    <a:pt x="6642" y="739"/>
                  </a:lnTo>
                  <a:cubicBezTo>
                    <a:pt x="6641" y="742"/>
                    <a:pt x="6641" y="744"/>
                    <a:pt x="6640" y="747"/>
                  </a:cubicBezTo>
                  <a:cubicBezTo>
                    <a:pt x="6633" y="743"/>
                    <a:pt x="6626" y="740"/>
                    <a:pt x="6620" y="736"/>
                  </a:cubicBezTo>
                  <a:close/>
                  <a:moveTo>
                    <a:pt x="7315" y="778"/>
                  </a:moveTo>
                  <a:lnTo>
                    <a:pt x="7245" y="841"/>
                  </a:lnTo>
                  <a:lnTo>
                    <a:pt x="7245" y="841"/>
                  </a:lnTo>
                  <a:lnTo>
                    <a:pt x="7338" y="835"/>
                  </a:lnTo>
                  <a:lnTo>
                    <a:pt x="7315" y="778"/>
                  </a:lnTo>
                  <a:close/>
                  <a:moveTo>
                    <a:pt x="558" y="878"/>
                  </a:moveTo>
                  <a:lnTo>
                    <a:pt x="558" y="878"/>
                  </a:lnTo>
                  <a:cubicBezTo>
                    <a:pt x="563" y="879"/>
                    <a:pt x="568" y="879"/>
                    <a:pt x="574" y="879"/>
                  </a:cubicBezTo>
                  <a:cubicBezTo>
                    <a:pt x="568" y="879"/>
                    <a:pt x="563" y="878"/>
                    <a:pt x="558" y="878"/>
                  </a:cubicBezTo>
                  <a:close/>
                  <a:moveTo>
                    <a:pt x="892" y="941"/>
                  </a:moveTo>
                  <a:lnTo>
                    <a:pt x="901" y="959"/>
                  </a:lnTo>
                  <a:cubicBezTo>
                    <a:pt x="893" y="964"/>
                    <a:pt x="888" y="966"/>
                    <a:pt x="886" y="966"/>
                  </a:cubicBezTo>
                  <a:cubicBezTo>
                    <a:pt x="879" y="966"/>
                    <a:pt x="886" y="954"/>
                    <a:pt x="892" y="941"/>
                  </a:cubicBezTo>
                  <a:close/>
                  <a:moveTo>
                    <a:pt x="7003" y="998"/>
                  </a:moveTo>
                  <a:cubicBezTo>
                    <a:pt x="7003" y="1000"/>
                    <a:pt x="7002" y="1001"/>
                    <a:pt x="7002" y="1003"/>
                  </a:cubicBezTo>
                  <a:cubicBezTo>
                    <a:pt x="7003" y="1002"/>
                    <a:pt x="7003" y="1000"/>
                    <a:pt x="7003" y="998"/>
                  </a:cubicBezTo>
                  <a:close/>
                  <a:moveTo>
                    <a:pt x="6968" y="1019"/>
                  </a:moveTo>
                  <a:cubicBezTo>
                    <a:pt x="6971" y="1020"/>
                    <a:pt x="6973" y="1021"/>
                    <a:pt x="6976" y="1021"/>
                  </a:cubicBezTo>
                  <a:cubicBezTo>
                    <a:pt x="6973" y="1020"/>
                    <a:pt x="6970" y="1019"/>
                    <a:pt x="6968" y="1019"/>
                  </a:cubicBezTo>
                  <a:close/>
                  <a:moveTo>
                    <a:pt x="6187" y="1195"/>
                  </a:moveTo>
                  <a:lnTo>
                    <a:pt x="6187" y="1195"/>
                  </a:lnTo>
                  <a:cubicBezTo>
                    <a:pt x="6185" y="1195"/>
                    <a:pt x="6184" y="1196"/>
                    <a:pt x="6183" y="1197"/>
                  </a:cubicBezTo>
                  <a:lnTo>
                    <a:pt x="6183" y="1197"/>
                  </a:lnTo>
                  <a:cubicBezTo>
                    <a:pt x="6179" y="1196"/>
                    <a:pt x="6176" y="1196"/>
                    <a:pt x="6173" y="1196"/>
                  </a:cubicBezTo>
                  <a:cubicBezTo>
                    <a:pt x="6166" y="1196"/>
                    <a:pt x="6163" y="1199"/>
                    <a:pt x="6163" y="1215"/>
                  </a:cubicBezTo>
                  <a:cubicBezTo>
                    <a:pt x="6168" y="1207"/>
                    <a:pt x="6175" y="1201"/>
                    <a:pt x="6183" y="1197"/>
                  </a:cubicBezTo>
                  <a:lnTo>
                    <a:pt x="6183" y="1197"/>
                  </a:lnTo>
                  <a:cubicBezTo>
                    <a:pt x="6185" y="1197"/>
                    <a:pt x="6187" y="1197"/>
                    <a:pt x="6190" y="1197"/>
                  </a:cubicBezTo>
                  <a:cubicBezTo>
                    <a:pt x="6189" y="1196"/>
                    <a:pt x="6188" y="1196"/>
                    <a:pt x="6187" y="1195"/>
                  </a:cubicBezTo>
                  <a:close/>
                  <a:moveTo>
                    <a:pt x="5510" y="1197"/>
                  </a:moveTo>
                  <a:cubicBezTo>
                    <a:pt x="5527" y="1197"/>
                    <a:pt x="5545" y="1197"/>
                    <a:pt x="5563" y="1215"/>
                  </a:cubicBezTo>
                  <a:cubicBezTo>
                    <a:pt x="5560" y="1221"/>
                    <a:pt x="5555" y="1224"/>
                    <a:pt x="5550" y="1224"/>
                  </a:cubicBezTo>
                  <a:cubicBezTo>
                    <a:pt x="5540" y="1224"/>
                    <a:pt x="5527" y="1214"/>
                    <a:pt x="5510" y="1197"/>
                  </a:cubicBezTo>
                  <a:close/>
                  <a:moveTo>
                    <a:pt x="5722" y="1294"/>
                  </a:moveTo>
                  <a:lnTo>
                    <a:pt x="5722" y="1294"/>
                  </a:lnTo>
                  <a:cubicBezTo>
                    <a:pt x="5722" y="1295"/>
                    <a:pt x="5723" y="1295"/>
                    <a:pt x="5723" y="1295"/>
                  </a:cubicBezTo>
                  <a:lnTo>
                    <a:pt x="5723" y="1295"/>
                  </a:lnTo>
                  <a:cubicBezTo>
                    <a:pt x="5723" y="1295"/>
                    <a:pt x="5722" y="1295"/>
                    <a:pt x="5722" y="1294"/>
                  </a:cubicBezTo>
                  <a:close/>
                  <a:moveTo>
                    <a:pt x="3868" y="1415"/>
                  </a:moveTo>
                  <a:lnTo>
                    <a:pt x="3850" y="1418"/>
                  </a:lnTo>
                  <a:cubicBezTo>
                    <a:pt x="3853" y="1419"/>
                    <a:pt x="3855" y="1419"/>
                    <a:pt x="3858" y="1419"/>
                  </a:cubicBezTo>
                  <a:cubicBezTo>
                    <a:pt x="3862" y="1419"/>
                    <a:pt x="3865" y="1418"/>
                    <a:pt x="3868" y="1415"/>
                  </a:cubicBezTo>
                  <a:close/>
                  <a:moveTo>
                    <a:pt x="4178" y="1434"/>
                  </a:moveTo>
                  <a:cubicBezTo>
                    <a:pt x="4180" y="1436"/>
                    <a:pt x="4183" y="1437"/>
                    <a:pt x="4185" y="1437"/>
                  </a:cubicBezTo>
                  <a:lnTo>
                    <a:pt x="4185" y="1437"/>
                  </a:lnTo>
                  <a:cubicBezTo>
                    <a:pt x="4183" y="1436"/>
                    <a:pt x="4180" y="1435"/>
                    <a:pt x="4178" y="1434"/>
                  </a:cubicBezTo>
                  <a:close/>
                  <a:moveTo>
                    <a:pt x="1687" y="1551"/>
                  </a:moveTo>
                  <a:cubicBezTo>
                    <a:pt x="1685" y="1551"/>
                    <a:pt x="1683" y="1551"/>
                    <a:pt x="1681" y="1552"/>
                  </a:cubicBezTo>
                  <a:lnTo>
                    <a:pt x="1681" y="1552"/>
                  </a:lnTo>
                  <a:cubicBezTo>
                    <a:pt x="1683" y="1551"/>
                    <a:pt x="1685" y="1551"/>
                    <a:pt x="1687" y="1551"/>
                  </a:cubicBezTo>
                  <a:close/>
                  <a:moveTo>
                    <a:pt x="2425" y="1556"/>
                  </a:moveTo>
                  <a:lnTo>
                    <a:pt x="2419" y="1559"/>
                  </a:lnTo>
                  <a:cubicBezTo>
                    <a:pt x="2421" y="1558"/>
                    <a:pt x="2423" y="1557"/>
                    <a:pt x="2425" y="1556"/>
                  </a:cubicBezTo>
                  <a:close/>
                  <a:moveTo>
                    <a:pt x="6332" y="1"/>
                  </a:moveTo>
                  <a:cubicBezTo>
                    <a:pt x="6328" y="1"/>
                    <a:pt x="6325" y="5"/>
                    <a:pt x="6322" y="14"/>
                  </a:cubicBezTo>
                  <a:cubicBezTo>
                    <a:pt x="6340" y="120"/>
                    <a:pt x="6260" y="429"/>
                    <a:pt x="6225" y="491"/>
                  </a:cubicBezTo>
                  <a:cubicBezTo>
                    <a:pt x="6216" y="482"/>
                    <a:pt x="6128" y="376"/>
                    <a:pt x="6110" y="314"/>
                  </a:cubicBezTo>
                  <a:cubicBezTo>
                    <a:pt x="6084" y="235"/>
                    <a:pt x="6207" y="147"/>
                    <a:pt x="6190" y="67"/>
                  </a:cubicBezTo>
                  <a:lnTo>
                    <a:pt x="6190" y="67"/>
                  </a:lnTo>
                  <a:cubicBezTo>
                    <a:pt x="6181" y="94"/>
                    <a:pt x="6154" y="120"/>
                    <a:pt x="6146" y="129"/>
                  </a:cubicBezTo>
                  <a:cubicBezTo>
                    <a:pt x="6119" y="102"/>
                    <a:pt x="6172" y="58"/>
                    <a:pt x="6110" y="58"/>
                  </a:cubicBezTo>
                  <a:cubicBezTo>
                    <a:pt x="6102" y="82"/>
                    <a:pt x="6089" y="88"/>
                    <a:pt x="6076" y="88"/>
                  </a:cubicBezTo>
                  <a:cubicBezTo>
                    <a:pt x="6060" y="88"/>
                    <a:pt x="6045" y="79"/>
                    <a:pt x="6041" y="79"/>
                  </a:cubicBezTo>
                  <a:cubicBezTo>
                    <a:pt x="6036" y="79"/>
                    <a:pt x="6042" y="87"/>
                    <a:pt x="6066" y="120"/>
                  </a:cubicBezTo>
                  <a:cubicBezTo>
                    <a:pt x="6057" y="123"/>
                    <a:pt x="6050" y="124"/>
                    <a:pt x="6044" y="124"/>
                  </a:cubicBezTo>
                  <a:cubicBezTo>
                    <a:pt x="6011" y="124"/>
                    <a:pt x="6003" y="92"/>
                    <a:pt x="5951" y="85"/>
                  </a:cubicBezTo>
                  <a:lnTo>
                    <a:pt x="5951" y="85"/>
                  </a:lnTo>
                  <a:cubicBezTo>
                    <a:pt x="5960" y="147"/>
                    <a:pt x="5863" y="279"/>
                    <a:pt x="5810" y="297"/>
                  </a:cubicBezTo>
                  <a:cubicBezTo>
                    <a:pt x="5810" y="270"/>
                    <a:pt x="5801" y="244"/>
                    <a:pt x="5801" y="226"/>
                  </a:cubicBezTo>
                  <a:cubicBezTo>
                    <a:pt x="5695" y="208"/>
                    <a:pt x="5642" y="155"/>
                    <a:pt x="5536" y="147"/>
                  </a:cubicBezTo>
                  <a:cubicBezTo>
                    <a:pt x="5527" y="129"/>
                    <a:pt x="5483" y="94"/>
                    <a:pt x="5501" y="58"/>
                  </a:cubicBezTo>
                  <a:lnTo>
                    <a:pt x="5501" y="58"/>
                  </a:lnTo>
                  <a:cubicBezTo>
                    <a:pt x="5483" y="76"/>
                    <a:pt x="5475" y="102"/>
                    <a:pt x="5439" y="102"/>
                  </a:cubicBezTo>
                  <a:cubicBezTo>
                    <a:pt x="5386" y="23"/>
                    <a:pt x="5510" y="94"/>
                    <a:pt x="5475" y="5"/>
                  </a:cubicBezTo>
                  <a:lnTo>
                    <a:pt x="5475" y="5"/>
                  </a:lnTo>
                  <a:cubicBezTo>
                    <a:pt x="5466" y="49"/>
                    <a:pt x="5386" y="67"/>
                    <a:pt x="5333" y="102"/>
                  </a:cubicBezTo>
                  <a:cubicBezTo>
                    <a:pt x="5336" y="131"/>
                    <a:pt x="5351" y="142"/>
                    <a:pt x="5371" y="142"/>
                  </a:cubicBezTo>
                  <a:cubicBezTo>
                    <a:pt x="5406" y="142"/>
                    <a:pt x="5455" y="110"/>
                    <a:pt x="5483" y="94"/>
                  </a:cubicBezTo>
                  <a:lnTo>
                    <a:pt x="5483" y="94"/>
                  </a:lnTo>
                  <a:cubicBezTo>
                    <a:pt x="5483" y="200"/>
                    <a:pt x="5395" y="314"/>
                    <a:pt x="5289" y="358"/>
                  </a:cubicBezTo>
                  <a:cubicBezTo>
                    <a:pt x="5278" y="362"/>
                    <a:pt x="5270" y="363"/>
                    <a:pt x="5263" y="363"/>
                  </a:cubicBezTo>
                  <a:cubicBezTo>
                    <a:pt x="5215" y="363"/>
                    <a:pt x="5248" y="296"/>
                    <a:pt x="5238" y="296"/>
                  </a:cubicBezTo>
                  <a:cubicBezTo>
                    <a:pt x="5238" y="296"/>
                    <a:pt x="5237" y="296"/>
                    <a:pt x="5236" y="297"/>
                  </a:cubicBezTo>
                  <a:cubicBezTo>
                    <a:pt x="5230" y="296"/>
                    <a:pt x="5224" y="296"/>
                    <a:pt x="5218" y="296"/>
                  </a:cubicBezTo>
                  <a:cubicBezTo>
                    <a:pt x="5104" y="296"/>
                    <a:pt x="5091" y="424"/>
                    <a:pt x="5025" y="424"/>
                  </a:cubicBezTo>
                  <a:cubicBezTo>
                    <a:pt x="5010" y="424"/>
                    <a:pt x="4993" y="418"/>
                    <a:pt x="4971" y="403"/>
                  </a:cubicBezTo>
                  <a:cubicBezTo>
                    <a:pt x="4918" y="332"/>
                    <a:pt x="4971" y="261"/>
                    <a:pt x="4962" y="217"/>
                  </a:cubicBezTo>
                  <a:cubicBezTo>
                    <a:pt x="4974" y="213"/>
                    <a:pt x="4984" y="211"/>
                    <a:pt x="4993" y="211"/>
                  </a:cubicBezTo>
                  <a:cubicBezTo>
                    <a:pt x="5044" y="211"/>
                    <a:pt x="5075" y="261"/>
                    <a:pt x="5112" y="261"/>
                  </a:cubicBezTo>
                  <a:lnTo>
                    <a:pt x="5051" y="226"/>
                  </a:lnTo>
                  <a:cubicBezTo>
                    <a:pt x="5068" y="209"/>
                    <a:pt x="5093" y="195"/>
                    <a:pt x="5115" y="195"/>
                  </a:cubicBezTo>
                  <a:cubicBezTo>
                    <a:pt x="5127" y="195"/>
                    <a:pt x="5139" y="199"/>
                    <a:pt x="5148" y="208"/>
                  </a:cubicBezTo>
                  <a:cubicBezTo>
                    <a:pt x="5104" y="138"/>
                    <a:pt x="4883" y="191"/>
                    <a:pt x="4759" y="129"/>
                  </a:cubicBezTo>
                  <a:cubicBezTo>
                    <a:pt x="4733" y="147"/>
                    <a:pt x="4697" y="173"/>
                    <a:pt x="4715" y="208"/>
                  </a:cubicBezTo>
                  <a:lnTo>
                    <a:pt x="4750" y="191"/>
                  </a:lnTo>
                  <a:lnTo>
                    <a:pt x="4750" y="191"/>
                  </a:lnTo>
                  <a:cubicBezTo>
                    <a:pt x="4786" y="253"/>
                    <a:pt x="4680" y="270"/>
                    <a:pt x="4724" y="297"/>
                  </a:cubicBezTo>
                  <a:cubicBezTo>
                    <a:pt x="4687" y="333"/>
                    <a:pt x="4638" y="383"/>
                    <a:pt x="4582" y="383"/>
                  </a:cubicBezTo>
                  <a:cubicBezTo>
                    <a:pt x="4571" y="383"/>
                    <a:pt x="4559" y="381"/>
                    <a:pt x="4547" y="376"/>
                  </a:cubicBezTo>
                  <a:lnTo>
                    <a:pt x="4539" y="299"/>
                  </a:lnTo>
                  <a:lnTo>
                    <a:pt x="4539" y="299"/>
                  </a:lnTo>
                  <a:cubicBezTo>
                    <a:pt x="4541" y="311"/>
                    <a:pt x="4561" y="326"/>
                    <a:pt x="4579" y="326"/>
                  </a:cubicBezTo>
                  <a:cubicBezTo>
                    <a:pt x="4587" y="326"/>
                    <a:pt x="4595" y="322"/>
                    <a:pt x="4600" y="314"/>
                  </a:cubicBezTo>
                  <a:lnTo>
                    <a:pt x="4600" y="314"/>
                  </a:lnTo>
                  <a:cubicBezTo>
                    <a:pt x="4597" y="318"/>
                    <a:pt x="4593" y="320"/>
                    <a:pt x="4589" y="320"/>
                  </a:cubicBezTo>
                  <a:cubicBezTo>
                    <a:pt x="4565" y="320"/>
                    <a:pt x="4525" y="274"/>
                    <a:pt x="4494" y="274"/>
                  </a:cubicBezTo>
                  <a:cubicBezTo>
                    <a:pt x="4479" y="274"/>
                    <a:pt x="4467" y="284"/>
                    <a:pt x="4459" y="314"/>
                  </a:cubicBezTo>
                  <a:lnTo>
                    <a:pt x="4512" y="367"/>
                  </a:lnTo>
                  <a:cubicBezTo>
                    <a:pt x="4464" y="408"/>
                    <a:pt x="4416" y="484"/>
                    <a:pt x="4361" y="484"/>
                  </a:cubicBezTo>
                  <a:cubicBezTo>
                    <a:pt x="4355" y="484"/>
                    <a:pt x="4350" y="484"/>
                    <a:pt x="4344" y="482"/>
                  </a:cubicBezTo>
                  <a:lnTo>
                    <a:pt x="4344" y="482"/>
                  </a:lnTo>
                  <a:cubicBezTo>
                    <a:pt x="4359" y="514"/>
                    <a:pt x="4363" y="519"/>
                    <a:pt x="4366" y="519"/>
                  </a:cubicBezTo>
                  <a:cubicBezTo>
                    <a:pt x="4368" y="519"/>
                    <a:pt x="4369" y="518"/>
                    <a:pt x="4371" y="518"/>
                  </a:cubicBezTo>
                  <a:cubicBezTo>
                    <a:pt x="4375" y="518"/>
                    <a:pt x="4383" y="523"/>
                    <a:pt x="4406" y="562"/>
                  </a:cubicBezTo>
                  <a:cubicBezTo>
                    <a:pt x="4364" y="451"/>
                    <a:pt x="4550" y="553"/>
                    <a:pt x="4501" y="451"/>
                  </a:cubicBezTo>
                  <a:lnTo>
                    <a:pt x="4501" y="451"/>
                  </a:lnTo>
                  <a:cubicBezTo>
                    <a:pt x="4550" y="539"/>
                    <a:pt x="4577" y="486"/>
                    <a:pt x="4636" y="570"/>
                  </a:cubicBezTo>
                  <a:cubicBezTo>
                    <a:pt x="4636" y="550"/>
                    <a:pt x="4620" y="529"/>
                    <a:pt x="4637" y="529"/>
                  </a:cubicBezTo>
                  <a:cubicBezTo>
                    <a:pt x="4642" y="529"/>
                    <a:pt x="4650" y="531"/>
                    <a:pt x="4662" y="535"/>
                  </a:cubicBezTo>
                  <a:cubicBezTo>
                    <a:pt x="4662" y="526"/>
                    <a:pt x="4671" y="517"/>
                    <a:pt x="4671" y="509"/>
                  </a:cubicBezTo>
                  <a:cubicBezTo>
                    <a:pt x="4662" y="500"/>
                    <a:pt x="4653" y="482"/>
                    <a:pt x="4645" y="464"/>
                  </a:cubicBezTo>
                  <a:cubicBezTo>
                    <a:pt x="4671" y="403"/>
                    <a:pt x="4750" y="403"/>
                    <a:pt x="4786" y="376"/>
                  </a:cubicBezTo>
                  <a:lnTo>
                    <a:pt x="4786" y="376"/>
                  </a:lnTo>
                  <a:cubicBezTo>
                    <a:pt x="4821" y="385"/>
                    <a:pt x="4768" y="403"/>
                    <a:pt x="4786" y="438"/>
                  </a:cubicBezTo>
                  <a:lnTo>
                    <a:pt x="4830" y="385"/>
                  </a:lnTo>
                  <a:cubicBezTo>
                    <a:pt x="4839" y="447"/>
                    <a:pt x="4918" y="491"/>
                    <a:pt x="4839" y="526"/>
                  </a:cubicBezTo>
                  <a:lnTo>
                    <a:pt x="4909" y="526"/>
                  </a:lnTo>
                  <a:cubicBezTo>
                    <a:pt x="4933" y="550"/>
                    <a:pt x="4964" y="562"/>
                    <a:pt x="4993" y="562"/>
                  </a:cubicBezTo>
                  <a:cubicBezTo>
                    <a:pt x="5008" y="562"/>
                    <a:pt x="5021" y="559"/>
                    <a:pt x="5033" y="553"/>
                  </a:cubicBezTo>
                  <a:cubicBezTo>
                    <a:pt x="5035" y="553"/>
                    <a:pt x="5037" y="554"/>
                    <a:pt x="5040" y="554"/>
                  </a:cubicBezTo>
                  <a:cubicBezTo>
                    <a:pt x="5065" y="554"/>
                    <a:pt x="5097" y="520"/>
                    <a:pt x="5098" y="520"/>
                  </a:cubicBezTo>
                  <a:lnTo>
                    <a:pt x="5098" y="520"/>
                  </a:lnTo>
                  <a:cubicBezTo>
                    <a:pt x="5098" y="520"/>
                    <a:pt x="5095" y="524"/>
                    <a:pt x="5086" y="535"/>
                  </a:cubicBezTo>
                  <a:lnTo>
                    <a:pt x="5192" y="500"/>
                  </a:lnTo>
                  <a:lnTo>
                    <a:pt x="5192" y="517"/>
                  </a:lnTo>
                  <a:cubicBezTo>
                    <a:pt x="5197" y="518"/>
                    <a:pt x="5201" y="518"/>
                    <a:pt x="5206" y="518"/>
                  </a:cubicBezTo>
                  <a:cubicBezTo>
                    <a:pt x="5268" y="518"/>
                    <a:pt x="5332" y="487"/>
                    <a:pt x="5396" y="487"/>
                  </a:cubicBezTo>
                  <a:cubicBezTo>
                    <a:pt x="5437" y="487"/>
                    <a:pt x="5479" y="501"/>
                    <a:pt x="5519" y="544"/>
                  </a:cubicBezTo>
                  <a:cubicBezTo>
                    <a:pt x="5540" y="533"/>
                    <a:pt x="5566" y="525"/>
                    <a:pt x="5594" y="525"/>
                  </a:cubicBezTo>
                  <a:cubicBezTo>
                    <a:pt x="5612" y="525"/>
                    <a:pt x="5631" y="528"/>
                    <a:pt x="5651" y="535"/>
                  </a:cubicBezTo>
                  <a:lnTo>
                    <a:pt x="5651" y="588"/>
                  </a:lnTo>
                  <a:cubicBezTo>
                    <a:pt x="5653" y="588"/>
                    <a:pt x="5656" y="587"/>
                    <a:pt x="5659" y="587"/>
                  </a:cubicBezTo>
                  <a:cubicBezTo>
                    <a:pt x="5692" y="587"/>
                    <a:pt x="5739" y="624"/>
                    <a:pt x="5772" y="624"/>
                  </a:cubicBezTo>
                  <a:cubicBezTo>
                    <a:pt x="5784" y="624"/>
                    <a:pt x="5795" y="619"/>
                    <a:pt x="5801" y="606"/>
                  </a:cubicBezTo>
                  <a:cubicBezTo>
                    <a:pt x="5816" y="683"/>
                    <a:pt x="5873" y="694"/>
                    <a:pt x="5932" y="694"/>
                  </a:cubicBezTo>
                  <a:cubicBezTo>
                    <a:pt x="5955" y="694"/>
                    <a:pt x="5979" y="693"/>
                    <a:pt x="6000" y="693"/>
                  </a:cubicBezTo>
                  <a:cubicBezTo>
                    <a:pt x="6023" y="693"/>
                    <a:pt x="6043" y="695"/>
                    <a:pt x="6057" y="703"/>
                  </a:cubicBezTo>
                  <a:lnTo>
                    <a:pt x="6075" y="641"/>
                  </a:lnTo>
                  <a:cubicBezTo>
                    <a:pt x="6097" y="649"/>
                    <a:pt x="6118" y="651"/>
                    <a:pt x="6140" y="651"/>
                  </a:cubicBezTo>
                  <a:cubicBezTo>
                    <a:pt x="6170" y="651"/>
                    <a:pt x="6202" y="646"/>
                    <a:pt x="6243" y="641"/>
                  </a:cubicBezTo>
                  <a:lnTo>
                    <a:pt x="6252" y="579"/>
                  </a:lnTo>
                  <a:cubicBezTo>
                    <a:pt x="6261" y="575"/>
                    <a:pt x="6270" y="573"/>
                    <a:pt x="6279" y="573"/>
                  </a:cubicBezTo>
                  <a:cubicBezTo>
                    <a:pt x="6337" y="573"/>
                    <a:pt x="6386" y="662"/>
                    <a:pt x="6455" y="685"/>
                  </a:cubicBezTo>
                  <a:cubicBezTo>
                    <a:pt x="6452" y="690"/>
                    <a:pt x="6449" y="693"/>
                    <a:pt x="6445" y="693"/>
                  </a:cubicBezTo>
                  <a:cubicBezTo>
                    <a:pt x="6436" y="693"/>
                    <a:pt x="6426" y="680"/>
                    <a:pt x="6419" y="668"/>
                  </a:cubicBezTo>
                  <a:lnTo>
                    <a:pt x="6419" y="668"/>
                  </a:lnTo>
                  <a:cubicBezTo>
                    <a:pt x="6432" y="729"/>
                    <a:pt x="6466" y="744"/>
                    <a:pt x="6503" y="744"/>
                  </a:cubicBezTo>
                  <a:cubicBezTo>
                    <a:pt x="6503" y="744"/>
                    <a:pt x="6504" y="743"/>
                    <a:pt x="6504" y="743"/>
                  </a:cubicBezTo>
                  <a:lnTo>
                    <a:pt x="6504" y="743"/>
                  </a:lnTo>
                  <a:cubicBezTo>
                    <a:pt x="6496" y="756"/>
                    <a:pt x="6486" y="774"/>
                    <a:pt x="6472" y="809"/>
                  </a:cubicBezTo>
                  <a:lnTo>
                    <a:pt x="6463" y="756"/>
                  </a:lnTo>
                  <a:cubicBezTo>
                    <a:pt x="6442" y="763"/>
                    <a:pt x="6421" y="821"/>
                    <a:pt x="6400" y="821"/>
                  </a:cubicBezTo>
                  <a:cubicBezTo>
                    <a:pt x="6394" y="821"/>
                    <a:pt x="6389" y="818"/>
                    <a:pt x="6384" y="809"/>
                  </a:cubicBezTo>
                  <a:cubicBezTo>
                    <a:pt x="6365" y="794"/>
                    <a:pt x="6340" y="788"/>
                    <a:pt x="6311" y="788"/>
                  </a:cubicBezTo>
                  <a:cubicBezTo>
                    <a:pt x="6271" y="788"/>
                    <a:pt x="6223" y="799"/>
                    <a:pt x="6172" y="809"/>
                  </a:cubicBezTo>
                  <a:cubicBezTo>
                    <a:pt x="6128" y="813"/>
                    <a:pt x="6077" y="820"/>
                    <a:pt x="6027" y="820"/>
                  </a:cubicBezTo>
                  <a:cubicBezTo>
                    <a:pt x="5978" y="820"/>
                    <a:pt x="5929" y="813"/>
                    <a:pt x="5890" y="791"/>
                  </a:cubicBezTo>
                  <a:lnTo>
                    <a:pt x="5890" y="791"/>
                  </a:lnTo>
                  <a:cubicBezTo>
                    <a:pt x="5902" y="834"/>
                    <a:pt x="5900" y="847"/>
                    <a:pt x="5892" y="847"/>
                  </a:cubicBezTo>
                  <a:cubicBezTo>
                    <a:pt x="5877" y="847"/>
                    <a:pt x="5842" y="808"/>
                    <a:pt x="5823" y="808"/>
                  </a:cubicBezTo>
                  <a:cubicBezTo>
                    <a:pt x="5814" y="808"/>
                    <a:pt x="5808" y="817"/>
                    <a:pt x="5810" y="844"/>
                  </a:cubicBezTo>
                  <a:cubicBezTo>
                    <a:pt x="5792" y="809"/>
                    <a:pt x="5775" y="791"/>
                    <a:pt x="5792" y="756"/>
                  </a:cubicBezTo>
                  <a:lnTo>
                    <a:pt x="5792" y="756"/>
                  </a:lnTo>
                  <a:cubicBezTo>
                    <a:pt x="5778" y="765"/>
                    <a:pt x="5763" y="768"/>
                    <a:pt x="5749" y="768"/>
                  </a:cubicBezTo>
                  <a:cubicBezTo>
                    <a:pt x="5722" y="768"/>
                    <a:pt x="5696" y="757"/>
                    <a:pt x="5671" y="757"/>
                  </a:cubicBezTo>
                  <a:cubicBezTo>
                    <a:pt x="5646" y="757"/>
                    <a:pt x="5622" y="768"/>
                    <a:pt x="5598" y="809"/>
                  </a:cubicBezTo>
                  <a:cubicBezTo>
                    <a:pt x="5589" y="773"/>
                    <a:pt x="5625" y="756"/>
                    <a:pt x="5607" y="729"/>
                  </a:cubicBezTo>
                  <a:lnTo>
                    <a:pt x="5607" y="729"/>
                  </a:lnTo>
                  <a:cubicBezTo>
                    <a:pt x="5607" y="736"/>
                    <a:pt x="5592" y="753"/>
                    <a:pt x="5580" y="753"/>
                  </a:cubicBezTo>
                  <a:cubicBezTo>
                    <a:pt x="5577" y="753"/>
                    <a:pt x="5574" y="751"/>
                    <a:pt x="5572" y="747"/>
                  </a:cubicBezTo>
                  <a:cubicBezTo>
                    <a:pt x="5563" y="721"/>
                    <a:pt x="5580" y="712"/>
                    <a:pt x="5598" y="694"/>
                  </a:cubicBezTo>
                  <a:lnTo>
                    <a:pt x="5598" y="694"/>
                  </a:lnTo>
                  <a:cubicBezTo>
                    <a:pt x="5501" y="703"/>
                    <a:pt x="5501" y="818"/>
                    <a:pt x="5492" y="924"/>
                  </a:cubicBezTo>
                  <a:cubicBezTo>
                    <a:pt x="5473" y="901"/>
                    <a:pt x="5458" y="890"/>
                    <a:pt x="5443" y="890"/>
                  </a:cubicBezTo>
                  <a:cubicBezTo>
                    <a:pt x="5424" y="890"/>
                    <a:pt x="5406" y="910"/>
                    <a:pt x="5386" y="950"/>
                  </a:cubicBezTo>
                  <a:cubicBezTo>
                    <a:pt x="5369" y="915"/>
                    <a:pt x="5342" y="879"/>
                    <a:pt x="5404" y="871"/>
                  </a:cubicBezTo>
                  <a:cubicBezTo>
                    <a:pt x="5386" y="866"/>
                    <a:pt x="5335" y="855"/>
                    <a:pt x="5289" y="855"/>
                  </a:cubicBezTo>
                  <a:cubicBezTo>
                    <a:pt x="5243" y="855"/>
                    <a:pt x="5201" y="866"/>
                    <a:pt x="5201" y="906"/>
                  </a:cubicBezTo>
                  <a:cubicBezTo>
                    <a:pt x="5195" y="900"/>
                    <a:pt x="5188" y="898"/>
                    <a:pt x="5181" y="898"/>
                  </a:cubicBezTo>
                  <a:cubicBezTo>
                    <a:pt x="5165" y="898"/>
                    <a:pt x="5148" y="909"/>
                    <a:pt x="5148" y="915"/>
                  </a:cubicBezTo>
                  <a:cubicBezTo>
                    <a:pt x="5108" y="910"/>
                    <a:pt x="5086" y="908"/>
                    <a:pt x="5065" y="908"/>
                  </a:cubicBezTo>
                  <a:cubicBezTo>
                    <a:pt x="5044" y="908"/>
                    <a:pt x="5024" y="910"/>
                    <a:pt x="4989" y="915"/>
                  </a:cubicBezTo>
                  <a:lnTo>
                    <a:pt x="5015" y="924"/>
                  </a:lnTo>
                  <a:cubicBezTo>
                    <a:pt x="5004" y="968"/>
                    <a:pt x="4992" y="980"/>
                    <a:pt x="4976" y="980"/>
                  </a:cubicBezTo>
                  <a:cubicBezTo>
                    <a:pt x="4959" y="980"/>
                    <a:pt x="4937" y="965"/>
                    <a:pt x="4911" y="965"/>
                  </a:cubicBezTo>
                  <a:cubicBezTo>
                    <a:pt x="4905" y="965"/>
                    <a:pt x="4898" y="966"/>
                    <a:pt x="4892" y="968"/>
                  </a:cubicBezTo>
                  <a:lnTo>
                    <a:pt x="4892" y="950"/>
                  </a:lnTo>
                  <a:cubicBezTo>
                    <a:pt x="4855" y="930"/>
                    <a:pt x="4834" y="924"/>
                    <a:pt x="4821" y="924"/>
                  </a:cubicBezTo>
                  <a:cubicBezTo>
                    <a:pt x="4802" y="924"/>
                    <a:pt x="4798" y="937"/>
                    <a:pt x="4780" y="937"/>
                  </a:cubicBezTo>
                  <a:cubicBezTo>
                    <a:pt x="4767" y="937"/>
                    <a:pt x="4747" y="930"/>
                    <a:pt x="4706" y="906"/>
                  </a:cubicBezTo>
                  <a:lnTo>
                    <a:pt x="4706" y="906"/>
                  </a:lnTo>
                  <a:lnTo>
                    <a:pt x="4715" y="977"/>
                  </a:lnTo>
                  <a:cubicBezTo>
                    <a:pt x="4713" y="1009"/>
                    <a:pt x="4704" y="1021"/>
                    <a:pt x="4692" y="1021"/>
                  </a:cubicBezTo>
                  <a:cubicBezTo>
                    <a:pt x="4659" y="1021"/>
                    <a:pt x="4597" y="941"/>
                    <a:pt x="4547" y="941"/>
                  </a:cubicBezTo>
                  <a:cubicBezTo>
                    <a:pt x="4538" y="941"/>
                    <a:pt x="4529" y="944"/>
                    <a:pt x="4521" y="950"/>
                  </a:cubicBezTo>
                  <a:lnTo>
                    <a:pt x="4547" y="985"/>
                  </a:lnTo>
                  <a:cubicBezTo>
                    <a:pt x="4544" y="989"/>
                    <a:pt x="4539" y="991"/>
                    <a:pt x="4535" y="991"/>
                  </a:cubicBezTo>
                  <a:cubicBezTo>
                    <a:pt x="4490" y="991"/>
                    <a:pt x="4420" y="799"/>
                    <a:pt x="4380" y="791"/>
                  </a:cubicBezTo>
                  <a:cubicBezTo>
                    <a:pt x="4371" y="773"/>
                    <a:pt x="4397" y="765"/>
                    <a:pt x="4406" y="756"/>
                  </a:cubicBezTo>
                  <a:cubicBezTo>
                    <a:pt x="4387" y="743"/>
                    <a:pt x="4375" y="738"/>
                    <a:pt x="4366" y="738"/>
                  </a:cubicBezTo>
                  <a:cubicBezTo>
                    <a:pt x="4329" y="738"/>
                    <a:pt x="4383" y="847"/>
                    <a:pt x="4318" y="862"/>
                  </a:cubicBezTo>
                  <a:cubicBezTo>
                    <a:pt x="4300" y="818"/>
                    <a:pt x="4335" y="747"/>
                    <a:pt x="4274" y="738"/>
                  </a:cubicBezTo>
                  <a:cubicBezTo>
                    <a:pt x="4271" y="735"/>
                    <a:pt x="4268" y="734"/>
                    <a:pt x="4264" y="734"/>
                  </a:cubicBezTo>
                  <a:cubicBezTo>
                    <a:pt x="4233" y="734"/>
                    <a:pt x="4157" y="829"/>
                    <a:pt x="4090" y="829"/>
                  </a:cubicBezTo>
                  <a:cubicBezTo>
                    <a:pt x="4074" y="829"/>
                    <a:pt x="4058" y="823"/>
                    <a:pt x="4044" y="809"/>
                  </a:cubicBezTo>
                  <a:lnTo>
                    <a:pt x="4044" y="809"/>
                  </a:lnTo>
                  <a:cubicBezTo>
                    <a:pt x="4062" y="844"/>
                    <a:pt x="4079" y="879"/>
                    <a:pt x="4044" y="906"/>
                  </a:cubicBezTo>
                  <a:cubicBezTo>
                    <a:pt x="4042" y="906"/>
                    <a:pt x="4040" y="906"/>
                    <a:pt x="4038" y="906"/>
                  </a:cubicBezTo>
                  <a:cubicBezTo>
                    <a:pt x="3995" y="906"/>
                    <a:pt x="3932" y="843"/>
                    <a:pt x="3884" y="843"/>
                  </a:cubicBezTo>
                  <a:cubicBezTo>
                    <a:pt x="3863" y="843"/>
                    <a:pt x="3845" y="855"/>
                    <a:pt x="3832" y="888"/>
                  </a:cubicBezTo>
                  <a:cubicBezTo>
                    <a:pt x="3823" y="879"/>
                    <a:pt x="3815" y="871"/>
                    <a:pt x="3815" y="862"/>
                  </a:cubicBezTo>
                  <a:cubicBezTo>
                    <a:pt x="3770" y="888"/>
                    <a:pt x="3673" y="915"/>
                    <a:pt x="3647" y="968"/>
                  </a:cubicBezTo>
                  <a:cubicBezTo>
                    <a:pt x="3635" y="911"/>
                    <a:pt x="3610" y="893"/>
                    <a:pt x="3579" y="893"/>
                  </a:cubicBezTo>
                  <a:cubicBezTo>
                    <a:pt x="3526" y="893"/>
                    <a:pt x="3455" y="949"/>
                    <a:pt x="3412" y="949"/>
                  </a:cubicBezTo>
                  <a:cubicBezTo>
                    <a:pt x="3389" y="949"/>
                    <a:pt x="3373" y="932"/>
                    <a:pt x="3373" y="879"/>
                  </a:cubicBezTo>
                  <a:lnTo>
                    <a:pt x="3232" y="897"/>
                  </a:lnTo>
                  <a:lnTo>
                    <a:pt x="3232" y="879"/>
                  </a:lnTo>
                  <a:cubicBezTo>
                    <a:pt x="3220" y="877"/>
                    <a:pt x="3209" y="876"/>
                    <a:pt x="3199" y="876"/>
                  </a:cubicBezTo>
                  <a:cubicBezTo>
                    <a:pt x="3136" y="876"/>
                    <a:pt x="3113" y="921"/>
                    <a:pt x="3090" y="959"/>
                  </a:cubicBezTo>
                  <a:cubicBezTo>
                    <a:pt x="3064" y="950"/>
                    <a:pt x="3082" y="932"/>
                    <a:pt x="3082" y="924"/>
                  </a:cubicBezTo>
                  <a:cubicBezTo>
                    <a:pt x="3037" y="908"/>
                    <a:pt x="3006" y="899"/>
                    <a:pt x="2980" y="899"/>
                  </a:cubicBezTo>
                  <a:cubicBezTo>
                    <a:pt x="2934" y="899"/>
                    <a:pt x="2902" y="927"/>
                    <a:pt x="2834" y="994"/>
                  </a:cubicBezTo>
                  <a:lnTo>
                    <a:pt x="2826" y="932"/>
                  </a:lnTo>
                  <a:cubicBezTo>
                    <a:pt x="2821" y="937"/>
                    <a:pt x="2815" y="939"/>
                    <a:pt x="2807" y="939"/>
                  </a:cubicBezTo>
                  <a:cubicBezTo>
                    <a:pt x="2767" y="939"/>
                    <a:pt x="2684" y="889"/>
                    <a:pt x="2600" y="889"/>
                  </a:cubicBezTo>
                  <a:cubicBezTo>
                    <a:pt x="2569" y="889"/>
                    <a:pt x="2537" y="896"/>
                    <a:pt x="2508" y="915"/>
                  </a:cubicBezTo>
                  <a:cubicBezTo>
                    <a:pt x="2508" y="906"/>
                    <a:pt x="2517" y="888"/>
                    <a:pt x="2525" y="879"/>
                  </a:cubicBezTo>
                  <a:lnTo>
                    <a:pt x="2525" y="879"/>
                  </a:lnTo>
                  <a:cubicBezTo>
                    <a:pt x="2504" y="891"/>
                    <a:pt x="2482" y="896"/>
                    <a:pt x="2459" y="896"/>
                  </a:cubicBezTo>
                  <a:cubicBezTo>
                    <a:pt x="2380" y="896"/>
                    <a:pt x="2295" y="843"/>
                    <a:pt x="2230" y="843"/>
                  </a:cubicBezTo>
                  <a:cubicBezTo>
                    <a:pt x="2186" y="843"/>
                    <a:pt x="2152" y="868"/>
                    <a:pt x="2137" y="950"/>
                  </a:cubicBezTo>
                  <a:lnTo>
                    <a:pt x="2040" y="1012"/>
                  </a:lnTo>
                  <a:cubicBezTo>
                    <a:pt x="2163" y="1030"/>
                    <a:pt x="2031" y="1118"/>
                    <a:pt x="2075" y="1153"/>
                  </a:cubicBezTo>
                  <a:cubicBezTo>
                    <a:pt x="2071" y="1155"/>
                    <a:pt x="2067" y="1156"/>
                    <a:pt x="2062" y="1156"/>
                  </a:cubicBezTo>
                  <a:cubicBezTo>
                    <a:pt x="2018" y="1156"/>
                    <a:pt x="1957" y="1082"/>
                    <a:pt x="2013" y="1074"/>
                  </a:cubicBezTo>
                  <a:lnTo>
                    <a:pt x="2013" y="1074"/>
                  </a:lnTo>
                  <a:lnTo>
                    <a:pt x="2022" y="1083"/>
                  </a:lnTo>
                  <a:cubicBezTo>
                    <a:pt x="2040" y="959"/>
                    <a:pt x="1872" y="1038"/>
                    <a:pt x="1872" y="959"/>
                  </a:cubicBezTo>
                  <a:cubicBezTo>
                    <a:pt x="1856" y="960"/>
                    <a:pt x="1840" y="960"/>
                    <a:pt x="1824" y="960"/>
                  </a:cubicBezTo>
                  <a:cubicBezTo>
                    <a:pt x="1602" y="960"/>
                    <a:pt x="1380" y="906"/>
                    <a:pt x="1174" y="906"/>
                  </a:cubicBezTo>
                  <a:lnTo>
                    <a:pt x="1201" y="1003"/>
                  </a:lnTo>
                  <a:lnTo>
                    <a:pt x="1130" y="994"/>
                  </a:lnTo>
                  <a:cubicBezTo>
                    <a:pt x="1113" y="977"/>
                    <a:pt x="1104" y="924"/>
                    <a:pt x="1157" y="924"/>
                  </a:cubicBezTo>
                  <a:cubicBezTo>
                    <a:pt x="1152" y="913"/>
                    <a:pt x="1145" y="909"/>
                    <a:pt x="1138" y="909"/>
                  </a:cubicBezTo>
                  <a:cubicBezTo>
                    <a:pt x="1108" y="909"/>
                    <a:pt x="1067" y="980"/>
                    <a:pt x="1060" y="994"/>
                  </a:cubicBezTo>
                  <a:cubicBezTo>
                    <a:pt x="954" y="959"/>
                    <a:pt x="1104" y="879"/>
                    <a:pt x="1068" y="879"/>
                  </a:cubicBezTo>
                  <a:lnTo>
                    <a:pt x="1024" y="888"/>
                  </a:lnTo>
                  <a:lnTo>
                    <a:pt x="1042" y="897"/>
                  </a:lnTo>
                  <a:cubicBezTo>
                    <a:pt x="1007" y="941"/>
                    <a:pt x="998" y="977"/>
                    <a:pt x="936" y="977"/>
                  </a:cubicBezTo>
                  <a:cubicBezTo>
                    <a:pt x="892" y="950"/>
                    <a:pt x="918" y="915"/>
                    <a:pt x="901" y="906"/>
                  </a:cubicBezTo>
                  <a:cubicBezTo>
                    <a:pt x="901" y="906"/>
                    <a:pt x="897" y="902"/>
                    <a:pt x="889" y="902"/>
                  </a:cubicBezTo>
                  <a:cubicBezTo>
                    <a:pt x="885" y="902"/>
                    <a:pt x="880" y="903"/>
                    <a:pt x="874" y="906"/>
                  </a:cubicBezTo>
                  <a:lnTo>
                    <a:pt x="786" y="897"/>
                  </a:lnTo>
                  <a:lnTo>
                    <a:pt x="786" y="897"/>
                  </a:lnTo>
                  <a:lnTo>
                    <a:pt x="821" y="977"/>
                  </a:lnTo>
                  <a:cubicBezTo>
                    <a:pt x="777" y="1012"/>
                    <a:pt x="733" y="968"/>
                    <a:pt x="768" y="1056"/>
                  </a:cubicBezTo>
                  <a:cubicBezTo>
                    <a:pt x="722" y="956"/>
                    <a:pt x="550" y="962"/>
                    <a:pt x="457" y="948"/>
                  </a:cubicBezTo>
                  <a:lnTo>
                    <a:pt x="457" y="948"/>
                  </a:lnTo>
                  <a:cubicBezTo>
                    <a:pt x="470" y="941"/>
                    <a:pt x="478" y="931"/>
                    <a:pt x="486" y="924"/>
                  </a:cubicBezTo>
                  <a:cubicBezTo>
                    <a:pt x="493" y="901"/>
                    <a:pt x="501" y="878"/>
                    <a:pt x="549" y="878"/>
                  </a:cubicBezTo>
                  <a:cubicBezTo>
                    <a:pt x="552" y="878"/>
                    <a:pt x="555" y="878"/>
                    <a:pt x="558" y="878"/>
                  </a:cubicBezTo>
                  <a:lnTo>
                    <a:pt x="558" y="878"/>
                  </a:lnTo>
                  <a:cubicBezTo>
                    <a:pt x="530" y="872"/>
                    <a:pt x="529" y="849"/>
                    <a:pt x="521" y="826"/>
                  </a:cubicBezTo>
                  <a:cubicBezTo>
                    <a:pt x="521" y="800"/>
                    <a:pt x="521" y="773"/>
                    <a:pt x="450" y="765"/>
                  </a:cubicBezTo>
                  <a:cubicBezTo>
                    <a:pt x="456" y="759"/>
                    <a:pt x="461" y="757"/>
                    <a:pt x="467" y="757"/>
                  </a:cubicBezTo>
                  <a:cubicBezTo>
                    <a:pt x="492" y="757"/>
                    <a:pt x="523" y="791"/>
                    <a:pt x="565" y="791"/>
                  </a:cubicBezTo>
                  <a:cubicBezTo>
                    <a:pt x="547" y="747"/>
                    <a:pt x="583" y="721"/>
                    <a:pt x="627" y="712"/>
                  </a:cubicBezTo>
                  <a:cubicBezTo>
                    <a:pt x="656" y="712"/>
                    <a:pt x="686" y="720"/>
                    <a:pt x="713" y="720"/>
                  </a:cubicBezTo>
                  <a:cubicBezTo>
                    <a:pt x="726" y="720"/>
                    <a:pt x="739" y="718"/>
                    <a:pt x="751" y="712"/>
                  </a:cubicBezTo>
                  <a:cubicBezTo>
                    <a:pt x="751" y="685"/>
                    <a:pt x="724" y="650"/>
                    <a:pt x="742" y="615"/>
                  </a:cubicBezTo>
                  <a:lnTo>
                    <a:pt x="742" y="615"/>
                  </a:lnTo>
                  <a:lnTo>
                    <a:pt x="839" y="721"/>
                  </a:lnTo>
                  <a:cubicBezTo>
                    <a:pt x="860" y="707"/>
                    <a:pt x="848" y="628"/>
                    <a:pt x="876" y="628"/>
                  </a:cubicBezTo>
                  <a:cubicBezTo>
                    <a:pt x="883" y="628"/>
                    <a:pt x="894" y="634"/>
                    <a:pt x="910" y="650"/>
                  </a:cubicBezTo>
                  <a:cubicBezTo>
                    <a:pt x="901" y="632"/>
                    <a:pt x="883" y="606"/>
                    <a:pt x="901" y="597"/>
                  </a:cubicBezTo>
                  <a:lnTo>
                    <a:pt x="901" y="597"/>
                  </a:lnTo>
                  <a:cubicBezTo>
                    <a:pt x="949" y="608"/>
                    <a:pt x="995" y="612"/>
                    <a:pt x="1040" y="612"/>
                  </a:cubicBezTo>
                  <a:cubicBezTo>
                    <a:pt x="1146" y="612"/>
                    <a:pt x="1249" y="589"/>
                    <a:pt x="1360" y="570"/>
                  </a:cubicBezTo>
                  <a:cubicBezTo>
                    <a:pt x="1403" y="565"/>
                    <a:pt x="1448" y="562"/>
                    <a:pt x="1492" y="562"/>
                  </a:cubicBezTo>
                  <a:cubicBezTo>
                    <a:pt x="1601" y="562"/>
                    <a:pt x="1710" y="583"/>
                    <a:pt x="1810" y="659"/>
                  </a:cubicBezTo>
                  <a:cubicBezTo>
                    <a:pt x="1775" y="615"/>
                    <a:pt x="1801" y="606"/>
                    <a:pt x="1828" y="606"/>
                  </a:cubicBezTo>
                  <a:cubicBezTo>
                    <a:pt x="1810" y="597"/>
                    <a:pt x="1837" y="553"/>
                    <a:pt x="1828" y="517"/>
                  </a:cubicBezTo>
                  <a:lnTo>
                    <a:pt x="1828" y="517"/>
                  </a:lnTo>
                  <a:lnTo>
                    <a:pt x="1951" y="606"/>
                  </a:lnTo>
                  <a:cubicBezTo>
                    <a:pt x="1965" y="566"/>
                    <a:pt x="2000" y="566"/>
                    <a:pt x="2034" y="566"/>
                  </a:cubicBezTo>
                  <a:cubicBezTo>
                    <a:pt x="2068" y="566"/>
                    <a:pt x="2102" y="566"/>
                    <a:pt x="2110" y="526"/>
                  </a:cubicBezTo>
                  <a:lnTo>
                    <a:pt x="2110" y="526"/>
                  </a:lnTo>
                  <a:lnTo>
                    <a:pt x="2066" y="535"/>
                  </a:lnTo>
                  <a:cubicBezTo>
                    <a:pt x="2128" y="447"/>
                    <a:pt x="2004" y="314"/>
                    <a:pt x="2013" y="191"/>
                  </a:cubicBezTo>
                  <a:lnTo>
                    <a:pt x="2013" y="191"/>
                  </a:lnTo>
                  <a:cubicBezTo>
                    <a:pt x="2003" y="208"/>
                    <a:pt x="1991" y="215"/>
                    <a:pt x="1979" y="215"/>
                  </a:cubicBezTo>
                  <a:cubicBezTo>
                    <a:pt x="1934" y="215"/>
                    <a:pt x="1877" y="127"/>
                    <a:pt x="1815" y="127"/>
                  </a:cubicBezTo>
                  <a:cubicBezTo>
                    <a:pt x="1790" y="127"/>
                    <a:pt x="1765" y="142"/>
                    <a:pt x="1740" y="182"/>
                  </a:cubicBezTo>
                  <a:cubicBezTo>
                    <a:pt x="1722" y="155"/>
                    <a:pt x="1766" y="138"/>
                    <a:pt x="1748" y="111"/>
                  </a:cubicBezTo>
                  <a:lnTo>
                    <a:pt x="1748" y="111"/>
                  </a:lnTo>
                  <a:cubicBezTo>
                    <a:pt x="1730" y="148"/>
                    <a:pt x="1711" y="164"/>
                    <a:pt x="1681" y="164"/>
                  </a:cubicBezTo>
                  <a:cubicBezTo>
                    <a:pt x="1668" y="164"/>
                    <a:pt x="1652" y="161"/>
                    <a:pt x="1634" y="155"/>
                  </a:cubicBezTo>
                  <a:lnTo>
                    <a:pt x="1642" y="138"/>
                  </a:lnTo>
                  <a:lnTo>
                    <a:pt x="1642" y="138"/>
                  </a:lnTo>
                  <a:cubicBezTo>
                    <a:pt x="1619" y="140"/>
                    <a:pt x="1597" y="141"/>
                    <a:pt x="1577" y="141"/>
                  </a:cubicBezTo>
                  <a:cubicBezTo>
                    <a:pt x="1450" y="141"/>
                    <a:pt x="1369" y="100"/>
                    <a:pt x="1210" y="85"/>
                  </a:cubicBezTo>
                  <a:lnTo>
                    <a:pt x="1210" y="85"/>
                  </a:lnTo>
                  <a:lnTo>
                    <a:pt x="1227" y="147"/>
                  </a:lnTo>
                  <a:cubicBezTo>
                    <a:pt x="1183" y="138"/>
                    <a:pt x="1174" y="120"/>
                    <a:pt x="1157" y="102"/>
                  </a:cubicBezTo>
                  <a:lnTo>
                    <a:pt x="1157" y="102"/>
                  </a:lnTo>
                  <a:cubicBezTo>
                    <a:pt x="1135" y="155"/>
                    <a:pt x="1161" y="155"/>
                    <a:pt x="1190" y="155"/>
                  </a:cubicBezTo>
                  <a:cubicBezTo>
                    <a:pt x="1219" y="155"/>
                    <a:pt x="1249" y="155"/>
                    <a:pt x="1236" y="208"/>
                  </a:cubicBezTo>
                  <a:cubicBezTo>
                    <a:pt x="1211" y="164"/>
                    <a:pt x="1167" y="155"/>
                    <a:pt x="1120" y="155"/>
                  </a:cubicBezTo>
                  <a:cubicBezTo>
                    <a:pt x="1086" y="155"/>
                    <a:pt x="1050" y="159"/>
                    <a:pt x="1017" y="159"/>
                  </a:cubicBezTo>
                  <a:cubicBezTo>
                    <a:pt x="966" y="159"/>
                    <a:pt x="921" y="149"/>
                    <a:pt x="901" y="94"/>
                  </a:cubicBezTo>
                  <a:lnTo>
                    <a:pt x="901" y="94"/>
                  </a:lnTo>
                  <a:cubicBezTo>
                    <a:pt x="839" y="102"/>
                    <a:pt x="927" y="164"/>
                    <a:pt x="865" y="173"/>
                  </a:cubicBezTo>
                  <a:lnTo>
                    <a:pt x="839" y="138"/>
                  </a:lnTo>
                  <a:lnTo>
                    <a:pt x="830" y="191"/>
                  </a:lnTo>
                  <a:cubicBezTo>
                    <a:pt x="795" y="191"/>
                    <a:pt x="759" y="138"/>
                    <a:pt x="759" y="111"/>
                  </a:cubicBezTo>
                  <a:cubicBezTo>
                    <a:pt x="768" y="111"/>
                    <a:pt x="786" y="94"/>
                    <a:pt x="795" y="94"/>
                  </a:cubicBezTo>
                  <a:cubicBezTo>
                    <a:pt x="784" y="86"/>
                    <a:pt x="769" y="83"/>
                    <a:pt x="754" y="83"/>
                  </a:cubicBezTo>
                  <a:cubicBezTo>
                    <a:pt x="734" y="83"/>
                    <a:pt x="713" y="89"/>
                    <a:pt x="698" y="94"/>
                  </a:cubicBezTo>
                  <a:cubicBezTo>
                    <a:pt x="680" y="102"/>
                    <a:pt x="662" y="111"/>
                    <a:pt x="653" y="111"/>
                  </a:cubicBezTo>
                  <a:cubicBezTo>
                    <a:pt x="636" y="120"/>
                    <a:pt x="618" y="120"/>
                    <a:pt x="609" y="120"/>
                  </a:cubicBezTo>
                  <a:lnTo>
                    <a:pt x="653" y="120"/>
                  </a:lnTo>
                  <a:lnTo>
                    <a:pt x="689" y="129"/>
                  </a:lnTo>
                  <a:lnTo>
                    <a:pt x="653" y="138"/>
                  </a:lnTo>
                  <a:lnTo>
                    <a:pt x="609" y="155"/>
                  </a:lnTo>
                  <a:cubicBezTo>
                    <a:pt x="574" y="164"/>
                    <a:pt x="547" y="173"/>
                    <a:pt x="512" y="182"/>
                  </a:cubicBezTo>
                  <a:cubicBezTo>
                    <a:pt x="442" y="200"/>
                    <a:pt x="380" y="226"/>
                    <a:pt x="318" y="261"/>
                  </a:cubicBezTo>
                  <a:cubicBezTo>
                    <a:pt x="203" y="332"/>
                    <a:pt x="115" y="456"/>
                    <a:pt x="106" y="579"/>
                  </a:cubicBezTo>
                  <a:lnTo>
                    <a:pt x="141" y="579"/>
                  </a:lnTo>
                  <a:cubicBezTo>
                    <a:pt x="132" y="668"/>
                    <a:pt x="124" y="694"/>
                    <a:pt x="97" y="729"/>
                  </a:cubicBezTo>
                  <a:cubicBezTo>
                    <a:pt x="80" y="756"/>
                    <a:pt x="62" y="791"/>
                    <a:pt x="71" y="888"/>
                  </a:cubicBezTo>
                  <a:lnTo>
                    <a:pt x="62" y="879"/>
                  </a:lnTo>
                  <a:lnTo>
                    <a:pt x="62" y="879"/>
                  </a:lnTo>
                  <a:cubicBezTo>
                    <a:pt x="88" y="924"/>
                    <a:pt x="106" y="968"/>
                    <a:pt x="106" y="1012"/>
                  </a:cubicBezTo>
                  <a:cubicBezTo>
                    <a:pt x="100" y="1005"/>
                    <a:pt x="94" y="1002"/>
                    <a:pt x="89" y="1002"/>
                  </a:cubicBezTo>
                  <a:cubicBezTo>
                    <a:pt x="67" y="1002"/>
                    <a:pt x="47" y="1049"/>
                    <a:pt x="21" y="1049"/>
                  </a:cubicBezTo>
                  <a:cubicBezTo>
                    <a:pt x="14" y="1049"/>
                    <a:pt x="7" y="1046"/>
                    <a:pt x="0" y="1038"/>
                  </a:cubicBezTo>
                  <a:lnTo>
                    <a:pt x="0" y="1038"/>
                  </a:lnTo>
                  <a:cubicBezTo>
                    <a:pt x="62" y="1153"/>
                    <a:pt x="62" y="1127"/>
                    <a:pt x="124" y="1153"/>
                  </a:cubicBezTo>
                  <a:lnTo>
                    <a:pt x="265" y="1312"/>
                  </a:lnTo>
                  <a:cubicBezTo>
                    <a:pt x="274" y="1294"/>
                    <a:pt x="291" y="1286"/>
                    <a:pt x="309" y="1268"/>
                  </a:cubicBezTo>
                  <a:lnTo>
                    <a:pt x="327" y="1321"/>
                  </a:lnTo>
                  <a:cubicBezTo>
                    <a:pt x="362" y="1277"/>
                    <a:pt x="371" y="1259"/>
                    <a:pt x="433" y="1259"/>
                  </a:cubicBezTo>
                  <a:cubicBezTo>
                    <a:pt x="371" y="1286"/>
                    <a:pt x="468" y="1339"/>
                    <a:pt x="397" y="1383"/>
                  </a:cubicBezTo>
                  <a:cubicBezTo>
                    <a:pt x="433" y="1414"/>
                    <a:pt x="465" y="1424"/>
                    <a:pt x="494" y="1424"/>
                  </a:cubicBezTo>
                  <a:cubicBezTo>
                    <a:pt x="545" y="1424"/>
                    <a:pt x="586" y="1394"/>
                    <a:pt x="619" y="1394"/>
                  </a:cubicBezTo>
                  <a:cubicBezTo>
                    <a:pt x="643" y="1394"/>
                    <a:pt x="663" y="1410"/>
                    <a:pt x="680" y="1462"/>
                  </a:cubicBezTo>
                  <a:cubicBezTo>
                    <a:pt x="759" y="1330"/>
                    <a:pt x="565" y="1374"/>
                    <a:pt x="600" y="1347"/>
                  </a:cubicBezTo>
                  <a:cubicBezTo>
                    <a:pt x="578" y="1309"/>
                    <a:pt x="640" y="1264"/>
                    <a:pt x="686" y="1264"/>
                  </a:cubicBezTo>
                  <a:cubicBezTo>
                    <a:pt x="694" y="1264"/>
                    <a:pt x="700" y="1266"/>
                    <a:pt x="706" y="1268"/>
                  </a:cubicBezTo>
                  <a:cubicBezTo>
                    <a:pt x="751" y="1277"/>
                    <a:pt x="777" y="1445"/>
                    <a:pt x="892" y="1445"/>
                  </a:cubicBezTo>
                  <a:cubicBezTo>
                    <a:pt x="883" y="1445"/>
                    <a:pt x="883" y="1453"/>
                    <a:pt x="874" y="1453"/>
                  </a:cubicBezTo>
                  <a:cubicBezTo>
                    <a:pt x="883" y="1460"/>
                    <a:pt x="891" y="1463"/>
                    <a:pt x="899" y="1463"/>
                  </a:cubicBezTo>
                  <a:cubicBezTo>
                    <a:pt x="922" y="1463"/>
                    <a:pt x="943" y="1443"/>
                    <a:pt x="968" y="1443"/>
                  </a:cubicBezTo>
                  <a:cubicBezTo>
                    <a:pt x="980" y="1443"/>
                    <a:pt x="993" y="1448"/>
                    <a:pt x="1007" y="1462"/>
                  </a:cubicBezTo>
                  <a:cubicBezTo>
                    <a:pt x="1042" y="1383"/>
                    <a:pt x="1077" y="1471"/>
                    <a:pt x="1086" y="1365"/>
                  </a:cubicBezTo>
                  <a:lnTo>
                    <a:pt x="1086" y="1365"/>
                  </a:lnTo>
                  <a:lnTo>
                    <a:pt x="980" y="1392"/>
                  </a:lnTo>
                  <a:cubicBezTo>
                    <a:pt x="1031" y="1370"/>
                    <a:pt x="1076" y="1281"/>
                    <a:pt x="1145" y="1281"/>
                  </a:cubicBezTo>
                  <a:cubicBezTo>
                    <a:pt x="1160" y="1281"/>
                    <a:pt x="1175" y="1285"/>
                    <a:pt x="1192" y="1294"/>
                  </a:cubicBezTo>
                  <a:cubicBezTo>
                    <a:pt x="1192" y="1321"/>
                    <a:pt x="1157" y="1347"/>
                    <a:pt x="1139" y="1365"/>
                  </a:cubicBezTo>
                  <a:cubicBezTo>
                    <a:pt x="1145" y="1371"/>
                    <a:pt x="1151" y="1373"/>
                    <a:pt x="1156" y="1373"/>
                  </a:cubicBezTo>
                  <a:cubicBezTo>
                    <a:pt x="1170" y="1373"/>
                    <a:pt x="1185" y="1361"/>
                    <a:pt x="1201" y="1361"/>
                  </a:cubicBezTo>
                  <a:cubicBezTo>
                    <a:pt x="1209" y="1361"/>
                    <a:pt x="1218" y="1364"/>
                    <a:pt x="1227" y="1374"/>
                  </a:cubicBezTo>
                  <a:cubicBezTo>
                    <a:pt x="1219" y="1480"/>
                    <a:pt x="1095" y="1400"/>
                    <a:pt x="1033" y="1480"/>
                  </a:cubicBezTo>
                  <a:cubicBezTo>
                    <a:pt x="1039" y="1487"/>
                    <a:pt x="1046" y="1490"/>
                    <a:pt x="1054" y="1490"/>
                  </a:cubicBezTo>
                  <a:cubicBezTo>
                    <a:pt x="1078" y="1490"/>
                    <a:pt x="1108" y="1465"/>
                    <a:pt x="1122" y="1465"/>
                  </a:cubicBezTo>
                  <a:cubicBezTo>
                    <a:pt x="1131" y="1465"/>
                    <a:pt x="1133" y="1476"/>
                    <a:pt x="1121" y="1515"/>
                  </a:cubicBezTo>
                  <a:cubicBezTo>
                    <a:pt x="1137" y="1465"/>
                    <a:pt x="1156" y="1453"/>
                    <a:pt x="1178" y="1453"/>
                  </a:cubicBezTo>
                  <a:cubicBezTo>
                    <a:pt x="1197" y="1453"/>
                    <a:pt x="1219" y="1463"/>
                    <a:pt x="1242" y="1463"/>
                  </a:cubicBezTo>
                  <a:cubicBezTo>
                    <a:pt x="1263" y="1463"/>
                    <a:pt x="1285" y="1454"/>
                    <a:pt x="1307" y="1418"/>
                  </a:cubicBezTo>
                  <a:lnTo>
                    <a:pt x="1307" y="1480"/>
                  </a:lnTo>
                  <a:cubicBezTo>
                    <a:pt x="1316" y="1471"/>
                    <a:pt x="1342" y="1445"/>
                    <a:pt x="1369" y="1445"/>
                  </a:cubicBezTo>
                  <a:lnTo>
                    <a:pt x="1325" y="1524"/>
                  </a:lnTo>
                  <a:cubicBezTo>
                    <a:pt x="1338" y="1509"/>
                    <a:pt x="1352" y="1503"/>
                    <a:pt x="1365" y="1503"/>
                  </a:cubicBezTo>
                  <a:cubicBezTo>
                    <a:pt x="1404" y="1503"/>
                    <a:pt x="1443" y="1551"/>
                    <a:pt x="1482" y="1551"/>
                  </a:cubicBezTo>
                  <a:cubicBezTo>
                    <a:pt x="1492" y="1551"/>
                    <a:pt x="1501" y="1548"/>
                    <a:pt x="1510" y="1542"/>
                  </a:cubicBezTo>
                  <a:lnTo>
                    <a:pt x="1510" y="1542"/>
                  </a:lnTo>
                  <a:cubicBezTo>
                    <a:pt x="1504" y="1542"/>
                    <a:pt x="1498" y="1542"/>
                    <a:pt x="1492" y="1542"/>
                  </a:cubicBezTo>
                  <a:cubicBezTo>
                    <a:pt x="1395" y="1542"/>
                    <a:pt x="1472" y="1469"/>
                    <a:pt x="1422" y="1427"/>
                  </a:cubicBezTo>
                  <a:cubicBezTo>
                    <a:pt x="1445" y="1413"/>
                    <a:pt x="1463" y="1408"/>
                    <a:pt x="1478" y="1408"/>
                  </a:cubicBezTo>
                  <a:cubicBezTo>
                    <a:pt x="1554" y="1408"/>
                    <a:pt x="1546" y="1554"/>
                    <a:pt x="1655" y="1554"/>
                  </a:cubicBezTo>
                  <a:cubicBezTo>
                    <a:pt x="1663" y="1554"/>
                    <a:pt x="1672" y="1553"/>
                    <a:pt x="1681" y="1552"/>
                  </a:cubicBezTo>
                  <a:lnTo>
                    <a:pt x="1681" y="1552"/>
                  </a:lnTo>
                  <a:cubicBezTo>
                    <a:pt x="1680" y="1552"/>
                    <a:pt x="1680" y="1552"/>
                    <a:pt x="1679" y="1552"/>
                  </a:cubicBezTo>
                  <a:cubicBezTo>
                    <a:pt x="1650" y="1552"/>
                    <a:pt x="1601" y="1513"/>
                    <a:pt x="1634" y="1489"/>
                  </a:cubicBezTo>
                  <a:lnTo>
                    <a:pt x="1634" y="1489"/>
                  </a:lnTo>
                  <a:cubicBezTo>
                    <a:pt x="1669" y="1498"/>
                    <a:pt x="1713" y="1524"/>
                    <a:pt x="1731" y="1551"/>
                  </a:cubicBezTo>
                  <a:cubicBezTo>
                    <a:pt x="1845" y="1542"/>
                    <a:pt x="1713" y="1489"/>
                    <a:pt x="1757" y="1453"/>
                  </a:cubicBezTo>
                  <a:lnTo>
                    <a:pt x="1757" y="1453"/>
                  </a:lnTo>
                  <a:cubicBezTo>
                    <a:pt x="1768" y="1471"/>
                    <a:pt x="1777" y="1477"/>
                    <a:pt x="1784" y="1477"/>
                  </a:cubicBezTo>
                  <a:cubicBezTo>
                    <a:pt x="1808" y="1477"/>
                    <a:pt x="1823" y="1412"/>
                    <a:pt x="1863" y="1392"/>
                  </a:cubicBezTo>
                  <a:lnTo>
                    <a:pt x="1863" y="1453"/>
                  </a:lnTo>
                  <a:cubicBezTo>
                    <a:pt x="1878" y="1458"/>
                    <a:pt x="1890" y="1461"/>
                    <a:pt x="1900" y="1461"/>
                  </a:cubicBezTo>
                  <a:cubicBezTo>
                    <a:pt x="1967" y="1461"/>
                    <a:pt x="1926" y="1358"/>
                    <a:pt x="1982" y="1358"/>
                  </a:cubicBezTo>
                  <a:cubicBezTo>
                    <a:pt x="1990" y="1358"/>
                    <a:pt x="2000" y="1360"/>
                    <a:pt x="2013" y="1365"/>
                  </a:cubicBezTo>
                  <a:lnTo>
                    <a:pt x="1969" y="1462"/>
                  </a:lnTo>
                  <a:lnTo>
                    <a:pt x="1969" y="1462"/>
                  </a:lnTo>
                  <a:lnTo>
                    <a:pt x="2022" y="1436"/>
                  </a:lnTo>
                  <a:lnTo>
                    <a:pt x="2013" y="1506"/>
                  </a:lnTo>
                  <a:cubicBezTo>
                    <a:pt x="2048" y="1476"/>
                    <a:pt x="2072" y="1466"/>
                    <a:pt x="2097" y="1466"/>
                  </a:cubicBezTo>
                  <a:cubicBezTo>
                    <a:pt x="2116" y="1466"/>
                    <a:pt x="2137" y="1472"/>
                    <a:pt x="2163" y="1480"/>
                  </a:cubicBezTo>
                  <a:cubicBezTo>
                    <a:pt x="2146" y="1436"/>
                    <a:pt x="2172" y="1365"/>
                    <a:pt x="2225" y="1365"/>
                  </a:cubicBezTo>
                  <a:cubicBezTo>
                    <a:pt x="2263" y="1396"/>
                    <a:pt x="2222" y="1420"/>
                    <a:pt x="2262" y="1420"/>
                  </a:cubicBezTo>
                  <a:cubicBezTo>
                    <a:pt x="2269" y="1420"/>
                    <a:pt x="2277" y="1419"/>
                    <a:pt x="2287" y="1418"/>
                  </a:cubicBezTo>
                  <a:lnTo>
                    <a:pt x="2287" y="1418"/>
                  </a:lnTo>
                  <a:cubicBezTo>
                    <a:pt x="2275" y="1442"/>
                    <a:pt x="2263" y="1473"/>
                    <a:pt x="2246" y="1473"/>
                  </a:cubicBezTo>
                  <a:cubicBezTo>
                    <a:pt x="2238" y="1473"/>
                    <a:pt x="2228" y="1465"/>
                    <a:pt x="2216" y="1445"/>
                  </a:cubicBezTo>
                  <a:cubicBezTo>
                    <a:pt x="2207" y="1471"/>
                    <a:pt x="2199" y="1489"/>
                    <a:pt x="2190" y="1506"/>
                  </a:cubicBezTo>
                  <a:cubicBezTo>
                    <a:pt x="2207" y="1523"/>
                    <a:pt x="2226" y="1529"/>
                    <a:pt x="2246" y="1529"/>
                  </a:cubicBezTo>
                  <a:cubicBezTo>
                    <a:pt x="2278" y="1529"/>
                    <a:pt x="2309" y="1515"/>
                    <a:pt x="2331" y="1515"/>
                  </a:cubicBezTo>
                  <a:cubicBezTo>
                    <a:pt x="2313" y="1515"/>
                    <a:pt x="2305" y="1506"/>
                    <a:pt x="2296" y="1498"/>
                  </a:cubicBezTo>
                  <a:lnTo>
                    <a:pt x="2411" y="1409"/>
                  </a:lnTo>
                  <a:lnTo>
                    <a:pt x="2411" y="1409"/>
                  </a:lnTo>
                  <a:cubicBezTo>
                    <a:pt x="2428" y="1427"/>
                    <a:pt x="2419" y="1453"/>
                    <a:pt x="2402" y="1471"/>
                  </a:cubicBezTo>
                  <a:cubicBezTo>
                    <a:pt x="2428" y="1462"/>
                    <a:pt x="2437" y="1436"/>
                    <a:pt x="2472" y="1427"/>
                  </a:cubicBezTo>
                  <a:lnTo>
                    <a:pt x="2472" y="1427"/>
                  </a:lnTo>
                  <a:cubicBezTo>
                    <a:pt x="2472" y="1478"/>
                    <a:pt x="2472" y="1529"/>
                    <a:pt x="2425" y="1556"/>
                  </a:cubicBezTo>
                  <a:lnTo>
                    <a:pt x="2425" y="1556"/>
                  </a:lnTo>
                  <a:lnTo>
                    <a:pt x="2534" y="1498"/>
                  </a:lnTo>
                  <a:cubicBezTo>
                    <a:pt x="2543" y="1515"/>
                    <a:pt x="2587" y="1559"/>
                    <a:pt x="2578" y="1577"/>
                  </a:cubicBezTo>
                  <a:cubicBezTo>
                    <a:pt x="2584" y="1579"/>
                    <a:pt x="2590" y="1581"/>
                    <a:pt x="2596" y="1581"/>
                  </a:cubicBezTo>
                  <a:cubicBezTo>
                    <a:pt x="2648" y="1581"/>
                    <a:pt x="2715" y="1500"/>
                    <a:pt x="2779" y="1500"/>
                  </a:cubicBezTo>
                  <a:cubicBezTo>
                    <a:pt x="2789" y="1500"/>
                    <a:pt x="2798" y="1502"/>
                    <a:pt x="2808" y="1506"/>
                  </a:cubicBezTo>
                  <a:cubicBezTo>
                    <a:pt x="2817" y="1498"/>
                    <a:pt x="2826" y="1489"/>
                    <a:pt x="2843" y="1480"/>
                  </a:cubicBezTo>
                  <a:cubicBezTo>
                    <a:pt x="2889" y="1486"/>
                    <a:pt x="2934" y="1513"/>
                    <a:pt x="2985" y="1513"/>
                  </a:cubicBezTo>
                  <a:cubicBezTo>
                    <a:pt x="3012" y="1513"/>
                    <a:pt x="3041" y="1505"/>
                    <a:pt x="3073" y="1480"/>
                  </a:cubicBezTo>
                  <a:lnTo>
                    <a:pt x="3126" y="1568"/>
                  </a:lnTo>
                  <a:cubicBezTo>
                    <a:pt x="3196" y="1551"/>
                    <a:pt x="3055" y="1453"/>
                    <a:pt x="3179" y="1418"/>
                  </a:cubicBezTo>
                  <a:cubicBezTo>
                    <a:pt x="3189" y="1413"/>
                    <a:pt x="3197" y="1411"/>
                    <a:pt x="3204" y="1411"/>
                  </a:cubicBezTo>
                  <a:cubicBezTo>
                    <a:pt x="3246" y="1411"/>
                    <a:pt x="3210" y="1501"/>
                    <a:pt x="3241" y="1524"/>
                  </a:cubicBezTo>
                  <a:cubicBezTo>
                    <a:pt x="3266" y="1485"/>
                    <a:pt x="3311" y="1423"/>
                    <a:pt x="3364" y="1423"/>
                  </a:cubicBezTo>
                  <a:cubicBezTo>
                    <a:pt x="3384" y="1423"/>
                    <a:pt x="3404" y="1432"/>
                    <a:pt x="3426" y="1453"/>
                  </a:cubicBezTo>
                  <a:cubicBezTo>
                    <a:pt x="3400" y="1471"/>
                    <a:pt x="3373" y="1462"/>
                    <a:pt x="3355" y="1471"/>
                  </a:cubicBezTo>
                  <a:lnTo>
                    <a:pt x="3417" y="1515"/>
                  </a:lnTo>
                  <a:cubicBezTo>
                    <a:pt x="3347" y="1603"/>
                    <a:pt x="3294" y="1577"/>
                    <a:pt x="3347" y="1648"/>
                  </a:cubicBezTo>
                  <a:cubicBezTo>
                    <a:pt x="3355" y="1462"/>
                    <a:pt x="3576" y="1621"/>
                    <a:pt x="3585" y="1445"/>
                  </a:cubicBezTo>
                  <a:lnTo>
                    <a:pt x="3620" y="1480"/>
                  </a:lnTo>
                  <a:cubicBezTo>
                    <a:pt x="3611" y="1480"/>
                    <a:pt x="3611" y="1489"/>
                    <a:pt x="3594" y="1489"/>
                  </a:cubicBezTo>
                  <a:cubicBezTo>
                    <a:pt x="3606" y="1501"/>
                    <a:pt x="3616" y="1507"/>
                    <a:pt x="3625" y="1507"/>
                  </a:cubicBezTo>
                  <a:cubicBezTo>
                    <a:pt x="3666" y="1507"/>
                    <a:pt x="3663" y="1373"/>
                    <a:pt x="3733" y="1373"/>
                  </a:cubicBezTo>
                  <a:cubicBezTo>
                    <a:pt x="3736" y="1373"/>
                    <a:pt x="3740" y="1373"/>
                    <a:pt x="3744" y="1374"/>
                  </a:cubicBezTo>
                  <a:cubicBezTo>
                    <a:pt x="3779" y="1392"/>
                    <a:pt x="3806" y="1418"/>
                    <a:pt x="3788" y="1436"/>
                  </a:cubicBezTo>
                  <a:lnTo>
                    <a:pt x="3859" y="1392"/>
                  </a:lnTo>
                  <a:cubicBezTo>
                    <a:pt x="3871" y="1392"/>
                    <a:pt x="3874" y="1408"/>
                    <a:pt x="3868" y="1415"/>
                  </a:cubicBezTo>
                  <a:lnTo>
                    <a:pt x="3868" y="1415"/>
                  </a:lnTo>
                  <a:lnTo>
                    <a:pt x="3965" y="1400"/>
                  </a:lnTo>
                  <a:lnTo>
                    <a:pt x="3965" y="1409"/>
                  </a:lnTo>
                  <a:cubicBezTo>
                    <a:pt x="3982" y="1383"/>
                    <a:pt x="4018" y="1339"/>
                    <a:pt x="4035" y="1321"/>
                  </a:cubicBezTo>
                  <a:lnTo>
                    <a:pt x="4035" y="1321"/>
                  </a:lnTo>
                  <a:cubicBezTo>
                    <a:pt x="4071" y="1339"/>
                    <a:pt x="4026" y="1339"/>
                    <a:pt x="4026" y="1356"/>
                  </a:cubicBezTo>
                  <a:lnTo>
                    <a:pt x="4097" y="1312"/>
                  </a:lnTo>
                  <a:lnTo>
                    <a:pt x="4097" y="1312"/>
                  </a:lnTo>
                  <a:cubicBezTo>
                    <a:pt x="4122" y="1353"/>
                    <a:pt x="4078" y="1401"/>
                    <a:pt x="4036" y="1401"/>
                  </a:cubicBezTo>
                  <a:cubicBezTo>
                    <a:pt x="4033" y="1401"/>
                    <a:pt x="4030" y="1401"/>
                    <a:pt x="4026" y="1400"/>
                  </a:cubicBezTo>
                  <a:lnTo>
                    <a:pt x="4026" y="1400"/>
                  </a:lnTo>
                  <a:cubicBezTo>
                    <a:pt x="4045" y="1455"/>
                    <a:pt x="4058" y="1471"/>
                    <a:pt x="4070" y="1471"/>
                  </a:cubicBezTo>
                  <a:cubicBezTo>
                    <a:pt x="4089" y="1471"/>
                    <a:pt x="4106" y="1428"/>
                    <a:pt x="4149" y="1428"/>
                  </a:cubicBezTo>
                  <a:cubicBezTo>
                    <a:pt x="4157" y="1428"/>
                    <a:pt x="4167" y="1429"/>
                    <a:pt x="4178" y="1434"/>
                  </a:cubicBezTo>
                  <a:lnTo>
                    <a:pt x="4178" y="1434"/>
                  </a:lnTo>
                  <a:cubicBezTo>
                    <a:pt x="4174" y="1431"/>
                    <a:pt x="4171" y="1426"/>
                    <a:pt x="4168" y="1418"/>
                  </a:cubicBezTo>
                  <a:cubicBezTo>
                    <a:pt x="4176" y="1386"/>
                    <a:pt x="4184" y="1376"/>
                    <a:pt x="4193" y="1376"/>
                  </a:cubicBezTo>
                  <a:cubicBezTo>
                    <a:pt x="4203" y="1376"/>
                    <a:pt x="4215" y="1391"/>
                    <a:pt x="4230" y="1400"/>
                  </a:cubicBezTo>
                  <a:cubicBezTo>
                    <a:pt x="4217" y="1413"/>
                    <a:pt x="4201" y="1437"/>
                    <a:pt x="4186" y="1437"/>
                  </a:cubicBezTo>
                  <a:cubicBezTo>
                    <a:pt x="4186" y="1437"/>
                    <a:pt x="4186" y="1437"/>
                    <a:pt x="4185" y="1437"/>
                  </a:cubicBezTo>
                  <a:lnTo>
                    <a:pt x="4185" y="1437"/>
                  </a:lnTo>
                  <a:cubicBezTo>
                    <a:pt x="4193" y="1441"/>
                    <a:pt x="4202" y="1446"/>
                    <a:pt x="4212" y="1453"/>
                  </a:cubicBezTo>
                  <a:lnTo>
                    <a:pt x="4150" y="1480"/>
                  </a:lnTo>
                  <a:cubicBezTo>
                    <a:pt x="4194" y="1577"/>
                    <a:pt x="4238" y="1542"/>
                    <a:pt x="4309" y="1603"/>
                  </a:cubicBezTo>
                  <a:cubicBezTo>
                    <a:pt x="4291" y="1568"/>
                    <a:pt x="4168" y="1445"/>
                    <a:pt x="4238" y="1400"/>
                  </a:cubicBezTo>
                  <a:lnTo>
                    <a:pt x="4238" y="1400"/>
                  </a:lnTo>
                  <a:cubicBezTo>
                    <a:pt x="4246" y="1404"/>
                    <a:pt x="4256" y="1408"/>
                    <a:pt x="4267" y="1408"/>
                  </a:cubicBezTo>
                  <a:cubicBezTo>
                    <a:pt x="4281" y="1408"/>
                    <a:pt x="4298" y="1402"/>
                    <a:pt x="4318" y="1383"/>
                  </a:cubicBezTo>
                  <a:cubicBezTo>
                    <a:pt x="4318" y="1422"/>
                    <a:pt x="4332" y="1429"/>
                    <a:pt x="4354" y="1429"/>
                  </a:cubicBezTo>
                  <a:cubicBezTo>
                    <a:pt x="4366" y="1429"/>
                    <a:pt x="4381" y="1427"/>
                    <a:pt x="4397" y="1427"/>
                  </a:cubicBezTo>
                  <a:lnTo>
                    <a:pt x="4397" y="1506"/>
                  </a:lnTo>
                  <a:cubicBezTo>
                    <a:pt x="4450" y="1480"/>
                    <a:pt x="4441" y="1445"/>
                    <a:pt x="4468" y="1400"/>
                  </a:cubicBezTo>
                  <a:cubicBezTo>
                    <a:pt x="4530" y="1409"/>
                    <a:pt x="4539" y="1471"/>
                    <a:pt x="4556" y="1533"/>
                  </a:cubicBezTo>
                  <a:cubicBezTo>
                    <a:pt x="4559" y="1533"/>
                    <a:pt x="4562" y="1533"/>
                    <a:pt x="4565" y="1533"/>
                  </a:cubicBezTo>
                  <a:cubicBezTo>
                    <a:pt x="4633" y="1533"/>
                    <a:pt x="4489" y="1426"/>
                    <a:pt x="4592" y="1409"/>
                  </a:cubicBezTo>
                  <a:lnTo>
                    <a:pt x="4592" y="1409"/>
                  </a:lnTo>
                  <a:cubicBezTo>
                    <a:pt x="4610" y="1415"/>
                    <a:pt x="4627" y="1418"/>
                    <a:pt x="4643" y="1418"/>
                  </a:cubicBezTo>
                  <a:cubicBezTo>
                    <a:pt x="4694" y="1418"/>
                    <a:pt x="4736" y="1388"/>
                    <a:pt x="4803" y="1347"/>
                  </a:cubicBezTo>
                  <a:lnTo>
                    <a:pt x="4803" y="1347"/>
                  </a:lnTo>
                  <a:cubicBezTo>
                    <a:pt x="4856" y="1374"/>
                    <a:pt x="4795" y="1400"/>
                    <a:pt x="4812" y="1427"/>
                  </a:cubicBezTo>
                  <a:lnTo>
                    <a:pt x="4856" y="1356"/>
                  </a:lnTo>
                  <a:cubicBezTo>
                    <a:pt x="4874" y="1356"/>
                    <a:pt x="4865" y="1374"/>
                    <a:pt x="4865" y="1392"/>
                  </a:cubicBezTo>
                  <a:cubicBezTo>
                    <a:pt x="4901" y="1356"/>
                    <a:pt x="4865" y="1303"/>
                    <a:pt x="4927" y="1277"/>
                  </a:cubicBezTo>
                  <a:cubicBezTo>
                    <a:pt x="4929" y="1261"/>
                    <a:pt x="4933" y="1255"/>
                    <a:pt x="4941" y="1255"/>
                  </a:cubicBezTo>
                  <a:cubicBezTo>
                    <a:pt x="4966" y="1255"/>
                    <a:pt x="5023" y="1333"/>
                    <a:pt x="5074" y="1333"/>
                  </a:cubicBezTo>
                  <a:cubicBezTo>
                    <a:pt x="5091" y="1333"/>
                    <a:pt x="5107" y="1325"/>
                    <a:pt x="5121" y="1303"/>
                  </a:cubicBezTo>
                  <a:cubicBezTo>
                    <a:pt x="5148" y="1330"/>
                    <a:pt x="5121" y="1356"/>
                    <a:pt x="5121" y="1392"/>
                  </a:cubicBezTo>
                  <a:cubicBezTo>
                    <a:pt x="5227" y="1321"/>
                    <a:pt x="5210" y="1339"/>
                    <a:pt x="5289" y="1241"/>
                  </a:cubicBezTo>
                  <a:lnTo>
                    <a:pt x="5369" y="1294"/>
                  </a:lnTo>
                  <a:cubicBezTo>
                    <a:pt x="5307" y="1233"/>
                    <a:pt x="5377" y="1153"/>
                    <a:pt x="5430" y="1091"/>
                  </a:cubicBezTo>
                  <a:cubicBezTo>
                    <a:pt x="5413" y="1065"/>
                    <a:pt x="5395" y="1038"/>
                    <a:pt x="5386" y="1021"/>
                  </a:cubicBezTo>
                  <a:lnTo>
                    <a:pt x="5475" y="977"/>
                  </a:lnTo>
                  <a:lnTo>
                    <a:pt x="5475" y="977"/>
                  </a:lnTo>
                  <a:cubicBezTo>
                    <a:pt x="5492" y="985"/>
                    <a:pt x="5483" y="1021"/>
                    <a:pt x="5466" y="1056"/>
                  </a:cubicBezTo>
                  <a:cubicBezTo>
                    <a:pt x="5475" y="1047"/>
                    <a:pt x="5475" y="1038"/>
                    <a:pt x="5483" y="1030"/>
                  </a:cubicBezTo>
                  <a:cubicBezTo>
                    <a:pt x="5519" y="1065"/>
                    <a:pt x="5501" y="1109"/>
                    <a:pt x="5483" y="1162"/>
                  </a:cubicBezTo>
                  <a:cubicBezTo>
                    <a:pt x="5466" y="1144"/>
                    <a:pt x="5457" y="1127"/>
                    <a:pt x="5448" y="1109"/>
                  </a:cubicBezTo>
                  <a:cubicBezTo>
                    <a:pt x="5422" y="1162"/>
                    <a:pt x="5404" y="1215"/>
                    <a:pt x="5413" y="1268"/>
                  </a:cubicBezTo>
                  <a:cubicBezTo>
                    <a:pt x="5413" y="1259"/>
                    <a:pt x="5430" y="1250"/>
                    <a:pt x="5439" y="1241"/>
                  </a:cubicBezTo>
                  <a:lnTo>
                    <a:pt x="5439" y="1241"/>
                  </a:lnTo>
                  <a:cubicBezTo>
                    <a:pt x="5430" y="1259"/>
                    <a:pt x="5430" y="1268"/>
                    <a:pt x="5430" y="1277"/>
                  </a:cubicBezTo>
                  <a:cubicBezTo>
                    <a:pt x="5432" y="1278"/>
                    <a:pt x="5434" y="1279"/>
                    <a:pt x="5435" y="1279"/>
                  </a:cubicBezTo>
                  <a:cubicBezTo>
                    <a:pt x="5442" y="1279"/>
                    <a:pt x="5450" y="1265"/>
                    <a:pt x="5457" y="1250"/>
                  </a:cubicBezTo>
                  <a:lnTo>
                    <a:pt x="5483" y="1339"/>
                  </a:lnTo>
                  <a:lnTo>
                    <a:pt x="5492" y="1303"/>
                  </a:lnTo>
                  <a:lnTo>
                    <a:pt x="5616" y="1356"/>
                  </a:lnTo>
                  <a:cubicBezTo>
                    <a:pt x="5695" y="1259"/>
                    <a:pt x="5775" y="1127"/>
                    <a:pt x="5907" y="1074"/>
                  </a:cubicBezTo>
                  <a:lnTo>
                    <a:pt x="5907" y="1074"/>
                  </a:lnTo>
                  <a:cubicBezTo>
                    <a:pt x="5881" y="1144"/>
                    <a:pt x="5907" y="1188"/>
                    <a:pt x="5916" y="1268"/>
                  </a:cubicBezTo>
                  <a:cubicBezTo>
                    <a:pt x="5905" y="1248"/>
                    <a:pt x="5893" y="1241"/>
                    <a:pt x="5879" y="1241"/>
                  </a:cubicBezTo>
                  <a:cubicBezTo>
                    <a:pt x="5840" y="1241"/>
                    <a:pt x="5791" y="1296"/>
                    <a:pt x="5738" y="1296"/>
                  </a:cubicBezTo>
                  <a:cubicBezTo>
                    <a:pt x="5733" y="1296"/>
                    <a:pt x="5728" y="1296"/>
                    <a:pt x="5723" y="1295"/>
                  </a:cubicBezTo>
                  <a:lnTo>
                    <a:pt x="5723" y="1295"/>
                  </a:lnTo>
                  <a:cubicBezTo>
                    <a:pt x="5766" y="1304"/>
                    <a:pt x="5757" y="1348"/>
                    <a:pt x="5748" y="1356"/>
                  </a:cubicBezTo>
                  <a:cubicBezTo>
                    <a:pt x="5792" y="1330"/>
                    <a:pt x="5837" y="1303"/>
                    <a:pt x="5881" y="1268"/>
                  </a:cubicBezTo>
                  <a:cubicBezTo>
                    <a:pt x="5881" y="1339"/>
                    <a:pt x="5916" y="1321"/>
                    <a:pt x="5951" y="1347"/>
                  </a:cubicBezTo>
                  <a:cubicBezTo>
                    <a:pt x="5916" y="1215"/>
                    <a:pt x="6048" y="1250"/>
                    <a:pt x="6101" y="1197"/>
                  </a:cubicBezTo>
                  <a:lnTo>
                    <a:pt x="6101" y="1197"/>
                  </a:lnTo>
                  <a:cubicBezTo>
                    <a:pt x="6110" y="1241"/>
                    <a:pt x="6101" y="1286"/>
                    <a:pt x="6031" y="1286"/>
                  </a:cubicBezTo>
                  <a:cubicBezTo>
                    <a:pt x="6044" y="1299"/>
                    <a:pt x="6055" y="1304"/>
                    <a:pt x="6064" y="1304"/>
                  </a:cubicBezTo>
                  <a:cubicBezTo>
                    <a:pt x="6108" y="1304"/>
                    <a:pt x="6114" y="1182"/>
                    <a:pt x="6159" y="1182"/>
                  </a:cubicBezTo>
                  <a:cubicBezTo>
                    <a:pt x="6167" y="1182"/>
                    <a:pt x="6176" y="1186"/>
                    <a:pt x="6187" y="1195"/>
                  </a:cubicBezTo>
                  <a:lnTo>
                    <a:pt x="6187" y="1195"/>
                  </a:lnTo>
                  <a:cubicBezTo>
                    <a:pt x="6199" y="1189"/>
                    <a:pt x="6215" y="1186"/>
                    <a:pt x="6229" y="1186"/>
                  </a:cubicBezTo>
                  <a:cubicBezTo>
                    <a:pt x="6260" y="1186"/>
                    <a:pt x="6288" y="1200"/>
                    <a:pt x="6278" y="1224"/>
                  </a:cubicBezTo>
                  <a:lnTo>
                    <a:pt x="6260" y="1233"/>
                  </a:lnTo>
                  <a:cubicBezTo>
                    <a:pt x="6372" y="1224"/>
                    <a:pt x="6584" y="1149"/>
                    <a:pt x="6579" y="1039"/>
                  </a:cubicBezTo>
                  <a:lnTo>
                    <a:pt x="6579" y="1039"/>
                  </a:lnTo>
                  <a:cubicBezTo>
                    <a:pt x="6584" y="1072"/>
                    <a:pt x="6605" y="1165"/>
                    <a:pt x="6605" y="1188"/>
                  </a:cubicBezTo>
                  <a:cubicBezTo>
                    <a:pt x="6631" y="1047"/>
                    <a:pt x="6649" y="906"/>
                    <a:pt x="6649" y="765"/>
                  </a:cubicBezTo>
                  <a:cubicBezTo>
                    <a:pt x="6667" y="862"/>
                    <a:pt x="6825" y="1038"/>
                    <a:pt x="6764" y="1136"/>
                  </a:cubicBezTo>
                  <a:cubicBezTo>
                    <a:pt x="6790" y="1136"/>
                    <a:pt x="6834" y="1136"/>
                    <a:pt x="6870" y="1074"/>
                  </a:cubicBezTo>
                  <a:cubicBezTo>
                    <a:pt x="6843" y="1074"/>
                    <a:pt x="6764" y="968"/>
                    <a:pt x="6781" y="950"/>
                  </a:cubicBezTo>
                  <a:lnTo>
                    <a:pt x="6781" y="950"/>
                  </a:lnTo>
                  <a:cubicBezTo>
                    <a:pt x="6894" y="1019"/>
                    <a:pt x="6854" y="987"/>
                    <a:pt x="6968" y="1019"/>
                  </a:cubicBezTo>
                  <a:lnTo>
                    <a:pt x="6968" y="1019"/>
                  </a:lnTo>
                  <a:cubicBezTo>
                    <a:pt x="6934" y="1000"/>
                    <a:pt x="6899" y="869"/>
                    <a:pt x="6931" y="853"/>
                  </a:cubicBezTo>
                  <a:lnTo>
                    <a:pt x="6931" y="853"/>
                  </a:lnTo>
                  <a:cubicBezTo>
                    <a:pt x="6940" y="878"/>
                    <a:pt x="7003" y="965"/>
                    <a:pt x="7003" y="998"/>
                  </a:cubicBezTo>
                  <a:lnTo>
                    <a:pt x="7003" y="998"/>
                  </a:lnTo>
                  <a:cubicBezTo>
                    <a:pt x="7011" y="942"/>
                    <a:pt x="7018" y="880"/>
                    <a:pt x="7020" y="830"/>
                  </a:cubicBezTo>
                  <a:lnTo>
                    <a:pt x="7020" y="830"/>
                  </a:lnTo>
                  <a:cubicBezTo>
                    <a:pt x="7026" y="868"/>
                    <a:pt x="7087" y="926"/>
                    <a:pt x="7135" y="941"/>
                  </a:cubicBezTo>
                  <a:cubicBezTo>
                    <a:pt x="7108" y="924"/>
                    <a:pt x="7188" y="888"/>
                    <a:pt x="7223" y="862"/>
                  </a:cubicBezTo>
                  <a:lnTo>
                    <a:pt x="7245" y="841"/>
                  </a:lnTo>
                  <a:lnTo>
                    <a:pt x="7245" y="841"/>
                  </a:lnTo>
                  <a:lnTo>
                    <a:pt x="7205" y="844"/>
                  </a:lnTo>
                  <a:lnTo>
                    <a:pt x="7170" y="853"/>
                  </a:lnTo>
                  <a:cubicBezTo>
                    <a:pt x="7179" y="844"/>
                    <a:pt x="7188" y="844"/>
                    <a:pt x="7196" y="835"/>
                  </a:cubicBezTo>
                  <a:lnTo>
                    <a:pt x="7295" y="725"/>
                  </a:lnTo>
                  <a:lnTo>
                    <a:pt x="7295" y="725"/>
                  </a:lnTo>
                  <a:lnTo>
                    <a:pt x="7315" y="778"/>
                  </a:lnTo>
                  <a:lnTo>
                    <a:pt x="7315" y="778"/>
                  </a:lnTo>
                  <a:lnTo>
                    <a:pt x="7505" y="606"/>
                  </a:lnTo>
                  <a:lnTo>
                    <a:pt x="7196" y="429"/>
                  </a:lnTo>
                  <a:lnTo>
                    <a:pt x="7179" y="429"/>
                  </a:lnTo>
                  <a:lnTo>
                    <a:pt x="7188" y="447"/>
                  </a:lnTo>
                  <a:lnTo>
                    <a:pt x="7199" y="476"/>
                  </a:lnTo>
                  <a:lnTo>
                    <a:pt x="7199" y="476"/>
                  </a:lnTo>
                  <a:lnTo>
                    <a:pt x="7170" y="464"/>
                  </a:lnTo>
                  <a:cubicBezTo>
                    <a:pt x="7161" y="461"/>
                    <a:pt x="7152" y="459"/>
                    <a:pt x="7142" y="459"/>
                  </a:cubicBezTo>
                  <a:cubicBezTo>
                    <a:pt x="7075" y="459"/>
                    <a:pt x="7001" y="541"/>
                    <a:pt x="6933" y="541"/>
                  </a:cubicBezTo>
                  <a:cubicBezTo>
                    <a:pt x="6917" y="541"/>
                    <a:pt x="6902" y="537"/>
                    <a:pt x="6887" y="526"/>
                  </a:cubicBezTo>
                  <a:cubicBezTo>
                    <a:pt x="6914" y="509"/>
                    <a:pt x="7011" y="385"/>
                    <a:pt x="6967" y="332"/>
                  </a:cubicBezTo>
                  <a:lnTo>
                    <a:pt x="6967" y="332"/>
                  </a:lnTo>
                  <a:cubicBezTo>
                    <a:pt x="6943" y="356"/>
                    <a:pt x="6878" y="414"/>
                    <a:pt x="6814" y="470"/>
                  </a:cubicBezTo>
                  <a:lnTo>
                    <a:pt x="6814" y="470"/>
                  </a:lnTo>
                  <a:cubicBezTo>
                    <a:pt x="6812" y="468"/>
                    <a:pt x="6810" y="466"/>
                    <a:pt x="6808" y="464"/>
                  </a:cubicBezTo>
                  <a:lnTo>
                    <a:pt x="6808" y="464"/>
                  </a:lnTo>
                  <a:cubicBezTo>
                    <a:pt x="6809" y="468"/>
                    <a:pt x="6810" y="471"/>
                    <a:pt x="6810" y="474"/>
                  </a:cubicBezTo>
                  <a:lnTo>
                    <a:pt x="6810" y="474"/>
                  </a:lnTo>
                  <a:cubicBezTo>
                    <a:pt x="6803" y="479"/>
                    <a:pt x="6797" y="485"/>
                    <a:pt x="6790" y="491"/>
                  </a:cubicBezTo>
                  <a:cubicBezTo>
                    <a:pt x="6720" y="553"/>
                    <a:pt x="6640" y="615"/>
                    <a:pt x="6587" y="623"/>
                  </a:cubicBezTo>
                  <a:lnTo>
                    <a:pt x="6587" y="579"/>
                  </a:lnTo>
                  <a:lnTo>
                    <a:pt x="6508" y="597"/>
                  </a:lnTo>
                  <a:cubicBezTo>
                    <a:pt x="6587" y="509"/>
                    <a:pt x="6799" y="341"/>
                    <a:pt x="6923" y="288"/>
                  </a:cubicBezTo>
                  <a:cubicBezTo>
                    <a:pt x="6896" y="235"/>
                    <a:pt x="6931" y="235"/>
                    <a:pt x="6861" y="208"/>
                  </a:cubicBezTo>
                  <a:cubicBezTo>
                    <a:pt x="6861" y="182"/>
                    <a:pt x="6882" y="175"/>
                    <a:pt x="6906" y="175"/>
                  </a:cubicBezTo>
                  <a:cubicBezTo>
                    <a:pt x="6922" y="175"/>
                    <a:pt x="6938" y="178"/>
                    <a:pt x="6949" y="182"/>
                  </a:cubicBezTo>
                  <a:lnTo>
                    <a:pt x="6808" y="85"/>
                  </a:lnTo>
                  <a:cubicBezTo>
                    <a:pt x="6772" y="173"/>
                    <a:pt x="6649" y="120"/>
                    <a:pt x="6631" y="191"/>
                  </a:cubicBezTo>
                  <a:cubicBezTo>
                    <a:pt x="6693" y="191"/>
                    <a:pt x="6764" y="173"/>
                    <a:pt x="6834" y="173"/>
                  </a:cubicBezTo>
                  <a:cubicBezTo>
                    <a:pt x="6805" y="238"/>
                    <a:pt x="6692" y="328"/>
                    <a:pt x="6604" y="328"/>
                  </a:cubicBezTo>
                  <a:cubicBezTo>
                    <a:pt x="6585" y="328"/>
                    <a:pt x="6567" y="324"/>
                    <a:pt x="6552" y="314"/>
                  </a:cubicBezTo>
                  <a:cubicBezTo>
                    <a:pt x="6534" y="270"/>
                    <a:pt x="6622" y="173"/>
                    <a:pt x="6631" y="147"/>
                  </a:cubicBezTo>
                  <a:lnTo>
                    <a:pt x="6631" y="147"/>
                  </a:lnTo>
                  <a:cubicBezTo>
                    <a:pt x="6618" y="155"/>
                    <a:pt x="6587" y="160"/>
                    <a:pt x="6559" y="160"/>
                  </a:cubicBezTo>
                  <a:cubicBezTo>
                    <a:pt x="6532" y="160"/>
                    <a:pt x="6508" y="155"/>
                    <a:pt x="6508" y="147"/>
                  </a:cubicBezTo>
                  <a:lnTo>
                    <a:pt x="6569" y="111"/>
                  </a:lnTo>
                  <a:cubicBezTo>
                    <a:pt x="6560" y="102"/>
                    <a:pt x="6550" y="98"/>
                    <a:pt x="6539" y="98"/>
                  </a:cubicBezTo>
                  <a:cubicBezTo>
                    <a:pt x="6506" y="98"/>
                    <a:pt x="6469" y="130"/>
                    <a:pt x="6434" y="130"/>
                  </a:cubicBezTo>
                  <a:cubicBezTo>
                    <a:pt x="6416" y="130"/>
                    <a:pt x="6399" y="121"/>
                    <a:pt x="6384" y="94"/>
                  </a:cubicBezTo>
                  <a:cubicBezTo>
                    <a:pt x="6362" y="86"/>
                    <a:pt x="6346" y="1"/>
                    <a:pt x="6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
            <p:cNvSpPr/>
            <p:nvPr/>
          </p:nvSpPr>
          <p:spPr>
            <a:xfrm>
              <a:off x="8788031" y="4792217"/>
              <a:ext cx="2614" cy="5090"/>
            </a:xfrm>
            <a:custGeom>
              <a:rect b="b" l="l" r="r" t="t"/>
              <a:pathLst>
                <a:path extrusionOk="0" h="37" w="19">
                  <a:moveTo>
                    <a:pt x="10" y="1"/>
                  </a:moveTo>
                  <a:cubicBezTo>
                    <a:pt x="1" y="19"/>
                    <a:pt x="1" y="27"/>
                    <a:pt x="19" y="36"/>
                  </a:cubicBezTo>
                  <a:cubicBezTo>
                    <a:pt x="10" y="27"/>
                    <a:pt x="10" y="19"/>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
            <p:cNvSpPr/>
            <p:nvPr/>
          </p:nvSpPr>
          <p:spPr>
            <a:xfrm>
              <a:off x="8429773" y="4826337"/>
              <a:ext cx="1238" cy="1376"/>
            </a:xfrm>
            <a:custGeom>
              <a:rect b="b" l="l" r="r" t="t"/>
              <a:pathLst>
                <a:path extrusionOk="0" h="10" w="9">
                  <a:moveTo>
                    <a:pt x="9" y="0"/>
                  </a:moveTo>
                  <a:cubicBezTo>
                    <a:pt x="0" y="0"/>
                    <a:pt x="0" y="9"/>
                    <a:pt x="0" y="9"/>
                  </a:cubicBezTo>
                  <a:lnTo>
                    <a:pt x="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
            <p:cNvSpPr/>
            <p:nvPr/>
          </p:nvSpPr>
          <p:spPr>
            <a:xfrm>
              <a:off x="8892592" y="4622169"/>
              <a:ext cx="3715" cy="6191"/>
            </a:xfrm>
            <a:custGeom>
              <a:rect b="b" l="l" r="r" t="t"/>
              <a:pathLst>
                <a:path extrusionOk="0" h="45" w="27">
                  <a:moveTo>
                    <a:pt x="0" y="1"/>
                  </a:moveTo>
                  <a:lnTo>
                    <a:pt x="0" y="1"/>
                  </a:lnTo>
                  <a:cubicBezTo>
                    <a:pt x="18" y="18"/>
                    <a:pt x="18" y="27"/>
                    <a:pt x="27" y="45"/>
                  </a:cubicBezTo>
                  <a:cubicBezTo>
                    <a:pt x="27" y="27"/>
                    <a:pt x="27"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
            <p:cNvSpPr/>
            <p:nvPr/>
          </p:nvSpPr>
          <p:spPr>
            <a:xfrm>
              <a:off x="8662971" y="4691509"/>
              <a:ext cx="6191" cy="4953"/>
            </a:xfrm>
            <a:custGeom>
              <a:rect b="b" l="l" r="r" t="t"/>
              <a:pathLst>
                <a:path extrusionOk="0" h="36" w="45">
                  <a:moveTo>
                    <a:pt x="0" y="0"/>
                  </a:moveTo>
                  <a:cubicBezTo>
                    <a:pt x="0" y="15"/>
                    <a:pt x="7" y="30"/>
                    <a:pt x="3" y="34"/>
                  </a:cubicBezTo>
                  <a:lnTo>
                    <a:pt x="3" y="34"/>
                  </a:lnTo>
                  <a:lnTo>
                    <a:pt x="45" y="18"/>
                  </a:lnTo>
                  <a:lnTo>
                    <a:pt x="45" y="18"/>
                  </a:lnTo>
                  <a:cubicBezTo>
                    <a:pt x="40" y="19"/>
                    <a:pt x="35" y="20"/>
                    <a:pt x="31" y="20"/>
                  </a:cubicBezTo>
                  <a:cubicBezTo>
                    <a:pt x="15" y="20"/>
                    <a:pt x="8" y="7"/>
                    <a:pt x="0" y="0"/>
                  </a:cubicBezTo>
                  <a:close/>
                  <a:moveTo>
                    <a:pt x="3" y="34"/>
                  </a:moveTo>
                  <a:lnTo>
                    <a:pt x="0" y="35"/>
                  </a:lnTo>
                  <a:cubicBezTo>
                    <a:pt x="2" y="35"/>
                    <a:pt x="3" y="35"/>
                    <a:pt x="3" y="3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
            <p:cNvSpPr/>
            <p:nvPr/>
          </p:nvSpPr>
          <p:spPr>
            <a:xfrm>
              <a:off x="8596107" y="4647758"/>
              <a:ext cx="8668" cy="4953"/>
            </a:xfrm>
            <a:custGeom>
              <a:rect b="b" l="l" r="r" t="t"/>
              <a:pathLst>
                <a:path extrusionOk="0" h="36" w="63">
                  <a:moveTo>
                    <a:pt x="27" y="0"/>
                  </a:moveTo>
                  <a:lnTo>
                    <a:pt x="27" y="0"/>
                  </a:lnTo>
                  <a:cubicBezTo>
                    <a:pt x="23" y="5"/>
                    <a:pt x="18" y="5"/>
                    <a:pt x="14" y="5"/>
                  </a:cubicBezTo>
                  <a:cubicBezTo>
                    <a:pt x="10" y="5"/>
                    <a:pt x="5" y="5"/>
                    <a:pt x="1" y="9"/>
                  </a:cubicBezTo>
                  <a:lnTo>
                    <a:pt x="10" y="36"/>
                  </a:lnTo>
                  <a:cubicBezTo>
                    <a:pt x="45" y="36"/>
                    <a:pt x="63" y="9"/>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
            <p:cNvSpPr/>
            <p:nvPr/>
          </p:nvSpPr>
          <p:spPr>
            <a:xfrm>
              <a:off x="8644673" y="4663305"/>
              <a:ext cx="9906" cy="8805"/>
            </a:xfrm>
            <a:custGeom>
              <a:rect b="b" l="l" r="r" t="t"/>
              <a:pathLst>
                <a:path extrusionOk="0" h="64" w="72">
                  <a:moveTo>
                    <a:pt x="46" y="1"/>
                  </a:moveTo>
                  <a:cubicBezTo>
                    <a:pt x="34" y="1"/>
                    <a:pt x="17" y="7"/>
                    <a:pt x="1" y="11"/>
                  </a:cubicBezTo>
                  <a:lnTo>
                    <a:pt x="10" y="11"/>
                  </a:lnTo>
                  <a:cubicBezTo>
                    <a:pt x="10" y="51"/>
                    <a:pt x="16" y="64"/>
                    <a:pt x="27" y="64"/>
                  </a:cubicBezTo>
                  <a:cubicBezTo>
                    <a:pt x="38" y="64"/>
                    <a:pt x="54" y="51"/>
                    <a:pt x="72" y="37"/>
                  </a:cubicBezTo>
                  <a:cubicBezTo>
                    <a:pt x="72" y="9"/>
                    <a:pt x="61" y="1"/>
                    <a:pt x="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
            <p:cNvSpPr/>
            <p:nvPr/>
          </p:nvSpPr>
          <p:spPr>
            <a:xfrm>
              <a:off x="8639858" y="4665919"/>
              <a:ext cx="4953" cy="2064"/>
            </a:xfrm>
            <a:custGeom>
              <a:rect b="b" l="l" r="r" t="t"/>
              <a:pathLst>
                <a:path extrusionOk="0" h="15" w="36">
                  <a:moveTo>
                    <a:pt x="1" y="1"/>
                  </a:moveTo>
                  <a:cubicBezTo>
                    <a:pt x="1" y="11"/>
                    <a:pt x="2" y="15"/>
                    <a:pt x="5" y="15"/>
                  </a:cubicBezTo>
                  <a:cubicBezTo>
                    <a:pt x="10" y="15"/>
                    <a:pt x="20" y="6"/>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
            <p:cNvSpPr/>
            <p:nvPr/>
          </p:nvSpPr>
          <p:spPr>
            <a:xfrm>
              <a:off x="8700118" y="4685868"/>
              <a:ext cx="10456" cy="9631"/>
            </a:xfrm>
            <a:custGeom>
              <a:rect b="b" l="l" r="r" t="t"/>
              <a:pathLst>
                <a:path extrusionOk="0" h="70" w="76">
                  <a:moveTo>
                    <a:pt x="43" y="0"/>
                  </a:moveTo>
                  <a:cubicBezTo>
                    <a:pt x="38" y="0"/>
                    <a:pt x="31" y="2"/>
                    <a:pt x="22" y="6"/>
                  </a:cubicBezTo>
                  <a:cubicBezTo>
                    <a:pt x="20" y="4"/>
                    <a:pt x="18" y="3"/>
                    <a:pt x="17" y="3"/>
                  </a:cubicBezTo>
                  <a:cubicBezTo>
                    <a:pt x="7" y="3"/>
                    <a:pt x="11" y="52"/>
                    <a:pt x="6" y="52"/>
                  </a:cubicBezTo>
                  <a:cubicBezTo>
                    <a:pt x="6" y="52"/>
                    <a:pt x="5" y="52"/>
                    <a:pt x="4" y="50"/>
                  </a:cubicBezTo>
                  <a:lnTo>
                    <a:pt x="4" y="50"/>
                  </a:lnTo>
                  <a:cubicBezTo>
                    <a:pt x="1" y="64"/>
                    <a:pt x="3" y="69"/>
                    <a:pt x="7" y="69"/>
                  </a:cubicBezTo>
                  <a:cubicBezTo>
                    <a:pt x="24" y="69"/>
                    <a:pt x="76" y="0"/>
                    <a:pt x="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
            <p:cNvSpPr/>
            <p:nvPr/>
          </p:nvSpPr>
          <p:spPr>
            <a:xfrm>
              <a:off x="8649626" y="4644044"/>
              <a:ext cx="4953" cy="8668"/>
            </a:xfrm>
            <a:custGeom>
              <a:rect b="b" l="l" r="r" t="t"/>
              <a:pathLst>
                <a:path extrusionOk="0" h="63" w="36">
                  <a:moveTo>
                    <a:pt x="0" y="1"/>
                  </a:moveTo>
                  <a:lnTo>
                    <a:pt x="18" y="63"/>
                  </a:lnTo>
                  <a:lnTo>
                    <a:pt x="36" y="1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
            <p:cNvSpPr/>
            <p:nvPr/>
          </p:nvSpPr>
          <p:spPr>
            <a:xfrm>
              <a:off x="8678793" y="4646520"/>
              <a:ext cx="9768" cy="4540"/>
            </a:xfrm>
            <a:custGeom>
              <a:rect b="b" l="l" r="r" t="t"/>
              <a:pathLst>
                <a:path extrusionOk="0" h="33" w="71">
                  <a:moveTo>
                    <a:pt x="9" y="0"/>
                  </a:moveTo>
                  <a:lnTo>
                    <a:pt x="9" y="0"/>
                  </a:lnTo>
                  <a:cubicBezTo>
                    <a:pt x="18" y="18"/>
                    <a:pt x="9" y="18"/>
                    <a:pt x="0" y="27"/>
                  </a:cubicBezTo>
                  <a:cubicBezTo>
                    <a:pt x="20" y="27"/>
                    <a:pt x="41" y="33"/>
                    <a:pt x="54" y="33"/>
                  </a:cubicBezTo>
                  <a:cubicBezTo>
                    <a:pt x="64" y="33"/>
                    <a:pt x="71" y="29"/>
                    <a:pt x="71" y="18"/>
                  </a:cubicBezTo>
                  <a:lnTo>
                    <a:pt x="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
            <p:cNvSpPr/>
            <p:nvPr/>
          </p:nvSpPr>
          <p:spPr>
            <a:xfrm>
              <a:off x="8672739" y="4650097"/>
              <a:ext cx="6191" cy="1376"/>
            </a:xfrm>
            <a:custGeom>
              <a:rect b="b" l="l" r="r" t="t"/>
              <a:pathLst>
                <a:path extrusionOk="0" h="10" w="45">
                  <a:moveTo>
                    <a:pt x="44" y="1"/>
                  </a:moveTo>
                  <a:cubicBezTo>
                    <a:pt x="27" y="1"/>
                    <a:pt x="9" y="1"/>
                    <a:pt x="0" y="10"/>
                  </a:cubicBezTo>
                  <a:cubicBezTo>
                    <a:pt x="9" y="10"/>
                    <a:pt x="27" y="10"/>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
            <p:cNvSpPr/>
            <p:nvPr/>
          </p:nvSpPr>
          <p:spPr>
            <a:xfrm>
              <a:off x="8660495" y="4640467"/>
              <a:ext cx="7429" cy="1376"/>
            </a:xfrm>
            <a:custGeom>
              <a:rect b="b" l="l" r="r" t="t"/>
              <a:pathLst>
                <a:path extrusionOk="0" h="10" w="54">
                  <a:moveTo>
                    <a:pt x="1" y="0"/>
                  </a:moveTo>
                  <a:lnTo>
                    <a:pt x="18" y="9"/>
                  </a:lnTo>
                  <a:lnTo>
                    <a:pt x="54" y="9"/>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
            <p:cNvSpPr/>
            <p:nvPr/>
          </p:nvSpPr>
          <p:spPr>
            <a:xfrm>
              <a:off x="8771109" y="4646245"/>
              <a:ext cx="9631" cy="6466"/>
            </a:xfrm>
            <a:custGeom>
              <a:rect b="b" l="l" r="r" t="t"/>
              <a:pathLst>
                <a:path extrusionOk="0" h="47" w="70">
                  <a:moveTo>
                    <a:pt x="48" y="0"/>
                  </a:moveTo>
                  <a:cubicBezTo>
                    <a:pt x="45" y="0"/>
                    <a:pt x="40" y="1"/>
                    <a:pt x="36" y="2"/>
                  </a:cubicBezTo>
                  <a:cubicBezTo>
                    <a:pt x="18" y="20"/>
                    <a:pt x="0" y="29"/>
                    <a:pt x="0" y="47"/>
                  </a:cubicBezTo>
                  <a:lnTo>
                    <a:pt x="62" y="29"/>
                  </a:lnTo>
                  <a:cubicBezTo>
                    <a:pt x="69" y="14"/>
                    <a:pt x="65" y="0"/>
                    <a:pt x="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
            <p:cNvSpPr/>
            <p:nvPr/>
          </p:nvSpPr>
          <p:spPr>
            <a:xfrm>
              <a:off x="8746757" y="4623407"/>
              <a:ext cx="3852" cy="11144"/>
            </a:xfrm>
            <a:custGeom>
              <a:rect b="b" l="l" r="r" t="t"/>
              <a:pathLst>
                <a:path extrusionOk="0" h="81" w="28">
                  <a:moveTo>
                    <a:pt x="27" y="1"/>
                  </a:moveTo>
                  <a:lnTo>
                    <a:pt x="1" y="27"/>
                  </a:lnTo>
                  <a:cubicBezTo>
                    <a:pt x="18" y="45"/>
                    <a:pt x="18" y="54"/>
                    <a:pt x="27" y="80"/>
                  </a:cubicBezTo>
                  <a:lnTo>
                    <a:pt x="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
            <p:cNvSpPr/>
            <p:nvPr/>
          </p:nvSpPr>
          <p:spPr>
            <a:xfrm>
              <a:off x="8763817" y="4617353"/>
              <a:ext cx="20775" cy="8668"/>
            </a:xfrm>
            <a:custGeom>
              <a:rect b="b" l="l" r="r" t="t"/>
              <a:pathLst>
                <a:path extrusionOk="0" h="63" w="151">
                  <a:moveTo>
                    <a:pt x="71" y="0"/>
                  </a:moveTo>
                  <a:cubicBezTo>
                    <a:pt x="62" y="18"/>
                    <a:pt x="0" y="36"/>
                    <a:pt x="62" y="62"/>
                  </a:cubicBezTo>
                  <a:cubicBezTo>
                    <a:pt x="62" y="36"/>
                    <a:pt x="150" y="0"/>
                    <a:pt x="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
            <p:cNvSpPr/>
            <p:nvPr/>
          </p:nvSpPr>
          <p:spPr>
            <a:xfrm>
              <a:off x="8893830" y="4655050"/>
              <a:ext cx="6191" cy="18298"/>
            </a:xfrm>
            <a:custGeom>
              <a:rect b="b" l="l" r="r" t="t"/>
              <a:pathLst>
                <a:path extrusionOk="0" h="133" w="45">
                  <a:moveTo>
                    <a:pt x="27" y="0"/>
                  </a:moveTo>
                  <a:lnTo>
                    <a:pt x="0" y="133"/>
                  </a:lnTo>
                  <a:lnTo>
                    <a:pt x="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
            <p:cNvSpPr/>
            <p:nvPr/>
          </p:nvSpPr>
          <p:spPr>
            <a:xfrm>
              <a:off x="9009122" y="4656701"/>
              <a:ext cx="19674" cy="11557"/>
            </a:xfrm>
            <a:custGeom>
              <a:rect b="b" l="l" r="r" t="t"/>
              <a:pathLst>
                <a:path extrusionOk="0" h="84" w="143">
                  <a:moveTo>
                    <a:pt x="107" y="1"/>
                  </a:moveTo>
                  <a:cubicBezTo>
                    <a:pt x="87" y="1"/>
                    <a:pt x="77" y="29"/>
                    <a:pt x="62" y="29"/>
                  </a:cubicBezTo>
                  <a:cubicBezTo>
                    <a:pt x="55" y="29"/>
                    <a:pt x="47" y="23"/>
                    <a:pt x="36" y="6"/>
                  </a:cubicBezTo>
                  <a:lnTo>
                    <a:pt x="36" y="6"/>
                  </a:lnTo>
                  <a:cubicBezTo>
                    <a:pt x="1" y="24"/>
                    <a:pt x="72" y="68"/>
                    <a:pt x="45" y="76"/>
                  </a:cubicBezTo>
                  <a:cubicBezTo>
                    <a:pt x="69" y="76"/>
                    <a:pt x="85" y="83"/>
                    <a:pt x="99" y="83"/>
                  </a:cubicBezTo>
                  <a:cubicBezTo>
                    <a:pt x="115" y="83"/>
                    <a:pt x="127" y="73"/>
                    <a:pt x="142" y="24"/>
                  </a:cubicBezTo>
                  <a:cubicBezTo>
                    <a:pt x="127" y="7"/>
                    <a:pt x="116"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
            <p:cNvSpPr/>
            <p:nvPr/>
          </p:nvSpPr>
          <p:spPr>
            <a:xfrm>
              <a:off x="9010360" y="4668395"/>
              <a:ext cx="5090" cy="138"/>
            </a:xfrm>
            <a:custGeom>
              <a:rect b="b" l="l" r="r" t="t"/>
              <a:pathLst>
                <a:path extrusionOk="0" h="1" w="37">
                  <a:moveTo>
                    <a:pt x="36" y="0"/>
                  </a:moveTo>
                  <a:cubicBezTo>
                    <a:pt x="27" y="0"/>
                    <a:pt x="10" y="0"/>
                    <a:pt x="1" y="0"/>
                  </a:cubicBezTo>
                  <a:cubicBezTo>
                    <a:pt x="18" y="0"/>
                    <a:pt x="27" y="0"/>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
            <p:cNvSpPr/>
            <p:nvPr/>
          </p:nvSpPr>
          <p:spPr>
            <a:xfrm>
              <a:off x="8323975" y="4709669"/>
              <a:ext cx="6329" cy="7429"/>
            </a:xfrm>
            <a:custGeom>
              <a:rect b="b" l="l" r="r" t="t"/>
              <a:pathLst>
                <a:path extrusionOk="0" h="54" w="46">
                  <a:moveTo>
                    <a:pt x="19" y="1"/>
                  </a:moveTo>
                  <a:lnTo>
                    <a:pt x="1" y="18"/>
                  </a:lnTo>
                  <a:lnTo>
                    <a:pt x="45" y="54"/>
                  </a:lnTo>
                  <a:lnTo>
                    <a:pt x="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
            <p:cNvSpPr/>
            <p:nvPr/>
          </p:nvSpPr>
          <p:spPr>
            <a:xfrm>
              <a:off x="8337457" y="4699901"/>
              <a:ext cx="4953" cy="11144"/>
            </a:xfrm>
            <a:custGeom>
              <a:rect b="b" l="l" r="r" t="t"/>
              <a:pathLst>
                <a:path extrusionOk="0" h="81" w="36">
                  <a:moveTo>
                    <a:pt x="0" y="1"/>
                  </a:moveTo>
                  <a:lnTo>
                    <a:pt x="0" y="80"/>
                  </a:lnTo>
                  <a:lnTo>
                    <a:pt x="35" y="10"/>
                  </a:lnTo>
                  <a:cubicBezTo>
                    <a:pt x="31" y="10"/>
                    <a:pt x="24" y="12"/>
                    <a:pt x="18" y="12"/>
                  </a:cubicBezTo>
                  <a:cubicBezTo>
                    <a:pt x="11" y="12"/>
                    <a:pt x="4"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
            <p:cNvSpPr/>
            <p:nvPr/>
          </p:nvSpPr>
          <p:spPr>
            <a:xfrm>
              <a:off x="8639858" y="4827575"/>
              <a:ext cx="6191" cy="6191"/>
            </a:xfrm>
            <a:custGeom>
              <a:rect b="b" l="l" r="r" t="t"/>
              <a:pathLst>
                <a:path extrusionOk="0" h="45" w="45">
                  <a:moveTo>
                    <a:pt x="1" y="0"/>
                  </a:moveTo>
                  <a:lnTo>
                    <a:pt x="45" y="44"/>
                  </a:lnTo>
                  <a:lnTo>
                    <a:pt x="45" y="27"/>
                  </a:lnTo>
                  <a:cubicBezTo>
                    <a:pt x="36" y="9"/>
                    <a:pt x="27"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
            <p:cNvSpPr/>
            <p:nvPr/>
          </p:nvSpPr>
          <p:spPr>
            <a:xfrm>
              <a:off x="8556072" y="4817807"/>
              <a:ext cx="2614" cy="9906"/>
            </a:xfrm>
            <a:custGeom>
              <a:rect b="b" l="l" r="r" t="t"/>
              <a:pathLst>
                <a:path extrusionOk="0" h="72" w="19">
                  <a:moveTo>
                    <a:pt x="0" y="0"/>
                  </a:moveTo>
                  <a:lnTo>
                    <a:pt x="9" y="71"/>
                  </a:lnTo>
                  <a:lnTo>
                    <a:pt x="18" y="7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
            <p:cNvSpPr/>
            <p:nvPr/>
          </p:nvSpPr>
          <p:spPr>
            <a:xfrm>
              <a:off x="8483980" y="4837343"/>
              <a:ext cx="10318" cy="6054"/>
            </a:xfrm>
            <a:custGeom>
              <a:rect b="b" l="l" r="r" t="t"/>
              <a:pathLst>
                <a:path extrusionOk="0" h="44" w="75">
                  <a:moveTo>
                    <a:pt x="58" y="33"/>
                  </a:moveTo>
                  <a:cubicBezTo>
                    <a:pt x="56" y="33"/>
                    <a:pt x="54" y="33"/>
                    <a:pt x="52" y="33"/>
                  </a:cubicBezTo>
                  <a:lnTo>
                    <a:pt x="52" y="33"/>
                  </a:lnTo>
                  <a:cubicBezTo>
                    <a:pt x="57" y="35"/>
                    <a:pt x="62" y="36"/>
                    <a:pt x="67" y="36"/>
                  </a:cubicBezTo>
                  <a:cubicBezTo>
                    <a:pt x="69" y="36"/>
                    <a:pt x="72" y="35"/>
                    <a:pt x="74" y="35"/>
                  </a:cubicBezTo>
                  <a:cubicBezTo>
                    <a:pt x="69" y="33"/>
                    <a:pt x="63" y="33"/>
                    <a:pt x="58" y="33"/>
                  </a:cubicBezTo>
                  <a:close/>
                  <a:moveTo>
                    <a:pt x="6" y="0"/>
                  </a:moveTo>
                  <a:cubicBezTo>
                    <a:pt x="2" y="0"/>
                    <a:pt x="0" y="11"/>
                    <a:pt x="3" y="44"/>
                  </a:cubicBezTo>
                  <a:cubicBezTo>
                    <a:pt x="16" y="44"/>
                    <a:pt x="33" y="35"/>
                    <a:pt x="52" y="33"/>
                  </a:cubicBezTo>
                  <a:lnTo>
                    <a:pt x="52" y="33"/>
                  </a:lnTo>
                  <a:cubicBezTo>
                    <a:pt x="29" y="25"/>
                    <a:pt x="13" y="0"/>
                    <a:pt x="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
            <p:cNvSpPr/>
            <p:nvPr/>
          </p:nvSpPr>
          <p:spPr>
            <a:xfrm>
              <a:off x="9112444" y="4730306"/>
              <a:ext cx="17198" cy="4953"/>
            </a:xfrm>
            <a:custGeom>
              <a:rect b="b" l="l" r="r" t="t"/>
              <a:pathLst>
                <a:path extrusionOk="0" h="36" w="125">
                  <a:moveTo>
                    <a:pt x="0" y="1"/>
                  </a:moveTo>
                  <a:cubicBezTo>
                    <a:pt x="7" y="3"/>
                    <a:pt x="13" y="4"/>
                    <a:pt x="20" y="6"/>
                  </a:cubicBezTo>
                  <a:lnTo>
                    <a:pt x="20" y="6"/>
                  </a:lnTo>
                  <a:cubicBezTo>
                    <a:pt x="13" y="4"/>
                    <a:pt x="6" y="2"/>
                    <a:pt x="0" y="1"/>
                  </a:cubicBezTo>
                  <a:close/>
                  <a:moveTo>
                    <a:pt x="20" y="6"/>
                  </a:moveTo>
                  <a:cubicBezTo>
                    <a:pt x="55" y="15"/>
                    <a:pt x="100" y="29"/>
                    <a:pt x="115" y="36"/>
                  </a:cubicBezTo>
                  <a:lnTo>
                    <a:pt x="124" y="27"/>
                  </a:lnTo>
                  <a:cubicBezTo>
                    <a:pt x="106" y="18"/>
                    <a:pt x="89" y="18"/>
                    <a:pt x="80" y="9"/>
                  </a:cubicBezTo>
                  <a:cubicBezTo>
                    <a:pt x="60" y="9"/>
                    <a:pt x="40" y="9"/>
                    <a:pt x="20" y="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
            <p:cNvSpPr/>
            <p:nvPr/>
          </p:nvSpPr>
          <p:spPr>
            <a:xfrm>
              <a:off x="9168302" y="4738836"/>
              <a:ext cx="1376" cy="11006"/>
            </a:xfrm>
            <a:custGeom>
              <a:rect b="b" l="l" r="r" t="t"/>
              <a:pathLst>
                <a:path extrusionOk="0" h="80" w="10">
                  <a:moveTo>
                    <a:pt x="1" y="0"/>
                  </a:moveTo>
                  <a:cubicBezTo>
                    <a:pt x="1" y="27"/>
                    <a:pt x="1" y="53"/>
                    <a:pt x="1" y="80"/>
                  </a:cubicBezTo>
                  <a:cubicBezTo>
                    <a:pt x="1" y="62"/>
                    <a:pt x="9" y="3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
            <p:cNvSpPr/>
            <p:nvPr/>
          </p:nvSpPr>
          <p:spPr>
            <a:xfrm>
              <a:off x="8461279" y="4663580"/>
              <a:ext cx="1376" cy="1238"/>
            </a:xfrm>
            <a:custGeom>
              <a:rect b="b" l="l" r="r" t="t"/>
              <a:pathLst>
                <a:path extrusionOk="0" h="9" w="10">
                  <a:moveTo>
                    <a:pt x="9" y="9"/>
                  </a:moveTo>
                  <a:lnTo>
                    <a:pt x="9" y="9"/>
                  </a:lnTo>
                  <a:cubicBezTo>
                    <a:pt x="1" y="0"/>
                    <a:pt x="1" y="0"/>
                    <a:pt x="9"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
            <p:cNvSpPr/>
            <p:nvPr/>
          </p:nvSpPr>
          <p:spPr>
            <a:xfrm>
              <a:off x="8863425" y="4628222"/>
              <a:ext cx="138" cy="138"/>
            </a:xfrm>
            <a:custGeom>
              <a:rect b="b" l="l" r="r" t="t"/>
              <a:pathLst>
                <a:path extrusionOk="0" h="1" w="1">
                  <a:moveTo>
                    <a:pt x="0" y="1"/>
                  </a:moveTo>
                  <a:cubicBezTo>
                    <a:pt x="0" y="1"/>
                    <a:pt x="0" y="1"/>
                    <a:pt x="0" y="1"/>
                  </a:cubicBezTo>
                  <a:cubicBezTo>
                    <a:pt x="0" y="1"/>
                    <a:pt x="0"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
            <p:cNvSpPr/>
            <p:nvPr/>
          </p:nvSpPr>
          <p:spPr>
            <a:xfrm>
              <a:off x="8863425" y="4623407"/>
              <a:ext cx="20775" cy="28066"/>
            </a:xfrm>
            <a:custGeom>
              <a:rect b="b" l="l" r="r" t="t"/>
              <a:pathLst>
                <a:path extrusionOk="0" h="204" w="151">
                  <a:moveTo>
                    <a:pt x="150" y="1"/>
                  </a:moveTo>
                  <a:cubicBezTo>
                    <a:pt x="111" y="40"/>
                    <a:pt x="83" y="52"/>
                    <a:pt x="58" y="52"/>
                  </a:cubicBezTo>
                  <a:cubicBezTo>
                    <a:pt x="38" y="52"/>
                    <a:pt x="20" y="44"/>
                    <a:pt x="0" y="36"/>
                  </a:cubicBezTo>
                  <a:lnTo>
                    <a:pt x="0" y="36"/>
                  </a:lnTo>
                  <a:lnTo>
                    <a:pt x="36" y="204"/>
                  </a:lnTo>
                  <a:lnTo>
                    <a:pt x="1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
            <p:cNvSpPr/>
            <p:nvPr/>
          </p:nvSpPr>
          <p:spPr>
            <a:xfrm>
              <a:off x="9159772" y="4737598"/>
              <a:ext cx="3852" cy="3302"/>
            </a:xfrm>
            <a:custGeom>
              <a:rect b="b" l="l" r="r" t="t"/>
              <a:pathLst>
                <a:path extrusionOk="0" h="24" w="28">
                  <a:moveTo>
                    <a:pt x="27" y="1"/>
                  </a:moveTo>
                  <a:lnTo>
                    <a:pt x="27" y="1"/>
                  </a:lnTo>
                  <a:cubicBezTo>
                    <a:pt x="18" y="9"/>
                    <a:pt x="10" y="18"/>
                    <a:pt x="1" y="18"/>
                  </a:cubicBezTo>
                  <a:cubicBezTo>
                    <a:pt x="4" y="22"/>
                    <a:pt x="8" y="24"/>
                    <a:pt x="13" y="24"/>
                  </a:cubicBezTo>
                  <a:cubicBezTo>
                    <a:pt x="20" y="24"/>
                    <a:pt x="27" y="17"/>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
            <p:cNvSpPr/>
            <p:nvPr/>
          </p:nvSpPr>
          <p:spPr>
            <a:xfrm>
              <a:off x="8531720" y="4628222"/>
              <a:ext cx="7429" cy="3852"/>
            </a:xfrm>
            <a:custGeom>
              <a:rect b="b" l="l" r="r" t="t"/>
              <a:pathLst>
                <a:path extrusionOk="0" h="28" w="54">
                  <a:moveTo>
                    <a:pt x="1" y="1"/>
                  </a:moveTo>
                  <a:cubicBezTo>
                    <a:pt x="27" y="10"/>
                    <a:pt x="45" y="19"/>
                    <a:pt x="54" y="27"/>
                  </a:cubicBezTo>
                  <a:cubicBezTo>
                    <a:pt x="54" y="19"/>
                    <a:pt x="45"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
            <p:cNvSpPr/>
            <p:nvPr/>
          </p:nvSpPr>
          <p:spPr>
            <a:xfrm>
              <a:off x="8164932" y="4676925"/>
              <a:ext cx="13483" cy="1238"/>
            </a:xfrm>
            <a:custGeom>
              <a:rect b="b" l="l" r="r" t="t"/>
              <a:pathLst>
                <a:path extrusionOk="0" h="9" w="98">
                  <a:moveTo>
                    <a:pt x="0" y="0"/>
                  </a:moveTo>
                  <a:lnTo>
                    <a:pt x="27" y="9"/>
                  </a:lnTo>
                  <a:lnTo>
                    <a:pt x="97" y="9"/>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
            <p:cNvSpPr/>
            <p:nvPr/>
          </p:nvSpPr>
          <p:spPr>
            <a:xfrm>
              <a:off x="8344749" y="4671560"/>
              <a:ext cx="18023" cy="6604"/>
            </a:xfrm>
            <a:custGeom>
              <a:rect b="b" l="l" r="r" t="t"/>
              <a:pathLst>
                <a:path extrusionOk="0" h="48" w="131">
                  <a:moveTo>
                    <a:pt x="88" y="1"/>
                  </a:moveTo>
                  <a:cubicBezTo>
                    <a:pt x="79" y="1"/>
                    <a:pt x="71" y="2"/>
                    <a:pt x="62" y="4"/>
                  </a:cubicBezTo>
                  <a:cubicBezTo>
                    <a:pt x="44" y="21"/>
                    <a:pt x="0" y="30"/>
                    <a:pt x="18" y="48"/>
                  </a:cubicBezTo>
                  <a:lnTo>
                    <a:pt x="124" y="30"/>
                  </a:lnTo>
                  <a:cubicBezTo>
                    <a:pt x="130" y="10"/>
                    <a:pt x="112" y="1"/>
                    <a:pt x="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
            <p:cNvSpPr/>
            <p:nvPr/>
          </p:nvSpPr>
          <p:spPr>
            <a:xfrm>
              <a:off x="8304576" y="4651336"/>
              <a:ext cx="6191" cy="11144"/>
            </a:xfrm>
            <a:custGeom>
              <a:rect b="b" l="l" r="r" t="t"/>
              <a:pathLst>
                <a:path extrusionOk="0" h="81" w="45">
                  <a:moveTo>
                    <a:pt x="45" y="1"/>
                  </a:moveTo>
                  <a:lnTo>
                    <a:pt x="1" y="27"/>
                  </a:lnTo>
                  <a:cubicBezTo>
                    <a:pt x="27" y="45"/>
                    <a:pt x="27" y="54"/>
                    <a:pt x="45" y="80"/>
                  </a:cubicBezTo>
                  <a:lnTo>
                    <a:pt x="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
            <p:cNvSpPr/>
            <p:nvPr/>
          </p:nvSpPr>
          <p:spPr>
            <a:xfrm>
              <a:off x="8331266" y="4642393"/>
              <a:ext cx="28341" cy="9080"/>
            </a:xfrm>
            <a:custGeom>
              <a:rect b="b" l="l" r="r" t="t"/>
              <a:pathLst>
                <a:path extrusionOk="0" h="66" w="206">
                  <a:moveTo>
                    <a:pt x="153" y="0"/>
                  </a:moveTo>
                  <a:cubicBezTo>
                    <a:pt x="145" y="0"/>
                    <a:pt x="133" y="1"/>
                    <a:pt x="116" y="4"/>
                  </a:cubicBezTo>
                  <a:cubicBezTo>
                    <a:pt x="107" y="22"/>
                    <a:pt x="1" y="48"/>
                    <a:pt x="98" y="66"/>
                  </a:cubicBezTo>
                  <a:cubicBezTo>
                    <a:pt x="106" y="43"/>
                    <a:pt x="205" y="0"/>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
            <p:cNvSpPr/>
            <p:nvPr/>
          </p:nvSpPr>
          <p:spPr>
            <a:xfrm>
              <a:off x="8550018" y="4658627"/>
              <a:ext cx="3715" cy="18436"/>
            </a:xfrm>
            <a:custGeom>
              <a:rect b="b" l="l" r="r" t="t"/>
              <a:pathLst>
                <a:path extrusionOk="0" h="134" w="27">
                  <a:moveTo>
                    <a:pt x="0" y="1"/>
                  </a:moveTo>
                  <a:lnTo>
                    <a:pt x="9" y="133"/>
                  </a:lnTo>
                  <a:lnTo>
                    <a:pt x="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
            <p:cNvSpPr/>
            <p:nvPr/>
          </p:nvSpPr>
          <p:spPr>
            <a:xfrm>
              <a:off x="8715251" y="4611575"/>
              <a:ext cx="28066" cy="15684"/>
            </a:xfrm>
            <a:custGeom>
              <a:rect b="b" l="l" r="r" t="t"/>
              <a:pathLst>
                <a:path extrusionOk="0" h="114" w="204">
                  <a:moveTo>
                    <a:pt x="129" y="0"/>
                  </a:moveTo>
                  <a:cubicBezTo>
                    <a:pt x="77" y="0"/>
                    <a:pt x="110" y="58"/>
                    <a:pt x="63" y="58"/>
                  </a:cubicBezTo>
                  <a:cubicBezTo>
                    <a:pt x="54" y="58"/>
                    <a:pt x="42" y="56"/>
                    <a:pt x="27" y="51"/>
                  </a:cubicBezTo>
                  <a:lnTo>
                    <a:pt x="27" y="51"/>
                  </a:lnTo>
                  <a:cubicBezTo>
                    <a:pt x="0" y="78"/>
                    <a:pt x="115" y="78"/>
                    <a:pt x="88" y="113"/>
                  </a:cubicBezTo>
                  <a:cubicBezTo>
                    <a:pt x="159" y="78"/>
                    <a:pt x="203" y="95"/>
                    <a:pt x="168" y="7"/>
                  </a:cubicBezTo>
                  <a:cubicBezTo>
                    <a:pt x="151" y="2"/>
                    <a:pt x="138" y="0"/>
                    <a:pt x="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
            <p:cNvSpPr/>
            <p:nvPr/>
          </p:nvSpPr>
          <p:spPr>
            <a:xfrm>
              <a:off x="8722543" y="4627122"/>
              <a:ext cx="4953" cy="2476"/>
            </a:xfrm>
            <a:custGeom>
              <a:rect b="b" l="l" r="r" t="t"/>
              <a:pathLst>
                <a:path extrusionOk="0" h="18" w="36">
                  <a:moveTo>
                    <a:pt x="35" y="0"/>
                  </a:moveTo>
                  <a:lnTo>
                    <a:pt x="35" y="0"/>
                  </a:lnTo>
                  <a:cubicBezTo>
                    <a:pt x="27" y="0"/>
                    <a:pt x="9" y="9"/>
                    <a:pt x="0" y="18"/>
                  </a:cubicBezTo>
                  <a:cubicBezTo>
                    <a:pt x="18" y="9"/>
                    <a:pt x="27" y="0"/>
                    <a:pt x="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069" name="Shape 2069"/>
        <p:cNvGrpSpPr/>
        <p:nvPr/>
      </p:nvGrpSpPr>
      <p:grpSpPr>
        <a:xfrm>
          <a:off x="0" y="0"/>
          <a:ext cx="0" cy="0"/>
          <a:chOff x="0" y="0"/>
          <a:chExt cx="0" cy="0"/>
        </a:xfrm>
      </p:grpSpPr>
      <p:sp>
        <p:nvSpPr>
          <p:cNvPr id="2070" name="Google Shape;2070;p6"/>
          <p:cNvSpPr/>
          <p:nvPr/>
        </p:nvSpPr>
        <p:spPr>
          <a:xfrm rot="-5400000">
            <a:off x="1381952" y="-2187674"/>
            <a:ext cx="4418907" cy="7916042"/>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
          <p:cNvSpPr/>
          <p:nvPr/>
        </p:nvSpPr>
        <p:spPr>
          <a:xfrm rot="-5400000">
            <a:off x="5055114" y="-122492"/>
            <a:ext cx="3057728" cy="8167306"/>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lvl1pPr lvl="0">
              <a:spcBef>
                <a:spcPts val="0"/>
              </a:spcBef>
              <a:spcAft>
                <a:spcPts val="0"/>
              </a:spcAft>
              <a:buSzPts val="4000"/>
              <a:buFont typeface="Sue Ellen Francisco"/>
              <a:buNone/>
              <a:defRPr sz="4000">
                <a:latin typeface="Sue Ellen Francisco"/>
                <a:ea typeface="Sue Ellen Francisco"/>
                <a:cs typeface="Sue Ellen Francisco"/>
                <a:sym typeface="Sue Ellen Francisco"/>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2073" name="Google Shape;2073;p6"/>
          <p:cNvGrpSpPr/>
          <p:nvPr/>
        </p:nvGrpSpPr>
        <p:grpSpPr>
          <a:xfrm>
            <a:off x="7952175" y="3786476"/>
            <a:ext cx="2898894" cy="2147084"/>
            <a:chOff x="7952175" y="3786476"/>
            <a:chExt cx="2898894" cy="2147084"/>
          </a:xfrm>
        </p:grpSpPr>
        <p:sp>
          <p:nvSpPr>
            <p:cNvPr id="2074" name="Google Shape;2074;p6"/>
            <p:cNvSpPr/>
            <p:nvPr/>
          </p:nvSpPr>
          <p:spPr>
            <a:xfrm>
              <a:off x="7952175" y="3786476"/>
              <a:ext cx="2898894" cy="2147084"/>
            </a:xfrm>
            <a:custGeom>
              <a:rect b="b" l="l" r="r" t="t"/>
              <a:pathLst>
                <a:path extrusionOk="0" fill="none" h="36557" w="33930">
                  <a:moveTo>
                    <a:pt x="62" y="21995"/>
                  </a:moveTo>
                  <a:cubicBezTo>
                    <a:pt x="41" y="22077"/>
                    <a:pt x="21" y="22158"/>
                    <a:pt x="21" y="22240"/>
                  </a:cubicBezTo>
                  <a:cubicBezTo>
                    <a:pt x="0" y="22586"/>
                    <a:pt x="123" y="22932"/>
                    <a:pt x="245" y="23278"/>
                  </a:cubicBezTo>
                  <a:cubicBezTo>
                    <a:pt x="1243" y="26048"/>
                    <a:pt x="2628" y="29734"/>
                    <a:pt x="4379" y="32198"/>
                  </a:cubicBezTo>
                  <a:cubicBezTo>
                    <a:pt x="5682" y="34052"/>
                    <a:pt x="7495" y="35233"/>
                    <a:pt x="9756" y="35762"/>
                  </a:cubicBezTo>
                  <a:cubicBezTo>
                    <a:pt x="13197" y="36557"/>
                    <a:pt x="14256" y="34764"/>
                    <a:pt x="16802" y="32993"/>
                  </a:cubicBezTo>
                  <a:cubicBezTo>
                    <a:pt x="19775" y="30895"/>
                    <a:pt x="22423" y="30875"/>
                    <a:pt x="26028" y="30284"/>
                  </a:cubicBezTo>
                  <a:cubicBezTo>
                    <a:pt x="29388" y="29755"/>
                    <a:pt x="31852" y="27657"/>
                    <a:pt x="32789" y="24602"/>
                  </a:cubicBezTo>
                  <a:cubicBezTo>
                    <a:pt x="33930" y="20977"/>
                    <a:pt x="33217" y="15662"/>
                    <a:pt x="31730" y="12179"/>
                  </a:cubicBezTo>
                  <a:cubicBezTo>
                    <a:pt x="30223" y="8656"/>
                    <a:pt x="28329" y="4970"/>
                    <a:pt x="24541" y="3035"/>
                  </a:cubicBezTo>
                  <a:cubicBezTo>
                    <a:pt x="18615" y="0"/>
                    <a:pt x="12566" y="8167"/>
                    <a:pt x="9715" y="11364"/>
                  </a:cubicBezTo>
                  <a:cubicBezTo>
                    <a:pt x="8350" y="12871"/>
                    <a:pt x="7495" y="14806"/>
                    <a:pt x="6008" y="16232"/>
                  </a:cubicBezTo>
                  <a:cubicBezTo>
                    <a:pt x="5071" y="17128"/>
                    <a:pt x="3890" y="17759"/>
                    <a:pt x="2933" y="18655"/>
                  </a:cubicBezTo>
                  <a:cubicBezTo>
                    <a:pt x="2078" y="19450"/>
                    <a:pt x="326" y="20773"/>
                    <a:pt x="62" y="21995"/>
                  </a:cubicBezTo>
                  <a:close/>
                </a:path>
              </a:pathLst>
            </a:custGeom>
            <a:noFill/>
            <a:ln cap="flat" cmpd="sng" w="25450">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
            <p:cNvSpPr/>
            <p:nvPr/>
          </p:nvSpPr>
          <p:spPr>
            <a:xfrm>
              <a:off x="8328014" y="4156080"/>
              <a:ext cx="2164645" cy="1531098"/>
            </a:xfrm>
            <a:custGeom>
              <a:rect b="b" l="l" r="r" t="t"/>
              <a:pathLst>
                <a:path extrusionOk="0" fill="none" h="26069" w="25336">
                  <a:moveTo>
                    <a:pt x="591" y="16598"/>
                  </a:moveTo>
                  <a:cubicBezTo>
                    <a:pt x="591" y="16843"/>
                    <a:pt x="672" y="17087"/>
                    <a:pt x="774" y="17311"/>
                  </a:cubicBezTo>
                  <a:cubicBezTo>
                    <a:pt x="1569" y="19266"/>
                    <a:pt x="2628" y="21730"/>
                    <a:pt x="3870" y="23360"/>
                  </a:cubicBezTo>
                  <a:cubicBezTo>
                    <a:pt x="4827" y="24561"/>
                    <a:pt x="6090" y="25294"/>
                    <a:pt x="7678" y="25600"/>
                  </a:cubicBezTo>
                  <a:cubicBezTo>
                    <a:pt x="10041" y="26068"/>
                    <a:pt x="10835" y="24846"/>
                    <a:pt x="12607" y="23604"/>
                  </a:cubicBezTo>
                  <a:cubicBezTo>
                    <a:pt x="14928" y="22016"/>
                    <a:pt x="17046" y="21893"/>
                    <a:pt x="19694" y="21344"/>
                  </a:cubicBezTo>
                  <a:cubicBezTo>
                    <a:pt x="22158" y="20834"/>
                    <a:pt x="23950" y="19205"/>
                    <a:pt x="24602" y="16700"/>
                  </a:cubicBezTo>
                  <a:cubicBezTo>
                    <a:pt x="25335" y="13951"/>
                    <a:pt x="24785" y="10122"/>
                    <a:pt x="23604" y="7617"/>
                  </a:cubicBezTo>
                  <a:cubicBezTo>
                    <a:pt x="22403" y="5071"/>
                    <a:pt x="20875" y="2505"/>
                    <a:pt x="18065" y="1222"/>
                  </a:cubicBezTo>
                  <a:cubicBezTo>
                    <a:pt x="15417" y="0"/>
                    <a:pt x="12749" y="1630"/>
                    <a:pt x="10550" y="3687"/>
                  </a:cubicBezTo>
                  <a:cubicBezTo>
                    <a:pt x="9185" y="4970"/>
                    <a:pt x="7984" y="6456"/>
                    <a:pt x="7128" y="7434"/>
                  </a:cubicBezTo>
                  <a:cubicBezTo>
                    <a:pt x="6130" y="8534"/>
                    <a:pt x="5458" y="9939"/>
                    <a:pt x="4399" y="10998"/>
                  </a:cubicBezTo>
                  <a:cubicBezTo>
                    <a:pt x="3707" y="11670"/>
                    <a:pt x="2872" y="12159"/>
                    <a:pt x="2180" y="12831"/>
                  </a:cubicBezTo>
                  <a:cubicBezTo>
                    <a:pt x="1507" y="13482"/>
                    <a:pt x="286" y="14480"/>
                    <a:pt x="82" y="15315"/>
                  </a:cubicBezTo>
                  <a:cubicBezTo>
                    <a:pt x="0" y="15702"/>
                    <a:pt x="286" y="16354"/>
                    <a:pt x="591" y="16598"/>
                  </a:cubicBezTo>
                  <a:close/>
                </a:path>
              </a:pathLst>
            </a:custGeom>
            <a:noFill/>
            <a:ln cap="flat" cmpd="sng" w="21375">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
            <p:cNvSpPr/>
            <p:nvPr/>
          </p:nvSpPr>
          <p:spPr>
            <a:xfrm>
              <a:off x="8700351" y="4456320"/>
              <a:ext cx="1437315" cy="984474"/>
            </a:xfrm>
            <a:custGeom>
              <a:rect b="b" l="l" r="r" t="t"/>
              <a:pathLst>
                <a:path extrusionOk="0" fill="none" h="16762" w="16823">
                  <a:moveTo>
                    <a:pt x="1202" y="12138"/>
                  </a:moveTo>
                  <a:cubicBezTo>
                    <a:pt x="1223" y="12281"/>
                    <a:pt x="1284" y="12403"/>
                    <a:pt x="1345" y="12545"/>
                  </a:cubicBezTo>
                  <a:cubicBezTo>
                    <a:pt x="1956" y="13665"/>
                    <a:pt x="2648" y="14908"/>
                    <a:pt x="3422" y="15682"/>
                  </a:cubicBezTo>
                  <a:cubicBezTo>
                    <a:pt x="3992" y="16272"/>
                    <a:pt x="4746" y="16537"/>
                    <a:pt x="5642" y="16639"/>
                  </a:cubicBezTo>
                  <a:cubicBezTo>
                    <a:pt x="6925" y="16761"/>
                    <a:pt x="7434" y="16089"/>
                    <a:pt x="8473" y="15397"/>
                  </a:cubicBezTo>
                  <a:cubicBezTo>
                    <a:pt x="10143" y="14297"/>
                    <a:pt x="11691" y="14113"/>
                    <a:pt x="13381" y="13584"/>
                  </a:cubicBezTo>
                  <a:cubicBezTo>
                    <a:pt x="14969" y="13075"/>
                    <a:pt x="16090" y="11914"/>
                    <a:pt x="16456" y="9979"/>
                  </a:cubicBezTo>
                  <a:cubicBezTo>
                    <a:pt x="16823" y="8085"/>
                    <a:pt x="16375" y="5764"/>
                    <a:pt x="15519" y="4216"/>
                  </a:cubicBezTo>
                  <a:cubicBezTo>
                    <a:pt x="14644" y="2648"/>
                    <a:pt x="13462" y="1222"/>
                    <a:pt x="11650" y="591"/>
                  </a:cubicBezTo>
                  <a:cubicBezTo>
                    <a:pt x="9939" y="0"/>
                    <a:pt x="8228" y="937"/>
                    <a:pt x="6782" y="2261"/>
                  </a:cubicBezTo>
                  <a:cubicBezTo>
                    <a:pt x="5947" y="3035"/>
                    <a:pt x="5194" y="3951"/>
                    <a:pt x="4583" y="4644"/>
                  </a:cubicBezTo>
                  <a:cubicBezTo>
                    <a:pt x="3952" y="5356"/>
                    <a:pt x="3463" y="6232"/>
                    <a:pt x="2811" y="6924"/>
                  </a:cubicBezTo>
                  <a:cubicBezTo>
                    <a:pt x="2383" y="7393"/>
                    <a:pt x="1874" y="7739"/>
                    <a:pt x="1467" y="8167"/>
                  </a:cubicBezTo>
                  <a:cubicBezTo>
                    <a:pt x="978" y="8696"/>
                    <a:pt x="286" y="9328"/>
                    <a:pt x="143" y="9796"/>
                  </a:cubicBezTo>
                  <a:cubicBezTo>
                    <a:pt x="1" y="10509"/>
                    <a:pt x="571" y="11710"/>
                    <a:pt x="1202" y="12138"/>
                  </a:cubicBezTo>
                  <a:close/>
                </a:path>
              </a:pathLst>
            </a:custGeom>
            <a:noFill/>
            <a:ln cap="flat" cmpd="sng" w="16800">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
            <p:cNvSpPr/>
            <p:nvPr/>
          </p:nvSpPr>
          <p:spPr>
            <a:xfrm>
              <a:off x="9070978" y="4695538"/>
              <a:ext cx="716991" cy="559838"/>
            </a:xfrm>
            <a:custGeom>
              <a:rect b="b" l="l" r="r" t="t"/>
              <a:pathLst>
                <a:path extrusionOk="0" fill="none" h="9532" w="8392">
                  <a:moveTo>
                    <a:pt x="225" y="5336"/>
                  </a:moveTo>
                  <a:cubicBezTo>
                    <a:pt x="1" y="6354"/>
                    <a:pt x="876" y="8106"/>
                    <a:pt x="1833" y="8717"/>
                  </a:cubicBezTo>
                  <a:cubicBezTo>
                    <a:pt x="3035" y="9531"/>
                    <a:pt x="3279" y="8839"/>
                    <a:pt x="4359" y="8228"/>
                  </a:cubicBezTo>
                  <a:cubicBezTo>
                    <a:pt x="6334" y="7108"/>
                    <a:pt x="8249" y="7067"/>
                    <a:pt x="8330" y="4318"/>
                  </a:cubicBezTo>
                  <a:cubicBezTo>
                    <a:pt x="8391" y="1243"/>
                    <a:pt x="5255" y="0"/>
                    <a:pt x="3035" y="1874"/>
                  </a:cubicBezTo>
                  <a:cubicBezTo>
                    <a:pt x="2037" y="2729"/>
                    <a:pt x="408" y="5010"/>
                    <a:pt x="225" y="5336"/>
                  </a:cubicBezTo>
                  <a:close/>
                </a:path>
              </a:pathLst>
            </a:custGeom>
            <a:noFill/>
            <a:ln cap="flat" cmpd="sng" w="12725">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 name="Google Shape;2078;p6"/>
          <p:cNvSpPr/>
          <p:nvPr/>
        </p:nvSpPr>
        <p:spPr>
          <a:xfrm rot="1595957">
            <a:off x="418153" y="4853427"/>
            <a:ext cx="216836" cy="138208"/>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
          <p:cNvSpPr/>
          <p:nvPr/>
        </p:nvSpPr>
        <p:spPr>
          <a:xfrm rot="1595957">
            <a:off x="114105" y="4547480"/>
            <a:ext cx="183823" cy="129286"/>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
          <p:cNvSpPr/>
          <p:nvPr/>
        </p:nvSpPr>
        <p:spPr>
          <a:xfrm rot="1595957">
            <a:off x="443036" y="4633322"/>
            <a:ext cx="177954" cy="117446"/>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
          <p:cNvSpPr/>
          <p:nvPr/>
        </p:nvSpPr>
        <p:spPr>
          <a:xfrm rot="1595957">
            <a:off x="775228" y="4966695"/>
            <a:ext cx="182932" cy="111386"/>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
          <p:cNvSpPr/>
          <p:nvPr/>
        </p:nvSpPr>
        <p:spPr>
          <a:xfrm rot="1595957">
            <a:off x="784417" y="5204093"/>
            <a:ext cx="152173" cy="126088"/>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
          <p:cNvSpPr/>
          <p:nvPr/>
        </p:nvSpPr>
        <p:spPr>
          <a:xfrm rot="1595957">
            <a:off x="558024" y="5434756"/>
            <a:ext cx="159666" cy="182538"/>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
          <p:cNvSpPr/>
          <p:nvPr/>
        </p:nvSpPr>
        <p:spPr>
          <a:xfrm rot="1595957">
            <a:off x="222988" y="5367881"/>
            <a:ext cx="132837" cy="147972"/>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
          <p:cNvSpPr/>
          <p:nvPr/>
        </p:nvSpPr>
        <p:spPr>
          <a:xfrm rot="1595957">
            <a:off x="-136221" y="5419065"/>
            <a:ext cx="120051" cy="172494"/>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
          <p:cNvSpPr/>
          <p:nvPr/>
        </p:nvSpPr>
        <p:spPr>
          <a:xfrm rot="1595957">
            <a:off x="-313015" y="5268697"/>
            <a:ext cx="110409" cy="165592"/>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
          <p:cNvSpPr/>
          <p:nvPr/>
        </p:nvSpPr>
        <p:spPr>
          <a:xfrm rot="1595957">
            <a:off x="104" y="5188447"/>
            <a:ext cx="159509" cy="139836"/>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
          <p:cNvSpPr/>
          <p:nvPr/>
        </p:nvSpPr>
        <p:spPr>
          <a:xfrm rot="1595957">
            <a:off x="-176046" y="5023926"/>
            <a:ext cx="70270" cy="143764"/>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
          <p:cNvSpPr/>
          <p:nvPr/>
        </p:nvSpPr>
        <p:spPr>
          <a:xfrm rot="1595957">
            <a:off x="838848" y="4759871"/>
            <a:ext cx="196399" cy="62791"/>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
          <p:cNvSpPr/>
          <p:nvPr/>
        </p:nvSpPr>
        <p:spPr>
          <a:xfrm rot="1595957">
            <a:off x="1171370" y="5058997"/>
            <a:ext cx="191683" cy="65204"/>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
          <p:cNvSpPr/>
          <p:nvPr/>
        </p:nvSpPr>
        <p:spPr>
          <a:xfrm rot="1595957">
            <a:off x="1141968" y="5264848"/>
            <a:ext cx="197448" cy="71938"/>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
          <p:cNvSpPr/>
          <p:nvPr/>
        </p:nvSpPr>
        <p:spPr>
          <a:xfrm rot="1595957">
            <a:off x="1178631" y="5522625"/>
            <a:ext cx="225744" cy="74126"/>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
          <p:cNvSpPr/>
          <p:nvPr/>
        </p:nvSpPr>
        <p:spPr>
          <a:xfrm rot="1595957">
            <a:off x="224053" y="5612364"/>
            <a:ext cx="137763" cy="152069"/>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
          <p:cNvSpPr/>
          <p:nvPr/>
        </p:nvSpPr>
        <p:spPr>
          <a:xfrm rot="1595957">
            <a:off x="14195" y="5669689"/>
            <a:ext cx="65135" cy="172662"/>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
          <p:cNvSpPr/>
          <p:nvPr/>
        </p:nvSpPr>
        <p:spPr>
          <a:xfrm rot="1595957">
            <a:off x="-311029" y="5683486"/>
            <a:ext cx="121151" cy="164414"/>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
          <p:cNvSpPr/>
          <p:nvPr/>
        </p:nvSpPr>
        <p:spPr>
          <a:xfrm rot="1595957">
            <a:off x="-393156" y="4933748"/>
            <a:ext cx="117221" cy="174121"/>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
          <p:cNvSpPr/>
          <p:nvPr/>
        </p:nvSpPr>
        <p:spPr>
          <a:xfrm rot="1595957">
            <a:off x="-153470" y="4691750"/>
            <a:ext cx="137605" cy="155155"/>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
          <p:cNvSpPr/>
          <p:nvPr/>
        </p:nvSpPr>
        <p:spPr>
          <a:xfrm rot="1595957">
            <a:off x="373827" y="5123344"/>
            <a:ext cx="178688" cy="137030"/>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
          <p:cNvSpPr/>
          <p:nvPr/>
        </p:nvSpPr>
        <p:spPr>
          <a:xfrm rot="1595957">
            <a:off x="87900" y="4893592"/>
            <a:ext cx="137710" cy="151395"/>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
          <p:cNvSpPr/>
          <p:nvPr/>
        </p:nvSpPr>
        <p:spPr>
          <a:xfrm rot="1595957">
            <a:off x="900869" y="5428475"/>
            <a:ext cx="151963" cy="68347"/>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
          <p:cNvSpPr/>
          <p:nvPr/>
        </p:nvSpPr>
        <p:spPr>
          <a:xfrm rot="1595957">
            <a:off x="1478334" y="5468481"/>
            <a:ext cx="163177" cy="113799"/>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
          <p:cNvSpPr/>
          <p:nvPr/>
        </p:nvSpPr>
        <p:spPr>
          <a:xfrm rot="1595957">
            <a:off x="-482750" y="5416629"/>
            <a:ext cx="96104" cy="149600"/>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3" name="Google Shape;2103;p6"/>
          <p:cNvGrpSpPr/>
          <p:nvPr/>
        </p:nvGrpSpPr>
        <p:grpSpPr>
          <a:xfrm>
            <a:off x="8133504" y="-842525"/>
            <a:ext cx="1623525" cy="1510025"/>
            <a:chOff x="8133504" y="-842525"/>
            <a:chExt cx="1623525" cy="1510025"/>
          </a:xfrm>
        </p:grpSpPr>
        <p:sp>
          <p:nvSpPr>
            <p:cNvPr id="2104" name="Google Shape;2104;p6"/>
            <p:cNvSpPr/>
            <p:nvPr/>
          </p:nvSpPr>
          <p:spPr>
            <a:xfrm rot="-3745638">
              <a:off x="8748241" y="-90708"/>
              <a:ext cx="71495" cy="87275"/>
            </a:xfrm>
            <a:custGeom>
              <a:rect b="b" l="l" r="r" t="t"/>
              <a:pathLst>
                <a:path extrusionOk="0" h="867" w="667">
                  <a:moveTo>
                    <a:pt x="297" y="0"/>
                  </a:moveTo>
                  <a:cubicBezTo>
                    <a:pt x="254" y="0"/>
                    <a:pt x="208" y="25"/>
                    <a:pt x="162" y="83"/>
                  </a:cubicBezTo>
                  <a:cubicBezTo>
                    <a:pt x="0" y="289"/>
                    <a:pt x="155" y="867"/>
                    <a:pt x="365" y="867"/>
                  </a:cubicBezTo>
                  <a:cubicBezTo>
                    <a:pt x="409" y="867"/>
                    <a:pt x="454" y="842"/>
                    <a:pt x="500" y="784"/>
                  </a:cubicBezTo>
                  <a:cubicBezTo>
                    <a:pt x="666" y="579"/>
                    <a:pt x="508" y="0"/>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
            <p:cNvSpPr/>
            <p:nvPr/>
          </p:nvSpPr>
          <p:spPr>
            <a:xfrm rot="-3745638">
              <a:off x="8596876" y="-244646"/>
              <a:ext cx="63456" cy="85262"/>
            </a:xfrm>
            <a:custGeom>
              <a:rect b="b" l="l" r="r" t="t"/>
              <a:pathLst>
                <a:path extrusionOk="0" h="847" w="592">
                  <a:moveTo>
                    <a:pt x="258" y="0"/>
                  </a:moveTo>
                  <a:cubicBezTo>
                    <a:pt x="213" y="0"/>
                    <a:pt x="169" y="21"/>
                    <a:pt x="129" y="71"/>
                  </a:cubicBezTo>
                  <a:cubicBezTo>
                    <a:pt x="0" y="228"/>
                    <a:pt x="19" y="490"/>
                    <a:pt x="100" y="662"/>
                  </a:cubicBezTo>
                  <a:cubicBezTo>
                    <a:pt x="145" y="755"/>
                    <a:pt x="240" y="846"/>
                    <a:pt x="335" y="846"/>
                  </a:cubicBezTo>
                  <a:cubicBezTo>
                    <a:pt x="381" y="846"/>
                    <a:pt x="427" y="825"/>
                    <a:pt x="467" y="772"/>
                  </a:cubicBezTo>
                  <a:cubicBezTo>
                    <a:pt x="591" y="614"/>
                    <a:pt x="577" y="357"/>
                    <a:pt x="491" y="185"/>
                  </a:cubicBezTo>
                  <a:cubicBezTo>
                    <a:pt x="446" y="92"/>
                    <a:pt x="352" y="0"/>
                    <a:pt x="2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
            <p:cNvSpPr/>
            <p:nvPr/>
          </p:nvSpPr>
          <p:spPr>
            <a:xfrm rot="-3745638">
              <a:off x="8442635" y="-39325"/>
              <a:ext cx="73103" cy="99154"/>
            </a:xfrm>
            <a:custGeom>
              <a:rect b="b" l="l" r="r" t="t"/>
              <a:pathLst>
                <a:path extrusionOk="0" h="985" w="682">
                  <a:moveTo>
                    <a:pt x="331" y="1"/>
                  </a:moveTo>
                  <a:cubicBezTo>
                    <a:pt x="285" y="1"/>
                    <a:pt x="240" y="22"/>
                    <a:pt x="200" y="77"/>
                  </a:cubicBezTo>
                  <a:cubicBezTo>
                    <a:pt x="0" y="358"/>
                    <a:pt x="57" y="840"/>
                    <a:pt x="410" y="968"/>
                  </a:cubicBezTo>
                  <a:cubicBezTo>
                    <a:pt x="440" y="980"/>
                    <a:pt x="467" y="985"/>
                    <a:pt x="490" y="985"/>
                  </a:cubicBezTo>
                  <a:cubicBezTo>
                    <a:pt x="667" y="985"/>
                    <a:pt x="681" y="696"/>
                    <a:pt x="643" y="477"/>
                  </a:cubicBezTo>
                  <a:cubicBezTo>
                    <a:pt x="639" y="372"/>
                    <a:pt x="615" y="272"/>
                    <a:pt x="572" y="191"/>
                  </a:cubicBezTo>
                  <a:cubicBezTo>
                    <a:pt x="530" y="100"/>
                    <a:pt x="430" y="1"/>
                    <a:pt x="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
            <p:cNvSpPr/>
            <p:nvPr/>
          </p:nvSpPr>
          <p:spPr>
            <a:xfrm rot="-3745638">
              <a:off x="8158911" y="124447"/>
              <a:ext cx="74711" cy="110025"/>
            </a:xfrm>
            <a:custGeom>
              <a:rect b="b" l="l" r="r" t="t"/>
              <a:pathLst>
                <a:path extrusionOk="0" h="1093" w="697">
                  <a:moveTo>
                    <a:pt x="330" y="0"/>
                  </a:moveTo>
                  <a:cubicBezTo>
                    <a:pt x="323" y="0"/>
                    <a:pt x="316" y="1"/>
                    <a:pt x="310" y="2"/>
                  </a:cubicBezTo>
                  <a:cubicBezTo>
                    <a:pt x="300" y="2"/>
                    <a:pt x="291" y="1"/>
                    <a:pt x="281" y="1"/>
                  </a:cubicBezTo>
                  <a:cubicBezTo>
                    <a:pt x="272" y="1"/>
                    <a:pt x="262" y="2"/>
                    <a:pt x="253" y="7"/>
                  </a:cubicBezTo>
                  <a:cubicBezTo>
                    <a:pt x="215" y="21"/>
                    <a:pt x="172" y="40"/>
                    <a:pt x="138" y="83"/>
                  </a:cubicBezTo>
                  <a:cubicBezTo>
                    <a:pt x="0" y="254"/>
                    <a:pt x="5" y="521"/>
                    <a:pt x="57" y="722"/>
                  </a:cubicBezTo>
                  <a:cubicBezTo>
                    <a:pt x="91" y="836"/>
                    <a:pt x="153" y="955"/>
                    <a:pt x="248" y="1031"/>
                  </a:cubicBezTo>
                  <a:cubicBezTo>
                    <a:pt x="280" y="1054"/>
                    <a:pt x="362" y="1092"/>
                    <a:pt x="429" y="1092"/>
                  </a:cubicBezTo>
                  <a:cubicBezTo>
                    <a:pt x="463" y="1092"/>
                    <a:pt x="493" y="1082"/>
                    <a:pt x="510" y="1055"/>
                  </a:cubicBezTo>
                  <a:cubicBezTo>
                    <a:pt x="615" y="888"/>
                    <a:pt x="682" y="850"/>
                    <a:pt x="696" y="645"/>
                  </a:cubicBezTo>
                  <a:cubicBezTo>
                    <a:pt x="696" y="641"/>
                    <a:pt x="691" y="641"/>
                    <a:pt x="691" y="636"/>
                  </a:cubicBezTo>
                  <a:cubicBezTo>
                    <a:pt x="696" y="598"/>
                    <a:pt x="696" y="555"/>
                    <a:pt x="687" y="498"/>
                  </a:cubicBezTo>
                  <a:cubicBezTo>
                    <a:pt x="687" y="488"/>
                    <a:pt x="682" y="479"/>
                    <a:pt x="682" y="464"/>
                  </a:cubicBezTo>
                  <a:cubicBezTo>
                    <a:pt x="677" y="436"/>
                    <a:pt x="667" y="407"/>
                    <a:pt x="663" y="374"/>
                  </a:cubicBezTo>
                  <a:cubicBezTo>
                    <a:pt x="648" y="340"/>
                    <a:pt x="639" y="302"/>
                    <a:pt x="625" y="269"/>
                  </a:cubicBezTo>
                  <a:cubicBezTo>
                    <a:pt x="620" y="254"/>
                    <a:pt x="615" y="240"/>
                    <a:pt x="610" y="231"/>
                  </a:cubicBezTo>
                  <a:cubicBezTo>
                    <a:pt x="601" y="212"/>
                    <a:pt x="586" y="197"/>
                    <a:pt x="577" y="178"/>
                  </a:cubicBezTo>
                  <a:cubicBezTo>
                    <a:pt x="567" y="159"/>
                    <a:pt x="563" y="140"/>
                    <a:pt x="548" y="126"/>
                  </a:cubicBezTo>
                  <a:cubicBezTo>
                    <a:pt x="510" y="78"/>
                    <a:pt x="467" y="45"/>
                    <a:pt x="420" y="21"/>
                  </a:cubicBezTo>
                  <a:cubicBezTo>
                    <a:pt x="410" y="16"/>
                    <a:pt x="396" y="16"/>
                    <a:pt x="386" y="11"/>
                  </a:cubicBezTo>
                  <a:cubicBezTo>
                    <a:pt x="369" y="4"/>
                    <a:pt x="349" y="0"/>
                    <a:pt x="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
            <p:cNvSpPr/>
            <p:nvPr/>
          </p:nvSpPr>
          <p:spPr>
            <a:xfrm rot="-3745638">
              <a:off x="9411834" y="-182625"/>
              <a:ext cx="50700" cy="61908"/>
            </a:xfrm>
            <a:custGeom>
              <a:rect b="b" l="l" r="r" t="t"/>
              <a:pathLst>
                <a:path extrusionOk="0" h="615" w="473">
                  <a:moveTo>
                    <a:pt x="211" y="1"/>
                  </a:moveTo>
                  <a:cubicBezTo>
                    <a:pt x="180" y="1"/>
                    <a:pt x="147" y="18"/>
                    <a:pt x="115" y="59"/>
                  </a:cubicBezTo>
                  <a:cubicBezTo>
                    <a:pt x="0" y="205"/>
                    <a:pt x="111" y="614"/>
                    <a:pt x="261" y="614"/>
                  </a:cubicBezTo>
                  <a:cubicBezTo>
                    <a:pt x="292" y="614"/>
                    <a:pt x="325" y="596"/>
                    <a:pt x="358" y="554"/>
                  </a:cubicBezTo>
                  <a:cubicBezTo>
                    <a:pt x="473" y="412"/>
                    <a:pt x="361" y="1"/>
                    <a:pt x="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
            <p:cNvSpPr/>
            <p:nvPr/>
          </p:nvSpPr>
          <p:spPr>
            <a:xfrm rot="-3745638">
              <a:off x="8309611" y="-247674"/>
              <a:ext cx="60347" cy="73686"/>
            </a:xfrm>
            <a:custGeom>
              <a:rect b="b" l="l" r="r" t="t"/>
              <a:pathLst>
                <a:path extrusionOk="0" h="732" w="563">
                  <a:moveTo>
                    <a:pt x="252" y="0"/>
                  </a:moveTo>
                  <a:cubicBezTo>
                    <a:pt x="215" y="0"/>
                    <a:pt x="177" y="21"/>
                    <a:pt x="138" y="70"/>
                  </a:cubicBezTo>
                  <a:cubicBezTo>
                    <a:pt x="0" y="244"/>
                    <a:pt x="133" y="731"/>
                    <a:pt x="310" y="731"/>
                  </a:cubicBezTo>
                  <a:cubicBezTo>
                    <a:pt x="347" y="731"/>
                    <a:pt x="386" y="710"/>
                    <a:pt x="424" y="661"/>
                  </a:cubicBezTo>
                  <a:cubicBezTo>
                    <a:pt x="563" y="491"/>
                    <a:pt x="429" y="0"/>
                    <a:pt x="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
            <p:cNvSpPr/>
            <p:nvPr/>
          </p:nvSpPr>
          <p:spPr>
            <a:xfrm rot="-3745638">
              <a:off x="8648019" y="158440"/>
              <a:ext cx="74282" cy="90396"/>
            </a:xfrm>
            <a:custGeom>
              <a:rect b="b" l="l" r="r" t="t"/>
              <a:pathLst>
                <a:path extrusionOk="0" h="898" w="693">
                  <a:moveTo>
                    <a:pt x="312" y="1"/>
                  </a:moveTo>
                  <a:cubicBezTo>
                    <a:pt x="266" y="1"/>
                    <a:pt x="218" y="26"/>
                    <a:pt x="170" y="86"/>
                  </a:cubicBezTo>
                  <a:cubicBezTo>
                    <a:pt x="1" y="299"/>
                    <a:pt x="164" y="897"/>
                    <a:pt x="382" y="897"/>
                  </a:cubicBezTo>
                  <a:cubicBezTo>
                    <a:pt x="427" y="897"/>
                    <a:pt x="475" y="871"/>
                    <a:pt x="523" y="810"/>
                  </a:cubicBezTo>
                  <a:cubicBezTo>
                    <a:pt x="693" y="597"/>
                    <a:pt x="532"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
            <p:cNvSpPr/>
            <p:nvPr/>
          </p:nvSpPr>
          <p:spPr>
            <a:xfrm rot="-3745638">
              <a:off x="8445899" y="271651"/>
              <a:ext cx="59812" cy="82846"/>
            </a:xfrm>
            <a:custGeom>
              <a:rect b="b" l="l" r="r" t="t"/>
              <a:pathLst>
                <a:path extrusionOk="0" h="823" w="558">
                  <a:moveTo>
                    <a:pt x="246" y="0"/>
                  </a:moveTo>
                  <a:cubicBezTo>
                    <a:pt x="239" y="0"/>
                    <a:pt x="232" y="0"/>
                    <a:pt x="224" y="1"/>
                  </a:cubicBezTo>
                  <a:cubicBezTo>
                    <a:pt x="0" y="25"/>
                    <a:pt x="5" y="392"/>
                    <a:pt x="48" y="545"/>
                  </a:cubicBezTo>
                  <a:cubicBezTo>
                    <a:pt x="79" y="660"/>
                    <a:pt x="188" y="822"/>
                    <a:pt x="308" y="822"/>
                  </a:cubicBezTo>
                  <a:cubicBezTo>
                    <a:pt x="351" y="822"/>
                    <a:pt x="396" y="801"/>
                    <a:pt x="439" y="750"/>
                  </a:cubicBezTo>
                  <a:cubicBezTo>
                    <a:pt x="464" y="714"/>
                    <a:pt x="483" y="675"/>
                    <a:pt x="498" y="634"/>
                  </a:cubicBezTo>
                  <a:lnTo>
                    <a:pt x="498" y="634"/>
                  </a:lnTo>
                  <a:cubicBezTo>
                    <a:pt x="491" y="658"/>
                    <a:pt x="490" y="669"/>
                    <a:pt x="493" y="669"/>
                  </a:cubicBezTo>
                  <a:cubicBezTo>
                    <a:pt x="496" y="669"/>
                    <a:pt x="505" y="655"/>
                    <a:pt x="520" y="626"/>
                  </a:cubicBezTo>
                  <a:cubicBezTo>
                    <a:pt x="553" y="549"/>
                    <a:pt x="558" y="449"/>
                    <a:pt x="529" y="373"/>
                  </a:cubicBezTo>
                  <a:cubicBezTo>
                    <a:pt x="497" y="281"/>
                    <a:pt x="430"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
            <p:cNvSpPr/>
            <p:nvPr/>
          </p:nvSpPr>
          <p:spPr>
            <a:xfrm rot="-3745638">
              <a:off x="8546360" y="533754"/>
              <a:ext cx="62813" cy="84155"/>
            </a:xfrm>
            <a:custGeom>
              <a:rect b="b" l="l" r="r" t="t"/>
              <a:pathLst>
                <a:path extrusionOk="0" h="836" w="586">
                  <a:moveTo>
                    <a:pt x="269" y="0"/>
                  </a:moveTo>
                  <a:cubicBezTo>
                    <a:pt x="1" y="0"/>
                    <a:pt x="13" y="460"/>
                    <a:pt x="104" y="633"/>
                  </a:cubicBezTo>
                  <a:cubicBezTo>
                    <a:pt x="143" y="699"/>
                    <a:pt x="176" y="761"/>
                    <a:pt x="247" y="800"/>
                  </a:cubicBezTo>
                  <a:cubicBezTo>
                    <a:pt x="286" y="824"/>
                    <a:pt x="324" y="835"/>
                    <a:pt x="359" y="835"/>
                  </a:cubicBezTo>
                  <a:cubicBezTo>
                    <a:pt x="427" y="835"/>
                    <a:pt x="486" y="791"/>
                    <a:pt x="524" y="709"/>
                  </a:cubicBezTo>
                  <a:cubicBezTo>
                    <a:pt x="586" y="571"/>
                    <a:pt x="576" y="409"/>
                    <a:pt x="519" y="270"/>
                  </a:cubicBezTo>
                  <a:cubicBezTo>
                    <a:pt x="519" y="261"/>
                    <a:pt x="519" y="256"/>
                    <a:pt x="514" y="247"/>
                  </a:cubicBezTo>
                  <a:cubicBezTo>
                    <a:pt x="510" y="237"/>
                    <a:pt x="500" y="223"/>
                    <a:pt x="490" y="204"/>
                  </a:cubicBezTo>
                  <a:lnTo>
                    <a:pt x="490" y="204"/>
                  </a:lnTo>
                  <a:cubicBezTo>
                    <a:pt x="505" y="218"/>
                    <a:pt x="510" y="232"/>
                    <a:pt x="514" y="242"/>
                  </a:cubicBezTo>
                  <a:cubicBezTo>
                    <a:pt x="496" y="123"/>
                    <a:pt x="442" y="8"/>
                    <a:pt x="328" y="8"/>
                  </a:cubicBezTo>
                  <a:cubicBezTo>
                    <a:pt x="323" y="8"/>
                    <a:pt x="319" y="8"/>
                    <a:pt x="314" y="8"/>
                  </a:cubicBezTo>
                  <a:cubicBezTo>
                    <a:pt x="309" y="8"/>
                    <a:pt x="309" y="4"/>
                    <a:pt x="309" y="4"/>
                  </a:cubicBezTo>
                  <a:cubicBezTo>
                    <a:pt x="295" y="1"/>
                    <a:pt x="282"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
            <p:cNvSpPr/>
            <p:nvPr/>
          </p:nvSpPr>
          <p:spPr>
            <a:xfrm rot="-3745638">
              <a:off x="8574516" y="543656"/>
              <a:ext cx="1501" cy="2215"/>
            </a:xfrm>
            <a:custGeom>
              <a:rect b="b" l="l" r="r" t="t"/>
              <a:pathLst>
                <a:path extrusionOk="0" h="22" w="14">
                  <a:moveTo>
                    <a:pt x="0" y="1"/>
                  </a:moveTo>
                  <a:lnTo>
                    <a:pt x="0" y="6"/>
                  </a:lnTo>
                  <a:cubicBezTo>
                    <a:pt x="7" y="15"/>
                    <a:pt x="12" y="21"/>
                    <a:pt x="13" y="21"/>
                  </a:cubicBezTo>
                  <a:cubicBezTo>
                    <a:pt x="13" y="21"/>
                    <a:pt x="10" y="1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
            <p:cNvSpPr/>
            <p:nvPr/>
          </p:nvSpPr>
          <p:spPr>
            <a:xfrm rot="-3745638">
              <a:off x="8857386" y="383578"/>
              <a:ext cx="133450" cy="178577"/>
            </a:xfrm>
            <a:custGeom>
              <a:rect b="b" l="l" r="r" t="t"/>
              <a:pathLst>
                <a:path extrusionOk="0" h="1774" w="1245">
                  <a:moveTo>
                    <a:pt x="541" y="1"/>
                  </a:moveTo>
                  <a:cubicBezTo>
                    <a:pt x="445" y="1"/>
                    <a:pt x="349" y="44"/>
                    <a:pt x="263" y="152"/>
                  </a:cubicBezTo>
                  <a:cubicBezTo>
                    <a:pt x="1" y="486"/>
                    <a:pt x="39" y="1024"/>
                    <a:pt x="215" y="1387"/>
                  </a:cubicBezTo>
                  <a:cubicBezTo>
                    <a:pt x="309" y="1584"/>
                    <a:pt x="505" y="1774"/>
                    <a:pt x="704" y="1774"/>
                  </a:cubicBezTo>
                  <a:cubicBezTo>
                    <a:pt x="798" y="1774"/>
                    <a:pt x="893" y="1731"/>
                    <a:pt x="978" y="1625"/>
                  </a:cubicBezTo>
                  <a:cubicBezTo>
                    <a:pt x="1245" y="1291"/>
                    <a:pt x="1206" y="748"/>
                    <a:pt x="1030" y="386"/>
                  </a:cubicBezTo>
                  <a:cubicBezTo>
                    <a:pt x="937" y="192"/>
                    <a:pt x="740" y="1"/>
                    <a:pt x="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
            <p:cNvSpPr/>
            <p:nvPr/>
          </p:nvSpPr>
          <p:spPr>
            <a:xfrm rot="-3745638">
              <a:off x="9175838" y="214868"/>
              <a:ext cx="82857" cy="109220"/>
            </a:xfrm>
            <a:custGeom>
              <a:rect b="b" l="l" r="r" t="t"/>
              <a:pathLst>
                <a:path extrusionOk="0" h="1085" w="773">
                  <a:moveTo>
                    <a:pt x="334" y="0"/>
                  </a:moveTo>
                  <a:cubicBezTo>
                    <a:pt x="208" y="0"/>
                    <a:pt x="85" y="104"/>
                    <a:pt x="43" y="290"/>
                  </a:cubicBezTo>
                  <a:cubicBezTo>
                    <a:pt x="1" y="471"/>
                    <a:pt x="24" y="671"/>
                    <a:pt x="105" y="838"/>
                  </a:cubicBezTo>
                  <a:cubicBezTo>
                    <a:pt x="148" y="923"/>
                    <a:pt x="259" y="1084"/>
                    <a:pt x="377" y="1084"/>
                  </a:cubicBezTo>
                  <a:cubicBezTo>
                    <a:pt x="391" y="1084"/>
                    <a:pt x="406" y="1082"/>
                    <a:pt x="420" y="1077"/>
                  </a:cubicBezTo>
                  <a:cubicBezTo>
                    <a:pt x="434" y="1072"/>
                    <a:pt x="449" y="1067"/>
                    <a:pt x="463" y="1062"/>
                  </a:cubicBezTo>
                  <a:cubicBezTo>
                    <a:pt x="773" y="957"/>
                    <a:pt x="744" y="528"/>
                    <a:pt x="634" y="285"/>
                  </a:cubicBezTo>
                  <a:cubicBezTo>
                    <a:pt x="625" y="261"/>
                    <a:pt x="615" y="242"/>
                    <a:pt x="611" y="223"/>
                  </a:cubicBezTo>
                  <a:cubicBezTo>
                    <a:pt x="544" y="71"/>
                    <a:pt x="438"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
            <p:cNvSpPr/>
            <p:nvPr/>
          </p:nvSpPr>
          <p:spPr>
            <a:xfrm rot="-3745638">
              <a:off x="9310446" y="101173"/>
              <a:ext cx="60776" cy="80631"/>
            </a:xfrm>
            <a:custGeom>
              <a:rect b="b" l="l" r="r" t="t"/>
              <a:pathLst>
                <a:path extrusionOk="0" h="801" w="567">
                  <a:moveTo>
                    <a:pt x="242" y="0"/>
                  </a:moveTo>
                  <a:cubicBezTo>
                    <a:pt x="106" y="0"/>
                    <a:pt x="25" y="264"/>
                    <a:pt x="28" y="413"/>
                  </a:cubicBezTo>
                  <a:lnTo>
                    <a:pt x="28" y="413"/>
                  </a:lnTo>
                  <a:cubicBezTo>
                    <a:pt x="27" y="397"/>
                    <a:pt x="24" y="382"/>
                    <a:pt x="24" y="370"/>
                  </a:cubicBezTo>
                  <a:lnTo>
                    <a:pt x="24" y="370"/>
                  </a:lnTo>
                  <a:cubicBezTo>
                    <a:pt x="1" y="484"/>
                    <a:pt x="31" y="800"/>
                    <a:pt x="206" y="800"/>
                  </a:cubicBezTo>
                  <a:cubicBezTo>
                    <a:pt x="213" y="800"/>
                    <a:pt x="221" y="800"/>
                    <a:pt x="229" y="799"/>
                  </a:cubicBezTo>
                  <a:cubicBezTo>
                    <a:pt x="276" y="794"/>
                    <a:pt x="324" y="784"/>
                    <a:pt x="367" y="756"/>
                  </a:cubicBezTo>
                  <a:cubicBezTo>
                    <a:pt x="567" y="627"/>
                    <a:pt x="519" y="265"/>
                    <a:pt x="395" y="103"/>
                  </a:cubicBezTo>
                  <a:cubicBezTo>
                    <a:pt x="339" y="30"/>
                    <a:pt x="287"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
            <p:cNvSpPr/>
            <p:nvPr/>
          </p:nvSpPr>
          <p:spPr>
            <a:xfrm rot="-3745638">
              <a:off x="9061736" y="-89125"/>
              <a:ext cx="55953" cy="74793"/>
            </a:xfrm>
            <a:custGeom>
              <a:rect b="b" l="l" r="r" t="t"/>
              <a:pathLst>
                <a:path extrusionOk="0" h="743" w="522">
                  <a:moveTo>
                    <a:pt x="236" y="0"/>
                  </a:moveTo>
                  <a:cubicBezTo>
                    <a:pt x="229" y="0"/>
                    <a:pt x="222" y="0"/>
                    <a:pt x="215" y="1"/>
                  </a:cubicBezTo>
                  <a:cubicBezTo>
                    <a:pt x="0" y="25"/>
                    <a:pt x="29" y="397"/>
                    <a:pt x="100" y="526"/>
                  </a:cubicBezTo>
                  <a:cubicBezTo>
                    <a:pt x="162" y="640"/>
                    <a:pt x="219" y="716"/>
                    <a:pt x="348" y="740"/>
                  </a:cubicBezTo>
                  <a:cubicBezTo>
                    <a:pt x="356" y="741"/>
                    <a:pt x="364" y="742"/>
                    <a:pt x="371" y="742"/>
                  </a:cubicBezTo>
                  <a:cubicBezTo>
                    <a:pt x="520" y="742"/>
                    <a:pt x="522" y="478"/>
                    <a:pt x="467" y="387"/>
                  </a:cubicBezTo>
                  <a:cubicBezTo>
                    <a:pt x="458" y="373"/>
                    <a:pt x="453" y="368"/>
                    <a:pt x="448" y="359"/>
                  </a:cubicBezTo>
                  <a:cubicBezTo>
                    <a:pt x="444" y="203"/>
                    <a:pt x="391" y="0"/>
                    <a:pt x="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
            <p:cNvSpPr/>
            <p:nvPr/>
          </p:nvSpPr>
          <p:spPr>
            <a:xfrm rot="-3745638">
              <a:off x="9198103" y="516334"/>
              <a:ext cx="101830" cy="135694"/>
            </a:xfrm>
            <a:custGeom>
              <a:rect b="b" l="l" r="r" t="t"/>
              <a:pathLst>
                <a:path extrusionOk="0" h="1348" w="950">
                  <a:moveTo>
                    <a:pt x="405" y="0"/>
                  </a:moveTo>
                  <a:cubicBezTo>
                    <a:pt x="254" y="0"/>
                    <a:pt x="125" y="135"/>
                    <a:pt x="77" y="346"/>
                  </a:cubicBezTo>
                  <a:cubicBezTo>
                    <a:pt x="1" y="685"/>
                    <a:pt x="96" y="1119"/>
                    <a:pt x="420" y="1285"/>
                  </a:cubicBezTo>
                  <a:cubicBezTo>
                    <a:pt x="449" y="1300"/>
                    <a:pt x="472" y="1314"/>
                    <a:pt x="496" y="1324"/>
                  </a:cubicBezTo>
                  <a:cubicBezTo>
                    <a:pt x="527" y="1340"/>
                    <a:pt x="557" y="1347"/>
                    <a:pt x="586" y="1347"/>
                  </a:cubicBezTo>
                  <a:cubicBezTo>
                    <a:pt x="749" y="1347"/>
                    <a:pt x="863" y="1111"/>
                    <a:pt x="892" y="985"/>
                  </a:cubicBezTo>
                  <a:cubicBezTo>
                    <a:pt x="949" y="747"/>
                    <a:pt x="916" y="408"/>
                    <a:pt x="744" y="223"/>
                  </a:cubicBezTo>
                  <a:cubicBezTo>
                    <a:pt x="725" y="194"/>
                    <a:pt x="701" y="170"/>
                    <a:pt x="677" y="146"/>
                  </a:cubicBezTo>
                  <a:cubicBezTo>
                    <a:pt x="587" y="45"/>
                    <a:pt x="49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
            <p:cNvSpPr/>
            <p:nvPr/>
          </p:nvSpPr>
          <p:spPr>
            <a:xfrm rot="-3745638">
              <a:off x="9469603" y="474170"/>
              <a:ext cx="73103" cy="104992"/>
            </a:xfrm>
            <a:custGeom>
              <a:rect b="b" l="l" r="r" t="t"/>
              <a:pathLst>
                <a:path extrusionOk="0" h="1043" w="682">
                  <a:moveTo>
                    <a:pt x="356" y="0"/>
                  </a:moveTo>
                  <a:cubicBezTo>
                    <a:pt x="342" y="0"/>
                    <a:pt x="329" y="2"/>
                    <a:pt x="315" y="6"/>
                  </a:cubicBezTo>
                  <a:cubicBezTo>
                    <a:pt x="272" y="20"/>
                    <a:pt x="224" y="30"/>
                    <a:pt x="186" y="54"/>
                  </a:cubicBezTo>
                  <a:cubicBezTo>
                    <a:pt x="24" y="158"/>
                    <a:pt x="0" y="392"/>
                    <a:pt x="19" y="568"/>
                  </a:cubicBezTo>
                  <a:cubicBezTo>
                    <a:pt x="37" y="701"/>
                    <a:pt x="141" y="1042"/>
                    <a:pt x="334" y="1042"/>
                  </a:cubicBezTo>
                  <a:cubicBezTo>
                    <a:pt x="349" y="1042"/>
                    <a:pt x="365" y="1040"/>
                    <a:pt x="382" y="1035"/>
                  </a:cubicBezTo>
                  <a:cubicBezTo>
                    <a:pt x="506" y="1002"/>
                    <a:pt x="563" y="940"/>
                    <a:pt x="620" y="821"/>
                  </a:cubicBezTo>
                  <a:cubicBezTo>
                    <a:pt x="682" y="668"/>
                    <a:pt x="682" y="492"/>
                    <a:pt x="639" y="335"/>
                  </a:cubicBezTo>
                  <a:cubicBezTo>
                    <a:pt x="608" y="226"/>
                    <a:pt x="502"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
            <p:cNvSpPr/>
            <p:nvPr/>
          </p:nvSpPr>
          <p:spPr>
            <a:xfrm rot="-3745638">
              <a:off x="9671499" y="125327"/>
              <a:ext cx="71602" cy="80229"/>
            </a:xfrm>
            <a:custGeom>
              <a:rect b="b" l="l" r="r" t="t"/>
              <a:pathLst>
                <a:path extrusionOk="0" h="797" w="668">
                  <a:moveTo>
                    <a:pt x="339" y="1"/>
                  </a:moveTo>
                  <a:cubicBezTo>
                    <a:pt x="267" y="6"/>
                    <a:pt x="205" y="82"/>
                    <a:pt x="181" y="139"/>
                  </a:cubicBezTo>
                  <a:cubicBezTo>
                    <a:pt x="148" y="234"/>
                    <a:pt x="139" y="330"/>
                    <a:pt x="72" y="392"/>
                  </a:cubicBezTo>
                  <a:cubicBezTo>
                    <a:pt x="0" y="458"/>
                    <a:pt x="38" y="635"/>
                    <a:pt x="124" y="673"/>
                  </a:cubicBezTo>
                  <a:cubicBezTo>
                    <a:pt x="248" y="720"/>
                    <a:pt x="291" y="797"/>
                    <a:pt x="429" y="797"/>
                  </a:cubicBezTo>
                  <a:cubicBezTo>
                    <a:pt x="534" y="797"/>
                    <a:pt x="591" y="658"/>
                    <a:pt x="610" y="577"/>
                  </a:cubicBezTo>
                  <a:lnTo>
                    <a:pt x="629" y="511"/>
                  </a:lnTo>
                  <a:cubicBezTo>
                    <a:pt x="668" y="344"/>
                    <a:pt x="610" y="1"/>
                    <a:pt x="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
            <p:cNvSpPr/>
            <p:nvPr/>
          </p:nvSpPr>
          <p:spPr>
            <a:xfrm rot="-3745638">
              <a:off x="9369533" y="-314420"/>
              <a:ext cx="65707" cy="94825"/>
            </a:xfrm>
            <a:custGeom>
              <a:rect b="b" l="l" r="r" t="t"/>
              <a:pathLst>
                <a:path extrusionOk="0" h="942" w="613">
                  <a:moveTo>
                    <a:pt x="321" y="0"/>
                  </a:moveTo>
                  <a:cubicBezTo>
                    <a:pt x="280" y="0"/>
                    <a:pt x="235" y="21"/>
                    <a:pt x="186" y="70"/>
                  </a:cubicBezTo>
                  <a:cubicBezTo>
                    <a:pt x="0" y="265"/>
                    <a:pt x="10" y="675"/>
                    <a:pt x="162" y="885"/>
                  </a:cubicBezTo>
                  <a:cubicBezTo>
                    <a:pt x="187" y="920"/>
                    <a:pt x="224" y="942"/>
                    <a:pt x="261" y="942"/>
                  </a:cubicBezTo>
                  <a:cubicBezTo>
                    <a:pt x="287" y="942"/>
                    <a:pt x="314" y="930"/>
                    <a:pt x="334" y="904"/>
                  </a:cubicBezTo>
                  <a:cubicBezTo>
                    <a:pt x="406" y="813"/>
                    <a:pt x="482" y="737"/>
                    <a:pt x="529" y="637"/>
                  </a:cubicBezTo>
                  <a:cubicBezTo>
                    <a:pt x="612" y="471"/>
                    <a:pt x="516" y="0"/>
                    <a:pt x="3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
            <p:cNvSpPr/>
            <p:nvPr/>
          </p:nvSpPr>
          <p:spPr>
            <a:xfrm rot="-3745638">
              <a:off x="8795605" y="-568342"/>
              <a:ext cx="47592" cy="59995"/>
            </a:xfrm>
            <a:custGeom>
              <a:rect b="b" l="l" r="r" t="t"/>
              <a:pathLst>
                <a:path extrusionOk="0" h="596" w="444">
                  <a:moveTo>
                    <a:pt x="185" y="0"/>
                  </a:moveTo>
                  <a:cubicBezTo>
                    <a:pt x="110" y="0"/>
                    <a:pt x="50" y="85"/>
                    <a:pt x="29" y="164"/>
                  </a:cubicBezTo>
                  <a:cubicBezTo>
                    <a:pt x="0" y="297"/>
                    <a:pt x="29" y="478"/>
                    <a:pt x="143" y="564"/>
                  </a:cubicBezTo>
                  <a:cubicBezTo>
                    <a:pt x="166" y="584"/>
                    <a:pt x="195" y="595"/>
                    <a:pt x="224" y="595"/>
                  </a:cubicBezTo>
                  <a:cubicBezTo>
                    <a:pt x="244" y="595"/>
                    <a:pt x="264" y="590"/>
                    <a:pt x="281" y="578"/>
                  </a:cubicBezTo>
                  <a:cubicBezTo>
                    <a:pt x="291" y="574"/>
                    <a:pt x="296" y="574"/>
                    <a:pt x="300" y="569"/>
                  </a:cubicBezTo>
                  <a:lnTo>
                    <a:pt x="310" y="569"/>
                  </a:lnTo>
                  <a:cubicBezTo>
                    <a:pt x="443" y="559"/>
                    <a:pt x="415" y="326"/>
                    <a:pt x="377" y="250"/>
                  </a:cubicBezTo>
                  <a:cubicBezTo>
                    <a:pt x="377" y="245"/>
                    <a:pt x="377" y="245"/>
                    <a:pt x="377" y="245"/>
                  </a:cubicBezTo>
                  <a:cubicBezTo>
                    <a:pt x="372" y="230"/>
                    <a:pt x="372" y="221"/>
                    <a:pt x="362" y="197"/>
                  </a:cubicBezTo>
                  <a:cubicBezTo>
                    <a:pt x="348" y="135"/>
                    <a:pt x="315" y="73"/>
                    <a:pt x="262" y="30"/>
                  </a:cubicBezTo>
                  <a:cubicBezTo>
                    <a:pt x="235" y="9"/>
                    <a:pt x="20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
            <p:cNvSpPr/>
            <p:nvPr/>
          </p:nvSpPr>
          <p:spPr>
            <a:xfrm rot="-3745638">
              <a:off x="8953686" y="-363148"/>
              <a:ext cx="103330" cy="117172"/>
            </a:xfrm>
            <a:custGeom>
              <a:rect b="b" l="l" r="r" t="t"/>
              <a:pathLst>
                <a:path extrusionOk="0" h="1164" w="964">
                  <a:moveTo>
                    <a:pt x="460" y="0"/>
                  </a:moveTo>
                  <a:cubicBezTo>
                    <a:pt x="436" y="0"/>
                    <a:pt x="412" y="4"/>
                    <a:pt x="387" y="14"/>
                  </a:cubicBezTo>
                  <a:cubicBezTo>
                    <a:pt x="253" y="57"/>
                    <a:pt x="167" y="152"/>
                    <a:pt x="134" y="291"/>
                  </a:cubicBezTo>
                  <a:cubicBezTo>
                    <a:pt x="1" y="495"/>
                    <a:pt x="110" y="834"/>
                    <a:pt x="258" y="986"/>
                  </a:cubicBezTo>
                  <a:cubicBezTo>
                    <a:pt x="234" y="963"/>
                    <a:pt x="210" y="934"/>
                    <a:pt x="191" y="905"/>
                  </a:cubicBezTo>
                  <a:lnTo>
                    <a:pt x="191" y="905"/>
                  </a:lnTo>
                  <a:cubicBezTo>
                    <a:pt x="235" y="1001"/>
                    <a:pt x="349" y="1163"/>
                    <a:pt x="480" y="1163"/>
                  </a:cubicBezTo>
                  <a:cubicBezTo>
                    <a:pt x="493" y="1163"/>
                    <a:pt x="507" y="1161"/>
                    <a:pt x="520" y="1158"/>
                  </a:cubicBezTo>
                  <a:cubicBezTo>
                    <a:pt x="677" y="1110"/>
                    <a:pt x="730" y="1044"/>
                    <a:pt x="811" y="905"/>
                  </a:cubicBezTo>
                  <a:cubicBezTo>
                    <a:pt x="963" y="653"/>
                    <a:pt x="854" y="138"/>
                    <a:pt x="568" y="24"/>
                  </a:cubicBezTo>
                  <a:cubicBezTo>
                    <a:pt x="531" y="9"/>
                    <a:pt x="496" y="0"/>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
            <p:cNvSpPr/>
            <p:nvPr/>
          </p:nvSpPr>
          <p:spPr>
            <a:xfrm rot="-3745638">
              <a:off x="9210338" y="-657498"/>
              <a:ext cx="107832" cy="141936"/>
            </a:xfrm>
            <a:custGeom>
              <a:rect b="b" l="l" r="r" t="t"/>
              <a:pathLst>
                <a:path extrusionOk="0" h="1410" w="1006">
                  <a:moveTo>
                    <a:pt x="420" y="1"/>
                  </a:moveTo>
                  <a:cubicBezTo>
                    <a:pt x="239" y="1"/>
                    <a:pt x="109" y="174"/>
                    <a:pt x="62" y="382"/>
                  </a:cubicBezTo>
                  <a:cubicBezTo>
                    <a:pt x="0" y="653"/>
                    <a:pt x="57" y="1330"/>
                    <a:pt x="434" y="1392"/>
                  </a:cubicBezTo>
                  <a:cubicBezTo>
                    <a:pt x="483" y="1399"/>
                    <a:pt x="533" y="1410"/>
                    <a:pt x="582" y="1410"/>
                  </a:cubicBezTo>
                  <a:cubicBezTo>
                    <a:pt x="604" y="1410"/>
                    <a:pt x="626" y="1407"/>
                    <a:pt x="648" y="1402"/>
                  </a:cubicBezTo>
                  <a:cubicBezTo>
                    <a:pt x="1006" y="1316"/>
                    <a:pt x="987" y="830"/>
                    <a:pt x="925" y="553"/>
                  </a:cubicBezTo>
                  <a:cubicBezTo>
                    <a:pt x="882" y="358"/>
                    <a:pt x="791" y="172"/>
                    <a:pt x="615" y="62"/>
                  </a:cubicBezTo>
                  <a:cubicBezTo>
                    <a:pt x="545" y="20"/>
                    <a:pt x="480" y="1"/>
                    <a:pt x="4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
            <p:cNvSpPr/>
            <p:nvPr/>
          </p:nvSpPr>
          <p:spPr>
            <a:xfrm rot="-3745638">
              <a:off x="8464587" y="-669796"/>
              <a:ext cx="70852" cy="99053"/>
            </a:xfrm>
            <a:custGeom>
              <a:rect b="b" l="l" r="r" t="t"/>
              <a:pathLst>
                <a:path extrusionOk="0" h="984" w="661">
                  <a:moveTo>
                    <a:pt x="299" y="1"/>
                  </a:moveTo>
                  <a:cubicBezTo>
                    <a:pt x="0" y="1"/>
                    <a:pt x="43" y="609"/>
                    <a:pt x="127" y="781"/>
                  </a:cubicBezTo>
                  <a:cubicBezTo>
                    <a:pt x="197" y="924"/>
                    <a:pt x="288" y="984"/>
                    <a:pt x="374" y="984"/>
                  </a:cubicBezTo>
                  <a:cubicBezTo>
                    <a:pt x="519" y="984"/>
                    <a:pt x="652" y="819"/>
                    <a:pt x="661" y="599"/>
                  </a:cubicBezTo>
                  <a:cubicBezTo>
                    <a:pt x="661" y="580"/>
                    <a:pt x="661" y="561"/>
                    <a:pt x="656" y="537"/>
                  </a:cubicBezTo>
                  <a:cubicBezTo>
                    <a:pt x="651" y="342"/>
                    <a:pt x="613" y="123"/>
                    <a:pt x="418" y="27"/>
                  </a:cubicBezTo>
                  <a:cubicBezTo>
                    <a:pt x="403" y="23"/>
                    <a:pt x="394" y="18"/>
                    <a:pt x="379" y="13"/>
                  </a:cubicBezTo>
                  <a:cubicBezTo>
                    <a:pt x="350" y="5"/>
                    <a:pt x="324" y="1"/>
                    <a:pt x="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
            <p:cNvSpPr/>
            <p:nvPr/>
          </p:nvSpPr>
          <p:spPr>
            <a:xfrm rot="-3745638">
              <a:off x="8721992" y="-832812"/>
              <a:ext cx="52844" cy="62713"/>
            </a:xfrm>
            <a:custGeom>
              <a:rect b="b" l="l" r="r" t="t"/>
              <a:pathLst>
                <a:path extrusionOk="0" h="623" w="493">
                  <a:moveTo>
                    <a:pt x="169" y="1"/>
                  </a:moveTo>
                  <a:cubicBezTo>
                    <a:pt x="1" y="1"/>
                    <a:pt x="54" y="368"/>
                    <a:pt x="116" y="452"/>
                  </a:cubicBezTo>
                  <a:cubicBezTo>
                    <a:pt x="125" y="466"/>
                    <a:pt x="135" y="481"/>
                    <a:pt x="144" y="500"/>
                  </a:cubicBezTo>
                  <a:cubicBezTo>
                    <a:pt x="187" y="582"/>
                    <a:pt x="248" y="622"/>
                    <a:pt x="307" y="622"/>
                  </a:cubicBezTo>
                  <a:cubicBezTo>
                    <a:pt x="374" y="622"/>
                    <a:pt x="436" y="569"/>
                    <a:pt x="459" y="461"/>
                  </a:cubicBezTo>
                  <a:cubicBezTo>
                    <a:pt x="492" y="318"/>
                    <a:pt x="449" y="18"/>
                    <a:pt x="249" y="18"/>
                  </a:cubicBezTo>
                  <a:cubicBezTo>
                    <a:pt x="240" y="13"/>
                    <a:pt x="225" y="13"/>
                    <a:pt x="216" y="9"/>
                  </a:cubicBezTo>
                  <a:cubicBezTo>
                    <a:pt x="199" y="3"/>
                    <a:pt x="183" y="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127" name="Shape 2127"/>
        <p:cNvGrpSpPr/>
        <p:nvPr/>
      </p:nvGrpSpPr>
      <p:grpSpPr>
        <a:xfrm>
          <a:off x="0" y="0"/>
          <a:ext cx="0" cy="0"/>
          <a:chOff x="0" y="0"/>
          <a:chExt cx="0" cy="0"/>
        </a:xfrm>
      </p:grpSpPr>
      <p:sp>
        <p:nvSpPr>
          <p:cNvPr id="2128" name="Google Shape;2128;p7"/>
          <p:cNvSpPr/>
          <p:nvPr/>
        </p:nvSpPr>
        <p:spPr>
          <a:xfrm rot="10800000">
            <a:off x="-584340" y="27261"/>
            <a:ext cx="6019990" cy="5788938"/>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
          <p:cNvSpPr txBox="1"/>
          <p:nvPr>
            <p:ph type="title"/>
          </p:nvPr>
        </p:nvSpPr>
        <p:spPr>
          <a:xfrm>
            <a:off x="720000" y="540000"/>
            <a:ext cx="3852000" cy="1064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4000">
                <a:latin typeface="Sue Ellen Francisco"/>
                <a:ea typeface="Sue Ellen Francisco"/>
                <a:cs typeface="Sue Ellen Francisco"/>
                <a:sym typeface="Sue Ellen Francisco"/>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130" name="Google Shape;2130;p7"/>
          <p:cNvSpPr txBox="1"/>
          <p:nvPr>
            <p:ph idx="1" type="subTitle"/>
          </p:nvPr>
        </p:nvSpPr>
        <p:spPr>
          <a:xfrm>
            <a:off x="746700" y="1428700"/>
            <a:ext cx="2807400" cy="1533300"/>
          </a:xfrm>
          <a:prstGeom prst="rect">
            <a:avLst/>
          </a:prstGeom>
        </p:spPr>
        <p:txBody>
          <a:bodyPr anchorCtr="0" anchor="t" bIns="91425" lIns="91425" spcFirstLastPara="1" rIns="91425" wrap="square" tIns="91425">
            <a:noAutofit/>
          </a:bodyPr>
          <a:lstStyle>
            <a:lvl1pPr lvl="0">
              <a:spcBef>
                <a:spcPts val="0"/>
              </a:spcBef>
              <a:spcAft>
                <a:spcPts val="0"/>
              </a:spcAft>
              <a:buSzPts val="1500"/>
              <a:buChar char="●"/>
              <a:defRPr/>
            </a:lvl1pPr>
            <a:lvl2pPr lvl="1">
              <a:spcBef>
                <a:spcPts val="1600"/>
              </a:spcBef>
              <a:spcAft>
                <a:spcPts val="0"/>
              </a:spcAft>
              <a:buSzPts val="1500"/>
              <a:buChar char="○"/>
              <a:defRPr/>
            </a:lvl2pPr>
            <a:lvl3pPr lvl="2">
              <a:spcBef>
                <a:spcPts val="1600"/>
              </a:spcBef>
              <a:spcAft>
                <a:spcPts val="0"/>
              </a:spcAft>
              <a:buSzPts val="1500"/>
              <a:buChar char="■"/>
              <a:defRPr/>
            </a:lvl3pPr>
            <a:lvl4pPr lvl="3">
              <a:spcBef>
                <a:spcPts val="1600"/>
              </a:spcBef>
              <a:spcAft>
                <a:spcPts val="0"/>
              </a:spcAft>
              <a:buSzPts val="1500"/>
              <a:buChar char="●"/>
              <a:defRPr/>
            </a:lvl4pPr>
            <a:lvl5pPr lvl="4">
              <a:spcBef>
                <a:spcPts val="1600"/>
              </a:spcBef>
              <a:spcAft>
                <a:spcPts val="0"/>
              </a:spcAft>
              <a:buSzPts val="1500"/>
              <a:buChar char="○"/>
              <a:defRPr/>
            </a:lvl5pPr>
            <a:lvl6pPr lvl="5">
              <a:spcBef>
                <a:spcPts val="1600"/>
              </a:spcBef>
              <a:spcAft>
                <a:spcPts val="0"/>
              </a:spcAft>
              <a:buSzPts val="1500"/>
              <a:buChar char="■"/>
              <a:defRPr/>
            </a:lvl6pPr>
            <a:lvl7pPr lvl="6">
              <a:spcBef>
                <a:spcPts val="1600"/>
              </a:spcBef>
              <a:spcAft>
                <a:spcPts val="0"/>
              </a:spcAft>
              <a:buSzPts val="1500"/>
              <a:buChar char="●"/>
              <a:defRPr/>
            </a:lvl7pPr>
            <a:lvl8pPr lvl="7">
              <a:spcBef>
                <a:spcPts val="1600"/>
              </a:spcBef>
              <a:spcAft>
                <a:spcPts val="0"/>
              </a:spcAft>
              <a:buSzPts val="1500"/>
              <a:buChar char="○"/>
              <a:defRPr/>
            </a:lvl8pPr>
            <a:lvl9pPr lvl="8">
              <a:spcBef>
                <a:spcPts val="1600"/>
              </a:spcBef>
              <a:spcAft>
                <a:spcPts val="1600"/>
              </a:spcAft>
              <a:buSzPts val="1500"/>
              <a:buChar char="■"/>
              <a:defRPr/>
            </a:lvl9pPr>
          </a:lstStyle>
          <a:p/>
        </p:txBody>
      </p:sp>
      <p:grpSp>
        <p:nvGrpSpPr>
          <p:cNvPr id="2131" name="Google Shape;2131;p7"/>
          <p:cNvGrpSpPr/>
          <p:nvPr/>
        </p:nvGrpSpPr>
        <p:grpSpPr>
          <a:xfrm>
            <a:off x="6940006" y="-1009013"/>
            <a:ext cx="2277608" cy="2528702"/>
            <a:chOff x="6940006" y="-1009013"/>
            <a:chExt cx="2277608" cy="2528702"/>
          </a:xfrm>
        </p:grpSpPr>
        <p:sp>
          <p:nvSpPr>
            <p:cNvPr id="2132" name="Google Shape;2132;p7"/>
            <p:cNvSpPr/>
            <p:nvPr/>
          </p:nvSpPr>
          <p:spPr>
            <a:xfrm rot="-2551954">
              <a:off x="8598455" y="-369886"/>
              <a:ext cx="1746" cy="3143"/>
            </a:xfrm>
            <a:custGeom>
              <a:rect b="b" l="l" r="r" t="t"/>
              <a:pathLst>
                <a:path extrusionOk="0" h="18" w="10">
                  <a:moveTo>
                    <a:pt x="0" y="0"/>
                  </a:moveTo>
                  <a:lnTo>
                    <a:pt x="9" y="18"/>
                  </a:lnTo>
                  <a:cubicBezTo>
                    <a:pt x="9"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
            <p:cNvSpPr/>
            <p:nvPr/>
          </p:nvSpPr>
          <p:spPr>
            <a:xfrm rot="-2551954">
              <a:off x="8575152" y="-387966"/>
              <a:ext cx="4889" cy="1222"/>
            </a:xfrm>
            <a:custGeom>
              <a:rect b="b" l="l" r="r" t="t"/>
              <a:pathLst>
                <a:path extrusionOk="0" h="7" w="28">
                  <a:moveTo>
                    <a:pt x="1" y="0"/>
                  </a:moveTo>
                  <a:cubicBezTo>
                    <a:pt x="10" y="5"/>
                    <a:pt x="16" y="7"/>
                    <a:pt x="21" y="7"/>
                  </a:cubicBezTo>
                  <a:cubicBezTo>
                    <a:pt x="25" y="7"/>
                    <a:pt x="27" y="5"/>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
            <p:cNvSpPr/>
            <p:nvPr/>
          </p:nvSpPr>
          <p:spPr>
            <a:xfrm rot="-2551954">
              <a:off x="8146785" y="-678506"/>
              <a:ext cx="16412" cy="11174"/>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
            <p:cNvSpPr/>
            <p:nvPr/>
          </p:nvSpPr>
          <p:spPr>
            <a:xfrm rot="-2551954">
              <a:off x="8382780" y="-520490"/>
              <a:ext cx="9428" cy="4714"/>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
            <p:cNvSpPr/>
            <p:nvPr/>
          </p:nvSpPr>
          <p:spPr>
            <a:xfrm rot="-2551954">
              <a:off x="8416702" y="-539261"/>
              <a:ext cx="6460" cy="7857"/>
            </a:xfrm>
            <a:custGeom>
              <a:rect b="b" l="l" r="r" t="t"/>
              <a:pathLst>
                <a:path extrusionOk="0" h="45" w="37">
                  <a:moveTo>
                    <a:pt x="36" y="0"/>
                  </a:moveTo>
                  <a:lnTo>
                    <a:pt x="1" y="44"/>
                  </a:lnTo>
                  <a:cubicBezTo>
                    <a:pt x="18" y="36"/>
                    <a:pt x="27" y="18"/>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
            <p:cNvSpPr/>
            <p:nvPr/>
          </p:nvSpPr>
          <p:spPr>
            <a:xfrm rot="-2551954">
              <a:off x="8706832" y="-272455"/>
              <a:ext cx="9428" cy="5412"/>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
            <p:cNvSpPr/>
            <p:nvPr/>
          </p:nvSpPr>
          <p:spPr>
            <a:xfrm rot="-2551954">
              <a:off x="7993019" y="-857946"/>
              <a:ext cx="12571" cy="10999"/>
            </a:xfrm>
            <a:custGeom>
              <a:rect b="b" l="l" r="r" t="t"/>
              <a:pathLst>
                <a:path extrusionOk="0" h="63" w="72">
                  <a:moveTo>
                    <a:pt x="27" y="1"/>
                  </a:moveTo>
                  <a:cubicBezTo>
                    <a:pt x="9" y="27"/>
                    <a:pt x="1" y="45"/>
                    <a:pt x="1" y="63"/>
                  </a:cubicBezTo>
                  <a:cubicBezTo>
                    <a:pt x="27" y="27"/>
                    <a:pt x="71"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
            <p:cNvSpPr/>
            <p:nvPr/>
          </p:nvSpPr>
          <p:spPr>
            <a:xfrm rot="-2551954">
              <a:off x="8521074" y="-313620"/>
              <a:ext cx="6460" cy="3143"/>
            </a:xfrm>
            <a:custGeom>
              <a:rect b="b" l="l" r="r" t="t"/>
              <a:pathLst>
                <a:path extrusionOk="0" h="18" w="37">
                  <a:moveTo>
                    <a:pt x="1" y="0"/>
                  </a:moveTo>
                  <a:cubicBezTo>
                    <a:pt x="10" y="18"/>
                    <a:pt x="27" y="18"/>
                    <a:pt x="36" y="18"/>
                  </a:cubicBezTo>
                  <a:cubicBezTo>
                    <a:pt x="27" y="9"/>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
            <p:cNvSpPr/>
            <p:nvPr/>
          </p:nvSpPr>
          <p:spPr>
            <a:xfrm rot="-2551954">
              <a:off x="7997250" y="-845166"/>
              <a:ext cx="9428" cy="13968"/>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
            <p:cNvSpPr/>
            <p:nvPr/>
          </p:nvSpPr>
          <p:spPr>
            <a:xfrm rot="-2551954">
              <a:off x="9075401" y="126065"/>
              <a:ext cx="175" cy="1571"/>
            </a:xfrm>
            <a:custGeom>
              <a:rect b="b" l="l" r="r" t="t"/>
              <a:pathLst>
                <a:path extrusionOk="0" h="9" w="1">
                  <a:moveTo>
                    <a:pt x="0" y="0"/>
                  </a:moveTo>
                  <a:cubicBezTo>
                    <a:pt x="0" y="9"/>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
            <p:cNvSpPr/>
            <p:nvPr/>
          </p:nvSpPr>
          <p:spPr>
            <a:xfrm rot="-2551954">
              <a:off x="9115782" y="296582"/>
              <a:ext cx="1571" cy="7857"/>
            </a:xfrm>
            <a:custGeom>
              <a:rect b="b" l="l" r="r" t="t"/>
              <a:pathLst>
                <a:path extrusionOk="0" h="45" w="9">
                  <a:moveTo>
                    <a:pt x="0" y="0"/>
                  </a:moveTo>
                  <a:cubicBezTo>
                    <a:pt x="0" y="9"/>
                    <a:pt x="0" y="18"/>
                    <a:pt x="9" y="44"/>
                  </a:cubicBezTo>
                  <a:cubicBezTo>
                    <a:pt x="9" y="36"/>
                    <a:pt x="9"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
            <p:cNvSpPr/>
            <p:nvPr/>
          </p:nvSpPr>
          <p:spPr>
            <a:xfrm rot="-2551954">
              <a:off x="8072513" y="-848228"/>
              <a:ext cx="1746" cy="175"/>
            </a:xfrm>
            <a:custGeom>
              <a:rect b="b" l="l" r="r" t="t"/>
              <a:pathLst>
                <a:path extrusionOk="0" h="1" w="10">
                  <a:moveTo>
                    <a:pt x="0" y="0"/>
                  </a:moveTo>
                  <a:lnTo>
                    <a:pt x="0" y="0"/>
                  </a:lnTo>
                  <a:cubicBezTo>
                    <a:pt x="9" y="0"/>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
            <p:cNvSpPr/>
            <p:nvPr/>
          </p:nvSpPr>
          <p:spPr>
            <a:xfrm rot="-2551954">
              <a:off x="8857906" y="-66846"/>
              <a:ext cx="3143" cy="3492"/>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
            <p:cNvSpPr/>
            <p:nvPr/>
          </p:nvSpPr>
          <p:spPr>
            <a:xfrm rot="-2551954">
              <a:off x="8287271" y="-681028"/>
              <a:ext cx="1746" cy="1746"/>
            </a:xfrm>
            <a:custGeom>
              <a:rect b="b" l="l" r="r" t="t"/>
              <a:pathLst>
                <a:path extrusionOk="0" h="10" w="10">
                  <a:moveTo>
                    <a:pt x="9" y="1"/>
                  </a:moveTo>
                  <a:cubicBezTo>
                    <a:pt x="9" y="1"/>
                    <a:pt x="9" y="1"/>
                    <a:pt x="9" y="1"/>
                  </a:cubicBezTo>
                  <a:cubicBezTo>
                    <a:pt x="9" y="1"/>
                    <a:pt x="9"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
            <p:cNvSpPr/>
            <p:nvPr/>
          </p:nvSpPr>
          <p:spPr>
            <a:xfrm rot="-2551954">
              <a:off x="8269808" y="-675039"/>
              <a:ext cx="32475" cy="12571"/>
            </a:xfrm>
            <a:custGeom>
              <a:rect b="b" l="l" r="r" t="t"/>
              <a:pathLst>
                <a:path extrusionOk="0" h="72" w="186">
                  <a:moveTo>
                    <a:pt x="141" y="0"/>
                  </a:moveTo>
                  <a:lnTo>
                    <a:pt x="0" y="27"/>
                  </a:lnTo>
                  <a:lnTo>
                    <a:pt x="186" y="71"/>
                  </a:lnTo>
                  <a:cubicBezTo>
                    <a:pt x="124" y="36"/>
                    <a:pt x="133" y="18"/>
                    <a:pt x="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
            <p:cNvSpPr/>
            <p:nvPr/>
          </p:nvSpPr>
          <p:spPr>
            <a:xfrm rot="-2551954">
              <a:off x="8483649" y="-1176886"/>
              <a:ext cx="174245" cy="1723772"/>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
            <p:cNvSpPr/>
            <p:nvPr/>
          </p:nvSpPr>
          <p:spPr>
            <a:xfrm rot="-2551954">
              <a:off x="7972472" y="-967147"/>
              <a:ext cx="18507" cy="58838"/>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
            <p:cNvSpPr/>
            <p:nvPr/>
          </p:nvSpPr>
          <p:spPr>
            <a:xfrm rot="-2551954">
              <a:off x="8542353" y="-416513"/>
              <a:ext cx="17110" cy="9428"/>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
            <p:cNvSpPr/>
            <p:nvPr/>
          </p:nvSpPr>
          <p:spPr>
            <a:xfrm rot="-2551954">
              <a:off x="8389764" y="-545950"/>
              <a:ext cx="6285" cy="8031"/>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
            <p:cNvSpPr/>
            <p:nvPr/>
          </p:nvSpPr>
          <p:spPr>
            <a:xfrm rot="-2551954">
              <a:off x="8835255" y="3922"/>
              <a:ext cx="3666" cy="3492"/>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
            <p:cNvSpPr/>
            <p:nvPr/>
          </p:nvSpPr>
          <p:spPr>
            <a:xfrm rot="-2551954">
              <a:off x="8412502" y="-535791"/>
              <a:ext cx="4714" cy="1222"/>
            </a:xfrm>
            <a:custGeom>
              <a:rect b="b" l="l" r="r" t="t"/>
              <a:pathLst>
                <a:path extrusionOk="0" h="7" w="27">
                  <a:moveTo>
                    <a:pt x="0" y="0"/>
                  </a:moveTo>
                  <a:cubicBezTo>
                    <a:pt x="4" y="5"/>
                    <a:pt x="9" y="7"/>
                    <a:pt x="13" y="7"/>
                  </a:cubicBezTo>
                  <a:cubicBezTo>
                    <a:pt x="18" y="7"/>
                    <a:pt x="22" y="5"/>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
            <p:cNvSpPr/>
            <p:nvPr/>
          </p:nvSpPr>
          <p:spPr>
            <a:xfrm rot="-2551954">
              <a:off x="8705420" y="-267780"/>
              <a:ext cx="1571" cy="175"/>
            </a:xfrm>
            <a:custGeom>
              <a:rect b="b" l="l" r="r" t="t"/>
              <a:pathLst>
                <a:path extrusionOk="0" h="1" w="9">
                  <a:moveTo>
                    <a:pt x="0" y="1"/>
                  </a:moveTo>
                  <a:cubicBezTo>
                    <a:pt x="0" y="1"/>
                    <a:pt x="0" y="1"/>
                    <a:pt x="0" y="1"/>
                  </a:cubicBezTo>
                  <a:cubicBezTo>
                    <a:pt x="0" y="1"/>
                    <a:pt x="9"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
            <p:cNvSpPr/>
            <p:nvPr/>
          </p:nvSpPr>
          <p:spPr>
            <a:xfrm rot="-2551954">
              <a:off x="8131583" y="-839900"/>
              <a:ext cx="4714" cy="6285"/>
            </a:xfrm>
            <a:custGeom>
              <a:rect b="b" l="l" r="r" t="t"/>
              <a:pathLst>
                <a:path extrusionOk="0" h="36" w="27">
                  <a:moveTo>
                    <a:pt x="27" y="0"/>
                  </a:moveTo>
                  <a:cubicBezTo>
                    <a:pt x="18" y="18"/>
                    <a:pt x="9" y="27"/>
                    <a:pt x="0" y="35"/>
                  </a:cubicBezTo>
                  <a:cubicBezTo>
                    <a:pt x="9" y="35"/>
                    <a:pt x="27" y="27"/>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
            <p:cNvSpPr/>
            <p:nvPr/>
          </p:nvSpPr>
          <p:spPr>
            <a:xfrm rot="-2551954">
              <a:off x="8013616" y="-900311"/>
              <a:ext cx="7682" cy="10301"/>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
            <p:cNvSpPr/>
            <p:nvPr/>
          </p:nvSpPr>
          <p:spPr>
            <a:xfrm rot="-2551954">
              <a:off x="8006347" y="-936182"/>
              <a:ext cx="12571" cy="4889"/>
            </a:xfrm>
            <a:custGeom>
              <a:rect b="b" l="l" r="r" t="t"/>
              <a:pathLst>
                <a:path extrusionOk="0" h="28" w="72">
                  <a:moveTo>
                    <a:pt x="45" y="1"/>
                  </a:moveTo>
                  <a:cubicBezTo>
                    <a:pt x="27" y="19"/>
                    <a:pt x="18" y="19"/>
                    <a:pt x="0" y="27"/>
                  </a:cubicBezTo>
                  <a:lnTo>
                    <a:pt x="71" y="27"/>
                  </a:lnTo>
                  <a:lnTo>
                    <a:pt x="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
            <p:cNvSpPr/>
            <p:nvPr/>
          </p:nvSpPr>
          <p:spPr>
            <a:xfrm rot="-2551954">
              <a:off x="8032572" y="-925770"/>
              <a:ext cx="9777" cy="10301"/>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
            <p:cNvSpPr/>
            <p:nvPr/>
          </p:nvSpPr>
          <p:spPr>
            <a:xfrm rot="-2551954">
              <a:off x="8099705" y="-800517"/>
              <a:ext cx="21650" cy="1746"/>
            </a:xfrm>
            <a:custGeom>
              <a:rect b="b" l="l" r="r" t="t"/>
              <a:pathLst>
                <a:path extrusionOk="0" h="10" w="124">
                  <a:moveTo>
                    <a:pt x="0" y="1"/>
                  </a:moveTo>
                  <a:lnTo>
                    <a:pt x="124" y="9"/>
                  </a:lnTo>
                  <a:lnTo>
                    <a:pt x="1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
            <p:cNvSpPr/>
            <p:nvPr/>
          </p:nvSpPr>
          <p:spPr>
            <a:xfrm rot="-2551954">
              <a:off x="8221529" y="-758235"/>
              <a:ext cx="21824" cy="14317"/>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
            <p:cNvSpPr/>
            <p:nvPr/>
          </p:nvSpPr>
          <p:spPr>
            <a:xfrm rot="-2551954">
              <a:off x="8220560" y="-745766"/>
              <a:ext cx="3143" cy="3317"/>
            </a:xfrm>
            <a:custGeom>
              <a:rect b="b" l="l" r="r" t="t"/>
              <a:pathLst>
                <a:path extrusionOk="0" h="19" w="18">
                  <a:moveTo>
                    <a:pt x="0" y="1"/>
                  </a:moveTo>
                  <a:cubicBezTo>
                    <a:pt x="9" y="10"/>
                    <a:pt x="18" y="10"/>
                    <a:pt x="18" y="18"/>
                  </a:cubicBezTo>
                  <a:cubicBezTo>
                    <a:pt x="18" y="10"/>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
            <p:cNvSpPr/>
            <p:nvPr/>
          </p:nvSpPr>
          <p:spPr>
            <a:xfrm rot="-2551954">
              <a:off x="9127029" y="329066"/>
              <a:ext cx="7857" cy="6285"/>
            </a:xfrm>
            <a:custGeom>
              <a:rect b="b" l="l" r="r" t="t"/>
              <a:pathLst>
                <a:path extrusionOk="0" h="36" w="45">
                  <a:moveTo>
                    <a:pt x="27" y="1"/>
                  </a:moveTo>
                  <a:lnTo>
                    <a:pt x="1" y="36"/>
                  </a:lnTo>
                  <a:lnTo>
                    <a:pt x="45" y="9"/>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
            <p:cNvSpPr/>
            <p:nvPr/>
          </p:nvSpPr>
          <p:spPr>
            <a:xfrm rot="-2551954">
              <a:off x="9140449" y="331414"/>
              <a:ext cx="12571" cy="6285"/>
            </a:xfrm>
            <a:custGeom>
              <a:rect b="b" l="l" r="r" t="t"/>
              <a:pathLst>
                <a:path extrusionOk="0" h="36" w="72">
                  <a:moveTo>
                    <a:pt x="71" y="0"/>
                  </a:moveTo>
                  <a:lnTo>
                    <a:pt x="1" y="18"/>
                  </a:lnTo>
                  <a:lnTo>
                    <a:pt x="71" y="36"/>
                  </a:lnTo>
                  <a:cubicBezTo>
                    <a:pt x="63" y="27"/>
                    <a:pt x="54"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
            <p:cNvSpPr/>
            <p:nvPr/>
          </p:nvSpPr>
          <p:spPr>
            <a:xfrm rot="-2551954">
              <a:off x="8548388" y="-447715"/>
              <a:ext cx="7857" cy="6460"/>
            </a:xfrm>
            <a:custGeom>
              <a:rect b="b" l="l" r="r" t="t"/>
              <a:pathLst>
                <a:path extrusionOk="0" h="37" w="45">
                  <a:moveTo>
                    <a:pt x="27" y="1"/>
                  </a:moveTo>
                  <a:cubicBezTo>
                    <a:pt x="1" y="10"/>
                    <a:pt x="1" y="19"/>
                    <a:pt x="1" y="36"/>
                  </a:cubicBezTo>
                  <a:lnTo>
                    <a:pt x="45" y="10"/>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
            <p:cNvSpPr/>
            <p:nvPr/>
          </p:nvSpPr>
          <p:spPr>
            <a:xfrm rot="-2551954">
              <a:off x="8602874" y="-370252"/>
              <a:ext cx="12396" cy="4714"/>
            </a:xfrm>
            <a:custGeom>
              <a:rect b="b" l="l" r="r" t="t"/>
              <a:pathLst>
                <a:path extrusionOk="0" h="27" w="71">
                  <a:moveTo>
                    <a:pt x="71" y="0"/>
                  </a:moveTo>
                  <a:lnTo>
                    <a:pt x="0" y="27"/>
                  </a:lnTo>
                  <a:lnTo>
                    <a:pt x="71" y="9"/>
                  </a:ln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
            <p:cNvSpPr/>
            <p:nvPr/>
          </p:nvSpPr>
          <p:spPr>
            <a:xfrm rot="-2551954">
              <a:off x="8668186" y="-329806"/>
              <a:ext cx="10476" cy="11174"/>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
            <p:cNvSpPr/>
            <p:nvPr/>
          </p:nvSpPr>
          <p:spPr>
            <a:xfrm rot="-2551954">
              <a:off x="7778655" y="509947"/>
              <a:ext cx="1746" cy="4889"/>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
            <p:cNvSpPr/>
            <p:nvPr/>
          </p:nvSpPr>
          <p:spPr>
            <a:xfrm rot="-2551954">
              <a:off x="7754972" y="492015"/>
              <a:ext cx="4714" cy="1397"/>
            </a:xfrm>
            <a:custGeom>
              <a:rect b="b" l="l" r="r" t="t"/>
              <a:pathLst>
                <a:path extrusionOk="0" h="8" w="27">
                  <a:moveTo>
                    <a:pt x="0" y="1"/>
                  </a:moveTo>
                  <a:cubicBezTo>
                    <a:pt x="9" y="5"/>
                    <a:pt x="16" y="7"/>
                    <a:pt x="20" y="7"/>
                  </a:cubicBezTo>
                  <a:cubicBezTo>
                    <a:pt x="25" y="7"/>
                    <a:pt x="27" y="5"/>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
            <p:cNvSpPr/>
            <p:nvPr/>
          </p:nvSpPr>
          <p:spPr>
            <a:xfrm rot="-2551954">
              <a:off x="7326110" y="185233"/>
              <a:ext cx="16412" cy="11174"/>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
            <p:cNvSpPr/>
            <p:nvPr/>
          </p:nvSpPr>
          <p:spPr>
            <a:xfrm rot="-2551954">
              <a:off x="7561733" y="351883"/>
              <a:ext cx="9428" cy="4714"/>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
            <p:cNvSpPr/>
            <p:nvPr/>
          </p:nvSpPr>
          <p:spPr>
            <a:xfrm rot="-2551954">
              <a:off x="7596740" y="334329"/>
              <a:ext cx="6285" cy="7857"/>
            </a:xfrm>
            <a:custGeom>
              <a:rect b="b" l="l" r="r" t="t"/>
              <a:pathLst>
                <a:path extrusionOk="0" h="45" w="36">
                  <a:moveTo>
                    <a:pt x="36" y="0"/>
                  </a:moveTo>
                  <a:lnTo>
                    <a:pt x="1" y="45"/>
                  </a:lnTo>
                  <a:cubicBezTo>
                    <a:pt x="18" y="36"/>
                    <a:pt x="27" y="18"/>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
            <p:cNvSpPr/>
            <p:nvPr/>
          </p:nvSpPr>
          <p:spPr>
            <a:xfrm rot="-2551954">
              <a:off x="7887442" y="613088"/>
              <a:ext cx="9428" cy="5412"/>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
            <p:cNvSpPr/>
            <p:nvPr/>
          </p:nvSpPr>
          <p:spPr>
            <a:xfrm rot="-2551954">
              <a:off x="7173339" y="-3083"/>
              <a:ext cx="12396" cy="12396"/>
            </a:xfrm>
            <a:custGeom>
              <a:rect b="b" l="l" r="r" t="t"/>
              <a:pathLst>
                <a:path extrusionOk="0" h="71" w="71">
                  <a:moveTo>
                    <a:pt x="27" y="0"/>
                  </a:moveTo>
                  <a:cubicBezTo>
                    <a:pt x="9" y="27"/>
                    <a:pt x="0" y="45"/>
                    <a:pt x="0" y="71"/>
                  </a:cubicBezTo>
                  <a:cubicBezTo>
                    <a:pt x="27" y="36"/>
                    <a:pt x="71"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
            <p:cNvSpPr/>
            <p:nvPr/>
          </p:nvSpPr>
          <p:spPr>
            <a:xfrm rot="-2551954">
              <a:off x="7700039" y="565734"/>
              <a:ext cx="4714" cy="3317"/>
            </a:xfrm>
            <a:custGeom>
              <a:rect b="b" l="l" r="r" t="t"/>
              <a:pathLst>
                <a:path extrusionOk="0" h="19" w="27">
                  <a:moveTo>
                    <a:pt x="0" y="1"/>
                  </a:moveTo>
                  <a:cubicBezTo>
                    <a:pt x="9" y="19"/>
                    <a:pt x="18" y="19"/>
                    <a:pt x="27" y="19"/>
                  </a:cubicBezTo>
                  <a:cubicBezTo>
                    <a:pt x="27" y="10"/>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
            <p:cNvSpPr/>
            <p:nvPr/>
          </p:nvSpPr>
          <p:spPr>
            <a:xfrm rot="-2551954">
              <a:off x="7178157" y="11476"/>
              <a:ext cx="7857" cy="14142"/>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
            <p:cNvSpPr/>
            <p:nvPr/>
          </p:nvSpPr>
          <p:spPr>
            <a:xfrm rot="-2551954">
              <a:off x="8252829" y="1028496"/>
              <a:ext cx="1746" cy="1571"/>
            </a:xfrm>
            <a:custGeom>
              <a:rect b="b" l="l" r="r" t="t"/>
              <a:pathLst>
                <a:path extrusionOk="0" h="9" w="10">
                  <a:moveTo>
                    <a:pt x="10" y="0"/>
                  </a:moveTo>
                  <a:cubicBezTo>
                    <a:pt x="10" y="9"/>
                    <a:pt x="10" y="9"/>
                    <a:pt x="1" y="9"/>
                  </a:cubicBezTo>
                  <a:cubicBezTo>
                    <a:pt x="10" y="9"/>
                    <a:pt x="10" y="9"/>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
            <p:cNvSpPr/>
            <p:nvPr/>
          </p:nvSpPr>
          <p:spPr>
            <a:xfrm rot="-2551954">
              <a:off x="8292973" y="1202443"/>
              <a:ext cx="175" cy="6285"/>
            </a:xfrm>
            <a:custGeom>
              <a:rect b="b" l="l" r="r" t="t"/>
              <a:pathLst>
                <a:path extrusionOk="0" h="36" w="1">
                  <a:moveTo>
                    <a:pt x="1" y="35"/>
                  </a:moveTo>
                  <a:cubicBezTo>
                    <a:pt x="1" y="27"/>
                    <a:pt x="1" y="18"/>
                    <a:pt x="1" y="0"/>
                  </a:cubicBezTo>
                  <a:cubicBezTo>
                    <a:pt x="1" y="9"/>
                    <a:pt x="1" y="18"/>
                    <a:pt x="1" y="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
            <p:cNvSpPr/>
            <p:nvPr/>
          </p:nvSpPr>
          <p:spPr>
            <a:xfrm rot="-2551954">
              <a:off x="7095560" y="-76303"/>
              <a:ext cx="175" cy="3317"/>
            </a:xfrm>
            <a:custGeom>
              <a:rect b="b" l="l" r="r" t="t"/>
              <a:pathLst>
                <a:path extrusionOk="0" h="19" w="1">
                  <a:moveTo>
                    <a:pt x="0" y="18"/>
                  </a:moveTo>
                  <a:cubicBezTo>
                    <a:pt x="0" y="0"/>
                    <a:pt x="0" y="18"/>
                    <a:pt x="0"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
            <p:cNvSpPr/>
            <p:nvPr/>
          </p:nvSpPr>
          <p:spPr>
            <a:xfrm rot="-2551954">
              <a:off x="7111084" y="-111942"/>
              <a:ext cx="4889" cy="1746"/>
            </a:xfrm>
            <a:custGeom>
              <a:rect b="b" l="l" r="r" t="t"/>
              <a:pathLst>
                <a:path extrusionOk="0" h="10" w="28">
                  <a:moveTo>
                    <a:pt x="1" y="1"/>
                  </a:moveTo>
                  <a:cubicBezTo>
                    <a:pt x="9" y="1"/>
                    <a:pt x="18" y="10"/>
                    <a:pt x="27" y="10"/>
                  </a:cubicBezTo>
                  <a:cubicBezTo>
                    <a:pt x="18" y="10"/>
                    <a:pt x="9"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
            <p:cNvSpPr/>
            <p:nvPr/>
          </p:nvSpPr>
          <p:spPr>
            <a:xfrm rot="-2551954">
              <a:off x="7252997" y="9520"/>
              <a:ext cx="1397" cy="873"/>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
            <p:cNvSpPr/>
            <p:nvPr/>
          </p:nvSpPr>
          <p:spPr>
            <a:xfrm rot="-2551954">
              <a:off x="7095796" y="-79733"/>
              <a:ext cx="3143" cy="4889"/>
            </a:xfrm>
            <a:custGeom>
              <a:rect b="b" l="l" r="r" t="t"/>
              <a:pathLst>
                <a:path extrusionOk="0" h="28" w="18">
                  <a:moveTo>
                    <a:pt x="18" y="1"/>
                  </a:moveTo>
                  <a:cubicBezTo>
                    <a:pt x="9" y="9"/>
                    <a:pt x="9" y="18"/>
                    <a:pt x="0" y="27"/>
                  </a:cubicBezTo>
                  <a:cubicBezTo>
                    <a:pt x="9" y="18"/>
                    <a:pt x="9" y="9"/>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
            <p:cNvSpPr/>
            <p:nvPr/>
          </p:nvSpPr>
          <p:spPr>
            <a:xfrm rot="-2551954">
              <a:off x="7090802" y="-79777"/>
              <a:ext cx="3317" cy="3317"/>
            </a:xfrm>
            <a:custGeom>
              <a:rect b="b" l="l" r="r" t="t"/>
              <a:pathLst>
                <a:path extrusionOk="0" h="19" w="19">
                  <a:moveTo>
                    <a:pt x="18" y="1"/>
                  </a:moveTo>
                  <a:cubicBezTo>
                    <a:pt x="9" y="1"/>
                    <a:pt x="1" y="1"/>
                    <a:pt x="9" y="19"/>
                  </a:cubicBezTo>
                  <a:cubicBezTo>
                    <a:pt x="18" y="19"/>
                    <a:pt x="18"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
            <p:cNvSpPr/>
            <p:nvPr/>
          </p:nvSpPr>
          <p:spPr>
            <a:xfrm rot="-2551954">
              <a:off x="7098481" y="-74909"/>
              <a:ext cx="1746" cy="6285"/>
            </a:xfrm>
            <a:custGeom>
              <a:rect b="b" l="l" r="r" t="t"/>
              <a:pathLst>
                <a:path extrusionOk="0" h="36" w="10">
                  <a:moveTo>
                    <a:pt x="0" y="0"/>
                  </a:moveTo>
                  <a:cubicBezTo>
                    <a:pt x="0" y="9"/>
                    <a:pt x="9" y="18"/>
                    <a:pt x="9" y="35"/>
                  </a:cubicBezTo>
                  <a:cubicBezTo>
                    <a:pt x="9" y="18"/>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
            <p:cNvSpPr/>
            <p:nvPr/>
          </p:nvSpPr>
          <p:spPr>
            <a:xfrm rot="-2551954">
              <a:off x="8037150" y="826524"/>
              <a:ext cx="2619" cy="3143"/>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
            <p:cNvSpPr/>
            <p:nvPr/>
          </p:nvSpPr>
          <p:spPr>
            <a:xfrm rot="-2551954">
              <a:off x="7467562" y="186089"/>
              <a:ext cx="1746" cy="1746"/>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
            <p:cNvSpPr/>
            <p:nvPr/>
          </p:nvSpPr>
          <p:spPr>
            <a:xfrm rot="-2551954">
              <a:off x="7450040" y="192101"/>
              <a:ext cx="32475" cy="12396"/>
            </a:xfrm>
            <a:custGeom>
              <a:rect b="b" l="l" r="r" t="t"/>
              <a:pathLst>
                <a:path extrusionOk="0" h="71" w="186">
                  <a:moveTo>
                    <a:pt x="142" y="0"/>
                  </a:moveTo>
                  <a:lnTo>
                    <a:pt x="0" y="18"/>
                  </a:lnTo>
                  <a:lnTo>
                    <a:pt x="186" y="71"/>
                  </a:lnTo>
                  <a:cubicBezTo>
                    <a:pt x="124" y="35"/>
                    <a:pt x="133" y="18"/>
                    <a:pt x="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
            <p:cNvSpPr/>
            <p:nvPr/>
          </p:nvSpPr>
          <p:spPr>
            <a:xfrm rot="-2551954">
              <a:off x="7654478" y="-377541"/>
              <a:ext cx="157484" cy="1827132"/>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
            <p:cNvSpPr/>
            <p:nvPr/>
          </p:nvSpPr>
          <p:spPr>
            <a:xfrm rot="-2551954">
              <a:off x="7064644" y="-119400"/>
              <a:ext cx="18682" cy="19555"/>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
            <p:cNvSpPr/>
            <p:nvPr/>
          </p:nvSpPr>
          <p:spPr>
            <a:xfrm rot="-2551954">
              <a:off x="7097213" y="-134347"/>
              <a:ext cx="21650" cy="23221"/>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
            <p:cNvSpPr/>
            <p:nvPr/>
          </p:nvSpPr>
          <p:spPr>
            <a:xfrm rot="-2551954">
              <a:off x="7721471" y="461665"/>
              <a:ext cx="18682" cy="10999"/>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
            <p:cNvSpPr/>
            <p:nvPr/>
          </p:nvSpPr>
          <p:spPr>
            <a:xfrm rot="-2551954">
              <a:off x="7570465" y="325306"/>
              <a:ext cx="6285" cy="9428"/>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
            <p:cNvSpPr/>
            <p:nvPr/>
          </p:nvSpPr>
          <p:spPr>
            <a:xfrm rot="-2551954">
              <a:off x="7129249" y="-49891"/>
              <a:ext cx="3143" cy="4190"/>
            </a:xfrm>
            <a:custGeom>
              <a:rect b="b" l="l" r="r" t="t"/>
              <a:pathLst>
                <a:path extrusionOk="0" h="24" w="18">
                  <a:moveTo>
                    <a:pt x="17" y="1"/>
                  </a:moveTo>
                  <a:cubicBezTo>
                    <a:pt x="5" y="17"/>
                    <a:pt x="0" y="24"/>
                    <a:pt x="1" y="24"/>
                  </a:cubicBezTo>
                  <a:cubicBezTo>
                    <a:pt x="1" y="24"/>
                    <a:pt x="8" y="15"/>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
            <p:cNvSpPr/>
            <p:nvPr/>
          </p:nvSpPr>
          <p:spPr>
            <a:xfrm rot="-2551954">
              <a:off x="7123056" y="-63303"/>
              <a:ext cx="6285" cy="7508"/>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
            <p:cNvSpPr/>
            <p:nvPr/>
          </p:nvSpPr>
          <p:spPr>
            <a:xfrm rot="-2551954">
              <a:off x="8012429" y="896460"/>
              <a:ext cx="5063" cy="4714"/>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
            <p:cNvSpPr/>
            <p:nvPr/>
          </p:nvSpPr>
          <p:spPr>
            <a:xfrm rot="-2551954">
              <a:off x="7591834" y="336434"/>
              <a:ext cx="4889" cy="2794"/>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
            <p:cNvSpPr/>
            <p:nvPr/>
          </p:nvSpPr>
          <p:spPr>
            <a:xfrm rot="-2551954">
              <a:off x="7885406" y="616609"/>
              <a:ext cx="1746" cy="1571"/>
            </a:xfrm>
            <a:custGeom>
              <a:rect b="b" l="l" r="r" t="t"/>
              <a:pathLst>
                <a:path extrusionOk="0" h="9" w="10">
                  <a:moveTo>
                    <a:pt x="1" y="0"/>
                  </a:moveTo>
                  <a:cubicBezTo>
                    <a:pt x="1" y="9"/>
                    <a:pt x="1" y="9"/>
                    <a:pt x="10" y="9"/>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
            <p:cNvSpPr/>
            <p:nvPr/>
          </p:nvSpPr>
          <p:spPr>
            <a:xfrm rot="-2551954">
              <a:off x="7312692" y="21922"/>
              <a:ext cx="4714" cy="4714"/>
            </a:xfrm>
            <a:custGeom>
              <a:rect b="b" l="l" r="r" t="t"/>
              <a:pathLst>
                <a:path extrusionOk="0" h="27" w="27">
                  <a:moveTo>
                    <a:pt x="27" y="0"/>
                  </a:moveTo>
                  <a:cubicBezTo>
                    <a:pt x="18" y="9"/>
                    <a:pt x="9" y="18"/>
                    <a:pt x="0" y="27"/>
                  </a:cubicBezTo>
                  <a:cubicBezTo>
                    <a:pt x="9" y="27"/>
                    <a:pt x="27"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
            <p:cNvSpPr/>
            <p:nvPr/>
          </p:nvSpPr>
          <p:spPr>
            <a:xfrm rot="-2551954">
              <a:off x="7099101" y="-69236"/>
              <a:ext cx="15364" cy="8555"/>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
            <p:cNvSpPr/>
            <p:nvPr/>
          </p:nvSpPr>
          <p:spPr>
            <a:xfrm rot="-2551954">
              <a:off x="7122536" y="-121156"/>
              <a:ext cx="6285" cy="12571"/>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
            <p:cNvSpPr/>
            <p:nvPr/>
          </p:nvSpPr>
          <p:spPr>
            <a:xfrm rot="-2551954">
              <a:off x="7116671" y="-123829"/>
              <a:ext cx="3317" cy="6285"/>
            </a:xfrm>
            <a:custGeom>
              <a:rect b="b" l="l" r="r" t="t"/>
              <a:pathLst>
                <a:path extrusionOk="0" h="36" w="19">
                  <a:moveTo>
                    <a:pt x="0" y="1"/>
                  </a:moveTo>
                  <a:cubicBezTo>
                    <a:pt x="0" y="9"/>
                    <a:pt x="9" y="27"/>
                    <a:pt x="9" y="36"/>
                  </a:cubicBezTo>
                  <a:cubicBezTo>
                    <a:pt x="18" y="18"/>
                    <a:pt x="9" y="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
            <p:cNvSpPr/>
            <p:nvPr/>
          </p:nvSpPr>
          <p:spPr>
            <a:xfrm rot="-2551954">
              <a:off x="7194245" y="-44308"/>
              <a:ext cx="7857" cy="9952"/>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
            <p:cNvSpPr/>
            <p:nvPr/>
          </p:nvSpPr>
          <p:spPr>
            <a:xfrm rot="-2551954">
              <a:off x="7187198" y="-79956"/>
              <a:ext cx="12396" cy="4714"/>
            </a:xfrm>
            <a:custGeom>
              <a:rect b="b" l="l" r="r" t="t"/>
              <a:pathLst>
                <a:path extrusionOk="0" h="27" w="71">
                  <a:moveTo>
                    <a:pt x="44" y="0"/>
                  </a:moveTo>
                  <a:cubicBezTo>
                    <a:pt x="35" y="9"/>
                    <a:pt x="18" y="18"/>
                    <a:pt x="0" y="27"/>
                  </a:cubicBezTo>
                  <a:lnTo>
                    <a:pt x="71" y="27"/>
                  </a:ln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
            <p:cNvSpPr/>
            <p:nvPr/>
          </p:nvSpPr>
          <p:spPr>
            <a:xfrm rot="-2551954">
              <a:off x="7213672" y="-69504"/>
              <a:ext cx="9428" cy="11174"/>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
            <p:cNvSpPr/>
            <p:nvPr/>
          </p:nvSpPr>
          <p:spPr>
            <a:xfrm rot="-2551954">
              <a:off x="7280338" y="60530"/>
              <a:ext cx="20253" cy="1746"/>
            </a:xfrm>
            <a:custGeom>
              <a:rect b="b" l="l" r="r" t="t"/>
              <a:pathLst>
                <a:path extrusionOk="0" h="10" w="116">
                  <a:moveTo>
                    <a:pt x="1" y="1"/>
                  </a:moveTo>
                  <a:lnTo>
                    <a:pt x="116" y="10"/>
                  </a:lnTo>
                  <a:lnTo>
                    <a:pt x="1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
            <p:cNvSpPr/>
            <p:nvPr/>
          </p:nvSpPr>
          <p:spPr>
            <a:xfrm rot="-2551954">
              <a:off x="7401916" y="106661"/>
              <a:ext cx="21824" cy="14317"/>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
            <p:cNvSpPr/>
            <p:nvPr/>
          </p:nvSpPr>
          <p:spPr>
            <a:xfrm rot="-2551954">
              <a:off x="7400416" y="117767"/>
              <a:ext cx="3143" cy="4889"/>
            </a:xfrm>
            <a:custGeom>
              <a:rect b="b" l="l" r="r" t="t"/>
              <a:pathLst>
                <a:path extrusionOk="0" h="28" w="18">
                  <a:moveTo>
                    <a:pt x="0" y="1"/>
                  </a:moveTo>
                  <a:cubicBezTo>
                    <a:pt x="9" y="18"/>
                    <a:pt x="18" y="18"/>
                    <a:pt x="18" y="27"/>
                  </a:cubicBezTo>
                  <a:cubicBezTo>
                    <a:pt x="18" y="18"/>
                    <a:pt x="9"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
            <p:cNvSpPr/>
            <p:nvPr/>
          </p:nvSpPr>
          <p:spPr>
            <a:xfrm rot="-2551954">
              <a:off x="8303538" y="1235192"/>
              <a:ext cx="7857" cy="6285"/>
            </a:xfrm>
            <a:custGeom>
              <a:rect b="b" l="l" r="r" t="t"/>
              <a:pathLst>
                <a:path extrusionOk="0" h="36" w="45">
                  <a:moveTo>
                    <a:pt x="27" y="0"/>
                  </a:moveTo>
                  <a:lnTo>
                    <a:pt x="0" y="36"/>
                  </a:lnTo>
                  <a:lnTo>
                    <a:pt x="0" y="36"/>
                  </a:lnTo>
                  <a:lnTo>
                    <a:pt x="44" y="9"/>
                  </a:ln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
            <p:cNvSpPr/>
            <p:nvPr/>
          </p:nvSpPr>
          <p:spPr>
            <a:xfrm rot="-2551954">
              <a:off x="8316597" y="1239078"/>
              <a:ext cx="14142" cy="6460"/>
            </a:xfrm>
            <a:custGeom>
              <a:rect b="b" l="l" r="r" t="t"/>
              <a:pathLst>
                <a:path extrusionOk="0" h="37" w="81">
                  <a:moveTo>
                    <a:pt x="80" y="1"/>
                  </a:moveTo>
                  <a:lnTo>
                    <a:pt x="1" y="10"/>
                  </a:lnTo>
                  <a:lnTo>
                    <a:pt x="71" y="36"/>
                  </a:lnTo>
                  <a:cubicBezTo>
                    <a:pt x="71" y="27"/>
                    <a:pt x="62" y="10"/>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
            <p:cNvSpPr/>
            <p:nvPr/>
          </p:nvSpPr>
          <p:spPr>
            <a:xfrm rot="-2551954">
              <a:off x="7729344" y="431319"/>
              <a:ext cx="7857" cy="6285"/>
            </a:xfrm>
            <a:custGeom>
              <a:rect b="b" l="l" r="r" t="t"/>
              <a:pathLst>
                <a:path extrusionOk="0" h="36" w="45">
                  <a:moveTo>
                    <a:pt x="18" y="1"/>
                  </a:moveTo>
                  <a:cubicBezTo>
                    <a:pt x="0" y="9"/>
                    <a:pt x="0" y="18"/>
                    <a:pt x="0" y="36"/>
                  </a:cubicBezTo>
                  <a:lnTo>
                    <a:pt x="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
            <p:cNvSpPr/>
            <p:nvPr/>
          </p:nvSpPr>
          <p:spPr>
            <a:xfrm rot="-2551954">
              <a:off x="7781893" y="512156"/>
              <a:ext cx="12571" cy="3317"/>
            </a:xfrm>
            <a:custGeom>
              <a:rect b="b" l="l" r="r" t="t"/>
              <a:pathLst>
                <a:path extrusionOk="0" h="19" w="72">
                  <a:moveTo>
                    <a:pt x="71" y="1"/>
                  </a:moveTo>
                  <a:lnTo>
                    <a:pt x="1" y="19"/>
                  </a:lnTo>
                  <a:lnTo>
                    <a:pt x="71" y="10"/>
                  </a:lnTo>
                  <a:lnTo>
                    <a:pt x="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
            <p:cNvSpPr/>
            <p:nvPr/>
          </p:nvSpPr>
          <p:spPr>
            <a:xfrm rot="-2551954">
              <a:off x="7844187" y="555959"/>
              <a:ext cx="14491" cy="10999"/>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
            <p:cNvSpPr/>
            <p:nvPr/>
          </p:nvSpPr>
          <p:spPr>
            <a:xfrm rot="-2551954">
              <a:off x="8970588" y="452858"/>
              <a:ext cx="10301" cy="2968"/>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
            <p:cNvSpPr/>
            <p:nvPr/>
          </p:nvSpPr>
          <p:spPr>
            <a:xfrm rot="-2551954">
              <a:off x="8919412" y="433034"/>
              <a:ext cx="9428" cy="6285"/>
            </a:xfrm>
            <a:custGeom>
              <a:rect b="b" l="l" r="r" t="t"/>
              <a:pathLst>
                <a:path extrusionOk="0" h="36" w="54">
                  <a:moveTo>
                    <a:pt x="0" y="1"/>
                  </a:moveTo>
                  <a:lnTo>
                    <a:pt x="27" y="36"/>
                  </a:lnTo>
                  <a:lnTo>
                    <a:pt x="53" y="36"/>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
            <p:cNvSpPr/>
            <p:nvPr/>
          </p:nvSpPr>
          <p:spPr>
            <a:xfrm rot="-2551954">
              <a:off x="8892307" y="406569"/>
              <a:ext cx="20253" cy="27935"/>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
            <p:cNvSpPr/>
            <p:nvPr/>
          </p:nvSpPr>
          <p:spPr>
            <a:xfrm rot="-2551954">
              <a:off x="8900430" y="370082"/>
              <a:ext cx="4539" cy="5412"/>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
            <p:cNvSpPr/>
            <p:nvPr/>
          </p:nvSpPr>
          <p:spPr>
            <a:xfrm rot="-2551954">
              <a:off x="8904857" y="370240"/>
              <a:ext cx="2968" cy="2444"/>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
            <p:cNvSpPr/>
            <p:nvPr/>
          </p:nvSpPr>
          <p:spPr>
            <a:xfrm rot="-2551954">
              <a:off x="8887642" y="353038"/>
              <a:ext cx="12396" cy="9079"/>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
            <p:cNvSpPr/>
            <p:nvPr/>
          </p:nvSpPr>
          <p:spPr>
            <a:xfrm rot="-2551954">
              <a:off x="8877430" y="362295"/>
              <a:ext cx="4714" cy="3317"/>
            </a:xfrm>
            <a:custGeom>
              <a:rect b="b" l="l" r="r" t="t"/>
              <a:pathLst>
                <a:path extrusionOk="0" h="19" w="27">
                  <a:moveTo>
                    <a:pt x="0" y="1"/>
                  </a:moveTo>
                  <a:lnTo>
                    <a:pt x="18" y="18"/>
                  </a:lnTo>
                  <a:cubicBezTo>
                    <a:pt x="27" y="9"/>
                    <a:pt x="27" y="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
            <p:cNvSpPr/>
            <p:nvPr/>
          </p:nvSpPr>
          <p:spPr>
            <a:xfrm rot="-2551954">
              <a:off x="8876051" y="364751"/>
              <a:ext cx="12571" cy="6285"/>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
            <p:cNvSpPr/>
            <p:nvPr/>
          </p:nvSpPr>
          <p:spPr>
            <a:xfrm rot="-2551954">
              <a:off x="8883906" y="371491"/>
              <a:ext cx="11174" cy="10476"/>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
            <p:cNvSpPr/>
            <p:nvPr/>
          </p:nvSpPr>
          <p:spPr>
            <a:xfrm rot="-2551954">
              <a:off x="8881911" y="415636"/>
              <a:ext cx="9428" cy="9428"/>
            </a:xfrm>
            <a:custGeom>
              <a:rect b="b" l="l" r="r" t="t"/>
              <a:pathLst>
                <a:path extrusionOk="0" h="54" w="54">
                  <a:moveTo>
                    <a:pt x="27" y="1"/>
                  </a:moveTo>
                  <a:lnTo>
                    <a:pt x="0" y="27"/>
                  </a:lnTo>
                  <a:lnTo>
                    <a:pt x="36" y="54"/>
                  </a:lnTo>
                  <a:cubicBezTo>
                    <a:pt x="18" y="36"/>
                    <a:pt x="53"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
            <p:cNvSpPr/>
            <p:nvPr/>
          </p:nvSpPr>
          <p:spPr>
            <a:xfrm rot="-2551954">
              <a:off x="8859441" y="332171"/>
              <a:ext cx="12571" cy="7857"/>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
            <p:cNvSpPr/>
            <p:nvPr/>
          </p:nvSpPr>
          <p:spPr>
            <a:xfrm rot="-2551954">
              <a:off x="8853109" y="336317"/>
              <a:ext cx="6285" cy="6285"/>
            </a:xfrm>
            <a:custGeom>
              <a:rect b="b" l="l" r="r" t="t"/>
              <a:pathLst>
                <a:path extrusionOk="0" h="36" w="36">
                  <a:moveTo>
                    <a:pt x="9" y="0"/>
                  </a:moveTo>
                  <a:lnTo>
                    <a:pt x="9" y="0"/>
                  </a:lnTo>
                  <a:cubicBezTo>
                    <a:pt x="1" y="36"/>
                    <a:pt x="18" y="36"/>
                    <a:pt x="36" y="36"/>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
            <p:cNvSpPr/>
            <p:nvPr/>
          </p:nvSpPr>
          <p:spPr>
            <a:xfrm rot="-2551954">
              <a:off x="8864943" y="367613"/>
              <a:ext cx="12396" cy="12571"/>
            </a:xfrm>
            <a:custGeom>
              <a:rect b="b" l="l" r="r" t="t"/>
              <a:pathLst>
                <a:path extrusionOk="0" h="72" w="71">
                  <a:moveTo>
                    <a:pt x="0" y="1"/>
                  </a:moveTo>
                  <a:lnTo>
                    <a:pt x="9" y="19"/>
                  </a:lnTo>
                  <a:lnTo>
                    <a:pt x="71" y="7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
            <p:cNvSpPr/>
            <p:nvPr/>
          </p:nvSpPr>
          <p:spPr>
            <a:xfrm rot="-2551954">
              <a:off x="8845805" y="306728"/>
              <a:ext cx="12571" cy="6285"/>
            </a:xfrm>
            <a:custGeom>
              <a:rect b="b" l="l" r="r" t="t"/>
              <a:pathLst>
                <a:path extrusionOk="0" h="36" w="72">
                  <a:moveTo>
                    <a:pt x="1" y="0"/>
                  </a:moveTo>
                  <a:lnTo>
                    <a:pt x="27" y="18"/>
                  </a:lnTo>
                  <a:lnTo>
                    <a:pt x="72" y="36"/>
                  </a:lnTo>
                  <a:lnTo>
                    <a:pt x="72" y="36"/>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
            <p:cNvSpPr/>
            <p:nvPr/>
          </p:nvSpPr>
          <p:spPr>
            <a:xfrm rot="-2551954">
              <a:off x="8831354" y="284940"/>
              <a:ext cx="14142" cy="13095"/>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
            <p:cNvSpPr/>
            <p:nvPr/>
          </p:nvSpPr>
          <p:spPr>
            <a:xfrm rot="-2551954">
              <a:off x="8823708" y="285843"/>
              <a:ext cx="6285" cy="6460"/>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
            <p:cNvSpPr/>
            <p:nvPr/>
          </p:nvSpPr>
          <p:spPr>
            <a:xfrm rot="-2551954">
              <a:off x="8842405" y="321713"/>
              <a:ext cx="9428" cy="6285"/>
            </a:xfrm>
            <a:custGeom>
              <a:rect b="b" l="l" r="r" t="t"/>
              <a:pathLst>
                <a:path extrusionOk="0" h="36" w="54">
                  <a:moveTo>
                    <a:pt x="53" y="0"/>
                  </a:moveTo>
                  <a:lnTo>
                    <a:pt x="0" y="18"/>
                  </a:lnTo>
                  <a:lnTo>
                    <a:pt x="0" y="36"/>
                  </a:lnTo>
                  <a:cubicBezTo>
                    <a:pt x="18" y="27"/>
                    <a:pt x="44" y="2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
            <p:cNvSpPr/>
            <p:nvPr/>
          </p:nvSpPr>
          <p:spPr>
            <a:xfrm rot="-2551954">
              <a:off x="8841557" y="322502"/>
              <a:ext cx="175" cy="6460"/>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
            <p:cNvSpPr/>
            <p:nvPr/>
          </p:nvSpPr>
          <p:spPr>
            <a:xfrm rot="-2551954">
              <a:off x="8845688" y="330148"/>
              <a:ext cx="175" cy="175"/>
            </a:xfrm>
            <a:custGeom>
              <a:rect b="b" l="l" r="r" t="t"/>
              <a:pathLst>
                <a:path extrusionOk="0" h="1" w="1">
                  <a:moveTo>
                    <a:pt x="0" y="1"/>
                  </a:move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
            <p:cNvSpPr/>
            <p:nvPr/>
          </p:nvSpPr>
          <p:spPr>
            <a:xfrm rot="-2551954">
              <a:off x="8840744" y="356974"/>
              <a:ext cx="17110" cy="6635"/>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
            <p:cNvSpPr/>
            <p:nvPr/>
          </p:nvSpPr>
          <p:spPr>
            <a:xfrm rot="-2551954">
              <a:off x="8840264" y="337236"/>
              <a:ext cx="7857" cy="7857"/>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
            <p:cNvSpPr/>
            <p:nvPr/>
          </p:nvSpPr>
          <p:spPr>
            <a:xfrm rot="-2551954">
              <a:off x="8835837" y="337583"/>
              <a:ext cx="4889" cy="3317"/>
            </a:xfrm>
            <a:custGeom>
              <a:rect b="b" l="l" r="r" t="t"/>
              <a:pathLst>
                <a:path extrusionOk="0" h="19" w="28">
                  <a:moveTo>
                    <a:pt x="1" y="1"/>
                  </a:moveTo>
                  <a:lnTo>
                    <a:pt x="19" y="18"/>
                  </a:lnTo>
                  <a:lnTo>
                    <a:pt x="27" y="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
            <p:cNvSpPr/>
            <p:nvPr/>
          </p:nvSpPr>
          <p:spPr>
            <a:xfrm rot="-2551954">
              <a:off x="8816300" y="297305"/>
              <a:ext cx="7857" cy="12745"/>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
            <p:cNvSpPr/>
            <p:nvPr/>
          </p:nvSpPr>
          <p:spPr>
            <a:xfrm rot="-2551954">
              <a:off x="8831813" y="317041"/>
              <a:ext cx="1746" cy="175"/>
            </a:xfrm>
            <a:custGeom>
              <a:rect b="b" l="l" r="r" t="t"/>
              <a:pathLst>
                <a:path extrusionOk="0" h="1" w="10">
                  <a:moveTo>
                    <a:pt x="9" y="1"/>
                  </a:moveTo>
                  <a:lnTo>
                    <a:pt x="9" y="1"/>
                  </a:lnTo>
                  <a:cubicBezTo>
                    <a:pt x="9" y="1"/>
                    <a:pt x="1"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
            <p:cNvSpPr/>
            <p:nvPr/>
          </p:nvSpPr>
          <p:spPr>
            <a:xfrm rot="-2551954">
              <a:off x="8787358" y="274545"/>
              <a:ext cx="1571" cy="1746"/>
            </a:xfrm>
            <a:custGeom>
              <a:rect b="b" l="l" r="r" t="t"/>
              <a:pathLst>
                <a:path extrusionOk="0" h="10" w="9">
                  <a:moveTo>
                    <a:pt x="9" y="1"/>
                  </a:moveTo>
                  <a:cubicBezTo>
                    <a:pt x="9" y="9"/>
                    <a:pt x="0" y="9"/>
                    <a:pt x="0" y="9"/>
                  </a:cubicBezTo>
                  <a:lnTo>
                    <a:pt x="9" y="9"/>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
            <p:cNvSpPr/>
            <p:nvPr/>
          </p:nvSpPr>
          <p:spPr>
            <a:xfrm rot="-2551954">
              <a:off x="8820723" y="310358"/>
              <a:ext cx="4714" cy="6285"/>
            </a:xfrm>
            <a:custGeom>
              <a:rect b="b" l="l" r="r" t="t"/>
              <a:pathLst>
                <a:path extrusionOk="0" h="36" w="27">
                  <a:moveTo>
                    <a:pt x="9" y="0"/>
                  </a:moveTo>
                  <a:cubicBezTo>
                    <a:pt x="0" y="18"/>
                    <a:pt x="9" y="27"/>
                    <a:pt x="27" y="35"/>
                  </a:cubicBezTo>
                  <a:cubicBezTo>
                    <a:pt x="18" y="27"/>
                    <a:pt x="18"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
            <p:cNvSpPr/>
            <p:nvPr/>
          </p:nvSpPr>
          <p:spPr>
            <a:xfrm rot="-2551954">
              <a:off x="8810103" y="285486"/>
              <a:ext cx="6285" cy="4889"/>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
            <p:cNvSpPr/>
            <p:nvPr/>
          </p:nvSpPr>
          <p:spPr>
            <a:xfrm rot="-2551954">
              <a:off x="8833623" y="311601"/>
              <a:ext cx="1746" cy="1571"/>
            </a:xfrm>
            <a:custGeom>
              <a:rect b="b" l="l" r="r" t="t"/>
              <a:pathLst>
                <a:path extrusionOk="0" h="9" w="10">
                  <a:moveTo>
                    <a:pt x="1" y="9"/>
                  </a:moveTo>
                  <a:cubicBezTo>
                    <a:pt x="1" y="9"/>
                    <a:pt x="1" y="9"/>
                    <a:pt x="1" y="9"/>
                  </a:cubicBezTo>
                  <a:cubicBezTo>
                    <a:pt x="10" y="0"/>
                    <a:pt x="1" y="9"/>
                    <a:pt x="1"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
            <p:cNvSpPr/>
            <p:nvPr/>
          </p:nvSpPr>
          <p:spPr>
            <a:xfrm rot="-2551954">
              <a:off x="8827992" y="311262"/>
              <a:ext cx="6285" cy="6285"/>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
            <p:cNvSpPr/>
            <p:nvPr/>
          </p:nvSpPr>
          <p:spPr>
            <a:xfrm rot="-2551954">
              <a:off x="8736728" y="278906"/>
              <a:ext cx="55696" cy="25840"/>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
            <p:cNvSpPr/>
            <p:nvPr/>
          </p:nvSpPr>
          <p:spPr>
            <a:xfrm rot="-2551954">
              <a:off x="8791865" y="270761"/>
              <a:ext cx="10825" cy="15539"/>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
            <p:cNvSpPr/>
            <p:nvPr/>
          </p:nvSpPr>
          <p:spPr>
            <a:xfrm rot="-2551954">
              <a:off x="8785640" y="290315"/>
              <a:ext cx="27935" cy="20253"/>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
            <p:cNvSpPr/>
            <p:nvPr/>
          </p:nvSpPr>
          <p:spPr>
            <a:xfrm rot="-2551954">
              <a:off x="8823544" y="373622"/>
              <a:ext cx="1746" cy="1222"/>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
            <p:cNvSpPr/>
            <p:nvPr/>
          </p:nvSpPr>
          <p:spPr>
            <a:xfrm rot="-2551954">
              <a:off x="8818424" y="353287"/>
              <a:ext cx="24792" cy="17110"/>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
            <p:cNvSpPr/>
            <p:nvPr/>
          </p:nvSpPr>
          <p:spPr>
            <a:xfrm rot="-2551954">
              <a:off x="8800140" y="326727"/>
              <a:ext cx="12571" cy="12396"/>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
            <p:cNvSpPr/>
            <p:nvPr/>
          </p:nvSpPr>
          <p:spPr>
            <a:xfrm rot="-2551954">
              <a:off x="8784137" y="264251"/>
              <a:ext cx="14142" cy="6285"/>
            </a:xfrm>
            <a:custGeom>
              <a:rect b="b" l="l" r="r" t="t"/>
              <a:pathLst>
                <a:path extrusionOk="0" h="36" w="81">
                  <a:moveTo>
                    <a:pt x="1" y="0"/>
                  </a:moveTo>
                  <a:lnTo>
                    <a:pt x="27" y="27"/>
                  </a:lnTo>
                  <a:lnTo>
                    <a:pt x="80" y="36"/>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
            <p:cNvSpPr/>
            <p:nvPr/>
          </p:nvSpPr>
          <p:spPr>
            <a:xfrm rot="-2551954">
              <a:off x="8777897" y="255507"/>
              <a:ext cx="7857" cy="3317"/>
            </a:xfrm>
            <a:custGeom>
              <a:rect b="b" l="l" r="r" t="t"/>
              <a:pathLst>
                <a:path extrusionOk="0" h="19" w="45">
                  <a:moveTo>
                    <a:pt x="18" y="1"/>
                  </a:moveTo>
                  <a:lnTo>
                    <a:pt x="1" y="18"/>
                  </a:lnTo>
                  <a:lnTo>
                    <a:pt x="45" y="18"/>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
            <p:cNvSpPr/>
            <p:nvPr/>
          </p:nvSpPr>
          <p:spPr>
            <a:xfrm rot="-2551954">
              <a:off x="8128033" y="-246600"/>
              <a:ext cx="3317" cy="3143"/>
            </a:xfrm>
            <a:custGeom>
              <a:rect b="b" l="l" r="r" t="t"/>
              <a:pathLst>
                <a:path extrusionOk="0" h="18" w="19">
                  <a:moveTo>
                    <a:pt x="1" y="0"/>
                  </a:moveTo>
                  <a:cubicBezTo>
                    <a:pt x="1" y="9"/>
                    <a:pt x="10" y="9"/>
                    <a:pt x="18" y="18"/>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
            <p:cNvSpPr/>
            <p:nvPr/>
          </p:nvSpPr>
          <p:spPr>
            <a:xfrm rot="-2551954">
              <a:off x="8146813" y="-229641"/>
              <a:ext cx="3317" cy="873"/>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
            <p:cNvSpPr/>
            <p:nvPr/>
          </p:nvSpPr>
          <p:spPr>
            <a:xfrm rot="-2551954">
              <a:off x="8521476" y="-5214"/>
              <a:ext cx="20253" cy="10999"/>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
            <p:cNvSpPr/>
            <p:nvPr/>
          </p:nvSpPr>
          <p:spPr>
            <a:xfrm rot="-2551954">
              <a:off x="8316089" y="-125010"/>
              <a:ext cx="9428" cy="3317"/>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
            <p:cNvSpPr/>
            <p:nvPr/>
          </p:nvSpPr>
          <p:spPr>
            <a:xfrm rot="-2551954">
              <a:off x="8286350" y="-108283"/>
              <a:ext cx="6285" cy="6460"/>
            </a:xfrm>
            <a:custGeom>
              <a:rect b="b" l="l" r="r" t="t"/>
              <a:pathLst>
                <a:path extrusionOk="0" h="37" w="36">
                  <a:moveTo>
                    <a:pt x="36" y="1"/>
                  </a:moveTo>
                  <a:cubicBezTo>
                    <a:pt x="18" y="10"/>
                    <a:pt x="9" y="27"/>
                    <a:pt x="0" y="36"/>
                  </a:cubicBez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
            <p:cNvSpPr/>
            <p:nvPr/>
          </p:nvSpPr>
          <p:spPr>
            <a:xfrm rot="-2551954">
              <a:off x="8024122" y="-329728"/>
              <a:ext cx="9428" cy="4016"/>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
            <p:cNvSpPr/>
            <p:nvPr/>
          </p:nvSpPr>
          <p:spPr>
            <a:xfrm rot="-2551954">
              <a:off x="8662113" y="149587"/>
              <a:ext cx="12571" cy="10999"/>
            </a:xfrm>
            <a:custGeom>
              <a:rect b="b" l="l" r="r" t="t"/>
              <a:pathLst>
                <a:path extrusionOk="0" h="63" w="72">
                  <a:moveTo>
                    <a:pt x="71" y="1"/>
                  </a:moveTo>
                  <a:cubicBezTo>
                    <a:pt x="45" y="36"/>
                    <a:pt x="0" y="63"/>
                    <a:pt x="45" y="63"/>
                  </a:cubicBezTo>
                  <a:cubicBezTo>
                    <a:pt x="62" y="36"/>
                    <a:pt x="71" y="18"/>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
            <p:cNvSpPr/>
            <p:nvPr/>
          </p:nvSpPr>
          <p:spPr>
            <a:xfrm rot="-2551954">
              <a:off x="8199143" y="-306363"/>
              <a:ext cx="4889" cy="3317"/>
            </a:xfrm>
            <a:custGeom>
              <a:rect b="b" l="l" r="r" t="t"/>
              <a:pathLst>
                <a:path extrusionOk="0" h="19" w="28">
                  <a:moveTo>
                    <a:pt x="1" y="1"/>
                  </a:moveTo>
                  <a:cubicBezTo>
                    <a:pt x="9" y="18"/>
                    <a:pt x="18" y="18"/>
                    <a:pt x="27" y="18"/>
                  </a:cubicBezTo>
                  <a:cubicBezTo>
                    <a:pt x="18" y="9"/>
                    <a:pt x="9"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
            <p:cNvSpPr/>
            <p:nvPr/>
          </p:nvSpPr>
          <p:spPr>
            <a:xfrm rot="-2551954">
              <a:off x="8662027" y="136417"/>
              <a:ext cx="9428" cy="10999"/>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
            <p:cNvSpPr/>
            <p:nvPr/>
          </p:nvSpPr>
          <p:spPr>
            <a:xfrm rot="-2551954">
              <a:off x="7705051" y="-667940"/>
              <a:ext cx="1746" cy="1746"/>
            </a:xfrm>
            <a:custGeom>
              <a:rect b="b" l="l" r="r" t="t"/>
              <a:pathLst>
                <a:path extrusionOk="0" h="10" w="10">
                  <a:moveTo>
                    <a:pt x="10" y="1"/>
                  </a:moveTo>
                  <a:cubicBezTo>
                    <a:pt x="1" y="1"/>
                    <a:pt x="1" y="1"/>
                    <a:pt x="1" y="10"/>
                  </a:cubicBezTo>
                  <a:cubicBezTo>
                    <a:pt x="10" y="1"/>
                    <a:pt x="10"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
            <p:cNvSpPr/>
            <p:nvPr/>
          </p:nvSpPr>
          <p:spPr>
            <a:xfrm rot="-2551954">
              <a:off x="8742532" y="216128"/>
              <a:ext cx="175" cy="3317"/>
            </a:xfrm>
            <a:custGeom>
              <a:rect b="b" l="l" r="r" t="t"/>
              <a:pathLst>
                <a:path extrusionOk="0" h="19" w="1">
                  <a:moveTo>
                    <a:pt x="0" y="1"/>
                  </a:moveTo>
                  <a:cubicBezTo>
                    <a:pt x="0" y="18"/>
                    <a:pt x="0"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
            <p:cNvSpPr/>
            <p:nvPr/>
          </p:nvSpPr>
          <p:spPr>
            <a:xfrm rot="-2551954">
              <a:off x="8722176" y="253209"/>
              <a:ext cx="4889" cy="1746"/>
            </a:xfrm>
            <a:custGeom>
              <a:rect b="b" l="l" r="r" t="t"/>
              <a:pathLst>
                <a:path extrusionOk="0" h="10" w="28">
                  <a:moveTo>
                    <a:pt x="27" y="10"/>
                  </a:moveTo>
                  <a:cubicBezTo>
                    <a:pt x="27" y="10"/>
                    <a:pt x="18" y="1"/>
                    <a:pt x="1" y="1"/>
                  </a:cubicBezTo>
                  <a:cubicBezTo>
                    <a:pt x="18" y="1"/>
                    <a:pt x="27" y="10"/>
                    <a:pt x="27"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
            <p:cNvSpPr/>
            <p:nvPr/>
          </p:nvSpPr>
          <p:spPr>
            <a:xfrm rot="-2551954">
              <a:off x="8598806" y="156464"/>
              <a:ext cx="2095" cy="1222"/>
            </a:xfrm>
            <a:custGeom>
              <a:rect b="b" l="l" r="r" t="t"/>
              <a:pathLst>
                <a:path extrusionOk="0" h="7" w="12">
                  <a:moveTo>
                    <a:pt x="11" y="0"/>
                  </a:moveTo>
                  <a:cubicBezTo>
                    <a:pt x="2" y="5"/>
                    <a:pt x="0" y="7"/>
                    <a:pt x="1" y="7"/>
                  </a:cubicBezTo>
                  <a:cubicBezTo>
                    <a:pt x="2" y="7"/>
                    <a:pt x="7" y="5"/>
                    <a:pt x="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
            <p:cNvSpPr/>
            <p:nvPr/>
          </p:nvSpPr>
          <p:spPr>
            <a:xfrm rot="-2551954">
              <a:off x="8739707" y="219410"/>
              <a:ext cx="3317" cy="3317"/>
            </a:xfrm>
            <a:custGeom>
              <a:rect b="b" l="l" r="r" t="t"/>
              <a:pathLst>
                <a:path extrusionOk="0" h="19" w="19">
                  <a:moveTo>
                    <a:pt x="19" y="1"/>
                  </a:moveTo>
                  <a:cubicBezTo>
                    <a:pt x="10" y="1"/>
                    <a:pt x="10" y="9"/>
                    <a:pt x="1" y="18"/>
                  </a:cubicBezTo>
                  <a:cubicBezTo>
                    <a:pt x="10" y="18"/>
                    <a:pt x="19" y="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
            <p:cNvSpPr/>
            <p:nvPr/>
          </p:nvSpPr>
          <p:spPr>
            <a:xfrm rot="-2551954">
              <a:off x="8744004" y="219929"/>
              <a:ext cx="2619" cy="2619"/>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
            <p:cNvSpPr/>
            <p:nvPr/>
          </p:nvSpPr>
          <p:spPr>
            <a:xfrm rot="-2551954">
              <a:off x="8739633" y="214288"/>
              <a:ext cx="1746" cy="4714"/>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
            <p:cNvSpPr/>
            <p:nvPr/>
          </p:nvSpPr>
          <p:spPr>
            <a:xfrm rot="-2551954">
              <a:off x="7898091" y="-506581"/>
              <a:ext cx="2619" cy="1921"/>
            </a:xfrm>
            <a:custGeom>
              <a:rect b="b" l="l" r="r" t="t"/>
              <a:pathLst>
                <a:path extrusionOk="0" h="11" w="15">
                  <a:moveTo>
                    <a:pt x="2" y="0"/>
                  </a:moveTo>
                  <a:cubicBezTo>
                    <a:pt x="0" y="0"/>
                    <a:pt x="5" y="5"/>
                    <a:pt x="15" y="10"/>
                  </a:cubicBezTo>
                  <a:cubicBezTo>
                    <a:pt x="7"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
            <p:cNvSpPr/>
            <p:nvPr/>
          </p:nvSpPr>
          <p:spPr>
            <a:xfrm rot="-2551954">
              <a:off x="8406165" y="19943"/>
              <a:ext cx="175" cy="175"/>
            </a:xfrm>
            <a:custGeom>
              <a:rect b="b" l="l" r="r" t="t"/>
              <a:pathLst>
                <a:path extrusionOk="0" h="1" w="1">
                  <a:moveTo>
                    <a:pt x="1" y="1"/>
                  </a:moveTo>
                  <a:cubicBezTo>
                    <a:pt x="1" y="1"/>
                    <a:pt x="1" y="1"/>
                    <a:pt x="1" y="1"/>
                  </a:cubicBez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
            <p:cNvSpPr/>
            <p:nvPr/>
          </p:nvSpPr>
          <p:spPr>
            <a:xfrm rot="-2551954">
              <a:off x="8392367" y="4227"/>
              <a:ext cx="34221" cy="10999"/>
            </a:xfrm>
            <a:custGeom>
              <a:rect b="b" l="l" r="r" t="t"/>
              <a:pathLst>
                <a:path extrusionOk="0" h="63" w="196">
                  <a:moveTo>
                    <a:pt x="1" y="1"/>
                  </a:moveTo>
                  <a:cubicBezTo>
                    <a:pt x="71" y="19"/>
                    <a:pt x="63" y="36"/>
                    <a:pt x="45" y="63"/>
                  </a:cubicBezTo>
                  <a:lnTo>
                    <a:pt x="195" y="2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
            <p:cNvSpPr/>
            <p:nvPr/>
          </p:nvSpPr>
          <p:spPr>
            <a:xfrm rot="-2551954">
              <a:off x="8148886" y="-916989"/>
              <a:ext cx="187340" cy="1410724"/>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
            <p:cNvSpPr/>
            <p:nvPr/>
          </p:nvSpPr>
          <p:spPr>
            <a:xfrm rot="-2551954">
              <a:off x="8163751" y="-213491"/>
              <a:ext cx="17110" cy="9428"/>
            </a:xfrm>
            <a:custGeom>
              <a:rect b="b" l="l" r="r" t="t"/>
              <a:pathLst>
                <a:path extrusionOk="0" h="54" w="98">
                  <a:moveTo>
                    <a:pt x="36" y="0"/>
                  </a:moveTo>
                  <a:cubicBezTo>
                    <a:pt x="1" y="18"/>
                    <a:pt x="36" y="36"/>
                    <a:pt x="54" y="53"/>
                  </a:cubicBezTo>
                  <a:cubicBezTo>
                    <a:pt x="71" y="27"/>
                    <a:pt x="98" y="18"/>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
            <p:cNvSpPr/>
            <p:nvPr/>
          </p:nvSpPr>
          <p:spPr>
            <a:xfrm rot="-2551954">
              <a:off x="8310691" y="-105297"/>
              <a:ext cx="6460" cy="8031"/>
            </a:xfrm>
            <a:custGeom>
              <a:rect b="b" l="l" r="r" t="t"/>
              <a:pathLst>
                <a:path extrusionOk="0" h="46" w="37">
                  <a:moveTo>
                    <a:pt x="27" y="1"/>
                  </a:moveTo>
                  <a:cubicBezTo>
                    <a:pt x="10" y="19"/>
                    <a:pt x="1" y="36"/>
                    <a:pt x="18" y="45"/>
                  </a:cubicBezTo>
                  <a:cubicBezTo>
                    <a:pt x="36" y="27"/>
                    <a:pt x="36" y="19"/>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
            <p:cNvSpPr/>
            <p:nvPr/>
          </p:nvSpPr>
          <p:spPr>
            <a:xfrm rot="-2551954">
              <a:off x="8709829" y="195355"/>
              <a:ext cx="3317" cy="4365"/>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
            <p:cNvSpPr/>
            <p:nvPr/>
          </p:nvSpPr>
          <p:spPr>
            <a:xfrm rot="-2551954">
              <a:off x="8712702" y="203578"/>
              <a:ext cx="6285" cy="6460"/>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
            <p:cNvSpPr/>
            <p:nvPr/>
          </p:nvSpPr>
          <p:spPr>
            <a:xfrm rot="-2551954">
              <a:off x="7921814" y="-575769"/>
              <a:ext cx="3492" cy="2619"/>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
            <p:cNvSpPr/>
            <p:nvPr/>
          </p:nvSpPr>
          <p:spPr>
            <a:xfrm rot="-2551954">
              <a:off x="8292180" y="-106538"/>
              <a:ext cx="4889" cy="2794"/>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
            <p:cNvSpPr/>
            <p:nvPr/>
          </p:nvSpPr>
          <p:spPr>
            <a:xfrm rot="-2551954">
              <a:off x="8033250" y="-330750"/>
              <a:ext cx="1746" cy="1571"/>
            </a:xfrm>
            <a:custGeom>
              <a:rect b="b" l="l" r="r" t="t"/>
              <a:pathLst>
                <a:path extrusionOk="0" h="9" w="10">
                  <a:moveTo>
                    <a:pt x="0" y="0"/>
                  </a:moveTo>
                  <a:lnTo>
                    <a:pt x="9" y="9"/>
                  </a:lnTo>
                  <a:cubicBezTo>
                    <a:pt x="9" y="0"/>
                    <a:pt x="9"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
            <p:cNvSpPr/>
            <p:nvPr/>
          </p:nvSpPr>
          <p:spPr>
            <a:xfrm rot="-2551954">
              <a:off x="8541073" y="150040"/>
              <a:ext cx="4889" cy="4889"/>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
            <p:cNvSpPr/>
            <p:nvPr/>
          </p:nvSpPr>
          <p:spPr>
            <a:xfrm rot="-2551954">
              <a:off x="8759964" y="231583"/>
              <a:ext cx="6285" cy="8031"/>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
            <p:cNvSpPr/>
            <p:nvPr/>
          </p:nvSpPr>
          <p:spPr>
            <a:xfrm rot="-2551954">
              <a:off x="8763701" y="316599"/>
              <a:ext cx="6285" cy="5762"/>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
            <p:cNvSpPr/>
            <p:nvPr/>
          </p:nvSpPr>
          <p:spPr>
            <a:xfrm rot="-2551954">
              <a:off x="8743559" y="263564"/>
              <a:ext cx="15888" cy="9428"/>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
            <p:cNvSpPr/>
            <p:nvPr/>
          </p:nvSpPr>
          <p:spPr>
            <a:xfrm rot="-2551954">
              <a:off x="8753744" y="273007"/>
              <a:ext cx="4714" cy="3666"/>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
            <p:cNvSpPr/>
            <p:nvPr/>
          </p:nvSpPr>
          <p:spPr>
            <a:xfrm rot="-2551954">
              <a:off x="8725430" y="206884"/>
              <a:ext cx="15015" cy="6635"/>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
            <p:cNvSpPr/>
            <p:nvPr/>
          </p:nvSpPr>
          <p:spPr>
            <a:xfrm rot="-2551954">
              <a:off x="8729178" y="278878"/>
              <a:ext cx="9428" cy="4714"/>
            </a:xfrm>
            <a:custGeom>
              <a:rect b="b" l="l" r="r" t="t"/>
              <a:pathLst>
                <a:path extrusionOk="0" h="27" w="54">
                  <a:moveTo>
                    <a:pt x="9" y="0"/>
                  </a:moveTo>
                  <a:lnTo>
                    <a:pt x="0" y="27"/>
                  </a:lnTo>
                  <a:lnTo>
                    <a:pt x="53" y="9"/>
                  </a:ln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
            <p:cNvSpPr/>
            <p:nvPr/>
          </p:nvSpPr>
          <p:spPr>
            <a:xfrm rot="-2551954">
              <a:off x="8711602" y="253855"/>
              <a:ext cx="4889" cy="9428"/>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
            <p:cNvSpPr/>
            <p:nvPr/>
          </p:nvSpPr>
          <p:spPr>
            <a:xfrm rot="-2551954">
              <a:off x="8719584" y="260002"/>
              <a:ext cx="1746" cy="6460"/>
            </a:xfrm>
            <a:custGeom>
              <a:rect b="b" l="l" r="r" t="t"/>
              <a:pathLst>
                <a:path extrusionOk="0" h="37" w="10">
                  <a:moveTo>
                    <a:pt x="1" y="1"/>
                  </a:moveTo>
                  <a:cubicBezTo>
                    <a:pt x="1" y="10"/>
                    <a:pt x="1" y="27"/>
                    <a:pt x="9" y="36"/>
                  </a:cubicBezTo>
                  <a:cubicBezTo>
                    <a:pt x="9" y="27"/>
                    <a:pt x="9"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
            <p:cNvSpPr/>
            <p:nvPr/>
          </p:nvSpPr>
          <p:spPr>
            <a:xfrm rot="-2551954">
              <a:off x="8718128" y="273424"/>
              <a:ext cx="3317" cy="7857"/>
            </a:xfrm>
            <a:custGeom>
              <a:rect b="b" l="l" r="r" t="t"/>
              <a:pathLst>
                <a:path extrusionOk="0" h="45" w="19">
                  <a:moveTo>
                    <a:pt x="18" y="1"/>
                  </a:moveTo>
                  <a:lnTo>
                    <a:pt x="1" y="45"/>
                  </a:lnTo>
                  <a:lnTo>
                    <a:pt x="18" y="36"/>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
            <p:cNvSpPr/>
            <p:nvPr/>
          </p:nvSpPr>
          <p:spPr>
            <a:xfrm rot="-2551954">
              <a:off x="8645808" y="192515"/>
              <a:ext cx="9079" cy="8730"/>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
            <p:cNvSpPr/>
            <p:nvPr/>
          </p:nvSpPr>
          <p:spPr>
            <a:xfrm rot="-2551954">
              <a:off x="8646838" y="229610"/>
              <a:ext cx="12396" cy="4714"/>
            </a:xfrm>
            <a:custGeom>
              <a:rect b="b" l="l" r="r" t="t"/>
              <a:pathLst>
                <a:path extrusionOk="0" h="27" w="71">
                  <a:moveTo>
                    <a:pt x="0" y="0"/>
                  </a:moveTo>
                  <a:lnTo>
                    <a:pt x="27" y="27"/>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
            <p:cNvSpPr/>
            <p:nvPr/>
          </p:nvSpPr>
          <p:spPr>
            <a:xfrm rot="-2551954">
              <a:off x="8624434" y="218293"/>
              <a:ext cx="9952" cy="8381"/>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
            <p:cNvSpPr/>
            <p:nvPr/>
          </p:nvSpPr>
          <p:spPr>
            <a:xfrm rot="-2551954">
              <a:off x="8556639" y="114954"/>
              <a:ext cx="21650" cy="1746"/>
            </a:xfrm>
            <a:custGeom>
              <a:rect b="b" l="l" r="r" t="t"/>
              <a:pathLst>
                <a:path extrusionOk="0" h="10" w="124">
                  <a:moveTo>
                    <a:pt x="0" y="1"/>
                  </a:moveTo>
                  <a:lnTo>
                    <a:pt x="9" y="10"/>
                  </a:lnTo>
                  <a:lnTo>
                    <a:pt x="1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
            <p:cNvSpPr/>
            <p:nvPr/>
          </p:nvSpPr>
          <p:spPr>
            <a:xfrm rot="-2551954">
              <a:off x="8444488" y="74428"/>
              <a:ext cx="20253" cy="12396"/>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
            <p:cNvSpPr/>
            <p:nvPr/>
          </p:nvSpPr>
          <p:spPr>
            <a:xfrm rot="-2551954">
              <a:off x="8462744" y="73064"/>
              <a:ext cx="4714" cy="1571"/>
            </a:xfrm>
            <a:custGeom>
              <a:rect b="b" l="l" r="r" t="t"/>
              <a:pathLst>
                <a:path extrusionOk="0" h="9" w="27">
                  <a:moveTo>
                    <a:pt x="0" y="0"/>
                  </a:moveTo>
                  <a:cubicBezTo>
                    <a:pt x="9" y="0"/>
                    <a:pt x="18" y="9"/>
                    <a:pt x="27" y="9"/>
                  </a:cubicBezTo>
                  <a:cubicBezTo>
                    <a:pt x="18" y="0"/>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
            <p:cNvSpPr/>
            <p:nvPr/>
          </p:nvSpPr>
          <p:spPr>
            <a:xfrm rot="-2551954">
              <a:off x="8166186" y="-182227"/>
              <a:ext cx="6460" cy="6460"/>
            </a:xfrm>
            <a:custGeom>
              <a:rect b="b" l="l" r="r" t="t"/>
              <a:pathLst>
                <a:path extrusionOk="0" h="37" w="37">
                  <a:moveTo>
                    <a:pt x="36" y="1"/>
                  </a:moveTo>
                  <a:lnTo>
                    <a:pt x="1" y="36"/>
                  </a:lnTo>
                  <a:lnTo>
                    <a:pt x="18" y="36"/>
                  </a:lnTo>
                  <a:cubicBezTo>
                    <a:pt x="36" y="27"/>
                    <a:pt x="36" y="19"/>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
            <p:cNvSpPr/>
            <p:nvPr/>
          </p:nvSpPr>
          <p:spPr>
            <a:xfrm rot="-2551954">
              <a:off x="8115007" y="-246592"/>
              <a:ext cx="10825" cy="3317"/>
            </a:xfrm>
            <a:custGeom>
              <a:rect b="b" l="l" r="r" t="t"/>
              <a:pathLst>
                <a:path extrusionOk="0" h="19" w="62">
                  <a:moveTo>
                    <a:pt x="62" y="1"/>
                  </a:moveTo>
                  <a:lnTo>
                    <a:pt x="0" y="10"/>
                  </a:lnTo>
                  <a:lnTo>
                    <a:pt x="0" y="18"/>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
            <p:cNvSpPr/>
            <p:nvPr/>
          </p:nvSpPr>
          <p:spPr>
            <a:xfrm rot="-2551954">
              <a:off x="8057476" y="-285227"/>
              <a:ext cx="11174" cy="9777"/>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
            <p:cNvSpPr/>
            <p:nvPr/>
          </p:nvSpPr>
          <p:spPr>
            <a:xfrm rot="-2551954">
              <a:off x="8491702" y="820453"/>
              <a:ext cx="15888" cy="3143"/>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
            <p:cNvSpPr/>
            <p:nvPr/>
          </p:nvSpPr>
          <p:spPr>
            <a:xfrm rot="-2551954">
              <a:off x="8427945" y="799088"/>
              <a:ext cx="12571" cy="7857"/>
            </a:xfrm>
            <a:custGeom>
              <a:rect b="b" l="l" r="r" t="t"/>
              <a:pathLst>
                <a:path extrusionOk="0" h="45" w="72">
                  <a:moveTo>
                    <a:pt x="1" y="0"/>
                  </a:moveTo>
                  <a:lnTo>
                    <a:pt x="36" y="44"/>
                  </a:lnTo>
                  <a:lnTo>
                    <a:pt x="71" y="44"/>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
            <p:cNvSpPr/>
            <p:nvPr/>
          </p:nvSpPr>
          <p:spPr>
            <a:xfrm rot="-2551954">
              <a:off x="8394721" y="767670"/>
              <a:ext cx="29506" cy="32475"/>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
            <p:cNvSpPr/>
            <p:nvPr/>
          </p:nvSpPr>
          <p:spPr>
            <a:xfrm rot="-2551954">
              <a:off x="8419109" y="716952"/>
              <a:ext cx="5587" cy="7333"/>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
            <p:cNvSpPr/>
            <p:nvPr/>
          </p:nvSpPr>
          <p:spPr>
            <a:xfrm rot="-2551954">
              <a:off x="8424865" y="717834"/>
              <a:ext cx="4714" cy="2444"/>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
            <p:cNvSpPr/>
            <p:nvPr/>
          </p:nvSpPr>
          <p:spPr>
            <a:xfrm rot="-2551954">
              <a:off x="8404398" y="695417"/>
              <a:ext cx="18682" cy="10650"/>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
            <p:cNvSpPr/>
            <p:nvPr/>
          </p:nvSpPr>
          <p:spPr>
            <a:xfrm rot="-2551954">
              <a:off x="8389716" y="708444"/>
              <a:ext cx="6460" cy="3317"/>
            </a:xfrm>
            <a:custGeom>
              <a:rect b="b" l="l" r="r" t="t"/>
              <a:pathLst>
                <a:path extrusionOk="0" h="19" w="37">
                  <a:moveTo>
                    <a:pt x="1" y="1"/>
                  </a:moveTo>
                  <a:lnTo>
                    <a:pt x="19" y="18"/>
                  </a:lnTo>
                  <a:cubicBezTo>
                    <a:pt x="27" y="18"/>
                    <a:pt x="36"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
            <p:cNvSpPr/>
            <p:nvPr/>
          </p:nvSpPr>
          <p:spPr>
            <a:xfrm rot="-2551954">
              <a:off x="8386313" y="711756"/>
              <a:ext cx="17110" cy="7857"/>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
            <p:cNvSpPr/>
            <p:nvPr/>
          </p:nvSpPr>
          <p:spPr>
            <a:xfrm rot="-2551954">
              <a:off x="8394692" y="721435"/>
              <a:ext cx="17285" cy="11349"/>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
            <p:cNvSpPr/>
            <p:nvPr/>
          </p:nvSpPr>
          <p:spPr>
            <a:xfrm rot="-2551954">
              <a:off x="8381721" y="778625"/>
              <a:ext cx="13968" cy="10999"/>
            </a:xfrm>
            <a:custGeom>
              <a:rect b="b" l="l" r="r" t="t"/>
              <a:pathLst>
                <a:path extrusionOk="0" h="63" w="80">
                  <a:moveTo>
                    <a:pt x="35" y="0"/>
                  </a:moveTo>
                  <a:lnTo>
                    <a:pt x="0" y="36"/>
                  </a:lnTo>
                  <a:lnTo>
                    <a:pt x="44" y="62"/>
                  </a:lnTo>
                  <a:cubicBezTo>
                    <a:pt x="27" y="45"/>
                    <a:pt x="80" y="0"/>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
            <p:cNvSpPr/>
            <p:nvPr/>
          </p:nvSpPr>
          <p:spPr>
            <a:xfrm rot="-2551954">
              <a:off x="8371440" y="670184"/>
              <a:ext cx="18682" cy="7857"/>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
            <p:cNvSpPr/>
            <p:nvPr/>
          </p:nvSpPr>
          <p:spPr>
            <a:xfrm rot="-2551954">
              <a:off x="8362769" y="676222"/>
              <a:ext cx="9428" cy="7857"/>
            </a:xfrm>
            <a:custGeom>
              <a:rect b="b" l="l" r="r" t="t"/>
              <a:pathLst>
                <a:path extrusionOk="0" h="45" w="54">
                  <a:moveTo>
                    <a:pt x="10" y="0"/>
                  </a:moveTo>
                  <a:lnTo>
                    <a:pt x="10" y="0"/>
                  </a:lnTo>
                  <a:cubicBezTo>
                    <a:pt x="1" y="36"/>
                    <a:pt x="27" y="44"/>
                    <a:pt x="54" y="44"/>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
            <p:cNvSpPr/>
            <p:nvPr/>
          </p:nvSpPr>
          <p:spPr>
            <a:xfrm rot="-2551954">
              <a:off x="8371236" y="716533"/>
              <a:ext cx="17110" cy="15539"/>
            </a:xfrm>
            <a:custGeom>
              <a:rect b="b" l="l" r="r" t="t"/>
              <a:pathLst>
                <a:path extrusionOk="0" h="89" w="98">
                  <a:moveTo>
                    <a:pt x="1" y="0"/>
                  </a:moveTo>
                  <a:lnTo>
                    <a:pt x="1" y="18"/>
                  </a:lnTo>
                  <a:lnTo>
                    <a:pt x="98" y="8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
            <p:cNvSpPr/>
            <p:nvPr/>
          </p:nvSpPr>
          <p:spPr>
            <a:xfrm rot="-2551954">
              <a:off x="8360104" y="637471"/>
              <a:ext cx="17110" cy="7857"/>
            </a:xfrm>
            <a:custGeom>
              <a:rect b="b" l="l" r="r" t="t"/>
              <a:pathLst>
                <a:path extrusionOk="0" h="45" w="98">
                  <a:moveTo>
                    <a:pt x="0" y="0"/>
                  </a:moveTo>
                  <a:lnTo>
                    <a:pt x="36" y="27"/>
                  </a:lnTo>
                  <a:lnTo>
                    <a:pt x="97" y="4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
            <p:cNvSpPr/>
            <p:nvPr/>
          </p:nvSpPr>
          <p:spPr>
            <a:xfrm rot="-2551954">
              <a:off x="8345037" y="609442"/>
              <a:ext cx="20253" cy="16412"/>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
            <p:cNvSpPr/>
            <p:nvPr/>
          </p:nvSpPr>
          <p:spPr>
            <a:xfrm rot="-2551954">
              <a:off x="8334197" y="613530"/>
              <a:ext cx="10999" cy="6285"/>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
            <p:cNvSpPr/>
            <p:nvPr/>
          </p:nvSpPr>
          <p:spPr>
            <a:xfrm rot="-2551954">
              <a:off x="8352811" y="658601"/>
              <a:ext cx="12396" cy="6285"/>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
            <p:cNvSpPr/>
            <p:nvPr/>
          </p:nvSpPr>
          <p:spPr>
            <a:xfrm rot="-2551954">
              <a:off x="8350457" y="659560"/>
              <a:ext cx="1746" cy="8031"/>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
            <p:cNvSpPr/>
            <p:nvPr/>
          </p:nvSpPr>
          <p:spPr>
            <a:xfrm rot="-2551954">
              <a:off x="8353754" y="669101"/>
              <a:ext cx="3317" cy="175"/>
            </a:xfrm>
            <a:custGeom>
              <a:rect b="b" l="l" r="r" t="t"/>
              <a:pathLst>
                <a:path extrusionOk="0" h="1" w="19">
                  <a:moveTo>
                    <a:pt x="18" y="1"/>
                  </a:moveTo>
                  <a:lnTo>
                    <a:pt x="18" y="1"/>
                  </a:lnTo>
                  <a:cubicBezTo>
                    <a:pt x="10" y="1"/>
                    <a:pt x="1"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
            <p:cNvSpPr/>
            <p:nvPr/>
          </p:nvSpPr>
          <p:spPr>
            <a:xfrm rot="-2551954">
              <a:off x="8340085" y="704234"/>
              <a:ext cx="26364" cy="9428"/>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
            <p:cNvSpPr/>
            <p:nvPr/>
          </p:nvSpPr>
          <p:spPr>
            <a:xfrm rot="-2551954">
              <a:off x="8345309" y="678521"/>
              <a:ext cx="12571" cy="9428"/>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
            <p:cNvSpPr/>
            <p:nvPr/>
          </p:nvSpPr>
          <p:spPr>
            <a:xfrm rot="-2551954">
              <a:off x="8340765" y="680137"/>
              <a:ext cx="6460" cy="3317"/>
            </a:xfrm>
            <a:custGeom>
              <a:rect b="b" l="l" r="r" t="t"/>
              <a:pathLst>
                <a:path extrusionOk="0" h="19" w="37">
                  <a:moveTo>
                    <a:pt x="1" y="1"/>
                  </a:moveTo>
                  <a:lnTo>
                    <a:pt x="27" y="18"/>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
            <p:cNvSpPr/>
            <p:nvPr/>
          </p:nvSpPr>
          <p:spPr>
            <a:xfrm rot="-2551954">
              <a:off x="8321427" y="629109"/>
              <a:ext cx="10825" cy="15539"/>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
            <p:cNvSpPr/>
            <p:nvPr/>
          </p:nvSpPr>
          <p:spPr>
            <a:xfrm rot="-2551954">
              <a:off x="8339864" y="650849"/>
              <a:ext cx="3317" cy="1746"/>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
            <p:cNvSpPr/>
            <p:nvPr/>
          </p:nvSpPr>
          <p:spPr>
            <a:xfrm rot="-2551954">
              <a:off x="8291407" y="601443"/>
              <a:ext cx="1746" cy="175"/>
            </a:xfrm>
            <a:custGeom>
              <a:rect b="b" l="l" r="r" t="t"/>
              <a:pathLst>
                <a:path extrusionOk="0" h="1" w="10">
                  <a:moveTo>
                    <a:pt x="10" y="1"/>
                  </a:moveTo>
                  <a:cubicBezTo>
                    <a:pt x="10" y="1"/>
                    <a:pt x="1" y="1"/>
                    <a:pt x="1" y="1"/>
                  </a:cubicBezTo>
                  <a:cubicBezTo>
                    <a:pt x="1" y="1"/>
                    <a:pt x="10"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
            <p:cNvSpPr/>
            <p:nvPr/>
          </p:nvSpPr>
          <p:spPr>
            <a:xfrm rot="-2551954">
              <a:off x="8325809" y="644798"/>
              <a:ext cx="6285" cy="9428"/>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
            <p:cNvSpPr/>
            <p:nvPr/>
          </p:nvSpPr>
          <p:spPr>
            <a:xfrm rot="-2551954">
              <a:off x="8316741" y="612752"/>
              <a:ext cx="10999" cy="6460"/>
            </a:xfrm>
            <a:custGeom>
              <a:rect b="b" l="l" r="r" t="t"/>
              <a:pathLst>
                <a:path extrusionOk="0" h="37" w="63">
                  <a:moveTo>
                    <a:pt x="45" y="1"/>
                  </a:moveTo>
                  <a:cubicBezTo>
                    <a:pt x="27" y="10"/>
                    <a:pt x="10" y="27"/>
                    <a:pt x="1" y="36"/>
                  </a:cubicBezTo>
                  <a:cubicBezTo>
                    <a:pt x="18" y="27"/>
                    <a:pt x="63" y="10"/>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
            <p:cNvSpPr/>
            <p:nvPr/>
          </p:nvSpPr>
          <p:spPr>
            <a:xfrm rot="-2551954">
              <a:off x="8343584" y="646277"/>
              <a:ext cx="2095" cy="1397"/>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
            <p:cNvSpPr/>
            <p:nvPr/>
          </p:nvSpPr>
          <p:spPr>
            <a:xfrm rot="-2551954">
              <a:off x="8334620" y="647021"/>
              <a:ext cx="9428" cy="4889"/>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
            <p:cNvSpPr/>
            <p:nvPr/>
          </p:nvSpPr>
          <p:spPr>
            <a:xfrm rot="-2551954">
              <a:off x="8213799" y="608863"/>
              <a:ext cx="83456" cy="30729"/>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
            <p:cNvSpPr/>
            <p:nvPr/>
          </p:nvSpPr>
          <p:spPr>
            <a:xfrm rot="-2551954">
              <a:off x="8294276" y="594346"/>
              <a:ext cx="18682" cy="18682"/>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
            <p:cNvSpPr/>
            <p:nvPr/>
          </p:nvSpPr>
          <p:spPr>
            <a:xfrm rot="-2551954">
              <a:off x="8281547" y="621409"/>
              <a:ext cx="41728" cy="23396"/>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
            <p:cNvSpPr/>
            <p:nvPr/>
          </p:nvSpPr>
          <p:spPr>
            <a:xfrm rot="-2551954">
              <a:off x="8314657" y="728231"/>
              <a:ext cx="3317" cy="1746"/>
            </a:xfrm>
            <a:custGeom>
              <a:rect b="b" l="l" r="r" t="t"/>
              <a:pathLst>
                <a:path extrusionOk="0" h="10" w="19">
                  <a:moveTo>
                    <a:pt x="18" y="1"/>
                  </a:moveTo>
                  <a:cubicBezTo>
                    <a:pt x="9" y="1"/>
                    <a:pt x="0" y="1"/>
                    <a:pt x="0" y="10"/>
                  </a:cubicBezTo>
                  <a:cubicBezTo>
                    <a:pt x="9" y="1"/>
                    <a:pt x="18"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
            <p:cNvSpPr/>
            <p:nvPr/>
          </p:nvSpPr>
          <p:spPr>
            <a:xfrm rot="-2551954">
              <a:off x="8309441" y="702915"/>
              <a:ext cx="38585" cy="17983"/>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
            <p:cNvSpPr/>
            <p:nvPr/>
          </p:nvSpPr>
          <p:spPr>
            <a:xfrm rot="-2551954">
              <a:off x="8292363" y="670387"/>
              <a:ext cx="18682" cy="12745"/>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
            <p:cNvSpPr/>
            <p:nvPr/>
          </p:nvSpPr>
          <p:spPr>
            <a:xfrm rot="-2551954">
              <a:off x="8288691" y="586391"/>
              <a:ext cx="20253" cy="7857"/>
            </a:xfrm>
            <a:custGeom>
              <a:rect b="b" l="l" r="r" t="t"/>
              <a:pathLst>
                <a:path extrusionOk="0" h="45" w="116">
                  <a:moveTo>
                    <a:pt x="0" y="1"/>
                  </a:moveTo>
                  <a:lnTo>
                    <a:pt x="36" y="36"/>
                  </a:lnTo>
                  <a:lnTo>
                    <a:pt x="115" y="4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
            <p:cNvSpPr/>
            <p:nvPr/>
          </p:nvSpPr>
          <p:spPr>
            <a:xfrm rot="-2551954">
              <a:off x="8281599" y="575011"/>
              <a:ext cx="12571" cy="4714"/>
            </a:xfrm>
            <a:custGeom>
              <a:rect b="b" l="l" r="r" t="t"/>
              <a:pathLst>
                <a:path extrusionOk="0" h="27" w="72">
                  <a:moveTo>
                    <a:pt x="27" y="0"/>
                  </a:moveTo>
                  <a:lnTo>
                    <a:pt x="1" y="27"/>
                  </a:lnTo>
                  <a:lnTo>
                    <a:pt x="71" y="27"/>
                  </a:ln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
            <p:cNvSpPr/>
            <p:nvPr/>
          </p:nvSpPr>
          <p:spPr>
            <a:xfrm rot="-2551954">
              <a:off x="7533541" y="-33530"/>
              <a:ext cx="3143" cy="4714"/>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
            <p:cNvSpPr/>
            <p:nvPr/>
          </p:nvSpPr>
          <p:spPr>
            <a:xfrm rot="-2551954">
              <a:off x="7554021" y="-12258"/>
              <a:ext cx="6460" cy="1397"/>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
            <p:cNvSpPr/>
            <p:nvPr/>
          </p:nvSpPr>
          <p:spPr>
            <a:xfrm rot="-2551954">
              <a:off x="8000583" y="253065"/>
              <a:ext cx="29332" cy="10825"/>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
            <p:cNvSpPr/>
            <p:nvPr/>
          </p:nvSpPr>
          <p:spPr>
            <a:xfrm rot="-2551954">
              <a:off x="7756152" y="111514"/>
              <a:ext cx="12396" cy="4714"/>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
            <p:cNvSpPr/>
            <p:nvPr/>
          </p:nvSpPr>
          <p:spPr>
            <a:xfrm rot="-2551954">
              <a:off x="7711185" y="137617"/>
              <a:ext cx="9428" cy="6460"/>
            </a:xfrm>
            <a:custGeom>
              <a:rect b="b" l="l" r="r" t="t"/>
              <a:pathLst>
                <a:path extrusionOk="0" h="37" w="54">
                  <a:moveTo>
                    <a:pt x="54" y="1"/>
                  </a:moveTo>
                  <a:lnTo>
                    <a:pt x="54" y="1"/>
                  </a:lnTo>
                  <a:cubicBezTo>
                    <a:pt x="36" y="10"/>
                    <a:pt x="18" y="18"/>
                    <a:pt x="1" y="36"/>
                  </a:cubicBezTo>
                  <a:lnTo>
                    <a:pt x="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
            <p:cNvSpPr/>
            <p:nvPr/>
          </p:nvSpPr>
          <p:spPr>
            <a:xfrm rot="-2551954">
              <a:off x="7413220" y="-135153"/>
              <a:ext cx="14142" cy="5412"/>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
            <p:cNvSpPr/>
            <p:nvPr/>
          </p:nvSpPr>
          <p:spPr>
            <a:xfrm rot="-2551954">
              <a:off x="8150095" y="446641"/>
              <a:ext cx="20253" cy="12571"/>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
            <p:cNvSpPr/>
            <p:nvPr/>
          </p:nvSpPr>
          <p:spPr>
            <a:xfrm rot="-2551954">
              <a:off x="7643076" y="-117614"/>
              <a:ext cx="7857" cy="3841"/>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
            <p:cNvSpPr/>
            <p:nvPr/>
          </p:nvSpPr>
          <p:spPr>
            <a:xfrm rot="-2551954">
              <a:off x="8155737" y="428448"/>
              <a:ext cx="12571" cy="14142"/>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
            <p:cNvSpPr/>
            <p:nvPr/>
          </p:nvSpPr>
          <p:spPr>
            <a:xfrm rot="-2551954">
              <a:off x="8243912" y="528377"/>
              <a:ext cx="1397" cy="1571"/>
            </a:xfrm>
            <a:custGeom>
              <a:rect b="b" l="l" r="r" t="t"/>
              <a:pathLst>
                <a:path extrusionOk="0" h="9" w="8">
                  <a:moveTo>
                    <a:pt x="0" y="0"/>
                  </a:moveTo>
                  <a:cubicBezTo>
                    <a:pt x="3" y="6"/>
                    <a:pt x="5" y="8"/>
                    <a:pt x="6" y="8"/>
                  </a:cubicBezTo>
                  <a:cubicBezTo>
                    <a:pt x="8" y="8"/>
                    <a:pt x="6"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
            <p:cNvSpPr/>
            <p:nvPr/>
          </p:nvSpPr>
          <p:spPr>
            <a:xfrm rot="-2551954">
              <a:off x="8208058" y="577054"/>
              <a:ext cx="7857" cy="1746"/>
            </a:xfrm>
            <a:custGeom>
              <a:rect b="b" l="l" r="r" t="t"/>
              <a:pathLst>
                <a:path extrusionOk="0" h="10" w="45">
                  <a:moveTo>
                    <a:pt x="1" y="1"/>
                  </a:moveTo>
                  <a:cubicBezTo>
                    <a:pt x="18" y="10"/>
                    <a:pt x="36" y="10"/>
                    <a:pt x="45" y="10"/>
                  </a:cubicBezTo>
                  <a:cubicBezTo>
                    <a:pt x="36" y="10"/>
                    <a:pt x="18"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
            <p:cNvSpPr/>
            <p:nvPr/>
          </p:nvSpPr>
          <p:spPr>
            <a:xfrm rot="-2551954">
              <a:off x="8066734" y="460692"/>
              <a:ext cx="1746" cy="1571"/>
            </a:xfrm>
            <a:custGeom>
              <a:rect b="b" l="l" r="r" t="t"/>
              <a:pathLst>
                <a:path extrusionOk="0" h="9" w="10">
                  <a:moveTo>
                    <a:pt x="9" y="0"/>
                  </a:moveTo>
                  <a:lnTo>
                    <a:pt x="9" y="0"/>
                  </a:lnTo>
                  <a:cubicBezTo>
                    <a:pt x="1" y="9"/>
                    <a:pt x="1"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
            <p:cNvSpPr/>
            <p:nvPr/>
          </p:nvSpPr>
          <p:spPr>
            <a:xfrm rot="-2551954">
              <a:off x="8239883" y="531032"/>
              <a:ext cx="4889" cy="4714"/>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
            <p:cNvSpPr/>
            <p:nvPr/>
          </p:nvSpPr>
          <p:spPr>
            <a:xfrm rot="-2551954">
              <a:off x="8245977" y="531434"/>
              <a:ext cx="4714" cy="3317"/>
            </a:xfrm>
            <a:custGeom>
              <a:rect b="b" l="l" r="r" t="t"/>
              <a:pathLst>
                <a:path extrusionOk="0" h="19" w="27">
                  <a:moveTo>
                    <a:pt x="9" y="1"/>
                  </a:moveTo>
                  <a:cubicBezTo>
                    <a:pt x="9" y="1"/>
                    <a:pt x="9" y="10"/>
                    <a:pt x="0" y="19"/>
                  </a:cubicBezTo>
                  <a:cubicBezTo>
                    <a:pt x="18" y="19"/>
                    <a:pt x="27" y="19"/>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
            <p:cNvSpPr/>
            <p:nvPr/>
          </p:nvSpPr>
          <p:spPr>
            <a:xfrm rot="-2551954">
              <a:off x="8240171" y="524198"/>
              <a:ext cx="1746" cy="6285"/>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
            <p:cNvSpPr/>
            <p:nvPr/>
          </p:nvSpPr>
          <p:spPr>
            <a:xfrm rot="-2551954">
              <a:off x="7840967" y="295093"/>
              <a:ext cx="1746" cy="175"/>
            </a:xfrm>
            <a:custGeom>
              <a:rect b="b" l="l" r="r" t="t"/>
              <a:pathLst>
                <a:path extrusionOk="0" h="1" w="10">
                  <a:moveTo>
                    <a:pt x="0" y="0"/>
                  </a:moveTo>
                  <a:cubicBezTo>
                    <a:pt x="0" y="0"/>
                    <a:pt x="9" y="0"/>
                    <a:pt x="9" y="0"/>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
            <p:cNvSpPr/>
            <p:nvPr/>
          </p:nvSpPr>
          <p:spPr>
            <a:xfrm rot="-2551954">
              <a:off x="7823193" y="273200"/>
              <a:ext cx="49585" cy="13968"/>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
            <p:cNvSpPr/>
            <p:nvPr/>
          </p:nvSpPr>
          <p:spPr>
            <a:xfrm rot="-2551954">
              <a:off x="7661335" y="-550062"/>
              <a:ext cx="228370" cy="1347520"/>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
            <p:cNvSpPr/>
            <p:nvPr/>
          </p:nvSpPr>
          <p:spPr>
            <a:xfrm rot="-2551954">
              <a:off x="7275647" y="-316879"/>
              <a:ext cx="37189" cy="27935"/>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
            <p:cNvSpPr/>
            <p:nvPr/>
          </p:nvSpPr>
          <p:spPr>
            <a:xfrm rot="-2551954">
              <a:off x="7571331" y="7762"/>
              <a:ext cx="26364" cy="9428"/>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
            <p:cNvSpPr/>
            <p:nvPr/>
          </p:nvSpPr>
          <p:spPr>
            <a:xfrm rot="-2551954">
              <a:off x="7743308" y="139909"/>
              <a:ext cx="9428" cy="7857"/>
            </a:xfrm>
            <a:custGeom>
              <a:rect b="b" l="l" r="r" t="t"/>
              <a:pathLst>
                <a:path extrusionOk="0" h="45" w="54">
                  <a:moveTo>
                    <a:pt x="44" y="0"/>
                  </a:moveTo>
                  <a:cubicBezTo>
                    <a:pt x="9" y="18"/>
                    <a:pt x="0" y="36"/>
                    <a:pt x="27" y="44"/>
                  </a:cubicBezTo>
                  <a:cubicBezTo>
                    <a:pt x="53" y="27"/>
                    <a:pt x="53" y="9"/>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
            <p:cNvSpPr/>
            <p:nvPr/>
          </p:nvSpPr>
          <p:spPr>
            <a:xfrm rot="-2551954">
              <a:off x="8205388" y="502799"/>
              <a:ext cx="4539" cy="4190"/>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
            <p:cNvSpPr/>
            <p:nvPr/>
          </p:nvSpPr>
          <p:spPr>
            <a:xfrm rot="-2551954">
              <a:off x="8205834" y="514626"/>
              <a:ext cx="9428" cy="6984"/>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
            <p:cNvSpPr/>
            <p:nvPr/>
          </p:nvSpPr>
          <p:spPr>
            <a:xfrm rot="-2551954">
              <a:off x="7718114" y="138323"/>
              <a:ext cx="8031" cy="2619"/>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
            <p:cNvSpPr/>
            <p:nvPr/>
          </p:nvSpPr>
          <p:spPr>
            <a:xfrm rot="-2551954">
              <a:off x="7426996" y="-136519"/>
              <a:ext cx="1571" cy="1746"/>
            </a:xfrm>
            <a:custGeom>
              <a:rect b="b" l="l" r="r" t="t"/>
              <a:pathLst>
                <a:path extrusionOk="0" h="10" w="9">
                  <a:moveTo>
                    <a:pt x="9" y="9"/>
                  </a:moveTo>
                  <a:cubicBezTo>
                    <a:pt x="9" y="9"/>
                    <a:pt x="9" y="9"/>
                    <a:pt x="9" y="9"/>
                  </a:cubicBezTo>
                  <a:cubicBezTo>
                    <a:pt x="9" y="9"/>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
            <p:cNvSpPr/>
            <p:nvPr/>
          </p:nvSpPr>
          <p:spPr>
            <a:xfrm rot="-2551954">
              <a:off x="7989608" y="455989"/>
              <a:ext cx="7857" cy="4714"/>
            </a:xfrm>
            <a:custGeom>
              <a:rect b="b" l="l" r="r" t="t"/>
              <a:pathLst>
                <a:path extrusionOk="0" h="27" w="45">
                  <a:moveTo>
                    <a:pt x="45" y="0"/>
                  </a:moveTo>
                  <a:cubicBezTo>
                    <a:pt x="18" y="0"/>
                    <a:pt x="1" y="9"/>
                    <a:pt x="1" y="27"/>
                  </a:cubicBezTo>
                  <a:cubicBezTo>
                    <a:pt x="9" y="18"/>
                    <a:pt x="27" y="9"/>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
            <p:cNvSpPr/>
            <p:nvPr/>
          </p:nvSpPr>
          <p:spPr>
            <a:xfrm rot="-2551954">
              <a:off x="8263857" y="548044"/>
              <a:ext cx="7857" cy="7857"/>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
            <p:cNvSpPr/>
            <p:nvPr/>
          </p:nvSpPr>
          <p:spPr>
            <a:xfrm rot="-2551954">
              <a:off x="8248599" y="657544"/>
              <a:ext cx="7857" cy="6635"/>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
            <p:cNvSpPr/>
            <p:nvPr/>
          </p:nvSpPr>
          <p:spPr>
            <a:xfrm rot="-2551954">
              <a:off x="8232628" y="589485"/>
              <a:ext cx="21999" cy="10999"/>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
            <p:cNvSpPr/>
            <p:nvPr/>
          </p:nvSpPr>
          <p:spPr>
            <a:xfrm rot="-2551954">
              <a:off x="8245384" y="600450"/>
              <a:ext cx="6809" cy="4714"/>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
            <p:cNvSpPr/>
            <p:nvPr/>
          </p:nvSpPr>
          <p:spPr>
            <a:xfrm rot="-2551954">
              <a:off x="8222697" y="516019"/>
              <a:ext cx="22348" cy="8555"/>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
            <p:cNvSpPr/>
            <p:nvPr/>
          </p:nvSpPr>
          <p:spPr>
            <a:xfrm rot="-2551954">
              <a:off x="8208735" y="611143"/>
              <a:ext cx="15539" cy="4889"/>
            </a:xfrm>
            <a:custGeom>
              <a:rect b="b" l="l" r="r" t="t"/>
              <a:pathLst>
                <a:path extrusionOk="0" h="28" w="89">
                  <a:moveTo>
                    <a:pt x="18" y="1"/>
                  </a:moveTo>
                  <a:lnTo>
                    <a:pt x="1" y="27"/>
                  </a:lnTo>
                  <a:lnTo>
                    <a:pt x="1" y="27"/>
                  </a:lnTo>
                  <a:lnTo>
                    <a:pt x="89" y="19"/>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
            <p:cNvSpPr/>
            <p:nvPr/>
          </p:nvSpPr>
          <p:spPr>
            <a:xfrm rot="-2551954">
              <a:off x="8191772" y="578722"/>
              <a:ext cx="9428" cy="12396"/>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
            <p:cNvSpPr/>
            <p:nvPr/>
          </p:nvSpPr>
          <p:spPr>
            <a:xfrm rot="-2551954">
              <a:off x="8202328" y="587447"/>
              <a:ext cx="3143" cy="6460"/>
            </a:xfrm>
            <a:custGeom>
              <a:rect b="b" l="l" r="r" t="t"/>
              <a:pathLst>
                <a:path extrusionOk="0" h="37" w="18">
                  <a:moveTo>
                    <a:pt x="0" y="1"/>
                  </a:moveTo>
                  <a:cubicBezTo>
                    <a:pt x="0" y="10"/>
                    <a:pt x="0" y="27"/>
                    <a:pt x="18" y="36"/>
                  </a:cubicBezTo>
                  <a:cubicBezTo>
                    <a:pt x="18" y="27"/>
                    <a:pt x="18"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
            <p:cNvSpPr/>
            <p:nvPr/>
          </p:nvSpPr>
          <p:spPr>
            <a:xfrm rot="-2551954">
              <a:off x="8197431" y="606158"/>
              <a:ext cx="4714" cy="7857"/>
            </a:xfrm>
            <a:custGeom>
              <a:rect b="b" l="l" r="r" t="t"/>
              <a:pathLst>
                <a:path extrusionOk="0" h="45" w="27">
                  <a:moveTo>
                    <a:pt x="27" y="1"/>
                  </a:moveTo>
                  <a:lnTo>
                    <a:pt x="0" y="45"/>
                  </a:lnTo>
                  <a:lnTo>
                    <a:pt x="18" y="36"/>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
            <p:cNvSpPr/>
            <p:nvPr/>
          </p:nvSpPr>
          <p:spPr>
            <a:xfrm rot="-2551954">
              <a:off x="8119473" y="504547"/>
              <a:ext cx="12222" cy="10301"/>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
            <p:cNvSpPr/>
            <p:nvPr/>
          </p:nvSpPr>
          <p:spPr>
            <a:xfrm rot="-2551954">
              <a:off x="8110214" y="552935"/>
              <a:ext cx="20253" cy="4889"/>
            </a:xfrm>
            <a:custGeom>
              <a:rect b="b" l="l" r="r" t="t"/>
              <a:pathLst>
                <a:path extrusionOk="0" h="28" w="116">
                  <a:moveTo>
                    <a:pt x="0" y="1"/>
                  </a:moveTo>
                  <a:lnTo>
                    <a:pt x="44" y="27"/>
                  </a:lnTo>
                  <a:cubicBezTo>
                    <a:pt x="62" y="10"/>
                    <a:pt x="80" y="10"/>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
            <p:cNvSpPr/>
            <p:nvPr/>
          </p:nvSpPr>
          <p:spPr>
            <a:xfrm rot="-2551954">
              <a:off x="8084563" y="538935"/>
              <a:ext cx="15539" cy="10825"/>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
            <p:cNvSpPr/>
            <p:nvPr/>
          </p:nvSpPr>
          <p:spPr>
            <a:xfrm rot="-2551954">
              <a:off x="8018364" y="406120"/>
              <a:ext cx="31078" cy="3143"/>
            </a:xfrm>
            <a:custGeom>
              <a:rect b="b" l="l" r="r" t="t"/>
              <a:pathLst>
                <a:path extrusionOk="0" h="18" w="178">
                  <a:moveTo>
                    <a:pt x="1" y="0"/>
                  </a:moveTo>
                  <a:lnTo>
                    <a:pt x="1" y="18"/>
                  </a:lnTo>
                  <a:lnTo>
                    <a:pt x="177" y="18"/>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
            <p:cNvSpPr/>
            <p:nvPr/>
          </p:nvSpPr>
          <p:spPr>
            <a:xfrm rot="-2551954">
              <a:off x="7876750" y="364797"/>
              <a:ext cx="31078" cy="14142"/>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
            <p:cNvSpPr/>
            <p:nvPr/>
          </p:nvSpPr>
          <p:spPr>
            <a:xfrm rot="-2551954">
              <a:off x="7905292" y="360826"/>
              <a:ext cx="4714" cy="3143"/>
            </a:xfrm>
            <a:custGeom>
              <a:rect b="b" l="l" r="r" t="t"/>
              <a:pathLst>
                <a:path extrusionOk="0" h="18" w="27">
                  <a:moveTo>
                    <a:pt x="0" y="0"/>
                  </a:moveTo>
                  <a:cubicBezTo>
                    <a:pt x="9" y="0"/>
                    <a:pt x="18" y="9"/>
                    <a:pt x="27" y="18"/>
                  </a:cubicBez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
            <p:cNvSpPr/>
            <p:nvPr/>
          </p:nvSpPr>
          <p:spPr>
            <a:xfrm rot="-2551954">
              <a:off x="7567413" y="49118"/>
              <a:ext cx="10999" cy="6285"/>
            </a:xfrm>
            <a:custGeom>
              <a:rect b="b" l="l" r="r" t="t"/>
              <a:pathLst>
                <a:path extrusionOk="0" h="36" w="63">
                  <a:moveTo>
                    <a:pt x="63" y="1"/>
                  </a:moveTo>
                  <a:lnTo>
                    <a:pt x="1" y="36"/>
                  </a:lnTo>
                  <a:lnTo>
                    <a:pt x="27" y="36"/>
                  </a:lnTo>
                  <a:cubicBezTo>
                    <a:pt x="54" y="36"/>
                    <a:pt x="54"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
            <p:cNvSpPr/>
            <p:nvPr/>
          </p:nvSpPr>
          <p:spPr>
            <a:xfrm rot="-2551954">
              <a:off x="7513787" y="-31516"/>
              <a:ext cx="18507" cy="1746"/>
            </a:xfrm>
            <a:custGeom>
              <a:rect b="b" l="l" r="r" t="t"/>
              <a:pathLst>
                <a:path extrusionOk="0" h="10" w="106">
                  <a:moveTo>
                    <a:pt x="9" y="1"/>
                  </a:moveTo>
                  <a:lnTo>
                    <a:pt x="0" y="10"/>
                  </a:lnTo>
                  <a:lnTo>
                    <a:pt x="1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
            <p:cNvSpPr/>
            <p:nvPr/>
          </p:nvSpPr>
          <p:spPr>
            <a:xfrm rot="-2551954">
              <a:off x="7445918" y="-77813"/>
              <a:ext cx="16586" cy="11174"/>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
            <p:cNvSpPr/>
            <p:nvPr/>
          </p:nvSpPr>
          <p:spPr>
            <a:xfrm rot="-2551954">
              <a:off x="6941008" y="33353"/>
              <a:ext cx="12571" cy="7857"/>
            </a:xfrm>
            <a:custGeom>
              <a:rect b="b" l="l" r="r" t="t"/>
              <a:pathLst>
                <a:path extrusionOk="0" h="45" w="72">
                  <a:moveTo>
                    <a:pt x="54" y="1"/>
                  </a:moveTo>
                  <a:cubicBezTo>
                    <a:pt x="36" y="18"/>
                    <a:pt x="27" y="45"/>
                    <a:pt x="1" y="45"/>
                  </a:cubicBezTo>
                  <a:cubicBezTo>
                    <a:pt x="18" y="45"/>
                    <a:pt x="45" y="36"/>
                    <a:pt x="71" y="27"/>
                  </a:cubicBezTo>
                  <a:lnTo>
                    <a:pt x="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
            <p:cNvSpPr/>
            <p:nvPr/>
          </p:nvSpPr>
          <p:spPr>
            <a:xfrm rot="-2551954">
              <a:off x="6954157" y="30571"/>
              <a:ext cx="6285" cy="7857"/>
            </a:xfrm>
            <a:custGeom>
              <a:rect b="b" l="l" r="r" t="t"/>
              <a:pathLst>
                <a:path extrusionOk="0" h="45" w="36">
                  <a:moveTo>
                    <a:pt x="0" y="0"/>
                  </a:moveTo>
                  <a:lnTo>
                    <a:pt x="27" y="44"/>
                  </a:lnTo>
                  <a:cubicBezTo>
                    <a:pt x="36" y="9"/>
                    <a:pt x="18"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
            <p:cNvSpPr/>
            <p:nvPr/>
          </p:nvSpPr>
          <p:spPr>
            <a:xfrm rot="-2551954">
              <a:off x="6955494" y="63443"/>
              <a:ext cx="9428" cy="7857"/>
            </a:xfrm>
            <a:custGeom>
              <a:rect b="b" l="l" r="r" t="t"/>
              <a:pathLst>
                <a:path extrusionOk="0" h="45" w="54">
                  <a:moveTo>
                    <a:pt x="1" y="0"/>
                  </a:moveTo>
                  <a:lnTo>
                    <a:pt x="54" y="44"/>
                  </a:lnTo>
                  <a:lnTo>
                    <a:pt x="36" y="2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
            <p:cNvSpPr/>
            <p:nvPr/>
          </p:nvSpPr>
          <p:spPr>
            <a:xfrm rot="-2551954">
              <a:off x="6967176" y="82468"/>
              <a:ext cx="13968" cy="16237"/>
            </a:xfrm>
            <a:custGeom>
              <a:rect b="b" l="l" r="r" t="t"/>
              <a:pathLst>
                <a:path extrusionOk="0" h="93" w="80">
                  <a:moveTo>
                    <a:pt x="62" y="0"/>
                  </a:moveTo>
                  <a:cubicBezTo>
                    <a:pt x="43" y="0"/>
                    <a:pt x="28" y="13"/>
                    <a:pt x="15" y="13"/>
                  </a:cubicBezTo>
                  <a:cubicBezTo>
                    <a:pt x="10" y="13"/>
                    <a:pt x="5" y="11"/>
                    <a:pt x="0" y="5"/>
                  </a:cubicBezTo>
                  <a:lnTo>
                    <a:pt x="0" y="5"/>
                  </a:lnTo>
                  <a:cubicBezTo>
                    <a:pt x="9" y="40"/>
                    <a:pt x="36" y="67"/>
                    <a:pt x="62" y="93"/>
                  </a:cubicBezTo>
                  <a:cubicBezTo>
                    <a:pt x="45" y="67"/>
                    <a:pt x="53" y="40"/>
                    <a:pt x="80" y="5"/>
                  </a:cubicBezTo>
                  <a:cubicBezTo>
                    <a:pt x="74" y="2"/>
                    <a:pt x="68" y="0"/>
                    <a:pt x="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
            <p:cNvSpPr/>
            <p:nvPr/>
          </p:nvSpPr>
          <p:spPr>
            <a:xfrm rot="-2551954">
              <a:off x="6983776" y="91022"/>
              <a:ext cx="6285" cy="6285"/>
            </a:xfrm>
            <a:custGeom>
              <a:rect b="b" l="l" r="r" t="t"/>
              <a:pathLst>
                <a:path extrusionOk="0" h="36" w="36">
                  <a:moveTo>
                    <a:pt x="0" y="0"/>
                  </a:moveTo>
                  <a:lnTo>
                    <a:pt x="0" y="0"/>
                  </a:lnTo>
                  <a:cubicBezTo>
                    <a:pt x="9" y="9"/>
                    <a:pt x="18" y="26"/>
                    <a:pt x="36" y="35"/>
                  </a:cubicBezTo>
                  <a:cubicBezTo>
                    <a:pt x="27" y="26"/>
                    <a:pt x="9"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
            <p:cNvSpPr/>
            <p:nvPr/>
          </p:nvSpPr>
          <p:spPr>
            <a:xfrm rot="-2551954">
              <a:off x="6961596" y="50918"/>
              <a:ext cx="9428" cy="4889"/>
            </a:xfrm>
            <a:custGeom>
              <a:rect b="b" l="l" r="r" t="t"/>
              <a:pathLst>
                <a:path extrusionOk="0" h="28" w="54">
                  <a:moveTo>
                    <a:pt x="53" y="1"/>
                  </a:moveTo>
                  <a:cubicBezTo>
                    <a:pt x="44" y="1"/>
                    <a:pt x="18" y="10"/>
                    <a:pt x="0" y="27"/>
                  </a:cubicBezTo>
                  <a:lnTo>
                    <a:pt x="53" y="18"/>
                  </a:lnTo>
                  <a:cubicBezTo>
                    <a:pt x="53" y="10"/>
                    <a:pt x="53" y="1"/>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
            <p:cNvSpPr/>
            <p:nvPr/>
          </p:nvSpPr>
          <p:spPr>
            <a:xfrm rot="-2551954">
              <a:off x="6970865" y="50454"/>
              <a:ext cx="1746" cy="6285"/>
            </a:xfrm>
            <a:custGeom>
              <a:rect b="b" l="l" r="r" t="t"/>
              <a:pathLst>
                <a:path extrusionOk="0" h="36" w="10">
                  <a:moveTo>
                    <a:pt x="9" y="0"/>
                  </a:moveTo>
                  <a:lnTo>
                    <a:pt x="9" y="0"/>
                  </a:lnTo>
                  <a:cubicBezTo>
                    <a:pt x="9" y="18"/>
                    <a:pt x="9" y="27"/>
                    <a:pt x="0" y="36"/>
                  </a:cubicBezTo>
                  <a:cubicBezTo>
                    <a:pt x="9" y="27"/>
                    <a:pt x="9" y="18"/>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
            <p:cNvSpPr/>
            <p:nvPr/>
          </p:nvSpPr>
          <p:spPr>
            <a:xfrm rot="-2551954">
              <a:off x="6967324" y="46574"/>
              <a:ext cx="1571" cy="1746"/>
            </a:xfrm>
            <a:custGeom>
              <a:rect b="b" l="l" r="r" t="t"/>
              <a:pathLst>
                <a:path extrusionOk="0" h="10" w="9">
                  <a:moveTo>
                    <a:pt x="0" y="1"/>
                  </a:moveTo>
                  <a:lnTo>
                    <a:pt x="0" y="10"/>
                  </a:lnTo>
                  <a:cubicBezTo>
                    <a:pt x="9"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
            <p:cNvSpPr/>
            <p:nvPr/>
          </p:nvSpPr>
          <p:spPr>
            <a:xfrm rot="-2551954">
              <a:off x="6955844" y="8897"/>
              <a:ext cx="18682" cy="9254"/>
            </a:xfrm>
            <a:custGeom>
              <a:rect b="b" l="l" r="r" t="t"/>
              <a:pathLst>
                <a:path extrusionOk="0" h="53" w="107">
                  <a:moveTo>
                    <a:pt x="1" y="0"/>
                  </a:moveTo>
                  <a:cubicBezTo>
                    <a:pt x="20" y="20"/>
                    <a:pt x="44" y="53"/>
                    <a:pt x="72" y="53"/>
                  </a:cubicBezTo>
                  <a:cubicBezTo>
                    <a:pt x="83" y="53"/>
                    <a:pt x="94" y="48"/>
                    <a:pt x="107" y="36"/>
                  </a:cubicBezTo>
                  <a:cubicBezTo>
                    <a:pt x="71" y="18"/>
                    <a:pt x="45" y="4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
            <p:cNvSpPr/>
            <p:nvPr/>
          </p:nvSpPr>
          <p:spPr>
            <a:xfrm rot="-2551954">
              <a:off x="6965335" y="30301"/>
              <a:ext cx="7857" cy="9428"/>
            </a:xfrm>
            <a:custGeom>
              <a:rect b="b" l="l" r="r" t="t"/>
              <a:pathLst>
                <a:path extrusionOk="0" h="54" w="45">
                  <a:moveTo>
                    <a:pt x="0" y="0"/>
                  </a:moveTo>
                  <a:lnTo>
                    <a:pt x="36" y="53"/>
                  </a:lnTo>
                  <a:lnTo>
                    <a:pt x="45" y="9"/>
                  </a:lnTo>
                  <a:cubicBezTo>
                    <a:pt x="40" y="9"/>
                    <a:pt x="33" y="11"/>
                    <a:pt x="26" y="11"/>
                  </a:cubicBezTo>
                  <a:cubicBezTo>
                    <a:pt x="18" y="11"/>
                    <a:pt x="9"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
            <p:cNvSpPr/>
            <p:nvPr/>
          </p:nvSpPr>
          <p:spPr>
            <a:xfrm rot="-2551954">
              <a:off x="6973940" y="36206"/>
              <a:ext cx="3317" cy="4714"/>
            </a:xfrm>
            <a:custGeom>
              <a:rect b="b" l="l" r="r" t="t"/>
              <a:pathLst>
                <a:path extrusionOk="0" h="27" w="19">
                  <a:moveTo>
                    <a:pt x="10" y="0"/>
                  </a:moveTo>
                  <a:lnTo>
                    <a:pt x="1" y="18"/>
                  </a:lnTo>
                  <a:lnTo>
                    <a:pt x="19" y="27"/>
                  </a:ln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
            <p:cNvSpPr/>
            <p:nvPr/>
          </p:nvSpPr>
          <p:spPr>
            <a:xfrm rot="-2551954">
              <a:off x="6991232" y="72275"/>
              <a:ext cx="7857" cy="13968"/>
            </a:xfrm>
            <a:custGeom>
              <a:rect b="b" l="l" r="r" t="t"/>
              <a:pathLst>
                <a:path extrusionOk="0" h="80" w="45">
                  <a:moveTo>
                    <a:pt x="16" y="0"/>
                  </a:moveTo>
                  <a:cubicBezTo>
                    <a:pt x="7" y="0"/>
                    <a:pt x="1" y="4"/>
                    <a:pt x="1" y="18"/>
                  </a:cubicBezTo>
                  <a:cubicBezTo>
                    <a:pt x="18" y="35"/>
                    <a:pt x="18" y="62"/>
                    <a:pt x="18" y="79"/>
                  </a:cubicBezTo>
                  <a:cubicBezTo>
                    <a:pt x="36" y="62"/>
                    <a:pt x="36" y="35"/>
                    <a:pt x="45" y="9"/>
                  </a:cubicBezTo>
                  <a:cubicBezTo>
                    <a:pt x="36" y="4"/>
                    <a:pt x="25"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
            <p:cNvSpPr/>
            <p:nvPr/>
          </p:nvSpPr>
          <p:spPr>
            <a:xfrm rot="-2551954">
              <a:off x="6980779" y="63531"/>
              <a:ext cx="1746" cy="1746"/>
            </a:xfrm>
            <a:custGeom>
              <a:rect b="b" l="l" r="r" t="t"/>
              <a:pathLst>
                <a:path extrusionOk="0" h="10" w="10">
                  <a:moveTo>
                    <a:pt x="0" y="1"/>
                  </a:moveTo>
                  <a:lnTo>
                    <a:pt x="0" y="9"/>
                  </a:lnTo>
                  <a:cubicBezTo>
                    <a:pt x="9"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
            <p:cNvSpPr/>
            <p:nvPr/>
          </p:nvSpPr>
          <p:spPr>
            <a:xfrm rot="-2551954">
              <a:off x="7024789" y="116940"/>
              <a:ext cx="1746" cy="175"/>
            </a:xfrm>
            <a:custGeom>
              <a:rect b="b" l="l" r="r" t="t"/>
              <a:pathLst>
                <a:path extrusionOk="0" h="1" w="10">
                  <a:moveTo>
                    <a:pt x="1" y="1"/>
                  </a:moveTo>
                  <a:lnTo>
                    <a:pt x="9"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
            <p:cNvSpPr/>
            <p:nvPr/>
          </p:nvSpPr>
          <p:spPr>
            <a:xfrm rot="-2551954">
              <a:off x="6989280" y="63954"/>
              <a:ext cx="4889" cy="9428"/>
            </a:xfrm>
            <a:custGeom>
              <a:rect b="b" l="l" r="r" t="t"/>
              <a:pathLst>
                <a:path extrusionOk="0" h="54" w="28">
                  <a:moveTo>
                    <a:pt x="1" y="1"/>
                  </a:moveTo>
                  <a:cubicBezTo>
                    <a:pt x="1" y="19"/>
                    <a:pt x="10" y="36"/>
                    <a:pt x="1" y="54"/>
                  </a:cubicBezTo>
                  <a:cubicBezTo>
                    <a:pt x="10" y="54"/>
                    <a:pt x="19" y="54"/>
                    <a:pt x="19" y="45"/>
                  </a:cubicBezTo>
                  <a:cubicBezTo>
                    <a:pt x="27" y="27"/>
                    <a:pt x="19"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
            <p:cNvSpPr/>
            <p:nvPr/>
          </p:nvSpPr>
          <p:spPr>
            <a:xfrm rot="-2551954">
              <a:off x="6996334" y="95366"/>
              <a:ext cx="7857" cy="6285"/>
            </a:xfrm>
            <a:custGeom>
              <a:rect b="b" l="l" r="r" t="t"/>
              <a:pathLst>
                <a:path extrusionOk="0" h="36" w="45">
                  <a:moveTo>
                    <a:pt x="45" y="1"/>
                  </a:moveTo>
                  <a:cubicBezTo>
                    <a:pt x="27" y="9"/>
                    <a:pt x="1" y="27"/>
                    <a:pt x="18" y="36"/>
                  </a:cubicBezTo>
                  <a:cubicBezTo>
                    <a:pt x="27" y="27"/>
                    <a:pt x="36" y="18"/>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
            <p:cNvSpPr/>
            <p:nvPr/>
          </p:nvSpPr>
          <p:spPr>
            <a:xfrm rot="-2551954">
              <a:off x="6977629" y="67551"/>
              <a:ext cx="3317" cy="175"/>
            </a:xfrm>
            <a:custGeom>
              <a:rect b="b" l="l" r="r" t="t"/>
              <a:pathLst>
                <a:path extrusionOk="0" h="1" w="19">
                  <a:moveTo>
                    <a:pt x="18" y="0"/>
                  </a:moveTo>
                  <a:cubicBezTo>
                    <a:pt x="18" y="0"/>
                    <a:pt x="10" y="0"/>
                    <a:pt x="10" y="0"/>
                  </a:cubicBezTo>
                  <a:cubicBezTo>
                    <a:pt x="1" y="0"/>
                    <a:pt x="10"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
            <p:cNvSpPr/>
            <p:nvPr/>
          </p:nvSpPr>
          <p:spPr>
            <a:xfrm rot="-2551954">
              <a:off x="6981296" y="64357"/>
              <a:ext cx="4714" cy="4714"/>
            </a:xfrm>
            <a:custGeom>
              <a:rect b="b" l="l" r="r" t="t"/>
              <a:pathLst>
                <a:path extrusionOk="0" h="27" w="27">
                  <a:moveTo>
                    <a:pt x="0" y="0"/>
                  </a:moveTo>
                  <a:cubicBezTo>
                    <a:pt x="0" y="9"/>
                    <a:pt x="18" y="18"/>
                    <a:pt x="27" y="27"/>
                  </a:cubicBezTo>
                  <a:cubicBezTo>
                    <a:pt x="27" y="18"/>
                    <a:pt x="18"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
            <p:cNvSpPr/>
            <p:nvPr/>
          </p:nvSpPr>
          <p:spPr>
            <a:xfrm rot="-2551954">
              <a:off x="7025961" y="89724"/>
              <a:ext cx="54124" cy="32125"/>
            </a:xfrm>
            <a:custGeom>
              <a:rect b="b" l="l" r="r" t="t"/>
              <a:pathLst>
                <a:path extrusionOk="0" h="184" w="310">
                  <a:moveTo>
                    <a:pt x="177" y="0"/>
                  </a:moveTo>
                  <a:cubicBezTo>
                    <a:pt x="119" y="0"/>
                    <a:pt x="49" y="15"/>
                    <a:pt x="0" y="34"/>
                  </a:cubicBezTo>
                  <a:cubicBezTo>
                    <a:pt x="27" y="34"/>
                    <a:pt x="45" y="34"/>
                    <a:pt x="62" y="87"/>
                  </a:cubicBezTo>
                  <a:cubicBezTo>
                    <a:pt x="83" y="73"/>
                    <a:pt x="115" y="21"/>
                    <a:pt x="145" y="21"/>
                  </a:cubicBezTo>
                  <a:cubicBezTo>
                    <a:pt x="153" y="21"/>
                    <a:pt x="161" y="25"/>
                    <a:pt x="168" y="34"/>
                  </a:cubicBezTo>
                  <a:cubicBezTo>
                    <a:pt x="195" y="96"/>
                    <a:pt x="151" y="78"/>
                    <a:pt x="124" y="105"/>
                  </a:cubicBezTo>
                  <a:cubicBezTo>
                    <a:pt x="129" y="103"/>
                    <a:pt x="134" y="102"/>
                    <a:pt x="139" y="102"/>
                  </a:cubicBezTo>
                  <a:cubicBezTo>
                    <a:pt x="189" y="102"/>
                    <a:pt x="211" y="184"/>
                    <a:pt x="292" y="184"/>
                  </a:cubicBezTo>
                  <a:lnTo>
                    <a:pt x="265" y="122"/>
                  </a:lnTo>
                  <a:lnTo>
                    <a:pt x="265" y="122"/>
                  </a:lnTo>
                  <a:cubicBezTo>
                    <a:pt x="277" y="128"/>
                    <a:pt x="290" y="139"/>
                    <a:pt x="299" y="139"/>
                  </a:cubicBezTo>
                  <a:cubicBezTo>
                    <a:pt x="303" y="139"/>
                    <a:pt x="307" y="136"/>
                    <a:pt x="309" y="131"/>
                  </a:cubicBezTo>
                  <a:cubicBezTo>
                    <a:pt x="265" y="131"/>
                    <a:pt x="230" y="69"/>
                    <a:pt x="283" y="34"/>
                  </a:cubicBezTo>
                  <a:cubicBezTo>
                    <a:pt x="267" y="10"/>
                    <a:pt x="226" y="0"/>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
            <p:cNvSpPr/>
            <p:nvPr/>
          </p:nvSpPr>
          <p:spPr>
            <a:xfrm rot="-2551954">
              <a:off x="7011448" y="102402"/>
              <a:ext cx="12571" cy="18682"/>
            </a:xfrm>
            <a:custGeom>
              <a:rect b="b" l="l" r="r" t="t"/>
              <a:pathLst>
                <a:path extrusionOk="0" h="107" w="72">
                  <a:moveTo>
                    <a:pt x="62" y="1"/>
                  </a:moveTo>
                  <a:cubicBezTo>
                    <a:pt x="53" y="27"/>
                    <a:pt x="36" y="36"/>
                    <a:pt x="0" y="63"/>
                  </a:cubicBezTo>
                  <a:cubicBezTo>
                    <a:pt x="18" y="98"/>
                    <a:pt x="36" y="107"/>
                    <a:pt x="53" y="107"/>
                  </a:cubicBezTo>
                  <a:lnTo>
                    <a:pt x="62" y="19"/>
                  </a:lnTo>
                  <a:lnTo>
                    <a:pt x="71" y="19"/>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
            <p:cNvSpPr/>
            <p:nvPr/>
          </p:nvSpPr>
          <p:spPr>
            <a:xfrm rot="-2551954">
              <a:off x="6999885" y="75497"/>
              <a:ext cx="27935" cy="23221"/>
            </a:xfrm>
            <a:custGeom>
              <a:rect b="b" l="l" r="r" t="t"/>
              <a:pathLst>
                <a:path extrusionOk="0" h="133" w="160">
                  <a:moveTo>
                    <a:pt x="98" y="18"/>
                  </a:moveTo>
                  <a:cubicBezTo>
                    <a:pt x="101" y="45"/>
                    <a:pt x="99" y="53"/>
                    <a:pt x="95" y="53"/>
                  </a:cubicBezTo>
                  <a:cubicBezTo>
                    <a:pt x="89" y="53"/>
                    <a:pt x="75" y="34"/>
                    <a:pt x="60" y="34"/>
                  </a:cubicBezTo>
                  <a:cubicBezTo>
                    <a:pt x="53" y="34"/>
                    <a:pt x="44" y="39"/>
                    <a:pt x="36" y="53"/>
                  </a:cubicBezTo>
                  <a:cubicBezTo>
                    <a:pt x="73" y="68"/>
                    <a:pt x="98" y="102"/>
                    <a:pt x="136" y="102"/>
                  </a:cubicBezTo>
                  <a:cubicBezTo>
                    <a:pt x="143" y="102"/>
                    <a:pt x="151" y="100"/>
                    <a:pt x="160" y="98"/>
                  </a:cubicBezTo>
                  <a:cubicBezTo>
                    <a:pt x="160" y="36"/>
                    <a:pt x="116" y="53"/>
                    <a:pt x="98" y="18"/>
                  </a:cubicBezTo>
                  <a:close/>
                  <a:moveTo>
                    <a:pt x="27" y="0"/>
                  </a:moveTo>
                  <a:cubicBezTo>
                    <a:pt x="18" y="18"/>
                    <a:pt x="10" y="36"/>
                    <a:pt x="1" y="45"/>
                  </a:cubicBezTo>
                  <a:lnTo>
                    <a:pt x="10" y="45"/>
                  </a:lnTo>
                  <a:lnTo>
                    <a:pt x="27" y="133"/>
                  </a:lnTo>
                  <a:cubicBezTo>
                    <a:pt x="36" y="115"/>
                    <a:pt x="36" y="98"/>
                    <a:pt x="36" y="53"/>
                  </a:cubicBezTo>
                  <a:lnTo>
                    <a:pt x="36" y="53"/>
                  </a:lnTo>
                  <a:cubicBezTo>
                    <a:pt x="30" y="62"/>
                    <a:pt x="27" y="65"/>
                    <a:pt x="24" y="65"/>
                  </a:cubicBezTo>
                  <a:cubicBezTo>
                    <a:pt x="18" y="65"/>
                    <a:pt x="18" y="51"/>
                    <a:pt x="18" y="45"/>
                  </a:cubicBezTo>
                  <a:lnTo>
                    <a:pt x="18" y="45"/>
                  </a:lnTo>
                  <a:cubicBezTo>
                    <a:pt x="18" y="45"/>
                    <a:pt x="27" y="53"/>
                    <a:pt x="36" y="53"/>
                  </a:cubicBezTo>
                  <a:cubicBezTo>
                    <a:pt x="36" y="36"/>
                    <a:pt x="27"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
            <p:cNvSpPr/>
            <p:nvPr/>
          </p:nvSpPr>
          <p:spPr>
            <a:xfrm rot="-2551954">
              <a:off x="6990556" y="3548"/>
              <a:ext cx="3317" cy="1397"/>
            </a:xfrm>
            <a:custGeom>
              <a:rect b="b" l="l" r="r" t="t"/>
              <a:pathLst>
                <a:path extrusionOk="0" h="8" w="19">
                  <a:moveTo>
                    <a:pt x="1" y="1"/>
                  </a:moveTo>
                  <a:cubicBezTo>
                    <a:pt x="5" y="5"/>
                    <a:pt x="10" y="7"/>
                    <a:pt x="13" y="7"/>
                  </a:cubicBezTo>
                  <a:cubicBezTo>
                    <a:pt x="16" y="7"/>
                    <a:pt x="19" y="5"/>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
            <p:cNvSpPr/>
            <p:nvPr/>
          </p:nvSpPr>
          <p:spPr>
            <a:xfrm rot="-2551954">
              <a:off x="6971833" y="7519"/>
              <a:ext cx="24792" cy="17110"/>
            </a:xfrm>
            <a:custGeom>
              <a:rect b="b" l="l" r="r" t="t"/>
              <a:pathLst>
                <a:path extrusionOk="0" h="98" w="142">
                  <a:moveTo>
                    <a:pt x="114" y="0"/>
                  </a:moveTo>
                  <a:cubicBezTo>
                    <a:pt x="107" y="0"/>
                    <a:pt x="99" y="5"/>
                    <a:pt x="89" y="18"/>
                  </a:cubicBezTo>
                  <a:lnTo>
                    <a:pt x="89" y="27"/>
                  </a:lnTo>
                  <a:cubicBezTo>
                    <a:pt x="73" y="59"/>
                    <a:pt x="18" y="92"/>
                    <a:pt x="3" y="97"/>
                  </a:cubicBezTo>
                  <a:lnTo>
                    <a:pt x="3" y="97"/>
                  </a:lnTo>
                  <a:cubicBezTo>
                    <a:pt x="46" y="88"/>
                    <a:pt x="81" y="79"/>
                    <a:pt x="124" y="62"/>
                  </a:cubicBezTo>
                  <a:cubicBezTo>
                    <a:pt x="115" y="53"/>
                    <a:pt x="98" y="44"/>
                    <a:pt x="107" y="27"/>
                  </a:cubicBezTo>
                  <a:cubicBezTo>
                    <a:pt x="113" y="21"/>
                    <a:pt x="117" y="19"/>
                    <a:pt x="122" y="19"/>
                  </a:cubicBezTo>
                  <a:cubicBezTo>
                    <a:pt x="130" y="19"/>
                    <a:pt x="136" y="27"/>
                    <a:pt x="142" y="27"/>
                  </a:cubicBezTo>
                  <a:cubicBezTo>
                    <a:pt x="136" y="15"/>
                    <a:pt x="127" y="0"/>
                    <a:pt x="114" y="0"/>
                  </a:cubicBezTo>
                  <a:close/>
                  <a:moveTo>
                    <a:pt x="3" y="97"/>
                  </a:moveTo>
                  <a:cubicBezTo>
                    <a:pt x="3" y="97"/>
                    <a:pt x="2" y="97"/>
                    <a:pt x="1" y="97"/>
                  </a:cubicBezTo>
                  <a:cubicBezTo>
                    <a:pt x="1" y="97"/>
                    <a:pt x="2" y="97"/>
                    <a:pt x="3" y="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
            <p:cNvSpPr/>
            <p:nvPr/>
          </p:nvSpPr>
          <p:spPr>
            <a:xfrm rot="-2551954">
              <a:off x="7003751" y="43938"/>
              <a:ext cx="12571" cy="13968"/>
            </a:xfrm>
            <a:custGeom>
              <a:rect b="b" l="l" r="r" t="t"/>
              <a:pathLst>
                <a:path extrusionOk="0" h="80" w="72">
                  <a:moveTo>
                    <a:pt x="1" y="0"/>
                  </a:moveTo>
                  <a:lnTo>
                    <a:pt x="27" y="80"/>
                  </a:lnTo>
                  <a:lnTo>
                    <a:pt x="71" y="44"/>
                  </a:lnTo>
                  <a:lnTo>
                    <a:pt x="45" y="44"/>
                  </a:lnTo>
                  <a:cubicBezTo>
                    <a:pt x="53" y="0"/>
                    <a:pt x="27"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
            <p:cNvSpPr/>
            <p:nvPr/>
          </p:nvSpPr>
          <p:spPr>
            <a:xfrm rot="-2551954">
              <a:off x="7015672" y="121099"/>
              <a:ext cx="13968" cy="8031"/>
            </a:xfrm>
            <a:custGeom>
              <a:rect b="b" l="l" r="r" t="t"/>
              <a:pathLst>
                <a:path extrusionOk="0" h="46" w="80">
                  <a:moveTo>
                    <a:pt x="0" y="1"/>
                  </a:moveTo>
                  <a:lnTo>
                    <a:pt x="80" y="45"/>
                  </a:lnTo>
                  <a:lnTo>
                    <a:pt x="80" y="45"/>
                  </a:lnTo>
                  <a:lnTo>
                    <a:pt x="53" y="10"/>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
            <p:cNvSpPr/>
            <p:nvPr/>
          </p:nvSpPr>
          <p:spPr>
            <a:xfrm rot="-2551954">
              <a:off x="7027928" y="135207"/>
              <a:ext cx="8031" cy="4714"/>
            </a:xfrm>
            <a:custGeom>
              <a:rect b="b" l="l" r="r" t="t"/>
              <a:pathLst>
                <a:path extrusionOk="0" h="27" w="46">
                  <a:moveTo>
                    <a:pt x="1" y="0"/>
                  </a:moveTo>
                  <a:lnTo>
                    <a:pt x="27" y="27"/>
                  </a:lnTo>
                  <a:lnTo>
                    <a:pt x="45"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
            <p:cNvSpPr/>
            <p:nvPr/>
          </p:nvSpPr>
          <p:spPr>
            <a:xfrm rot="-2551954">
              <a:off x="7688921" y="802607"/>
              <a:ext cx="3317" cy="3317"/>
            </a:xfrm>
            <a:custGeom>
              <a:rect b="b" l="l" r="r" t="t"/>
              <a:pathLst>
                <a:path extrusionOk="0" h="19" w="19">
                  <a:moveTo>
                    <a:pt x="1" y="1"/>
                  </a:moveTo>
                  <a:lnTo>
                    <a:pt x="19" y="18"/>
                  </a:lnTo>
                  <a:cubicBezTo>
                    <a:pt x="10" y="9"/>
                    <a:pt x="10"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
            <p:cNvSpPr/>
            <p:nvPr/>
          </p:nvSpPr>
          <p:spPr>
            <a:xfrm rot="-2551954">
              <a:off x="7664796" y="786003"/>
              <a:ext cx="4889" cy="1397"/>
            </a:xfrm>
            <a:custGeom>
              <a:rect b="b" l="l" r="r" t="t"/>
              <a:pathLst>
                <a:path extrusionOk="0" h="8" w="28">
                  <a:moveTo>
                    <a:pt x="1" y="1"/>
                  </a:moveTo>
                  <a:cubicBezTo>
                    <a:pt x="5" y="5"/>
                    <a:pt x="12" y="7"/>
                    <a:pt x="17" y="7"/>
                  </a:cubicBezTo>
                  <a:cubicBezTo>
                    <a:pt x="23" y="7"/>
                    <a:pt x="27" y="5"/>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
            <p:cNvSpPr/>
            <p:nvPr/>
          </p:nvSpPr>
          <p:spPr>
            <a:xfrm rot="-2551954">
              <a:off x="7268878" y="463671"/>
              <a:ext cx="20078" cy="9428"/>
            </a:xfrm>
            <a:custGeom>
              <a:rect b="b" l="l" r="r" t="t"/>
              <a:pathLst>
                <a:path extrusionOk="0" h="54" w="115">
                  <a:moveTo>
                    <a:pt x="115" y="1"/>
                  </a:moveTo>
                  <a:cubicBezTo>
                    <a:pt x="71" y="27"/>
                    <a:pt x="0" y="54"/>
                    <a:pt x="53" y="54"/>
                  </a:cubicBezTo>
                  <a:lnTo>
                    <a:pt x="106" y="54"/>
                  </a:lnTo>
                  <a:cubicBezTo>
                    <a:pt x="97" y="27"/>
                    <a:pt x="106" y="10"/>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
            <p:cNvSpPr/>
            <p:nvPr/>
          </p:nvSpPr>
          <p:spPr>
            <a:xfrm rot="-2551954">
              <a:off x="7479731" y="652011"/>
              <a:ext cx="7857" cy="6285"/>
            </a:xfrm>
            <a:custGeom>
              <a:rect b="b" l="l" r="r" t="t"/>
              <a:pathLst>
                <a:path extrusionOk="0" h="36" w="45">
                  <a:moveTo>
                    <a:pt x="1" y="0"/>
                  </a:moveTo>
                  <a:lnTo>
                    <a:pt x="1" y="0"/>
                  </a:lnTo>
                  <a:cubicBezTo>
                    <a:pt x="10" y="9"/>
                    <a:pt x="18" y="18"/>
                    <a:pt x="27" y="36"/>
                  </a:cubicBezTo>
                  <a:lnTo>
                    <a:pt x="45" y="27"/>
                  </a:lnTo>
                  <a:cubicBezTo>
                    <a:pt x="27" y="18"/>
                    <a:pt x="18"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
            <p:cNvSpPr/>
            <p:nvPr/>
          </p:nvSpPr>
          <p:spPr>
            <a:xfrm rot="-2551954">
              <a:off x="7515944" y="642214"/>
              <a:ext cx="6285" cy="4714"/>
            </a:xfrm>
            <a:custGeom>
              <a:rect b="b" l="l" r="r" t="t"/>
              <a:pathLst>
                <a:path extrusionOk="0" h="27" w="36">
                  <a:moveTo>
                    <a:pt x="35" y="0"/>
                  </a:moveTo>
                  <a:lnTo>
                    <a:pt x="0" y="27"/>
                  </a:lnTo>
                  <a:cubicBezTo>
                    <a:pt x="9" y="27"/>
                    <a:pt x="27" y="18"/>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
            <p:cNvSpPr/>
            <p:nvPr/>
          </p:nvSpPr>
          <p:spPr>
            <a:xfrm rot="-2551954">
              <a:off x="7804191" y="880745"/>
              <a:ext cx="9428" cy="4539"/>
            </a:xfrm>
            <a:custGeom>
              <a:rect b="b" l="l" r="r" t="t"/>
              <a:pathLst>
                <a:path extrusionOk="0" h="26" w="54">
                  <a:moveTo>
                    <a:pt x="36" y="0"/>
                  </a:moveTo>
                  <a:cubicBezTo>
                    <a:pt x="27" y="0"/>
                    <a:pt x="15" y="8"/>
                    <a:pt x="0" y="8"/>
                  </a:cubicBezTo>
                  <a:lnTo>
                    <a:pt x="53" y="26"/>
                  </a:lnTo>
                  <a:cubicBezTo>
                    <a:pt x="49" y="6"/>
                    <a:pt x="44" y="0"/>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
            <p:cNvSpPr/>
            <p:nvPr/>
          </p:nvSpPr>
          <p:spPr>
            <a:xfrm rot="-2551954">
              <a:off x="7138037" y="264679"/>
              <a:ext cx="14142" cy="10825"/>
            </a:xfrm>
            <a:custGeom>
              <a:rect b="b" l="l" r="r" t="t"/>
              <a:pathLst>
                <a:path extrusionOk="0" h="62" w="81">
                  <a:moveTo>
                    <a:pt x="45" y="0"/>
                  </a:moveTo>
                  <a:cubicBezTo>
                    <a:pt x="19" y="27"/>
                    <a:pt x="10" y="44"/>
                    <a:pt x="1" y="62"/>
                  </a:cubicBezTo>
                  <a:cubicBezTo>
                    <a:pt x="36" y="35"/>
                    <a:pt x="80" y="18"/>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
            <p:cNvSpPr/>
            <p:nvPr/>
          </p:nvSpPr>
          <p:spPr>
            <a:xfrm rot="-2551954">
              <a:off x="7617092" y="865007"/>
              <a:ext cx="6285" cy="3317"/>
            </a:xfrm>
            <a:custGeom>
              <a:rect b="b" l="l" r="r" t="t"/>
              <a:pathLst>
                <a:path extrusionOk="0" h="19" w="36">
                  <a:moveTo>
                    <a:pt x="0" y="1"/>
                  </a:moveTo>
                  <a:cubicBezTo>
                    <a:pt x="9" y="10"/>
                    <a:pt x="27" y="18"/>
                    <a:pt x="36" y="18"/>
                  </a:cubicBezTo>
                  <a:cubicBezTo>
                    <a:pt x="27"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
            <p:cNvSpPr/>
            <p:nvPr/>
          </p:nvSpPr>
          <p:spPr>
            <a:xfrm rot="-2551954">
              <a:off x="7142682" y="278346"/>
              <a:ext cx="7857" cy="14142"/>
            </a:xfrm>
            <a:custGeom>
              <a:rect b="b" l="l" r="r" t="t"/>
              <a:pathLst>
                <a:path extrusionOk="0" h="81" w="45">
                  <a:moveTo>
                    <a:pt x="36" y="1"/>
                  </a:moveTo>
                  <a:cubicBezTo>
                    <a:pt x="18" y="27"/>
                    <a:pt x="1" y="54"/>
                    <a:pt x="36" y="80"/>
                  </a:cubicBezTo>
                  <a:cubicBezTo>
                    <a:pt x="36" y="80"/>
                    <a:pt x="45" y="72"/>
                    <a:pt x="45" y="72"/>
                  </a:cubicBezTo>
                  <a:cubicBezTo>
                    <a:pt x="36" y="45"/>
                    <a:pt x="36" y="27"/>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
            <p:cNvSpPr/>
            <p:nvPr/>
          </p:nvSpPr>
          <p:spPr>
            <a:xfrm rot="-2551954">
              <a:off x="8232338" y="1227156"/>
              <a:ext cx="1746" cy="1746"/>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
            <p:cNvSpPr/>
            <p:nvPr/>
          </p:nvSpPr>
          <p:spPr>
            <a:xfrm rot="-2551954">
              <a:off x="8281127" y="1394554"/>
              <a:ext cx="1746" cy="6285"/>
            </a:xfrm>
            <a:custGeom>
              <a:rect b="b" l="l" r="r" t="t"/>
              <a:pathLst>
                <a:path extrusionOk="0" h="36" w="10">
                  <a:moveTo>
                    <a:pt x="1" y="1"/>
                  </a:moveTo>
                  <a:cubicBezTo>
                    <a:pt x="1" y="18"/>
                    <a:pt x="1" y="27"/>
                    <a:pt x="10" y="36"/>
                  </a:cubicBezTo>
                  <a:cubicBezTo>
                    <a:pt x="1" y="18"/>
                    <a:pt x="1"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
            <p:cNvSpPr/>
            <p:nvPr/>
          </p:nvSpPr>
          <p:spPr>
            <a:xfrm rot="-2551954">
              <a:off x="7071688" y="187579"/>
              <a:ext cx="1397" cy="1571"/>
            </a:xfrm>
            <a:custGeom>
              <a:rect b="b" l="l" r="r" t="t"/>
              <a:pathLst>
                <a:path extrusionOk="0" h="9" w="8">
                  <a:moveTo>
                    <a:pt x="2" y="1"/>
                  </a:moveTo>
                  <a:cubicBezTo>
                    <a:pt x="0" y="1"/>
                    <a:pt x="2" y="9"/>
                    <a:pt x="8" y="9"/>
                  </a:cubicBezTo>
                  <a:cubicBezTo>
                    <a:pt x="5" y="3"/>
                    <a:pt x="3"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
            <p:cNvSpPr/>
            <p:nvPr/>
          </p:nvSpPr>
          <p:spPr>
            <a:xfrm rot="-2551954">
              <a:off x="7090019" y="152420"/>
              <a:ext cx="4714" cy="1571"/>
            </a:xfrm>
            <a:custGeom>
              <a:rect b="b" l="l" r="r" t="t"/>
              <a:pathLst>
                <a:path extrusionOk="0" h="9" w="27">
                  <a:moveTo>
                    <a:pt x="0" y="0"/>
                  </a:moveTo>
                  <a:cubicBezTo>
                    <a:pt x="9" y="0"/>
                    <a:pt x="18" y="9"/>
                    <a:pt x="27" y="9"/>
                  </a:cubicBez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
            <p:cNvSpPr/>
            <p:nvPr/>
          </p:nvSpPr>
          <p:spPr>
            <a:xfrm rot="-2551954">
              <a:off x="7219019" y="282201"/>
              <a:ext cx="1571" cy="1746"/>
            </a:xfrm>
            <a:custGeom>
              <a:rect b="b" l="l" r="r" t="t"/>
              <a:pathLst>
                <a:path extrusionOk="0" h="10" w="9">
                  <a:moveTo>
                    <a:pt x="0" y="1"/>
                  </a:moveTo>
                  <a:lnTo>
                    <a:pt x="0" y="10"/>
                  </a:lnTo>
                  <a:cubicBezTo>
                    <a:pt x="9"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
            <p:cNvSpPr/>
            <p:nvPr/>
          </p:nvSpPr>
          <p:spPr>
            <a:xfrm rot="-2551954">
              <a:off x="7071274" y="183375"/>
              <a:ext cx="3317" cy="4714"/>
            </a:xfrm>
            <a:custGeom>
              <a:rect b="b" l="l" r="r" t="t"/>
              <a:pathLst>
                <a:path extrusionOk="0" h="27" w="19">
                  <a:moveTo>
                    <a:pt x="19" y="0"/>
                  </a:moveTo>
                  <a:cubicBezTo>
                    <a:pt x="19" y="9"/>
                    <a:pt x="10" y="18"/>
                    <a:pt x="1" y="27"/>
                  </a:cubicBezTo>
                  <a:cubicBezTo>
                    <a:pt x="10" y="18"/>
                    <a:pt x="19" y="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
            <p:cNvSpPr/>
            <p:nvPr/>
          </p:nvSpPr>
          <p:spPr>
            <a:xfrm rot="-2551954">
              <a:off x="7067878" y="182777"/>
              <a:ext cx="1571" cy="3317"/>
            </a:xfrm>
            <a:custGeom>
              <a:rect b="b" l="l" r="r" t="t"/>
              <a:pathLst>
                <a:path extrusionOk="0" h="19" w="9">
                  <a:moveTo>
                    <a:pt x="9" y="0"/>
                  </a:moveTo>
                  <a:cubicBezTo>
                    <a:pt x="0" y="0"/>
                    <a:pt x="0" y="0"/>
                    <a:pt x="9" y="18"/>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
            <p:cNvSpPr/>
            <p:nvPr/>
          </p:nvSpPr>
          <p:spPr>
            <a:xfrm rot="-2551954">
              <a:off x="7073602" y="188231"/>
              <a:ext cx="1571" cy="4889"/>
            </a:xfrm>
            <a:custGeom>
              <a:rect b="b" l="l" r="r" t="t"/>
              <a:pathLst>
                <a:path extrusionOk="0" h="28" w="9">
                  <a:moveTo>
                    <a:pt x="0" y="1"/>
                  </a:moveTo>
                  <a:cubicBezTo>
                    <a:pt x="9" y="9"/>
                    <a:pt x="9" y="18"/>
                    <a:pt x="9" y="27"/>
                  </a:cubicBezTo>
                  <a:cubicBezTo>
                    <a:pt x="9" y="18"/>
                    <a:pt x="9" y="9"/>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
            <p:cNvSpPr/>
            <p:nvPr/>
          </p:nvSpPr>
          <p:spPr>
            <a:xfrm rot="-2551954">
              <a:off x="7990502" y="1061199"/>
              <a:ext cx="3317" cy="2095"/>
            </a:xfrm>
            <a:custGeom>
              <a:rect b="b" l="l" r="r" t="t"/>
              <a:pathLst>
                <a:path extrusionOk="0" h="12" w="19">
                  <a:moveTo>
                    <a:pt x="1" y="1"/>
                  </a:moveTo>
                  <a:cubicBezTo>
                    <a:pt x="12" y="8"/>
                    <a:pt x="17" y="11"/>
                    <a:pt x="17" y="11"/>
                  </a:cubicBezTo>
                  <a:cubicBezTo>
                    <a:pt x="18" y="11"/>
                    <a:pt x="11" y="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
            <p:cNvSpPr/>
            <p:nvPr/>
          </p:nvSpPr>
          <p:spPr>
            <a:xfrm rot="-2551954">
              <a:off x="7411851" y="477402"/>
              <a:ext cx="1746" cy="175"/>
            </a:xfrm>
            <a:custGeom>
              <a:rect b="b" l="l" r="r" t="t"/>
              <a:pathLst>
                <a:path extrusionOk="0" h="1" w="10">
                  <a:moveTo>
                    <a:pt x="10" y="1"/>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
            <p:cNvSpPr/>
            <p:nvPr/>
          </p:nvSpPr>
          <p:spPr>
            <a:xfrm rot="-2551954">
              <a:off x="7393208" y="482823"/>
              <a:ext cx="32649" cy="14142"/>
            </a:xfrm>
            <a:custGeom>
              <a:rect b="b" l="l" r="r" t="t"/>
              <a:pathLst>
                <a:path extrusionOk="0" h="81" w="187">
                  <a:moveTo>
                    <a:pt x="151" y="1"/>
                  </a:moveTo>
                  <a:lnTo>
                    <a:pt x="1" y="9"/>
                  </a:lnTo>
                  <a:lnTo>
                    <a:pt x="186" y="80"/>
                  </a:lnTo>
                  <a:cubicBezTo>
                    <a:pt x="124" y="36"/>
                    <a:pt x="133" y="18"/>
                    <a:pt x="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
            <p:cNvSpPr/>
            <p:nvPr/>
          </p:nvSpPr>
          <p:spPr>
            <a:xfrm rot="-2551954">
              <a:off x="7547330" y="-120424"/>
              <a:ext cx="245305" cy="1793086"/>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
            <p:cNvSpPr/>
            <p:nvPr/>
          </p:nvSpPr>
          <p:spPr>
            <a:xfrm rot="-2551954">
              <a:off x="7630130" y="760909"/>
              <a:ext cx="17285" cy="7857"/>
            </a:xfrm>
            <a:custGeom>
              <a:rect b="b" l="l" r="r" t="t"/>
              <a:pathLst>
                <a:path extrusionOk="0" h="45" w="99">
                  <a:moveTo>
                    <a:pt x="45" y="1"/>
                  </a:moveTo>
                  <a:lnTo>
                    <a:pt x="45" y="1"/>
                  </a:lnTo>
                  <a:cubicBezTo>
                    <a:pt x="27" y="18"/>
                    <a:pt x="1" y="36"/>
                    <a:pt x="63" y="45"/>
                  </a:cubicBezTo>
                  <a:cubicBezTo>
                    <a:pt x="98" y="36"/>
                    <a:pt x="63" y="10"/>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
            <p:cNvSpPr/>
            <p:nvPr/>
          </p:nvSpPr>
          <p:spPr>
            <a:xfrm rot="-2551954">
              <a:off x="7491118" y="629288"/>
              <a:ext cx="7857" cy="7857"/>
            </a:xfrm>
            <a:custGeom>
              <a:rect b="b" l="l" r="r" t="t"/>
              <a:pathLst>
                <a:path extrusionOk="0" h="45" w="45">
                  <a:moveTo>
                    <a:pt x="27" y="0"/>
                  </a:moveTo>
                  <a:lnTo>
                    <a:pt x="27" y="0"/>
                  </a:lnTo>
                  <a:cubicBezTo>
                    <a:pt x="9" y="18"/>
                    <a:pt x="0" y="36"/>
                    <a:pt x="9" y="44"/>
                  </a:cubicBezTo>
                  <a:cubicBezTo>
                    <a:pt x="27" y="36"/>
                    <a:pt x="44"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
            <p:cNvSpPr/>
            <p:nvPr/>
          </p:nvSpPr>
          <p:spPr>
            <a:xfrm rot="-2551954">
              <a:off x="7101526" y="214114"/>
              <a:ext cx="3317" cy="4539"/>
            </a:xfrm>
            <a:custGeom>
              <a:rect b="b" l="l" r="r" t="t"/>
              <a:pathLst>
                <a:path extrusionOk="0" h="26" w="19">
                  <a:moveTo>
                    <a:pt x="18" y="0"/>
                  </a:moveTo>
                  <a:cubicBezTo>
                    <a:pt x="8" y="16"/>
                    <a:pt x="1" y="25"/>
                    <a:pt x="2" y="25"/>
                  </a:cubicBezTo>
                  <a:cubicBezTo>
                    <a:pt x="2" y="25"/>
                    <a:pt x="7" y="20"/>
                    <a:pt x="18" y="9"/>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
            <p:cNvSpPr/>
            <p:nvPr/>
          </p:nvSpPr>
          <p:spPr>
            <a:xfrm rot="-2551954">
              <a:off x="7097557" y="200884"/>
              <a:ext cx="4714" cy="7857"/>
            </a:xfrm>
            <a:custGeom>
              <a:rect b="b" l="l" r="r" t="t"/>
              <a:pathLst>
                <a:path extrusionOk="0" h="45" w="27">
                  <a:moveTo>
                    <a:pt x="0" y="1"/>
                  </a:moveTo>
                  <a:lnTo>
                    <a:pt x="0" y="1"/>
                  </a:lnTo>
                  <a:cubicBezTo>
                    <a:pt x="9" y="9"/>
                    <a:pt x="9" y="27"/>
                    <a:pt x="0" y="45"/>
                  </a:cubicBezTo>
                  <a:cubicBezTo>
                    <a:pt x="18" y="36"/>
                    <a:pt x="27" y="27"/>
                    <a:pt x="18" y="9"/>
                  </a:cubicBezTo>
                  <a:cubicBezTo>
                    <a:pt x="9"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
            <p:cNvSpPr/>
            <p:nvPr/>
          </p:nvSpPr>
          <p:spPr>
            <a:xfrm rot="-2551954">
              <a:off x="7978279" y="1133282"/>
              <a:ext cx="3666" cy="4190"/>
            </a:xfrm>
            <a:custGeom>
              <a:rect b="b" l="l" r="r" t="t"/>
              <a:pathLst>
                <a:path extrusionOk="0" h="24" w="21">
                  <a:moveTo>
                    <a:pt x="9" y="1"/>
                  </a:moveTo>
                  <a:lnTo>
                    <a:pt x="0" y="19"/>
                  </a:lnTo>
                  <a:cubicBezTo>
                    <a:pt x="7" y="22"/>
                    <a:pt x="12" y="24"/>
                    <a:pt x="15" y="24"/>
                  </a:cubicBezTo>
                  <a:cubicBezTo>
                    <a:pt x="21" y="24"/>
                    <a:pt x="20" y="18"/>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
            <p:cNvSpPr/>
            <p:nvPr/>
          </p:nvSpPr>
          <p:spPr>
            <a:xfrm rot="-2551954">
              <a:off x="7511444" y="643617"/>
              <a:ext cx="6285" cy="1397"/>
            </a:xfrm>
            <a:custGeom>
              <a:rect b="b" l="l" r="r" t="t"/>
              <a:pathLst>
                <a:path extrusionOk="0" h="8" w="36">
                  <a:moveTo>
                    <a:pt x="0" y="1"/>
                  </a:moveTo>
                  <a:cubicBezTo>
                    <a:pt x="5" y="5"/>
                    <a:pt x="9" y="7"/>
                    <a:pt x="15" y="7"/>
                  </a:cubicBezTo>
                  <a:cubicBezTo>
                    <a:pt x="20" y="7"/>
                    <a:pt x="27" y="5"/>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
            <p:cNvSpPr/>
            <p:nvPr/>
          </p:nvSpPr>
          <p:spPr>
            <a:xfrm rot="-2551954">
              <a:off x="7803512" y="886008"/>
              <a:ext cx="1746" cy="175"/>
            </a:xfrm>
            <a:custGeom>
              <a:rect b="b" l="l" r="r" t="t"/>
              <a:pathLst>
                <a:path extrusionOk="0" h="1" w="10">
                  <a:moveTo>
                    <a:pt x="1" y="0"/>
                  </a:moveTo>
                  <a:lnTo>
                    <a:pt x="1" y="0"/>
                  </a:ln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
            <p:cNvSpPr/>
            <p:nvPr/>
          </p:nvSpPr>
          <p:spPr>
            <a:xfrm rot="-2551954">
              <a:off x="7275090" y="300292"/>
              <a:ext cx="6285" cy="3841"/>
            </a:xfrm>
            <a:custGeom>
              <a:rect b="b" l="l" r="r" t="t"/>
              <a:pathLst>
                <a:path extrusionOk="0" h="22" w="36">
                  <a:moveTo>
                    <a:pt x="35" y="0"/>
                  </a:moveTo>
                  <a:lnTo>
                    <a:pt x="35" y="0"/>
                  </a:lnTo>
                  <a:cubicBezTo>
                    <a:pt x="27" y="9"/>
                    <a:pt x="18" y="18"/>
                    <a:pt x="0" y="18"/>
                  </a:cubicBezTo>
                  <a:cubicBezTo>
                    <a:pt x="5" y="20"/>
                    <a:pt x="9" y="21"/>
                    <a:pt x="13" y="21"/>
                  </a:cubicBezTo>
                  <a:cubicBezTo>
                    <a:pt x="23" y="21"/>
                    <a:pt x="29" y="13"/>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
            <p:cNvSpPr/>
            <p:nvPr/>
          </p:nvSpPr>
          <p:spPr>
            <a:xfrm rot="-2551954">
              <a:off x="7047805" y="160034"/>
              <a:ext cx="6285" cy="7857"/>
            </a:xfrm>
            <a:custGeom>
              <a:rect b="b" l="l" r="r" t="t"/>
              <a:pathLst>
                <a:path extrusionOk="0" h="45" w="36">
                  <a:moveTo>
                    <a:pt x="0" y="1"/>
                  </a:moveTo>
                  <a:cubicBezTo>
                    <a:pt x="0" y="4"/>
                    <a:pt x="2" y="7"/>
                    <a:pt x="4" y="9"/>
                  </a:cubicBezTo>
                  <a:lnTo>
                    <a:pt x="4" y="9"/>
                  </a:lnTo>
                  <a:lnTo>
                    <a:pt x="0" y="1"/>
                  </a:lnTo>
                  <a:close/>
                  <a:moveTo>
                    <a:pt x="4" y="9"/>
                  </a:moveTo>
                  <a:lnTo>
                    <a:pt x="18" y="45"/>
                  </a:lnTo>
                  <a:cubicBezTo>
                    <a:pt x="18" y="27"/>
                    <a:pt x="27" y="18"/>
                    <a:pt x="36" y="9"/>
                  </a:cubicBezTo>
                  <a:cubicBezTo>
                    <a:pt x="31" y="9"/>
                    <a:pt x="22" y="12"/>
                    <a:pt x="15" y="12"/>
                  </a:cubicBezTo>
                  <a:cubicBezTo>
                    <a:pt x="10" y="12"/>
                    <a:pt x="6" y="11"/>
                    <a:pt x="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
            <p:cNvSpPr/>
            <p:nvPr/>
          </p:nvSpPr>
          <p:spPr>
            <a:xfrm rot="-2551954">
              <a:off x="7048874" y="71467"/>
              <a:ext cx="4714" cy="5587"/>
            </a:xfrm>
            <a:custGeom>
              <a:rect b="b" l="l" r="r" t="t"/>
              <a:pathLst>
                <a:path extrusionOk="0" h="32" w="27">
                  <a:moveTo>
                    <a:pt x="0" y="1"/>
                  </a:moveTo>
                  <a:cubicBezTo>
                    <a:pt x="0" y="18"/>
                    <a:pt x="8" y="32"/>
                    <a:pt x="16" y="32"/>
                  </a:cubicBezTo>
                  <a:cubicBezTo>
                    <a:pt x="20" y="32"/>
                    <a:pt x="24" y="28"/>
                    <a:pt x="27" y="18"/>
                  </a:cubicBezTo>
                  <a:cubicBezTo>
                    <a:pt x="27" y="10"/>
                    <a:pt x="27"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
            <p:cNvSpPr/>
            <p:nvPr/>
          </p:nvSpPr>
          <p:spPr>
            <a:xfrm rot="-2551954">
              <a:off x="7058740" y="127230"/>
              <a:ext cx="14841" cy="9777"/>
            </a:xfrm>
            <a:custGeom>
              <a:rect b="b" l="l" r="r" t="t"/>
              <a:pathLst>
                <a:path extrusionOk="0" h="56" w="85">
                  <a:moveTo>
                    <a:pt x="38" y="0"/>
                  </a:moveTo>
                  <a:cubicBezTo>
                    <a:pt x="1" y="0"/>
                    <a:pt x="16" y="24"/>
                    <a:pt x="32" y="55"/>
                  </a:cubicBezTo>
                  <a:cubicBezTo>
                    <a:pt x="85" y="55"/>
                    <a:pt x="67" y="29"/>
                    <a:pt x="58" y="2"/>
                  </a:cubicBezTo>
                  <a:cubicBezTo>
                    <a:pt x="50" y="1"/>
                    <a:pt x="43"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
            <p:cNvSpPr/>
            <p:nvPr/>
          </p:nvSpPr>
          <p:spPr>
            <a:xfrm rot="-2551954">
              <a:off x="7057842" y="121839"/>
              <a:ext cx="4889" cy="6460"/>
            </a:xfrm>
            <a:custGeom>
              <a:rect b="b" l="l" r="r" t="t"/>
              <a:pathLst>
                <a:path extrusionOk="0" h="37" w="28">
                  <a:moveTo>
                    <a:pt x="27" y="1"/>
                  </a:moveTo>
                  <a:cubicBezTo>
                    <a:pt x="1" y="1"/>
                    <a:pt x="27" y="19"/>
                    <a:pt x="27" y="36"/>
                  </a:cubicBezTo>
                  <a:cubicBezTo>
                    <a:pt x="27" y="27"/>
                    <a:pt x="27"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
            <p:cNvSpPr/>
            <p:nvPr/>
          </p:nvSpPr>
          <p:spPr>
            <a:xfrm rot="-2551954">
              <a:off x="7074798" y="193263"/>
              <a:ext cx="15015" cy="8730"/>
            </a:xfrm>
            <a:custGeom>
              <a:rect b="b" l="l" r="r" t="t"/>
              <a:pathLst>
                <a:path extrusionOk="0" h="50" w="86">
                  <a:moveTo>
                    <a:pt x="19" y="1"/>
                  </a:moveTo>
                  <a:cubicBezTo>
                    <a:pt x="1" y="1"/>
                    <a:pt x="46" y="49"/>
                    <a:pt x="64" y="49"/>
                  </a:cubicBezTo>
                  <a:cubicBezTo>
                    <a:pt x="71" y="49"/>
                    <a:pt x="74" y="42"/>
                    <a:pt x="67" y="22"/>
                  </a:cubicBezTo>
                  <a:cubicBezTo>
                    <a:pt x="85" y="5"/>
                    <a:pt x="6" y="5"/>
                    <a:pt x="32" y="5"/>
                  </a:cubicBezTo>
                  <a:cubicBezTo>
                    <a:pt x="26" y="2"/>
                    <a:pt x="22"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
            <p:cNvSpPr/>
            <p:nvPr/>
          </p:nvSpPr>
          <p:spPr>
            <a:xfrm rot="-2551954">
              <a:off x="7079432" y="120005"/>
              <a:ext cx="10999" cy="4714"/>
            </a:xfrm>
            <a:custGeom>
              <a:rect b="b" l="l" r="r" t="t"/>
              <a:pathLst>
                <a:path extrusionOk="0" h="27" w="63">
                  <a:moveTo>
                    <a:pt x="62" y="0"/>
                  </a:moveTo>
                  <a:lnTo>
                    <a:pt x="1" y="9"/>
                  </a:lnTo>
                  <a:lnTo>
                    <a:pt x="54" y="27"/>
                  </a:lnTo>
                  <a:lnTo>
                    <a:pt x="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
            <p:cNvSpPr/>
            <p:nvPr/>
          </p:nvSpPr>
          <p:spPr>
            <a:xfrm rot="-2551954">
              <a:off x="7100762" y="145422"/>
              <a:ext cx="6285" cy="10999"/>
            </a:xfrm>
            <a:custGeom>
              <a:rect b="b" l="l" r="r" t="t"/>
              <a:pathLst>
                <a:path extrusionOk="0" h="63" w="36">
                  <a:moveTo>
                    <a:pt x="18" y="1"/>
                  </a:moveTo>
                  <a:cubicBezTo>
                    <a:pt x="18" y="27"/>
                    <a:pt x="0" y="63"/>
                    <a:pt x="18" y="63"/>
                  </a:cubicBezTo>
                  <a:lnTo>
                    <a:pt x="35" y="10"/>
                  </a:lnTo>
                  <a:cubicBezTo>
                    <a:pt x="26" y="10"/>
                    <a:pt x="26"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
            <p:cNvSpPr/>
            <p:nvPr/>
          </p:nvSpPr>
          <p:spPr>
            <a:xfrm rot="-2551954">
              <a:off x="7097291" y="139702"/>
              <a:ext cx="1746" cy="7857"/>
            </a:xfrm>
            <a:custGeom>
              <a:rect b="b" l="l" r="r" t="t"/>
              <a:pathLst>
                <a:path extrusionOk="0" h="45" w="10">
                  <a:moveTo>
                    <a:pt x="1" y="1"/>
                  </a:moveTo>
                  <a:cubicBezTo>
                    <a:pt x="1" y="10"/>
                    <a:pt x="1" y="27"/>
                    <a:pt x="1" y="45"/>
                  </a:cubicBezTo>
                  <a:cubicBezTo>
                    <a:pt x="9" y="27"/>
                    <a:pt x="9"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
            <p:cNvSpPr/>
            <p:nvPr/>
          </p:nvSpPr>
          <p:spPr>
            <a:xfrm rot="-2551954">
              <a:off x="7096438" y="124385"/>
              <a:ext cx="4889" cy="8031"/>
            </a:xfrm>
            <a:custGeom>
              <a:rect b="b" l="l" r="r" t="t"/>
              <a:pathLst>
                <a:path extrusionOk="0" h="46" w="28">
                  <a:moveTo>
                    <a:pt x="27" y="1"/>
                  </a:moveTo>
                  <a:lnTo>
                    <a:pt x="9" y="10"/>
                  </a:lnTo>
                  <a:lnTo>
                    <a:pt x="1" y="45"/>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
            <p:cNvSpPr/>
            <p:nvPr/>
          </p:nvSpPr>
          <p:spPr>
            <a:xfrm rot="-2551954">
              <a:off x="7164734" y="224149"/>
              <a:ext cx="7857" cy="10999"/>
            </a:xfrm>
            <a:custGeom>
              <a:rect b="b" l="l" r="r" t="t"/>
              <a:pathLst>
                <a:path extrusionOk="0" h="63" w="45">
                  <a:moveTo>
                    <a:pt x="1" y="1"/>
                  </a:moveTo>
                  <a:lnTo>
                    <a:pt x="10" y="62"/>
                  </a:lnTo>
                  <a:cubicBezTo>
                    <a:pt x="36" y="62"/>
                    <a:pt x="45" y="54"/>
                    <a:pt x="36" y="36"/>
                  </a:cubicBezTo>
                  <a:cubicBezTo>
                    <a:pt x="27" y="18"/>
                    <a:pt x="18"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
            <p:cNvSpPr/>
            <p:nvPr/>
          </p:nvSpPr>
          <p:spPr>
            <a:xfrm rot="-2551954">
              <a:off x="7162482" y="189603"/>
              <a:ext cx="12396" cy="4714"/>
            </a:xfrm>
            <a:custGeom>
              <a:rect b="b" l="l" r="r" t="t"/>
              <a:pathLst>
                <a:path extrusionOk="0" h="27" w="71">
                  <a:moveTo>
                    <a:pt x="44" y="0"/>
                  </a:moveTo>
                  <a:cubicBezTo>
                    <a:pt x="27" y="9"/>
                    <a:pt x="18" y="9"/>
                    <a:pt x="0" y="18"/>
                  </a:cubicBezTo>
                  <a:lnTo>
                    <a:pt x="71" y="27"/>
                  </a:ln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
            <p:cNvSpPr/>
            <p:nvPr/>
          </p:nvSpPr>
          <p:spPr>
            <a:xfrm rot="-2551954">
              <a:off x="7186473" y="201651"/>
              <a:ext cx="9428" cy="11349"/>
            </a:xfrm>
            <a:custGeom>
              <a:rect b="b" l="l" r="r" t="t"/>
              <a:pathLst>
                <a:path extrusionOk="0" h="65" w="54">
                  <a:moveTo>
                    <a:pt x="19" y="0"/>
                  </a:moveTo>
                  <a:cubicBezTo>
                    <a:pt x="14" y="0"/>
                    <a:pt x="8" y="5"/>
                    <a:pt x="0" y="17"/>
                  </a:cubicBezTo>
                  <a:cubicBezTo>
                    <a:pt x="13" y="24"/>
                    <a:pt x="34" y="64"/>
                    <a:pt x="45" y="64"/>
                  </a:cubicBezTo>
                  <a:cubicBezTo>
                    <a:pt x="50" y="64"/>
                    <a:pt x="53" y="57"/>
                    <a:pt x="53" y="35"/>
                  </a:cubicBezTo>
                  <a:cubicBezTo>
                    <a:pt x="41" y="29"/>
                    <a:pt x="33" y="0"/>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
            <p:cNvSpPr/>
            <p:nvPr/>
          </p:nvSpPr>
          <p:spPr>
            <a:xfrm rot="-2551954">
              <a:off x="7240110" y="334423"/>
              <a:ext cx="20253" cy="4714"/>
            </a:xfrm>
            <a:custGeom>
              <a:rect b="b" l="l" r="r" t="t"/>
              <a:pathLst>
                <a:path extrusionOk="0" h="27" w="116">
                  <a:moveTo>
                    <a:pt x="1" y="0"/>
                  </a:moveTo>
                  <a:lnTo>
                    <a:pt x="116" y="27"/>
                  </a:lnTo>
                  <a:lnTo>
                    <a:pt x="11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
            <p:cNvSpPr/>
            <p:nvPr/>
          </p:nvSpPr>
          <p:spPr>
            <a:xfrm rot="-2551954">
              <a:off x="7356071" y="391667"/>
              <a:ext cx="21824" cy="14841"/>
            </a:xfrm>
            <a:custGeom>
              <a:rect b="b" l="l" r="r" t="t"/>
              <a:pathLst>
                <a:path extrusionOk="0" h="85" w="125">
                  <a:moveTo>
                    <a:pt x="45" y="0"/>
                  </a:moveTo>
                  <a:cubicBezTo>
                    <a:pt x="28" y="0"/>
                    <a:pt x="19" y="33"/>
                    <a:pt x="7" y="33"/>
                  </a:cubicBezTo>
                  <a:cubicBezTo>
                    <a:pt x="5" y="33"/>
                    <a:pt x="3" y="32"/>
                    <a:pt x="1" y="30"/>
                  </a:cubicBezTo>
                  <a:lnTo>
                    <a:pt x="1" y="30"/>
                  </a:lnTo>
                  <a:cubicBezTo>
                    <a:pt x="23" y="66"/>
                    <a:pt x="14" y="85"/>
                    <a:pt x="57" y="85"/>
                  </a:cubicBezTo>
                  <a:cubicBezTo>
                    <a:pt x="65" y="85"/>
                    <a:pt x="76" y="84"/>
                    <a:pt x="89" y="83"/>
                  </a:cubicBezTo>
                  <a:cubicBezTo>
                    <a:pt x="125" y="21"/>
                    <a:pt x="19" y="56"/>
                    <a:pt x="54" y="3"/>
                  </a:cubicBezTo>
                  <a:cubicBezTo>
                    <a:pt x="51" y="1"/>
                    <a:pt x="47" y="0"/>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
            <p:cNvSpPr/>
            <p:nvPr/>
          </p:nvSpPr>
          <p:spPr>
            <a:xfrm rot="-2551954">
              <a:off x="7353804" y="403071"/>
              <a:ext cx="3143" cy="3143"/>
            </a:xfrm>
            <a:custGeom>
              <a:rect b="b" l="l" r="r" t="t"/>
              <a:pathLst>
                <a:path extrusionOk="0" h="18" w="18">
                  <a:moveTo>
                    <a:pt x="0" y="0"/>
                  </a:moveTo>
                  <a:cubicBezTo>
                    <a:pt x="9" y="9"/>
                    <a:pt x="9" y="9"/>
                    <a:pt x="18" y="18"/>
                  </a:cubicBezTo>
                  <a:cubicBezTo>
                    <a:pt x="9"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
            <p:cNvSpPr/>
            <p:nvPr/>
          </p:nvSpPr>
          <p:spPr>
            <a:xfrm rot="-2551954">
              <a:off x="7635750" y="730655"/>
              <a:ext cx="7857" cy="6285"/>
            </a:xfrm>
            <a:custGeom>
              <a:rect b="b" l="l" r="r" t="t"/>
              <a:pathLst>
                <a:path extrusionOk="0" h="36" w="45">
                  <a:moveTo>
                    <a:pt x="26" y="0"/>
                  </a:moveTo>
                  <a:cubicBezTo>
                    <a:pt x="0" y="9"/>
                    <a:pt x="0" y="18"/>
                    <a:pt x="0" y="36"/>
                  </a:cubicBez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
            <p:cNvSpPr/>
            <p:nvPr/>
          </p:nvSpPr>
          <p:spPr>
            <a:xfrm rot="-2551954">
              <a:off x="7693827" y="801025"/>
              <a:ext cx="10999" cy="4889"/>
            </a:xfrm>
            <a:custGeom>
              <a:rect b="b" l="l" r="r" t="t"/>
              <a:pathLst>
                <a:path extrusionOk="0" h="28" w="63">
                  <a:moveTo>
                    <a:pt x="62" y="1"/>
                  </a:moveTo>
                  <a:lnTo>
                    <a:pt x="1" y="27"/>
                  </a:lnTo>
                  <a:lnTo>
                    <a:pt x="1" y="27"/>
                  </a:lnTo>
                  <a:lnTo>
                    <a:pt x="62" y="19"/>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
            <p:cNvSpPr/>
            <p:nvPr/>
          </p:nvSpPr>
          <p:spPr>
            <a:xfrm rot="-2551954">
              <a:off x="7761529" y="833011"/>
              <a:ext cx="8904" cy="10301"/>
            </a:xfrm>
            <a:custGeom>
              <a:rect b="b" l="l" r="r" t="t"/>
              <a:pathLst>
                <a:path extrusionOk="0" h="59" w="51">
                  <a:moveTo>
                    <a:pt x="33" y="1"/>
                  </a:moveTo>
                  <a:lnTo>
                    <a:pt x="33" y="1"/>
                  </a:lnTo>
                  <a:cubicBezTo>
                    <a:pt x="33" y="5"/>
                    <a:pt x="34" y="9"/>
                    <a:pt x="36" y="13"/>
                  </a:cubicBezTo>
                  <a:lnTo>
                    <a:pt x="36" y="13"/>
                  </a:lnTo>
                  <a:cubicBezTo>
                    <a:pt x="36" y="9"/>
                    <a:pt x="35" y="5"/>
                    <a:pt x="33" y="1"/>
                  </a:cubicBezTo>
                  <a:close/>
                  <a:moveTo>
                    <a:pt x="36" y="13"/>
                  </a:moveTo>
                  <a:lnTo>
                    <a:pt x="36" y="13"/>
                  </a:lnTo>
                  <a:cubicBezTo>
                    <a:pt x="34" y="37"/>
                    <a:pt x="1" y="58"/>
                    <a:pt x="21" y="58"/>
                  </a:cubicBezTo>
                  <a:cubicBezTo>
                    <a:pt x="27" y="58"/>
                    <a:pt x="36" y="57"/>
                    <a:pt x="51" y="53"/>
                  </a:cubicBezTo>
                  <a:cubicBezTo>
                    <a:pt x="51" y="40"/>
                    <a:pt x="40" y="27"/>
                    <a:pt x="36"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
            <p:cNvSpPr/>
            <p:nvPr/>
          </p:nvSpPr>
          <p:spPr>
            <a:xfrm rot="-2551954">
              <a:off x="8166695" y="-8782"/>
              <a:ext cx="4714" cy="3317"/>
            </a:xfrm>
            <a:custGeom>
              <a:rect b="b" l="l" r="r" t="t"/>
              <a:pathLst>
                <a:path extrusionOk="0" h="19" w="27">
                  <a:moveTo>
                    <a:pt x="0" y="1"/>
                  </a:moveTo>
                  <a:lnTo>
                    <a:pt x="27" y="18"/>
                  </a:lnTo>
                  <a:cubicBezTo>
                    <a:pt x="18" y="10"/>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
            <p:cNvSpPr/>
            <p:nvPr/>
          </p:nvSpPr>
          <p:spPr>
            <a:xfrm rot="-2551954">
              <a:off x="8144638" y="-25232"/>
              <a:ext cx="6460" cy="1397"/>
            </a:xfrm>
            <a:custGeom>
              <a:rect b="b" l="l" r="r" t="t"/>
              <a:pathLst>
                <a:path extrusionOk="0" h="8" w="37">
                  <a:moveTo>
                    <a:pt x="1" y="1"/>
                  </a:moveTo>
                  <a:cubicBezTo>
                    <a:pt x="10" y="5"/>
                    <a:pt x="19" y="7"/>
                    <a:pt x="25" y="7"/>
                  </a:cubicBezTo>
                  <a:cubicBezTo>
                    <a:pt x="32" y="7"/>
                    <a:pt x="36" y="5"/>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
            <p:cNvSpPr/>
            <p:nvPr/>
          </p:nvSpPr>
          <p:spPr>
            <a:xfrm rot="-2551954">
              <a:off x="7700975" y="-262938"/>
              <a:ext cx="29332" cy="10999"/>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
            <p:cNvSpPr/>
            <p:nvPr/>
          </p:nvSpPr>
          <p:spPr>
            <a:xfrm rot="-2551954">
              <a:off x="7947805" y="-135460"/>
              <a:ext cx="12571" cy="4714"/>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
            <p:cNvSpPr/>
            <p:nvPr/>
          </p:nvSpPr>
          <p:spPr>
            <a:xfrm rot="-2551954">
              <a:off x="7995918" y="-165318"/>
              <a:ext cx="9428" cy="6285"/>
            </a:xfrm>
            <a:custGeom>
              <a:rect b="b" l="l" r="r" t="t"/>
              <a:pathLst>
                <a:path extrusionOk="0" h="36" w="54">
                  <a:moveTo>
                    <a:pt x="54" y="0"/>
                  </a:moveTo>
                  <a:lnTo>
                    <a:pt x="1" y="35"/>
                  </a:lnTo>
                  <a:cubicBezTo>
                    <a:pt x="19" y="27"/>
                    <a:pt x="36"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
            <p:cNvSpPr/>
            <p:nvPr/>
          </p:nvSpPr>
          <p:spPr>
            <a:xfrm rot="-2551954">
              <a:off x="8269863" y="80656"/>
              <a:ext cx="14142" cy="4889"/>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
            <p:cNvSpPr/>
            <p:nvPr/>
          </p:nvSpPr>
          <p:spPr>
            <a:xfrm rot="-2551954">
              <a:off x="7570291" y="-437415"/>
              <a:ext cx="18682" cy="10999"/>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
            <p:cNvSpPr/>
            <p:nvPr/>
          </p:nvSpPr>
          <p:spPr>
            <a:xfrm rot="-2551954">
              <a:off x="8054315" y="77562"/>
              <a:ext cx="7857" cy="3841"/>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
            <p:cNvSpPr/>
            <p:nvPr/>
          </p:nvSpPr>
          <p:spPr>
            <a:xfrm rot="-2551954">
              <a:off x="7572124" y="-421324"/>
              <a:ext cx="12571" cy="12571"/>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
            <p:cNvSpPr/>
            <p:nvPr/>
          </p:nvSpPr>
          <p:spPr>
            <a:xfrm rot="-2551954">
              <a:off x="8594248" y="461761"/>
              <a:ext cx="1746" cy="175"/>
            </a:xfrm>
            <a:custGeom>
              <a:rect b="b" l="l" r="r" t="t"/>
              <a:pathLst>
                <a:path extrusionOk="0" h="1" w="10">
                  <a:moveTo>
                    <a:pt x="9" y="1"/>
                  </a:moveTo>
                  <a:cubicBezTo>
                    <a:pt x="9" y="1"/>
                    <a:pt x="9" y="1"/>
                    <a:pt x="1" y="1"/>
                  </a:cubicBezTo>
                  <a:cubicBezTo>
                    <a:pt x="9" y="1"/>
                    <a:pt x="9"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
            <p:cNvSpPr/>
            <p:nvPr/>
          </p:nvSpPr>
          <p:spPr>
            <a:xfrm rot="-2551954">
              <a:off x="8607372" y="655109"/>
              <a:ext cx="2619" cy="4889"/>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
            <p:cNvSpPr/>
            <p:nvPr/>
          </p:nvSpPr>
          <p:spPr>
            <a:xfrm rot="-2551954">
              <a:off x="7667048" y="-447488"/>
              <a:ext cx="3143" cy="1746"/>
            </a:xfrm>
            <a:custGeom>
              <a:rect b="b" l="l" r="r" t="t"/>
              <a:pathLst>
                <a:path extrusionOk="0" h="10" w="18">
                  <a:moveTo>
                    <a:pt x="0" y="10"/>
                  </a:moveTo>
                  <a:lnTo>
                    <a:pt x="0" y="10"/>
                  </a:lnTo>
                  <a:cubicBezTo>
                    <a:pt x="18" y="1"/>
                    <a:pt x="18" y="1"/>
                    <a:pt x="0"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
            <p:cNvSpPr/>
            <p:nvPr/>
          </p:nvSpPr>
          <p:spPr>
            <a:xfrm rot="-2551954">
              <a:off x="8389268" y="293333"/>
              <a:ext cx="4714" cy="3143"/>
            </a:xfrm>
            <a:custGeom>
              <a:rect b="b" l="l" r="r" t="t"/>
              <a:pathLst>
                <a:path extrusionOk="0" h="18" w="27">
                  <a:moveTo>
                    <a:pt x="1" y="1"/>
                  </a:moveTo>
                  <a:cubicBezTo>
                    <a:pt x="17" y="13"/>
                    <a:pt x="24" y="17"/>
                    <a:pt x="25" y="17"/>
                  </a:cubicBezTo>
                  <a:cubicBezTo>
                    <a:pt x="26" y="17"/>
                    <a:pt x="19" y="10"/>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
            <p:cNvSpPr/>
            <p:nvPr/>
          </p:nvSpPr>
          <p:spPr>
            <a:xfrm rot="-2551954">
              <a:off x="7882755" y="-302855"/>
              <a:ext cx="175" cy="1571"/>
            </a:xfrm>
            <a:custGeom>
              <a:rect b="b" l="l" r="r" t="t"/>
              <a:pathLst>
                <a:path extrusionOk="0" h="9" w="1">
                  <a:moveTo>
                    <a:pt x="0" y="9"/>
                  </a:moveTo>
                  <a:cubicBezTo>
                    <a:pt x="0" y="9"/>
                    <a:pt x="0" y="0"/>
                    <a:pt x="0" y="0"/>
                  </a:cubicBezTo>
                  <a:lnTo>
                    <a:pt x="0" y="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
            <p:cNvSpPr/>
            <p:nvPr/>
          </p:nvSpPr>
          <p:spPr>
            <a:xfrm rot="-2551954">
              <a:off x="7850116" y="-294365"/>
              <a:ext cx="51156" cy="12396"/>
            </a:xfrm>
            <a:custGeom>
              <a:rect b="b" l="l" r="r" t="t"/>
              <a:pathLst>
                <a:path extrusionOk="0" h="71" w="293">
                  <a:moveTo>
                    <a:pt x="230" y="0"/>
                  </a:moveTo>
                  <a:lnTo>
                    <a:pt x="1" y="27"/>
                  </a:lnTo>
                  <a:lnTo>
                    <a:pt x="292" y="71"/>
                  </a:lnTo>
                  <a:cubicBezTo>
                    <a:pt x="195" y="44"/>
                    <a:pt x="204" y="27"/>
                    <a:pt x="2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
            <p:cNvSpPr/>
            <p:nvPr/>
          </p:nvSpPr>
          <p:spPr>
            <a:xfrm rot="-2551954">
              <a:off x="7999099" y="-766867"/>
              <a:ext cx="236052" cy="1629665"/>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
            <p:cNvSpPr/>
            <p:nvPr/>
          </p:nvSpPr>
          <p:spPr>
            <a:xfrm rot="-2551954">
              <a:off x="7524332" y="-511758"/>
              <a:ext cx="13968" cy="1921"/>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
            <p:cNvSpPr/>
            <p:nvPr/>
          </p:nvSpPr>
          <p:spPr>
            <a:xfrm rot="-2551954">
              <a:off x="8109548" y="-50968"/>
              <a:ext cx="26364" cy="9428"/>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
            <p:cNvSpPr/>
            <p:nvPr/>
          </p:nvSpPr>
          <p:spPr>
            <a:xfrm rot="-2551954">
              <a:off x="7963562" y="-167588"/>
              <a:ext cx="10999" cy="7857"/>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
            <p:cNvSpPr/>
            <p:nvPr/>
          </p:nvSpPr>
          <p:spPr>
            <a:xfrm rot="-2551954">
              <a:off x="7533103" y="-479401"/>
              <a:ext cx="3841" cy="3143"/>
            </a:xfrm>
            <a:custGeom>
              <a:rect b="b" l="l" r="r" t="t"/>
              <a:pathLst>
                <a:path extrusionOk="0" h="18" w="22">
                  <a:moveTo>
                    <a:pt x="13" y="0"/>
                  </a:moveTo>
                  <a:cubicBezTo>
                    <a:pt x="8" y="10"/>
                    <a:pt x="0" y="17"/>
                    <a:pt x="0" y="17"/>
                  </a:cubicBezTo>
                  <a:cubicBezTo>
                    <a:pt x="0" y="17"/>
                    <a:pt x="6" y="12"/>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
            <p:cNvSpPr/>
            <p:nvPr/>
          </p:nvSpPr>
          <p:spPr>
            <a:xfrm rot="-2551954">
              <a:off x="7526447" y="-492808"/>
              <a:ext cx="10999" cy="6460"/>
            </a:xfrm>
            <a:custGeom>
              <a:rect b="b" l="l" r="r" t="t"/>
              <a:pathLst>
                <a:path extrusionOk="0" h="37" w="63">
                  <a:moveTo>
                    <a:pt x="1" y="1"/>
                  </a:moveTo>
                  <a:cubicBezTo>
                    <a:pt x="27" y="10"/>
                    <a:pt x="27" y="18"/>
                    <a:pt x="18" y="36"/>
                  </a:cubicBezTo>
                  <a:cubicBezTo>
                    <a:pt x="45" y="36"/>
                    <a:pt x="62" y="1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
            <p:cNvSpPr/>
            <p:nvPr/>
          </p:nvSpPr>
          <p:spPr>
            <a:xfrm rot="-2551954">
              <a:off x="8334190" y="380855"/>
              <a:ext cx="6460" cy="3841"/>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
            <p:cNvSpPr/>
            <p:nvPr/>
          </p:nvSpPr>
          <p:spPr>
            <a:xfrm rot="-2551954">
              <a:off x="7989114" y="-161863"/>
              <a:ext cx="9428" cy="2619"/>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
            <p:cNvSpPr/>
            <p:nvPr/>
          </p:nvSpPr>
          <p:spPr>
            <a:xfrm rot="-2551954">
              <a:off x="8267117" y="85765"/>
              <a:ext cx="3143" cy="1746"/>
            </a:xfrm>
            <a:custGeom>
              <a:rect b="b" l="l" r="r" t="t"/>
              <a:pathLst>
                <a:path extrusionOk="0" h="10" w="18">
                  <a:moveTo>
                    <a:pt x="0" y="1"/>
                  </a:moveTo>
                  <a:lnTo>
                    <a:pt x="0" y="9"/>
                  </a:lnTo>
                  <a:lnTo>
                    <a:pt x="18" y="9"/>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
            <p:cNvSpPr/>
            <p:nvPr/>
          </p:nvSpPr>
          <p:spPr>
            <a:xfrm rot="-2551954">
              <a:off x="7736303" y="-451966"/>
              <a:ext cx="7857" cy="4889"/>
            </a:xfrm>
            <a:custGeom>
              <a:rect b="b" l="l" r="r" t="t"/>
              <a:pathLst>
                <a:path extrusionOk="0" h="28" w="45">
                  <a:moveTo>
                    <a:pt x="45" y="1"/>
                  </a:moveTo>
                  <a:cubicBezTo>
                    <a:pt x="27" y="19"/>
                    <a:pt x="18" y="27"/>
                    <a:pt x="1" y="27"/>
                  </a:cubicBezTo>
                  <a:cubicBezTo>
                    <a:pt x="18" y="27"/>
                    <a:pt x="36" y="19"/>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
            <p:cNvSpPr/>
            <p:nvPr/>
          </p:nvSpPr>
          <p:spPr>
            <a:xfrm rot="-2551954">
              <a:off x="7498955" y="-493949"/>
              <a:ext cx="22523" cy="7857"/>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
            <p:cNvSpPr/>
            <p:nvPr/>
          </p:nvSpPr>
          <p:spPr>
            <a:xfrm rot="-2551954">
              <a:off x="7607703" y="-493248"/>
              <a:ext cx="13968" cy="9777"/>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
            <p:cNvSpPr/>
            <p:nvPr/>
          </p:nvSpPr>
          <p:spPr>
            <a:xfrm rot="-2551954">
              <a:off x="7609545" y="-535171"/>
              <a:ext cx="18682" cy="4889"/>
            </a:xfrm>
            <a:custGeom>
              <a:rect b="b" l="l" r="r" t="t"/>
              <a:pathLst>
                <a:path extrusionOk="0" h="28" w="107">
                  <a:moveTo>
                    <a:pt x="63" y="1"/>
                  </a:moveTo>
                  <a:cubicBezTo>
                    <a:pt x="45" y="18"/>
                    <a:pt x="27" y="18"/>
                    <a:pt x="1" y="27"/>
                  </a:cubicBezTo>
                  <a:lnTo>
                    <a:pt x="107" y="27"/>
                  </a:ln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
            <p:cNvSpPr/>
            <p:nvPr/>
          </p:nvSpPr>
          <p:spPr>
            <a:xfrm rot="-2551954">
              <a:off x="7639608" y="-529028"/>
              <a:ext cx="14666" cy="9603"/>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
            <p:cNvSpPr/>
            <p:nvPr/>
          </p:nvSpPr>
          <p:spPr>
            <a:xfrm rot="-2551954">
              <a:off x="7683643" y="-398689"/>
              <a:ext cx="32475" cy="1746"/>
            </a:xfrm>
            <a:custGeom>
              <a:rect b="b" l="l" r="r" t="t"/>
              <a:pathLst>
                <a:path extrusionOk="0" h="10" w="186">
                  <a:moveTo>
                    <a:pt x="0" y="1"/>
                  </a:moveTo>
                  <a:lnTo>
                    <a:pt x="185" y="9"/>
                  </a:lnTo>
                  <a:lnTo>
                    <a:pt x="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
            <p:cNvSpPr/>
            <p:nvPr/>
          </p:nvSpPr>
          <p:spPr>
            <a:xfrm rot="-2551954">
              <a:off x="7819691" y="-379469"/>
              <a:ext cx="32649" cy="13968"/>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
            <p:cNvSpPr/>
            <p:nvPr/>
          </p:nvSpPr>
          <p:spPr>
            <a:xfrm rot="-2551954">
              <a:off x="7818664" y="-363113"/>
              <a:ext cx="4714" cy="3317"/>
            </a:xfrm>
            <a:custGeom>
              <a:rect b="b" l="l" r="r" t="t"/>
              <a:pathLst>
                <a:path extrusionOk="0" h="19" w="27">
                  <a:moveTo>
                    <a:pt x="0" y="1"/>
                  </a:moveTo>
                  <a:cubicBezTo>
                    <a:pt x="9" y="9"/>
                    <a:pt x="18" y="9"/>
                    <a:pt x="27" y="18"/>
                  </a:cubicBezTo>
                  <a:cubicBezTo>
                    <a:pt x="27" y="9"/>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
            <p:cNvSpPr/>
            <p:nvPr/>
          </p:nvSpPr>
          <p:spPr>
            <a:xfrm rot="-2551954">
              <a:off x="8615505" y="686992"/>
              <a:ext cx="9428" cy="7857"/>
            </a:xfrm>
            <a:custGeom>
              <a:rect b="b" l="l" r="r" t="t"/>
              <a:pathLst>
                <a:path extrusionOk="0" h="45" w="54">
                  <a:moveTo>
                    <a:pt x="35" y="1"/>
                  </a:moveTo>
                  <a:lnTo>
                    <a:pt x="0" y="45"/>
                  </a:lnTo>
                  <a:lnTo>
                    <a:pt x="0" y="45"/>
                  </a:lnTo>
                  <a:lnTo>
                    <a:pt x="53" y="9"/>
                  </a:lnTo>
                  <a:lnTo>
                    <a:pt x="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
            <p:cNvSpPr/>
            <p:nvPr/>
          </p:nvSpPr>
          <p:spPr>
            <a:xfrm rot="-2551954">
              <a:off x="8628715" y="684318"/>
              <a:ext cx="20253" cy="6285"/>
            </a:xfrm>
            <a:custGeom>
              <a:rect b="b" l="l" r="r" t="t"/>
              <a:pathLst>
                <a:path extrusionOk="0" h="36" w="116">
                  <a:moveTo>
                    <a:pt x="116" y="0"/>
                  </a:moveTo>
                  <a:lnTo>
                    <a:pt x="1" y="18"/>
                  </a:lnTo>
                  <a:lnTo>
                    <a:pt x="107" y="36"/>
                  </a:lnTo>
                  <a:cubicBezTo>
                    <a:pt x="98" y="27"/>
                    <a:pt x="89" y="9"/>
                    <a:pt x="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
            <p:cNvSpPr/>
            <p:nvPr/>
          </p:nvSpPr>
          <p:spPr>
            <a:xfrm rot="-2551954">
              <a:off x="8129303" y="-87968"/>
              <a:ext cx="10999" cy="4889"/>
            </a:xfrm>
            <a:custGeom>
              <a:rect b="b" l="l" r="r" t="t"/>
              <a:pathLst>
                <a:path extrusionOk="0" h="28" w="63">
                  <a:moveTo>
                    <a:pt x="36" y="1"/>
                  </a:moveTo>
                  <a:cubicBezTo>
                    <a:pt x="10" y="1"/>
                    <a:pt x="10" y="10"/>
                    <a:pt x="1" y="27"/>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
            <p:cNvSpPr/>
            <p:nvPr/>
          </p:nvSpPr>
          <p:spPr>
            <a:xfrm rot="-2551954">
              <a:off x="8171570" y="-10442"/>
              <a:ext cx="17110" cy="3143"/>
            </a:xfrm>
            <a:custGeom>
              <a:rect b="b" l="l" r="r" t="t"/>
              <a:pathLst>
                <a:path extrusionOk="0" h="18" w="98">
                  <a:moveTo>
                    <a:pt x="97" y="0"/>
                  </a:moveTo>
                  <a:lnTo>
                    <a:pt x="0" y="18"/>
                  </a:lnTo>
                  <a:lnTo>
                    <a:pt x="97" y="9"/>
                  </a:lnTo>
                  <a:lnTo>
                    <a:pt x="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
            <p:cNvSpPr/>
            <p:nvPr/>
          </p:nvSpPr>
          <p:spPr>
            <a:xfrm rot="-2551954">
              <a:off x="8234425" y="23868"/>
              <a:ext cx="20078" cy="10999"/>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7"/>
          <p:cNvGrpSpPr/>
          <p:nvPr/>
        </p:nvGrpSpPr>
        <p:grpSpPr>
          <a:xfrm>
            <a:off x="5659125" y="4568875"/>
            <a:ext cx="1719808" cy="1247314"/>
            <a:chOff x="5659125" y="4568875"/>
            <a:chExt cx="1719808" cy="1247314"/>
          </a:xfrm>
        </p:grpSpPr>
        <p:sp>
          <p:nvSpPr>
            <p:cNvPr id="2486" name="Google Shape;2486;p7"/>
            <p:cNvSpPr/>
            <p:nvPr/>
          </p:nvSpPr>
          <p:spPr>
            <a:xfrm>
              <a:off x="5724426" y="4654771"/>
              <a:ext cx="1621231" cy="1114638"/>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
            <p:cNvSpPr/>
            <p:nvPr/>
          </p:nvSpPr>
          <p:spPr>
            <a:xfrm>
              <a:off x="5659125" y="4568875"/>
              <a:ext cx="1719808" cy="1247314"/>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7"/>
          <p:cNvGrpSpPr/>
          <p:nvPr/>
        </p:nvGrpSpPr>
        <p:grpSpPr>
          <a:xfrm>
            <a:off x="6131772" y="4697213"/>
            <a:ext cx="921001" cy="990648"/>
            <a:chOff x="6131772" y="4697213"/>
            <a:chExt cx="921001" cy="990648"/>
          </a:xfrm>
        </p:grpSpPr>
        <p:sp>
          <p:nvSpPr>
            <p:cNvPr id="2489" name="Google Shape;2489;p7"/>
            <p:cNvSpPr/>
            <p:nvPr/>
          </p:nvSpPr>
          <p:spPr>
            <a:xfrm rot="-3130557">
              <a:off x="6676143" y="5328372"/>
              <a:ext cx="123915" cy="114225"/>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
            <p:cNvSpPr/>
            <p:nvPr/>
          </p:nvSpPr>
          <p:spPr>
            <a:xfrm rot="-3130557">
              <a:off x="6691453" y="5109234"/>
              <a:ext cx="126189" cy="91695"/>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
            <p:cNvSpPr/>
            <p:nvPr/>
          </p:nvSpPr>
          <p:spPr>
            <a:xfrm rot="-3130557">
              <a:off x="6824069" y="4882790"/>
              <a:ext cx="152026" cy="112893"/>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
            <p:cNvSpPr/>
            <p:nvPr/>
          </p:nvSpPr>
          <p:spPr>
            <a:xfrm rot="-3130557">
              <a:off x="6621677" y="5530442"/>
              <a:ext cx="126499" cy="111682"/>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
            <p:cNvSpPr/>
            <p:nvPr/>
          </p:nvSpPr>
          <p:spPr>
            <a:xfrm rot="-3130557">
              <a:off x="6465294" y="5363130"/>
              <a:ext cx="123812" cy="117980"/>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
            <p:cNvSpPr/>
            <p:nvPr/>
          </p:nvSpPr>
          <p:spPr>
            <a:xfrm rot="-3130557">
              <a:off x="6474960" y="5043617"/>
              <a:ext cx="109136" cy="132274"/>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
            <p:cNvSpPr/>
            <p:nvPr/>
          </p:nvSpPr>
          <p:spPr>
            <a:xfrm rot="-3130557">
              <a:off x="6458675" y="4756145"/>
              <a:ext cx="160914" cy="122220"/>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
            <p:cNvSpPr/>
            <p:nvPr/>
          </p:nvSpPr>
          <p:spPr>
            <a:xfrm rot="-3130557">
              <a:off x="6917594" y="5200297"/>
              <a:ext cx="143241" cy="102960"/>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
            <p:cNvSpPr/>
            <p:nvPr/>
          </p:nvSpPr>
          <p:spPr>
            <a:xfrm rot="-3130557">
              <a:off x="6641707" y="4859376"/>
              <a:ext cx="106449" cy="81157"/>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
            <p:cNvSpPr/>
            <p:nvPr/>
          </p:nvSpPr>
          <p:spPr>
            <a:xfrm rot="-3130557">
              <a:off x="6291582" y="4823455"/>
              <a:ext cx="115131" cy="115194"/>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
            <p:cNvSpPr/>
            <p:nvPr/>
          </p:nvSpPr>
          <p:spPr>
            <a:xfrm rot="-3130557">
              <a:off x="6313481" y="5179761"/>
              <a:ext cx="114200" cy="114952"/>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
            <p:cNvSpPr/>
            <p:nvPr/>
          </p:nvSpPr>
          <p:spPr>
            <a:xfrm rot="-3130557">
              <a:off x="6131572" y="5010802"/>
              <a:ext cx="115131" cy="115679"/>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 name="Google Shape;2501;p7"/>
          <p:cNvGrpSpPr/>
          <p:nvPr/>
        </p:nvGrpSpPr>
        <p:grpSpPr>
          <a:xfrm>
            <a:off x="-1251149" y="-881043"/>
            <a:ext cx="2652599" cy="1856676"/>
            <a:chOff x="-1251149" y="-881043"/>
            <a:chExt cx="2652599" cy="1856676"/>
          </a:xfrm>
        </p:grpSpPr>
        <p:sp>
          <p:nvSpPr>
            <p:cNvPr id="2502" name="Google Shape;2502;p7"/>
            <p:cNvSpPr/>
            <p:nvPr/>
          </p:nvSpPr>
          <p:spPr>
            <a:xfrm rot="6027211">
              <a:off x="-296313" y="-561430"/>
              <a:ext cx="205507" cy="224897"/>
            </a:xfrm>
            <a:custGeom>
              <a:rect b="b" l="l" r="r" t="t"/>
              <a:pathLst>
                <a:path extrusionOk="0" h="1299" w="1187">
                  <a:moveTo>
                    <a:pt x="293" y="1"/>
                  </a:moveTo>
                  <a:cubicBezTo>
                    <a:pt x="144" y="1"/>
                    <a:pt x="0" y="134"/>
                    <a:pt x="75" y="333"/>
                  </a:cubicBezTo>
                  <a:cubicBezTo>
                    <a:pt x="111" y="422"/>
                    <a:pt x="172" y="457"/>
                    <a:pt x="234" y="528"/>
                  </a:cubicBezTo>
                  <a:cubicBezTo>
                    <a:pt x="314" y="607"/>
                    <a:pt x="393" y="704"/>
                    <a:pt x="473" y="792"/>
                  </a:cubicBezTo>
                  <a:cubicBezTo>
                    <a:pt x="543" y="881"/>
                    <a:pt x="605" y="987"/>
                    <a:pt x="676" y="1066"/>
                  </a:cubicBezTo>
                  <a:cubicBezTo>
                    <a:pt x="738" y="1128"/>
                    <a:pt x="808" y="1172"/>
                    <a:pt x="861" y="1243"/>
                  </a:cubicBezTo>
                  <a:cubicBezTo>
                    <a:pt x="890" y="1282"/>
                    <a:pt x="931" y="1299"/>
                    <a:pt x="974" y="1299"/>
                  </a:cubicBezTo>
                  <a:cubicBezTo>
                    <a:pt x="1076" y="1299"/>
                    <a:pt x="1186" y="1204"/>
                    <a:pt x="1161" y="1093"/>
                  </a:cubicBezTo>
                  <a:cubicBezTo>
                    <a:pt x="1117" y="916"/>
                    <a:pt x="958" y="775"/>
                    <a:pt x="861" y="625"/>
                  </a:cubicBezTo>
                  <a:cubicBezTo>
                    <a:pt x="808" y="536"/>
                    <a:pt x="746" y="448"/>
                    <a:pt x="685" y="360"/>
                  </a:cubicBezTo>
                  <a:cubicBezTo>
                    <a:pt x="658" y="324"/>
                    <a:pt x="632" y="289"/>
                    <a:pt x="596" y="245"/>
                  </a:cubicBezTo>
                  <a:lnTo>
                    <a:pt x="596" y="245"/>
                  </a:lnTo>
                  <a:cubicBezTo>
                    <a:pt x="597" y="245"/>
                    <a:pt x="597" y="245"/>
                    <a:pt x="597" y="245"/>
                  </a:cubicBezTo>
                  <a:cubicBezTo>
                    <a:pt x="598" y="245"/>
                    <a:pt x="537" y="163"/>
                    <a:pt x="524" y="163"/>
                  </a:cubicBezTo>
                  <a:cubicBezTo>
                    <a:pt x="521" y="163"/>
                    <a:pt x="521" y="167"/>
                    <a:pt x="523" y="175"/>
                  </a:cubicBezTo>
                  <a:lnTo>
                    <a:pt x="523" y="175"/>
                  </a:lnTo>
                  <a:cubicBezTo>
                    <a:pt x="480" y="53"/>
                    <a:pt x="386" y="1"/>
                    <a:pt x="2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
            <p:cNvSpPr/>
            <p:nvPr/>
          </p:nvSpPr>
          <p:spPr>
            <a:xfrm rot="6027211">
              <a:off x="-799862" y="-703150"/>
              <a:ext cx="185943" cy="193041"/>
            </a:xfrm>
            <a:custGeom>
              <a:rect b="b" l="l" r="r" t="t"/>
              <a:pathLst>
                <a:path extrusionOk="0" h="1115" w="1074">
                  <a:moveTo>
                    <a:pt x="286" y="0"/>
                  </a:moveTo>
                  <a:cubicBezTo>
                    <a:pt x="147" y="0"/>
                    <a:pt x="1" y="115"/>
                    <a:pt x="50" y="268"/>
                  </a:cubicBezTo>
                  <a:cubicBezTo>
                    <a:pt x="85" y="383"/>
                    <a:pt x="147" y="410"/>
                    <a:pt x="235" y="480"/>
                  </a:cubicBezTo>
                  <a:cubicBezTo>
                    <a:pt x="306" y="533"/>
                    <a:pt x="376" y="613"/>
                    <a:pt x="438" y="683"/>
                  </a:cubicBezTo>
                  <a:cubicBezTo>
                    <a:pt x="588" y="816"/>
                    <a:pt x="756" y="939"/>
                    <a:pt x="888" y="1081"/>
                  </a:cubicBezTo>
                  <a:cubicBezTo>
                    <a:pt x="908" y="1104"/>
                    <a:pt x="937" y="1114"/>
                    <a:pt x="967" y="1114"/>
                  </a:cubicBezTo>
                  <a:cubicBezTo>
                    <a:pt x="1017" y="1114"/>
                    <a:pt x="1068" y="1083"/>
                    <a:pt x="1074" y="1028"/>
                  </a:cubicBezTo>
                  <a:cubicBezTo>
                    <a:pt x="1074" y="851"/>
                    <a:pt x="915" y="675"/>
                    <a:pt x="827" y="542"/>
                  </a:cubicBezTo>
                  <a:cubicBezTo>
                    <a:pt x="765" y="445"/>
                    <a:pt x="685" y="357"/>
                    <a:pt x="615" y="260"/>
                  </a:cubicBezTo>
                  <a:cubicBezTo>
                    <a:pt x="562" y="198"/>
                    <a:pt x="482" y="127"/>
                    <a:pt x="447" y="74"/>
                  </a:cubicBezTo>
                  <a:cubicBezTo>
                    <a:pt x="406" y="23"/>
                    <a:pt x="347"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
            <p:cNvSpPr/>
            <p:nvPr/>
          </p:nvSpPr>
          <p:spPr>
            <a:xfrm rot="6027211">
              <a:off x="-370288" y="-785263"/>
              <a:ext cx="170707" cy="180229"/>
            </a:xfrm>
            <a:custGeom>
              <a:rect b="b" l="l" r="r" t="t"/>
              <a:pathLst>
                <a:path extrusionOk="0" h="1041" w="986">
                  <a:moveTo>
                    <a:pt x="280" y="1"/>
                  </a:moveTo>
                  <a:cubicBezTo>
                    <a:pt x="136" y="1"/>
                    <a:pt x="1" y="139"/>
                    <a:pt x="77" y="319"/>
                  </a:cubicBezTo>
                  <a:cubicBezTo>
                    <a:pt x="147" y="496"/>
                    <a:pt x="350" y="655"/>
                    <a:pt x="474" y="796"/>
                  </a:cubicBezTo>
                  <a:cubicBezTo>
                    <a:pt x="544" y="887"/>
                    <a:pt x="665" y="1041"/>
                    <a:pt x="792" y="1041"/>
                  </a:cubicBezTo>
                  <a:cubicBezTo>
                    <a:pt x="824" y="1041"/>
                    <a:pt x="857" y="1031"/>
                    <a:pt x="889" y="1008"/>
                  </a:cubicBezTo>
                  <a:cubicBezTo>
                    <a:pt x="898" y="1008"/>
                    <a:pt x="898" y="999"/>
                    <a:pt x="907" y="999"/>
                  </a:cubicBezTo>
                  <a:cubicBezTo>
                    <a:pt x="951" y="964"/>
                    <a:pt x="986" y="884"/>
                    <a:pt x="968" y="831"/>
                  </a:cubicBezTo>
                  <a:cubicBezTo>
                    <a:pt x="924" y="690"/>
                    <a:pt x="818" y="575"/>
                    <a:pt x="739" y="460"/>
                  </a:cubicBezTo>
                  <a:cubicBezTo>
                    <a:pt x="659" y="346"/>
                    <a:pt x="562" y="240"/>
                    <a:pt x="483" y="125"/>
                  </a:cubicBezTo>
                  <a:cubicBezTo>
                    <a:pt x="431" y="38"/>
                    <a:pt x="355"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
            <p:cNvSpPr/>
            <p:nvPr/>
          </p:nvSpPr>
          <p:spPr>
            <a:xfrm rot="6027211">
              <a:off x="162849" y="-621326"/>
              <a:ext cx="177113" cy="193041"/>
            </a:xfrm>
            <a:custGeom>
              <a:rect b="b" l="l" r="r" t="t"/>
              <a:pathLst>
                <a:path extrusionOk="0" h="1115" w="1023">
                  <a:moveTo>
                    <a:pt x="296" y="0"/>
                  </a:moveTo>
                  <a:cubicBezTo>
                    <a:pt x="131" y="0"/>
                    <a:pt x="1" y="258"/>
                    <a:pt x="175" y="367"/>
                  </a:cubicBezTo>
                  <a:cubicBezTo>
                    <a:pt x="299" y="447"/>
                    <a:pt x="361" y="579"/>
                    <a:pt x="449" y="694"/>
                  </a:cubicBezTo>
                  <a:cubicBezTo>
                    <a:pt x="546" y="817"/>
                    <a:pt x="661" y="959"/>
                    <a:pt x="767" y="1073"/>
                  </a:cubicBezTo>
                  <a:cubicBezTo>
                    <a:pt x="795" y="1101"/>
                    <a:pt x="827" y="1114"/>
                    <a:pt x="858" y="1114"/>
                  </a:cubicBezTo>
                  <a:cubicBezTo>
                    <a:pt x="915" y="1114"/>
                    <a:pt x="967" y="1071"/>
                    <a:pt x="979" y="1003"/>
                  </a:cubicBezTo>
                  <a:cubicBezTo>
                    <a:pt x="1023" y="817"/>
                    <a:pt x="829" y="623"/>
                    <a:pt x="731" y="473"/>
                  </a:cubicBezTo>
                  <a:cubicBezTo>
                    <a:pt x="634" y="314"/>
                    <a:pt x="564" y="155"/>
                    <a:pt x="405" y="40"/>
                  </a:cubicBezTo>
                  <a:cubicBezTo>
                    <a:pt x="369" y="12"/>
                    <a:pt x="331"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
            <p:cNvSpPr/>
            <p:nvPr/>
          </p:nvSpPr>
          <p:spPr>
            <a:xfrm rot="6027211">
              <a:off x="261600" y="-338393"/>
              <a:ext cx="181095" cy="162051"/>
            </a:xfrm>
            <a:custGeom>
              <a:rect b="b" l="l" r="r" t="t"/>
              <a:pathLst>
                <a:path extrusionOk="0" h="936" w="1046">
                  <a:moveTo>
                    <a:pt x="235" y="1"/>
                  </a:moveTo>
                  <a:cubicBezTo>
                    <a:pt x="178" y="1"/>
                    <a:pt x="118" y="23"/>
                    <a:pt x="80" y="62"/>
                  </a:cubicBezTo>
                  <a:cubicBezTo>
                    <a:pt x="0" y="141"/>
                    <a:pt x="18" y="256"/>
                    <a:pt x="89" y="335"/>
                  </a:cubicBezTo>
                  <a:cubicBezTo>
                    <a:pt x="177" y="450"/>
                    <a:pt x="310" y="530"/>
                    <a:pt x="415" y="627"/>
                  </a:cubicBezTo>
                  <a:cubicBezTo>
                    <a:pt x="521" y="724"/>
                    <a:pt x="627" y="848"/>
                    <a:pt x="760" y="918"/>
                  </a:cubicBezTo>
                  <a:cubicBezTo>
                    <a:pt x="782" y="930"/>
                    <a:pt x="806" y="936"/>
                    <a:pt x="829" y="936"/>
                  </a:cubicBezTo>
                  <a:cubicBezTo>
                    <a:pt x="942" y="936"/>
                    <a:pt x="1045" y="807"/>
                    <a:pt x="972" y="697"/>
                  </a:cubicBezTo>
                  <a:cubicBezTo>
                    <a:pt x="804" y="450"/>
                    <a:pt x="548" y="274"/>
                    <a:pt x="363" y="53"/>
                  </a:cubicBezTo>
                  <a:cubicBezTo>
                    <a:pt x="330" y="17"/>
                    <a:pt x="283" y="1"/>
                    <a:pt x="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
            <p:cNvSpPr/>
            <p:nvPr/>
          </p:nvSpPr>
          <p:spPr>
            <a:xfrm rot="6027211">
              <a:off x="63663" y="49037"/>
              <a:ext cx="255888" cy="149412"/>
            </a:xfrm>
            <a:custGeom>
              <a:rect b="b" l="l" r="r" t="t"/>
              <a:pathLst>
                <a:path extrusionOk="0" h="863" w="1478">
                  <a:moveTo>
                    <a:pt x="362" y="1"/>
                  </a:moveTo>
                  <a:cubicBezTo>
                    <a:pt x="133" y="1"/>
                    <a:pt x="1" y="363"/>
                    <a:pt x="276" y="475"/>
                  </a:cubicBezTo>
                  <a:cubicBezTo>
                    <a:pt x="365" y="510"/>
                    <a:pt x="444" y="555"/>
                    <a:pt x="541" y="581"/>
                  </a:cubicBezTo>
                  <a:cubicBezTo>
                    <a:pt x="656" y="616"/>
                    <a:pt x="753" y="661"/>
                    <a:pt x="859" y="714"/>
                  </a:cubicBezTo>
                  <a:cubicBezTo>
                    <a:pt x="988" y="771"/>
                    <a:pt x="1140" y="863"/>
                    <a:pt x="1287" y="863"/>
                  </a:cubicBezTo>
                  <a:cubicBezTo>
                    <a:pt x="1321" y="863"/>
                    <a:pt x="1355" y="858"/>
                    <a:pt x="1389" y="846"/>
                  </a:cubicBezTo>
                  <a:cubicBezTo>
                    <a:pt x="1477" y="811"/>
                    <a:pt x="1477" y="678"/>
                    <a:pt x="1407" y="634"/>
                  </a:cubicBezTo>
                  <a:cubicBezTo>
                    <a:pt x="1098" y="440"/>
                    <a:pt x="806" y="228"/>
                    <a:pt x="497" y="42"/>
                  </a:cubicBezTo>
                  <a:cubicBezTo>
                    <a:pt x="450" y="13"/>
                    <a:pt x="404" y="1"/>
                    <a:pt x="3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
            <p:cNvSpPr/>
            <p:nvPr/>
          </p:nvSpPr>
          <p:spPr>
            <a:xfrm rot="6027211">
              <a:off x="-360272" y="153653"/>
              <a:ext cx="205853" cy="133138"/>
            </a:xfrm>
            <a:custGeom>
              <a:rect b="b" l="l" r="r" t="t"/>
              <a:pathLst>
                <a:path extrusionOk="0" h="769" w="1189">
                  <a:moveTo>
                    <a:pt x="296" y="1"/>
                  </a:moveTo>
                  <a:cubicBezTo>
                    <a:pt x="63" y="1"/>
                    <a:pt x="1" y="403"/>
                    <a:pt x="261" y="451"/>
                  </a:cubicBezTo>
                  <a:cubicBezTo>
                    <a:pt x="520" y="492"/>
                    <a:pt x="734" y="768"/>
                    <a:pt x="998" y="768"/>
                  </a:cubicBezTo>
                  <a:cubicBezTo>
                    <a:pt x="1023" y="768"/>
                    <a:pt x="1048" y="766"/>
                    <a:pt x="1074" y="760"/>
                  </a:cubicBezTo>
                  <a:cubicBezTo>
                    <a:pt x="1144" y="743"/>
                    <a:pt x="1188" y="646"/>
                    <a:pt x="1162" y="584"/>
                  </a:cubicBezTo>
                  <a:cubicBezTo>
                    <a:pt x="1100" y="443"/>
                    <a:pt x="932" y="319"/>
                    <a:pt x="800" y="240"/>
                  </a:cubicBezTo>
                  <a:cubicBezTo>
                    <a:pt x="650" y="160"/>
                    <a:pt x="526" y="54"/>
                    <a:pt x="358" y="10"/>
                  </a:cubicBezTo>
                  <a:cubicBezTo>
                    <a:pt x="336" y="4"/>
                    <a:pt x="315"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
            <p:cNvSpPr/>
            <p:nvPr/>
          </p:nvSpPr>
          <p:spPr>
            <a:xfrm rot="6027211">
              <a:off x="-780288" y="429586"/>
              <a:ext cx="235285" cy="103532"/>
            </a:xfrm>
            <a:custGeom>
              <a:rect b="b" l="l" r="r" t="t"/>
              <a:pathLst>
                <a:path extrusionOk="0" h="598" w="1359">
                  <a:moveTo>
                    <a:pt x="290" y="0"/>
                  </a:moveTo>
                  <a:cubicBezTo>
                    <a:pt x="91" y="0"/>
                    <a:pt x="0" y="339"/>
                    <a:pt x="222" y="395"/>
                  </a:cubicBezTo>
                  <a:cubicBezTo>
                    <a:pt x="451" y="457"/>
                    <a:pt x="672" y="510"/>
                    <a:pt x="902" y="554"/>
                  </a:cubicBezTo>
                  <a:cubicBezTo>
                    <a:pt x="982" y="569"/>
                    <a:pt x="1062" y="598"/>
                    <a:pt x="1137" y="598"/>
                  </a:cubicBezTo>
                  <a:cubicBezTo>
                    <a:pt x="1195" y="598"/>
                    <a:pt x="1249" y="581"/>
                    <a:pt x="1299" y="527"/>
                  </a:cubicBezTo>
                  <a:cubicBezTo>
                    <a:pt x="1358" y="460"/>
                    <a:pt x="1280" y="368"/>
                    <a:pt x="1203" y="368"/>
                  </a:cubicBezTo>
                  <a:cubicBezTo>
                    <a:pt x="1200" y="368"/>
                    <a:pt x="1197" y="368"/>
                    <a:pt x="1193" y="368"/>
                  </a:cubicBezTo>
                  <a:cubicBezTo>
                    <a:pt x="1228" y="359"/>
                    <a:pt x="1123" y="324"/>
                    <a:pt x="1096" y="306"/>
                  </a:cubicBezTo>
                  <a:cubicBezTo>
                    <a:pt x="1017" y="280"/>
                    <a:pt x="937" y="245"/>
                    <a:pt x="858" y="218"/>
                  </a:cubicBezTo>
                  <a:cubicBezTo>
                    <a:pt x="690" y="165"/>
                    <a:pt x="531" y="77"/>
                    <a:pt x="363" y="15"/>
                  </a:cubicBezTo>
                  <a:cubicBezTo>
                    <a:pt x="337" y="5"/>
                    <a:pt x="313" y="0"/>
                    <a:pt x="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
            <p:cNvSpPr/>
            <p:nvPr/>
          </p:nvSpPr>
          <p:spPr>
            <a:xfrm rot="6027211">
              <a:off x="-1050898" y="371942"/>
              <a:ext cx="217106" cy="97127"/>
            </a:xfrm>
            <a:custGeom>
              <a:rect b="b" l="l" r="r" t="t"/>
              <a:pathLst>
                <a:path extrusionOk="0" h="561" w="1254">
                  <a:moveTo>
                    <a:pt x="266" y="1"/>
                  </a:moveTo>
                  <a:cubicBezTo>
                    <a:pt x="137" y="1"/>
                    <a:pt x="1" y="110"/>
                    <a:pt x="45" y="251"/>
                  </a:cubicBezTo>
                  <a:cubicBezTo>
                    <a:pt x="142" y="560"/>
                    <a:pt x="504" y="481"/>
                    <a:pt x="760" y="525"/>
                  </a:cubicBezTo>
                  <a:cubicBezTo>
                    <a:pt x="784" y="528"/>
                    <a:pt x="867" y="538"/>
                    <a:pt x="955" y="538"/>
                  </a:cubicBezTo>
                  <a:cubicBezTo>
                    <a:pt x="1098" y="538"/>
                    <a:pt x="1253" y="513"/>
                    <a:pt x="1193" y="393"/>
                  </a:cubicBezTo>
                  <a:cubicBezTo>
                    <a:pt x="1140" y="278"/>
                    <a:pt x="919" y="216"/>
                    <a:pt x="813" y="181"/>
                  </a:cubicBezTo>
                  <a:cubicBezTo>
                    <a:pt x="716" y="145"/>
                    <a:pt x="628" y="119"/>
                    <a:pt x="531" y="92"/>
                  </a:cubicBezTo>
                  <a:cubicBezTo>
                    <a:pt x="531" y="92"/>
                    <a:pt x="454" y="71"/>
                    <a:pt x="426" y="67"/>
                  </a:cubicBezTo>
                  <a:lnTo>
                    <a:pt x="426" y="67"/>
                  </a:lnTo>
                  <a:cubicBezTo>
                    <a:pt x="398" y="46"/>
                    <a:pt x="370" y="20"/>
                    <a:pt x="337" y="13"/>
                  </a:cubicBezTo>
                  <a:cubicBezTo>
                    <a:pt x="314" y="4"/>
                    <a:pt x="290" y="1"/>
                    <a:pt x="2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
            <p:cNvSpPr/>
            <p:nvPr/>
          </p:nvSpPr>
          <p:spPr>
            <a:xfrm rot="6027211">
              <a:off x="-681910" y="61430"/>
              <a:ext cx="202390" cy="154952"/>
            </a:xfrm>
            <a:custGeom>
              <a:rect b="b" l="l" r="r" t="t"/>
              <a:pathLst>
                <a:path extrusionOk="0" h="895" w="1169">
                  <a:moveTo>
                    <a:pt x="258" y="1"/>
                  </a:moveTo>
                  <a:cubicBezTo>
                    <a:pt x="100" y="1"/>
                    <a:pt x="1" y="210"/>
                    <a:pt x="153" y="341"/>
                  </a:cubicBezTo>
                  <a:cubicBezTo>
                    <a:pt x="242" y="411"/>
                    <a:pt x="339" y="464"/>
                    <a:pt x="436" y="526"/>
                  </a:cubicBezTo>
                  <a:cubicBezTo>
                    <a:pt x="542" y="597"/>
                    <a:pt x="639" y="676"/>
                    <a:pt x="736" y="747"/>
                  </a:cubicBezTo>
                  <a:cubicBezTo>
                    <a:pt x="817" y="800"/>
                    <a:pt x="922" y="895"/>
                    <a:pt x="1027" y="895"/>
                  </a:cubicBezTo>
                  <a:cubicBezTo>
                    <a:pt x="1060" y="895"/>
                    <a:pt x="1093" y="885"/>
                    <a:pt x="1125" y="862"/>
                  </a:cubicBezTo>
                  <a:cubicBezTo>
                    <a:pt x="1169" y="826"/>
                    <a:pt x="1151" y="765"/>
                    <a:pt x="1116" y="738"/>
                  </a:cubicBezTo>
                  <a:cubicBezTo>
                    <a:pt x="1089" y="712"/>
                    <a:pt x="1063" y="659"/>
                    <a:pt x="1036" y="632"/>
                  </a:cubicBezTo>
                  <a:cubicBezTo>
                    <a:pt x="975" y="544"/>
                    <a:pt x="895" y="464"/>
                    <a:pt x="816" y="394"/>
                  </a:cubicBezTo>
                  <a:cubicBezTo>
                    <a:pt x="674" y="270"/>
                    <a:pt x="533" y="120"/>
                    <a:pt x="365" y="32"/>
                  </a:cubicBezTo>
                  <a:cubicBezTo>
                    <a:pt x="328" y="10"/>
                    <a:pt x="292"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
            <p:cNvSpPr/>
            <p:nvPr/>
          </p:nvSpPr>
          <p:spPr>
            <a:xfrm rot="6027211">
              <a:off x="-1011482" y="48174"/>
              <a:ext cx="184385" cy="72023"/>
            </a:xfrm>
            <a:custGeom>
              <a:rect b="b" l="l" r="r" t="t"/>
              <a:pathLst>
                <a:path extrusionOk="0" h="416" w="1065">
                  <a:moveTo>
                    <a:pt x="241" y="0"/>
                  </a:moveTo>
                  <a:cubicBezTo>
                    <a:pt x="93" y="0"/>
                    <a:pt x="0" y="192"/>
                    <a:pt x="102" y="311"/>
                  </a:cubicBezTo>
                  <a:cubicBezTo>
                    <a:pt x="176" y="390"/>
                    <a:pt x="266" y="415"/>
                    <a:pt x="360" y="415"/>
                  </a:cubicBezTo>
                  <a:cubicBezTo>
                    <a:pt x="423" y="415"/>
                    <a:pt x="488" y="404"/>
                    <a:pt x="552" y="390"/>
                  </a:cubicBezTo>
                  <a:cubicBezTo>
                    <a:pt x="702" y="355"/>
                    <a:pt x="896" y="355"/>
                    <a:pt x="1020" y="266"/>
                  </a:cubicBezTo>
                  <a:cubicBezTo>
                    <a:pt x="1064" y="240"/>
                    <a:pt x="1046" y="169"/>
                    <a:pt x="993" y="152"/>
                  </a:cubicBezTo>
                  <a:cubicBezTo>
                    <a:pt x="861" y="107"/>
                    <a:pt x="737" y="90"/>
                    <a:pt x="596" y="72"/>
                  </a:cubicBezTo>
                  <a:cubicBezTo>
                    <a:pt x="481" y="63"/>
                    <a:pt x="375" y="10"/>
                    <a:pt x="261" y="1"/>
                  </a:cubicBezTo>
                  <a:cubicBezTo>
                    <a:pt x="254" y="1"/>
                    <a:pt x="248" y="0"/>
                    <a:pt x="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
            <p:cNvSpPr/>
            <p:nvPr/>
          </p:nvSpPr>
          <p:spPr>
            <a:xfrm rot="6027211">
              <a:off x="192496" y="-923330"/>
              <a:ext cx="105091" cy="229572"/>
            </a:xfrm>
            <a:custGeom>
              <a:rect b="b" l="l" r="r" t="t"/>
              <a:pathLst>
                <a:path extrusionOk="0" h="1326" w="607">
                  <a:moveTo>
                    <a:pt x="262" y="0"/>
                  </a:moveTo>
                  <a:cubicBezTo>
                    <a:pt x="208" y="0"/>
                    <a:pt x="152" y="24"/>
                    <a:pt x="124" y="68"/>
                  </a:cubicBezTo>
                  <a:cubicBezTo>
                    <a:pt x="0" y="280"/>
                    <a:pt x="124" y="545"/>
                    <a:pt x="186" y="766"/>
                  </a:cubicBezTo>
                  <a:cubicBezTo>
                    <a:pt x="239" y="925"/>
                    <a:pt x="265" y="1154"/>
                    <a:pt x="371" y="1278"/>
                  </a:cubicBezTo>
                  <a:cubicBezTo>
                    <a:pt x="399" y="1311"/>
                    <a:pt x="433" y="1325"/>
                    <a:pt x="466" y="1325"/>
                  </a:cubicBezTo>
                  <a:cubicBezTo>
                    <a:pt x="538" y="1325"/>
                    <a:pt x="607" y="1257"/>
                    <a:pt x="601" y="1172"/>
                  </a:cubicBezTo>
                  <a:cubicBezTo>
                    <a:pt x="574" y="987"/>
                    <a:pt x="557" y="810"/>
                    <a:pt x="530" y="616"/>
                  </a:cubicBezTo>
                  <a:cubicBezTo>
                    <a:pt x="495" y="404"/>
                    <a:pt x="530" y="174"/>
                    <a:pt x="345" y="24"/>
                  </a:cubicBezTo>
                  <a:cubicBezTo>
                    <a:pt x="322" y="8"/>
                    <a:pt x="292" y="0"/>
                    <a:pt x="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
            <p:cNvSpPr/>
            <p:nvPr/>
          </p:nvSpPr>
          <p:spPr>
            <a:xfrm rot="6027211">
              <a:off x="716748" y="-779892"/>
              <a:ext cx="75139" cy="219876"/>
            </a:xfrm>
            <a:custGeom>
              <a:rect b="b" l="l" r="r" t="t"/>
              <a:pathLst>
                <a:path extrusionOk="0" h="1270" w="434">
                  <a:moveTo>
                    <a:pt x="203" y="1"/>
                  </a:moveTo>
                  <a:cubicBezTo>
                    <a:pt x="100" y="1"/>
                    <a:pt x="1" y="61"/>
                    <a:pt x="5" y="182"/>
                  </a:cubicBezTo>
                  <a:cubicBezTo>
                    <a:pt x="22" y="403"/>
                    <a:pt x="49" y="633"/>
                    <a:pt x="102" y="853"/>
                  </a:cubicBezTo>
                  <a:cubicBezTo>
                    <a:pt x="128" y="950"/>
                    <a:pt x="208" y="1118"/>
                    <a:pt x="190" y="1215"/>
                  </a:cubicBezTo>
                  <a:cubicBezTo>
                    <a:pt x="181" y="1242"/>
                    <a:pt x="208" y="1259"/>
                    <a:pt x="226" y="1268"/>
                  </a:cubicBezTo>
                  <a:cubicBezTo>
                    <a:pt x="232" y="1269"/>
                    <a:pt x="238" y="1269"/>
                    <a:pt x="243" y="1269"/>
                  </a:cubicBezTo>
                  <a:cubicBezTo>
                    <a:pt x="377" y="1269"/>
                    <a:pt x="393" y="1079"/>
                    <a:pt x="393" y="977"/>
                  </a:cubicBezTo>
                  <a:cubicBezTo>
                    <a:pt x="393" y="721"/>
                    <a:pt x="393" y="474"/>
                    <a:pt x="420" y="218"/>
                  </a:cubicBezTo>
                  <a:cubicBezTo>
                    <a:pt x="434" y="74"/>
                    <a:pt x="316" y="1"/>
                    <a:pt x="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
            <p:cNvSpPr/>
            <p:nvPr/>
          </p:nvSpPr>
          <p:spPr>
            <a:xfrm rot="6027211">
              <a:off x="767357" y="-552712"/>
              <a:ext cx="91933" cy="231822"/>
            </a:xfrm>
            <a:custGeom>
              <a:rect b="b" l="l" r="r" t="t"/>
              <a:pathLst>
                <a:path extrusionOk="0" h="1339" w="531">
                  <a:moveTo>
                    <a:pt x="275" y="1"/>
                  </a:moveTo>
                  <a:cubicBezTo>
                    <a:pt x="215" y="1"/>
                    <a:pt x="157" y="28"/>
                    <a:pt x="115" y="90"/>
                  </a:cubicBezTo>
                  <a:cubicBezTo>
                    <a:pt x="0" y="258"/>
                    <a:pt x="89" y="461"/>
                    <a:pt x="115" y="646"/>
                  </a:cubicBezTo>
                  <a:cubicBezTo>
                    <a:pt x="142" y="840"/>
                    <a:pt x="133" y="1114"/>
                    <a:pt x="239" y="1282"/>
                  </a:cubicBezTo>
                  <a:cubicBezTo>
                    <a:pt x="266" y="1320"/>
                    <a:pt x="302" y="1338"/>
                    <a:pt x="337" y="1338"/>
                  </a:cubicBezTo>
                  <a:cubicBezTo>
                    <a:pt x="382" y="1338"/>
                    <a:pt x="423" y="1307"/>
                    <a:pt x="433" y="1247"/>
                  </a:cubicBezTo>
                  <a:cubicBezTo>
                    <a:pt x="477" y="1052"/>
                    <a:pt x="504" y="867"/>
                    <a:pt x="513" y="664"/>
                  </a:cubicBezTo>
                  <a:cubicBezTo>
                    <a:pt x="513" y="514"/>
                    <a:pt x="530" y="319"/>
                    <a:pt x="495" y="169"/>
                  </a:cubicBezTo>
                  <a:cubicBezTo>
                    <a:pt x="463" y="67"/>
                    <a:pt x="368" y="1"/>
                    <a:pt x="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
            <p:cNvSpPr/>
            <p:nvPr/>
          </p:nvSpPr>
          <p:spPr>
            <a:xfrm rot="6027211">
              <a:off x="920941" y="-319128"/>
              <a:ext cx="126039" cy="262294"/>
            </a:xfrm>
            <a:custGeom>
              <a:rect b="b" l="l" r="r" t="t"/>
              <a:pathLst>
                <a:path extrusionOk="0" h="1515" w="728">
                  <a:moveTo>
                    <a:pt x="340" y="1"/>
                  </a:moveTo>
                  <a:cubicBezTo>
                    <a:pt x="175" y="1"/>
                    <a:pt x="1" y="134"/>
                    <a:pt x="101" y="348"/>
                  </a:cubicBezTo>
                  <a:cubicBezTo>
                    <a:pt x="260" y="702"/>
                    <a:pt x="242" y="1125"/>
                    <a:pt x="454" y="1461"/>
                  </a:cubicBezTo>
                  <a:cubicBezTo>
                    <a:pt x="476" y="1498"/>
                    <a:pt x="509" y="1515"/>
                    <a:pt x="541" y="1515"/>
                  </a:cubicBezTo>
                  <a:cubicBezTo>
                    <a:pt x="586" y="1515"/>
                    <a:pt x="629" y="1482"/>
                    <a:pt x="639" y="1426"/>
                  </a:cubicBezTo>
                  <a:cubicBezTo>
                    <a:pt x="728" y="1037"/>
                    <a:pt x="551" y="649"/>
                    <a:pt x="577" y="260"/>
                  </a:cubicBezTo>
                  <a:cubicBezTo>
                    <a:pt x="589" y="80"/>
                    <a:pt x="467" y="1"/>
                    <a:pt x="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
            <p:cNvSpPr/>
            <p:nvPr/>
          </p:nvSpPr>
          <p:spPr>
            <a:xfrm rot="6027211">
              <a:off x="-247286" y="417180"/>
              <a:ext cx="206545" cy="135215"/>
            </a:xfrm>
            <a:custGeom>
              <a:rect b="b" l="l" r="r" t="t"/>
              <a:pathLst>
                <a:path extrusionOk="0" h="781" w="1193">
                  <a:moveTo>
                    <a:pt x="124" y="1"/>
                  </a:moveTo>
                  <a:cubicBezTo>
                    <a:pt x="62" y="1"/>
                    <a:pt x="1" y="45"/>
                    <a:pt x="18" y="116"/>
                  </a:cubicBezTo>
                  <a:cubicBezTo>
                    <a:pt x="36" y="186"/>
                    <a:pt x="71" y="222"/>
                    <a:pt x="124" y="266"/>
                  </a:cubicBezTo>
                  <a:cubicBezTo>
                    <a:pt x="221" y="337"/>
                    <a:pt x="301" y="416"/>
                    <a:pt x="398" y="487"/>
                  </a:cubicBezTo>
                  <a:cubicBezTo>
                    <a:pt x="548" y="601"/>
                    <a:pt x="698" y="672"/>
                    <a:pt x="866" y="760"/>
                  </a:cubicBezTo>
                  <a:cubicBezTo>
                    <a:pt x="893" y="774"/>
                    <a:pt x="920" y="780"/>
                    <a:pt x="945" y="780"/>
                  </a:cubicBezTo>
                  <a:cubicBezTo>
                    <a:pt x="1097" y="780"/>
                    <a:pt x="1193" y="555"/>
                    <a:pt x="1087" y="434"/>
                  </a:cubicBezTo>
                  <a:cubicBezTo>
                    <a:pt x="1034" y="363"/>
                    <a:pt x="981" y="354"/>
                    <a:pt x="892" y="328"/>
                  </a:cubicBezTo>
                  <a:cubicBezTo>
                    <a:pt x="795" y="301"/>
                    <a:pt x="707" y="257"/>
                    <a:pt x="619" y="204"/>
                  </a:cubicBezTo>
                  <a:cubicBezTo>
                    <a:pt x="469" y="125"/>
                    <a:pt x="292" y="1"/>
                    <a:pt x="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
            <p:cNvSpPr/>
            <p:nvPr/>
          </p:nvSpPr>
          <p:spPr>
            <a:xfrm rot="6027211">
              <a:off x="-513566" y="649848"/>
              <a:ext cx="221088" cy="83449"/>
            </a:xfrm>
            <a:custGeom>
              <a:rect b="b" l="l" r="r" t="t"/>
              <a:pathLst>
                <a:path extrusionOk="0" h="482" w="1277">
                  <a:moveTo>
                    <a:pt x="980" y="1"/>
                  </a:moveTo>
                  <a:cubicBezTo>
                    <a:pt x="960" y="1"/>
                    <a:pt x="940" y="4"/>
                    <a:pt x="919" y="10"/>
                  </a:cubicBezTo>
                  <a:cubicBezTo>
                    <a:pt x="733" y="63"/>
                    <a:pt x="548" y="107"/>
                    <a:pt x="354" y="133"/>
                  </a:cubicBezTo>
                  <a:cubicBezTo>
                    <a:pt x="248" y="142"/>
                    <a:pt x="80" y="151"/>
                    <a:pt x="27" y="257"/>
                  </a:cubicBezTo>
                  <a:cubicBezTo>
                    <a:pt x="9" y="283"/>
                    <a:pt x="1" y="319"/>
                    <a:pt x="36" y="345"/>
                  </a:cubicBezTo>
                  <a:cubicBezTo>
                    <a:pt x="133" y="442"/>
                    <a:pt x="265" y="451"/>
                    <a:pt x="398" y="469"/>
                  </a:cubicBezTo>
                  <a:cubicBezTo>
                    <a:pt x="472" y="478"/>
                    <a:pt x="542" y="482"/>
                    <a:pt x="612" y="482"/>
                  </a:cubicBezTo>
                  <a:cubicBezTo>
                    <a:pt x="742" y="482"/>
                    <a:pt x="869" y="468"/>
                    <a:pt x="1007" y="451"/>
                  </a:cubicBezTo>
                  <a:cubicBezTo>
                    <a:pt x="1277" y="419"/>
                    <a:pt x="1214" y="1"/>
                    <a:pt x="9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
            <p:cNvSpPr/>
            <p:nvPr/>
          </p:nvSpPr>
          <p:spPr>
            <a:xfrm rot="6027211">
              <a:off x="-875470" y="786361"/>
              <a:ext cx="210008" cy="145603"/>
            </a:xfrm>
            <a:custGeom>
              <a:rect b="b" l="l" r="r" t="t"/>
              <a:pathLst>
                <a:path extrusionOk="0" h="841" w="1213">
                  <a:moveTo>
                    <a:pt x="803" y="0"/>
                  </a:moveTo>
                  <a:cubicBezTo>
                    <a:pt x="734" y="0"/>
                    <a:pt x="669" y="33"/>
                    <a:pt x="627" y="114"/>
                  </a:cubicBezTo>
                  <a:cubicBezTo>
                    <a:pt x="565" y="220"/>
                    <a:pt x="486" y="282"/>
                    <a:pt x="398" y="353"/>
                  </a:cubicBezTo>
                  <a:cubicBezTo>
                    <a:pt x="345" y="388"/>
                    <a:pt x="283" y="423"/>
                    <a:pt x="230" y="468"/>
                  </a:cubicBezTo>
                  <a:cubicBezTo>
                    <a:pt x="177" y="512"/>
                    <a:pt x="141" y="573"/>
                    <a:pt x="88" y="609"/>
                  </a:cubicBezTo>
                  <a:cubicBezTo>
                    <a:pt x="0" y="688"/>
                    <a:pt x="53" y="821"/>
                    <a:pt x="159" y="838"/>
                  </a:cubicBezTo>
                  <a:cubicBezTo>
                    <a:pt x="169" y="840"/>
                    <a:pt x="179" y="840"/>
                    <a:pt x="189" y="840"/>
                  </a:cubicBezTo>
                  <a:cubicBezTo>
                    <a:pt x="331" y="840"/>
                    <a:pt x="486" y="728"/>
                    <a:pt x="609" y="671"/>
                  </a:cubicBezTo>
                  <a:cubicBezTo>
                    <a:pt x="742" y="618"/>
                    <a:pt x="883" y="556"/>
                    <a:pt x="998" y="450"/>
                  </a:cubicBezTo>
                  <a:cubicBezTo>
                    <a:pt x="1213" y="261"/>
                    <a:pt x="996" y="0"/>
                    <a:pt x="8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
            <p:cNvSpPr/>
            <p:nvPr/>
          </p:nvSpPr>
          <p:spPr>
            <a:xfrm rot="6027211">
              <a:off x="-1293971" y="52661"/>
              <a:ext cx="235458" cy="108899"/>
            </a:xfrm>
            <a:custGeom>
              <a:rect b="b" l="l" r="r" t="t"/>
              <a:pathLst>
                <a:path extrusionOk="0" h="629" w="1360">
                  <a:moveTo>
                    <a:pt x="329" y="1"/>
                  </a:moveTo>
                  <a:cubicBezTo>
                    <a:pt x="39" y="1"/>
                    <a:pt x="0" y="503"/>
                    <a:pt x="326" y="544"/>
                  </a:cubicBezTo>
                  <a:cubicBezTo>
                    <a:pt x="485" y="562"/>
                    <a:pt x="644" y="571"/>
                    <a:pt x="794" y="580"/>
                  </a:cubicBezTo>
                  <a:cubicBezTo>
                    <a:pt x="890" y="592"/>
                    <a:pt x="982" y="628"/>
                    <a:pt x="1073" y="628"/>
                  </a:cubicBezTo>
                  <a:cubicBezTo>
                    <a:pt x="1116" y="628"/>
                    <a:pt x="1158" y="620"/>
                    <a:pt x="1201" y="597"/>
                  </a:cubicBezTo>
                  <a:cubicBezTo>
                    <a:pt x="1315" y="536"/>
                    <a:pt x="1360" y="341"/>
                    <a:pt x="1227" y="271"/>
                  </a:cubicBezTo>
                  <a:cubicBezTo>
                    <a:pt x="1103" y="200"/>
                    <a:pt x="989" y="138"/>
                    <a:pt x="847" y="103"/>
                  </a:cubicBezTo>
                  <a:cubicBezTo>
                    <a:pt x="688" y="68"/>
                    <a:pt x="530" y="41"/>
                    <a:pt x="379" y="6"/>
                  </a:cubicBezTo>
                  <a:cubicBezTo>
                    <a:pt x="362" y="3"/>
                    <a:pt x="345" y="1"/>
                    <a:pt x="3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
            <p:cNvSpPr/>
            <p:nvPr/>
          </p:nvSpPr>
          <p:spPr>
            <a:xfrm rot="6027211">
              <a:off x="-1097399" y="-356380"/>
              <a:ext cx="217626" cy="128463"/>
            </a:xfrm>
            <a:custGeom>
              <a:rect b="b" l="l" r="r" t="t"/>
              <a:pathLst>
                <a:path extrusionOk="0" h="742" w="1257">
                  <a:moveTo>
                    <a:pt x="370" y="0"/>
                  </a:moveTo>
                  <a:cubicBezTo>
                    <a:pt x="163" y="0"/>
                    <a:pt x="0" y="320"/>
                    <a:pt x="223" y="471"/>
                  </a:cubicBezTo>
                  <a:cubicBezTo>
                    <a:pt x="285" y="516"/>
                    <a:pt x="355" y="542"/>
                    <a:pt x="426" y="568"/>
                  </a:cubicBezTo>
                  <a:cubicBezTo>
                    <a:pt x="514" y="595"/>
                    <a:pt x="594" y="639"/>
                    <a:pt x="673" y="666"/>
                  </a:cubicBezTo>
                  <a:cubicBezTo>
                    <a:pt x="781" y="702"/>
                    <a:pt x="885" y="742"/>
                    <a:pt x="990" y="742"/>
                  </a:cubicBezTo>
                  <a:cubicBezTo>
                    <a:pt x="1040" y="742"/>
                    <a:pt x="1090" y="733"/>
                    <a:pt x="1141" y="710"/>
                  </a:cubicBezTo>
                  <a:cubicBezTo>
                    <a:pt x="1247" y="666"/>
                    <a:pt x="1256" y="507"/>
                    <a:pt x="1159" y="454"/>
                  </a:cubicBezTo>
                  <a:cubicBezTo>
                    <a:pt x="1053" y="383"/>
                    <a:pt x="965" y="295"/>
                    <a:pt x="850" y="233"/>
                  </a:cubicBezTo>
                  <a:cubicBezTo>
                    <a:pt x="744" y="180"/>
                    <a:pt x="603" y="127"/>
                    <a:pt x="514" y="56"/>
                  </a:cubicBezTo>
                  <a:cubicBezTo>
                    <a:pt x="467" y="17"/>
                    <a:pt x="417" y="0"/>
                    <a:pt x="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
            <p:cNvSpPr/>
            <p:nvPr/>
          </p:nvSpPr>
          <p:spPr>
            <a:xfrm rot="6027211">
              <a:off x="-259049" y="-225730"/>
              <a:ext cx="206718" cy="185943"/>
            </a:xfrm>
            <a:custGeom>
              <a:rect b="b" l="l" r="r" t="t"/>
              <a:pathLst>
                <a:path extrusionOk="0" h="1074" w="1194">
                  <a:moveTo>
                    <a:pt x="269" y="1"/>
                  </a:moveTo>
                  <a:cubicBezTo>
                    <a:pt x="81" y="1"/>
                    <a:pt x="0" y="310"/>
                    <a:pt x="212" y="396"/>
                  </a:cubicBezTo>
                  <a:cubicBezTo>
                    <a:pt x="247" y="405"/>
                    <a:pt x="283" y="476"/>
                    <a:pt x="318" y="494"/>
                  </a:cubicBezTo>
                  <a:cubicBezTo>
                    <a:pt x="397" y="573"/>
                    <a:pt x="494" y="644"/>
                    <a:pt x="574" y="723"/>
                  </a:cubicBezTo>
                  <a:cubicBezTo>
                    <a:pt x="698" y="838"/>
                    <a:pt x="795" y="1015"/>
                    <a:pt x="962" y="1067"/>
                  </a:cubicBezTo>
                  <a:cubicBezTo>
                    <a:pt x="977" y="1072"/>
                    <a:pt x="991" y="1074"/>
                    <a:pt x="1006" y="1074"/>
                  </a:cubicBezTo>
                  <a:cubicBezTo>
                    <a:pt x="1105" y="1074"/>
                    <a:pt x="1193" y="973"/>
                    <a:pt x="1139" y="864"/>
                  </a:cubicBezTo>
                  <a:cubicBezTo>
                    <a:pt x="1060" y="688"/>
                    <a:pt x="918" y="511"/>
                    <a:pt x="768" y="379"/>
                  </a:cubicBezTo>
                  <a:cubicBezTo>
                    <a:pt x="645" y="264"/>
                    <a:pt x="503" y="87"/>
                    <a:pt x="344" y="17"/>
                  </a:cubicBezTo>
                  <a:cubicBezTo>
                    <a:pt x="318" y="6"/>
                    <a:pt x="292" y="1"/>
                    <a:pt x="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
            <p:cNvSpPr/>
            <p:nvPr/>
          </p:nvSpPr>
          <p:spPr>
            <a:xfrm rot="6027211">
              <a:off x="-718849" y="-269516"/>
              <a:ext cx="211393" cy="127424"/>
            </a:xfrm>
            <a:custGeom>
              <a:rect b="b" l="l" r="r" t="t"/>
              <a:pathLst>
                <a:path extrusionOk="0" h="736" w="1221">
                  <a:moveTo>
                    <a:pt x="274" y="0"/>
                  </a:moveTo>
                  <a:cubicBezTo>
                    <a:pt x="105" y="0"/>
                    <a:pt x="1" y="222"/>
                    <a:pt x="161" y="360"/>
                  </a:cubicBezTo>
                  <a:cubicBezTo>
                    <a:pt x="311" y="484"/>
                    <a:pt x="523" y="581"/>
                    <a:pt x="708" y="643"/>
                  </a:cubicBezTo>
                  <a:cubicBezTo>
                    <a:pt x="802" y="674"/>
                    <a:pt x="925" y="736"/>
                    <a:pt x="1034" y="736"/>
                  </a:cubicBezTo>
                  <a:cubicBezTo>
                    <a:pt x="1079" y="736"/>
                    <a:pt x="1122" y="725"/>
                    <a:pt x="1159" y="696"/>
                  </a:cubicBezTo>
                  <a:cubicBezTo>
                    <a:pt x="1221" y="652"/>
                    <a:pt x="1194" y="563"/>
                    <a:pt x="1132" y="537"/>
                  </a:cubicBezTo>
                  <a:cubicBezTo>
                    <a:pt x="1070" y="510"/>
                    <a:pt x="1026" y="457"/>
                    <a:pt x="973" y="413"/>
                  </a:cubicBezTo>
                  <a:cubicBezTo>
                    <a:pt x="911" y="369"/>
                    <a:pt x="841" y="343"/>
                    <a:pt x="779" y="307"/>
                  </a:cubicBezTo>
                  <a:cubicBezTo>
                    <a:pt x="638" y="228"/>
                    <a:pt x="523" y="104"/>
                    <a:pt x="391" y="34"/>
                  </a:cubicBezTo>
                  <a:cubicBezTo>
                    <a:pt x="350" y="10"/>
                    <a:pt x="311"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
            <p:cNvSpPr/>
            <p:nvPr/>
          </p:nvSpPr>
          <p:spPr>
            <a:xfrm rot="6027211">
              <a:off x="517520" y="-198616"/>
              <a:ext cx="109246" cy="159973"/>
            </a:xfrm>
            <a:custGeom>
              <a:rect b="b" l="l" r="r" t="t"/>
              <a:pathLst>
                <a:path extrusionOk="0" h="924" w="631">
                  <a:moveTo>
                    <a:pt x="273" y="1"/>
                  </a:moveTo>
                  <a:cubicBezTo>
                    <a:pt x="143" y="1"/>
                    <a:pt x="1" y="129"/>
                    <a:pt x="83" y="276"/>
                  </a:cubicBezTo>
                  <a:cubicBezTo>
                    <a:pt x="136" y="365"/>
                    <a:pt x="163" y="471"/>
                    <a:pt x="216" y="559"/>
                  </a:cubicBezTo>
                  <a:cubicBezTo>
                    <a:pt x="269" y="647"/>
                    <a:pt x="357" y="727"/>
                    <a:pt x="392" y="833"/>
                  </a:cubicBezTo>
                  <a:cubicBezTo>
                    <a:pt x="410" y="890"/>
                    <a:pt x="469" y="923"/>
                    <a:pt x="525" y="923"/>
                  </a:cubicBezTo>
                  <a:cubicBezTo>
                    <a:pt x="580" y="923"/>
                    <a:pt x="631" y="890"/>
                    <a:pt x="631" y="815"/>
                  </a:cubicBezTo>
                  <a:cubicBezTo>
                    <a:pt x="631" y="691"/>
                    <a:pt x="595" y="585"/>
                    <a:pt x="542" y="471"/>
                  </a:cubicBezTo>
                  <a:cubicBezTo>
                    <a:pt x="489" y="356"/>
                    <a:pt x="472" y="232"/>
                    <a:pt x="428" y="109"/>
                  </a:cubicBezTo>
                  <a:cubicBezTo>
                    <a:pt x="398" y="32"/>
                    <a:pt x="337" y="1"/>
                    <a:pt x="2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
            <p:cNvSpPr/>
            <p:nvPr/>
          </p:nvSpPr>
          <p:spPr>
            <a:xfrm rot="6027211">
              <a:off x="1229326" y="-457603"/>
              <a:ext cx="115998" cy="210700"/>
            </a:xfrm>
            <a:custGeom>
              <a:rect b="b" l="l" r="r" t="t"/>
              <a:pathLst>
                <a:path extrusionOk="0" h="1217" w="670">
                  <a:moveTo>
                    <a:pt x="369" y="1"/>
                  </a:moveTo>
                  <a:cubicBezTo>
                    <a:pt x="287" y="1"/>
                    <a:pt x="197" y="36"/>
                    <a:pt x="157" y="108"/>
                  </a:cubicBezTo>
                  <a:cubicBezTo>
                    <a:pt x="78" y="249"/>
                    <a:pt x="78" y="373"/>
                    <a:pt x="78" y="523"/>
                  </a:cubicBezTo>
                  <a:cubicBezTo>
                    <a:pt x="86" y="708"/>
                    <a:pt x="51" y="885"/>
                    <a:pt x="16" y="1070"/>
                  </a:cubicBezTo>
                  <a:cubicBezTo>
                    <a:pt x="0" y="1140"/>
                    <a:pt x="73" y="1216"/>
                    <a:pt x="145" y="1216"/>
                  </a:cubicBezTo>
                  <a:cubicBezTo>
                    <a:pt x="155" y="1216"/>
                    <a:pt x="165" y="1215"/>
                    <a:pt x="175" y="1212"/>
                  </a:cubicBezTo>
                  <a:cubicBezTo>
                    <a:pt x="387" y="1141"/>
                    <a:pt x="422" y="903"/>
                    <a:pt x="475" y="708"/>
                  </a:cubicBezTo>
                  <a:cubicBezTo>
                    <a:pt x="501" y="647"/>
                    <a:pt x="510" y="576"/>
                    <a:pt x="537" y="505"/>
                  </a:cubicBezTo>
                  <a:lnTo>
                    <a:pt x="537" y="505"/>
                  </a:lnTo>
                  <a:cubicBezTo>
                    <a:pt x="536" y="506"/>
                    <a:pt x="536" y="506"/>
                    <a:pt x="536" y="506"/>
                  </a:cubicBezTo>
                  <a:cubicBezTo>
                    <a:pt x="533" y="506"/>
                    <a:pt x="545" y="472"/>
                    <a:pt x="552" y="453"/>
                  </a:cubicBezTo>
                  <a:lnTo>
                    <a:pt x="552" y="453"/>
                  </a:lnTo>
                  <a:cubicBezTo>
                    <a:pt x="564" y="438"/>
                    <a:pt x="618" y="351"/>
                    <a:pt x="625" y="338"/>
                  </a:cubicBezTo>
                  <a:cubicBezTo>
                    <a:pt x="669" y="179"/>
                    <a:pt x="572" y="11"/>
                    <a:pt x="404" y="2"/>
                  </a:cubicBezTo>
                  <a:lnTo>
                    <a:pt x="396" y="2"/>
                  </a:lnTo>
                  <a:cubicBezTo>
                    <a:pt x="387" y="1"/>
                    <a:pt x="378" y="1"/>
                    <a:pt x="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
            <p:cNvSpPr/>
            <p:nvPr/>
          </p:nvSpPr>
          <p:spPr>
            <a:xfrm rot="6027211">
              <a:off x="-1186958" y="592756"/>
              <a:ext cx="179710" cy="137466"/>
            </a:xfrm>
            <a:custGeom>
              <a:rect b="b" l="l" r="r" t="t"/>
              <a:pathLst>
                <a:path extrusionOk="0" h="794" w="1038">
                  <a:moveTo>
                    <a:pt x="782" y="0"/>
                  </a:moveTo>
                  <a:cubicBezTo>
                    <a:pt x="754" y="0"/>
                    <a:pt x="727" y="5"/>
                    <a:pt x="702" y="15"/>
                  </a:cubicBezTo>
                  <a:cubicBezTo>
                    <a:pt x="623" y="42"/>
                    <a:pt x="605" y="103"/>
                    <a:pt x="552" y="156"/>
                  </a:cubicBezTo>
                  <a:cubicBezTo>
                    <a:pt x="517" y="200"/>
                    <a:pt x="464" y="236"/>
                    <a:pt x="419" y="271"/>
                  </a:cubicBezTo>
                  <a:lnTo>
                    <a:pt x="261" y="404"/>
                  </a:lnTo>
                  <a:cubicBezTo>
                    <a:pt x="190" y="457"/>
                    <a:pt x="137" y="518"/>
                    <a:pt x="75" y="580"/>
                  </a:cubicBezTo>
                  <a:cubicBezTo>
                    <a:pt x="0" y="663"/>
                    <a:pt x="51" y="794"/>
                    <a:pt x="160" y="794"/>
                  </a:cubicBezTo>
                  <a:cubicBezTo>
                    <a:pt x="167" y="794"/>
                    <a:pt x="174" y="793"/>
                    <a:pt x="181" y="792"/>
                  </a:cubicBezTo>
                  <a:cubicBezTo>
                    <a:pt x="358" y="766"/>
                    <a:pt x="552" y="660"/>
                    <a:pt x="702" y="562"/>
                  </a:cubicBezTo>
                  <a:cubicBezTo>
                    <a:pt x="870" y="465"/>
                    <a:pt x="1038" y="315"/>
                    <a:pt x="958" y="103"/>
                  </a:cubicBezTo>
                  <a:cubicBezTo>
                    <a:pt x="926" y="33"/>
                    <a:pt x="853" y="0"/>
                    <a:pt x="7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527" name="Shape 2527"/>
        <p:cNvGrpSpPr/>
        <p:nvPr/>
      </p:nvGrpSpPr>
      <p:grpSpPr>
        <a:xfrm>
          <a:off x="0" y="0"/>
          <a:ext cx="0" cy="0"/>
          <a:chOff x="0" y="0"/>
          <a:chExt cx="0" cy="0"/>
        </a:xfrm>
      </p:grpSpPr>
      <p:sp>
        <p:nvSpPr>
          <p:cNvPr id="2528" name="Google Shape;2528;p8"/>
          <p:cNvSpPr/>
          <p:nvPr/>
        </p:nvSpPr>
        <p:spPr>
          <a:xfrm flipH="1" rot="8100048">
            <a:off x="-946136" y="110523"/>
            <a:ext cx="3639061" cy="6726732"/>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a:latin typeface="Sue Ellen Francisco"/>
                <a:ea typeface="Sue Ellen Francisco"/>
                <a:cs typeface="Sue Ellen Francisco"/>
                <a:sym typeface="Sue Ellen Francisco"/>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530" name="Google Shape;2530;p8"/>
          <p:cNvGrpSpPr/>
          <p:nvPr/>
        </p:nvGrpSpPr>
        <p:grpSpPr>
          <a:xfrm>
            <a:off x="-829559" y="3900975"/>
            <a:ext cx="2854340" cy="2420047"/>
            <a:chOff x="-829559" y="3900975"/>
            <a:chExt cx="2854340" cy="2420047"/>
          </a:xfrm>
        </p:grpSpPr>
        <p:sp>
          <p:nvSpPr>
            <p:cNvPr id="2531" name="Google Shape;2531;p8"/>
            <p:cNvSpPr/>
            <p:nvPr/>
          </p:nvSpPr>
          <p:spPr>
            <a:xfrm rot="3039008">
              <a:off x="-321587" y="4203126"/>
              <a:ext cx="1802185" cy="1820703"/>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rot="3039008">
              <a:off x="-321587" y="4203126"/>
              <a:ext cx="1802185" cy="1820703"/>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rot="3039008">
              <a:off x="258794" y="4880167"/>
              <a:ext cx="8471" cy="3174"/>
            </a:xfrm>
            <a:custGeom>
              <a:rect b="b" l="l" r="r" t="t"/>
              <a:pathLst>
                <a:path extrusionOk="0" h="19" w="54">
                  <a:moveTo>
                    <a:pt x="54" y="0"/>
                  </a:moveTo>
                  <a:cubicBezTo>
                    <a:pt x="45" y="0"/>
                    <a:pt x="10" y="18"/>
                    <a:pt x="1" y="18"/>
                  </a:cubicBezTo>
                  <a:cubicBezTo>
                    <a:pt x="10" y="18"/>
                    <a:pt x="54"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rot="3039008">
              <a:off x="281743" y="4893521"/>
              <a:ext cx="7059" cy="3174"/>
            </a:xfrm>
            <a:custGeom>
              <a:rect b="b" l="l" r="r" t="t"/>
              <a:pathLst>
                <a:path extrusionOk="0" h="19" w="45">
                  <a:moveTo>
                    <a:pt x="44" y="0"/>
                  </a:moveTo>
                  <a:lnTo>
                    <a:pt x="0" y="18"/>
                  </a:lnTo>
                  <a:lnTo>
                    <a:pt x="18" y="18"/>
                  </a:ln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rot="3039008">
              <a:off x="278627" y="4892579"/>
              <a:ext cx="11138" cy="4510"/>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rot="3039008">
              <a:off x="256484" y="4877355"/>
              <a:ext cx="1569" cy="1503"/>
            </a:xfrm>
            <a:custGeom>
              <a:rect b="b" l="l" r="r" t="t"/>
              <a:pathLst>
                <a:path extrusionOk="0" h="9" w="10">
                  <a:moveTo>
                    <a:pt x="0" y="9"/>
                  </a:moveTo>
                  <a:cubicBezTo>
                    <a:pt x="9" y="0"/>
                    <a:pt x="9" y="0"/>
                    <a:pt x="9" y="0"/>
                  </a:cubicBezTo>
                  <a:cubicBezTo>
                    <a:pt x="9" y="0"/>
                    <a:pt x="9" y="0"/>
                    <a:pt x="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rot="3039008">
              <a:off x="256163" y="4877810"/>
              <a:ext cx="157" cy="167"/>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rot="3039008">
              <a:off x="249963" y="4874794"/>
              <a:ext cx="9726" cy="3007"/>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rot="3039008">
              <a:off x="267282" y="4883554"/>
              <a:ext cx="1569" cy="1670"/>
            </a:xfrm>
            <a:custGeom>
              <a:rect b="b" l="l" r="r" t="t"/>
              <a:pathLst>
                <a:path extrusionOk="0" h="10" w="10">
                  <a:moveTo>
                    <a:pt x="10" y="1"/>
                  </a:moveTo>
                  <a:lnTo>
                    <a:pt x="1" y="9"/>
                  </a:lnTo>
                  <a:cubicBezTo>
                    <a:pt x="10" y="9"/>
                    <a:pt x="1" y="9"/>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rot="3039008">
              <a:off x="262906" y="4882181"/>
              <a:ext cx="4236" cy="1670"/>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rot="3039008">
              <a:off x="265875" y="4884125"/>
              <a:ext cx="8471" cy="3174"/>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rot="3039008">
              <a:off x="297162" y="4903478"/>
              <a:ext cx="4393" cy="1503"/>
            </a:xfrm>
            <a:custGeom>
              <a:rect b="b" l="l" r="r" t="t"/>
              <a:pathLst>
                <a:path extrusionOk="0" h="9" w="28">
                  <a:moveTo>
                    <a:pt x="1" y="9"/>
                  </a:moveTo>
                  <a:lnTo>
                    <a:pt x="27" y="0"/>
                  </a:lnTo>
                  <a:lnTo>
                    <a:pt x="1" y="9"/>
                  </a:lnTo>
                  <a:cubicBezTo>
                    <a:pt x="1" y="9"/>
                    <a:pt x="1" y="9"/>
                    <a:pt x="1"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rot="3039008">
              <a:off x="252412" y="4877259"/>
              <a:ext cx="12707" cy="3007"/>
            </a:xfrm>
            <a:custGeom>
              <a:rect b="b" l="l" r="r" t="t"/>
              <a:pathLst>
                <a:path extrusionOk="0" h="18" w="81">
                  <a:moveTo>
                    <a:pt x="54" y="0"/>
                  </a:moveTo>
                  <a:cubicBezTo>
                    <a:pt x="45" y="9"/>
                    <a:pt x="27" y="9"/>
                    <a:pt x="1" y="18"/>
                  </a:cubicBezTo>
                  <a:cubicBezTo>
                    <a:pt x="27" y="18"/>
                    <a:pt x="54" y="9"/>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rot="3039008">
              <a:off x="263801" y="4883273"/>
              <a:ext cx="4236" cy="1670"/>
            </a:xfrm>
            <a:custGeom>
              <a:rect b="b" l="l" r="r" t="t"/>
              <a:pathLst>
                <a:path extrusionOk="0" h="10" w="27">
                  <a:moveTo>
                    <a:pt x="27" y="0"/>
                  </a:moveTo>
                  <a:cubicBezTo>
                    <a:pt x="27" y="0"/>
                    <a:pt x="18" y="0"/>
                    <a:pt x="0" y="9"/>
                  </a:cubicBez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rot="3039008">
              <a:off x="273450" y="4889665"/>
              <a:ext cx="9726" cy="3007"/>
            </a:xfrm>
            <a:custGeom>
              <a:rect b="b" l="l" r="r" t="t"/>
              <a:pathLst>
                <a:path extrusionOk="0" h="18" w="62">
                  <a:moveTo>
                    <a:pt x="62" y="0"/>
                  </a:moveTo>
                  <a:lnTo>
                    <a:pt x="0" y="18"/>
                  </a:lnTo>
                  <a:lnTo>
                    <a:pt x="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rot="3039008">
              <a:off x="245760" y="4872751"/>
              <a:ext cx="11295" cy="3174"/>
            </a:xfrm>
            <a:custGeom>
              <a:rect b="b" l="l" r="r" t="t"/>
              <a:pathLst>
                <a:path extrusionOk="0" h="19" w="72">
                  <a:moveTo>
                    <a:pt x="71" y="1"/>
                  </a:moveTo>
                  <a:lnTo>
                    <a:pt x="1" y="19"/>
                  </a:lnTo>
                  <a:lnTo>
                    <a:pt x="45" y="10"/>
                  </a:ln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rot="3039008">
              <a:off x="242293" y="4869705"/>
              <a:ext cx="12550" cy="4677"/>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rot="3039008">
              <a:off x="251477" y="4874249"/>
              <a:ext cx="5804" cy="3007"/>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rot="3039008">
              <a:off x="258794" y="4880167"/>
              <a:ext cx="8471" cy="3174"/>
            </a:xfrm>
            <a:custGeom>
              <a:rect b="b" l="l" r="r" t="t"/>
              <a:pathLst>
                <a:path extrusionOk="0" h="19" w="54">
                  <a:moveTo>
                    <a:pt x="54" y="0"/>
                  </a:moveTo>
                  <a:cubicBezTo>
                    <a:pt x="45" y="0"/>
                    <a:pt x="10" y="9"/>
                    <a:pt x="1" y="18"/>
                  </a:cubicBezTo>
                  <a:lnTo>
                    <a:pt x="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
            <p:cNvSpPr/>
            <p:nvPr/>
          </p:nvSpPr>
          <p:spPr>
            <a:xfrm rot="3039008">
              <a:off x="266889" y="4884135"/>
              <a:ext cx="157" cy="167"/>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rot="3039008">
              <a:off x="266889" y="4884135"/>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rot="3039008">
              <a:off x="275152" y="4892203"/>
              <a:ext cx="16786" cy="6013"/>
            </a:xfrm>
            <a:custGeom>
              <a:rect b="b" l="l" r="r" t="t"/>
              <a:pathLst>
                <a:path extrusionOk="0" h="36" w="107">
                  <a:moveTo>
                    <a:pt x="107" y="0"/>
                  </a:moveTo>
                  <a:cubicBezTo>
                    <a:pt x="62" y="9"/>
                    <a:pt x="27" y="18"/>
                    <a:pt x="1" y="36"/>
                  </a:cubicBezTo>
                  <a:cubicBezTo>
                    <a:pt x="45" y="18"/>
                    <a:pt x="71" y="9"/>
                    <a:pt x="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rot="3039008">
              <a:off x="270659" y="4887621"/>
              <a:ext cx="8471" cy="3174"/>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rot="3039008">
              <a:off x="275797" y="4890120"/>
              <a:ext cx="2981" cy="1670"/>
            </a:xfrm>
            <a:custGeom>
              <a:rect b="b" l="l" r="r" t="t"/>
              <a:pathLst>
                <a:path extrusionOk="0" h="10" w="19">
                  <a:moveTo>
                    <a:pt x="18" y="1"/>
                  </a:moveTo>
                  <a:lnTo>
                    <a:pt x="1" y="10"/>
                  </a:lnTo>
                  <a:lnTo>
                    <a:pt x="1" y="1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rot="3039008">
              <a:off x="263936" y="4883238"/>
              <a:ext cx="7059" cy="3174"/>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rot="3039008">
              <a:off x="265864" y="4883649"/>
              <a:ext cx="1412" cy="167"/>
            </a:xfrm>
            <a:custGeom>
              <a:rect b="b" l="l" r="r" t="t"/>
              <a:pathLst>
                <a:path extrusionOk="0" h="1" w="9">
                  <a:moveTo>
                    <a:pt x="0" y="0"/>
                  </a:moveTo>
                  <a:cubicBezTo>
                    <a:pt x="9" y="0"/>
                    <a:pt x="9" y="0"/>
                    <a:pt x="9" y="0"/>
                  </a:cubicBezTo>
                  <a:cubicBezTo>
                    <a:pt x="9"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
            <p:cNvSpPr/>
            <p:nvPr/>
          </p:nvSpPr>
          <p:spPr>
            <a:xfrm rot="3039008">
              <a:off x="268178" y="4884645"/>
              <a:ext cx="1569" cy="1670"/>
            </a:xfrm>
            <a:custGeom>
              <a:rect b="b" l="l" r="r" t="t"/>
              <a:pathLst>
                <a:path extrusionOk="0" h="10" w="10">
                  <a:moveTo>
                    <a:pt x="1" y="9"/>
                  </a:moveTo>
                  <a:cubicBezTo>
                    <a:pt x="1" y="9"/>
                    <a:pt x="1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
            <p:cNvSpPr/>
            <p:nvPr/>
          </p:nvSpPr>
          <p:spPr>
            <a:xfrm rot="3039008">
              <a:off x="269466" y="4886660"/>
              <a:ext cx="2981" cy="167"/>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
            <p:cNvSpPr/>
            <p:nvPr/>
          </p:nvSpPr>
          <p:spPr>
            <a:xfrm rot="3039008">
              <a:off x="260435" y="4879682"/>
              <a:ext cx="4393" cy="3174"/>
            </a:xfrm>
            <a:custGeom>
              <a:rect b="b" l="l" r="r" t="t"/>
              <a:pathLst>
                <a:path extrusionOk="0" h="19" w="28">
                  <a:moveTo>
                    <a:pt x="1" y="18"/>
                  </a:moveTo>
                  <a:cubicBezTo>
                    <a:pt x="10" y="9"/>
                    <a:pt x="18" y="9"/>
                    <a:pt x="27" y="0"/>
                  </a:cubicBezTo>
                  <a:cubicBezTo>
                    <a:pt x="18" y="9"/>
                    <a:pt x="10" y="9"/>
                    <a:pt x="1"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rot="3039008">
              <a:off x="263896" y="4882822"/>
              <a:ext cx="157" cy="167"/>
            </a:xfrm>
            <a:custGeom>
              <a:rect b="b" l="l" r="r" t="t"/>
              <a:pathLst>
                <a:path extrusionOk="0" h="1" w="1">
                  <a:moveTo>
                    <a:pt x="0" y="0"/>
                  </a:moveTo>
                  <a:cubicBezTo>
                    <a:pt x="0" y="0"/>
                    <a:pt x="0" y="0"/>
                    <a:pt x="0" y="0"/>
                  </a:cubicBezTo>
                  <a:cubicBezTo>
                    <a:pt x="0" y="0"/>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rot="3039008">
              <a:off x="264194" y="4882692"/>
              <a:ext cx="5648" cy="3174"/>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rot="3039008">
              <a:off x="268527" y="4891585"/>
              <a:ext cx="50043" cy="1787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rot="3039008">
              <a:off x="260082" y="4880678"/>
              <a:ext cx="9883" cy="4677"/>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rot="3039008">
              <a:off x="263589" y="4885190"/>
              <a:ext cx="26355" cy="10523"/>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rot="3039008">
              <a:off x="305728" y="4909492"/>
              <a:ext cx="1569" cy="167"/>
            </a:xfrm>
            <a:custGeom>
              <a:rect b="b" l="l" r="r" t="t"/>
              <a:pathLst>
                <a:path extrusionOk="0" h="1" w="10">
                  <a:moveTo>
                    <a:pt x="10" y="0"/>
                  </a:moveTo>
                  <a:cubicBezTo>
                    <a:pt x="10" y="0"/>
                    <a:pt x="1" y="0"/>
                    <a:pt x="1" y="0"/>
                  </a:cubicBezTo>
                  <a:cubicBezTo>
                    <a:pt x="10" y="0"/>
                    <a:pt x="10"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rot="3039008">
              <a:off x="284730" y="4898553"/>
              <a:ext cx="22276" cy="7517"/>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rot="3039008">
              <a:off x="287328" y="4898558"/>
              <a:ext cx="11138" cy="4677"/>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rot="3039008">
              <a:off x="256586" y="4879242"/>
              <a:ext cx="7687" cy="2840"/>
            </a:xfrm>
            <a:custGeom>
              <a:rect b="b" l="l" r="r" t="t"/>
              <a:pathLst>
                <a:path extrusionOk="0" h="17" w="49">
                  <a:moveTo>
                    <a:pt x="48" y="0"/>
                  </a:moveTo>
                  <a:lnTo>
                    <a:pt x="0" y="16"/>
                  </a:lnTo>
                  <a:lnTo>
                    <a:pt x="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
            <p:cNvSpPr/>
            <p:nvPr/>
          </p:nvSpPr>
          <p:spPr>
            <a:xfrm rot="3039008">
              <a:off x="257998" y="4879196"/>
              <a:ext cx="8471" cy="3174"/>
            </a:xfrm>
            <a:custGeom>
              <a:rect b="b" l="l" r="r" t="t"/>
              <a:pathLst>
                <a:path extrusionOk="0" h="19" w="54">
                  <a:moveTo>
                    <a:pt x="53" y="0"/>
                  </a:moveTo>
                  <a:lnTo>
                    <a:pt x="0" y="18"/>
                  </a:lnTo>
                  <a:lnTo>
                    <a:pt x="35" y="9"/>
                  </a:ln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
            <p:cNvSpPr/>
            <p:nvPr/>
          </p:nvSpPr>
          <p:spPr>
            <a:xfrm rot="3039008">
              <a:off x="266631" y="4884680"/>
              <a:ext cx="1569" cy="167"/>
            </a:xfrm>
            <a:custGeom>
              <a:rect b="b" l="l" r="r" t="t"/>
              <a:pathLst>
                <a:path extrusionOk="0" h="1" w="10">
                  <a:moveTo>
                    <a:pt x="10" y="0"/>
                  </a:moveTo>
                  <a:lnTo>
                    <a:pt x="1" y="0"/>
                  </a:lnTo>
                  <a:cubicBezTo>
                    <a:pt x="1" y="0"/>
                    <a:pt x="1"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rot="3039008">
              <a:off x="267919" y="4885191"/>
              <a:ext cx="2981" cy="1670"/>
            </a:xfrm>
            <a:custGeom>
              <a:rect b="b" l="l" r="r" t="t"/>
              <a:pathLst>
                <a:path extrusionOk="0" h="10" w="19">
                  <a:moveTo>
                    <a:pt x="18" y="1"/>
                  </a:moveTo>
                  <a:cubicBezTo>
                    <a:pt x="10" y="1"/>
                    <a:pt x="1" y="9"/>
                    <a:pt x="1" y="9"/>
                  </a:cubicBez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rot="3039008">
              <a:off x="257998" y="4879196"/>
              <a:ext cx="8471" cy="3174"/>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rot="3039008">
              <a:off x="306921" y="4910453"/>
              <a:ext cx="7059" cy="3174"/>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rot="3039008">
              <a:off x="338544" y="4929706"/>
              <a:ext cx="5648" cy="3174"/>
            </a:xfrm>
            <a:custGeom>
              <a:rect b="b" l="l" r="r" t="t"/>
              <a:pathLst>
                <a:path extrusionOk="0" h="19" w="36">
                  <a:moveTo>
                    <a:pt x="36" y="1"/>
                  </a:moveTo>
                  <a:lnTo>
                    <a:pt x="1" y="19"/>
                  </a:lnTo>
                  <a:cubicBezTo>
                    <a:pt x="18" y="10"/>
                    <a:pt x="27" y="10"/>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rot="3039008">
              <a:off x="251884" y="4876371"/>
              <a:ext cx="8471" cy="3007"/>
            </a:xfrm>
            <a:custGeom>
              <a:rect b="b" l="l" r="r" t="t"/>
              <a:pathLst>
                <a:path extrusionOk="0" h="18" w="54">
                  <a:moveTo>
                    <a:pt x="54" y="0"/>
                  </a:moveTo>
                  <a:lnTo>
                    <a:pt x="1" y="18"/>
                  </a:lnTo>
                  <a:cubicBezTo>
                    <a:pt x="1" y="18"/>
                    <a:pt x="27" y="9"/>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rot="3039008">
              <a:off x="262647" y="4882727"/>
              <a:ext cx="5648" cy="1670"/>
            </a:xfrm>
            <a:custGeom>
              <a:rect b="b" l="l" r="r" t="t"/>
              <a:pathLst>
                <a:path extrusionOk="0" h="10" w="36">
                  <a:moveTo>
                    <a:pt x="36" y="0"/>
                  </a:moveTo>
                  <a:cubicBezTo>
                    <a:pt x="18" y="0"/>
                    <a:pt x="18" y="0"/>
                    <a:pt x="0" y="9"/>
                  </a:cubicBezTo>
                  <a:cubicBezTo>
                    <a:pt x="9" y="9"/>
                    <a:pt x="18"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rot="3039008">
              <a:off x="344802" y="4934795"/>
              <a:ext cx="5648" cy="1503"/>
            </a:xfrm>
            <a:custGeom>
              <a:rect b="b" l="l" r="r" t="t"/>
              <a:pathLst>
                <a:path extrusionOk="0" h="9" w="36">
                  <a:moveTo>
                    <a:pt x="36" y="0"/>
                  </a:moveTo>
                  <a:cubicBezTo>
                    <a:pt x="18" y="0"/>
                    <a:pt x="9" y="9"/>
                    <a:pt x="1" y="9"/>
                  </a:cubicBezTo>
                  <a:cubicBezTo>
                    <a:pt x="9" y="9"/>
                    <a:pt x="18"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rot="3039008">
              <a:off x="263135" y="4881696"/>
              <a:ext cx="2981" cy="1670"/>
            </a:xfrm>
            <a:custGeom>
              <a:rect b="b" l="l" r="r" t="t"/>
              <a:pathLst>
                <a:path extrusionOk="0" h="10" w="19">
                  <a:moveTo>
                    <a:pt x="0" y="9"/>
                  </a:moveTo>
                  <a:cubicBezTo>
                    <a:pt x="9" y="9"/>
                    <a:pt x="9" y="9"/>
                    <a:pt x="18" y="0"/>
                  </a:cubicBezTo>
                  <a:cubicBezTo>
                    <a:pt x="9" y="9"/>
                    <a:pt x="9" y="9"/>
                    <a:pt x="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rot="3039008">
              <a:off x="266889" y="4884135"/>
              <a:ext cx="157" cy="167"/>
            </a:xfrm>
            <a:custGeom>
              <a:rect b="b" l="l" r="r" t="t"/>
              <a:pathLst>
                <a:path extrusionOk="0" h="1" w="1">
                  <a:moveTo>
                    <a:pt x="1" y="0"/>
                  </a:move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
            <p:cNvSpPr/>
            <p:nvPr/>
          </p:nvSpPr>
          <p:spPr>
            <a:xfrm rot="3039008">
              <a:off x="344074" y="4933128"/>
              <a:ext cx="1569" cy="167"/>
            </a:xfrm>
            <a:custGeom>
              <a:rect b="b" l="l" r="r" t="t"/>
              <a:pathLst>
                <a:path extrusionOk="0" h="1" w="10">
                  <a:moveTo>
                    <a:pt x="1" y="1"/>
                  </a:moveTo>
                  <a:cubicBezTo>
                    <a:pt x="1" y="1"/>
                    <a:pt x="1" y="1"/>
                    <a:pt x="10" y="1"/>
                  </a:cubicBezTo>
                  <a:cubicBezTo>
                    <a:pt x="1" y="1"/>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
            <p:cNvSpPr/>
            <p:nvPr/>
          </p:nvSpPr>
          <p:spPr>
            <a:xfrm rot="3039008">
              <a:off x="262105" y="4880639"/>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rot="3039008">
              <a:off x="293604" y="4900403"/>
              <a:ext cx="2981" cy="1670"/>
            </a:xfrm>
            <a:custGeom>
              <a:rect b="b" l="l" r="r" t="t"/>
              <a:pathLst>
                <a:path extrusionOk="0" h="10" w="19">
                  <a:moveTo>
                    <a:pt x="0" y="10"/>
                  </a:moveTo>
                  <a:cubicBezTo>
                    <a:pt x="0" y="10"/>
                    <a:pt x="9" y="10"/>
                    <a:pt x="18" y="1"/>
                  </a:cubicBezTo>
                  <a:cubicBezTo>
                    <a:pt x="9" y="10"/>
                    <a:pt x="0" y="10"/>
                    <a:pt x="0"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rot="3039008">
              <a:off x="310870" y="4912563"/>
              <a:ext cx="157" cy="167"/>
            </a:xfrm>
            <a:custGeom>
              <a:rect b="b" l="l" r="r" t="t"/>
              <a:pathLst>
                <a:path extrusionOk="0" h="1" w="1">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rot="3039008">
              <a:off x="263135" y="4881696"/>
              <a:ext cx="2981" cy="1670"/>
            </a:xfrm>
            <a:custGeom>
              <a:rect b="b" l="l" r="r" t="t"/>
              <a:pathLst>
                <a:path extrusionOk="0" h="10" w="19">
                  <a:moveTo>
                    <a:pt x="18" y="0"/>
                  </a:moveTo>
                  <a:cubicBezTo>
                    <a:pt x="9" y="9"/>
                    <a:pt x="0" y="9"/>
                    <a:pt x="0" y="9"/>
                  </a:cubicBezTo>
                  <a:cubicBezTo>
                    <a:pt x="9" y="9"/>
                    <a:pt x="9" y="9"/>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rot="3039008">
              <a:off x="261847" y="4881185"/>
              <a:ext cx="1569" cy="167"/>
            </a:xfrm>
            <a:custGeom>
              <a:rect b="b" l="l" r="r" t="t"/>
              <a:pathLst>
                <a:path extrusionOk="0" h="1" w="10">
                  <a:moveTo>
                    <a:pt x="1" y="0"/>
                  </a:moveTo>
                  <a:cubicBezTo>
                    <a:pt x="1" y="0"/>
                    <a:pt x="9" y="0"/>
                    <a:pt x="9" y="0"/>
                  </a:cubicBezTo>
                  <a:cubicBezTo>
                    <a:pt x="1" y="0"/>
                    <a:pt x="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rot="3039008">
              <a:off x="261847" y="4881185"/>
              <a:ext cx="1569" cy="167"/>
            </a:xfrm>
            <a:custGeom>
              <a:rect b="b" l="l" r="r" t="t"/>
              <a:pathLst>
                <a:path extrusionOk="0" h="1" w="10">
                  <a:moveTo>
                    <a:pt x="9" y="0"/>
                  </a:moveTo>
                  <a:cubicBezTo>
                    <a:pt x="9" y="0"/>
                    <a:pt x="9" y="0"/>
                    <a:pt x="9" y="0"/>
                  </a:cubicBezTo>
                  <a:cubicBezTo>
                    <a:pt x="9"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rot="3039008">
              <a:off x="286229" y="4897147"/>
              <a:ext cx="1569" cy="167"/>
            </a:xfrm>
            <a:custGeom>
              <a:rect b="b" l="l" r="r" t="t"/>
              <a:pathLst>
                <a:path extrusionOk="0" h="1" w="10">
                  <a:moveTo>
                    <a:pt x="0" y="0"/>
                  </a:moveTo>
                  <a:cubicBezTo>
                    <a:pt x="9" y="0"/>
                    <a:pt x="9" y="0"/>
                    <a:pt x="9" y="0"/>
                  </a:cubicBezTo>
                  <a:cubicBezTo>
                    <a:pt x="0"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rot="3039008">
              <a:off x="344969" y="4934220"/>
              <a:ext cx="1569" cy="167"/>
            </a:xfrm>
            <a:custGeom>
              <a:rect b="b" l="l" r="r" t="t"/>
              <a:pathLst>
                <a:path extrusionOk="0" h="1" w="10">
                  <a:moveTo>
                    <a:pt x="9" y="1"/>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rot="3039008">
              <a:off x="322133" y="4922899"/>
              <a:ext cx="30591" cy="11860"/>
            </a:xfrm>
            <a:custGeom>
              <a:rect b="b" l="l" r="r" t="t"/>
              <a:pathLst>
                <a:path extrusionOk="0" h="71" w="195">
                  <a:moveTo>
                    <a:pt x="195" y="0"/>
                  </a:moveTo>
                  <a:lnTo>
                    <a:pt x="1" y="71"/>
                  </a:lnTo>
                  <a:lnTo>
                    <a:pt x="151" y="18"/>
                  </a:lnTo>
                  <a:cubicBezTo>
                    <a:pt x="159" y="18"/>
                    <a:pt x="151" y="18"/>
                    <a:pt x="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rot="3039008">
              <a:off x="239130" y="4883242"/>
              <a:ext cx="127540" cy="45935"/>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
            <p:cNvSpPr/>
            <p:nvPr/>
          </p:nvSpPr>
          <p:spPr>
            <a:xfrm rot="3039008">
              <a:off x="336331" y="4928164"/>
              <a:ext cx="4393" cy="1670"/>
            </a:xfrm>
            <a:custGeom>
              <a:rect b="b" l="l" r="r" t="t"/>
              <a:pathLst>
                <a:path extrusionOk="0" h="10" w="28">
                  <a:moveTo>
                    <a:pt x="27" y="1"/>
                  </a:moveTo>
                  <a:cubicBezTo>
                    <a:pt x="19" y="10"/>
                    <a:pt x="10" y="10"/>
                    <a:pt x="1" y="10"/>
                  </a:cubicBezTo>
                  <a:cubicBezTo>
                    <a:pt x="10" y="10"/>
                    <a:pt x="19"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
            <p:cNvSpPr/>
            <p:nvPr/>
          </p:nvSpPr>
          <p:spPr>
            <a:xfrm rot="3039008">
              <a:off x="260300" y="4879716"/>
              <a:ext cx="1569" cy="1670"/>
            </a:xfrm>
            <a:custGeom>
              <a:rect b="b" l="l" r="r" t="t"/>
              <a:pathLst>
                <a:path extrusionOk="0" h="10" w="10">
                  <a:moveTo>
                    <a:pt x="10" y="0"/>
                  </a:moveTo>
                  <a:lnTo>
                    <a:pt x="10" y="0"/>
                  </a:lnTo>
                  <a:lnTo>
                    <a:pt x="1"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rot="3039008">
              <a:off x="341244" y="4931720"/>
              <a:ext cx="4236" cy="1670"/>
            </a:xfrm>
            <a:custGeom>
              <a:rect b="b" l="l" r="r" t="t"/>
              <a:pathLst>
                <a:path extrusionOk="0" h="10" w="27">
                  <a:moveTo>
                    <a:pt x="27" y="1"/>
                  </a:moveTo>
                  <a:cubicBezTo>
                    <a:pt x="18" y="1"/>
                    <a:pt x="9" y="10"/>
                    <a:pt x="0" y="10"/>
                  </a:cubicBezTo>
                  <a:cubicBezTo>
                    <a:pt x="9" y="10"/>
                    <a:pt x="27"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rot="3039008">
              <a:off x="257863" y="4879231"/>
              <a:ext cx="5648" cy="1670"/>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rot="3039008">
              <a:off x="305604" y="4910003"/>
              <a:ext cx="5804" cy="1670"/>
            </a:xfrm>
            <a:custGeom>
              <a:rect b="b" l="l" r="r" t="t"/>
              <a:pathLst>
                <a:path extrusionOk="0" h="10" w="37">
                  <a:moveTo>
                    <a:pt x="27" y="0"/>
                  </a:moveTo>
                  <a:lnTo>
                    <a:pt x="1" y="9"/>
                  </a:lnTo>
                  <a:cubicBezTo>
                    <a:pt x="1" y="9"/>
                    <a:pt x="27"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rot="3039008">
              <a:off x="286393" y="4897051"/>
              <a:ext cx="4236" cy="1670"/>
            </a:xfrm>
            <a:custGeom>
              <a:rect b="b" l="l" r="r" t="t"/>
              <a:pathLst>
                <a:path extrusionOk="0" h="10" w="27">
                  <a:moveTo>
                    <a:pt x="27" y="0"/>
                  </a:moveTo>
                  <a:cubicBezTo>
                    <a:pt x="18" y="0"/>
                    <a:pt x="27" y="0"/>
                    <a:pt x="0" y="9"/>
                  </a:cubicBezTo>
                  <a:cubicBezTo>
                    <a:pt x="9" y="9"/>
                    <a:pt x="0"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rot="3039008">
              <a:off x="289223" y="4898459"/>
              <a:ext cx="1569" cy="167"/>
            </a:xfrm>
            <a:custGeom>
              <a:rect b="b" l="l" r="r" t="t"/>
              <a:pathLst>
                <a:path extrusionOk="0" h="1" w="10">
                  <a:moveTo>
                    <a:pt x="1" y="0"/>
                  </a:moveTo>
                  <a:cubicBezTo>
                    <a:pt x="1" y="0"/>
                    <a:pt x="10"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rot="3039008">
              <a:off x="261494" y="4882181"/>
              <a:ext cx="7059" cy="1670"/>
            </a:xfrm>
            <a:custGeom>
              <a:rect b="b" l="l" r="r" t="t"/>
              <a:pathLst>
                <a:path extrusionOk="0" h="10" w="45">
                  <a:moveTo>
                    <a:pt x="45" y="0"/>
                  </a:moveTo>
                  <a:cubicBezTo>
                    <a:pt x="27" y="0"/>
                    <a:pt x="27" y="0"/>
                    <a:pt x="1" y="9"/>
                  </a:cubicBezTo>
                  <a:cubicBezTo>
                    <a:pt x="18" y="9"/>
                    <a:pt x="36"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rot="3039008">
              <a:off x="300798" y="4906999"/>
              <a:ext cx="9883" cy="3007"/>
            </a:xfrm>
            <a:custGeom>
              <a:rect b="b" l="l" r="r" t="t"/>
              <a:pathLst>
                <a:path extrusionOk="0" h="18" w="63">
                  <a:moveTo>
                    <a:pt x="53" y="0"/>
                  </a:moveTo>
                  <a:lnTo>
                    <a:pt x="0" y="18"/>
                  </a:lnTo>
                  <a:lnTo>
                    <a:pt x="0" y="18"/>
                  </a:lnTo>
                  <a:lnTo>
                    <a:pt x="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rot="3039008">
              <a:off x="303228" y="4907580"/>
              <a:ext cx="2824" cy="1503"/>
            </a:xfrm>
            <a:custGeom>
              <a:rect b="b" l="l" r="r" t="t"/>
              <a:pathLst>
                <a:path extrusionOk="0" h="9" w="18">
                  <a:moveTo>
                    <a:pt x="18" y="0"/>
                  </a:moveTo>
                  <a:cubicBezTo>
                    <a:pt x="9" y="0"/>
                    <a:pt x="0" y="9"/>
                    <a:pt x="0" y="9"/>
                  </a:cubicBez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rot="3039008">
              <a:off x="301911" y="4907130"/>
              <a:ext cx="1569" cy="0"/>
            </a:xfrm>
            <a:custGeom>
              <a:rect b="b" l="l" r="r" t="t"/>
              <a:pathLst>
                <a:path extrusionOk="0" h="0" w="10">
                  <a:moveTo>
                    <a:pt x="9" y="0"/>
                  </a:moveTo>
                  <a:cubicBezTo>
                    <a:pt x="9" y="0"/>
                    <a:pt x="9" y="0"/>
                    <a:pt x="0" y="0"/>
                  </a:cubicBezTo>
                  <a:cubicBezTo>
                    <a:pt x="0" y="0"/>
                    <a:pt x="0"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
            <p:cNvSpPr/>
            <p:nvPr/>
          </p:nvSpPr>
          <p:spPr>
            <a:xfrm rot="3039008">
              <a:off x="310138" y="4911375"/>
              <a:ext cx="2824" cy="1670"/>
            </a:xfrm>
            <a:custGeom>
              <a:rect b="b" l="l" r="r" t="t"/>
              <a:pathLst>
                <a:path extrusionOk="0" h="10" w="18">
                  <a:moveTo>
                    <a:pt x="18" y="1"/>
                  </a:moveTo>
                  <a:lnTo>
                    <a:pt x="0" y="9"/>
                  </a:lnTo>
                  <a:lnTo>
                    <a:pt x="9" y="9"/>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
            <p:cNvSpPr/>
            <p:nvPr/>
          </p:nvSpPr>
          <p:spPr>
            <a:xfrm rot="3039008">
              <a:off x="302209" y="4906999"/>
              <a:ext cx="7059" cy="3007"/>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rot="3039008">
              <a:off x="318361" y="4919028"/>
              <a:ext cx="12550" cy="4510"/>
            </a:xfrm>
            <a:custGeom>
              <a:rect b="b" l="l" r="r" t="t"/>
              <a:pathLst>
                <a:path extrusionOk="0" h="27" w="80">
                  <a:moveTo>
                    <a:pt x="80" y="0"/>
                  </a:moveTo>
                  <a:lnTo>
                    <a:pt x="44" y="9"/>
                  </a:lnTo>
                  <a:cubicBezTo>
                    <a:pt x="35" y="9"/>
                    <a:pt x="27" y="18"/>
                    <a:pt x="0" y="27"/>
                  </a:cubicBezTo>
                  <a:lnTo>
                    <a:pt x="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rot="3039008">
              <a:off x="328359" y="4923686"/>
              <a:ext cx="8471" cy="3174"/>
            </a:xfrm>
            <a:custGeom>
              <a:rect b="b" l="l" r="r" t="t"/>
              <a:pathLst>
                <a:path extrusionOk="0" h="19" w="54">
                  <a:moveTo>
                    <a:pt x="54" y="1"/>
                  </a:moveTo>
                  <a:cubicBezTo>
                    <a:pt x="54" y="1"/>
                    <a:pt x="27" y="9"/>
                    <a:pt x="1" y="18"/>
                  </a:cubicBezTo>
                  <a:cubicBezTo>
                    <a:pt x="19" y="18"/>
                    <a:pt x="36" y="9"/>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rot="3039008">
              <a:off x="296332" y="4905981"/>
              <a:ext cx="19609" cy="6013"/>
            </a:xfrm>
            <a:custGeom>
              <a:rect b="b" l="l" r="r" t="t"/>
              <a:pathLst>
                <a:path extrusionOk="0" h="36" w="125">
                  <a:moveTo>
                    <a:pt x="125" y="1"/>
                  </a:moveTo>
                  <a:lnTo>
                    <a:pt x="125" y="1"/>
                  </a:lnTo>
                  <a:lnTo>
                    <a:pt x="1" y="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rot="3039008">
              <a:off x="343430" y="4935211"/>
              <a:ext cx="15374" cy="4510"/>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rot="3039008">
              <a:off x="341502" y="4931175"/>
              <a:ext cx="2824" cy="1670"/>
            </a:xfrm>
            <a:custGeom>
              <a:rect b="b" l="l" r="r" t="t"/>
              <a:pathLst>
                <a:path extrusionOk="0" h="10" w="18">
                  <a:moveTo>
                    <a:pt x="18" y="1"/>
                  </a:moveTo>
                  <a:cubicBezTo>
                    <a:pt x="18" y="1"/>
                    <a:pt x="9" y="10"/>
                    <a:pt x="0" y="10"/>
                  </a:cubicBezTo>
                  <a:cubicBezTo>
                    <a:pt x="9" y="10"/>
                    <a:pt x="18"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rot="3039008">
              <a:off x="351683" y="4938651"/>
              <a:ext cx="5804" cy="1670"/>
            </a:xfrm>
            <a:custGeom>
              <a:rect b="b" l="l" r="r" t="t"/>
              <a:pathLst>
                <a:path extrusionOk="0" h="10" w="37">
                  <a:moveTo>
                    <a:pt x="36" y="0"/>
                  </a:moveTo>
                  <a:lnTo>
                    <a:pt x="1" y="9"/>
                  </a:lnTo>
                  <a:lnTo>
                    <a:pt x="10" y="9"/>
                  </a:lnTo>
                  <a:lnTo>
                    <a:pt x="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rot="3039008">
              <a:off x="306593" y="4915340"/>
              <a:ext cx="47220" cy="16370"/>
            </a:xfrm>
            <a:custGeom>
              <a:rect b="b" l="l" r="r" t="t"/>
              <a:pathLst>
                <a:path extrusionOk="0" h="98" w="301">
                  <a:moveTo>
                    <a:pt x="301" y="0"/>
                  </a:moveTo>
                  <a:lnTo>
                    <a:pt x="221" y="27"/>
                  </a:lnTo>
                  <a:cubicBezTo>
                    <a:pt x="1" y="97"/>
                    <a:pt x="71" y="80"/>
                    <a:pt x="27" y="97"/>
                  </a:cubicBezTo>
                  <a:lnTo>
                    <a:pt x="3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rot="3039008">
              <a:off x="248326" y="4873297"/>
              <a:ext cx="7059" cy="3174"/>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rot="3039008">
              <a:off x="256036" y="4878801"/>
              <a:ext cx="11138" cy="4510"/>
            </a:xfrm>
            <a:custGeom>
              <a:rect b="b" l="l" r="r" t="t"/>
              <a:pathLst>
                <a:path extrusionOk="0" h="27" w="71">
                  <a:moveTo>
                    <a:pt x="0" y="27"/>
                  </a:moveTo>
                  <a:lnTo>
                    <a:pt x="0" y="27"/>
                  </a:lnTo>
                  <a:lnTo>
                    <a:pt x="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
            <p:cNvSpPr/>
            <p:nvPr/>
          </p:nvSpPr>
          <p:spPr>
            <a:xfrm rot="3039008">
              <a:off x="243434" y="4869309"/>
              <a:ext cx="1569" cy="835"/>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
            <p:cNvSpPr/>
            <p:nvPr/>
          </p:nvSpPr>
          <p:spPr>
            <a:xfrm rot="3039008">
              <a:off x="-21669" y="5191756"/>
              <a:ext cx="5648" cy="7517"/>
            </a:xfrm>
            <a:custGeom>
              <a:rect b="b" l="l" r="r" t="t"/>
              <a:pathLst>
                <a:path extrusionOk="0" h="45" w="36">
                  <a:moveTo>
                    <a:pt x="1" y="0"/>
                  </a:moveTo>
                  <a:cubicBezTo>
                    <a:pt x="9" y="9"/>
                    <a:pt x="27" y="35"/>
                    <a:pt x="36" y="44"/>
                  </a:cubicBezTo>
                  <a:cubicBezTo>
                    <a:pt x="36" y="44"/>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
            <p:cNvSpPr/>
            <p:nvPr/>
          </p:nvSpPr>
          <p:spPr>
            <a:xfrm rot="3039008">
              <a:off x="-29825" y="5213776"/>
              <a:ext cx="5648" cy="7517"/>
            </a:xfrm>
            <a:custGeom>
              <a:rect b="b" l="l" r="r" t="t"/>
              <a:pathLst>
                <a:path extrusionOk="0" h="45" w="36">
                  <a:moveTo>
                    <a:pt x="1" y="1"/>
                  </a:moveTo>
                  <a:lnTo>
                    <a:pt x="9" y="18"/>
                  </a:lnTo>
                  <a:lnTo>
                    <a:pt x="36" y="45"/>
                  </a:lnTo>
                  <a:lnTo>
                    <a:pt x="36" y="4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rot="3039008">
              <a:off x="-30328" y="5212103"/>
              <a:ext cx="7059" cy="9020"/>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rot="3039008">
              <a:off x="-16679" y="5189051"/>
              <a:ext cx="1569" cy="1670"/>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rot="3039008">
              <a:off x="-15770" y="5188882"/>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rot="3039008">
              <a:off x="-18244" y="5183178"/>
              <a:ext cx="7059" cy="9020"/>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rot="3039008">
              <a:off x="-21205" y="5199599"/>
              <a:ext cx="1569" cy="1503"/>
            </a:xfrm>
            <a:custGeom>
              <a:rect b="b" l="l" r="r" t="t"/>
              <a:pathLst>
                <a:path extrusionOk="0" h="9" w="10">
                  <a:moveTo>
                    <a:pt x="10" y="9"/>
                  </a:moveTo>
                  <a:lnTo>
                    <a:pt x="1" y="0"/>
                  </a:lnTo>
                  <a:cubicBezTo>
                    <a:pt x="1" y="0"/>
                    <a:pt x="1" y="0"/>
                    <a:pt x="1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rot="3039008">
              <a:off x="-20593" y="5194976"/>
              <a:ext cx="2824" cy="4677"/>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rot="3039008">
              <a:off x="-24436" y="5198434"/>
              <a:ext cx="7216" cy="7517"/>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rot="3039008">
              <a:off x="-34650" y="5228252"/>
              <a:ext cx="2824" cy="4677"/>
            </a:xfrm>
            <a:custGeom>
              <a:rect b="b" l="l" r="r" t="t"/>
              <a:pathLst>
                <a:path extrusionOk="0" h="28" w="18">
                  <a:moveTo>
                    <a:pt x="0" y="1"/>
                  </a:moveTo>
                  <a:lnTo>
                    <a:pt x="18" y="27"/>
                  </a:ln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rot="3039008">
              <a:off x="-20907" y="5186004"/>
              <a:ext cx="8314" cy="10356"/>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rot="3039008">
              <a:off x="-21056" y="5196799"/>
              <a:ext cx="2981" cy="4510"/>
            </a:xfrm>
            <a:custGeom>
              <a:rect b="b" l="l" r="r" t="t"/>
              <a:pathLst>
                <a:path extrusionOk="0" h="27" w="19">
                  <a:moveTo>
                    <a:pt x="1" y="0"/>
                  </a:moveTo>
                  <a:cubicBezTo>
                    <a:pt x="10" y="18"/>
                    <a:pt x="10" y="18"/>
                    <a:pt x="19" y="2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rot="3039008">
              <a:off x="-27847" y="5206032"/>
              <a:ext cx="7059" cy="9020"/>
            </a:xfrm>
            <a:custGeom>
              <a:rect b="b" l="l" r="r" t="t"/>
              <a:pathLst>
                <a:path extrusionOk="0" h="54" w="45">
                  <a:moveTo>
                    <a:pt x="44" y="53"/>
                  </a:moveTo>
                  <a:lnTo>
                    <a:pt x="0" y="0"/>
                  </a:lnTo>
                  <a:lnTo>
                    <a:pt x="44" y="5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rot="3039008">
              <a:off x="-17573" y="5179578"/>
              <a:ext cx="7059" cy="9020"/>
            </a:xfrm>
            <a:custGeom>
              <a:rect b="b" l="l" r="r" t="t"/>
              <a:pathLst>
                <a:path extrusionOk="0" h="54" w="45">
                  <a:moveTo>
                    <a:pt x="0" y="0"/>
                  </a:moveTo>
                  <a:lnTo>
                    <a:pt x="27" y="36"/>
                  </a:lnTo>
                  <a:lnTo>
                    <a:pt x="45" y="53"/>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rot="3039008">
              <a:off x="-16365" y="5175313"/>
              <a:ext cx="8471" cy="10523"/>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rot="3039008">
              <a:off x="-16123" y="5184410"/>
              <a:ext cx="2981" cy="4677"/>
            </a:xfrm>
            <a:custGeom>
              <a:rect b="b" l="l" r="r" t="t"/>
              <a:pathLst>
                <a:path extrusionOk="0" h="28" w="19">
                  <a:moveTo>
                    <a:pt x="1" y="1"/>
                  </a:moveTo>
                  <a:cubicBezTo>
                    <a:pt x="1" y="1"/>
                    <a:pt x="10" y="18"/>
                    <a:pt x="19" y="27"/>
                  </a:cubicBezTo>
                  <a:cubicBezTo>
                    <a:pt x="19" y="27"/>
                    <a:pt x="10"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rot="3039008">
              <a:off x="-21597" y="5191631"/>
              <a:ext cx="5648" cy="768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
            <p:cNvSpPr/>
            <p:nvPr/>
          </p:nvSpPr>
          <p:spPr>
            <a:xfrm rot="3039008">
              <a:off x="-20368" y="5199388"/>
              <a:ext cx="157" cy="167"/>
            </a:xfrm>
            <a:custGeom>
              <a:rect b="b" l="l" r="r" t="t"/>
              <a:pathLst>
                <a:path extrusionOk="0" h="1" w="1">
                  <a:moveTo>
                    <a:pt x="1" y="0"/>
                  </a:moveTo>
                  <a:lnTo>
                    <a:pt x="1" y="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rot="3039008">
              <a:off x="-20368" y="5199388"/>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rot="3039008">
              <a:off x="-31812" y="5209222"/>
              <a:ext cx="9883" cy="14866"/>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
            <p:cNvSpPr/>
            <p:nvPr/>
          </p:nvSpPr>
          <p:spPr>
            <a:xfrm rot="3039008">
              <a:off x="-25879" y="5204397"/>
              <a:ext cx="5648" cy="6013"/>
            </a:xfrm>
            <a:custGeom>
              <a:rect b="b" l="l" r="r" t="t"/>
              <a:pathLst>
                <a:path extrusionOk="0" h="36" w="36">
                  <a:moveTo>
                    <a:pt x="27" y="27"/>
                  </a:moveTo>
                  <a:lnTo>
                    <a:pt x="36" y="36"/>
                  </a:lnTo>
                  <a:cubicBezTo>
                    <a:pt x="27" y="27"/>
                    <a:pt x="9"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
            <p:cNvSpPr/>
            <p:nvPr/>
          </p:nvSpPr>
          <p:spPr>
            <a:xfrm rot="3039008">
              <a:off x="-25152" y="5208978"/>
              <a:ext cx="1569" cy="3007"/>
            </a:xfrm>
            <a:custGeom>
              <a:rect b="b" l="l" r="r" t="t"/>
              <a:pathLst>
                <a:path extrusionOk="0" h="18" w="10">
                  <a:moveTo>
                    <a:pt x="10" y="18"/>
                  </a:moveTo>
                  <a:lnTo>
                    <a:pt x="1" y="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rot="3039008">
              <a:off x="-21966" y="5196969"/>
              <a:ext cx="4393" cy="6013"/>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rot="3039008">
              <a:off x="-19716" y="5198261"/>
              <a:ext cx="157" cy="1670"/>
            </a:xfrm>
            <a:custGeom>
              <a:rect b="b" l="l" r="r" t="t"/>
              <a:pathLst>
                <a:path extrusionOk="0" h="10" w="1">
                  <a:moveTo>
                    <a:pt x="1" y="0"/>
                  </a:moveTo>
                  <a:lnTo>
                    <a:pt x="1"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rot="3039008">
              <a:off x="-21282" y="5200770"/>
              <a:ext cx="157" cy="1670"/>
            </a:xfrm>
            <a:custGeom>
              <a:rect b="b" l="l" r="r" t="t"/>
              <a:pathLst>
                <a:path extrusionOk="0" h="10" w="1">
                  <a:moveTo>
                    <a:pt x="1" y="1"/>
                  </a:moveTo>
                  <a:cubicBezTo>
                    <a:pt x="1" y="1"/>
                    <a:pt x="1" y="1"/>
                    <a:pt x="1"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rot="3039008">
              <a:off x="-21948" y="5203157"/>
              <a:ext cx="1569" cy="1670"/>
            </a:xfrm>
            <a:custGeom>
              <a:rect b="b" l="l" r="r" t="t"/>
              <a:pathLst>
                <a:path extrusionOk="0" h="10" w="10">
                  <a:moveTo>
                    <a:pt x="0" y="1"/>
                  </a:moveTo>
                  <a:cubicBezTo>
                    <a:pt x="0" y="10"/>
                    <a:pt x="0" y="10"/>
                    <a:pt x="9" y="10"/>
                  </a:cubicBezTo>
                  <a:cubicBezTo>
                    <a:pt x="5" y="5"/>
                    <a:pt x="3" y="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rot="3039008">
              <a:off x="-19534" y="5193511"/>
              <a:ext cx="2824" cy="3174"/>
            </a:xfrm>
            <a:custGeom>
              <a:rect b="b" l="l" r="r" t="t"/>
              <a:pathLst>
                <a:path extrusionOk="0" h="19" w="18">
                  <a:moveTo>
                    <a:pt x="0" y="1"/>
                  </a:moveTo>
                  <a:cubicBezTo>
                    <a:pt x="9" y="10"/>
                    <a:pt x="18" y="18"/>
                    <a:pt x="18" y="18"/>
                  </a:cubicBezTo>
                  <a:cubicBezTo>
                    <a:pt x="9" y="10"/>
                    <a:pt x="9"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rot="3039008">
              <a:off x="-18657" y="5196795"/>
              <a:ext cx="157" cy="167"/>
            </a:xfrm>
            <a:custGeom>
              <a:rect b="b" l="l" r="r" t="t"/>
              <a:pathLst>
                <a:path extrusionOk="0" h="1" w="1">
                  <a:moveTo>
                    <a:pt x="1" y="0"/>
                  </a:moveTo>
                  <a:cubicBezTo>
                    <a:pt x="1" y="0"/>
                    <a:pt x="1" y="0"/>
                    <a:pt x="1" y="0"/>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rot="3039008">
              <a:off x="-21056" y="5196799"/>
              <a:ext cx="2981" cy="4510"/>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rot="3039008">
              <a:off x="-46940" y="5203121"/>
              <a:ext cx="32003" cy="4443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rot="3039008">
              <a:off x="-22190" y="5192557"/>
              <a:ext cx="7059" cy="10523"/>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rot="3039008">
              <a:off x="-32557" y="5198452"/>
              <a:ext cx="16786" cy="22216"/>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rot="3039008">
              <a:off x="-36413" y="5238275"/>
              <a:ext cx="1569" cy="1670"/>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rot="3039008">
              <a:off x="-37880" y="5217369"/>
              <a:ext cx="13962" cy="20713"/>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rot="3039008">
              <a:off x="-34648" y="5221373"/>
              <a:ext cx="8314" cy="9020"/>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rot="3039008">
              <a:off x="-21520" y="5188957"/>
              <a:ext cx="7059" cy="10523"/>
            </a:xfrm>
            <a:custGeom>
              <a:rect b="b" l="l" r="r" t="t"/>
              <a:pathLst>
                <a:path extrusionOk="0" h="63" w="45">
                  <a:moveTo>
                    <a:pt x="1" y="0"/>
                  </a:moveTo>
                  <a:lnTo>
                    <a:pt x="45" y="62"/>
                  </a:lnTo>
                  <a:lnTo>
                    <a:pt x="36" y="4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rot="3039008">
              <a:off x="-20108" y="5190460"/>
              <a:ext cx="4236" cy="7517"/>
            </a:xfrm>
            <a:custGeom>
              <a:rect b="b" l="l" r="r" t="t"/>
              <a:pathLst>
                <a:path extrusionOk="0" h="45" w="27">
                  <a:moveTo>
                    <a:pt x="0" y="0"/>
                  </a:moveTo>
                  <a:lnTo>
                    <a:pt x="27" y="44"/>
                  </a:lnTo>
                  <a:lnTo>
                    <a:pt x="18" y="2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rot="3039008">
              <a:off x="-28522" y="5197478"/>
              <a:ext cx="1569" cy="1670"/>
            </a:xfrm>
            <a:custGeom>
              <a:rect b="b" l="l" r="r" t="t"/>
              <a:pathLst>
                <a:path extrusionOk="0" h="10" w="10">
                  <a:moveTo>
                    <a:pt x="0" y="1"/>
                  </a:moveTo>
                  <a:lnTo>
                    <a:pt x="9" y="9"/>
                  </a:ln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rot="3039008">
              <a:off x="-29811" y="5199429"/>
              <a:ext cx="2824" cy="3174"/>
            </a:xfrm>
            <a:custGeom>
              <a:rect b="b" l="l" r="r" t="t"/>
              <a:pathLst>
                <a:path extrusionOk="0" h="19" w="18">
                  <a:moveTo>
                    <a:pt x="0" y="0"/>
                  </a:moveTo>
                  <a:lnTo>
                    <a:pt x="18" y="18"/>
                  </a:lnTo>
                  <a:cubicBezTo>
                    <a:pt x="9" y="0"/>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rot="3039008">
              <a:off x="-21520" y="5190460"/>
              <a:ext cx="7059" cy="7517"/>
            </a:xfrm>
            <a:custGeom>
              <a:rect b="b" l="l" r="r" t="t"/>
              <a:pathLst>
                <a:path extrusionOk="0" h="45" w="45">
                  <a:moveTo>
                    <a:pt x="1" y="0"/>
                  </a:moveTo>
                  <a:lnTo>
                    <a:pt x="36" y="44"/>
                  </a:lnTo>
                  <a:lnTo>
                    <a:pt x="45" y="44"/>
                  </a:lnTo>
                  <a:cubicBezTo>
                    <a:pt x="27" y="27"/>
                    <a:pt x="27" y="2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rot="3039008">
              <a:off x="-39841" y="5239684"/>
              <a:ext cx="4236" cy="7517"/>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rot="3039008">
              <a:off x="-51452" y="5270342"/>
              <a:ext cx="2981" cy="6013"/>
            </a:xfrm>
            <a:custGeom>
              <a:rect b="b" l="l" r="r" t="t"/>
              <a:pathLst>
                <a:path extrusionOk="0" h="36" w="19">
                  <a:moveTo>
                    <a:pt x="1" y="0"/>
                  </a:moveTo>
                  <a:lnTo>
                    <a:pt x="18" y="36"/>
                  </a:lnTo>
                  <a:cubicBezTo>
                    <a:pt x="18" y="27"/>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rot="3039008">
              <a:off x="-28036" y="5183455"/>
              <a:ext cx="5804" cy="6180"/>
            </a:xfrm>
            <a:custGeom>
              <a:rect b="b" l="l" r="r" t="t"/>
              <a:pathLst>
                <a:path extrusionOk="0" h="37" w="37">
                  <a:moveTo>
                    <a:pt x="36" y="36"/>
                  </a:moveTo>
                  <a:lnTo>
                    <a:pt x="1" y="1"/>
                  </a:lnTo>
                  <a:cubicBezTo>
                    <a:pt x="1" y="1"/>
                    <a:pt x="18" y="19"/>
                    <a:pt x="36" y="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rot="3039008">
              <a:off x="-21056" y="5196799"/>
              <a:ext cx="2981" cy="4510"/>
            </a:xfrm>
            <a:custGeom>
              <a:rect b="b" l="l" r="r" t="t"/>
              <a:pathLst>
                <a:path extrusionOk="0" h="27" w="19">
                  <a:moveTo>
                    <a:pt x="1" y="0"/>
                  </a:moveTo>
                  <a:cubicBezTo>
                    <a:pt x="1" y="0"/>
                    <a:pt x="1" y="9"/>
                    <a:pt x="19" y="27"/>
                  </a:cubicBezTo>
                  <a:cubicBezTo>
                    <a:pt x="1" y="9"/>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rot="3039008">
              <a:off x="-47669" y="5279445"/>
              <a:ext cx="4393" cy="3174"/>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rot="3039008">
              <a:off x="-19309" y="5196419"/>
              <a:ext cx="157" cy="1670"/>
            </a:xfrm>
            <a:custGeom>
              <a:rect b="b" l="l" r="r" t="t"/>
              <a:pathLst>
                <a:path extrusionOk="0" h="10" w="1">
                  <a:moveTo>
                    <a:pt x="1" y="0"/>
                  </a:moveTo>
                  <a:cubicBezTo>
                    <a:pt x="1" y="0"/>
                    <a:pt x="1" y="0"/>
                    <a:pt x="1" y="9"/>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rot="3039008">
              <a:off x="-27871" y="5197855"/>
              <a:ext cx="1569" cy="167"/>
            </a:xfrm>
            <a:custGeom>
              <a:rect b="b" l="l" r="r" t="t"/>
              <a:pathLst>
                <a:path extrusionOk="0" h="1" w="10">
                  <a:moveTo>
                    <a:pt x="0" y="1"/>
                  </a:moveTo>
                  <a:lnTo>
                    <a:pt x="9" y="1"/>
                  </a:ln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rot="3039008">
              <a:off x="-45587" y="5277348"/>
              <a:ext cx="1569" cy="167"/>
            </a:xfrm>
            <a:custGeom>
              <a:rect b="b" l="l" r="r" t="t"/>
              <a:pathLst>
                <a:path extrusionOk="0" h="1" w="10">
                  <a:moveTo>
                    <a:pt x="1" y="0"/>
                  </a:move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rot="3039008">
              <a:off x="-18150" y="5195075"/>
              <a:ext cx="157" cy="167"/>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rot="3039008">
              <a:off x="-31479" y="5224549"/>
              <a:ext cx="1569" cy="4510"/>
            </a:xfrm>
            <a:custGeom>
              <a:rect b="b" l="l" r="r" t="t"/>
              <a:pathLst>
                <a:path extrusionOk="0" h="27" w="10">
                  <a:moveTo>
                    <a:pt x="0" y="0"/>
                  </a:moveTo>
                  <a:cubicBezTo>
                    <a:pt x="0" y="9"/>
                    <a:pt x="0" y="18"/>
                    <a:pt x="9" y="27"/>
                  </a:cubicBezTo>
                  <a:cubicBezTo>
                    <a:pt x="0" y="18"/>
                    <a:pt x="0"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
            <p:cNvSpPr/>
            <p:nvPr/>
          </p:nvSpPr>
          <p:spPr>
            <a:xfrm rot="3039008">
              <a:off x="-38128" y="5244261"/>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rot="3039008">
              <a:off x="-19941" y="5195353"/>
              <a:ext cx="2824" cy="3174"/>
            </a:xfrm>
            <a:custGeom>
              <a:rect b="b" l="l" r="r" t="t"/>
              <a:pathLst>
                <a:path extrusionOk="0" h="19" w="18">
                  <a:moveTo>
                    <a:pt x="18" y="18"/>
                  </a:moveTo>
                  <a:cubicBezTo>
                    <a:pt x="9" y="9"/>
                    <a:pt x="9" y="9"/>
                    <a:pt x="0" y="1"/>
                  </a:cubicBezTo>
                  <a:cubicBezTo>
                    <a:pt x="9" y="9"/>
                    <a:pt x="9" y="9"/>
                    <a:pt x="1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rot="3039008">
              <a:off x="-18150" y="5195075"/>
              <a:ext cx="157" cy="167"/>
            </a:xfrm>
            <a:custGeom>
              <a:rect b="b" l="l" r="r" t="t"/>
              <a:pathLst>
                <a:path extrusionOk="0" h="1" w="1">
                  <a:moveTo>
                    <a:pt x="0" y="1"/>
                  </a:moveTo>
                  <a:cubicBezTo>
                    <a:pt x="0" y="1"/>
                    <a:pt x="0" y="1"/>
                    <a:pt x="0" y="1"/>
                  </a:cubicBez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rot="3039008">
              <a:off x="-18150" y="5195075"/>
              <a:ext cx="157" cy="167"/>
            </a:xfrm>
            <a:custGeom>
              <a:rect b="b" l="l" r="r" t="t"/>
              <a:pathLst>
                <a:path extrusionOk="0" h="1" w="1">
                  <a:moveTo>
                    <a:pt x="0" y="1"/>
                  </a:moveTo>
                  <a:cubicBezTo>
                    <a:pt x="0" y="1"/>
                    <a:pt x="0" y="1"/>
                    <a:pt x="0" y="1"/>
                  </a:cubicBez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rot="3039008">
              <a:off x="-32413" y="5219003"/>
              <a:ext cx="157" cy="167"/>
            </a:xfrm>
            <a:custGeom>
              <a:rect b="b" l="l" r="r" t="t"/>
              <a:pathLst>
                <a:path extrusionOk="0" h="1" w="1">
                  <a:moveTo>
                    <a:pt x="0" y="1"/>
                  </a:moveTo>
                  <a:lnTo>
                    <a:pt x="0" y="1"/>
                  </a:ln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rot="3039008">
              <a:off x="-52085" y="5277657"/>
              <a:ext cx="157" cy="167"/>
            </a:xfrm>
            <a:custGeom>
              <a:rect b="b" l="l" r="r" t="t"/>
              <a:pathLst>
                <a:path extrusionOk="0" h="1" w="1">
                  <a:moveTo>
                    <a:pt x="0" y="0"/>
                  </a:moveTo>
                  <a:lnTo>
                    <a:pt x="0" y="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rot="3039008">
              <a:off x="-58172" y="5255235"/>
              <a:ext cx="19453" cy="28229"/>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
            <p:cNvSpPr/>
            <p:nvPr/>
          </p:nvSpPr>
          <p:spPr>
            <a:xfrm rot="3039008">
              <a:off x="-85156" y="5179759"/>
              <a:ext cx="90203" cy="107906"/>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
            <p:cNvSpPr/>
            <p:nvPr/>
          </p:nvSpPr>
          <p:spPr>
            <a:xfrm rot="3039008">
              <a:off x="-50188" y="5267599"/>
              <a:ext cx="4236" cy="4677"/>
            </a:xfrm>
            <a:custGeom>
              <a:rect b="b" l="l" r="r" t="t"/>
              <a:pathLst>
                <a:path extrusionOk="0" h="28" w="27">
                  <a:moveTo>
                    <a:pt x="27" y="27"/>
                  </a:moveTo>
                  <a:cubicBezTo>
                    <a:pt x="18" y="18"/>
                    <a:pt x="9" y="9"/>
                    <a:pt x="0" y="1"/>
                  </a:cubicBezTo>
                  <a:cubicBezTo>
                    <a:pt x="9" y="9"/>
                    <a:pt x="18" y="18"/>
                    <a:pt x="27"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
            <p:cNvSpPr/>
            <p:nvPr/>
          </p:nvSpPr>
          <p:spPr>
            <a:xfrm rot="3039008">
              <a:off x="-26909" y="5190254"/>
              <a:ext cx="1412" cy="1670"/>
            </a:xfrm>
            <a:custGeom>
              <a:rect b="b" l="l" r="r" t="t"/>
              <a:pathLst>
                <a:path extrusionOk="0" h="10" w="9">
                  <a:moveTo>
                    <a:pt x="9" y="9"/>
                  </a:moveTo>
                  <a:lnTo>
                    <a:pt x="9" y="9"/>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rot="3039008">
              <a:off x="-51787" y="5273562"/>
              <a:ext cx="2981" cy="3174"/>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rot="3039008">
              <a:off x="-18576" y="5190728"/>
              <a:ext cx="2981" cy="4510"/>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rot="3039008">
              <a:off x="-38203" y="5238553"/>
              <a:ext cx="4236" cy="4677"/>
            </a:xfrm>
            <a:custGeom>
              <a:rect b="b" l="l" r="r" t="t"/>
              <a:pathLst>
                <a:path extrusionOk="0" h="28" w="27">
                  <a:moveTo>
                    <a:pt x="0" y="1"/>
                  </a:moveTo>
                  <a:lnTo>
                    <a:pt x="18" y="27"/>
                  </a:lnTo>
                  <a:lnTo>
                    <a:pt x="27" y="27"/>
                  </a:lnTo>
                  <a:cubicBezTo>
                    <a:pt x="18" y="19"/>
                    <a:pt x="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rot="3039008">
              <a:off x="-29808" y="5219965"/>
              <a:ext cx="2824" cy="3174"/>
            </a:xfrm>
            <a:custGeom>
              <a:rect b="b" l="l" r="r" t="t"/>
              <a:pathLst>
                <a:path extrusionOk="0" h="19" w="18">
                  <a:moveTo>
                    <a:pt x="0" y="1"/>
                  </a:moveTo>
                  <a:cubicBezTo>
                    <a:pt x="0" y="1"/>
                    <a:pt x="0" y="1"/>
                    <a:pt x="9" y="19"/>
                  </a:cubicBezTo>
                  <a:cubicBezTo>
                    <a:pt x="9" y="10"/>
                    <a:pt x="18" y="1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rot="3039008">
              <a:off x="-29175" y="5221031"/>
              <a:ext cx="157" cy="1670"/>
            </a:xfrm>
            <a:custGeom>
              <a:rect b="b" l="l" r="r" t="t"/>
              <a:pathLst>
                <a:path extrusionOk="0" h="10" w="1">
                  <a:moveTo>
                    <a:pt x="1" y="10"/>
                  </a:moveTo>
                  <a:cubicBezTo>
                    <a:pt x="1" y="1"/>
                    <a:pt x="1" y="10"/>
                    <a:pt x="1"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rot="3039008">
              <a:off x="-20200" y="5194395"/>
              <a:ext cx="4236" cy="6180"/>
            </a:xfrm>
            <a:custGeom>
              <a:rect b="b" l="l" r="r" t="t"/>
              <a:pathLst>
                <a:path extrusionOk="0" h="37" w="27">
                  <a:moveTo>
                    <a:pt x="0" y="1"/>
                  </a:moveTo>
                  <a:cubicBezTo>
                    <a:pt x="18" y="27"/>
                    <a:pt x="18" y="27"/>
                    <a:pt x="27" y="3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rot="3039008">
              <a:off x="-38399" y="5233721"/>
              <a:ext cx="5804" cy="9020"/>
            </a:xfrm>
            <a:custGeom>
              <a:rect b="b" l="l" r="r" t="t"/>
              <a:pathLst>
                <a:path extrusionOk="0" h="54" w="37">
                  <a:moveTo>
                    <a:pt x="1" y="0"/>
                  </a:moveTo>
                  <a:lnTo>
                    <a:pt x="27" y="45"/>
                  </a:lnTo>
                  <a:lnTo>
                    <a:pt x="36" y="5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rot="3039008">
              <a:off x="-35426" y="5235431"/>
              <a:ext cx="1569" cy="3007"/>
            </a:xfrm>
            <a:custGeom>
              <a:rect b="b" l="l" r="r" t="t"/>
              <a:pathLst>
                <a:path extrusionOk="0" h="18" w="10">
                  <a:moveTo>
                    <a:pt x="1" y="0"/>
                  </a:moveTo>
                  <a:cubicBezTo>
                    <a:pt x="1" y="0"/>
                    <a:pt x="1" y="0"/>
                    <a:pt x="1" y="9"/>
                  </a:cubicBezTo>
                  <a:lnTo>
                    <a:pt x="9" y="1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rot="3039008">
              <a:off x="-34439" y="5233924"/>
              <a:ext cx="1569" cy="1670"/>
            </a:xfrm>
            <a:custGeom>
              <a:rect b="b" l="l" r="r" t="t"/>
              <a:pathLst>
                <a:path extrusionOk="0" h="10" w="10">
                  <a:moveTo>
                    <a:pt x="1" y="0"/>
                  </a:moveTo>
                  <a:cubicBezTo>
                    <a:pt x="1" y="0"/>
                    <a:pt x="1" y="9"/>
                    <a:pt x="10" y="9"/>
                  </a:cubicBezTo>
                  <a:cubicBezTo>
                    <a:pt x="10" y="9"/>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rot="3039008">
              <a:off x="-39081" y="5242314"/>
              <a:ext cx="1412" cy="3007"/>
            </a:xfrm>
            <a:custGeom>
              <a:rect b="b" l="l" r="r" t="t"/>
              <a:pathLst>
                <a:path extrusionOk="0" h="18" w="9">
                  <a:moveTo>
                    <a:pt x="0" y="0"/>
                  </a:moveTo>
                  <a:lnTo>
                    <a:pt x="9" y="18"/>
                  </a:ln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rot="3039008">
              <a:off x="-38141" y="5234678"/>
              <a:ext cx="4393" cy="6013"/>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rot="3039008">
              <a:off x="-46666" y="5252370"/>
              <a:ext cx="7059" cy="10523"/>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rot="3039008">
              <a:off x="-49296" y="5261241"/>
              <a:ext cx="5648" cy="7517"/>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rot="3039008">
              <a:off x="-40994" y="5229253"/>
              <a:ext cx="11138" cy="17873"/>
            </a:xfrm>
            <a:custGeom>
              <a:rect b="b" l="l" r="r" t="t"/>
              <a:pathLst>
                <a:path extrusionOk="0" h="107" w="71">
                  <a:moveTo>
                    <a:pt x="71" y="107"/>
                  </a:moveTo>
                  <a:lnTo>
                    <a:pt x="71" y="10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rot="3039008">
              <a:off x="-58094" y="5276775"/>
              <a:ext cx="8471" cy="13530"/>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
            <p:cNvSpPr/>
            <p:nvPr/>
          </p:nvSpPr>
          <p:spPr>
            <a:xfrm rot="3039008">
              <a:off x="-51787" y="5273562"/>
              <a:ext cx="2981" cy="3174"/>
            </a:xfrm>
            <a:custGeom>
              <a:rect b="b" l="l" r="r" t="t"/>
              <a:pathLst>
                <a:path extrusionOk="0" h="19" w="19">
                  <a:moveTo>
                    <a:pt x="18" y="19"/>
                  </a:moveTo>
                  <a:cubicBezTo>
                    <a:pt x="9" y="10"/>
                    <a:pt x="9" y="10"/>
                    <a:pt x="1" y="1"/>
                  </a:cubicBezTo>
                  <a:cubicBezTo>
                    <a:pt x="9" y="10"/>
                    <a:pt x="9" y="10"/>
                    <a:pt x="18"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rot="3039008">
              <a:off x="-49198" y="5285291"/>
              <a:ext cx="4236" cy="6013"/>
            </a:xfrm>
            <a:custGeom>
              <a:rect b="b" l="l" r="r" t="t"/>
              <a:pathLst>
                <a:path extrusionOk="0" h="36" w="27">
                  <a:moveTo>
                    <a:pt x="0" y="0"/>
                  </a:moveTo>
                  <a:lnTo>
                    <a:pt x="9" y="18"/>
                  </a:lnTo>
                  <a:lnTo>
                    <a:pt x="27" y="3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rot="3039008">
              <a:off x="-50681" y="5274406"/>
              <a:ext cx="9883" cy="10523"/>
            </a:xfrm>
            <a:custGeom>
              <a:rect b="b" l="l" r="r" t="t"/>
              <a:pathLst>
                <a:path extrusionOk="0" h="63" w="63">
                  <a:moveTo>
                    <a:pt x="0" y="0"/>
                  </a:moveTo>
                  <a:lnTo>
                    <a:pt x="9" y="9"/>
                  </a:lnTo>
                  <a:lnTo>
                    <a:pt x="62" y="6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
            <p:cNvSpPr/>
            <p:nvPr/>
          </p:nvSpPr>
          <p:spPr>
            <a:xfrm rot="3039008">
              <a:off x="-26514" y="5180334"/>
              <a:ext cx="5648" cy="4510"/>
            </a:xfrm>
            <a:custGeom>
              <a:rect b="b" l="l" r="r" t="t"/>
              <a:pathLst>
                <a:path extrusionOk="0" h="27" w="36">
                  <a:moveTo>
                    <a:pt x="0" y="0"/>
                  </a:moveTo>
                  <a:lnTo>
                    <a:pt x="9" y="9"/>
                  </a:lnTo>
                  <a:lnTo>
                    <a:pt x="35" y="27"/>
                  </a:lnTo>
                  <a:lnTo>
                    <a:pt x="35" y="2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
            <p:cNvSpPr/>
            <p:nvPr/>
          </p:nvSpPr>
          <p:spPr>
            <a:xfrm rot="3039008">
              <a:off x="-29675" y="5188551"/>
              <a:ext cx="8471" cy="9020"/>
            </a:xfrm>
            <a:custGeom>
              <a:rect b="b" l="l" r="r" t="t"/>
              <a:pathLst>
                <a:path extrusionOk="0" h="54" w="54">
                  <a:moveTo>
                    <a:pt x="0" y="1"/>
                  </a:moveTo>
                  <a:lnTo>
                    <a:pt x="0" y="1"/>
                  </a:lnTo>
                  <a:lnTo>
                    <a:pt x="53" y="54"/>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rot="3039008">
              <a:off x="-23315" y="5173942"/>
              <a:ext cx="1569" cy="1670"/>
            </a:xfrm>
            <a:custGeom>
              <a:rect b="b" l="l" r="r" t="t"/>
              <a:pathLst>
                <a:path extrusionOk="0" h="10" w="10">
                  <a:moveTo>
                    <a:pt x="1" y="1"/>
                  </a:moveTo>
                  <a:lnTo>
                    <a:pt x="9" y="10"/>
                  </a:lnTo>
                  <a:cubicBezTo>
                    <a:pt x="9" y="10"/>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rot="3039008">
              <a:off x="-761785" y="4989151"/>
              <a:ext cx="23688" cy="10523"/>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rot="3039008">
              <a:off x="-598988" y="5131113"/>
              <a:ext cx="29179" cy="9020"/>
            </a:xfrm>
            <a:custGeom>
              <a:rect b="b" l="l" r="r" t="t"/>
              <a:pathLst>
                <a:path extrusionOk="0" h="54" w="186">
                  <a:moveTo>
                    <a:pt x="186" y="0"/>
                  </a:moveTo>
                  <a:lnTo>
                    <a:pt x="27" y="27"/>
                  </a:lnTo>
                  <a:lnTo>
                    <a:pt x="0" y="53"/>
                  </a:lnTo>
                  <a:lnTo>
                    <a:pt x="1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rot="3039008">
              <a:off x="-574486" y="5219617"/>
              <a:ext cx="124716" cy="12194"/>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rot="3039008">
              <a:off x="-435231" y="5349927"/>
              <a:ext cx="26826" cy="9020"/>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rot="3039008">
              <a:off x="-440489" y="5349548"/>
              <a:ext cx="17099" cy="2506"/>
            </a:xfrm>
            <a:custGeom>
              <a:rect b="b" l="l" r="r" t="t"/>
              <a:pathLst>
                <a:path extrusionOk="0" h="15" w="109">
                  <a:moveTo>
                    <a:pt x="49" y="1"/>
                  </a:moveTo>
                  <a:cubicBezTo>
                    <a:pt x="1" y="11"/>
                    <a:pt x="5" y="15"/>
                    <a:pt x="23" y="15"/>
                  </a:cubicBezTo>
                  <a:cubicBezTo>
                    <a:pt x="50" y="15"/>
                    <a:pt x="108" y="6"/>
                    <a:pt x="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rot="3039008">
              <a:off x="-377788" y="5402615"/>
              <a:ext cx="48631" cy="13697"/>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rot="3039008">
              <a:off x="-330803" y="5406404"/>
              <a:ext cx="12707" cy="7517"/>
            </a:xfrm>
            <a:custGeom>
              <a:rect b="b" l="l" r="r" t="t"/>
              <a:pathLst>
                <a:path extrusionOk="0" h="45" w="81">
                  <a:moveTo>
                    <a:pt x="80" y="0"/>
                  </a:moveTo>
                  <a:lnTo>
                    <a:pt x="1" y="45"/>
                  </a:lnTo>
                  <a:cubicBezTo>
                    <a:pt x="18" y="45"/>
                    <a:pt x="45" y="45"/>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rot="3039008">
              <a:off x="-358073" y="5392063"/>
              <a:ext cx="26512" cy="15367"/>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rot="3039008">
              <a:off x="-414222" y="5354389"/>
              <a:ext cx="48945" cy="16203"/>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rot="3039008">
              <a:off x="-482968" y="5254452"/>
              <a:ext cx="38278" cy="6013"/>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rot="3039008">
              <a:off x="-213795" y="5477931"/>
              <a:ext cx="32003" cy="14866"/>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rot="3039008">
              <a:off x="-189289" y="5474450"/>
              <a:ext cx="26355" cy="22216"/>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rot="3039008">
              <a:off x="-349518" y="5381575"/>
              <a:ext cx="51455" cy="31236"/>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rot="3039008">
              <a:off x="-45539" y="5505769"/>
              <a:ext cx="12550" cy="38418"/>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rot="3039008">
              <a:off x="90552" y="5455831"/>
              <a:ext cx="19609" cy="80178"/>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rot="3039008">
              <a:off x="144537" y="5449306"/>
              <a:ext cx="8471" cy="34076"/>
            </a:xfrm>
            <a:custGeom>
              <a:rect b="b" l="l" r="r" t="t"/>
              <a:pathLst>
                <a:path extrusionOk="0" h="204" w="54">
                  <a:moveTo>
                    <a:pt x="1" y="1"/>
                  </a:moveTo>
                  <a:cubicBezTo>
                    <a:pt x="19" y="62"/>
                    <a:pt x="36" y="133"/>
                    <a:pt x="54" y="204"/>
                  </a:cubicBezTo>
                  <a:cubicBezTo>
                    <a:pt x="45" y="133"/>
                    <a:pt x="27" y="7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rot="3039008">
              <a:off x="-92235" y="5503103"/>
              <a:ext cx="25100" cy="16370"/>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rot="3039008">
              <a:off x="-71966" y="5496091"/>
              <a:ext cx="18041" cy="25223"/>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rot="3039008">
              <a:off x="-97148" y="5504303"/>
              <a:ext cx="1569" cy="3174"/>
            </a:xfrm>
            <a:custGeom>
              <a:rect b="b" l="l" r="r" t="t"/>
              <a:pathLst>
                <a:path extrusionOk="0" h="19" w="10">
                  <a:moveTo>
                    <a:pt x="9" y="1"/>
                  </a:moveTo>
                  <a:cubicBezTo>
                    <a:pt x="0" y="1"/>
                    <a:pt x="0" y="9"/>
                    <a:pt x="0" y="18"/>
                  </a:cubicBez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rot="3039008">
              <a:off x="-227063" y="5441638"/>
              <a:ext cx="33571" cy="27895"/>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rot="3039008">
              <a:off x="-150811" y="5474509"/>
              <a:ext cx="29179" cy="29733"/>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rot="3039008">
              <a:off x="-109700" y="5485879"/>
              <a:ext cx="9883" cy="14866"/>
            </a:xfrm>
            <a:custGeom>
              <a:rect b="b" l="l" r="r" t="t"/>
              <a:pathLst>
                <a:path extrusionOk="0" h="89" w="63">
                  <a:moveTo>
                    <a:pt x="63" y="1"/>
                  </a:moveTo>
                  <a:cubicBezTo>
                    <a:pt x="45" y="27"/>
                    <a:pt x="19" y="53"/>
                    <a:pt x="1" y="89"/>
                  </a:cubicBezTo>
                  <a:lnTo>
                    <a:pt x="63" y="27"/>
                  </a:ln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rot="3039008">
              <a:off x="106418" y="5433869"/>
              <a:ext cx="8471" cy="70991"/>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rot="3039008">
              <a:off x="13136" y="5501478"/>
              <a:ext cx="1569" cy="4677"/>
            </a:xfrm>
            <a:custGeom>
              <a:rect b="b" l="l" r="r" t="t"/>
              <a:pathLst>
                <a:path extrusionOk="0" h="28" w="10">
                  <a:moveTo>
                    <a:pt x="10" y="1"/>
                  </a:moveTo>
                  <a:cubicBezTo>
                    <a:pt x="1" y="19"/>
                    <a:pt x="1" y="27"/>
                    <a:pt x="10" y="27"/>
                  </a:cubicBezTo>
                  <a:cubicBezTo>
                    <a:pt x="10" y="19"/>
                    <a:pt x="10" y="10"/>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rot="3039008">
              <a:off x="246835" y="5300321"/>
              <a:ext cx="2824" cy="3174"/>
            </a:xfrm>
            <a:custGeom>
              <a:rect b="b" l="l" r="r" t="t"/>
              <a:pathLst>
                <a:path extrusionOk="0" h="19" w="18">
                  <a:moveTo>
                    <a:pt x="0" y="1"/>
                  </a:moveTo>
                  <a:lnTo>
                    <a:pt x="0" y="1"/>
                  </a:lnTo>
                  <a:cubicBezTo>
                    <a:pt x="0" y="1"/>
                    <a:pt x="9" y="10"/>
                    <a:pt x="9" y="19"/>
                  </a:cubicBezTo>
                  <a:lnTo>
                    <a:pt x="18" y="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rot="3039008">
              <a:off x="59960" y="5467484"/>
              <a:ext cx="7059" cy="40757"/>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rot="3039008">
              <a:off x="185185" y="5408075"/>
              <a:ext cx="4393" cy="29566"/>
            </a:xfrm>
            <a:custGeom>
              <a:rect b="b" l="l" r="r" t="t"/>
              <a:pathLst>
                <a:path extrusionOk="0" h="177" w="28">
                  <a:moveTo>
                    <a:pt x="1" y="0"/>
                  </a:moveTo>
                  <a:cubicBezTo>
                    <a:pt x="10" y="53"/>
                    <a:pt x="19" y="115"/>
                    <a:pt x="19" y="177"/>
                  </a:cubicBezTo>
                  <a:cubicBezTo>
                    <a:pt x="27" y="124"/>
                    <a:pt x="27"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
            <p:cNvSpPr/>
            <p:nvPr/>
          </p:nvSpPr>
          <p:spPr>
            <a:xfrm rot="3039008">
              <a:off x="21206" y="5504035"/>
              <a:ext cx="3138" cy="4009"/>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rot="3039008">
              <a:off x="26488" y="5485916"/>
              <a:ext cx="7059" cy="26726"/>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rot="3039008">
              <a:off x="151367" y="5236435"/>
              <a:ext cx="105420" cy="74666"/>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rot="3039008">
              <a:off x="209064" y="5302935"/>
              <a:ext cx="47220" cy="72494"/>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rot="3039008">
              <a:off x="161474" y="5358436"/>
              <a:ext cx="33414" cy="106403"/>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rot="3039008">
              <a:off x="-165179" y="5442153"/>
              <a:ext cx="5177" cy="2840"/>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rot="3039008">
              <a:off x="-188880" y="5447226"/>
              <a:ext cx="73575" cy="27394"/>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
            <p:cNvSpPr/>
            <p:nvPr/>
          </p:nvSpPr>
          <p:spPr>
            <a:xfrm rot="3039008">
              <a:off x="31219" y="5440067"/>
              <a:ext cx="18041" cy="56291"/>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
            <p:cNvSpPr/>
            <p:nvPr/>
          </p:nvSpPr>
          <p:spPr>
            <a:xfrm rot="3039008">
              <a:off x="240537" y="5278664"/>
              <a:ext cx="34669" cy="14866"/>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rot="3039008">
              <a:off x="255125" y="5222094"/>
              <a:ext cx="15531" cy="11860"/>
            </a:xfrm>
            <a:custGeom>
              <a:rect b="b" l="l" r="r" t="t"/>
              <a:pathLst>
                <a:path extrusionOk="0" h="71" w="99">
                  <a:moveTo>
                    <a:pt x="1" y="0"/>
                  </a:moveTo>
                  <a:lnTo>
                    <a:pt x="54" y="71"/>
                  </a:lnTo>
                  <a:lnTo>
                    <a:pt x="98" y="36"/>
                  </a:lnTo>
                  <a:cubicBezTo>
                    <a:pt x="63" y="27"/>
                    <a:pt x="27"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rot="3039008">
              <a:off x="1357573" y="4867538"/>
              <a:ext cx="2824" cy="12027"/>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rot="3039008">
              <a:off x="1450118" y="4879718"/>
              <a:ext cx="2510" cy="4844"/>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rot="3039008">
              <a:off x="1254558" y="5478346"/>
              <a:ext cx="18198" cy="49944"/>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rot="3039008">
              <a:off x="1730547" y="5459679"/>
              <a:ext cx="8471" cy="22216"/>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rot="3039008">
              <a:off x="1744544" y="5410002"/>
              <a:ext cx="5804" cy="28229"/>
            </a:xfrm>
            <a:custGeom>
              <a:rect b="b" l="l" r="r" t="t"/>
              <a:pathLst>
                <a:path extrusionOk="0" h="169" w="37">
                  <a:moveTo>
                    <a:pt x="36" y="1"/>
                  </a:moveTo>
                  <a:cubicBezTo>
                    <a:pt x="19" y="36"/>
                    <a:pt x="10" y="89"/>
                    <a:pt x="1" y="169"/>
                  </a:cubicBez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rot="3039008">
              <a:off x="1086933" y="5265661"/>
              <a:ext cx="19453" cy="19376"/>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rot="3039008">
              <a:off x="444598" y="5225557"/>
              <a:ext cx="45965" cy="8853"/>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rot="3039008">
              <a:off x="1397193" y="4781452"/>
              <a:ext cx="9726" cy="16370"/>
            </a:xfrm>
            <a:custGeom>
              <a:rect b="b" l="l" r="r" t="t"/>
              <a:pathLst>
                <a:path extrusionOk="0" h="98" w="62">
                  <a:moveTo>
                    <a:pt x="44" y="0"/>
                  </a:moveTo>
                  <a:cubicBezTo>
                    <a:pt x="9" y="62"/>
                    <a:pt x="0" y="88"/>
                    <a:pt x="9" y="97"/>
                  </a:cubicBezTo>
                  <a:cubicBezTo>
                    <a:pt x="44" y="35"/>
                    <a:pt x="62"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
            <p:cNvSpPr/>
            <p:nvPr/>
          </p:nvSpPr>
          <p:spPr>
            <a:xfrm rot="3039008">
              <a:off x="466804" y="5268339"/>
              <a:ext cx="51298" cy="5011"/>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
            <p:cNvSpPr/>
            <p:nvPr/>
          </p:nvSpPr>
          <p:spPr>
            <a:xfrm rot="3039008">
              <a:off x="-281209" y="5146165"/>
              <a:ext cx="5804" cy="167"/>
            </a:xfrm>
            <a:custGeom>
              <a:rect b="b" l="l" r="r" t="t"/>
              <a:pathLst>
                <a:path extrusionOk="0" h="1" w="37">
                  <a:moveTo>
                    <a:pt x="36" y="1"/>
                  </a:moveTo>
                  <a:cubicBezTo>
                    <a:pt x="27" y="1"/>
                    <a:pt x="10" y="1"/>
                    <a:pt x="1" y="1"/>
                  </a:cubicBezTo>
                  <a:cubicBezTo>
                    <a:pt x="1" y="1"/>
                    <a:pt x="18" y="1"/>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rot="3039008">
              <a:off x="-717147" y="4794163"/>
              <a:ext cx="12550" cy="37082"/>
            </a:xfrm>
            <a:custGeom>
              <a:rect b="b" l="l" r="r" t="t"/>
              <a:pathLst>
                <a:path extrusionOk="0" h="222" w="80">
                  <a:moveTo>
                    <a:pt x="80" y="0"/>
                  </a:moveTo>
                  <a:cubicBezTo>
                    <a:pt x="62" y="45"/>
                    <a:pt x="35" y="106"/>
                    <a:pt x="0" y="221"/>
                  </a:cubicBezTo>
                  <a:cubicBezTo>
                    <a:pt x="18" y="168"/>
                    <a:pt x="53" y="89"/>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rot="3039008">
              <a:off x="300248" y="5059970"/>
              <a:ext cx="2510" cy="250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rot="3039008">
              <a:off x="254795" y="5059196"/>
              <a:ext cx="7059" cy="2171"/>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rot="3039008">
              <a:off x="639239" y="5366411"/>
              <a:ext cx="3608" cy="1336"/>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rot="3039008">
              <a:off x="297354" y="5058762"/>
              <a:ext cx="1569" cy="4510"/>
            </a:xfrm>
            <a:custGeom>
              <a:rect b="b" l="l" r="r" t="t"/>
              <a:pathLst>
                <a:path extrusionOk="0" h="27" w="10">
                  <a:moveTo>
                    <a:pt x="1" y="0"/>
                  </a:moveTo>
                  <a:cubicBezTo>
                    <a:pt x="1" y="0"/>
                    <a:pt x="1" y="9"/>
                    <a:pt x="1" y="27"/>
                  </a:cubicBezTo>
                  <a:cubicBezTo>
                    <a:pt x="10" y="18"/>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rot="3039008">
              <a:off x="298490" y="5065264"/>
              <a:ext cx="2667" cy="3675"/>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rot="3039008">
              <a:off x="300743" y="5054983"/>
              <a:ext cx="2824" cy="6013"/>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rot="3039008">
              <a:off x="444403" y="4786877"/>
              <a:ext cx="10668" cy="4009"/>
            </a:xfrm>
            <a:custGeom>
              <a:rect b="b" l="l" r="r" t="t"/>
              <a:pathLst>
                <a:path extrusionOk="0" h="24" w="68">
                  <a:moveTo>
                    <a:pt x="50" y="0"/>
                  </a:moveTo>
                  <a:cubicBezTo>
                    <a:pt x="13" y="17"/>
                    <a:pt x="0" y="24"/>
                    <a:pt x="4" y="24"/>
                  </a:cubicBezTo>
                  <a:cubicBezTo>
                    <a:pt x="9" y="24"/>
                    <a:pt x="34" y="14"/>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rot="3039008">
              <a:off x="1319024" y="5141729"/>
              <a:ext cx="2981" cy="3174"/>
            </a:xfrm>
            <a:custGeom>
              <a:rect b="b" l="l" r="r" t="t"/>
              <a:pathLst>
                <a:path extrusionOk="0" h="19" w="19">
                  <a:moveTo>
                    <a:pt x="1" y="1"/>
                  </a:moveTo>
                  <a:cubicBezTo>
                    <a:pt x="9" y="10"/>
                    <a:pt x="9" y="10"/>
                    <a:pt x="18" y="18"/>
                  </a:cubicBezTo>
                  <a:cubicBezTo>
                    <a:pt x="18" y="10"/>
                    <a:pt x="9"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
            <p:cNvSpPr/>
            <p:nvPr/>
          </p:nvSpPr>
          <p:spPr>
            <a:xfrm rot="3039008">
              <a:off x="1302862" y="5079850"/>
              <a:ext cx="80477" cy="69487"/>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
            <p:cNvSpPr/>
            <p:nvPr/>
          </p:nvSpPr>
          <p:spPr>
            <a:xfrm rot="3039008">
              <a:off x="-353446" y="4159973"/>
              <a:ext cx="1902115" cy="1902050"/>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
            <p:cNvSpPr/>
            <p:nvPr/>
          </p:nvSpPr>
          <p:spPr>
            <a:xfrm rot="3039008">
              <a:off x="1735678" y="5430242"/>
              <a:ext cx="5648" cy="7517"/>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
            <p:cNvSpPr/>
            <p:nvPr/>
          </p:nvSpPr>
          <p:spPr>
            <a:xfrm rot="3039008">
              <a:off x="1093223" y="5263044"/>
              <a:ext cx="2981" cy="1670"/>
            </a:xfrm>
            <a:custGeom>
              <a:rect b="b" l="l" r="r" t="t"/>
              <a:pathLst>
                <a:path extrusionOk="0" h="10" w="19">
                  <a:moveTo>
                    <a:pt x="1" y="0"/>
                  </a:moveTo>
                  <a:lnTo>
                    <a:pt x="1" y="9"/>
                  </a:lnTo>
                  <a:lnTo>
                    <a:pt x="18" y="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
            <p:cNvSpPr/>
            <p:nvPr/>
          </p:nvSpPr>
          <p:spPr>
            <a:xfrm rot="3039008">
              <a:off x="780349" y="5495008"/>
              <a:ext cx="18198" cy="4510"/>
            </a:xfrm>
            <a:custGeom>
              <a:rect b="b" l="l" r="r" t="t"/>
              <a:pathLst>
                <a:path extrusionOk="0" h="27" w="116">
                  <a:moveTo>
                    <a:pt x="0" y="1"/>
                  </a:moveTo>
                  <a:cubicBezTo>
                    <a:pt x="62" y="9"/>
                    <a:pt x="97" y="18"/>
                    <a:pt x="106" y="27"/>
                  </a:cubicBezTo>
                  <a:cubicBezTo>
                    <a:pt x="115" y="18"/>
                    <a:pt x="8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
            <p:cNvSpPr/>
            <p:nvPr/>
          </p:nvSpPr>
          <p:spPr>
            <a:xfrm rot="3039008">
              <a:off x="274735" y="5109000"/>
              <a:ext cx="19609" cy="22383"/>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
            <p:cNvSpPr/>
            <p:nvPr/>
          </p:nvSpPr>
          <p:spPr>
            <a:xfrm rot="3039008">
              <a:off x="166651" y="5343925"/>
              <a:ext cx="13648" cy="21548"/>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
            <p:cNvSpPr/>
            <p:nvPr/>
          </p:nvSpPr>
          <p:spPr>
            <a:xfrm rot="3039008">
              <a:off x="219239" y="5155119"/>
              <a:ext cx="40317" cy="31069"/>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
            <p:cNvSpPr/>
            <p:nvPr/>
          </p:nvSpPr>
          <p:spPr>
            <a:xfrm rot="3039008">
              <a:off x="224035" y="5194946"/>
              <a:ext cx="18198" cy="12027"/>
            </a:xfrm>
            <a:custGeom>
              <a:rect b="b" l="l" r="r" t="t"/>
              <a:pathLst>
                <a:path extrusionOk="0" h="72" w="116">
                  <a:moveTo>
                    <a:pt x="1" y="1"/>
                  </a:moveTo>
                  <a:cubicBezTo>
                    <a:pt x="27" y="27"/>
                    <a:pt x="63" y="45"/>
                    <a:pt x="89" y="71"/>
                  </a:cubicBezTo>
                  <a:cubicBezTo>
                    <a:pt x="116" y="62"/>
                    <a:pt x="54"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
            <p:cNvSpPr/>
            <p:nvPr/>
          </p:nvSpPr>
          <p:spPr>
            <a:xfrm rot="3039008">
              <a:off x="295297" y="5036570"/>
              <a:ext cx="25257" cy="16370"/>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
            <p:cNvSpPr/>
            <p:nvPr/>
          </p:nvSpPr>
          <p:spPr>
            <a:xfrm rot="3039008">
              <a:off x="208159" y="5146338"/>
              <a:ext cx="14119" cy="14866"/>
            </a:xfrm>
            <a:custGeom>
              <a:rect b="b" l="l" r="r" t="t"/>
              <a:pathLst>
                <a:path extrusionOk="0" h="89" w="90">
                  <a:moveTo>
                    <a:pt x="1" y="1"/>
                  </a:moveTo>
                  <a:cubicBezTo>
                    <a:pt x="27" y="36"/>
                    <a:pt x="45" y="62"/>
                    <a:pt x="72" y="89"/>
                  </a:cubicBezTo>
                  <a:lnTo>
                    <a:pt x="89" y="1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
            <p:cNvSpPr/>
            <p:nvPr/>
          </p:nvSpPr>
          <p:spPr>
            <a:xfrm rot="3039008">
              <a:off x="243262" y="5024237"/>
              <a:ext cx="22276" cy="31069"/>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
            <p:cNvSpPr/>
            <p:nvPr/>
          </p:nvSpPr>
          <p:spPr>
            <a:xfrm rot="3039008">
              <a:off x="236506" y="5057694"/>
              <a:ext cx="16786" cy="19209"/>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
            <p:cNvSpPr/>
            <p:nvPr/>
          </p:nvSpPr>
          <p:spPr>
            <a:xfrm rot="3039008">
              <a:off x="211689" y="5091519"/>
              <a:ext cx="20864" cy="26726"/>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
            <p:cNvSpPr/>
            <p:nvPr/>
          </p:nvSpPr>
          <p:spPr>
            <a:xfrm rot="3039008">
              <a:off x="442590" y="5149404"/>
              <a:ext cx="43611" cy="785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
            <p:cNvSpPr/>
            <p:nvPr/>
          </p:nvSpPr>
          <p:spPr>
            <a:xfrm rot="3039008">
              <a:off x="406141" y="5044903"/>
              <a:ext cx="16786" cy="13363"/>
            </a:xfrm>
            <a:custGeom>
              <a:rect b="b" l="l" r="r" t="t"/>
              <a:pathLst>
                <a:path extrusionOk="0" h="80" w="107">
                  <a:moveTo>
                    <a:pt x="107" y="0"/>
                  </a:moveTo>
                  <a:lnTo>
                    <a:pt x="1" y="27"/>
                  </a:lnTo>
                  <a:cubicBezTo>
                    <a:pt x="62" y="44"/>
                    <a:pt x="62" y="53"/>
                    <a:pt x="98" y="80"/>
                  </a:cubicBezTo>
                  <a:lnTo>
                    <a:pt x="1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
            <p:cNvSpPr/>
            <p:nvPr/>
          </p:nvSpPr>
          <p:spPr>
            <a:xfrm rot="3039008">
              <a:off x="445172" y="5122920"/>
              <a:ext cx="83301" cy="10523"/>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
            <p:cNvSpPr/>
            <p:nvPr/>
          </p:nvSpPr>
          <p:spPr>
            <a:xfrm rot="3039008">
              <a:off x="773700" y="5536774"/>
              <a:ext cx="8471" cy="23886"/>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
            <p:cNvSpPr/>
            <p:nvPr/>
          </p:nvSpPr>
          <p:spPr>
            <a:xfrm rot="3039008">
              <a:off x="1143820" y="5446645"/>
              <a:ext cx="29493" cy="45434"/>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
            <p:cNvSpPr/>
            <p:nvPr/>
          </p:nvSpPr>
          <p:spPr>
            <a:xfrm rot="3039008">
              <a:off x="1159139" y="5477845"/>
              <a:ext cx="8471" cy="10356"/>
            </a:xfrm>
            <a:custGeom>
              <a:rect b="b" l="l" r="r" t="t"/>
              <a:pathLst>
                <a:path extrusionOk="0" h="62" w="54">
                  <a:moveTo>
                    <a:pt x="0" y="0"/>
                  </a:moveTo>
                  <a:cubicBezTo>
                    <a:pt x="9" y="9"/>
                    <a:pt x="27" y="27"/>
                    <a:pt x="53" y="62"/>
                  </a:cubicBezTo>
                  <a:cubicBezTo>
                    <a:pt x="36" y="35"/>
                    <a:pt x="18"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
            <p:cNvSpPr/>
            <p:nvPr/>
          </p:nvSpPr>
          <p:spPr>
            <a:xfrm rot="3039008">
              <a:off x="-821350" y="4904122"/>
              <a:ext cx="38905" cy="14866"/>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
            <p:cNvSpPr/>
            <p:nvPr/>
          </p:nvSpPr>
          <p:spPr>
            <a:xfrm rot="3039008">
              <a:off x="-765135" y="4962832"/>
              <a:ext cx="26512" cy="15033"/>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
            <p:cNvSpPr/>
            <p:nvPr/>
          </p:nvSpPr>
          <p:spPr>
            <a:xfrm rot="3039008">
              <a:off x="1548856" y="5009316"/>
              <a:ext cx="18198" cy="11860"/>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
            <p:cNvSpPr/>
            <p:nvPr/>
          </p:nvSpPr>
          <p:spPr>
            <a:xfrm rot="3039008">
              <a:off x="1330432" y="4880510"/>
              <a:ext cx="13962" cy="4677"/>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
            <p:cNvSpPr/>
            <p:nvPr/>
          </p:nvSpPr>
          <p:spPr>
            <a:xfrm rot="3039008">
              <a:off x="1196403" y="5041828"/>
              <a:ext cx="23688" cy="37249"/>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8"/>
          <p:cNvGrpSpPr/>
          <p:nvPr/>
        </p:nvGrpSpPr>
        <p:grpSpPr>
          <a:xfrm>
            <a:off x="-197348" y="-352525"/>
            <a:ext cx="1589925" cy="1849975"/>
            <a:chOff x="-197348" y="-352525"/>
            <a:chExt cx="1589925" cy="1849975"/>
          </a:xfrm>
        </p:grpSpPr>
        <p:sp>
          <p:nvSpPr>
            <p:cNvPr id="2777" name="Google Shape;2777;p8"/>
            <p:cNvSpPr/>
            <p:nvPr/>
          </p:nvSpPr>
          <p:spPr>
            <a:xfrm>
              <a:off x="524969" y="-58906"/>
              <a:ext cx="107217" cy="299949"/>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
            <p:cNvSpPr/>
            <p:nvPr/>
          </p:nvSpPr>
          <p:spPr>
            <a:xfrm>
              <a:off x="-26916" y="224339"/>
              <a:ext cx="96980" cy="270235"/>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
            <p:cNvSpPr/>
            <p:nvPr/>
          </p:nvSpPr>
          <p:spPr>
            <a:xfrm>
              <a:off x="109574" y="-195518"/>
              <a:ext cx="104702" cy="239643"/>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
            <p:cNvSpPr/>
            <p:nvPr/>
          </p:nvSpPr>
          <p:spPr>
            <a:xfrm>
              <a:off x="796691" y="-289933"/>
              <a:ext cx="99494" cy="251950"/>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
            <p:cNvSpPr/>
            <p:nvPr/>
          </p:nvSpPr>
          <p:spPr>
            <a:xfrm>
              <a:off x="-197348" y="-352525"/>
              <a:ext cx="97698" cy="250895"/>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
            <p:cNvSpPr/>
            <p:nvPr/>
          </p:nvSpPr>
          <p:spPr>
            <a:xfrm>
              <a:off x="1122830" y="-202902"/>
              <a:ext cx="85845" cy="233489"/>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
            <p:cNvSpPr/>
            <p:nvPr/>
          </p:nvSpPr>
          <p:spPr>
            <a:xfrm>
              <a:off x="1288054" y="135375"/>
              <a:ext cx="104523" cy="282191"/>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
            <p:cNvSpPr/>
            <p:nvPr/>
          </p:nvSpPr>
          <p:spPr>
            <a:xfrm>
              <a:off x="988136" y="581078"/>
              <a:ext cx="109551" cy="23137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
            <p:cNvSpPr/>
            <p:nvPr/>
          </p:nvSpPr>
          <p:spPr>
            <a:xfrm>
              <a:off x="837458" y="1102207"/>
              <a:ext cx="127870" cy="238588"/>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
            <p:cNvSpPr/>
            <p:nvPr/>
          </p:nvSpPr>
          <p:spPr>
            <a:xfrm>
              <a:off x="551908" y="1262555"/>
              <a:ext cx="117274" cy="234896"/>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
            <p:cNvSpPr/>
            <p:nvPr/>
          </p:nvSpPr>
          <p:spPr>
            <a:xfrm>
              <a:off x="669361" y="752678"/>
              <a:ext cx="92131" cy="250016"/>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
            <p:cNvSpPr/>
            <p:nvPr/>
          </p:nvSpPr>
          <p:spPr>
            <a:xfrm>
              <a:off x="333165" y="987924"/>
              <a:ext cx="89976" cy="19199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
            <p:cNvSpPr/>
            <p:nvPr/>
          </p:nvSpPr>
          <p:spPr>
            <a:xfrm>
              <a:off x="1239384" y="1074076"/>
              <a:ext cx="94645" cy="228214"/>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
            <p:cNvSpPr/>
            <p:nvPr/>
          </p:nvSpPr>
          <p:spPr>
            <a:xfrm>
              <a:off x="128610" y="1185546"/>
              <a:ext cx="111886" cy="238939"/>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
            <p:cNvSpPr/>
            <p:nvPr/>
          </p:nvSpPr>
          <p:spPr>
            <a:xfrm>
              <a:off x="-29969" y="725074"/>
              <a:ext cx="109551" cy="227335"/>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
            <p:cNvSpPr/>
            <p:nvPr/>
          </p:nvSpPr>
          <p:spPr>
            <a:xfrm>
              <a:off x="808005" y="190582"/>
              <a:ext cx="97698" cy="267950"/>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
            <p:cNvSpPr/>
            <p:nvPr/>
          </p:nvSpPr>
          <p:spPr>
            <a:xfrm>
              <a:off x="363157" y="498794"/>
              <a:ext cx="85845" cy="237181"/>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4" name="Google Shape;2794;p8"/>
          <p:cNvGrpSpPr/>
          <p:nvPr/>
        </p:nvGrpSpPr>
        <p:grpSpPr>
          <a:xfrm>
            <a:off x="7777488" y="-1124499"/>
            <a:ext cx="3316571" cy="2268763"/>
            <a:chOff x="7777488" y="-1124499"/>
            <a:chExt cx="3316571" cy="2268763"/>
          </a:xfrm>
        </p:grpSpPr>
        <p:sp>
          <p:nvSpPr>
            <p:cNvPr id="2795" name="Google Shape;2795;p8"/>
            <p:cNvSpPr/>
            <p:nvPr/>
          </p:nvSpPr>
          <p:spPr>
            <a:xfrm rot="6140957">
              <a:off x="8989532" y="-741717"/>
              <a:ext cx="255165" cy="279241"/>
            </a:xfrm>
            <a:custGeom>
              <a:rect b="b" l="l" r="r" t="t"/>
              <a:pathLst>
                <a:path extrusionOk="0" h="1299" w="1187">
                  <a:moveTo>
                    <a:pt x="293" y="1"/>
                  </a:moveTo>
                  <a:cubicBezTo>
                    <a:pt x="144" y="1"/>
                    <a:pt x="0" y="134"/>
                    <a:pt x="75" y="333"/>
                  </a:cubicBezTo>
                  <a:cubicBezTo>
                    <a:pt x="111" y="422"/>
                    <a:pt x="172" y="457"/>
                    <a:pt x="234" y="528"/>
                  </a:cubicBezTo>
                  <a:cubicBezTo>
                    <a:pt x="314" y="607"/>
                    <a:pt x="393" y="704"/>
                    <a:pt x="473" y="792"/>
                  </a:cubicBezTo>
                  <a:cubicBezTo>
                    <a:pt x="543" y="881"/>
                    <a:pt x="605" y="987"/>
                    <a:pt x="676" y="1066"/>
                  </a:cubicBezTo>
                  <a:cubicBezTo>
                    <a:pt x="738" y="1128"/>
                    <a:pt x="808" y="1172"/>
                    <a:pt x="861" y="1243"/>
                  </a:cubicBezTo>
                  <a:cubicBezTo>
                    <a:pt x="890" y="1282"/>
                    <a:pt x="931" y="1299"/>
                    <a:pt x="974" y="1299"/>
                  </a:cubicBezTo>
                  <a:cubicBezTo>
                    <a:pt x="1076" y="1299"/>
                    <a:pt x="1186" y="1204"/>
                    <a:pt x="1161" y="1093"/>
                  </a:cubicBezTo>
                  <a:cubicBezTo>
                    <a:pt x="1117" y="916"/>
                    <a:pt x="958" y="775"/>
                    <a:pt x="861" y="625"/>
                  </a:cubicBezTo>
                  <a:cubicBezTo>
                    <a:pt x="808" y="536"/>
                    <a:pt x="746" y="448"/>
                    <a:pt x="685" y="360"/>
                  </a:cubicBezTo>
                  <a:cubicBezTo>
                    <a:pt x="658" y="324"/>
                    <a:pt x="632" y="289"/>
                    <a:pt x="596" y="245"/>
                  </a:cubicBezTo>
                  <a:lnTo>
                    <a:pt x="596" y="245"/>
                  </a:lnTo>
                  <a:cubicBezTo>
                    <a:pt x="597" y="245"/>
                    <a:pt x="597" y="245"/>
                    <a:pt x="597" y="245"/>
                  </a:cubicBezTo>
                  <a:cubicBezTo>
                    <a:pt x="598" y="245"/>
                    <a:pt x="537" y="163"/>
                    <a:pt x="524" y="163"/>
                  </a:cubicBezTo>
                  <a:cubicBezTo>
                    <a:pt x="521" y="163"/>
                    <a:pt x="521" y="167"/>
                    <a:pt x="523" y="175"/>
                  </a:cubicBezTo>
                  <a:lnTo>
                    <a:pt x="523" y="175"/>
                  </a:lnTo>
                  <a:cubicBezTo>
                    <a:pt x="480" y="53"/>
                    <a:pt x="386" y="1"/>
                    <a:pt x="2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
            <p:cNvSpPr/>
            <p:nvPr/>
          </p:nvSpPr>
          <p:spPr>
            <a:xfrm rot="6140957">
              <a:off x="8371124" y="-938660"/>
              <a:ext cx="230874" cy="239688"/>
            </a:xfrm>
            <a:custGeom>
              <a:rect b="b" l="l" r="r" t="t"/>
              <a:pathLst>
                <a:path extrusionOk="0" h="1115" w="1074">
                  <a:moveTo>
                    <a:pt x="286" y="0"/>
                  </a:moveTo>
                  <a:cubicBezTo>
                    <a:pt x="147" y="0"/>
                    <a:pt x="1" y="115"/>
                    <a:pt x="50" y="268"/>
                  </a:cubicBezTo>
                  <a:cubicBezTo>
                    <a:pt x="85" y="383"/>
                    <a:pt x="147" y="410"/>
                    <a:pt x="235" y="480"/>
                  </a:cubicBezTo>
                  <a:cubicBezTo>
                    <a:pt x="306" y="533"/>
                    <a:pt x="376" y="613"/>
                    <a:pt x="438" y="683"/>
                  </a:cubicBezTo>
                  <a:cubicBezTo>
                    <a:pt x="588" y="816"/>
                    <a:pt x="756" y="939"/>
                    <a:pt x="888" y="1081"/>
                  </a:cubicBezTo>
                  <a:cubicBezTo>
                    <a:pt x="908" y="1104"/>
                    <a:pt x="937" y="1114"/>
                    <a:pt x="967" y="1114"/>
                  </a:cubicBezTo>
                  <a:cubicBezTo>
                    <a:pt x="1017" y="1114"/>
                    <a:pt x="1068" y="1083"/>
                    <a:pt x="1074" y="1028"/>
                  </a:cubicBezTo>
                  <a:cubicBezTo>
                    <a:pt x="1074" y="851"/>
                    <a:pt x="915" y="675"/>
                    <a:pt x="827" y="542"/>
                  </a:cubicBezTo>
                  <a:cubicBezTo>
                    <a:pt x="765" y="445"/>
                    <a:pt x="685" y="357"/>
                    <a:pt x="615" y="260"/>
                  </a:cubicBezTo>
                  <a:cubicBezTo>
                    <a:pt x="562" y="198"/>
                    <a:pt x="482" y="127"/>
                    <a:pt x="447" y="74"/>
                  </a:cubicBezTo>
                  <a:cubicBezTo>
                    <a:pt x="406" y="23"/>
                    <a:pt x="347" y="0"/>
                    <a:pt x="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
            <p:cNvSpPr/>
            <p:nvPr/>
          </p:nvSpPr>
          <p:spPr>
            <a:xfrm rot="6140957">
              <a:off x="8907853" y="-1023224"/>
              <a:ext cx="211957" cy="223780"/>
            </a:xfrm>
            <a:custGeom>
              <a:rect b="b" l="l" r="r" t="t"/>
              <a:pathLst>
                <a:path extrusionOk="0" h="1041" w="986">
                  <a:moveTo>
                    <a:pt x="280" y="1"/>
                  </a:moveTo>
                  <a:cubicBezTo>
                    <a:pt x="136" y="1"/>
                    <a:pt x="1" y="139"/>
                    <a:pt x="77" y="319"/>
                  </a:cubicBezTo>
                  <a:cubicBezTo>
                    <a:pt x="147" y="496"/>
                    <a:pt x="350" y="655"/>
                    <a:pt x="474" y="796"/>
                  </a:cubicBezTo>
                  <a:cubicBezTo>
                    <a:pt x="544" y="887"/>
                    <a:pt x="665" y="1041"/>
                    <a:pt x="792" y="1041"/>
                  </a:cubicBezTo>
                  <a:cubicBezTo>
                    <a:pt x="824" y="1041"/>
                    <a:pt x="857" y="1031"/>
                    <a:pt x="889" y="1008"/>
                  </a:cubicBezTo>
                  <a:cubicBezTo>
                    <a:pt x="898" y="1008"/>
                    <a:pt x="898" y="999"/>
                    <a:pt x="907" y="999"/>
                  </a:cubicBezTo>
                  <a:cubicBezTo>
                    <a:pt x="951" y="964"/>
                    <a:pt x="986" y="884"/>
                    <a:pt x="968" y="831"/>
                  </a:cubicBezTo>
                  <a:cubicBezTo>
                    <a:pt x="924" y="690"/>
                    <a:pt x="818" y="575"/>
                    <a:pt x="739" y="460"/>
                  </a:cubicBezTo>
                  <a:cubicBezTo>
                    <a:pt x="659" y="346"/>
                    <a:pt x="562" y="240"/>
                    <a:pt x="483" y="125"/>
                  </a:cubicBezTo>
                  <a:cubicBezTo>
                    <a:pt x="431" y="38"/>
                    <a:pt x="355" y="1"/>
                    <a:pt x="2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
            <p:cNvSpPr/>
            <p:nvPr/>
          </p:nvSpPr>
          <p:spPr>
            <a:xfrm rot="6140957">
              <a:off x="9562462" y="-797758"/>
              <a:ext cx="219911" cy="239688"/>
            </a:xfrm>
            <a:custGeom>
              <a:rect b="b" l="l" r="r" t="t"/>
              <a:pathLst>
                <a:path extrusionOk="0" h="1115" w="1023">
                  <a:moveTo>
                    <a:pt x="296" y="0"/>
                  </a:moveTo>
                  <a:cubicBezTo>
                    <a:pt x="131" y="0"/>
                    <a:pt x="1" y="258"/>
                    <a:pt x="175" y="367"/>
                  </a:cubicBezTo>
                  <a:cubicBezTo>
                    <a:pt x="299" y="447"/>
                    <a:pt x="361" y="579"/>
                    <a:pt x="449" y="694"/>
                  </a:cubicBezTo>
                  <a:cubicBezTo>
                    <a:pt x="546" y="817"/>
                    <a:pt x="661" y="959"/>
                    <a:pt x="767" y="1073"/>
                  </a:cubicBezTo>
                  <a:cubicBezTo>
                    <a:pt x="795" y="1101"/>
                    <a:pt x="827" y="1114"/>
                    <a:pt x="858" y="1114"/>
                  </a:cubicBezTo>
                  <a:cubicBezTo>
                    <a:pt x="915" y="1114"/>
                    <a:pt x="967" y="1071"/>
                    <a:pt x="979" y="1003"/>
                  </a:cubicBezTo>
                  <a:cubicBezTo>
                    <a:pt x="1023" y="817"/>
                    <a:pt x="829" y="623"/>
                    <a:pt x="731" y="473"/>
                  </a:cubicBezTo>
                  <a:cubicBezTo>
                    <a:pt x="634" y="314"/>
                    <a:pt x="564" y="155"/>
                    <a:pt x="405" y="40"/>
                  </a:cubicBezTo>
                  <a:cubicBezTo>
                    <a:pt x="369" y="12"/>
                    <a:pt x="331" y="0"/>
                    <a:pt x="2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
            <p:cNvSpPr/>
            <p:nvPr/>
          </p:nvSpPr>
          <p:spPr>
            <a:xfrm rot="6140957">
              <a:off x="9674024" y="-442500"/>
              <a:ext cx="224855" cy="201209"/>
            </a:xfrm>
            <a:custGeom>
              <a:rect b="b" l="l" r="r" t="t"/>
              <a:pathLst>
                <a:path extrusionOk="0" h="936" w="1046">
                  <a:moveTo>
                    <a:pt x="235" y="1"/>
                  </a:moveTo>
                  <a:cubicBezTo>
                    <a:pt x="178" y="1"/>
                    <a:pt x="118" y="23"/>
                    <a:pt x="80" y="62"/>
                  </a:cubicBezTo>
                  <a:cubicBezTo>
                    <a:pt x="0" y="141"/>
                    <a:pt x="18" y="256"/>
                    <a:pt x="89" y="335"/>
                  </a:cubicBezTo>
                  <a:cubicBezTo>
                    <a:pt x="177" y="450"/>
                    <a:pt x="310" y="530"/>
                    <a:pt x="415" y="627"/>
                  </a:cubicBezTo>
                  <a:cubicBezTo>
                    <a:pt x="521" y="724"/>
                    <a:pt x="627" y="848"/>
                    <a:pt x="760" y="918"/>
                  </a:cubicBezTo>
                  <a:cubicBezTo>
                    <a:pt x="782" y="930"/>
                    <a:pt x="806" y="936"/>
                    <a:pt x="829" y="936"/>
                  </a:cubicBezTo>
                  <a:cubicBezTo>
                    <a:pt x="942" y="936"/>
                    <a:pt x="1045" y="807"/>
                    <a:pt x="972" y="697"/>
                  </a:cubicBezTo>
                  <a:cubicBezTo>
                    <a:pt x="804" y="450"/>
                    <a:pt x="548" y="274"/>
                    <a:pt x="363" y="53"/>
                  </a:cubicBezTo>
                  <a:cubicBezTo>
                    <a:pt x="330" y="17"/>
                    <a:pt x="283" y="1"/>
                    <a:pt x="2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
            <p:cNvSpPr/>
            <p:nvPr/>
          </p:nvSpPr>
          <p:spPr>
            <a:xfrm rot="6140957">
              <a:off x="9412711" y="31698"/>
              <a:ext cx="317720" cy="185516"/>
            </a:xfrm>
            <a:custGeom>
              <a:rect b="b" l="l" r="r" t="t"/>
              <a:pathLst>
                <a:path extrusionOk="0" h="863" w="1478">
                  <a:moveTo>
                    <a:pt x="362" y="1"/>
                  </a:moveTo>
                  <a:cubicBezTo>
                    <a:pt x="133" y="1"/>
                    <a:pt x="1" y="363"/>
                    <a:pt x="276" y="475"/>
                  </a:cubicBezTo>
                  <a:cubicBezTo>
                    <a:pt x="365" y="510"/>
                    <a:pt x="444" y="555"/>
                    <a:pt x="541" y="581"/>
                  </a:cubicBezTo>
                  <a:cubicBezTo>
                    <a:pt x="656" y="616"/>
                    <a:pt x="753" y="661"/>
                    <a:pt x="859" y="714"/>
                  </a:cubicBezTo>
                  <a:cubicBezTo>
                    <a:pt x="988" y="771"/>
                    <a:pt x="1140" y="863"/>
                    <a:pt x="1287" y="863"/>
                  </a:cubicBezTo>
                  <a:cubicBezTo>
                    <a:pt x="1321" y="863"/>
                    <a:pt x="1355" y="858"/>
                    <a:pt x="1389" y="846"/>
                  </a:cubicBezTo>
                  <a:cubicBezTo>
                    <a:pt x="1477" y="811"/>
                    <a:pt x="1477" y="678"/>
                    <a:pt x="1407" y="634"/>
                  </a:cubicBezTo>
                  <a:cubicBezTo>
                    <a:pt x="1098" y="440"/>
                    <a:pt x="806" y="228"/>
                    <a:pt x="497" y="42"/>
                  </a:cubicBezTo>
                  <a:cubicBezTo>
                    <a:pt x="450" y="13"/>
                    <a:pt x="404" y="1"/>
                    <a:pt x="3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
            <p:cNvSpPr/>
            <p:nvPr/>
          </p:nvSpPr>
          <p:spPr>
            <a:xfrm rot="6140957">
              <a:off x="8882675" y="143088"/>
              <a:ext cx="255595" cy="165309"/>
            </a:xfrm>
            <a:custGeom>
              <a:rect b="b" l="l" r="r" t="t"/>
              <a:pathLst>
                <a:path extrusionOk="0" h="769" w="1189">
                  <a:moveTo>
                    <a:pt x="296" y="1"/>
                  </a:moveTo>
                  <a:cubicBezTo>
                    <a:pt x="63" y="1"/>
                    <a:pt x="1" y="403"/>
                    <a:pt x="261" y="451"/>
                  </a:cubicBezTo>
                  <a:cubicBezTo>
                    <a:pt x="520" y="492"/>
                    <a:pt x="734" y="768"/>
                    <a:pt x="998" y="768"/>
                  </a:cubicBezTo>
                  <a:cubicBezTo>
                    <a:pt x="1023" y="768"/>
                    <a:pt x="1048" y="766"/>
                    <a:pt x="1074" y="760"/>
                  </a:cubicBezTo>
                  <a:cubicBezTo>
                    <a:pt x="1144" y="743"/>
                    <a:pt x="1188" y="646"/>
                    <a:pt x="1162" y="584"/>
                  </a:cubicBezTo>
                  <a:cubicBezTo>
                    <a:pt x="1100" y="443"/>
                    <a:pt x="932" y="319"/>
                    <a:pt x="800" y="240"/>
                  </a:cubicBezTo>
                  <a:cubicBezTo>
                    <a:pt x="650" y="160"/>
                    <a:pt x="526" y="54"/>
                    <a:pt x="358" y="10"/>
                  </a:cubicBezTo>
                  <a:cubicBezTo>
                    <a:pt x="336" y="4"/>
                    <a:pt x="315" y="1"/>
                    <a:pt x="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
            <p:cNvSpPr/>
            <p:nvPr/>
          </p:nvSpPr>
          <p:spPr>
            <a:xfrm rot="6140957">
              <a:off x="8350712" y="468875"/>
              <a:ext cx="292139" cy="128550"/>
            </a:xfrm>
            <a:custGeom>
              <a:rect b="b" l="l" r="r" t="t"/>
              <a:pathLst>
                <a:path extrusionOk="0" h="598" w="1359">
                  <a:moveTo>
                    <a:pt x="290" y="0"/>
                  </a:moveTo>
                  <a:cubicBezTo>
                    <a:pt x="91" y="0"/>
                    <a:pt x="0" y="339"/>
                    <a:pt x="222" y="395"/>
                  </a:cubicBezTo>
                  <a:cubicBezTo>
                    <a:pt x="451" y="457"/>
                    <a:pt x="672" y="510"/>
                    <a:pt x="902" y="554"/>
                  </a:cubicBezTo>
                  <a:cubicBezTo>
                    <a:pt x="982" y="569"/>
                    <a:pt x="1062" y="598"/>
                    <a:pt x="1137" y="598"/>
                  </a:cubicBezTo>
                  <a:cubicBezTo>
                    <a:pt x="1195" y="598"/>
                    <a:pt x="1249" y="581"/>
                    <a:pt x="1299" y="527"/>
                  </a:cubicBezTo>
                  <a:cubicBezTo>
                    <a:pt x="1358" y="460"/>
                    <a:pt x="1280" y="368"/>
                    <a:pt x="1203" y="368"/>
                  </a:cubicBezTo>
                  <a:cubicBezTo>
                    <a:pt x="1200" y="368"/>
                    <a:pt x="1197" y="368"/>
                    <a:pt x="1193" y="368"/>
                  </a:cubicBezTo>
                  <a:cubicBezTo>
                    <a:pt x="1228" y="359"/>
                    <a:pt x="1123" y="324"/>
                    <a:pt x="1096" y="306"/>
                  </a:cubicBezTo>
                  <a:cubicBezTo>
                    <a:pt x="1017" y="280"/>
                    <a:pt x="937" y="245"/>
                    <a:pt x="858" y="218"/>
                  </a:cubicBezTo>
                  <a:cubicBezTo>
                    <a:pt x="690" y="165"/>
                    <a:pt x="531" y="77"/>
                    <a:pt x="363" y="15"/>
                  </a:cubicBezTo>
                  <a:cubicBezTo>
                    <a:pt x="337" y="5"/>
                    <a:pt x="313" y="0"/>
                    <a:pt x="2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
            <p:cNvSpPr/>
            <p:nvPr/>
          </p:nvSpPr>
          <p:spPr>
            <a:xfrm rot="6140957">
              <a:off x="8017398" y="385854"/>
              <a:ext cx="269568" cy="120596"/>
            </a:xfrm>
            <a:custGeom>
              <a:rect b="b" l="l" r="r" t="t"/>
              <a:pathLst>
                <a:path extrusionOk="0" h="561" w="1254">
                  <a:moveTo>
                    <a:pt x="266" y="1"/>
                  </a:moveTo>
                  <a:cubicBezTo>
                    <a:pt x="137" y="1"/>
                    <a:pt x="1" y="110"/>
                    <a:pt x="45" y="251"/>
                  </a:cubicBezTo>
                  <a:cubicBezTo>
                    <a:pt x="142" y="560"/>
                    <a:pt x="504" y="481"/>
                    <a:pt x="760" y="525"/>
                  </a:cubicBezTo>
                  <a:cubicBezTo>
                    <a:pt x="784" y="528"/>
                    <a:pt x="867" y="538"/>
                    <a:pt x="955" y="538"/>
                  </a:cubicBezTo>
                  <a:cubicBezTo>
                    <a:pt x="1098" y="538"/>
                    <a:pt x="1253" y="513"/>
                    <a:pt x="1193" y="393"/>
                  </a:cubicBezTo>
                  <a:cubicBezTo>
                    <a:pt x="1140" y="278"/>
                    <a:pt x="919" y="216"/>
                    <a:pt x="813" y="181"/>
                  </a:cubicBezTo>
                  <a:cubicBezTo>
                    <a:pt x="716" y="145"/>
                    <a:pt x="628" y="119"/>
                    <a:pt x="531" y="92"/>
                  </a:cubicBezTo>
                  <a:cubicBezTo>
                    <a:pt x="531" y="92"/>
                    <a:pt x="454" y="71"/>
                    <a:pt x="426" y="67"/>
                  </a:cubicBezTo>
                  <a:lnTo>
                    <a:pt x="426" y="67"/>
                  </a:lnTo>
                  <a:cubicBezTo>
                    <a:pt x="398" y="46"/>
                    <a:pt x="370" y="20"/>
                    <a:pt x="337" y="13"/>
                  </a:cubicBezTo>
                  <a:cubicBezTo>
                    <a:pt x="314" y="4"/>
                    <a:pt x="290" y="1"/>
                    <a:pt x="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
            <p:cNvSpPr/>
            <p:nvPr/>
          </p:nvSpPr>
          <p:spPr>
            <a:xfrm rot="6140957">
              <a:off x="8486873" y="15353"/>
              <a:ext cx="251296" cy="192395"/>
            </a:xfrm>
            <a:custGeom>
              <a:rect b="b" l="l" r="r" t="t"/>
              <a:pathLst>
                <a:path extrusionOk="0" h="895" w="1169">
                  <a:moveTo>
                    <a:pt x="258" y="1"/>
                  </a:moveTo>
                  <a:cubicBezTo>
                    <a:pt x="100" y="1"/>
                    <a:pt x="1" y="210"/>
                    <a:pt x="153" y="341"/>
                  </a:cubicBezTo>
                  <a:cubicBezTo>
                    <a:pt x="242" y="411"/>
                    <a:pt x="339" y="464"/>
                    <a:pt x="436" y="526"/>
                  </a:cubicBezTo>
                  <a:cubicBezTo>
                    <a:pt x="542" y="597"/>
                    <a:pt x="639" y="676"/>
                    <a:pt x="736" y="747"/>
                  </a:cubicBezTo>
                  <a:cubicBezTo>
                    <a:pt x="817" y="800"/>
                    <a:pt x="922" y="895"/>
                    <a:pt x="1027" y="895"/>
                  </a:cubicBezTo>
                  <a:cubicBezTo>
                    <a:pt x="1060" y="895"/>
                    <a:pt x="1093" y="885"/>
                    <a:pt x="1125" y="862"/>
                  </a:cubicBezTo>
                  <a:cubicBezTo>
                    <a:pt x="1169" y="826"/>
                    <a:pt x="1151" y="765"/>
                    <a:pt x="1116" y="738"/>
                  </a:cubicBezTo>
                  <a:cubicBezTo>
                    <a:pt x="1089" y="712"/>
                    <a:pt x="1063" y="659"/>
                    <a:pt x="1036" y="632"/>
                  </a:cubicBezTo>
                  <a:cubicBezTo>
                    <a:pt x="975" y="544"/>
                    <a:pt x="895" y="464"/>
                    <a:pt x="816" y="394"/>
                  </a:cubicBezTo>
                  <a:cubicBezTo>
                    <a:pt x="674" y="270"/>
                    <a:pt x="533" y="120"/>
                    <a:pt x="365" y="32"/>
                  </a:cubicBezTo>
                  <a:cubicBezTo>
                    <a:pt x="328" y="10"/>
                    <a:pt x="292" y="1"/>
                    <a:pt x="2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
            <p:cNvSpPr/>
            <p:nvPr/>
          </p:nvSpPr>
          <p:spPr>
            <a:xfrm rot="6140957">
              <a:off x="8080136" y="-14976"/>
              <a:ext cx="228939" cy="89426"/>
            </a:xfrm>
            <a:custGeom>
              <a:rect b="b" l="l" r="r" t="t"/>
              <a:pathLst>
                <a:path extrusionOk="0" h="416" w="1065">
                  <a:moveTo>
                    <a:pt x="241" y="0"/>
                  </a:moveTo>
                  <a:cubicBezTo>
                    <a:pt x="93" y="0"/>
                    <a:pt x="0" y="192"/>
                    <a:pt x="102" y="311"/>
                  </a:cubicBezTo>
                  <a:cubicBezTo>
                    <a:pt x="176" y="390"/>
                    <a:pt x="266" y="415"/>
                    <a:pt x="360" y="415"/>
                  </a:cubicBezTo>
                  <a:cubicBezTo>
                    <a:pt x="423" y="415"/>
                    <a:pt x="488" y="404"/>
                    <a:pt x="552" y="390"/>
                  </a:cubicBezTo>
                  <a:cubicBezTo>
                    <a:pt x="702" y="355"/>
                    <a:pt x="896" y="355"/>
                    <a:pt x="1020" y="266"/>
                  </a:cubicBezTo>
                  <a:cubicBezTo>
                    <a:pt x="1064" y="240"/>
                    <a:pt x="1046" y="169"/>
                    <a:pt x="993" y="152"/>
                  </a:cubicBezTo>
                  <a:cubicBezTo>
                    <a:pt x="861" y="107"/>
                    <a:pt x="737" y="90"/>
                    <a:pt x="596" y="72"/>
                  </a:cubicBezTo>
                  <a:cubicBezTo>
                    <a:pt x="481" y="63"/>
                    <a:pt x="375" y="10"/>
                    <a:pt x="261" y="1"/>
                  </a:cubicBezTo>
                  <a:cubicBezTo>
                    <a:pt x="254" y="1"/>
                    <a:pt x="248" y="0"/>
                    <a:pt x="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
            <p:cNvSpPr/>
            <p:nvPr/>
          </p:nvSpPr>
          <p:spPr>
            <a:xfrm rot="6140957">
              <a:off x="9610932" y="-1172808"/>
              <a:ext cx="130485" cy="285045"/>
            </a:xfrm>
            <a:custGeom>
              <a:rect b="b" l="l" r="r" t="t"/>
              <a:pathLst>
                <a:path extrusionOk="0" h="1326" w="607">
                  <a:moveTo>
                    <a:pt x="262" y="0"/>
                  </a:moveTo>
                  <a:cubicBezTo>
                    <a:pt x="208" y="0"/>
                    <a:pt x="152" y="24"/>
                    <a:pt x="124" y="68"/>
                  </a:cubicBezTo>
                  <a:cubicBezTo>
                    <a:pt x="0" y="280"/>
                    <a:pt x="124" y="545"/>
                    <a:pt x="186" y="766"/>
                  </a:cubicBezTo>
                  <a:cubicBezTo>
                    <a:pt x="239" y="925"/>
                    <a:pt x="265" y="1154"/>
                    <a:pt x="371" y="1278"/>
                  </a:cubicBezTo>
                  <a:cubicBezTo>
                    <a:pt x="399" y="1311"/>
                    <a:pt x="433" y="1325"/>
                    <a:pt x="466" y="1325"/>
                  </a:cubicBezTo>
                  <a:cubicBezTo>
                    <a:pt x="538" y="1325"/>
                    <a:pt x="607" y="1257"/>
                    <a:pt x="601" y="1172"/>
                  </a:cubicBezTo>
                  <a:cubicBezTo>
                    <a:pt x="574" y="987"/>
                    <a:pt x="557" y="810"/>
                    <a:pt x="530" y="616"/>
                  </a:cubicBezTo>
                  <a:cubicBezTo>
                    <a:pt x="495" y="404"/>
                    <a:pt x="530" y="174"/>
                    <a:pt x="345" y="24"/>
                  </a:cubicBezTo>
                  <a:cubicBezTo>
                    <a:pt x="322" y="8"/>
                    <a:pt x="292" y="0"/>
                    <a:pt x="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
            <p:cNvSpPr/>
            <p:nvPr/>
          </p:nvSpPr>
          <p:spPr>
            <a:xfrm rot="6140957">
              <a:off x="10255831" y="-973885"/>
              <a:ext cx="93295" cy="273007"/>
            </a:xfrm>
            <a:custGeom>
              <a:rect b="b" l="l" r="r" t="t"/>
              <a:pathLst>
                <a:path extrusionOk="0" h="1270" w="434">
                  <a:moveTo>
                    <a:pt x="203" y="1"/>
                  </a:moveTo>
                  <a:cubicBezTo>
                    <a:pt x="100" y="1"/>
                    <a:pt x="1" y="61"/>
                    <a:pt x="5" y="182"/>
                  </a:cubicBezTo>
                  <a:cubicBezTo>
                    <a:pt x="22" y="403"/>
                    <a:pt x="49" y="633"/>
                    <a:pt x="102" y="853"/>
                  </a:cubicBezTo>
                  <a:cubicBezTo>
                    <a:pt x="128" y="950"/>
                    <a:pt x="208" y="1118"/>
                    <a:pt x="190" y="1215"/>
                  </a:cubicBezTo>
                  <a:cubicBezTo>
                    <a:pt x="181" y="1242"/>
                    <a:pt x="208" y="1259"/>
                    <a:pt x="226" y="1268"/>
                  </a:cubicBezTo>
                  <a:cubicBezTo>
                    <a:pt x="232" y="1269"/>
                    <a:pt x="238" y="1269"/>
                    <a:pt x="243" y="1269"/>
                  </a:cubicBezTo>
                  <a:cubicBezTo>
                    <a:pt x="377" y="1269"/>
                    <a:pt x="393" y="1079"/>
                    <a:pt x="393" y="977"/>
                  </a:cubicBezTo>
                  <a:cubicBezTo>
                    <a:pt x="393" y="721"/>
                    <a:pt x="393" y="474"/>
                    <a:pt x="420" y="218"/>
                  </a:cubicBezTo>
                  <a:cubicBezTo>
                    <a:pt x="434" y="74"/>
                    <a:pt x="316" y="1"/>
                    <a:pt x="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
            <p:cNvSpPr/>
            <p:nvPr/>
          </p:nvSpPr>
          <p:spPr>
            <a:xfrm rot="6140957">
              <a:off x="10309054" y="-689543"/>
              <a:ext cx="114147" cy="287840"/>
            </a:xfrm>
            <a:custGeom>
              <a:rect b="b" l="l" r="r" t="t"/>
              <a:pathLst>
                <a:path extrusionOk="0" h="1339" w="531">
                  <a:moveTo>
                    <a:pt x="275" y="1"/>
                  </a:moveTo>
                  <a:cubicBezTo>
                    <a:pt x="215" y="1"/>
                    <a:pt x="157" y="28"/>
                    <a:pt x="115" y="90"/>
                  </a:cubicBezTo>
                  <a:cubicBezTo>
                    <a:pt x="0" y="258"/>
                    <a:pt x="89" y="461"/>
                    <a:pt x="115" y="646"/>
                  </a:cubicBezTo>
                  <a:cubicBezTo>
                    <a:pt x="142" y="840"/>
                    <a:pt x="133" y="1114"/>
                    <a:pt x="239" y="1282"/>
                  </a:cubicBezTo>
                  <a:cubicBezTo>
                    <a:pt x="266" y="1320"/>
                    <a:pt x="302" y="1338"/>
                    <a:pt x="337" y="1338"/>
                  </a:cubicBezTo>
                  <a:cubicBezTo>
                    <a:pt x="382" y="1338"/>
                    <a:pt x="423" y="1307"/>
                    <a:pt x="433" y="1247"/>
                  </a:cubicBezTo>
                  <a:cubicBezTo>
                    <a:pt x="477" y="1052"/>
                    <a:pt x="504" y="867"/>
                    <a:pt x="513" y="664"/>
                  </a:cubicBezTo>
                  <a:cubicBezTo>
                    <a:pt x="513" y="514"/>
                    <a:pt x="530" y="319"/>
                    <a:pt x="495" y="169"/>
                  </a:cubicBezTo>
                  <a:cubicBezTo>
                    <a:pt x="463" y="67"/>
                    <a:pt x="368" y="1"/>
                    <a:pt x="2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
            <p:cNvSpPr/>
            <p:nvPr/>
          </p:nvSpPr>
          <p:spPr>
            <a:xfrm rot="6140957">
              <a:off x="10489416" y="-392675"/>
              <a:ext cx="156496" cy="325674"/>
            </a:xfrm>
            <a:custGeom>
              <a:rect b="b" l="l" r="r" t="t"/>
              <a:pathLst>
                <a:path extrusionOk="0" h="1515" w="728">
                  <a:moveTo>
                    <a:pt x="340" y="1"/>
                  </a:moveTo>
                  <a:cubicBezTo>
                    <a:pt x="175" y="1"/>
                    <a:pt x="1" y="134"/>
                    <a:pt x="101" y="348"/>
                  </a:cubicBezTo>
                  <a:cubicBezTo>
                    <a:pt x="260" y="702"/>
                    <a:pt x="242" y="1125"/>
                    <a:pt x="454" y="1461"/>
                  </a:cubicBezTo>
                  <a:cubicBezTo>
                    <a:pt x="476" y="1498"/>
                    <a:pt x="509" y="1515"/>
                    <a:pt x="541" y="1515"/>
                  </a:cubicBezTo>
                  <a:cubicBezTo>
                    <a:pt x="586" y="1515"/>
                    <a:pt x="629" y="1482"/>
                    <a:pt x="639" y="1426"/>
                  </a:cubicBezTo>
                  <a:cubicBezTo>
                    <a:pt x="728" y="1037"/>
                    <a:pt x="551" y="649"/>
                    <a:pt x="577" y="260"/>
                  </a:cubicBezTo>
                  <a:cubicBezTo>
                    <a:pt x="589" y="80"/>
                    <a:pt x="467" y="1"/>
                    <a:pt x="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
            <p:cNvSpPr/>
            <p:nvPr/>
          </p:nvSpPr>
          <p:spPr>
            <a:xfrm rot="6140957">
              <a:off x="9012021" y="474771"/>
              <a:ext cx="256455" cy="167889"/>
            </a:xfrm>
            <a:custGeom>
              <a:rect b="b" l="l" r="r" t="t"/>
              <a:pathLst>
                <a:path extrusionOk="0" h="781" w="1193">
                  <a:moveTo>
                    <a:pt x="124" y="1"/>
                  </a:moveTo>
                  <a:cubicBezTo>
                    <a:pt x="62" y="1"/>
                    <a:pt x="1" y="45"/>
                    <a:pt x="18" y="116"/>
                  </a:cubicBezTo>
                  <a:cubicBezTo>
                    <a:pt x="36" y="186"/>
                    <a:pt x="71" y="222"/>
                    <a:pt x="124" y="266"/>
                  </a:cubicBezTo>
                  <a:cubicBezTo>
                    <a:pt x="221" y="337"/>
                    <a:pt x="301" y="416"/>
                    <a:pt x="398" y="487"/>
                  </a:cubicBezTo>
                  <a:cubicBezTo>
                    <a:pt x="548" y="601"/>
                    <a:pt x="698" y="672"/>
                    <a:pt x="866" y="760"/>
                  </a:cubicBezTo>
                  <a:cubicBezTo>
                    <a:pt x="893" y="774"/>
                    <a:pt x="920" y="780"/>
                    <a:pt x="945" y="780"/>
                  </a:cubicBezTo>
                  <a:cubicBezTo>
                    <a:pt x="1097" y="780"/>
                    <a:pt x="1193" y="555"/>
                    <a:pt x="1087" y="434"/>
                  </a:cubicBezTo>
                  <a:cubicBezTo>
                    <a:pt x="1034" y="363"/>
                    <a:pt x="981" y="354"/>
                    <a:pt x="892" y="328"/>
                  </a:cubicBezTo>
                  <a:cubicBezTo>
                    <a:pt x="795" y="301"/>
                    <a:pt x="707" y="257"/>
                    <a:pt x="619" y="204"/>
                  </a:cubicBezTo>
                  <a:cubicBezTo>
                    <a:pt x="469" y="125"/>
                    <a:pt x="292" y="1"/>
                    <a:pt x="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
            <p:cNvSpPr/>
            <p:nvPr/>
          </p:nvSpPr>
          <p:spPr>
            <a:xfrm rot="6140957">
              <a:off x="8673076" y="752883"/>
              <a:ext cx="274512" cy="103614"/>
            </a:xfrm>
            <a:custGeom>
              <a:rect b="b" l="l" r="r" t="t"/>
              <a:pathLst>
                <a:path extrusionOk="0" h="482" w="1277">
                  <a:moveTo>
                    <a:pt x="980" y="1"/>
                  </a:moveTo>
                  <a:cubicBezTo>
                    <a:pt x="960" y="1"/>
                    <a:pt x="940" y="4"/>
                    <a:pt x="919" y="10"/>
                  </a:cubicBezTo>
                  <a:cubicBezTo>
                    <a:pt x="733" y="63"/>
                    <a:pt x="548" y="107"/>
                    <a:pt x="354" y="133"/>
                  </a:cubicBezTo>
                  <a:cubicBezTo>
                    <a:pt x="248" y="142"/>
                    <a:pt x="80" y="151"/>
                    <a:pt x="27" y="257"/>
                  </a:cubicBezTo>
                  <a:cubicBezTo>
                    <a:pt x="9" y="283"/>
                    <a:pt x="1" y="319"/>
                    <a:pt x="36" y="345"/>
                  </a:cubicBezTo>
                  <a:cubicBezTo>
                    <a:pt x="133" y="442"/>
                    <a:pt x="265" y="451"/>
                    <a:pt x="398" y="469"/>
                  </a:cubicBezTo>
                  <a:cubicBezTo>
                    <a:pt x="472" y="478"/>
                    <a:pt x="542" y="482"/>
                    <a:pt x="612" y="482"/>
                  </a:cubicBezTo>
                  <a:cubicBezTo>
                    <a:pt x="742" y="482"/>
                    <a:pt x="869" y="468"/>
                    <a:pt x="1007" y="451"/>
                  </a:cubicBezTo>
                  <a:cubicBezTo>
                    <a:pt x="1277" y="419"/>
                    <a:pt x="1214" y="1"/>
                    <a:pt x="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
            <p:cNvSpPr/>
            <p:nvPr/>
          </p:nvSpPr>
          <p:spPr>
            <a:xfrm rot="6140957">
              <a:off x="8217085" y="907177"/>
              <a:ext cx="260754" cy="180787"/>
            </a:xfrm>
            <a:custGeom>
              <a:rect b="b" l="l" r="r" t="t"/>
              <a:pathLst>
                <a:path extrusionOk="0" h="841" w="1213">
                  <a:moveTo>
                    <a:pt x="803" y="0"/>
                  </a:moveTo>
                  <a:cubicBezTo>
                    <a:pt x="734" y="0"/>
                    <a:pt x="669" y="33"/>
                    <a:pt x="627" y="114"/>
                  </a:cubicBezTo>
                  <a:cubicBezTo>
                    <a:pt x="565" y="220"/>
                    <a:pt x="486" y="282"/>
                    <a:pt x="398" y="353"/>
                  </a:cubicBezTo>
                  <a:cubicBezTo>
                    <a:pt x="345" y="388"/>
                    <a:pt x="283" y="423"/>
                    <a:pt x="230" y="468"/>
                  </a:cubicBezTo>
                  <a:cubicBezTo>
                    <a:pt x="177" y="512"/>
                    <a:pt x="141" y="573"/>
                    <a:pt x="88" y="609"/>
                  </a:cubicBezTo>
                  <a:cubicBezTo>
                    <a:pt x="0" y="688"/>
                    <a:pt x="53" y="821"/>
                    <a:pt x="159" y="838"/>
                  </a:cubicBezTo>
                  <a:cubicBezTo>
                    <a:pt x="169" y="840"/>
                    <a:pt x="179" y="840"/>
                    <a:pt x="189" y="840"/>
                  </a:cubicBezTo>
                  <a:cubicBezTo>
                    <a:pt x="331" y="840"/>
                    <a:pt x="486" y="728"/>
                    <a:pt x="609" y="671"/>
                  </a:cubicBezTo>
                  <a:cubicBezTo>
                    <a:pt x="742" y="618"/>
                    <a:pt x="883" y="556"/>
                    <a:pt x="998" y="450"/>
                  </a:cubicBezTo>
                  <a:cubicBezTo>
                    <a:pt x="1213" y="261"/>
                    <a:pt x="996" y="0"/>
                    <a:pt x="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
            <p:cNvSpPr/>
            <p:nvPr/>
          </p:nvSpPr>
          <p:spPr>
            <a:xfrm rot="6140957">
              <a:off x="7728616" y="-19974"/>
              <a:ext cx="292354" cy="135214"/>
            </a:xfrm>
            <a:custGeom>
              <a:rect b="b" l="l" r="r" t="t"/>
              <a:pathLst>
                <a:path extrusionOk="0" h="629" w="1360">
                  <a:moveTo>
                    <a:pt x="329" y="1"/>
                  </a:moveTo>
                  <a:cubicBezTo>
                    <a:pt x="39" y="1"/>
                    <a:pt x="0" y="503"/>
                    <a:pt x="326" y="544"/>
                  </a:cubicBezTo>
                  <a:cubicBezTo>
                    <a:pt x="485" y="562"/>
                    <a:pt x="644" y="571"/>
                    <a:pt x="794" y="580"/>
                  </a:cubicBezTo>
                  <a:cubicBezTo>
                    <a:pt x="890" y="592"/>
                    <a:pt x="982" y="628"/>
                    <a:pt x="1073" y="628"/>
                  </a:cubicBezTo>
                  <a:cubicBezTo>
                    <a:pt x="1116" y="628"/>
                    <a:pt x="1158" y="620"/>
                    <a:pt x="1201" y="597"/>
                  </a:cubicBezTo>
                  <a:cubicBezTo>
                    <a:pt x="1315" y="536"/>
                    <a:pt x="1360" y="341"/>
                    <a:pt x="1227" y="271"/>
                  </a:cubicBezTo>
                  <a:cubicBezTo>
                    <a:pt x="1103" y="200"/>
                    <a:pt x="989" y="138"/>
                    <a:pt x="847" y="103"/>
                  </a:cubicBezTo>
                  <a:cubicBezTo>
                    <a:pt x="688" y="68"/>
                    <a:pt x="530" y="41"/>
                    <a:pt x="379" y="6"/>
                  </a:cubicBezTo>
                  <a:cubicBezTo>
                    <a:pt x="362" y="3"/>
                    <a:pt x="345" y="1"/>
                    <a:pt x="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
            <p:cNvSpPr/>
            <p:nvPr/>
          </p:nvSpPr>
          <p:spPr>
            <a:xfrm rot="6140957">
              <a:off x="7988962" y="-519879"/>
              <a:ext cx="270213" cy="159505"/>
            </a:xfrm>
            <a:custGeom>
              <a:rect b="b" l="l" r="r" t="t"/>
              <a:pathLst>
                <a:path extrusionOk="0" h="742" w="1257">
                  <a:moveTo>
                    <a:pt x="370" y="0"/>
                  </a:moveTo>
                  <a:cubicBezTo>
                    <a:pt x="163" y="0"/>
                    <a:pt x="0" y="320"/>
                    <a:pt x="223" y="471"/>
                  </a:cubicBezTo>
                  <a:cubicBezTo>
                    <a:pt x="285" y="516"/>
                    <a:pt x="355" y="542"/>
                    <a:pt x="426" y="568"/>
                  </a:cubicBezTo>
                  <a:cubicBezTo>
                    <a:pt x="514" y="595"/>
                    <a:pt x="594" y="639"/>
                    <a:pt x="673" y="666"/>
                  </a:cubicBezTo>
                  <a:cubicBezTo>
                    <a:pt x="781" y="702"/>
                    <a:pt x="885" y="742"/>
                    <a:pt x="990" y="742"/>
                  </a:cubicBezTo>
                  <a:cubicBezTo>
                    <a:pt x="1040" y="742"/>
                    <a:pt x="1090" y="733"/>
                    <a:pt x="1141" y="710"/>
                  </a:cubicBezTo>
                  <a:cubicBezTo>
                    <a:pt x="1247" y="666"/>
                    <a:pt x="1256" y="507"/>
                    <a:pt x="1159" y="454"/>
                  </a:cubicBezTo>
                  <a:cubicBezTo>
                    <a:pt x="1053" y="383"/>
                    <a:pt x="965" y="295"/>
                    <a:pt x="850" y="233"/>
                  </a:cubicBezTo>
                  <a:cubicBezTo>
                    <a:pt x="744" y="180"/>
                    <a:pt x="603" y="127"/>
                    <a:pt x="514" y="56"/>
                  </a:cubicBezTo>
                  <a:cubicBezTo>
                    <a:pt x="467" y="17"/>
                    <a:pt x="417" y="0"/>
                    <a:pt x="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
            <p:cNvSpPr/>
            <p:nvPr/>
          </p:nvSpPr>
          <p:spPr>
            <a:xfrm rot="6140957">
              <a:off x="9022787" y="-323555"/>
              <a:ext cx="256670" cy="230874"/>
            </a:xfrm>
            <a:custGeom>
              <a:rect b="b" l="l" r="r" t="t"/>
              <a:pathLst>
                <a:path extrusionOk="0" h="1074" w="1194">
                  <a:moveTo>
                    <a:pt x="269" y="1"/>
                  </a:moveTo>
                  <a:cubicBezTo>
                    <a:pt x="81" y="1"/>
                    <a:pt x="0" y="310"/>
                    <a:pt x="212" y="396"/>
                  </a:cubicBezTo>
                  <a:cubicBezTo>
                    <a:pt x="247" y="405"/>
                    <a:pt x="283" y="476"/>
                    <a:pt x="318" y="494"/>
                  </a:cubicBezTo>
                  <a:cubicBezTo>
                    <a:pt x="397" y="573"/>
                    <a:pt x="494" y="644"/>
                    <a:pt x="574" y="723"/>
                  </a:cubicBezTo>
                  <a:cubicBezTo>
                    <a:pt x="698" y="838"/>
                    <a:pt x="795" y="1015"/>
                    <a:pt x="962" y="1067"/>
                  </a:cubicBezTo>
                  <a:cubicBezTo>
                    <a:pt x="977" y="1072"/>
                    <a:pt x="991" y="1074"/>
                    <a:pt x="1006" y="1074"/>
                  </a:cubicBezTo>
                  <a:cubicBezTo>
                    <a:pt x="1105" y="1074"/>
                    <a:pt x="1193" y="973"/>
                    <a:pt x="1139" y="864"/>
                  </a:cubicBezTo>
                  <a:cubicBezTo>
                    <a:pt x="1060" y="688"/>
                    <a:pt x="918" y="511"/>
                    <a:pt x="768" y="379"/>
                  </a:cubicBezTo>
                  <a:cubicBezTo>
                    <a:pt x="645" y="264"/>
                    <a:pt x="503" y="87"/>
                    <a:pt x="344" y="17"/>
                  </a:cubicBezTo>
                  <a:cubicBezTo>
                    <a:pt x="318" y="6"/>
                    <a:pt x="292" y="1"/>
                    <a:pt x="2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
            <p:cNvSpPr/>
            <p:nvPr/>
          </p:nvSpPr>
          <p:spPr>
            <a:xfrm rot="6140957">
              <a:off x="8455187" y="-396663"/>
              <a:ext cx="262474" cy="158215"/>
            </a:xfrm>
            <a:custGeom>
              <a:rect b="b" l="l" r="r" t="t"/>
              <a:pathLst>
                <a:path extrusionOk="0" h="736" w="1221">
                  <a:moveTo>
                    <a:pt x="274" y="0"/>
                  </a:moveTo>
                  <a:cubicBezTo>
                    <a:pt x="105" y="0"/>
                    <a:pt x="1" y="222"/>
                    <a:pt x="161" y="360"/>
                  </a:cubicBezTo>
                  <a:cubicBezTo>
                    <a:pt x="311" y="484"/>
                    <a:pt x="523" y="581"/>
                    <a:pt x="708" y="643"/>
                  </a:cubicBezTo>
                  <a:cubicBezTo>
                    <a:pt x="802" y="674"/>
                    <a:pt x="925" y="736"/>
                    <a:pt x="1034" y="736"/>
                  </a:cubicBezTo>
                  <a:cubicBezTo>
                    <a:pt x="1079" y="736"/>
                    <a:pt x="1122" y="725"/>
                    <a:pt x="1159" y="696"/>
                  </a:cubicBezTo>
                  <a:cubicBezTo>
                    <a:pt x="1221" y="652"/>
                    <a:pt x="1194" y="563"/>
                    <a:pt x="1132" y="537"/>
                  </a:cubicBezTo>
                  <a:cubicBezTo>
                    <a:pt x="1070" y="510"/>
                    <a:pt x="1026" y="457"/>
                    <a:pt x="973" y="413"/>
                  </a:cubicBezTo>
                  <a:cubicBezTo>
                    <a:pt x="911" y="369"/>
                    <a:pt x="841" y="343"/>
                    <a:pt x="779" y="307"/>
                  </a:cubicBezTo>
                  <a:cubicBezTo>
                    <a:pt x="638" y="228"/>
                    <a:pt x="523" y="104"/>
                    <a:pt x="391" y="34"/>
                  </a:cubicBezTo>
                  <a:cubicBezTo>
                    <a:pt x="350" y="10"/>
                    <a:pt x="311" y="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
            <p:cNvSpPr/>
            <p:nvPr/>
          </p:nvSpPr>
          <p:spPr>
            <a:xfrm rot="6140957">
              <a:off x="9985940" y="-260004"/>
              <a:ext cx="135644" cy="198629"/>
            </a:xfrm>
            <a:custGeom>
              <a:rect b="b" l="l" r="r" t="t"/>
              <a:pathLst>
                <a:path extrusionOk="0" h="924" w="631">
                  <a:moveTo>
                    <a:pt x="273" y="1"/>
                  </a:moveTo>
                  <a:cubicBezTo>
                    <a:pt x="143" y="1"/>
                    <a:pt x="1" y="129"/>
                    <a:pt x="83" y="276"/>
                  </a:cubicBezTo>
                  <a:cubicBezTo>
                    <a:pt x="136" y="365"/>
                    <a:pt x="163" y="471"/>
                    <a:pt x="216" y="559"/>
                  </a:cubicBezTo>
                  <a:cubicBezTo>
                    <a:pt x="269" y="647"/>
                    <a:pt x="357" y="727"/>
                    <a:pt x="392" y="833"/>
                  </a:cubicBezTo>
                  <a:cubicBezTo>
                    <a:pt x="410" y="890"/>
                    <a:pt x="469" y="923"/>
                    <a:pt x="525" y="923"/>
                  </a:cubicBezTo>
                  <a:cubicBezTo>
                    <a:pt x="580" y="923"/>
                    <a:pt x="631" y="890"/>
                    <a:pt x="631" y="815"/>
                  </a:cubicBezTo>
                  <a:cubicBezTo>
                    <a:pt x="631" y="691"/>
                    <a:pt x="595" y="585"/>
                    <a:pt x="542" y="471"/>
                  </a:cubicBezTo>
                  <a:cubicBezTo>
                    <a:pt x="489" y="356"/>
                    <a:pt x="472" y="232"/>
                    <a:pt x="428" y="109"/>
                  </a:cubicBezTo>
                  <a:cubicBezTo>
                    <a:pt x="398" y="32"/>
                    <a:pt x="337" y="1"/>
                    <a:pt x="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
            <p:cNvSpPr/>
            <p:nvPr/>
          </p:nvSpPr>
          <p:spPr>
            <a:xfrm rot="6140957">
              <a:off x="10878864" y="-552040"/>
              <a:ext cx="144027" cy="261614"/>
            </a:xfrm>
            <a:custGeom>
              <a:rect b="b" l="l" r="r" t="t"/>
              <a:pathLst>
                <a:path extrusionOk="0" h="1217" w="670">
                  <a:moveTo>
                    <a:pt x="369" y="1"/>
                  </a:moveTo>
                  <a:cubicBezTo>
                    <a:pt x="287" y="1"/>
                    <a:pt x="197" y="36"/>
                    <a:pt x="157" y="108"/>
                  </a:cubicBezTo>
                  <a:cubicBezTo>
                    <a:pt x="78" y="249"/>
                    <a:pt x="78" y="373"/>
                    <a:pt x="78" y="523"/>
                  </a:cubicBezTo>
                  <a:cubicBezTo>
                    <a:pt x="86" y="708"/>
                    <a:pt x="51" y="885"/>
                    <a:pt x="16" y="1070"/>
                  </a:cubicBezTo>
                  <a:cubicBezTo>
                    <a:pt x="0" y="1140"/>
                    <a:pt x="73" y="1216"/>
                    <a:pt x="145" y="1216"/>
                  </a:cubicBezTo>
                  <a:cubicBezTo>
                    <a:pt x="155" y="1216"/>
                    <a:pt x="165" y="1215"/>
                    <a:pt x="175" y="1212"/>
                  </a:cubicBezTo>
                  <a:cubicBezTo>
                    <a:pt x="387" y="1141"/>
                    <a:pt x="422" y="903"/>
                    <a:pt x="475" y="708"/>
                  </a:cubicBezTo>
                  <a:cubicBezTo>
                    <a:pt x="501" y="647"/>
                    <a:pt x="510" y="576"/>
                    <a:pt x="537" y="505"/>
                  </a:cubicBezTo>
                  <a:lnTo>
                    <a:pt x="537" y="505"/>
                  </a:lnTo>
                  <a:cubicBezTo>
                    <a:pt x="536" y="506"/>
                    <a:pt x="536" y="506"/>
                    <a:pt x="536" y="506"/>
                  </a:cubicBezTo>
                  <a:cubicBezTo>
                    <a:pt x="533" y="506"/>
                    <a:pt x="545" y="472"/>
                    <a:pt x="552" y="453"/>
                  </a:cubicBezTo>
                  <a:lnTo>
                    <a:pt x="552" y="453"/>
                  </a:lnTo>
                  <a:cubicBezTo>
                    <a:pt x="564" y="438"/>
                    <a:pt x="618" y="351"/>
                    <a:pt x="625" y="338"/>
                  </a:cubicBezTo>
                  <a:cubicBezTo>
                    <a:pt x="669" y="179"/>
                    <a:pt x="572" y="11"/>
                    <a:pt x="404" y="2"/>
                  </a:cubicBezTo>
                  <a:lnTo>
                    <a:pt x="396" y="2"/>
                  </a:lnTo>
                  <a:cubicBezTo>
                    <a:pt x="387" y="1"/>
                    <a:pt x="378" y="1"/>
                    <a:pt x="3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
            <p:cNvSpPr/>
            <p:nvPr/>
          </p:nvSpPr>
          <p:spPr>
            <a:xfrm rot="6140957">
              <a:off x="7838667" y="653507"/>
              <a:ext cx="223135" cy="170683"/>
            </a:xfrm>
            <a:custGeom>
              <a:rect b="b" l="l" r="r" t="t"/>
              <a:pathLst>
                <a:path extrusionOk="0" h="794" w="1038">
                  <a:moveTo>
                    <a:pt x="782" y="0"/>
                  </a:moveTo>
                  <a:cubicBezTo>
                    <a:pt x="754" y="0"/>
                    <a:pt x="727" y="5"/>
                    <a:pt x="702" y="15"/>
                  </a:cubicBezTo>
                  <a:cubicBezTo>
                    <a:pt x="623" y="42"/>
                    <a:pt x="605" y="103"/>
                    <a:pt x="552" y="156"/>
                  </a:cubicBezTo>
                  <a:cubicBezTo>
                    <a:pt x="517" y="200"/>
                    <a:pt x="464" y="236"/>
                    <a:pt x="419" y="271"/>
                  </a:cubicBezTo>
                  <a:lnTo>
                    <a:pt x="261" y="404"/>
                  </a:lnTo>
                  <a:cubicBezTo>
                    <a:pt x="190" y="457"/>
                    <a:pt x="137" y="518"/>
                    <a:pt x="75" y="580"/>
                  </a:cubicBezTo>
                  <a:cubicBezTo>
                    <a:pt x="0" y="663"/>
                    <a:pt x="51" y="794"/>
                    <a:pt x="160" y="794"/>
                  </a:cubicBezTo>
                  <a:cubicBezTo>
                    <a:pt x="167" y="794"/>
                    <a:pt x="174" y="793"/>
                    <a:pt x="181" y="792"/>
                  </a:cubicBezTo>
                  <a:cubicBezTo>
                    <a:pt x="358" y="766"/>
                    <a:pt x="552" y="660"/>
                    <a:pt x="702" y="562"/>
                  </a:cubicBezTo>
                  <a:cubicBezTo>
                    <a:pt x="870" y="465"/>
                    <a:pt x="1038" y="315"/>
                    <a:pt x="958" y="103"/>
                  </a:cubicBezTo>
                  <a:cubicBezTo>
                    <a:pt x="926" y="33"/>
                    <a:pt x="853" y="0"/>
                    <a:pt x="7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8"/>
          <p:cNvGrpSpPr/>
          <p:nvPr/>
        </p:nvGrpSpPr>
        <p:grpSpPr>
          <a:xfrm>
            <a:off x="7502050" y="3900978"/>
            <a:ext cx="2620157" cy="2090945"/>
            <a:chOff x="7502050" y="3900978"/>
            <a:chExt cx="2620157" cy="2090945"/>
          </a:xfrm>
        </p:grpSpPr>
        <p:sp>
          <p:nvSpPr>
            <p:cNvPr id="2821" name="Google Shape;2821;p8"/>
            <p:cNvSpPr/>
            <p:nvPr/>
          </p:nvSpPr>
          <p:spPr>
            <a:xfrm rot="-1347295">
              <a:off x="8149512" y="4719273"/>
              <a:ext cx="46840" cy="20578"/>
            </a:xfrm>
            <a:custGeom>
              <a:rect b="b" l="l" r="r" t="t"/>
              <a:pathLst>
                <a:path extrusionOk="0" h="105" w="239">
                  <a:moveTo>
                    <a:pt x="208" y="1"/>
                  </a:moveTo>
                  <a:cubicBezTo>
                    <a:pt x="197" y="1"/>
                    <a:pt x="186" y="3"/>
                    <a:pt x="186" y="7"/>
                  </a:cubicBezTo>
                  <a:cubicBezTo>
                    <a:pt x="0" y="78"/>
                    <a:pt x="88" y="87"/>
                    <a:pt x="62" y="104"/>
                  </a:cubicBezTo>
                  <a:cubicBezTo>
                    <a:pt x="203" y="34"/>
                    <a:pt x="238" y="16"/>
                    <a:pt x="230" y="7"/>
                  </a:cubicBezTo>
                  <a:cubicBezTo>
                    <a:pt x="230" y="3"/>
                    <a:pt x="219" y="1"/>
                    <a:pt x="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
            <p:cNvSpPr/>
            <p:nvPr/>
          </p:nvSpPr>
          <p:spPr>
            <a:xfrm rot="-1347295">
              <a:off x="8786085" y="4384918"/>
              <a:ext cx="105832" cy="7251"/>
            </a:xfrm>
            <a:custGeom>
              <a:rect b="b" l="l" r="r" t="t"/>
              <a:pathLst>
                <a:path extrusionOk="0" h="37" w="540">
                  <a:moveTo>
                    <a:pt x="539" y="1"/>
                  </a:moveTo>
                  <a:lnTo>
                    <a:pt x="71" y="27"/>
                  </a:lnTo>
                  <a:lnTo>
                    <a:pt x="1" y="36"/>
                  </a:lnTo>
                  <a:lnTo>
                    <a:pt x="5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
            <p:cNvSpPr/>
            <p:nvPr/>
          </p:nvSpPr>
          <p:spPr>
            <a:xfrm rot="-1347295">
              <a:off x="8994534" y="4189807"/>
              <a:ext cx="275358" cy="76434"/>
            </a:xfrm>
            <a:custGeom>
              <a:rect b="b" l="l" r="r" t="t"/>
              <a:pathLst>
                <a:path extrusionOk="0" h="390" w="1405">
                  <a:moveTo>
                    <a:pt x="1342" y="1"/>
                  </a:moveTo>
                  <a:cubicBezTo>
                    <a:pt x="1060" y="116"/>
                    <a:pt x="795" y="204"/>
                    <a:pt x="592" y="248"/>
                  </a:cubicBezTo>
                  <a:cubicBezTo>
                    <a:pt x="751" y="239"/>
                    <a:pt x="1032" y="142"/>
                    <a:pt x="1349" y="28"/>
                  </a:cubicBezTo>
                  <a:lnTo>
                    <a:pt x="1349" y="28"/>
                  </a:lnTo>
                  <a:lnTo>
                    <a:pt x="1400" y="222"/>
                  </a:lnTo>
                  <a:lnTo>
                    <a:pt x="1400" y="222"/>
                  </a:lnTo>
                  <a:cubicBezTo>
                    <a:pt x="1401" y="222"/>
                    <a:pt x="1403" y="222"/>
                    <a:pt x="1404" y="221"/>
                  </a:cubicBezTo>
                  <a:lnTo>
                    <a:pt x="1351" y="27"/>
                  </a:lnTo>
                  <a:cubicBezTo>
                    <a:pt x="1351" y="27"/>
                    <a:pt x="1350" y="28"/>
                    <a:pt x="1349" y="28"/>
                  </a:cubicBezTo>
                  <a:lnTo>
                    <a:pt x="1349" y="28"/>
                  </a:lnTo>
                  <a:lnTo>
                    <a:pt x="1342" y="1"/>
                  </a:lnTo>
                  <a:close/>
                  <a:moveTo>
                    <a:pt x="1400" y="222"/>
                  </a:moveTo>
                  <a:cubicBezTo>
                    <a:pt x="1057" y="284"/>
                    <a:pt x="670" y="327"/>
                    <a:pt x="371" y="336"/>
                  </a:cubicBezTo>
                  <a:lnTo>
                    <a:pt x="265" y="327"/>
                  </a:lnTo>
                  <a:cubicBezTo>
                    <a:pt x="177" y="345"/>
                    <a:pt x="89" y="372"/>
                    <a:pt x="0" y="389"/>
                  </a:cubicBezTo>
                  <a:cubicBezTo>
                    <a:pt x="433" y="363"/>
                    <a:pt x="954" y="310"/>
                    <a:pt x="1404" y="239"/>
                  </a:cubicBezTo>
                  <a:lnTo>
                    <a:pt x="1400" y="22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
            <p:cNvSpPr/>
            <p:nvPr/>
          </p:nvSpPr>
          <p:spPr>
            <a:xfrm rot="-1347295">
              <a:off x="8800462" y="4399494"/>
              <a:ext cx="90937" cy="18815"/>
            </a:xfrm>
            <a:custGeom>
              <a:rect b="b" l="l" r="r" t="t"/>
              <a:pathLst>
                <a:path extrusionOk="0" h="96" w="464">
                  <a:moveTo>
                    <a:pt x="464" y="0"/>
                  </a:moveTo>
                  <a:lnTo>
                    <a:pt x="464" y="0"/>
                  </a:lnTo>
                  <a:cubicBezTo>
                    <a:pt x="420" y="9"/>
                    <a:pt x="411" y="9"/>
                    <a:pt x="385" y="9"/>
                  </a:cubicBezTo>
                  <a:cubicBezTo>
                    <a:pt x="314" y="27"/>
                    <a:pt x="217" y="44"/>
                    <a:pt x="49" y="71"/>
                  </a:cubicBezTo>
                  <a:cubicBezTo>
                    <a:pt x="101" y="71"/>
                    <a:pt x="28" y="89"/>
                    <a:pt x="6" y="94"/>
                  </a:cubicBezTo>
                  <a:lnTo>
                    <a:pt x="6" y="94"/>
                  </a:lnTo>
                  <a:cubicBezTo>
                    <a:pt x="30" y="89"/>
                    <a:pt x="140" y="65"/>
                    <a:pt x="464" y="0"/>
                  </a:cubicBezTo>
                  <a:close/>
                  <a:moveTo>
                    <a:pt x="6" y="94"/>
                  </a:moveTo>
                  <a:lnTo>
                    <a:pt x="6" y="94"/>
                  </a:lnTo>
                  <a:cubicBezTo>
                    <a:pt x="2" y="95"/>
                    <a:pt x="1" y="95"/>
                    <a:pt x="1" y="95"/>
                  </a:cubicBezTo>
                  <a:cubicBezTo>
                    <a:pt x="1" y="95"/>
                    <a:pt x="3" y="95"/>
                    <a:pt x="6" y="9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
            <p:cNvSpPr/>
            <p:nvPr/>
          </p:nvSpPr>
          <p:spPr>
            <a:xfrm rot="-1347295">
              <a:off x="8854307" y="4384505"/>
              <a:ext cx="38805" cy="5684"/>
            </a:xfrm>
            <a:custGeom>
              <a:rect b="b" l="l" r="r" t="t"/>
              <a:pathLst>
                <a:path extrusionOk="0" h="29" w="198">
                  <a:moveTo>
                    <a:pt x="191" y="1"/>
                  </a:moveTo>
                  <a:cubicBezTo>
                    <a:pt x="175" y="1"/>
                    <a:pt x="0" y="28"/>
                    <a:pt x="25" y="28"/>
                  </a:cubicBezTo>
                  <a:cubicBezTo>
                    <a:pt x="31" y="28"/>
                    <a:pt x="47" y="27"/>
                    <a:pt x="79" y="23"/>
                  </a:cubicBezTo>
                  <a:cubicBezTo>
                    <a:pt x="172" y="6"/>
                    <a:pt x="198" y="1"/>
                    <a:pt x="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
            <p:cNvSpPr/>
            <p:nvPr/>
          </p:nvSpPr>
          <p:spPr>
            <a:xfrm rot="-1347295">
              <a:off x="8539749" y="4537351"/>
              <a:ext cx="144441" cy="19402"/>
            </a:xfrm>
            <a:custGeom>
              <a:rect b="b" l="l" r="r" t="t"/>
              <a:pathLst>
                <a:path extrusionOk="0" h="99" w="737">
                  <a:moveTo>
                    <a:pt x="737" y="0"/>
                  </a:moveTo>
                  <a:cubicBezTo>
                    <a:pt x="661" y="0"/>
                    <a:pt x="394" y="38"/>
                    <a:pt x="353" y="38"/>
                  </a:cubicBezTo>
                  <a:cubicBezTo>
                    <a:pt x="341" y="38"/>
                    <a:pt x="348" y="35"/>
                    <a:pt x="384" y="27"/>
                  </a:cubicBezTo>
                  <a:lnTo>
                    <a:pt x="384" y="27"/>
                  </a:lnTo>
                  <a:cubicBezTo>
                    <a:pt x="60" y="81"/>
                    <a:pt x="1" y="98"/>
                    <a:pt x="82" y="98"/>
                  </a:cubicBezTo>
                  <a:cubicBezTo>
                    <a:pt x="121" y="98"/>
                    <a:pt x="190" y="94"/>
                    <a:pt x="278" y="89"/>
                  </a:cubicBezTo>
                  <a:lnTo>
                    <a:pt x="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
            <p:cNvSpPr/>
            <p:nvPr/>
          </p:nvSpPr>
          <p:spPr>
            <a:xfrm rot="-1347295">
              <a:off x="8524582" y="4595164"/>
              <a:ext cx="46840" cy="8819"/>
            </a:xfrm>
            <a:custGeom>
              <a:rect b="b" l="l" r="r" t="t"/>
              <a:pathLst>
                <a:path extrusionOk="0" h="45" w="239">
                  <a:moveTo>
                    <a:pt x="239" y="1"/>
                  </a:moveTo>
                  <a:lnTo>
                    <a:pt x="231" y="2"/>
                  </a:lnTo>
                  <a:lnTo>
                    <a:pt x="231" y="2"/>
                  </a:lnTo>
                  <a:cubicBezTo>
                    <a:pt x="233" y="2"/>
                    <a:pt x="236" y="1"/>
                    <a:pt x="239" y="1"/>
                  </a:cubicBezTo>
                  <a:close/>
                  <a:moveTo>
                    <a:pt x="231" y="2"/>
                  </a:moveTo>
                  <a:lnTo>
                    <a:pt x="231" y="2"/>
                  </a:lnTo>
                  <a:cubicBezTo>
                    <a:pt x="187" y="10"/>
                    <a:pt x="125" y="11"/>
                    <a:pt x="0" y="45"/>
                  </a:cubicBezTo>
                  <a:lnTo>
                    <a:pt x="231" y="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
            <p:cNvSpPr/>
            <p:nvPr/>
          </p:nvSpPr>
          <p:spPr>
            <a:xfrm rot="-1347295">
              <a:off x="8560826" y="4550804"/>
              <a:ext cx="100540" cy="18031"/>
            </a:xfrm>
            <a:custGeom>
              <a:rect b="b" l="l" r="r" t="t"/>
              <a:pathLst>
                <a:path extrusionOk="0" h="92" w="513">
                  <a:moveTo>
                    <a:pt x="513" y="0"/>
                  </a:moveTo>
                  <a:lnTo>
                    <a:pt x="1" y="89"/>
                  </a:lnTo>
                  <a:cubicBezTo>
                    <a:pt x="29" y="89"/>
                    <a:pt x="47" y="91"/>
                    <a:pt x="69" y="91"/>
                  </a:cubicBezTo>
                  <a:cubicBezTo>
                    <a:pt x="102" y="91"/>
                    <a:pt x="144" y="85"/>
                    <a:pt x="239" y="53"/>
                  </a:cubicBezTo>
                  <a:lnTo>
                    <a:pt x="239" y="53"/>
                  </a:lnTo>
                  <a:cubicBezTo>
                    <a:pt x="229" y="57"/>
                    <a:pt x="227" y="59"/>
                    <a:pt x="230" y="59"/>
                  </a:cubicBezTo>
                  <a:cubicBezTo>
                    <a:pt x="242" y="59"/>
                    <a:pt x="339" y="35"/>
                    <a:pt x="5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
            <p:cNvSpPr/>
            <p:nvPr/>
          </p:nvSpPr>
          <p:spPr>
            <a:xfrm rot="-1347295">
              <a:off x="8693562" y="4455934"/>
              <a:ext cx="150712" cy="24302"/>
            </a:xfrm>
            <a:custGeom>
              <a:rect b="b" l="l" r="r" t="t"/>
              <a:pathLst>
                <a:path extrusionOk="0" h="124" w="769">
                  <a:moveTo>
                    <a:pt x="733" y="0"/>
                  </a:moveTo>
                  <a:cubicBezTo>
                    <a:pt x="698" y="0"/>
                    <a:pt x="442" y="35"/>
                    <a:pt x="0" y="106"/>
                  </a:cubicBezTo>
                  <a:cubicBezTo>
                    <a:pt x="150" y="91"/>
                    <a:pt x="322" y="68"/>
                    <a:pt x="361" y="68"/>
                  </a:cubicBezTo>
                  <a:cubicBezTo>
                    <a:pt x="390" y="68"/>
                    <a:pt x="341" y="81"/>
                    <a:pt x="141" y="124"/>
                  </a:cubicBezTo>
                  <a:cubicBezTo>
                    <a:pt x="583" y="53"/>
                    <a:pt x="768" y="0"/>
                    <a:pt x="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
            <p:cNvSpPr/>
            <p:nvPr/>
          </p:nvSpPr>
          <p:spPr>
            <a:xfrm rot="-1347295">
              <a:off x="9080222" y="4218795"/>
              <a:ext cx="128174" cy="36453"/>
            </a:xfrm>
            <a:custGeom>
              <a:rect b="b" l="l" r="r" t="t"/>
              <a:pathLst>
                <a:path extrusionOk="0" h="186" w="654">
                  <a:moveTo>
                    <a:pt x="654" y="1"/>
                  </a:moveTo>
                  <a:lnTo>
                    <a:pt x="654" y="1"/>
                  </a:lnTo>
                  <a:cubicBezTo>
                    <a:pt x="512" y="54"/>
                    <a:pt x="0" y="177"/>
                    <a:pt x="27" y="186"/>
                  </a:cubicBezTo>
                  <a:cubicBezTo>
                    <a:pt x="142" y="159"/>
                    <a:pt x="256" y="133"/>
                    <a:pt x="371" y="106"/>
                  </a:cubicBezTo>
                  <a:lnTo>
                    <a:pt x="6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
            <p:cNvSpPr/>
            <p:nvPr/>
          </p:nvSpPr>
          <p:spPr>
            <a:xfrm rot="-1347295">
              <a:off x="8098247" y="4831360"/>
              <a:ext cx="110927" cy="15875"/>
            </a:xfrm>
            <a:custGeom>
              <a:rect b="b" l="l" r="r" t="t"/>
              <a:pathLst>
                <a:path extrusionOk="0" h="81" w="566">
                  <a:moveTo>
                    <a:pt x="565" y="1"/>
                  </a:moveTo>
                  <a:cubicBezTo>
                    <a:pt x="413" y="24"/>
                    <a:pt x="143" y="66"/>
                    <a:pt x="54" y="66"/>
                  </a:cubicBezTo>
                  <a:cubicBezTo>
                    <a:pt x="40" y="66"/>
                    <a:pt x="30" y="65"/>
                    <a:pt x="27" y="63"/>
                  </a:cubicBezTo>
                  <a:lnTo>
                    <a:pt x="27" y="63"/>
                  </a:lnTo>
                  <a:cubicBezTo>
                    <a:pt x="0" y="80"/>
                    <a:pt x="186" y="72"/>
                    <a:pt x="221" y="80"/>
                  </a:cubicBezTo>
                  <a:lnTo>
                    <a:pt x="5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
            <p:cNvSpPr/>
            <p:nvPr/>
          </p:nvSpPr>
          <p:spPr>
            <a:xfrm rot="-1347295">
              <a:off x="8054480" y="4867747"/>
              <a:ext cx="105832" cy="22734"/>
            </a:xfrm>
            <a:custGeom>
              <a:rect b="b" l="l" r="r" t="t"/>
              <a:pathLst>
                <a:path extrusionOk="0" h="116" w="540">
                  <a:moveTo>
                    <a:pt x="504" y="0"/>
                  </a:moveTo>
                  <a:lnTo>
                    <a:pt x="1" y="115"/>
                  </a:lnTo>
                  <a:cubicBezTo>
                    <a:pt x="460" y="27"/>
                    <a:pt x="539" y="9"/>
                    <a:pt x="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
            <p:cNvSpPr/>
            <p:nvPr/>
          </p:nvSpPr>
          <p:spPr>
            <a:xfrm rot="-1347295">
              <a:off x="8477967" y="4575525"/>
              <a:ext cx="195788" cy="38217"/>
            </a:xfrm>
            <a:custGeom>
              <a:rect b="b" l="l" r="r" t="t"/>
              <a:pathLst>
                <a:path extrusionOk="0" h="195" w="999">
                  <a:moveTo>
                    <a:pt x="998" y="0"/>
                  </a:moveTo>
                  <a:lnTo>
                    <a:pt x="1" y="195"/>
                  </a:lnTo>
                  <a:lnTo>
                    <a:pt x="1" y="195"/>
                  </a:lnTo>
                  <a:lnTo>
                    <a:pt x="168" y="168"/>
                  </a:lnTo>
                  <a:lnTo>
                    <a:pt x="9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
            <p:cNvSpPr/>
            <p:nvPr/>
          </p:nvSpPr>
          <p:spPr>
            <a:xfrm rot="-1347295">
              <a:off x="8050455" y="5024575"/>
              <a:ext cx="104068" cy="7055"/>
            </a:xfrm>
            <a:custGeom>
              <a:rect b="b" l="l" r="r" t="t"/>
              <a:pathLst>
                <a:path extrusionOk="0" h="36" w="531">
                  <a:moveTo>
                    <a:pt x="530" y="0"/>
                  </a:moveTo>
                  <a:lnTo>
                    <a:pt x="301" y="9"/>
                  </a:lnTo>
                  <a:lnTo>
                    <a:pt x="1" y="36"/>
                  </a:lnTo>
                  <a:lnTo>
                    <a:pt x="5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
            <p:cNvSpPr/>
            <p:nvPr/>
          </p:nvSpPr>
          <p:spPr>
            <a:xfrm rot="-1347295">
              <a:off x="8300230" y="4896939"/>
              <a:ext cx="240669" cy="12347"/>
            </a:xfrm>
            <a:custGeom>
              <a:rect b="b" l="l" r="r" t="t"/>
              <a:pathLst>
                <a:path extrusionOk="0" h="63" w="1228">
                  <a:moveTo>
                    <a:pt x="221" y="1"/>
                  </a:moveTo>
                  <a:cubicBezTo>
                    <a:pt x="1" y="27"/>
                    <a:pt x="522" y="45"/>
                    <a:pt x="292" y="63"/>
                  </a:cubicBezTo>
                  <a:cubicBezTo>
                    <a:pt x="645" y="63"/>
                    <a:pt x="954" y="45"/>
                    <a:pt x="1228" y="27"/>
                  </a:cubicBezTo>
                  <a:lnTo>
                    <a:pt x="1228" y="27"/>
                  </a:lnTo>
                  <a:cubicBezTo>
                    <a:pt x="1155" y="30"/>
                    <a:pt x="1081" y="31"/>
                    <a:pt x="1005" y="31"/>
                  </a:cubicBezTo>
                  <a:cubicBezTo>
                    <a:pt x="776" y="31"/>
                    <a:pt x="526" y="2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
            <p:cNvSpPr/>
            <p:nvPr/>
          </p:nvSpPr>
          <p:spPr>
            <a:xfrm rot="-1347295">
              <a:off x="8526861" y="4834057"/>
              <a:ext cx="90349" cy="5488"/>
            </a:xfrm>
            <a:custGeom>
              <a:rect b="b" l="l" r="r" t="t"/>
              <a:pathLst>
                <a:path extrusionOk="0" h="28" w="461">
                  <a:moveTo>
                    <a:pt x="460" y="1"/>
                  </a:moveTo>
                  <a:cubicBezTo>
                    <a:pt x="327" y="1"/>
                    <a:pt x="185" y="17"/>
                    <a:pt x="29" y="26"/>
                  </a:cubicBezTo>
                  <a:lnTo>
                    <a:pt x="29" y="26"/>
                  </a:lnTo>
                  <a:cubicBezTo>
                    <a:pt x="178" y="18"/>
                    <a:pt x="319" y="9"/>
                    <a:pt x="460" y="1"/>
                  </a:cubicBezTo>
                  <a:close/>
                  <a:moveTo>
                    <a:pt x="29" y="26"/>
                  </a:moveTo>
                  <a:cubicBezTo>
                    <a:pt x="20" y="26"/>
                    <a:pt x="10" y="27"/>
                    <a:pt x="1" y="27"/>
                  </a:cubicBezTo>
                  <a:cubicBezTo>
                    <a:pt x="10" y="27"/>
                    <a:pt x="20" y="26"/>
                    <a:pt x="29" y="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
            <p:cNvSpPr/>
            <p:nvPr/>
          </p:nvSpPr>
          <p:spPr>
            <a:xfrm rot="-1347295">
              <a:off x="7959934" y="5051659"/>
              <a:ext cx="81530" cy="8819"/>
            </a:xfrm>
            <a:custGeom>
              <a:rect b="b" l="l" r="r" t="t"/>
              <a:pathLst>
                <a:path extrusionOk="0" h="45" w="416">
                  <a:moveTo>
                    <a:pt x="1" y="1"/>
                  </a:moveTo>
                  <a:cubicBezTo>
                    <a:pt x="45" y="9"/>
                    <a:pt x="124" y="27"/>
                    <a:pt x="416" y="45"/>
                  </a:cubicBezTo>
                  <a:lnTo>
                    <a:pt x="2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
            <p:cNvSpPr/>
            <p:nvPr/>
          </p:nvSpPr>
          <p:spPr>
            <a:xfrm rot="-1347295">
              <a:off x="7995126" y="5035376"/>
              <a:ext cx="88585" cy="1960"/>
            </a:xfrm>
            <a:custGeom>
              <a:rect b="b" l="l" r="r" t="t"/>
              <a:pathLst>
                <a:path extrusionOk="0" h="10" w="452">
                  <a:moveTo>
                    <a:pt x="1" y="1"/>
                  </a:moveTo>
                  <a:cubicBezTo>
                    <a:pt x="26" y="1"/>
                    <a:pt x="49" y="2"/>
                    <a:pt x="72" y="3"/>
                  </a:cubicBezTo>
                  <a:lnTo>
                    <a:pt x="72" y="3"/>
                  </a:lnTo>
                  <a:cubicBezTo>
                    <a:pt x="52" y="2"/>
                    <a:pt x="31" y="1"/>
                    <a:pt x="10" y="1"/>
                  </a:cubicBezTo>
                  <a:close/>
                  <a:moveTo>
                    <a:pt x="72" y="3"/>
                  </a:moveTo>
                  <a:cubicBezTo>
                    <a:pt x="259" y="9"/>
                    <a:pt x="387" y="9"/>
                    <a:pt x="451" y="9"/>
                  </a:cubicBezTo>
                  <a:cubicBezTo>
                    <a:pt x="395" y="9"/>
                    <a:pt x="282" y="9"/>
                    <a:pt x="72"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
            <p:cNvSpPr/>
            <p:nvPr/>
          </p:nvSpPr>
          <p:spPr>
            <a:xfrm rot="-1347295">
              <a:off x="7568502" y="5066946"/>
              <a:ext cx="387853" cy="79766"/>
            </a:xfrm>
            <a:custGeom>
              <a:rect b="b" l="l" r="r" t="t"/>
              <a:pathLst>
                <a:path extrusionOk="0" h="407" w="1979">
                  <a:moveTo>
                    <a:pt x="1943" y="0"/>
                  </a:moveTo>
                  <a:lnTo>
                    <a:pt x="1944" y="9"/>
                  </a:lnTo>
                  <a:lnTo>
                    <a:pt x="1944" y="9"/>
                  </a:lnTo>
                  <a:cubicBezTo>
                    <a:pt x="1952" y="9"/>
                    <a:pt x="1961" y="0"/>
                    <a:pt x="1969" y="0"/>
                  </a:cubicBezTo>
                  <a:close/>
                  <a:moveTo>
                    <a:pt x="1944" y="9"/>
                  </a:moveTo>
                  <a:lnTo>
                    <a:pt x="1944" y="9"/>
                  </a:lnTo>
                  <a:cubicBezTo>
                    <a:pt x="1943" y="9"/>
                    <a:pt x="1943" y="9"/>
                    <a:pt x="1943" y="9"/>
                  </a:cubicBezTo>
                  <a:lnTo>
                    <a:pt x="0" y="398"/>
                  </a:lnTo>
                  <a:lnTo>
                    <a:pt x="1978" y="407"/>
                  </a:lnTo>
                  <a:lnTo>
                    <a:pt x="1978" y="407"/>
                  </a:lnTo>
                  <a:lnTo>
                    <a:pt x="1944"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
            <p:cNvSpPr/>
            <p:nvPr/>
          </p:nvSpPr>
          <p:spPr>
            <a:xfrm rot="-1347295">
              <a:off x="8173617" y="4793498"/>
              <a:ext cx="128762" cy="29986"/>
            </a:xfrm>
            <a:custGeom>
              <a:rect b="b" l="l" r="r" t="t"/>
              <a:pathLst>
                <a:path extrusionOk="0" h="153" w="657">
                  <a:moveTo>
                    <a:pt x="657" y="0"/>
                  </a:moveTo>
                  <a:cubicBezTo>
                    <a:pt x="424" y="55"/>
                    <a:pt x="1" y="152"/>
                    <a:pt x="105" y="152"/>
                  </a:cubicBezTo>
                  <a:cubicBezTo>
                    <a:pt x="135" y="152"/>
                    <a:pt x="210" y="144"/>
                    <a:pt x="347" y="124"/>
                  </a:cubicBezTo>
                  <a:cubicBezTo>
                    <a:pt x="559" y="62"/>
                    <a:pt x="206" y="115"/>
                    <a:pt x="6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
            <p:cNvSpPr/>
            <p:nvPr/>
          </p:nvSpPr>
          <p:spPr>
            <a:xfrm rot="-1347295">
              <a:off x="7961736" y="4930728"/>
              <a:ext cx="114455" cy="26066"/>
            </a:xfrm>
            <a:custGeom>
              <a:rect b="b" l="l" r="r" t="t"/>
              <a:pathLst>
                <a:path extrusionOk="0" h="133" w="584">
                  <a:moveTo>
                    <a:pt x="583" y="0"/>
                  </a:moveTo>
                  <a:lnTo>
                    <a:pt x="0" y="132"/>
                  </a:lnTo>
                  <a:lnTo>
                    <a:pt x="548" y="35"/>
                  </a:lnTo>
                  <a:cubicBezTo>
                    <a:pt x="530" y="27"/>
                    <a:pt x="433" y="35"/>
                    <a:pt x="5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
            <p:cNvSpPr/>
            <p:nvPr/>
          </p:nvSpPr>
          <p:spPr>
            <a:xfrm rot="-1347295">
              <a:off x="7923024" y="4986963"/>
              <a:ext cx="52132" cy="10583"/>
            </a:xfrm>
            <a:custGeom>
              <a:rect b="b" l="l" r="r" t="t"/>
              <a:pathLst>
                <a:path extrusionOk="0" h="54" w="266">
                  <a:moveTo>
                    <a:pt x="265" y="0"/>
                  </a:moveTo>
                  <a:lnTo>
                    <a:pt x="62" y="36"/>
                  </a:lnTo>
                  <a:lnTo>
                    <a:pt x="1" y="53"/>
                  </a:lnTo>
                  <a:lnTo>
                    <a:pt x="2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
            <p:cNvSpPr/>
            <p:nvPr/>
          </p:nvSpPr>
          <p:spPr>
            <a:xfrm rot="-1347295">
              <a:off x="8368238" y="4857700"/>
              <a:ext cx="221658" cy="7055"/>
            </a:xfrm>
            <a:custGeom>
              <a:rect b="b" l="l" r="r" t="t"/>
              <a:pathLst>
                <a:path extrusionOk="0" h="36" w="1131">
                  <a:moveTo>
                    <a:pt x="177" y="0"/>
                  </a:moveTo>
                  <a:cubicBezTo>
                    <a:pt x="133" y="9"/>
                    <a:pt x="1" y="27"/>
                    <a:pt x="336" y="36"/>
                  </a:cubicBezTo>
                  <a:cubicBezTo>
                    <a:pt x="575" y="18"/>
                    <a:pt x="840" y="18"/>
                    <a:pt x="1131" y="18"/>
                  </a:cubicBezTo>
                  <a:cubicBezTo>
                    <a:pt x="822" y="9"/>
                    <a:pt x="495" y="0"/>
                    <a:pt x="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
            <p:cNvSpPr/>
            <p:nvPr/>
          </p:nvSpPr>
          <p:spPr>
            <a:xfrm rot="-1347295">
              <a:off x="8223377" y="4961386"/>
              <a:ext cx="10583" cy="1568"/>
            </a:xfrm>
            <a:custGeom>
              <a:rect b="b" l="l" r="r" t="t"/>
              <a:pathLst>
                <a:path extrusionOk="0" h="8" w="54">
                  <a:moveTo>
                    <a:pt x="18" y="1"/>
                  </a:moveTo>
                  <a:cubicBezTo>
                    <a:pt x="8" y="1"/>
                    <a:pt x="1" y="3"/>
                    <a:pt x="1" y="7"/>
                  </a:cubicBezTo>
                  <a:lnTo>
                    <a:pt x="54" y="7"/>
                  </a:lnTo>
                  <a:cubicBezTo>
                    <a:pt x="41" y="3"/>
                    <a:pt x="27"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
            <p:cNvSpPr/>
            <p:nvPr/>
          </p:nvSpPr>
          <p:spPr>
            <a:xfrm rot="-1347295">
              <a:off x="9095001" y="4600421"/>
              <a:ext cx="12151" cy="1960"/>
            </a:xfrm>
            <a:custGeom>
              <a:rect b="b" l="l" r="r" t="t"/>
              <a:pathLst>
                <a:path extrusionOk="0" h="10" w="62">
                  <a:moveTo>
                    <a:pt x="18" y="0"/>
                  </a:moveTo>
                  <a:cubicBezTo>
                    <a:pt x="9" y="9"/>
                    <a:pt x="9" y="9"/>
                    <a:pt x="0" y="9"/>
                  </a:cubicBezTo>
                  <a:lnTo>
                    <a:pt x="62" y="9"/>
                  </a:lnTo>
                  <a:cubicBezTo>
                    <a:pt x="44" y="9"/>
                    <a:pt x="36"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
            <p:cNvSpPr/>
            <p:nvPr/>
          </p:nvSpPr>
          <p:spPr>
            <a:xfrm rot="-1347295">
              <a:off x="8300169" y="4904727"/>
              <a:ext cx="116023" cy="2744"/>
            </a:xfrm>
            <a:custGeom>
              <a:rect b="b" l="l" r="r" t="t"/>
              <a:pathLst>
                <a:path extrusionOk="0" h="14" w="592">
                  <a:moveTo>
                    <a:pt x="330" y="1"/>
                  </a:moveTo>
                  <a:cubicBezTo>
                    <a:pt x="196" y="1"/>
                    <a:pt x="94" y="7"/>
                    <a:pt x="0" y="13"/>
                  </a:cubicBezTo>
                  <a:lnTo>
                    <a:pt x="565" y="13"/>
                  </a:lnTo>
                  <a:cubicBezTo>
                    <a:pt x="592" y="4"/>
                    <a:pt x="592" y="4"/>
                    <a:pt x="512" y="4"/>
                  </a:cubicBezTo>
                  <a:cubicBezTo>
                    <a:pt x="445" y="2"/>
                    <a:pt x="385" y="1"/>
                    <a:pt x="3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
            <p:cNvSpPr/>
            <p:nvPr/>
          </p:nvSpPr>
          <p:spPr>
            <a:xfrm rot="-1347295">
              <a:off x="8681235" y="4764965"/>
              <a:ext cx="79766" cy="4116"/>
            </a:xfrm>
            <a:custGeom>
              <a:rect b="b" l="l" r="r" t="t"/>
              <a:pathLst>
                <a:path extrusionOk="0" h="21" w="407">
                  <a:moveTo>
                    <a:pt x="0" y="1"/>
                  </a:moveTo>
                  <a:cubicBezTo>
                    <a:pt x="93" y="8"/>
                    <a:pt x="273" y="21"/>
                    <a:pt x="361" y="21"/>
                  </a:cubicBezTo>
                  <a:cubicBezTo>
                    <a:pt x="382" y="21"/>
                    <a:pt x="398" y="20"/>
                    <a:pt x="406" y="18"/>
                  </a:cubicBezTo>
                  <a:cubicBezTo>
                    <a:pt x="283" y="18"/>
                    <a:pt x="142"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
            <p:cNvSpPr/>
            <p:nvPr/>
          </p:nvSpPr>
          <p:spPr>
            <a:xfrm rot="-1347295">
              <a:off x="8242168" y="4956355"/>
              <a:ext cx="12739" cy="1568"/>
            </a:xfrm>
            <a:custGeom>
              <a:rect b="b" l="l" r="r" t="t"/>
              <a:pathLst>
                <a:path extrusionOk="0" h="8" w="65">
                  <a:moveTo>
                    <a:pt x="0" y="1"/>
                  </a:moveTo>
                  <a:cubicBezTo>
                    <a:pt x="40" y="5"/>
                    <a:pt x="57" y="8"/>
                    <a:pt x="61" y="8"/>
                  </a:cubicBezTo>
                  <a:cubicBezTo>
                    <a:pt x="64" y="8"/>
                    <a:pt x="53" y="5"/>
                    <a:pt x="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
            <p:cNvSpPr/>
            <p:nvPr/>
          </p:nvSpPr>
          <p:spPr>
            <a:xfrm rot="-1347295">
              <a:off x="8230638" y="4944069"/>
              <a:ext cx="78198" cy="3528"/>
            </a:xfrm>
            <a:custGeom>
              <a:rect b="b" l="l" r="r" t="t"/>
              <a:pathLst>
                <a:path extrusionOk="0" h="18" w="399">
                  <a:moveTo>
                    <a:pt x="398" y="0"/>
                  </a:moveTo>
                  <a:cubicBezTo>
                    <a:pt x="257" y="0"/>
                    <a:pt x="125" y="9"/>
                    <a:pt x="1" y="9"/>
                  </a:cubicBezTo>
                  <a:cubicBezTo>
                    <a:pt x="36" y="9"/>
                    <a:pt x="63" y="18"/>
                    <a:pt x="80" y="18"/>
                  </a:cubicBezTo>
                  <a:cubicBezTo>
                    <a:pt x="204" y="18"/>
                    <a:pt x="301" y="9"/>
                    <a:pt x="3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
            <p:cNvSpPr/>
            <p:nvPr/>
          </p:nvSpPr>
          <p:spPr>
            <a:xfrm rot="-1347295">
              <a:off x="8924081" y="4526054"/>
              <a:ext cx="486433" cy="45272"/>
            </a:xfrm>
            <a:custGeom>
              <a:rect b="b" l="l" r="r" t="t"/>
              <a:pathLst>
                <a:path extrusionOk="0" h="231" w="2482">
                  <a:moveTo>
                    <a:pt x="1731" y="1"/>
                  </a:moveTo>
                  <a:lnTo>
                    <a:pt x="1731" y="1"/>
                  </a:lnTo>
                  <a:cubicBezTo>
                    <a:pt x="1704" y="27"/>
                    <a:pt x="1340" y="54"/>
                    <a:pt x="931" y="54"/>
                  </a:cubicBezTo>
                  <a:cubicBezTo>
                    <a:pt x="798" y="54"/>
                    <a:pt x="662" y="51"/>
                    <a:pt x="530" y="45"/>
                  </a:cubicBezTo>
                  <a:lnTo>
                    <a:pt x="530" y="45"/>
                  </a:lnTo>
                  <a:cubicBezTo>
                    <a:pt x="1" y="71"/>
                    <a:pt x="345" y="177"/>
                    <a:pt x="813" y="230"/>
                  </a:cubicBezTo>
                  <a:cubicBezTo>
                    <a:pt x="831" y="221"/>
                    <a:pt x="831" y="204"/>
                    <a:pt x="1369" y="177"/>
                  </a:cubicBezTo>
                  <a:cubicBezTo>
                    <a:pt x="1184" y="168"/>
                    <a:pt x="159" y="151"/>
                    <a:pt x="619" y="116"/>
                  </a:cubicBezTo>
                  <a:cubicBezTo>
                    <a:pt x="810" y="109"/>
                    <a:pt x="941" y="106"/>
                    <a:pt x="1038" y="106"/>
                  </a:cubicBezTo>
                  <a:cubicBezTo>
                    <a:pt x="1307" y="106"/>
                    <a:pt x="1303" y="127"/>
                    <a:pt x="1563" y="133"/>
                  </a:cubicBezTo>
                  <a:cubicBezTo>
                    <a:pt x="1263" y="98"/>
                    <a:pt x="2482" y="63"/>
                    <a:pt x="2323" y="1"/>
                  </a:cubicBezTo>
                  <a:lnTo>
                    <a:pt x="2323" y="1"/>
                  </a:lnTo>
                  <a:lnTo>
                    <a:pt x="1696" y="36"/>
                  </a:lnTo>
                  <a:cubicBezTo>
                    <a:pt x="1678" y="27"/>
                    <a:pt x="1908" y="10"/>
                    <a:pt x="1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
            <p:cNvSpPr/>
            <p:nvPr/>
          </p:nvSpPr>
          <p:spPr>
            <a:xfrm rot="-1347295">
              <a:off x="8862620" y="4650336"/>
              <a:ext cx="245961" cy="8819"/>
            </a:xfrm>
            <a:custGeom>
              <a:rect b="b" l="l" r="r" t="t"/>
              <a:pathLst>
                <a:path extrusionOk="0" h="45" w="1255">
                  <a:moveTo>
                    <a:pt x="0" y="0"/>
                  </a:moveTo>
                  <a:cubicBezTo>
                    <a:pt x="256" y="9"/>
                    <a:pt x="433" y="18"/>
                    <a:pt x="777" y="44"/>
                  </a:cubicBezTo>
                  <a:cubicBezTo>
                    <a:pt x="1148" y="27"/>
                    <a:pt x="1228" y="9"/>
                    <a:pt x="12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
            <p:cNvSpPr/>
            <p:nvPr/>
          </p:nvSpPr>
          <p:spPr>
            <a:xfrm rot="-1347295">
              <a:off x="8529918" y="4748070"/>
              <a:ext cx="349832" cy="22734"/>
            </a:xfrm>
            <a:custGeom>
              <a:rect b="b" l="l" r="r" t="t"/>
              <a:pathLst>
                <a:path extrusionOk="0" h="116" w="1785">
                  <a:moveTo>
                    <a:pt x="1166" y="1"/>
                  </a:moveTo>
                  <a:cubicBezTo>
                    <a:pt x="504" y="10"/>
                    <a:pt x="707" y="36"/>
                    <a:pt x="310" y="45"/>
                  </a:cubicBezTo>
                  <a:cubicBezTo>
                    <a:pt x="1369" y="45"/>
                    <a:pt x="1" y="63"/>
                    <a:pt x="769" y="89"/>
                  </a:cubicBezTo>
                  <a:cubicBezTo>
                    <a:pt x="566" y="98"/>
                    <a:pt x="372" y="98"/>
                    <a:pt x="195" y="98"/>
                  </a:cubicBezTo>
                  <a:cubicBezTo>
                    <a:pt x="376" y="106"/>
                    <a:pt x="550" y="107"/>
                    <a:pt x="716" y="114"/>
                  </a:cubicBezTo>
                  <a:lnTo>
                    <a:pt x="716" y="114"/>
                  </a:lnTo>
                  <a:lnTo>
                    <a:pt x="716" y="107"/>
                  </a:lnTo>
                  <a:lnTo>
                    <a:pt x="725" y="107"/>
                  </a:lnTo>
                  <a:lnTo>
                    <a:pt x="734" y="107"/>
                  </a:lnTo>
                  <a:lnTo>
                    <a:pt x="734" y="107"/>
                  </a:lnTo>
                  <a:cubicBezTo>
                    <a:pt x="734" y="107"/>
                    <a:pt x="734" y="107"/>
                    <a:pt x="734" y="107"/>
                  </a:cubicBezTo>
                  <a:cubicBezTo>
                    <a:pt x="761" y="107"/>
                    <a:pt x="800" y="106"/>
                    <a:pt x="836" y="105"/>
                  </a:cubicBezTo>
                  <a:lnTo>
                    <a:pt x="836" y="105"/>
                  </a:lnTo>
                  <a:lnTo>
                    <a:pt x="734" y="107"/>
                  </a:lnTo>
                  <a:lnTo>
                    <a:pt x="734" y="107"/>
                  </a:lnTo>
                  <a:cubicBezTo>
                    <a:pt x="743" y="98"/>
                    <a:pt x="760" y="98"/>
                    <a:pt x="778" y="89"/>
                  </a:cubicBezTo>
                  <a:lnTo>
                    <a:pt x="778" y="89"/>
                  </a:lnTo>
                  <a:cubicBezTo>
                    <a:pt x="1001" y="96"/>
                    <a:pt x="929" y="102"/>
                    <a:pt x="836" y="105"/>
                  </a:cubicBezTo>
                  <a:lnTo>
                    <a:pt x="836" y="105"/>
                  </a:lnTo>
                  <a:lnTo>
                    <a:pt x="1784" y="89"/>
                  </a:lnTo>
                  <a:lnTo>
                    <a:pt x="778" y="89"/>
                  </a:lnTo>
                  <a:cubicBezTo>
                    <a:pt x="954" y="54"/>
                    <a:pt x="1493" y="45"/>
                    <a:pt x="1166" y="1"/>
                  </a:cubicBezTo>
                  <a:close/>
                  <a:moveTo>
                    <a:pt x="716" y="114"/>
                  </a:moveTo>
                  <a:lnTo>
                    <a:pt x="716" y="116"/>
                  </a:lnTo>
                  <a:lnTo>
                    <a:pt x="751" y="116"/>
                  </a:lnTo>
                  <a:cubicBezTo>
                    <a:pt x="740" y="115"/>
                    <a:pt x="728" y="114"/>
                    <a:pt x="716" y="1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
            <p:cNvSpPr/>
            <p:nvPr/>
          </p:nvSpPr>
          <p:spPr>
            <a:xfrm rot="-1347295">
              <a:off x="8140286" y="4892211"/>
              <a:ext cx="20382" cy="3724"/>
            </a:xfrm>
            <a:custGeom>
              <a:rect b="b" l="l" r="r" t="t"/>
              <a:pathLst>
                <a:path extrusionOk="0" h="19" w="104">
                  <a:moveTo>
                    <a:pt x="68" y="0"/>
                  </a:moveTo>
                  <a:cubicBezTo>
                    <a:pt x="24" y="11"/>
                    <a:pt x="1" y="19"/>
                    <a:pt x="18" y="19"/>
                  </a:cubicBezTo>
                  <a:cubicBezTo>
                    <a:pt x="29" y="19"/>
                    <a:pt x="56" y="16"/>
                    <a:pt x="103" y="9"/>
                  </a:cubicBezTo>
                  <a:cubicBezTo>
                    <a:pt x="68" y="9"/>
                    <a:pt x="68" y="9"/>
                    <a:pt x="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
            <p:cNvSpPr/>
            <p:nvPr/>
          </p:nvSpPr>
          <p:spPr>
            <a:xfrm rot="-1347295">
              <a:off x="7973499" y="4898597"/>
              <a:ext cx="250272" cy="29986"/>
            </a:xfrm>
            <a:custGeom>
              <a:rect b="b" l="l" r="r" t="t"/>
              <a:pathLst>
                <a:path extrusionOk="0" h="153" w="1277">
                  <a:moveTo>
                    <a:pt x="10" y="147"/>
                  </a:moveTo>
                  <a:cubicBezTo>
                    <a:pt x="0" y="149"/>
                    <a:pt x="2" y="151"/>
                    <a:pt x="12" y="151"/>
                  </a:cubicBezTo>
                  <a:cubicBezTo>
                    <a:pt x="19" y="151"/>
                    <a:pt x="30" y="150"/>
                    <a:pt x="44" y="149"/>
                  </a:cubicBezTo>
                  <a:lnTo>
                    <a:pt x="44" y="149"/>
                  </a:lnTo>
                  <a:cubicBezTo>
                    <a:pt x="33" y="149"/>
                    <a:pt x="21" y="148"/>
                    <a:pt x="10" y="147"/>
                  </a:cubicBezTo>
                  <a:close/>
                  <a:moveTo>
                    <a:pt x="1201" y="1"/>
                  </a:moveTo>
                  <a:cubicBezTo>
                    <a:pt x="1174" y="1"/>
                    <a:pt x="1107" y="7"/>
                    <a:pt x="981" y="24"/>
                  </a:cubicBezTo>
                  <a:lnTo>
                    <a:pt x="910" y="50"/>
                  </a:lnTo>
                  <a:cubicBezTo>
                    <a:pt x="579" y="98"/>
                    <a:pt x="172" y="141"/>
                    <a:pt x="44" y="149"/>
                  </a:cubicBezTo>
                  <a:lnTo>
                    <a:pt x="44" y="149"/>
                  </a:lnTo>
                  <a:cubicBezTo>
                    <a:pt x="86" y="152"/>
                    <a:pt x="128" y="153"/>
                    <a:pt x="176" y="153"/>
                  </a:cubicBezTo>
                  <a:cubicBezTo>
                    <a:pt x="262" y="153"/>
                    <a:pt x="369" y="149"/>
                    <a:pt x="539" y="138"/>
                  </a:cubicBezTo>
                  <a:cubicBezTo>
                    <a:pt x="610" y="121"/>
                    <a:pt x="672" y="94"/>
                    <a:pt x="919" y="50"/>
                  </a:cubicBezTo>
                  <a:cubicBezTo>
                    <a:pt x="969" y="44"/>
                    <a:pt x="997" y="42"/>
                    <a:pt x="1010" y="42"/>
                  </a:cubicBezTo>
                  <a:cubicBezTo>
                    <a:pt x="1055" y="42"/>
                    <a:pt x="930" y="70"/>
                    <a:pt x="937" y="76"/>
                  </a:cubicBezTo>
                  <a:cubicBezTo>
                    <a:pt x="1047" y="51"/>
                    <a:pt x="1277" y="1"/>
                    <a:pt x="1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
            <p:cNvSpPr/>
            <p:nvPr/>
          </p:nvSpPr>
          <p:spPr>
            <a:xfrm rot="-1347295">
              <a:off x="8231824" y="4895787"/>
              <a:ext cx="174034" cy="8819"/>
            </a:xfrm>
            <a:custGeom>
              <a:rect b="b" l="l" r="r" t="t"/>
              <a:pathLst>
                <a:path extrusionOk="0" h="45" w="888">
                  <a:moveTo>
                    <a:pt x="437" y="1"/>
                  </a:moveTo>
                  <a:lnTo>
                    <a:pt x="464" y="19"/>
                  </a:lnTo>
                  <a:cubicBezTo>
                    <a:pt x="347" y="14"/>
                    <a:pt x="263" y="13"/>
                    <a:pt x="202" y="13"/>
                  </a:cubicBezTo>
                  <a:cubicBezTo>
                    <a:pt x="0" y="13"/>
                    <a:pt x="52" y="31"/>
                    <a:pt x="4" y="45"/>
                  </a:cubicBezTo>
                  <a:lnTo>
                    <a:pt x="887" y="36"/>
                  </a:lnTo>
                  <a:lnTo>
                    <a:pt x="4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
            <p:cNvSpPr/>
            <p:nvPr/>
          </p:nvSpPr>
          <p:spPr>
            <a:xfrm rot="-1347295">
              <a:off x="9101941" y="4581550"/>
              <a:ext cx="100540" cy="10583"/>
            </a:xfrm>
            <a:custGeom>
              <a:rect b="b" l="l" r="r" t="t"/>
              <a:pathLst>
                <a:path extrusionOk="0" h="54" w="513">
                  <a:moveTo>
                    <a:pt x="512" y="0"/>
                  </a:moveTo>
                  <a:lnTo>
                    <a:pt x="115" y="18"/>
                  </a:lnTo>
                  <a:lnTo>
                    <a:pt x="0" y="53"/>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
            <p:cNvSpPr/>
            <p:nvPr/>
          </p:nvSpPr>
          <p:spPr>
            <a:xfrm rot="-1347295">
              <a:off x="9324680" y="4497499"/>
              <a:ext cx="60755" cy="5292"/>
            </a:xfrm>
            <a:custGeom>
              <a:rect b="b" l="l" r="r" t="t"/>
              <a:pathLst>
                <a:path extrusionOk="0" h="27" w="310">
                  <a:moveTo>
                    <a:pt x="45" y="0"/>
                  </a:moveTo>
                  <a:lnTo>
                    <a:pt x="1" y="27"/>
                  </a:lnTo>
                  <a:lnTo>
                    <a:pt x="310" y="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
            <p:cNvSpPr/>
            <p:nvPr/>
          </p:nvSpPr>
          <p:spPr>
            <a:xfrm rot="-1347295">
              <a:off x="9688328" y="4852251"/>
              <a:ext cx="46840" cy="15679"/>
            </a:xfrm>
            <a:custGeom>
              <a:rect b="b" l="l" r="r" t="t"/>
              <a:pathLst>
                <a:path extrusionOk="0" h="80" w="239">
                  <a:moveTo>
                    <a:pt x="239" y="1"/>
                  </a:moveTo>
                  <a:cubicBezTo>
                    <a:pt x="124" y="36"/>
                    <a:pt x="53" y="62"/>
                    <a:pt x="0" y="80"/>
                  </a:cubicBezTo>
                  <a:cubicBezTo>
                    <a:pt x="80" y="53"/>
                    <a:pt x="159" y="27"/>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
            <p:cNvSpPr/>
            <p:nvPr/>
          </p:nvSpPr>
          <p:spPr>
            <a:xfrm rot="-1347295">
              <a:off x="9391803" y="5094670"/>
              <a:ext cx="16855" cy="5488"/>
            </a:xfrm>
            <a:custGeom>
              <a:rect b="b" l="l" r="r" t="t"/>
              <a:pathLst>
                <a:path extrusionOk="0" h="28" w="86">
                  <a:moveTo>
                    <a:pt x="83" y="1"/>
                  </a:moveTo>
                  <a:cubicBezTo>
                    <a:pt x="82" y="1"/>
                    <a:pt x="70" y="4"/>
                    <a:pt x="45" y="10"/>
                  </a:cubicBezTo>
                  <a:lnTo>
                    <a:pt x="1" y="28"/>
                  </a:lnTo>
                  <a:cubicBezTo>
                    <a:pt x="52" y="11"/>
                    <a:pt x="85"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
            <p:cNvSpPr/>
            <p:nvPr/>
          </p:nvSpPr>
          <p:spPr>
            <a:xfrm rot="-1347295">
              <a:off x="8231925" y="5479992"/>
              <a:ext cx="132290" cy="26262"/>
            </a:xfrm>
            <a:custGeom>
              <a:rect b="b" l="l" r="r" t="t"/>
              <a:pathLst>
                <a:path extrusionOk="0" h="134" w="675">
                  <a:moveTo>
                    <a:pt x="675" y="1"/>
                  </a:moveTo>
                  <a:lnTo>
                    <a:pt x="675" y="1"/>
                  </a:lnTo>
                  <a:cubicBezTo>
                    <a:pt x="604" y="9"/>
                    <a:pt x="533" y="18"/>
                    <a:pt x="463" y="27"/>
                  </a:cubicBezTo>
                  <a:cubicBezTo>
                    <a:pt x="174" y="77"/>
                    <a:pt x="1" y="134"/>
                    <a:pt x="95" y="134"/>
                  </a:cubicBezTo>
                  <a:cubicBezTo>
                    <a:pt x="101" y="134"/>
                    <a:pt x="109" y="134"/>
                    <a:pt x="118" y="133"/>
                  </a:cubicBezTo>
                  <a:lnTo>
                    <a:pt x="304" y="115"/>
                  </a:lnTo>
                  <a:cubicBezTo>
                    <a:pt x="348" y="80"/>
                    <a:pt x="410" y="54"/>
                    <a:pt x="489" y="27"/>
                  </a:cubicBezTo>
                  <a:cubicBezTo>
                    <a:pt x="551" y="18"/>
                    <a:pt x="613" y="9"/>
                    <a:pt x="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
            <p:cNvSpPr/>
            <p:nvPr/>
          </p:nvSpPr>
          <p:spPr>
            <a:xfrm rot="-1347295">
              <a:off x="8556969" y="5628556"/>
              <a:ext cx="72710" cy="5488"/>
            </a:xfrm>
            <a:custGeom>
              <a:rect b="b" l="l" r="r" t="t"/>
              <a:pathLst>
                <a:path extrusionOk="0" h="28" w="371">
                  <a:moveTo>
                    <a:pt x="0" y="1"/>
                  </a:moveTo>
                  <a:cubicBezTo>
                    <a:pt x="115" y="10"/>
                    <a:pt x="238" y="19"/>
                    <a:pt x="371" y="27"/>
                  </a:cubicBezTo>
                  <a:cubicBezTo>
                    <a:pt x="336" y="19"/>
                    <a:pt x="300" y="10"/>
                    <a:pt x="2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
            <p:cNvSpPr/>
            <p:nvPr/>
          </p:nvSpPr>
          <p:spPr>
            <a:xfrm rot="-1347295">
              <a:off x="8669383" y="5558767"/>
              <a:ext cx="97012" cy="14111"/>
            </a:xfrm>
            <a:custGeom>
              <a:rect b="b" l="l" r="r" t="t"/>
              <a:pathLst>
                <a:path extrusionOk="0" h="72" w="495">
                  <a:moveTo>
                    <a:pt x="0" y="1"/>
                  </a:moveTo>
                  <a:lnTo>
                    <a:pt x="0" y="1"/>
                  </a:lnTo>
                  <a:cubicBezTo>
                    <a:pt x="159" y="27"/>
                    <a:pt x="327" y="54"/>
                    <a:pt x="495" y="71"/>
                  </a:cubicBezTo>
                  <a:cubicBezTo>
                    <a:pt x="380" y="54"/>
                    <a:pt x="221"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
            <p:cNvSpPr/>
            <p:nvPr/>
          </p:nvSpPr>
          <p:spPr>
            <a:xfrm rot="-1347295">
              <a:off x="8149347" y="5635321"/>
              <a:ext cx="95444" cy="8819"/>
            </a:xfrm>
            <a:custGeom>
              <a:rect b="b" l="l" r="r" t="t"/>
              <a:pathLst>
                <a:path extrusionOk="0" h="45" w="487">
                  <a:moveTo>
                    <a:pt x="310" y="0"/>
                  </a:moveTo>
                  <a:lnTo>
                    <a:pt x="0" y="44"/>
                  </a:lnTo>
                  <a:cubicBezTo>
                    <a:pt x="486" y="36"/>
                    <a:pt x="274" y="18"/>
                    <a:pt x="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
            <p:cNvSpPr/>
            <p:nvPr/>
          </p:nvSpPr>
          <p:spPr>
            <a:xfrm rot="-1347295">
              <a:off x="7780308" y="5392097"/>
              <a:ext cx="123078" cy="90349"/>
            </a:xfrm>
            <a:custGeom>
              <a:rect b="b" l="l" r="r" t="t"/>
              <a:pathLst>
                <a:path extrusionOk="0" h="461" w="628">
                  <a:moveTo>
                    <a:pt x="221" y="1"/>
                  </a:moveTo>
                  <a:lnTo>
                    <a:pt x="221" y="1"/>
                  </a:lnTo>
                  <a:cubicBezTo>
                    <a:pt x="142" y="10"/>
                    <a:pt x="62" y="19"/>
                    <a:pt x="1" y="27"/>
                  </a:cubicBezTo>
                  <a:lnTo>
                    <a:pt x="2" y="45"/>
                  </a:lnTo>
                  <a:lnTo>
                    <a:pt x="2" y="45"/>
                  </a:lnTo>
                  <a:cubicBezTo>
                    <a:pt x="107" y="36"/>
                    <a:pt x="177" y="19"/>
                    <a:pt x="221" y="1"/>
                  </a:cubicBezTo>
                  <a:close/>
                  <a:moveTo>
                    <a:pt x="2" y="45"/>
                  </a:moveTo>
                  <a:cubicBezTo>
                    <a:pt x="1" y="45"/>
                    <a:pt x="1" y="45"/>
                    <a:pt x="1" y="45"/>
                  </a:cubicBezTo>
                  <a:lnTo>
                    <a:pt x="14" y="231"/>
                  </a:lnTo>
                  <a:lnTo>
                    <a:pt x="2" y="45"/>
                  </a:lnTo>
                  <a:close/>
                  <a:moveTo>
                    <a:pt x="14" y="231"/>
                  </a:moveTo>
                  <a:lnTo>
                    <a:pt x="27" y="434"/>
                  </a:lnTo>
                  <a:cubicBezTo>
                    <a:pt x="265" y="442"/>
                    <a:pt x="451" y="451"/>
                    <a:pt x="627" y="460"/>
                  </a:cubicBezTo>
                  <a:cubicBezTo>
                    <a:pt x="389" y="442"/>
                    <a:pt x="177" y="425"/>
                    <a:pt x="27" y="416"/>
                  </a:cubicBezTo>
                  <a:lnTo>
                    <a:pt x="14" y="2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
            <p:cNvSpPr/>
            <p:nvPr/>
          </p:nvSpPr>
          <p:spPr>
            <a:xfrm rot="-1347295">
              <a:off x="9614403" y="5004163"/>
              <a:ext cx="48604" cy="15679"/>
            </a:xfrm>
            <a:custGeom>
              <a:rect b="b" l="l" r="r" t="t"/>
              <a:pathLst>
                <a:path extrusionOk="0" h="80" w="248">
                  <a:moveTo>
                    <a:pt x="248" y="0"/>
                  </a:moveTo>
                  <a:lnTo>
                    <a:pt x="248" y="0"/>
                  </a:lnTo>
                  <a:cubicBezTo>
                    <a:pt x="89" y="45"/>
                    <a:pt x="1" y="80"/>
                    <a:pt x="36" y="80"/>
                  </a:cubicBezTo>
                  <a:cubicBezTo>
                    <a:pt x="186" y="27"/>
                    <a:pt x="248" y="0"/>
                    <a:pt x="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
            <p:cNvSpPr/>
            <p:nvPr/>
          </p:nvSpPr>
          <p:spPr>
            <a:xfrm rot="-1347295">
              <a:off x="7909402" y="5419861"/>
              <a:ext cx="185401" cy="3724"/>
            </a:xfrm>
            <a:custGeom>
              <a:rect b="b" l="l" r="r" t="t"/>
              <a:pathLst>
                <a:path extrusionOk="0" h="19" w="946">
                  <a:moveTo>
                    <a:pt x="0" y="0"/>
                  </a:moveTo>
                  <a:cubicBezTo>
                    <a:pt x="181" y="11"/>
                    <a:pt x="377" y="19"/>
                    <a:pt x="577" y="19"/>
                  </a:cubicBezTo>
                  <a:cubicBezTo>
                    <a:pt x="700" y="19"/>
                    <a:pt x="824" y="16"/>
                    <a:pt x="945" y="9"/>
                  </a:cubicBezTo>
                  <a:cubicBezTo>
                    <a:pt x="883" y="0"/>
                    <a:pt x="830" y="0"/>
                    <a:pt x="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
            <p:cNvSpPr/>
            <p:nvPr/>
          </p:nvSpPr>
          <p:spPr>
            <a:xfrm rot="-1347295">
              <a:off x="7909826" y="5133637"/>
              <a:ext cx="16071" cy="4312"/>
            </a:xfrm>
            <a:custGeom>
              <a:rect b="b" l="l" r="r" t="t"/>
              <a:pathLst>
                <a:path extrusionOk="0" h="22" w="82">
                  <a:moveTo>
                    <a:pt x="78" y="1"/>
                  </a:moveTo>
                  <a:cubicBezTo>
                    <a:pt x="68" y="1"/>
                    <a:pt x="39" y="9"/>
                    <a:pt x="0" y="22"/>
                  </a:cubicBezTo>
                  <a:cubicBezTo>
                    <a:pt x="27" y="13"/>
                    <a:pt x="62" y="4"/>
                    <a:pt x="79" y="4"/>
                  </a:cubicBezTo>
                  <a:cubicBezTo>
                    <a:pt x="82" y="2"/>
                    <a:pt x="81" y="1"/>
                    <a:pt x="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
            <p:cNvSpPr/>
            <p:nvPr/>
          </p:nvSpPr>
          <p:spPr>
            <a:xfrm rot="-1347295">
              <a:off x="8516722" y="4382328"/>
              <a:ext cx="86821" cy="8819"/>
            </a:xfrm>
            <a:custGeom>
              <a:rect b="b" l="l" r="r" t="t"/>
              <a:pathLst>
                <a:path extrusionOk="0" h="45" w="443">
                  <a:moveTo>
                    <a:pt x="442" y="0"/>
                  </a:moveTo>
                  <a:cubicBezTo>
                    <a:pt x="363" y="0"/>
                    <a:pt x="231" y="18"/>
                    <a:pt x="1" y="45"/>
                  </a:cubicBezTo>
                  <a:cubicBezTo>
                    <a:pt x="107" y="36"/>
                    <a:pt x="284" y="18"/>
                    <a:pt x="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
            <p:cNvSpPr/>
            <p:nvPr/>
          </p:nvSpPr>
          <p:spPr>
            <a:xfrm rot="-1347295">
              <a:off x="8992767" y="4645256"/>
              <a:ext cx="22734" cy="4508"/>
            </a:xfrm>
            <a:custGeom>
              <a:rect b="b" l="l" r="r" t="t"/>
              <a:pathLst>
                <a:path extrusionOk="0" h="23" w="116">
                  <a:moveTo>
                    <a:pt x="114" y="1"/>
                  </a:moveTo>
                  <a:cubicBezTo>
                    <a:pt x="112" y="1"/>
                    <a:pt x="23" y="17"/>
                    <a:pt x="0" y="22"/>
                  </a:cubicBezTo>
                  <a:cubicBezTo>
                    <a:pt x="88" y="6"/>
                    <a:pt x="116" y="1"/>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
            <p:cNvSpPr/>
            <p:nvPr/>
          </p:nvSpPr>
          <p:spPr>
            <a:xfrm rot="-1347295">
              <a:off x="9190572" y="4558017"/>
              <a:ext cx="17639" cy="5292"/>
            </a:xfrm>
            <a:custGeom>
              <a:rect b="b" l="l" r="r" t="t"/>
              <a:pathLst>
                <a:path extrusionOk="0" h="27" w="90">
                  <a:moveTo>
                    <a:pt x="89" y="0"/>
                  </a:moveTo>
                  <a:cubicBezTo>
                    <a:pt x="45" y="9"/>
                    <a:pt x="1" y="18"/>
                    <a:pt x="1" y="27"/>
                  </a:cubicBezTo>
                  <a:cubicBezTo>
                    <a:pt x="19" y="18"/>
                    <a:pt x="54" y="9"/>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
            <p:cNvSpPr/>
            <p:nvPr/>
          </p:nvSpPr>
          <p:spPr>
            <a:xfrm rot="-1347295">
              <a:off x="8505945" y="5164820"/>
              <a:ext cx="10583" cy="1568"/>
            </a:xfrm>
            <a:custGeom>
              <a:rect b="b" l="l" r="r" t="t"/>
              <a:pathLst>
                <a:path extrusionOk="0" h="8" w="54">
                  <a:moveTo>
                    <a:pt x="2" y="0"/>
                  </a:moveTo>
                  <a:cubicBezTo>
                    <a:pt x="1" y="0"/>
                    <a:pt x="14" y="3"/>
                    <a:pt x="36" y="7"/>
                  </a:cubicBezTo>
                  <a:lnTo>
                    <a:pt x="54" y="7"/>
                  </a:lnTo>
                  <a:cubicBezTo>
                    <a:pt x="19" y="3"/>
                    <a:pt x="3"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
            <p:cNvSpPr/>
            <p:nvPr/>
          </p:nvSpPr>
          <p:spPr>
            <a:xfrm rot="-1347295">
              <a:off x="9000102" y="4629879"/>
              <a:ext cx="60755" cy="8819"/>
            </a:xfrm>
            <a:custGeom>
              <a:rect b="b" l="l" r="r" t="t"/>
              <a:pathLst>
                <a:path extrusionOk="0" h="45" w="310">
                  <a:moveTo>
                    <a:pt x="309" y="0"/>
                  </a:moveTo>
                  <a:lnTo>
                    <a:pt x="309" y="0"/>
                  </a:lnTo>
                  <a:cubicBezTo>
                    <a:pt x="226" y="9"/>
                    <a:pt x="126" y="25"/>
                    <a:pt x="18" y="42"/>
                  </a:cubicBezTo>
                  <a:lnTo>
                    <a:pt x="18" y="42"/>
                  </a:lnTo>
                  <a:cubicBezTo>
                    <a:pt x="74" y="34"/>
                    <a:pt x="167" y="24"/>
                    <a:pt x="309" y="0"/>
                  </a:cubicBezTo>
                  <a:close/>
                  <a:moveTo>
                    <a:pt x="18" y="42"/>
                  </a:moveTo>
                  <a:cubicBezTo>
                    <a:pt x="12" y="43"/>
                    <a:pt x="6" y="44"/>
                    <a:pt x="0" y="44"/>
                  </a:cubicBezTo>
                  <a:cubicBezTo>
                    <a:pt x="6" y="44"/>
                    <a:pt x="12" y="43"/>
                    <a:pt x="18" y="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
            <p:cNvSpPr/>
            <p:nvPr/>
          </p:nvSpPr>
          <p:spPr>
            <a:xfrm rot="-1347295">
              <a:off x="9045012" y="4604867"/>
              <a:ext cx="43509" cy="7643"/>
            </a:xfrm>
            <a:custGeom>
              <a:rect b="b" l="l" r="r" t="t"/>
              <a:pathLst>
                <a:path extrusionOk="0" h="39" w="222">
                  <a:moveTo>
                    <a:pt x="209" y="1"/>
                  </a:moveTo>
                  <a:cubicBezTo>
                    <a:pt x="190" y="1"/>
                    <a:pt x="130" y="11"/>
                    <a:pt x="0" y="38"/>
                  </a:cubicBezTo>
                  <a:cubicBezTo>
                    <a:pt x="80" y="30"/>
                    <a:pt x="141" y="21"/>
                    <a:pt x="203" y="12"/>
                  </a:cubicBezTo>
                  <a:cubicBezTo>
                    <a:pt x="217" y="5"/>
                    <a:pt x="22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
            <p:cNvSpPr/>
            <p:nvPr/>
          </p:nvSpPr>
          <p:spPr>
            <a:xfrm rot="-1347295">
              <a:off x="8933017" y="4663840"/>
              <a:ext cx="76434" cy="12347"/>
            </a:xfrm>
            <a:custGeom>
              <a:rect b="b" l="l" r="r" t="t"/>
              <a:pathLst>
                <a:path extrusionOk="0" h="63" w="390">
                  <a:moveTo>
                    <a:pt x="389" y="0"/>
                  </a:moveTo>
                  <a:cubicBezTo>
                    <a:pt x="360" y="0"/>
                    <a:pt x="342" y="4"/>
                    <a:pt x="336" y="4"/>
                  </a:cubicBezTo>
                  <a:cubicBezTo>
                    <a:pt x="333" y="4"/>
                    <a:pt x="333" y="3"/>
                    <a:pt x="336" y="0"/>
                  </a:cubicBezTo>
                  <a:lnTo>
                    <a:pt x="336" y="0"/>
                  </a:lnTo>
                  <a:cubicBezTo>
                    <a:pt x="305" y="8"/>
                    <a:pt x="267" y="16"/>
                    <a:pt x="221" y="25"/>
                  </a:cubicBezTo>
                  <a:lnTo>
                    <a:pt x="221" y="25"/>
                  </a:lnTo>
                  <a:cubicBezTo>
                    <a:pt x="278" y="16"/>
                    <a:pt x="334" y="8"/>
                    <a:pt x="389" y="0"/>
                  </a:cubicBezTo>
                  <a:close/>
                  <a:moveTo>
                    <a:pt x="221" y="25"/>
                  </a:moveTo>
                  <a:lnTo>
                    <a:pt x="221" y="25"/>
                  </a:lnTo>
                  <a:cubicBezTo>
                    <a:pt x="151" y="36"/>
                    <a:pt x="79" y="48"/>
                    <a:pt x="1" y="62"/>
                  </a:cubicBezTo>
                  <a:cubicBezTo>
                    <a:pt x="93" y="48"/>
                    <a:pt x="164" y="36"/>
                    <a:pt x="221"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
            <p:cNvSpPr/>
            <p:nvPr/>
          </p:nvSpPr>
          <p:spPr>
            <a:xfrm rot="-1347295">
              <a:off x="8260849" y="5141014"/>
              <a:ext cx="34297" cy="18031"/>
            </a:xfrm>
            <a:custGeom>
              <a:rect b="b" l="l" r="r" t="t"/>
              <a:pathLst>
                <a:path extrusionOk="0" h="92" w="175">
                  <a:moveTo>
                    <a:pt x="173" y="1"/>
                  </a:moveTo>
                  <a:cubicBezTo>
                    <a:pt x="171" y="1"/>
                    <a:pt x="105" y="36"/>
                    <a:pt x="15" y="84"/>
                  </a:cubicBezTo>
                  <a:lnTo>
                    <a:pt x="15" y="84"/>
                  </a:lnTo>
                  <a:cubicBezTo>
                    <a:pt x="24" y="81"/>
                    <a:pt x="34" y="79"/>
                    <a:pt x="45" y="74"/>
                  </a:cubicBezTo>
                  <a:cubicBezTo>
                    <a:pt x="138" y="22"/>
                    <a:pt x="174" y="1"/>
                    <a:pt x="173" y="1"/>
                  </a:cubicBezTo>
                  <a:close/>
                  <a:moveTo>
                    <a:pt x="15" y="84"/>
                  </a:moveTo>
                  <a:cubicBezTo>
                    <a:pt x="9" y="86"/>
                    <a:pt x="4" y="88"/>
                    <a:pt x="1" y="91"/>
                  </a:cubicBezTo>
                  <a:cubicBezTo>
                    <a:pt x="5" y="89"/>
                    <a:pt x="10" y="86"/>
                    <a:pt x="15" y="8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
            <p:cNvSpPr/>
            <p:nvPr/>
          </p:nvSpPr>
          <p:spPr>
            <a:xfrm rot="-1347295">
              <a:off x="8999464" y="5227030"/>
              <a:ext cx="7055" cy="196"/>
            </a:xfrm>
            <a:custGeom>
              <a:rect b="b" l="l" r="r" t="t"/>
              <a:pathLst>
                <a:path extrusionOk="0" h="1" w="36">
                  <a:moveTo>
                    <a:pt x="27" y="0"/>
                  </a:moveTo>
                  <a:cubicBezTo>
                    <a:pt x="18" y="0"/>
                    <a:pt x="9" y="0"/>
                    <a:pt x="0" y="0"/>
                  </a:cubicBezTo>
                  <a:cubicBezTo>
                    <a:pt x="9" y="0"/>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
            <p:cNvSpPr/>
            <p:nvPr/>
          </p:nvSpPr>
          <p:spPr>
            <a:xfrm rot="-1347295">
              <a:off x="9002490" y="5187136"/>
              <a:ext cx="171486" cy="26066"/>
            </a:xfrm>
            <a:custGeom>
              <a:rect b="b" l="l" r="r" t="t"/>
              <a:pathLst>
                <a:path extrusionOk="0" h="133" w="875">
                  <a:moveTo>
                    <a:pt x="875" y="1"/>
                  </a:moveTo>
                  <a:lnTo>
                    <a:pt x="875" y="1"/>
                  </a:lnTo>
                  <a:cubicBezTo>
                    <a:pt x="650" y="27"/>
                    <a:pt x="484" y="34"/>
                    <a:pt x="328" y="34"/>
                  </a:cubicBezTo>
                  <a:cubicBezTo>
                    <a:pt x="220" y="34"/>
                    <a:pt x="116" y="31"/>
                    <a:pt x="1" y="27"/>
                  </a:cubicBezTo>
                  <a:lnTo>
                    <a:pt x="1" y="27"/>
                  </a:lnTo>
                  <a:lnTo>
                    <a:pt x="292" y="133"/>
                  </a:lnTo>
                  <a:lnTo>
                    <a:pt x="8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
            <p:cNvSpPr/>
            <p:nvPr/>
          </p:nvSpPr>
          <p:spPr>
            <a:xfrm rot="-1347295">
              <a:off x="7666404" y="4288726"/>
              <a:ext cx="2291450" cy="1315448"/>
            </a:xfrm>
            <a:custGeom>
              <a:rect b="b" l="l" r="r" t="t"/>
              <a:pathLst>
                <a:path extrusionOk="0" h="6712" w="11692">
                  <a:moveTo>
                    <a:pt x="5389" y="1387"/>
                  </a:moveTo>
                  <a:cubicBezTo>
                    <a:pt x="5418" y="1387"/>
                    <a:pt x="5407" y="1397"/>
                    <a:pt x="5334" y="1422"/>
                  </a:cubicBezTo>
                  <a:cubicBezTo>
                    <a:pt x="5224" y="1426"/>
                    <a:pt x="5046" y="1445"/>
                    <a:pt x="4827" y="1477"/>
                  </a:cubicBezTo>
                  <a:lnTo>
                    <a:pt x="4827" y="1477"/>
                  </a:lnTo>
                  <a:cubicBezTo>
                    <a:pt x="5047" y="1438"/>
                    <a:pt x="5323" y="1387"/>
                    <a:pt x="5389" y="1387"/>
                  </a:cubicBezTo>
                  <a:close/>
                  <a:moveTo>
                    <a:pt x="7202" y="1556"/>
                  </a:moveTo>
                  <a:cubicBezTo>
                    <a:pt x="7191" y="1556"/>
                    <a:pt x="7175" y="1559"/>
                    <a:pt x="7153" y="1563"/>
                  </a:cubicBezTo>
                  <a:cubicBezTo>
                    <a:pt x="7168" y="1561"/>
                    <a:pt x="7185" y="1559"/>
                    <a:pt x="7202" y="1556"/>
                  </a:cubicBezTo>
                  <a:close/>
                  <a:moveTo>
                    <a:pt x="9884" y="1815"/>
                  </a:moveTo>
                  <a:lnTo>
                    <a:pt x="9884" y="1815"/>
                  </a:lnTo>
                  <a:cubicBezTo>
                    <a:pt x="9885" y="1815"/>
                    <a:pt x="9886" y="1816"/>
                    <a:pt x="9887" y="1816"/>
                  </a:cubicBezTo>
                  <a:lnTo>
                    <a:pt x="9887" y="1816"/>
                  </a:lnTo>
                  <a:cubicBezTo>
                    <a:pt x="9879" y="1817"/>
                    <a:pt x="9871" y="1818"/>
                    <a:pt x="9863" y="1819"/>
                  </a:cubicBezTo>
                  <a:cubicBezTo>
                    <a:pt x="9871" y="1818"/>
                    <a:pt x="9878" y="1817"/>
                    <a:pt x="9884" y="1815"/>
                  </a:cubicBezTo>
                  <a:close/>
                  <a:moveTo>
                    <a:pt x="9125" y="2169"/>
                  </a:moveTo>
                  <a:lnTo>
                    <a:pt x="9177" y="2179"/>
                  </a:lnTo>
                  <a:lnTo>
                    <a:pt x="9177" y="2179"/>
                  </a:lnTo>
                  <a:cubicBezTo>
                    <a:pt x="9175" y="2179"/>
                    <a:pt x="9173" y="2179"/>
                    <a:pt x="9171" y="2179"/>
                  </a:cubicBezTo>
                  <a:cubicBezTo>
                    <a:pt x="9143" y="2179"/>
                    <a:pt x="9089" y="2184"/>
                    <a:pt x="9021" y="2192"/>
                  </a:cubicBezTo>
                  <a:lnTo>
                    <a:pt x="9021" y="2192"/>
                  </a:lnTo>
                  <a:cubicBezTo>
                    <a:pt x="9056" y="2184"/>
                    <a:pt x="9090" y="2177"/>
                    <a:pt x="9125" y="2169"/>
                  </a:cubicBezTo>
                  <a:close/>
                  <a:moveTo>
                    <a:pt x="10532" y="2091"/>
                  </a:moveTo>
                  <a:lnTo>
                    <a:pt x="10542" y="2234"/>
                  </a:lnTo>
                  <a:lnTo>
                    <a:pt x="10542" y="2234"/>
                  </a:lnTo>
                  <a:cubicBezTo>
                    <a:pt x="10542" y="2234"/>
                    <a:pt x="10543" y="2234"/>
                    <a:pt x="10543" y="2234"/>
                  </a:cubicBezTo>
                  <a:lnTo>
                    <a:pt x="10532" y="2091"/>
                  </a:lnTo>
                  <a:close/>
                  <a:moveTo>
                    <a:pt x="8586" y="2258"/>
                  </a:moveTo>
                  <a:cubicBezTo>
                    <a:pt x="8545" y="2265"/>
                    <a:pt x="8508" y="2272"/>
                    <a:pt x="8477" y="2278"/>
                  </a:cubicBezTo>
                  <a:cubicBezTo>
                    <a:pt x="8508" y="2271"/>
                    <a:pt x="8545" y="2264"/>
                    <a:pt x="8586" y="2258"/>
                  </a:cubicBezTo>
                  <a:close/>
                  <a:moveTo>
                    <a:pt x="10542" y="2234"/>
                  </a:moveTo>
                  <a:cubicBezTo>
                    <a:pt x="10268" y="2252"/>
                    <a:pt x="9986" y="2261"/>
                    <a:pt x="9713" y="2261"/>
                  </a:cubicBezTo>
                  <a:cubicBezTo>
                    <a:pt x="9828" y="2277"/>
                    <a:pt x="9878" y="2280"/>
                    <a:pt x="9921" y="2280"/>
                  </a:cubicBezTo>
                  <a:cubicBezTo>
                    <a:pt x="9946" y="2280"/>
                    <a:pt x="9968" y="2279"/>
                    <a:pt x="9998" y="2279"/>
                  </a:cubicBezTo>
                  <a:cubicBezTo>
                    <a:pt x="10057" y="2279"/>
                    <a:pt x="10147" y="2283"/>
                    <a:pt x="10349" y="2305"/>
                  </a:cubicBezTo>
                  <a:cubicBezTo>
                    <a:pt x="10225" y="2278"/>
                    <a:pt x="10340" y="2270"/>
                    <a:pt x="10543" y="2261"/>
                  </a:cubicBezTo>
                  <a:lnTo>
                    <a:pt x="10542" y="2234"/>
                  </a:lnTo>
                  <a:close/>
                  <a:moveTo>
                    <a:pt x="4354" y="2782"/>
                  </a:moveTo>
                  <a:cubicBezTo>
                    <a:pt x="4255" y="2810"/>
                    <a:pt x="4157" y="2839"/>
                    <a:pt x="4059" y="2872"/>
                  </a:cubicBezTo>
                  <a:lnTo>
                    <a:pt x="4059" y="2872"/>
                  </a:lnTo>
                  <a:cubicBezTo>
                    <a:pt x="4035" y="2876"/>
                    <a:pt x="4012" y="2880"/>
                    <a:pt x="3989" y="2884"/>
                  </a:cubicBezTo>
                  <a:lnTo>
                    <a:pt x="3989" y="2884"/>
                  </a:lnTo>
                  <a:cubicBezTo>
                    <a:pt x="4111" y="2847"/>
                    <a:pt x="4232" y="2813"/>
                    <a:pt x="4354" y="2782"/>
                  </a:cubicBezTo>
                  <a:close/>
                  <a:moveTo>
                    <a:pt x="1316" y="2967"/>
                  </a:moveTo>
                  <a:cubicBezTo>
                    <a:pt x="1296" y="2969"/>
                    <a:pt x="1268" y="2973"/>
                    <a:pt x="1232" y="2978"/>
                  </a:cubicBezTo>
                  <a:lnTo>
                    <a:pt x="1232" y="2978"/>
                  </a:lnTo>
                  <a:lnTo>
                    <a:pt x="1316" y="2967"/>
                  </a:lnTo>
                  <a:close/>
                  <a:moveTo>
                    <a:pt x="4758" y="2959"/>
                  </a:moveTo>
                  <a:lnTo>
                    <a:pt x="4758" y="2959"/>
                  </a:lnTo>
                  <a:cubicBezTo>
                    <a:pt x="4757" y="2963"/>
                    <a:pt x="4762" y="2966"/>
                    <a:pt x="4777" y="2967"/>
                  </a:cubicBezTo>
                  <a:cubicBezTo>
                    <a:pt x="4681" y="2986"/>
                    <a:pt x="4591" y="3003"/>
                    <a:pt x="4506" y="3018"/>
                  </a:cubicBezTo>
                  <a:lnTo>
                    <a:pt x="4506" y="3018"/>
                  </a:lnTo>
                  <a:cubicBezTo>
                    <a:pt x="4576" y="3000"/>
                    <a:pt x="4658" y="2981"/>
                    <a:pt x="4758" y="2959"/>
                  </a:cubicBezTo>
                  <a:close/>
                  <a:moveTo>
                    <a:pt x="3992" y="3161"/>
                  </a:moveTo>
                  <a:cubicBezTo>
                    <a:pt x="4018" y="3161"/>
                    <a:pt x="3939" y="3197"/>
                    <a:pt x="3841" y="3232"/>
                  </a:cubicBezTo>
                  <a:cubicBezTo>
                    <a:pt x="3748" y="3268"/>
                    <a:pt x="3630" y="3314"/>
                    <a:pt x="3556" y="3345"/>
                  </a:cubicBezTo>
                  <a:lnTo>
                    <a:pt x="3556" y="3345"/>
                  </a:lnTo>
                  <a:cubicBezTo>
                    <a:pt x="3521" y="3344"/>
                    <a:pt x="3486" y="3343"/>
                    <a:pt x="3450" y="3342"/>
                  </a:cubicBezTo>
                  <a:lnTo>
                    <a:pt x="3450" y="3342"/>
                  </a:lnTo>
                  <a:cubicBezTo>
                    <a:pt x="3538" y="3300"/>
                    <a:pt x="3597" y="3270"/>
                    <a:pt x="3603" y="3267"/>
                  </a:cubicBezTo>
                  <a:cubicBezTo>
                    <a:pt x="3736" y="3223"/>
                    <a:pt x="3824" y="3197"/>
                    <a:pt x="3894" y="3179"/>
                  </a:cubicBezTo>
                  <a:cubicBezTo>
                    <a:pt x="3956" y="3161"/>
                    <a:pt x="3983" y="3161"/>
                    <a:pt x="3992" y="3161"/>
                  </a:cubicBezTo>
                  <a:close/>
                  <a:moveTo>
                    <a:pt x="2971" y="3567"/>
                  </a:moveTo>
                  <a:cubicBezTo>
                    <a:pt x="3018" y="3570"/>
                    <a:pt x="3067" y="3573"/>
                    <a:pt x="3117" y="3576"/>
                  </a:cubicBezTo>
                  <a:cubicBezTo>
                    <a:pt x="3083" y="3581"/>
                    <a:pt x="3014" y="3584"/>
                    <a:pt x="2930" y="3586"/>
                  </a:cubicBezTo>
                  <a:lnTo>
                    <a:pt x="2930" y="3586"/>
                  </a:lnTo>
                  <a:cubicBezTo>
                    <a:pt x="2944" y="3580"/>
                    <a:pt x="2957" y="3574"/>
                    <a:pt x="2971" y="3567"/>
                  </a:cubicBezTo>
                  <a:close/>
                  <a:moveTo>
                    <a:pt x="2862" y="3560"/>
                  </a:moveTo>
                  <a:cubicBezTo>
                    <a:pt x="2893" y="3562"/>
                    <a:pt x="2925" y="3565"/>
                    <a:pt x="2957" y="3567"/>
                  </a:cubicBezTo>
                  <a:lnTo>
                    <a:pt x="2957" y="3567"/>
                  </a:lnTo>
                  <a:cubicBezTo>
                    <a:pt x="2945" y="3573"/>
                    <a:pt x="2932" y="3579"/>
                    <a:pt x="2918" y="3586"/>
                  </a:cubicBezTo>
                  <a:lnTo>
                    <a:pt x="2918" y="3586"/>
                  </a:lnTo>
                  <a:cubicBezTo>
                    <a:pt x="2880" y="3587"/>
                    <a:pt x="2840" y="3589"/>
                    <a:pt x="2800" y="3590"/>
                  </a:cubicBezTo>
                  <a:lnTo>
                    <a:pt x="2800" y="3590"/>
                  </a:lnTo>
                  <a:lnTo>
                    <a:pt x="2862" y="3560"/>
                  </a:lnTo>
                  <a:close/>
                  <a:moveTo>
                    <a:pt x="2770" y="3554"/>
                  </a:moveTo>
                  <a:cubicBezTo>
                    <a:pt x="2770" y="3554"/>
                    <a:pt x="2770" y="3554"/>
                    <a:pt x="2771" y="3554"/>
                  </a:cubicBezTo>
                  <a:lnTo>
                    <a:pt x="2771" y="3554"/>
                  </a:lnTo>
                  <a:lnTo>
                    <a:pt x="2779" y="3591"/>
                  </a:lnTo>
                  <a:lnTo>
                    <a:pt x="2779" y="3591"/>
                  </a:lnTo>
                  <a:cubicBezTo>
                    <a:pt x="2778" y="3591"/>
                    <a:pt x="2778" y="3591"/>
                    <a:pt x="2778" y="3591"/>
                  </a:cubicBezTo>
                  <a:lnTo>
                    <a:pt x="2778" y="3591"/>
                  </a:lnTo>
                  <a:lnTo>
                    <a:pt x="2770" y="3554"/>
                  </a:lnTo>
                  <a:close/>
                  <a:moveTo>
                    <a:pt x="2311" y="3590"/>
                  </a:moveTo>
                  <a:lnTo>
                    <a:pt x="2287" y="3603"/>
                  </a:lnTo>
                  <a:lnTo>
                    <a:pt x="2474" y="3599"/>
                  </a:lnTo>
                  <a:lnTo>
                    <a:pt x="2474" y="3599"/>
                  </a:lnTo>
                  <a:lnTo>
                    <a:pt x="2311" y="3590"/>
                  </a:lnTo>
                  <a:close/>
                  <a:moveTo>
                    <a:pt x="3552" y="3059"/>
                  </a:moveTo>
                  <a:cubicBezTo>
                    <a:pt x="3444" y="3103"/>
                    <a:pt x="3332" y="3151"/>
                    <a:pt x="3214" y="3203"/>
                  </a:cubicBezTo>
                  <a:lnTo>
                    <a:pt x="3214" y="3203"/>
                  </a:lnTo>
                  <a:cubicBezTo>
                    <a:pt x="3208" y="3204"/>
                    <a:pt x="3203" y="3205"/>
                    <a:pt x="3197" y="3206"/>
                  </a:cubicBezTo>
                  <a:lnTo>
                    <a:pt x="3212" y="3204"/>
                  </a:lnTo>
                  <a:lnTo>
                    <a:pt x="3212" y="3204"/>
                  </a:lnTo>
                  <a:cubicBezTo>
                    <a:pt x="3162" y="3226"/>
                    <a:pt x="3110" y="3249"/>
                    <a:pt x="3057" y="3273"/>
                  </a:cubicBezTo>
                  <a:lnTo>
                    <a:pt x="3057" y="3273"/>
                  </a:lnTo>
                  <a:cubicBezTo>
                    <a:pt x="2975" y="3286"/>
                    <a:pt x="2899" y="3296"/>
                    <a:pt x="2835" y="3303"/>
                  </a:cubicBezTo>
                  <a:cubicBezTo>
                    <a:pt x="2884" y="3299"/>
                    <a:pt x="2955" y="3291"/>
                    <a:pt x="3044" y="3279"/>
                  </a:cubicBezTo>
                  <a:lnTo>
                    <a:pt x="3044" y="3279"/>
                  </a:lnTo>
                  <a:cubicBezTo>
                    <a:pt x="2974" y="3310"/>
                    <a:pt x="2901" y="3343"/>
                    <a:pt x="2826" y="3378"/>
                  </a:cubicBezTo>
                  <a:lnTo>
                    <a:pt x="2826" y="3378"/>
                  </a:lnTo>
                  <a:lnTo>
                    <a:pt x="2732" y="3374"/>
                  </a:lnTo>
                  <a:lnTo>
                    <a:pt x="2732" y="3374"/>
                  </a:lnTo>
                  <a:lnTo>
                    <a:pt x="2741" y="3418"/>
                  </a:lnTo>
                  <a:lnTo>
                    <a:pt x="2741" y="3418"/>
                  </a:lnTo>
                  <a:cubicBezTo>
                    <a:pt x="2741" y="3418"/>
                    <a:pt x="2740" y="3418"/>
                    <a:pt x="2740" y="3418"/>
                  </a:cubicBezTo>
                  <a:lnTo>
                    <a:pt x="2740" y="3418"/>
                  </a:lnTo>
                  <a:lnTo>
                    <a:pt x="2730" y="3374"/>
                  </a:lnTo>
                  <a:lnTo>
                    <a:pt x="2730" y="3374"/>
                  </a:lnTo>
                  <a:lnTo>
                    <a:pt x="2726" y="3374"/>
                  </a:lnTo>
                  <a:lnTo>
                    <a:pt x="2726" y="3374"/>
                  </a:lnTo>
                  <a:cubicBezTo>
                    <a:pt x="2727" y="3373"/>
                    <a:pt x="2728" y="3372"/>
                    <a:pt x="2730" y="3372"/>
                  </a:cubicBezTo>
                  <a:lnTo>
                    <a:pt x="2730" y="3372"/>
                  </a:lnTo>
                  <a:lnTo>
                    <a:pt x="2730" y="3374"/>
                  </a:lnTo>
                  <a:lnTo>
                    <a:pt x="2730" y="3374"/>
                  </a:lnTo>
                  <a:lnTo>
                    <a:pt x="2732" y="3374"/>
                  </a:lnTo>
                  <a:lnTo>
                    <a:pt x="2732" y="3374"/>
                  </a:lnTo>
                  <a:lnTo>
                    <a:pt x="2731" y="3371"/>
                  </a:lnTo>
                  <a:lnTo>
                    <a:pt x="2731" y="3371"/>
                  </a:lnTo>
                  <a:cubicBezTo>
                    <a:pt x="2731" y="3371"/>
                    <a:pt x="2730" y="3372"/>
                    <a:pt x="2730" y="3372"/>
                  </a:cubicBezTo>
                  <a:lnTo>
                    <a:pt x="2730" y="3372"/>
                  </a:lnTo>
                  <a:lnTo>
                    <a:pt x="2727" y="3362"/>
                  </a:lnTo>
                  <a:lnTo>
                    <a:pt x="2727" y="3362"/>
                  </a:lnTo>
                  <a:cubicBezTo>
                    <a:pt x="2707" y="3371"/>
                    <a:pt x="2687" y="3381"/>
                    <a:pt x="2667" y="3391"/>
                  </a:cubicBezTo>
                  <a:lnTo>
                    <a:pt x="2217" y="3585"/>
                  </a:lnTo>
                  <a:lnTo>
                    <a:pt x="2311" y="3590"/>
                  </a:lnTo>
                  <a:lnTo>
                    <a:pt x="2311" y="3590"/>
                  </a:lnTo>
                  <a:lnTo>
                    <a:pt x="2667" y="3400"/>
                  </a:lnTo>
                  <a:cubicBezTo>
                    <a:pt x="2686" y="3392"/>
                    <a:pt x="2703" y="3384"/>
                    <a:pt x="2721" y="3376"/>
                  </a:cubicBezTo>
                  <a:lnTo>
                    <a:pt x="2721" y="3376"/>
                  </a:lnTo>
                  <a:lnTo>
                    <a:pt x="2731" y="3422"/>
                  </a:lnTo>
                  <a:lnTo>
                    <a:pt x="2731" y="3422"/>
                  </a:lnTo>
                  <a:cubicBezTo>
                    <a:pt x="2716" y="3429"/>
                    <a:pt x="2700" y="3437"/>
                    <a:pt x="2685" y="3444"/>
                  </a:cubicBezTo>
                  <a:lnTo>
                    <a:pt x="2464" y="3541"/>
                  </a:lnTo>
                  <a:lnTo>
                    <a:pt x="2711" y="3550"/>
                  </a:lnTo>
                  <a:cubicBezTo>
                    <a:pt x="2728" y="3551"/>
                    <a:pt x="2745" y="3552"/>
                    <a:pt x="2762" y="3554"/>
                  </a:cubicBezTo>
                  <a:lnTo>
                    <a:pt x="2762" y="3554"/>
                  </a:lnTo>
                  <a:lnTo>
                    <a:pt x="2770" y="3591"/>
                  </a:lnTo>
                  <a:lnTo>
                    <a:pt x="2770" y="3591"/>
                  </a:lnTo>
                  <a:cubicBezTo>
                    <a:pt x="2751" y="3592"/>
                    <a:pt x="2731" y="3593"/>
                    <a:pt x="2711" y="3594"/>
                  </a:cubicBezTo>
                  <a:lnTo>
                    <a:pt x="2474" y="3599"/>
                  </a:lnTo>
                  <a:lnTo>
                    <a:pt x="2474" y="3599"/>
                  </a:lnTo>
                  <a:lnTo>
                    <a:pt x="2711" y="3612"/>
                  </a:lnTo>
                  <a:cubicBezTo>
                    <a:pt x="2735" y="3613"/>
                    <a:pt x="2759" y="3613"/>
                    <a:pt x="2783" y="3614"/>
                  </a:cubicBezTo>
                  <a:lnTo>
                    <a:pt x="2783" y="3614"/>
                  </a:lnTo>
                  <a:lnTo>
                    <a:pt x="2780" y="3600"/>
                  </a:lnTo>
                  <a:lnTo>
                    <a:pt x="2780" y="3599"/>
                  </a:lnTo>
                  <a:lnTo>
                    <a:pt x="2780" y="3599"/>
                  </a:lnTo>
                  <a:lnTo>
                    <a:pt x="2784" y="3614"/>
                  </a:lnTo>
                  <a:lnTo>
                    <a:pt x="2784" y="3614"/>
                  </a:lnTo>
                  <a:cubicBezTo>
                    <a:pt x="2783" y="3614"/>
                    <a:pt x="2783" y="3614"/>
                    <a:pt x="2783" y="3614"/>
                  </a:cubicBezTo>
                  <a:lnTo>
                    <a:pt x="2783" y="3614"/>
                  </a:lnTo>
                  <a:lnTo>
                    <a:pt x="2791" y="3647"/>
                  </a:lnTo>
                  <a:lnTo>
                    <a:pt x="2791" y="3647"/>
                  </a:lnTo>
                  <a:lnTo>
                    <a:pt x="2784" y="3614"/>
                  </a:lnTo>
                  <a:lnTo>
                    <a:pt x="2784" y="3614"/>
                  </a:lnTo>
                  <a:cubicBezTo>
                    <a:pt x="2809" y="3614"/>
                    <a:pt x="2834" y="3614"/>
                    <a:pt x="2860" y="3614"/>
                  </a:cubicBezTo>
                  <a:lnTo>
                    <a:pt x="2860" y="3614"/>
                  </a:lnTo>
                  <a:cubicBezTo>
                    <a:pt x="2838" y="3625"/>
                    <a:pt x="2815" y="3636"/>
                    <a:pt x="2791" y="3647"/>
                  </a:cubicBezTo>
                  <a:lnTo>
                    <a:pt x="2791" y="3647"/>
                  </a:lnTo>
                  <a:cubicBezTo>
                    <a:pt x="2815" y="3637"/>
                    <a:pt x="2840" y="3626"/>
                    <a:pt x="2866" y="3615"/>
                  </a:cubicBezTo>
                  <a:lnTo>
                    <a:pt x="2866" y="3615"/>
                  </a:lnTo>
                  <a:cubicBezTo>
                    <a:pt x="2871" y="3615"/>
                    <a:pt x="2877" y="3615"/>
                    <a:pt x="2882" y="3615"/>
                  </a:cubicBezTo>
                  <a:cubicBezTo>
                    <a:pt x="2939" y="3615"/>
                    <a:pt x="2995" y="3614"/>
                    <a:pt x="3052" y="3614"/>
                  </a:cubicBezTo>
                  <a:cubicBezTo>
                    <a:pt x="3166" y="3614"/>
                    <a:pt x="3281" y="3616"/>
                    <a:pt x="3400" y="3629"/>
                  </a:cubicBezTo>
                  <a:cubicBezTo>
                    <a:pt x="3372" y="3646"/>
                    <a:pt x="3248" y="3652"/>
                    <a:pt x="3069" y="3652"/>
                  </a:cubicBezTo>
                  <a:cubicBezTo>
                    <a:pt x="2966" y="3652"/>
                    <a:pt x="2844" y="3650"/>
                    <a:pt x="2711" y="3647"/>
                  </a:cubicBezTo>
                  <a:lnTo>
                    <a:pt x="2093" y="3629"/>
                  </a:lnTo>
                  <a:lnTo>
                    <a:pt x="2649" y="3356"/>
                  </a:lnTo>
                  <a:cubicBezTo>
                    <a:pt x="2673" y="3344"/>
                    <a:pt x="2696" y="3333"/>
                    <a:pt x="2720" y="3321"/>
                  </a:cubicBezTo>
                  <a:lnTo>
                    <a:pt x="2720" y="3321"/>
                  </a:lnTo>
                  <a:lnTo>
                    <a:pt x="2722" y="3329"/>
                  </a:lnTo>
                  <a:lnTo>
                    <a:pt x="2807" y="3329"/>
                  </a:lnTo>
                  <a:cubicBezTo>
                    <a:pt x="2779" y="3338"/>
                    <a:pt x="2754" y="3349"/>
                    <a:pt x="2729" y="3361"/>
                  </a:cubicBezTo>
                  <a:lnTo>
                    <a:pt x="2729" y="3361"/>
                  </a:lnTo>
                  <a:lnTo>
                    <a:pt x="2722" y="3329"/>
                  </a:lnTo>
                  <a:lnTo>
                    <a:pt x="2720" y="3329"/>
                  </a:lnTo>
                  <a:lnTo>
                    <a:pt x="2727" y="3362"/>
                  </a:lnTo>
                  <a:lnTo>
                    <a:pt x="2727" y="3362"/>
                  </a:lnTo>
                  <a:cubicBezTo>
                    <a:pt x="2728" y="3361"/>
                    <a:pt x="2728" y="3361"/>
                    <a:pt x="2729" y="3361"/>
                  </a:cubicBezTo>
                  <a:lnTo>
                    <a:pt x="2729" y="3361"/>
                  </a:lnTo>
                  <a:lnTo>
                    <a:pt x="2731" y="3371"/>
                  </a:lnTo>
                  <a:lnTo>
                    <a:pt x="2731" y="3371"/>
                  </a:lnTo>
                  <a:cubicBezTo>
                    <a:pt x="2767" y="3354"/>
                    <a:pt x="2801" y="3337"/>
                    <a:pt x="2835" y="3320"/>
                  </a:cubicBezTo>
                  <a:lnTo>
                    <a:pt x="2835" y="3320"/>
                  </a:lnTo>
                  <a:cubicBezTo>
                    <a:pt x="2825" y="3323"/>
                    <a:pt x="2816" y="3326"/>
                    <a:pt x="2807" y="3329"/>
                  </a:cubicBezTo>
                  <a:lnTo>
                    <a:pt x="2807" y="3329"/>
                  </a:lnTo>
                  <a:cubicBezTo>
                    <a:pt x="2781" y="3329"/>
                    <a:pt x="2755" y="3329"/>
                    <a:pt x="2721" y="3321"/>
                  </a:cubicBezTo>
                  <a:lnTo>
                    <a:pt x="2721" y="3321"/>
                  </a:lnTo>
                  <a:cubicBezTo>
                    <a:pt x="2813" y="3276"/>
                    <a:pt x="2911" y="3233"/>
                    <a:pt x="3011" y="3191"/>
                  </a:cubicBezTo>
                  <a:lnTo>
                    <a:pt x="3011" y="3191"/>
                  </a:lnTo>
                  <a:cubicBezTo>
                    <a:pt x="3221" y="3142"/>
                    <a:pt x="3376" y="3100"/>
                    <a:pt x="3552" y="3059"/>
                  </a:cubicBezTo>
                  <a:close/>
                  <a:moveTo>
                    <a:pt x="8177" y="3647"/>
                  </a:moveTo>
                  <a:lnTo>
                    <a:pt x="8177" y="3647"/>
                  </a:lnTo>
                  <a:cubicBezTo>
                    <a:pt x="8133" y="3653"/>
                    <a:pt x="8075" y="3659"/>
                    <a:pt x="8012" y="3664"/>
                  </a:cubicBezTo>
                  <a:lnTo>
                    <a:pt x="8012" y="3664"/>
                  </a:lnTo>
                  <a:cubicBezTo>
                    <a:pt x="8065" y="3659"/>
                    <a:pt x="8120" y="3653"/>
                    <a:pt x="8177" y="3647"/>
                  </a:cubicBezTo>
                  <a:close/>
                  <a:moveTo>
                    <a:pt x="7891" y="3639"/>
                  </a:moveTo>
                  <a:cubicBezTo>
                    <a:pt x="7850" y="3653"/>
                    <a:pt x="7809" y="3666"/>
                    <a:pt x="7768" y="3678"/>
                  </a:cubicBezTo>
                  <a:lnTo>
                    <a:pt x="7768" y="3678"/>
                  </a:lnTo>
                  <a:cubicBezTo>
                    <a:pt x="7737" y="3680"/>
                    <a:pt x="7708" y="3680"/>
                    <a:pt x="7681" y="3681"/>
                  </a:cubicBezTo>
                  <a:lnTo>
                    <a:pt x="7681" y="3681"/>
                  </a:lnTo>
                  <a:cubicBezTo>
                    <a:pt x="7710" y="3671"/>
                    <a:pt x="7715" y="3661"/>
                    <a:pt x="7677" y="3654"/>
                  </a:cubicBezTo>
                  <a:lnTo>
                    <a:pt x="7677" y="3654"/>
                  </a:lnTo>
                  <a:cubicBezTo>
                    <a:pt x="7745" y="3650"/>
                    <a:pt x="7818" y="3645"/>
                    <a:pt x="7891" y="3639"/>
                  </a:cubicBezTo>
                  <a:close/>
                  <a:moveTo>
                    <a:pt x="6266" y="3677"/>
                  </a:moveTo>
                  <a:cubicBezTo>
                    <a:pt x="6373" y="3677"/>
                    <a:pt x="6459" y="3679"/>
                    <a:pt x="6535" y="3683"/>
                  </a:cubicBezTo>
                  <a:lnTo>
                    <a:pt x="6535" y="3683"/>
                  </a:lnTo>
                  <a:cubicBezTo>
                    <a:pt x="6252" y="3690"/>
                    <a:pt x="5957" y="3679"/>
                    <a:pt x="6561" y="3709"/>
                  </a:cubicBezTo>
                  <a:cubicBezTo>
                    <a:pt x="6416" y="3714"/>
                    <a:pt x="6306" y="3715"/>
                    <a:pt x="6211" y="3715"/>
                  </a:cubicBezTo>
                  <a:cubicBezTo>
                    <a:pt x="6001" y="3715"/>
                    <a:pt x="5866" y="3707"/>
                    <a:pt x="5584" y="3707"/>
                  </a:cubicBezTo>
                  <a:lnTo>
                    <a:pt x="5584" y="3707"/>
                  </a:lnTo>
                  <a:cubicBezTo>
                    <a:pt x="5555" y="3704"/>
                    <a:pt x="5515" y="3702"/>
                    <a:pt x="5457" y="3700"/>
                  </a:cubicBezTo>
                  <a:cubicBezTo>
                    <a:pt x="5831" y="3684"/>
                    <a:pt x="6080" y="3677"/>
                    <a:pt x="6266" y="3677"/>
                  </a:cubicBezTo>
                  <a:close/>
                  <a:moveTo>
                    <a:pt x="36" y="3700"/>
                  </a:moveTo>
                  <a:cubicBezTo>
                    <a:pt x="36" y="3700"/>
                    <a:pt x="36" y="3700"/>
                    <a:pt x="37" y="3700"/>
                  </a:cubicBezTo>
                  <a:lnTo>
                    <a:pt x="37" y="3700"/>
                  </a:lnTo>
                  <a:lnTo>
                    <a:pt x="38" y="3718"/>
                  </a:lnTo>
                  <a:lnTo>
                    <a:pt x="38" y="3718"/>
                  </a:lnTo>
                  <a:cubicBezTo>
                    <a:pt x="38" y="3718"/>
                    <a:pt x="38" y="3718"/>
                    <a:pt x="38" y="3718"/>
                  </a:cubicBezTo>
                  <a:lnTo>
                    <a:pt x="38" y="3718"/>
                  </a:lnTo>
                  <a:lnTo>
                    <a:pt x="36" y="3700"/>
                  </a:lnTo>
                  <a:close/>
                  <a:moveTo>
                    <a:pt x="41" y="3750"/>
                  </a:moveTo>
                  <a:lnTo>
                    <a:pt x="41" y="3750"/>
                  </a:lnTo>
                  <a:cubicBezTo>
                    <a:pt x="41" y="3750"/>
                    <a:pt x="41" y="3750"/>
                    <a:pt x="41" y="3750"/>
                  </a:cubicBezTo>
                  <a:lnTo>
                    <a:pt x="41" y="3750"/>
                  </a:lnTo>
                  <a:lnTo>
                    <a:pt x="45" y="3788"/>
                  </a:lnTo>
                  <a:lnTo>
                    <a:pt x="41" y="3750"/>
                  </a:lnTo>
                  <a:close/>
                  <a:moveTo>
                    <a:pt x="7734" y="3689"/>
                  </a:moveTo>
                  <a:cubicBezTo>
                    <a:pt x="7606" y="3727"/>
                    <a:pt x="7479" y="3762"/>
                    <a:pt x="7328" y="3802"/>
                  </a:cubicBezTo>
                  <a:lnTo>
                    <a:pt x="7328" y="3802"/>
                  </a:lnTo>
                  <a:cubicBezTo>
                    <a:pt x="7125" y="3778"/>
                    <a:pt x="7461" y="3734"/>
                    <a:pt x="7624" y="3697"/>
                  </a:cubicBezTo>
                  <a:lnTo>
                    <a:pt x="7624" y="3697"/>
                  </a:lnTo>
                  <a:cubicBezTo>
                    <a:pt x="7659" y="3694"/>
                    <a:pt x="7696" y="3692"/>
                    <a:pt x="7734" y="3689"/>
                  </a:cubicBezTo>
                  <a:close/>
                  <a:moveTo>
                    <a:pt x="625" y="3727"/>
                  </a:moveTo>
                  <a:lnTo>
                    <a:pt x="625" y="3727"/>
                  </a:lnTo>
                  <a:cubicBezTo>
                    <a:pt x="478" y="3750"/>
                    <a:pt x="303" y="3783"/>
                    <a:pt x="126" y="3817"/>
                  </a:cubicBezTo>
                  <a:lnTo>
                    <a:pt x="126" y="3817"/>
                  </a:lnTo>
                  <a:cubicBezTo>
                    <a:pt x="101" y="3819"/>
                    <a:pt x="75" y="3821"/>
                    <a:pt x="48" y="3823"/>
                  </a:cubicBezTo>
                  <a:lnTo>
                    <a:pt x="48" y="3823"/>
                  </a:lnTo>
                  <a:lnTo>
                    <a:pt x="45" y="3788"/>
                  </a:lnTo>
                  <a:lnTo>
                    <a:pt x="48" y="3823"/>
                  </a:lnTo>
                  <a:lnTo>
                    <a:pt x="48" y="3823"/>
                  </a:lnTo>
                  <a:cubicBezTo>
                    <a:pt x="46" y="3823"/>
                    <a:pt x="45" y="3823"/>
                    <a:pt x="44" y="3823"/>
                  </a:cubicBezTo>
                  <a:lnTo>
                    <a:pt x="44" y="3823"/>
                  </a:lnTo>
                  <a:lnTo>
                    <a:pt x="40" y="3788"/>
                  </a:lnTo>
                  <a:lnTo>
                    <a:pt x="42" y="3823"/>
                  </a:lnTo>
                  <a:lnTo>
                    <a:pt x="42" y="3823"/>
                  </a:lnTo>
                  <a:cubicBezTo>
                    <a:pt x="40" y="3823"/>
                    <a:pt x="38" y="3824"/>
                    <a:pt x="36" y="3824"/>
                  </a:cubicBezTo>
                  <a:lnTo>
                    <a:pt x="27" y="3753"/>
                  </a:lnTo>
                  <a:cubicBezTo>
                    <a:pt x="30" y="3752"/>
                    <a:pt x="33" y="3752"/>
                    <a:pt x="36" y="3751"/>
                  </a:cubicBezTo>
                  <a:lnTo>
                    <a:pt x="36" y="3751"/>
                  </a:lnTo>
                  <a:lnTo>
                    <a:pt x="40" y="3788"/>
                  </a:lnTo>
                  <a:lnTo>
                    <a:pt x="38" y="3750"/>
                  </a:lnTo>
                  <a:lnTo>
                    <a:pt x="38" y="3750"/>
                  </a:lnTo>
                  <a:cubicBezTo>
                    <a:pt x="37" y="3751"/>
                    <a:pt x="37" y="3751"/>
                    <a:pt x="36" y="3751"/>
                  </a:cubicBezTo>
                  <a:lnTo>
                    <a:pt x="36" y="3751"/>
                  </a:lnTo>
                  <a:lnTo>
                    <a:pt x="36" y="3744"/>
                  </a:lnTo>
                  <a:cubicBezTo>
                    <a:pt x="36" y="3744"/>
                    <a:pt x="37" y="3744"/>
                    <a:pt x="37" y="3744"/>
                  </a:cubicBezTo>
                  <a:lnTo>
                    <a:pt x="37" y="3744"/>
                  </a:lnTo>
                  <a:lnTo>
                    <a:pt x="38" y="3750"/>
                  </a:lnTo>
                  <a:lnTo>
                    <a:pt x="38" y="3750"/>
                  </a:lnTo>
                  <a:cubicBezTo>
                    <a:pt x="39" y="3750"/>
                    <a:pt x="40" y="3750"/>
                    <a:pt x="41" y="3750"/>
                  </a:cubicBezTo>
                  <a:lnTo>
                    <a:pt x="41" y="3750"/>
                  </a:lnTo>
                  <a:lnTo>
                    <a:pt x="40" y="3744"/>
                  </a:lnTo>
                  <a:lnTo>
                    <a:pt x="40" y="3744"/>
                  </a:lnTo>
                  <a:cubicBezTo>
                    <a:pt x="40" y="3744"/>
                    <a:pt x="40" y="3744"/>
                    <a:pt x="41" y="3744"/>
                  </a:cubicBezTo>
                  <a:lnTo>
                    <a:pt x="41" y="3744"/>
                  </a:lnTo>
                  <a:lnTo>
                    <a:pt x="41" y="3750"/>
                  </a:lnTo>
                  <a:lnTo>
                    <a:pt x="41" y="3750"/>
                  </a:lnTo>
                  <a:cubicBezTo>
                    <a:pt x="50" y="3747"/>
                    <a:pt x="59" y="3745"/>
                    <a:pt x="69" y="3743"/>
                  </a:cubicBezTo>
                  <a:lnTo>
                    <a:pt x="69" y="3743"/>
                  </a:lnTo>
                  <a:cubicBezTo>
                    <a:pt x="270" y="3735"/>
                    <a:pt x="468" y="3727"/>
                    <a:pt x="625" y="3727"/>
                  </a:cubicBezTo>
                  <a:close/>
                  <a:moveTo>
                    <a:pt x="2861" y="3224"/>
                  </a:moveTo>
                  <a:lnTo>
                    <a:pt x="2861" y="3224"/>
                  </a:lnTo>
                  <a:cubicBezTo>
                    <a:pt x="2793" y="3267"/>
                    <a:pt x="2721" y="3307"/>
                    <a:pt x="2641" y="3347"/>
                  </a:cubicBezTo>
                  <a:lnTo>
                    <a:pt x="1996" y="3665"/>
                  </a:lnTo>
                  <a:lnTo>
                    <a:pt x="2711" y="3656"/>
                  </a:lnTo>
                  <a:cubicBezTo>
                    <a:pt x="3041" y="3656"/>
                    <a:pt x="3432" y="3697"/>
                    <a:pt x="3869" y="3697"/>
                  </a:cubicBezTo>
                  <a:cubicBezTo>
                    <a:pt x="4006" y="3697"/>
                    <a:pt x="4147" y="3693"/>
                    <a:pt x="4292" y="3682"/>
                  </a:cubicBezTo>
                  <a:lnTo>
                    <a:pt x="4292" y="3682"/>
                  </a:lnTo>
                  <a:lnTo>
                    <a:pt x="4239" y="3718"/>
                  </a:lnTo>
                  <a:cubicBezTo>
                    <a:pt x="4345" y="3718"/>
                    <a:pt x="4530" y="3706"/>
                    <a:pt x="4717" y="3706"/>
                  </a:cubicBezTo>
                  <a:cubicBezTo>
                    <a:pt x="4764" y="3706"/>
                    <a:pt x="4811" y="3707"/>
                    <a:pt x="4857" y="3709"/>
                  </a:cubicBezTo>
                  <a:lnTo>
                    <a:pt x="4442" y="3753"/>
                  </a:lnTo>
                  <a:cubicBezTo>
                    <a:pt x="4564" y="3746"/>
                    <a:pt x="4685" y="3744"/>
                    <a:pt x="4804" y="3744"/>
                  </a:cubicBezTo>
                  <a:cubicBezTo>
                    <a:pt x="4956" y="3744"/>
                    <a:pt x="5106" y="3748"/>
                    <a:pt x="5255" y="3753"/>
                  </a:cubicBezTo>
                  <a:lnTo>
                    <a:pt x="5255" y="3753"/>
                  </a:lnTo>
                  <a:cubicBezTo>
                    <a:pt x="5051" y="3792"/>
                    <a:pt x="4550" y="3838"/>
                    <a:pt x="4159" y="3850"/>
                  </a:cubicBezTo>
                  <a:cubicBezTo>
                    <a:pt x="4195" y="3841"/>
                    <a:pt x="4071" y="3824"/>
                    <a:pt x="4009" y="3815"/>
                  </a:cubicBezTo>
                  <a:cubicBezTo>
                    <a:pt x="2861" y="3806"/>
                    <a:pt x="2252" y="3780"/>
                    <a:pt x="1184" y="3771"/>
                  </a:cubicBezTo>
                  <a:cubicBezTo>
                    <a:pt x="1122" y="3759"/>
                    <a:pt x="889" y="3745"/>
                    <a:pt x="784" y="3731"/>
                  </a:cubicBezTo>
                  <a:lnTo>
                    <a:pt x="784" y="3731"/>
                  </a:lnTo>
                  <a:cubicBezTo>
                    <a:pt x="854" y="3717"/>
                    <a:pt x="921" y="3703"/>
                    <a:pt x="981" y="3691"/>
                  </a:cubicBezTo>
                  <a:cubicBezTo>
                    <a:pt x="971" y="3690"/>
                    <a:pt x="959" y="3689"/>
                    <a:pt x="944" y="3689"/>
                  </a:cubicBezTo>
                  <a:cubicBezTo>
                    <a:pt x="892" y="3689"/>
                    <a:pt x="806" y="3699"/>
                    <a:pt x="701" y="3715"/>
                  </a:cubicBezTo>
                  <a:lnTo>
                    <a:pt x="701" y="3715"/>
                  </a:lnTo>
                  <a:cubicBezTo>
                    <a:pt x="605" y="3721"/>
                    <a:pt x="498" y="3729"/>
                    <a:pt x="332" y="3729"/>
                  </a:cubicBezTo>
                  <a:cubicBezTo>
                    <a:pt x="281" y="3729"/>
                    <a:pt x="224" y="3728"/>
                    <a:pt x="159" y="3727"/>
                  </a:cubicBezTo>
                  <a:cubicBezTo>
                    <a:pt x="152" y="3727"/>
                    <a:pt x="145" y="3726"/>
                    <a:pt x="138" y="3726"/>
                  </a:cubicBezTo>
                  <a:lnTo>
                    <a:pt x="138" y="3726"/>
                  </a:lnTo>
                  <a:cubicBezTo>
                    <a:pt x="172" y="3718"/>
                    <a:pt x="208" y="3709"/>
                    <a:pt x="244" y="3701"/>
                  </a:cubicBezTo>
                  <a:lnTo>
                    <a:pt x="244" y="3701"/>
                  </a:lnTo>
                  <a:cubicBezTo>
                    <a:pt x="443" y="3701"/>
                    <a:pt x="648" y="3696"/>
                    <a:pt x="416" y="3665"/>
                  </a:cubicBezTo>
                  <a:lnTo>
                    <a:pt x="416" y="3665"/>
                  </a:lnTo>
                  <a:cubicBezTo>
                    <a:pt x="408" y="3673"/>
                    <a:pt x="373" y="3679"/>
                    <a:pt x="319" y="3683"/>
                  </a:cubicBezTo>
                  <a:lnTo>
                    <a:pt x="319" y="3683"/>
                  </a:lnTo>
                  <a:cubicBezTo>
                    <a:pt x="603" y="3616"/>
                    <a:pt x="945" y="3539"/>
                    <a:pt x="1325" y="3462"/>
                  </a:cubicBezTo>
                  <a:cubicBezTo>
                    <a:pt x="1656" y="3402"/>
                    <a:pt x="1792" y="3384"/>
                    <a:pt x="1841" y="3384"/>
                  </a:cubicBezTo>
                  <a:cubicBezTo>
                    <a:pt x="1907" y="3384"/>
                    <a:pt x="1820" y="3415"/>
                    <a:pt x="1834" y="3415"/>
                  </a:cubicBezTo>
                  <a:cubicBezTo>
                    <a:pt x="1837" y="3415"/>
                    <a:pt x="1846" y="3413"/>
                    <a:pt x="1864" y="3409"/>
                  </a:cubicBezTo>
                  <a:cubicBezTo>
                    <a:pt x="2316" y="3336"/>
                    <a:pt x="2624" y="3276"/>
                    <a:pt x="2861" y="3224"/>
                  </a:cubicBezTo>
                  <a:close/>
                  <a:moveTo>
                    <a:pt x="8934" y="3609"/>
                  </a:moveTo>
                  <a:cubicBezTo>
                    <a:pt x="9115" y="3669"/>
                    <a:pt x="9168" y="3766"/>
                    <a:pt x="9090" y="3828"/>
                  </a:cubicBezTo>
                  <a:lnTo>
                    <a:pt x="9090" y="3828"/>
                  </a:lnTo>
                  <a:cubicBezTo>
                    <a:pt x="9020" y="3843"/>
                    <a:pt x="8948" y="3858"/>
                    <a:pt x="8876" y="3872"/>
                  </a:cubicBezTo>
                  <a:lnTo>
                    <a:pt x="8876" y="3872"/>
                  </a:lnTo>
                  <a:cubicBezTo>
                    <a:pt x="8688" y="3865"/>
                    <a:pt x="8269" y="3854"/>
                    <a:pt x="7911" y="3839"/>
                  </a:cubicBezTo>
                  <a:lnTo>
                    <a:pt x="7911" y="3839"/>
                  </a:lnTo>
                  <a:cubicBezTo>
                    <a:pt x="8218" y="3746"/>
                    <a:pt x="8572" y="3654"/>
                    <a:pt x="8620" y="3654"/>
                  </a:cubicBezTo>
                  <a:cubicBezTo>
                    <a:pt x="8643" y="3654"/>
                    <a:pt x="8590" y="3677"/>
                    <a:pt x="8415" y="3735"/>
                  </a:cubicBezTo>
                  <a:lnTo>
                    <a:pt x="8327" y="3762"/>
                  </a:lnTo>
                  <a:cubicBezTo>
                    <a:pt x="8307" y="3777"/>
                    <a:pt x="8307" y="3783"/>
                    <a:pt x="8325" y="3783"/>
                  </a:cubicBezTo>
                  <a:cubicBezTo>
                    <a:pt x="8385" y="3783"/>
                    <a:pt x="8648" y="3704"/>
                    <a:pt x="8934" y="3609"/>
                  </a:cubicBezTo>
                  <a:close/>
                  <a:moveTo>
                    <a:pt x="8406" y="3956"/>
                  </a:moveTo>
                  <a:cubicBezTo>
                    <a:pt x="8402" y="3957"/>
                    <a:pt x="8397" y="3957"/>
                    <a:pt x="8392" y="3958"/>
                  </a:cubicBezTo>
                  <a:lnTo>
                    <a:pt x="8392" y="3958"/>
                  </a:lnTo>
                  <a:cubicBezTo>
                    <a:pt x="8397" y="3957"/>
                    <a:pt x="8402" y="3957"/>
                    <a:pt x="8406" y="3956"/>
                  </a:cubicBezTo>
                  <a:close/>
                  <a:moveTo>
                    <a:pt x="8057" y="3998"/>
                  </a:moveTo>
                  <a:cubicBezTo>
                    <a:pt x="7954" y="4012"/>
                    <a:pt x="7850" y="4027"/>
                    <a:pt x="7745" y="4043"/>
                  </a:cubicBezTo>
                  <a:lnTo>
                    <a:pt x="7745" y="4043"/>
                  </a:lnTo>
                  <a:lnTo>
                    <a:pt x="7780" y="4000"/>
                  </a:lnTo>
                  <a:cubicBezTo>
                    <a:pt x="7873" y="4000"/>
                    <a:pt x="7965" y="4000"/>
                    <a:pt x="8057" y="3998"/>
                  </a:cubicBezTo>
                  <a:close/>
                  <a:moveTo>
                    <a:pt x="8208" y="3996"/>
                  </a:moveTo>
                  <a:cubicBezTo>
                    <a:pt x="8115" y="4012"/>
                    <a:pt x="8023" y="4028"/>
                    <a:pt x="7930" y="4044"/>
                  </a:cubicBezTo>
                  <a:cubicBezTo>
                    <a:pt x="7960" y="4031"/>
                    <a:pt x="8037" y="4014"/>
                    <a:pt x="8127" y="3997"/>
                  </a:cubicBezTo>
                  <a:lnTo>
                    <a:pt x="8127" y="3997"/>
                  </a:lnTo>
                  <a:cubicBezTo>
                    <a:pt x="8154" y="3997"/>
                    <a:pt x="8181" y="3996"/>
                    <a:pt x="8208" y="3996"/>
                  </a:cubicBezTo>
                  <a:close/>
                  <a:moveTo>
                    <a:pt x="7736" y="4044"/>
                  </a:moveTo>
                  <a:cubicBezTo>
                    <a:pt x="7662" y="4056"/>
                    <a:pt x="7588" y="4068"/>
                    <a:pt x="7514" y="4080"/>
                  </a:cubicBezTo>
                  <a:lnTo>
                    <a:pt x="7514" y="4080"/>
                  </a:lnTo>
                  <a:cubicBezTo>
                    <a:pt x="7549" y="4068"/>
                    <a:pt x="7585" y="4057"/>
                    <a:pt x="7620" y="4045"/>
                  </a:cubicBezTo>
                  <a:lnTo>
                    <a:pt x="7620" y="4045"/>
                  </a:lnTo>
                  <a:cubicBezTo>
                    <a:pt x="7660" y="4045"/>
                    <a:pt x="7699" y="4044"/>
                    <a:pt x="7736" y="4044"/>
                  </a:cubicBezTo>
                  <a:close/>
                  <a:moveTo>
                    <a:pt x="6614" y="4065"/>
                  </a:moveTo>
                  <a:lnTo>
                    <a:pt x="6614" y="4065"/>
                  </a:lnTo>
                  <a:cubicBezTo>
                    <a:pt x="6534" y="4089"/>
                    <a:pt x="6443" y="4115"/>
                    <a:pt x="6340" y="4142"/>
                  </a:cubicBezTo>
                  <a:cubicBezTo>
                    <a:pt x="6252" y="4159"/>
                    <a:pt x="6213" y="4165"/>
                    <a:pt x="6198" y="4165"/>
                  </a:cubicBezTo>
                  <a:cubicBezTo>
                    <a:pt x="6173" y="4165"/>
                    <a:pt x="6207" y="4151"/>
                    <a:pt x="6191" y="4151"/>
                  </a:cubicBezTo>
                  <a:cubicBezTo>
                    <a:pt x="6173" y="4151"/>
                    <a:pt x="6083" y="4170"/>
                    <a:pt x="5740" y="4256"/>
                  </a:cubicBezTo>
                  <a:cubicBezTo>
                    <a:pt x="5900" y="4192"/>
                    <a:pt x="6075" y="4128"/>
                    <a:pt x="6377" y="4071"/>
                  </a:cubicBezTo>
                  <a:lnTo>
                    <a:pt x="6377" y="4071"/>
                  </a:lnTo>
                  <a:cubicBezTo>
                    <a:pt x="6456" y="4069"/>
                    <a:pt x="6535" y="4067"/>
                    <a:pt x="6614" y="4065"/>
                  </a:cubicBezTo>
                  <a:close/>
                  <a:moveTo>
                    <a:pt x="7771" y="4133"/>
                  </a:moveTo>
                  <a:cubicBezTo>
                    <a:pt x="7532" y="4203"/>
                    <a:pt x="7082" y="4336"/>
                    <a:pt x="6596" y="4468"/>
                  </a:cubicBezTo>
                  <a:cubicBezTo>
                    <a:pt x="6498" y="4496"/>
                    <a:pt x="6399" y="4523"/>
                    <a:pt x="6301" y="4550"/>
                  </a:cubicBezTo>
                  <a:lnTo>
                    <a:pt x="6301" y="4550"/>
                  </a:lnTo>
                  <a:cubicBezTo>
                    <a:pt x="6168" y="4559"/>
                    <a:pt x="6049" y="4568"/>
                    <a:pt x="5940" y="4578"/>
                  </a:cubicBezTo>
                  <a:lnTo>
                    <a:pt x="5940" y="4578"/>
                  </a:lnTo>
                  <a:cubicBezTo>
                    <a:pt x="6361" y="4483"/>
                    <a:pt x="6721" y="4384"/>
                    <a:pt x="6960" y="4292"/>
                  </a:cubicBezTo>
                  <a:lnTo>
                    <a:pt x="6994" y="4292"/>
                  </a:lnTo>
                  <a:lnTo>
                    <a:pt x="7771" y="4133"/>
                  </a:lnTo>
                  <a:close/>
                  <a:moveTo>
                    <a:pt x="10137" y="4742"/>
                  </a:moveTo>
                  <a:lnTo>
                    <a:pt x="10137" y="4742"/>
                  </a:lnTo>
                  <a:cubicBezTo>
                    <a:pt x="10127" y="4746"/>
                    <a:pt x="10117" y="4749"/>
                    <a:pt x="10107" y="4753"/>
                  </a:cubicBezTo>
                  <a:lnTo>
                    <a:pt x="10107" y="4753"/>
                  </a:lnTo>
                  <a:cubicBezTo>
                    <a:pt x="10116" y="4749"/>
                    <a:pt x="10126" y="4746"/>
                    <a:pt x="10137" y="4742"/>
                  </a:cubicBezTo>
                  <a:close/>
                  <a:moveTo>
                    <a:pt x="5683" y="4828"/>
                  </a:moveTo>
                  <a:cubicBezTo>
                    <a:pt x="5677" y="4829"/>
                    <a:pt x="5672" y="4830"/>
                    <a:pt x="5669" y="4830"/>
                  </a:cubicBezTo>
                  <a:lnTo>
                    <a:pt x="5683" y="4828"/>
                  </a:lnTo>
                  <a:close/>
                  <a:moveTo>
                    <a:pt x="3002" y="4829"/>
                  </a:moveTo>
                  <a:cubicBezTo>
                    <a:pt x="2901" y="4843"/>
                    <a:pt x="2798" y="4859"/>
                    <a:pt x="2694" y="4874"/>
                  </a:cubicBezTo>
                  <a:cubicBezTo>
                    <a:pt x="2798" y="4857"/>
                    <a:pt x="2902" y="4842"/>
                    <a:pt x="3002" y="4829"/>
                  </a:cubicBezTo>
                  <a:close/>
                  <a:moveTo>
                    <a:pt x="9440" y="4954"/>
                  </a:moveTo>
                  <a:cubicBezTo>
                    <a:pt x="9380" y="4968"/>
                    <a:pt x="9333" y="4981"/>
                    <a:pt x="9300" y="4991"/>
                  </a:cubicBezTo>
                  <a:lnTo>
                    <a:pt x="9300" y="4991"/>
                  </a:lnTo>
                  <a:cubicBezTo>
                    <a:pt x="9347" y="4979"/>
                    <a:pt x="9393" y="4967"/>
                    <a:pt x="9440" y="4954"/>
                  </a:cubicBezTo>
                  <a:close/>
                  <a:moveTo>
                    <a:pt x="4203" y="5007"/>
                  </a:moveTo>
                  <a:lnTo>
                    <a:pt x="4185" y="5009"/>
                  </a:lnTo>
                  <a:lnTo>
                    <a:pt x="4185" y="5009"/>
                  </a:lnTo>
                  <a:cubicBezTo>
                    <a:pt x="4194" y="5008"/>
                    <a:pt x="4200" y="5007"/>
                    <a:pt x="4203" y="5007"/>
                  </a:cubicBezTo>
                  <a:close/>
                  <a:moveTo>
                    <a:pt x="4892" y="5060"/>
                  </a:moveTo>
                  <a:lnTo>
                    <a:pt x="4892" y="5060"/>
                  </a:lnTo>
                  <a:cubicBezTo>
                    <a:pt x="4894" y="5060"/>
                    <a:pt x="4894" y="5061"/>
                    <a:pt x="4895" y="5061"/>
                  </a:cubicBezTo>
                  <a:lnTo>
                    <a:pt x="4895" y="5061"/>
                  </a:lnTo>
                  <a:cubicBezTo>
                    <a:pt x="4894" y="5061"/>
                    <a:pt x="4893" y="5060"/>
                    <a:pt x="4892" y="5060"/>
                  </a:cubicBezTo>
                  <a:close/>
                  <a:moveTo>
                    <a:pt x="4724" y="5060"/>
                  </a:moveTo>
                  <a:cubicBezTo>
                    <a:pt x="4699" y="5062"/>
                    <a:pt x="4672" y="5063"/>
                    <a:pt x="4646" y="5065"/>
                  </a:cubicBezTo>
                  <a:lnTo>
                    <a:pt x="4646" y="5065"/>
                  </a:lnTo>
                  <a:cubicBezTo>
                    <a:pt x="4678" y="5062"/>
                    <a:pt x="4705" y="5060"/>
                    <a:pt x="4724" y="5060"/>
                  </a:cubicBezTo>
                  <a:close/>
                  <a:moveTo>
                    <a:pt x="4631" y="5110"/>
                  </a:moveTo>
                  <a:cubicBezTo>
                    <a:pt x="4526" y="5124"/>
                    <a:pt x="4398" y="5138"/>
                    <a:pt x="4263" y="5148"/>
                  </a:cubicBezTo>
                  <a:lnTo>
                    <a:pt x="4263" y="5148"/>
                  </a:lnTo>
                  <a:cubicBezTo>
                    <a:pt x="4333" y="5137"/>
                    <a:pt x="4405" y="5125"/>
                    <a:pt x="4477" y="5113"/>
                  </a:cubicBezTo>
                  <a:lnTo>
                    <a:pt x="4631" y="5110"/>
                  </a:lnTo>
                  <a:close/>
                  <a:moveTo>
                    <a:pt x="9802" y="4830"/>
                  </a:moveTo>
                  <a:lnTo>
                    <a:pt x="9868" y="4835"/>
                  </a:lnTo>
                  <a:lnTo>
                    <a:pt x="9868" y="4835"/>
                  </a:lnTo>
                  <a:cubicBezTo>
                    <a:pt x="9709" y="4887"/>
                    <a:pt x="9550" y="4935"/>
                    <a:pt x="9387" y="4980"/>
                  </a:cubicBezTo>
                  <a:cubicBezTo>
                    <a:pt x="9304" y="5004"/>
                    <a:pt x="9259" y="5013"/>
                    <a:pt x="9248" y="5013"/>
                  </a:cubicBezTo>
                  <a:cubicBezTo>
                    <a:pt x="9237" y="5013"/>
                    <a:pt x="9256" y="5005"/>
                    <a:pt x="9300" y="4991"/>
                  </a:cubicBezTo>
                  <a:lnTo>
                    <a:pt x="9300" y="4991"/>
                  </a:lnTo>
                  <a:cubicBezTo>
                    <a:pt x="9155" y="5029"/>
                    <a:pt x="9010" y="5065"/>
                    <a:pt x="8865" y="5100"/>
                  </a:cubicBezTo>
                  <a:lnTo>
                    <a:pt x="8865" y="5100"/>
                  </a:lnTo>
                  <a:cubicBezTo>
                    <a:pt x="8429" y="5106"/>
                    <a:pt x="8039" y="5115"/>
                    <a:pt x="7786" y="5130"/>
                  </a:cubicBezTo>
                  <a:lnTo>
                    <a:pt x="7542" y="5130"/>
                  </a:lnTo>
                  <a:cubicBezTo>
                    <a:pt x="7590" y="5104"/>
                    <a:pt x="7663" y="5071"/>
                    <a:pt x="7700" y="5060"/>
                  </a:cubicBezTo>
                  <a:lnTo>
                    <a:pt x="7700" y="5060"/>
                  </a:lnTo>
                  <a:lnTo>
                    <a:pt x="7127" y="5130"/>
                  </a:lnTo>
                  <a:lnTo>
                    <a:pt x="6914" y="5130"/>
                  </a:lnTo>
                  <a:cubicBezTo>
                    <a:pt x="6847" y="5130"/>
                    <a:pt x="6779" y="5130"/>
                    <a:pt x="6711" y="5130"/>
                  </a:cubicBezTo>
                  <a:cubicBezTo>
                    <a:pt x="6379" y="5130"/>
                    <a:pt x="6042" y="5137"/>
                    <a:pt x="5711" y="5149"/>
                  </a:cubicBezTo>
                  <a:lnTo>
                    <a:pt x="5711" y="5149"/>
                  </a:lnTo>
                  <a:cubicBezTo>
                    <a:pt x="5714" y="5131"/>
                    <a:pt x="5732" y="5118"/>
                    <a:pt x="5766" y="5104"/>
                  </a:cubicBezTo>
                  <a:cubicBezTo>
                    <a:pt x="5828" y="5078"/>
                    <a:pt x="5961" y="5069"/>
                    <a:pt x="6181" y="5060"/>
                  </a:cubicBezTo>
                  <a:cubicBezTo>
                    <a:pt x="6120" y="5060"/>
                    <a:pt x="6049" y="5051"/>
                    <a:pt x="5978" y="5051"/>
                  </a:cubicBezTo>
                  <a:lnTo>
                    <a:pt x="5749" y="5051"/>
                  </a:lnTo>
                  <a:cubicBezTo>
                    <a:pt x="5723" y="5048"/>
                    <a:pt x="5697" y="5047"/>
                    <a:pt x="5669" y="5047"/>
                  </a:cubicBezTo>
                  <a:cubicBezTo>
                    <a:pt x="5603" y="5047"/>
                    <a:pt x="5526" y="5054"/>
                    <a:pt x="5413" y="5060"/>
                  </a:cubicBezTo>
                  <a:cubicBezTo>
                    <a:pt x="5449" y="5060"/>
                    <a:pt x="5466" y="5086"/>
                    <a:pt x="5475" y="5104"/>
                  </a:cubicBezTo>
                  <a:cubicBezTo>
                    <a:pt x="5484" y="5130"/>
                    <a:pt x="5466" y="5148"/>
                    <a:pt x="5369" y="5148"/>
                  </a:cubicBezTo>
                  <a:cubicBezTo>
                    <a:pt x="5263" y="5130"/>
                    <a:pt x="5219" y="5122"/>
                    <a:pt x="5175" y="5113"/>
                  </a:cubicBezTo>
                  <a:cubicBezTo>
                    <a:pt x="5139" y="5113"/>
                    <a:pt x="5113" y="5104"/>
                    <a:pt x="5086" y="5104"/>
                  </a:cubicBezTo>
                  <a:cubicBezTo>
                    <a:pt x="5078" y="5101"/>
                    <a:pt x="5070" y="5099"/>
                    <a:pt x="5061" y="5098"/>
                  </a:cubicBezTo>
                  <a:lnTo>
                    <a:pt x="5061" y="5098"/>
                  </a:lnTo>
                  <a:cubicBezTo>
                    <a:pt x="5685" y="5011"/>
                    <a:pt x="4310" y="5109"/>
                    <a:pt x="5510" y="4954"/>
                  </a:cubicBezTo>
                  <a:cubicBezTo>
                    <a:pt x="5771" y="4925"/>
                    <a:pt x="5904" y="4915"/>
                    <a:pt x="5971" y="4915"/>
                  </a:cubicBezTo>
                  <a:cubicBezTo>
                    <a:pt x="6120" y="4915"/>
                    <a:pt x="5950" y="4963"/>
                    <a:pt x="6115" y="4963"/>
                  </a:cubicBezTo>
                  <a:cubicBezTo>
                    <a:pt x="6124" y="4963"/>
                    <a:pt x="6134" y="4963"/>
                    <a:pt x="6146" y="4963"/>
                  </a:cubicBezTo>
                  <a:cubicBezTo>
                    <a:pt x="6515" y="4910"/>
                    <a:pt x="7115" y="4832"/>
                    <a:pt x="7783" y="4832"/>
                  </a:cubicBezTo>
                  <a:cubicBezTo>
                    <a:pt x="7898" y="4832"/>
                    <a:pt x="8015" y="4834"/>
                    <a:pt x="8133" y="4839"/>
                  </a:cubicBezTo>
                  <a:cubicBezTo>
                    <a:pt x="7877" y="4857"/>
                    <a:pt x="7665" y="4848"/>
                    <a:pt x="7418" y="4866"/>
                  </a:cubicBezTo>
                  <a:lnTo>
                    <a:pt x="8036" y="4874"/>
                  </a:lnTo>
                  <a:cubicBezTo>
                    <a:pt x="7294" y="4945"/>
                    <a:pt x="6764" y="4954"/>
                    <a:pt x="7338" y="4980"/>
                  </a:cubicBezTo>
                  <a:cubicBezTo>
                    <a:pt x="7373" y="4919"/>
                    <a:pt x="7974" y="4892"/>
                    <a:pt x="8565" y="4892"/>
                  </a:cubicBezTo>
                  <a:cubicBezTo>
                    <a:pt x="9166" y="4883"/>
                    <a:pt x="9757" y="4892"/>
                    <a:pt x="9802" y="4830"/>
                  </a:cubicBezTo>
                  <a:close/>
                  <a:moveTo>
                    <a:pt x="3356" y="5307"/>
                  </a:moveTo>
                  <a:cubicBezTo>
                    <a:pt x="3312" y="5316"/>
                    <a:pt x="3397" y="5316"/>
                    <a:pt x="3206" y="5316"/>
                  </a:cubicBezTo>
                  <a:lnTo>
                    <a:pt x="3206" y="5316"/>
                  </a:lnTo>
                  <a:cubicBezTo>
                    <a:pt x="3276" y="5316"/>
                    <a:pt x="3312" y="5307"/>
                    <a:pt x="3356" y="5307"/>
                  </a:cubicBezTo>
                  <a:close/>
                  <a:moveTo>
                    <a:pt x="6892" y="5368"/>
                  </a:moveTo>
                  <a:lnTo>
                    <a:pt x="6892" y="5368"/>
                  </a:lnTo>
                  <a:cubicBezTo>
                    <a:pt x="6865" y="5368"/>
                    <a:pt x="6839" y="5368"/>
                    <a:pt x="6813" y="5369"/>
                  </a:cubicBezTo>
                  <a:lnTo>
                    <a:pt x="6813" y="5369"/>
                  </a:lnTo>
                  <a:cubicBezTo>
                    <a:pt x="6843" y="5369"/>
                    <a:pt x="6877" y="5369"/>
                    <a:pt x="6914" y="5369"/>
                  </a:cubicBezTo>
                  <a:cubicBezTo>
                    <a:pt x="6907" y="5368"/>
                    <a:pt x="6900" y="5368"/>
                    <a:pt x="6892" y="5368"/>
                  </a:cubicBezTo>
                  <a:close/>
                  <a:moveTo>
                    <a:pt x="6813" y="5369"/>
                  </a:moveTo>
                  <a:lnTo>
                    <a:pt x="6813" y="5369"/>
                  </a:lnTo>
                  <a:cubicBezTo>
                    <a:pt x="6715" y="5369"/>
                    <a:pt x="6652" y="5371"/>
                    <a:pt x="6605" y="5378"/>
                  </a:cubicBezTo>
                  <a:cubicBezTo>
                    <a:pt x="6663" y="5374"/>
                    <a:pt x="6734" y="5371"/>
                    <a:pt x="6813" y="5369"/>
                  </a:cubicBezTo>
                  <a:close/>
                  <a:moveTo>
                    <a:pt x="7621" y="5404"/>
                  </a:moveTo>
                  <a:cubicBezTo>
                    <a:pt x="7642" y="5404"/>
                    <a:pt x="7663" y="5404"/>
                    <a:pt x="7685" y="5404"/>
                  </a:cubicBezTo>
                  <a:lnTo>
                    <a:pt x="7685" y="5404"/>
                  </a:lnTo>
                  <a:cubicBezTo>
                    <a:pt x="7638" y="5417"/>
                    <a:pt x="7595" y="5429"/>
                    <a:pt x="7559" y="5440"/>
                  </a:cubicBezTo>
                  <a:cubicBezTo>
                    <a:pt x="7504" y="5446"/>
                    <a:pt x="7474" y="5449"/>
                    <a:pt x="7462" y="5449"/>
                  </a:cubicBezTo>
                  <a:cubicBezTo>
                    <a:pt x="7420" y="5449"/>
                    <a:pt x="7567" y="5419"/>
                    <a:pt x="7621" y="5404"/>
                  </a:cubicBezTo>
                  <a:close/>
                  <a:moveTo>
                    <a:pt x="7591" y="5380"/>
                  </a:moveTo>
                  <a:cubicBezTo>
                    <a:pt x="7665" y="5384"/>
                    <a:pt x="7714" y="5389"/>
                    <a:pt x="7723" y="5394"/>
                  </a:cubicBezTo>
                  <a:lnTo>
                    <a:pt x="7723" y="5394"/>
                  </a:lnTo>
                  <a:cubicBezTo>
                    <a:pt x="7710" y="5398"/>
                    <a:pt x="7698" y="5401"/>
                    <a:pt x="7686" y="5404"/>
                  </a:cubicBezTo>
                  <a:lnTo>
                    <a:pt x="7621" y="5404"/>
                  </a:lnTo>
                  <a:cubicBezTo>
                    <a:pt x="7639" y="5399"/>
                    <a:pt x="7646" y="5395"/>
                    <a:pt x="7629" y="5395"/>
                  </a:cubicBezTo>
                  <a:cubicBezTo>
                    <a:pt x="7618" y="5398"/>
                    <a:pt x="7606" y="5401"/>
                    <a:pt x="7594" y="5404"/>
                  </a:cubicBezTo>
                  <a:lnTo>
                    <a:pt x="7532" y="5404"/>
                  </a:lnTo>
                  <a:cubicBezTo>
                    <a:pt x="7552" y="5404"/>
                    <a:pt x="7573" y="5404"/>
                    <a:pt x="7594" y="5404"/>
                  </a:cubicBezTo>
                  <a:lnTo>
                    <a:pt x="7594" y="5404"/>
                  </a:lnTo>
                  <a:cubicBezTo>
                    <a:pt x="7393" y="5454"/>
                    <a:pt x="7185" y="5504"/>
                    <a:pt x="6985" y="5545"/>
                  </a:cubicBezTo>
                  <a:cubicBezTo>
                    <a:pt x="6967" y="5547"/>
                    <a:pt x="6953" y="5547"/>
                    <a:pt x="6941" y="5547"/>
                  </a:cubicBezTo>
                  <a:cubicBezTo>
                    <a:pt x="6795" y="5547"/>
                    <a:pt x="7199" y="5453"/>
                    <a:pt x="7591" y="5380"/>
                  </a:cubicBezTo>
                  <a:close/>
                  <a:moveTo>
                    <a:pt x="6156" y="5609"/>
                  </a:moveTo>
                  <a:cubicBezTo>
                    <a:pt x="6121" y="5612"/>
                    <a:pt x="6079" y="5618"/>
                    <a:pt x="6035" y="5626"/>
                  </a:cubicBezTo>
                  <a:lnTo>
                    <a:pt x="6035" y="5626"/>
                  </a:lnTo>
                  <a:cubicBezTo>
                    <a:pt x="6077" y="5620"/>
                    <a:pt x="6117" y="5615"/>
                    <a:pt x="6156" y="5609"/>
                  </a:cubicBezTo>
                  <a:close/>
                  <a:moveTo>
                    <a:pt x="4248" y="5413"/>
                  </a:moveTo>
                  <a:lnTo>
                    <a:pt x="4248" y="5413"/>
                  </a:lnTo>
                  <a:cubicBezTo>
                    <a:pt x="3894" y="5493"/>
                    <a:pt x="4177" y="5493"/>
                    <a:pt x="4159" y="5545"/>
                  </a:cubicBezTo>
                  <a:cubicBezTo>
                    <a:pt x="4140" y="5545"/>
                    <a:pt x="4120" y="5544"/>
                    <a:pt x="4099" y="5544"/>
                  </a:cubicBezTo>
                  <a:cubicBezTo>
                    <a:pt x="3696" y="5544"/>
                    <a:pt x="3023" y="5699"/>
                    <a:pt x="2325" y="5816"/>
                  </a:cubicBezTo>
                  <a:lnTo>
                    <a:pt x="2325" y="5816"/>
                  </a:lnTo>
                  <a:cubicBezTo>
                    <a:pt x="2288" y="5808"/>
                    <a:pt x="2252" y="5801"/>
                    <a:pt x="2215" y="5793"/>
                  </a:cubicBezTo>
                  <a:lnTo>
                    <a:pt x="2215" y="5793"/>
                  </a:lnTo>
                  <a:cubicBezTo>
                    <a:pt x="2764" y="5652"/>
                    <a:pt x="3386" y="5518"/>
                    <a:pt x="4248" y="5413"/>
                  </a:cubicBezTo>
                  <a:close/>
                  <a:moveTo>
                    <a:pt x="2538" y="5815"/>
                  </a:moveTo>
                  <a:lnTo>
                    <a:pt x="2538" y="5815"/>
                  </a:lnTo>
                  <a:cubicBezTo>
                    <a:pt x="2531" y="5816"/>
                    <a:pt x="2524" y="5818"/>
                    <a:pt x="2517" y="5819"/>
                  </a:cubicBezTo>
                  <a:cubicBezTo>
                    <a:pt x="2524" y="5818"/>
                    <a:pt x="2531" y="5816"/>
                    <a:pt x="2538" y="5815"/>
                  </a:cubicBezTo>
                  <a:close/>
                  <a:moveTo>
                    <a:pt x="2332" y="5899"/>
                  </a:moveTo>
                  <a:lnTo>
                    <a:pt x="2332" y="5899"/>
                  </a:lnTo>
                  <a:cubicBezTo>
                    <a:pt x="2464" y="5908"/>
                    <a:pt x="2667" y="5943"/>
                    <a:pt x="2897" y="5996"/>
                  </a:cubicBezTo>
                  <a:cubicBezTo>
                    <a:pt x="2729" y="5969"/>
                    <a:pt x="2543" y="5943"/>
                    <a:pt x="2332" y="5899"/>
                  </a:cubicBezTo>
                  <a:close/>
                  <a:moveTo>
                    <a:pt x="6669" y="5361"/>
                  </a:moveTo>
                  <a:cubicBezTo>
                    <a:pt x="6738" y="5361"/>
                    <a:pt x="6812" y="5363"/>
                    <a:pt x="6892" y="5368"/>
                  </a:cubicBezTo>
                  <a:lnTo>
                    <a:pt x="6892" y="5368"/>
                  </a:lnTo>
                  <a:cubicBezTo>
                    <a:pt x="6938" y="5367"/>
                    <a:pt x="6986" y="5367"/>
                    <a:pt x="7033" y="5367"/>
                  </a:cubicBezTo>
                  <a:cubicBezTo>
                    <a:pt x="7165" y="5367"/>
                    <a:pt x="7300" y="5369"/>
                    <a:pt x="7415" y="5372"/>
                  </a:cubicBezTo>
                  <a:lnTo>
                    <a:pt x="7415" y="5372"/>
                  </a:lnTo>
                  <a:cubicBezTo>
                    <a:pt x="7093" y="5405"/>
                    <a:pt x="6953" y="5497"/>
                    <a:pt x="6156" y="5609"/>
                  </a:cubicBezTo>
                  <a:lnTo>
                    <a:pt x="6156" y="5609"/>
                  </a:lnTo>
                  <a:cubicBezTo>
                    <a:pt x="6174" y="5608"/>
                    <a:pt x="6191" y="5607"/>
                    <a:pt x="6205" y="5607"/>
                  </a:cubicBezTo>
                  <a:cubicBezTo>
                    <a:pt x="6213" y="5607"/>
                    <a:pt x="6219" y="5607"/>
                    <a:pt x="6226" y="5607"/>
                  </a:cubicBezTo>
                  <a:cubicBezTo>
                    <a:pt x="6040" y="5687"/>
                    <a:pt x="5881" y="5687"/>
                    <a:pt x="5572" y="5722"/>
                  </a:cubicBezTo>
                  <a:cubicBezTo>
                    <a:pt x="5689" y="5699"/>
                    <a:pt x="5881" y="5652"/>
                    <a:pt x="6035" y="5626"/>
                  </a:cubicBezTo>
                  <a:lnTo>
                    <a:pt x="6035" y="5626"/>
                  </a:lnTo>
                  <a:cubicBezTo>
                    <a:pt x="5970" y="5634"/>
                    <a:pt x="5901" y="5643"/>
                    <a:pt x="5828" y="5651"/>
                  </a:cubicBezTo>
                  <a:lnTo>
                    <a:pt x="6446" y="5528"/>
                  </a:lnTo>
                  <a:lnTo>
                    <a:pt x="6446" y="5528"/>
                  </a:lnTo>
                  <a:cubicBezTo>
                    <a:pt x="6040" y="5537"/>
                    <a:pt x="5554" y="5634"/>
                    <a:pt x="4848" y="5713"/>
                  </a:cubicBezTo>
                  <a:cubicBezTo>
                    <a:pt x="4956" y="5708"/>
                    <a:pt x="5509" y="5655"/>
                    <a:pt x="5705" y="5655"/>
                  </a:cubicBezTo>
                  <a:cubicBezTo>
                    <a:pt x="5814" y="5655"/>
                    <a:pt x="5811" y="5671"/>
                    <a:pt x="5554" y="5722"/>
                  </a:cubicBezTo>
                  <a:cubicBezTo>
                    <a:pt x="5351" y="5749"/>
                    <a:pt x="5086" y="5784"/>
                    <a:pt x="4707" y="5872"/>
                  </a:cubicBezTo>
                  <a:cubicBezTo>
                    <a:pt x="4703" y="5865"/>
                    <a:pt x="4687" y="5863"/>
                    <a:pt x="4660" y="5863"/>
                  </a:cubicBezTo>
                  <a:cubicBezTo>
                    <a:pt x="4616" y="5863"/>
                    <a:pt x="4544" y="5870"/>
                    <a:pt x="4451" y="5881"/>
                  </a:cubicBezTo>
                  <a:cubicBezTo>
                    <a:pt x="4292" y="5908"/>
                    <a:pt x="4071" y="5952"/>
                    <a:pt x="3833" y="6031"/>
                  </a:cubicBezTo>
                  <a:lnTo>
                    <a:pt x="3850" y="5978"/>
                  </a:lnTo>
                  <a:lnTo>
                    <a:pt x="3850" y="5978"/>
                  </a:lnTo>
                  <a:cubicBezTo>
                    <a:pt x="3764" y="6006"/>
                    <a:pt x="3694" y="6032"/>
                    <a:pt x="3636" y="6057"/>
                  </a:cubicBezTo>
                  <a:lnTo>
                    <a:pt x="3636" y="6057"/>
                  </a:lnTo>
                  <a:cubicBezTo>
                    <a:pt x="3587" y="6055"/>
                    <a:pt x="3522" y="6053"/>
                    <a:pt x="3444" y="6049"/>
                  </a:cubicBezTo>
                  <a:cubicBezTo>
                    <a:pt x="3373" y="6022"/>
                    <a:pt x="3303" y="5987"/>
                    <a:pt x="3232" y="5960"/>
                  </a:cubicBezTo>
                  <a:lnTo>
                    <a:pt x="3170" y="5978"/>
                  </a:lnTo>
                  <a:cubicBezTo>
                    <a:pt x="2890" y="5930"/>
                    <a:pt x="2609" y="5874"/>
                    <a:pt x="2325" y="5816"/>
                  </a:cubicBezTo>
                  <a:lnTo>
                    <a:pt x="2325" y="5816"/>
                  </a:lnTo>
                  <a:cubicBezTo>
                    <a:pt x="2462" y="5795"/>
                    <a:pt x="2536" y="5787"/>
                    <a:pt x="2571" y="5787"/>
                  </a:cubicBezTo>
                  <a:cubicBezTo>
                    <a:pt x="2623" y="5787"/>
                    <a:pt x="2588" y="5804"/>
                    <a:pt x="2538" y="5815"/>
                  </a:cubicBezTo>
                  <a:lnTo>
                    <a:pt x="2538" y="5815"/>
                  </a:lnTo>
                  <a:cubicBezTo>
                    <a:pt x="2964" y="5728"/>
                    <a:pt x="3398" y="5650"/>
                    <a:pt x="3833" y="5581"/>
                  </a:cubicBezTo>
                  <a:lnTo>
                    <a:pt x="3833" y="5581"/>
                  </a:lnTo>
                  <a:cubicBezTo>
                    <a:pt x="3824" y="5595"/>
                    <a:pt x="3850" y="5600"/>
                    <a:pt x="3900" y="5600"/>
                  </a:cubicBezTo>
                  <a:cubicBezTo>
                    <a:pt x="4008" y="5600"/>
                    <a:pt x="4232" y="5575"/>
                    <a:pt x="4468" y="5563"/>
                  </a:cubicBezTo>
                  <a:cubicBezTo>
                    <a:pt x="4336" y="5537"/>
                    <a:pt x="4583" y="5493"/>
                    <a:pt x="4936" y="5457"/>
                  </a:cubicBezTo>
                  <a:cubicBezTo>
                    <a:pt x="5281" y="5422"/>
                    <a:pt x="5731" y="5404"/>
                    <a:pt x="6005" y="5378"/>
                  </a:cubicBezTo>
                  <a:lnTo>
                    <a:pt x="6005" y="5378"/>
                  </a:lnTo>
                  <a:cubicBezTo>
                    <a:pt x="6005" y="5378"/>
                    <a:pt x="6006" y="5379"/>
                    <a:pt x="6006" y="5379"/>
                  </a:cubicBezTo>
                  <a:lnTo>
                    <a:pt x="6006" y="5379"/>
                  </a:lnTo>
                  <a:cubicBezTo>
                    <a:pt x="5970" y="5384"/>
                    <a:pt x="5925" y="5389"/>
                    <a:pt x="5872" y="5395"/>
                  </a:cubicBezTo>
                  <a:cubicBezTo>
                    <a:pt x="5921" y="5393"/>
                    <a:pt x="5967" y="5390"/>
                    <a:pt x="6010" y="5388"/>
                  </a:cubicBezTo>
                  <a:lnTo>
                    <a:pt x="6010" y="5388"/>
                  </a:lnTo>
                  <a:cubicBezTo>
                    <a:pt x="6010" y="5417"/>
                    <a:pt x="5850" y="5434"/>
                    <a:pt x="5245" y="5466"/>
                  </a:cubicBezTo>
                  <a:cubicBezTo>
                    <a:pt x="5285" y="5467"/>
                    <a:pt x="5323" y="5467"/>
                    <a:pt x="5359" y="5467"/>
                  </a:cubicBezTo>
                  <a:cubicBezTo>
                    <a:pt x="5926" y="5467"/>
                    <a:pt x="6165" y="5361"/>
                    <a:pt x="6669" y="5361"/>
                  </a:cubicBezTo>
                  <a:close/>
                  <a:moveTo>
                    <a:pt x="3206" y="6066"/>
                  </a:moveTo>
                  <a:cubicBezTo>
                    <a:pt x="3305" y="6088"/>
                    <a:pt x="3398" y="6109"/>
                    <a:pt x="3491" y="6130"/>
                  </a:cubicBezTo>
                  <a:lnTo>
                    <a:pt x="3491" y="6130"/>
                  </a:lnTo>
                  <a:cubicBezTo>
                    <a:pt x="3459" y="6149"/>
                    <a:pt x="3432" y="6166"/>
                    <a:pt x="3409" y="6181"/>
                  </a:cubicBezTo>
                  <a:lnTo>
                    <a:pt x="3375" y="6204"/>
                  </a:lnTo>
                  <a:lnTo>
                    <a:pt x="3375" y="6204"/>
                  </a:lnTo>
                  <a:cubicBezTo>
                    <a:pt x="3301" y="6197"/>
                    <a:pt x="3227" y="6189"/>
                    <a:pt x="3153" y="6181"/>
                  </a:cubicBezTo>
                  <a:cubicBezTo>
                    <a:pt x="3038" y="6155"/>
                    <a:pt x="3135" y="6146"/>
                    <a:pt x="3294" y="6146"/>
                  </a:cubicBezTo>
                  <a:cubicBezTo>
                    <a:pt x="3232" y="6146"/>
                    <a:pt x="3170" y="6137"/>
                    <a:pt x="3117" y="6137"/>
                  </a:cubicBezTo>
                  <a:cubicBezTo>
                    <a:pt x="2773" y="6066"/>
                    <a:pt x="2958" y="6066"/>
                    <a:pt x="3206" y="6066"/>
                  </a:cubicBezTo>
                  <a:close/>
                  <a:moveTo>
                    <a:pt x="8892" y="0"/>
                  </a:moveTo>
                  <a:cubicBezTo>
                    <a:pt x="7974" y="53"/>
                    <a:pt x="7064" y="98"/>
                    <a:pt x="6155" y="150"/>
                  </a:cubicBezTo>
                  <a:cubicBezTo>
                    <a:pt x="6236" y="147"/>
                    <a:pt x="6292" y="146"/>
                    <a:pt x="6328" y="146"/>
                  </a:cubicBezTo>
                  <a:cubicBezTo>
                    <a:pt x="6488" y="146"/>
                    <a:pt x="6243" y="175"/>
                    <a:pt x="5969" y="203"/>
                  </a:cubicBezTo>
                  <a:cubicBezTo>
                    <a:pt x="6001" y="201"/>
                    <a:pt x="6023" y="200"/>
                    <a:pt x="6039" y="200"/>
                  </a:cubicBezTo>
                  <a:cubicBezTo>
                    <a:pt x="6133" y="200"/>
                    <a:pt x="5976" y="240"/>
                    <a:pt x="6014" y="248"/>
                  </a:cubicBezTo>
                  <a:cubicBezTo>
                    <a:pt x="5554" y="274"/>
                    <a:pt x="5095" y="309"/>
                    <a:pt x="4636" y="345"/>
                  </a:cubicBezTo>
                  <a:cubicBezTo>
                    <a:pt x="4398" y="424"/>
                    <a:pt x="3179" y="539"/>
                    <a:pt x="3038" y="618"/>
                  </a:cubicBezTo>
                  <a:lnTo>
                    <a:pt x="3471" y="548"/>
                  </a:lnTo>
                  <a:lnTo>
                    <a:pt x="3471" y="548"/>
                  </a:lnTo>
                  <a:cubicBezTo>
                    <a:pt x="2906" y="680"/>
                    <a:pt x="4292" y="574"/>
                    <a:pt x="4221" y="663"/>
                  </a:cubicBezTo>
                  <a:cubicBezTo>
                    <a:pt x="4848" y="513"/>
                    <a:pt x="5916" y="565"/>
                    <a:pt x="6967" y="380"/>
                  </a:cubicBezTo>
                  <a:cubicBezTo>
                    <a:pt x="6985" y="379"/>
                    <a:pt x="6999" y="379"/>
                    <a:pt x="7009" y="379"/>
                  </a:cubicBezTo>
                  <a:cubicBezTo>
                    <a:pt x="7135" y="379"/>
                    <a:pt x="6782" y="424"/>
                    <a:pt x="6897" y="424"/>
                  </a:cubicBezTo>
                  <a:cubicBezTo>
                    <a:pt x="7029" y="398"/>
                    <a:pt x="7170" y="380"/>
                    <a:pt x="7365" y="362"/>
                  </a:cubicBezTo>
                  <a:cubicBezTo>
                    <a:pt x="7400" y="354"/>
                    <a:pt x="7444" y="354"/>
                    <a:pt x="7488" y="345"/>
                  </a:cubicBezTo>
                  <a:cubicBezTo>
                    <a:pt x="7524" y="345"/>
                    <a:pt x="7559" y="345"/>
                    <a:pt x="7603" y="336"/>
                  </a:cubicBezTo>
                  <a:cubicBezTo>
                    <a:pt x="7682" y="336"/>
                    <a:pt x="7762" y="336"/>
                    <a:pt x="7850" y="327"/>
                  </a:cubicBezTo>
                  <a:lnTo>
                    <a:pt x="7850" y="327"/>
                  </a:lnTo>
                  <a:lnTo>
                    <a:pt x="7788" y="345"/>
                  </a:lnTo>
                  <a:cubicBezTo>
                    <a:pt x="7894" y="336"/>
                    <a:pt x="7991" y="327"/>
                    <a:pt x="8071" y="327"/>
                  </a:cubicBezTo>
                  <a:lnTo>
                    <a:pt x="8106" y="318"/>
                  </a:lnTo>
                  <a:cubicBezTo>
                    <a:pt x="8115" y="318"/>
                    <a:pt x="8142" y="318"/>
                    <a:pt x="8124" y="327"/>
                  </a:cubicBezTo>
                  <a:cubicBezTo>
                    <a:pt x="8106" y="345"/>
                    <a:pt x="8089" y="362"/>
                    <a:pt x="8071" y="380"/>
                  </a:cubicBezTo>
                  <a:cubicBezTo>
                    <a:pt x="8036" y="415"/>
                    <a:pt x="7991" y="442"/>
                    <a:pt x="7956" y="468"/>
                  </a:cubicBezTo>
                  <a:cubicBezTo>
                    <a:pt x="7886" y="530"/>
                    <a:pt x="7815" y="574"/>
                    <a:pt x="7735" y="618"/>
                  </a:cubicBezTo>
                  <a:cubicBezTo>
                    <a:pt x="7700" y="645"/>
                    <a:pt x="7665" y="663"/>
                    <a:pt x="7629" y="680"/>
                  </a:cubicBezTo>
                  <a:cubicBezTo>
                    <a:pt x="7612" y="689"/>
                    <a:pt x="7594" y="698"/>
                    <a:pt x="7576" y="707"/>
                  </a:cubicBezTo>
                  <a:lnTo>
                    <a:pt x="7488" y="751"/>
                  </a:lnTo>
                  <a:cubicBezTo>
                    <a:pt x="7356" y="813"/>
                    <a:pt x="7232" y="866"/>
                    <a:pt x="7100" y="910"/>
                  </a:cubicBezTo>
                  <a:cubicBezTo>
                    <a:pt x="6570" y="1104"/>
                    <a:pt x="5987" y="1237"/>
                    <a:pt x="5148" y="1378"/>
                  </a:cubicBezTo>
                  <a:lnTo>
                    <a:pt x="5298" y="1387"/>
                  </a:lnTo>
                  <a:cubicBezTo>
                    <a:pt x="4892" y="1457"/>
                    <a:pt x="4804" y="1457"/>
                    <a:pt x="4618" y="1484"/>
                  </a:cubicBezTo>
                  <a:cubicBezTo>
                    <a:pt x="4539" y="1509"/>
                    <a:pt x="4523" y="1519"/>
                    <a:pt x="4548" y="1519"/>
                  </a:cubicBezTo>
                  <a:cubicBezTo>
                    <a:pt x="4555" y="1519"/>
                    <a:pt x="4566" y="1518"/>
                    <a:pt x="4580" y="1516"/>
                  </a:cubicBezTo>
                  <a:lnTo>
                    <a:pt x="4580" y="1516"/>
                  </a:lnTo>
                  <a:cubicBezTo>
                    <a:pt x="4300" y="1564"/>
                    <a:pt x="3981" y="1628"/>
                    <a:pt x="3665" y="1705"/>
                  </a:cubicBezTo>
                  <a:cubicBezTo>
                    <a:pt x="3321" y="1784"/>
                    <a:pt x="2985" y="1890"/>
                    <a:pt x="2711" y="1987"/>
                  </a:cubicBezTo>
                  <a:cubicBezTo>
                    <a:pt x="2446" y="2084"/>
                    <a:pt x="2243" y="2155"/>
                    <a:pt x="2146" y="2164"/>
                  </a:cubicBezTo>
                  <a:cubicBezTo>
                    <a:pt x="1925" y="2256"/>
                    <a:pt x="1903" y="2273"/>
                    <a:pt x="1926" y="2273"/>
                  </a:cubicBezTo>
                  <a:cubicBezTo>
                    <a:pt x="1940" y="2273"/>
                    <a:pt x="1970" y="2267"/>
                    <a:pt x="1984" y="2267"/>
                  </a:cubicBezTo>
                  <a:cubicBezTo>
                    <a:pt x="2006" y="2267"/>
                    <a:pt x="1982" y="2284"/>
                    <a:pt x="1758" y="2376"/>
                  </a:cubicBezTo>
                  <a:lnTo>
                    <a:pt x="1599" y="2411"/>
                  </a:lnTo>
                  <a:lnTo>
                    <a:pt x="1457" y="2499"/>
                  </a:lnTo>
                  <a:cubicBezTo>
                    <a:pt x="1166" y="2601"/>
                    <a:pt x="979" y="2630"/>
                    <a:pt x="900" y="2630"/>
                  </a:cubicBezTo>
                  <a:cubicBezTo>
                    <a:pt x="875" y="2630"/>
                    <a:pt x="861" y="2627"/>
                    <a:pt x="857" y="2623"/>
                  </a:cubicBezTo>
                  <a:cubicBezTo>
                    <a:pt x="954" y="2605"/>
                    <a:pt x="1122" y="2552"/>
                    <a:pt x="1219" y="2517"/>
                  </a:cubicBezTo>
                  <a:lnTo>
                    <a:pt x="1219" y="2517"/>
                  </a:lnTo>
                  <a:cubicBezTo>
                    <a:pt x="998" y="2579"/>
                    <a:pt x="707" y="2649"/>
                    <a:pt x="433" y="2685"/>
                  </a:cubicBezTo>
                  <a:lnTo>
                    <a:pt x="440" y="2737"/>
                  </a:lnTo>
                  <a:lnTo>
                    <a:pt x="440" y="2737"/>
                  </a:lnTo>
                  <a:lnTo>
                    <a:pt x="433" y="2738"/>
                  </a:lnTo>
                  <a:lnTo>
                    <a:pt x="468" y="3055"/>
                  </a:lnTo>
                  <a:cubicBezTo>
                    <a:pt x="472" y="3055"/>
                    <a:pt x="476" y="3055"/>
                    <a:pt x="480" y="3055"/>
                  </a:cubicBezTo>
                  <a:lnTo>
                    <a:pt x="480" y="3055"/>
                  </a:lnTo>
                  <a:lnTo>
                    <a:pt x="486" y="3108"/>
                  </a:lnTo>
                  <a:cubicBezTo>
                    <a:pt x="794" y="3058"/>
                    <a:pt x="1079" y="3002"/>
                    <a:pt x="1232" y="2978"/>
                  </a:cubicBezTo>
                  <a:lnTo>
                    <a:pt x="1232" y="2978"/>
                  </a:lnTo>
                  <a:lnTo>
                    <a:pt x="716" y="3047"/>
                  </a:lnTo>
                  <a:cubicBezTo>
                    <a:pt x="1563" y="2905"/>
                    <a:pt x="2499" y="2755"/>
                    <a:pt x="3435" y="2614"/>
                  </a:cubicBezTo>
                  <a:cubicBezTo>
                    <a:pt x="3903" y="2535"/>
                    <a:pt x="4371" y="2464"/>
                    <a:pt x="4822" y="2384"/>
                  </a:cubicBezTo>
                  <a:cubicBezTo>
                    <a:pt x="5263" y="2314"/>
                    <a:pt x="5705" y="2234"/>
                    <a:pt x="6111" y="2146"/>
                  </a:cubicBezTo>
                  <a:lnTo>
                    <a:pt x="6111" y="2146"/>
                  </a:lnTo>
                  <a:lnTo>
                    <a:pt x="5987" y="2155"/>
                  </a:lnTo>
                  <a:cubicBezTo>
                    <a:pt x="6605" y="2014"/>
                    <a:pt x="6852" y="1952"/>
                    <a:pt x="7117" y="1890"/>
                  </a:cubicBezTo>
                  <a:cubicBezTo>
                    <a:pt x="7250" y="1855"/>
                    <a:pt x="7382" y="1819"/>
                    <a:pt x="7568" y="1766"/>
                  </a:cubicBezTo>
                  <a:cubicBezTo>
                    <a:pt x="7753" y="1722"/>
                    <a:pt x="7974" y="1660"/>
                    <a:pt x="8309" y="1643"/>
                  </a:cubicBezTo>
                  <a:lnTo>
                    <a:pt x="8256" y="1643"/>
                  </a:lnTo>
                  <a:cubicBezTo>
                    <a:pt x="8362" y="1629"/>
                    <a:pt x="8485" y="1622"/>
                    <a:pt x="8618" y="1622"/>
                  </a:cubicBezTo>
                  <a:cubicBezTo>
                    <a:pt x="8818" y="1622"/>
                    <a:pt x="9040" y="1637"/>
                    <a:pt x="9263" y="1669"/>
                  </a:cubicBezTo>
                  <a:cubicBezTo>
                    <a:pt x="9239" y="1668"/>
                    <a:pt x="9222" y="1667"/>
                    <a:pt x="9209" y="1667"/>
                  </a:cubicBezTo>
                  <a:cubicBezTo>
                    <a:pt x="9129" y="1667"/>
                    <a:pt x="9265" y="1690"/>
                    <a:pt x="9395" y="1713"/>
                  </a:cubicBezTo>
                  <a:cubicBezTo>
                    <a:pt x="9509" y="1740"/>
                    <a:pt x="9612" y="1767"/>
                    <a:pt x="9557" y="1767"/>
                  </a:cubicBezTo>
                  <a:cubicBezTo>
                    <a:pt x="9539" y="1767"/>
                    <a:pt x="9504" y="1764"/>
                    <a:pt x="9448" y="1758"/>
                  </a:cubicBezTo>
                  <a:lnTo>
                    <a:pt x="9448" y="1758"/>
                  </a:lnTo>
                  <a:cubicBezTo>
                    <a:pt x="9494" y="1764"/>
                    <a:pt x="9538" y="1769"/>
                    <a:pt x="9579" y="1775"/>
                  </a:cubicBezTo>
                  <a:lnTo>
                    <a:pt x="9579" y="1775"/>
                  </a:lnTo>
                  <a:cubicBezTo>
                    <a:pt x="9401" y="1804"/>
                    <a:pt x="9237" y="1838"/>
                    <a:pt x="9086" y="1872"/>
                  </a:cubicBezTo>
                  <a:cubicBezTo>
                    <a:pt x="8813" y="1934"/>
                    <a:pt x="8574" y="1996"/>
                    <a:pt x="8362" y="2049"/>
                  </a:cubicBezTo>
                  <a:cubicBezTo>
                    <a:pt x="7939" y="2155"/>
                    <a:pt x="7603" y="2217"/>
                    <a:pt x="7267" y="2217"/>
                  </a:cubicBezTo>
                  <a:cubicBezTo>
                    <a:pt x="7118" y="2261"/>
                    <a:pt x="7102" y="2278"/>
                    <a:pt x="7161" y="2278"/>
                  </a:cubicBezTo>
                  <a:cubicBezTo>
                    <a:pt x="7233" y="2278"/>
                    <a:pt x="7411" y="2254"/>
                    <a:pt x="7603" y="2225"/>
                  </a:cubicBezTo>
                  <a:cubicBezTo>
                    <a:pt x="7882" y="2183"/>
                    <a:pt x="8179" y="2116"/>
                    <a:pt x="8187" y="2116"/>
                  </a:cubicBezTo>
                  <a:lnTo>
                    <a:pt x="8187" y="2116"/>
                  </a:lnTo>
                  <a:cubicBezTo>
                    <a:pt x="8189" y="2116"/>
                    <a:pt x="8175" y="2120"/>
                    <a:pt x="8142" y="2128"/>
                  </a:cubicBezTo>
                  <a:cubicBezTo>
                    <a:pt x="8163" y="2126"/>
                    <a:pt x="8179" y="2125"/>
                    <a:pt x="8190" y="2125"/>
                  </a:cubicBezTo>
                  <a:cubicBezTo>
                    <a:pt x="8263" y="2125"/>
                    <a:pt x="8137" y="2171"/>
                    <a:pt x="7939" y="2217"/>
                  </a:cubicBezTo>
                  <a:cubicBezTo>
                    <a:pt x="7709" y="2270"/>
                    <a:pt x="7391" y="2323"/>
                    <a:pt x="7161" y="2358"/>
                  </a:cubicBezTo>
                  <a:cubicBezTo>
                    <a:pt x="6932" y="2393"/>
                    <a:pt x="6729" y="2393"/>
                    <a:pt x="6446" y="2411"/>
                  </a:cubicBezTo>
                  <a:cubicBezTo>
                    <a:pt x="6169" y="2428"/>
                    <a:pt x="5820" y="2452"/>
                    <a:pt x="5285" y="2546"/>
                  </a:cubicBezTo>
                  <a:lnTo>
                    <a:pt x="5285" y="2546"/>
                  </a:lnTo>
                  <a:cubicBezTo>
                    <a:pt x="5332" y="2536"/>
                    <a:pt x="5361" y="2526"/>
                    <a:pt x="5440" y="2508"/>
                  </a:cubicBezTo>
                  <a:lnTo>
                    <a:pt x="5440" y="2508"/>
                  </a:lnTo>
                  <a:cubicBezTo>
                    <a:pt x="5007" y="2570"/>
                    <a:pt x="4601" y="2702"/>
                    <a:pt x="4062" y="2808"/>
                  </a:cubicBezTo>
                  <a:cubicBezTo>
                    <a:pt x="3965" y="2857"/>
                    <a:pt x="3854" y="2893"/>
                    <a:pt x="3749" y="2928"/>
                  </a:cubicBezTo>
                  <a:lnTo>
                    <a:pt x="3749" y="2928"/>
                  </a:lnTo>
                  <a:cubicBezTo>
                    <a:pt x="3704" y="2936"/>
                    <a:pt x="3659" y="2945"/>
                    <a:pt x="3613" y="2954"/>
                  </a:cubicBezTo>
                  <a:lnTo>
                    <a:pt x="3613" y="2954"/>
                  </a:lnTo>
                  <a:cubicBezTo>
                    <a:pt x="3694" y="2924"/>
                    <a:pt x="3771" y="2896"/>
                    <a:pt x="3841" y="2870"/>
                  </a:cubicBezTo>
                  <a:lnTo>
                    <a:pt x="3841" y="2870"/>
                  </a:lnTo>
                  <a:cubicBezTo>
                    <a:pt x="3762" y="2879"/>
                    <a:pt x="3647" y="2914"/>
                    <a:pt x="3532" y="2958"/>
                  </a:cubicBezTo>
                  <a:cubicBezTo>
                    <a:pt x="3505" y="2968"/>
                    <a:pt x="3478" y="2978"/>
                    <a:pt x="3452" y="2988"/>
                  </a:cubicBezTo>
                  <a:lnTo>
                    <a:pt x="3452" y="2988"/>
                  </a:lnTo>
                  <a:cubicBezTo>
                    <a:pt x="3312" y="3019"/>
                    <a:pt x="3204" y="3045"/>
                    <a:pt x="3198" y="3045"/>
                  </a:cubicBezTo>
                  <a:cubicBezTo>
                    <a:pt x="3195" y="3045"/>
                    <a:pt x="3221" y="3038"/>
                    <a:pt x="3285" y="3020"/>
                  </a:cubicBezTo>
                  <a:lnTo>
                    <a:pt x="3285" y="3020"/>
                  </a:lnTo>
                  <a:lnTo>
                    <a:pt x="2173" y="3232"/>
                  </a:lnTo>
                  <a:lnTo>
                    <a:pt x="2164" y="3223"/>
                  </a:lnTo>
                  <a:cubicBezTo>
                    <a:pt x="1466" y="3338"/>
                    <a:pt x="751" y="3479"/>
                    <a:pt x="1" y="3612"/>
                  </a:cubicBezTo>
                  <a:lnTo>
                    <a:pt x="27" y="3965"/>
                  </a:lnTo>
                  <a:cubicBezTo>
                    <a:pt x="468" y="3974"/>
                    <a:pt x="928" y="3983"/>
                    <a:pt x="1396" y="4009"/>
                  </a:cubicBezTo>
                  <a:cubicBezTo>
                    <a:pt x="1649" y="4009"/>
                    <a:pt x="1906" y="4005"/>
                    <a:pt x="2235" y="4005"/>
                  </a:cubicBezTo>
                  <a:cubicBezTo>
                    <a:pt x="2399" y="4005"/>
                    <a:pt x="2582" y="4006"/>
                    <a:pt x="2791" y="4009"/>
                  </a:cubicBezTo>
                  <a:lnTo>
                    <a:pt x="2906" y="4044"/>
                  </a:lnTo>
                  <a:cubicBezTo>
                    <a:pt x="2951" y="4044"/>
                    <a:pt x="3002" y="4043"/>
                    <a:pt x="3055" y="4043"/>
                  </a:cubicBezTo>
                  <a:cubicBezTo>
                    <a:pt x="3400" y="4043"/>
                    <a:pt x="3880" y="4058"/>
                    <a:pt x="4214" y="4058"/>
                  </a:cubicBezTo>
                  <a:cubicBezTo>
                    <a:pt x="4376" y="4058"/>
                    <a:pt x="4503" y="4055"/>
                    <a:pt x="4566" y="4044"/>
                  </a:cubicBezTo>
                  <a:cubicBezTo>
                    <a:pt x="4739" y="4074"/>
                    <a:pt x="5056" y="4084"/>
                    <a:pt x="5433" y="4084"/>
                  </a:cubicBezTo>
                  <a:cubicBezTo>
                    <a:pt x="5666" y="4084"/>
                    <a:pt x="5923" y="4080"/>
                    <a:pt x="6183" y="4075"/>
                  </a:cubicBezTo>
                  <a:lnTo>
                    <a:pt x="6183" y="4075"/>
                  </a:lnTo>
                  <a:cubicBezTo>
                    <a:pt x="5854" y="4154"/>
                    <a:pt x="5520" y="4243"/>
                    <a:pt x="5325" y="4283"/>
                  </a:cubicBezTo>
                  <a:cubicBezTo>
                    <a:pt x="5440" y="4265"/>
                    <a:pt x="5581" y="4239"/>
                    <a:pt x="5652" y="4221"/>
                  </a:cubicBezTo>
                  <a:lnTo>
                    <a:pt x="5652" y="4221"/>
                  </a:lnTo>
                  <a:cubicBezTo>
                    <a:pt x="5263" y="4336"/>
                    <a:pt x="4866" y="4433"/>
                    <a:pt x="4468" y="4530"/>
                  </a:cubicBezTo>
                  <a:cubicBezTo>
                    <a:pt x="4430" y="4536"/>
                    <a:pt x="4405" y="4538"/>
                    <a:pt x="4392" y="4538"/>
                  </a:cubicBezTo>
                  <a:cubicBezTo>
                    <a:pt x="4343" y="4538"/>
                    <a:pt x="4456" y="4503"/>
                    <a:pt x="4574" y="4468"/>
                  </a:cubicBezTo>
                  <a:lnTo>
                    <a:pt x="4574" y="4468"/>
                  </a:lnTo>
                  <a:cubicBezTo>
                    <a:pt x="4336" y="4530"/>
                    <a:pt x="4168" y="4574"/>
                    <a:pt x="3815" y="4645"/>
                  </a:cubicBezTo>
                  <a:cubicBezTo>
                    <a:pt x="3903" y="4592"/>
                    <a:pt x="3868" y="4565"/>
                    <a:pt x="4371" y="4459"/>
                  </a:cubicBezTo>
                  <a:lnTo>
                    <a:pt x="4371" y="4459"/>
                  </a:lnTo>
                  <a:cubicBezTo>
                    <a:pt x="3992" y="4539"/>
                    <a:pt x="3621" y="4618"/>
                    <a:pt x="3241" y="4689"/>
                  </a:cubicBezTo>
                  <a:cubicBezTo>
                    <a:pt x="3181" y="4689"/>
                    <a:pt x="2878" y="4719"/>
                    <a:pt x="2790" y="4719"/>
                  </a:cubicBezTo>
                  <a:cubicBezTo>
                    <a:pt x="2761" y="4719"/>
                    <a:pt x="2755" y="4715"/>
                    <a:pt x="2791" y="4707"/>
                  </a:cubicBezTo>
                  <a:lnTo>
                    <a:pt x="2791" y="4707"/>
                  </a:lnTo>
                  <a:cubicBezTo>
                    <a:pt x="2314" y="4760"/>
                    <a:pt x="1669" y="4883"/>
                    <a:pt x="1016" y="4954"/>
                  </a:cubicBezTo>
                  <a:lnTo>
                    <a:pt x="1034" y="5404"/>
                  </a:lnTo>
                  <a:cubicBezTo>
                    <a:pt x="1254" y="5404"/>
                    <a:pt x="1475" y="5395"/>
                    <a:pt x="1687" y="5395"/>
                  </a:cubicBezTo>
                  <a:cubicBezTo>
                    <a:pt x="1731" y="5387"/>
                    <a:pt x="1819" y="5378"/>
                    <a:pt x="2005" y="5360"/>
                  </a:cubicBezTo>
                  <a:cubicBezTo>
                    <a:pt x="2251" y="5349"/>
                    <a:pt x="2488" y="5337"/>
                    <a:pt x="2725" y="5321"/>
                  </a:cubicBezTo>
                  <a:lnTo>
                    <a:pt x="2725" y="5321"/>
                  </a:lnTo>
                  <a:cubicBezTo>
                    <a:pt x="2790" y="5324"/>
                    <a:pt x="2856" y="5325"/>
                    <a:pt x="2924" y="5325"/>
                  </a:cubicBezTo>
                  <a:cubicBezTo>
                    <a:pt x="3016" y="5325"/>
                    <a:pt x="3109" y="5322"/>
                    <a:pt x="3202" y="5316"/>
                  </a:cubicBezTo>
                  <a:lnTo>
                    <a:pt x="3202" y="5316"/>
                  </a:lnTo>
                  <a:cubicBezTo>
                    <a:pt x="3309" y="5321"/>
                    <a:pt x="3421" y="5323"/>
                    <a:pt x="3537" y="5324"/>
                  </a:cubicBezTo>
                  <a:lnTo>
                    <a:pt x="3537" y="5324"/>
                  </a:lnTo>
                  <a:cubicBezTo>
                    <a:pt x="3418" y="5338"/>
                    <a:pt x="3329" y="5356"/>
                    <a:pt x="3312" y="5378"/>
                  </a:cubicBezTo>
                  <a:cubicBezTo>
                    <a:pt x="3290" y="5376"/>
                    <a:pt x="3264" y="5376"/>
                    <a:pt x="3237" y="5376"/>
                  </a:cubicBezTo>
                  <a:cubicBezTo>
                    <a:pt x="3208" y="5376"/>
                    <a:pt x="3178" y="5376"/>
                    <a:pt x="3153" y="5376"/>
                  </a:cubicBezTo>
                  <a:cubicBezTo>
                    <a:pt x="3077" y="5376"/>
                    <a:pt x="3048" y="5371"/>
                    <a:pt x="3232" y="5334"/>
                  </a:cubicBezTo>
                  <a:lnTo>
                    <a:pt x="3232" y="5334"/>
                  </a:lnTo>
                  <a:cubicBezTo>
                    <a:pt x="2438" y="5466"/>
                    <a:pt x="1961" y="5519"/>
                    <a:pt x="1457" y="5643"/>
                  </a:cubicBezTo>
                  <a:lnTo>
                    <a:pt x="530" y="5881"/>
                  </a:lnTo>
                  <a:lnTo>
                    <a:pt x="1457" y="6013"/>
                  </a:lnTo>
                  <a:cubicBezTo>
                    <a:pt x="1555" y="6031"/>
                    <a:pt x="1661" y="6040"/>
                    <a:pt x="1775" y="6049"/>
                  </a:cubicBezTo>
                  <a:cubicBezTo>
                    <a:pt x="1812" y="6066"/>
                    <a:pt x="1790" y="6070"/>
                    <a:pt x="1754" y="6070"/>
                  </a:cubicBezTo>
                  <a:cubicBezTo>
                    <a:pt x="1721" y="6070"/>
                    <a:pt x="1675" y="6066"/>
                    <a:pt x="1651" y="6066"/>
                  </a:cubicBezTo>
                  <a:cubicBezTo>
                    <a:pt x="1633" y="6066"/>
                    <a:pt x="1628" y="6068"/>
                    <a:pt x="1652" y="6075"/>
                  </a:cubicBezTo>
                  <a:cubicBezTo>
                    <a:pt x="1731" y="6084"/>
                    <a:pt x="1961" y="6119"/>
                    <a:pt x="2058" y="6146"/>
                  </a:cubicBezTo>
                  <a:cubicBezTo>
                    <a:pt x="2087" y="6157"/>
                    <a:pt x="2086" y="6161"/>
                    <a:pt x="2066" y="6161"/>
                  </a:cubicBezTo>
                  <a:cubicBezTo>
                    <a:pt x="2019" y="6161"/>
                    <a:pt x="1871" y="6138"/>
                    <a:pt x="1766" y="6119"/>
                  </a:cubicBezTo>
                  <a:lnTo>
                    <a:pt x="1766" y="6119"/>
                  </a:lnTo>
                  <a:cubicBezTo>
                    <a:pt x="2252" y="6217"/>
                    <a:pt x="2526" y="6234"/>
                    <a:pt x="2685" y="6234"/>
                  </a:cubicBezTo>
                  <a:cubicBezTo>
                    <a:pt x="2844" y="6234"/>
                    <a:pt x="2888" y="6208"/>
                    <a:pt x="2932" y="6181"/>
                  </a:cubicBezTo>
                  <a:cubicBezTo>
                    <a:pt x="3072" y="6211"/>
                    <a:pt x="3192" y="6235"/>
                    <a:pt x="3301" y="6253"/>
                  </a:cubicBezTo>
                  <a:lnTo>
                    <a:pt x="3301" y="6253"/>
                  </a:lnTo>
                  <a:lnTo>
                    <a:pt x="2614" y="6711"/>
                  </a:lnTo>
                  <a:lnTo>
                    <a:pt x="3515" y="6605"/>
                  </a:lnTo>
                  <a:cubicBezTo>
                    <a:pt x="3630" y="6596"/>
                    <a:pt x="3691" y="6579"/>
                    <a:pt x="3859" y="6570"/>
                  </a:cubicBezTo>
                  <a:cubicBezTo>
                    <a:pt x="4433" y="6570"/>
                    <a:pt x="4548" y="6605"/>
                    <a:pt x="4689" y="6640"/>
                  </a:cubicBezTo>
                  <a:cubicBezTo>
                    <a:pt x="4743" y="6641"/>
                    <a:pt x="4788" y="6641"/>
                    <a:pt x="4826" y="6641"/>
                  </a:cubicBezTo>
                  <a:cubicBezTo>
                    <a:pt x="5435" y="6641"/>
                    <a:pt x="4117" y="6578"/>
                    <a:pt x="5139" y="6561"/>
                  </a:cubicBezTo>
                  <a:lnTo>
                    <a:pt x="5139" y="6561"/>
                  </a:lnTo>
                  <a:cubicBezTo>
                    <a:pt x="5308" y="6565"/>
                    <a:pt x="5465" y="6567"/>
                    <a:pt x="5618" y="6567"/>
                  </a:cubicBezTo>
                  <a:cubicBezTo>
                    <a:pt x="6162" y="6567"/>
                    <a:pt x="6648" y="6544"/>
                    <a:pt x="7365" y="6517"/>
                  </a:cubicBezTo>
                  <a:lnTo>
                    <a:pt x="7365" y="6517"/>
                  </a:lnTo>
                  <a:cubicBezTo>
                    <a:pt x="7894" y="6534"/>
                    <a:pt x="7267" y="6552"/>
                    <a:pt x="7462" y="6570"/>
                  </a:cubicBezTo>
                  <a:lnTo>
                    <a:pt x="7939" y="6526"/>
                  </a:lnTo>
                  <a:cubicBezTo>
                    <a:pt x="8053" y="6526"/>
                    <a:pt x="8018" y="6534"/>
                    <a:pt x="7991" y="6543"/>
                  </a:cubicBezTo>
                  <a:cubicBezTo>
                    <a:pt x="8398" y="6526"/>
                    <a:pt x="8027" y="6490"/>
                    <a:pt x="8654" y="6473"/>
                  </a:cubicBezTo>
                  <a:cubicBezTo>
                    <a:pt x="8689" y="6464"/>
                    <a:pt x="8742" y="6455"/>
                    <a:pt x="8830" y="6455"/>
                  </a:cubicBezTo>
                  <a:lnTo>
                    <a:pt x="8830" y="6437"/>
                  </a:lnTo>
                  <a:lnTo>
                    <a:pt x="8830" y="6437"/>
                  </a:lnTo>
                  <a:cubicBezTo>
                    <a:pt x="8830" y="6437"/>
                    <a:pt x="8830" y="6437"/>
                    <a:pt x="8830" y="6437"/>
                  </a:cubicBezTo>
                  <a:lnTo>
                    <a:pt x="8827" y="6374"/>
                  </a:lnTo>
                  <a:lnTo>
                    <a:pt x="8821" y="6252"/>
                  </a:lnTo>
                  <a:cubicBezTo>
                    <a:pt x="8764" y="6255"/>
                    <a:pt x="8694" y="6256"/>
                    <a:pt x="8616" y="6256"/>
                  </a:cubicBezTo>
                  <a:cubicBezTo>
                    <a:pt x="8340" y="6256"/>
                    <a:pt x="7954" y="6243"/>
                    <a:pt x="7571" y="6243"/>
                  </a:cubicBezTo>
                  <a:cubicBezTo>
                    <a:pt x="7350" y="6243"/>
                    <a:pt x="7129" y="6247"/>
                    <a:pt x="6932" y="6261"/>
                  </a:cubicBezTo>
                  <a:cubicBezTo>
                    <a:pt x="6738" y="6243"/>
                    <a:pt x="7020" y="6234"/>
                    <a:pt x="6967" y="6208"/>
                  </a:cubicBezTo>
                  <a:lnTo>
                    <a:pt x="6967" y="6208"/>
                  </a:lnTo>
                  <a:cubicBezTo>
                    <a:pt x="6437" y="6225"/>
                    <a:pt x="6208" y="6225"/>
                    <a:pt x="6005" y="6225"/>
                  </a:cubicBezTo>
                  <a:cubicBezTo>
                    <a:pt x="5793" y="6225"/>
                    <a:pt x="5616" y="6225"/>
                    <a:pt x="5175" y="6234"/>
                  </a:cubicBezTo>
                  <a:cubicBezTo>
                    <a:pt x="5145" y="6230"/>
                    <a:pt x="5116" y="6226"/>
                    <a:pt x="5086" y="6222"/>
                  </a:cubicBezTo>
                  <a:lnTo>
                    <a:pt x="5086" y="6222"/>
                  </a:lnTo>
                  <a:cubicBezTo>
                    <a:pt x="5515" y="6158"/>
                    <a:pt x="6696" y="5881"/>
                    <a:pt x="7418" y="5793"/>
                  </a:cubicBezTo>
                  <a:lnTo>
                    <a:pt x="7418" y="5793"/>
                  </a:lnTo>
                  <a:cubicBezTo>
                    <a:pt x="7364" y="5795"/>
                    <a:pt x="7311" y="5798"/>
                    <a:pt x="7273" y="5798"/>
                  </a:cubicBezTo>
                  <a:cubicBezTo>
                    <a:pt x="7186" y="5798"/>
                    <a:pt x="7181" y="5784"/>
                    <a:pt x="7453" y="5722"/>
                  </a:cubicBezTo>
                  <a:cubicBezTo>
                    <a:pt x="8053" y="5607"/>
                    <a:pt x="9104" y="5466"/>
                    <a:pt x="9616" y="5254"/>
                  </a:cubicBezTo>
                  <a:cubicBezTo>
                    <a:pt x="9696" y="5236"/>
                    <a:pt x="9731" y="5236"/>
                    <a:pt x="9731" y="5236"/>
                  </a:cubicBezTo>
                  <a:cubicBezTo>
                    <a:pt x="10027" y="5149"/>
                    <a:pt x="10554" y="4981"/>
                    <a:pt x="10952" y="4826"/>
                  </a:cubicBezTo>
                  <a:lnTo>
                    <a:pt x="10952" y="4826"/>
                  </a:lnTo>
                  <a:cubicBezTo>
                    <a:pt x="10979" y="4824"/>
                    <a:pt x="11007" y="4823"/>
                    <a:pt x="11038" y="4821"/>
                  </a:cubicBezTo>
                  <a:lnTo>
                    <a:pt x="11033" y="4794"/>
                  </a:lnTo>
                  <a:lnTo>
                    <a:pt x="11033" y="4794"/>
                  </a:lnTo>
                  <a:cubicBezTo>
                    <a:pt x="11047" y="4788"/>
                    <a:pt x="11060" y="4783"/>
                    <a:pt x="11073" y="4777"/>
                  </a:cubicBezTo>
                  <a:lnTo>
                    <a:pt x="11691" y="4521"/>
                  </a:lnTo>
                  <a:lnTo>
                    <a:pt x="11029" y="4539"/>
                  </a:lnTo>
                  <a:cubicBezTo>
                    <a:pt x="11016" y="4539"/>
                    <a:pt x="11004" y="4539"/>
                    <a:pt x="10992" y="4539"/>
                  </a:cubicBezTo>
                  <a:lnTo>
                    <a:pt x="10992" y="4539"/>
                  </a:lnTo>
                  <a:lnTo>
                    <a:pt x="10985" y="4495"/>
                  </a:lnTo>
                  <a:cubicBezTo>
                    <a:pt x="10950" y="4510"/>
                    <a:pt x="10913" y="4525"/>
                    <a:pt x="10873" y="4541"/>
                  </a:cubicBezTo>
                  <a:lnTo>
                    <a:pt x="10873" y="4541"/>
                  </a:lnTo>
                  <a:cubicBezTo>
                    <a:pt x="10775" y="4545"/>
                    <a:pt x="10694" y="4551"/>
                    <a:pt x="10640" y="4557"/>
                  </a:cubicBezTo>
                  <a:cubicBezTo>
                    <a:pt x="10493" y="4509"/>
                    <a:pt x="10122" y="4494"/>
                    <a:pt x="9693" y="4494"/>
                  </a:cubicBezTo>
                  <a:cubicBezTo>
                    <a:pt x="9478" y="4494"/>
                    <a:pt x="9248" y="4498"/>
                    <a:pt x="9025" y="4504"/>
                  </a:cubicBezTo>
                  <a:cubicBezTo>
                    <a:pt x="8639" y="4514"/>
                    <a:pt x="8270" y="4530"/>
                    <a:pt x="8027" y="4530"/>
                  </a:cubicBezTo>
                  <a:cubicBezTo>
                    <a:pt x="7847" y="4530"/>
                    <a:pt x="7735" y="4521"/>
                    <a:pt x="7735" y="4495"/>
                  </a:cubicBezTo>
                  <a:cubicBezTo>
                    <a:pt x="7639" y="4498"/>
                    <a:pt x="7541" y="4502"/>
                    <a:pt x="7444" y="4506"/>
                  </a:cubicBezTo>
                  <a:lnTo>
                    <a:pt x="7444" y="4506"/>
                  </a:lnTo>
                  <a:cubicBezTo>
                    <a:pt x="7752" y="4440"/>
                    <a:pt x="8091" y="4373"/>
                    <a:pt x="8053" y="4353"/>
                  </a:cubicBezTo>
                  <a:lnTo>
                    <a:pt x="8053" y="4353"/>
                  </a:lnTo>
                  <a:lnTo>
                    <a:pt x="7255" y="4513"/>
                  </a:lnTo>
                  <a:lnTo>
                    <a:pt x="7255" y="4513"/>
                  </a:lnTo>
                  <a:cubicBezTo>
                    <a:pt x="7108" y="4519"/>
                    <a:pt x="6960" y="4526"/>
                    <a:pt x="6813" y="4533"/>
                  </a:cubicBezTo>
                  <a:lnTo>
                    <a:pt x="6813" y="4533"/>
                  </a:lnTo>
                  <a:cubicBezTo>
                    <a:pt x="6868" y="4518"/>
                    <a:pt x="6929" y="4503"/>
                    <a:pt x="6994" y="4486"/>
                  </a:cubicBezTo>
                  <a:cubicBezTo>
                    <a:pt x="7365" y="4398"/>
                    <a:pt x="7886" y="4292"/>
                    <a:pt x="8415" y="4195"/>
                  </a:cubicBezTo>
                  <a:cubicBezTo>
                    <a:pt x="8435" y="4193"/>
                    <a:pt x="8451" y="4192"/>
                    <a:pt x="8464" y="4192"/>
                  </a:cubicBezTo>
                  <a:cubicBezTo>
                    <a:pt x="8625" y="4192"/>
                    <a:pt x="8232" y="4336"/>
                    <a:pt x="8256" y="4345"/>
                  </a:cubicBezTo>
                  <a:cubicBezTo>
                    <a:pt x="8327" y="4327"/>
                    <a:pt x="8574" y="4274"/>
                    <a:pt x="8830" y="4212"/>
                  </a:cubicBezTo>
                  <a:cubicBezTo>
                    <a:pt x="9078" y="4159"/>
                    <a:pt x="9316" y="4097"/>
                    <a:pt x="9369" y="4089"/>
                  </a:cubicBezTo>
                  <a:lnTo>
                    <a:pt x="9369" y="4089"/>
                  </a:lnTo>
                  <a:cubicBezTo>
                    <a:pt x="9219" y="4142"/>
                    <a:pt x="9069" y="4177"/>
                    <a:pt x="8919" y="4221"/>
                  </a:cubicBezTo>
                  <a:cubicBezTo>
                    <a:pt x="9350" y="4145"/>
                    <a:pt x="9652" y="4020"/>
                    <a:pt x="10041" y="3885"/>
                  </a:cubicBezTo>
                  <a:lnTo>
                    <a:pt x="10041" y="3885"/>
                  </a:lnTo>
                  <a:cubicBezTo>
                    <a:pt x="10044" y="3885"/>
                    <a:pt x="10046" y="3885"/>
                    <a:pt x="10049" y="3885"/>
                  </a:cubicBezTo>
                  <a:lnTo>
                    <a:pt x="10048" y="3883"/>
                  </a:lnTo>
                  <a:lnTo>
                    <a:pt x="10048" y="3883"/>
                  </a:lnTo>
                  <a:cubicBezTo>
                    <a:pt x="10063" y="3878"/>
                    <a:pt x="10078" y="3873"/>
                    <a:pt x="10093" y="3868"/>
                  </a:cubicBezTo>
                  <a:lnTo>
                    <a:pt x="10994" y="3559"/>
                  </a:lnTo>
                  <a:lnTo>
                    <a:pt x="10040" y="3594"/>
                  </a:lnTo>
                  <a:cubicBezTo>
                    <a:pt x="10026" y="3595"/>
                    <a:pt x="10011" y="3596"/>
                    <a:pt x="9996" y="3596"/>
                  </a:cubicBezTo>
                  <a:lnTo>
                    <a:pt x="9996" y="3596"/>
                  </a:lnTo>
                  <a:lnTo>
                    <a:pt x="9996" y="3594"/>
                  </a:lnTo>
                  <a:cubicBezTo>
                    <a:pt x="9993" y="3595"/>
                    <a:pt x="9990" y="3596"/>
                    <a:pt x="9988" y="3597"/>
                  </a:cubicBezTo>
                  <a:lnTo>
                    <a:pt x="9988" y="3597"/>
                  </a:lnTo>
                  <a:cubicBezTo>
                    <a:pt x="9928" y="3599"/>
                    <a:pt x="9866" y="3601"/>
                    <a:pt x="9802" y="3601"/>
                  </a:cubicBezTo>
                  <a:cubicBezTo>
                    <a:pt x="9718" y="3601"/>
                    <a:pt x="9629" y="3599"/>
                    <a:pt x="9537" y="3594"/>
                  </a:cubicBezTo>
                  <a:cubicBezTo>
                    <a:pt x="9410" y="3594"/>
                    <a:pt x="9217" y="3580"/>
                    <a:pt x="9052" y="3570"/>
                  </a:cubicBezTo>
                  <a:lnTo>
                    <a:pt x="9052" y="3570"/>
                  </a:lnTo>
                  <a:cubicBezTo>
                    <a:pt x="9404" y="3452"/>
                    <a:pt x="9756" y="3326"/>
                    <a:pt x="9805" y="3326"/>
                  </a:cubicBezTo>
                  <a:cubicBezTo>
                    <a:pt x="9809" y="3326"/>
                    <a:pt x="9811" y="3327"/>
                    <a:pt x="9810" y="3329"/>
                  </a:cubicBezTo>
                  <a:cubicBezTo>
                    <a:pt x="9880" y="3306"/>
                    <a:pt x="9949" y="3276"/>
                    <a:pt x="10024" y="3251"/>
                  </a:cubicBezTo>
                  <a:lnTo>
                    <a:pt x="10024" y="3251"/>
                  </a:lnTo>
                  <a:cubicBezTo>
                    <a:pt x="10027" y="3251"/>
                    <a:pt x="10029" y="3250"/>
                    <a:pt x="10031" y="3250"/>
                  </a:cubicBezTo>
                  <a:lnTo>
                    <a:pt x="10031" y="3249"/>
                  </a:lnTo>
                  <a:lnTo>
                    <a:pt x="10031" y="3249"/>
                  </a:lnTo>
                  <a:cubicBezTo>
                    <a:pt x="10040" y="3246"/>
                    <a:pt x="10049" y="3244"/>
                    <a:pt x="10058" y="3241"/>
                  </a:cubicBezTo>
                  <a:lnTo>
                    <a:pt x="9978" y="2985"/>
                  </a:lnTo>
                  <a:cubicBezTo>
                    <a:pt x="9970" y="2987"/>
                    <a:pt x="9962" y="2988"/>
                    <a:pt x="9953" y="2990"/>
                  </a:cubicBezTo>
                  <a:lnTo>
                    <a:pt x="9953" y="2990"/>
                  </a:lnTo>
                  <a:lnTo>
                    <a:pt x="9952" y="2985"/>
                  </a:lnTo>
                  <a:lnTo>
                    <a:pt x="9934" y="2950"/>
                  </a:lnTo>
                  <a:cubicBezTo>
                    <a:pt x="9818" y="2990"/>
                    <a:pt x="9720" y="3025"/>
                    <a:pt x="9638" y="3055"/>
                  </a:cubicBezTo>
                  <a:lnTo>
                    <a:pt x="9638" y="3055"/>
                  </a:lnTo>
                  <a:cubicBezTo>
                    <a:pt x="8585" y="3261"/>
                    <a:pt x="7526" y="3349"/>
                    <a:pt x="6482" y="3373"/>
                  </a:cubicBezTo>
                  <a:cubicBezTo>
                    <a:pt x="6181" y="3383"/>
                    <a:pt x="5881" y="3386"/>
                    <a:pt x="5583" y="3386"/>
                  </a:cubicBezTo>
                  <a:cubicBezTo>
                    <a:pt x="4911" y="3386"/>
                    <a:pt x="4243" y="3367"/>
                    <a:pt x="3584" y="3346"/>
                  </a:cubicBezTo>
                  <a:lnTo>
                    <a:pt x="3584" y="3346"/>
                  </a:lnTo>
                  <a:cubicBezTo>
                    <a:pt x="3715" y="3299"/>
                    <a:pt x="3841" y="3253"/>
                    <a:pt x="3974" y="3214"/>
                  </a:cubicBezTo>
                  <a:lnTo>
                    <a:pt x="3974" y="3214"/>
                  </a:lnTo>
                  <a:lnTo>
                    <a:pt x="3868" y="3241"/>
                  </a:lnTo>
                  <a:cubicBezTo>
                    <a:pt x="4045" y="3170"/>
                    <a:pt x="4142" y="3135"/>
                    <a:pt x="4274" y="3091"/>
                  </a:cubicBezTo>
                  <a:cubicBezTo>
                    <a:pt x="4284" y="3087"/>
                    <a:pt x="4294" y="3083"/>
                    <a:pt x="4305" y="3080"/>
                  </a:cubicBezTo>
                  <a:lnTo>
                    <a:pt x="4305" y="3080"/>
                  </a:lnTo>
                  <a:cubicBezTo>
                    <a:pt x="5158" y="2938"/>
                    <a:pt x="6184" y="2765"/>
                    <a:pt x="6888" y="2667"/>
                  </a:cubicBezTo>
                  <a:cubicBezTo>
                    <a:pt x="7087" y="2619"/>
                    <a:pt x="7423" y="2550"/>
                    <a:pt x="7350" y="2550"/>
                  </a:cubicBezTo>
                  <a:cubicBezTo>
                    <a:pt x="7342" y="2550"/>
                    <a:pt x="7330" y="2550"/>
                    <a:pt x="7312" y="2552"/>
                  </a:cubicBezTo>
                  <a:lnTo>
                    <a:pt x="6905" y="2623"/>
                  </a:lnTo>
                  <a:cubicBezTo>
                    <a:pt x="6882" y="2624"/>
                    <a:pt x="6865" y="2625"/>
                    <a:pt x="6853" y="2625"/>
                  </a:cubicBezTo>
                  <a:cubicBezTo>
                    <a:pt x="6731" y="2625"/>
                    <a:pt x="7099" y="2550"/>
                    <a:pt x="7233" y="2517"/>
                  </a:cubicBezTo>
                  <a:lnTo>
                    <a:pt x="7233" y="2517"/>
                  </a:lnTo>
                  <a:cubicBezTo>
                    <a:pt x="7681" y="2461"/>
                    <a:pt x="8282" y="2361"/>
                    <a:pt x="8866" y="2225"/>
                  </a:cubicBezTo>
                  <a:cubicBezTo>
                    <a:pt x="8888" y="2221"/>
                    <a:pt x="8911" y="2216"/>
                    <a:pt x="8933" y="2211"/>
                  </a:cubicBezTo>
                  <a:lnTo>
                    <a:pt x="8933" y="2211"/>
                  </a:lnTo>
                  <a:cubicBezTo>
                    <a:pt x="9015" y="2201"/>
                    <a:pt x="9102" y="2191"/>
                    <a:pt x="9190" y="2181"/>
                  </a:cubicBezTo>
                  <a:lnTo>
                    <a:pt x="9190" y="2181"/>
                  </a:lnTo>
                  <a:lnTo>
                    <a:pt x="9192" y="2181"/>
                  </a:lnTo>
                  <a:cubicBezTo>
                    <a:pt x="9192" y="2181"/>
                    <a:pt x="9192" y="2181"/>
                    <a:pt x="9191" y="2181"/>
                  </a:cubicBezTo>
                  <a:lnTo>
                    <a:pt x="9191" y="2181"/>
                  </a:lnTo>
                  <a:cubicBezTo>
                    <a:pt x="9500" y="2144"/>
                    <a:pt x="9818" y="2104"/>
                    <a:pt x="9996" y="2049"/>
                  </a:cubicBezTo>
                  <a:lnTo>
                    <a:pt x="9996" y="2049"/>
                  </a:lnTo>
                  <a:cubicBezTo>
                    <a:pt x="9832" y="2057"/>
                    <a:pt x="9675" y="2071"/>
                    <a:pt x="9512" y="2087"/>
                  </a:cubicBezTo>
                  <a:lnTo>
                    <a:pt x="9512" y="2087"/>
                  </a:lnTo>
                  <a:cubicBezTo>
                    <a:pt x="9724" y="2043"/>
                    <a:pt x="9923" y="2005"/>
                    <a:pt x="10102" y="1978"/>
                  </a:cubicBezTo>
                  <a:cubicBezTo>
                    <a:pt x="10260" y="1958"/>
                    <a:pt x="10403" y="1948"/>
                    <a:pt x="10520" y="1943"/>
                  </a:cubicBezTo>
                  <a:lnTo>
                    <a:pt x="10520" y="1943"/>
                  </a:lnTo>
                  <a:lnTo>
                    <a:pt x="10532" y="2091"/>
                  </a:lnTo>
                  <a:lnTo>
                    <a:pt x="10522" y="1943"/>
                  </a:lnTo>
                  <a:lnTo>
                    <a:pt x="10522" y="1943"/>
                  </a:lnTo>
                  <a:cubicBezTo>
                    <a:pt x="10564" y="1941"/>
                    <a:pt x="10604" y="1941"/>
                    <a:pt x="10639" y="1941"/>
                  </a:cubicBezTo>
                  <a:cubicBezTo>
                    <a:pt x="10724" y="1941"/>
                    <a:pt x="10788" y="1945"/>
                    <a:pt x="10826" y="1952"/>
                  </a:cubicBezTo>
                  <a:cubicBezTo>
                    <a:pt x="10852" y="1949"/>
                    <a:pt x="10879" y="1948"/>
                    <a:pt x="10905" y="1948"/>
                  </a:cubicBezTo>
                  <a:cubicBezTo>
                    <a:pt x="10958" y="1948"/>
                    <a:pt x="11011" y="1952"/>
                    <a:pt x="11064" y="1952"/>
                  </a:cubicBezTo>
                  <a:lnTo>
                    <a:pt x="11091" y="1696"/>
                  </a:lnTo>
                  <a:cubicBezTo>
                    <a:pt x="10543" y="1678"/>
                    <a:pt x="9996" y="1546"/>
                    <a:pt x="9316" y="1448"/>
                  </a:cubicBezTo>
                  <a:lnTo>
                    <a:pt x="9316" y="1448"/>
                  </a:lnTo>
                  <a:cubicBezTo>
                    <a:pt x="9413" y="1466"/>
                    <a:pt x="9493" y="1493"/>
                    <a:pt x="9457" y="1501"/>
                  </a:cubicBezTo>
                  <a:cubicBezTo>
                    <a:pt x="9448" y="1506"/>
                    <a:pt x="9431" y="1508"/>
                    <a:pt x="9404" y="1508"/>
                  </a:cubicBezTo>
                  <a:cubicBezTo>
                    <a:pt x="9332" y="1508"/>
                    <a:pt x="9191" y="1492"/>
                    <a:pt x="8945" y="1466"/>
                  </a:cubicBezTo>
                  <a:cubicBezTo>
                    <a:pt x="9069" y="1433"/>
                    <a:pt x="8807" y="1377"/>
                    <a:pt x="8426" y="1377"/>
                  </a:cubicBezTo>
                  <a:cubicBezTo>
                    <a:pt x="8400" y="1377"/>
                    <a:pt x="8372" y="1377"/>
                    <a:pt x="8345" y="1378"/>
                  </a:cubicBezTo>
                  <a:cubicBezTo>
                    <a:pt x="8142" y="1387"/>
                    <a:pt x="7903" y="1404"/>
                    <a:pt x="7691" y="1457"/>
                  </a:cubicBezTo>
                  <a:cubicBezTo>
                    <a:pt x="7497" y="1488"/>
                    <a:pt x="7329" y="1533"/>
                    <a:pt x="7202" y="1556"/>
                  </a:cubicBezTo>
                  <a:lnTo>
                    <a:pt x="7202" y="1556"/>
                  </a:lnTo>
                  <a:cubicBezTo>
                    <a:pt x="7204" y="1555"/>
                    <a:pt x="7206" y="1555"/>
                    <a:pt x="7208" y="1555"/>
                  </a:cubicBezTo>
                  <a:cubicBezTo>
                    <a:pt x="7274" y="1555"/>
                    <a:pt x="6888" y="1681"/>
                    <a:pt x="6517" y="1766"/>
                  </a:cubicBezTo>
                  <a:cubicBezTo>
                    <a:pt x="6146" y="1857"/>
                    <a:pt x="5801" y="1922"/>
                    <a:pt x="5949" y="1922"/>
                  </a:cubicBezTo>
                  <a:cubicBezTo>
                    <a:pt x="5974" y="1922"/>
                    <a:pt x="6012" y="1920"/>
                    <a:pt x="6067" y="1916"/>
                  </a:cubicBezTo>
                  <a:lnTo>
                    <a:pt x="6067" y="1916"/>
                  </a:lnTo>
                  <a:cubicBezTo>
                    <a:pt x="5915" y="1941"/>
                    <a:pt x="5844" y="1949"/>
                    <a:pt x="5812" y="1949"/>
                  </a:cubicBezTo>
                  <a:cubicBezTo>
                    <a:pt x="5746" y="1949"/>
                    <a:pt x="5840" y="1915"/>
                    <a:pt x="5745" y="1915"/>
                  </a:cubicBezTo>
                  <a:cubicBezTo>
                    <a:pt x="5717" y="1915"/>
                    <a:pt x="5674" y="1918"/>
                    <a:pt x="5607" y="1925"/>
                  </a:cubicBezTo>
                  <a:cubicBezTo>
                    <a:pt x="4652" y="2112"/>
                    <a:pt x="3541" y="2257"/>
                    <a:pt x="2378" y="2428"/>
                  </a:cubicBezTo>
                  <a:lnTo>
                    <a:pt x="2378" y="2428"/>
                  </a:lnTo>
                  <a:cubicBezTo>
                    <a:pt x="2719" y="2293"/>
                    <a:pt x="3058" y="2161"/>
                    <a:pt x="3409" y="2067"/>
                  </a:cubicBezTo>
                  <a:cubicBezTo>
                    <a:pt x="4009" y="1899"/>
                    <a:pt x="4627" y="1793"/>
                    <a:pt x="5245" y="1678"/>
                  </a:cubicBezTo>
                  <a:cubicBezTo>
                    <a:pt x="5872" y="1563"/>
                    <a:pt x="6499" y="1440"/>
                    <a:pt x="7109" y="1210"/>
                  </a:cubicBezTo>
                  <a:cubicBezTo>
                    <a:pt x="7259" y="1148"/>
                    <a:pt x="7409" y="1086"/>
                    <a:pt x="7559" y="1016"/>
                  </a:cubicBezTo>
                  <a:cubicBezTo>
                    <a:pt x="7682" y="963"/>
                    <a:pt x="7912" y="839"/>
                    <a:pt x="8080" y="724"/>
                  </a:cubicBezTo>
                  <a:cubicBezTo>
                    <a:pt x="8265" y="610"/>
                    <a:pt x="8406" y="486"/>
                    <a:pt x="8557" y="362"/>
                  </a:cubicBezTo>
                  <a:cubicBezTo>
                    <a:pt x="8627" y="292"/>
                    <a:pt x="8698" y="230"/>
                    <a:pt x="8777" y="159"/>
                  </a:cubicBezTo>
                  <a:lnTo>
                    <a:pt x="8892" y="53"/>
                  </a:lnTo>
                  <a:cubicBezTo>
                    <a:pt x="8892" y="53"/>
                    <a:pt x="8901" y="45"/>
                    <a:pt x="8901" y="45"/>
                  </a:cubicBezTo>
                  <a:lnTo>
                    <a:pt x="8901" y="36"/>
                  </a:lnTo>
                  <a:lnTo>
                    <a:pt x="8892" y="27"/>
                  </a:lnTo>
                  <a:lnTo>
                    <a:pt x="88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
            <p:cNvSpPr/>
            <p:nvPr/>
          </p:nvSpPr>
          <p:spPr>
            <a:xfrm rot="-1347295">
              <a:off x="8664872" y="5576871"/>
              <a:ext cx="26066" cy="6076"/>
            </a:xfrm>
            <a:custGeom>
              <a:rect b="b" l="l" r="r" t="t"/>
              <a:pathLst>
                <a:path extrusionOk="0" h="31" w="133">
                  <a:moveTo>
                    <a:pt x="0" y="0"/>
                  </a:moveTo>
                  <a:cubicBezTo>
                    <a:pt x="44" y="9"/>
                    <a:pt x="62" y="18"/>
                    <a:pt x="71" y="27"/>
                  </a:cubicBezTo>
                  <a:cubicBezTo>
                    <a:pt x="88" y="29"/>
                    <a:pt x="102" y="30"/>
                    <a:pt x="109" y="30"/>
                  </a:cubicBezTo>
                  <a:cubicBezTo>
                    <a:pt x="133" y="30"/>
                    <a:pt x="106" y="2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
            <p:cNvSpPr/>
            <p:nvPr/>
          </p:nvSpPr>
          <p:spPr>
            <a:xfrm rot="-1347295">
              <a:off x="8206481" y="5626690"/>
              <a:ext cx="12347" cy="1960"/>
            </a:xfrm>
            <a:custGeom>
              <a:rect b="b" l="l" r="r" t="t"/>
              <a:pathLst>
                <a:path extrusionOk="0" h="10" w="63">
                  <a:moveTo>
                    <a:pt x="27" y="0"/>
                  </a:moveTo>
                  <a:cubicBezTo>
                    <a:pt x="20" y="0"/>
                    <a:pt x="12" y="7"/>
                    <a:pt x="5" y="9"/>
                  </a:cubicBezTo>
                  <a:lnTo>
                    <a:pt x="5" y="9"/>
                  </a:lnTo>
                  <a:lnTo>
                    <a:pt x="62" y="0"/>
                  </a:lnTo>
                  <a:close/>
                  <a:moveTo>
                    <a:pt x="5" y="9"/>
                  </a:moveTo>
                  <a:lnTo>
                    <a:pt x="1" y="9"/>
                  </a:lnTo>
                  <a:cubicBezTo>
                    <a:pt x="2" y="9"/>
                    <a:pt x="3" y="9"/>
                    <a:pt x="5"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
            <p:cNvSpPr/>
            <p:nvPr/>
          </p:nvSpPr>
          <p:spPr>
            <a:xfrm rot="-1347295">
              <a:off x="9093823" y="4872524"/>
              <a:ext cx="66047" cy="3724"/>
            </a:xfrm>
            <a:custGeom>
              <a:rect b="b" l="l" r="r" t="t"/>
              <a:pathLst>
                <a:path extrusionOk="0" h="19" w="337">
                  <a:moveTo>
                    <a:pt x="1" y="1"/>
                  </a:moveTo>
                  <a:cubicBezTo>
                    <a:pt x="169" y="1"/>
                    <a:pt x="266" y="9"/>
                    <a:pt x="327" y="18"/>
                  </a:cubicBezTo>
                  <a:cubicBezTo>
                    <a:pt x="336" y="9"/>
                    <a:pt x="25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
            <p:cNvSpPr/>
            <p:nvPr/>
          </p:nvSpPr>
          <p:spPr>
            <a:xfrm rot="-1347295">
              <a:off x="9320396" y="4408689"/>
              <a:ext cx="102304" cy="17443"/>
            </a:xfrm>
            <a:custGeom>
              <a:rect b="b" l="l" r="r" t="t"/>
              <a:pathLst>
                <a:path extrusionOk="0" h="89" w="522">
                  <a:moveTo>
                    <a:pt x="521" y="1"/>
                  </a:moveTo>
                  <a:lnTo>
                    <a:pt x="521" y="1"/>
                  </a:lnTo>
                  <a:cubicBezTo>
                    <a:pt x="504" y="3"/>
                    <a:pt x="489" y="6"/>
                    <a:pt x="477" y="8"/>
                  </a:cubicBezTo>
                  <a:lnTo>
                    <a:pt x="477" y="8"/>
                  </a:lnTo>
                  <a:lnTo>
                    <a:pt x="521" y="1"/>
                  </a:lnTo>
                  <a:close/>
                  <a:moveTo>
                    <a:pt x="477" y="8"/>
                  </a:moveTo>
                  <a:lnTo>
                    <a:pt x="89" y="74"/>
                  </a:lnTo>
                  <a:lnTo>
                    <a:pt x="89" y="74"/>
                  </a:lnTo>
                  <a:cubicBezTo>
                    <a:pt x="273" y="44"/>
                    <a:pt x="362" y="42"/>
                    <a:pt x="477" y="27"/>
                  </a:cubicBezTo>
                  <a:cubicBezTo>
                    <a:pt x="461" y="27"/>
                    <a:pt x="374" y="27"/>
                    <a:pt x="477" y="8"/>
                  </a:cubicBezTo>
                  <a:close/>
                  <a:moveTo>
                    <a:pt x="89" y="74"/>
                  </a:moveTo>
                  <a:cubicBezTo>
                    <a:pt x="61" y="78"/>
                    <a:pt x="32" y="83"/>
                    <a:pt x="0" y="89"/>
                  </a:cubicBezTo>
                  <a:lnTo>
                    <a:pt x="89" y="7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
            <p:cNvSpPr/>
            <p:nvPr/>
          </p:nvSpPr>
          <p:spPr>
            <a:xfrm rot="-1347295">
              <a:off x="8822009" y="4653170"/>
              <a:ext cx="112691" cy="5488"/>
            </a:xfrm>
            <a:custGeom>
              <a:rect b="b" l="l" r="r" t="t"/>
              <a:pathLst>
                <a:path extrusionOk="0" h="28" w="575">
                  <a:moveTo>
                    <a:pt x="239" y="1"/>
                  </a:moveTo>
                  <a:lnTo>
                    <a:pt x="239" y="1"/>
                  </a:lnTo>
                  <a:cubicBezTo>
                    <a:pt x="199" y="5"/>
                    <a:pt x="157" y="5"/>
                    <a:pt x="116" y="5"/>
                  </a:cubicBezTo>
                  <a:cubicBezTo>
                    <a:pt x="75" y="5"/>
                    <a:pt x="36" y="5"/>
                    <a:pt x="0" y="10"/>
                  </a:cubicBezTo>
                  <a:lnTo>
                    <a:pt x="18" y="27"/>
                  </a:lnTo>
                  <a:cubicBezTo>
                    <a:pt x="345" y="27"/>
                    <a:pt x="574" y="10"/>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
            <p:cNvSpPr/>
            <p:nvPr/>
          </p:nvSpPr>
          <p:spPr>
            <a:xfrm rot="-1347295">
              <a:off x="9469536" y="4354848"/>
              <a:ext cx="98776" cy="50172"/>
            </a:xfrm>
            <a:custGeom>
              <a:rect b="b" l="l" r="r" t="t"/>
              <a:pathLst>
                <a:path extrusionOk="0" h="256" w="504">
                  <a:moveTo>
                    <a:pt x="495" y="0"/>
                  </a:moveTo>
                  <a:cubicBezTo>
                    <a:pt x="415" y="18"/>
                    <a:pt x="336" y="27"/>
                    <a:pt x="247" y="44"/>
                  </a:cubicBezTo>
                  <a:cubicBezTo>
                    <a:pt x="258" y="48"/>
                    <a:pt x="280" y="50"/>
                    <a:pt x="311" y="50"/>
                  </a:cubicBezTo>
                  <a:cubicBezTo>
                    <a:pt x="355" y="50"/>
                    <a:pt x="417" y="46"/>
                    <a:pt x="495" y="35"/>
                  </a:cubicBezTo>
                  <a:lnTo>
                    <a:pt x="499" y="124"/>
                  </a:lnTo>
                  <a:lnTo>
                    <a:pt x="495" y="0"/>
                  </a:lnTo>
                  <a:close/>
                  <a:moveTo>
                    <a:pt x="499" y="124"/>
                  </a:moveTo>
                  <a:lnTo>
                    <a:pt x="502" y="212"/>
                  </a:lnTo>
                  <a:lnTo>
                    <a:pt x="502" y="212"/>
                  </a:lnTo>
                  <a:cubicBezTo>
                    <a:pt x="503" y="212"/>
                    <a:pt x="503" y="212"/>
                    <a:pt x="503" y="212"/>
                  </a:cubicBezTo>
                  <a:lnTo>
                    <a:pt x="499" y="124"/>
                  </a:lnTo>
                  <a:close/>
                  <a:moveTo>
                    <a:pt x="502" y="212"/>
                  </a:moveTo>
                  <a:lnTo>
                    <a:pt x="502" y="212"/>
                  </a:lnTo>
                  <a:cubicBezTo>
                    <a:pt x="370" y="212"/>
                    <a:pt x="194" y="221"/>
                    <a:pt x="0" y="230"/>
                  </a:cubicBezTo>
                  <a:lnTo>
                    <a:pt x="71" y="230"/>
                  </a:lnTo>
                  <a:cubicBezTo>
                    <a:pt x="22" y="249"/>
                    <a:pt x="70" y="255"/>
                    <a:pt x="173" y="255"/>
                  </a:cubicBezTo>
                  <a:cubicBezTo>
                    <a:pt x="255" y="255"/>
                    <a:pt x="373" y="251"/>
                    <a:pt x="503" y="247"/>
                  </a:cubicBezTo>
                  <a:lnTo>
                    <a:pt x="502" y="21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
            <p:cNvSpPr/>
            <p:nvPr/>
          </p:nvSpPr>
          <p:spPr>
            <a:xfrm rot="-1347295">
              <a:off x="9399515" y="4436309"/>
              <a:ext cx="70358" cy="3528"/>
            </a:xfrm>
            <a:custGeom>
              <a:rect b="b" l="l" r="r" t="t"/>
              <a:pathLst>
                <a:path extrusionOk="0" h="18" w="359">
                  <a:moveTo>
                    <a:pt x="359" y="1"/>
                  </a:moveTo>
                  <a:cubicBezTo>
                    <a:pt x="314" y="3"/>
                    <a:pt x="269" y="5"/>
                    <a:pt x="228" y="7"/>
                  </a:cubicBezTo>
                  <a:lnTo>
                    <a:pt x="228" y="7"/>
                  </a:lnTo>
                  <a:cubicBezTo>
                    <a:pt x="272" y="6"/>
                    <a:pt x="315" y="4"/>
                    <a:pt x="359" y="1"/>
                  </a:cubicBezTo>
                  <a:close/>
                  <a:moveTo>
                    <a:pt x="228" y="7"/>
                  </a:moveTo>
                  <a:cubicBezTo>
                    <a:pt x="157" y="10"/>
                    <a:pt x="86" y="10"/>
                    <a:pt x="14" y="10"/>
                  </a:cubicBezTo>
                  <a:cubicBezTo>
                    <a:pt x="1" y="15"/>
                    <a:pt x="9" y="17"/>
                    <a:pt x="33" y="17"/>
                  </a:cubicBezTo>
                  <a:cubicBezTo>
                    <a:pt x="70" y="17"/>
                    <a:pt x="142" y="12"/>
                    <a:pt x="228"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
            <p:cNvSpPr/>
            <p:nvPr/>
          </p:nvSpPr>
          <p:spPr>
            <a:xfrm rot="-1347295">
              <a:off x="8786591" y="4733844"/>
              <a:ext cx="122490" cy="25870"/>
            </a:xfrm>
            <a:custGeom>
              <a:rect b="b" l="l" r="r" t="t"/>
              <a:pathLst>
                <a:path extrusionOk="0" h="132" w="625">
                  <a:moveTo>
                    <a:pt x="616" y="0"/>
                  </a:moveTo>
                  <a:cubicBezTo>
                    <a:pt x="557" y="0"/>
                    <a:pt x="1" y="131"/>
                    <a:pt x="62" y="131"/>
                  </a:cubicBezTo>
                  <a:cubicBezTo>
                    <a:pt x="84" y="131"/>
                    <a:pt x="180" y="115"/>
                    <a:pt x="399" y="72"/>
                  </a:cubicBezTo>
                  <a:cubicBezTo>
                    <a:pt x="576" y="55"/>
                    <a:pt x="497" y="11"/>
                    <a:pt x="603" y="11"/>
                  </a:cubicBezTo>
                  <a:cubicBezTo>
                    <a:pt x="622" y="3"/>
                    <a:pt x="625" y="0"/>
                    <a:pt x="6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
            <p:cNvSpPr/>
            <p:nvPr/>
          </p:nvSpPr>
          <p:spPr>
            <a:xfrm rot="-1347295">
              <a:off x="9510382" y="4363987"/>
              <a:ext cx="55660" cy="12347"/>
            </a:xfrm>
            <a:custGeom>
              <a:rect b="b" l="l" r="r" t="t"/>
              <a:pathLst>
                <a:path extrusionOk="0" h="63" w="284">
                  <a:moveTo>
                    <a:pt x="204" y="0"/>
                  </a:moveTo>
                  <a:lnTo>
                    <a:pt x="1" y="62"/>
                  </a:lnTo>
                  <a:lnTo>
                    <a:pt x="242" y="40"/>
                  </a:lnTo>
                  <a:lnTo>
                    <a:pt x="242" y="40"/>
                  </a:lnTo>
                  <a:lnTo>
                    <a:pt x="283" y="53"/>
                  </a:lnTo>
                  <a:lnTo>
                    <a:pt x="283" y="18"/>
                  </a:lnTo>
                  <a:lnTo>
                    <a:pt x="2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
            <p:cNvSpPr/>
            <p:nvPr/>
          </p:nvSpPr>
          <p:spPr>
            <a:xfrm rot="-1347295">
              <a:off x="9067351" y="4594264"/>
              <a:ext cx="147184" cy="26066"/>
            </a:xfrm>
            <a:custGeom>
              <a:rect b="b" l="l" r="r" t="t"/>
              <a:pathLst>
                <a:path extrusionOk="0" h="133" w="751">
                  <a:moveTo>
                    <a:pt x="751" y="0"/>
                  </a:moveTo>
                  <a:cubicBezTo>
                    <a:pt x="389" y="62"/>
                    <a:pt x="0" y="115"/>
                    <a:pt x="9" y="133"/>
                  </a:cubicBezTo>
                  <a:lnTo>
                    <a:pt x="601" y="45"/>
                  </a:lnTo>
                  <a:cubicBezTo>
                    <a:pt x="592" y="36"/>
                    <a:pt x="663" y="18"/>
                    <a:pt x="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
            <p:cNvSpPr/>
            <p:nvPr/>
          </p:nvSpPr>
          <p:spPr>
            <a:xfrm rot="-1347295">
              <a:off x="9197056" y="4533064"/>
              <a:ext cx="91917" cy="17443"/>
            </a:xfrm>
            <a:custGeom>
              <a:rect b="b" l="l" r="r" t="t"/>
              <a:pathLst>
                <a:path extrusionOk="0" h="89" w="469">
                  <a:moveTo>
                    <a:pt x="469" y="0"/>
                  </a:moveTo>
                  <a:cubicBezTo>
                    <a:pt x="372" y="18"/>
                    <a:pt x="151" y="62"/>
                    <a:pt x="1" y="88"/>
                  </a:cubicBezTo>
                  <a:cubicBezTo>
                    <a:pt x="195" y="62"/>
                    <a:pt x="372" y="27"/>
                    <a:pt x="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
            <p:cNvSpPr/>
            <p:nvPr/>
          </p:nvSpPr>
          <p:spPr>
            <a:xfrm rot="-1347295">
              <a:off x="9329140" y="4456464"/>
              <a:ext cx="116023" cy="15875"/>
            </a:xfrm>
            <a:custGeom>
              <a:rect b="b" l="l" r="r" t="t"/>
              <a:pathLst>
                <a:path extrusionOk="0" h="81" w="592">
                  <a:moveTo>
                    <a:pt x="592" y="1"/>
                  </a:moveTo>
                  <a:lnTo>
                    <a:pt x="415" y="18"/>
                  </a:lnTo>
                  <a:lnTo>
                    <a:pt x="0" y="80"/>
                  </a:lnTo>
                  <a:cubicBezTo>
                    <a:pt x="194" y="54"/>
                    <a:pt x="398" y="27"/>
                    <a:pt x="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
            <p:cNvSpPr/>
            <p:nvPr/>
          </p:nvSpPr>
          <p:spPr>
            <a:xfrm rot="-1347295">
              <a:off x="7901554" y="5325054"/>
              <a:ext cx="147184" cy="26458"/>
            </a:xfrm>
            <a:custGeom>
              <a:rect b="b" l="l" r="r" t="t"/>
              <a:pathLst>
                <a:path extrusionOk="0" h="135" w="751">
                  <a:moveTo>
                    <a:pt x="653" y="1"/>
                  </a:moveTo>
                  <a:lnTo>
                    <a:pt x="18" y="124"/>
                  </a:lnTo>
                  <a:cubicBezTo>
                    <a:pt x="1" y="132"/>
                    <a:pt x="2" y="135"/>
                    <a:pt x="17" y="135"/>
                  </a:cubicBezTo>
                  <a:cubicBezTo>
                    <a:pt x="57" y="135"/>
                    <a:pt x="196" y="112"/>
                    <a:pt x="362" y="80"/>
                  </a:cubicBezTo>
                  <a:cubicBezTo>
                    <a:pt x="512" y="45"/>
                    <a:pt x="750" y="1"/>
                    <a:pt x="6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
            <p:cNvSpPr/>
            <p:nvPr/>
          </p:nvSpPr>
          <p:spPr>
            <a:xfrm rot="-1347295">
              <a:off x="8304051" y="5131832"/>
              <a:ext cx="57227" cy="14111"/>
            </a:xfrm>
            <a:custGeom>
              <a:rect b="b" l="l" r="r" t="t"/>
              <a:pathLst>
                <a:path extrusionOk="0" h="72" w="292">
                  <a:moveTo>
                    <a:pt x="292" y="1"/>
                  </a:moveTo>
                  <a:lnTo>
                    <a:pt x="292" y="1"/>
                  </a:lnTo>
                  <a:cubicBezTo>
                    <a:pt x="191" y="17"/>
                    <a:pt x="145" y="20"/>
                    <a:pt x="102" y="20"/>
                  </a:cubicBezTo>
                  <a:cubicBezTo>
                    <a:pt x="74" y="20"/>
                    <a:pt x="48" y="19"/>
                    <a:pt x="9" y="19"/>
                  </a:cubicBezTo>
                  <a:lnTo>
                    <a:pt x="0" y="72"/>
                  </a:lnTo>
                  <a:lnTo>
                    <a:pt x="2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
            <p:cNvSpPr/>
            <p:nvPr/>
          </p:nvSpPr>
          <p:spPr>
            <a:xfrm rot="-1347295">
              <a:off x="7953413" y="5319863"/>
              <a:ext cx="155024" cy="27634"/>
            </a:xfrm>
            <a:custGeom>
              <a:rect b="b" l="l" r="r" t="t"/>
              <a:pathLst>
                <a:path extrusionOk="0" h="141" w="791">
                  <a:moveTo>
                    <a:pt x="733" y="0"/>
                  </a:moveTo>
                  <a:cubicBezTo>
                    <a:pt x="713" y="0"/>
                    <a:pt x="642" y="9"/>
                    <a:pt x="490" y="32"/>
                  </a:cubicBezTo>
                  <a:cubicBezTo>
                    <a:pt x="446" y="50"/>
                    <a:pt x="1" y="140"/>
                    <a:pt x="38" y="140"/>
                  </a:cubicBezTo>
                  <a:cubicBezTo>
                    <a:pt x="53" y="140"/>
                    <a:pt x="148" y="126"/>
                    <a:pt x="384" y="85"/>
                  </a:cubicBezTo>
                  <a:cubicBezTo>
                    <a:pt x="429" y="71"/>
                    <a:pt x="791" y="0"/>
                    <a:pt x="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
            <p:cNvSpPr/>
            <p:nvPr/>
          </p:nvSpPr>
          <p:spPr>
            <a:xfrm rot="-1347295">
              <a:off x="9257308" y="4838620"/>
              <a:ext cx="33121" cy="17443"/>
            </a:xfrm>
            <a:custGeom>
              <a:rect b="b" l="l" r="r" t="t"/>
              <a:pathLst>
                <a:path extrusionOk="0" h="89" w="169">
                  <a:moveTo>
                    <a:pt x="1" y="0"/>
                  </a:moveTo>
                  <a:lnTo>
                    <a:pt x="27" y="89"/>
                  </a:lnTo>
                  <a:lnTo>
                    <a:pt x="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
            <p:cNvSpPr/>
            <p:nvPr/>
          </p:nvSpPr>
          <p:spPr>
            <a:xfrm rot="-1347295">
              <a:off x="8702410" y="5291329"/>
              <a:ext cx="104656" cy="12543"/>
            </a:xfrm>
            <a:custGeom>
              <a:rect b="b" l="l" r="r" t="t"/>
              <a:pathLst>
                <a:path extrusionOk="0" h="64" w="534">
                  <a:moveTo>
                    <a:pt x="488" y="0"/>
                  </a:moveTo>
                  <a:cubicBezTo>
                    <a:pt x="418" y="0"/>
                    <a:pt x="287" y="17"/>
                    <a:pt x="206" y="24"/>
                  </a:cubicBezTo>
                  <a:cubicBezTo>
                    <a:pt x="193" y="28"/>
                    <a:pt x="182" y="31"/>
                    <a:pt x="173" y="31"/>
                  </a:cubicBezTo>
                  <a:cubicBezTo>
                    <a:pt x="164" y="31"/>
                    <a:pt x="158" y="28"/>
                    <a:pt x="153" y="24"/>
                  </a:cubicBezTo>
                  <a:cubicBezTo>
                    <a:pt x="89" y="48"/>
                    <a:pt x="0" y="63"/>
                    <a:pt x="95" y="63"/>
                  </a:cubicBezTo>
                  <a:cubicBezTo>
                    <a:pt x="143" y="63"/>
                    <a:pt x="236" y="59"/>
                    <a:pt x="401" y="51"/>
                  </a:cubicBezTo>
                  <a:cubicBezTo>
                    <a:pt x="515" y="42"/>
                    <a:pt x="524" y="33"/>
                    <a:pt x="507" y="33"/>
                  </a:cubicBezTo>
                  <a:cubicBezTo>
                    <a:pt x="489" y="33"/>
                    <a:pt x="436" y="33"/>
                    <a:pt x="409" y="24"/>
                  </a:cubicBezTo>
                  <a:cubicBezTo>
                    <a:pt x="365" y="24"/>
                    <a:pt x="374" y="24"/>
                    <a:pt x="533" y="6"/>
                  </a:cubicBezTo>
                  <a:cubicBezTo>
                    <a:pt x="527" y="2"/>
                    <a:pt x="511" y="0"/>
                    <a:pt x="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
            <p:cNvSpPr/>
            <p:nvPr/>
          </p:nvSpPr>
          <p:spPr>
            <a:xfrm rot="-1347295">
              <a:off x="8732521" y="5299600"/>
              <a:ext cx="8819" cy="3724"/>
            </a:xfrm>
            <a:custGeom>
              <a:rect b="b" l="l" r="r" t="t"/>
              <a:pathLst>
                <a:path extrusionOk="0" h="19" w="45">
                  <a:moveTo>
                    <a:pt x="45" y="0"/>
                  </a:moveTo>
                  <a:lnTo>
                    <a:pt x="45" y="0"/>
                  </a:lnTo>
                  <a:cubicBezTo>
                    <a:pt x="9" y="9"/>
                    <a:pt x="0" y="18"/>
                    <a:pt x="0" y="18"/>
                  </a:cubicBezTo>
                  <a:cubicBezTo>
                    <a:pt x="18" y="18"/>
                    <a:pt x="36" y="9"/>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
            <p:cNvSpPr/>
            <p:nvPr/>
          </p:nvSpPr>
          <p:spPr>
            <a:xfrm rot="-1347295">
              <a:off x="8116859" y="4590511"/>
              <a:ext cx="97012" cy="10583"/>
            </a:xfrm>
            <a:custGeom>
              <a:rect b="b" l="l" r="r" t="t"/>
              <a:pathLst>
                <a:path extrusionOk="0" h="54" w="495">
                  <a:moveTo>
                    <a:pt x="495" y="0"/>
                  </a:moveTo>
                  <a:lnTo>
                    <a:pt x="0" y="53"/>
                  </a:lnTo>
                  <a:lnTo>
                    <a:pt x="318" y="36"/>
                  </a:lnTo>
                  <a:lnTo>
                    <a:pt x="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
            <p:cNvSpPr/>
            <p:nvPr/>
          </p:nvSpPr>
          <p:spPr>
            <a:xfrm rot="-1347295">
              <a:off x="7977804" y="4687453"/>
              <a:ext cx="79766" cy="17443"/>
            </a:xfrm>
            <a:custGeom>
              <a:rect b="b" l="l" r="r" t="t"/>
              <a:pathLst>
                <a:path extrusionOk="0" h="89" w="407">
                  <a:moveTo>
                    <a:pt x="283" y="0"/>
                  </a:moveTo>
                  <a:lnTo>
                    <a:pt x="1" y="88"/>
                  </a:lnTo>
                  <a:cubicBezTo>
                    <a:pt x="107" y="71"/>
                    <a:pt x="327" y="35"/>
                    <a:pt x="407" y="35"/>
                  </a:cubicBezTo>
                  <a:lnTo>
                    <a:pt x="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
            <p:cNvSpPr/>
            <p:nvPr/>
          </p:nvSpPr>
          <p:spPr>
            <a:xfrm rot="-1347295">
              <a:off x="8688742" y="5498916"/>
              <a:ext cx="84861" cy="12347"/>
            </a:xfrm>
            <a:custGeom>
              <a:rect b="b" l="l" r="r" t="t"/>
              <a:pathLst>
                <a:path extrusionOk="0" h="63" w="433">
                  <a:moveTo>
                    <a:pt x="433" y="1"/>
                  </a:moveTo>
                  <a:cubicBezTo>
                    <a:pt x="301" y="9"/>
                    <a:pt x="168" y="27"/>
                    <a:pt x="36" y="45"/>
                  </a:cubicBezTo>
                  <a:lnTo>
                    <a:pt x="0" y="62"/>
                  </a:lnTo>
                  <a:cubicBezTo>
                    <a:pt x="80" y="62"/>
                    <a:pt x="195" y="36"/>
                    <a:pt x="4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
            <p:cNvSpPr/>
            <p:nvPr/>
          </p:nvSpPr>
          <p:spPr>
            <a:xfrm rot="-1347295">
              <a:off x="9758109" y="4790393"/>
              <a:ext cx="41745" cy="7055"/>
            </a:xfrm>
            <a:custGeom>
              <a:rect b="b" l="l" r="r" t="t"/>
              <a:pathLst>
                <a:path extrusionOk="0" h="36" w="213">
                  <a:moveTo>
                    <a:pt x="106" y="1"/>
                  </a:moveTo>
                  <a:lnTo>
                    <a:pt x="0" y="36"/>
                  </a:lnTo>
                  <a:lnTo>
                    <a:pt x="212" y="18"/>
                  </a:lnTo>
                  <a:lnTo>
                    <a:pt x="1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
            <p:cNvSpPr/>
            <p:nvPr/>
          </p:nvSpPr>
          <p:spPr>
            <a:xfrm rot="-1347295">
              <a:off x="8900921" y="5228824"/>
              <a:ext cx="151692" cy="12347"/>
            </a:xfrm>
            <a:custGeom>
              <a:rect b="b" l="l" r="r" t="t"/>
              <a:pathLst>
                <a:path extrusionOk="0" h="63" w="774">
                  <a:moveTo>
                    <a:pt x="773" y="1"/>
                  </a:moveTo>
                  <a:lnTo>
                    <a:pt x="773" y="1"/>
                  </a:lnTo>
                  <a:cubicBezTo>
                    <a:pt x="691" y="4"/>
                    <a:pt x="605" y="11"/>
                    <a:pt x="518" y="18"/>
                  </a:cubicBezTo>
                  <a:lnTo>
                    <a:pt x="518" y="18"/>
                  </a:lnTo>
                  <a:cubicBezTo>
                    <a:pt x="595" y="15"/>
                    <a:pt x="681" y="9"/>
                    <a:pt x="773" y="1"/>
                  </a:cubicBezTo>
                  <a:close/>
                  <a:moveTo>
                    <a:pt x="518" y="18"/>
                  </a:moveTo>
                  <a:cubicBezTo>
                    <a:pt x="182" y="35"/>
                    <a:pt x="1" y="20"/>
                    <a:pt x="58" y="63"/>
                  </a:cubicBezTo>
                  <a:cubicBezTo>
                    <a:pt x="200" y="51"/>
                    <a:pt x="360" y="33"/>
                    <a:pt x="51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902" name="Shape 2902"/>
        <p:cNvGrpSpPr/>
        <p:nvPr/>
      </p:nvGrpSpPr>
      <p:grpSpPr>
        <a:xfrm>
          <a:off x="0" y="0"/>
          <a:ext cx="0" cy="0"/>
          <a:chOff x="0" y="0"/>
          <a:chExt cx="0" cy="0"/>
        </a:xfrm>
      </p:grpSpPr>
      <p:sp>
        <p:nvSpPr>
          <p:cNvPr id="2903" name="Google Shape;2903;p9"/>
          <p:cNvSpPr/>
          <p:nvPr/>
        </p:nvSpPr>
        <p:spPr>
          <a:xfrm>
            <a:off x="4348525" y="-326125"/>
            <a:ext cx="5218278" cy="4063136"/>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4" name="Google Shape;2904;p9"/>
          <p:cNvGrpSpPr/>
          <p:nvPr/>
        </p:nvGrpSpPr>
        <p:grpSpPr>
          <a:xfrm>
            <a:off x="-602214" y="-788955"/>
            <a:ext cx="2467517" cy="2554917"/>
            <a:chOff x="-602214" y="-788955"/>
            <a:chExt cx="2467517" cy="2554917"/>
          </a:xfrm>
        </p:grpSpPr>
        <p:sp>
          <p:nvSpPr>
            <p:cNvPr id="2905" name="Google Shape;2905;p9"/>
            <p:cNvSpPr/>
            <p:nvPr/>
          </p:nvSpPr>
          <p:spPr>
            <a:xfrm rot="5526776">
              <a:off x="-471655" y="-558051"/>
              <a:ext cx="2216269" cy="2151056"/>
            </a:xfrm>
            <a:custGeom>
              <a:rect b="b" l="l" r="r" t="t"/>
              <a:pathLst>
                <a:path extrusionOk="0" h="29568" w="26879">
                  <a:moveTo>
                    <a:pt x="994" y="1"/>
                  </a:moveTo>
                  <a:cubicBezTo>
                    <a:pt x="661" y="1"/>
                    <a:pt x="328" y="42"/>
                    <a:pt x="0" y="130"/>
                  </a:cubicBezTo>
                  <a:lnTo>
                    <a:pt x="274" y="29568"/>
                  </a:lnTo>
                  <a:lnTo>
                    <a:pt x="26587" y="29568"/>
                  </a:lnTo>
                  <a:cubicBezTo>
                    <a:pt x="26878" y="28014"/>
                    <a:pt x="26048" y="26442"/>
                    <a:pt x="24927" y="25321"/>
                  </a:cubicBezTo>
                  <a:cubicBezTo>
                    <a:pt x="23814" y="24199"/>
                    <a:pt x="22428" y="23396"/>
                    <a:pt x="21218" y="22381"/>
                  </a:cubicBezTo>
                  <a:cubicBezTo>
                    <a:pt x="20273" y="21586"/>
                    <a:pt x="19452" y="20676"/>
                    <a:pt x="18631" y="19767"/>
                  </a:cubicBezTo>
                  <a:cubicBezTo>
                    <a:pt x="18066" y="19149"/>
                    <a:pt x="17501" y="18504"/>
                    <a:pt x="17183" y="17736"/>
                  </a:cubicBezTo>
                  <a:cubicBezTo>
                    <a:pt x="16733" y="16624"/>
                    <a:pt x="16856" y="15379"/>
                    <a:pt x="16847" y="14178"/>
                  </a:cubicBezTo>
                  <a:cubicBezTo>
                    <a:pt x="16839" y="12977"/>
                    <a:pt x="16627" y="11652"/>
                    <a:pt x="15717" y="10875"/>
                  </a:cubicBezTo>
                  <a:cubicBezTo>
                    <a:pt x="15223" y="10452"/>
                    <a:pt x="14578" y="10240"/>
                    <a:pt x="13960" y="10037"/>
                  </a:cubicBezTo>
                  <a:lnTo>
                    <a:pt x="7832" y="8068"/>
                  </a:lnTo>
                  <a:cubicBezTo>
                    <a:pt x="7647" y="8006"/>
                    <a:pt x="7444" y="7944"/>
                    <a:pt x="7302" y="7803"/>
                  </a:cubicBezTo>
                  <a:cubicBezTo>
                    <a:pt x="7108" y="7608"/>
                    <a:pt x="7046" y="7326"/>
                    <a:pt x="7002" y="7052"/>
                  </a:cubicBezTo>
                  <a:cubicBezTo>
                    <a:pt x="6667" y="5233"/>
                    <a:pt x="6110" y="3388"/>
                    <a:pt x="4918" y="1975"/>
                  </a:cubicBezTo>
                  <a:cubicBezTo>
                    <a:pt x="3952" y="814"/>
                    <a:pt x="2474" y="1"/>
                    <a:pt x="9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
            <p:cNvSpPr/>
            <p:nvPr/>
          </p:nvSpPr>
          <p:spPr>
            <a:xfrm rot="5526776">
              <a:off x="-602909" y="-700550"/>
              <a:ext cx="2468907" cy="2378108"/>
            </a:xfrm>
            <a:custGeom>
              <a:rect b="b" l="l" r="r" t="t"/>
              <a:pathLst>
                <a:path extrusionOk="0" h="32689" w="29943">
                  <a:moveTo>
                    <a:pt x="16309" y="29863"/>
                  </a:moveTo>
                  <a:cubicBezTo>
                    <a:pt x="16309" y="29810"/>
                    <a:pt x="16433" y="29836"/>
                    <a:pt x="16397" y="29766"/>
                  </a:cubicBezTo>
                  <a:lnTo>
                    <a:pt x="16539" y="29766"/>
                  </a:lnTo>
                  <a:cubicBezTo>
                    <a:pt x="16556" y="29801"/>
                    <a:pt x="16362" y="29827"/>
                    <a:pt x="16486" y="29845"/>
                  </a:cubicBezTo>
                  <a:cubicBezTo>
                    <a:pt x="16477" y="29880"/>
                    <a:pt x="16380" y="29863"/>
                    <a:pt x="16309" y="29863"/>
                  </a:cubicBezTo>
                  <a:close/>
                  <a:moveTo>
                    <a:pt x="15726" y="30048"/>
                  </a:moveTo>
                  <a:cubicBezTo>
                    <a:pt x="15744" y="30022"/>
                    <a:pt x="15815" y="30031"/>
                    <a:pt x="15815" y="29995"/>
                  </a:cubicBezTo>
                  <a:cubicBezTo>
                    <a:pt x="15912" y="29969"/>
                    <a:pt x="15876" y="30039"/>
                    <a:pt x="15903" y="30048"/>
                  </a:cubicBezTo>
                  <a:cubicBezTo>
                    <a:pt x="15974" y="30066"/>
                    <a:pt x="16168" y="30004"/>
                    <a:pt x="16124" y="30101"/>
                  </a:cubicBezTo>
                  <a:cubicBezTo>
                    <a:pt x="15938" y="30119"/>
                    <a:pt x="15823" y="30084"/>
                    <a:pt x="15726" y="30048"/>
                  </a:cubicBezTo>
                  <a:close/>
                  <a:moveTo>
                    <a:pt x="16309" y="29819"/>
                  </a:moveTo>
                  <a:lnTo>
                    <a:pt x="16088" y="29810"/>
                  </a:lnTo>
                  <a:cubicBezTo>
                    <a:pt x="16097" y="29730"/>
                    <a:pt x="16353" y="29704"/>
                    <a:pt x="16309" y="29819"/>
                  </a:cubicBezTo>
                  <a:close/>
                  <a:moveTo>
                    <a:pt x="13819" y="30190"/>
                  </a:moveTo>
                  <a:cubicBezTo>
                    <a:pt x="13925" y="30145"/>
                    <a:pt x="13899" y="30128"/>
                    <a:pt x="14040" y="30163"/>
                  </a:cubicBezTo>
                  <a:cubicBezTo>
                    <a:pt x="14119" y="30154"/>
                    <a:pt x="14066" y="30075"/>
                    <a:pt x="14128" y="30057"/>
                  </a:cubicBezTo>
                  <a:lnTo>
                    <a:pt x="14578" y="30057"/>
                  </a:lnTo>
                  <a:cubicBezTo>
                    <a:pt x="14720" y="30084"/>
                    <a:pt x="14499" y="30092"/>
                    <a:pt x="14446" y="30084"/>
                  </a:cubicBezTo>
                  <a:cubicBezTo>
                    <a:pt x="14455" y="30145"/>
                    <a:pt x="14596" y="30137"/>
                    <a:pt x="14570" y="30216"/>
                  </a:cubicBezTo>
                  <a:cubicBezTo>
                    <a:pt x="14649" y="30216"/>
                    <a:pt x="14605" y="30128"/>
                    <a:pt x="14667" y="30110"/>
                  </a:cubicBezTo>
                  <a:cubicBezTo>
                    <a:pt x="14923" y="30092"/>
                    <a:pt x="14949" y="30207"/>
                    <a:pt x="15055" y="30278"/>
                  </a:cubicBezTo>
                  <a:cubicBezTo>
                    <a:pt x="15188" y="30242"/>
                    <a:pt x="15329" y="30251"/>
                    <a:pt x="15408" y="30304"/>
                  </a:cubicBezTo>
                  <a:cubicBezTo>
                    <a:pt x="15205" y="30366"/>
                    <a:pt x="14905" y="30251"/>
                    <a:pt x="14702" y="30225"/>
                  </a:cubicBezTo>
                  <a:cubicBezTo>
                    <a:pt x="14729" y="30251"/>
                    <a:pt x="14808" y="30251"/>
                    <a:pt x="14790" y="30304"/>
                  </a:cubicBezTo>
                  <a:cubicBezTo>
                    <a:pt x="14631" y="30295"/>
                    <a:pt x="14437" y="30295"/>
                    <a:pt x="14437" y="30190"/>
                  </a:cubicBezTo>
                  <a:cubicBezTo>
                    <a:pt x="14190" y="30128"/>
                    <a:pt x="14022" y="30278"/>
                    <a:pt x="13819" y="30269"/>
                  </a:cubicBezTo>
                  <a:cubicBezTo>
                    <a:pt x="13828" y="30269"/>
                    <a:pt x="13793" y="30181"/>
                    <a:pt x="13731" y="30216"/>
                  </a:cubicBezTo>
                  <a:cubicBezTo>
                    <a:pt x="13722" y="30287"/>
                    <a:pt x="13881" y="30269"/>
                    <a:pt x="13810" y="30375"/>
                  </a:cubicBezTo>
                  <a:cubicBezTo>
                    <a:pt x="13669" y="30313"/>
                    <a:pt x="13616" y="30393"/>
                    <a:pt x="13501" y="30393"/>
                  </a:cubicBezTo>
                  <a:cubicBezTo>
                    <a:pt x="13422" y="30393"/>
                    <a:pt x="13369" y="30340"/>
                    <a:pt x="13236" y="30366"/>
                  </a:cubicBezTo>
                  <a:cubicBezTo>
                    <a:pt x="13236" y="30340"/>
                    <a:pt x="13289" y="30348"/>
                    <a:pt x="13325" y="30340"/>
                  </a:cubicBezTo>
                  <a:cubicBezTo>
                    <a:pt x="13475" y="30269"/>
                    <a:pt x="13439" y="30092"/>
                    <a:pt x="13687" y="30084"/>
                  </a:cubicBezTo>
                  <a:cubicBezTo>
                    <a:pt x="13581" y="30110"/>
                    <a:pt x="13607" y="30225"/>
                    <a:pt x="13510" y="30260"/>
                  </a:cubicBezTo>
                  <a:cubicBezTo>
                    <a:pt x="13510" y="30295"/>
                    <a:pt x="13590" y="30287"/>
                    <a:pt x="13643" y="30287"/>
                  </a:cubicBezTo>
                  <a:cubicBezTo>
                    <a:pt x="13669" y="30225"/>
                    <a:pt x="13696" y="30216"/>
                    <a:pt x="13731" y="30110"/>
                  </a:cubicBezTo>
                  <a:cubicBezTo>
                    <a:pt x="13828" y="30092"/>
                    <a:pt x="13810" y="30145"/>
                    <a:pt x="13819" y="30190"/>
                  </a:cubicBezTo>
                  <a:close/>
                  <a:moveTo>
                    <a:pt x="15426" y="29827"/>
                  </a:moveTo>
                  <a:cubicBezTo>
                    <a:pt x="15400" y="29739"/>
                    <a:pt x="15585" y="29739"/>
                    <a:pt x="15647" y="29783"/>
                  </a:cubicBezTo>
                  <a:cubicBezTo>
                    <a:pt x="15638" y="29836"/>
                    <a:pt x="15532" y="29836"/>
                    <a:pt x="15426" y="29827"/>
                  </a:cubicBezTo>
                  <a:close/>
                  <a:moveTo>
                    <a:pt x="14446" y="29819"/>
                  </a:moveTo>
                  <a:lnTo>
                    <a:pt x="14534" y="29819"/>
                  </a:lnTo>
                  <a:cubicBezTo>
                    <a:pt x="14676" y="29801"/>
                    <a:pt x="14676" y="29863"/>
                    <a:pt x="14755" y="29880"/>
                  </a:cubicBezTo>
                  <a:cubicBezTo>
                    <a:pt x="15144" y="29898"/>
                    <a:pt x="14693" y="29889"/>
                    <a:pt x="14623" y="29933"/>
                  </a:cubicBezTo>
                  <a:cubicBezTo>
                    <a:pt x="14570" y="29889"/>
                    <a:pt x="14437" y="29898"/>
                    <a:pt x="14446" y="29819"/>
                  </a:cubicBezTo>
                  <a:close/>
                  <a:moveTo>
                    <a:pt x="15117" y="29775"/>
                  </a:moveTo>
                  <a:cubicBezTo>
                    <a:pt x="15205" y="29766"/>
                    <a:pt x="15232" y="29792"/>
                    <a:pt x="15294" y="29801"/>
                  </a:cubicBezTo>
                  <a:cubicBezTo>
                    <a:pt x="15241" y="29854"/>
                    <a:pt x="15055" y="29819"/>
                    <a:pt x="15108" y="29933"/>
                  </a:cubicBezTo>
                  <a:cubicBezTo>
                    <a:pt x="15011" y="29925"/>
                    <a:pt x="15082" y="29792"/>
                    <a:pt x="15117" y="29775"/>
                  </a:cubicBezTo>
                  <a:close/>
                  <a:moveTo>
                    <a:pt x="15638" y="30048"/>
                  </a:moveTo>
                  <a:cubicBezTo>
                    <a:pt x="15762" y="30057"/>
                    <a:pt x="15638" y="30128"/>
                    <a:pt x="15550" y="30101"/>
                  </a:cubicBezTo>
                  <a:cubicBezTo>
                    <a:pt x="15585" y="30163"/>
                    <a:pt x="15859" y="30092"/>
                    <a:pt x="15903" y="30154"/>
                  </a:cubicBezTo>
                  <a:cubicBezTo>
                    <a:pt x="15797" y="30207"/>
                    <a:pt x="15744" y="30137"/>
                    <a:pt x="15594" y="30181"/>
                  </a:cubicBezTo>
                  <a:cubicBezTo>
                    <a:pt x="15576" y="30110"/>
                    <a:pt x="15435" y="30128"/>
                    <a:pt x="15461" y="30039"/>
                  </a:cubicBezTo>
                  <a:cubicBezTo>
                    <a:pt x="15550" y="30022"/>
                    <a:pt x="15612" y="30128"/>
                    <a:pt x="15638" y="30048"/>
                  </a:cubicBezTo>
                  <a:close/>
                  <a:moveTo>
                    <a:pt x="16574" y="30004"/>
                  </a:moveTo>
                  <a:cubicBezTo>
                    <a:pt x="16618" y="30119"/>
                    <a:pt x="16203" y="30110"/>
                    <a:pt x="16265" y="29995"/>
                  </a:cubicBezTo>
                  <a:cubicBezTo>
                    <a:pt x="16389" y="30031"/>
                    <a:pt x="16442" y="30031"/>
                    <a:pt x="16574" y="30004"/>
                  </a:cubicBezTo>
                  <a:close/>
                  <a:moveTo>
                    <a:pt x="18631" y="18834"/>
                  </a:moveTo>
                  <a:cubicBezTo>
                    <a:pt x="18728" y="18861"/>
                    <a:pt x="18631" y="18675"/>
                    <a:pt x="18631" y="18587"/>
                  </a:cubicBezTo>
                  <a:cubicBezTo>
                    <a:pt x="18684" y="18623"/>
                    <a:pt x="18755" y="18790"/>
                    <a:pt x="18684" y="18817"/>
                  </a:cubicBezTo>
                  <a:cubicBezTo>
                    <a:pt x="18702" y="18905"/>
                    <a:pt x="18773" y="18826"/>
                    <a:pt x="18808" y="18879"/>
                  </a:cubicBezTo>
                  <a:cubicBezTo>
                    <a:pt x="18799" y="18940"/>
                    <a:pt x="18817" y="19002"/>
                    <a:pt x="18843" y="19064"/>
                  </a:cubicBezTo>
                  <a:cubicBezTo>
                    <a:pt x="18870" y="19126"/>
                    <a:pt x="18896" y="19188"/>
                    <a:pt x="18896" y="19241"/>
                  </a:cubicBezTo>
                  <a:cubicBezTo>
                    <a:pt x="18905" y="19258"/>
                    <a:pt x="18826" y="19249"/>
                    <a:pt x="18826" y="19267"/>
                  </a:cubicBezTo>
                  <a:cubicBezTo>
                    <a:pt x="18817" y="19302"/>
                    <a:pt x="18976" y="19567"/>
                    <a:pt x="18843" y="19461"/>
                  </a:cubicBezTo>
                  <a:cubicBezTo>
                    <a:pt x="18746" y="19294"/>
                    <a:pt x="18808" y="19249"/>
                    <a:pt x="18817" y="19170"/>
                  </a:cubicBezTo>
                  <a:cubicBezTo>
                    <a:pt x="18773" y="19055"/>
                    <a:pt x="18737" y="18958"/>
                    <a:pt x="18676" y="18914"/>
                  </a:cubicBezTo>
                  <a:cubicBezTo>
                    <a:pt x="18587" y="19002"/>
                    <a:pt x="18720" y="19064"/>
                    <a:pt x="18764" y="19188"/>
                  </a:cubicBezTo>
                  <a:cubicBezTo>
                    <a:pt x="18728" y="19276"/>
                    <a:pt x="18808" y="19488"/>
                    <a:pt x="18923" y="19700"/>
                  </a:cubicBezTo>
                  <a:cubicBezTo>
                    <a:pt x="19038" y="19912"/>
                    <a:pt x="19188" y="20124"/>
                    <a:pt x="19241" y="20274"/>
                  </a:cubicBezTo>
                  <a:cubicBezTo>
                    <a:pt x="19038" y="20000"/>
                    <a:pt x="18826" y="19656"/>
                    <a:pt x="18693" y="19276"/>
                  </a:cubicBezTo>
                  <a:cubicBezTo>
                    <a:pt x="18552" y="18896"/>
                    <a:pt x="18481" y="18517"/>
                    <a:pt x="18455" y="18190"/>
                  </a:cubicBezTo>
                  <a:cubicBezTo>
                    <a:pt x="18499" y="18243"/>
                    <a:pt x="18508" y="18375"/>
                    <a:pt x="18534" y="18517"/>
                  </a:cubicBezTo>
                  <a:cubicBezTo>
                    <a:pt x="18552" y="18649"/>
                    <a:pt x="18578" y="18781"/>
                    <a:pt x="18631" y="18834"/>
                  </a:cubicBezTo>
                  <a:close/>
                  <a:moveTo>
                    <a:pt x="18102" y="17360"/>
                  </a:moveTo>
                  <a:cubicBezTo>
                    <a:pt x="17987" y="17298"/>
                    <a:pt x="18066" y="17104"/>
                    <a:pt x="18022" y="16989"/>
                  </a:cubicBezTo>
                  <a:cubicBezTo>
                    <a:pt x="17996" y="16918"/>
                    <a:pt x="18004" y="16945"/>
                    <a:pt x="18022" y="16804"/>
                  </a:cubicBezTo>
                  <a:cubicBezTo>
                    <a:pt x="18119" y="16768"/>
                    <a:pt x="18137" y="16892"/>
                    <a:pt x="18128" y="17033"/>
                  </a:cubicBezTo>
                  <a:cubicBezTo>
                    <a:pt x="18128" y="17174"/>
                    <a:pt x="18102" y="17342"/>
                    <a:pt x="18102" y="17360"/>
                  </a:cubicBezTo>
                  <a:close/>
                  <a:moveTo>
                    <a:pt x="18040" y="17793"/>
                  </a:moveTo>
                  <a:cubicBezTo>
                    <a:pt x="18066" y="17819"/>
                    <a:pt x="18119" y="17863"/>
                    <a:pt x="18119" y="17784"/>
                  </a:cubicBezTo>
                  <a:cubicBezTo>
                    <a:pt x="18128" y="17687"/>
                    <a:pt x="18066" y="17678"/>
                    <a:pt x="18066" y="17740"/>
                  </a:cubicBezTo>
                  <a:cubicBezTo>
                    <a:pt x="17978" y="17651"/>
                    <a:pt x="18084" y="17510"/>
                    <a:pt x="18049" y="17360"/>
                  </a:cubicBezTo>
                  <a:lnTo>
                    <a:pt x="18102" y="17360"/>
                  </a:lnTo>
                  <a:cubicBezTo>
                    <a:pt x="18128" y="17722"/>
                    <a:pt x="18252" y="18057"/>
                    <a:pt x="18287" y="18358"/>
                  </a:cubicBezTo>
                  <a:cubicBezTo>
                    <a:pt x="18313" y="18517"/>
                    <a:pt x="18243" y="18552"/>
                    <a:pt x="18340" y="18746"/>
                  </a:cubicBezTo>
                  <a:cubicBezTo>
                    <a:pt x="18313" y="18808"/>
                    <a:pt x="18296" y="18773"/>
                    <a:pt x="18261" y="18764"/>
                  </a:cubicBezTo>
                  <a:cubicBezTo>
                    <a:pt x="18199" y="18817"/>
                    <a:pt x="18261" y="19020"/>
                    <a:pt x="18287" y="19179"/>
                  </a:cubicBezTo>
                  <a:cubicBezTo>
                    <a:pt x="18243" y="19214"/>
                    <a:pt x="18216" y="19108"/>
                    <a:pt x="18199" y="19011"/>
                  </a:cubicBezTo>
                  <a:cubicBezTo>
                    <a:pt x="18190" y="18914"/>
                    <a:pt x="18181" y="18826"/>
                    <a:pt x="18155" y="18887"/>
                  </a:cubicBezTo>
                  <a:cubicBezTo>
                    <a:pt x="18049" y="18808"/>
                    <a:pt x="18190" y="18720"/>
                    <a:pt x="18208" y="18667"/>
                  </a:cubicBezTo>
                  <a:cubicBezTo>
                    <a:pt x="18146" y="18552"/>
                    <a:pt x="18234" y="18534"/>
                    <a:pt x="18234" y="18508"/>
                  </a:cubicBezTo>
                  <a:cubicBezTo>
                    <a:pt x="18234" y="18455"/>
                    <a:pt x="18199" y="18366"/>
                    <a:pt x="18208" y="18313"/>
                  </a:cubicBezTo>
                  <a:cubicBezTo>
                    <a:pt x="18208" y="18287"/>
                    <a:pt x="18278" y="18296"/>
                    <a:pt x="18243" y="18208"/>
                  </a:cubicBezTo>
                  <a:cubicBezTo>
                    <a:pt x="18234" y="18163"/>
                    <a:pt x="18208" y="18190"/>
                    <a:pt x="18190" y="18216"/>
                  </a:cubicBezTo>
                  <a:cubicBezTo>
                    <a:pt x="18137" y="18287"/>
                    <a:pt x="18199" y="18322"/>
                    <a:pt x="18172" y="18472"/>
                  </a:cubicBezTo>
                  <a:cubicBezTo>
                    <a:pt x="18172" y="18481"/>
                    <a:pt x="18119" y="18402"/>
                    <a:pt x="18110" y="18428"/>
                  </a:cubicBezTo>
                  <a:cubicBezTo>
                    <a:pt x="18102" y="18517"/>
                    <a:pt x="18216" y="18711"/>
                    <a:pt x="18110" y="18684"/>
                  </a:cubicBezTo>
                  <a:cubicBezTo>
                    <a:pt x="18031" y="18278"/>
                    <a:pt x="18049" y="18066"/>
                    <a:pt x="18040" y="17793"/>
                  </a:cubicBezTo>
                  <a:close/>
                  <a:moveTo>
                    <a:pt x="18128" y="17881"/>
                  </a:moveTo>
                  <a:cubicBezTo>
                    <a:pt x="18128" y="17978"/>
                    <a:pt x="18057" y="17978"/>
                    <a:pt x="18102" y="18128"/>
                  </a:cubicBezTo>
                  <a:cubicBezTo>
                    <a:pt x="18181" y="18181"/>
                    <a:pt x="18190" y="17916"/>
                    <a:pt x="18128" y="17881"/>
                  </a:cubicBezTo>
                  <a:close/>
                  <a:moveTo>
                    <a:pt x="15991" y="30154"/>
                  </a:moveTo>
                  <a:cubicBezTo>
                    <a:pt x="16177" y="30154"/>
                    <a:pt x="16168" y="30260"/>
                    <a:pt x="16389" y="30242"/>
                  </a:cubicBezTo>
                  <a:cubicBezTo>
                    <a:pt x="16265" y="30322"/>
                    <a:pt x="16141" y="30313"/>
                    <a:pt x="16035" y="30234"/>
                  </a:cubicBezTo>
                  <a:cubicBezTo>
                    <a:pt x="15938" y="30304"/>
                    <a:pt x="15744" y="30348"/>
                    <a:pt x="15629" y="30260"/>
                  </a:cubicBezTo>
                  <a:cubicBezTo>
                    <a:pt x="15532" y="30198"/>
                    <a:pt x="15744" y="30278"/>
                    <a:pt x="15859" y="30260"/>
                  </a:cubicBezTo>
                  <a:cubicBezTo>
                    <a:pt x="15947" y="30251"/>
                    <a:pt x="15947" y="30190"/>
                    <a:pt x="15991" y="30154"/>
                  </a:cubicBezTo>
                  <a:close/>
                  <a:moveTo>
                    <a:pt x="17951" y="16442"/>
                  </a:moveTo>
                  <a:cubicBezTo>
                    <a:pt x="17934" y="16265"/>
                    <a:pt x="18084" y="16053"/>
                    <a:pt x="18084" y="16309"/>
                  </a:cubicBezTo>
                  <a:cubicBezTo>
                    <a:pt x="17996" y="16159"/>
                    <a:pt x="18040" y="16468"/>
                    <a:pt x="17951" y="16442"/>
                  </a:cubicBezTo>
                  <a:close/>
                  <a:moveTo>
                    <a:pt x="18128" y="16804"/>
                  </a:moveTo>
                  <a:lnTo>
                    <a:pt x="18137" y="16583"/>
                  </a:lnTo>
                  <a:cubicBezTo>
                    <a:pt x="18216" y="16512"/>
                    <a:pt x="18208" y="16883"/>
                    <a:pt x="18128" y="16804"/>
                  </a:cubicBezTo>
                  <a:close/>
                  <a:moveTo>
                    <a:pt x="16706" y="29845"/>
                  </a:moveTo>
                  <a:lnTo>
                    <a:pt x="16574" y="29845"/>
                  </a:lnTo>
                  <a:lnTo>
                    <a:pt x="16583" y="29739"/>
                  </a:lnTo>
                  <a:lnTo>
                    <a:pt x="16715" y="29739"/>
                  </a:lnTo>
                  <a:cubicBezTo>
                    <a:pt x="16636" y="29792"/>
                    <a:pt x="16715" y="29775"/>
                    <a:pt x="16706" y="29845"/>
                  </a:cubicBezTo>
                  <a:close/>
                  <a:moveTo>
                    <a:pt x="18261" y="19347"/>
                  </a:moveTo>
                  <a:cubicBezTo>
                    <a:pt x="18181" y="19338"/>
                    <a:pt x="18137" y="19135"/>
                    <a:pt x="18049" y="19135"/>
                  </a:cubicBezTo>
                  <a:cubicBezTo>
                    <a:pt x="17951" y="18764"/>
                    <a:pt x="17846" y="18322"/>
                    <a:pt x="17881" y="18049"/>
                  </a:cubicBezTo>
                  <a:cubicBezTo>
                    <a:pt x="17969" y="18340"/>
                    <a:pt x="17951" y="18720"/>
                    <a:pt x="18075" y="19011"/>
                  </a:cubicBezTo>
                  <a:cubicBezTo>
                    <a:pt x="18137" y="19170"/>
                    <a:pt x="18199" y="19196"/>
                    <a:pt x="18261" y="19347"/>
                  </a:cubicBezTo>
                  <a:close/>
                  <a:moveTo>
                    <a:pt x="26543" y="29033"/>
                  </a:moveTo>
                  <a:cubicBezTo>
                    <a:pt x="26357" y="28945"/>
                    <a:pt x="26410" y="28900"/>
                    <a:pt x="26384" y="28803"/>
                  </a:cubicBezTo>
                  <a:cubicBezTo>
                    <a:pt x="26490" y="28821"/>
                    <a:pt x="26428" y="28874"/>
                    <a:pt x="26446" y="28909"/>
                  </a:cubicBezTo>
                  <a:cubicBezTo>
                    <a:pt x="26472" y="28953"/>
                    <a:pt x="26543" y="28997"/>
                    <a:pt x="26543" y="29033"/>
                  </a:cubicBezTo>
                  <a:close/>
                  <a:moveTo>
                    <a:pt x="13333" y="30048"/>
                  </a:moveTo>
                  <a:cubicBezTo>
                    <a:pt x="13528" y="30048"/>
                    <a:pt x="13263" y="29933"/>
                    <a:pt x="13466" y="29942"/>
                  </a:cubicBezTo>
                  <a:cubicBezTo>
                    <a:pt x="13439" y="29916"/>
                    <a:pt x="13369" y="29916"/>
                    <a:pt x="13386" y="29863"/>
                  </a:cubicBezTo>
                  <a:cubicBezTo>
                    <a:pt x="13466" y="29836"/>
                    <a:pt x="13528" y="29880"/>
                    <a:pt x="13607" y="29889"/>
                  </a:cubicBezTo>
                  <a:cubicBezTo>
                    <a:pt x="13678" y="29898"/>
                    <a:pt x="13863" y="29863"/>
                    <a:pt x="13828" y="29942"/>
                  </a:cubicBezTo>
                  <a:cubicBezTo>
                    <a:pt x="13722" y="29951"/>
                    <a:pt x="13651" y="29942"/>
                    <a:pt x="13607" y="29916"/>
                  </a:cubicBezTo>
                  <a:cubicBezTo>
                    <a:pt x="13510" y="29916"/>
                    <a:pt x="13598" y="30004"/>
                    <a:pt x="13598" y="29995"/>
                  </a:cubicBezTo>
                  <a:cubicBezTo>
                    <a:pt x="13572" y="30048"/>
                    <a:pt x="13404" y="29995"/>
                    <a:pt x="13466" y="30101"/>
                  </a:cubicBezTo>
                  <a:cubicBezTo>
                    <a:pt x="13263" y="30039"/>
                    <a:pt x="13219" y="30154"/>
                    <a:pt x="13069" y="30101"/>
                  </a:cubicBezTo>
                  <a:cubicBezTo>
                    <a:pt x="13086" y="30075"/>
                    <a:pt x="13113" y="30057"/>
                    <a:pt x="13113" y="30022"/>
                  </a:cubicBezTo>
                  <a:cubicBezTo>
                    <a:pt x="13175" y="30031"/>
                    <a:pt x="13342" y="29986"/>
                    <a:pt x="13333" y="30048"/>
                  </a:cubicBezTo>
                  <a:close/>
                  <a:moveTo>
                    <a:pt x="18605" y="20309"/>
                  </a:moveTo>
                  <a:cubicBezTo>
                    <a:pt x="18499" y="20283"/>
                    <a:pt x="18446" y="20132"/>
                    <a:pt x="18446" y="20035"/>
                  </a:cubicBezTo>
                  <a:cubicBezTo>
                    <a:pt x="18419" y="19982"/>
                    <a:pt x="18402" y="20009"/>
                    <a:pt x="18375" y="20009"/>
                  </a:cubicBezTo>
                  <a:cubicBezTo>
                    <a:pt x="18366" y="19876"/>
                    <a:pt x="18234" y="19788"/>
                    <a:pt x="18190" y="19664"/>
                  </a:cubicBezTo>
                  <a:cubicBezTo>
                    <a:pt x="18155" y="19611"/>
                    <a:pt x="18066" y="19444"/>
                    <a:pt x="18155" y="19444"/>
                  </a:cubicBezTo>
                  <a:cubicBezTo>
                    <a:pt x="18199" y="19682"/>
                    <a:pt x="18358" y="19753"/>
                    <a:pt x="18419" y="19868"/>
                  </a:cubicBezTo>
                  <a:cubicBezTo>
                    <a:pt x="18499" y="20018"/>
                    <a:pt x="18481" y="20124"/>
                    <a:pt x="18605" y="20309"/>
                  </a:cubicBezTo>
                  <a:close/>
                  <a:moveTo>
                    <a:pt x="8062" y="5819"/>
                  </a:moveTo>
                  <a:cubicBezTo>
                    <a:pt x="8142" y="5722"/>
                    <a:pt x="8362" y="6146"/>
                    <a:pt x="8203" y="6146"/>
                  </a:cubicBezTo>
                  <a:cubicBezTo>
                    <a:pt x="8177" y="6067"/>
                    <a:pt x="8256" y="6075"/>
                    <a:pt x="8195" y="5961"/>
                  </a:cubicBezTo>
                  <a:cubicBezTo>
                    <a:pt x="8159" y="5864"/>
                    <a:pt x="8150" y="6031"/>
                    <a:pt x="8150" y="6075"/>
                  </a:cubicBezTo>
                  <a:cubicBezTo>
                    <a:pt x="8212" y="6252"/>
                    <a:pt x="8327" y="6128"/>
                    <a:pt x="8380" y="6323"/>
                  </a:cubicBezTo>
                  <a:cubicBezTo>
                    <a:pt x="8283" y="6323"/>
                    <a:pt x="8142" y="6199"/>
                    <a:pt x="8089" y="6049"/>
                  </a:cubicBezTo>
                  <a:cubicBezTo>
                    <a:pt x="8053" y="5943"/>
                    <a:pt x="8106" y="5925"/>
                    <a:pt x="8062" y="5819"/>
                  </a:cubicBezTo>
                  <a:close/>
                  <a:moveTo>
                    <a:pt x="9042" y="9431"/>
                  </a:moveTo>
                  <a:cubicBezTo>
                    <a:pt x="9060" y="9440"/>
                    <a:pt x="9069" y="9448"/>
                    <a:pt x="9086" y="9457"/>
                  </a:cubicBezTo>
                  <a:cubicBezTo>
                    <a:pt x="9183" y="9519"/>
                    <a:pt x="9325" y="9563"/>
                    <a:pt x="9245" y="9634"/>
                  </a:cubicBezTo>
                  <a:cubicBezTo>
                    <a:pt x="9166" y="9581"/>
                    <a:pt x="9219" y="9537"/>
                    <a:pt x="9078" y="9466"/>
                  </a:cubicBezTo>
                  <a:cubicBezTo>
                    <a:pt x="9078" y="9466"/>
                    <a:pt x="9078" y="9466"/>
                    <a:pt x="9069" y="9466"/>
                  </a:cubicBezTo>
                  <a:cubicBezTo>
                    <a:pt x="9060" y="9475"/>
                    <a:pt x="9060" y="9475"/>
                    <a:pt x="9060" y="9484"/>
                  </a:cubicBezTo>
                  <a:cubicBezTo>
                    <a:pt x="9033" y="9537"/>
                    <a:pt x="9201" y="9607"/>
                    <a:pt x="9104" y="9643"/>
                  </a:cubicBezTo>
                  <a:cubicBezTo>
                    <a:pt x="9069" y="9616"/>
                    <a:pt x="9033" y="9581"/>
                    <a:pt x="8998" y="9537"/>
                  </a:cubicBezTo>
                  <a:cubicBezTo>
                    <a:pt x="8910" y="9422"/>
                    <a:pt x="8848" y="9263"/>
                    <a:pt x="8821" y="9360"/>
                  </a:cubicBezTo>
                  <a:cubicBezTo>
                    <a:pt x="8768" y="9351"/>
                    <a:pt x="8733" y="9289"/>
                    <a:pt x="8733" y="9228"/>
                  </a:cubicBezTo>
                  <a:cubicBezTo>
                    <a:pt x="8724" y="9166"/>
                    <a:pt x="8742" y="9104"/>
                    <a:pt x="8777" y="9095"/>
                  </a:cubicBezTo>
                  <a:cubicBezTo>
                    <a:pt x="8804" y="9139"/>
                    <a:pt x="8821" y="9236"/>
                    <a:pt x="8857" y="9272"/>
                  </a:cubicBezTo>
                  <a:cubicBezTo>
                    <a:pt x="8874" y="9289"/>
                    <a:pt x="8919" y="9272"/>
                    <a:pt x="8927" y="9281"/>
                  </a:cubicBezTo>
                  <a:cubicBezTo>
                    <a:pt x="8963" y="9325"/>
                    <a:pt x="8998" y="9395"/>
                    <a:pt x="9042" y="9431"/>
                  </a:cubicBezTo>
                  <a:close/>
                  <a:moveTo>
                    <a:pt x="9051" y="8636"/>
                  </a:moveTo>
                  <a:cubicBezTo>
                    <a:pt x="9095" y="8680"/>
                    <a:pt x="9122" y="8786"/>
                    <a:pt x="9157" y="8892"/>
                  </a:cubicBezTo>
                  <a:cubicBezTo>
                    <a:pt x="9192" y="8998"/>
                    <a:pt x="9254" y="9113"/>
                    <a:pt x="9334" y="9175"/>
                  </a:cubicBezTo>
                  <a:cubicBezTo>
                    <a:pt x="9263" y="9166"/>
                    <a:pt x="9183" y="9157"/>
                    <a:pt x="9122" y="9245"/>
                  </a:cubicBezTo>
                  <a:cubicBezTo>
                    <a:pt x="9007" y="9139"/>
                    <a:pt x="9148" y="9131"/>
                    <a:pt x="9183" y="9078"/>
                  </a:cubicBezTo>
                  <a:cubicBezTo>
                    <a:pt x="9148" y="8972"/>
                    <a:pt x="9113" y="9069"/>
                    <a:pt x="9069" y="9060"/>
                  </a:cubicBezTo>
                  <a:cubicBezTo>
                    <a:pt x="9042" y="9051"/>
                    <a:pt x="9007" y="8980"/>
                    <a:pt x="9033" y="8980"/>
                  </a:cubicBezTo>
                  <a:cubicBezTo>
                    <a:pt x="8989" y="8980"/>
                    <a:pt x="8972" y="9007"/>
                    <a:pt x="8963" y="9078"/>
                  </a:cubicBezTo>
                  <a:cubicBezTo>
                    <a:pt x="8963" y="9113"/>
                    <a:pt x="9007" y="9113"/>
                    <a:pt x="9007" y="9104"/>
                  </a:cubicBezTo>
                  <a:cubicBezTo>
                    <a:pt x="9007" y="9157"/>
                    <a:pt x="9007" y="9342"/>
                    <a:pt x="9104" y="9378"/>
                  </a:cubicBezTo>
                  <a:cubicBezTo>
                    <a:pt x="9060" y="9378"/>
                    <a:pt x="9007" y="9351"/>
                    <a:pt x="8972" y="9298"/>
                  </a:cubicBezTo>
                  <a:cubicBezTo>
                    <a:pt x="8936" y="9254"/>
                    <a:pt x="8919" y="9192"/>
                    <a:pt x="8945" y="9148"/>
                  </a:cubicBezTo>
                  <a:cubicBezTo>
                    <a:pt x="8892" y="9033"/>
                    <a:pt x="8857" y="8989"/>
                    <a:pt x="8830" y="8945"/>
                  </a:cubicBezTo>
                  <a:cubicBezTo>
                    <a:pt x="8795" y="8901"/>
                    <a:pt x="8777" y="8848"/>
                    <a:pt x="8777" y="8724"/>
                  </a:cubicBezTo>
                  <a:cubicBezTo>
                    <a:pt x="8839" y="8698"/>
                    <a:pt x="8857" y="8848"/>
                    <a:pt x="8892" y="8963"/>
                  </a:cubicBezTo>
                  <a:lnTo>
                    <a:pt x="8963" y="8927"/>
                  </a:lnTo>
                  <a:cubicBezTo>
                    <a:pt x="8910" y="8760"/>
                    <a:pt x="8830" y="8795"/>
                    <a:pt x="8857" y="8592"/>
                  </a:cubicBezTo>
                  <a:cubicBezTo>
                    <a:pt x="8848" y="8539"/>
                    <a:pt x="8804" y="8574"/>
                    <a:pt x="8777" y="8574"/>
                  </a:cubicBezTo>
                  <a:cubicBezTo>
                    <a:pt x="8733" y="8451"/>
                    <a:pt x="8804" y="8459"/>
                    <a:pt x="8795" y="8371"/>
                  </a:cubicBezTo>
                  <a:cubicBezTo>
                    <a:pt x="8768" y="8248"/>
                    <a:pt x="8689" y="8309"/>
                    <a:pt x="8689" y="8115"/>
                  </a:cubicBezTo>
                  <a:cubicBezTo>
                    <a:pt x="8777" y="8106"/>
                    <a:pt x="8813" y="8221"/>
                    <a:pt x="8839" y="8362"/>
                  </a:cubicBezTo>
                  <a:cubicBezTo>
                    <a:pt x="8927" y="8495"/>
                    <a:pt x="8963" y="8451"/>
                    <a:pt x="9051" y="8459"/>
                  </a:cubicBezTo>
                  <a:cubicBezTo>
                    <a:pt x="9113" y="8601"/>
                    <a:pt x="8936" y="8521"/>
                    <a:pt x="9007" y="8663"/>
                  </a:cubicBezTo>
                  <a:cubicBezTo>
                    <a:pt x="9025" y="8707"/>
                    <a:pt x="9060" y="8680"/>
                    <a:pt x="9051" y="8636"/>
                  </a:cubicBezTo>
                  <a:close/>
                  <a:moveTo>
                    <a:pt x="7974" y="6446"/>
                  </a:moveTo>
                  <a:cubicBezTo>
                    <a:pt x="7912" y="6402"/>
                    <a:pt x="7965" y="6358"/>
                    <a:pt x="7947" y="6279"/>
                  </a:cubicBezTo>
                  <a:cubicBezTo>
                    <a:pt x="7921" y="6199"/>
                    <a:pt x="7868" y="6164"/>
                    <a:pt x="7859" y="6120"/>
                  </a:cubicBezTo>
                  <a:cubicBezTo>
                    <a:pt x="7841" y="6005"/>
                    <a:pt x="7877" y="5916"/>
                    <a:pt x="7833" y="5811"/>
                  </a:cubicBezTo>
                  <a:cubicBezTo>
                    <a:pt x="8018" y="5872"/>
                    <a:pt x="7877" y="6120"/>
                    <a:pt x="8018" y="6252"/>
                  </a:cubicBezTo>
                  <a:cubicBezTo>
                    <a:pt x="7991" y="6305"/>
                    <a:pt x="7974" y="6367"/>
                    <a:pt x="7974" y="6446"/>
                  </a:cubicBezTo>
                  <a:close/>
                  <a:moveTo>
                    <a:pt x="8221" y="7003"/>
                  </a:moveTo>
                  <a:cubicBezTo>
                    <a:pt x="8177" y="7038"/>
                    <a:pt x="8080" y="6835"/>
                    <a:pt x="8133" y="6808"/>
                  </a:cubicBezTo>
                  <a:cubicBezTo>
                    <a:pt x="8071" y="6711"/>
                    <a:pt x="8000" y="6676"/>
                    <a:pt x="7956" y="6499"/>
                  </a:cubicBezTo>
                  <a:cubicBezTo>
                    <a:pt x="8062" y="6694"/>
                    <a:pt x="8089" y="6535"/>
                    <a:pt x="8053" y="6376"/>
                  </a:cubicBezTo>
                  <a:cubicBezTo>
                    <a:pt x="8248" y="6517"/>
                    <a:pt x="8124" y="6738"/>
                    <a:pt x="8256" y="6950"/>
                  </a:cubicBezTo>
                  <a:cubicBezTo>
                    <a:pt x="8230" y="6950"/>
                    <a:pt x="8212" y="6976"/>
                    <a:pt x="8221" y="7003"/>
                  </a:cubicBezTo>
                  <a:close/>
                  <a:moveTo>
                    <a:pt x="10481" y="10022"/>
                  </a:moveTo>
                  <a:lnTo>
                    <a:pt x="10358" y="9987"/>
                  </a:lnTo>
                  <a:cubicBezTo>
                    <a:pt x="10402" y="9934"/>
                    <a:pt x="10437" y="9863"/>
                    <a:pt x="10570" y="9916"/>
                  </a:cubicBezTo>
                  <a:cubicBezTo>
                    <a:pt x="10579" y="9996"/>
                    <a:pt x="10481" y="9961"/>
                    <a:pt x="10481" y="10022"/>
                  </a:cubicBezTo>
                  <a:close/>
                  <a:moveTo>
                    <a:pt x="10552" y="9687"/>
                  </a:moveTo>
                  <a:cubicBezTo>
                    <a:pt x="10473" y="9651"/>
                    <a:pt x="10499" y="9590"/>
                    <a:pt x="10358" y="9563"/>
                  </a:cubicBezTo>
                  <a:cubicBezTo>
                    <a:pt x="10314" y="9572"/>
                    <a:pt x="10296" y="9607"/>
                    <a:pt x="10225" y="9572"/>
                  </a:cubicBezTo>
                  <a:cubicBezTo>
                    <a:pt x="10243" y="9546"/>
                    <a:pt x="10261" y="9510"/>
                    <a:pt x="10217" y="9493"/>
                  </a:cubicBezTo>
                  <a:cubicBezTo>
                    <a:pt x="10270" y="9493"/>
                    <a:pt x="10349" y="9501"/>
                    <a:pt x="10428" y="9537"/>
                  </a:cubicBezTo>
                  <a:cubicBezTo>
                    <a:pt x="10508" y="9572"/>
                    <a:pt x="10570" y="9616"/>
                    <a:pt x="10552" y="9687"/>
                  </a:cubicBezTo>
                  <a:close/>
                  <a:moveTo>
                    <a:pt x="10172" y="9501"/>
                  </a:moveTo>
                  <a:cubicBezTo>
                    <a:pt x="10075" y="9581"/>
                    <a:pt x="9987" y="9431"/>
                    <a:pt x="9810" y="9413"/>
                  </a:cubicBezTo>
                  <a:cubicBezTo>
                    <a:pt x="9810" y="9475"/>
                    <a:pt x="9749" y="9448"/>
                    <a:pt x="9660" y="9404"/>
                  </a:cubicBezTo>
                  <a:cubicBezTo>
                    <a:pt x="9572" y="9360"/>
                    <a:pt x="9475" y="9298"/>
                    <a:pt x="9387" y="9289"/>
                  </a:cubicBezTo>
                  <a:cubicBezTo>
                    <a:pt x="9422" y="9236"/>
                    <a:pt x="9475" y="9254"/>
                    <a:pt x="9545" y="9281"/>
                  </a:cubicBezTo>
                  <a:cubicBezTo>
                    <a:pt x="9607" y="9307"/>
                    <a:pt x="9687" y="9342"/>
                    <a:pt x="9749" y="9360"/>
                  </a:cubicBezTo>
                  <a:cubicBezTo>
                    <a:pt x="9916" y="9404"/>
                    <a:pt x="10102" y="9422"/>
                    <a:pt x="10172" y="9501"/>
                  </a:cubicBezTo>
                  <a:close/>
                  <a:moveTo>
                    <a:pt x="10190" y="9651"/>
                  </a:moveTo>
                  <a:cubicBezTo>
                    <a:pt x="10181" y="9669"/>
                    <a:pt x="10137" y="9651"/>
                    <a:pt x="10102" y="9643"/>
                  </a:cubicBezTo>
                  <a:cubicBezTo>
                    <a:pt x="10075" y="9687"/>
                    <a:pt x="10102" y="9722"/>
                    <a:pt x="10155" y="9749"/>
                  </a:cubicBezTo>
                  <a:cubicBezTo>
                    <a:pt x="10146" y="9784"/>
                    <a:pt x="9881" y="9696"/>
                    <a:pt x="10031" y="9793"/>
                  </a:cubicBezTo>
                  <a:cubicBezTo>
                    <a:pt x="9969" y="9872"/>
                    <a:pt x="9881" y="9722"/>
                    <a:pt x="9863" y="9713"/>
                  </a:cubicBezTo>
                  <a:cubicBezTo>
                    <a:pt x="9819" y="9687"/>
                    <a:pt x="9731" y="9678"/>
                    <a:pt x="9696" y="9651"/>
                  </a:cubicBezTo>
                  <a:cubicBezTo>
                    <a:pt x="9678" y="9634"/>
                    <a:pt x="9696" y="9599"/>
                    <a:pt x="9678" y="9590"/>
                  </a:cubicBezTo>
                  <a:cubicBezTo>
                    <a:pt x="9625" y="9554"/>
                    <a:pt x="9519" y="9554"/>
                    <a:pt x="9590" y="9501"/>
                  </a:cubicBezTo>
                  <a:cubicBezTo>
                    <a:pt x="9519" y="9475"/>
                    <a:pt x="9360" y="9440"/>
                    <a:pt x="9457" y="9395"/>
                  </a:cubicBezTo>
                  <a:cubicBezTo>
                    <a:pt x="9537" y="9475"/>
                    <a:pt x="9687" y="9510"/>
                    <a:pt x="9793" y="9572"/>
                  </a:cubicBezTo>
                  <a:cubicBezTo>
                    <a:pt x="9855" y="9616"/>
                    <a:pt x="9863" y="9766"/>
                    <a:pt x="10022" y="9704"/>
                  </a:cubicBezTo>
                  <a:cubicBezTo>
                    <a:pt x="9969" y="9634"/>
                    <a:pt x="9749" y="9590"/>
                    <a:pt x="9837" y="9501"/>
                  </a:cubicBezTo>
                  <a:cubicBezTo>
                    <a:pt x="10049" y="9554"/>
                    <a:pt x="9996" y="9651"/>
                    <a:pt x="10190" y="9651"/>
                  </a:cubicBezTo>
                  <a:close/>
                  <a:moveTo>
                    <a:pt x="7841" y="5899"/>
                  </a:moveTo>
                  <a:cubicBezTo>
                    <a:pt x="7824" y="5934"/>
                    <a:pt x="7815" y="5969"/>
                    <a:pt x="7788" y="5916"/>
                  </a:cubicBezTo>
                  <a:cubicBezTo>
                    <a:pt x="7700" y="5758"/>
                    <a:pt x="7585" y="5360"/>
                    <a:pt x="7435" y="5095"/>
                  </a:cubicBezTo>
                  <a:cubicBezTo>
                    <a:pt x="7347" y="4972"/>
                    <a:pt x="7409" y="4936"/>
                    <a:pt x="7462" y="5086"/>
                  </a:cubicBezTo>
                  <a:cubicBezTo>
                    <a:pt x="7612" y="5343"/>
                    <a:pt x="7771" y="5625"/>
                    <a:pt x="7841" y="5899"/>
                  </a:cubicBezTo>
                  <a:close/>
                  <a:moveTo>
                    <a:pt x="9775" y="9872"/>
                  </a:moveTo>
                  <a:cubicBezTo>
                    <a:pt x="9669" y="9872"/>
                    <a:pt x="9643" y="9978"/>
                    <a:pt x="9457" y="9899"/>
                  </a:cubicBezTo>
                  <a:cubicBezTo>
                    <a:pt x="9625" y="9925"/>
                    <a:pt x="9422" y="9740"/>
                    <a:pt x="9634" y="9828"/>
                  </a:cubicBezTo>
                  <a:cubicBezTo>
                    <a:pt x="9634" y="9766"/>
                    <a:pt x="9404" y="9731"/>
                    <a:pt x="9510" y="9669"/>
                  </a:cubicBezTo>
                  <a:cubicBezTo>
                    <a:pt x="9572" y="9731"/>
                    <a:pt x="9669" y="9766"/>
                    <a:pt x="9775" y="9802"/>
                  </a:cubicBezTo>
                  <a:cubicBezTo>
                    <a:pt x="9890" y="9837"/>
                    <a:pt x="10005" y="9863"/>
                    <a:pt x="10128" y="9934"/>
                  </a:cubicBezTo>
                  <a:cubicBezTo>
                    <a:pt x="9978" y="9961"/>
                    <a:pt x="10190" y="9978"/>
                    <a:pt x="10128" y="10049"/>
                  </a:cubicBezTo>
                  <a:cubicBezTo>
                    <a:pt x="9899" y="10005"/>
                    <a:pt x="9978" y="9916"/>
                    <a:pt x="9775" y="9872"/>
                  </a:cubicBezTo>
                  <a:close/>
                  <a:moveTo>
                    <a:pt x="9537" y="10066"/>
                  </a:moveTo>
                  <a:cubicBezTo>
                    <a:pt x="9598" y="10128"/>
                    <a:pt x="9510" y="10093"/>
                    <a:pt x="9395" y="10049"/>
                  </a:cubicBezTo>
                  <a:cubicBezTo>
                    <a:pt x="9289" y="10005"/>
                    <a:pt x="9166" y="9943"/>
                    <a:pt x="9148" y="9969"/>
                  </a:cubicBezTo>
                  <a:cubicBezTo>
                    <a:pt x="9042" y="9872"/>
                    <a:pt x="8919" y="9881"/>
                    <a:pt x="8848" y="9749"/>
                  </a:cubicBezTo>
                  <a:cubicBezTo>
                    <a:pt x="9016" y="9872"/>
                    <a:pt x="9316" y="9908"/>
                    <a:pt x="9413" y="9969"/>
                  </a:cubicBezTo>
                  <a:cubicBezTo>
                    <a:pt x="9219" y="9943"/>
                    <a:pt x="9334" y="10005"/>
                    <a:pt x="9537" y="10066"/>
                  </a:cubicBezTo>
                  <a:close/>
                  <a:moveTo>
                    <a:pt x="8442" y="7038"/>
                  </a:moveTo>
                  <a:cubicBezTo>
                    <a:pt x="8433" y="6950"/>
                    <a:pt x="8371" y="6958"/>
                    <a:pt x="8362" y="6923"/>
                  </a:cubicBezTo>
                  <a:cubicBezTo>
                    <a:pt x="8327" y="6817"/>
                    <a:pt x="8415" y="6852"/>
                    <a:pt x="8389" y="6738"/>
                  </a:cubicBezTo>
                  <a:cubicBezTo>
                    <a:pt x="8504" y="6817"/>
                    <a:pt x="8521" y="6685"/>
                    <a:pt x="8592" y="6870"/>
                  </a:cubicBezTo>
                  <a:cubicBezTo>
                    <a:pt x="8521" y="6914"/>
                    <a:pt x="8495" y="6808"/>
                    <a:pt x="8424" y="6861"/>
                  </a:cubicBezTo>
                  <a:cubicBezTo>
                    <a:pt x="8442" y="6976"/>
                    <a:pt x="8583" y="7082"/>
                    <a:pt x="8592" y="6958"/>
                  </a:cubicBezTo>
                  <a:cubicBezTo>
                    <a:pt x="8618" y="6958"/>
                    <a:pt x="8618" y="7003"/>
                    <a:pt x="8601" y="7003"/>
                  </a:cubicBezTo>
                  <a:lnTo>
                    <a:pt x="8627" y="7091"/>
                  </a:lnTo>
                  <a:cubicBezTo>
                    <a:pt x="8557" y="7144"/>
                    <a:pt x="8539" y="6985"/>
                    <a:pt x="8468" y="7038"/>
                  </a:cubicBezTo>
                  <a:cubicBezTo>
                    <a:pt x="8548" y="7214"/>
                    <a:pt x="8601" y="7241"/>
                    <a:pt x="8592" y="7418"/>
                  </a:cubicBezTo>
                  <a:cubicBezTo>
                    <a:pt x="8512" y="7426"/>
                    <a:pt x="8477" y="7338"/>
                    <a:pt x="8424" y="7267"/>
                  </a:cubicBezTo>
                  <a:cubicBezTo>
                    <a:pt x="8389" y="7135"/>
                    <a:pt x="8451" y="7144"/>
                    <a:pt x="8442" y="7038"/>
                  </a:cubicBezTo>
                  <a:close/>
                  <a:moveTo>
                    <a:pt x="5687" y="2808"/>
                  </a:moveTo>
                  <a:cubicBezTo>
                    <a:pt x="5696" y="2853"/>
                    <a:pt x="5634" y="2800"/>
                    <a:pt x="5546" y="2738"/>
                  </a:cubicBezTo>
                  <a:cubicBezTo>
                    <a:pt x="5457" y="2676"/>
                    <a:pt x="5351" y="2588"/>
                    <a:pt x="5290" y="2561"/>
                  </a:cubicBezTo>
                  <a:cubicBezTo>
                    <a:pt x="5360" y="2535"/>
                    <a:pt x="5413" y="2579"/>
                    <a:pt x="5475" y="2632"/>
                  </a:cubicBezTo>
                  <a:cubicBezTo>
                    <a:pt x="5546" y="2685"/>
                    <a:pt x="5607" y="2764"/>
                    <a:pt x="5687" y="2808"/>
                  </a:cubicBezTo>
                  <a:close/>
                  <a:moveTo>
                    <a:pt x="7250" y="3691"/>
                  </a:moveTo>
                  <a:cubicBezTo>
                    <a:pt x="7241" y="3603"/>
                    <a:pt x="7188" y="3497"/>
                    <a:pt x="7073" y="3365"/>
                  </a:cubicBezTo>
                  <a:cubicBezTo>
                    <a:pt x="7144" y="3329"/>
                    <a:pt x="7338" y="3568"/>
                    <a:pt x="7285" y="3612"/>
                  </a:cubicBezTo>
                  <a:cubicBezTo>
                    <a:pt x="7347" y="3585"/>
                    <a:pt x="7426" y="3736"/>
                    <a:pt x="7488" y="3753"/>
                  </a:cubicBezTo>
                  <a:cubicBezTo>
                    <a:pt x="7479" y="3674"/>
                    <a:pt x="7409" y="3577"/>
                    <a:pt x="7338" y="3506"/>
                  </a:cubicBezTo>
                  <a:cubicBezTo>
                    <a:pt x="7267" y="3435"/>
                    <a:pt x="7188" y="3374"/>
                    <a:pt x="7161" y="3356"/>
                  </a:cubicBezTo>
                  <a:cubicBezTo>
                    <a:pt x="7170" y="3365"/>
                    <a:pt x="7197" y="3321"/>
                    <a:pt x="7206" y="3321"/>
                  </a:cubicBezTo>
                  <a:cubicBezTo>
                    <a:pt x="7126" y="3259"/>
                    <a:pt x="7064" y="3250"/>
                    <a:pt x="7003" y="3241"/>
                  </a:cubicBezTo>
                  <a:cubicBezTo>
                    <a:pt x="6950" y="3179"/>
                    <a:pt x="6941" y="3135"/>
                    <a:pt x="6950" y="3100"/>
                  </a:cubicBezTo>
                  <a:cubicBezTo>
                    <a:pt x="6905" y="3064"/>
                    <a:pt x="6861" y="3020"/>
                    <a:pt x="6817" y="2985"/>
                  </a:cubicBezTo>
                  <a:cubicBezTo>
                    <a:pt x="6773" y="2941"/>
                    <a:pt x="6729" y="2906"/>
                    <a:pt x="6711" y="2879"/>
                  </a:cubicBezTo>
                  <a:cubicBezTo>
                    <a:pt x="6561" y="2782"/>
                    <a:pt x="6791" y="2791"/>
                    <a:pt x="6640" y="2694"/>
                  </a:cubicBezTo>
                  <a:cubicBezTo>
                    <a:pt x="6579" y="2649"/>
                    <a:pt x="6596" y="2720"/>
                    <a:pt x="6632" y="2764"/>
                  </a:cubicBezTo>
                  <a:cubicBezTo>
                    <a:pt x="6570" y="2773"/>
                    <a:pt x="6437" y="2588"/>
                    <a:pt x="6340" y="2526"/>
                  </a:cubicBezTo>
                  <a:cubicBezTo>
                    <a:pt x="6411" y="2535"/>
                    <a:pt x="6499" y="2614"/>
                    <a:pt x="6570" y="2623"/>
                  </a:cubicBezTo>
                  <a:cubicBezTo>
                    <a:pt x="6579" y="2605"/>
                    <a:pt x="6552" y="2570"/>
                    <a:pt x="6570" y="2552"/>
                  </a:cubicBezTo>
                  <a:cubicBezTo>
                    <a:pt x="6482" y="2491"/>
                    <a:pt x="6420" y="2491"/>
                    <a:pt x="6340" y="2455"/>
                  </a:cubicBezTo>
                  <a:cubicBezTo>
                    <a:pt x="6437" y="2411"/>
                    <a:pt x="6102" y="2173"/>
                    <a:pt x="6022" y="2093"/>
                  </a:cubicBezTo>
                  <a:cubicBezTo>
                    <a:pt x="6111" y="2129"/>
                    <a:pt x="6190" y="2146"/>
                    <a:pt x="6296" y="2217"/>
                  </a:cubicBezTo>
                  <a:cubicBezTo>
                    <a:pt x="6305" y="2173"/>
                    <a:pt x="6217" y="2120"/>
                    <a:pt x="6164" y="2076"/>
                  </a:cubicBezTo>
                  <a:cubicBezTo>
                    <a:pt x="6243" y="2093"/>
                    <a:pt x="6411" y="2173"/>
                    <a:pt x="6570" y="2296"/>
                  </a:cubicBezTo>
                  <a:cubicBezTo>
                    <a:pt x="6649" y="2358"/>
                    <a:pt x="6738" y="2420"/>
                    <a:pt x="6808" y="2491"/>
                  </a:cubicBezTo>
                  <a:cubicBezTo>
                    <a:pt x="6879" y="2561"/>
                    <a:pt x="6950" y="2623"/>
                    <a:pt x="7003" y="2685"/>
                  </a:cubicBezTo>
                  <a:cubicBezTo>
                    <a:pt x="7055" y="2738"/>
                    <a:pt x="7055" y="2755"/>
                    <a:pt x="7029" y="2791"/>
                  </a:cubicBezTo>
                  <a:cubicBezTo>
                    <a:pt x="7073" y="2817"/>
                    <a:pt x="7091" y="2782"/>
                    <a:pt x="7135" y="2826"/>
                  </a:cubicBezTo>
                  <a:cubicBezTo>
                    <a:pt x="7214" y="2897"/>
                    <a:pt x="7144" y="2923"/>
                    <a:pt x="7161" y="2932"/>
                  </a:cubicBezTo>
                  <a:cubicBezTo>
                    <a:pt x="7197" y="2976"/>
                    <a:pt x="7250" y="2967"/>
                    <a:pt x="7294" y="3012"/>
                  </a:cubicBezTo>
                  <a:cubicBezTo>
                    <a:pt x="7373" y="3091"/>
                    <a:pt x="7409" y="3241"/>
                    <a:pt x="7497" y="3347"/>
                  </a:cubicBezTo>
                  <a:cubicBezTo>
                    <a:pt x="7621" y="3524"/>
                    <a:pt x="7762" y="3665"/>
                    <a:pt x="7868" y="3850"/>
                  </a:cubicBezTo>
                  <a:cubicBezTo>
                    <a:pt x="7912" y="3930"/>
                    <a:pt x="7947" y="4018"/>
                    <a:pt x="7983" y="4115"/>
                  </a:cubicBezTo>
                  <a:cubicBezTo>
                    <a:pt x="8009" y="4204"/>
                    <a:pt x="8044" y="4292"/>
                    <a:pt x="8089" y="4380"/>
                  </a:cubicBezTo>
                  <a:cubicBezTo>
                    <a:pt x="8115" y="4460"/>
                    <a:pt x="8168" y="4477"/>
                    <a:pt x="8177" y="4495"/>
                  </a:cubicBezTo>
                  <a:cubicBezTo>
                    <a:pt x="8327" y="4777"/>
                    <a:pt x="8362" y="5095"/>
                    <a:pt x="8548" y="5307"/>
                  </a:cubicBezTo>
                  <a:cubicBezTo>
                    <a:pt x="8539" y="5351"/>
                    <a:pt x="8539" y="5404"/>
                    <a:pt x="8548" y="5457"/>
                  </a:cubicBezTo>
                  <a:cubicBezTo>
                    <a:pt x="8486" y="5440"/>
                    <a:pt x="8451" y="5192"/>
                    <a:pt x="8362" y="5281"/>
                  </a:cubicBezTo>
                  <a:cubicBezTo>
                    <a:pt x="8451" y="5387"/>
                    <a:pt x="8530" y="5501"/>
                    <a:pt x="8627" y="5581"/>
                  </a:cubicBezTo>
                  <a:cubicBezTo>
                    <a:pt x="8627" y="5696"/>
                    <a:pt x="8671" y="5846"/>
                    <a:pt x="8724" y="5996"/>
                  </a:cubicBezTo>
                  <a:cubicBezTo>
                    <a:pt x="8777" y="6155"/>
                    <a:pt x="8848" y="6323"/>
                    <a:pt x="8866" y="6473"/>
                  </a:cubicBezTo>
                  <a:cubicBezTo>
                    <a:pt x="8883" y="6579"/>
                    <a:pt x="8848" y="6579"/>
                    <a:pt x="8839" y="6667"/>
                  </a:cubicBezTo>
                  <a:cubicBezTo>
                    <a:pt x="8839" y="6782"/>
                    <a:pt x="8901" y="6932"/>
                    <a:pt x="8848" y="6994"/>
                  </a:cubicBezTo>
                  <a:cubicBezTo>
                    <a:pt x="8715" y="6985"/>
                    <a:pt x="8751" y="6746"/>
                    <a:pt x="8724" y="6649"/>
                  </a:cubicBezTo>
                  <a:cubicBezTo>
                    <a:pt x="8689" y="6517"/>
                    <a:pt x="8627" y="6358"/>
                    <a:pt x="8610" y="6261"/>
                  </a:cubicBezTo>
                  <a:cubicBezTo>
                    <a:pt x="8601" y="6208"/>
                    <a:pt x="8557" y="6181"/>
                    <a:pt x="8557" y="6181"/>
                  </a:cubicBezTo>
                  <a:cubicBezTo>
                    <a:pt x="8548" y="6146"/>
                    <a:pt x="8565" y="6049"/>
                    <a:pt x="8565" y="6040"/>
                  </a:cubicBezTo>
                  <a:cubicBezTo>
                    <a:pt x="8548" y="5987"/>
                    <a:pt x="8486" y="5890"/>
                    <a:pt x="8468" y="5828"/>
                  </a:cubicBezTo>
                  <a:cubicBezTo>
                    <a:pt x="8415" y="5678"/>
                    <a:pt x="8415" y="5625"/>
                    <a:pt x="8309" y="5501"/>
                  </a:cubicBezTo>
                  <a:cubicBezTo>
                    <a:pt x="8380" y="5457"/>
                    <a:pt x="8468" y="5634"/>
                    <a:pt x="8433" y="5449"/>
                  </a:cubicBezTo>
                  <a:cubicBezTo>
                    <a:pt x="8398" y="5396"/>
                    <a:pt x="8406" y="5484"/>
                    <a:pt x="8362" y="5484"/>
                  </a:cubicBezTo>
                  <a:cubicBezTo>
                    <a:pt x="8300" y="5396"/>
                    <a:pt x="8239" y="5254"/>
                    <a:pt x="8159" y="5263"/>
                  </a:cubicBezTo>
                  <a:cubicBezTo>
                    <a:pt x="8062" y="4919"/>
                    <a:pt x="7921" y="4724"/>
                    <a:pt x="7850" y="4451"/>
                  </a:cubicBezTo>
                  <a:cubicBezTo>
                    <a:pt x="7744" y="4309"/>
                    <a:pt x="7638" y="4221"/>
                    <a:pt x="7532" y="4212"/>
                  </a:cubicBezTo>
                  <a:cubicBezTo>
                    <a:pt x="7488" y="4106"/>
                    <a:pt x="7435" y="3992"/>
                    <a:pt x="7338" y="3859"/>
                  </a:cubicBezTo>
                  <a:lnTo>
                    <a:pt x="7426" y="3797"/>
                  </a:lnTo>
                  <a:cubicBezTo>
                    <a:pt x="7356" y="3691"/>
                    <a:pt x="7294" y="3638"/>
                    <a:pt x="7250" y="3691"/>
                  </a:cubicBezTo>
                  <a:close/>
                  <a:moveTo>
                    <a:pt x="8133" y="5078"/>
                  </a:moveTo>
                  <a:cubicBezTo>
                    <a:pt x="8150" y="5060"/>
                    <a:pt x="8150" y="5016"/>
                    <a:pt x="8142" y="4972"/>
                  </a:cubicBezTo>
                  <a:cubicBezTo>
                    <a:pt x="8027" y="5025"/>
                    <a:pt x="8150" y="5113"/>
                    <a:pt x="8203" y="5245"/>
                  </a:cubicBezTo>
                  <a:cubicBezTo>
                    <a:pt x="8230" y="5192"/>
                    <a:pt x="8318" y="5184"/>
                    <a:pt x="8318" y="5104"/>
                  </a:cubicBezTo>
                  <a:cubicBezTo>
                    <a:pt x="8221" y="5034"/>
                    <a:pt x="8230" y="5201"/>
                    <a:pt x="8133" y="5078"/>
                  </a:cubicBezTo>
                  <a:close/>
                  <a:moveTo>
                    <a:pt x="8044" y="4769"/>
                  </a:moveTo>
                  <a:cubicBezTo>
                    <a:pt x="8089" y="4901"/>
                    <a:pt x="8159" y="4848"/>
                    <a:pt x="8212" y="4945"/>
                  </a:cubicBezTo>
                  <a:cubicBezTo>
                    <a:pt x="8186" y="4954"/>
                    <a:pt x="8212" y="5025"/>
                    <a:pt x="8248" y="5025"/>
                  </a:cubicBezTo>
                  <a:cubicBezTo>
                    <a:pt x="8150" y="4883"/>
                    <a:pt x="8309" y="4919"/>
                    <a:pt x="8221" y="4786"/>
                  </a:cubicBezTo>
                  <a:cubicBezTo>
                    <a:pt x="8159" y="4866"/>
                    <a:pt x="8106" y="4707"/>
                    <a:pt x="8044" y="4769"/>
                  </a:cubicBezTo>
                  <a:close/>
                  <a:moveTo>
                    <a:pt x="7938" y="4460"/>
                  </a:moveTo>
                  <a:cubicBezTo>
                    <a:pt x="7885" y="4513"/>
                    <a:pt x="7956" y="4645"/>
                    <a:pt x="7974" y="4751"/>
                  </a:cubicBezTo>
                  <a:cubicBezTo>
                    <a:pt x="8053" y="4751"/>
                    <a:pt x="8000" y="4663"/>
                    <a:pt x="8071" y="4645"/>
                  </a:cubicBezTo>
                  <a:cubicBezTo>
                    <a:pt x="8027" y="4548"/>
                    <a:pt x="7983" y="4583"/>
                    <a:pt x="7938" y="4460"/>
                  </a:cubicBezTo>
                  <a:close/>
                  <a:moveTo>
                    <a:pt x="6888" y="2720"/>
                  </a:moveTo>
                  <a:cubicBezTo>
                    <a:pt x="6861" y="2685"/>
                    <a:pt x="6861" y="2658"/>
                    <a:pt x="6888" y="2649"/>
                  </a:cubicBezTo>
                  <a:cubicBezTo>
                    <a:pt x="6791" y="2570"/>
                    <a:pt x="6693" y="2482"/>
                    <a:pt x="6640" y="2552"/>
                  </a:cubicBezTo>
                  <a:cubicBezTo>
                    <a:pt x="6738" y="2649"/>
                    <a:pt x="6817" y="2720"/>
                    <a:pt x="6888" y="2720"/>
                  </a:cubicBezTo>
                  <a:close/>
                  <a:moveTo>
                    <a:pt x="7700" y="3894"/>
                  </a:moveTo>
                  <a:cubicBezTo>
                    <a:pt x="7815" y="4000"/>
                    <a:pt x="7885" y="4318"/>
                    <a:pt x="7894" y="4212"/>
                  </a:cubicBezTo>
                  <a:cubicBezTo>
                    <a:pt x="7894" y="4186"/>
                    <a:pt x="7850" y="4071"/>
                    <a:pt x="7797" y="3983"/>
                  </a:cubicBezTo>
                  <a:cubicBezTo>
                    <a:pt x="7744" y="3894"/>
                    <a:pt x="7700" y="3833"/>
                    <a:pt x="7700" y="3894"/>
                  </a:cubicBezTo>
                  <a:close/>
                  <a:moveTo>
                    <a:pt x="7470" y="3877"/>
                  </a:moveTo>
                  <a:cubicBezTo>
                    <a:pt x="7418" y="3930"/>
                    <a:pt x="7470" y="4027"/>
                    <a:pt x="7559" y="4115"/>
                  </a:cubicBezTo>
                  <a:cubicBezTo>
                    <a:pt x="7647" y="4195"/>
                    <a:pt x="7753" y="4274"/>
                    <a:pt x="7806" y="4265"/>
                  </a:cubicBezTo>
                  <a:cubicBezTo>
                    <a:pt x="7700" y="4018"/>
                    <a:pt x="7585" y="4142"/>
                    <a:pt x="7470" y="3877"/>
                  </a:cubicBezTo>
                  <a:close/>
                  <a:moveTo>
                    <a:pt x="18013" y="16133"/>
                  </a:moveTo>
                  <a:cubicBezTo>
                    <a:pt x="18031" y="15982"/>
                    <a:pt x="17907" y="16071"/>
                    <a:pt x="17934" y="15912"/>
                  </a:cubicBezTo>
                  <a:cubicBezTo>
                    <a:pt x="18013" y="15929"/>
                    <a:pt x="18004" y="16097"/>
                    <a:pt x="18119" y="16053"/>
                  </a:cubicBezTo>
                  <a:cubicBezTo>
                    <a:pt x="18110" y="16124"/>
                    <a:pt x="18075" y="16150"/>
                    <a:pt x="18013" y="16133"/>
                  </a:cubicBezTo>
                  <a:close/>
                  <a:moveTo>
                    <a:pt x="1881" y="1599"/>
                  </a:moveTo>
                  <a:cubicBezTo>
                    <a:pt x="1908" y="1484"/>
                    <a:pt x="2093" y="1555"/>
                    <a:pt x="2270" y="1502"/>
                  </a:cubicBezTo>
                  <a:cubicBezTo>
                    <a:pt x="2323" y="1519"/>
                    <a:pt x="2252" y="1528"/>
                    <a:pt x="2155" y="1546"/>
                  </a:cubicBezTo>
                  <a:cubicBezTo>
                    <a:pt x="2058" y="1563"/>
                    <a:pt x="1925" y="1590"/>
                    <a:pt x="1881" y="1599"/>
                  </a:cubicBezTo>
                  <a:close/>
                  <a:moveTo>
                    <a:pt x="8053" y="5731"/>
                  </a:moveTo>
                  <a:cubicBezTo>
                    <a:pt x="7965" y="5590"/>
                    <a:pt x="8097" y="5625"/>
                    <a:pt x="8027" y="5510"/>
                  </a:cubicBezTo>
                  <a:cubicBezTo>
                    <a:pt x="8124" y="5537"/>
                    <a:pt x="8071" y="5722"/>
                    <a:pt x="8150" y="5749"/>
                  </a:cubicBezTo>
                  <a:cubicBezTo>
                    <a:pt x="8177" y="5899"/>
                    <a:pt x="8097" y="5634"/>
                    <a:pt x="8053" y="5731"/>
                  </a:cubicBezTo>
                  <a:close/>
                  <a:moveTo>
                    <a:pt x="8168" y="5360"/>
                  </a:moveTo>
                  <a:cubicBezTo>
                    <a:pt x="8212" y="5316"/>
                    <a:pt x="8230" y="5422"/>
                    <a:pt x="8274" y="5413"/>
                  </a:cubicBezTo>
                  <a:cubicBezTo>
                    <a:pt x="8292" y="5546"/>
                    <a:pt x="8318" y="5599"/>
                    <a:pt x="8389" y="5713"/>
                  </a:cubicBezTo>
                  <a:cubicBezTo>
                    <a:pt x="8248" y="5687"/>
                    <a:pt x="8274" y="5537"/>
                    <a:pt x="8168" y="5360"/>
                  </a:cubicBezTo>
                  <a:close/>
                  <a:moveTo>
                    <a:pt x="7241" y="4724"/>
                  </a:moveTo>
                  <a:lnTo>
                    <a:pt x="7153" y="4574"/>
                  </a:lnTo>
                  <a:cubicBezTo>
                    <a:pt x="7188" y="4583"/>
                    <a:pt x="7214" y="4592"/>
                    <a:pt x="7250" y="4574"/>
                  </a:cubicBezTo>
                  <a:lnTo>
                    <a:pt x="7206" y="4495"/>
                  </a:lnTo>
                  <a:cubicBezTo>
                    <a:pt x="7170" y="4460"/>
                    <a:pt x="7135" y="4486"/>
                    <a:pt x="7161" y="4521"/>
                  </a:cubicBezTo>
                  <a:cubicBezTo>
                    <a:pt x="7064" y="4521"/>
                    <a:pt x="7091" y="4380"/>
                    <a:pt x="7073" y="4327"/>
                  </a:cubicBezTo>
                  <a:cubicBezTo>
                    <a:pt x="7029" y="4354"/>
                    <a:pt x="7047" y="4407"/>
                    <a:pt x="7003" y="4424"/>
                  </a:cubicBezTo>
                  <a:cubicBezTo>
                    <a:pt x="7020" y="4292"/>
                    <a:pt x="6941" y="4195"/>
                    <a:pt x="6808" y="4045"/>
                  </a:cubicBezTo>
                  <a:cubicBezTo>
                    <a:pt x="6870" y="4018"/>
                    <a:pt x="6941" y="4195"/>
                    <a:pt x="7003" y="4124"/>
                  </a:cubicBezTo>
                  <a:cubicBezTo>
                    <a:pt x="7020" y="4142"/>
                    <a:pt x="7020" y="4257"/>
                    <a:pt x="7020" y="4257"/>
                  </a:cubicBezTo>
                  <a:cubicBezTo>
                    <a:pt x="7038" y="4283"/>
                    <a:pt x="7091" y="4265"/>
                    <a:pt x="7091" y="4265"/>
                  </a:cubicBezTo>
                  <a:cubicBezTo>
                    <a:pt x="7144" y="4345"/>
                    <a:pt x="7170" y="4433"/>
                    <a:pt x="7294" y="4601"/>
                  </a:cubicBezTo>
                  <a:cubicBezTo>
                    <a:pt x="7241" y="4619"/>
                    <a:pt x="7320" y="4716"/>
                    <a:pt x="7241" y="4724"/>
                  </a:cubicBezTo>
                  <a:close/>
                  <a:moveTo>
                    <a:pt x="12539" y="29960"/>
                  </a:moveTo>
                  <a:cubicBezTo>
                    <a:pt x="12530" y="29880"/>
                    <a:pt x="12698" y="29872"/>
                    <a:pt x="12760" y="29907"/>
                  </a:cubicBezTo>
                  <a:cubicBezTo>
                    <a:pt x="12751" y="29969"/>
                    <a:pt x="12645" y="29969"/>
                    <a:pt x="12539" y="29960"/>
                  </a:cubicBezTo>
                  <a:close/>
                  <a:moveTo>
                    <a:pt x="7594" y="4875"/>
                  </a:moveTo>
                  <a:cubicBezTo>
                    <a:pt x="7515" y="4716"/>
                    <a:pt x="7541" y="4548"/>
                    <a:pt x="7382" y="4548"/>
                  </a:cubicBezTo>
                  <a:cubicBezTo>
                    <a:pt x="7276" y="4415"/>
                    <a:pt x="7382" y="4407"/>
                    <a:pt x="7303" y="4292"/>
                  </a:cubicBezTo>
                  <a:cubicBezTo>
                    <a:pt x="7223" y="4142"/>
                    <a:pt x="7100" y="4151"/>
                    <a:pt x="7082" y="4018"/>
                  </a:cubicBezTo>
                  <a:cubicBezTo>
                    <a:pt x="7153" y="4018"/>
                    <a:pt x="7241" y="4133"/>
                    <a:pt x="7347" y="4265"/>
                  </a:cubicBezTo>
                  <a:cubicBezTo>
                    <a:pt x="7409" y="4354"/>
                    <a:pt x="7497" y="4486"/>
                    <a:pt x="7559" y="4601"/>
                  </a:cubicBezTo>
                  <a:cubicBezTo>
                    <a:pt x="7612" y="4724"/>
                    <a:pt x="7638" y="4830"/>
                    <a:pt x="7594" y="4875"/>
                  </a:cubicBezTo>
                  <a:close/>
                  <a:moveTo>
                    <a:pt x="7656" y="4945"/>
                  </a:moveTo>
                  <a:cubicBezTo>
                    <a:pt x="7868" y="4892"/>
                    <a:pt x="7833" y="5281"/>
                    <a:pt x="7991" y="5422"/>
                  </a:cubicBezTo>
                  <a:cubicBezTo>
                    <a:pt x="7859" y="5422"/>
                    <a:pt x="7947" y="5413"/>
                    <a:pt x="7947" y="5537"/>
                  </a:cubicBezTo>
                  <a:cubicBezTo>
                    <a:pt x="7859" y="5493"/>
                    <a:pt x="7833" y="5387"/>
                    <a:pt x="7806" y="5272"/>
                  </a:cubicBezTo>
                  <a:cubicBezTo>
                    <a:pt x="7780" y="5157"/>
                    <a:pt x="7753" y="5025"/>
                    <a:pt x="7656" y="4945"/>
                  </a:cubicBezTo>
                  <a:close/>
                  <a:moveTo>
                    <a:pt x="7709" y="4521"/>
                  </a:moveTo>
                  <a:cubicBezTo>
                    <a:pt x="7674" y="4451"/>
                    <a:pt x="7629" y="4460"/>
                    <a:pt x="7594" y="4380"/>
                  </a:cubicBezTo>
                  <a:cubicBezTo>
                    <a:pt x="7647" y="4265"/>
                    <a:pt x="7700" y="4548"/>
                    <a:pt x="7753" y="4504"/>
                  </a:cubicBezTo>
                  <a:cubicBezTo>
                    <a:pt x="7797" y="4601"/>
                    <a:pt x="7833" y="4698"/>
                    <a:pt x="7868" y="4804"/>
                  </a:cubicBezTo>
                  <a:cubicBezTo>
                    <a:pt x="7912" y="4901"/>
                    <a:pt x="7947" y="5007"/>
                    <a:pt x="8009" y="5131"/>
                  </a:cubicBezTo>
                  <a:cubicBezTo>
                    <a:pt x="7991" y="5175"/>
                    <a:pt x="7930" y="5051"/>
                    <a:pt x="7868" y="4901"/>
                  </a:cubicBezTo>
                  <a:cubicBezTo>
                    <a:pt x="7806" y="4751"/>
                    <a:pt x="7735" y="4583"/>
                    <a:pt x="7709" y="4521"/>
                  </a:cubicBezTo>
                  <a:close/>
                  <a:moveTo>
                    <a:pt x="2482" y="3479"/>
                  </a:moveTo>
                  <a:cubicBezTo>
                    <a:pt x="2499" y="3418"/>
                    <a:pt x="2499" y="3347"/>
                    <a:pt x="2517" y="3276"/>
                  </a:cubicBezTo>
                  <a:cubicBezTo>
                    <a:pt x="2535" y="3215"/>
                    <a:pt x="2561" y="3153"/>
                    <a:pt x="2614" y="3109"/>
                  </a:cubicBezTo>
                  <a:cubicBezTo>
                    <a:pt x="2623" y="3109"/>
                    <a:pt x="2649" y="3100"/>
                    <a:pt x="2676" y="3100"/>
                  </a:cubicBezTo>
                  <a:cubicBezTo>
                    <a:pt x="2694" y="3091"/>
                    <a:pt x="2729" y="3091"/>
                    <a:pt x="2747" y="3082"/>
                  </a:cubicBezTo>
                  <a:cubicBezTo>
                    <a:pt x="2782" y="3056"/>
                    <a:pt x="2897" y="2967"/>
                    <a:pt x="2994" y="3029"/>
                  </a:cubicBezTo>
                  <a:cubicBezTo>
                    <a:pt x="3047" y="3020"/>
                    <a:pt x="3091" y="2976"/>
                    <a:pt x="3144" y="2959"/>
                  </a:cubicBezTo>
                  <a:cubicBezTo>
                    <a:pt x="3550" y="3038"/>
                    <a:pt x="3850" y="3064"/>
                    <a:pt x="4106" y="3241"/>
                  </a:cubicBezTo>
                  <a:cubicBezTo>
                    <a:pt x="4080" y="3250"/>
                    <a:pt x="4036" y="3250"/>
                    <a:pt x="4000" y="3250"/>
                  </a:cubicBezTo>
                  <a:cubicBezTo>
                    <a:pt x="3983" y="3329"/>
                    <a:pt x="4062" y="3312"/>
                    <a:pt x="4133" y="3338"/>
                  </a:cubicBezTo>
                  <a:cubicBezTo>
                    <a:pt x="4124" y="3382"/>
                    <a:pt x="4150" y="3427"/>
                    <a:pt x="4186" y="3471"/>
                  </a:cubicBezTo>
                  <a:cubicBezTo>
                    <a:pt x="4221" y="3515"/>
                    <a:pt x="4265" y="3550"/>
                    <a:pt x="4301" y="3541"/>
                  </a:cubicBezTo>
                  <a:cubicBezTo>
                    <a:pt x="4265" y="3435"/>
                    <a:pt x="4212" y="3321"/>
                    <a:pt x="4124" y="3276"/>
                  </a:cubicBezTo>
                  <a:cubicBezTo>
                    <a:pt x="4265" y="3268"/>
                    <a:pt x="4327" y="3400"/>
                    <a:pt x="4477" y="3427"/>
                  </a:cubicBezTo>
                  <a:cubicBezTo>
                    <a:pt x="4389" y="3479"/>
                    <a:pt x="4513" y="3550"/>
                    <a:pt x="4371" y="3488"/>
                  </a:cubicBezTo>
                  <a:cubicBezTo>
                    <a:pt x="4389" y="3541"/>
                    <a:pt x="4477" y="3621"/>
                    <a:pt x="4521" y="3612"/>
                  </a:cubicBezTo>
                  <a:cubicBezTo>
                    <a:pt x="4557" y="3541"/>
                    <a:pt x="4451" y="3479"/>
                    <a:pt x="4530" y="3400"/>
                  </a:cubicBezTo>
                  <a:lnTo>
                    <a:pt x="4671" y="3488"/>
                  </a:lnTo>
                  <a:cubicBezTo>
                    <a:pt x="4574" y="3444"/>
                    <a:pt x="4557" y="3488"/>
                    <a:pt x="4583" y="3541"/>
                  </a:cubicBezTo>
                  <a:cubicBezTo>
                    <a:pt x="4592" y="3568"/>
                    <a:pt x="4618" y="3594"/>
                    <a:pt x="4645" y="3612"/>
                  </a:cubicBezTo>
                  <a:cubicBezTo>
                    <a:pt x="4663" y="3638"/>
                    <a:pt x="4698" y="3647"/>
                    <a:pt x="4724" y="3647"/>
                  </a:cubicBezTo>
                  <a:cubicBezTo>
                    <a:pt x="4751" y="3621"/>
                    <a:pt x="4671" y="3603"/>
                    <a:pt x="4654" y="3568"/>
                  </a:cubicBezTo>
                  <a:cubicBezTo>
                    <a:pt x="4618" y="3488"/>
                    <a:pt x="4813" y="3665"/>
                    <a:pt x="4901" y="3683"/>
                  </a:cubicBezTo>
                  <a:cubicBezTo>
                    <a:pt x="4901" y="3718"/>
                    <a:pt x="4945" y="3753"/>
                    <a:pt x="4910" y="3780"/>
                  </a:cubicBezTo>
                  <a:cubicBezTo>
                    <a:pt x="4963" y="3789"/>
                    <a:pt x="5007" y="3842"/>
                    <a:pt x="5042" y="3894"/>
                  </a:cubicBezTo>
                  <a:cubicBezTo>
                    <a:pt x="5078" y="3956"/>
                    <a:pt x="5095" y="4027"/>
                    <a:pt x="5131" y="4071"/>
                  </a:cubicBezTo>
                  <a:cubicBezTo>
                    <a:pt x="4980" y="3992"/>
                    <a:pt x="4813" y="3886"/>
                    <a:pt x="4707" y="3992"/>
                  </a:cubicBezTo>
                  <a:cubicBezTo>
                    <a:pt x="4680" y="3965"/>
                    <a:pt x="4716" y="3939"/>
                    <a:pt x="4689" y="3912"/>
                  </a:cubicBezTo>
                  <a:cubicBezTo>
                    <a:pt x="4601" y="3877"/>
                    <a:pt x="4680" y="3974"/>
                    <a:pt x="4627" y="4000"/>
                  </a:cubicBezTo>
                  <a:cubicBezTo>
                    <a:pt x="4539" y="3921"/>
                    <a:pt x="4486" y="3939"/>
                    <a:pt x="4415" y="3886"/>
                  </a:cubicBezTo>
                  <a:cubicBezTo>
                    <a:pt x="4433" y="3806"/>
                    <a:pt x="4495" y="3886"/>
                    <a:pt x="4539" y="3912"/>
                  </a:cubicBezTo>
                  <a:cubicBezTo>
                    <a:pt x="4583" y="3868"/>
                    <a:pt x="4557" y="3824"/>
                    <a:pt x="4495" y="3797"/>
                  </a:cubicBezTo>
                  <a:cubicBezTo>
                    <a:pt x="4442" y="3771"/>
                    <a:pt x="4371" y="3762"/>
                    <a:pt x="4336" y="3780"/>
                  </a:cubicBezTo>
                  <a:cubicBezTo>
                    <a:pt x="4256" y="3736"/>
                    <a:pt x="4327" y="3674"/>
                    <a:pt x="4212" y="3647"/>
                  </a:cubicBezTo>
                  <a:cubicBezTo>
                    <a:pt x="4168" y="3656"/>
                    <a:pt x="4133" y="3665"/>
                    <a:pt x="4098" y="3674"/>
                  </a:cubicBezTo>
                  <a:cubicBezTo>
                    <a:pt x="4071" y="3727"/>
                    <a:pt x="4177" y="3718"/>
                    <a:pt x="4177" y="3718"/>
                  </a:cubicBezTo>
                  <a:cubicBezTo>
                    <a:pt x="4203" y="3736"/>
                    <a:pt x="4195" y="3780"/>
                    <a:pt x="4230" y="3806"/>
                  </a:cubicBezTo>
                  <a:cubicBezTo>
                    <a:pt x="4265" y="3824"/>
                    <a:pt x="4362" y="3833"/>
                    <a:pt x="4424" y="3921"/>
                  </a:cubicBezTo>
                  <a:cubicBezTo>
                    <a:pt x="4195" y="3806"/>
                    <a:pt x="3947" y="3709"/>
                    <a:pt x="3709" y="3647"/>
                  </a:cubicBezTo>
                  <a:cubicBezTo>
                    <a:pt x="3780" y="3559"/>
                    <a:pt x="3806" y="3488"/>
                    <a:pt x="3806" y="3400"/>
                  </a:cubicBezTo>
                  <a:cubicBezTo>
                    <a:pt x="3735" y="3356"/>
                    <a:pt x="3709" y="3409"/>
                    <a:pt x="3638" y="3365"/>
                  </a:cubicBezTo>
                  <a:cubicBezTo>
                    <a:pt x="3559" y="3374"/>
                    <a:pt x="3691" y="3435"/>
                    <a:pt x="3621" y="3506"/>
                  </a:cubicBezTo>
                  <a:lnTo>
                    <a:pt x="3497" y="3462"/>
                  </a:lnTo>
                  <a:cubicBezTo>
                    <a:pt x="3471" y="3585"/>
                    <a:pt x="3541" y="3585"/>
                    <a:pt x="3647" y="3594"/>
                  </a:cubicBezTo>
                  <a:cubicBezTo>
                    <a:pt x="3603" y="3630"/>
                    <a:pt x="3532" y="3630"/>
                    <a:pt x="3462" y="3612"/>
                  </a:cubicBezTo>
                  <a:cubicBezTo>
                    <a:pt x="3391" y="3603"/>
                    <a:pt x="3312" y="3594"/>
                    <a:pt x="3259" y="3594"/>
                  </a:cubicBezTo>
                  <a:cubicBezTo>
                    <a:pt x="3268" y="3577"/>
                    <a:pt x="3285" y="3559"/>
                    <a:pt x="3294" y="3524"/>
                  </a:cubicBezTo>
                  <a:cubicBezTo>
                    <a:pt x="3232" y="3506"/>
                    <a:pt x="3215" y="3550"/>
                    <a:pt x="3170" y="3559"/>
                  </a:cubicBezTo>
                  <a:cubicBezTo>
                    <a:pt x="3170" y="3577"/>
                    <a:pt x="3179" y="3603"/>
                    <a:pt x="3206" y="3612"/>
                  </a:cubicBezTo>
                  <a:cubicBezTo>
                    <a:pt x="3091" y="3683"/>
                    <a:pt x="2932" y="3647"/>
                    <a:pt x="2808" y="3691"/>
                  </a:cubicBezTo>
                  <a:cubicBezTo>
                    <a:pt x="2835" y="3647"/>
                    <a:pt x="2835" y="3621"/>
                    <a:pt x="2791" y="3612"/>
                  </a:cubicBezTo>
                  <a:cubicBezTo>
                    <a:pt x="2738" y="3585"/>
                    <a:pt x="2711" y="3700"/>
                    <a:pt x="2755" y="3709"/>
                  </a:cubicBezTo>
                  <a:cubicBezTo>
                    <a:pt x="2755" y="3771"/>
                    <a:pt x="2676" y="3736"/>
                    <a:pt x="2641" y="3753"/>
                  </a:cubicBezTo>
                  <a:cubicBezTo>
                    <a:pt x="2614" y="3709"/>
                    <a:pt x="2596" y="3656"/>
                    <a:pt x="2570" y="3603"/>
                  </a:cubicBezTo>
                  <a:cubicBezTo>
                    <a:pt x="2543" y="3559"/>
                    <a:pt x="2517" y="3506"/>
                    <a:pt x="2482" y="3479"/>
                  </a:cubicBezTo>
                  <a:close/>
                  <a:moveTo>
                    <a:pt x="4318" y="3577"/>
                  </a:moveTo>
                  <a:cubicBezTo>
                    <a:pt x="4274" y="3647"/>
                    <a:pt x="4451" y="3797"/>
                    <a:pt x="4513" y="3727"/>
                  </a:cubicBezTo>
                  <a:cubicBezTo>
                    <a:pt x="4460" y="3656"/>
                    <a:pt x="4407" y="3665"/>
                    <a:pt x="4318" y="3577"/>
                  </a:cubicBezTo>
                  <a:close/>
                  <a:moveTo>
                    <a:pt x="3815" y="3374"/>
                  </a:moveTo>
                  <a:cubicBezTo>
                    <a:pt x="3877" y="3471"/>
                    <a:pt x="3903" y="3479"/>
                    <a:pt x="3815" y="3603"/>
                  </a:cubicBezTo>
                  <a:cubicBezTo>
                    <a:pt x="3939" y="3683"/>
                    <a:pt x="3921" y="3471"/>
                    <a:pt x="3956" y="3488"/>
                  </a:cubicBezTo>
                  <a:cubicBezTo>
                    <a:pt x="3965" y="3532"/>
                    <a:pt x="4018" y="3577"/>
                    <a:pt x="4080" y="3594"/>
                  </a:cubicBezTo>
                  <a:cubicBezTo>
                    <a:pt x="4133" y="3621"/>
                    <a:pt x="4195" y="3621"/>
                    <a:pt x="4221" y="3559"/>
                  </a:cubicBezTo>
                  <a:cubicBezTo>
                    <a:pt x="4150" y="3488"/>
                    <a:pt x="4142" y="3559"/>
                    <a:pt x="4089" y="3550"/>
                  </a:cubicBezTo>
                  <a:cubicBezTo>
                    <a:pt x="4000" y="3479"/>
                    <a:pt x="3947" y="3312"/>
                    <a:pt x="3815" y="3374"/>
                  </a:cubicBezTo>
                  <a:close/>
                  <a:moveTo>
                    <a:pt x="3215" y="3374"/>
                  </a:moveTo>
                  <a:cubicBezTo>
                    <a:pt x="3312" y="3435"/>
                    <a:pt x="3347" y="3391"/>
                    <a:pt x="3400" y="3382"/>
                  </a:cubicBezTo>
                  <a:cubicBezTo>
                    <a:pt x="3444" y="3374"/>
                    <a:pt x="3559" y="3462"/>
                    <a:pt x="3550" y="3365"/>
                  </a:cubicBezTo>
                  <a:cubicBezTo>
                    <a:pt x="3550" y="3338"/>
                    <a:pt x="3524" y="3329"/>
                    <a:pt x="3488" y="3321"/>
                  </a:cubicBezTo>
                  <a:cubicBezTo>
                    <a:pt x="3462" y="3312"/>
                    <a:pt x="3426" y="3303"/>
                    <a:pt x="3426" y="3285"/>
                  </a:cubicBezTo>
                  <a:cubicBezTo>
                    <a:pt x="3391" y="3338"/>
                    <a:pt x="3356" y="3347"/>
                    <a:pt x="3329" y="3347"/>
                  </a:cubicBezTo>
                  <a:cubicBezTo>
                    <a:pt x="3294" y="3347"/>
                    <a:pt x="3259" y="3338"/>
                    <a:pt x="3215" y="3374"/>
                  </a:cubicBezTo>
                  <a:close/>
                  <a:moveTo>
                    <a:pt x="3294" y="3223"/>
                  </a:moveTo>
                  <a:cubicBezTo>
                    <a:pt x="3320" y="3153"/>
                    <a:pt x="3259" y="3153"/>
                    <a:pt x="3206" y="3135"/>
                  </a:cubicBezTo>
                  <a:cubicBezTo>
                    <a:pt x="3162" y="3215"/>
                    <a:pt x="3223" y="3223"/>
                    <a:pt x="3294" y="3223"/>
                  </a:cubicBezTo>
                  <a:close/>
                  <a:moveTo>
                    <a:pt x="3091" y="3409"/>
                  </a:moveTo>
                  <a:cubicBezTo>
                    <a:pt x="3144" y="3427"/>
                    <a:pt x="3170" y="3382"/>
                    <a:pt x="3197" y="3347"/>
                  </a:cubicBezTo>
                  <a:cubicBezTo>
                    <a:pt x="3162" y="3329"/>
                    <a:pt x="3153" y="3303"/>
                    <a:pt x="3100" y="3303"/>
                  </a:cubicBezTo>
                  <a:close/>
                  <a:moveTo>
                    <a:pt x="3011" y="3479"/>
                  </a:moveTo>
                  <a:cubicBezTo>
                    <a:pt x="3029" y="3462"/>
                    <a:pt x="3091" y="3303"/>
                    <a:pt x="2994" y="3321"/>
                  </a:cubicBezTo>
                  <a:cubicBezTo>
                    <a:pt x="2958" y="3321"/>
                    <a:pt x="2932" y="3515"/>
                    <a:pt x="3011" y="3479"/>
                  </a:cubicBezTo>
                  <a:close/>
                  <a:moveTo>
                    <a:pt x="2702" y="3585"/>
                  </a:moveTo>
                  <a:cubicBezTo>
                    <a:pt x="2685" y="3585"/>
                    <a:pt x="2694" y="3621"/>
                    <a:pt x="2729" y="3603"/>
                  </a:cubicBezTo>
                  <a:cubicBezTo>
                    <a:pt x="2729" y="3515"/>
                    <a:pt x="2694" y="3479"/>
                    <a:pt x="2632" y="3488"/>
                  </a:cubicBezTo>
                  <a:cubicBezTo>
                    <a:pt x="2623" y="3568"/>
                    <a:pt x="2702" y="3515"/>
                    <a:pt x="2702" y="3585"/>
                  </a:cubicBezTo>
                  <a:close/>
                  <a:moveTo>
                    <a:pt x="17519" y="13289"/>
                  </a:moveTo>
                  <a:cubicBezTo>
                    <a:pt x="17545" y="13378"/>
                    <a:pt x="17660" y="13528"/>
                    <a:pt x="17581" y="13572"/>
                  </a:cubicBezTo>
                  <a:cubicBezTo>
                    <a:pt x="17536" y="13510"/>
                    <a:pt x="17528" y="13457"/>
                    <a:pt x="17519" y="13413"/>
                  </a:cubicBezTo>
                  <a:cubicBezTo>
                    <a:pt x="17501" y="13369"/>
                    <a:pt x="17483" y="13325"/>
                    <a:pt x="17439" y="13263"/>
                  </a:cubicBezTo>
                  <a:cubicBezTo>
                    <a:pt x="17466" y="13254"/>
                    <a:pt x="17492" y="13316"/>
                    <a:pt x="17519" y="13289"/>
                  </a:cubicBezTo>
                  <a:close/>
                  <a:moveTo>
                    <a:pt x="17483" y="13431"/>
                  </a:moveTo>
                  <a:cubicBezTo>
                    <a:pt x="17483" y="13492"/>
                    <a:pt x="17439" y="13475"/>
                    <a:pt x="17395" y="13431"/>
                  </a:cubicBezTo>
                  <a:cubicBezTo>
                    <a:pt x="17360" y="13395"/>
                    <a:pt x="17325" y="13333"/>
                    <a:pt x="17333" y="13298"/>
                  </a:cubicBezTo>
                  <a:cubicBezTo>
                    <a:pt x="17404" y="13289"/>
                    <a:pt x="17378" y="13448"/>
                    <a:pt x="17483" y="13431"/>
                  </a:cubicBezTo>
                  <a:close/>
                  <a:moveTo>
                    <a:pt x="16724" y="12742"/>
                  </a:moveTo>
                  <a:cubicBezTo>
                    <a:pt x="16742" y="12724"/>
                    <a:pt x="16830" y="12724"/>
                    <a:pt x="16918" y="12751"/>
                  </a:cubicBezTo>
                  <a:cubicBezTo>
                    <a:pt x="16998" y="12777"/>
                    <a:pt x="17077" y="12839"/>
                    <a:pt x="17068" y="12918"/>
                  </a:cubicBezTo>
                  <a:cubicBezTo>
                    <a:pt x="17130" y="12945"/>
                    <a:pt x="17183" y="12971"/>
                    <a:pt x="17236" y="13016"/>
                  </a:cubicBezTo>
                  <a:cubicBezTo>
                    <a:pt x="17227" y="13033"/>
                    <a:pt x="17210" y="13024"/>
                    <a:pt x="17201" y="13007"/>
                  </a:cubicBezTo>
                  <a:cubicBezTo>
                    <a:pt x="17174" y="13024"/>
                    <a:pt x="17192" y="13033"/>
                    <a:pt x="17201" y="13051"/>
                  </a:cubicBezTo>
                  <a:cubicBezTo>
                    <a:pt x="17121" y="13060"/>
                    <a:pt x="17077" y="12971"/>
                    <a:pt x="17024" y="12901"/>
                  </a:cubicBezTo>
                  <a:cubicBezTo>
                    <a:pt x="16963" y="12830"/>
                    <a:pt x="16901" y="12768"/>
                    <a:pt x="16848" y="12857"/>
                  </a:cubicBezTo>
                  <a:cubicBezTo>
                    <a:pt x="16759" y="12821"/>
                    <a:pt x="16804" y="12777"/>
                    <a:pt x="16724" y="12742"/>
                  </a:cubicBezTo>
                  <a:close/>
                  <a:moveTo>
                    <a:pt x="17651" y="13651"/>
                  </a:moveTo>
                  <a:cubicBezTo>
                    <a:pt x="17669" y="13731"/>
                    <a:pt x="17704" y="13775"/>
                    <a:pt x="17740" y="13810"/>
                  </a:cubicBezTo>
                  <a:cubicBezTo>
                    <a:pt x="17775" y="13846"/>
                    <a:pt x="17801" y="13881"/>
                    <a:pt x="17819" y="13978"/>
                  </a:cubicBezTo>
                  <a:cubicBezTo>
                    <a:pt x="17766" y="13987"/>
                    <a:pt x="17731" y="13943"/>
                    <a:pt x="17704" y="13881"/>
                  </a:cubicBezTo>
                  <a:cubicBezTo>
                    <a:pt x="17669" y="13828"/>
                    <a:pt x="17642" y="13766"/>
                    <a:pt x="17598" y="13748"/>
                  </a:cubicBezTo>
                  <a:cubicBezTo>
                    <a:pt x="17598" y="13687"/>
                    <a:pt x="17616" y="13519"/>
                    <a:pt x="17704" y="13590"/>
                  </a:cubicBezTo>
                  <a:cubicBezTo>
                    <a:pt x="17748" y="13572"/>
                    <a:pt x="17713" y="13545"/>
                    <a:pt x="17678" y="13528"/>
                  </a:cubicBezTo>
                  <a:cubicBezTo>
                    <a:pt x="17642" y="13501"/>
                    <a:pt x="17607" y="13484"/>
                    <a:pt x="17642" y="13457"/>
                  </a:cubicBezTo>
                  <a:cubicBezTo>
                    <a:pt x="17740" y="13413"/>
                    <a:pt x="17784" y="13572"/>
                    <a:pt x="17801" y="13669"/>
                  </a:cubicBezTo>
                  <a:cubicBezTo>
                    <a:pt x="17731" y="13731"/>
                    <a:pt x="17704" y="13643"/>
                    <a:pt x="17651" y="13651"/>
                  </a:cubicBezTo>
                  <a:close/>
                  <a:moveTo>
                    <a:pt x="17263" y="12813"/>
                  </a:moveTo>
                  <a:cubicBezTo>
                    <a:pt x="17289" y="12848"/>
                    <a:pt x="17325" y="12883"/>
                    <a:pt x="17351" y="12918"/>
                  </a:cubicBezTo>
                  <a:cubicBezTo>
                    <a:pt x="17378" y="12954"/>
                    <a:pt x="17404" y="12980"/>
                    <a:pt x="17431" y="13016"/>
                  </a:cubicBezTo>
                  <a:cubicBezTo>
                    <a:pt x="17466" y="13042"/>
                    <a:pt x="17483" y="13077"/>
                    <a:pt x="17510" y="13113"/>
                  </a:cubicBezTo>
                  <a:cubicBezTo>
                    <a:pt x="17536" y="13157"/>
                    <a:pt x="17563" y="13192"/>
                    <a:pt x="17589" y="13254"/>
                  </a:cubicBezTo>
                  <a:cubicBezTo>
                    <a:pt x="17466" y="13289"/>
                    <a:pt x="17378" y="13201"/>
                    <a:pt x="17263" y="13077"/>
                  </a:cubicBezTo>
                  <a:cubicBezTo>
                    <a:pt x="17307" y="12971"/>
                    <a:pt x="17360" y="13175"/>
                    <a:pt x="17404" y="13130"/>
                  </a:cubicBezTo>
                  <a:cubicBezTo>
                    <a:pt x="17413" y="13060"/>
                    <a:pt x="17360" y="13016"/>
                    <a:pt x="17316" y="12963"/>
                  </a:cubicBezTo>
                  <a:cubicBezTo>
                    <a:pt x="17272" y="12918"/>
                    <a:pt x="17236" y="12883"/>
                    <a:pt x="17263" y="12813"/>
                  </a:cubicBezTo>
                  <a:close/>
                  <a:moveTo>
                    <a:pt x="8530" y="9192"/>
                  </a:moveTo>
                  <a:cubicBezTo>
                    <a:pt x="8495" y="9219"/>
                    <a:pt x="8433" y="9139"/>
                    <a:pt x="8459" y="9228"/>
                  </a:cubicBezTo>
                  <a:cubicBezTo>
                    <a:pt x="8362" y="9192"/>
                    <a:pt x="8398" y="8989"/>
                    <a:pt x="8459" y="8989"/>
                  </a:cubicBezTo>
                  <a:cubicBezTo>
                    <a:pt x="8477" y="9051"/>
                    <a:pt x="8504" y="9122"/>
                    <a:pt x="8530" y="9192"/>
                  </a:cubicBezTo>
                  <a:close/>
                  <a:moveTo>
                    <a:pt x="17934" y="14216"/>
                  </a:moveTo>
                  <a:cubicBezTo>
                    <a:pt x="17890" y="14128"/>
                    <a:pt x="17943" y="14022"/>
                    <a:pt x="17837" y="13854"/>
                  </a:cubicBezTo>
                  <a:cubicBezTo>
                    <a:pt x="17898" y="13846"/>
                    <a:pt x="17907" y="14022"/>
                    <a:pt x="17987" y="13969"/>
                  </a:cubicBezTo>
                  <a:cubicBezTo>
                    <a:pt x="17987" y="14066"/>
                    <a:pt x="18040" y="14208"/>
                    <a:pt x="17934" y="14216"/>
                  </a:cubicBezTo>
                  <a:close/>
                  <a:moveTo>
                    <a:pt x="17775" y="15779"/>
                  </a:moveTo>
                  <a:cubicBezTo>
                    <a:pt x="17722" y="15735"/>
                    <a:pt x="17695" y="15364"/>
                    <a:pt x="17775" y="15258"/>
                  </a:cubicBezTo>
                  <a:cubicBezTo>
                    <a:pt x="17872" y="15214"/>
                    <a:pt x="17775" y="15329"/>
                    <a:pt x="17775" y="15373"/>
                  </a:cubicBezTo>
                  <a:cubicBezTo>
                    <a:pt x="17775" y="15488"/>
                    <a:pt x="17810" y="15673"/>
                    <a:pt x="17775" y="15779"/>
                  </a:cubicBezTo>
                  <a:close/>
                  <a:moveTo>
                    <a:pt x="16936" y="12601"/>
                  </a:moveTo>
                  <a:cubicBezTo>
                    <a:pt x="16742" y="12486"/>
                    <a:pt x="16830" y="12724"/>
                    <a:pt x="16636" y="12609"/>
                  </a:cubicBezTo>
                  <a:cubicBezTo>
                    <a:pt x="16689" y="12556"/>
                    <a:pt x="16786" y="12583"/>
                    <a:pt x="16830" y="12495"/>
                  </a:cubicBezTo>
                  <a:cubicBezTo>
                    <a:pt x="16963" y="12574"/>
                    <a:pt x="17139" y="12618"/>
                    <a:pt x="17095" y="12742"/>
                  </a:cubicBezTo>
                  <a:cubicBezTo>
                    <a:pt x="17024" y="12654"/>
                    <a:pt x="16804" y="12645"/>
                    <a:pt x="16936" y="12601"/>
                  </a:cubicBezTo>
                  <a:close/>
                  <a:moveTo>
                    <a:pt x="17713" y="15064"/>
                  </a:moveTo>
                  <a:cubicBezTo>
                    <a:pt x="17642" y="14976"/>
                    <a:pt x="17669" y="14720"/>
                    <a:pt x="17625" y="14578"/>
                  </a:cubicBezTo>
                  <a:cubicBezTo>
                    <a:pt x="17704" y="14737"/>
                    <a:pt x="17731" y="14905"/>
                    <a:pt x="17713" y="15064"/>
                  </a:cubicBezTo>
                  <a:close/>
                  <a:moveTo>
                    <a:pt x="17898" y="14614"/>
                  </a:moveTo>
                  <a:cubicBezTo>
                    <a:pt x="17934" y="14508"/>
                    <a:pt x="17872" y="14499"/>
                    <a:pt x="17890" y="14384"/>
                  </a:cubicBezTo>
                  <a:cubicBezTo>
                    <a:pt x="17951" y="14384"/>
                    <a:pt x="17943" y="14526"/>
                    <a:pt x="17996" y="14526"/>
                  </a:cubicBezTo>
                  <a:cubicBezTo>
                    <a:pt x="17987" y="14578"/>
                    <a:pt x="17951" y="14605"/>
                    <a:pt x="17898" y="14614"/>
                  </a:cubicBezTo>
                  <a:close/>
                  <a:moveTo>
                    <a:pt x="18049" y="15656"/>
                  </a:moveTo>
                  <a:cubicBezTo>
                    <a:pt x="17978" y="15647"/>
                    <a:pt x="17960" y="15718"/>
                    <a:pt x="17960" y="15823"/>
                  </a:cubicBezTo>
                  <a:cubicBezTo>
                    <a:pt x="17846" y="15726"/>
                    <a:pt x="17978" y="15488"/>
                    <a:pt x="17907" y="15329"/>
                  </a:cubicBezTo>
                  <a:cubicBezTo>
                    <a:pt x="17943" y="15294"/>
                    <a:pt x="18004" y="15294"/>
                    <a:pt x="18013" y="15205"/>
                  </a:cubicBezTo>
                  <a:cubicBezTo>
                    <a:pt x="17987" y="15091"/>
                    <a:pt x="17951" y="15250"/>
                    <a:pt x="17898" y="15214"/>
                  </a:cubicBezTo>
                  <a:cubicBezTo>
                    <a:pt x="17925" y="15170"/>
                    <a:pt x="17925" y="15117"/>
                    <a:pt x="17916" y="15046"/>
                  </a:cubicBezTo>
                  <a:cubicBezTo>
                    <a:pt x="17969" y="15011"/>
                    <a:pt x="18013" y="15161"/>
                    <a:pt x="18022" y="15046"/>
                  </a:cubicBezTo>
                  <a:cubicBezTo>
                    <a:pt x="18066" y="15055"/>
                    <a:pt x="18128" y="15250"/>
                    <a:pt x="18066" y="15285"/>
                  </a:cubicBezTo>
                  <a:cubicBezTo>
                    <a:pt x="18066" y="15373"/>
                    <a:pt x="18137" y="15338"/>
                    <a:pt x="18119" y="15453"/>
                  </a:cubicBezTo>
                  <a:cubicBezTo>
                    <a:pt x="18066" y="15470"/>
                    <a:pt x="18066" y="15391"/>
                    <a:pt x="18066" y="15329"/>
                  </a:cubicBezTo>
                  <a:cubicBezTo>
                    <a:pt x="18022" y="15320"/>
                    <a:pt x="18022" y="15364"/>
                    <a:pt x="17987" y="15373"/>
                  </a:cubicBezTo>
                  <a:cubicBezTo>
                    <a:pt x="18031" y="15523"/>
                    <a:pt x="18146" y="15567"/>
                    <a:pt x="18146" y="15788"/>
                  </a:cubicBezTo>
                  <a:cubicBezTo>
                    <a:pt x="18031" y="15682"/>
                    <a:pt x="18102" y="15850"/>
                    <a:pt x="18119" y="15965"/>
                  </a:cubicBezTo>
                  <a:cubicBezTo>
                    <a:pt x="18075" y="15965"/>
                    <a:pt x="18066" y="15903"/>
                    <a:pt x="18013" y="15912"/>
                  </a:cubicBezTo>
                  <a:cubicBezTo>
                    <a:pt x="17996" y="15779"/>
                    <a:pt x="18066" y="15788"/>
                    <a:pt x="18049" y="15656"/>
                  </a:cubicBezTo>
                  <a:close/>
                  <a:moveTo>
                    <a:pt x="17510" y="14243"/>
                  </a:moveTo>
                  <a:cubicBezTo>
                    <a:pt x="17545" y="14146"/>
                    <a:pt x="17457" y="14031"/>
                    <a:pt x="17413" y="13925"/>
                  </a:cubicBezTo>
                  <a:cubicBezTo>
                    <a:pt x="17386" y="13872"/>
                    <a:pt x="17413" y="13846"/>
                    <a:pt x="17395" y="13793"/>
                  </a:cubicBezTo>
                  <a:cubicBezTo>
                    <a:pt x="17369" y="13740"/>
                    <a:pt x="17342" y="13748"/>
                    <a:pt x="17316" y="13696"/>
                  </a:cubicBezTo>
                  <a:cubicBezTo>
                    <a:pt x="17227" y="13475"/>
                    <a:pt x="17068" y="13236"/>
                    <a:pt x="16857" y="13086"/>
                  </a:cubicBezTo>
                  <a:cubicBezTo>
                    <a:pt x="16910" y="13033"/>
                    <a:pt x="16954" y="13051"/>
                    <a:pt x="16989" y="13095"/>
                  </a:cubicBezTo>
                  <a:cubicBezTo>
                    <a:pt x="17016" y="13139"/>
                    <a:pt x="17051" y="13192"/>
                    <a:pt x="17068" y="13219"/>
                  </a:cubicBezTo>
                  <a:cubicBezTo>
                    <a:pt x="17095" y="13245"/>
                    <a:pt x="17130" y="13254"/>
                    <a:pt x="17157" y="13272"/>
                  </a:cubicBezTo>
                  <a:cubicBezTo>
                    <a:pt x="17192" y="13289"/>
                    <a:pt x="17210" y="13307"/>
                    <a:pt x="17210" y="13351"/>
                  </a:cubicBezTo>
                  <a:cubicBezTo>
                    <a:pt x="17236" y="13378"/>
                    <a:pt x="17272" y="13342"/>
                    <a:pt x="17254" y="13316"/>
                  </a:cubicBezTo>
                  <a:cubicBezTo>
                    <a:pt x="17325" y="13307"/>
                    <a:pt x="17307" y="13439"/>
                    <a:pt x="17254" y="13457"/>
                  </a:cubicBezTo>
                  <a:cubicBezTo>
                    <a:pt x="17413" y="13660"/>
                    <a:pt x="17448" y="13863"/>
                    <a:pt x="17563" y="14049"/>
                  </a:cubicBezTo>
                  <a:cubicBezTo>
                    <a:pt x="17554" y="14119"/>
                    <a:pt x="17572" y="14208"/>
                    <a:pt x="17510" y="14243"/>
                  </a:cubicBezTo>
                  <a:close/>
                  <a:moveTo>
                    <a:pt x="8353" y="8742"/>
                  </a:moveTo>
                  <a:cubicBezTo>
                    <a:pt x="8318" y="8919"/>
                    <a:pt x="8195" y="8442"/>
                    <a:pt x="8212" y="8318"/>
                  </a:cubicBezTo>
                  <a:cubicBezTo>
                    <a:pt x="8292" y="8327"/>
                    <a:pt x="8274" y="8742"/>
                    <a:pt x="8353" y="8742"/>
                  </a:cubicBezTo>
                  <a:close/>
                  <a:moveTo>
                    <a:pt x="8883" y="7991"/>
                  </a:moveTo>
                  <a:cubicBezTo>
                    <a:pt x="8883" y="8071"/>
                    <a:pt x="8848" y="8177"/>
                    <a:pt x="8874" y="8256"/>
                  </a:cubicBezTo>
                  <a:cubicBezTo>
                    <a:pt x="8830" y="8283"/>
                    <a:pt x="8821" y="8203"/>
                    <a:pt x="8830" y="8133"/>
                  </a:cubicBezTo>
                  <a:cubicBezTo>
                    <a:pt x="8830" y="8053"/>
                    <a:pt x="8848" y="7983"/>
                    <a:pt x="8857" y="7991"/>
                  </a:cubicBezTo>
                  <a:cubicBezTo>
                    <a:pt x="8848" y="7956"/>
                    <a:pt x="8786" y="7788"/>
                    <a:pt x="8751" y="7647"/>
                  </a:cubicBezTo>
                  <a:cubicBezTo>
                    <a:pt x="8724" y="7524"/>
                    <a:pt x="8733" y="7409"/>
                    <a:pt x="8671" y="7303"/>
                  </a:cubicBezTo>
                  <a:cubicBezTo>
                    <a:pt x="8715" y="7285"/>
                    <a:pt x="8715" y="7214"/>
                    <a:pt x="8689" y="7117"/>
                  </a:cubicBezTo>
                  <a:cubicBezTo>
                    <a:pt x="8795" y="7241"/>
                    <a:pt x="8742" y="7435"/>
                    <a:pt x="8777" y="7647"/>
                  </a:cubicBezTo>
                  <a:cubicBezTo>
                    <a:pt x="8813" y="7780"/>
                    <a:pt x="8866" y="7877"/>
                    <a:pt x="8883" y="7991"/>
                  </a:cubicBezTo>
                  <a:close/>
                  <a:moveTo>
                    <a:pt x="8468" y="8530"/>
                  </a:moveTo>
                  <a:cubicBezTo>
                    <a:pt x="8539" y="8468"/>
                    <a:pt x="8539" y="8698"/>
                    <a:pt x="8618" y="8583"/>
                  </a:cubicBezTo>
                  <a:cubicBezTo>
                    <a:pt x="8627" y="8671"/>
                    <a:pt x="8618" y="8716"/>
                    <a:pt x="8592" y="8751"/>
                  </a:cubicBezTo>
                  <a:cubicBezTo>
                    <a:pt x="8557" y="8680"/>
                    <a:pt x="8477" y="8733"/>
                    <a:pt x="8468" y="8530"/>
                  </a:cubicBezTo>
                  <a:close/>
                  <a:moveTo>
                    <a:pt x="8592" y="8751"/>
                  </a:moveTo>
                  <a:cubicBezTo>
                    <a:pt x="8618" y="8892"/>
                    <a:pt x="8742" y="8627"/>
                    <a:pt x="8751" y="8839"/>
                  </a:cubicBezTo>
                  <a:cubicBezTo>
                    <a:pt x="8707" y="8936"/>
                    <a:pt x="8618" y="8751"/>
                    <a:pt x="8627" y="8901"/>
                  </a:cubicBezTo>
                  <a:cubicBezTo>
                    <a:pt x="8574" y="8919"/>
                    <a:pt x="8539" y="8795"/>
                    <a:pt x="8592" y="8751"/>
                  </a:cubicBezTo>
                  <a:close/>
                  <a:moveTo>
                    <a:pt x="8954" y="8406"/>
                  </a:moveTo>
                  <a:cubicBezTo>
                    <a:pt x="8927" y="8283"/>
                    <a:pt x="9007" y="8221"/>
                    <a:pt x="8936" y="8150"/>
                  </a:cubicBezTo>
                  <a:cubicBezTo>
                    <a:pt x="8945" y="8018"/>
                    <a:pt x="9122" y="8442"/>
                    <a:pt x="8954" y="8406"/>
                  </a:cubicBezTo>
                  <a:close/>
                  <a:moveTo>
                    <a:pt x="14746" y="12451"/>
                  </a:moveTo>
                  <a:cubicBezTo>
                    <a:pt x="14570" y="12398"/>
                    <a:pt x="14596" y="12362"/>
                    <a:pt x="14455" y="12353"/>
                  </a:cubicBezTo>
                  <a:cubicBezTo>
                    <a:pt x="14499" y="12212"/>
                    <a:pt x="14693" y="12468"/>
                    <a:pt x="14711" y="12300"/>
                  </a:cubicBezTo>
                  <a:cubicBezTo>
                    <a:pt x="14861" y="12318"/>
                    <a:pt x="14746" y="12398"/>
                    <a:pt x="14746" y="12451"/>
                  </a:cubicBezTo>
                  <a:close/>
                  <a:moveTo>
                    <a:pt x="10102" y="10958"/>
                  </a:moveTo>
                  <a:cubicBezTo>
                    <a:pt x="10040" y="10958"/>
                    <a:pt x="9978" y="10949"/>
                    <a:pt x="9908" y="10932"/>
                  </a:cubicBezTo>
                  <a:cubicBezTo>
                    <a:pt x="9802" y="10896"/>
                    <a:pt x="9704" y="10861"/>
                    <a:pt x="9607" y="10826"/>
                  </a:cubicBezTo>
                  <a:cubicBezTo>
                    <a:pt x="9404" y="10746"/>
                    <a:pt x="9210" y="10658"/>
                    <a:pt x="9033" y="10587"/>
                  </a:cubicBezTo>
                  <a:cubicBezTo>
                    <a:pt x="8768" y="10481"/>
                    <a:pt x="8557" y="10455"/>
                    <a:pt x="8433" y="10305"/>
                  </a:cubicBezTo>
                  <a:cubicBezTo>
                    <a:pt x="8451" y="10270"/>
                    <a:pt x="8512" y="10305"/>
                    <a:pt x="8583" y="10349"/>
                  </a:cubicBezTo>
                  <a:cubicBezTo>
                    <a:pt x="8645" y="10393"/>
                    <a:pt x="8733" y="10446"/>
                    <a:pt x="8804" y="10473"/>
                  </a:cubicBezTo>
                  <a:cubicBezTo>
                    <a:pt x="8919" y="10526"/>
                    <a:pt x="9033" y="10534"/>
                    <a:pt x="9130" y="10570"/>
                  </a:cubicBezTo>
                  <a:cubicBezTo>
                    <a:pt x="9219" y="10605"/>
                    <a:pt x="9210" y="10632"/>
                    <a:pt x="9236" y="10640"/>
                  </a:cubicBezTo>
                  <a:cubicBezTo>
                    <a:pt x="9307" y="10667"/>
                    <a:pt x="9519" y="10676"/>
                    <a:pt x="9545" y="10773"/>
                  </a:cubicBezTo>
                  <a:cubicBezTo>
                    <a:pt x="9890" y="10843"/>
                    <a:pt x="9916" y="10852"/>
                    <a:pt x="10102" y="10958"/>
                  </a:cubicBezTo>
                  <a:close/>
                  <a:moveTo>
                    <a:pt x="8680" y="7806"/>
                  </a:moveTo>
                  <a:cubicBezTo>
                    <a:pt x="8724" y="7833"/>
                    <a:pt x="8742" y="7939"/>
                    <a:pt x="8777" y="8009"/>
                  </a:cubicBezTo>
                  <a:cubicBezTo>
                    <a:pt x="8689" y="8053"/>
                    <a:pt x="8654" y="7877"/>
                    <a:pt x="8680" y="7806"/>
                  </a:cubicBezTo>
                  <a:close/>
                  <a:moveTo>
                    <a:pt x="8221" y="7453"/>
                  </a:moveTo>
                  <a:cubicBezTo>
                    <a:pt x="8239" y="7373"/>
                    <a:pt x="8239" y="7276"/>
                    <a:pt x="8239" y="7179"/>
                  </a:cubicBezTo>
                  <a:cubicBezTo>
                    <a:pt x="8468" y="7259"/>
                    <a:pt x="8459" y="7674"/>
                    <a:pt x="8521" y="7965"/>
                  </a:cubicBezTo>
                  <a:cubicBezTo>
                    <a:pt x="8539" y="8018"/>
                    <a:pt x="8574" y="7991"/>
                    <a:pt x="8610" y="7991"/>
                  </a:cubicBezTo>
                  <a:cubicBezTo>
                    <a:pt x="8592" y="8027"/>
                    <a:pt x="8583" y="8062"/>
                    <a:pt x="8583" y="8089"/>
                  </a:cubicBezTo>
                  <a:cubicBezTo>
                    <a:pt x="8592" y="8124"/>
                    <a:pt x="8601" y="8159"/>
                    <a:pt x="8610" y="8186"/>
                  </a:cubicBezTo>
                  <a:cubicBezTo>
                    <a:pt x="8645" y="8256"/>
                    <a:pt x="8689" y="8318"/>
                    <a:pt x="8715" y="8398"/>
                  </a:cubicBezTo>
                  <a:cubicBezTo>
                    <a:pt x="8751" y="8539"/>
                    <a:pt x="8671" y="8548"/>
                    <a:pt x="8680" y="8663"/>
                  </a:cubicBezTo>
                  <a:cubicBezTo>
                    <a:pt x="8636" y="8601"/>
                    <a:pt x="8627" y="8504"/>
                    <a:pt x="8618" y="8415"/>
                  </a:cubicBezTo>
                  <a:cubicBezTo>
                    <a:pt x="8610" y="8327"/>
                    <a:pt x="8601" y="8230"/>
                    <a:pt x="8557" y="8142"/>
                  </a:cubicBezTo>
                  <a:cubicBezTo>
                    <a:pt x="8495" y="8062"/>
                    <a:pt x="8415" y="8089"/>
                    <a:pt x="8380" y="7947"/>
                  </a:cubicBezTo>
                  <a:cubicBezTo>
                    <a:pt x="8424" y="7930"/>
                    <a:pt x="8433" y="7974"/>
                    <a:pt x="8468" y="7974"/>
                  </a:cubicBezTo>
                  <a:cubicBezTo>
                    <a:pt x="8380" y="7735"/>
                    <a:pt x="8433" y="7409"/>
                    <a:pt x="8221" y="7453"/>
                  </a:cubicBezTo>
                  <a:close/>
                  <a:moveTo>
                    <a:pt x="7815" y="8345"/>
                  </a:moveTo>
                  <a:cubicBezTo>
                    <a:pt x="7788" y="8336"/>
                    <a:pt x="7762" y="8309"/>
                    <a:pt x="7735" y="8274"/>
                  </a:cubicBezTo>
                  <a:cubicBezTo>
                    <a:pt x="7718" y="8248"/>
                    <a:pt x="7700" y="8221"/>
                    <a:pt x="7691" y="8195"/>
                  </a:cubicBezTo>
                  <a:cubicBezTo>
                    <a:pt x="7665" y="8133"/>
                    <a:pt x="7656" y="8044"/>
                    <a:pt x="7656" y="7956"/>
                  </a:cubicBezTo>
                  <a:cubicBezTo>
                    <a:pt x="7594" y="7921"/>
                    <a:pt x="7479" y="7629"/>
                    <a:pt x="7612" y="7629"/>
                  </a:cubicBezTo>
                  <a:cubicBezTo>
                    <a:pt x="7638" y="7744"/>
                    <a:pt x="7682" y="7877"/>
                    <a:pt x="7727" y="8000"/>
                  </a:cubicBezTo>
                  <a:cubicBezTo>
                    <a:pt x="7753" y="8062"/>
                    <a:pt x="7771" y="8124"/>
                    <a:pt x="7780" y="8177"/>
                  </a:cubicBezTo>
                  <a:cubicBezTo>
                    <a:pt x="7788" y="8203"/>
                    <a:pt x="7797" y="8221"/>
                    <a:pt x="7797" y="8248"/>
                  </a:cubicBezTo>
                  <a:cubicBezTo>
                    <a:pt x="7806" y="8274"/>
                    <a:pt x="7815" y="8318"/>
                    <a:pt x="7815" y="8345"/>
                  </a:cubicBezTo>
                  <a:close/>
                  <a:moveTo>
                    <a:pt x="2923" y="19956"/>
                  </a:moveTo>
                  <a:cubicBezTo>
                    <a:pt x="2967" y="20168"/>
                    <a:pt x="2941" y="20512"/>
                    <a:pt x="2976" y="20759"/>
                  </a:cubicBezTo>
                  <a:cubicBezTo>
                    <a:pt x="2905" y="20539"/>
                    <a:pt x="2897" y="20203"/>
                    <a:pt x="2923" y="19956"/>
                  </a:cubicBezTo>
                  <a:close/>
                  <a:moveTo>
                    <a:pt x="19885" y="18587"/>
                  </a:moveTo>
                  <a:cubicBezTo>
                    <a:pt x="19788" y="18596"/>
                    <a:pt x="19815" y="18472"/>
                    <a:pt x="19806" y="18402"/>
                  </a:cubicBezTo>
                  <a:cubicBezTo>
                    <a:pt x="19894" y="18402"/>
                    <a:pt x="19868" y="18517"/>
                    <a:pt x="19885" y="18587"/>
                  </a:cubicBezTo>
                  <a:close/>
                  <a:moveTo>
                    <a:pt x="19691" y="18384"/>
                  </a:moveTo>
                  <a:cubicBezTo>
                    <a:pt x="19717" y="18490"/>
                    <a:pt x="19744" y="18596"/>
                    <a:pt x="19779" y="18693"/>
                  </a:cubicBezTo>
                  <a:cubicBezTo>
                    <a:pt x="19744" y="18711"/>
                    <a:pt x="19700" y="18640"/>
                    <a:pt x="19673" y="18552"/>
                  </a:cubicBezTo>
                  <a:cubicBezTo>
                    <a:pt x="19647" y="18472"/>
                    <a:pt x="19647" y="18384"/>
                    <a:pt x="19691" y="18384"/>
                  </a:cubicBezTo>
                  <a:close/>
                  <a:moveTo>
                    <a:pt x="19965" y="18366"/>
                  </a:moveTo>
                  <a:cubicBezTo>
                    <a:pt x="20044" y="18366"/>
                    <a:pt x="20009" y="18446"/>
                    <a:pt x="20026" y="18517"/>
                  </a:cubicBezTo>
                  <a:cubicBezTo>
                    <a:pt x="19956" y="18534"/>
                    <a:pt x="19938" y="18411"/>
                    <a:pt x="19965" y="18366"/>
                  </a:cubicBezTo>
                  <a:close/>
                  <a:moveTo>
                    <a:pt x="20821" y="20397"/>
                  </a:moveTo>
                  <a:cubicBezTo>
                    <a:pt x="20874" y="20371"/>
                    <a:pt x="20962" y="20547"/>
                    <a:pt x="21042" y="20609"/>
                  </a:cubicBezTo>
                  <a:cubicBezTo>
                    <a:pt x="20936" y="20645"/>
                    <a:pt x="20909" y="20486"/>
                    <a:pt x="20821" y="20397"/>
                  </a:cubicBezTo>
                  <a:close/>
                  <a:moveTo>
                    <a:pt x="20177" y="18252"/>
                  </a:moveTo>
                  <a:cubicBezTo>
                    <a:pt x="20097" y="18040"/>
                    <a:pt x="20141" y="17907"/>
                    <a:pt x="20106" y="17722"/>
                  </a:cubicBezTo>
                  <a:cubicBezTo>
                    <a:pt x="20212" y="17766"/>
                    <a:pt x="20106" y="17563"/>
                    <a:pt x="20203" y="17607"/>
                  </a:cubicBezTo>
                  <a:cubicBezTo>
                    <a:pt x="20194" y="17669"/>
                    <a:pt x="20194" y="17722"/>
                    <a:pt x="20203" y="17775"/>
                  </a:cubicBezTo>
                  <a:cubicBezTo>
                    <a:pt x="20203" y="17828"/>
                    <a:pt x="20212" y="17872"/>
                    <a:pt x="20212" y="17916"/>
                  </a:cubicBezTo>
                  <a:cubicBezTo>
                    <a:pt x="20203" y="17925"/>
                    <a:pt x="20159" y="17916"/>
                    <a:pt x="20159" y="17925"/>
                  </a:cubicBezTo>
                  <a:cubicBezTo>
                    <a:pt x="20132" y="17960"/>
                    <a:pt x="20194" y="18057"/>
                    <a:pt x="20177" y="18093"/>
                  </a:cubicBezTo>
                  <a:cubicBezTo>
                    <a:pt x="20212" y="18137"/>
                    <a:pt x="20212" y="18075"/>
                    <a:pt x="20291" y="18102"/>
                  </a:cubicBezTo>
                  <a:cubicBezTo>
                    <a:pt x="20256" y="18146"/>
                    <a:pt x="20256" y="18190"/>
                    <a:pt x="20274" y="18234"/>
                  </a:cubicBezTo>
                  <a:cubicBezTo>
                    <a:pt x="20283" y="18278"/>
                    <a:pt x="20309" y="18322"/>
                    <a:pt x="20291" y="18384"/>
                  </a:cubicBezTo>
                  <a:cubicBezTo>
                    <a:pt x="20300" y="18419"/>
                    <a:pt x="20318" y="18393"/>
                    <a:pt x="20318" y="18375"/>
                  </a:cubicBezTo>
                  <a:cubicBezTo>
                    <a:pt x="20406" y="18384"/>
                    <a:pt x="20309" y="18455"/>
                    <a:pt x="20327" y="18490"/>
                  </a:cubicBezTo>
                  <a:cubicBezTo>
                    <a:pt x="20274" y="18525"/>
                    <a:pt x="20212" y="18340"/>
                    <a:pt x="20194" y="18437"/>
                  </a:cubicBezTo>
                  <a:cubicBezTo>
                    <a:pt x="20124" y="18393"/>
                    <a:pt x="20203" y="18278"/>
                    <a:pt x="20274" y="18322"/>
                  </a:cubicBezTo>
                  <a:cubicBezTo>
                    <a:pt x="20247" y="18305"/>
                    <a:pt x="20247" y="18216"/>
                    <a:pt x="20177" y="18252"/>
                  </a:cubicBezTo>
                  <a:close/>
                  <a:moveTo>
                    <a:pt x="19541" y="17598"/>
                  </a:moveTo>
                  <a:cubicBezTo>
                    <a:pt x="19638" y="17625"/>
                    <a:pt x="19603" y="17881"/>
                    <a:pt x="19629" y="18022"/>
                  </a:cubicBezTo>
                  <a:cubicBezTo>
                    <a:pt x="19576" y="17987"/>
                    <a:pt x="19567" y="17916"/>
                    <a:pt x="19567" y="17845"/>
                  </a:cubicBezTo>
                  <a:cubicBezTo>
                    <a:pt x="19576" y="17766"/>
                    <a:pt x="19576" y="17678"/>
                    <a:pt x="19541" y="17598"/>
                  </a:cubicBezTo>
                  <a:close/>
                  <a:moveTo>
                    <a:pt x="21563" y="20680"/>
                  </a:moveTo>
                  <a:cubicBezTo>
                    <a:pt x="21510" y="20724"/>
                    <a:pt x="21545" y="20786"/>
                    <a:pt x="21572" y="20848"/>
                  </a:cubicBezTo>
                  <a:cubicBezTo>
                    <a:pt x="21607" y="20865"/>
                    <a:pt x="21651" y="20865"/>
                    <a:pt x="21686" y="20865"/>
                  </a:cubicBezTo>
                  <a:cubicBezTo>
                    <a:pt x="21748" y="20945"/>
                    <a:pt x="21766" y="21015"/>
                    <a:pt x="21872" y="21113"/>
                  </a:cubicBezTo>
                  <a:cubicBezTo>
                    <a:pt x="21748" y="21077"/>
                    <a:pt x="21792" y="21148"/>
                    <a:pt x="21686" y="21095"/>
                  </a:cubicBezTo>
                  <a:cubicBezTo>
                    <a:pt x="21598" y="20945"/>
                    <a:pt x="21713" y="21086"/>
                    <a:pt x="21766" y="21033"/>
                  </a:cubicBezTo>
                  <a:cubicBezTo>
                    <a:pt x="21651" y="20927"/>
                    <a:pt x="21572" y="20998"/>
                    <a:pt x="21439" y="20786"/>
                  </a:cubicBezTo>
                  <a:cubicBezTo>
                    <a:pt x="21563" y="20698"/>
                    <a:pt x="21439" y="20671"/>
                    <a:pt x="21324" y="20539"/>
                  </a:cubicBezTo>
                  <a:cubicBezTo>
                    <a:pt x="21413" y="20459"/>
                    <a:pt x="21536" y="20574"/>
                    <a:pt x="21660" y="20715"/>
                  </a:cubicBezTo>
                  <a:cubicBezTo>
                    <a:pt x="21633" y="20759"/>
                    <a:pt x="21598" y="20724"/>
                    <a:pt x="21563" y="20680"/>
                  </a:cubicBezTo>
                  <a:close/>
                  <a:moveTo>
                    <a:pt x="19947" y="17695"/>
                  </a:moveTo>
                  <a:cubicBezTo>
                    <a:pt x="19894" y="17660"/>
                    <a:pt x="19965" y="17492"/>
                    <a:pt x="19929" y="17351"/>
                  </a:cubicBezTo>
                  <a:cubicBezTo>
                    <a:pt x="20018" y="17360"/>
                    <a:pt x="19956" y="17607"/>
                    <a:pt x="19947" y="17695"/>
                  </a:cubicBezTo>
                  <a:close/>
                  <a:moveTo>
                    <a:pt x="20353" y="18004"/>
                  </a:moveTo>
                  <a:cubicBezTo>
                    <a:pt x="20406" y="17987"/>
                    <a:pt x="20380" y="18110"/>
                    <a:pt x="20406" y="18146"/>
                  </a:cubicBezTo>
                  <a:cubicBezTo>
                    <a:pt x="20300" y="18155"/>
                    <a:pt x="20318" y="18057"/>
                    <a:pt x="20353" y="18004"/>
                  </a:cubicBezTo>
                  <a:close/>
                  <a:moveTo>
                    <a:pt x="22154" y="21263"/>
                  </a:moveTo>
                  <a:cubicBezTo>
                    <a:pt x="22234" y="21298"/>
                    <a:pt x="22296" y="21289"/>
                    <a:pt x="22384" y="21404"/>
                  </a:cubicBezTo>
                  <a:cubicBezTo>
                    <a:pt x="22331" y="21457"/>
                    <a:pt x="22234" y="21333"/>
                    <a:pt x="22154" y="21263"/>
                  </a:cubicBezTo>
                  <a:close/>
                  <a:moveTo>
                    <a:pt x="22949" y="22146"/>
                  </a:moveTo>
                  <a:cubicBezTo>
                    <a:pt x="22940" y="22119"/>
                    <a:pt x="22923" y="22084"/>
                    <a:pt x="22878" y="22040"/>
                  </a:cubicBezTo>
                  <a:cubicBezTo>
                    <a:pt x="22958" y="22066"/>
                    <a:pt x="23020" y="22057"/>
                    <a:pt x="23117" y="22163"/>
                  </a:cubicBezTo>
                  <a:cubicBezTo>
                    <a:pt x="23064" y="22190"/>
                    <a:pt x="23002" y="22119"/>
                    <a:pt x="22949" y="22146"/>
                  </a:cubicBezTo>
                  <a:close/>
                  <a:moveTo>
                    <a:pt x="19541" y="17439"/>
                  </a:moveTo>
                  <a:cubicBezTo>
                    <a:pt x="19532" y="16874"/>
                    <a:pt x="19541" y="16715"/>
                    <a:pt x="19576" y="16106"/>
                  </a:cubicBezTo>
                  <a:cubicBezTo>
                    <a:pt x="19620" y="15965"/>
                    <a:pt x="19594" y="16274"/>
                    <a:pt x="19594" y="16380"/>
                  </a:cubicBezTo>
                  <a:cubicBezTo>
                    <a:pt x="19594" y="16706"/>
                    <a:pt x="19567" y="17201"/>
                    <a:pt x="19594" y="17519"/>
                  </a:cubicBezTo>
                  <a:cubicBezTo>
                    <a:pt x="19550" y="17528"/>
                    <a:pt x="19541" y="17483"/>
                    <a:pt x="19541" y="17439"/>
                  </a:cubicBezTo>
                  <a:close/>
                  <a:moveTo>
                    <a:pt x="24247" y="23223"/>
                  </a:moveTo>
                  <a:cubicBezTo>
                    <a:pt x="24397" y="23329"/>
                    <a:pt x="24335" y="23373"/>
                    <a:pt x="24265" y="23399"/>
                  </a:cubicBezTo>
                  <a:cubicBezTo>
                    <a:pt x="24159" y="23329"/>
                    <a:pt x="24256" y="23285"/>
                    <a:pt x="24247" y="23223"/>
                  </a:cubicBezTo>
                  <a:close/>
                  <a:moveTo>
                    <a:pt x="26004" y="24159"/>
                  </a:moveTo>
                  <a:cubicBezTo>
                    <a:pt x="26110" y="24221"/>
                    <a:pt x="26163" y="24282"/>
                    <a:pt x="26101" y="24335"/>
                  </a:cubicBezTo>
                  <a:cubicBezTo>
                    <a:pt x="26004" y="24265"/>
                    <a:pt x="25951" y="24203"/>
                    <a:pt x="26004" y="24159"/>
                  </a:cubicBezTo>
                  <a:close/>
                  <a:moveTo>
                    <a:pt x="24627" y="23152"/>
                  </a:moveTo>
                  <a:cubicBezTo>
                    <a:pt x="24848" y="23267"/>
                    <a:pt x="25086" y="23479"/>
                    <a:pt x="25289" y="23691"/>
                  </a:cubicBezTo>
                  <a:cubicBezTo>
                    <a:pt x="25395" y="23779"/>
                    <a:pt x="25421" y="23682"/>
                    <a:pt x="25536" y="23806"/>
                  </a:cubicBezTo>
                  <a:cubicBezTo>
                    <a:pt x="25519" y="23814"/>
                    <a:pt x="25483" y="23797"/>
                    <a:pt x="25466" y="23823"/>
                  </a:cubicBezTo>
                  <a:cubicBezTo>
                    <a:pt x="25642" y="23982"/>
                    <a:pt x="25757" y="23991"/>
                    <a:pt x="25898" y="24070"/>
                  </a:cubicBezTo>
                  <a:cubicBezTo>
                    <a:pt x="25766" y="24141"/>
                    <a:pt x="25907" y="24247"/>
                    <a:pt x="25987" y="24335"/>
                  </a:cubicBezTo>
                  <a:cubicBezTo>
                    <a:pt x="25819" y="24371"/>
                    <a:pt x="25651" y="24088"/>
                    <a:pt x="25616" y="24000"/>
                  </a:cubicBezTo>
                  <a:cubicBezTo>
                    <a:pt x="25527" y="24053"/>
                    <a:pt x="25307" y="24018"/>
                    <a:pt x="25236" y="23912"/>
                  </a:cubicBezTo>
                  <a:cubicBezTo>
                    <a:pt x="25263" y="23841"/>
                    <a:pt x="25377" y="23991"/>
                    <a:pt x="25421" y="23956"/>
                  </a:cubicBezTo>
                  <a:cubicBezTo>
                    <a:pt x="25439" y="23859"/>
                    <a:pt x="25298" y="23867"/>
                    <a:pt x="25263" y="23867"/>
                  </a:cubicBezTo>
                  <a:cubicBezTo>
                    <a:pt x="25245" y="23823"/>
                    <a:pt x="25077" y="23770"/>
                    <a:pt x="25059" y="23708"/>
                  </a:cubicBezTo>
                  <a:cubicBezTo>
                    <a:pt x="25051" y="23708"/>
                    <a:pt x="25095" y="23673"/>
                    <a:pt x="25086" y="23664"/>
                  </a:cubicBezTo>
                  <a:cubicBezTo>
                    <a:pt x="25042" y="23629"/>
                    <a:pt x="24980" y="23647"/>
                    <a:pt x="24918" y="23603"/>
                  </a:cubicBezTo>
                  <a:cubicBezTo>
                    <a:pt x="24856" y="23576"/>
                    <a:pt x="24883" y="23550"/>
                    <a:pt x="24865" y="23532"/>
                  </a:cubicBezTo>
                  <a:cubicBezTo>
                    <a:pt x="24821" y="23497"/>
                    <a:pt x="24742" y="23514"/>
                    <a:pt x="24697" y="23408"/>
                  </a:cubicBezTo>
                  <a:cubicBezTo>
                    <a:pt x="24689" y="23382"/>
                    <a:pt x="24653" y="23355"/>
                    <a:pt x="24644" y="23329"/>
                  </a:cubicBezTo>
                  <a:cubicBezTo>
                    <a:pt x="24627" y="23276"/>
                    <a:pt x="24803" y="23276"/>
                    <a:pt x="24627" y="23152"/>
                  </a:cubicBezTo>
                  <a:close/>
                  <a:moveTo>
                    <a:pt x="24715" y="23320"/>
                  </a:moveTo>
                  <a:cubicBezTo>
                    <a:pt x="24874" y="23417"/>
                    <a:pt x="24892" y="23629"/>
                    <a:pt x="25015" y="23479"/>
                  </a:cubicBezTo>
                  <a:cubicBezTo>
                    <a:pt x="24909" y="23408"/>
                    <a:pt x="24768" y="23258"/>
                    <a:pt x="24715" y="23320"/>
                  </a:cubicBezTo>
                  <a:close/>
                  <a:moveTo>
                    <a:pt x="21739" y="21395"/>
                  </a:moveTo>
                  <a:cubicBezTo>
                    <a:pt x="21651" y="21439"/>
                    <a:pt x="21563" y="21271"/>
                    <a:pt x="21510" y="21183"/>
                  </a:cubicBezTo>
                  <a:cubicBezTo>
                    <a:pt x="21572" y="21165"/>
                    <a:pt x="21669" y="21342"/>
                    <a:pt x="21739" y="21395"/>
                  </a:cubicBezTo>
                  <a:close/>
                  <a:moveTo>
                    <a:pt x="21898" y="21377"/>
                  </a:moveTo>
                  <a:cubicBezTo>
                    <a:pt x="21792" y="21351"/>
                    <a:pt x="21651" y="21113"/>
                    <a:pt x="21528" y="21007"/>
                  </a:cubicBezTo>
                  <a:cubicBezTo>
                    <a:pt x="21633" y="21033"/>
                    <a:pt x="21775" y="21271"/>
                    <a:pt x="21898" y="21377"/>
                  </a:cubicBezTo>
                  <a:close/>
                  <a:moveTo>
                    <a:pt x="26251" y="25324"/>
                  </a:moveTo>
                  <a:cubicBezTo>
                    <a:pt x="26375" y="25307"/>
                    <a:pt x="26410" y="25430"/>
                    <a:pt x="26552" y="25545"/>
                  </a:cubicBezTo>
                  <a:cubicBezTo>
                    <a:pt x="26622" y="25660"/>
                    <a:pt x="26331" y="25377"/>
                    <a:pt x="26251" y="25324"/>
                  </a:cubicBezTo>
                  <a:close/>
                  <a:moveTo>
                    <a:pt x="25033" y="24388"/>
                  </a:moveTo>
                  <a:cubicBezTo>
                    <a:pt x="25183" y="24441"/>
                    <a:pt x="25351" y="24591"/>
                    <a:pt x="25545" y="24742"/>
                  </a:cubicBezTo>
                  <a:cubicBezTo>
                    <a:pt x="25713" y="24856"/>
                    <a:pt x="26287" y="25324"/>
                    <a:pt x="25960" y="25095"/>
                  </a:cubicBezTo>
                  <a:cubicBezTo>
                    <a:pt x="25722" y="24918"/>
                    <a:pt x="25289" y="24565"/>
                    <a:pt x="25033" y="24388"/>
                  </a:cubicBezTo>
                  <a:close/>
                  <a:moveTo>
                    <a:pt x="21519" y="30746"/>
                  </a:moveTo>
                  <a:cubicBezTo>
                    <a:pt x="21404" y="30622"/>
                    <a:pt x="21854" y="30746"/>
                    <a:pt x="22004" y="30693"/>
                  </a:cubicBezTo>
                  <a:cubicBezTo>
                    <a:pt x="21907" y="30755"/>
                    <a:pt x="21748" y="30799"/>
                    <a:pt x="21651" y="30719"/>
                  </a:cubicBezTo>
                  <a:cubicBezTo>
                    <a:pt x="21589" y="30719"/>
                    <a:pt x="21528" y="30710"/>
                    <a:pt x="21519" y="30746"/>
                  </a:cubicBezTo>
                  <a:close/>
                  <a:moveTo>
                    <a:pt x="20856" y="30657"/>
                  </a:moveTo>
                  <a:cubicBezTo>
                    <a:pt x="21015" y="30675"/>
                    <a:pt x="21174" y="30702"/>
                    <a:pt x="21386" y="30693"/>
                  </a:cubicBezTo>
                  <a:cubicBezTo>
                    <a:pt x="21271" y="30755"/>
                    <a:pt x="20874" y="30772"/>
                    <a:pt x="20856" y="30657"/>
                  </a:cubicBezTo>
                  <a:close/>
                  <a:moveTo>
                    <a:pt x="20547" y="30446"/>
                  </a:moveTo>
                  <a:cubicBezTo>
                    <a:pt x="20441" y="30437"/>
                    <a:pt x="20539" y="30357"/>
                    <a:pt x="20556" y="30340"/>
                  </a:cubicBezTo>
                  <a:cubicBezTo>
                    <a:pt x="20662" y="30331"/>
                    <a:pt x="20689" y="30384"/>
                    <a:pt x="20777" y="30393"/>
                  </a:cubicBezTo>
                  <a:cubicBezTo>
                    <a:pt x="20733" y="30463"/>
                    <a:pt x="20565" y="30331"/>
                    <a:pt x="20547" y="30446"/>
                  </a:cubicBezTo>
                  <a:close/>
                  <a:moveTo>
                    <a:pt x="19611" y="15744"/>
                  </a:moveTo>
                  <a:cubicBezTo>
                    <a:pt x="19558" y="15612"/>
                    <a:pt x="19567" y="15161"/>
                    <a:pt x="19594" y="15020"/>
                  </a:cubicBezTo>
                  <a:cubicBezTo>
                    <a:pt x="19673" y="15250"/>
                    <a:pt x="19611" y="15603"/>
                    <a:pt x="19611" y="15744"/>
                  </a:cubicBezTo>
                  <a:close/>
                  <a:moveTo>
                    <a:pt x="25969" y="24424"/>
                  </a:moveTo>
                  <a:cubicBezTo>
                    <a:pt x="26128" y="24256"/>
                    <a:pt x="26437" y="24494"/>
                    <a:pt x="26605" y="24759"/>
                  </a:cubicBezTo>
                  <a:cubicBezTo>
                    <a:pt x="26666" y="24795"/>
                    <a:pt x="26640" y="24724"/>
                    <a:pt x="26605" y="24689"/>
                  </a:cubicBezTo>
                  <a:cubicBezTo>
                    <a:pt x="26764" y="24706"/>
                    <a:pt x="26825" y="24909"/>
                    <a:pt x="26905" y="25006"/>
                  </a:cubicBezTo>
                  <a:cubicBezTo>
                    <a:pt x="26949" y="25042"/>
                    <a:pt x="26940" y="24989"/>
                    <a:pt x="26923" y="24980"/>
                  </a:cubicBezTo>
                  <a:cubicBezTo>
                    <a:pt x="27029" y="25033"/>
                    <a:pt x="27276" y="25245"/>
                    <a:pt x="27311" y="25360"/>
                  </a:cubicBezTo>
                  <a:cubicBezTo>
                    <a:pt x="27399" y="25377"/>
                    <a:pt x="27523" y="25545"/>
                    <a:pt x="27567" y="25457"/>
                  </a:cubicBezTo>
                  <a:cubicBezTo>
                    <a:pt x="27664" y="25651"/>
                    <a:pt x="27850" y="25775"/>
                    <a:pt x="28062" y="25995"/>
                  </a:cubicBezTo>
                  <a:cubicBezTo>
                    <a:pt x="28123" y="26110"/>
                    <a:pt x="28044" y="26172"/>
                    <a:pt x="28168" y="26313"/>
                  </a:cubicBezTo>
                  <a:cubicBezTo>
                    <a:pt x="28291" y="26375"/>
                    <a:pt x="28017" y="26057"/>
                    <a:pt x="28221" y="26137"/>
                  </a:cubicBezTo>
                  <a:cubicBezTo>
                    <a:pt x="28300" y="26207"/>
                    <a:pt x="28326" y="26260"/>
                    <a:pt x="28291" y="26287"/>
                  </a:cubicBezTo>
                  <a:cubicBezTo>
                    <a:pt x="28318" y="26322"/>
                    <a:pt x="28344" y="26357"/>
                    <a:pt x="28379" y="26393"/>
                  </a:cubicBezTo>
                  <a:cubicBezTo>
                    <a:pt x="28415" y="26437"/>
                    <a:pt x="28441" y="26481"/>
                    <a:pt x="28477" y="26525"/>
                  </a:cubicBezTo>
                  <a:cubicBezTo>
                    <a:pt x="28565" y="26622"/>
                    <a:pt x="28636" y="26746"/>
                    <a:pt x="28715" y="26861"/>
                  </a:cubicBezTo>
                  <a:cubicBezTo>
                    <a:pt x="28874" y="27073"/>
                    <a:pt x="28998" y="27293"/>
                    <a:pt x="29121" y="27443"/>
                  </a:cubicBezTo>
                  <a:cubicBezTo>
                    <a:pt x="29201" y="27585"/>
                    <a:pt x="29209" y="27655"/>
                    <a:pt x="29148" y="27655"/>
                  </a:cubicBezTo>
                  <a:cubicBezTo>
                    <a:pt x="29209" y="27691"/>
                    <a:pt x="29298" y="27788"/>
                    <a:pt x="29368" y="27929"/>
                  </a:cubicBezTo>
                  <a:cubicBezTo>
                    <a:pt x="29404" y="28000"/>
                    <a:pt x="29439" y="28079"/>
                    <a:pt x="29466" y="28159"/>
                  </a:cubicBezTo>
                  <a:cubicBezTo>
                    <a:pt x="29501" y="28238"/>
                    <a:pt x="29527" y="28318"/>
                    <a:pt x="29536" y="28397"/>
                  </a:cubicBezTo>
                  <a:cubicBezTo>
                    <a:pt x="29633" y="28468"/>
                    <a:pt x="29722" y="28750"/>
                    <a:pt x="29792" y="28918"/>
                  </a:cubicBezTo>
                  <a:cubicBezTo>
                    <a:pt x="29739" y="28945"/>
                    <a:pt x="29713" y="28821"/>
                    <a:pt x="29677" y="28724"/>
                  </a:cubicBezTo>
                  <a:cubicBezTo>
                    <a:pt x="29660" y="28803"/>
                    <a:pt x="29695" y="28900"/>
                    <a:pt x="29739" y="29006"/>
                  </a:cubicBezTo>
                  <a:cubicBezTo>
                    <a:pt x="29757" y="29059"/>
                    <a:pt x="29775" y="29112"/>
                    <a:pt x="29792" y="29156"/>
                  </a:cubicBezTo>
                  <a:cubicBezTo>
                    <a:pt x="29801" y="29209"/>
                    <a:pt x="29801" y="29254"/>
                    <a:pt x="29792" y="29298"/>
                  </a:cubicBezTo>
                  <a:cubicBezTo>
                    <a:pt x="29819" y="29368"/>
                    <a:pt x="29828" y="29333"/>
                    <a:pt x="29828" y="29298"/>
                  </a:cubicBezTo>
                  <a:cubicBezTo>
                    <a:pt x="29942" y="29386"/>
                    <a:pt x="29828" y="29404"/>
                    <a:pt x="29836" y="29492"/>
                  </a:cubicBezTo>
                  <a:cubicBezTo>
                    <a:pt x="29836" y="29492"/>
                    <a:pt x="29836" y="29510"/>
                    <a:pt x="29845" y="29536"/>
                  </a:cubicBezTo>
                  <a:cubicBezTo>
                    <a:pt x="29845" y="29563"/>
                    <a:pt x="29854" y="29598"/>
                    <a:pt x="29854" y="29633"/>
                  </a:cubicBezTo>
                  <a:cubicBezTo>
                    <a:pt x="29863" y="29704"/>
                    <a:pt x="29872" y="29783"/>
                    <a:pt x="29872" y="29810"/>
                  </a:cubicBezTo>
                  <a:cubicBezTo>
                    <a:pt x="29881" y="29907"/>
                    <a:pt x="29907" y="30022"/>
                    <a:pt x="29898" y="30119"/>
                  </a:cubicBezTo>
                  <a:cubicBezTo>
                    <a:pt x="29898" y="30190"/>
                    <a:pt x="29854" y="30287"/>
                    <a:pt x="29854" y="30287"/>
                  </a:cubicBezTo>
                  <a:cubicBezTo>
                    <a:pt x="29854" y="30322"/>
                    <a:pt x="29872" y="30366"/>
                    <a:pt x="29889" y="30410"/>
                  </a:cubicBezTo>
                  <a:cubicBezTo>
                    <a:pt x="29907" y="30463"/>
                    <a:pt x="29925" y="30516"/>
                    <a:pt x="29925" y="30560"/>
                  </a:cubicBezTo>
                  <a:cubicBezTo>
                    <a:pt x="29934" y="30666"/>
                    <a:pt x="29889" y="30657"/>
                    <a:pt x="29889" y="30728"/>
                  </a:cubicBezTo>
                  <a:cubicBezTo>
                    <a:pt x="29889" y="30781"/>
                    <a:pt x="29916" y="30808"/>
                    <a:pt x="29907" y="30869"/>
                  </a:cubicBezTo>
                  <a:cubicBezTo>
                    <a:pt x="29872" y="31099"/>
                    <a:pt x="29810" y="31223"/>
                    <a:pt x="29819" y="31399"/>
                  </a:cubicBezTo>
                  <a:cubicBezTo>
                    <a:pt x="29819" y="31417"/>
                    <a:pt x="29863" y="31329"/>
                    <a:pt x="29872" y="31258"/>
                  </a:cubicBezTo>
                  <a:cubicBezTo>
                    <a:pt x="29863" y="31408"/>
                    <a:pt x="29845" y="31549"/>
                    <a:pt x="29810" y="31682"/>
                  </a:cubicBezTo>
                  <a:cubicBezTo>
                    <a:pt x="29801" y="31752"/>
                    <a:pt x="29783" y="31814"/>
                    <a:pt x="29766" y="31885"/>
                  </a:cubicBezTo>
                  <a:cubicBezTo>
                    <a:pt x="29757" y="31920"/>
                    <a:pt x="29748" y="31947"/>
                    <a:pt x="29739" y="31982"/>
                  </a:cubicBezTo>
                  <a:lnTo>
                    <a:pt x="29739" y="32008"/>
                  </a:lnTo>
                  <a:lnTo>
                    <a:pt x="29730" y="32017"/>
                  </a:lnTo>
                  <a:lnTo>
                    <a:pt x="29730" y="32026"/>
                  </a:lnTo>
                  <a:lnTo>
                    <a:pt x="29730" y="32026"/>
                  </a:lnTo>
                  <a:lnTo>
                    <a:pt x="29677" y="32035"/>
                  </a:lnTo>
                  <a:cubicBezTo>
                    <a:pt x="29589" y="32053"/>
                    <a:pt x="29527" y="32097"/>
                    <a:pt x="29421" y="32114"/>
                  </a:cubicBezTo>
                  <a:cubicBezTo>
                    <a:pt x="29386" y="32123"/>
                    <a:pt x="29271" y="32114"/>
                    <a:pt x="29174" y="32141"/>
                  </a:cubicBezTo>
                  <a:cubicBezTo>
                    <a:pt x="29104" y="32167"/>
                    <a:pt x="29201" y="32176"/>
                    <a:pt x="29165" y="32203"/>
                  </a:cubicBezTo>
                  <a:cubicBezTo>
                    <a:pt x="29086" y="32247"/>
                    <a:pt x="28856" y="32247"/>
                    <a:pt x="28768" y="32282"/>
                  </a:cubicBezTo>
                  <a:cubicBezTo>
                    <a:pt x="28750" y="32238"/>
                    <a:pt x="28821" y="32212"/>
                    <a:pt x="28953" y="32194"/>
                  </a:cubicBezTo>
                  <a:cubicBezTo>
                    <a:pt x="28697" y="32203"/>
                    <a:pt x="28953" y="32097"/>
                    <a:pt x="28777" y="32070"/>
                  </a:cubicBezTo>
                  <a:cubicBezTo>
                    <a:pt x="28741" y="32079"/>
                    <a:pt x="28741" y="32106"/>
                    <a:pt x="28689" y="32114"/>
                  </a:cubicBezTo>
                  <a:cubicBezTo>
                    <a:pt x="28538" y="32159"/>
                    <a:pt x="28786" y="32150"/>
                    <a:pt x="28768" y="32203"/>
                  </a:cubicBezTo>
                  <a:cubicBezTo>
                    <a:pt x="28759" y="32256"/>
                    <a:pt x="28636" y="32220"/>
                    <a:pt x="28547" y="32256"/>
                  </a:cubicBezTo>
                  <a:cubicBezTo>
                    <a:pt x="28530" y="32256"/>
                    <a:pt x="28424" y="32335"/>
                    <a:pt x="28415" y="32335"/>
                  </a:cubicBezTo>
                  <a:cubicBezTo>
                    <a:pt x="28388" y="32344"/>
                    <a:pt x="28106" y="32309"/>
                    <a:pt x="28203" y="32415"/>
                  </a:cubicBezTo>
                  <a:cubicBezTo>
                    <a:pt x="28088" y="32450"/>
                    <a:pt x="28097" y="32379"/>
                    <a:pt x="28009" y="32397"/>
                  </a:cubicBezTo>
                  <a:cubicBezTo>
                    <a:pt x="27903" y="32406"/>
                    <a:pt x="27911" y="32441"/>
                    <a:pt x="27920" y="32468"/>
                  </a:cubicBezTo>
                  <a:cubicBezTo>
                    <a:pt x="27576" y="32415"/>
                    <a:pt x="27346" y="32388"/>
                    <a:pt x="27055" y="32468"/>
                  </a:cubicBezTo>
                  <a:cubicBezTo>
                    <a:pt x="26861" y="32432"/>
                    <a:pt x="26702" y="32388"/>
                    <a:pt x="26455" y="32379"/>
                  </a:cubicBezTo>
                  <a:cubicBezTo>
                    <a:pt x="26437" y="32432"/>
                    <a:pt x="26525" y="32432"/>
                    <a:pt x="26614" y="32432"/>
                  </a:cubicBezTo>
                  <a:cubicBezTo>
                    <a:pt x="26499" y="32476"/>
                    <a:pt x="26349" y="32423"/>
                    <a:pt x="26110" y="32459"/>
                  </a:cubicBezTo>
                  <a:cubicBezTo>
                    <a:pt x="25978" y="32459"/>
                    <a:pt x="26075" y="32547"/>
                    <a:pt x="25978" y="32565"/>
                  </a:cubicBezTo>
                  <a:cubicBezTo>
                    <a:pt x="25863" y="32547"/>
                    <a:pt x="25783" y="32565"/>
                    <a:pt x="25713" y="32582"/>
                  </a:cubicBezTo>
                  <a:cubicBezTo>
                    <a:pt x="25678" y="32591"/>
                    <a:pt x="25651" y="32609"/>
                    <a:pt x="25616" y="32618"/>
                  </a:cubicBezTo>
                  <a:cubicBezTo>
                    <a:pt x="25607" y="32627"/>
                    <a:pt x="25589" y="32627"/>
                    <a:pt x="25572" y="32635"/>
                  </a:cubicBezTo>
                  <a:cubicBezTo>
                    <a:pt x="25563" y="32635"/>
                    <a:pt x="25554" y="32635"/>
                    <a:pt x="25545" y="32644"/>
                  </a:cubicBezTo>
                  <a:cubicBezTo>
                    <a:pt x="25501" y="32653"/>
                    <a:pt x="25395" y="32627"/>
                    <a:pt x="25324" y="32635"/>
                  </a:cubicBezTo>
                  <a:cubicBezTo>
                    <a:pt x="25006" y="32688"/>
                    <a:pt x="24388" y="32635"/>
                    <a:pt x="23903" y="32627"/>
                  </a:cubicBezTo>
                  <a:cubicBezTo>
                    <a:pt x="23806" y="32618"/>
                    <a:pt x="23656" y="32688"/>
                    <a:pt x="23594" y="32591"/>
                  </a:cubicBezTo>
                  <a:cubicBezTo>
                    <a:pt x="23497" y="32574"/>
                    <a:pt x="23532" y="32644"/>
                    <a:pt x="23461" y="32644"/>
                  </a:cubicBezTo>
                  <a:cubicBezTo>
                    <a:pt x="22949" y="32627"/>
                    <a:pt x="22578" y="32662"/>
                    <a:pt x="22225" y="32582"/>
                  </a:cubicBezTo>
                  <a:cubicBezTo>
                    <a:pt x="22384" y="32512"/>
                    <a:pt x="22569" y="32618"/>
                    <a:pt x="22755" y="32556"/>
                  </a:cubicBezTo>
                  <a:cubicBezTo>
                    <a:pt x="22817" y="32468"/>
                    <a:pt x="22596" y="32503"/>
                    <a:pt x="22490" y="32503"/>
                  </a:cubicBezTo>
                  <a:cubicBezTo>
                    <a:pt x="22437" y="32503"/>
                    <a:pt x="22349" y="32476"/>
                    <a:pt x="22358" y="32476"/>
                  </a:cubicBezTo>
                  <a:cubicBezTo>
                    <a:pt x="22252" y="32485"/>
                    <a:pt x="22207" y="32538"/>
                    <a:pt x="22137" y="32529"/>
                  </a:cubicBezTo>
                  <a:cubicBezTo>
                    <a:pt x="21898" y="32468"/>
                    <a:pt x="21607" y="32450"/>
                    <a:pt x="21466" y="32547"/>
                  </a:cubicBezTo>
                  <a:cubicBezTo>
                    <a:pt x="21077" y="32503"/>
                    <a:pt x="20751" y="32582"/>
                    <a:pt x="20494" y="32485"/>
                  </a:cubicBezTo>
                  <a:cubicBezTo>
                    <a:pt x="20238" y="32574"/>
                    <a:pt x="19753" y="32494"/>
                    <a:pt x="19435" y="32468"/>
                  </a:cubicBezTo>
                  <a:cubicBezTo>
                    <a:pt x="19329" y="32582"/>
                    <a:pt x="18985" y="32494"/>
                    <a:pt x="18676" y="32485"/>
                  </a:cubicBezTo>
                  <a:cubicBezTo>
                    <a:pt x="18437" y="32485"/>
                    <a:pt x="18208" y="32538"/>
                    <a:pt x="18013" y="32538"/>
                  </a:cubicBezTo>
                  <a:cubicBezTo>
                    <a:pt x="17731" y="32529"/>
                    <a:pt x="17448" y="32529"/>
                    <a:pt x="17210" y="32529"/>
                  </a:cubicBezTo>
                  <a:cubicBezTo>
                    <a:pt x="16971" y="32529"/>
                    <a:pt x="16724" y="32450"/>
                    <a:pt x="16548" y="32547"/>
                  </a:cubicBezTo>
                  <a:cubicBezTo>
                    <a:pt x="16433" y="32459"/>
                    <a:pt x="16336" y="32538"/>
                    <a:pt x="16194" y="32538"/>
                  </a:cubicBezTo>
                  <a:cubicBezTo>
                    <a:pt x="16124" y="32538"/>
                    <a:pt x="16115" y="32512"/>
                    <a:pt x="16062" y="32512"/>
                  </a:cubicBezTo>
                  <a:cubicBezTo>
                    <a:pt x="15815" y="32503"/>
                    <a:pt x="15506" y="32556"/>
                    <a:pt x="15214" y="32556"/>
                  </a:cubicBezTo>
                  <a:cubicBezTo>
                    <a:pt x="15055" y="32556"/>
                    <a:pt x="14914" y="32521"/>
                    <a:pt x="14773" y="32529"/>
                  </a:cubicBezTo>
                  <a:cubicBezTo>
                    <a:pt x="14684" y="32529"/>
                    <a:pt x="14596" y="32574"/>
                    <a:pt x="14508" y="32574"/>
                  </a:cubicBezTo>
                  <a:cubicBezTo>
                    <a:pt x="14402" y="32582"/>
                    <a:pt x="14305" y="32538"/>
                    <a:pt x="14199" y="32547"/>
                  </a:cubicBezTo>
                  <a:cubicBezTo>
                    <a:pt x="14049" y="32547"/>
                    <a:pt x="13899" y="32618"/>
                    <a:pt x="13757" y="32565"/>
                  </a:cubicBezTo>
                  <a:cubicBezTo>
                    <a:pt x="13713" y="32565"/>
                    <a:pt x="13722" y="32600"/>
                    <a:pt x="13704" y="32618"/>
                  </a:cubicBezTo>
                  <a:cubicBezTo>
                    <a:pt x="13598" y="32600"/>
                    <a:pt x="13510" y="32582"/>
                    <a:pt x="13351" y="32591"/>
                  </a:cubicBezTo>
                  <a:cubicBezTo>
                    <a:pt x="13219" y="32529"/>
                    <a:pt x="13139" y="32432"/>
                    <a:pt x="12866" y="32450"/>
                  </a:cubicBezTo>
                  <a:cubicBezTo>
                    <a:pt x="12786" y="32370"/>
                    <a:pt x="13051" y="32326"/>
                    <a:pt x="13007" y="32185"/>
                  </a:cubicBezTo>
                  <a:cubicBezTo>
                    <a:pt x="12963" y="32114"/>
                    <a:pt x="12777" y="32185"/>
                    <a:pt x="12698" y="32185"/>
                  </a:cubicBezTo>
                  <a:cubicBezTo>
                    <a:pt x="12636" y="32212"/>
                    <a:pt x="12715" y="32229"/>
                    <a:pt x="12654" y="32291"/>
                  </a:cubicBezTo>
                  <a:cubicBezTo>
                    <a:pt x="12486" y="32309"/>
                    <a:pt x="12556" y="32185"/>
                    <a:pt x="12433" y="32185"/>
                  </a:cubicBezTo>
                  <a:cubicBezTo>
                    <a:pt x="12274" y="32150"/>
                    <a:pt x="12309" y="32247"/>
                    <a:pt x="12168" y="32238"/>
                  </a:cubicBezTo>
                  <a:cubicBezTo>
                    <a:pt x="12177" y="32185"/>
                    <a:pt x="12115" y="32176"/>
                    <a:pt x="12124" y="32132"/>
                  </a:cubicBezTo>
                  <a:cubicBezTo>
                    <a:pt x="11974" y="32106"/>
                    <a:pt x="11956" y="32167"/>
                    <a:pt x="11815" y="32150"/>
                  </a:cubicBezTo>
                  <a:cubicBezTo>
                    <a:pt x="11806" y="32106"/>
                    <a:pt x="11859" y="32106"/>
                    <a:pt x="11859" y="32070"/>
                  </a:cubicBezTo>
                  <a:cubicBezTo>
                    <a:pt x="11700" y="32088"/>
                    <a:pt x="11559" y="32114"/>
                    <a:pt x="11462" y="32044"/>
                  </a:cubicBezTo>
                  <a:cubicBezTo>
                    <a:pt x="11409" y="32044"/>
                    <a:pt x="11444" y="32070"/>
                    <a:pt x="11462" y="32070"/>
                  </a:cubicBezTo>
                  <a:cubicBezTo>
                    <a:pt x="11329" y="32097"/>
                    <a:pt x="11038" y="32088"/>
                    <a:pt x="10932" y="32035"/>
                  </a:cubicBezTo>
                  <a:cubicBezTo>
                    <a:pt x="10843" y="32053"/>
                    <a:pt x="10896" y="32114"/>
                    <a:pt x="10799" y="32061"/>
                  </a:cubicBezTo>
                  <a:cubicBezTo>
                    <a:pt x="10676" y="32079"/>
                    <a:pt x="10587" y="32114"/>
                    <a:pt x="10526" y="32167"/>
                  </a:cubicBezTo>
                  <a:cubicBezTo>
                    <a:pt x="10473" y="32141"/>
                    <a:pt x="10473" y="32079"/>
                    <a:pt x="10402" y="32061"/>
                  </a:cubicBezTo>
                  <a:cubicBezTo>
                    <a:pt x="10358" y="32070"/>
                    <a:pt x="10323" y="32088"/>
                    <a:pt x="10261" y="32079"/>
                  </a:cubicBezTo>
                  <a:cubicBezTo>
                    <a:pt x="10261" y="32141"/>
                    <a:pt x="10340" y="32159"/>
                    <a:pt x="10305" y="32238"/>
                  </a:cubicBezTo>
                  <a:cubicBezTo>
                    <a:pt x="10190" y="32238"/>
                    <a:pt x="10252" y="32220"/>
                    <a:pt x="10261" y="32185"/>
                  </a:cubicBezTo>
                  <a:cubicBezTo>
                    <a:pt x="10137" y="32159"/>
                    <a:pt x="10146" y="32229"/>
                    <a:pt x="10040" y="32212"/>
                  </a:cubicBezTo>
                  <a:cubicBezTo>
                    <a:pt x="9925" y="32194"/>
                    <a:pt x="9819" y="31991"/>
                    <a:pt x="9731" y="32159"/>
                  </a:cubicBezTo>
                  <a:cubicBezTo>
                    <a:pt x="9740" y="32194"/>
                    <a:pt x="9863" y="32194"/>
                    <a:pt x="9863" y="32159"/>
                  </a:cubicBezTo>
                  <a:cubicBezTo>
                    <a:pt x="9934" y="32185"/>
                    <a:pt x="9908" y="32273"/>
                    <a:pt x="9943" y="32317"/>
                  </a:cubicBezTo>
                  <a:cubicBezTo>
                    <a:pt x="9837" y="32335"/>
                    <a:pt x="9740" y="32353"/>
                    <a:pt x="9590" y="32344"/>
                  </a:cubicBezTo>
                  <a:cubicBezTo>
                    <a:pt x="9607" y="32282"/>
                    <a:pt x="9837" y="32344"/>
                    <a:pt x="9810" y="32264"/>
                  </a:cubicBezTo>
                  <a:cubicBezTo>
                    <a:pt x="9651" y="32203"/>
                    <a:pt x="9316" y="32256"/>
                    <a:pt x="9236" y="32335"/>
                  </a:cubicBezTo>
                  <a:cubicBezTo>
                    <a:pt x="9095" y="32309"/>
                    <a:pt x="8813" y="32353"/>
                    <a:pt x="8839" y="32229"/>
                  </a:cubicBezTo>
                  <a:cubicBezTo>
                    <a:pt x="8671" y="32194"/>
                    <a:pt x="8715" y="32291"/>
                    <a:pt x="8574" y="32273"/>
                  </a:cubicBezTo>
                  <a:cubicBezTo>
                    <a:pt x="8495" y="32256"/>
                    <a:pt x="8601" y="32247"/>
                    <a:pt x="8663" y="32247"/>
                  </a:cubicBezTo>
                  <a:cubicBezTo>
                    <a:pt x="8645" y="32167"/>
                    <a:pt x="8380" y="32141"/>
                    <a:pt x="8539" y="32035"/>
                  </a:cubicBezTo>
                  <a:cubicBezTo>
                    <a:pt x="8477" y="32000"/>
                    <a:pt x="8283" y="32000"/>
                    <a:pt x="8221" y="32035"/>
                  </a:cubicBezTo>
                  <a:cubicBezTo>
                    <a:pt x="8265" y="32070"/>
                    <a:pt x="8362" y="32070"/>
                    <a:pt x="8442" y="32088"/>
                  </a:cubicBezTo>
                  <a:cubicBezTo>
                    <a:pt x="8371" y="32132"/>
                    <a:pt x="8512" y="32238"/>
                    <a:pt x="8309" y="32247"/>
                  </a:cubicBezTo>
                  <a:cubicBezTo>
                    <a:pt x="8097" y="32238"/>
                    <a:pt x="8353" y="32212"/>
                    <a:pt x="8309" y="32141"/>
                  </a:cubicBezTo>
                  <a:cubicBezTo>
                    <a:pt x="8159" y="32141"/>
                    <a:pt x="8115" y="32229"/>
                    <a:pt x="8044" y="32141"/>
                  </a:cubicBezTo>
                  <a:cubicBezTo>
                    <a:pt x="7912" y="32159"/>
                    <a:pt x="8089" y="32194"/>
                    <a:pt x="8044" y="32247"/>
                  </a:cubicBezTo>
                  <a:cubicBezTo>
                    <a:pt x="7956" y="32194"/>
                    <a:pt x="7744" y="32220"/>
                    <a:pt x="7594" y="32212"/>
                  </a:cubicBezTo>
                  <a:cubicBezTo>
                    <a:pt x="7515" y="32176"/>
                    <a:pt x="7682" y="32106"/>
                    <a:pt x="7515" y="32079"/>
                  </a:cubicBezTo>
                  <a:cubicBezTo>
                    <a:pt x="7435" y="32079"/>
                    <a:pt x="7400" y="32097"/>
                    <a:pt x="7382" y="32132"/>
                  </a:cubicBezTo>
                  <a:cubicBezTo>
                    <a:pt x="7391" y="32167"/>
                    <a:pt x="7515" y="32141"/>
                    <a:pt x="7506" y="32185"/>
                  </a:cubicBezTo>
                  <a:cubicBezTo>
                    <a:pt x="7550" y="32273"/>
                    <a:pt x="7373" y="32229"/>
                    <a:pt x="7285" y="32238"/>
                  </a:cubicBezTo>
                  <a:cubicBezTo>
                    <a:pt x="7320" y="32335"/>
                    <a:pt x="7462" y="32256"/>
                    <a:pt x="7594" y="32264"/>
                  </a:cubicBezTo>
                  <a:cubicBezTo>
                    <a:pt x="7515" y="32406"/>
                    <a:pt x="7294" y="32300"/>
                    <a:pt x="7064" y="32317"/>
                  </a:cubicBezTo>
                  <a:cubicBezTo>
                    <a:pt x="7082" y="32282"/>
                    <a:pt x="7144" y="32273"/>
                    <a:pt x="7153" y="32238"/>
                  </a:cubicBezTo>
                  <a:cubicBezTo>
                    <a:pt x="6861" y="32282"/>
                    <a:pt x="6870" y="32159"/>
                    <a:pt x="6755" y="32097"/>
                  </a:cubicBezTo>
                  <a:cubicBezTo>
                    <a:pt x="6720" y="32106"/>
                    <a:pt x="6711" y="32123"/>
                    <a:pt x="6667" y="32123"/>
                  </a:cubicBezTo>
                  <a:cubicBezTo>
                    <a:pt x="6738" y="32212"/>
                    <a:pt x="6861" y="32264"/>
                    <a:pt x="6888" y="32362"/>
                  </a:cubicBezTo>
                  <a:cubicBezTo>
                    <a:pt x="6791" y="32344"/>
                    <a:pt x="6711" y="32309"/>
                    <a:pt x="6711" y="32229"/>
                  </a:cubicBezTo>
                  <a:cubicBezTo>
                    <a:pt x="6570" y="32220"/>
                    <a:pt x="6526" y="32264"/>
                    <a:pt x="6490" y="32309"/>
                  </a:cubicBezTo>
                  <a:cubicBezTo>
                    <a:pt x="6429" y="32291"/>
                    <a:pt x="6402" y="32247"/>
                    <a:pt x="6402" y="32203"/>
                  </a:cubicBezTo>
                  <a:cubicBezTo>
                    <a:pt x="6261" y="32212"/>
                    <a:pt x="6349" y="32264"/>
                    <a:pt x="6137" y="32220"/>
                  </a:cubicBezTo>
                  <a:cubicBezTo>
                    <a:pt x="6067" y="32212"/>
                    <a:pt x="5961" y="32212"/>
                    <a:pt x="5961" y="32167"/>
                  </a:cubicBezTo>
                  <a:cubicBezTo>
                    <a:pt x="5793" y="32185"/>
                    <a:pt x="5978" y="32247"/>
                    <a:pt x="5863" y="32300"/>
                  </a:cubicBezTo>
                  <a:lnTo>
                    <a:pt x="5996" y="32300"/>
                  </a:lnTo>
                  <a:cubicBezTo>
                    <a:pt x="5952" y="32353"/>
                    <a:pt x="5678" y="32317"/>
                    <a:pt x="5740" y="32220"/>
                  </a:cubicBezTo>
                  <a:cubicBezTo>
                    <a:pt x="5537" y="32238"/>
                    <a:pt x="5475" y="32185"/>
                    <a:pt x="5290" y="32185"/>
                  </a:cubicBezTo>
                  <a:cubicBezTo>
                    <a:pt x="5395" y="32247"/>
                    <a:pt x="5766" y="32247"/>
                    <a:pt x="5643" y="32353"/>
                  </a:cubicBezTo>
                  <a:cubicBezTo>
                    <a:pt x="5519" y="32353"/>
                    <a:pt x="5546" y="32273"/>
                    <a:pt x="5422" y="32273"/>
                  </a:cubicBezTo>
                  <a:cubicBezTo>
                    <a:pt x="5387" y="32273"/>
                    <a:pt x="5378" y="32300"/>
                    <a:pt x="5334" y="32291"/>
                  </a:cubicBezTo>
                  <a:cubicBezTo>
                    <a:pt x="5325" y="32344"/>
                    <a:pt x="5387" y="32353"/>
                    <a:pt x="5378" y="32397"/>
                  </a:cubicBezTo>
                  <a:cubicBezTo>
                    <a:pt x="5466" y="32415"/>
                    <a:pt x="5493" y="32388"/>
                    <a:pt x="5554" y="32379"/>
                  </a:cubicBezTo>
                  <a:cubicBezTo>
                    <a:pt x="5634" y="32450"/>
                    <a:pt x="5281" y="32423"/>
                    <a:pt x="5201" y="32370"/>
                  </a:cubicBezTo>
                  <a:cubicBezTo>
                    <a:pt x="5192" y="32326"/>
                    <a:pt x="5254" y="32317"/>
                    <a:pt x="5245" y="32264"/>
                  </a:cubicBezTo>
                  <a:cubicBezTo>
                    <a:pt x="5078" y="32309"/>
                    <a:pt x="4777" y="32300"/>
                    <a:pt x="4716" y="32212"/>
                  </a:cubicBezTo>
                  <a:cubicBezTo>
                    <a:pt x="4627" y="32256"/>
                    <a:pt x="4751" y="32300"/>
                    <a:pt x="4804" y="32344"/>
                  </a:cubicBezTo>
                  <a:cubicBezTo>
                    <a:pt x="4680" y="32379"/>
                    <a:pt x="4565" y="32344"/>
                    <a:pt x="4442" y="32309"/>
                  </a:cubicBezTo>
                  <a:lnTo>
                    <a:pt x="4398" y="32291"/>
                  </a:lnTo>
                  <a:lnTo>
                    <a:pt x="4327" y="32282"/>
                  </a:lnTo>
                  <a:cubicBezTo>
                    <a:pt x="4283" y="32273"/>
                    <a:pt x="4230" y="32264"/>
                    <a:pt x="4186" y="32264"/>
                  </a:cubicBezTo>
                  <a:cubicBezTo>
                    <a:pt x="4080" y="32256"/>
                    <a:pt x="3983" y="32256"/>
                    <a:pt x="3859" y="32282"/>
                  </a:cubicBezTo>
                  <a:cubicBezTo>
                    <a:pt x="3647" y="32300"/>
                    <a:pt x="3797" y="32185"/>
                    <a:pt x="3532" y="32229"/>
                  </a:cubicBezTo>
                  <a:cubicBezTo>
                    <a:pt x="3329" y="32203"/>
                    <a:pt x="3373" y="32291"/>
                    <a:pt x="3232" y="32300"/>
                  </a:cubicBezTo>
                  <a:cubicBezTo>
                    <a:pt x="2932" y="32247"/>
                    <a:pt x="2694" y="32291"/>
                    <a:pt x="2526" y="32220"/>
                  </a:cubicBezTo>
                  <a:cubicBezTo>
                    <a:pt x="2446" y="32238"/>
                    <a:pt x="2420" y="32282"/>
                    <a:pt x="2287" y="32273"/>
                  </a:cubicBezTo>
                  <a:cubicBezTo>
                    <a:pt x="2181" y="32291"/>
                    <a:pt x="2146" y="32362"/>
                    <a:pt x="2014" y="32370"/>
                  </a:cubicBezTo>
                  <a:cubicBezTo>
                    <a:pt x="2067" y="32406"/>
                    <a:pt x="2031" y="32432"/>
                    <a:pt x="1899" y="32423"/>
                  </a:cubicBezTo>
                  <a:cubicBezTo>
                    <a:pt x="1943" y="32344"/>
                    <a:pt x="2208" y="32264"/>
                    <a:pt x="1970" y="32238"/>
                  </a:cubicBezTo>
                  <a:cubicBezTo>
                    <a:pt x="1793" y="32247"/>
                    <a:pt x="2031" y="32291"/>
                    <a:pt x="1890" y="32344"/>
                  </a:cubicBezTo>
                  <a:cubicBezTo>
                    <a:pt x="1634" y="32326"/>
                    <a:pt x="1413" y="32397"/>
                    <a:pt x="1219" y="32397"/>
                  </a:cubicBezTo>
                  <a:cubicBezTo>
                    <a:pt x="1078" y="32397"/>
                    <a:pt x="981" y="32370"/>
                    <a:pt x="883" y="32344"/>
                  </a:cubicBezTo>
                  <a:cubicBezTo>
                    <a:pt x="901" y="32212"/>
                    <a:pt x="910" y="32079"/>
                    <a:pt x="910" y="31938"/>
                  </a:cubicBezTo>
                  <a:cubicBezTo>
                    <a:pt x="919" y="31761"/>
                    <a:pt x="786" y="32079"/>
                    <a:pt x="830" y="31788"/>
                  </a:cubicBezTo>
                  <a:cubicBezTo>
                    <a:pt x="822" y="31576"/>
                    <a:pt x="857" y="31735"/>
                    <a:pt x="883" y="31682"/>
                  </a:cubicBezTo>
                  <a:cubicBezTo>
                    <a:pt x="910" y="31620"/>
                    <a:pt x="892" y="31443"/>
                    <a:pt x="963" y="31417"/>
                  </a:cubicBezTo>
                  <a:cubicBezTo>
                    <a:pt x="928" y="31161"/>
                    <a:pt x="866" y="31390"/>
                    <a:pt x="804" y="31311"/>
                  </a:cubicBezTo>
                  <a:cubicBezTo>
                    <a:pt x="839" y="31072"/>
                    <a:pt x="839" y="30728"/>
                    <a:pt x="795" y="30525"/>
                  </a:cubicBezTo>
                  <a:cubicBezTo>
                    <a:pt x="857" y="30348"/>
                    <a:pt x="883" y="30499"/>
                    <a:pt x="928" y="30543"/>
                  </a:cubicBezTo>
                  <a:cubicBezTo>
                    <a:pt x="989" y="30401"/>
                    <a:pt x="928" y="30119"/>
                    <a:pt x="901" y="29863"/>
                  </a:cubicBezTo>
                  <a:cubicBezTo>
                    <a:pt x="998" y="29889"/>
                    <a:pt x="1025" y="29783"/>
                    <a:pt x="1060" y="30013"/>
                  </a:cubicBezTo>
                  <a:cubicBezTo>
                    <a:pt x="1095" y="29986"/>
                    <a:pt x="1087" y="29845"/>
                    <a:pt x="1087" y="29748"/>
                  </a:cubicBezTo>
                  <a:cubicBezTo>
                    <a:pt x="1087" y="29607"/>
                    <a:pt x="972" y="29748"/>
                    <a:pt x="928" y="29722"/>
                  </a:cubicBezTo>
                  <a:cubicBezTo>
                    <a:pt x="928" y="29510"/>
                    <a:pt x="830" y="29571"/>
                    <a:pt x="848" y="29315"/>
                  </a:cubicBezTo>
                  <a:cubicBezTo>
                    <a:pt x="848" y="29236"/>
                    <a:pt x="804" y="29262"/>
                    <a:pt x="769" y="29254"/>
                  </a:cubicBezTo>
                  <a:cubicBezTo>
                    <a:pt x="778" y="29139"/>
                    <a:pt x="786" y="29024"/>
                    <a:pt x="786" y="28909"/>
                  </a:cubicBezTo>
                  <a:cubicBezTo>
                    <a:pt x="786" y="28865"/>
                    <a:pt x="786" y="28821"/>
                    <a:pt x="786" y="28777"/>
                  </a:cubicBezTo>
                  <a:lnTo>
                    <a:pt x="786" y="28680"/>
                  </a:lnTo>
                  <a:cubicBezTo>
                    <a:pt x="786" y="28547"/>
                    <a:pt x="786" y="28415"/>
                    <a:pt x="795" y="28291"/>
                  </a:cubicBezTo>
                  <a:cubicBezTo>
                    <a:pt x="795" y="28256"/>
                    <a:pt x="760" y="28256"/>
                    <a:pt x="742" y="28247"/>
                  </a:cubicBezTo>
                  <a:cubicBezTo>
                    <a:pt x="751" y="28062"/>
                    <a:pt x="725" y="27929"/>
                    <a:pt x="742" y="27805"/>
                  </a:cubicBezTo>
                  <a:cubicBezTo>
                    <a:pt x="742" y="27797"/>
                    <a:pt x="795" y="27814"/>
                    <a:pt x="795" y="27805"/>
                  </a:cubicBezTo>
                  <a:cubicBezTo>
                    <a:pt x="822" y="27770"/>
                    <a:pt x="778" y="27629"/>
                    <a:pt x="795" y="27585"/>
                  </a:cubicBezTo>
                  <a:cubicBezTo>
                    <a:pt x="786" y="27541"/>
                    <a:pt x="742" y="27558"/>
                    <a:pt x="742" y="27496"/>
                  </a:cubicBezTo>
                  <a:cubicBezTo>
                    <a:pt x="654" y="27443"/>
                    <a:pt x="725" y="27638"/>
                    <a:pt x="636" y="27585"/>
                  </a:cubicBezTo>
                  <a:cubicBezTo>
                    <a:pt x="566" y="27382"/>
                    <a:pt x="795" y="27479"/>
                    <a:pt x="689" y="27232"/>
                  </a:cubicBezTo>
                  <a:cubicBezTo>
                    <a:pt x="733" y="27214"/>
                    <a:pt x="733" y="27276"/>
                    <a:pt x="769" y="27276"/>
                  </a:cubicBezTo>
                  <a:cubicBezTo>
                    <a:pt x="804" y="27134"/>
                    <a:pt x="689" y="27028"/>
                    <a:pt x="769" y="26967"/>
                  </a:cubicBezTo>
                  <a:cubicBezTo>
                    <a:pt x="769" y="26914"/>
                    <a:pt x="725" y="26922"/>
                    <a:pt x="689" y="26922"/>
                  </a:cubicBezTo>
                  <a:cubicBezTo>
                    <a:pt x="733" y="26658"/>
                    <a:pt x="698" y="26490"/>
                    <a:pt x="663" y="26251"/>
                  </a:cubicBezTo>
                  <a:cubicBezTo>
                    <a:pt x="707" y="26260"/>
                    <a:pt x="672" y="26384"/>
                    <a:pt x="716" y="26384"/>
                  </a:cubicBezTo>
                  <a:cubicBezTo>
                    <a:pt x="804" y="26331"/>
                    <a:pt x="610" y="25898"/>
                    <a:pt x="636" y="26207"/>
                  </a:cubicBezTo>
                  <a:cubicBezTo>
                    <a:pt x="583" y="26190"/>
                    <a:pt x="627" y="25987"/>
                    <a:pt x="610" y="25898"/>
                  </a:cubicBezTo>
                  <a:cubicBezTo>
                    <a:pt x="672" y="25916"/>
                    <a:pt x="680" y="25872"/>
                    <a:pt x="716" y="25854"/>
                  </a:cubicBezTo>
                  <a:cubicBezTo>
                    <a:pt x="716" y="25801"/>
                    <a:pt x="689" y="25828"/>
                    <a:pt x="689" y="25854"/>
                  </a:cubicBezTo>
                  <a:cubicBezTo>
                    <a:pt x="601" y="25748"/>
                    <a:pt x="778" y="25430"/>
                    <a:pt x="636" y="25368"/>
                  </a:cubicBezTo>
                  <a:cubicBezTo>
                    <a:pt x="627" y="25227"/>
                    <a:pt x="725" y="25271"/>
                    <a:pt x="689" y="25104"/>
                  </a:cubicBezTo>
                  <a:cubicBezTo>
                    <a:pt x="636" y="25077"/>
                    <a:pt x="645" y="25165"/>
                    <a:pt x="636" y="25236"/>
                  </a:cubicBezTo>
                  <a:cubicBezTo>
                    <a:pt x="583" y="25192"/>
                    <a:pt x="645" y="24980"/>
                    <a:pt x="663" y="24918"/>
                  </a:cubicBezTo>
                  <a:cubicBezTo>
                    <a:pt x="663" y="24848"/>
                    <a:pt x="574" y="24980"/>
                    <a:pt x="583" y="24786"/>
                  </a:cubicBezTo>
                  <a:cubicBezTo>
                    <a:pt x="574" y="24689"/>
                    <a:pt x="627" y="24706"/>
                    <a:pt x="663" y="24697"/>
                  </a:cubicBezTo>
                  <a:cubicBezTo>
                    <a:pt x="689" y="24556"/>
                    <a:pt x="601" y="24424"/>
                    <a:pt x="592" y="24256"/>
                  </a:cubicBezTo>
                  <a:cubicBezTo>
                    <a:pt x="583" y="24229"/>
                    <a:pt x="610" y="24203"/>
                    <a:pt x="619" y="24168"/>
                  </a:cubicBezTo>
                  <a:cubicBezTo>
                    <a:pt x="619" y="24106"/>
                    <a:pt x="592" y="24088"/>
                    <a:pt x="592" y="24079"/>
                  </a:cubicBezTo>
                  <a:cubicBezTo>
                    <a:pt x="592" y="23965"/>
                    <a:pt x="601" y="23779"/>
                    <a:pt x="592" y="23594"/>
                  </a:cubicBezTo>
                  <a:cubicBezTo>
                    <a:pt x="583" y="23505"/>
                    <a:pt x="592" y="23364"/>
                    <a:pt x="592" y="23276"/>
                  </a:cubicBezTo>
                  <a:cubicBezTo>
                    <a:pt x="592" y="23161"/>
                    <a:pt x="521" y="23064"/>
                    <a:pt x="592" y="22967"/>
                  </a:cubicBezTo>
                  <a:cubicBezTo>
                    <a:pt x="601" y="22949"/>
                    <a:pt x="636" y="22861"/>
                    <a:pt x="619" y="22790"/>
                  </a:cubicBezTo>
                  <a:cubicBezTo>
                    <a:pt x="610" y="22790"/>
                    <a:pt x="566" y="22746"/>
                    <a:pt x="566" y="22746"/>
                  </a:cubicBezTo>
                  <a:cubicBezTo>
                    <a:pt x="566" y="22728"/>
                    <a:pt x="689" y="22437"/>
                    <a:pt x="539" y="22393"/>
                  </a:cubicBezTo>
                  <a:cubicBezTo>
                    <a:pt x="530" y="22216"/>
                    <a:pt x="521" y="22119"/>
                    <a:pt x="513" y="21863"/>
                  </a:cubicBezTo>
                  <a:cubicBezTo>
                    <a:pt x="513" y="21810"/>
                    <a:pt x="486" y="21669"/>
                    <a:pt x="486" y="21686"/>
                  </a:cubicBezTo>
                  <a:cubicBezTo>
                    <a:pt x="486" y="21625"/>
                    <a:pt x="539" y="21616"/>
                    <a:pt x="539" y="21554"/>
                  </a:cubicBezTo>
                  <a:cubicBezTo>
                    <a:pt x="539" y="21413"/>
                    <a:pt x="451" y="21430"/>
                    <a:pt x="539" y="21324"/>
                  </a:cubicBezTo>
                  <a:cubicBezTo>
                    <a:pt x="513" y="21280"/>
                    <a:pt x="486" y="21236"/>
                    <a:pt x="460" y="21192"/>
                  </a:cubicBezTo>
                  <a:cubicBezTo>
                    <a:pt x="442" y="20539"/>
                    <a:pt x="415" y="19903"/>
                    <a:pt x="354" y="19329"/>
                  </a:cubicBezTo>
                  <a:cubicBezTo>
                    <a:pt x="371" y="19285"/>
                    <a:pt x="407" y="19267"/>
                    <a:pt x="433" y="19241"/>
                  </a:cubicBezTo>
                  <a:cubicBezTo>
                    <a:pt x="301" y="18817"/>
                    <a:pt x="318" y="18384"/>
                    <a:pt x="274" y="17951"/>
                  </a:cubicBezTo>
                  <a:cubicBezTo>
                    <a:pt x="283" y="17837"/>
                    <a:pt x="177" y="17916"/>
                    <a:pt x="195" y="17775"/>
                  </a:cubicBezTo>
                  <a:cubicBezTo>
                    <a:pt x="283" y="17801"/>
                    <a:pt x="310" y="17722"/>
                    <a:pt x="327" y="17642"/>
                  </a:cubicBezTo>
                  <a:cubicBezTo>
                    <a:pt x="248" y="17607"/>
                    <a:pt x="283" y="17766"/>
                    <a:pt x="195" y="17731"/>
                  </a:cubicBezTo>
                  <a:cubicBezTo>
                    <a:pt x="195" y="17616"/>
                    <a:pt x="195" y="17519"/>
                    <a:pt x="248" y="17510"/>
                  </a:cubicBezTo>
                  <a:cubicBezTo>
                    <a:pt x="230" y="17448"/>
                    <a:pt x="195" y="17422"/>
                    <a:pt x="142" y="17422"/>
                  </a:cubicBezTo>
                  <a:cubicBezTo>
                    <a:pt x="124" y="17113"/>
                    <a:pt x="142" y="17007"/>
                    <a:pt x="142" y="16662"/>
                  </a:cubicBezTo>
                  <a:cubicBezTo>
                    <a:pt x="265" y="16786"/>
                    <a:pt x="283" y="16777"/>
                    <a:pt x="433" y="16804"/>
                  </a:cubicBezTo>
                  <a:cubicBezTo>
                    <a:pt x="451" y="16706"/>
                    <a:pt x="398" y="16715"/>
                    <a:pt x="354" y="16715"/>
                  </a:cubicBezTo>
                  <a:cubicBezTo>
                    <a:pt x="371" y="16592"/>
                    <a:pt x="460" y="16592"/>
                    <a:pt x="513" y="16539"/>
                  </a:cubicBezTo>
                  <a:cubicBezTo>
                    <a:pt x="468" y="16318"/>
                    <a:pt x="566" y="16133"/>
                    <a:pt x="468" y="16009"/>
                  </a:cubicBezTo>
                  <a:cubicBezTo>
                    <a:pt x="451" y="15912"/>
                    <a:pt x="513" y="15947"/>
                    <a:pt x="521" y="15876"/>
                  </a:cubicBezTo>
                  <a:cubicBezTo>
                    <a:pt x="513" y="15823"/>
                    <a:pt x="468" y="15841"/>
                    <a:pt x="468" y="15788"/>
                  </a:cubicBezTo>
                  <a:cubicBezTo>
                    <a:pt x="442" y="15629"/>
                    <a:pt x="504" y="15612"/>
                    <a:pt x="495" y="15479"/>
                  </a:cubicBezTo>
                  <a:cubicBezTo>
                    <a:pt x="548" y="15453"/>
                    <a:pt x="592" y="15408"/>
                    <a:pt x="574" y="15258"/>
                  </a:cubicBezTo>
                  <a:cubicBezTo>
                    <a:pt x="486" y="15152"/>
                    <a:pt x="539" y="15620"/>
                    <a:pt x="495" y="15347"/>
                  </a:cubicBezTo>
                  <a:cubicBezTo>
                    <a:pt x="477" y="15267"/>
                    <a:pt x="495" y="15179"/>
                    <a:pt x="495" y="15161"/>
                  </a:cubicBezTo>
                  <a:cubicBezTo>
                    <a:pt x="477" y="15055"/>
                    <a:pt x="442" y="15029"/>
                    <a:pt x="442" y="14985"/>
                  </a:cubicBezTo>
                  <a:cubicBezTo>
                    <a:pt x="433" y="14905"/>
                    <a:pt x="468" y="14896"/>
                    <a:pt x="468" y="14808"/>
                  </a:cubicBezTo>
                  <a:cubicBezTo>
                    <a:pt x="460" y="14464"/>
                    <a:pt x="415" y="14031"/>
                    <a:pt x="442" y="13837"/>
                  </a:cubicBezTo>
                  <a:cubicBezTo>
                    <a:pt x="433" y="13784"/>
                    <a:pt x="389" y="13793"/>
                    <a:pt x="363" y="13784"/>
                  </a:cubicBezTo>
                  <a:cubicBezTo>
                    <a:pt x="407" y="13572"/>
                    <a:pt x="371" y="13201"/>
                    <a:pt x="283" y="12989"/>
                  </a:cubicBezTo>
                  <a:cubicBezTo>
                    <a:pt x="274" y="12901"/>
                    <a:pt x="310" y="12848"/>
                    <a:pt x="310" y="12768"/>
                  </a:cubicBezTo>
                  <a:cubicBezTo>
                    <a:pt x="310" y="12689"/>
                    <a:pt x="257" y="12662"/>
                    <a:pt x="257" y="12636"/>
                  </a:cubicBezTo>
                  <a:cubicBezTo>
                    <a:pt x="257" y="12583"/>
                    <a:pt x="301" y="12574"/>
                    <a:pt x="310" y="12548"/>
                  </a:cubicBezTo>
                  <a:cubicBezTo>
                    <a:pt x="310" y="12521"/>
                    <a:pt x="283" y="12345"/>
                    <a:pt x="283" y="12327"/>
                  </a:cubicBezTo>
                  <a:cubicBezTo>
                    <a:pt x="274" y="12247"/>
                    <a:pt x="248" y="12186"/>
                    <a:pt x="257" y="12062"/>
                  </a:cubicBezTo>
                  <a:cubicBezTo>
                    <a:pt x="221" y="12071"/>
                    <a:pt x="230" y="12168"/>
                    <a:pt x="230" y="12239"/>
                  </a:cubicBezTo>
                  <a:cubicBezTo>
                    <a:pt x="177" y="12345"/>
                    <a:pt x="212" y="11938"/>
                    <a:pt x="204" y="11832"/>
                  </a:cubicBezTo>
                  <a:cubicBezTo>
                    <a:pt x="274" y="11938"/>
                    <a:pt x="292" y="11709"/>
                    <a:pt x="336" y="11885"/>
                  </a:cubicBezTo>
                  <a:cubicBezTo>
                    <a:pt x="407" y="11841"/>
                    <a:pt x="265" y="11797"/>
                    <a:pt x="310" y="11665"/>
                  </a:cubicBezTo>
                  <a:cubicBezTo>
                    <a:pt x="248" y="11603"/>
                    <a:pt x="212" y="11771"/>
                    <a:pt x="204" y="11656"/>
                  </a:cubicBezTo>
                  <a:cubicBezTo>
                    <a:pt x="204" y="11479"/>
                    <a:pt x="248" y="11673"/>
                    <a:pt x="283" y="11568"/>
                  </a:cubicBezTo>
                  <a:cubicBezTo>
                    <a:pt x="292" y="11488"/>
                    <a:pt x="221" y="11515"/>
                    <a:pt x="204" y="11479"/>
                  </a:cubicBezTo>
                  <a:cubicBezTo>
                    <a:pt x="186" y="11444"/>
                    <a:pt x="239" y="11250"/>
                    <a:pt x="151" y="11303"/>
                  </a:cubicBezTo>
                  <a:cubicBezTo>
                    <a:pt x="142" y="11055"/>
                    <a:pt x="168" y="10888"/>
                    <a:pt x="177" y="10685"/>
                  </a:cubicBezTo>
                  <a:cubicBezTo>
                    <a:pt x="265" y="10702"/>
                    <a:pt x="283" y="10587"/>
                    <a:pt x="336" y="10685"/>
                  </a:cubicBezTo>
                  <a:cubicBezTo>
                    <a:pt x="380" y="10517"/>
                    <a:pt x="380" y="10075"/>
                    <a:pt x="336" y="9890"/>
                  </a:cubicBezTo>
                  <a:cubicBezTo>
                    <a:pt x="327" y="9846"/>
                    <a:pt x="310" y="9846"/>
                    <a:pt x="283" y="9846"/>
                  </a:cubicBezTo>
                  <a:cubicBezTo>
                    <a:pt x="248" y="9475"/>
                    <a:pt x="354" y="9069"/>
                    <a:pt x="257" y="8866"/>
                  </a:cubicBezTo>
                  <a:cubicBezTo>
                    <a:pt x="283" y="8671"/>
                    <a:pt x="327" y="8380"/>
                    <a:pt x="204" y="8380"/>
                  </a:cubicBezTo>
                  <a:cubicBezTo>
                    <a:pt x="239" y="8256"/>
                    <a:pt x="186" y="8150"/>
                    <a:pt x="186" y="8018"/>
                  </a:cubicBezTo>
                  <a:cubicBezTo>
                    <a:pt x="177" y="7939"/>
                    <a:pt x="212" y="7824"/>
                    <a:pt x="212" y="7753"/>
                  </a:cubicBezTo>
                  <a:cubicBezTo>
                    <a:pt x="204" y="7709"/>
                    <a:pt x="159" y="7656"/>
                    <a:pt x="159" y="7621"/>
                  </a:cubicBezTo>
                  <a:cubicBezTo>
                    <a:pt x="124" y="7444"/>
                    <a:pt x="142" y="7223"/>
                    <a:pt x="133" y="7047"/>
                  </a:cubicBezTo>
                  <a:cubicBezTo>
                    <a:pt x="124" y="6897"/>
                    <a:pt x="133" y="6614"/>
                    <a:pt x="106" y="6376"/>
                  </a:cubicBezTo>
                  <a:cubicBezTo>
                    <a:pt x="80" y="6226"/>
                    <a:pt x="36" y="6120"/>
                    <a:pt x="27" y="5978"/>
                  </a:cubicBezTo>
                  <a:cubicBezTo>
                    <a:pt x="18" y="5819"/>
                    <a:pt x="45" y="5652"/>
                    <a:pt x="0" y="5493"/>
                  </a:cubicBezTo>
                  <a:cubicBezTo>
                    <a:pt x="80" y="5528"/>
                    <a:pt x="98" y="5449"/>
                    <a:pt x="159" y="5449"/>
                  </a:cubicBezTo>
                  <a:cubicBezTo>
                    <a:pt x="142" y="5616"/>
                    <a:pt x="265" y="5546"/>
                    <a:pt x="265" y="5678"/>
                  </a:cubicBezTo>
                  <a:cubicBezTo>
                    <a:pt x="336" y="5634"/>
                    <a:pt x="230" y="5537"/>
                    <a:pt x="265" y="5404"/>
                  </a:cubicBezTo>
                  <a:cubicBezTo>
                    <a:pt x="354" y="5519"/>
                    <a:pt x="504" y="5554"/>
                    <a:pt x="557" y="5369"/>
                  </a:cubicBezTo>
                  <a:cubicBezTo>
                    <a:pt x="566" y="5343"/>
                    <a:pt x="504" y="5272"/>
                    <a:pt x="504" y="5237"/>
                  </a:cubicBezTo>
                  <a:cubicBezTo>
                    <a:pt x="495" y="5139"/>
                    <a:pt x="521" y="4928"/>
                    <a:pt x="504" y="4751"/>
                  </a:cubicBezTo>
                  <a:cubicBezTo>
                    <a:pt x="495" y="4583"/>
                    <a:pt x="424" y="4504"/>
                    <a:pt x="477" y="4345"/>
                  </a:cubicBezTo>
                  <a:cubicBezTo>
                    <a:pt x="389" y="4248"/>
                    <a:pt x="415" y="3789"/>
                    <a:pt x="371" y="3506"/>
                  </a:cubicBezTo>
                  <a:cubicBezTo>
                    <a:pt x="363" y="3418"/>
                    <a:pt x="310" y="3374"/>
                    <a:pt x="292" y="3285"/>
                  </a:cubicBezTo>
                  <a:cubicBezTo>
                    <a:pt x="248" y="3029"/>
                    <a:pt x="310" y="2764"/>
                    <a:pt x="318" y="2526"/>
                  </a:cubicBezTo>
                  <a:cubicBezTo>
                    <a:pt x="424" y="2552"/>
                    <a:pt x="433" y="2420"/>
                    <a:pt x="504" y="2402"/>
                  </a:cubicBezTo>
                  <a:cubicBezTo>
                    <a:pt x="548" y="2155"/>
                    <a:pt x="716" y="2137"/>
                    <a:pt x="778" y="1917"/>
                  </a:cubicBezTo>
                  <a:cubicBezTo>
                    <a:pt x="875" y="2005"/>
                    <a:pt x="875" y="1917"/>
                    <a:pt x="910" y="1784"/>
                  </a:cubicBezTo>
                  <a:cubicBezTo>
                    <a:pt x="1034" y="1952"/>
                    <a:pt x="1095" y="1678"/>
                    <a:pt x="1201" y="1661"/>
                  </a:cubicBezTo>
                  <a:cubicBezTo>
                    <a:pt x="1193" y="1731"/>
                    <a:pt x="1219" y="1740"/>
                    <a:pt x="1228" y="1793"/>
                  </a:cubicBezTo>
                  <a:cubicBezTo>
                    <a:pt x="1263" y="1784"/>
                    <a:pt x="1245" y="1687"/>
                    <a:pt x="1254" y="1616"/>
                  </a:cubicBezTo>
                  <a:cubicBezTo>
                    <a:pt x="1316" y="1722"/>
                    <a:pt x="1334" y="1634"/>
                    <a:pt x="1387" y="1749"/>
                  </a:cubicBezTo>
                  <a:cubicBezTo>
                    <a:pt x="1431" y="1767"/>
                    <a:pt x="1431" y="1722"/>
                    <a:pt x="1440" y="1669"/>
                  </a:cubicBezTo>
                  <a:cubicBezTo>
                    <a:pt x="1449" y="1722"/>
                    <a:pt x="1510" y="1696"/>
                    <a:pt x="1546" y="1758"/>
                  </a:cubicBezTo>
                  <a:cubicBezTo>
                    <a:pt x="1546" y="1767"/>
                    <a:pt x="1537" y="1837"/>
                    <a:pt x="1546" y="1846"/>
                  </a:cubicBezTo>
                  <a:cubicBezTo>
                    <a:pt x="1581" y="1890"/>
                    <a:pt x="1660" y="1819"/>
                    <a:pt x="1678" y="1890"/>
                  </a:cubicBezTo>
                  <a:cubicBezTo>
                    <a:pt x="1678" y="1925"/>
                    <a:pt x="1634" y="1943"/>
                    <a:pt x="1652" y="1978"/>
                  </a:cubicBezTo>
                  <a:cubicBezTo>
                    <a:pt x="1669" y="2067"/>
                    <a:pt x="1696" y="2102"/>
                    <a:pt x="1784" y="2164"/>
                  </a:cubicBezTo>
                  <a:cubicBezTo>
                    <a:pt x="1758" y="2314"/>
                    <a:pt x="1819" y="2332"/>
                    <a:pt x="1811" y="2473"/>
                  </a:cubicBezTo>
                  <a:cubicBezTo>
                    <a:pt x="1811" y="2526"/>
                    <a:pt x="1855" y="2508"/>
                    <a:pt x="1890" y="2517"/>
                  </a:cubicBezTo>
                  <a:cubicBezTo>
                    <a:pt x="1784" y="2729"/>
                    <a:pt x="1811" y="3153"/>
                    <a:pt x="1678" y="3312"/>
                  </a:cubicBezTo>
                  <a:lnTo>
                    <a:pt x="1678" y="3665"/>
                  </a:lnTo>
                  <a:cubicBezTo>
                    <a:pt x="1837" y="3683"/>
                    <a:pt x="1890" y="3532"/>
                    <a:pt x="2023" y="3497"/>
                  </a:cubicBezTo>
                  <a:cubicBezTo>
                    <a:pt x="2040" y="3789"/>
                    <a:pt x="2181" y="3471"/>
                    <a:pt x="2261" y="3585"/>
                  </a:cubicBezTo>
                  <a:lnTo>
                    <a:pt x="2261" y="3771"/>
                  </a:lnTo>
                  <a:cubicBezTo>
                    <a:pt x="2323" y="3771"/>
                    <a:pt x="2332" y="3691"/>
                    <a:pt x="2420" y="3727"/>
                  </a:cubicBezTo>
                  <a:cubicBezTo>
                    <a:pt x="2393" y="3965"/>
                    <a:pt x="2402" y="4009"/>
                    <a:pt x="2385" y="4212"/>
                  </a:cubicBezTo>
                  <a:cubicBezTo>
                    <a:pt x="2332" y="4239"/>
                    <a:pt x="2296" y="4301"/>
                    <a:pt x="2279" y="4389"/>
                  </a:cubicBezTo>
                  <a:cubicBezTo>
                    <a:pt x="2287" y="4539"/>
                    <a:pt x="2358" y="4389"/>
                    <a:pt x="2358" y="4477"/>
                  </a:cubicBezTo>
                  <a:lnTo>
                    <a:pt x="2358" y="4654"/>
                  </a:lnTo>
                  <a:lnTo>
                    <a:pt x="2252" y="4654"/>
                  </a:lnTo>
                  <a:cubicBezTo>
                    <a:pt x="2287" y="4830"/>
                    <a:pt x="2173" y="4963"/>
                    <a:pt x="2279" y="5007"/>
                  </a:cubicBezTo>
                  <a:cubicBezTo>
                    <a:pt x="2323" y="5007"/>
                    <a:pt x="2234" y="4742"/>
                    <a:pt x="2358" y="4786"/>
                  </a:cubicBezTo>
                  <a:lnTo>
                    <a:pt x="2358" y="6164"/>
                  </a:lnTo>
                  <a:cubicBezTo>
                    <a:pt x="2367" y="6226"/>
                    <a:pt x="2402" y="6234"/>
                    <a:pt x="2411" y="6296"/>
                  </a:cubicBezTo>
                  <a:cubicBezTo>
                    <a:pt x="2473" y="6296"/>
                    <a:pt x="2490" y="6226"/>
                    <a:pt x="2570" y="6261"/>
                  </a:cubicBezTo>
                  <a:cubicBezTo>
                    <a:pt x="2596" y="6473"/>
                    <a:pt x="2667" y="6446"/>
                    <a:pt x="2623" y="6702"/>
                  </a:cubicBezTo>
                  <a:cubicBezTo>
                    <a:pt x="2702" y="6746"/>
                    <a:pt x="2676" y="6605"/>
                    <a:pt x="2676" y="6526"/>
                  </a:cubicBezTo>
                  <a:cubicBezTo>
                    <a:pt x="2702" y="6384"/>
                    <a:pt x="2711" y="6605"/>
                    <a:pt x="2702" y="6658"/>
                  </a:cubicBezTo>
                  <a:cubicBezTo>
                    <a:pt x="2676" y="6967"/>
                    <a:pt x="2773" y="7488"/>
                    <a:pt x="2623" y="7585"/>
                  </a:cubicBezTo>
                  <a:cubicBezTo>
                    <a:pt x="2667" y="7674"/>
                    <a:pt x="2729" y="7735"/>
                    <a:pt x="2702" y="7947"/>
                  </a:cubicBezTo>
                  <a:cubicBezTo>
                    <a:pt x="2667" y="7930"/>
                    <a:pt x="2694" y="7815"/>
                    <a:pt x="2649" y="7806"/>
                  </a:cubicBezTo>
                  <a:cubicBezTo>
                    <a:pt x="2632" y="7815"/>
                    <a:pt x="2623" y="7850"/>
                    <a:pt x="2596" y="7850"/>
                  </a:cubicBezTo>
                  <a:cubicBezTo>
                    <a:pt x="2614" y="7956"/>
                    <a:pt x="2632" y="8062"/>
                    <a:pt x="2702" y="8080"/>
                  </a:cubicBezTo>
                  <a:cubicBezTo>
                    <a:pt x="2729" y="8389"/>
                    <a:pt x="2632" y="8627"/>
                    <a:pt x="2702" y="8874"/>
                  </a:cubicBezTo>
                  <a:cubicBezTo>
                    <a:pt x="2623" y="8645"/>
                    <a:pt x="2641" y="9060"/>
                    <a:pt x="2702" y="9095"/>
                  </a:cubicBezTo>
                  <a:cubicBezTo>
                    <a:pt x="2702" y="9378"/>
                    <a:pt x="2685" y="9696"/>
                    <a:pt x="2702" y="9943"/>
                  </a:cubicBezTo>
                  <a:cubicBezTo>
                    <a:pt x="2738" y="10587"/>
                    <a:pt x="2623" y="11417"/>
                    <a:pt x="2747" y="11894"/>
                  </a:cubicBezTo>
                  <a:cubicBezTo>
                    <a:pt x="2729" y="11965"/>
                    <a:pt x="2702" y="11894"/>
                    <a:pt x="2667" y="11885"/>
                  </a:cubicBezTo>
                  <a:cubicBezTo>
                    <a:pt x="2676" y="11938"/>
                    <a:pt x="2667" y="11965"/>
                    <a:pt x="2641" y="11974"/>
                  </a:cubicBezTo>
                  <a:cubicBezTo>
                    <a:pt x="2649" y="12106"/>
                    <a:pt x="2694" y="12088"/>
                    <a:pt x="2694" y="12203"/>
                  </a:cubicBezTo>
                  <a:cubicBezTo>
                    <a:pt x="2702" y="12283"/>
                    <a:pt x="2641" y="12389"/>
                    <a:pt x="2641" y="12468"/>
                  </a:cubicBezTo>
                  <a:cubicBezTo>
                    <a:pt x="2649" y="12556"/>
                    <a:pt x="2711" y="12583"/>
                    <a:pt x="2694" y="12689"/>
                  </a:cubicBezTo>
                  <a:cubicBezTo>
                    <a:pt x="2702" y="12786"/>
                    <a:pt x="2676" y="12830"/>
                    <a:pt x="2614" y="12821"/>
                  </a:cubicBezTo>
                  <a:cubicBezTo>
                    <a:pt x="2649" y="12918"/>
                    <a:pt x="2729" y="12927"/>
                    <a:pt x="2694" y="13130"/>
                  </a:cubicBezTo>
                  <a:cubicBezTo>
                    <a:pt x="2667" y="13122"/>
                    <a:pt x="2676" y="13042"/>
                    <a:pt x="2641" y="13042"/>
                  </a:cubicBezTo>
                  <a:cubicBezTo>
                    <a:pt x="2596" y="13095"/>
                    <a:pt x="2649" y="13228"/>
                    <a:pt x="2614" y="13351"/>
                  </a:cubicBezTo>
                  <a:cubicBezTo>
                    <a:pt x="2614" y="13369"/>
                    <a:pt x="2561" y="13431"/>
                    <a:pt x="2561" y="13439"/>
                  </a:cubicBezTo>
                  <a:cubicBezTo>
                    <a:pt x="2543" y="13766"/>
                    <a:pt x="2614" y="14119"/>
                    <a:pt x="2588" y="14331"/>
                  </a:cubicBezTo>
                  <a:cubicBezTo>
                    <a:pt x="2614" y="14367"/>
                    <a:pt x="2641" y="14393"/>
                    <a:pt x="2667" y="14420"/>
                  </a:cubicBezTo>
                  <a:cubicBezTo>
                    <a:pt x="2570" y="14587"/>
                    <a:pt x="2649" y="14905"/>
                    <a:pt x="2667" y="15126"/>
                  </a:cubicBezTo>
                  <a:lnTo>
                    <a:pt x="2588" y="15126"/>
                  </a:lnTo>
                  <a:cubicBezTo>
                    <a:pt x="2614" y="15223"/>
                    <a:pt x="2605" y="15364"/>
                    <a:pt x="2667" y="15391"/>
                  </a:cubicBezTo>
                  <a:cubicBezTo>
                    <a:pt x="2641" y="15532"/>
                    <a:pt x="2596" y="15338"/>
                    <a:pt x="2561" y="15347"/>
                  </a:cubicBezTo>
                  <a:cubicBezTo>
                    <a:pt x="2561" y="15497"/>
                    <a:pt x="2614" y="15559"/>
                    <a:pt x="2641" y="15656"/>
                  </a:cubicBezTo>
                  <a:cubicBezTo>
                    <a:pt x="2614" y="15850"/>
                    <a:pt x="2632" y="16124"/>
                    <a:pt x="2694" y="16283"/>
                  </a:cubicBezTo>
                  <a:cubicBezTo>
                    <a:pt x="2676" y="16344"/>
                    <a:pt x="2658" y="16389"/>
                    <a:pt x="2641" y="16459"/>
                  </a:cubicBezTo>
                  <a:cubicBezTo>
                    <a:pt x="2755" y="17086"/>
                    <a:pt x="2800" y="17819"/>
                    <a:pt x="2747" y="18543"/>
                  </a:cubicBezTo>
                  <a:cubicBezTo>
                    <a:pt x="2764" y="18649"/>
                    <a:pt x="2791" y="18755"/>
                    <a:pt x="2826" y="18852"/>
                  </a:cubicBezTo>
                  <a:cubicBezTo>
                    <a:pt x="2808" y="19029"/>
                    <a:pt x="2764" y="19170"/>
                    <a:pt x="2773" y="19391"/>
                  </a:cubicBezTo>
                  <a:lnTo>
                    <a:pt x="2667" y="19382"/>
                  </a:lnTo>
                  <a:cubicBezTo>
                    <a:pt x="2711" y="19541"/>
                    <a:pt x="2826" y="19815"/>
                    <a:pt x="2711" y="19965"/>
                  </a:cubicBezTo>
                  <a:cubicBezTo>
                    <a:pt x="2641" y="19912"/>
                    <a:pt x="2711" y="19735"/>
                    <a:pt x="2720" y="19656"/>
                  </a:cubicBezTo>
                  <a:cubicBezTo>
                    <a:pt x="2694" y="19541"/>
                    <a:pt x="2596" y="19550"/>
                    <a:pt x="2614" y="19382"/>
                  </a:cubicBezTo>
                  <a:cubicBezTo>
                    <a:pt x="2579" y="19408"/>
                    <a:pt x="2561" y="19479"/>
                    <a:pt x="2561" y="19558"/>
                  </a:cubicBezTo>
                  <a:cubicBezTo>
                    <a:pt x="2517" y="19417"/>
                    <a:pt x="2393" y="19488"/>
                    <a:pt x="2349" y="19426"/>
                  </a:cubicBezTo>
                  <a:cubicBezTo>
                    <a:pt x="2234" y="19258"/>
                    <a:pt x="2305" y="19029"/>
                    <a:pt x="2243" y="18799"/>
                  </a:cubicBezTo>
                  <a:cubicBezTo>
                    <a:pt x="2252" y="18720"/>
                    <a:pt x="2252" y="18614"/>
                    <a:pt x="2323" y="18623"/>
                  </a:cubicBezTo>
                  <a:cubicBezTo>
                    <a:pt x="2305" y="18561"/>
                    <a:pt x="2279" y="18517"/>
                    <a:pt x="2270" y="18446"/>
                  </a:cubicBezTo>
                  <a:cubicBezTo>
                    <a:pt x="2217" y="18455"/>
                    <a:pt x="2208" y="18525"/>
                    <a:pt x="2217" y="18623"/>
                  </a:cubicBezTo>
                  <a:cubicBezTo>
                    <a:pt x="2155" y="18517"/>
                    <a:pt x="2190" y="18208"/>
                    <a:pt x="2217" y="18093"/>
                  </a:cubicBezTo>
                  <a:cubicBezTo>
                    <a:pt x="2296" y="18146"/>
                    <a:pt x="2287" y="18110"/>
                    <a:pt x="2349" y="18049"/>
                  </a:cubicBezTo>
                  <a:cubicBezTo>
                    <a:pt x="2340" y="17943"/>
                    <a:pt x="2252" y="17898"/>
                    <a:pt x="2323" y="17784"/>
                  </a:cubicBezTo>
                  <a:cubicBezTo>
                    <a:pt x="2287" y="17793"/>
                    <a:pt x="2270" y="17775"/>
                    <a:pt x="2270" y="17740"/>
                  </a:cubicBezTo>
                  <a:cubicBezTo>
                    <a:pt x="2190" y="17748"/>
                    <a:pt x="2305" y="18102"/>
                    <a:pt x="2190" y="18049"/>
                  </a:cubicBezTo>
                  <a:cubicBezTo>
                    <a:pt x="2190" y="17854"/>
                    <a:pt x="2181" y="17651"/>
                    <a:pt x="2217" y="17519"/>
                  </a:cubicBezTo>
                  <a:cubicBezTo>
                    <a:pt x="2190" y="17351"/>
                    <a:pt x="2120" y="17510"/>
                    <a:pt x="2084" y="17422"/>
                  </a:cubicBezTo>
                  <a:cubicBezTo>
                    <a:pt x="2075" y="17563"/>
                    <a:pt x="2146" y="17678"/>
                    <a:pt x="2084" y="17775"/>
                  </a:cubicBezTo>
                  <a:cubicBezTo>
                    <a:pt x="2031" y="17775"/>
                    <a:pt x="1996" y="17748"/>
                    <a:pt x="1978" y="17687"/>
                  </a:cubicBezTo>
                  <a:cubicBezTo>
                    <a:pt x="1934" y="17713"/>
                    <a:pt x="1908" y="17757"/>
                    <a:pt x="1899" y="17819"/>
                  </a:cubicBezTo>
                  <a:cubicBezTo>
                    <a:pt x="1943" y="17978"/>
                    <a:pt x="1970" y="17740"/>
                    <a:pt x="2031" y="17775"/>
                  </a:cubicBezTo>
                  <a:cubicBezTo>
                    <a:pt x="2014" y="17872"/>
                    <a:pt x="2067" y="17863"/>
                    <a:pt x="2111" y="17872"/>
                  </a:cubicBezTo>
                  <a:cubicBezTo>
                    <a:pt x="2128" y="18004"/>
                    <a:pt x="2084" y="18031"/>
                    <a:pt x="2084" y="18137"/>
                  </a:cubicBezTo>
                  <a:cubicBezTo>
                    <a:pt x="2049" y="18119"/>
                    <a:pt x="2058" y="18022"/>
                    <a:pt x="2058" y="17960"/>
                  </a:cubicBezTo>
                  <a:cubicBezTo>
                    <a:pt x="1934" y="18022"/>
                    <a:pt x="2067" y="18190"/>
                    <a:pt x="2111" y="18269"/>
                  </a:cubicBezTo>
                  <a:cubicBezTo>
                    <a:pt x="2111" y="18437"/>
                    <a:pt x="2040" y="18481"/>
                    <a:pt x="2005" y="18578"/>
                  </a:cubicBezTo>
                  <a:cubicBezTo>
                    <a:pt x="2023" y="18667"/>
                    <a:pt x="2137" y="18587"/>
                    <a:pt x="2111" y="18755"/>
                  </a:cubicBezTo>
                  <a:cubicBezTo>
                    <a:pt x="2084" y="18834"/>
                    <a:pt x="2023" y="18852"/>
                    <a:pt x="1978" y="18887"/>
                  </a:cubicBezTo>
                  <a:cubicBezTo>
                    <a:pt x="2005" y="18949"/>
                    <a:pt x="2067" y="18949"/>
                    <a:pt x="2084" y="19020"/>
                  </a:cubicBezTo>
                  <a:cubicBezTo>
                    <a:pt x="2102" y="19435"/>
                    <a:pt x="2067" y="19991"/>
                    <a:pt x="2075" y="20530"/>
                  </a:cubicBezTo>
                  <a:cubicBezTo>
                    <a:pt x="2075" y="20636"/>
                    <a:pt x="2155" y="20583"/>
                    <a:pt x="2155" y="20662"/>
                  </a:cubicBezTo>
                  <a:cubicBezTo>
                    <a:pt x="2190" y="20636"/>
                    <a:pt x="2208" y="20574"/>
                    <a:pt x="2208" y="20486"/>
                  </a:cubicBezTo>
                  <a:cubicBezTo>
                    <a:pt x="2296" y="20609"/>
                    <a:pt x="2376" y="20441"/>
                    <a:pt x="2446" y="20406"/>
                  </a:cubicBezTo>
                  <a:lnTo>
                    <a:pt x="2446" y="20494"/>
                  </a:lnTo>
                  <a:lnTo>
                    <a:pt x="2446" y="20583"/>
                  </a:lnTo>
                  <a:cubicBezTo>
                    <a:pt x="2367" y="20512"/>
                    <a:pt x="2296" y="20539"/>
                    <a:pt x="2287" y="20706"/>
                  </a:cubicBezTo>
                  <a:cubicBezTo>
                    <a:pt x="2376" y="20742"/>
                    <a:pt x="2323" y="20556"/>
                    <a:pt x="2420" y="20627"/>
                  </a:cubicBezTo>
                  <a:cubicBezTo>
                    <a:pt x="2349" y="20795"/>
                    <a:pt x="2393" y="20918"/>
                    <a:pt x="2446" y="21068"/>
                  </a:cubicBezTo>
                  <a:cubicBezTo>
                    <a:pt x="2499" y="20989"/>
                    <a:pt x="2446" y="20901"/>
                    <a:pt x="2446" y="20803"/>
                  </a:cubicBezTo>
                  <a:cubicBezTo>
                    <a:pt x="2455" y="20627"/>
                    <a:pt x="2526" y="20539"/>
                    <a:pt x="2552" y="20406"/>
                  </a:cubicBezTo>
                  <a:cubicBezTo>
                    <a:pt x="2588" y="20468"/>
                    <a:pt x="2694" y="20565"/>
                    <a:pt x="2711" y="20406"/>
                  </a:cubicBezTo>
                  <a:cubicBezTo>
                    <a:pt x="2755" y="20556"/>
                    <a:pt x="2791" y="20698"/>
                    <a:pt x="2844" y="20812"/>
                  </a:cubicBezTo>
                  <a:cubicBezTo>
                    <a:pt x="2870" y="20927"/>
                    <a:pt x="2791" y="20901"/>
                    <a:pt x="2791" y="20989"/>
                  </a:cubicBezTo>
                  <a:cubicBezTo>
                    <a:pt x="2773" y="21104"/>
                    <a:pt x="2817" y="21210"/>
                    <a:pt x="2817" y="21342"/>
                  </a:cubicBezTo>
                  <a:cubicBezTo>
                    <a:pt x="2826" y="21413"/>
                    <a:pt x="2791" y="21413"/>
                    <a:pt x="2791" y="21475"/>
                  </a:cubicBezTo>
                  <a:cubicBezTo>
                    <a:pt x="2800" y="21625"/>
                    <a:pt x="2835" y="21739"/>
                    <a:pt x="2817" y="21872"/>
                  </a:cubicBezTo>
                  <a:cubicBezTo>
                    <a:pt x="2800" y="22146"/>
                    <a:pt x="2817" y="22693"/>
                    <a:pt x="2817" y="22984"/>
                  </a:cubicBezTo>
                  <a:cubicBezTo>
                    <a:pt x="2817" y="23064"/>
                    <a:pt x="2747" y="23196"/>
                    <a:pt x="2844" y="23249"/>
                  </a:cubicBezTo>
                  <a:cubicBezTo>
                    <a:pt x="2861" y="23373"/>
                    <a:pt x="2791" y="23338"/>
                    <a:pt x="2791" y="23426"/>
                  </a:cubicBezTo>
                  <a:cubicBezTo>
                    <a:pt x="2782" y="23497"/>
                    <a:pt x="2817" y="23505"/>
                    <a:pt x="2844" y="23514"/>
                  </a:cubicBezTo>
                  <a:cubicBezTo>
                    <a:pt x="2870" y="23655"/>
                    <a:pt x="2755" y="23576"/>
                    <a:pt x="2764" y="23691"/>
                  </a:cubicBezTo>
                  <a:cubicBezTo>
                    <a:pt x="2747" y="23850"/>
                    <a:pt x="2835" y="23938"/>
                    <a:pt x="2764" y="24044"/>
                  </a:cubicBezTo>
                  <a:cubicBezTo>
                    <a:pt x="2773" y="24097"/>
                    <a:pt x="2817" y="24079"/>
                    <a:pt x="2844" y="24088"/>
                  </a:cubicBezTo>
                  <a:cubicBezTo>
                    <a:pt x="2791" y="24221"/>
                    <a:pt x="2782" y="24424"/>
                    <a:pt x="2791" y="24662"/>
                  </a:cubicBezTo>
                  <a:cubicBezTo>
                    <a:pt x="2808" y="24706"/>
                    <a:pt x="2835" y="24733"/>
                    <a:pt x="2870" y="24759"/>
                  </a:cubicBezTo>
                  <a:cubicBezTo>
                    <a:pt x="2861" y="25245"/>
                    <a:pt x="2853" y="26455"/>
                    <a:pt x="2897" y="27285"/>
                  </a:cubicBezTo>
                  <a:cubicBezTo>
                    <a:pt x="2897" y="27408"/>
                    <a:pt x="2932" y="27505"/>
                    <a:pt x="2950" y="27638"/>
                  </a:cubicBezTo>
                  <a:cubicBezTo>
                    <a:pt x="2967" y="27929"/>
                    <a:pt x="2914" y="28203"/>
                    <a:pt x="2967" y="28432"/>
                  </a:cubicBezTo>
                  <a:cubicBezTo>
                    <a:pt x="2994" y="28212"/>
                    <a:pt x="3047" y="28282"/>
                    <a:pt x="3047" y="28530"/>
                  </a:cubicBezTo>
                  <a:cubicBezTo>
                    <a:pt x="3047" y="28494"/>
                    <a:pt x="3047" y="28530"/>
                    <a:pt x="3047" y="28618"/>
                  </a:cubicBezTo>
                  <a:cubicBezTo>
                    <a:pt x="3047" y="28680"/>
                    <a:pt x="3047" y="28794"/>
                    <a:pt x="3047" y="28909"/>
                  </a:cubicBezTo>
                  <a:cubicBezTo>
                    <a:pt x="3038" y="29086"/>
                    <a:pt x="3038" y="29307"/>
                    <a:pt x="3047" y="29412"/>
                  </a:cubicBezTo>
                  <a:cubicBezTo>
                    <a:pt x="3047" y="29457"/>
                    <a:pt x="3020" y="29474"/>
                    <a:pt x="3020" y="29510"/>
                  </a:cubicBezTo>
                  <a:cubicBezTo>
                    <a:pt x="3020" y="29563"/>
                    <a:pt x="3047" y="29616"/>
                    <a:pt x="3047" y="29686"/>
                  </a:cubicBezTo>
                  <a:cubicBezTo>
                    <a:pt x="3038" y="29748"/>
                    <a:pt x="3011" y="29810"/>
                    <a:pt x="3011" y="29845"/>
                  </a:cubicBezTo>
                  <a:cubicBezTo>
                    <a:pt x="3020" y="29907"/>
                    <a:pt x="3091" y="29889"/>
                    <a:pt x="3064" y="30048"/>
                  </a:cubicBezTo>
                  <a:cubicBezTo>
                    <a:pt x="3064" y="30075"/>
                    <a:pt x="3011" y="30181"/>
                    <a:pt x="3011" y="30181"/>
                  </a:cubicBezTo>
                  <a:cubicBezTo>
                    <a:pt x="3011" y="30181"/>
                    <a:pt x="3020" y="30190"/>
                    <a:pt x="3020" y="30198"/>
                  </a:cubicBezTo>
                  <a:cubicBezTo>
                    <a:pt x="3073" y="30181"/>
                    <a:pt x="3153" y="30137"/>
                    <a:pt x="3197" y="30128"/>
                  </a:cubicBezTo>
                  <a:cubicBezTo>
                    <a:pt x="3215" y="30128"/>
                    <a:pt x="3215" y="30154"/>
                    <a:pt x="3250" y="30154"/>
                  </a:cubicBezTo>
                  <a:cubicBezTo>
                    <a:pt x="3320" y="30154"/>
                    <a:pt x="3426" y="30110"/>
                    <a:pt x="3497" y="30101"/>
                  </a:cubicBezTo>
                  <a:cubicBezTo>
                    <a:pt x="3559" y="30101"/>
                    <a:pt x="3824" y="30128"/>
                    <a:pt x="3930" y="30110"/>
                  </a:cubicBezTo>
                  <a:cubicBezTo>
                    <a:pt x="3956" y="30110"/>
                    <a:pt x="3983" y="30048"/>
                    <a:pt x="4027" y="30057"/>
                  </a:cubicBezTo>
                  <a:cubicBezTo>
                    <a:pt x="4018" y="30101"/>
                    <a:pt x="3983" y="30110"/>
                    <a:pt x="3974" y="30137"/>
                  </a:cubicBezTo>
                  <a:cubicBezTo>
                    <a:pt x="4018" y="30145"/>
                    <a:pt x="4036" y="30110"/>
                    <a:pt x="4080" y="30119"/>
                  </a:cubicBezTo>
                  <a:cubicBezTo>
                    <a:pt x="4098" y="30084"/>
                    <a:pt x="4089" y="30066"/>
                    <a:pt x="4071" y="30066"/>
                  </a:cubicBezTo>
                  <a:cubicBezTo>
                    <a:pt x="4098" y="29986"/>
                    <a:pt x="4150" y="30066"/>
                    <a:pt x="4106" y="30119"/>
                  </a:cubicBezTo>
                  <a:cubicBezTo>
                    <a:pt x="4177" y="30084"/>
                    <a:pt x="4203" y="30084"/>
                    <a:pt x="4265" y="30092"/>
                  </a:cubicBezTo>
                  <a:cubicBezTo>
                    <a:pt x="4274" y="30092"/>
                    <a:pt x="4309" y="30084"/>
                    <a:pt x="4345" y="30066"/>
                  </a:cubicBezTo>
                  <a:cubicBezTo>
                    <a:pt x="4371" y="30066"/>
                    <a:pt x="4389" y="30057"/>
                    <a:pt x="4407" y="30048"/>
                  </a:cubicBezTo>
                  <a:cubicBezTo>
                    <a:pt x="4433" y="30048"/>
                    <a:pt x="4460" y="30048"/>
                    <a:pt x="4477" y="30048"/>
                  </a:cubicBezTo>
                  <a:cubicBezTo>
                    <a:pt x="4557" y="30048"/>
                    <a:pt x="4645" y="30075"/>
                    <a:pt x="4742" y="30075"/>
                  </a:cubicBezTo>
                  <a:cubicBezTo>
                    <a:pt x="5007" y="30066"/>
                    <a:pt x="5351" y="30048"/>
                    <a:pt x="5581" y="30057"/>
                  </a:cubicBezTo>
                  <a:cubicBezTo>
                    <a:pt x="5696" y="30066"/>
                    <a:pt x="5828" y="30004"/>
                    <a:pt x="5943" y="30004"/>
                  </a:cubicBezTo>
                  <a:cubicBezTo>
                    <a:pt x="6014" y="30004"/>
                    <a:pt x="6014" y="30031"/>
                    <a:pt x="6075" y="30031"/>
                  </a:cubicBezTo>
                  <a:cubicBezTo>
                    <a:pt x="6208" y="30048"/>
                    <a:pt x="6331" y="30004"/>
                    <a:pt x="6429" y="30013"/>
                  </a:cubicBezTo>
                  <a:cubicBezTo>
                    <a:pt x="6517" y="30013"/>
                    <a:pt x="6588" y="30057"/>
                    <a:pt x="6649" y="30066"/>
                  </a:cubicBezTo>
                  <a:cubicBezTo>
                    <a:pt x="6729" y="30075"/>
                    <a:pt x="6852" y="30101"/>
                    <a:pt x="6914" y="30092"/>
                  </a:cubicBezTo>
                  <a:cubicBezTo>
                    <a:pt x="6950" y="30092"/>
                    <a:pt x="7029" y="30048"/>
                    <a:pt x="7047" y="30048"/>
                  </a:cubicBezTo>
                  <a:cubicBezTo>
                    <a:pt x="7117" y="30039"/>
                    <a:pt x="7117" y="30066"/>
                    <a:pt x="7179" y="30075"/>
                  </a:cubicBezTo>
                  <a:cubicBezTo>
                    <a:pt x="7259" y="30075"/>
                    <a:pt x="7276" y="30048"/>
                    <a:pt x="7356" y="30048"/>
                  </a:cubicBezTo>
                  <a:cubicBezTo>
                    <a:pt x="7453" y="30048"/>
                    <a:pt x="7532" y="30084"/>
                    <a:pt x="7621" y="30075"/>
                  </a:cubicBezTo>
                  <a:cubicBezTo>
                    <a:pt x="7753" y="30075"/>
                    <a:pt x="8097" y="29969"/>
                    <a:pt x="8336" y="30057"/>
                  </a:cubicBezTo>
                  <a:cubicBezTo>
                    <a:pt x="8371" y="30004"/>
                    <a:pt x="8698" y="29986"/>
                    <a:pt x="8954" y="29986"/>
                  </a:cubicBezTo>
                  <a:cubicBezTo>
                    <a:pt x="9016" y="29986"/>
                    <a:pt x="9113" y="30013"/>
                    <a:pt x="9175" y="30013"/>
                  </a:cubicBezTo>
                  <a:cubicBezTo>
                    <a:pt x="9651" y="30004"/>
                    <a:pt x="10146" y="29933"/>
                    <a:pt x="10552" y="29978"/>
                  </a:cubicBezTo>
                  <a:cubicBezTo>
                    <a:pt x="10640" y="29986"/>
                    <a:pt x="10711" y="30057"/>
                    <a:pt x="10817" y="30004"/>
                  </a:cubicBezTo>
                  <a:cubicBezTo>
                    <a:pt x="10808" y="29978"/>
                    <a:pt x="10738" y="29978"/>
                    <a:pt x="10685" y="29978"/>
                  </a:cubicBezTo>
                  <a:cubicBezTo>
                    <a:pt x="10782" y="29933"/>
                    <a:pt x="11197" y="29925"/>
                    <a:pt x="11170" y="30039"/>
                  </a:cubicBezTo>
                  <a:cubicBezTo>
                    <a:pt x="11205" y="29969"/>
                    <a:pt x="11276" y="30004"/>
                    <a:pt x="11435" y="29986"/>
                  </a:cubicBezTo>
                  <a:cubicBezTo>
                    <a:pt x="11515" y="29978"/>
                    <a:pt x="11620" y="29898"/>
                    <a:pt x="11841" y="29933"/>
                  </a:cubicBezTo>
                  <a:cubicBezTo>
                    <a:pt x="11859" y="29995"/>
                    <a:pt x="11771" y="29986"/>
                    <a:pt x="11700" y="29986"/>
                  </a:cubicBezTo>
                  <a:cubicBezTo>
                    <a:pt x="11726" y="30013"/>
                    <a:pt x="11806" y="30092"/>
                    <a:pt x="11656" y="30066"/>
                  </a:cubicBezTo>
                  <a:cubicBezTo>
                    <a:pt x="11682" y="30145"/>
                    <a:pt x="11753" y="30048"/>
                    <a:pt x="11832" y="30075"/>
                  </a:cubicBezTo>
                  <a:cubicBezTo>
                    <a:pt x="11797" y="30092"/>
                    <a:pt x="11788" y="30128"/>
                    <a:pt x="11788" y="30172"/>
                  </a:cubicBezTo>
                  <a:cubicBezTo>
                    <a:pt x="11912" y="30198"/>
                    <a:pt x="11903" y="30137"/>
                    <a:pt x="12009" y="30154"/>
                  </a:cubicBezTo>
                  <a:cubicBezTo>
                    <a:pt x="11956" y="30260"/>
                    <a:pt x="12141" y="30287"/>
                    <a:pt x="12230" y="30234"/>
                  </a:cubicBezTo>
                  <a:cubicBezTo>
                    <a:pt x="12177" y="30145"/>
                    <a:pt x="11983" y="30128"/>
                    <a:pt x="11974" y="30022"/>
                  </a:cubicBezTo>
                  <a:cubicBezTo>
                    <a:pt x="12035" y="29978"/>
                    <a:pt x="12159" y="29978"/>
                    <a:pt x="12194" y="29916"/>
                  </a:cubicBezTo>
                  <a:cubicBezTo>
                    <a:pt x="12256" y="29951"/>
                    <a:pt x="12256" y="30013"/>
                    <a:pt x="12327" y="30048"/>
                  </a:cubicBezTo>
                  <a:cubicBezTo>
                    <a:pt x="12451" y="30048"/>
                    <a:pt x="12433" y="29925"/>
                    <a:pt x="12283" y="29942"/>
                  </a:cubicBezTo>
                  <a:cubicBezTo>
                    <a:pt x="12442" y="29854"/>
                    <a:pt x="12565" y="30004"/>
                    <a:pt x="12592" y="30075"/>
                  </a:cubicBezTo>
                  <a:cubicBezTo>
                    <a:pt x="12671" y="30022"/>
                    <a:pt x="12857" y="30022"/>
                    <a:pt x="12821" y="29898"/>
                  </a:cubicBezTo>
                  <a:cubicBezTo>
                    <a:pt x="12883" y="29898"/>
                    <a:pt x="12945" y="29898"/>
                    <a:pt x="12954" y="29872"/>
                  </a:cubicBezTo>
                  <a:cubicBezTo>
                    <a:pt x="13042" y="29925"/>
                    <a:pt x="13245" y="29907"/>
                    <a:pt x="13254" y="30004"/>
                  </a:cubicBezTo>
                  <a:cubicBezTo>
                    <a:pt x="13139" y="30013"/>
                    <a:pt x="13033" y="30013"/>
                    <a:pt x="13086" y="29925"/>
                  </a:cubicBezTo>
                  <a:lnTo>
                    <a:pt x="12857" y="29925"/>
                  </a:lnTo>
                  <a:cubicBezTo>
                    <a:pt x="12821" y="30022"/>
                    <a:pt x="13077" y="29951"/>
                    <a:pt x="13033" y="30057"/>
                  </a:cubicBezTo>
                  <a:cubicBezTo>
                    <a:pt x="12892" y="30084"/>
                    <a:pt x="12918" y="30066"/>
                    <a:pt x="12813" y="30031"/>
                  </a:cubicBezTo>
                  <a:cubicBezTo>
                    <a:pt x="12821" y="30119"/>
                    <a:pt x="13007" y="30110"/>
                    <a:pt x="13033" y="30190"/>
                  </a:cubicBezTo>
                  <a:cubicBezTo>
                    <a:pt x="13166" y="30198"/>
                    <a:pt x="13228" y="30101"/>
                    <a:pt x="13342" y="30163"/>
                  </a:cubicBezTo>
                  <a:cubicBezTo>
                    <a:pt x="13333" y="30287"/>
                    <a:pt x="13016" y="30357"/>
                    <a:pt x="13069" y="30428"/>
                  </a:cubicBezTo>
                  <a:cubicBezTo>
                    <a:pt x="12963" y="30481"/>
                    <a:pt x="12830" y="30401"/>
                    <a:pt x="12671" y="30446"/>
                  </a:cubicBezTo>
                  <a:cubicBezTo>
                    <a:pt x="12742" y="30401"/>
                    <a:pt x="12662" y="30419"/>
                    <a:pt x="12671" y="30340"/>
                  </a:cubicBezTo>
                  <a:cubicBezTo>
                    <a:pt x="12459" y="30331"/>
                    <a:pt x="12583" y="30525"/>
                    <a:pt x="12353" y="30499"/>
                  </a:cubicBezTo>
                  <a:cubicBezTo>
                    <a:pt x="12239" y="30499"/>
                    <a:pt x="12300" y="30481"/>
                    <a:pt x="12309" y="30446"/>
                  </a:cubicBezTo>
                  <a:cubicBezTo>
                    <a:pt x="12212" y="30428"/>
                    <a:pt x="12247" y="30499"/>
                    <a:pt x="12177" y="30499"/>
                  </a:cubicBezTo>
                  <a:cubicBezTo>
                    <a:pt x="11974" y="30525"/>
                    <a:pt x="12009" y="30419"/>
                    <a:pt x="11824" y="30446"/>
                  </a:cubicBezTo>
                  <a:cubicBezTo>
                    <a:pt x="11673" y="30481"/>
                    <a:pt x="11912" y="30507"/>
                    <a:pt x="11868" y="30578"/>
                  </a:cubicBezTo>
                  <a:cubicBezTo>
                    <a:pt x="11841" y="30525"/>
                    <a:pt x="11656" y="30578"/>
                    <a:pt x="11647" y="30516"/>
                  </a:cubicBezTo>
                  <a:cubicBezTo>
                    <a:pt x="11541" y="30525"/>
                    <a:pt x="11691" y="30587"/>
                    <a:pt x="11735" y="30596"/>
                  </a:cubicBezTo>
                  <a:cubicBezTo>
                    <a:pt x="11620" y="30640"/>
                    <a:pt x="11417" y="30569"/>
                    <a:pt x="11285" y="30649"/>
                  </a:cubicBezTo>
                  <a:cubicBezTo>
                    <a:pt x="11373" y="30737"/>
                    <a:pt x="11444" y="30605"/>
                    <a:pt x="11559" y="30622"/>
                  </a:cubicBezTo>
                  <a:cubicBezTo>
                    <a:pt x="11576" y="30684"/>
                    <a:pt x="11744" y="30702"/>
                    <a:pt x="11638" y="30755"/>
                  </a:cubicBezTo>
                  <a:cubicBezTo>
                    <a:pt x="11841" y="30790"/>
                    <a:pt x="11815" y="30684"/>
                    <a:pt x="12000" y="30710"/>
                  </a:cubicBezTo>
                  <a:cubicBezTo>
                    <a:pt x="12150" y="30719"/>
                    <a:pt x="12027" y="30772"/>
                    <a:pt x="12221" y="30737"/>
                  </a:cubicBezTo>
                  <a:cubicBezTo>
                    <a:pt x="12300" y="30719"/>
                    <a:pt x="12353" y="30693"/>
                    <a:pt x="12442" y="30684"/>
                  </a:cubicBezTo>
                  <a:cubicBezTo>
                    <a:pt x="12521" y="30728"/>
                    <a:pt x="12627" y="30755"/>
                    <a:pt x="12751" y="30772"/>
                  </a:cubicBezTo>
                  <a:cubicBezTo>
                    <a:pt x="12901" y="30746"/>
                    <a:pt x="12627" y="30763"/>
                    <a:pt x="12707" y="30693"/>
                  </a:cubicBezTo>
                  <a:cubicBezTo>
                    <a:pt x="12874" y="30605"/>
                    <a:pt x="13263" y="30746"/>
                    <a:pt x="13325" y="30649"/>
                  </a:cubicBezTo>
                  <a:cubicBezTo>
                    <a:pt x="13404" y="30684"/>
                    <a:pt x="13475" y="30719"/>
                    <a:pt x="13634" y="30702"/>
                  </a:cubicBezTo>
                  <a:cubicBezTo>
                    <a:pt x="13554" y="30843"/>
                    <a:pt x="13395" y="30640"/>
                    <a:pt x="13281" y="30719"/>
                  </a:cubicBezTo>
                  <a:cubicBezTo>
                    <a:pt x="13431" y="30825"/>
                    <a:pt x="13643" y="30896"/>
                    <a:pt x="13810" y="30993"/>
                  </a:cubicBezTo>
                  <a:cubicBezTo>
                    <a:pt x="13969" y="30905"/>
                    <a:pt x="13696" y="30852"/>
                    <a:pt x="13590" y="30834"/>
                  </a:cubicBezTo>
                  <a:cubicBezTo>
                    <a:pt x="13607" y="30737"/>
                    <a:pt x="13934" y="30825"/>
                    <a:pt x="13863" y="30675"/>
                  </a:cubicBezTo>
                  <a:cubicBezTo>
                    <a:pt x="13934" y="30675"/>
                    <a:pt x="13978" y="30702"/>
                    <a:pt x="13996" y="30728"/>
                  </a:cubicBezTo>
                  <a:cubicBezTo>
                    <a:pt x="14075" y="30666"/>
                    <a:pt x="14287" y="30684"/>
                    <a:pt x="14481" y="30684"/>
                  </a:cubicBezTo>
                  <a:cubicBezTo>
                    <a:pt x="14464" y="30737"/>
                    <a:pt x="14287" y="30684"/>
                    <a:pt x="14305" y="30763"/>
                  </a:cubicBezTo>
                  <a:cubicBezTo>
                    <a:pt x="14393" y="30790"/>
                    <a:pt x="14499" y="30816"/>
                    <a:pt x="14605" y="30843"/>
                  </a:cubicBezTo>
                  <a:cubicBezTo>
                    <a:pt x="14720" y="30843"/>
                    <a:pt x="14702" y="30755"/>
                    <a:pt x="14702" y="30684"/>
                  </a:cubicBezTo>
                  <a:cubicBezTo>
                    <a:pt x="14808" y="30702"/>
                    <a:pt x="15029" y="30657"/>
                    <a:pt x="15055" y="30719"/>
                  </a:cubicBezTo>
                  <a:cubicBezTo>
                    <a:pt x="15064" y="30843"/>
                    <a:pt x="14861" y="30675"/>
                    <a:pt x="14790" y="30763"/>
                  </a:cubicBezTo>
                  <a:cubicBezTo>
                    <a:pt x="14914" y="30887"/>
                    <a:pt x="15046" y="30737"/>
                    <a:pt x="15188" y="30799"/>
                  </a:cubicBezTo>
                  <a:cubicBezTo>
                    <a:pt x="15197" y="30746"/>
                    <a:pt x="15135" y="30737"/>
                    <a:pt x="15144" y="30693"/>
                  </a:cubicBezTo>
                  <a:lnTo>
                    <a:pt x="15550" y="30693"/>
                  </a:lnTo>
                  <a:cubicBezTo>
                    <a:pt x="15682" y="30755"/>
                    <a:pt x="15232" y="30675"/>
                    <a:pt x="15276" y="30772"/>
                  </a:cubicBezTo>
                  <a:cubicBezTo>
                    <a:pt x="15382" y="30834"/>
                    <a:pt x="15603" y="30737"/>
                    <a:pt x="15762" y="30755"/>
                  </a:cubicBezTo>
                  <a:cubicBezTo>
                    <a:pt x="15532" y="30657"/>
                    <a:pt x="16009" y="30710"/>
                    <a:pt x="16168" y="30702"/>
                  </a:cubicBezTo>
                  <a:cubicBezTo>
                    <a:pt x="16291" y="30746"/>
                    <a:pt x="15938" y="30719"/>
                    <a:pt x="15859" y="30728"/>
                  </a:cubicBezTo>
                  <a:cubicBezTo>
                    <a:pt x="15921" y="30843"/>
                    <a:pt x="16194" y="30755"/>
                    <a:pt x="16300" y="30728"/>
                  </a:cubicBezTo>
                  <a:cubicBezTo>
                    <a:pt x="16415" y="30799"/>
                    <a:pt x="16742" y="30852"/>
                    <a:pt x="16874" y="30763"/>
                  </a:cubicBezTo>
                  <a:cubicBezTo>
                    <a:pt x="16812" y="30702"/>
                    <a:pt x="16565" y="30746"/>
                    <a:pt x="16433" y="30728"/>
                  </a:cubicBezTo>
                  <a:cubicBezTo>
                    <a:pt x="16424" y="30675"/>
                    <a:pt x="16592" y="30719"/>
                    <a:pt x="16653" y="30710"/>
                  </a:cubicBezTo>
                  <a:cubicBezTo>
                    <a:pt x="16812" y="30710"/>
                    <a:pt x="17007" y="30728"/>
                    <a:pt x="17051" y="30657"/>
                  </a:cubicBezTo>
                  <a:cubicBezTo>
                    <a:pt x="17307" y="30737"/>
                    <a:pt x="17492" y="30693"/>
                    <a:pt x="17810" y="30719"/>
                  </a:cubicBezTo>
                  <a:cubicBezTo>
                    <a:pt x="17854" y="30710"/>
                    <a:pt x="17837" y="30666"/>
                    <a:pt x="17898" y="30666"/>
                  </a:cubicBezTo>
                  <a:cubicBezTo>
                    <a:pt x="18013" y="30657"/>
                    <a:pt x="18040" y="30710"/>
                    <a:pt x="18031" y="30772"/>
                  </a:cubicBezTo>
                  <a:cubicBezTo>
                    <a:pt x="18331" y="30693"/>
                    <a:pt x="18508" y="30834"/>
                    <a:pt x="18781" y="30781"/>
                  </a:cubicBezTo>
                  <a:cubicBezTo>
                    <a:pt x="18870" y="30834"/>
                    <a:pt x="18764" y="30834"/>
                    <a:pt x="18737" y="30887"/>
                  </a:cubicBezTo>
                  <a:cubicBezTo>
                    <a:pt x="18808" y="30878"/>
                    <a:pt x="18808" y="30914"/>
                    <a:pt x="18870" y="30914"/>
                  </a:cubicBezTo>
                  <a:cubicBezTo>
                    <a:pt x="18923" y="30914"/>
                    <a:pt x="18923" y="30834"/>
                    <a:pt x="18870" y="30834"/>
                  </a:cubicBezTo>
                  <a:cubicBezTo>
                    <a:pt x="18993" y="30737"/>
                    <a:pt x="19188" y="30790"/>
                    <a:pt x="19355" y="30763"/>
                  </a:cubicBezTo>
                  <a:cubicBezTo>
                    <a:pt x="19364" y="30728"/>
                    <a:pt x="19364" y="30684"/>
                    <a:pt x="19320" y="30684"/>
                  </a:cubicBezTo>
                  <a:cubicBezTo>
                    <a:pt x="19417" y="30631"/>
                    <a:pt x="19558" y="30710"/>
                    <a:pt x="19717" y="30657"/>
                  </a:cubicBezTo>
                  <a:cubicBezTo>
                    <a:pt x="19620" y="30719"/>
                    <a:pt x="19691" y="30808"/>
                    <a:pt x="19797" y="30825"/>
                  </a:cubicBezTo>
                  <a:cubicBezTo>
                    <a:pt x="19770" y="30905"/>
                    <a:pt x="19709" y="30799"/>
                    <a:pt x="19620" y="30816"/>
                  </a:cubicBezTo>
                  <a:cubicBezTo>
                    <a:pt x="19611" y="30878"/>
                    <a:pt x="19656" y="30905"/>
                    <a:pt x="19753" y="30896"/>
                  </a:cubicBezTo>
                  <a:cubicBezTo>
                    <a:pt x="19947" y="30878"/>
                    <a:pt x="19735" y="30763"/>
                    <a:pt x="19850" y="30719"/>
                  </a:cubicBezTo>
                  <a:cubicBezTo>
                    <a:pt x="20044" y="30772"/>
                    <a:pt x="20062" y="30763"/>
                    <a:pt x="20336" y="30772"/>
                  </a:cubicBezTo>
                  <a:lnTo>
                    <a:pt x="20327" y="30852"/>
                  </a:lnTo>
                  <a:cubicBezTo>
                    <a:pt x="20547" y="30852"/>
                    <a:pt x="20618" y="30763"/>
                    <a:pt x="20865" y="30781"/>
                  </a:cubicBezTo>
                  <a:cubicBezTo>
                    <a:pt x="20795" y="30852"/>
                    <a:pt x="20936" y="30843"/>
                    <a:pt x="20954" y="30861"/>
                  </a:cubicBezTo>
                  <a:cubicBezTo>
                    <a:pt x="20980" y="30896"/>
                    <a:pt x="20918" y="30967"/>
                    <a:pt x="21033" y="30967"/>
                  </a:cubicBezTo>
                  <a:cubicBezTo>
                    <a:pt x="21183" y="30905"/>
                    <a:pt x="20874" y="30887"/>
                    <a:pt x="20954" y="30781"/>
                  </a:cubicBezTo>
                  <a:cubicBezTo>
                    <a:pt x="21130" y="30763"/>
                    <a:pt x="21077" y="30878"/>
                    <a:pt x="21263" y="30861"/>
                  </a:cubicBezTo>
                  <a:cubicBezTo>
                    <a:pt x="21324" y="30852"/>
                    <a:pt x="21263" y="30816"/>
                    <a:pt x="21218" y="30808"/>
                  </a:cubicBezTo>
                  <a:cubicBezTo>
                    <a:pt x="21316" y="30737"/>
                    <a:pt x="21404" y="30834"/>
                    <a:pt x="21528" y="30843"/>
                  </a:cubicBezTo>
                  <a:cubicBezTo>
                    <a:pt x="21633" y="30843"/>
                    <a:pt x="21775" y="30799"/>
                    <a:pt x="21881" y="30790"/>
                  </a:cubicBezTo>
                  <a:cubicBezTo>
                    <a:pt x="21996" y="30790"/>
                    <a:pt x="22101" y="30834"/>
                    <a:pt x="22190" y="30790"/>
                  </a:cubicBezTo>
                  <a:cubicBezTo>
                    <a:pt x="22207" y="30834"/>
                    <a:pt x="22146" y="30843"/>
                    <a:pt x="22146" y="30869"/>
                  </a:cubicBezTo>
                  <a:cubicBezTo>
                    <a:pt x="22278" y="30878"/>
                    <a:pt x="22322" y="30790"/>
                    <a:pt x="22411" y="30852"/>
                  </a:cubicBezTo>
                  <a:cubicBezTo>
                    <a:pt x="22428" y="30914"/>
                    <a:pt x="22287" y="30878"/>
                    <a:pt x="22278" y="30931"/>
                  </a:cubicBezTo>
                  <a:cubicBezTo>
                    <a:pt x="22446" y="30958"/>
                    <a:pt x="22402" y="30861"/>
                    <a:pt x="22543" y="30878"/>
                  </a:cubicBezTo>
                  <a:cubicBezTo>
                    <a:pt x="22516" y="30808"/>
                    <a:pt x="22358" y="30808"/>
                    <a:pt x="22375" y="30719"/>
                  </a:cubicBezTo>
                  <a:cubicBezTo>
                    <a:pt x="22402" y="30728"/>
                    <a:pt x="22525" y="30702"/>
                    <a:pt x="22552" y="30719"/>
                  </a:cubicBezTo>
                  <a:cubicBezTo>
                    <a:pt x="22561" y="30728"/>
                    <a:pt x="22481" y="30755"/>
                    <a:pt x="22508" y="30772"/>
                  </a:cubicBezTo>
                  <a:cubicBezTo>
                    <a:pt x="22605" y="30834"/>
                    <a:pt x="22711" y="30887"/>
                    <a:pt x="22940" y="30914"/>
                  </a:cubicBezTo>
                  <a:cubicBezTo>
                    <a:pt x="23064" y="30887"/>
                    <a:pt x="22808" y="30852"/>
                    <a:pt x="22949" y="30808"/>
                  </a:cubicBezTo>
                  <a:cubicBezTo>
                    <a:pt x="23073" y="30816"/>
                    <a:pt x="23179" y="30843"/>
                    <a:pt x="23302" y="30861"/>
                  </a:cubicBezTo>
                  <a:lnTo>
                    <a:pt x="23293" y="30940"/>
                  </a:lnTo>
                  <a:cubicBezTo>
                    <a:pt x="23391" y="30975"/>
                    <a:pt x="23399" y="30931"/>
                    <a:pt x="23479" y="30940"/>
                  </a:cubicBezTo>
                  <a:cubicBezTo>
                    <a:pt x="23629" y="30967"/>
                    <a:pt x="23638" y="31037"/>
                    <a:pt x="23744" y="30922"/>
                  </a:cubicBezTo>
                  <a:cubicBezTo>
                    <a:pt x="23647" y="30896"/>
                    <a:pt x="23452" y="30825"/>
                    <a:pt x="23700" y="30816"/>
                  </a:cubicBezTo>
                  <a:cubicBezTo>
                    <a:pt x="23629" y="30755"/>
                    <a:pt x="23364" y="30799"/>
                    <a:pt x="23214" y="30781"/>
                  </a:cubicBezTo>
                  <a:cubicBezTo>
                    <a:pt x="23196" y="30693"/>
                    <a:pt x="23417" y="30737"/>
                    <a:pt x="23523" y="30728"/>
                  </a:cubicBezTo>
                  <a:cubicBezTo>
                    <a:pt x="23664" y="30728"/>
                    <a:pt x="23823" y="30737"/>
                    <a:pt x="23929" y="30737"/>
                  </a:cubicBezTo>
                  <a:lnTo>
                    <a:pt x="23920" y="30869"/>
                  </a:lnTo>
                  <a:cubicBezTo>
                    <a:pt x="24106" y="30869"/>
                    <a:pt x="24168" y="30816"/>
                    <a:pt x="24106" y="30737"/>
                  </a:cubicBezTo>
                  <a:cubicBezTo>
                    <a:pt x="24194" y="30737"/>
                    <a:pt x="24282" y="30737"/>
                    <a:pt x="24371" y="30737"/>
                  </a:cubicBezTo>
                  <a:cubicBezTo>
                    <a:pt x="24353" y="30772"/>
                    <a:pt x="24291" y="30781"/>
                    <a:pt x="24274" y="30816"/>
                  </a:cubicBezTo>
                  <a:cubicBezTo>
                    <a:pt x="24477" y="30808"/>
                    <a:pt x="24556" y="30869"/>
                    <a:pt x="24768" y="30852"/>
                  </a:cubicBezTo>
                  <a:cubicBezTo>
                    <a:pt x="24759" y="30869"/>
                    <a:pt x="24715" y="30878"/>
                    <a:pt x="24715" y="30905"/>
                  </a:cubicBezTo>
                  <a:cubicBezTo>
                    <a:pt x="25059" y="30940"/>
                    <a:pt x="25245" y="30905"/>
                    <a:pt x="25563" y="30940"/>
                  </a:cubicBezTo>
                  <a:cubicBezTo>
                    <a:pt x="25598" y="30843"/>
                    <a:pt x="25713" y="30816"/>
                    <a:pt x="25925" y="30834"/>
                  </a:cubicBezTo>
                  <a:cubicBezTo>
                    <a:pt x="25907" y="30781"/>
                    <a:pt x="25854" y="30790"/>
                    <a:pt x="25792" y="30799"/>
                  </a:cubicBezTo>
                  <a:cubicBezTo>
                    <a:pt x="25731" y="30808"/>
                    <a:pt x="25651" y="30825"/>
                    <a:pt x="25607" y="30781"/>
                  </a:cubicBezTo>
                  <a:cubicBezTo>
                    <a:pt x="25669" y="30719"/>
                    <a:pt x="25898" y="30772"/>
                    <a:pt x="26031" y="30755"/>
                  </a:cubicBezTo>
                  <a:cubicBezTo>
                    <a:pt x="26048" y="30808"/>
                    <a:pt x="26004" y="30808"/>
                    <a:pt x="25960" y="30808"/>
                  </a:cubicBezTo>
                  <a:cubicBezTo>
                    <a:pt x="26101" y="30843"/>
                    <a:pt x="25969" y="30914"/>
                    <a:pt x="26066" y="30940"/>
                  </a:cubicBezTo>
                  <a:cubicBezTo>
                    <a:pt x="26260" y="30967"/>
                    <a:pt x="25995" y="30878"/>
                    <a:pt x="26128" y="30869"/>
                  </a:cubicBezTo>
                  <a:cubicBezTo>
                    <a:pt x="26304" y="30834"/>
                    <a:pt x="26251" y="30984"/>
                    <a:pt x="26446" y="30949"/>
                  </a:cubicBezTo>
                  <a:cubicBezTo>
                    <a:pt x="26525" y="30949"/>
                    <a:pt x="26340" y="30852"/>
                    <a:pt x="26437" y="30816"/>
                  </a:cubicBezTo>
                  <a:cubicBezTo>
                    <a:pt x="26561" y="30887"/>
                    <a:pt x="26746" y="30772"/>
                    <a:pt x="26702" y="30869"/>
                  </a:cubicBezTo>
                  <a:cubicBezTo>
                    <a:pt x="26870" y="30825"/>
                    <a:pt x="27055" y="30825"/>
                    <a:pt x="27249" y="30852"/>
                  </a:cubicBezTo>
                  <a:cubicBezTo>
                    <a:pt x="27205" y="30728"/>
                    <a:pt x="27037" y="30781"/>
                    <a:pt x="26914" y="30772"/>
                  </a:cubicBezTo>
                  <a:cubicBezTo>
                    <a:pt x="26878" y="30666"/>
                    <a:pt x="27073" y="30755"/>
                    <a:pt x="27170" y="30746"/>
                  </a:cubicBezTo>
                  <a:cubicBezTo>
                    <a:pt x="27249" y="30737"/>
                    <a:pt x="27240" y="30684"/>
                    <a:pt x="27346" y="30693"/>
                  </a:cubicBezTo>
                  <a:cubicBezTo>
                    <a:pt x="27470" y="30790"/>
                    <a:pt x="27373" y="30781"/>
                    <a:pt x="27267" y="30772"/>
                  </a:cubicBezTo>
                  <a:cubicBezTo>
                    <a:pt x="27320" y="30834"/>
                    <a:pt x="27417" y="30834"/>
                    <a:pt x="27514" y="30825"/>
                  </a:cubicBezTo>
                  <a:cubicBezTo>
                    <a:pt x="27549" y="30896"/>
                    <a:pt x="27541" y="30922"/>
                    <a:pt x="27673" y="30958"/>
                  </a:cubicBezTo>
                  <a:cubicBezTo>
                    <a:pt x="27717" y="30949"/>
                    <a:pt x="27523" y="30843"/>
                    <a:pt x="27629" y="30834"/>
                  </a:cubicBezTo>
                  <a:cubicBezTo>
                    <a:pt x="27602" y="30763"/>
                    <a:pt x="27373" y="30737"/>
                    <a:pt x="27461" y="30702"/>
                  </a:cubicBezTo>
                  <a:cubicBezTo>
                    <a:pt x="27558" y="30702"/>
                    <a:pt x="27532" y="30719"/>
                    <a:pt x="27549" y="30755"/>
                  </a:cubicBezTo>
                  <a:cubicBezTo>
                    <a:pt x="27726" y="30728"/>
                    <a:pt x="27788" y="30746"/>
                    <a:pt x="28017" y="30755"/>
                  </a:cubicBezTo>
                  <a:cubicBezTo>
                    <a:pt x="28185" y="30887"/>
                    <a:pt x="27770" y="30719"/>
                    <a:pt x="27911" y="30834"/>
                  </a:cubicBezTo>
                  <a:cubicBezTo>
                    <a:pt x="28079" y="30905"/>
                    <a:pt x="28053" y="30852"/>
                    <a:pt x="28221" y="30887"/>
                  </a:cubicBezTo>
                  <a:cubicBezTo>
                    <a:pt x="28274" y="30896"/>
                    <a:pt x="28229" y="30852"/>
                    <a:pt x="28203" y="30843"/>
                  </a:cubicBezTo>
                  <a:cubicBezTo>
                    <a:pt x="28168" y="30825"/>
                    <a:pt x="28115" y="30808"/>
                    <a:pt x="28123" y="30808"/>
                  </a:cubicBezTo>
                  <a:cubicBezTo>
                    <a:pt x="28115" y="30799"/>
                    <a:pt x="28106" y="30790"/>
                    <a:pt x="28106" y="30781"/>
                  </a:cubicBezTo>
                  <a:cubicBezTo>
                    <a:pt x="28106" y="30781"/>
                    <a:pt x="28106" y="30781"/>
                    <a:pt x="28106" y="30763"/>
                  </a:cubicBezTo>
                  <a:cubicBezTo>
                    <a:pt x="28106" y="30746"/>
                    <a:pt x="28106" y="30737"/>
                    <a:pt x="28106" y="30719"/>
                  </a:cubicBezTo>
                  <a:cubicBezTo>
                    <a:pt x="28115" y="30693"/>
                    <a:pt x="28115" y="30675"/>
                    <a:pt x="28026" y="30622"/>
                  </a:cubicBezTo>
                  <a:cubicBezTo>
                    <a:pt x="28053" y="30560"/>
                    <a:pt x="28044" y="30490"/>
                    <a:pt x="28035" y="30428"/>
                  </a:cubicBezTo>
                  <a:cubicBezTo>
                    <a:pt x="28026" y="30366"/>
                    <a:pt x="28017" y="30313"/>
                    <a:pt x="28070" y="30295"/>
                  </a:cubicBezTo>
                  <a:cubicBezTo>
                    <a:pt x="28017" y="30216"/>
                    <a:pt x="28009" y="30110"/>
                    <a:pt x="28009" y="29978"/>
                  </a:cubicBezTo>
                  <a:cubicBezTo>
                    <a:pt x="28000" y="29854"/>
                    <a:pt x="28000" y="29704"/>
                    <a:pt x="27956" y="29571"/>
                  </a:cubicBezTo>
                  <a:cubicBezTo>
                    <a:pt x="27938" y="29492"/>
                    <a:pt x="27920" y="29448"/>
                    <a:pt x="27911" y="29412"/>
                  </a:cubicBezTo>
                  <a:cubicBezTo>
                    <a:pt x="27903" y="29368"/>
                    <a:pt x="27903" y="29342"/>
                    <a:pt x="27929" y="29289"/>
                  </a:cubicBezTo>
                  <a:cubicBezTo>
                    <a:pt x="27911" y="29254"/>
                    <a:pt x="27859" y="29254"/>
                    <a:pt x="27850" y="29209"/>
                  </a:cubicBezTo>
                  <a:cubicBezTo>
                    <a:pt x="27823" y="29103"/>
                    <a:pt x="27788" y="28997"/>
                    <a:pt x="27753" y="28909"/>
                  </a:cubicBezTo>
                  <a:cubicBezTo>
                    <a:pt x="27708" y="28821"/>
                    <a:pt x="27664" y="28741"/>
                    <a:pt x="27629" y="28662"/>
                  </a:cubicBezTo>
                  <a:cubicBezTo>
                    <a:pt x="27541" y="28503"/>
                    <a:pt x="27461" y="28362"/>
                    <a:pt x="27399" y="28185"/>
                  </a:cubicBezTo>
                  <a:cubicBezTo>
                    <a:pt x="27373" y="28159"/>
                    <a:pt x="27338" y="28185"/>
                    <a:pt x="27311" y="28141"/>
                  </a:cubicBezTo>
                  <a:cubicBezTo>
                    <a:pt x="27258" y="28079"/>
                    <a:pt x="27320" y="28062"/>
                    <a:pt x="27240" y="27982"/>
                  </a:cubicBezTo>
                  <a:cubicBezTo>
                    <a:pt x="27311" y="27911"/>
                    <a:pt x="27364" y="28017"/>
                    <a:pt x="27426" y="28026"/>
                  </a:cubicBezTo>
                  <a:cubicBezTo>
                    <a:pt x="27417" y="28097"/>
                    <a:pt x="27408" y="28247"/>
                    <a:pt x="27549" y="28335"/>
                  </a:cubicBezTo>
                  <a:cubicBezTo>
                    <a:pt x="27620" y="28291"/>
                    <a:pt x="27488" y="28212"/>
                    <a:pt x="27488" y="28123"/>
                  </a:cubicBezTo>
                  <a:cubicBezTo>
                    <a:pt x="27488" y="28097"/>
                    <a:pt x="27549" y="28079"/>
                    <a:pt x="27541" y="28062"/>
                  </a:cubicBezTo>
                  <a:cubicBezTo>
                    <a:pt x="27532" y="27991"/>
                    <a:pt x="27470" y="27929"/>
                    <a:pt x="27435" y="27850"/>
                  </a:cubicBezTo>
                  <a:cubicBezTo>
                    <a:pt x="27338" y="27850"/>
                    <a:pt x="27488" y="27964"/>
                    <a:pt x="27382" y="27964"/>
                  </a:cubicBezTo>
                  <a:cubicBezTo>
                    <a:pt x="27320" y="27920"/>
                    <a:pt x="27143" y="27770"/>
                    <a:pt x="27196" y="27929"/>
                  </a:cubicBezTo>
                  <a:cubicBezTo>
                    <a:pt x="27152" y="27929"/>
                    <a:pt x="26958" y="27700"/>
                    <a:pt x="27055" y="27673"/>
                  </a:cubicBezTo>
                  <a:cubicBezTo>
                    <a:pt x="26861" y="27576"/>
                    <a:pt x="26702" y="27293"/>
                    <a:pt x="26455" y="27037"/>
                  </a:cubicBezTo>
                  <a:cubicBezTo>
                    <a:pt x="26181" y="26764"/>
                    <a:pt x="25792" y="26463"/>
                    <a:pt x="25527" y="26278"/>
                  </a:cubicBezTo>
                  <a:cubicBezTo>
                    <a:pt x="25421" y="26216"/>
                    <a:pt x="25492" y="26181"/>
                    <a:pt x="25430" y="26128"/>
                  </a:cubicBezTo>
                  <a:cubicBezTo>
                    <a:pt x="25333" y="26092"/>
                    <a:pt x="25271" y="26004"/>
                    <a:pt x="25254" y="25995"/>
                  </a:cubicBezTo>
                  <a:cubicBezTo>
                    <a:pt x="25192" y="25960"/>
                    <a:pt x="25148" y="26031"/>
                    <a:pt x="25051" y="25907"/>
                  </a:cubicBezTo>
                  <a:cubicBezTo>
                    <a:pt x="25042" y="25783"/>
                    <a:pt x="25139" y="25907"/>
                    <a:pt x="25201" y="25925"/>
                  </a:cubicBezTo>
                  <a:cubicBezTo>
                    <a:pt x="25236" y="25925"/>
                    <a:pt x="25298" y="25898"/>
                    <a:pt x="25324" y="25916"/>
                  </a:cubicBezTo>
                  <a:cubicBezTo>
                    <a:pt x="25377" y="25942"/>
                    <a:pt x="25466" y="26128"/>
                    <a:pt x="25510" y="26031"/>
                  </a:cubicBezTo>
                  <a:cubicBezTo>
                    <a:pt x="25527" y="25987"/>
                    <a:pt x="25448" y="26004"/>
                    <a:pt x="25413" y="25951"/>
                  </a:cubicBezTo>
                  <a:cubicBezTo>
                    <a:pt x="25395" y="25934"/>
                    <a:pt x="25466" y="25828"/>
                    <a:pt x="25324" y="25775"/>
                  </a:cubicBezTo>
                  <a:cubicBezTo>
                    <a:pt x="25271" y="25819"/>
                    <a:pt x="25492" y="25889"/>
                    <a:pt x="25377" y="25925"/>
                  </a:cubicBezTo>
                  <a:cubicBezTo>
                    <a:pt x="25192" y="25819"/>
                    <a:pt x="25042" y="25589"/>
                    <a:pt x="24883" y="25474"/>
                  </a:cubicBezTo>
                  <a:cubicBezTo>
                    <a:pt x="24830" y="25554"/>
                    <a:pt x="25104" y="25669"/>
                    <a:pt x="25112" y="25757"/>
                  </a:cubicBezTo>
                  <a:cubicBezTo>
                    <a:pt x="25095" y="25872"/>
                    <a:pt x="24989" y="25766"/>
                    <a:pt x="24945" y="25828"/>
                  </a:cubicBezTo>
                  <a:cubicBezTo>
                    <a:pt x="24574" y="25598"/>
                    <a:pt x="24309" y="25333"/>
                    <a:pt x="24062" y="25095"/>
                  </a:cubicBezTo>
                  <a:cubicBezTo>
                    <a:pt x="23797" y="24998"/>
                    <a:pt x="23541" y="24830"/>
                    <a:pt x="23346" y="24618"/>
                  </a:cubicBezTo>
                  <a:cubicBezTo>
                    <a:pt x="23258" y="24671"/>
                    <a:pt x="23311" y="24750"/>
                    <a:pt x="23408" y="24830"/>
                  </a:cubicBezTo>
                  <a:cubicBezTo>
                    <a:pt x="23355" y="24865"/>
                    <a:pt x="23232" y="24724"/>
                    <a:pt x="23179" y="24750"/>
                  </a:cubicBezTo>
                  <a:cubicBezTo>
                    <a:pt x="23117" y="24830"/>
                    <a:pt x="23276" y="24830"/>
                    <a:pt x="23320" y="24865"/>
                  </a:cubicBezTo>
                  <a:cubicBezTo>
                    <a:pt x="23444" y="24953"/>
                    <a:pt x="23550" y="25077"/>
                    <a:pt x="23700" y="25183"/>
                  </a:cubicBezTo>
                  <a:cubicBezTo>
                    <a:pt x="23744" y="25210"/>
                    <a:pt x="23761" y="25165"/>
                    <a:pt x="23806" y="25201"/>
                  </a:cubicBezTo>
                  <a:cubicBezTo>
                    <a:pt x="23947" y="25280"/>
                    <a:pt x="23956" y="25351"/>
                    <a:pt x="24026" y="25430"/>
                  </a:cubicBezTo>
                  <a:cubicBezTo>
                    <a:pt x="24115" y="25474"/>
                    <a:pt x="24009" y="25360"/>
                    <a:pt x="24106" y="25395"/>
                  </a:cubicBezTo>
                  <a:cubicBezTo>
                    <a:pt x="24318" y="25616"/>
                    <a:pt x="24644" y="25739"/>
                    <a:pt x="24830" y="25969"/>
                  </a:cubicBezTo>
                  <a:cubicBezTo>
                    <a:pt x="24680" y="25969"/>
                    <a:pt x="24980" y="26172"/>
                    <a:pt x="24936" y="26251"/>
                  </a:cubicBezTo>
                  <a:cubicBezTo>
                    <a:pt x="25024" y="26331"/>
                    <a:pt x="24998" y="26110"/>
                    <a:pt x="25104" y="26251"/>
                  </a:cubicBezTo>
                  <a:cubicBezTo>
                    <a:pt x="25121" y="26216"/>
                    <a:pt x="25059" y="26181"/>
                    <a:pt x="25024" y="26145"/>
                  </a:cubicBezTo>
                  <a:cubicBezTo>
                    <a:pt x="24927" y="26048"/>
                    <a:pt x="25104" y="26163"/>
                    <a:pt x="25139" y="26207"/>
                  </a:cubicBezTo>
                  <a:cubicBezTo>
                    <a:pt x="25201" y="26287"/>
                    <a:pt x="25210" y="26366"/>
                    <a:pt x="25324" y="26455"/>
                  </a:cubicBezTo>
                  <a:cubicBezTo>
                    <a:pt x="25413" y="26419"/>
                    <a:pt x="25280" y="26357"/>
                    <a:pt x="25227" y="26304"/>
                  </a:cubicBezTo>
                  <a:cubicBezTo>
                    <a:pt x="25289" y="26243"/>
                    <a:pt x="25342" y="26366"/>
                    <a:pt x="25413" y="26419"/>
                  </a:cubicBezTo>
                  <a:cubicBezTo>
                    <a:pt x="25554" y="26525"/>
                    <a:pt x="25783" y="26666"/>
                    <a:pt x="25942" y="26843"/>
                  </a:cubicBezTo>
                  <a:cubicBezTo>
                    <a:pt x="25916" y="26896"/>
                    <a:pt x="25863" y="26834"/>
                    <a:pt x="25810" y="26799"/>
                  </a:cubicBezTo>
                  <a:cubicBezTo>
                    <a:pt x="25783" y="26940"/>
                    <a:pt x="25987" y="26949"/>
                    <a:pt x="26066" y="26958"/>
                  </a:cubicBezTo>
                  <a:cubicBezTo>
                    <a:pt x="26181" y="27073"/>
                    <a:pt x="26225" y="27161"/>
                    <a:pt x="26269" y="27240"/>
                  </a:cubicBezTo>
                  <a:cubicBezTo>
                    <a:pt x="26304" y="27320"/>
                    <a:pt x="26340" y="27390"/>
                    <a:pt x="26446" y="27488"/>
                  </a:cubicBezTo>
                  <a:cubicBezTo>
                    <a:pt x="26543" y="27452"/>
                    <a:pt x="26349" y="27329"/>
                    <a:pt x="26296" y="27249"/>
                  </a:cubicBezTo>
                  <a:cubicBezTo>
                    <a:pt x="26455" y="27320"/>
                    <a:pt x="26569" y="27452"/>
                    <a:pt x="26675" y="27594"/>
                  </a:cubicBezTo>
                  <a:cubicBezTo>
                    <a:pt x="26719" y="27655"/>
                    <a:pt x="26764" y="27735"/>
                    <a:pt x="26808" y="27797"/>
                  </a:cubicBezTo>
                  <a:cubicBezTo>
                    <a:pt x="26852" y="27858"/>
                    <a:pt x="26878" y="27894"/>
                    <a:pt x="26914" y="27938"/>
                  </a:cubicBezTo>
                  <a:cubicBezTo>
                    <a:pt x="26931" y="27947"/>
                    <a:pt x="26993" y="27956"/>
                    <a:pt x="26993" y="27956"/>
                  </a:cubicBezTo>
                  <a:cubicBezTo>
                    <a:pt x="27029" y="28000"/>
                    <a:pt x="26949" y="27982"/>
                    <a:pt x="26949" y="27982"/>
                  </a:cubicBezTo>
                  <a:cubicBezTo>
                    <a:pt x="26984" y="28035"/>
                    <a:pt x="27073" y="28070"/>
                    <a:pt x="27108" y="28115"/>
                  </a:cubicBezTo>
                  <a:cubicBezTo>
                    <a:pt x="27179" y="28220"/>
                    <a:pt x="27099" y="28282"/>
                    <a:pt x="27161" y="28362"/>
                  </a:cubicBezTo>
                  <a:cubicBezTo>
                    <a:pt x="27179" y="28388"/>
                    <a:pt x="27223" y="28371"/>
                    <a:pt x="27258" y="28362"/>
                  </a:cubicBezTo>
                  <a:cubicBezTo>
                    <a:pt x="27311" y="28503"/>
                    <a:pt x="27391" y="28618"/>
                    <a:pt x="27452" y="28741"/>
                  </a:cubicBezTo>
                  <a:cubicBezTo>
                    <a:pt x="27488" y="28803"/>
                    <a:pt x="27505" y="28856"/>
                    <a:pt x="27523" y="28918"/>
                  </a:cubicBezTo>
                  <a:cubicBezTo>
                    <a:pt x="27541" y="28971"/>
                    <a:pt x="27541" y="29015"/>
                    <a:pt x="27523" y="29059"/>
                  </a:cubicBezTo>
                  <a:cubicBezTo>
                    <a:pt x="27532" y="29095"/>
                    <a:pt x="27567" y="29077"/>
                    <a:pt x="27558" y="29068"/>
                  </a:cubicBezTo>
                  <a:cubicBezTo>
                    <a:pt x="27655" y="29174"/>
                    <a:pt x="27708" y="29474"/>
                    <a:pt x="27629" y="29510"/>
                  </a:cubicBezTo>
                  <a:cubicBezTo>
                    <a:pt x="27673" y="29589"/>
                    <a:pt x="27700" y="29669"/>
                    <a:pt x="27753" y="29748"/>
                  </a:cubicBezTo>
                  <a:cubicBezTo>
                    <a:pt x="27761" y="29810"/>
                    <a:pt x="27753" y="29872"/>
                    <a:pt x="27744" y="29942"/>
                  </a:cubicBezTo>
                  <a:cubicBezTo>
                    <a:pt x="27735" y="30013"/>
                    <a:pt x="27708" y="30084"/>
                    <a:pt x="27691" y="30145"/>
                  </a:cubicBezTo>
                  <a:cubicBezTo>
                    <a:pt x="27673" y="30216"/>
                    <a:pt x="27638" y="30278"/>
                    <a:pt x="27611" y="30331"/>
                  </a:cubicBezTo>
                  <a:lnTo>
                    <a:pt x="27594" y="30357"/>
                  </a:lnTo>
                  <a:cubicBezTo>
                    <a:pt x="27594" y="30357"/>
                    <a:pt x="27594" y="30375"/>
                    <a:pt x="27576" y="30366"/>
                  </a:cubicBezTo>
                  <a:cubicBezTo>
                    <a:pt x="27549" y="30366"/>
                    <a:pt x="27532" y="30357"/>
                    <a:pt x="27505" y="30357"/>
                  </a:cubicBezTo>
                  <a:cubicBezTo>
                    <a:pt x="27461" y="30348"/>
                    <a:pt x="27417" y="30340"/>
                    <a:pt x="27373" y="30331"/>
                  </a:cubicBezTo>
                  <a:cubicBezTo>
                    <a:pt x="27187" y="30207"/>
                    <a:pt x="27073" y="30172"/>
                    <a:pt x="26967" y="30066"/>
                  </a:cubicBezTo>
                  <a:cubicBezTo>
                    <a:pt x="26781" y="30092"/>
                    <a:pt x="26649" y="30057"/>
                    <a:pt x="26437" y="30057"/>
                  </a:cubicBezTo>
                  <a:cubicBezTo>
                    <a:pt x="26428" y="30075"/>
                    <a:pt x="26437" y="30101"/>
                    <a:pt x="26437" y="30137"/>
                  </a:cubicBezTo>
                  <a:cubicBezTo>
                    <a:pt x="26384" y="30137"/>
                    <a:pt x="26340" y="30128"/>
                    <a:pt x="26296" y="30101"/>
                  </a:cubicBezTo>
                  <a:cubicBezTo>
                    <a:pt x="26234" y="30110"/>
                    <a:pt x="26366" y="30181"/>
                    <a:pt x="26393" y="30181"/>
                  </a:cubicBezTo>
                  <a:cubicBezTo>
                    <a:pt x="26543" y="30216"/>
                    <a:pt x="26472" y="30075"/>
                    <a:pt x="26622" y="30163"/>
                  </a:cubicBezTo>
                  <a:cubicBezTo>
                    <a:pt x="26605" y="30216"/>
                    <a:pt x="26534" y="30242"/>
                    <a:pt x="26419" y="30234"/>
                  </a:cubicBezTo>
                  <a:cubicBezTo>
                    <a:pt x="26446" y="30260"/>
                    <a:pt x="26472" y="30287"/>
                    <a:pt x="26508" y="30295"/>
                  </a:cubicBezTo>
                  <a:cubicBezTo>
                    <a:pt x="26525" y="30340"/>
                    <a:pt x="26472" y="30295"/>
                    <a:pt x="26455" y="30287"/>
                  </a:cubicBezTo>
                  <a:cubicBezTo>
                    <a:pt x="26428" y="30278"/>
                    <a:pt x="26357" y="30260"/>
                    <a:pt x="26340" y="30181"/>
                  </a:cubicBezTo>
                  <a:cubicBezTo>
                    <a:pt x="26304" y="30181"/>
                    <a:pt x="26269" y="30190"/>
                    <a:pt x="26225" y="30181"/>
                  </a:cubicBezTo>
                  <a:cubicBezTo>
                    <a:pt x="26190" y="30172"/>
                    <a:pt x="26128" y="30128"/>
                    <a:pt x="26128" y="30128"/>
                  </a:cubicBezTo>
                  <a:cubicBezTo>
                    <a:pt x="26084" y="30128"/>
                    <a:pt x="26110" y="30207"/>
                    <a:pt x="26013" y="30181"/>
                  </a:cubicBezTo>
                  <a:cubicBezTo>
                    <a:pt x="25978" y="30084"/>
                    <a:pt x="25845" y="30110"/>
                    <a:pt x="25819" y="30013"/>
                  </a:cubicBezTo>
                  <a:cubicBezTo>
                    <a:pt x="25748" y="30048"/>
                    <a:pt x="25872" y="30119"/>
                    <a:pt x="25819" y="30145"/>
                  </a:cubicBezTo>
                  <a:cubicBezTo>
                    <a:pt x="25739" y="30163"/>
                    <a:pt x="25686" y="30110"/>
                    <a:pt x="25731" y="30066"/>
                  </a:cubicBezTo>
                  <a:cubicBezTo>
                    <a:pt x="25669" y="30145"/>
                    <a:pt x="25554" y="29995"/>
                    <a:pt x="25536" y="30145"/>
                  </a:cubicBezTo>
                  <a:cubicBezTo>
                    <a:pt x="25545" y="30163"/>
                    <a:pt x="25572" y="30172"/>
                    <a:pt x="25580" y="30172"/>
                  </a:cubicBezTo>
                  <a:cubicBezTo>
                    <a:pt x="25598" y="30172"/>
                    <a:pt x="25616" y="30163"/>
                    <a:pt x="25625" y="30154"/>
                  </a:cubicBezTo>
                  <a:cubicBezTo>
                    <a:pt x="25651" y="30128"/>
                    <a:pt x="25678" y="30110"/>
                    <a:pt x="25686" y="30145"/>
                  </a:cubicBezTo>
                  <a:cubicBezTo>
                    <a:pt x="25704" y="30190"/>
                    <a:pt x="25678" y="30198"/>
                    <a:pt x="25633" y="30198"/>
                  </a:cubicBezTo>
                  <a:cubicBezTo>
                    <a:pt x="25616" y="30198"/>
                    <a:pt x="25598" y="30198"/>
                    <a:pt x="25572" y="30198"/>
                  </a:cubicBezTo>
                  <a:cubicBezTo>
                    <a:pt x="25545" y="30198"/>
                    <a:pt x="25510" y="30198"/>
                    <a:pt x="25492" y="30198"/>
                  </a:cubicBezTo>
                  <a:cubicBezTo>
                    <a:pt x="25457" y="30198"/>
                    <a:pt x="25377" y="30242"/>
                    <a:pt x="25360" y="30251"/>
                  </a:cubicBezTo>
                  <a:cubicBezTo>
                    <a:pt x="25121" y="30269"/>
                    <a:pt x="24759" y="30269"/>
                    <a:pt x="24653" y="30190"/>
                  </a:cubicBezTo>
                  <a:cubicBezTo>
                    <a:pt x="24530" y="30225"/>
                    <a:pt x="24335" y="30163"/>
                    <a:pt x="24168" y="30181"/>
                  </a:cubicBezTo>
                  <a:cubicBezTo>
                    <a:pt x="24062" y="30190"/>
                    <a:pt x="23956" y="30234"/>
                    <a:pt x="23894" y="30260"/>
                  </a:cubicBezTo>
                  <a:cubicBezTo>
                    <a:pt x="24088" y="30340"/>
                    <a:pt x="24247" y="30225"/>
                    <a:pt x="24424" y="30260"/>
                  </a:cubicBezTo>
                  <a:cubicBezTo>
                    <a:pt x="24344" y="30357"/>
                    <a:pt x="24159" y="30340"/>
                    <a:pt x="24026" y="30340"/>
                  </a:cubicBezTo>
                  <a:cubicBezTo>
                    <a:pt x="23885" y="30340"/>
                    <a:pt x="23708" y="30287"/>
                    <a:pt x="23497" y="30304"/>
                  </a:cubicBezTo>
                  <a:cubicBezTo>
                    <a:pt x="23461" y="30225"/>
                    <a:pt x="23611" y="30251"/>
                    <a:pt x="23629" y="30198"/>
                  </a:cubicBezTo>
                  <a:cubicBezTo>
                    <a:pt x="23497" y="30225"/>
                    <a:pt x="23408" y="30287"/>
                    <a:pt x="23276" y="30304"/>
                  </a:cubicBezTo>
                  <a:cubicBezTo>
                    <a:pt x="23179" y="30225"/>
                    <a:pt x="23082" y="30278"/>
                    <a:pt x="22878" y="30242"/>
                  </a:cubicBezTo>
                  <a:cubicBezTo>
                    <a:pt x="22861" y="30313"/>
                    <a:pt x="23126" y="30225"/>
                    <a:pt x="23046" y="30331"/>
                  </a:cubicBezTo>
                  <a:cubicBezTo>
                    <a:pt x="22914" y="30331"/>
                    <a:pt x="22711" y="30295"/>
                    <a:pt x="22693" y="30375"/>
                  </a:cubicBezTo>
                  <a:cubicBezTo>
                    <a:pt x="22587" y="30340"/>
                    <a:pt x="22428" y="30322"/>
                    <a:pt x="22384" y="30242"/>
                  </a:cubicBezTo>
                  <a:cubicBezTo>
                    <a:pt x="22322" y="30260"/>
                    <a:pt x="22216" y="30260"/>
                    <a:pt x="22252" y="30348"/>
                  </a:cubicBezTo>
                  <a:cubicBezTo>
                    <a:pt x="22137" y="30375"/>
                    <a:pt x="22066" y="30260"/>
                    <a:pt x="22075" y="30375"/>
                  </a:cubicBezTo>
                  <a:cubicBezTo>
                    <a:pt x="21907" y="30366"/>
                    <a:pt x="21907" y="30278"/>
                    <a:pt x="21810" y="30234"/>
                  </a:cubicBezTo>
                  <a:cubicBezTo>
                    <a:pt x="21695" y="30260"/>
                    <a:pt x="21934" y="30287"/>
                    <a:pt x="21854" y="30366"/>
                  </a:cubicBezTo>
                  <a:cubicBezTo>
                    <a:pt x="21545" y="30278"/>
                    <a:pt x="21289" y="30375"/>
                    <a:pt x="21015" y="30331"/>
                  </a:cubicBezTo>
                  <a:cubicBezTo>
                    <a:pt x="20971" y="30348"/>
                    <a:pt x="20962" y="30393"/>
                    <a:pt x="20874" y="30384"/>
                  </a:cubicBezTo>
                  <a:cubicBezTo>
                    <a:pt x="20998" y="30269"/>
                    <a:pt x="20777" y="30340"/>
                    <a:pt x="20751" y="30251"/>
                  </a:cubicBezTo>
                  <a:cubicBezTo>
                    <a:pt x="20698" y="30295"/>
                    <a:pt x="20388" y="30331"/>
                    <a:pt x="20477" y="30384"/>
                  </a:cubicBezTo>
                  <a:cubicBezTo>
                    <a:pt x="20433" y="30463"/>
                    <a:pt x="20388" y="30348"/>
                    <a:pt x="20344" y="30348"/>
                  </a:cubicBezTo>
                  <a:cubicBezTo>
                    <a:pt x="20221" y="30375"/>
                    <a:pt x="20406" y="30428"/>
                    <a:pt x="20300" y="30454"/>
                  </a:cubicBezTo>
                  <a:cubicBezTo>
                    <a:pt x="19868" y="30437"/>
                    <a:pt x="19488" y="30463"/>
                    <a:pt x="19143" y="30472"/>
                  </a:cubicBezTo>
                  <a:cubicBezTo>
                    <a:pt x="19073" y="30472"/>
                    <a:pt x="19073" y="30446"/>
                    <a:pt x="19011" y="30446"/>
                  </a:cubicBezTo>
                  <a:cubicBezTo>
                    <a:pt x="18896" y="30446"/>
                    <a:pt x="18799" y="30507"/>
                    <a:pt x="18658" y="30490"/>
                  </a:cubicBezTo>
                  <a:cubicBezTo>
                    <a:pt x="18614" y="30490"/>
                    <a:pt x="18525" y="30490"/>
                    <a:pt x="18481" y="30437"/>
                  </a:cubicBezTo>
                  <a:cubicBezTo>
                    <a:pt x="18322" y="30454"/>
                    <a:pt x="18119" y="30446"/>
                    <a:pt x="17951" y="30463"/>
                  </a:cubicBezTo>
                  <a:cubicBezTo>
                    <a:pt x="17457" y="30490"/>
                    <a:pt x="17086" y="30463"/>
                    <a:pt x="16848" y="30260"/>
                  </a:cubicBezTo>
                  <a:cubicBezTo>
                    <a:pt x="16865" y="30154"/>
                    <a:pt x="16848" y="30066"/>
                    <a:pt x="16715" y="30048"/>
                  </a:cubicBezTo>
                  <a:cubicBezTo>
                    <a:pt x="16733" y="30004"/>
                    <a:pt x="16795" y="29986"/>
                    <a:pt x="16901" y="29995"/>
                  </a:cubicBezTo>
                  <a:cubicBezTo>
                    <a:pt x="16804" y="29942"/>
                    <a:pt x="17007" y="29792"/>
                    <a:pt x="16768" y="29783"/>
                  </a:cubicBezTo>
                  <a:cubicBezTo>
                    <a:pt x="16927" y="29766"/>
                    <a:pt x="16918" y="29651"/>
                    <a:pt x="16998" y="29598"/>
                  </a:cubicBezTo>
                  <a:cubicBezTo>
                    <a:pt x="17033" y="29580"/>
                    <a:pt x="17174" y="29624"/>
                    <a:pt x="17130" y="29554"/>
                  </a:cubicBezTo>
                  <a:cubicBezTo>
                    <a:pt x="17581" y="29624"/>
                    <a:pt x="18093" y="29598"/>
                    <a:pt x="18552" y="29642"/>
                  </a:cubicBezTo>
                  <a:cubicBezTo>
                    <a:pt x="18623" y="29651"/>
                    <a:pt x="18684" y="29695"/>
                    <a:pt x="18764" y="29704"/>
                  </a:cubicBezTo>
                  <a:cubicBezTo>
                    <a:pt x="18879" y="29704"/>
                    <a:pt x="18993" y="29669"/>
                    <a:pt x="19126" y="29677"/>
                  </a:cubicBezTo>
                  <a:cubicBezTo>
                    <a:pt x="19196" y="29686"/>
                    <a:pt x="19214" y="29704"/>
                    <a:pt x="19302" y="29704"/>
                  </a:cubicBezTo>
                  <a:cubicBezTo>
                    <a:pt x="19453" y="29704"/>
                    <a:pt x="19550" y="29624"/>
                    <a:pt x="19656" y="29713"/>
                  </a:cubicBezTo>
                  <a:cubicBezTo>
                    <a:pt x="19700" y="29704"/>
                    <a:pt x="19682" y="29660"/>
                    <a:pt x="19744" y="29660"/>
                  </a:cubicBezTo>
                  <a:cubicBezTo>
                    <a:pt x="19868" y="29669"/>
                    <a:pt x="19982" y="29642"/>
                    <a:pt x="20097" y="29660"/>
                  </a:cubicBezTo>
                  <a:cubicBezTo>
                    <a:pt x="20124" y="29660"/>
                    <a:pt x="20159" y="29677"/>
                    <a:pt x="20185" y="29686"/>
                  </a:cubicBezTo>
                  <a:cubicBezTo>
                    <a:pt x="20212" y="29704"/>
                    <a:pt x="20230" y="29713"/>
                    <a:pt x="20230" y="29713"/>
                  </a:cubicBezTo>
                  <a:cubicBezTo>
                    <a:pt x="20283" y="29713"/>
                    <a:pt x="20309" y="29669"/>
                    <a:pt x="20362" y="29660"/>
                  </a:cubicBezTo>
                  <a:cubicBezTo>
                    <a:pt x="20468" y="29642"/>
                    <a:pt x="20583" y="29695"/>
                    <a:pt x="20671" y="29695"/>
                  </a:cubicBezTo>
                  <a:cubicBezTo>
                    <a:pt x="20759" y="29686"/>
                    <a:pt x="20777" y="29651"/>
                    <a:pt x="20856" y="29642"/>
                  </a:cubicBezTo>
                  <a:cubicBezTo>
                    <a:pt x="20998" y="29624"/>
                    <a:pt x="21139" y="29642"/>
                    <a:pt x="21298" y="29669"/>
                  </a:cubicBezTo>
                  <a:cubicBezTo>
                    <a:pt x="21369" y="29686"/>
                    <a:pt x="21377" y="29651"/>
                    <a:pt x="21386" y="29624"/>
                  </a:cubicBezTo>
                  <a:cubicBezTo>
                    <a:pt x="21651" y="29669"/>
                    <a:pt x="22013" y="29633"/>
                    <a:pt x="22402" y="29633"/>
                  </a:cubicBezTo>
                  <a:cubicBezTo>
                    <a:pt x="22490" y="29669"/>
                    <a:pt x="22322" y="29739"/>
                    <a:pt x="22490" y="29766"/>
                  </a:cubicBezTo>
                  <a:cubicBezTo>
                    <a:pt x="22622" y="29730"/>
                    <a:pt x="22428" y="29660"/>
                    <a:pt x="22543" y="29633"/>
                  </a:cubicBezTo>
                  <a:cubicBezTo>
                    <a:pt x="22887" y="29642"/>
                    <a:pt x="23002" y="29651"/>
                    <a:pt x="23338" y="29642"/>
                  </a:cubicBezTo>
                  <a:cubicBezTo>
                    <a:pt x="23320" y="29677"/>
                    <a:pt x="23276" y="29695"/>
                    <a:pt x="23205" y="29695"/>
                  </a:cubicBezTo>
                  <a:cubicBezTo>
                    <a:pt x="23346" y="29792"/>
                    <a:pt x="23426" y="29624"/>
                    <a:pt x="23426" y="29616"/>
                  </a:cubicBezTo>
                  <a:cubicBezTo>
                    <a:pt x="23638" y="29598"/>
                    <a:pt x="23364" y="29686"/>
                    <a:pt x="23514" y="29695"/>
                  </a:cubicBezTo>
                  <a:cubicBezTo>
                    <a:pt x="23603" y="29713"/>
                    <a:pt x="23594" y="29660"/>
                    <a:pt x="23603" y="29616"/>
                  </a:cubicBezTo>
                  <a:lnTo>
                    <a:pt x="23912" y="29624"/>
                  </a:lnTo>
                  <a:cubicBezTo>
                    <a:pt x="23982" y="29677"/>
                    <a:pt x="23912" y="29651"/>
                    <a:pt x="23912" y="29730"/>
                  </a:cubicBezTo>
                  <a:lnTo>
                    <a:pt x="24044" y="29730"/>
                  </a:lnTo>
                  <a:cubicBezTo>
                    <a:pt x="24141" y="29713"/>
                    <a:pt x="23885" y="29616"/>
                    <a:pt x="24132" y="29624"/>
                  </a:cubicBezTo>
                  <a:cubicBezTo>
                    <a:pt x="24318" y="29616"/>
                    <a:pt x="24123" y="29660"/>
                    <a:pt x="24176" y="29730"/>
                  </a:cubicBezTo>
                  <a:cubicBezTo>
                    <a:pt x="24300" y="29730"/>
                    <a:pt x="24265" y="29775"/>
                    <a:pt x="24353" y="29730"/>
                  </a:cubicBezTo>
                  <a:cubicBezTo>
                    <a:pt x="24450" y="29730"/>
                    <a:pt x="24380" y="29616"/>
                    <a:pt x="24406" y="29571"/>
                  </a:cubicBezTo>
                  <a:lnTo>
                    <a:pt x="24715" y="29580"/>
                  </a:lnTo>
                  <a:cubicBezTo>
                    <a:pt x="24680" y="29598"/>
                    <a:pt x="24662" y="29633"/>
                    <a:pt x="24662" y="29686"/>
                  </a:cubicBezTo>
                  <a:cubicBezTo>
                    <a:pt x="24724" y="29642"/>
                    <a:pt x="24901" y="29686"/>
                    <a:pt x="24848" y="29580"/>
                  </a:cubicBezTo>
                  <a:cubicBezTo>
                    <a:pt x="25095" y="29554"/>
                    <a:pt x="25218" y="29607"/>
                    <a:pt x="25289" y="29686"/>
                  </a:cubicBezTo>
                  <a:cubicBezTo>
                    <a:pt x="25368" y="29695"/>
                    <a:pt x="25492" y="29563"/>
                    <a:pt x="25510" y="29695"/>
                  </a:cubicBezTo>
                  <a:cubicBezTo>
                    <a:pt x="25572" y="29677"/>
                    <a:pt x="25545" y="29651"/>
                    <a:pt x="25536" y="29633"/>
                  </a:cubicBezTo>
                  <a:cubicBezTo>
                    <a:pt x="25527" y="29624"/>
                    <a:pt x="25527" y="29616"/>
                    <a:pt x="25536" y="29607"/>
                  </a:cubicBezTo>
                  <a:cubicBezTo>
                    <a:pt x="25545" y="29607"/>
                    <a:pt x="25554" y="29607"/>
                    <a:pt x="25572" y="29607"/>
                  </a:cubicBezTo>
                  <a:cubicBezTo>
                    <a:pt x="25580" y="29607"/>
                    <a:pt x="25589" y="29607"/>
                    <a:pt x="25598" y="29616"/>
                  </a:cubicBezTo>
                  <a:cubicBezTo>
                    <a:pt x="25598" y="29598"/>
                    <a:pt x="25589" y="29589"/>
                    <a:pt x="25589" y="29580"/>
                  </a:cubicBezTo>
                  <a:cubicBezTo>
                    <a:pt x="25580" y="29571"/>
                    <a:pt x="25589" y="29563"/>
                    <a:pt x="25554" y="29563"/>
                  </a:cubicBezTo>
                  <a:cubicBezTo>
                    <a:pt x="25563" y="29563"/>
                    <a:pt x="25572" y="29563"/>
                    <a:pt x="25580" y="29554"/>
                  </a:cubicBezTo>
                  <a:cubicBezTo>
                    <a:pt x="25580" y="29554"/>
                    <a:pt x="25589" y="29554"/>
                    <a:pt x="25589" y="29545"/>
                  </a:cubicBezTo>
                  <a:cubicBezTo>
                    <a:pt x="25607" y="29545"/>
                    <a:pt x="25625" y="29536"/>
                    <a:pt x="25633" y="29536"/>
                  </a:cubicBezTo>
                  <a:cubicBezTo>
                    <a:pt x="25660" y="29536"/>
                    <a:pt x="25686" y="29554"/>
                    <a:pt x="25678" y="29616"/>
                  </a:cubicBezTo>
                  <a:cubicBezTo>
                    <a:pt x="25731" y="29624"/>
                    <a:pt x="25704" y="29527"/>
                    <a:pt x="25757" y="29545"/>
                  </a:cubicBezTo>
                  <a:lnTo>
                    <a:pt x="25775" y="29624"/>
                  </a:lnTo>
                  <a:cubicBezTo>
                    <a:pt x="25775" y="29580"/>
                    <a:pt x="25810" y="29580"/>
                    <a:pt x="25819" y="29545"/>
                  </a:cubicBezTo>
                  <a:cubicBezTo>
                    <a:pt x="25854" y="29545"/>
                    <a:pt x="25889" y="29607"/>
                    <a:pt x="25934" y="29651"/>
                  </a:cubicBezTo>
                  <a:cubicBezTo>
                    <a:pt x="25889" y="29536"/>
                    <a:pt x="26022" y="29589"/>
                    <a:pt x="26040" y="29580"/>
                  </a:cubicBezTo>
                  <a:cubicBezTo>
                    <a:pt x="26040" y="29571"/>
                    <a:pt x="25978" y="29536"/>
                    <a:pt x="25978" y="29554"/>
                  </a:cubicBezTo>
                  <a:cubicBezTo>
                    <a:pt x="25995" y="29510"/>
                    <a:pt x="26040" y="29518"/>
                    <a:pt x="26093" y="29536"/>
                  </a:cubicBezTo>
                  <a:cubicBezTo>
                    <a:pt x="26154" y="29545"/>
                    <a:pt x="26225" y="29571"/>
                    <a:pt x="26260" y="29563"/>
                  </a:cubicBezTo>
                  <a:cubicBezTo>
                    <a:pt x="26375" y="29651"/>
                    <a:pt x="26455" y="29722"/>
                    <a:pt x="26614" y="29801"/>
                  </a:cubicBezTo>
                  <a:cubicBezTo>
                    <a:pt x="26702" y="29819"/>
                    <a:pt x="26578" y="29730"/>
                    <a:pt x="26658" y="29748"/>
                  </a:cubicBezTo>
                  <a:cubicBezTo>
                    <a:pt x="26490" y="29651"/>
                    <a:pt x="26578" y="29633"/>
                    <a:pt x="26455" y="29589"/>
                  </a:cubicBezTo>
                  <a:cubicBezTo>
                    <a:pt x="26410" y="29536"/>
                    <a:pt x="26587" y="29607"/>
                    <a:pt x="26375" y="29465"/>
                  </a:cubicBezTo>
                  <a:cubicBezTo>
                    <a:pt x="26410" y="29465"/>
                    <a:pt x="26384" y="29395"/>
                    <a:pt x="26393" y="29360"/>
                  </a:cubicBezTo>
                  <a:cubicBezTo>
                    <a:pt x="26393" y="29315"/>
                    <a:pt x="26402" y="29280"/>
                    <a:pt x="26410" y="29236"/>
                  </a:cubicBezTo>
                  <a:cubicBezTo>
                    <a:pt x="26419" y="29165"/>
                    <a:pt x="26428" y="29086"/>
                    <a:pt x="26384" y="29015"/>
                  </a:cubicBezTo>
                  <a:cubicBezTo>
                    <a:pt x="26516" y="29050"/>
                    <a:pt x="26463" y="29112"/>
                    <a:pt x="26472" y="29165"/>
                  </a:cubicBezTo>
                  <a:cubicBezTo>
                    <a:pt x="26490" y="29218"/>
                    <a:pt x="26472" y="29254"/>
                    <a:pt x="26508" y="29315"/>
                  </a:cubicBezTo>
                  <a:cubicBezTo>
                    <a:pt x="26561" y="29315"/>
                    <a:pt x="26569" y="29271"/>
                    <a:pt x="26649" y="29298"/>
                  </a:cubicBezTo>
                  <a:cubicBezTo>
                    <a:pt x="26666" y="29245"/>
                    <a:pt x="26508" y="29192"/>
                    <a:pt x="26508" y="29148"/>
                  </a:cubicBezTo>
                  <a:lnTo>
                    <a:pt x="26578" y="29174"/>
                  </a:lnTo>
                  <a:cubicBezTo>
                    <a:pt x="26552" y="29103"/>
                    <a:pt x="26596" y="29077"/>
                    <a:pt x="26649" y="29050"/>
                  </a:cubicBezTo>
                  <a:cubicBezTo>
                    <a:pt x="26640" y="29033"/>
                    <a:pt x="26578" y="29024"/>
                    <a:pt x="26578" y="29006"/>
                  </a:cubicBezTo>
                  <a:lnTo>
                    <a:pt x="26543" y="28900"/>
                  </a:lnTo>
                  <a:cubicBezTo>
                    <a:pt x="26578" y="28865"/>
                    <a:pt x="26605" y="28900"/>
                    <a:pt x="26631" y="28874"/>
                  </a:cubicBezTo>
                  <a:cubicBezTo>
                    <a:pt x="26614" y="28812"/>
                    <a:pt x="26587" y="28883"/>
                    <a:pt x="26525" y="28839"/>
                  </a:cubicBezTo>
                  <a:cubicBezTo>
                    <a:pt x="26516" y="28803"/>
                    <a:pt x="26516" y="28750"/>
                    <a:pt x="26410" y="28768"/>
                  </a:cubicBezTo>
                  <a:cubicBezTo>
                    <a:pt x="26419" y="28733"/>
                    <a:pt x="26402" y="28680"/>
                    <a:pt x="26375" y="28627"/>
                  </a:cubicBezTo>
                  <a:cubicBezTo>
                    <a:pt x="26340" y="28582"/>
                    <a:pt x="26313" y="28538"/>
                    <a:pt x="26304" y="28503"/>
                  </a:cubicBezTo>
                  <a:cubicBezTo>
                    <a:pt x="26393" y="28530"/>
                    <a:pt x="26393" y="28644"/>
                    <a:pt x="26446" y="28715"/>
                  </a:cubicBezTo>
                  <a:cubicBezTo>
                    <a:pt x="26499" y="28724"/>
                    <a:pt x="26534" y="28750"/>
                    <a:pt x="26614" y="28750"/>
                  </a:cubicBezTo>
                  <a:cubicBezTo>
                    <a:pt x="26605" y="28706"/>
                    <a:pt x="26569" y="28680"/>
                    <a:pt x="26499" y="28688"/>
                  </a:cubicBezTo>
                  <a:cubicBezTo>
                    <a:pt x="26525" y="28627"/>
                    <a:pt x="26428" y="28600"/>
                    <a:pt x="26402" y="28521"/>
                  </a:cubicBezTo>
                  <a:cubicBezTo>
                    <a:pt x="26446" y="28521"/>
                    <a:pt x="26446" y="28512"/>
                    <a:pt x="26481" y="28494"/>
                  </a:cubicBezTo>
                  <a:cubicBezTo>
                    <a:pt x="26428" y="28432"/>
                    <a:pt x="26384" y="28371"/>
                    <a:pt x="26322" y="28309"/>
                  </a:cubicBezTo>
                  <a:cubicBezTo>
                    <a:pt x="26313" y="28291"/>
                    <a:pt x="26304" y="28282"/>
                    <a:pt x="26287" y="28265"/>
                  </a:cubicBezTo>
                  <a:cubicBezTo>
                    <a:pt x="26260" y="28238"/>
                    <a:pt x="26234" y="28203"/>
                    <a:pt x="26207" y="28176"/>
                  </a:cubicBezTo>
                  <a:cubicBezTo>
                    <a:pt x="26154" y="28106"/>
                    <a:pt x="26093" y="28044"/>
                    <a:pt x="26022" y="27964"/>
                  </a:cubicBezTo>
                  <a:cubicBezTo>
                    <a:pt x="25987" y="27876"/>
                    <a:pt x="26128" y="27964"/>
                    <a:pt x="26075" y="27867"/>
                  </a:cubicBezTo>
                  <a:cubicBezTo>
                    <a:pt x="25969" y="27752"/>
                    <a:pt x="26013" y="28000"/>
                    <a:pt x="25881" y="27805"/>
                  </a:cubicBezTo>
                  <a:cubicBezTo>
                    <a:pt x="25872" y="27708"/>
                    <a:pt x="26013" y="27752"/>
                    <a:pt x="26093" y="27805"/>
                  </a:cubicBezTo>
                  <a:cubicBezTo>
                    <a:pt x="26146" y="27726"/>
                    <a:pt x="25960" y="27602"/>
                    <a:pt x="25907" y="27726"/>
                  </a:cubicBezTo>
                  <a:cubicBezTo>
                    <a:pt x="25863" y="27673"/>
                    <a:pt x="25801" y="27647"/>
                    <a:pt x="25836" y="27691"/>
                  </a:cubicBezTo>
                  <a:cubicBezTo>
                    <a:pt x="25572" y="27435"/>
                    <a:pt x="25218" y="27117"/>
                    <a:pt x="24830" y="26808"/>
                  </a:cubicBezTo>
                  <a:cubicBezTo>
                    <a:pt x="24450" y="26490"/>
                    <a:pt x="24026" y="26190"/>
                    <a:pt x="23673" y="25960"/>
                  </a:cubicBezTo>
                  <a:cubicBezTo>
                    <a:pt x="23629" y="25934"/>
                    <a:pt x="23638" y="25969"/>
                    <a:pt x="23656" y="25978"/>
                  </a:cubicBezTo>
                  <a:cubicBezTo>
                    <a:pt x="23558" y="25934"/>
                    <a:pt x="23417" y="25810"/>
                    <a:pt x="23241" y="25704"/>
                  </a:cubicBezTo>
                  <a:cubicBezTo>
                    <a:pt x="23267" y="25616"/>
                    <a:pt x="23391" y="25775"/>
                    <a:pt x="23338" y="25642"/>
                  </a:cubicBezTo>
                  <a:cubicBezTo>
                    <a:pt x="23276" y="25527"/>
                    <a:pt x="23196" y="25519"/>
                    <a:pt x="23170" y="25483"/>
                  </a:cubicBezTo>
                  <a:cubicBezTo>
                    <a:pt x="23099" y="25386"/>
                    <a:pt x="23311" y="25580"/>
                    <a:pt x="23391" y="25580"/>
                  </a:cubicBezTo>
                  <a:cubicBezTo>
                    <a:pt x="23267" y="25448"/>
                    <a:pt x="23188" y="25324"/>
                    <a:pt x="23055" y="25192"/>
                  </a:cubicBezTo>
                  <a:cubicBezTo>
                    <a:pt x="22940" y="25254"/>
                    <a:pt x="22773" y="25192"/>
                    <a:pt x="22605" y="25139"/>
                  </a:cubicBezTo>
                  <a:cubicBezTo>
                    <a:pt x="22525" y="25059"/>
                    <a:pt x="22428" y="24962"/>
                    <a:pt x="22490" y="24909"/>
                  </a:cubicBezTo>
                  <a:cubicBezTo>
                    <a:pt x="22269" y="24830"/>
                    <a:pt x="22110" y="24583"/>
                    <a:pt x="21757" y="24291"/>
                  </a:cubicBezTo>
                  <a:cubicBezTo>
                    <a:pt x="21748" y="24247"/>
                    <a:pt x="21766" y="24212"/>
                    <a:pt x="21801" y="24185"/>
                  </a:cubicBezTo>
                  <a:cubicBezTo>
                    <a:pt x="21739" y="24106"/>
                    <a:pt x="21704" y="24150"/>
                    <a:pt x="21678" y="24176"/>
                  </a:cubicBezTo>
                  <a:cubicBezTo>
                    <a:pt x="21536" y="24000"/>
                    <a:pt x="21342" y="23850"/>
                    <a:pt x="21139" y="23647"/>
                  </a:cubicBezTo>
                  <a:cubicBezTo>
                    <a:pt x="20856" y="23346"/>
                    <a:pt x="20636" y="23011"/>
                    <a:pt x="20424" y="22746"/>
                  </a:cubicBezTo>
                  <a:cubicBezTo>
                    <a:pt x="20318" y="22622"/>
                    <a:pt x="20168" y="22543"/>
                    <a:pt x="20168" y="22428"/>
                  </a:cubicBezTo>
                  <a:cubicBezTo>
                    <a:pt x="20124" y="22393"/>
                    <a:pt x="20088" y="22410"/>
                    <a:pt x="20035" y="22366"/>
                  </a:cubicBezTo>
                  <a:cubicBezTo>
                    <a:pt x="19965" y="22278"/>
                    <a:pt x="19973" y="22216"/>
                    <a:pt x="19956" y="22146"/>
                  </a:cubicBezTo>
                  <a:cubicBezTo>
                    <a:pt x="19656" y="21960"/>
                    <a:pt x="19408" y="21545"/>
                    <a:pt x="18993" y="21060"/>
                  </a:cubicBezTo>
                  <a:cubicBezTo>
                    <a:pt x="18976" y="20927"/>
                    <a:pt x="19082" y="21095"/>
                    <a:pt x="19135" y="21024"/>
                  </a:cubicBezTo>
                  <a:cubicBezTo>
                    <a:pt x="18985" y="20839"/>
                    <a:pt x="18879" y="20971"/>
                    <a:pt x="18728" y="20698"/>
                  </a:cubicBezTo>
                  <a:cubicBezTo>
                    <a:pt x="18790" y="20706"/>
                    <a:pt x="18861" y="20777"/>
                    <a:pt x="18914" y="20689"/>
                  </a:cubicBezTo>
                  <a:cubicBezTo>
                    <a:pt x="18826" y="20530"/>
                    <a:pt x="18711" y="20583"/>
                    <a:pt x="18693" y="20406"/>
                  </a:cubicBezTo>
                  <a:cubicBezTo>
                    <a:pt x="18764" y="20406"/>
                    <a:pt x="18843" y="20600"/>
                    <a:pt x="18905" y="20583"/>
                  </a:cubicBezTo>
                  <a:cubicBezTo>
                    <a:pt x="18887" y="20450"/>
                    <a:pt x="18676" y="20415"/>
                    <a:pt x="18587" y="20168"/>
                  </a:cubicBezTo>
                  <a:cubicBezTo>
                    <a:pt x="18640" y="20124"/>
                    <a:pt x="18693" y="20194"/>
                    <a:pt x="18764" y="20309"/>
                  </a:cubicBezTo>
                  <a:cubicBezTo>
                    <a:pt x="18790" y="20185"/>
                    <a:pt x="18631" y="20177"/>
                    <a:pt x="18578" y="20053"/>
                  </a:cubicBezTo>
                  <a:cubicBezTo>
                    <a:pt x="18623" y="20018"/>
                    <a:pt x="18481" y="19850"/>
                    <a:pt x="18508" y="19797"/>
                  </a:cubicBezTo>
                  <a:cubicBezTo>
                    <a:pt x="18402" y="19691"/>
                    <a:pt x="18216" y="19550"/>
                    <a:pt x="18199" y="19400"/>
                  </a:cubicBezTo>
                  <a:cubicBezTo>
                    <a:pt x="18252" y="19435"/>
                    <a:pt x="18313" y="19417"/>
                    <a:pt x="18366" y="19453"/>
                  </a:cubicBezTo>
                  <a:cubicBezTo>
                    <a:pt x="18402" y="19541"/>
                    <a:pt x="18375" y="19567"/>
                    <a:pt x="18419" y="19664"/>
                  </a:cubicBezTo>
                  <a:cubicBezTo>
                    <a:pt x="18481" y="19656"/>
                    <a:pt x="18472" y="19576"/>
                    <a:pt x="18437" y="19488"/>
                  </a:cubicBezTo>
                  <a:cubicBezTo>
                    <a:pt x="18402" y="19400"/>
                    <a:pt x="18349" y="19302"/>
                    <a:pt x="18313" y="19249"/>
                  </a:cubicBezTo>
                  <a:cubicBezTo>
                    <a:pt x="18384" y="19214"/>
                    <a:pt x="18437" y="19338"/>
                    <a:pt x="18508" y="19302"/>
                  </a:cubicBezTo>
                  <a:cubicBezTo>
                    <a:pt x="18446" y="19232"/>
                    <a:pt x="18393" y="19205"/>
                    <a:pt x="18340" y="19135"/>
                  </a:cubicBezTo>
                  <a:cubicBezTo>
                    <a:pt x="18269" y="18967"/>
                    <a:pt x="18349" y="18949"/>
                    <a:pt x="18375" y="18861"/>
                  </a:cubicBezTo>
                  <a:cubicBezTo>
                    <a:pt x="18393" y="18923"/>
                    <a:pt x="18419" y="18993"/>
                    <a:pt x="18455" y="19082"/>
                  </a:cubicBezTo>
                  <a:cubicBezTo>
                    <a:pt x="18481" y="19161"/>
                    <a:pt x="18525" y="19249"/>
                    <a:pt x="18561" y="19347"/>
                  </a:cubicBezTo>
                  <a:cubicBezTo>
                    <a:pt x="18640" y="19523"/>
                    <a:pt x="18711" y="19700"/>
                    <a:pt x="18702" y="19823"/>
                  </a:cubicBezTo>
                  <a:cubicBezTo>
                    <a:pt x="18764" y="19920"/>
                    <a:pt x="18711" y="19753"/>
                    <a:pt x="18790" y="19832"/>
                  </a:cubicBezTo>
                  <a:cubicBezTo>
                    <a:pt x="18879" y="20026"/>
                    <a:pt x="19073" y="20256"/>
                    <a:pt x="19099" y="20388"/>
                  </a:cubicBezTo>
                  <a:cubicBezTo>
                    <a:pt x="19126" y="20433"/>
                    <a:pt x="19143" y="20406"/>
                    <a:pt x="19170" y="20406"/>
                  </a:cubicBezTo>
                  <a:cubicBezTo>
                    <a:pt x="19338" y="20627"/>
                    <a:pt x="19382" y="20830"/>
                    <a:pt x="19585" y="20918"/>
                  </a:cubicBezTo>
                  <a:cubicBezTo>
                    <a:pt x="19603" y="21068"/>
                    <a:pt x="19956" y="21386"/>
                    <a:pt x="20115" y="21483"/>
                  </a:cubicBezTo>
                  <a:cubicBezTo>
                    <a:pt x="20106" y="21580"/>
                    <a:pt x="20230" y="21713"/>
                    <a:pt x="20318" y="21837"/>
                  </a:cubicBezTo>
                  <a:cubicBezTo>
                    <a:pt x="20397" y="21775"/>
                    <a:pt x="20265" y="21642"/>
                    <a:pt x="20238" y="21554"/>
                  </a:cubicBezTo>
                  <a:cubicBezTo>
                    <a:pt x="20362" y="21528"/>
                    <a:pt x="20291" y="21625"/>
                    <a:pt x="20388" y="21713"/>
                  </a:cubicBezTo>
                  <a:cubicBezTo>
                    <a:pt x="20450" y="21792"/>
                    <a:pt x="20468" y="21669"/>
                    <a:pt x="20521" y="21660"/>
                  </a:cubicBezTo>
                  <a:cubicBezTo>
                    <a:pt x="20353" y="21439"/>
                    <a:pt x="20230" y="21430"/>
                    <a:pt x="20088" y="21386"/>
                  </a:cubicBezTo>
                  <a:cubicBezTo>
                    <a:pt x="19735" y="20945"/>
                    <a:pt x="19497" y="20706"/>
                    <a:pt x="19285" y="20327"/>
                  </a:cubicBezTo>
                  <a:cubicBezTo>
                    <a:pt x="19373" y="20406"/>
                    <a:pt x="19453" y="20327"/>
                    <a:pt x="19550" y="20424"/>
                  </a:cubicBezTo>
                  <a:cubicBezTo>
                    <a:pt x="19585" y="20380"/>
                    <a:pt x="19408" y="20230"/>
                    <a:pt x="19435" y="20177"/>
                  </a:cubicBezTo>
                  <a:cubicBezTo>
                    <a:pt x="19382" y="20194"/>
                    <a:pt x="19364" y="20230"/>
                    <a:pt x="19417" y="20291"/>
                  </a:cubicBezTo>
                  <a:cubicBezTo>
                    <a:pt x="19347" y="20335"/>
                    <a:pt x="19249" y="20132"/>
                    <a:pt x="19170" y="20009"/>
                  </a:cubicBezTo>
                  <a:cubicBezTo>
                    <a:pt x="19205" y="19991"/>
                    <a:pt x="19267" y="19982"/>
                    <a:pt x="19241" y="19920"/>
                  </a:cubicBezTo>
                  <a:cubicBezTo>
                    <a:pt x="19179" y="19762"/>
                    <a:pt x="19117" y="19965"/>
                    <a:pt x="19055" y="19753"/>
                  </a:cubicBezTo>
                  <a:cubicBezTo>
                    <a:pt x="19170" y="19788"/>
                    <a:pt x="19152" y="19797"/>
                    <a:pt x="19152" y="19656"/>
                  </a:cubicBezTo>
                  <a:cubicBezTo>
                    <a:pt x="19099" y="19594"/>
                    <a:pt x="19082" y="19656"/>
                    <a:pt x="19126" y="19717"/>
                  </a:cubicBezTo>
                  <a:cubicBezTo>
                    <a:pt x="19082" y="19726"/>
                    <a:pt x="19055" y="19603"/>
                    <a:pt x="19011" y="19620"/>
                  </a:cubicBezTo>
                  <a:cubicBezTo>
                    <a:pt x="19002" y="19497"/>
                    <a:pt x="18985" y="19391"/>
                    <a:pt x="19099" y="19426"/>
                  </a:cubicBezTo>
                  <a:cubicBezTo>
                    <a:pt x="19038" y="19258"/>
                    <a:pt x="18940" y="19294"/>
                    <a:pt x="18896" y="19064"/>
                  </a:cubicBezTo>
                  <a:cubicBezTo>
                    <a:pt x="18843" y="18896"/>
                    <a:pt x="18967" y="18905"/>
                    <a:pt x="18914" y="18737"/>
                  </a:cubicBezTo>
                  <a:cubicBezTo>
                    <a:pt x="18852" y="18623"/>
                    <a:pt x="18790" y="18490"/>
                    <a:pt x="18720" y="18596"/>
                  </a:cubicBezTo>
                  <a:cubicBezTo>
                    <a:pt x="18676" y="18340"/>
                    <a:pt x="18614" y="18225"/>
                    <a:pt x="18525" y="18252"/>
                  </a:cubicBezTo>
                  <a:cubicBezTo>
                    <a:pt x="18490" y="18119"/>
                    <a:pt x="18552" y="18128"/>
                    <a:pt x="18525" y="18013"/>
                  </a:cubicBezTo>
                  <a:cubicBezTo>
                    <a:pt x="18578" y="17987"/>
                    <a:pt x="18578" y="18075"/>
                    <a:pt x="18596" y="18146"/>
                  </a:cubicBezTo>
                  <a:cubicBezTo>
                    <a:pt x="18667" y="18137"/>
                    <a:pt x="18676" y="18031"/>
                    <a:pt x="18702" y="17951"/>
                  </a:cubicBezTo>
                  <a:cubicBezTo>
                    <a:pt x="18649" y="17784"/>
                    <a:pt x="18649" y="17819"/>
                    <a:pt x="18684" y="17642"/>
                  </a:cubicBezTo>
                  <a:cubicBezTo>
                    <a:pt x="18764" y="17589"/>
                    <a:pt x="18711" y="17784"/>
                    <a:pt x="18790" y="17731"/>
                  </a:cubicBezTo>
                  <a:cubicBezTo>
                    <a:pt x="18852" y="17722"/>
                    <a:pt x="18781" y="17607"/>
                    <a:pt x="18737" y="17642"/>
                  </a:cubicBezTo>
                  <a:cubicBezTo>
                    <a:pt x="18728" y="17492"/>
                    <a:pt x="18684" y="17422"/>
                    <a:pt x="18693" y="17245"/>
                  </a:cubicBezTo>
                  <a:cubicBezTo>
                    <a:pt x="18631" y="17227"/>
                    <a:pt x="18596" y="17245"/>
                    <a:pt x="18570" y="17289"/>
                  </a:cubicBezTo>
                  <a:cubicBezTo>
                    <a:pt x="18605" y="17342"/>
                    <a:pt x="18596" y="17483"/>
                    <a:pt x="18605" y="17598"/>
                  </a:cubicBezTo>
                  <a:cubicBezTo>
                    <a:pt x="18464" y="17572"/>
                    <a:pt x="18525" y="17845"/>
                    <a:pt x="18402" y="17837"/>
                  </a:cubicBezTo>
                  <a:cubicBezTo>
                    <a:pt x="18393" y="17572"/>
                    <a:pt x="18375" y="17210"/>
                    <a:pt x="18384" y="16857"/>
                  </a:cubicBezTo>
                  <a:cubicBezTo>
                    <a:pt x="18384" y="16512"/>
                    <a:pt x="18393" y="16168"/>
                    <a:pt x="18428" y="15947"/>
                  </a:cubicBezTo>
                  <a:cubicBezTo>
                    <a:pt x="18552" y="15956"/>
                    <a:pt x="18455" y="16053"/>
                    <a:pt x="18446" y="16124"/>
                  </a:cubicBezTo>
                  <a:cubicBezTo>
                    <a:pt x="18437" y="16495"/>
                    <a:pt x="18437" y="17068"/>
                    <a:pt x="18437" y="17466"/>
                  </a:cubicBezTo>
                  <a:cubicBezTo>
                    <a:pt x="18481" y="17342"/>
                    <a:pt x="18472" y="17113"/>
                    <a:pt x="18561" y="17060"/>
                  </a:cubicBezTo>
                  <a:cubicBezTo>
                    <a:pt x="18587" y="16910"/>
                    <a:pt x="18455" y="16998"/>
                    <a:pt x="18490" y="16839"/>
                  </a:cubicBezTo>
                  <a:cubicBezTo>
                    <a:pt x="18472" y="16733"/>
                    <a:pt x="18543" y="16777"/>
                    <a:pt x="18543" y="16706"/>
                  </a:cubicBezTo>
                  <a:cubicBezTo>
                    <a:pt x="18587" y="16601"/>
                    <a:pt x="18490" y="16583"/>
                    <a:pt x="18490" y="16565"/>
                  </a:cubicBezTo>
                  <a:cubicBezTo>
                    <a:pt x="18490" y="16548"/>
                    <a:pt x="18517" y="16512"/>
                    <a:pt x="18517" y="16477"/>
                  </a:cubicBezTo>
                  <a:cubicBezTo>
                    <a:pt x="18525" y="16424"/>
                    <a:pt x="18499" y="16406"/>
                    <a:pt x="18499" y="16389"/>
                  </a:cubicBezTo>
                  <a:cubicBezTo>
                    <a:pt x="18508" y="16194"/>
                    <a:pt x="18561" y="16035"/>
                    <a:pt x="18508" y="15815"/>
                  </a:cubicBezTo>
                  <a:cubicBezTo>
                    <a:pt x="18499" y="15744"/>
                    <a:pt x="18525" y="15735"/>
                    <a:pt x="18561" y="15735"/>
                  </a:cubicBezTo>
                  <a:cubicBezTo>
                    <a:pt x="18543" y="15603"/>
                    <a:pt x="18508" y="15771"/>
                    <a:pt x="18455" y="15726"/>
                  </a:cubicBezTo>
                  <a:cubicBezTo>
                    <a:pt x="18455" y="15620"/>
                    <a:pt x="18517" y="15629"/>
                    <a:pt x="18534" y="15559"/>
                  </a:cubicBezTo>
                  <a:cubicBezTo>
                    <a:pt x="18534" y="15461"/>
                    <a:pt x="18437" y="15541"/>
                    <a:pt x="18402" y="15514"/>
                  </a:cubicBezTo>
                  <a:cubicBezTo>
                    <a:pt x="18384" y="15179"/>
                    <a:pt x="18322" y="14870"/>
                    <a:pt x="18287" y="14587"/>
                  </a:cubicBezTo>
                  <a:cubicBezTo>
                    <a:pt x="18278" y="14543"/>
                    <a:pt x="18322" y="14517"/>
                    <a:pt x="18322" y="14499"/>
                  </a:cubicBezTo>
                  <a:cubicBezTo>
                    <a:pt x="18322" y="14455"/>
                    <a:pt x="18269" y="14322"/>
                    <a:pt x="18252" y="14261"/>
                  </a:cubicBezTo>
                  <a:cubicBezTo>
                    <a:pt x="18234" y="14172"/>
                    <a:pt x="18225" y="14049"/>
                    <a:pt x="18172" y="14022"/>
                  </a:cubicBezTo>
                  <a:cubicBezTo>
                    <a:pt x="18190" y="13987"/>
                    <a:pt x="18155" y="13916"/>
                    <a:pt x="18190" y="13890"/>
                  </a:cubicBezTo>
                  <a:cubicBezTo>
                    <a:pt x="18119" y="13801"/>
                    <a:pt x="18075" y="13643"/>
                    <a:pt x="18004" y="13484"/>
                  </a:cubicBezTo>
                  <a:cubicBezTo>
                    <a:pt x="17943" y="13316"/>
                    <a:pt x="17854" y="13157"/>
                    <a:pt x="17740" y="13051"/>
                  </a:cubicBezTo>
                  <a:cubicBezTo>
                    <a:pt x="17793" y="12971"/>
                    <a:pt x="17846" y="13104"/>
                    <a:pt x="17898" y="13095"/>
                  </a:cubicBezTo>
                  <a:cubicBezTo>
                    <a:pt x="17934" y="13166"/>
                    <a:pt x="17951" y="13219"/>
                    <a:pt x="17978" y="13281"/>
                  </a:cubicBezTo>
                  <a:cubicBezTo>
                    <a:pt x="18004" y="13333"/>
                    <a:pt x="18040" y="13378"/>
                    <a:pt x="18084" y="13448"/>
                  </a:cubicBezTo>
                  <a:cubicBezTo>
                    <a:pt x="18128" y="13519"/>
                    <a:pt x="18199" y="13439"/>
                    <a:pt x="18225" y="13581"/>
                  </a:cubicBezTo>
                  <a:cubicBezTo>
                    <a:pt x="18243" y="13501"/>
                    <a:pt x="18208" y="13448"/>
                    <a:pt x="18155" y="13395"/>
                  </a:cubicBezTo>
                  <a:cubicBezTo>
                    <a:pt x="18110" y="13351"/>
                    <a:pt x="18049" y="13307"/>
                    <a:pt x="18022" y="13254"/>
                  </a:cubicBezTo>
                  <a:cubicBezTo>
                    <a:pt x="18057" y="13183"/>
                    <a:pt x="17881" y="13016"/>
                    <a:pt x="17987" y="12989"/>
                  </a:cubicBezTo>
                  <a:cubicBezTo>
                    <a:pt x="17916" y="12945"/>
                    <a:pt x="17916" y="13077"/>
                    <a:pt x="17810" y="13007"/>
                  </a:cubicBezTo>
                  <a:cubicBezTo>
                    <a:pt x="17722" y="12927"/>
                    <a:pt x="17775" y="12901"/>
                    <a:pt x="17713" y="12830"/>
                  </a:cubicBezTo>
                  <a:cubicBezTo>
                    <a:pt x="17669" y="12839"/>
                    <a:pt x="17669" y="12866"/>
                    <a:pt x="17695" y="12892"/>
                  </a:cubicBezTo>
                  <a:cubicBezTo>
                    <a:pt x="17713" y="12918"/>
                    <a:pt x="17748" y="12954"/>
                    <a:pt x="17766" y="12989"/>
                  </a:cubicBezTo>
                  <a:cubicBezTo>
                    <a:pt x="17678" y="12980"/>
                    <a:pt x="17545" y="12821"/>
                    <a:pt x="17457" y="12742"/>
                  </a:cubicBezTo>
                  <a:cubicBezTo>
                    <a:pt x="17369" y="12671"/>
                    <a:pt x="17289" y="12601"/>
                    <a:pt x="17227" y="12548"/>
                  </a:cubicBezTo>
                  <a:cubicBezTo>
                    <a:pt x="17210" y="12530"/>
                    <a:pt x="17192" y="12503"/>
                    <a:pt x="17183" y="12477"/>
                  </a:cubicBezTo>
                  <a:cubicBezTo>
                    <a:pt x="17174" y="12459"/>
                    <a:pt x="17166" y="12433"/>
                    <a:pt x="17166" y="12433"/>
                  </a:cubicBezTo>
                  <a:cubicBezTo>
                    <a:pt x="17121" y="12406"/>
                    <a:pt x="17086" y="12451"/>
                    <a:pt x="17068" y="12433"/>
                  </a:cubicBezTo>
                  <a:cubicBezTo>
                    <a:pt x="16989" y="12406"/>
                    <a:pt x="16963" y="12300"/>
                    <a:pt x="16848" y="12345"/>
                  </a:cubicBezTo>
                  <a:cubicBezTo>
                    <a:pt x="16786" y="12318"/>
                    <a:pt x="16795" y="12292"/>
                    <a:pt x="16804" y="12256"/>
                  </a:cubicBezTo>
                  <a:cubicBezTo>
                    <a:pt x="16698" y="12194"/>
                    <a:pt x="16662" y="12256"/>
                    <a:pt x="16556" y="12203"/>
                  </a:cubicBezTo>
                  <a:cubicBezTo>
                    <a:pt x="16592" y="12159"/>
                    <a:pt x="16653" y="12177"/>
                    <a:pt x="16733" y="12221"/>
                  </a:cubicBezTo>
                  <a:cubicBezTo>
                    <a:pt x="16733" y="12159"/>
                    <a:pt x="16645" y="12115"/>
                    <a:pt x="16627" y="12053"/>
                  </a:cubicBezTo>
                  <a:cubicBezTo>
                    <a:pt x="16530" y="12027"/>
                    <a:pt x="16433" y="11991"/>
                    <a:pt x="16424" y="12088"/>
                  </a:cubicBezTo>
                  <a:cubicBezTo>
                    <a:pt x="16406" y="12062"/>
                    <a:pt x="16212" y="11930"/>
                    <a:pt x="16221" y="12036"/>
                  </a:cubicBezTo>
                  <a:cubicBezTo>
                    <a:pt x="16230" y="12115"/>
                    <a:pt x="16389" y="12062"/>
                    <a:pt x="16495" y="12141"/>
                  </a:cubicBezTo>
                  <a:cubicBezTo>
                    <a:pt x="16442" y="12168"/>
                    <a:pt x="16353" y="12133"/>
                    <a:pt x="16283" y="12115"/>
                  </a:cubicBezTo>
                  <a:cubicBezTo>
                    <a:pt x="16274" y="12203"/>
                    <a:pt x="16468" y="12247"/>
                    <a:pt x="16459" y="12327"/>
                  </a:cubicBezTo>
                  <a:cubicBezTo>
                    <a:pt x="16636" y="12362"/>
                    <a:pt x="16653" y="12406"/>
                    <a:pt x="16715" y="12512"/>
                  </a:cubicBezTo>
                  <a:cubicBezTo>
                    <a:pt x="16698" y="12530"/>
                    <a:pt x="16671" y="12495"/>
                    <a:pt x="16636" y="12459"/>
                  </a:cubicBezTo>
                  <a:cubicBezTo>
                    <a:pt x="16609" y="12424"/>
                    <a:pt x="16574" y="12398"/>
                    <a:pt x="16530" y="12451"/>
                  </a:cubicBezTo>
                  <a:cubicBezTo>
                    <a:pt x="16530" y="12486"/>
                    <a:pt x="16592" y="12503"/>
                    <a:pt x="16601" y="12477"/>
                  </a:cubicBezTo>
                  <a:cubicBezTo>
                    <a:pt x="16680" y="12592"/>
                    <a:pt x="16371" y="12565"/>
                    <a:pt x="16627" y="12671"/>
                  </a:cubicBezTo>
                  <a:cubicBezTo>
                    <a:pt x="16592" y="12724"/>
                    <a:pt x="16539" y="12680"/>
                    <a:pt x="16477" y="12636"/>
                  </a:cubicBezTo>
                  <a:cubicBezTo>
                    <a:pt x="16406" y="12592"/>
                    <a:pt x="16336" y="12548"/>
                    <a:pt x="16291" y="12609"/>
                  </a:cubicBezTo>
                  <a:cubicBezTo>
                    <a:pt x="16415" y="12680"/>
                    <a:pt x="16459" y="12777"/>
                    <a:pt x="16609" y="12839"/>
                  </a:cubicBezTo>
                  <a:cubicBezTo>
                    <a:pt x="16706" y="12866"/>
                    <a:pt x="16609" y="12768"/>
                    <a:pt x="16680" y="12724"/>
                  </a:cubicBezTo>
                  <a:cubicBezTo>
                    <a:pt x="16742" y="12786"/>
                    <a:pt x="16698" y="12866"/>
                    <a:pt x="16706" y="12927"/>
                  </a:cubicBezTo>
                  <a:cubicBezTo>
                    <a:pt x="16777" y="12963"/>
                    <a:pt x="16848" y="12954"/>
                    <a:pt x="16857" y="13024"/>
                  </a:cubicBezTo>
                  <a:cubicBezTo>
                    <a:pt x="16777" y="13051"/>
                    <a:pt x="16715" y="13016"/>
                    <a:pt x="16636" y="12971"/>
                  </a:cubicBezTo>
                  <a:cubicBezTo>
                    <a:pt x="16556" y="12918"/>
                    <a:pt x="16468" y="12857"/>
                    <a:pt x="16353" y="12830"/>
                  </a:cubicBezTo>
                  <a:cubicBezTo>
                    <a:pt x="16380" y="12804"/>
                    <a:pt x="16459" y="12857"/>
                    <a:pt x="16459" y="12768"/>
                  </a:cubicBezTo>
                  <a:cubicBezTo>
                    <a:pt x="16344" y="12689"/>
                    <a:pt x="16362" y="12848"/>
                    <a:pt x="16230" y="12751"/>
                  </a:cubicBezTo>
                  <a:cubicBezTo>
                    <a:pt x="16212" y="12777"/>
                    <a:pt x="16221" y="12795"/>
                    <a:pt x="16238" y="12813"/>
                  </a:cubicBezTo>
                  <a:cubicBezTo>
                    <a:pt x="16115" y="12813"/>
                    <a:pt x="15947" y="12795"/>
                    <a:pt x="15885" y="12901"/>
                  </a:cubicBezTo>
                  <a:cubicBezTo>
                    <a:pt x="15762" y="12883"/>
                    <a:pt x="15779" y="12821"/>
                    <a:pt x="15718" y="12786"/>
                  </a:cubicBezTo>
                  <a:cubicBezTo>
                    <a:pt x="15550" y="12707"/>
                    <a:pt x="15461" y="12742"/>
                    <a:pt x="15294" y="12671"/>
                  </a:cubicBezTo>
                  <a:cubicBezTo>
                    <a:pt x="15303" y="12618"/>
                    <a:pt x="15356" y="12609"/>
                    <a:pt x="15444" y="12645"/>
                  </a:cubicBezTo>
                  <a:cubicBezTo>
                    <a:pt x="15364" y="12477"/>
                    <a:pt x="14993" y="12503"/>
                    <a:pt x="15038" y="12336"/>
                  </a:cubicBezTo>
                  <a:cubicBezTo>
                    <a:pt x="14852" y="12309"/>
                    <a:pt x="14993" y="12486"/>
                    <a:pt x="15055" y="12539"/>
                  </a:cubicBezTo>
                  <a:cubicBezTo>
                    <a:pt x="15046" y="12601"/>
                    <a:pt x="14905" y="12503"/>
                    <a:pt x="14843" y="12495"/>
                  </a:cubicBezTo>
                  <a:cubicBezTo>
                    <a:pt x="14993" y="12459"/>
                    <a:pt x="14817" y="12362"/>
                    <a:pt x="14817" y="12292"/>
                  </a:cubicBezTo>
                  <a:cubicBezTo>
                    <a:pt x="14596" y="12265"/>
                    <a:pt x="14464" y="12353"/>
                    <a:pt x="14172" y="12247"/>
                  </a:cubicBezTo>
                  <a:cubicBezTo>
                    <a:pt x="14058" y="12230"/>
                    <a:pt x="14111" y="12168"/>
                    <a:pt x="14075" y="12133"/>
                  </a:cubicBezTo>
                  <a:cubicBezTo>
                    <a:pt x="14040" y="12124"/>
                    <a:pt x="14022" y="12141"/>
                    <a:pt x="13987" y="12124"/>
                  </a:cubicBezTo>
                  <a:cubicBezTo>
                    <a:pt x="13890" y="12124"/>
                    <a:pt x="14084" y="12230"/>
                    <a:pt x="13907" y="12212"/>
                  </a:cubicBezTo>
                  <a:cubicBezTo>
                    <a:pt x="13810" y="12194"/>
                    <a:pt x="13837" y="12150"/>
                    <a:pt x="13846" y="12106"/>
                  </a:cubicBezTo>
                  <a:cubicBezTo>
                    <a:pt x="13713" y="12097"/>
                    <a:pt x="13590" y="12115"/>
                    <a:pt x="13404" y="12044"/>
                  </a:cubicBezTo>
                  <a:cubicBezTo>
                    <a:pt x="13298" y="12000"/>
                    <a:pt x="13316" y="11921"/>
                    <a:pt x="13122" y="11894"/>
                  </a:cubicBezTo>
                  <a:cubicBezTo>
                    <a:pt x="13122" y="11930"/>
                    <a:pt x="13192" y="11938"/>
                    <a:pt x="13245" y="11965"/>
                  </a:cubicBezTo>
                  <a:cubicBezTo>
                    <a:pt x="13095" y="12000"/>
                    <a:pt x="12654" y="11753"/>
                    <a:pt x="12380" y="11735"/>
                  </a:cubicBezTo>
                  <a:cubicBezTo>
                    <a:pt x="12309" y="11682"/>
                    <a:pt x="12398" y="11594"/>
                    <a:pt x="12256" y="11550"/>
                  </a:cubicBezTo>
                  <a:cubicBezTo>
                    <a:pt x="12194" y="11541"/>
                    <a:pt x="12265" y="11585"/>
                    <a:pt x="12230" y="11629"/>
                  </a:cubicBezTo>
                  <a:cubicBezTo>
                    <a:pt x="11991" y="11541"/>
                    <a:pt x="11753" y="11462"/>
                    <a:pt x="11550" y="11426"/>
                  </a:cubicBezTo>
                  <a:cubicBezTo>
                    <a:pt x="11568" y="11356"/>
                    <a:pt x="11541" y="11294"/>
                    <a:pt x="11373" y="11258"/>
                  </a:cubicBezTo>
                  <a:cubicBezTo>
                    <a:pt x="11391" y="11294"/>
                    <a:pt x="11462" y="11311"/>
                    <a:pt x="11435" y="11364"/>
                  </a:cubicBezTo>
                  <a:cubicBezTo>
                    <a:pt x="11338" y="11364"/>
                    <a:pt x="11382" y="11294"/>
                    <a:pt x="11364" y="11285"/>
                  </a:cubicBezTo>
                  <a:cubicBezTo>
                    <a:pt x="11285" y="11232"/>
                    <a:pt x="11153" y="11285"/>
                    <a:pt x="11073" y="11188"/>
                  </a:cubicBezTo>
                  <a:cubicBezTo>
                    <a:pt x="11241" y="11144"/>
                    <a:pt x="11364" y="11258"/>
                    <a:pt x="11594" y="11303"/>
                  </a:cubicBezTo>
                  <a:cubicBezTo>
                    <a:pt x="11700" y="11329"/>
                    <a:pt x="11709" y="11241"/>
                    <a:pt x="11832" y="11294"/>
                  </a:cubicBezTo>
                  <a:cubicBezTo>
                    <a:pt x="11673" y="11347"/>
                    <a:pt x="12133" y="11417"/>
                    <a:pt x="12186" y="11497"/>
                  </a:cubicBezTo>
                  <a:cubicBezTo>
                    <a:pt x="12239" y="11488"/>
                    <a:pt x="12292" y="11479"/>
                    <a:pt x="12336" y="11462"/>
                  </a:cubicBezTo>
                  <a:cubicBezTo>
                    <a:pt x="12433" y="11523"/>
                    <a:pt x="12406" y="11603"/>
                    <a:pt x="12451" y="11673"/>
                  </a:cubicBezTo>
                  <a:cubicBezTo>
                    <a:pt x="12601" y="11638"/>
                    <a:pt x="12574" y="11779"/>
                    <a:pt x="12777" y="11806"/>
                  </a:cubicBezTo>
                  <a:cubicBezTo>
                    <a:pt x="12892" y="11682"/>
                    <a:pt x="12556" y="11621"/>
                    <a:pt x="12733" y="11541"/>
                  </a:cubicBezTo>
                  <a:cubicBezTo>
                    <a:pt x="12830" y="11621"/>
                    <a:pt x="12918" y="11700"/>
                    <a:pt x="12874" y="11815"/>
                  </a:cubicBezTo>
                  <a:cubicBezTo>
                    <a:pt x="13051" y="11894"/>
                    <a:pt x="13086" y="11806"/>
                    <a:pt x="12989" y="11744"/>
                  </a:cubicBezTo>
                  <a:cubicBezTo>
                    <a:pt x="13033" y="11709"/>
                    <a:pt x="13095" y="11753"/>
                    <a:pt x="13069" y="11797"/>
                  </a:cubicBezTo>
                  <a:cubicBezTo>
                    <a:pt x="13219" y="11832"/>
                    <a:pt x="13263" y="11894"/>
                    <a:pt x="13342" y="11938"/>
                  </a:cubicBezTo>
                  <a:cubicBezTo>
                    <a:pt x="13422" y="11983"/>
                    <a:pt x="13448" y="11850"/>
                    <a:pt x="13325" y="11850"/>
                  </a:cubicBezTo>
                  <a:cubicBezTo>
                    <a:pt x="13413" y="11797"/>
                    <a:pt x="13501" y="11965"/>
                    <a:pt x="13590" y="11912"/>
                  </a:cubicBezTo>
                  <a:cubicBezTo>
                    <a:pt x="13616" y="11877"/>
                    <a:pt x="13563" y="11859"/>
                    <a:pt x="13572" y="11824"/>
                  </a:cubicBezTo>
                  <a:cubicBezTo>
                    <a:pt x="13492" y="11832"/>
                    <a:pt x="13307" y="11726"/>
                    <a:pt x="13298" y="11815"/>
                  </a:cubicBezTo>
                  <a:cubicBezTo>
                    <a:pt x="13122" y="11779"/>
                    <a:pt x="13192" y="11700"/>
                    <a:pt x="13016" y="11665"/>
                  </a:cubicBezTo>
                  <a:cubicBezTo>
                    <a:pt x="13016" y="11603"/>
                    <a:pt x="13113" y="11656"/>
                    <a:pt x="13130" y="11621"/>
                  </a:cubicBezTo>
                  <a:cubicBezTo>
                    <a:pt x="13130" y="11559"/>
                    <a:pt x="13042" y="11621"/>
                    <a:pt x="13033" y="11612"/>
                  </a:cubicBezTo>
                  <a:cubicBezTo>
                    <a:pt x="12980" y="11594"/>
                    <a:pt x="12989" y="11541"/>
                    <a:pt x="12927" y="11523"/>
                  </a:cubicBezTo>
                  <a:cubicBezTo>
                    <a:pt x="12857" y="11506"/>
                    <a:pt x="12795" y="11541"/>
                    <a:pt x="12698" y="11506"/>
                  </a:cubicBezTo>
                  <a:cubicBezTo>
                    <a:pt x="12636" y="11488"/>
                    <a:pt x="12645" y="11550"/>
                    <a:pt x="12618" y="11585"/>
                  </a:cubicBezTo>
                  <a:cubicBezTo>
                    <a:pt x="12451" y="11541"/>
                    <a:pt x="12451" y="11453"/>
                    <a:pt x="12362" y="11391"/>
                  </a:cubicBezTo>
                  <a:cubicBezTo>
                    <a:pt x="12230" y="11338"/>
                    <a:pt x="12221" y="11417"/>
                    <a:pt x="12159" y="11435"/>
                  </a:cubicBezTo>
                  <a:cubicBezTo>
                    <a:pt x="12071" y="11373"/>
                    <a:pt x="12062" y="11285"/>
                    <a:pt x="12000" y="11214"/>
                  </a:cubicBezTo>
                  <a:cubicBezTo>
                    <a:pt x="11885" y="11294"/>
                    <a:pt x="11629" y="11206"/>
                    <a:pt x="11409" y="11161"/>
                  </a:cubicBezTo>
                  <a:cubicBezTo>
                    <a:pt x="11479" y="11082"/>
                    <a:pt x="11258" y="11064"/>
                    <a:pt x="11179" y="11029"/>
                  </a:cubicBezTo>
                  <a:cubicBezTo>
                    <a:pt x="11038" y="10994"/>
                    <a:pt x="11047" y="11135"/>
                    <a:pt x="10843" y="11029"/>
                  </a:cubicBezTo>
                  <a:cubicBezTo>
                    <a:pt x="10888" y="11011"/>
                    <a:pt x="10932" y="11011"/>
                    <a:pt x="10985" y="11020"/>
                  </a:cubicBezTo>
                  <a:cubicBezTo>
                    <a:pt x="11002" y="10958"/>
                    <a:pt x="10808" y="10941"/>
                    <a:pt x="10782" y="10949"/>
                  </a:cubicBezTo>
                  <a:cubicBezTo>
                    <a:pt x="10808" y="10985"/>
                    <a:pt x="10808" y="11020"/>
                    <a:pt x="10835" y="11055"/>
                  </a:cubicBezTo>
                  <a:cubicBezTo>
                    <a:pt x="10923" y="11170"/>
                    <a:pt x="11029" y="11144"/>
                    <a:pt x="10923" y="11197"/>
                  </a:cubicBezTo>
                  <a:lnTo>
                    <a:pt x="11303" y="11320"/>
                  </a:lnTo>
                  <a:cubicBezTo>
                    <a:pt x="11205" y="11382"/>
                    <a:pt x="11038" y="11241"/>
                    <a:pt x="10835" y="11188"/>
                  </a:cubicBezTo>
                  <a:cubicBezTo>
                    <a:pt x="10685" y="11153"/>
                    <a:pt x="10420" y="11073"/>
                    <a:pt x="10164" y="10967"/>
                  </a:cubicBezTo>
                  <a:cubicBezTo>
                    <a:pt x="10217" y="10905"/>
                    <a:pt x="10146" y="10861"/>
                    <a:pt x="10172" y="10808"/>
                  </a:cubicBezTo>
                  <a:cubicBezTo>
                    <a:pt x="10119" y="10782"/>
                    <a:pt x="10075" y="10755"/>
                    <a:pt x="10031" y="10746"/>
                  </a:cubicBezTo>
                  <a:cubicBezTo>
                    <a:pt x="10005" y="10738"/>
                    <a:pt x="9978" y="10729"/>
                    <a:pt x="9952" y="10720"/>
                  </a:cubicBezTo>
                  <a:cubicBezTo>
                    <a:pt x="9925" y="10711"/>
                    <a:pt x="9899" y="10702"/>
                    <a:pt x="9872" y="10693"/>
                  </a:cubicBezTo>
                  <a:cubicBezTo>
                    <a:pt x="9757" y="10658"/>
                    <a:pt x="9651" y="10623"/>
                    <a:pt x="9528" y="10561"/>
                  </a:cubicBezTo>
                  <a:cubicBezTo>
                    <a:pt x="9581" y="10517"/>
                    <a:pt x="9678" y="10517"/>
                    <a:pt x="9819" y="10543"/>
                  </a:cubicBezTo>
                  <a:cubicBezTo>
                    <a:pt x="9687" y="10420"/>
                    <a:pt x="9510" y="10552"/>
                    <a:pt x="9351" y="10499"/>
                  </a:cubicBezTo>
                  <a:cubicBezTo>
                    <a:pt x="9130" y="10429"/>
                    <a:pt x="9254" y="10367"/>
                    <a:pt x="9051" y="10296"/>
                  </a:cubicBezTo>
                  <a:cubicBezTo>
                    <a:pt x="8945" y="10243"/>
                    <a:pt x="8989" y="10393"/>
                    <a:pt x="9175" y="10429"/>
                  </a:cubicBezTo>
                  <a:cubicBezTo>
                    <a:pt x="8972" y="10490"/>
                    <a:pt x="8989" y="10314"/>
                    <a:pt x="8874" y="10234"/>
                  </a:cubicBezTo>
                  <a:cubicBezTo>
                    <a:pt x="8645" y="10128"/>
                    <a:pt x="8751" y="10261"/>
                    <a:pt x="8610" y="10252"/>
                  </a:cubicBezTo>
                  <a:cubicBezTo>
                    <a:pt x="8424" y="10093"/>
                    <a:pt x="8742" y="10217"/>
                    <a:pt x="8557" y="10040"/>
                  </a:cubicBezTo>
                  <a:cubicBezTo>
                    <a:pt x="8548" y="10040"/>
                    <a:pt x="8530" y="10040"/>
                    <a:pt x="8521" y="10031"/>
                  </a:cubicBezTo>
                  <a:cubicBezTo>
                    <a:pt x="8433" y="10005"/>
                    <a:pt x="8318" y="9846"/>
                    <a:pt x="8283" y="9943"/>
                  </a:cubicBezTo>
                  <a:cubicBezTo>
                    <a:pt x="8195" y="9766"/>
                    <a:pt x="7991" y="9493"/>
                    <a:pt x="8124" y="9590"/>
                  </a:cubicBezTo>
                  <a:cubicBezTo>
                    <a:pt x="8080" y="9519"/>
                    <a:pt x="8044" y="9404"/>
                    <a:pt x="8009" y="9298"/>
                  </a:cubicBezTo>
                  <a:cubicBezTo>
                    <a:pt x="7974" y="9192"/>
                    <a:pt x="7947" y="9095"/>
                    <a:pt x="7912" y="9069"/>
                  </a:cubicBezTo>
                  <a:cubicBezTo>
                    <a:pt x="7903" y="8954"/>
                    <a:pt x="7956" y="9042"/>
                    <a:pt x="7983" y="9042"/>
                  </a:cubicBezTo>
                  <a:cubicBezTo>
                    <a:pt x="7965" y="8830"/>
                    <a:pt x="7885" y="8989"/>
                    <a:pt x="7841" y="8892"/>
                  </a:cubicBezTo>
                  <a:cubicBezTo>
                    <a:pt x="7921" y="8751"/>
                    <a:pt x="7762" y="8733"/>
                    <a:pt x="7744" y="8380"/>
                  </a:cubicBezTo>
                  <a:cubicBezTo>
                    <a:pt x="7806" y="8406"/>
                    <a:pt x="7850" y="8495"/>
                    <a:pt x="7912" y="8539"/>
                  </a:cubicBezTo>
                  <a:cubicBezTo>
                    <a:pt x="7938" y="8716"/>
                    <a:pt x="7965" y="8883"/>
                    <a:pt x="8009" y="9025"/>
                  </a:cubicBezTo>
                  <a:cubicBezTo>
                    <a:pt x="8044" y="9166"/>
                    <a:pt x="8089" y="9298"/>
                    <a:pt x="8142" y="9413"/>
                  </a:cubicBezTo>
                  <a:cubicBezTo>
                    <a:pt x="8248" y="9643"/>
                    <a:pt x="8389" y="9837"/>
                    <a:pt x="8574" y="9978"/>
                  </a:cubicBezTo>
                  <a:cubicBezTo>
                    <a:pt x="8813" y="10164"/>
                    <a:pt x="9095" y="10278"/>
                    <a:pt x="9475" y="10411"/>
                  </a:cubicBezTo>
                  <a:cubicBezTo>
                    <a:pt x="9563" y="10429"/>
                    <a:pt x="9510" y="10367"/>
                    <a:pt x="9448" y="10340"/>
                  </a:cubicBezTo>
                  <a:cubicBezTo>
                    <a:pt x="9660" y="10393"/>
                    <a:pt x="9890" y="10429"/>
                    <a:pt x="10040" y="10481"/>
                  </a:cubicBezTo>
                  <a:cubicBezTo>
                    <a:pt x="10049" y="10490"/>
                    <a:pt x="10066" y="10490"/>
                    <a:pt x="10075" y="10499"/>
                  </a:cubicBezTo>
                  <a:cubicBezTo>
                    <a:pt x="10084" y="10508"/>
                    <a:pt x="10093" y="10517"/>
                    <a:pt x="10093" y="10526"/>
                  </a:cubicBezTo>
                  <a:cubicBezTo>
                    <a:pt x="10111" y="10552"/>
                    <a:pt x="10128" y="10570"/>
                    <a:pt x="10155" y="10579"/>
                  </a:cubicBezTo>
                  <a:cubicBezTo>
                    <a:pt x="10190" y="10587"/>
                    <a:pt x="10270" y="10587"/>
                    <a:pt x="10252" y="10579"/>
                  </a:cubicBezTo>
                  <a:cubicBezTo>
                    <a:pt x="10314" y="10614"/>
                    <a:pt x="10172" y="10632"/>
                    <a:pt x="10402" y="10685"/>
                  </a:cubicBezTo>
                  <a:cubicBezTo>
                    <a:pt x="10340" y="10755"/>
                    <a:pt x="10261" y="10738"/>
                    <a:pt x="10181" y="10702"/>
                  </a:cubicBezTo>
                  <a:cubicBezTo>
                    <a:pt x="10102" y="10676"/>
                    <a:pt x="10031" y="10632"/>
                    <a:pt x="9925" y="10614"/>
                  </a:cubicBezTo>
                  <a:cubicBezTo>
                    <a:pt x="9952" y="10632"/>
                    <a:pt x="9978" y="10658"/>
                    <a:pt x="10013" y="10676"/>
                  </a:cubicBezTo>
                  <a:cubicBezTo>
                    <a:pt x="10040" y="10693"/>
                    <a:pt x="10058" y="10711"/>
                    <a:pt x="10084" y="10729"/>
                  </a:cubicBezTo>
                  <a:cubicBezTo>
                    <a:pt x="10137" y="10764"/>
                    <a:pt x="10190" y="10799"/>
                    <a:pt x="10243" y="10835"/>
                  </a:cubicBezTo>
                  <a:cubicBezTo>
                    <a:pt x="10367" y="10896"/>
                    <a:pt x="10508" y="10958"/>
                    <a:pt x="10658" y="11020"/>
                  </a:cubicBezTo>
                  <a:cubicBezTo>
                    <a:pt x="10632" y="11038"/>
                    <a:pt x="10596" y="11047"/>
                    <a:pt x="10587" y="11082"/>
                  </a:cubicBezTo>
                  <a:cubicBezTo>
                    <a:pt x="10764" y="11117"/>
                    <a:pt x="10729" y="10994"/>
                    <a:pt x="10702" y="10896"/>
                  </a:cubicBezTo>
                  <a:cubicBezTo>
                    <a:pt x="10526" y="10808"/>
                    <a:pt x="10534" y="10932"/>
                    <a:pt x="10384" y="10870"/>
                  </a:cubicBezTo>
                  <a:cubicBezTo>
                    <a:pt x="10446" y="10764"/>
                    <a:pt x="10649" y="10702"/>
                    <a:pt x="10384" y="10596"/>
                  </a:cubicBezTo>
                  <a:cubicBezTo>
                    <a:pt x="10729" y="10702"/>
                    <a:pt x="11241" y="10755"/>
                    <a:pt x="11612" y="10976"/>
                  </a:cubicBezTo>
                  <a:cubicBezTo>
                    <a:pt x="11771" y="10949"/>
                    <a:pt x="12062" y="11073"/>
                    <a:pt x="12300" y="11153"/>
                  </a:cubicBezTo>
                  <a:cubicBezTo>
                    <a:pt x="12389" y="11170"/>
                    <a:pt x="12371" y="11064"/>
                    <a:pt x="12503" y="11135"/>
                  </a:cubicBezTo>
                  <a:cubicBezTo>
                    <a:pt x="12574" y="11232"/>
                    <a:pt x="12556" y="11285"/>
                    <a:pt x="12565" y="11347"/>
                  </a:cubicBezTo>
                  <a:cubicBezTo>
                    <a:pt x="12777" y="11391"/>
                    <a:pt x="12724" y="11400"/>
                    <a:pt x="12989" y="11462"/>
                  </a:cubicBezTo>
                  <a:cubicBezTo>
                    <a:pt x="13033" y="11417"/>
                    <a:pt x="12989" y="11391"/>
                    <a:pt x="12989" y="11347"/>
                  </a:cubicBezTo>
                  <a:cubicBezTo>
                    <a:pt x="12901" y="11382"/>
                    <a:pt x="12733" y="11320"/>
                    <a:pt x="12654" y="11356"/>
                  </a:cubicBezTo>
                  <a:cubicBezTo>
                    <a:pt x="12459" y="11108"/>
                    <a:pt x="12901" y="11188"/>
                    <a:pt x="13095" y="11303"/>
                  </a:cubicBezTo>
                  <a:cubicBezTo>
                    <a:pt x="13095" y="11303"/>
                    <a:pt x="13033" y="11338"/>
                    <a:pt x="13033" y="11338"/>
                  </a:cubicBezTo>
                  <a:cubicBezTo>
                    <a:pt x="13060" y="11347"/>
                    <a:pt x="13289" y="11417"/>
                    <a:pt x="13263" y="11364"/>
                  </a:cubicBezTo>
                  <a:cubicBezTo>
                    <a:pt x="13501" y="11453"/>
                    <a:pt x="14031" y="11603"/>
                    <a:pt x="14420" y="11691"/>
                  </a:cubicBezTo>
                  <a:cubicBezTo>
                    <a:pt x="14684" y="11753"/>
                    <a:pt x="14949" y="11885"/>
                    <a:pt x="15179" y="11938"/>
                  </a:cubicBezTo>
                  <a:cubicBezTo>
                    <a:pt x="15285" y="11965"/>
                    <a:pt x="15444" y="11956"/>
                    <a:pt x="15576" y="11991"/>
                  </a:cubicBezTo>
                  <a:cubicBezTo>
                    <a:pt x="15753" y="12036"/>
                    <a:pt x="15903" y="12097"/>
                    <a:pt x="16018" y="12053"/>
                  </a:cubicBezTo>
                  <a:cubicBezTo>
                    <a:pt x="16027" y="11965"/>
                    <a:pt x="15806" y="11921"/>
                    <a:pt x="15832" y="11824"/>
                  </a:cubicBezTo>
                  <a:cubicBezTo>
                    <a:pt x="15629" y="11806"/>
                    <a:pt x="15320" y="11691"/>
                    <a:pt x="15311" y="11568"/>
                  </a:cubicBezTo>
                  <a:cubicBezTo>
                    <a:pt x="15232" y="11638"/>
                    <a:pt x="15091" y="11638"/>
                    <a:pt x="14923" y="11603"/>
                  </a:cubicBezTo>
                  <a:cubicBezTo>
                    <a:pt x="14861" y="11665"/>
                    <a:pt x="14958" y="11691"/>
                    <a:pt x="14914" y="11744"/>
                  </a:cubicBezTo>
                  <a:cubicBezTo>
                    <a:pt x="14649" y="11682"/>
                    <a:pt x="14835" y="11559"/>
                    <a:pt x="14905" y="11515"/>
                  </a:cubicBezTo>
                  <a:cubicBezTo>
                    <a:pt x="14870" y="11488"/>
                    <a:pt x="14693" y="11444"/>
                    <a:pt x="14578" y="11373"/>
                  </a:cubicBezTo>
                  <a:cubicBezTo>
                    <a:pt x="14490" y="11356"/>
                    <a:pt x="14605" y="11488"/>
                    <a:pt x="14490" y="11488"/>
                  </a:cubicBezTo>
                  <a:cubicBezTo>
                    <a:pt x="14490" y="11541"/>
                    <a:pt x="14720" y="11470"/>
                    <a:pt x="14782" y="11585"/>
                  </a:cubicBezTo>
                  <a:cubicBezTo>
                    <a:pt x="14729" y="11603"/>
                    <a:pt x="14649" y="11594"/>
                    <a:pt x="14623" y="11647"/>
                  </a:cubicBezTo>
                  <a:cubicBezTo>
                    <a:pt x="14322" y="11506"/>
                    <a:pt x="13952" y="11435"/>
                    <a:pt x="13484" y="11267"/>
                  </a:cubicBezTo>
                  <a:cubicBezTo>
                    <a:pt x="13369" y="11170"/>
                    <a:pt x="13748" y="11364"/>
                    <a:pt x="13722" y="11258"/>
                  </a:cubicBezTo>
                  <a:cubicBezTo>
                    <a:pt x="13740" y="11197"/>
                    <a:pt x="13598" y="11161"/>
                    <a:pt x="13492" y="11126"/>
                  </a:cubicBezTo>
                  <a:cubicBezTo>
                    <a:pt x="13378" y="11082"/>
                    <a:pt x="13422" y="11214"/>
                    <a:pt x="13298" y="11144"/>
                  </a:cubicBezTo>
                  <a:cubicBezTo>
                    <a:pt x="13422" y="11108"/>
                    <a:pt x="13272" y="11029"/>
                    <a:pt x="13192" y="11029"/>
                  </a:cubicBezTo>
                  <a:cubicBezTo>
                    <a:pt x="13086" y="11029"/>
                    <a:pt x="13157" y="11144"/>
                    <a:pt x="13104" y="11029"/>
                  </a:cubicBezTo>
                  <a:cubicBezTo>
                    <a:pt x="13060" y="10932"/>
                    <a:pt x="12945" y="10861"/>
                    <a:pt x="12821" y="10879"/>
                  </a:cubicBezTo>
                  <a:cubicBezTo>
                    <a:pt x="12848" y="10941"/>
                    <a:pt x="12998" y="10976"/>
                    <a:pt x="12945" y="11055"/>
                  </a:cubicBezTo>
                  <a:cubicBezTo>
                    <a:pt x="12813" y="11029"/>
                    <a:pt x="12866" y="10958"/>
                    <a:pt x="12768" y="10914"/>
                  </a:cubicBezTo>
                  <a:cubicBezTo>
                    <a:pt x="12733" y="10905"/>
                    <a:pt x="12715" y="10923"/>
                    <a:pt x="12671" y="10914"/>
                  </a:cubicBezTo>
                  <a:cubicBezTo>
                    <a:pt x="12618" y="10967"/>
                    <a:pt x="12742" y="10985"/>
                    <a:pt x="12768" y="11029"/>
                  </a:cubicBezTo>
                  <a:cubicBezTo>
                    <a:pt x="12795" y="11100"/>
                    <a:pt x="12645" y="11011"/>
                    <a:pt x="12636" y="11011"/>
                  </a:cubicBezTo>
                  <a:cubicBezTo>
                    <a:pt x="12539" y="11002"/>
                    <a:pt x="12521" y="11020"/>
                    <a:pt x="12451" y="11002"/>
                  </a:cubicBezTo>
                  <a:cubicBezTo>
                    <a:pt x="12256" y="10958"/>
                    <a:pt x="12018" y="10843"/>
                    <a:pt x="11779" y="10782"/>
                  </a:cubicBezTo>
                  <a:cubicBezTo>
                    <a:pt x="11903" y="10746"/>
                    <a:pt x="11947" y="10817"/>
                    <a:pt x="12124" y="10870"/>
                  </a:cubicBezTo>
                  <a:cubicBezTo>
                    <a:pt x="12141" y="10799"/>
                    <a:pt x="12000" y="10773"/>
                    <a:pt x="11885" y="10738"/>
                  </a:cubicBezTo>
                  <a:cubicBezTo>
                    <a:pt x="11912" y="10658"/>
                    <a:pt x="11824" y="10614"/>
                    <a:pt x="11762" y="10552"/>
                  </a:cubicBezTo>
                  <a:cubicBezTo>
                    <a:pt x="11612" y="10552"/>
                    <a:pt x="11850" y="10658"/>
                    <a:pt x="11753" y="10720"/>
                  </a:cubicBezTo>
                  <a:cubicBezTo>
                    <a:pt x="11506" y="10658"/>
                    <a:pt x="11638" y="10517"/>
                    <a:pt x="11532" y="10420"/>
                  </a:cubicBezTo>
                  <a:cubicBezTo>
                    <a:pt x="11373" y="10367"/>
                    <a:pt x="11276" y="10305"/>
                    <a:pt x="11170" y="10243"/>
                  </a:cubicBezTo>
                  <a:cubicBezTo>
                    <a:pt x="11091" y="10225"/>
                    <a:pt x="11117" y="10323"/>
                    <a:pt x="11047" y="10314"/>
                  </a:cubicBezTo>
                  <a:cubicBezTo>
                    <a:pt x="10826" y="10261"/>
                    <a:pt x="10914" y="10146"/>
                    <a:pt x="10658" y="10102"/>
                  </a:cubicBezTo>
                  <a:cubicBezTo>
                    <a:pt x="10720" y="9996"/>
                    <a:pt x="10534" y="9943"/>
                    <a:pt x="10605" y="9837"/>
                  </a:cubicBezTo>
                  <a:cubicBezTo>
                    <a:pt x="10729" y="9952"/>
                    <a:pt x="10914" y="9908"/>
                    <a:pt x="11011" y="9881"/>
                  </a:cubicBezTo>
                  <a:cubicBezTo>
                    <a:pt x="11011" y="9846"/>
                    <a:pt x="10914" y="9828"/>
                    <a:pt x="10852" y="9802"/>
                  </a:cubicBezTo>
                  <a:cubicBezTo>
                    <a:pt x="10896" y="9793"/>
                    <a:pt x="10923" y="9757"/>
                    <a:pt x="10932" y="9713"/>
                  </a:cubicBezTo>
                  <a:cubicBezTo>
                    <a:pt x="11029" y="9740"/>
                    <a:pt x="11055" y="9784"/>
                    <a:pt x="11029" y="9837"/>
                  </a:cubicBezTo>
                  <a:cubicBezTo>
                    <a:pt x="11091" y="9863"/>
                    <a:pt x="11170" y="9775"/>
                    <a:pt x="11170" y="9855"/>
                  </a:cubicBezTo>
                  <a:cubicBezTo>
                    <a:pt x="11214" y="9916"/>
                    <a:pt x="11188" y="9916"/>
                    <a:pt x="11064" y="9872"/>
                  </a:cubicBezTo>
                  <a:cubicBezTo>
                    <a:pt x="11126" y="9943"/>
                    <a:pt x="11064" y="10022"/>
                    <a:pt x="10967" y="10005"/>
                  </a:cubicBezTo>
                  <a:cubicBezTo>
                    <a:pt x="11002" y="10102"/>
                    <a:pt x="11126" y="10014"/>
                    <a:pt x="11232" y="10066"/>
                  </a:cubicBezTo>
                  <a:cubicBezTo>
                    <a:pt x="11223" y="10128"/>
                    <a:pt x="11267" y="10181"/>
                    <a:pt x="11214" y="10261"/>
                  </a:cubicBezTo>
                  <a:cubicBezTo>
                    <a:pt x="11338" y="10296"/>
                    <a:pt x="11294" y="10146"/>
                    <a:pt x="11426" y="10190"/>
                  </a:cubicBezTo>
                  <a:cubicBezTo>
                    <a:pt x="11462" y="10128"/>
                    <a:pt x="11267" y="10111"/>
                    <a:pt x="11338" y="10049"/>
                  </a:cubicBezTo>
                  <a:cubicBezTo>
                    <a:pt x="11391" y="10084"/>
                    <a:pt x="11559" y="10093"/>
                    <a:pt x="11532" y="10137"/>
                  </a:cubicBezTo>
                  <a:cubicBezTo>
                    <a:pt x="11612" y="10128"/>
                    <a:pt x="11673" y="10084"/>
                    <a:pt x="11815" y="10146"/>
                  </a:cubicBezTo>
                  <a:cubicBezTo>
                    <a:pt x="11718" y="10208"/>
                    <a:pt x="11709" y="10287"/>
                    <a:pt x="11938" y="10331"/>
                  </a:cubicBezTo>
                  <a:cubicBezTo>
                    <a:pt x="12027" y="10429"/>
                    <a:pt x="11806" y="10358"/>
                    <a:pt x="11894" y="10455"/>
                  </a:cubicBezTo>
                  <a:cubicBezTo>
                    <a:pt x="11956" y="10446"/>
                    <a:pt x="11991" y="10411"/>
                    <a:pt x="12124" y="10473"/>
                  </a:cubicBezTo>
                  <a:cubicBezTo>
                    <a:pt x="12088" y="10517"/>
                    <a:pt x="12141" y="10534"/>
                    <a:pt x="12186" y="10552"/>
                  </a:cubicBezTo>
                  <a:cubicBezTo>
                    <a:pt x="12141" y="10605"/>
                    <a:pt x="12053" y="10676"/>
                    <a:pt x="12115" y="10755"/>
                  </a:cubicBezTo>
                  <a:cubicBezTo>
                    <a:pt x="12203" y="10755"/>
                    <a:pt x="12203" y="10667"/>
                    <a:pt x="12353" y="10746"/>
                  </a:cubicBezTo>
                  <a:cubicBezTo>
                    <a:pt x="12371" y="10870"/>
                    <a:pt x="12194" y="10755"/>
                    <a:pt x="12221" y="10870"/>
                  </a:cubicBezTo>
                  <a:cubicBezTo>
                    <a:pt x="12371" y="10958"/>
                    <a:pt x="12353" y="10835"/>
                    <a:pt x="12424" y="10826"/>
                  </a:cubicBezTo>
                  <a:cubicBezTo>
                    <a:pt x="12495" y="10861"/>
                    <a:pt x="12389" y="10941"/>
                    <a:pt x="12565" y="10958"/>
                  </a:cubicBezTo>
                  <a:cubicBezTo>
                    <a:pt x="12601" y="10941"/>
                    <a:pt x="12609" y="10870"/>
                    <a:pt x="12733" y="10879"/>
                  </a:cubicBezTo>
                  <a:cubicBezTo>
                    <a:pt x="12715" y="10808"/>
                    <a:pt x="12609" y="10905"/>
                    <a:pt x="12468" y="10817"/>
                  </a:cubicBezTo>
                  <a:cubicBezTo>
                    <a:pt x="12565" y="10773"/>
                    <a:pt x="12398" y="10738"/>
                    <a:pt x="12371" y="10702"/>
                  </a:cubicBezTo>
                  <a:cubicBezTo>
                    <a:pt x="12362" y="10676"/>
                    <a:pt x="12406" y="10649"/>
                    <a:pt x="12398" y="10623"/>
                  </a:cubicBezTo>
                  <a:cubicBezTo>
                    <a:pt x="12398" y="10587"/>
                    <a:pt x="12300" y="10561"/>
                    <a:pt x="12345" y="10526"/>
                  </a:cubicBezTo>
                  <a:cubicBezTo>
                    <a:pt x="12398" y="10517"/>
                    <a:pt x="12468" y="10526"/>
                    <a:pt x="12565" y="10570"/>
                  </a:cubicBezTo>
                  <a:cubicBezTo>
                    <a:pt x="12539" y="10596"/>
                    <a:pt x="12477" y="10579"/>
                    <a:pt x="12451" y="10614"/>
                  </a:cubicBezTo>
                  <a:cubicBezTo>
                    <a:pt x="12556" y="10649"/>
                    <a:pt x="12627" y="10658"/>
                    <a:pt x="12680" y="10632"/>
                  </a:cubicBezTo>
                  <a:cubicBezTo>
                    <a:pt x="12707" y="10508"/>
                    <a:pt x="12495" y="10464"/>
                    <a:pt x="12327" y="10429"/>
                  </a:cubicBezTo>
                  <a:cubicBezTo>
                    <a:pt x="12309" y="10340"/>
                    <a:pt x="12433" y="10420"/>
                    <a:pt x="12512" y="10437"/>
                  </a:cubicBezTo>
                  <a:cubicBezTo>
                    <a:pt x="12459" y="10349"/>
                    <a:pt x="12433" y="10278"/>
                    <a:pt x="12574" y="10261"/>
                  </a:cubicBezTo>
                  <a:cubicBezTo>
                    <a:pt x="12574" y="10234"/>
                    <a:pt x="12495" y="10217"/>
                    <a:pt x="12512" y="10181"/>
                  </a:cubicBezTo>
                  <a:cubicBezTo>
                    <a:pt x="12406" y="10155"/>
                    <a:pt x="12336" y="10234"/>
                    <a:pt x="12247" y="10128"/>
                  </a:cubicBezTo>
                  <a:cubicBezTo>
                    <a:pt x="12318" y="10022"/>
                    <a:pt x="12654" y="10190"/>
                    <a:pt x="12910" y="10261"/>
                  </a:cubicBezTo>
                  <a:cubicBezTo>
                    <a:pt x="13051" y="10305"/>
                    <a:pt x="13175" y="10296"/>
                    <a:pt x="13289" y="10358"/>
                  </a:cubicBezTo>
                  <a:cubicBezTo>
                    <a:pt x="13289" y="10384"/>
                    <a:pt x="13148" y="10358"/>
                    <a:pt x="13113" y="10331"/>
                  </a:cubicBezTo>
                  <a:cubicBezTo>
                    <a:pt x="13228" y="10429"/>
                    <a:pt x="13272" y="10358"/>
                    <a:pt x="13378" y="10393"/>
                  </a:cubicBezTo>
                  <a:cubicBezTo>
                    <a:pt x="13439" y="10411"/>
                    <a:pt x="13484" y="10481"/>
                    <a:pt x="13484" y="10481"/>
                  </a:cubicBezTo>
                  <a:cubicBezTo>
                    <a:pt x="13563" y="10499"/>
                    <a:pt x="13643" y="10464"/>
                    <a:pt x="13722" y="10473"/>
                  </a:cubicBezTo>
                  <a:cubicBezTo>
                    <a:pt x="13793" y="10490"/>
                    <a:pt x="13810" y="10534"/>
                    <a:pt x="13881" y="10561"/>
                  </a:cubicBezTo>
                  <a:cubicBezTo>
                    <a:pt x="14022" y="10605"/>
                    <a:pt x="14225" y="10596"/>
                    <a:pt x="14305" y="10693"/>
                  </a:cubicBezTo>
                  <a:cubicBezTo>
                    <a:pt x="14225" y="10817"/>
                    <a:pt x="14040" y="10808"/>
                    <a:pt x="13837" y="10685"/>
                  </a:cubicBezTo>
                  <a:cubicBezTo>
                    <a:pt x="13819" y="10773"/>
                    <a:pt x="14005" y="10817"/>
                    <a:pt x="14146" y="10870"/>
                  </a:cubicBezTo>
                  <a:cubicBezTo>
                    <a:pt x="14278" y="10888"/>
                    <a:pt x="14208" y="10843"/>
                    <a:pt x="14225" y="10782"/>
                  </a:cubicBezTo>
                  <a:cubicBezTo>
                    <a:pt x="14305" y="10817"/>
                    <a:pt x="14358" y="10817"/>
                    <a:pt x="14367" y="10773"/>
                  </a:cubicBezTo>
                  <a:cubicBezTo>
                    <a:pt x="14446" y="10791"/>
                    <a:pt x="14570" y="10870"/>
                    <a:pt x="14552" y="10782"/>
                  </a:cubicBezTo>
                  <a:cubicBezTo>
                    <a:pt x="14570" y="10729"/>
                    <a:pt x="14384" y="10764"/>
                    <a:pt x="14358" y="10685"/>
                  </a:cubicBezTo>
                  <a:cubicBezTo>
                    <a:pt x="14578" y="10685"/>
                    <a:pt x="14790" y="10835"/>
                    <a:pt x="15038" y="10888"/>
                  </a:cubicBezTo>
                  <a:cubicBezTo>
                    <a:pt x="15091" y="10896"/>
                    <a:pt x="15161" y="10870"/>
                    <a:pt x="15223" y="10888"/>
                  </a:cubicBezTo>
                  <a:cubicBezTo>
                    <a:pt x="15408" y="10941"/>
                    <a:pt x="15673" y="11020"/>
                    <a:pt x="15868" y="11073"/>
                  </a:cubicBezTo>
                  <a:cubicBezTo>
                    <a:pt x="16186" y="11170"/>
                    <a:pt x="16556" y="11276"/>
                    <a:pt x="16768" y="11400"/>
                  </a:cubicBezTo>
                  <a:cubicBezTo>
                    <a:pt x="16777" y="11400"/>
                    <a:pt x="16742" y="11435"/>
                    <a:pt x="16751" y="11444"/>
                  </a:cubicBezTo>
                  <a:cubicBezTo>
                    <a:pt x="16777" y="11488"/>
                    <a:pt x="16883" y="11453"/>
                    <a:pt x="16936" y="11497"/>
                  </a:cubicBezTo>
                  <a:cubicBezTo>
                    <a:pt x="16768" y="11612"/>
                    <a:pt x="17042" y="11488"/>
                    <a:pt x="17236" y="11647"/>
                  </a:cubicBezTo>
                  <a:cubicBezTo>
                    <a:pt x="17289" y="11665"/>
                    <a:pt x="17298" y="11621"/>
                    <a:pt x="17316" y="11594"/>
                  </a:cubicBezTo>
                  <a:cubicBezTo>
                    <a:pt x="17492" y="11700"/>
                    <a:pt x="17748" y="11841"/>
                    <a:pt x="17757" y="11947"/>
                  </a:cubicBezTo>
                  <a:cubicBezTo>
                    <a:pt x="17872" y="12062"/>
                    <a:pt x="17907" y="11956"/>
                    <a:pt x="18022" y="12115"/>
                  </a:cubicBezTo>
                  <a:cubicBezTo>
                    <a:pt x="17987" y="12212"/>
                    <a:pt x="17916" y="12186"/>
                    <a:pt x="17801" y="12053"/>
                  </a:cubicBezTo>
                  <a:cubicBezTo>
                    <a:pt x="17748" y="12106"/>
                    <a:pt x="17863" y="12212"/>
                    <a:pt x="17960" y="12318"/>
                  </a:cubicBezTo>
                  <a:cubicBezTo>
                    <a:pt x="18049" y="12283"/>
                    <a:pt x="17996" y="12212"/>
                    <a:pt x="18049" y="12168"/>
                  </a:cubicBezTo>
                  <a:cubicBezTo>
                    <a:pt x="18508" y="12592"/>
                    <a:pt x="18799" y="13157"/>
                    <a:pt x="18967" y="13713"/>
                  </a:cubicBezTo>
                  <a:cubicBezTo>
                    <a:pt x="19135" y="14278"/>
                    <a:pt x="19196" y="14852"/>
                    <a:pt x="19205" y="15400"/>
                  </a:cubicBezTo>
                  <a:cubicBezTo>
                    <a:pt x="19214" y="15956"/>
                    <a:pt x="19188" y="16477"/>
                    <a:pt x="19179" y="16989"/>
                  </a:cubicBezTo>
                  <a:cubicBezTo>
                    <a:pt x="19170" y="17492"/>
                    <a:pt x="19188" y="17987"/>
                    <a:pt x="19285" y="18446"/>
                  </a:cubicBezTo>
                  <a:cubicBezTo>
                    <a:pt x="19347" y="18755"/>
                    <a:pt x="19435" y="18985"/>
                    <a:pt x="19550" y="19267"/>
                  </a:cubicBezTo>
                  <a:cubicBezTo>
                    <a:pt x="19576" y="19329"/>
                    <a:pt x="19603" y="19320"/>
                    <a:pt x="19629" y="19364"/>
                  </a:cubicBezTo>
                  <a:cubicBezTo>
                    <a:pt x="19682" y="19488"/>
                    <a:pt x="19797" y="19726"/>
                    <a:pt x="19938" y="19938"/>
                  </a:cubicBezTo>
                  <a:cubicBezTo>
                    <a:pt x="20026" y="20053"/>
                    <a:pt x="20132" y="20132"/>
                    <a:pt x="20212" y="20256"/>
                  </a:cubicBezTo>
                  <a:cubicBezTo>
                    <a:pt x="20274" y="20335"/>
                    <a:pt x="20397" y="20503"/>
                    <a:pt x="20539" y="20671"/>
                  </a:cubicBezTo>
                  <a:cubicBezTo>
                    <a:pt x="20689" y="20839"/>
                    <a:pt x="20856" y="21024"/>
                    <a:pt x="20980" y="21148"/>
                  </a:cubicBezTo>
                  <a:cubicBezTo>
                    <a:pt x="21130" y="21289"/>
                    <a:pt x="21360" y="21430"/>
                    <a:pt x="21483" y="21704"/>
                  </a:cubicBezTo>
                  <a:cubicBezTo>
                    <a:pt x="21660" y="21854"/>
                    <a:pt x="21792" y="21960"/>
                    <a:pt x="21863" y="22128"/>
                  </a:cubicBezTo>
                  <a:cubicBezTo>
                    <a:pt x="21863" y="22093"/>
                    <a:pt x="21819" y="22031"/>
                    <a:pt x="21863" y="22013"/>
                  </a:cubicBezTo>
                  <a:cubicBezTo>
                    <a:pt x="22057" y="22278"/>
                    <a:pt x="22260" y="22419"/>
                    <a:pt x="22525" y="22702"/>
                  </a:cubicBezTo>
                  <a:cubicBezTo>
                    <a:pt x="22490" y="22720"/>
                    <a:pt x="22446" y="22675"/>
                    <a:pt x="22411" y="22693"/>
                  </a:cubicBezTo>
                  <a:cubicBezTo>
                    <a:pt x="22516" y="22843"/>
                    <a:pt x="22552" y="22711"/>
                    <a:pt x="22640" y="22773"/>
                  </a:cubicBezTo>
                  <a:cubicBezTo>
                    <a:pt x="22702" y="22852"/>
                    <a:pt x="22569" y="22878"/>
                    <a:pt x="22543" y="22870"/>
                  </a:cubicBezTo>
                  <a:cubicBezTo>
                    <a:pt x="22640" y="22940"/>
                    <a:pt x="22720" y="22949"/>
                    <a:pt x="22817" y="23020"/>
                  </a:cubicBezTo>
                  <a:cubicBezTo>
                    <a:pt x="22887" y="23152"/>
                    <a:pt x="22976" y="23179"/>
                    <a:pt x="23099" y="23285"/>
                  </a:cubicBezTo>
                  <a:cubicBezTo>
                    <a:pt x="23161" y="23338"/>
                    <a:pt x="23188" y="23408"/>
                    <a:pt x="23241" y="23452"/>
                  </a:cubicBezTo>
                  <a:cubicBezTo>
                    <a:pt x="23329" y="23523"/>
                    <a:pt x="23505" y="23576"/>
                    <a:pt x="23673" y="23744"/>
                  </a:cubicBezTo>
                  <a:cubicBezTo>
                    <a:pt x="23717" y="23788"/>
                    <a:pt x="23726" y="23859"/>
                    <a:pt x="23735" y="23867"/>
                  </a:cubicBezTo>
                  <a:cubicBezTo>
                    <a:pt x="23788" y="23920"/>
                    <a:pt x="23885" y="23867"/>
                    <a:pt x="23903" y="24009"/>
                  </a:cubicBezTo>
                  <a:cubicBezTo>
                    <a:pt x="24035" y="24088"/>
                    <a:pt x="24362" y="24238"/>
                    <a:pt x="24530" y="24344"/>
                  </a:cubicBezTo>
                  <a:cubicBezTo>
                    <a:pt x="24591" y="24397"/>
                    <a:pt x="24636" y="24459"/>
                    <a:pt x="24653" y="24477"/>
                  </a:cubicBezTo>
                  <a:cubicBezTo>
                    <a:pt x="24715" y="24521"/>
                    <a:pt x="24742" y="24503"/>
                    <a:pt x="24812" y="24556"/>
                  </a:cubicBezTo>
                  <a:cubicBezTo>
                    <a:pt x="24883" y="24618"/>
                    <a:pt x="24856" y="24653"/>
                    <a:pt x="24883" y="24680"/>
                  </a:cubicBezTo>
                  <a:cubicBezTo>
                    <a:pt x="24901" y="24697"/>
                    <a:pt x="24962" y="24706"/>
                    <a:pt x="25006" y="24742"/>
                  </a:cubicBezTo>
                  <a:cubicBezTo>
                    <a:pt x="25157" y="24856"/>
                    <a:pt x="25368" y="25068"/>
                    <a:pt x="25527" y="25165"/>
                  </a:cubicBezTo>
                  <a:cubicBezTo>
                    <a:pt x="25589" y="25201"/>
                    <a:pt x="25660" y="25210"/>
                    <a:pt x="25739" y="25262"/>
                  </a:cubicBezTo>
                  <a:cubicBezTo>
                    <a:pt x="25748" y="25298"/>
                    <a:pt x="25775" y="25342"/>
                    <a:pt x="25810" y="25386"/>
                  </a:cubicBezTo>
                  <a:cubicBezTo>
                    <a:pt x="25916" y="25404"/>
                    <a:pt x="26040" y="25536"/>
                    <a:pt x="26146" y="25616"/>
                  </a:cubicBezTo>
                  <a:cubicBezTo>
                    <a:pt x="26216" y="25677"/>
                    <a:pt x="26340" y="25722"/>
                    <a:pt x="26428" y="25783"/>
                  </a:cubicBezTo>
                  <a:cubicBezTo>
                    <a:pt x="26490" y="25836"/>
                    <a:pt x="26481" y="25872"/>
                    <a:pt x="26543" y="25925"/>
                  </a:cubicBezTo>
                  <a:cubicBezTo>
                    <a:pt x="26790" y="26119"/>
                    <a:pt x="27108" y="26384"/>
                    <a:pt x="27355" y="26631"/>
                  </a:cubicBezTo>
                  <a:cubicBezTo>
                    <a:pt x="27408" y="26693"/>
                    <a:pt x="27382" y="26711"/>
                    <a:pt x="27426" y="26755"/>
                  </a:cubicBezTo>
                  <a:cubicBezTo>
                    <a:pt x="27541" y="26878"/>
                    <a:pt x="27647" y="26975"/>
                    <a:pt x="27744" y="27081"/>
                  </a:cubicBezTo>
                  <a:cubicBezTo>
                    <a:pt x="27850" y="27196"/>
                    <a:pt x="27938" y="27311"/>
                    <a:pt x="28000" y="27399"/>
                  </a:cubicBezTo>
                  <a:cubicBezTo>
                    <a:pt x="28062" y="27505"/>
                    <a:pt x="28017" y="27488"/>
                    <a:pt x="28044" y="27558"/>
                  </a:cubicBezTo>
                  <a:cubicBezTo>
                    <a:pt x="28212" y="27797"/>
                    <a:pt x="28379" y="28000"/>
                    <a:pt x="28512" y="28291"/>
                  </a:cubicBezTo>
                  <a:cubicBezTo>
                    <a:pt x="28503" y="28326"/>
                    <a:pt x="28538" y="28406"/>
                    <a:pt x="28477" y="28397"/>
                  </a:cubicBezTo>
                  <a:cubicBezTo>
                    <a:pt x="28503" y="28450"/>
                    <a:pt x="28547" y="28432"/>
                    <a:pt x="28583" y="28432"/>
                  </a:cubicBezTo>
                  <a:cubicBezTo>
                    <a:pt x="28609" y="28512"/>
                    <a:pt x="28644" y="28582"/>
                    <a:pt x="28689" y="28653"/>
                  </a:cubicBezTo>
                  <a:cubicBezTo>
                    <a:pt x="28724" y="28724"/>
                    <a:pt x="28759" y="28794"/>
                    <a:pt x="28786" y="28856"/>
                  </a:cubicBezTo>
                  <a:cubicBezTo>
                    <a:pt x="28847" y="28989"/>
                    <a:pt x="28892" y="29112"/>
                    <a:pt x="28856" y="29227"/>
                  </a:cubicBezTo>
                  <a:cubicBezTo>
                    <a:pt x="28927" y="29404"/>
                    <a:pt x="28909" y="29404"/>
                    <a:pt x="28971" y="29633"/>
                  </a:cubicBezTo>
                  <a:cubicBezTo>
                    <a:pt x="28953" y="29677"/>
                    <a:pt x="28953" y="29757"/>
                    <a:pt x="28856" y="29686"/>
                  </a:cubicBezTo>
                  <a:cubicBezTo>
                    <a:pt x="28892" y="29907"/>
                    <a:pt x="28927" y="29775"/>
                    <a:pt x="28980" y="29872"/>
                  </a:cubicBezTo>
                  <a:cubicBezTo>
                    <a:pt x="29033" y="30110"/>
                    <a:pt x="28945" y="30092"/>
                    <a:pt x="28962" y="30295"/>
                  </a:cubicBezTo>
                  <a:cubicBezTo>
                    <a:pt x="28971" y="30393"/>
                    <a:pt x="29051" y="30375"/>
                    <a:pt x="29068" y="30446"/>
                  </a:cubicBezTo>
                  <a:cubicBezTo>
                    <a:pt x="29015" y="30675"/>
                    <a:pt x="29059" y="31064"/>
                    <a:pt x="28971" y="31408"/>
                  </a:cubicBezTo>
                  <a:lnTo>
                    <a:pt x="28971" y="31434"/>
                  </a:lnTo>
                  <a:cubicBezTo>
                    <a:pt x="28971" y="31434"/>
                    <a:pt x="28971" y="31443"/>
                    <a:pt x="28962" y="31443"/>
                  </a:cubicBezTo>
                  <a:cubicBezTo>
                    <a:pt x="28945" y="31443"/>
                    <a:pt x="28927" y="31443"/>
                    <a:pt x="28909" y="31443"/>
                  </a:cubicBezTo>
                  <a:cubicBezTo>
                    <a:pt x="28883" y="31443"/>
                    <a:pt x="28847" y="31443"/>
                    <a:pt x="28812" y="31434"/>
                  </a:cubicBezTo>
                  <a:cubicBezTo>
                    <a:pt x="28741" y="31434"/>
                    <a:pt x="28671" y="31434"/>
                    <a:pt x="28618" y="31434"/>
                  </a:cubicBezTo>
                  <a:cubicBezTo>
                    <a:pt x="28459" y="31443"/>
                    <a:pt x="28274" y="31479"/>
                    <a:pt x="28088" y="31505"/>
                  </a:cubicBezTo>
                  <a:cubicBezTo>
                    <a:pt x="27894" y="31532"/>
                    <a:pt x="27708" y="31549"/>
                    <a:pt x="27576" y="31487"/>
                  </a:cubicBezTo>
                  <a:cubicBezTo>
                    <a:pt x="27549" y="31514"/>
                    <a:pt x="27541" y="31540"/>
                    <a:pt x="27532" y="31576"/>
                  </a:cubicBezTo>
                  <a:cubicBezTo>
                    <a:pt x="27355" y="31558"/>
                    <a:pt x="27214" y="31567"/>
                    <a:pt x="27073" y="31585"/>
                  </a:cubicBezTo>
                  <a:cubicBezTo>
                    <a:pt x="26940" y="31602"/>
                    <a:pt x="26781" y="31620"/>
                    <a:pt x="26569" y="31585"/>
                  </a:cubicBezTo>
                  <a:cubicBezTo>
                    <a:pt x="26516" y="31699"/>
                    <a:pt x="26366" y="31629"/>
                    <a:pt x="26146" y="31655"/>
                  </a:cubicBezTo>
                  <a:cubicBezTo>
                    <a:pt x="26128" y="31691"/>
                    <a:pt x="26251" y="31735"/>
                    <a:pt x="26269" y="31744"/>
                  </a:cubicBezTo>
                  <a:cubicBezTo>
                    <a:pt x="26331" y="31744"/>
                    <a:pt x="26366" y="31691"/>
                    <a:pt x="26428" y="31691"/>
                  </a:cubicBezTo>
                  <a:cubicBezTo>
                    <a:pt x="26516" y="31682"/>
                    <a:pt x="26543" y="31726"/>
                    <a:pt x="26605" y="31717"/>
                  </a:cubicBezTo>
                  <a:cubicBezTo>
                    <a:pt x="26693" y="31708"/>
                    <a:pt x="26746" y="31664"/>
                    <a:pt x="26817" y="31664"/>
                  </a:cubicBezTo>
                  <a:cubicBezTo>
                    <a:pt x="26940" y="31664"/>
                    <a:pt x="27029" y="31691"/>
                    <a:pt x="27170" y="31691"/>
                  </a:cubicBezTo>
                  <a:cubicBezTo>
                    <a:pt x="27240" y="31699"/>
                    <a:pt x="27311" y="31691"/>
                    <a:pt x="27408" y="31691"/>
                  </a:cubicBezTo>
                  <a:cubicBezTo>
                    <a:pt x="27488" y="31682"/>
                    <a:pt x="27585" y="31664"/>
                    <a:pt x="27700" y="31673"/>
                  </a:cubicBezTo>
                  <a:cubicBezTo>
                    <a:pt x="27770" y="31673"/>
                    <a:pt x="27876" y="31699"/>
                    <a:pt x="27885" y="31699"/>
                  </a:cubicBezTo>
                  <a:cubicBezTo>
                    <a:pt x="27947" y="31699"/>
                    <a:pt x="28079" y="31646"/>
                    <a:pt x="28221" y="31638"/>
                  </a:cubicBezTo>
                  <a:cubicBezTo>
                    <a:pt x="28388" y="31629"/>
                    <a:pt x="28406" y="31611"/>
                    <a:pt x="28618" y="31593"/>
                  </a:cubicBezTo>
                  <a:cubicBezTo>
                    <a:pt x="28706" y="31585"/>
                    <a:pt x="28812" y="31576"/>
                    <a:pt x="28936" y="31558"/>
                  </a:cubicBezTo>
                  <a:cubicBezTo>
                    <a:pt x="28962" y="31558"/>
                    <a:pt x="28998" y="31558"/>
                    <a:pt x="29024" y="31549"/>
                  </a:cubicBezTo>
                  <a:lnTo>
                    <a:pt x="29077" y="31549"/>
                  </a:lnTo>
                  <a:cubicBezTo>
                    <a:pt x="29086" y="31540"/>
                    <a:pt x="29095" y="31549"/>
                    <a:pt x="29095" y="31540"/>
                  </a:cubicBezTo>
                  <a:lnTo>
                    <a:pt x="29104" y="31514"/>
                  </a:lnTo>
                  <a:cubicBezTo>
                    <a:pt x="29112" y="31443"/>
                    <a:pt x="29121" y="31373"/>
                    <a:pt x="29130" y="31302"/>
                  </a:cubicBezTo>
                  <a:cubicBezTo>
                    <a:pt x="29165" y="31311"/>
                    <a:pt x="29165" y="31382"/>
                    <a:pt x="29192" y="31408"/>
                  </a:cubicBezTo>
                  <a:cubicBezTo>
                    <a:pt x="29218" y="31240"/>
                    <a:pt x="29227" y="31046"/>
                    <a:pt x="29307" y="31134"/>
                  </a:cubicBezTo>
                  <a:cubicBezTo>
                    <a:pt x="29315" y="31072"/>
                    <a:pt x="29271" y="31064"/>
                    <a:pt x="29236" y="31037"/>
                  </a:cubicBezTo>
                  <a:cubicBezTo>
                    <a:pt x="29183" y="30993"/>
                    <a:pt x="29209" y="31214"/>
                    <a:pt x="29183" y="31284"/>
                  </a:cubicBezTo>
                  <a:cubicBezTo>
                    <a:pt x="29156" y="31170"/>
                    <a:pt x="29148" y="31028"/>
                    <a:pt x="29165" y="30887"/>
                  </a:cubicBezTo>
                  <a:cubicBezTo>
                    <a:pt x="29174" y="30746"/>
                    <a:pt x="29201" y="30605"/>
                    <a:pt x="29227" y="30481"/>
                  </a:cubicBezTo>
                  <a:cubicBezTo>
                    <a:pt x="29262" y="30366"/>
                    <a:pt x="29121" y="30269"/>
                    <a:pt x="29201" y="30260"/>
                  </a:cubicBezTo>
                  <a:cubicBezTo>
                    <a:pt x="29254" y="30172"/>
                    <a:pt x="29245" y="30304"/>
                    <a:pt x="29280" y="30401"/>
                  </a:cubicBezTo>
                  <a:cubicBezTo>
                    <a:pt x="29298" y="30463"/>
                    <a:pt x="29333" y="30410"/>
                    <a:pt x="29324" y="30534"/>
                  </a:cubicBezTo>
                  <a:cubicBezTo>
                    <a:pt x="29324" y="30569"/>
                    <a:pt x="29298" y="30569"/>
                    <a:pt x="29298" y="30622"/>
                  </a:cubicBezTo>
                  <a:cubicBezTo>
                    <a:pt x="29271" y="30596"/>
                    <a:pt x="29280" y="30516"/>
                    <a:pt x="29280" y="30454"/>
                  </a:cubicBezTo>
                  <a:cubicBezTo>
                    <a:pt x="29245" y="30516"/>
                    <a:pt x="29245" y="30605"/>
                    <a:pt x="29245" y="30702"/>
                  </a:cubicBezTo>
                  <a:cubicBezTo>
                    <a:pt x="29245" y="30790"/>
                    <a:pt x="29254" y="30887"/>
                    <a:pt x="29218" y="30967"/>
                  </a:cubicBezTo>
                  <a:cubicBezTo>
                    <a:pt x="29280" y="31046"/>
                    <a:pt x="29298" y="30940"/>
                    <a:pt x="29307" y="30843"/>
                  </a:cubicBezTo>
                  <a:cubicBezTo>
                    <a:pt x="29315" y="30746"/>
                    <a:pt x="29324" y="30640"/>
                    <a:pt x="29395" y="30728"/>
                  </a:cubicBezTo>
                  <a:cubicBezTo>
                    <a:pt x="29395" y="30569"/>
                    <a:pt x="29351" y="30454"/>
                    <a:pt x="29315" y="30340"/>
                  </a:cubicBezTo>
                  <a:cubicBezTo>
                    <a:pt x="29298" y="30216"/>
                    <a:pt x="29262" y="30101"/>
                    <a:pt x="29280" y="29925"/>
                  </a:cubicBezTo>
                  <a:cubicBezTo>
                    <a:pt x="29156" y="29819"/>
                    <a:pt x="29271" y="30172"/>
                    <a:pt x="29165" y="30092"/>
                  </a:cubicBezTo>
                  <a:cubicBezTo>
                    <a:pt x="29148" y="29969"/>
                    <a:pt x="29139" y="29854"/>
                    <a:pt x="29130" y="29757"/>
                  </a:cubicBezTo>
                  <a:cubicBezTo>
                    <a:pt x="29121" y="29660"/>
                    <a:pt x="29130" y="29580"/>
                    <a:pt x="29148" y="29527"/>
                  </a:cubicBezTo>
                  <a:cubicBezTo>
                    <a:pt x="29201" y="29624"/>
                    <a:pt x="29245" y="29933"/>
                    <a:pt x="29315" y="29783"/>
                  </a:cubicBezTo>
                  <a:cubicBezTo>
                    <a:pt x="29289" y="29669"/>
                    <a:pt x="29201" y="29704"/>
                    <a:pt x="29201" y="29545"/>
                  </a:cubicBezTo>
                  <a:cubicBezTo>
                    <a:pt x="29377" y="29624"/>
                    <a:pt x="29227" y="29192"/>
                    <a:pt x="29130" y="29112"/>
                  </a:cubicBezTo>
                  <a:cubicBezTo>
                    <a:pt x="29095" y="29156"/>
                    <a:pt x="29112" y="29271"/>
                    <a:pt x="29148" y="29430"/>
                  </a:cubicBezTo>
                  <a:cubicBezTo>
                    <a:pt x="29095" y="29395"/>
                    <a:pt x="29068" y="29324"/>
                    <a:pt x="29059" y="29245"/>
                  </a:cubicBezTo>
                  <a:cubicBezTo>
                    <a:pt x="29051" y="29209"/>
                    <a:pt x="29051" y="29165"/>
                    <a:pt x="29042" y="29121"/>
                  </a:cubicBezTo>
                  <a:cubicBezTo>
                    <a:pt x="29033" y="29077"/>
                    <a:pt x="29024" y="29033"/>
                    <a:pt x="29015" y="28997"/>
                  </a:cubicBezTo>
                  <a:cubicBezTo>
                    <a:pt x="29156" y="29130"/>
                    <a:pt x="29095" y="28909"/>
                    <a:pt x="29112" y="28794"/>
                  </a:cubicBezTo>
                  <a:cubicBezTo>
                    <a:pt x="28989" y="28724"/>
                    <a:pt x="29077" y="28980"/>
                    <a:pt x="28962" y="28839"/>
                  </a:cubicBezTo>
                  <a:cubicBezTo>
                    <a:pt x="28936" y="28697"/>
                    <a:pt x="29033" y="28706"/>
                    <a:pt x="28953" y="28521"/>
                  </a:cubicBezTo>
                  <a:cubicBezTo>
                    <a:pt x="28883" y="28362"/>
                    <a:pt x="28953" y="28609"/>
                    <a:pt x="28945" y="28627"/>
                  </a:cubicBezTo>
                  <a:cubicBezTo>
                    <a:pt x="28909" y="28565"/>
                    <a:pt x="28874" y="28494"/>
                    <a:pt x="28847" y="28424"/>
                  </a:cubicBezTo>
                  <a:cubicBezTo>
                    <a:pt x="28803" y="28353"/>
                    <a:pt x="28768" y="28282"/>
                    <a:pt x="28724" y="28203"/>
                  </a:cubicBezTo>
                  <a:cubicBezTo>
                    <a:pt x="28653" y="28053"/>
                    <a:pt x="28556" y="27894"/>
                    <a:pt x="28468" y="27735"/>
                  </a:cubicBezTo>
                  <a:cubicBezTo>
                    <a:pt x="28362" y="27576"/>
                    <a:pt x="28265" y="27408"/>
                    <a:pt x="28150" y="27249"/>
                  </a:cubicBezTo>
                  <a:cubicBezTo>
                    <a:pt x="28097" y="27179"/>
                    <a:pt x="28035" y="27090"/>
                    <a:pt x="27982" y="27020"/>
                  </a:cubicBezTo>
                  <a:cubicBezTo>
                    <a:pt x="27929" y="26949"/>
                    <a:pt x="27867" y="26878"/>
                    <a:pt x="27814" y="26817"/>
                  </a:cubicBezTo>
                  <a:cubicBezTo>
                    <a:pt x="27779" y="26772"/>
                    <a:pt x="27700" y="26569"/>
                    <a:pt x="27576" y="26569"/>
                  </a:cubicBezTo>
                  <a:cubicBezTo>
                    <a:pt x="27496" y="26455"/>
                    <a:pt x="27364" y="26304"/>
                    <a:pt x="27232" y="26163"/>
                  </a:cubicBezTo>
                  <a:cubicBezTo>
                    <a:pt x="27099" y="26031"/>
                    <a:pt x="26967" y="25907"/>
                    <a:pt x="26878" y="25836"/>
                  </a:cubicBezTo>
                  <a:cubicBezTo>
                    <a:pt x="26993" y="25828"/>
                    <a:pt x="27152" y="26022"/>
                    <a:pt x="27302" y="26163"/>
                  </a:cubicBezTo>
                  <a:cubicBezTo>
                    <a:pt x="27408" y="26260"/>
                    <a:pt x="27505" y="26375"/>
                    <a:pt x="27594" y="26472"/>
                  </a:cubicBezTo>
                  <a:cubicBezTo>
                    <a:pt x="27682" y="26569"/>
                    <a:pt x="27770" y="26658"/>
                    <a:pt x="27850" y="26728"/>
                  </a:cubicBezTo>
                  <a:cubicBezTo>
                    <a:pt x="27911" y="26658"/>
                    <a:pt x="27814" y="26587"/>
                    <a:pt x="27938" y="26596"/>
                  </a:cubicBezTo>
                  <a:cubicBezTo>
                    <a:pt x="27806" y="26472"/>
                    <a:pt x="27806" y="26357"/>
                    <a:pt x="27708" y="26331"/>
                  </a:cubicBezTo>
                  <a:cubicBezTo>
                    <a:pt x="27744" y="26384"/>
                    <a:pt x="27761" y="26419"/>
                    <a:pt x="27832" y="26552"/>
                  </a:cubicBezTo>
                  <a:cubicBezTo>
                    <a:pt x="27655" y="26543"/>
                    <a:pt x="27647" y="26313"/>
                    <a:pt x="27496" y="26181"/>
                  </a:cubicBezTo>
                  <a:cubicBezTo>
                    <a:pt x="27435" y="26207"/>
                    <a:pt x="27664" y="26331"/>
                    <a:pt x="27541" y="26340"/>
                  </a:cubicBezTo>
                  <a:cubicBezTo>
                    <a:pt x="27161" y="25925"/>
                    <a:pt x="26666" y="25483"/>
                    <a:pt x="26154" y="25077"/>
                  </a:cubicBezTo>
                  <a:cubicBezTo>
                    <a:pt x="25651" y="24671"/>
                    <a:pt x="25130" y="24300"/>
                    <a:pt x="24697" y="23982"/>
                  </a:cubicBezTo>
                  <a:cubicBezTo>
                    <a:pt x="24644" y="23947"/>
                    <a:pt x="24600" y="23876"/>
                    <a:pt x="24547" y="23832"/>
                  </a:cubicBezTo>
                  <a:cubicBezTo>
                    <a:pt x="24468" y="23779"/>
                    <a:pt x="24388" y="23753"/>
                    <a:pt x="24327" y="23700"/>
                  </a:cubicBezTo>
                  <a:cubicBezTo>
                    <a:pt x="24212" y="23603"/>
                    <a:pt x="24159" y="23408"/>
                    <a:pt x="24009" y="23417"/>
                  </a:cubicBezTo>
                  <a:cubicBezTo>
                    <a:pt x="24035" y="23355"/>
                    <a:pt x="23903" y="23285"/>
                    <a:pt x="23903" y="23223"/>
                  </a:cubicBezTo>
                  <a:cubicBezTo>
                    <a:pt x="23859" y="23188"/>
                    <a:pt x="23832" y="23232"/>
                    <a:pt x="23867" y="23258"/>
                  </a:cubicBezTo>
                  <a:cubicBezTo>
                    <a:pt x="23214" y="22896"/>
                    <a:pt x="22755" y="22190"/>
                    <a:pt x="22269" y="21828"/>
                  </a:cubicBezTo>
                  <a:cubicBezTo>
                    <a:pt x="22234" y="21775"/>
                    <a:pt x="22287" y="21819"/>
                    <a:pt x="22305" y="21792"/>
                  </a:cubicBezTo>
                  <a:cubicBezTo>
                    <a:pt x="22181" y="21704"/>
                    <a:pt x="22048" y="21607"/>
                    <a:pt x="21916" y="21448"/>
                  </a:cubicBezTo>
                  <a:cubicBezTo>
                    <a:pt x="21969" y="21404"/>
                    <a:pt x="22057" y="21545"/>
                    <a:pt x="22110" y="21501"/>
                  </a:cubicBezTo>
                  <a:cubicBezTo>
                    <a:pt x="22022" y="21404"/>
                    <a:pt x="21819" y="21324"/>
                    <a:pt x="21801" y="21201"/>
                  </a:cubicBezTo>
                  <a:cubicBezTo>
                    <a:pt x="21890" y="21121"/>
                    <a:pt x="21898" y="21351"/>
                    <a:pt x="22004" y="21307"/>
                  </a:cubicBezTo>
                  <a:cubicBezTo>
                    <a:pt x="22110" y="21404"/>
                    <a:pt x="22075" y="21448"/>
                    <a:pt x="22190" y="21545"/>
                  </a:cubicBezTo>
                  <a:cubicBezTo>
                    <a:pt x="22216" y="21572"/>
                    <a:pt x="22234" y="21563"/>
                    <a:pt x="22269" y="21598"/>
                  </a:cubicBezTo>
                  <a:cubicBezTo>
                    <a:pt x="22322" y="21563"/>
                    <a:pt x="22331" y="21519"/>
                    <a:pt x="22287" y="21457"/>
                  </a:cubicBezTo>
                  <a:cubicBezTo>
                    <a:pt x="22402" y="21536"/>
                    <a:pt x="22508" y="21483"/>
                    <a:pt x="22543" y="21466"/>
                  </a:cubicBezTo>
                  <a:cubicBezTo>
                    <a:pt x="22569" y="21342"/>
                    <a:pt x="22366" y="21280"/>
                    <a:pt x="22349" y="21174"/>
                  </a:cubicBezTo>
                  <a:cubicBezTo>
                    <a:pt x="22402" y="21104"/>
                    <a:pt x="22463" y="21263"/>
                    <a:pt x="22490" y="21289"/>
                  </a:cubicBezTo>
                  <a:cubicBezTo>
                    <a:pt x="22516" y="21316"/>
                    <a:pt x="22543" y="21271"/>
                    <a:pt x="22552" y="21280"/>
                  </a:cubicBezTo>
                  <a:cubicBezTo>
                    <a:pt x="22649" y="21360"/>
                    <a:pt x="22755" y="21483"/>
                    <a:pt x="22887" y="21598"/>
                  </a:cubicBezTo>
                  <a:cubicBezTo>
                    <a:pt x="22905" y="21686"/>
                    <a:pt x="22790" y="21784"/>
                    <a:pt x="22702" y="21713"/>
                  </a:cubicBezTo>
                  <a:cubicBezTo>
                    <a:pt x="22640" y="21731"/>
                    <a:pt x="22728" y="21898"/>
                    <a:pt x="22781" y="21872"/>
                  </a:cubicBezTo>
                  <a:cubicBezTo>
                    <a:pt x="22843" y="21995"/>
                    <a:pt x="22658" y="21863"/>
                    <a:pt x="22622" y="21898"/>
                  </a:cubicBezTo>
                  <a:cubicBezTo>
                    <a:pt x="22684" y="21969"/>
                    <a:pt x="22737" y="21987"/>
                    <a:pt x="22773" y="21943"/>
                  </a:cubicBezTo>
                  <a:cubicBezTo>
                    <a:pt x="22870" y="22022"/>
                    <a:pt x="22781" y="22066"/>
                    <a:pt x="22905" y="22154"/>
                  </a:cubicBezTo>
                  <a:cubicBezTo>
                    <a:pt x="22781" y="22181"/>
                    <a:pt x="22746" y="21943"/>
                    <a:pt x="22614" y="21969"/>
                  </a:cubicBezTo>
                  <a:cubicBezTo>
                    <a:pt x="22516" y="21863"/>
                    <a:pt x="22481" y="21660"/>
                    <a:pt x="22313" y="21607"/>
                  </a:cubicBezTo>
                  <a:cubicBezTo>
                    <a:pt x="22190" y="21642"/>
                    <a:pt x="22543" y="21854"/>
                    <a:pt x="22349" y="21801"/>
                  </a:cubicBezTo>
                  <a:cubicBezTo>
                    <a:pt x="22516" y="21890"/>
                    <a:pt x="22561" y="22013"/>
                    <a:pt x="22702" y="22057"/>
                  </a:cubicBezTo>
                  <a:cubicBezTo>
                    <a:pt x="22755" y="22128"/>
                    <a:pt x="22826" y="22199"/>
                    <a:pt x="22764" y="22234"/>
                  </a:cubicBezTo>
                  <a:cubicBezTo>
                    <a:pt x="22940" y="22305"/>
                    <a:pt x="23161" y="22587"/>
                    <a:pt x="23364" y="22817"/>
                  </a:cubicBezTo>
                  <a:cubicBezTo>
                    <a:pt x="23523" y="22878"/>
                    <a:pt x="23708" y="23002"/>
                    <a:pt x="23770" y="23108"/>
                  </a:cubicBezTo>
                  <a:cubicBezTo>
                    <a:pt x="23876" y="23161"/>
                    <a:pt x="23982" y="23188"/>
                    <a:pt x="24106" y="23285"/>
                  </a:cubicBezTo>
                  <a:cubicBezTo>
                    <a:pt x="24079" y="23329"/>
                    <a:pt x="24035" y="23302"/>
                    <a:pt x="24009" y="23346"/>
                  </a:cubicBezTo>
                  <a:cubicBezTo>
                    <a:pt x="24088" y="23417"/>
                    <a:pt x="24123" y="23364"/>
                    <a:pt x="24185" y="23391"/>
                  </a:cubicBezTo>
                  <a:cubicBezTo>
                    <a:pt x="24300" y="23470"/>
                    <a:pt x="24441" y="23611"/>
                    <a:pt x="24538" y="23629"/>
                  </a:cubicBezTo>
                  <a:cubicBezTo>
                    <a:pt x="24538" y="23585"/>
                    <a:pt x="24494" y="23532"/>
                    <a:pt x="24433" y="23479"/>
                  </a:cubicBezTo>
                  <a:cubicBezTo>
                    <a:pt x="24530" y="23497"/>
                    <a:pt x="24671" y="23629"/>
                    <a:pt x="24759" y="23629"/>
                  </a:cubicBezTo>
                  <a:cubicBezTo>
                    <a:pt x="24909" y="23753"/>
                    <a:pt x="24901" y="23850"/>
                    <a:pt x="25033" y="23973"/>
                  </a:cubicBezTo>
                  <a:cubicBezTo>
                    <a:pt x="25095" y="24000"/>
                    <a:pt x="25042" y="23938"/>
                    <a:pt x="25086" y="23912"/>
                  </a:cubicBezTo>
                  <a:cubicBezTo>
                    <a:pt x="25236" y="24018"/>
                    <a:pt x="25236" y="24106"/>
                    <a:pt x="25404" y="24212"/>
                  </a:cubicBezTo>
                  <a:cubicBezTo>
                    <a:pt x="25457" y="24229"/>
                    <a:pt x="25483" y="24194"/>
                    <a:pt x="25545" y="24256"/>
                  </a:cubicBezTo>
                  <a:cubicBezTo>
                    <a:pt x="25589" y="24229"/>
                    <a:pt x="25545" y="24194"/>
                    <a:pt x="25510" y="24159"/>
                  </a:cubicBezTo>
                  <a:cubicBezTo>
                    <a:pt x="25660" y="24203"/>
                    <a:pt x="25722" y="24300"/>
                    <a:pt x="25783" y="24397"/>
                  </a:cubicBezTo>
                  <a:cubicBezTo>
                    <a:pt x="25872" y="24450"/>
                    <a:pt x="25757" y="24327"/>
                    <a:pt x="25863" y="24362"/>
                  </a:cubicBezTo>
                  <a:cubicBezTo>
                    <a:pt x="25978" y="24468"/>
                    <a:pt x="25810" y="24538"/>
                    <a:pt x="26040" y="24662"/>
                  </a:cubicBezTo>
                  <a:cubicBezTo>
                    <a:pt x="26031" y="24618"/>
                    <a:pt x="25969" y="24574"/>
                    <a:pt x="26013" y="24538"/>
                  </a:cubicBezTo>
                  <a:cubicBezTo>
                    <a:pt x="26110" y="24680"/>
                    <a:pt x="26190" y="24600"/>
                    <a:pt x="26251" y="24689"/>
                  </a:cubicBezTo>
                  <a:cubicBezTo>
                    <a:pt x="26243" y="24680"/>
                    <a:pt x="26172" y="24715"/>
                    <a:pt x="26198" y="24750"/>
                  </a:cubicBezTo>
                  <a:cubicBezTo>
                    <a:pt x="26234" y="24786"/>
                    <a:pt x="26340" y="24786"/>
                    <a:pt x="26269" y="24742"/>
                  </a:cubicBezTo>
                  <a:cubicBezTo>
                    <a:pt x="26304" y="24671"/>
                    <a:pt x="26463" y="24918"/>
                    <a:pt x="26490" y="24848"/>
                  </a:cubicBezTo>
                  <a:cubicBezTo>
                    <a:pt x="26490" y="24750"/>
                    <a:pt x="26128" y="24600"/>
                    <a:pt x="26260" y="24530"/>
                  </a:cubicBezTo>
                  <a:cubicBezTo>
                    <a:pt x="26207" y="24503"/>
                    <a:pt x="26190" y="24556"/>
                    <a:pt x="26163" y="24583"/>
                  </a:cubicBezTo>
                  <a:close/>
                  <a:moveTo>
                    <a:pt x="22720" y="21448"/>
                  </a:moveTo>
                  <a:cubicBezTo>
                    <a:pt x="22658" y="21510"/>
                    <a:pt x="22622" y="21580"/>
                    <a:pt x="22720" y="21678"/>
                  </a:cubicBezTo>
                  <a:lnTo>
                    <a:pt x="22834" y="21572"/>
                  </a:lnTo>
                  <a:close/>
                  <a:moveTo>
                    <a:pt x="22490" y="21713"/>
                  </a:moveTo>
                  <a:lnTo>
                    <a:pt x="22578" y="21801"/>
                  </a:lnTo>
                  <a:cubicBezTo>
                    <a:pt x="22614" y="21722"/>
                    <a:pt x="22684" y="21651"/>
                    <a:pt x="22525" y="21510"/>
                  </a:cubicBezTo>
                  <a:cubicBezTo>
                    <a:pt x="22384" y="21545"/>
                    <a:pt x="22631" y="21678"/>
                    <a:pt x="22490" y="21713"/>
                  </a:cubicBezTo>
                  <a:close/>
                  <a:moveTo>
                    <a:pt x="24821" y="23867"/>
                  </a:moveTo>
                  <a:cubicBezTo>
                    <a:pt x="24724" y="23779"/>
                    <a:pt x="24883" y="23726"/>
                    <a:pt x="24680" y="23629"/>
                  </a:cubicBezTo>
                  <a:cubicBezTo>
                    <a:pt x="24591" y="23664"/>
                    <a:pt x="24697" y="23717"/>
                    <a:pt x="24680" y="23761"/>
                  </a:cubicBezTo>
                  <a:cubicBezTo>
                    <a:pt x="24636" y="23779"/>
                    <a:pt x="24821" y="23920"/>
                    <a:pt x="24821" y="23867"/>
                  </a:cubicBezTo>
                  <a:close/>
                  <a:moveTo>
                    <a:pt x="11682" y="10225"/>
                  </a:moveTo>
                  <a:cubicBezTo>
                    <a:pt x="11568" y="10234"/>
                    <a:pt x="11400" y="10164"/>
                    <a:pt x="11382" y="10270"/>
                  </a:cubicBezTo>
                  <a:cubicBezTo>
                    <a:pt x="11506" y="10331"/>
                    <a:pt x="11488" y="10234"/>
                    <a:pt x="11576" y="10252"/>
                  </a:cubicBezTo>
                  <a:cubicBezTo>
                    <a:pt x="11550" y="10314"/>
                    <a:pt x="11523" y="10367"/>
                    <a:pt x="11612" y="10402"/>
                  </a:cubicBezTo>
                  <a:cubicBezTo>
                    <a:pt x="11638" y="10349"/>
                    <a:pt x="11656" y="10287"/>
                    <a:pt x="11682" y="10225"/>
                  </a:cubicBezTo>
                  <a:close/>
                  <a:moveTo>
                    <a:pt x="13634" y="10941"/>
                  </a:moveTo>
                  <a:lnTo>
                    <a:pt x="13766" y="10976"/>
                  </a:lnTo>
                  <a:cubicBezTo>
                    <a:pt x="13757" y="10896"/>
                    <a:pt x="13837" y="10905"/>
                    <a:pt x="13854" y="10843"/>
                  </a:cubicBezTo>
                  <a:cubicBezTo>
                    <a:pt x="13704" y="10782"/>
                    <a:pt x="13696" y="10888"/>
                    <a:pt x="13634" y="10941"/>
                  </a:cubicBezTo>
                  <a:close/>
                  <a:moveTo>
                    <a:pt x="13634" y="10685"/>
                  </a:moveTo>
                  <a:cubicBezTo>
                    <a:pt x="13748" y="10640"/>
                    <a:pt x="13722" y="10579"/>
                    <a:pt x="13907" y="10579"/>
                  </a:cubicBezTo>
                  <a:cubicBezTo>
                    <a:pt x="13757" y="10534"/>
                    <a:pt x="13457" y="10570"/>
                    <a:pt x="13634" y="10685"/>
                  </a:cubicBezTo>
                  <a:close/>
                  <a:moveTo>
                    <a:pt x="12830" y="10561"/>
                  </a:moveTo>
                  <a:cubicBezTo>
                    <a:pt x="12857" y="10481"/>
                    <a:pt x="13060" y="10473"/>
                    <a:pt x="12839" y="10393"/>
                  </a:cubicBezTo>
                  <a:cubicBezTo>
                    <a:pt x="12857" y="10499"/>
                    <a:pt x="12724" y="10446"/>
                    <a:pt x="12671" y="10473"/>
                  </a:cubicBezTo>
                  <a:cubicBezTo>
                    <a:pt x="12751" y="10499"/>
                    <a:pt x="12760" y="10534"/>
                    <a:pt x="12830" y="10561"/>
                  </a:cubicBezTo>
                  <a:close/>
                  <a:moveTo>
                    <a:pt x="12821" y="10720"/>
                  </a:moveTo>
                  <a:cubicBezTo>
                    <a:pt x="12795" y="10755"/>
                    <a:pt x="12733" y="10738"/>
                    <a:pt x="12707" y="10764"/>
                  </a:cubicBezTo>
                  <a:cubicBezTo>
                    <a:pt x="12768" y="10791"/>
                    <a:pt x="12777" y="10826"/>
                    <a:pt x="12866" y="10852"/>
                  </a:cubicBezTo>
                  <a:cubicBezTo>
                    <a:pt x="12901" y="10799"/>
                    <a:pt x="12892" y="10755"/>
                    <a:pt x="12821" y="10720"/>
                  </a:cubicBezTo>
                  <a:close/>
                  <a:moveTo>
                    <a:pt x="13130" y="10517"/>
                  </a:moveTo>
                  <a:cubicBezTo>
                    <a:pt x="13157" y="10490"/>
                    <a:pt x="13210" y="10490"/>
                    <a:pt x="13210" y="10429"/>
                  </a:cubicBezTo>
                  <a:cubicBezTo>
                    <a:pt x="13130" y="10411"/>
                    <a:pt x="13077" y="10384"/>
                    <a:pt x="13051" y="10349"/>
                  </a:cubicBezTo>
                  <a:cubicBezTo>
                    <a:pt x="13016" y="10420"/>
                    <a:pt x="12989" y="10481"/>
                    <a:pt x="13130" y="10517"/>
                  </a:cubicBezTo>
                  <a:close/>
                  <a:moveTo>
                    <a:pt x="13810" y="11108"/>
                  </a:moveTo>
                  <a:cubicBezTo>
                    <a:pt x="13704" y="10994"/>
                    <a:pt x="13537" y="11047"/>
                    <a:pt x="13351" y="10949"/>
                  </a:cubicBezTo>
                  <a:cubicBezTo>
                    <a:pt x="13351" y="10914"/>
                    <a:pt x="13298" y="10888"/>
                    <a:pt x="13289" y="10852"/>
                  </a:cubicBezTo>
                  <a:cubicBezTo>
                    <a:pt x="13307" y="10817"/>
                    <a:pt x="13378" y="10852"/>
                    <a:pt x="13395" y="10826"/>
                  </a:cubicBezTo>
                  <a:cubicBezTo>
                    <a:pt x="13298" y="10773"/>
                    <a:pt x="13333" y="10685"/>
                    <a:pt x="13175" y="10640"/>
                  </a:cubicBezTo>
                  <a:cubicBezTo>
                    <a:pt x="13086" y="10623"/>
                    <a:pt x="13042" y="10658"/>
                    <a:pt x="12980" y="10658"/>
                  </a:cubicBezTo>
                  <a:cubicBezTo>
                    <a:pt x="12954" y="10791"/>
                    <a:pt x="12998" y="10905"/>
                    <a:pt x="13192" y="10985"/>
                  </a:cubicBezTo>
                  <a:cubicBezTo>
                    <a:pt x="13245" y="10941"/>
                    <a:pt x="13157" y="10932"/>
                    <a:pt x="13130" y="10905"/>
                  </a:cubicBezTo>
                  <a:cubicBezTo>
                    <a:pt x="13095" y="10861"/>
                    <a:pt x="13042" y="10755"/>
                    <a:pt x="13130" y="10764"/>
                  </a:cubicBezTo>
                  <a:cubicBezTo>
                    <a:pt x="13228" y="10826"/>
                    <a:pt x="13298" y="10888"/>
                    <a:pt x="13245" y="10976"/>
                  </a:cubicBezTo>
                  <a:cubicBezTo>
                    <a:pt x="13457" y="11047"/>
                    <a:pt x="13651" y="11100"/>
                    <a:pt x="13810" y="11108"/>
                  </a:cubicBezTo>
                  <a:close/>
                  <a:moveTo>
                    <a:pt x="13731" y="11612"/>
                  </a:moveTo>
                  <a:cubicBezTo>
                    <a:pt x="13607" y="11568"/>
                    <a:pt x="13510" y="11541"/>
                    <a:pt x="13457" y="11576"/>
                  </a:cubicBezTo>
                  <a:cubicBezTo>
                    <a:pt x="13625" y="11576"/>
                    <a:pt x="13581" y="11621"/>
                    <a:pt x="13704" y="11682"/>
                  </a:cubicBezTo>
                  <a:close/>
                  <a:moveTo>
                    <a:pt x="14508" y="12203"/>
                  </a:moveTo>
                  <a:cubicBezTo>
                    <a:pt x="14481" y="12168"/>
                    <a:pt x="14199" y="12027"/>
                    <a:pt x="14199" y="12133"/>
                  </a:cubicBezTo>
                  <a:cubicBezTo>
                    <a:pt x="14216" y="12186"/>
                    <a:pt x="14499" y="12274"/>
                    <a:pt x="14508" y="12203"/>
                  </a:cubicBezTo>
                  <a:close/>
                  <a:moveTo>
                    <a:pt x="15020" y="12071"/>
                  </a:moveTo>
                  <a:cubicBezTo>
                    <a:pt x="14808" y="12009"/>
                    <a:pt x="14693" y="11841"/>
                    <a:pt x="14481" y="11859"/>
                  </a:cubicBezTo>
                  <a:cubicBezTo>
                    <a:pt x="14393" y="11983"/>
                    <a:pt x="14631" y="12027"/>
                    <a:pt x="14720" y="11991"/>
                  </a:cubicBezTo>
                  <a:cubicBezTo>
                    <a:pt x="14888" y="12036"/>
                    <a:pt x="14923" y="12124"/>
                    <a:pt x="15020" y="12071"/>
                  </a:cubicBezTo>
                  <a:close/>
                  <a:moveTo>
                    <a:pt x="15612" y="12265"/>
                  </a:moveTo>
                  <a:cubicBezTo>
                    <a:pt x="15497" y="12133"/>
                    <a:pt x="15258" y="12239"/>
                    <a:pt x="15152" y="12106"/>
                  </a:cubicBezTo>
                  <a:cubicBezTo>
                    <a:pt x="15179" y="12265"/>
                    <a:pt x="15470" y="12256"/>
                    <a:pt x="15612" y="12265"/>
                  </a:cubicBezTo>
                  <a:close/>
                  <a:moveTo>
                    <a:pt x="15682" y="12592"/>
                  </a:moveTo>
                  <a:cubicBezTo>
                    <a:pt x="15497" y="12530"/>
                    <a:pt x="15311" y="12345"/>
                    <a:pt x="15135" y="12415"/>
                  </a:cubicBezTo>
                  <a:cubicBezTo>
                    <a:pt x="15364" y="12451"/>
                    <a:pt x="15532" y="12618"/>
                    <a:pt x="15682" y="12592"/>
                  </a:cubicBezTo>
                  <a:close/>
                  <a:moveTo>
                    <a:pt x="14473" y="10967"/>
                  </a:moveTo>
                  <a:cubicBezTo>
                    <a:pt x="14481" y="10949"/>
                    <a:pt x="14490" y="10941"/>
                    <a:pt x="14526" y="10949"/>
                  </a:cubicBezTo>
                  <a:cubicBezTo>
                    <a:pt x="14561" y="10888"/>
                    <a:pt x="14499" y="10852"/>
                    <a:pt x="14384" y="10826"/>
                  </a:cubicBezTo>
                  <a:cubicBezTo>
                    <a:pt x="14349" y="10888"/>
                    <a:pt x="14358" y="10932"/>
                    <a:pt x="14473" y="10967"/>
                  </a:cubicBezTo>
                  <a:close/>
                  <a:moveTo>
                    <a:pt x="14358" y="11426"/>
                  </a:moveTo>
                  <a:cubicBezTo>
                    <a:pt x="14420" y="11338"/>
                    <a:pt x="14137" y="11320"/>
                    <a:pt x="14040" y="11267"/>
                  </a:cubicBezTo>
                  <a:cubicBezTo>
                    <a:pt x="14137" y="11206"/>
                    <a:pt x="14066" y="11170"/>
                    <a:pt x="13907" y="11108"/>
                  </a:cubicBezTo>
                  <a:cubicBezTo>
                    <a:pt x="13810" y="11258"/>
                    <a:pt x="14225" y="11400"/>
                    <a:pt x="14358" y="11426"/>
                  </a:cubicBezTo>
                  <a:close/>
                  <a:moveTo>
                    <a:pt x="14420" y="11250"/>
                  </a:moveTo>
                  <a:cubicBezTo>
                    <a:pt x="14278" y="11232"/>
                    <a:pt x="14296" y="11170"/>
                    <a:pt x="14278" y="11117"/>
                  </a:cubicBezTo>
                  <a:cubicBezTo>
                    <a:pt x="14199" y="11100"/>
                    <a:pt x="14128" y="11091"/>
                    <a:pt x="14093" y="11117"/>
                  </a:cubicBezTo>
                  <a:cubicBezTo>
                    <a:pt x="14252" y="11179"/>
                    <a:pt x="14261" y="11223"/>
                    <a:pt x="14137" y="11241"/>
                  </a:cubicBezTo>
                  <a:cubicBezTo>
                    <a:pt x="14243" y="11285"/>
                    <a:pt x="14473" y="11285"/>
                    <a:pt x="14420" y="11250"/>
                  </a:cubicBezTo>
                  <a:close/>
                  <a:moveTo>
                    <a:pt x="14596" y="10896"/>
                  </a:moveTo>
                  <a:cubicBezTo>
                    <a:pt x="14702" y="10958"/>
                    <a:pt x="14614" y="11073"/>
                    <a:pt x="14843" y="11117"/>
                  </a:cubicBezTo>
                  <a:cubicBezTo>
                    <a:pt x="14905" y="11073"/>
                    <a:pt x="14782" y="11038"/>
                    <a:pt x="14790" y="10985"/>
                  </a:cubicBezTo>
                  <a:cubicBezTo>
                    <a:pt x="14799" y="10976"/>
                    <a:pt x="14905" y="10994"/>
                    <a:pt x="14905" y="10941"/>
                  </a:cubicBezTo>
                  <a:cubicBezTo>
                    <a:pt x="14905" y="10914"/>
                    <a:pt x="14914" y="10870"/>
                    <a:pt x="14755" y="10835"/>
                  </a:cubicBezTo>
                  <a:cubicBezTo>
                    <a:pt x="14746" y="10985"/>
                    <a:pt x="14676" y="10861"/>
                    <a:pt x="14596" y="10896"/>
                  </a:cubicBezTo>
                  <a:close/>
                  <a:moveTo>
                    <a:pt x="15506" y="11364"/>
                  </a:moveTo>
                  <a:cubicBezTo>
                    <a:pt x="15497" y="11532"/>
                    <a:pt x="15170" y="11206"/>
                    <a:pt x="15250" y="11417"/>
                  </a:cubicBezTo>
                  <a:cubicBezTo>
                    <a:pt x="15117" y="11347"/>
                    <a:pt x="15064" y="11391"/>
                    <a:pt x="14985" y="11382"/>
                  </a:cubicBezTo>
                  <a:cubicBezTo>
                    <a:pt x="14861" y="11285"/>
                    <a:pt x="14737" y="11188"/>
                    <a:pt x="14570" y="11108"/>
                  </a:cubicBezTo>
                  <a:lnTo>
                    <a:pt x="14534" y="11206"/>
                  </a:lnTo>
                  <a:cubicBezTo>
                    <a:pt x="14720" y="11258"/>
                    <a:pt x="14826" y="11311"/>
                    <a:pt x="14702" y="11373"/>
                  </a:cubicBezTo>
                  <a:cubicBezTo>
                    <a:pt x="14932" y="11444"/>
                    <a:pt x="15099" y="11444"/>
                    <a:pt x="15320" y="11497"/>
                  </a:cubicBezTo>
                  <a:cubicBezTo>
                    <a:pt x="15311" y="11373"/>
                    <a:pt x="15744" y="11541"/>
                    <a:pt x="15506" y="11364"/>
                  </a:cubicBezTo>
                  <a:close/>
                  <a:moveTo>
                    <a:pt x="16097" y="11170"/>
                  </a:moveTo>
                  <a:cubicBezTo>
                    <a:pt x="15921" y="11126"/>
                    <a:pt x="15788" y="11135"/>
                    <a:pt x="15638" y="11126"/>
                  </a:cubicBezTo>
                  <a:cubicBezTo>
                    <a:pt x="15506" y="11038"/>
                    <a:pt x="15303" y="10958"/>
                    <a:pt x="15064" y="10879"/>
                  </a:cubicBezTo>
                  <a:cubicBezTo>
                    <a:pt x="15038" y="10941"/>
                    <a:pt x="15038" y="10985"/>
                    <a:pt x="15064" y="11020"/>
                  </a:cubicBezTo>
                  <a:cubicBezTo>
                    <a:pt x="15152" y="11020"/>
                    <a:pt x="15311" y="11100"/>
                    <a:pt x="15382" y="11073"/>
                  </a:cubicBezTo>
                  <a:cubicBezTo>
                    <a:pt x="15285" y="10994"/>
                    <a:pt x="15223" y="11047"/>
                    <a:pt x="15179" y="10976"/>
                  </a:cubicBezTo>
                  <a:cubicBezTo>
                    <a:pt x="15320" y="10949"/>
                    <a:pt x="15453" y="11073"/>
                    <a:pt x="15497" y="11135"/>
                  </a:cubicBezTo>
                  <a:cubicBezTo>
                    <a:pt x="15258" y="11108"/>
                    <a:pt x="15400" y="11214"/>
                    <a:pt x="15232" y="11214"/>
                  </a:cubicBezTo>
                  <a:cubicBezTo>
                    <a:pt x="15152" y="11197"/>
                    <a:pt x="15152" y="11161"/>
                    <a:pt x="15073" y="11135"/>
                  </a:cubicBezTo>
                  <a:cubicBezTo>
                    <a:pt x="15038" y="11206"/>
                    <a:pt x="15179" y="11241"/>
                    <a:pt x="15152" y="11303"/>
                  </a:cubicBezTo>
                  <a:cubicBezTo>
                    <a:pt x="15135" y="11311"/>
                    <a:pt x="14941" y="11276"/>
                    <a:pt x="15055" y="11329"/>
                  </a:cubicBezTo>
                  <a:cubicBezTo>
                    <a:pt x="15205" y="11347"/>
                    <a:pt x="15232" y="11232"/>
                    <a:pt x="15435" y="11311"/>
                  </a:cubicBezTo>
                  <a:cubicBezTo>
                    <a:pt x="15364" y="11161"/>
                    <a:pt x="15541" y="11214"/>
                    <a:pt x="15603" y="11232"/>
                  </a:cubicBezTo>
                  <a:cubicBezTo>
                    <a:pt x="15523" y="11197"/>
                    <a:pt x="15665" y="11144"/>
                    <a:pt x="15726" y="11161"/>
                  </a:cubicBezTo>
                  <a:cubicBezTo>
                    <a:pt x="15665" y="11276"/>
                    <a:pt x="16000" y="11311"/>
                    <a:pt x="16009" y="11417"/>
                  </a:cubicBezTo>
                  <a:lnTo>
                    <a:pt x="16053" y="11294"/>
                  </a:lnTo>
                  <a:cubicBezTo>
                    <a:pt x="15938" y="11258"/>
                    <a:pt x="15797" y="11223"/>
                    <a:pt x="15815" y="11161"/>
                  </a:cubicBezTo>
                  <a:cubicBezTo>
                    <a:pt x="15929" y="11188"/>
                    <a:pt x="16115" y="11303"/>
                    <a:pt x="16097" y="11170"/>
                  </a:cubicBezTo>
                  <a:close/>
                  <a:moveTo>
                    <a:pt x="16141" y="11691"/>
                  </a:moveTo>
                  <a:cubicBezTo>
                    <a:pt x="16274" y="11709"/>
                    <a:pt x="16238" y="11762"/>
                    <a:pt x="16344" y="11788"/>
                  </a:cubicBezTo>
                  <a:cubicBezTo>
                    <a:pt x="16459" y="11709"/>
                    <a:pt x="16159" y="11621"/>
                    <a:pt x="16141" y="11691"/>
                  </a:cubicBezTo>
                  <a:close/>
                  <a:moveTo>
                    <a:pt x="16495" y="11532"/>
                  </a:moveTo>
                  <a:cubicBezTo>
                    <a:pt x="16318" y="11453"/>
                    <a:pt x="16415" y="11576"/>
                    <a:pt x="16336" y="11559"/>
                  </a:cubicBezTo>
                  <a:cubicBezTo>
                    <a:pt x="16221" y="11523"/>
                    <a:pt x="16088" y="11462"/>
                    <a:pt x="16062" y="11523"/>
                  </a:cubicBezTo>
                  <a:cubicBezTo>
                    <a:pt x="16221" y="11603"/>
                    <a:pt x="16344" y="11576"/>
                    <a:pt x="16397" y="11638"/>
                  </a:cubicBezTo>
                  <a:cubicBezTo>
                    <a:pt x="16389" y="11559"/>
                    <a:pt x="16486" y="11603"/>
                    <a:pt x="16495" y="11532"/>
                  </a:cubicBezTo>
                  <a:close/>
                  <a:moveTo>
                    <a:pt x="16804" y="11515"/>
                  </a:moveTo>
                  <a:cubicBezTo>
                    <a:pt x="16724" y="11488"/>
                    <a:pt x="16609" y="11356"/>
                    <a:pt x="16539" y="11409"/>
                  </a:cubicBezTo>
                  <a:cubicBezTo>
                    <a:pt x="16574" y="11426"/>
                    <a:pt x="16583" y="11453"/>
                    <a:pt x="16565" y="11479"/>
                  </a:cubicBezTo>
                  <a:cubicBezTo>
                    <a:pt x="16671" y="11523"/>
                    <a:pt x="16768" y="11568"/>
                    <a:pt x="16804" y="11515"/>
                  </a:cubicBezTo>
                  <a:close/>
                  <a:moveTo>
                    <a:pt x="17077" y="11700"/>
                  </a:moveTo>
                  <a:cubicBezTo>
                    <a:pt x="17227" y="11744"/>
                    <a:pt x="17068" y="11788"/>
                    <a:pt x="17219" y="11832"/>
                  </a:cubicBezTo>
                  <a:cubicBezTo>
                    <a:pt x="17289" y="11868"/>
                    <a:pt x="17298" y="11779"/>
                    <a:pt x="17404" y="11885"/>
                  </a:cubicBezTo>
                  <a:cubicBezTo>
                    <a:pt x="17510" y="11850"/>
                    <a:pt x="17289" y="11788"/>
                    <a:pt x="17386" y="11753"/>
                  </a:cubicBezTo>
                  <a:cubicBezTo>
                    <a:pt x="17510" y="11824"/>
                    <a:pt x="17528" y="11965"/>
                    <a:pt x="17634" y="11912"/>
                  </a:cubicBezTo>
                  <a:cubicBezTo>
                    <a:pt x="17510" y="11832"/>
                    <a:pt x="17536" y="11779"/>
                    <a:pt x="17413" y="11709"/>
                  </a:cubicBezTo>
                  <a:cubicBezTo>
                    <a:pt x="17227" y="11647"/>
                    <a:pt x="17095" y="11665"/>
                    <a:pt x="16874" y="11576"/>
                  </a:cubicBezTo>
                  <a:cubicBezTo>
                    <a:pt x="16857" y="11603"/>
                    <a:pt x="16848" y="11647"/>
                    <a:pt x="16795" y="11629"/>
                  </a:cubicBezTo>
                  <a:cubicBezTo>
                    <a:pt x="16574" y="11576"/>
                    <a:pt x="16901" y="11700"/>
                    <a:pt x="16936" y="11665"/>
                  </a:cubicBezTo>
                  <a:cubicBezTo>
                    <a:pt x="16998" y="11682"/>
                    <a:pt x="17016" y="11824"/>
                    <a:pt x="17086" y="11771"/>
                  </a:cubicBezTo>
                  <a:cubicBezTo>
                    <a:pt x="17051" y="11744"/>
                    <a:pt x="17016" y="11682"/>
                    <a:pt x="17077" y="11700"/>
                  </a:cubicBezTo>
                  <a:close/>
                  <a:moveTo>
                    <a:pt x="17457" y="12141"/>
                  </a:moveTo>
                  <a:cubicBezTo>
                    <a:pt x="17431" y="12088"/>
                    <a:pt x="17342" y="12027"/>
                    <a:pt x="17245" y="11974"/>
                  </a:cubicBezTo>
                  <a:cubicBezTo>
                    <a:pt x="17148" y="12018"/>
                    <a:pt x="17351" y="12062"/>
                    <a:pt x="17263" y="12106"/>
                  </a:cubicBezTo>
                  <a:cubicBezTo>
                    <a:pt x="17139" y="12053"/>
                    <a:pt x="17139" y="12000"/>
                    <a:pt x="17042" y="11956"/>
                  </a:cubicBezTo>
                  <a:cubicBezTo>
                    <a:pt x="16954" y="11965"/>
                    <a:pt x="17033" y="11983"/>
                    <a:pt x="16989" y="12044"/>
                  </a:cubicBezTo>
                  <a:cubicBezTo>
                    <a:pt x="17121" y="12080"/>
                    <a:pt x="17289" y="12221"/>
                    <a:pt x="17369" y="12186"/>
                  </a:cubicBezTo>
                  <a:cubicBezTo>
                    <a:pt x="17201" y="12062"/>
                    <a:pt x="17422" y="12159"/>
                    <a:pt x="17457" y="12141"/>
                  </a:cubicBezTo>
                  <a:close/>
                  <a:moveTo>
                    <a:pt x="17704" y="12141"/>
                  </a:moveTo>
                  <a:cubicBezTo>
                    <a:pt x="17695" y="12212"/>
                    <a:pt x="17607" y="12380"/>
                    <a:pt x="17766" y="12415"/>
                  </a:cubicBezTo>
                  <a:cubicBezTo>
                    <a:pt x="17713" y="12353"/>
                    <a:pt x="17722" y="12309"/>
                    <a:pt x="17775" y="12274"/>
                  </a:cubicBezTo>
                  <a:cubicBezTo>
                    <a:pt x="17801" y="12300"/>
                    <a:pt x="17846" y="12345"/>
                    <a:pt x="17872" y="12371"/>
                  </a:cubicBezTo>
                  <a:cubicBezTo>
                    <a:pt x="17907" y="12406"/>
                    <a:pt x="17934" y="12415"/>
                    <a:pt x="17943" y="12371"/>
                  </a:cubicBezTo>
                  <a:cubicBezTo>
                    <a:pt x="17819" y="12265"/>
                    <a:pt x="17757" y="12177"/>
                    <a:pt x="17678" y="12088"/>
                  </a:cubicBezTo>
                  <a:cubicBezTo>
                    <a:pt x="17634" y="12044"/>
                    <a:pt x="17404" y="11877"/>
                    <a:pt x="17510" y="11991"/>
                  </a:cubicBezTo>
                  <a:cubicBezTo>
                    <a:pt x="17581" y="12036"/>
                    <a:pt x="17642" y="12088"/>
                    <a:pt x="17704" y="12141"/>
                  </a:cubicBezTo>
                  <a:close/>
                  <a:moveTo>
                    <a:pt x="17378" y="12318"/>
                  </a:moveTo>
                  <a:cubicBezTo>
                    <a:pt x="17395" y="12345"/>
                    <a:pt x="17457" y="12415"/>
                    <a:pt x="17510" y="12477"/>
                  </a:cubicBezTo>
                  <a:cubicBezTo>
                    <a:pt x="17563" y="12539"/>
                    <a:pt x="17607" y="12583"/>
                    <a:pt x="17581" y="12530"/>
                  </a:cubicBezTo>
                  <a:cubicBezTo>
                    <a:pt x="17598" y="12512"/>
                    <a:pt x="17572" y="12451"/>
                    <a:pt x="17519" y="12398"/>
                  </a:cubicBezTo>
                  <a:cubicBezTo>
                    <a:pt x="17475" y="12353"/>
                    <a:pt x="17413" y="12309"/>
                    <a:pt x="17378" y="12318"/>
                  </a:cubicBezTo>
                  <a:close/>
                  <a:moveTo>
                    <a:pt x="17554" y="12618"/>
                  </a:moveTo>
                  <a:cubicBezTo>
                    <a:pt x="17483" y="12503"/>
                    <a:pt x="17475" y="12654"/>
                    <a:pt x="17404" y="12548"/>
                  </a:cubicBezTo>
                  <a:cubicBezTo>
                    <a:pt x="17360" y="12503"/>
                    <a:pt x="17422" y="12468"/>
                    <a:pt x="17342" y="12424"/>
                  </a:cubicBezTo>
                  <a:lnTo>
                    <a:pt x="17280" y="12512"/>
                  </a:lnTo>
                  <a:cubicBezTo>
                    <a:pt x="17404" y="12583"/>
                    <a:pt x="17395" y="12654"/>
                    <a:pt x="17483" y="12733"/>
                  </a:cubicBezTo>
                  <a:cubicBezTo>
                    <a:pt x="17563" y="12689"/>
                    <a:pt x="17439" y="12592"/>
                    <a:pt x="17554" y="12618"/>
                  </a:cubicBezTo>
                  <a:close/>
                  <a:moveTo>
                    <a:pt x="17978" y="12707"/>
                  </a:moveTo>
                  <a:cubicBezTo>
                    <a:pt x="18031" y="12698"/>
                    <a:pt x="17996" y="12601"/>
                    <a:pt x="17943" y="12530"/>
                  </a:cubicBezTo>
                  <a:cubicBezTo>
                    <a:pt x="17890" y="12459"/>
                    <a:pt x="17828" y="12398"/>
                    <a:pt x="17846" y="12459"/>
                  </a:cubicBezTo>
                  <a:cubicBezTo>
                    <a:pt x="17996" y="12574"/>
                    <a:pt x="17846" y="12583"/>
                    <a:pt x="17978" y="12707"/>
                  </a:cubicBezTo>
                  <a:close/>
                  <a:moveTo>
                    <a:pt x="17890" y="12980"/>
                  </a:moveTo>
                  <a:cubicBezTo>
                    <a:pt x="17863" y="12918"/>
                    <a:pt x="17854" y="12874"/>
                    <a:pt x="17837" y="12830"/>
                  </a:cubicBezTo>
                  <a:cubicBezTo>
                    <a:pt x="17837" y="12804"/>
                    <a:pt x="17828" y="12777"/>
                    <a:pt x="17810" y="12751"/>
                  </a:cubicBezTo>
                  <a:cubicBezTo>
                    <a:pt x="17793" y="12724"/>
                    <a:pt x="17775" y="12698"/>
                    <a:pt x="17748" y="12662"/>
                  </a:cubicBezTo>
                  <a:cubicBezTo>
                    <a:pt x="17704" y="12689"/>
                    <a:pt x="17722" y="12760"/>
                    <a:pt x="17748" y="12821"/>
                  </a:cubicBezTo>
                  <a:cubicBezTo>
                    <a:pt x="17784" y="12892"/>
                    <a:pt x="17837" y="12954"/>
                    <a:pt x="17890" y="12980"/>
                  </a:cubicBezTo>
                  <a:close/>
                  <a:moveTo>
                    <a:pt x="18181" y="13342"/>
                  </a:moveTo>
                  <a:cubicBezTo>
                    <a:pt x="18155" y="13245"/>
                    <a:pt x="18110" y="12989"/>
                    <a:pt x="17996" y="13007"/>
                  </a:cubicBezTo>
                  <a:cubicBezTo>
                    <a:pt x="18004" y="13033"/>
                    <a:pt x="18022" y="13069"/>
                    <a:pt x="18031" y="13104"/>
                  </a:cubicBezTo>
                  <a:cubicBezTo>
                    <a:pt x="18049" y="13139"/>
                    <a:pt x="18057" y="13183"/>
                    <a:pt x="18075" y="13219"/>
                  </a:cubicBezTo>
                  <a:cubicBezTo>
                    <a:pt x="18110" y="13289"/>
                    <a:pt x="18137" y="13351"/>
                    <a:pt x="18181" y="13342"/>
                  </a:cubicBezTo>
                  <a:close/>
                  <a:moveTo>
                    <a:pt x="18490" y="13404"/>
                  </a:moveTo>
                  <a:cubicBezTo>
                    <a:pt x="18437" y="13307"/>
                    <a:pt x="18517" y="13166"/>
                    <a:pt x="18428" y="13130"/>
                  </a:cubicBezTo>
                  <a:cubicBezTo>
                    <a:pt x="18419" y="13210"/>
                    <a:pt x="18375" y="13395"/>
                    <a:pt x="18490" y="13404"/>
                  </a:cubicBezTo>
                  <a:close/>
                  <a:moveTo>
                    <a:pt x="18720" y="13325"/>
                  </a:moveTo>
                  <a:cubicBezTo>
                    <a:pt x="18720" y="13263"/>
                    <a:pt x="18684" y="13166"/>
                    <a:pt x="18640" y="13069"/>
                  </a:cubicBezTo>
                  <a:cubicBezTo>
                    <a:pt x="18587" y="12971"/>
                    <a:pt x="18525" y="12866"/>
                    <a:pt x="18481" y="12777"/>
                  </a:cubicBezTo>
                  <a:cubicBezTo>
                    <a:pt x="18366" y="12786"/>
                    <a:pt x="18605" y="13033"/>
                    <a:pt x="18508" y="13042"/>
                  </a:cubicBezTo>
                  <a:cubicBezTo>
                    <a:pt x="18472" y="12989"/>
                    <a:pt x="18419" y="13033"/>
                    <a:pt x="18481" y="13113"/>
                  </a:cubicBezTo>
                  <a:cubicBezTo>
                    <a:pt x="18525" y="13122"/>
                    <a:pt x="18578" y="12998"/>
                    <a:pt x="18623" y="13104"/>
                  </a:cubicBezTo>
                  <a:cubicBezTo>
                    <a:pt x="18578" y="13175"/>
                    <a:pt x="18640" y="13289"/>
                    <a:pt x="18720" y="13325"/>
                  </a:cubicBezTo>
                  <a:close/>
                  <a:moveTo>
                    <a:pt x="19038" y="15038"/>
                  </a:moveTo>
                  <a:cubicBezTo>
                    <a:pt x="19038" y="15152"/>
                    <a:pt x="18993" y="15179"/>
                    <a:pt x="19020" y="15320"/>
                  </a:cubicBezTo>
                  <a:cubicBezTo>
                    <a:pt x="19108" y="15382"/>
                    <a:pt x="19073" y="15038"/>
                    <a:pt x="19038" y="15038"/>
                  </a:cubicBezTo>
                  <a:close/>
                  <a:moveTo>
                    <a:pt x="18243" y="13634"/>
                  </a:moveTo>
                  <a:cubicBezTo>
                    <a:pt x="18261" y="13669"/>
                    <a:pt x="18269" y="13713"/>
                    <a:pt x="18296" y="13713"/>
                  </a:cubicBezTo>
                  <a:cubicBezTo>
                    <a:pt x="18261" y="13545"/>
                    <a:pt x="18172" y="13607"/>
                    <a:pt x="18110" y="13598"/>
                  </a:cubicBezTo>
                  <a:cubicBezTo>
                    <a:pt x="18128" y="13643"/>
                    <a:pt x="18146" y="13696"/>
                    <a:pt x="18163" y="13748"/>
                  </a:cubicBezTo>
                  <a:cubicBezTo>
                    <a:pt x="18243" y="13757"/>
                    <a:pt x="18190" y="13651"/>
                    <a:pt x="18243" y="13634"/>
                  </a:cubicBezTo>
                  <a:close/>
                  <a:moveTo>
                    <a:pt x="18764" y="13616"/>
                  </a:moveTo>
                  <a:cubicBezTo>
                    <a:pt x="18826" y="13607"/>
                    <a:pt x="18826" y="13519"/>
                    <a:pt x="18817" y="13448"/>
                  </a:cubicBezTo>
                  <a:cubicBezTo>
                    <a:pt x="18781" y="13439"/>
                    <a:pt x="18746" y="13395"/>
                    <a:pt x="18702" y="13431"/>
                  </a:cubicBezTo>
                  <a:cubicBezTo>
                    <a:pt x="18720" y="13492"/>
                    <a:pt x="18746" y="13554"/>
                    <a:pt x="18764" y="13616"/>
                  </a:cubicBezTo>
                  <a:close/>
                  <a:moveTo>
                    <a:pt x="18419" y="14340"/>
                  </a:moveTo>
                  <a:cubicBezTo>
                    <a:pt x="18411" y="14111"/>
                    <a:pt x="18322" y="14075"/>
                    <a:pt x="18278" y="13934"/>
                  </a:cubicBezTo>
                  <a:cubicBezTo>
                    <a:pt x="18349" y="13916"/>
                    <a:pt x="18375" y="14031"/>
                    <a:pt x="18419" y="14075"/>
                  </a:cubicBezTo>
                  <a:cubicBezTo>
                    <a:pt x="18455" y="13925"/>
                    <a:pt x="18313" y="13863"/>
                    <a:pt x="18243" y="13810"/>
                  </a:cubicBezTo>
                  <a:cubicBezTo>
                    <a:pt x="18269" y="14031"/>
                    <a:pt x="18349" y="14163"/>
                    <a:pt x="18278" y="14314"/>
                  </a:cubicBezTo>
                  <a:cubicBezTo>
                    <a:pt x="18349" y="14269"/>
                    <a:pt x="18358" y="14367"/>
                    <a:pt x="18419" y="14340"/>
                  </a:cubicBezTo>
                  <a:close/>
                  <a:moveTo>
                    <a:pt x="18790" y="14137"/>
                  </a:moveTo>
                  <a:cubicBezTo>
                    <a:pt x="18843" y="14367"/>
                    <a:pt x="18852" y="14314"/>
                    <a:pt x="18834" y="14216"/>
                  </a:cubicBezTo>
                  <a:cubicBezTo>
                    <a:pt x="18817" y="14111"/>
                    <a:pt x="18773" y="13952"/>
                    <a:pt x="18720" y="13960"/>
                  </a:cubicBezTo>
                  <a:cubicBezTo>
                    <a:pt x="18746" y="14049"/>
                    <a:pt x="18764" y="14058"/>
                    <a:pt x="18790" y="14137"/>
                  </a:cubicBezTo>
                  <a:close/>
                  <a:moveTo>
                    <a:pt x="18852" y="14729"/>
                  </a:moveTo>
                  <a:lnTo>
                    <a:pt x="18985" y="14720"/>
                  </a:lnTo>
                  <a:cubicBezTo>
                    <a:pt x="19020" y="14720"/>
                    <a:pt x="19029" y="15046"/>
                    <a:pt x="19055" y="14896"/>
                  </a:cubicBezTo>
                  <a:cubicBezTo>
                    <a:pt x="19029" y="14720"/>
                    <a:pt x="19020" y="14561"/>
                    <a:pt x="19029" y="14437"/>
                  </a:cubicBezTo>
                  <a:cubicBezTo>
                    <a:pt x="18887" y="14375"/>
                    <a:pt x="19020" y="14676"/>
                    <a:pt x="18896" y="14631"/>
                  </a:cubicBezTo>
                  <a:cubicBezTo>
                    <a:pt x="18887" y="14552"/>
                    <a:pt x="18852" y="14534"/>
                    <a:pt x="18843" y="14455"/>
                  </a:cubicBezTo>
                  <a:cubicBezTo>
                    <a:pt x="18914" y="14464"/>
                    <a:pt x="18958" y="14349"/>
                    <a:pt x="18958" y="14216"/>
                  </a:cubicBezTo>
                  <a:cubicBezTo>
                    <a:pt x="18958" y="14093"/>
                    <a:pt x="18914" y="13960"/>
                    <a:pt x="18826" y="13943"/>
                  </a:cubicBezTo>
                  <a:cubicBezTo>
                    <a:pt x="18861" y="14128"/>
                    <a:pt x="18879" y="14296"/>
                    <a:pt x="18879" y="14358"/>
                  </a:cubicBezTo>
                  <a:cubicBezTo>
                    <a:pt x="18764" y="14464"/>
                    <a:pt x="18781" y="14216"/>
                    <a:pt x="18702" y="14243"/>
                  </a:cubicBezTo>
                  <a:cubicBezTo>
                    <a:pt x="18737" y="14455"/>
                    <a:pt x="18843" y="14481"/>
                    <a:pt x="18852" y="14729"/>
                  </a:cubicBezTo>
                  <a:close/>
                  <a:moveTo>
                    <a:pt x="18517" y="15408"/>
                  </a:moveTo>
                  <a:cubicBezTo>
                    <a:pt x="18499" y="15294"/>
                    <a:pt x="18570" y="15320"/>
                    <a:pt x="18570" y="15232"/>
                  </a:cubicBezTo>
                  <a:cubicBezTo>
                    <a:pt x="18525" y="15144"/>
                    <a:pt x="18508" y="15294"/>
                    <a:pt x="18481" y="15197"/>
                  </a:cubicBezTo>
                  <a:cubicBezTo>
                    <a:pt x="18525" y="15170"/>
                    <a:pt x="18472" y="15135"/>
                    <a:pt x="18481" y="15064"/>
                  </a:cubicBezTo>
                  <a:cubicBezTo>
                    <a:pt x="18561" y="15038"/>
                    <a:pt x="18561" y="15144"/>
                    <a:pt x="18614" y="15055"/>
                  </a:cubicBezTo>
                  <a:cubicBezTo>
                    <a:pt x="18605" y="14993"/>
                    <a:pt x="18605" y="14896"/>
                    <a:pt x="18570" y="14888"/>
                  </a:cubicBezTo>
                  <a:cubicBezTo>
                    <a:pt x="18570" y="14905"/>
                    <a:pt x="18552" y="14932"/>
                    <a:pt x="18543" y="14888"/>
                  </a:cubicBezTo>
                  <a:cubicBezTo>
                    <a:pt x="18490" y="14667"/>
                    <a:pt x="18605" y="14693"/>
                    <a:pt x="18614" y="14570"/>
                  </a:cubicBezTo>
                  <a:cubicBezTo>
                    <a:pt x="18508" y="14596"/>
                    <a:pt x="18464" y="14517"/>
                    <a:pt x="18349" y="14561"/>
                  </a:cubicBezTo>
                  <a:cubicBezTo>
                    <a:pt x="18402" y="14729"/>
                    <a:pt x="18375" y="14773"/>
                    <a:pt x="18366" y="14941"/>
                  </a:cubicBezTo>
                  <a:cubicBezTo>
                    <a:pt x="18393" y="14949"/>
                    <a:pt x="18428" y="14949"/>
                    <a:pt x="18419" y="15020"/>
                  </a:cubicBezTo>
                  <a:cubicBezTo>
                    <a:pt x="18428" y="15152"/>
                    <a:pt x="18349" y="15152"/>
                    <a:pt x="18384" y="15320"/>
                  </a:cubicBezTo>
                  <a:cubicBezTo>
                    <a:pt x="18437" y="15338"/>
                    <a:pt x="18437" y="15444"/>
                    <a:pt x="18517" y="15408"/>
                  </a:cubicBezTo>
                  <a:close/>
                  <a:moveTo>
                    <a:pt x="18676" y="15364"/>
                  </a:moveTo>
                  <a:cubicBezTo>
                    <a:pt x="18737" y="15197"/>
                    <a:pt x="18773" y="15276"/>
                    <a:pt x="18693" y="15144"/>
                  </a:cubicBezTo>
                  <a:cubicBezTo>
                    <a:pt x="18799" y="15188"/>
                    <a:pt x="18764" y="15029"/>
                    <a:pt x="18852" y="15046"/>
                  </a:cubicBezTo>
                  <a:cubicBezTo>
                    <a:pt x="18870" y="14949"/>
                    <a:pt x="18746" y="14879"/>
                    <a:pt x="18764" y="14958"/>
                  </a:cubicBezTo>
                  <a:cubicBezTo>
                    <a:pt x="18790" y="14958"/>
                    <a:pt x="18799" y="15038"/>
                    <a:pt x="18764" y="15055"/>
                  </a:cubicBezTo>
                  <a:lnTo>
                    <a:pt x="18711" y="15055"/>
                  </a:lnTo>
                  <a:cubicBezTo>
                    <a:pt x="18693" y="14967"/>
                    <a:pt x="18728" y="14764"/>
                    <a:pt x="18667" y="14746"/>
                  </a:cubicBezTo>
                  <a:cubicBezTo>
                    <a:pt x="18614" y="14835"/>
                    <a:pt x="18676" y="14958"/>
                    <a:pt x="18684" y="15055"/>
                  </a:cubicBezTo>
                  <a:cubicBezTo>
                    <a:pt x="18596" y="15179"/>
                    <a:pt x="18649" y="15320"/>
                    <a:pt x="18623" y="15497"/>
                  </a:cubicBezTo>
                  <a:cubicBezTo>
                    <a:pt x="18693" y="15523"/>
                    <a:pt x="18658" y="15417"/>
                    <a:pt x="18676" y="15364"/>
                  </a:cubicBezTo>
                  <a:close/>
                  <a:moveTo>
                    <a:pt x="18887" y="15859"/>
                  </a:moveTo>
                  <a:cubicBezTo>
                    <a:pt x="18905" y="15779"/>
                    <a:pt x="18905" y="15673"/>
                    <a:pt x="18949" y="15638"/>
                  </a:cubicBezTo>
                  <a:lnTo>
                    <a:pt x="18940" y="15947"/>
                  </a:lnTo>
                  <a:cubicBezTo>
                    <a:pt x="18976" y="15982"/>
                    <a:pt x="19011" y="16009"/>
                    <a:pt x="19073" y="16000"/>
                  </a:cubicBezTo>
                  <a:cubicBezTo>
                    <a:pt x="19117" y="15726"/>
                    <a:pt x="18993" y="15718"/>
                    <a:pt x="19002" y="15497"/>
                  </a:cubicBezTo>
                  <a:cubicBezTo>
                    <a:pt x="18940" y="15470"/>
                    <a:pt x="18949" y="15576"/>
                    <a:pt x="18923" y="15585"/>
                  </a:cubicBezTo>
                  <a:cubicBezTo>
                    <a:pt x="18923" y="15585"/>
                    <a:pt x="18879" y="15497"/>
                    <a:pt x="18870" y="15497"/>
                  </a:cubicBezTo>
                  <a:cubicBezTo>
                    <a:pt x="18879" y="15497"/>
                    <a:pt x="18843" y="15585"/>
                    <a:pt x="18843" y="15585"/>
                  </a:cubicBezTo>
                  <a:cubicBezTo>
                    <a:pt x="18817" y="15603"/>
                    <a:pt x="18781" y="15497"/>
                    <a:pt x="18790" y="15629"/>
                  </a:cubicBezTo>
                  <a:cubicBezTo>
                    <a:pt x="18923" y="15541"/>
                    <a:pt x="18826" y="15832"/>
                    <a:pt x="18887" y="15859"/>
                  </a:cubicBezTo>
                  <a:close/>
                  <a:moveTo>
                    <a:pt x="18667" y="16247"/>
                  </a:moveTo>
                  <a:cubicBezTo>
                    <a:pt x="18720" y="16168"/>
                    <a:pt x="18693" y="15956"/>
                    <a:pt x="18702" y="15806"/>
                  </a:cubicBezTo>
                  <a:cubicBezTo>
                    <a:pt x="18552" y="15832"/>
                    <a:pt x="18614" y="16124"/>
                    <a:pt x="18667" y="16247"/>
                  </a:cubicBezTo>
                  <a:close/>
                  <a:moveTo>
                    <a:pt x="18790" y="16397"/>
                  </a:moveTo>
                  <a:cubicBezTo>
                    <a:pt x="18790" y="16415"/>
                    <a:pt x="18781" y="16433"/>
                    <a:pt x="18773" y="16477"/>
                  </a:cubicBezTo>
                  <a:cubicBezTo>
                    <a:pt x="18755" y="16530"/>
                    <a:pt x="18720" y="16503"/>
                    <a:pt x="18720" y="16601"/>
                  </a:cubicBezTo>
                  <a:cubicBezTo>
                    <a:pt x="18711" y="16636"/>
                    <a:pt x="18702" y="16768"/>
                    <a:pt x="18764" y="16786"/>
                  </a:cubicBezTo>
                  <a:cubicBezTo>
                    <a:pt x="18781" y="16706"/>
                    <a:pt x="18737" y="16521"/>
                    <a:pt x="18799" y="16521"/>
                  </a:cubicBezTo>
                  <a:cubicBezTo>
                    <a:pt x="18773" y="16724"/>
                    <a:pt x="18861" y="16645"/>
                    <a:pt x="18870" y="16698"/>
                  </a:cubicBezTo>
                  <a:cubicBezTo>
                    <a:pt x="18843" y="16751"/>
                    <a:pt x="18843" y="16857"/>
                    <a:pt x="18843" y="16963"/>
                  </a:cubicBezTo>
                  <a:cubicBezTo>
                    <a:pt x="18958" y="16936"/>
                    <a:pt x="18905" y="16618"/>
                    <a:pt x="18958" y="16477"/>
                  </a:cubicBezTo>
                  <a:cubicBezTo>
                    <a:pt x="18985" y="16486"/>
                    <a:pt x="18985" y="16521"/>
                    <a:pt x="19011" y="16530"/>
                  </a:cubicBezTo>
                  <a:cubicBezTo>
                    <a:pt x="19029" y="16389"/>
                    <a:pt x="19029" y="16442"/>
                    <a:pt x="19011" y="16309"/>
                  </a:cubicBezTo>
                  <a:cubicBezTo>
                    <a:pt x="18914" y="16238"/>
                    <a:pt x="19002" y="16503"/>
                    <a:pt x="18905" y="16433"/>
                  </a:cubicBezTo>
                  <a:lnTo>
                    <a:pt x="18914" y="16212"/>
                  </a:lnTo>
                  <a:cubicBezTo>
                    <a:pt x="18799" y="16159"/>
                    <a:pt x="18896" y="16415"/>
                    <a:pt x="18826" y="16433"/>
                  </a:cubicBezTo>
                  <a:cubicBezTo>
                    <a:pt x="18799" y="16442"/>
                    <a:pt x="18790" y="16415"/>
                    <a:pt x="18790" y="16397"/>
                  </a:cubicBezTo>
                  <a:cubicBezTo>
                    <a:pt x="18799" y="16353"/>
                    <a:pt x="18790" y="16371"/>
                    <a:pt x="18790" y="16397"/>
                  </a:cubicBezTo>
                  <a:close/>
                  <a:moveTo>
                    <a:pt x="18684" y="17095"/>
                  </a:moveTo>
                  <a:cubicBezTo>
                    <a:pt x="18711" y="16857"/>
                    <a:pt x="18640" y="16989"/>
                    <a:pt x="18631" y="16910"/>
                  </a:cubicBezTo>
                  <a:cubicBezTo>
                    <a:pt x="18614" y="16724"/>
                    <a:pt x="18702" y="16530"/>
                    <a:pt x="18667" y="16380"/>
                  </a:cubicBezTo>
                  <a:cubicBezTo>
                    <a:pt x="18658" y="16450"/>
                    <a:pt x="18605" y="16415"/>
                    <a:pt x="18561" y="16424"/>
                  </a:cubicBezTo>
                  <a:cubicBezTo>
                    <a:pt x="18631" y="16627"/>
                    <a:pt x="18570" y="16786"/>
                    <a:pt x="18578" y="17095"/>
                  </a:cubicBezTo>
                  <a:close/>
                  <a:moveTo>
                    <a:pt x="18711" y="18296"/>
                  </a:moveTo>
                  <a:cubicBezTo>
                    <a:pt x="18746" y="18296"/>
                    <a:pt x="18764" y="18269"/>
                    <a:pt x="18781" y="18243"/>
                  </a:cubicBezTo>
                  <a:cubicBezTo>
                    <a:pt x="18773" y="18137"/>
                    <a:pt x="18720" y="18110"/>
                    <a:pt x="18684" y="18075"/>
                  </a:cubicBezTo>
                  <a:cubicBezTo>
                    <a:pt x="18649" y="18137"/>
                    <a:pt x="18667" y="18243"/>
                    <a:pt x="18711" y="18296"/>
                  </a:cubicBezTo>
                  <a:close/>
                  <a:moveTo>
                    <a:pt x="19038" y="18728"/>
                  </a:moveTo>
                  <a:cubicBezTo>
                    <a:pt x="19011" y="18658"/>
                    <a:pt x="19011" y="18481"/>
                    <a:pt x="18958" y="18481"/>
                  </a:cubicBezTo>
                  <a:cubicBezTo>
                    <a:pt x="18932" y="18543"/>
                    <a:pt x="18976" y="18746"/>
                    <a:pt x="19038" y="18728"/>
                  </a:cubicBezTo>
                  <a:close/>
                  <a:moveTo>
                    <a:pt x="19558" y="19523"/>
                  </a:moveTo>
                  <a:cubicBezTo>
                    <a:pt x="19550" y="19426"/>
                    <a:pt x="19532" y="19470"/>
                    <a:pt x="19479" y="19373"/>
                  </a:cubicBezTo>
                  <a:cubicBezTo>
                    <a:pt x="19373" y="19391"/>
                    <a:pt x="19479" y="19594"/>
                    <a:pt x="19558" y="19523"/>
                  </a:cubicBezTo>
                  <a:close/>
                  <a:moveTo>
                    <a:pt x="19338" y="19682"/>
                  </a:moveTo>
                  <a:cubicBezTo>
                    <a:pt x="19311" y="19585"/>
                    <a:pt x="19294" y="19355"/>
                    <a:pt x="19170" y="19276"/>
                  </a:cubicBezTo>
                  <a:cubicBezTo>
                    <a:pt x="19196" y="19382"/>
                    <a:pt x="19258" y="19647"/>
                    <a:pt x="19338" y="19682"/>
                  </a:cubicBezTo>
                  <a:close/>
                  <a:moveTo>
                    <a:pt x="19532" y="20583"/>
                  </a:moveTo>
                  <a:cubicBezTo>
                    <a:pt x="19497" y="20512"/>
                    <a:pt x="19576" y="20503"/>
                    <a:pt x="19461" y="20397"/>
                  </a:cubicBezTo>
                  <a:lnTo>
                    <a:pt x="19400" y="20450"/>
                  </a:lnTo>
                  <a:cubicBezTo>
                    <a:pt x="19444" y="20503"/>
                    <a:pt x="19488" y="20592"/>
                    <a:pt x="19532" y="20583"/>
                  </a:cubicBezTo>
                  <a:close/>
                  <a:moveTo>
                    <a:pt x="19841" y="20803"/>
                  </a:moveTo>
                  <a:cubicBezTo>
                    <a:pt x="19779" y="20653"/>
                    <a:pt x="19647" y="20521"/>
                    <a:pt x="19558" y="20618"/>
                  </a:cubicBezTo>
                  <a:cubicBezTo>
                    <a:pt x="19567" y="20645"/>
                    <a:pt x="19611" y="20795"/>
                    <a:pt x="19673" y="20759"/>
                  </a:cubicBezTo>
                  <a:cubicBezTo>
                    <a:pt x="19656" y="20742"/>
                    <a:pt x="19638" y="20715"/>
                    <a:pt x="19664" y="20706"/>
                  </a:cubicBezTo>
                  <a:cubicBezTo>
                    <a:pt x="19735" y="20839"/>
                    <a:pt x="19788" y="20795"/>
                    <a:pt x="19841" y="20803"/>
                  </a:cubicBezTo>
                  <a:close/>
                  <a:moveTo>
                    <a:pt x="20168" y="21342"/>
                  </a:moveTo>
                  <a:cubicBezTo>
                    <a:pt x="20274" y="21280"/>
                    <a:pt x="20053" y="21210"/>
                    <a:pt x="19991" y="21139"/>
                  </a:cubicBezTo>
                  <a:cubicBezTo>
                    <a:pt x="19912" y="21060"/>
                    <a:pt x="19841" y="20856"/>
                    <a:pt x="19735" y="20883"/>
                  </a:cubicBezTo>
                  <a:cubicBezTo>
                    <a:pt x="19876" y="21033"/>
                    <a:pt x="20035" y="21280"/>
                    <a:pt x="20168" y="21342"/>
                  </a:cubicBezTo>
                  <a:close/>
                  <a:moveTo>
                    <a:pt x="20627" y="21422"/>
                  </a:moveTo>
                  <a:cubicBezTo>
                    <a:pt x="20618" y="21360"/>
                    <a:pt x="20486" y="21192"/>
                    <a:pt x="20433" y="21245"/>
                  </a:cubicBezTo>
                  <a:cubicBezTo>
                    <a:pt x="20494" y="21289"/>
                    <a:pt x="20574" y="21457"/>
                    <a:pt x="20627" y="21422"/>
                  </a:cubicBezTo>
                  <a:close/>
                  <a:moveTo>
                    <a:pt x="18614" y="19717"/>
                  </a:moveTo>
                  <a:cubicBezTo>
                    <a:pt x="18578" y="19647"/>
                    <a:pt x="18578" y="19594"/>
                    <a:pt x="18570" y="19541"/>
                  </a:cubicBezTo>
                  <a:cubicBezTo>
                    <a:pt x="18570" y="19479"/>
                    <a:pt x="18552" y="19417"/>
                    <a:pt x="18508" y="19329"/>
                  </a:cubicBezTo>
                  <a:cubicBezTo>
                    <a:pt x="18375" y="19364"/>
                    <a:pt x="18508" y="19603"/>
                    <a:pt x="18614" y="19717"/>
                  </a:cubicBezTo>
                  <a:close/>
                  <a:moveTo>
                    <a:pt x="18861" y="20221"/>
                  </a:moveTo>
                  <a:cubicBezTo>
                    <a:pt x="18737" y="20097"/>
                    <a:pt x="18817" y="19947"/>
                    <a:pt x="18711" y="19903"/>
                  </a:cubicBezTo>
                  <a:cubicBezTo>
                    <a:pt x="18781" y="20097"/>
                    <a:pt x="18711" y="20035"/>
                    <a:pt x="18614" y="19947"/>
                  </a:cubicBezTo>
                  <a:cubicBezTo>
                    <a:pt x="18693" y="20079"/>
                    <a:pt x="18781" y="20212"/>
                    <a:pt x="18861" y="20221"/>
                  </a:cubicBezTo>
                  <a:close/>
                  <a:moveTo>
                    <a:pt x="19002" y="20848"/>
                  </a:moveTo>
                  <a:cubicBezTo>
                    <a:pt x="19020" y="20768"/>
                    <a:pt x="19126" y="20733"/>
                    <a:pt x="19011" y="20592"/>
                  </a:cubicBezTo>
                  <a:cubicBezTo>
                    <a:pt x="18914" y="20636"/>
                    <a:pt x="18976" y="20750"/>
                    <a:pt x="19002" y="20848"/>
                  </a:cubicBezTo>
                  <a:close/>
                  <a:moveTo>
                    <a:pt x="19196" y="20883"/>
                  </a:moveTo>
                  <a:cubicBezTo>
                    <a:pt x="19064" y="20653"/>
                    <a:pt x="19426" y="20936"/>
                    <a:pt x="19241" y="20680"/>
                  </a:cubicBezTo>
                  <a:cubicBezTo>
                    <a:pt x="19126" y="20671"/>
                    <a:pt x="19082" y="20821"/>
                    <a:pt x="19196" y="20883"/>
                  </a:cubicBezTo>
                  <a:close/>
                  <a:moveTo>
                    <a:pt x="20079" y="21766"/>
                  </a:moveTo>
                  <a:cubicBezTo>
                    <a:pt x="20115" y="21810"/>
                    <a:pt x="20079" y="21828"/>
                    <a:pt x="20053" y="21854"/>
                  </a:cubicBezTo>
                  <a:cubicBezTo>
                    <a:pt x="20097" y="21916"/>
                    <a:pt x="20150" y="21951"/>
                    <a:pt x="20185" y="21969"/>
                  </a:cubicBezTo>
                  <a:cubicBezTo>
                    <a:pt x="20256" y="21951"/>
                    <a:pt x="20150" y="21757"/>
                    <a:pt x="20079" y="21766"/>
                  </a:cubicBezTo>
                  <a:close/>
                  <a:moveTo>
                    <a:pt x="20053" y="22260"/>
                  </a:moveTo>
                  <a:cubicBezTo>
                    <a:pt x="20079" y="22225"/>
                    <a:pt x="20141" y="22207"/>
                    <a:pt x="20106" y="22154"/>
                  </a:cubicBezTo>
                  <a:cubicBezTo>
                    <a:pt x="20071" y="22199"/>
                    <a:pt x="20026" y="22057"/>
                    <a:pt x="20035" y="22040"/>
                  </a:cubicBezTo>
                  <a:cubicBezTo>
                    <a:pt x="20071" y="22013"/>
                    <a:pt x="20132" y="22110"/>
                    <a:pt x="20159" y="22057"/>
                  </a:cubicBezTo>
                  <a:cubicBezTo>
                    <a:pt x="20035" y="21898"/>
                    <a:pt x="19815" y="21739"/>
                    <a:pt x="19691" y="21572"/>
                  </a:cubicBezTo>
                  <a:cubicBezTo>
                    <a:pt x="19629" y="21475"/>
                    <a:pt x="19664" y="21386"/>
                    <a:pt x="19594" y="21289"/>
                  </a:cubicBezTo>
                  <a:cubicBezTo>
                    <a:pt x="19691" y="21404"/>
                    <a:pt x="19921" y="21545"/>
                    <a:pt x="19903" y="21448"/>
                  </a:cubicBezTo>
                  <a:cubicBezTo>
                    <a:pt x="19779" y="21439"/>
                    <a:pt x="19576" y="21201"/>
                    <a:pt x="19488" y="21201"/>
                  </a:cubicBezTo>
                  <a:cubicBezTo>
                    <a:pt x="19497" y="21201"/>
                    <a:pt x="19567" y="21324"/>
                    <a:pt x="19506" y="21307"/>
                  </a:cubicBezTo>
                  <a:cubicBezTo>
                    <a:pt x="19461" y="21236"/>
                    <a:pt x="19320" y="21201"/>
                    <a:pt x="19355" y="21121"/>
                  </a:cubicBezTo>
                  <a:cubicBezTo>
                    <a:pt x="19391" y="21165"/>
                    <a:pt x="19435" y="21227"/>
                    <a:pt x="19461" y="21218"/>
                  </a:cubicBezTo>
                  <a:cubicBezTo>
                    <a:pt x="19444" y="21148"/>
                    <a:pt x="19364" y="21051"/>
                    <a:pt x="19373" y="20989"/>
                  </a:cubicBezTo>
                  <a:cubicBezTo>
                    <a:pt x="19444" y="21007"/>
                    <a:pt x="19461" y="20989"/>
                    <a:pt x="19408" y="20901"/>
                  </a:cubicBezTo>
                  <a:cubicBezTo>
                    <a:pt x="19364" y="20980"/>
                    <a:pt x="19285" y="20795"/>
                    <a:pt x="19241" y="20909"/>
                  </a:cubicBezTo>
                  <a:cubicBezTo>
                    <a:pt x="19320" y="20998"/>
                    <a:pt x="19382" y="20989"/>
                    <a:pt x="19347" y="21068"/>
                  </a:cubicBezTo>
                  <a:cubicBezTo>
                    <a:pt x="19249" y="21086"/>
                    <a:pt x="19152" y="21095"/>
                    <a:pt x="19064" y="21104"/>
                  </a:cubicBezTo>
                  <a:lnTo>
                    <a:pt x="19188" y="21254"/>
                  </a:lnTo>
                  <a:cubicBezTo>
                    <a:pt x="19276" y="21263"/>
                    <a:pt x="19126" y="21060"/>
                    <a:pt x="19241" y="21148"/>
                  </a:cubicBezTo>
                  <a:cubicBezTo>
                    <a:pt x="19267" y="21192"/>
                    <a:pt x="19373" y="21316"/>
                    <a:pt x="19338" y="21316"/>
                  </a:cubicBezTo>
                  <a:cubicBezTo>
                    <a:pt x="19347" y="21316"/>
                    <a:pt x="19241" y="21227"/>
                    <a:pt x="19258" y="21263"/>
                  </a:cubicBezTo>
                  <a:cubicBezTo>
                    <a:pt x="19320" y="21386"/>
                    <a:pt x="19435" y="21475"/>
                    <a:pt x="19532" y="21580"/>
                  </a:cubicBezTo>
                  <a:cubicBezTo>
                    <a:pt x="19594" y="21651"/>
                    <a:pt x="19647" y="21819"/>
                    <a:pt x="19735" y="21775"/>
                  </a:cubicBezTo>
                  <a:cubicBezTo>
                    <a:pt x="19585" y="21607"/>
                    <a:pt x="19620" y="21510"/>
                    <a:pt x="19514" y="21360"/>
                  </a:cubicBezTo>
                  <a:cubicBezTo>
                    <a:pt x="19664" y="21404"/>
                    <a:pt x="19647" y="21598"/>
                    <a:pt x="19691" y="21686"/>
                  </a:cubicBezTo>
                  <a:cubicBezTo>
                    <a:pt x="19762" y="21748"/>
                    <a:pt x="19965" y="21890"/>
                    <a:pt x="19956" y="21987"/>
                  </a:cubicBezTo>
                  <a:cubicBezTo>
                    <a:pt x="19903" y="22040"/>
                    <a:pt x="19788" y="21748"/>
                    <a:pt x="19753" y="21872"/>
                  </a:cubicBezTo>
                  <a:cubicBezTo>
                    <a:pt x="19929" y="22004"/>
                    <a:pt x="19921" y="22084"/>
                    <a:pt x="20053" y="22260"/>
                  </a:cubicBezTo>
                  <a:close/>
                  <a:moveTo>
                    <a:pt x="21086" y="22490"/>
                  </a:moveTo>
                  <a:cubicBezTo>
                    <a:pt x="21130" y="22428"/>
                    <a:pt x="21148" y="22234"/>
                    <a:pt x="20980" y="22172"/>
                  </a:cubicBezTo>
                  <a:cubicBezTo>
                    <a:pt x="21007" y="22216"/>
                    <a:pt x="20998" y="22243"/>
                    <a:pt x="20998" y="22278"/>
                  </a:cubicBezTo>
                  <a:cubicBezTo>
                    <a:pt x="20927" y="22260"/>
                    <a:pt x="20848" y="22146"/>
                    <a:pt x="20768" y="22057"/>
                  </a:cubicBezTo>
                  <a:cubicBezTo>
                    <a:pt x="20865" y="22040"/>
                    <a:pt x="20768" y="21969"/>
                    <a:pt x="20786" y="21925"/>
                  </a:cubicBezTo>
                  <a:cubicBezTo>
                    <a:pt x="20706" y="21792"/>
                    <a:pt x="20645" y="21819"/>
                    <a:pt x="20565" y="21713"/>
                  </a:cubicBezTo>
                  <a:cubicBezTo>
                    <a:pt x="20521" y="21784"/>
                    <a:pt x="20547" y="21766"/>
                    <a:pt x="20459" y="21792"/>
                  </a:cubicBezTo>
                  <a:cubicBezTo>
                    <a:pt x="20671" y="22031"/>
                    <a:pt x="20874" y="22260"/>
                    <a:pt x="21086" y="22490"/>
                  </a:cubicBezTo>
                  <a:close/>
                  <a:moveTo>
                    <a:pt x="22031" y="23329"/>
                  </a:moveTo>
                  <a:cubicBezTo>
                    <a:pt x="21925" y="23214"/>
                    <a:pt x="21828" y="23126"/>
                    <a:pt x="21731" y="23064"/>
                  </a:cubicBezTo>
                  <a:cubicBezTo>
                    <a:pt x="21766" y="23011"/>
                    <a:pt x="21845" y="23135"/>
                    <a:pt x="21881" y="23099"/>
                  </a:cubicBezTo>
                  <a:cubicBezTo>
                    <a:pt x="21863" y="23073"/>
                    <a:pt x="21819" y="23037"/>
                    <a:pt x="21837" y="23020"/>
                  </a:cubicBezTo>
                  <a:lnTo>
                    <a:pt x="21775" y="22958"/>
                  </a:lnTo>
                  <a:cubicBezTo>
                    <a:pt x="21739" y="22976"/>
                    <a:pt x="21713" y="23037"/>
                    <a:pt x="21669" y="22993"/>
                  </a:cubicBezTo>
                  <a:cubicBezTo>
                    <a:pt x="21713" y="22870"/>
                    <a:pt x="21510" y="22825"/>
                    <a:pt x="21422" y="22737"/>
                  </a:cubicBezTo>
                  <a:lnTo>
                    <a:pt x="21475" y="22684"/>
                  </a:lnTo>
                  <a:cubicBezTo>
                    <a:pt x="21289" y="22605"/>
                    <a:pt x="21227" y="22278"/>
                    <a:pt x="21121" y="22340"/>
                  </a:cubicBezTo>
                  <a:cubicBezTo>
                    <a:pt x="21271" y="22463"/>
                    <a:pt x="21307" y="22622"/>
                    <a:pt x="21174" y="22596"/>
                  </a:cubicBezTo>
                  <a:cubicBezTo>
                    <a:pt x="21298" y="22720"/>
                    <a:pt x="21413" y="22817"/>
                    <a:pt x="21510" y="22834"/>
                  </a:cubicBezTo>
                  <a:cubicBezTo>
                    <a:pt x="21686" y="22993"/>
                    <a:pt x="21845" y="23399"/>
                    <a:pt x="22031" y="23329"/>
                  </a:cubicBezTo>
                  <a:close/>
                  <a:moveTo>
                    <a:pt x="22207" y="24547"/>
                  </a:moveTo>
                  <a:cubicBezTo>
                    <a:pt x="22075" y="24485"/>
                    <a:pt x="22093" y="24406"/>
                    <a:pt x="21996" y="24424"/>
                  </a:cubicBezTo>
                  <a:cubicBezTo>
                    <a:pt x="22048" y="24530"/>
                    <a:pt x="22057" y="24485"/>
                    <a:pt x="22154" y="24600"/>
                  </a:cubicBezTo>
                  <a:close/>
                  <a:moveTo>
                    <a:pt x="22755" y="24362"/>
                  </a:moveTo>
                  <a:cubicBezTo>
                    <a:pt x="22737" y="24300"/>
                    <a:pt x="22649" y="24229"/>
                    <a:pt x="22569" y="24159"/>
                  </a:cubicBezTo>
                  <a:cubicBezTo>
                    <a:pt x="22455" y="24176"/>
                    <a:pt x="22728" y="24388"/>
                    <a:pt x="22755" y="24362"/>
                  </a:cubicBezTo>
                  <a:close/>
                  <a:moveTo>
                    <a:pt x="22949" y="24212"/>
                  </a:moveTo>
                  <a:cubicBezTo>
                    <a:pt x="22711" y="24018"/>
                    <a:pt x="23037" y="24168"/>
                    <a:pt x="22967" y="24053"/>
                  </a:cubicBezTo>
                  <a:cubicBezTo>
                    <a:pt x="22826" y="23912"/>
                    <a:pt x="22702" y="23841"/>
                    <a:pt x="22578" y="23744"/>
                  </a:cubicBezTo>
                  <a:cubicBezTo>
                    <a:pt x="22472" y="23691"/>
                    <a:pt x="22587" y="23859"/>
                    <a:pt x="22472" y="23788"/>
                  </a:cubicBezTo>
                  <a:cubicBezTo>
                    <a:pt x="22428" y="23682"/>
                    <a:pt x="22411" y="23576"/>
                    <a:pt x="22305" y="23444"/>
                  </a:cubicBezTo>
                  <a:cubicBezTo>
                    <a:pt x="22225" y="23417"/>
                    <a:pt x="22154" y="23426"/>
                    <a:pt x="22093" y="23461"/>
                  </a:cubicBezTo>
                  <a:cubicBezTo>
                    <a:pt x="22207" y="23576"/>
                    <a:pt x="22349" y="23717"/>
                    <a:pt x="22260" y="23550"/>
                  </a:cubicBezTo>
                  <a:cubicBezTo>
                    <a:pt x="22366" y="23673"/>
                    <a:pt x="22384" y="23770"/>
                    <a:pt x="22508" y="23885"/>
                  </a:cubicBezTo>
                  <a:cubicBezTo>
                    <a:pt x="22667" y="23867"/>
                    <a:pt x="22790" y="24176"/>
                    <a:pt x="22949" y="24212"/>
                  </a:cubicBezTo>
                  <a:close/>
                  <a:moveTo>
                    <a:pt x="23073" y="24141"/>
                  </a:moveTo>
                  <a:cubicBezTo>
                    <a:pt x="23108" y="24176"/>
                    <a:pt x="23073" y="24176"/>
                    <a:pt x="23037" y="24176"/>
                  </a:cubicBezTo>
                  <a:cubicBezTo>
                    <a:pt x="23135" y="24256"/>
                    <a:pt x="23055" y="24309"/>
                    <a:pt x="23161" y="24380"/>
                  </a:cubicBezTo>
                  <a:cubicBezTo>
                    <a:pt x="23249" y="24415"/>
                    <a:pt x="23196" y="24141"/>
                    <a:pt x="23073" y="24141"/>
                  </a:cubicBezTo>
                  <a:close/>
                  <a:moveTo>
                    <a:pt x="18004" y="29669"/>
                  </a:moveTo>
                  <a:cubicBezTo>
                    <a:pt x="17951" y="29677"/>
                    <a:pt x="17872" y="29669"/>
                    <a:pt x="17863" y="29695"/>
                  </a:cubicBezTo>
                  <a:cubicBezTo>
                    <a:pt x="18031" y="29722"/>
                    <a:pt x="17740" y="29827"/>
                    <a:pt x="17951" y="29810"/>
                  </a:cubicBezTo>
                  <a:cubicBezTo>
                    <a:pt x="18004" y="29783"/>
                    <a:pt x="17969" y="29757"/>
                    <a:pt x="18004" y="29669"/>
                  </a:cubicBezTo>
                  <a:close/>
                  <a:moveTo>
                    <a:pt x="20194" y="30357"/>
                  </a:moveTo>
                  <a:cubicBezTo>
                    <a:pt x="20000" y="30348"/>
                    <a:pt x="19894" y="30313"/>
                    <a:pt x="19753" y="30384"/>
                  </a:cubicBezTo>
                  <a:cubicBezTo>
                    <a:pt x="19806" y="30401"/>
                    <a:pt x="20106" y="30401"/>
                    <a:pt x="20194" y="30357"/>
                  </a:cubicBezTo>
                  <a:close/>
                  <a:moveTo>
                    <a:pt x="22305" y="29695"/>
                  </a:moveTo>
                  <a:cubicBezTo>
                    <a:pt x="22163" y="29713"/>
                    <a:pt x="22137" y="29669"/>
                    <a:pt x="22040" y="29660"/>
                  </a:cubicBezTo>
                  <a:cubicBezTo>
                    <a:pt x="22031" y="29739"/>
                    <a:pt x="22296" y="29775"/>
                    <a:pt x="22305" y="29695"/>
                  </a:cubicBezTo>
                  <a:close/>
                  <a:moveTo>
                    <a:pt x="22967" y="29677"/>
                  </a:moveTo>
                  <a:cubicBezTo>
                    <a:pt x="22843" y="29739"/>
                    <a:pt x="22720" y="29624"/>
                    <a:pt x="22614" y="29695"/>
                  </a:cubicBezTo>
                  <a:cubicBezTo>
                    <a:pt x="22658" y="29722"/>
                    <a:pt x="22993" y="29775"/>
                    <a:pt x="22967" y="29677"/>
                  </a:cubicBezTo>
                  <a:close/>
                  <a:moveTo>
                    <a:pt x="26243" y="29722"/>
                  </a:moveTo>
                  <a:cubicBezTo>
                    <a:pt x="26251" y="29757"/>
                    <a:pt x="26296" y="29819"/>
                    <a:pt x="26296" y="29854"/>
                  </a:cubicBezTo>
                  <a:lnTo>
                    <a:pt x="26384" y="29854"/>
                  </a:lnTo>
                  <a:cubicBezTo>
                    <a:pt x="26340" y="29792"/>
                    <a:pt x="26287" y="29722"/>
                    <a:pt x="26243" y="29722"/>
                  </a:cubicBezTo>
                  <a:close/>
                  <a:moveTo>
                    <a:pt x="27541" y="29783"/>
                  </a:moveTo>
                  <a:cubicBezTo>
                    <a:pt x="27558" y="29898"/>
                    <a:pt x="27382" y="29748"/>
                    <a:pt x="27435" y="29916"/>
                  </a:cubicBezTo>
                  <a:cubicBezTo>
                    <a:pt x="27541" y="30004"/>
                    <a:pt x="27532" y="29872"/>
                    <a:pt x="27602" y="29995"/>
                  </a:cubicBezTo>
                  <a:cubicBezTo>
                    <a:pt x="27620" y="29916"/>
                    <a:pt x="27602" y="29836"/>
                    <a:pt x="27541" y="29783"/>
                  </a:cubicBezTo>
                  <a:close/>
                  <a:moveTo>
                    <a:pt x="26649" y="29077"/>
                  </a:moveTo>
                  <a:cubicBezTo>
                    <a:pt x="26693" y="29139"/>
                    <a:pt x="26596" y="29103"/>
                    <a:pt x="26587" y="29121"/>
                  </a:cubicBezTo>
                  <a:cubicBezTo>
                    <a:pt x="26693" y="29156"/>
                    <a:pt x="26702" y="29130"/>
                    <a:pt x="26755" y="29121"/>
                  </a:cubicBezTo>
                  <a:cubicBezTo>
                    <a:pt x="26817" y="29148"/>
                    <a:pt x="26799" y="29183"/>
                    <a:pt x="26896" y="29201"/>
                  </a:cubicBezTo>
                  <a:cubicBezTo>
                    <a:pt x="26887" y="29086"/>
                    <a:pt x="26799" y="29130"/>
                    <a:pt x="26649" y="29077"/>
                  </a:cubicBezTo>
                  <a:close/>
                  <a:moveTo>
                    <a:pt x="26278" y="28150"/>
                  </a:moveTo>
                  <a:cubicBezTo>
                    <a:pt x="26313" y="28194"/>
                    <a:pt x="26322" y="28203"/>
                    <a:pt x="26340" y="28220"/>
                  </a:cubicBezTo>
                  <a:cubicBezTo>
                    <a:pt x="26357" y="28229"/>
                    <a:pt x="26384" y="28238"/>
                    <a:pt x="26410" y="28229"/>
                  </a:cubicBezTo>
                  <a:cubicBezTo>
                    <a:pt x="26375" y="28203"/>
                    <a:pt x="26375" y="28167"/>
                    <a:pt x="26366" y="28150"/>
                  </a:cubicBezTo>
                  <a:cubicBezTo>
                    <a:pt x="26349" y="28123"/>
                    <a:pt x="26331" y="28106"/>
                    <a:pt x="26278" y="28150"/>
                  </a:cubicBezTo>
                  <a:close/>
                  <a:moveTo>
                    <a:pt x="25987" y="27064"/>
                  </a:moveTo>
                  <a:cubicBezTo>
                    <a:pt x="26040" y="27108"/>
                    <a:pt x="26093" y="27152"/>
                    <a:pt x="26137" y="27205"/>
                  </a:cubicBezTo>
                  <a:cubicBezTo>
                    <a:pt x="26243" y="27152"/>
                    <a:pt x="26031" y="26958"/>
                    <a:pt x="25987" y="27064"/>
                  </a:cubicBezTo>
                  <a:close/>
                  <a:moveTo>
                    <a:pt x="25474" y="27126"/>
                  </a:moveTo>
                  <a:cubicBezTo>
                    <a:pt x="25554" y="27196"/>
                    <a:pt x="25642" y="27293"/>
                    <a:pt x="25686" y="27249"/>
                  </a:cubicBezTo>
                  <a:cubicBezTo>
                    <a:pt x="25625" y="27205"/>
                    <a:pt x="25510" y="27037"/>
                    <a:pt x="25474" y="27126"/>
                  </a:cubicBezTo>
                  <a:close/>
                  <a:moveTo>
                    <a:pt x="25024" y="26649"/>
                  </a:moveTo>
                  <a:cubicBezTo>
                    <a:pt x="25121" y="26746"/>
                    <a:pt x="25333" y="26817"/>
                    <a:pt x="25289" y="26728"/>
                  </a:cubicBezTo>
                  <a:cubicBezTo>
                    <a:pt x="25254" y="26737"/>
                    <a:pt x="25068" y="26481"/>
                    <a:pt x="25024" y="26649"/>
                  </a:cubicBezTo>
                  <a:close/>
                  <a:moveTo>
                    <a:pt x="24486" y="25730"/>
                  </a:moveTo>
                  <a:cubicBezTo>
                    <a:pt x="24468" y="25810"/>
                    <a:pt x="24530" y="25907"/>
                    <a:pt x="24671" y="26004"/>
                  </a:cubicBezTo>
                  <a:cubicBezTo>
                    <a:pt x="24812" y="25934"/>
                    <a:pt x="24609" y="25828"/>
                    <a:pt x="24486" y="25730"/>
                  </a:cubicBezTo>
                  <a:close/>
                  <a:moveTo>
                    <a:pt x="23488" y="25642"/>
                  </a:moveTo>
                  <a:cubicBezTo>
                    <a:pt x="23550" y="25783"/>
                    <a:pt x="23726" y="25819"/>
                    <a:pt x="23797" y="25978"/>
                  </a:cubicBezTo>
                  <a:cubicBezTo>
                    <a:pt x="23859" y="25942"/>
                    <a:pt x="23753" y="25907"/>
                    <a:pt x="23717" y="25854"/>
                  </a:cubicBezTo>
                  <a:cubicBezTo>
                    <a:pt x="23664" y="25766"/>
                    <a:pt x="23585" y="25589"/>
                    <a:pt x="23488" y="25642"/>
                  </a:cubicBezTo>
                  <a:close/>
                  <a:moveTo>
                    <a:pt x="23391" y="24600"/>
                  </a:moveTo>
                  <a:cubicBezTo>
                    <a:pt x="23558" y="24715"/>
                    <a:pt x="23682" y="24733"/>
                    <a:pt x="23806" y="24724"/>
                  </a:cubicBezTo>
                  <a:cubicBezTo>
                    <a:pt x="23708" y="24662"/>
                    <a:pt x="23611" y="24477"/>
                    <a:pt x="23488" y="24477"/>
                  </a:cubicBezTo>
                  <a:cubicBezTo>
                    <a:pt x="23558" y="24547"/>
                    <a:pt x="23426" y="24609"/>
                    <a:pt x="23391" y="24600"/>
                  </a:cubicBezTo>
                  <a:close/>
                  <a:moveTo>
                    <a:pt x="24344" y="25201"/>
                  </a:moveTo>
                  <a:cubicBezTo>
                    <a:pt x="24433" y="25130"/>
                    <a:pt x="24168" y="25024"/>
                    <a:pt x="24097" y="24945"/>
                  </a:cubicBezTo>
                  <a:cubicBezTo>
                    <a:pt x="24044" y="24909"/>
                    <a:pt x="24000" y="24918"/>
                    <a:pt x="23938" y="24856"/>
                  </a:cubicBezTo>
                  <a:cubicBezTo>
                    <a:pt x="24000" y="24821"/>
                    <a:pt x="23982" y="24768"/>
                    <a:pt x="23876" y="24715"/>
                  </a:cubicBezTo>
                  <a:cubicBezTo>
                    <a:pt x="23797" y="24759"/>
                    <a:pt x="23947" y="24830"/>
                    <a:pt x="23867" y="24874"/>
                  </a:cubicBezTo>
                  <a:cubicBezTo>
                    <a:pt x="23744" y="24750"/>
                    <a:pt x="23682" y="24786"/>
                    <a:pt x="23603" y="24768"/>
                  </a:cubicBezTo>
                  <a:cubicBezTo>
                    <a:pt x="23841" y="24918"/>
                    <a:pt x="24176" y="25024"/>
                    <a:pt x="24344" y="25201"/>
                  </a:cubicBezTo>
                  <a:close/>
                  <a:moveTo>
                    <a:pt x="26137" y="26658"/>
                  </a:moveTo>
                  <a:cubicBezTo>
                    <a:pt x="26119" y="26631"/>
                    <a:pt x="26119" y="26605"/>
                    <a:pt x="26146" y="26587"/>
                  </a:cubicBezTo>
                  <a:cubicBezTo>
                    <a:pt x="26031" y="26516"/>
                    <a:pt x="26075" y="26552"/>
                    <a:pt x="25987" y="26446"/>
                  </a:cubicBezTo>
                  <a:cubicBezTo>
                    <a:pt x="25898" y="26481"/>
                    <a:pt x="26146" y="26684"/>
                    <a:pt x="26137" y="26658"/>
                  </a:cubicBezTo>
                  <a:close/>
                  <a:moveTo>
                    <a:pt x="26755" y="27196"/>
                  </a:moveTo>
                  <a:cubicBezTo>
                    <a:pt x="26693" y="27117"/>
                    <a:pt x="26640" y="27081"/>
                    <a:pt x="26596" y="27108"/>
                  </a:cubicBezTo>
                  <a:cubicBezTo>
                    <a:pt x="26631" y="27152"/>
                    <a:pt x="26622" y="27187"/>
                    <a:pt x="26693" y="27249"/>
                  </a:cubicBezTo>
                  <a:close/>
                  <a:moveTo>
                    <a:pt x="26931" y="27435"/>
                  </a:moveTo>
                  <a:cubicBezTo>
                    <a:pt x="26949" y="27346"/>
                    <a:pt x="27011" y="27276"/>
                    <a:pt x="26878" y="27134"/>
                  </a:cubicBezTo>
                  <a:cubicBezTo>
                    <a:pt x="26781" y="27170"/>
                    <a:pt x="26878" y="27214"/>
                    <a:pt x="26861" y="27267"/>
                  </a:cubicBezTo>
                  <a:cubicBezTo>
                    <a:pt x="26861" y="27267"/>
                    <a:pt x="26790" y="27249"/>
                    <a:pt x="26817" y="27302"/>
                  </a:cubicBezTo>
                  <a:close/>
                  <a:moveTo>
                    <a:pt x="28203" y="29748"/>
                  </a:moveTo>
                  <a:cubicBezTo>
                    <a:pt x="28194" y="29633"/>
                    <a:pt x="28168" y="29545"/>
                    <a:pt x="28097" y="29492"/>
                  </a:cubicBezTo>
                  <a:cubicBezTo>
                    <a:pt x="28123" y="29607"/>
                    <a:pt x="28044" y="29580"/>
                    <a:pt x="28070" y="29695"/>
                  </a:cubicBezTo>
                  <a:close/>
                  <a:moveTo>
                    <a:pt x="12927" y="30357"/>
                  </a:moveTo>
                  <a:cubicBezTo>
                    <a:pt x="12910" y="30304"/>
                    <a:pt x="13024" y="30287"/>
                    <a:pt x="13148" y="30260"/>
                  </a:cubicBezTo>
                  <a:cubicBezTo>
                    <a:pt x="13060" y="30251"/>
                    <a:pt x="13095" y="30181"/>
                    <a:pt x="12971" y="30198"/>
                  </a:cubicBezTo>
                  <a:cubicBezTo>
                    <a:pt x="12945" y="30234"/>
                    <a:pt x="12742" y="30366"/>
                    <a:pt x="12927" y="30357"/>
                  </a:cubicBezTo>
                  <a:close/>
                  <a:moveTo>
                    <a:pt x="11947" y="30401"/>
                  </a:moveTo>
                  <a:cubicBezTo>
                    <a:pt x="11983" y="30410"/>
                    <a:pt x="12000" y="30428"/>
                    <a:pt x="11991" y="30454"/>
                  </a:cubicBezTo>
                  <a:cubicBezTo>
                    <a:pt x="12141" y="30481"/>
                    <a:pt x="12141" y="30401"/>
                    <a:pt x="12212" y="30384"/>
                  </a:cubicBezTo>
                  <a:cubicBezTo>
                    <a:pt x="12133" y="30393"/>
                    <a:pt x="11956" y="30348"/>
                    <a:pt x="11947" y="30401"/>
                  </a:cubicBezTo>
                  <a:close/>
                  <a:moveTo>
                    <a:pt x="2367" y="18879"/>
                  </a:moveTo>
                  <a:cubicBezTo>
                    <a:pt x="2385" y="18993"/>
                    <a:pt x="2252" y="19064"/>
                    <a:pt x="2340" y="19143"/>
                  </a:cubicBezTo>
                  <a:cubicBezTo>
                    <a:pt x="2358" y="19099"/>
                    <a:pt x="2446" y="18940"/>
                    <a:pt x="2367" y="18879"/>
                  </a:cubicBezTo>
                  <a:close/>
                  <a:moveTo>
                    <a:pt x="2552" y="18216"/>
                  </a:moveTo>
                  <a:cubicBezTo>
                    <a:pt x="2552" y="18296"/>
                    <a:pt x="2526" y="18322"/>
                    <a:pt x="2473" y="18305"/>
                  </a:cubicBezTo>
                  <a:cubicBezTo>
                    <a:pt x="2455" y="18446"/>
                    <a:pt x="2517" y="18464"/>
                    <a:pt x="2499" y="18614"/>
                  </a:cubicBezTo>
                  <a:cubicBezTo>
                    <a:pt x="2543" y="18631"/>
                    <a:pt x="2614" y="18402"/>
                    <a:pt x="2605" y="18358"/>
                  </a:cubicBezTo>
                  <a:cubicBezTo>
                    <a:pt x="2596" y="18331"/>
                    <a:pt x="2535" y="18358"/>
                    <a:pt x="2552" y="18305"/>
                  </a:cubicBezTo>
                  <a:cubicBezTo>
                    <a:pt x="2596" y="18305"/>
                    <a:pt x="2641" y="18190"/>
                    <a:pt x="2552" y="18216"/>
                  </a:cubicBezTo>
                  <a:close/>
                  <a:moveTo>
                    <a:pt x="2393" y="17466"/>
                  </a:moveTo>
                  <a:cubicBezTo>
                    <a:pt x="2323" y="17439"/>
                    <a:pt x="2287" y="17695"/>
                    <a:pt x="2340" y="17731"/>
                  </a:cubicBezTo>
                  <a:cubicBezTo>
                    <a:pt x="2358" y="17642"/>
                    <a:pt x="2385" y="17563"/>
                    <a:pt x="2393" y="17466"/>
                  </a:cubicBezTo>
                  <a:close/>
                  <a:moveTo>
                    <a:pt x="2173" y="4380"/>
                  </a:moveTo>
                  <a:cubicBezTo>
                    <a:pt x="2199" y="4212"/>
                    <a:pt x="2049" y="4204"/>
                    <a:pt x="2067" y="4380"/>
                  </a:cubicBezTo>
                  <a:close/>
                  <a:moveTo>
                    <a:pt x="2226" y="5581"/>
                  </a:moveTo>
                  <a:cubicBezTo>
                    <a:pt x="2305" y="5581"/>
                    <a:pt x="2305" y="5449"/>
                    <a:pt x="2305" y="5316"/>
                  </a:cubicBezTo>
                  <a:cubicBezTo>
                    <a:pt x="2208" y="5290"/>
                    <a:pt x="2226" y="5440"/>
                    <a:pt x="2226" y="5581"/>
                  </a:cubicBezTo>
                  <a:close/>
                  <a:moveTo>
                    <a:pt x="212" y="6067"/>
                  </a:moveTo>
                  <a:cubicBezTo>
                    <a:pt x="257" y="6005"/>
                    <a:pt x="380" y="6084"/>
                    <a:pt x="371" y="5934"/>
                  </a:cubicBezTo>
                  <a:cubicBezTo>
                    <a:pt x="336" y="5899"/>
                    <a:pt x="301" y="5881"/>
                    <a:pt x="239" y="5890"/>
                  </a:cubicBezTo>
                  <a:cubicBezTo>
                    <a:pt x="248" y="5978"/>
                    <a:pt x="204" y="5987"/>
                    <a:pt x="212" y="6067"/>
                  </a:cubicBezTo>
                  <a:close/>
                  <a:moveTo>
                    <a:pt x="159" y="7223"/>
                  </a:moveTo>
                  <a:cubicBezTo>
                    <a:pt x="212" y="7232"/>
                    <a:pt x="212" y="7161"/>
                    <a:pt x="239" y="7135"/>
                  </a:cubicBezTo>
                  <a:cubicBezTo>
                    <a:pt x="301" y="7161"/>
                    <a:pt x="371" y="7223"/>
                    <a:pt x="371" y="7047"/>
                  </a:cubicBezTo>
                  <a:cubicBezTo>
                    <a:pt x="336" y="7047"/>
                    <a:pt x="310" y="7064"/>
                    <a:pt x="292" y="7091"/>
                  </a:cubicBezTo>
                  <a:cubicBezTo>
                    <a:pt x="292" y="6994"/>
                    <a:pt x="265" y="6950"/>
                    <a:pt x="212" y="6958"/>
                  </a:cubicBezTo>
                  <a:cubicBezTo>
                    <a:pt x="230" y="7109"/>
                    <a:pt x="177" y="7144"/>
                    <a:pt x="159" y="7223"/>
                  </a:cubicBezTo>
                  <a:close/>
                  <a:moveTo>
                    <a:pt x="2623" y="7400"/>
                  </a:moveTo>
                  <a:cubicBezTo>
                    <a:pt x="2596" y="7276"/>
                    <a:pt x="2676" y="6985"/>
                    <a:pt x="2570" y="7003"/>
                  </a:cubicBezTo>
                  <a:cubicBezTo>
                    <a:pt x="2490" y="7038"/>
                    <a:pt x="2632" y="7073"/>
                    <a:pt x="2596" y="7179"/>
                  </a:cubicBezTo>
                  <a:cubicBezTo>
                    <a:pt x="2561" y="7188"/>
                    <a:pt x="2535" y="7197"/>
                    <a:pt x="2543" y="7267"/>
                  </a:cubicBezTo>
                  <a:cubicBezTo>
                    <a:pt x="2632" y="7206"/>
                    <a:pt x="2561" y="7418"/>
                    <a:pt x="2623" y="7400"/>
                  </a:cubicBezTo>
                  <a:close/>
                  <a:moveTo>
                    <a:pt x="371" y="7621"/>
                  </a:moveTo>
                  <a:cubicBezTo>
                    <a:pt x="363" y="7515"/>
                    <a:pt x="310" y="7338"/>
                    <a:pt x="239" y="7400"/>
                  </a:cubicBezTo>
                  <a:cubicBezTo>
                    <a:pt x="248" y="7568"/>
                    <a:pt x="398" y="7656"/>
                    <a:pt x="318" y="7841"/>
                  </a:cubicBezTo>
                  <a:cubicBezTo>
                    <a:pt x="389" y="7886"/>
                    <a:pt x="371" y="7700"/>
                    <a:pt x="371" y="7621"/>
                  </a:cubicBezTo>
                  <a:close/>
                  <a:moveTo>
                    <a:pt x="504" y="8159"/>
                  </a:moveTo>
                  <a:cubicBezTo>
                    <a:pt x="442" y="8089"/>
                    <a:pt x="442" y="7939"/>
                    <a:pt x="345" y="7930"/>
                  </a:cubicBezTo>
                  <a:cubicBezTo>
                    <a:pt x="310" y="8133"/>
                    <a:pt x="460" y="8354"/>
                    <a:pt x="504" y="8159"/>
                  </a:cubicBezTo>
                  <a:close/>
                  <a:moveTo>
                    <a:pt x="2614" y="10861"/>
                  </a:moveTo>
                  <a:cubicBezTo>
                    <a:pt x="2605" y="10967"/>
                    <a:pt x="2526" y="10941"/>
                    <a:pt x="2535" y="11082"/>
                  </a:cubicBezTo>
                  <a:cubicBezTo>
                    <a:pt x="2605" y="11108"/>
                    <a:pt x="2667" y="10905"/>
                    <a:pt x="2614" y="10861"/>
                  </a:cubicBezTo>
                  <a:close/>
                  <a:moveTo>
                    <a:pt x="1899" y="14172"/>
                  </a:moveTo>
                  <a:lnTo>
                    <a:pt x="1793" y="14172"/>
                  </a:lnTo>
                  <a:lnTo>
                    <a:pt x="1793" y="14305"/>
                  </a:lnTo>
                  <a:cubicBezTo>
                    <a:pt x="1855" y="14314"/>
                    <a:pt x="1908" y="14287"/>
                    <a:pt x="1899" y="14172"/>
                  </a:cubicBezTo>
                  <a:close/>
                  <a:moveTo>
                    <a:pt x="2023" y="19762"/>
                  </a:moveTo>
                  <a:cubicBezTo>
                    <a:pt x="2023" y="19629"/>
                    <a:pt x="1996" y="19329"/>
                    <a:pt x="1970" y="19408"/>
                  </a:cubicBezTo>
                  <a:cubicBezTo>
                    <a:pt x="1987" y="19488"/>
                    <a:pt x="1987" y="19841"/>
                    <a:pt x="2023" y="19762"/>
                  </a:cubicBezTo>
                  <a:close/>
                  <a:moveTo>
                    <a:pt x="1837" y="20335"/>
                  </a:moveTo>
                  <a:cubicBezTo>
                    <a:pt x="1846" y="20221"/>
                    <a:pt x="1934" y="20238"/>
                    <a:pt x="1917" y="20071"/>
                  </a:cubicBezTo>
                  <a:cubicBezTo>
                    <a:pt x="1855" y="20071"/>
                    <a:pt x="1766" y="20256"/>
                    <a:pt x="1837" y="20335"/>
                  </a:cubicBezTo>
                  <a:close/>
                  <a:moveTo>
                    <a:pt x="2208" y="20742"/>
                  </a:moveTo>
                  <a:cubicBezTo>
                    <a:pt x="2093" y="20724"/>
                    <a:pt x="2181" y="20998"/>
                    <a:pt x="2208" y="21051"/>
                  </a:cubicBezTo>
                  <a:cubicBezTo>
                    <a:pt x="2217" y="20945"/>
                    <a:pt x="2252" y="20821"/>
                    <a:pt x="2208" y="20742"/>
                  </a:cubicBezTo>
                  <a:close/>
                  <a:moveTo>
                    <a:pt x="1934" y="22375"/>
                  </a:moveTo>
                  <a:cubicBezTo>
                    <a:pt x="1917" y="22252"/>
                    <a:pt x="1996" y="22287"/>
                    <a:pt x="2014" y="22243"/>
                  </a:cubicBezTo>
                  <a:cubicBezTo>
                    <a:pt x="2023" y="22066"/>
                    <a:pt x="2023" y="21916"/>
                    <a:pt x="1961" y="21845"/>
                  </a:cubicBezTo>
                  <a:cubicBezTo>
                    <a:pt x="2005" y="21828"/>
                    <a:pt x="1996" y="21748"/>
                    <a:pt x="2014" y="21713"/>
                  </a:cubicBezTo>
                  <a:cubicBezTo>
                    <a:pt x="1925" y="21475"/>
                    <a:pt x="1970" y="21121"/>
                    <a:pt x="1987" y="20865"/>
                  </a:cubicBezTo>
                  <a:cubicBezTo>
                    <a:pt x="1943" y="20909"/>
                    <a:pt x="1978" y="20618"/>
                    <a:pt x="1934" y="20777"/>
                  </a:cubicBezTo>
                  <a:cubicBezTo>
                    <a:pt x="1934" y="20865"/>
                    <a:pt x="1970" y="20874"/>
                    <a:pt x="1961" y="20954"/>
                  </a:cubicBezTo>
                  <a:cubicBezTo>
                    <a:pt x="1899" y="20971"/>
                    <a:pt x="1872" y="21130"/>
                    <a:pt x="1855" y="21218"/>
                  </a:cubicBezTo>
                  <a:cubicBezTo>
                    <a:pt x="1846" y="21298"/>
                    <a:pt x="1881" y="21333"/>
                    <a:pt x="1881" y="21439"/>
                  </a:cubicBezTo>
                  <a:cubicBezTo>
                    <a:pt x="1881" y="21545"/>
                    <a:pt x="1828" y="21695"/>
                    <a:pt x="1828" y="21792"/>
                  </a:cubicBezTo>
                  <a:cubicBezTo>
                    <a:pt x="1828" y="21854"/>
                    <a:pt x="1864" y="21854"/>
                    <a:pt x="1855" y="21925"/>
                  </a:cubicBezTo>
                  <a:cubicBezTo>
                    <a:pt x="1846" y="22048"/>
                    <a:pt x="1828" y="22366"/>
                    <a:pt x="1934" y="22375"/>
                  </a:cubicBezTo>
                  <a:close/>
                  <a:moveTo>
                    <a:pt x="2031" y="27735"/>
                  </a:moveTo>
                  <a:cubicBezTo>
                    <a:pt x="2049" y="27638"/>
                    <a:pt x="2111" y="27532"/>
                    <a:pt x="2111" y="27435"/>
                  </a:cubicBezTo>
                  <a:cubicBezTo>
                    <a:pt x="2120" y="27311"/>
                    <a:pt x="2067" y="27293"/>
                    <a:pt x="2058" y="27205"/>
                  </a:cubicBezTo>
                  <a:cubicBezTo>
                    <a:pt x="2058" y="27161"/>
                    <a:pt x="2084" y="27179"/>
                    <a:pt x="2084" y="27161"/>
                  </a:cubicBezTo>
                  <a:cubicBezTo>
                    <a:pt x="2093" y="27126"/>
                    <a:pt x="2058" y="27126"/>
                    <a:pt x="2058" y="27117"/>
                  </a:cubicBezTo>
                  <a:cubicBezTo>
                    <a:pt x="2049" y="26887"/>
                    <a:pt x="2031" y="26764"/>
                    <a:pt x="1952" y="26719"/>
                  </a:cubicBezTo>
                  <a:cubicBezTo>
                    <a:pt x="1934" y="26878"/>
                    <a:pt x="1996" y="27134"/>
                    <a:pt x="2005" y="27382"/>
                  </a:cubicBezTo>
                  <a:cubicBezTo>
                    <a:pt x="2014" y="27514"/>
                    <a:pt x="1925" y="27691"/>
                    <a:pt x="2031" y="27735"/>
                  </a:cubicBezTo>
                  <a:close/>
                  <a:moveTo>
                    <a:pt x="5042" y="30119"/>
                  </a:moveTo>
                  <a:cubicBezTo>
                    <a:pt x="4936" y="30110"/>
                    <a:pt x="4857" y="30066"/>
                    <a:pt x="4777" y="30110"/>
                  </a:cubicBezTo>
                  <a:cubicBezTo>
                    <a:pt x="4733" y="30207"/>
                    <a:pt x="5060" y="30181"/>
                    <a:pt x="5042" y="30119"/>
                  </a:cubicBezTo>
                  <a:close/>
                  <a:moveTo>
                    <a:pt x="4292" y="30295"/>
                  </a:moveTo>
                  <a:cubicBezTo>
                    <a:pt x="4398" y="30348"/>
                    <a:pt x="4407" y="30172"/>
                    <a:pt x="4354" y="30163"/>
                  </a:cubicBezTo>
                  <a:cubicBezTo>
                    <a:pt x="4371" y="30242"/>
                    <a:pt x="4256" y="30190"/>
                    <a:pt x="4292" y="30295"/>
                  </a:cubicBezTo>
                  <a:close/>
                  <a:moveTo>
                    <a:pt x="4451" y="30428"/>
                  </a:moveTo>
                  <a:cubicBezTo>
                    <a:pt x="4424" y="30428"/>
                    <a:pt x="4407" y="30419"/>
                    <a:pt x="4398" y="30410"/>
                  </a:cubicBezTo>
                  <a:cubicBezTo>
                    <a:pt x="4380" y="30401"/>
                    <a:pt x="4380" y="30393"/>
                    <a:pt x="4371" y="30384"/>
                  </a:cubicBezTo>
                  <a:cubicBezTo>
                    <a:pt x="4354" y="30357"/>
                    <a:pt x="4336" y="30340"/>
                    <a:pt x="4283" y="30348"/>
                  </a:cubicBezTo>
                  <a:cubicBezTo>
                    <a:pt x="4115" y="30410"/>
                    <a:pt x="4354" y="30560"/>
                    <a:pt x="4451" y="30428"/>
                  </a:cubicBezTo>
                  <a:close/>
                  <a:moveTo>
                    <a:pt x="2137" y="27832"/>
                  </a:moveTo>
                  <a:cubicBezTo>
                    <a:pt x="2058" y="27814"/>
                    <a:pt x="2058" y="27929"/>
                    <a:pt x="1978" y="27920"/>
                  </a:cubicBezTo>
                  <a:cubicBezTo>
                    <a:pt x="1978" y="27885"/>
                    <a:pt x="1978" y="27832"/>
                    <a:pt x="1952" y="27823"/>
                  </a:cubicBezTo>
                  <a:cubicBezTo>
                    <a:pt x="1961" y="28070"/>
                    <a:pt x="2137" y="28106"/>
                    <a:pt x="2137" y="27832"/>
                  </a:cubicBezTo>
                  <a:close/>
                  <a:moveTo>
                    <a:pt x="901" y="31170"/>
                  </a:moveTo>
                  <a:cubicBezTo>
                    <a:pt x="945" y="31002"/>
                    <a:pt x="910" y="30737"/>
                    <a:pt x="875" y="30631"/>
                  </a:cubicBezTo>
                  <a:cubicBezTo>
                    <a:pt x="883" y="30896"/>
                    <a:pt x="813" y="31090"/>
                    <a:pt x="901" y="31170"/>
                  </a:cubicBezTo>
                  <a:close/>
                  <a:moveTo>
                    <a:pt x="1669" y="32264"/>
                  </a:moveTo>
                  <a:cubicBezTo>
                    <a:pt x="1369" y="32317"/>
                    <a:pt x="1449" y="32229"/>
                    <a:pt x="1254" y="32212"/>
                  </a:cubicBezTo>
                  <a:cubicBezTo>
                    <a:pt x="1184" y="32273"/>
                    <a:pt x="1042" y="32291"/>
                    <a:pt x="1122" y="32344"/>
                  </a:cubicBezTo>
                  <a:cubicBezTo>
                    <a:pt x="1281" y="32291"/>
                    <a:pt x="1616" y="32362"/>
                    <a:pt x="1669" y="32264"/>
                  </a:cubicBezTo>
                  <a:close/>
                  <a:moveTo>
                    <a:pt x="5157" y="32212"/>
                  </a:moveTo>
                  <a:cubicBezTo>
                    <a:pt x="5095" y="32176"/>
                    <a:pt x="4936" y="32167"/>
                    <a:pt x="4928" y="32238"/>
                  </a:cubicBezTo>
                  <a:cubicBezTo>
                    <a:pt x="4989" y="32273"/>
                    <a:pt x="5148" y="32282"/>
                    <a:pt x="5157" y="32212"/>
                  </a:cubicBezTo>
                  <a:close/>
                  <a:moveTo>
                    <a:pt x="4972" y="30808"/>
                  </a:moveTo>
                  <a:cubicBezTo>
                    <a:pt x="4822" y="30755"/>
                    <a:pt x="4777" y="30816"/>
                    <a:pt x="4618" y="30825"/>
                  </a:cubicBezTo>
                  <a:cubicBezTo>
                    <a:pt x="4663" y="30719"/>
                    <a:pt x="4451" y="30799"/>
                    <a:pt x="4442" y="30799"/>
                  </a:cubicBezTo>
                  <a:cubicBezTo>
                    <a:pt x="4345" y="30790"/>
                    <a:pt x="4345" y="30719"/>
                    <a:pt x="4248" y="30719"/>
                  </a:cubicBezTo>
                  <a:cubicBezTo>
                    <a:pt x="4265" y="30834"/>
                    <a:pt x="4027" y="30763"/>
                    <a:pt x="3992" y="30843"/>
                  </a:cubicBezTo>
                  <a:cubicBezTo>
                    <a:pt x="3921" y="30843"/>
                    <a:pt x="3780" y="30869"/>
                    <a:pt x="3841" y="30790"/>
                  </a:cubicBezTo>
                  <a:cubicBezTo>
                    <a:pt x="3974" y="30781"/>
                    <a:pt x="3992" y="30852"/>
                    <a:pt x="4045" y="30763"/>
                  </a:cubicBezTo>
                  <a:cubicBezTo>
                    <a:pt x="3992" y="30737"/>
                    <a:pt x="3930" y="30728"/>
                    <a:pt x="3859" y="30737"/>
                  </a:cubicBezTo>
                  <a:cubicBezTo>
                    <a:pt x="3824" y="30746"/>
                    <a:pt x="3727" y="30790"/>
                    <a:pt x="3638" y="30816"/>
                  </a:cubicBezTo>
                  <a:cubicBezTo>
                    <a:pt x="3550" y="30843"/>
                    <a:pt x="3479" y="30852"/>
                    <a:pt x="3497" y="30790"/>
                  </a:cubicBezTo>
                  <a:cubicBezTo>
                    <a:pt x="3515" y="30790"/>
                    <a:pt x="3550" y="30763"/>
                    <a:pt x="3506" y="30763"/>
                  </a:cubicBezTo>
                  <a:cubicBezTo>
                    <a:pt x="3462" y="30799"/>
                    <a:pt x="3418" y="30772"/>
                    <a:pt x="3373" y="30746"/>
                  </a:cubicBezTo>
                  <a:cubicBezTo>
                    <a:pt x="3329" y="30728"/>
                    <a:pt x="3285" y="30710"/>
                    <a:pt x="3223" y="30781"/>
                  </a:cubicBezTo>
                  <a:cubicBezTo>
                    <a:pt x="3223" y="30816"/>
                    <a:pt x="3365" y="30790"/>
                    <a:pt x="3347" y="30843"/>
                  </a:cubicBezTo>
                  <a:cubicBezTo>
                    <a:pt x="3144" y="30843"/>
                    <a:pt x="3064" y="30763"/>
                    <a:pt x="2888" y="30861"/>
                  </a:cubicBezTo>
                  <a:cubicBezTo>
                    <a:pt x="2853" y="30861"/>
                    <a:pt x="2879" y="30781"/>
                    <a:pt x="2870" y="30781"/>
                  </a:cubicBezTo>
                  <a:cubicBezTo>
                    <a:pt x="2844" y="30772"/>
                    <a:pt x="2614" y="30790"/>
                    <a:pt x="2596" y="30772"/>
                  </a:cubicBezTo>
                  <a:cubicBezTo>
                    <a:pt x="2596" y="30772"/>
                    <a:pt x="2658" y="30728"/>
                    <a:pt x="2649" y="30719"/>
                  </a:cubicBezTo>
                  <a:cubicBezTo>
                    <a:pt x="2596" y="30719"/>
                    <a:pt x="2508" y="30755"/>
                    <a:pt x="2446" y="30755"/>
                  </a:cubicBezTo>
                  <a:cubicBezTo>
                    <a:pt x="2438" y="30737"/>
                    <a:pt x="2446" y="30719"/>
                    <a:pt x="2446" y="30693"/>
                  </a:cubicBezTo>
                  <a:cubicBezTo>
                    <a:pt x="2482" y="30657"/>
                    <a:pt x="2526" y="30631"/>
                    <a:pt x="2526" y="30587"/>
                  </a:cubicBezTo>
                  <a:cubicBezTo>
                    <a:pt x="2473" y="30552"/>
                    <a:pt x="2446" y="30666"/>
                    <a:pt x="2393" y="30746"/>
                  </a:cubicBezTo>
                  <a:cubicBezTo>
                    <a:pt x="2367" y="30605"/>
                    <a:pt x="2287" y="30799"/>
                    <a:pt x="2261" y="30613"/>
                  </a:cubicBezTo>
                  <a:cubicBezTo>
                    <a:pt x="2261" y="30534"/>
                    <a:pt x="2332" y="30507"/>
                    <a:pt x="2314" y="30401"/>
                  </a:cubicBezTo>
                  <a:cubicBezTo>
                    <a:pt x="2270" y="30410"/>
                    <a:pt x="2270" y="30331"/>
                    <a:pt x="2261" y="30278"/>
                  </a:cubicBezTo>
                  <a:cubicBezTo>
                    <a:pt x="2234" y="30048"/>
                    <a:pt x="2234" y="29730"/>
                    <a:pt x="2270" y="29439"/>
                  </a:cubicBezTo>
                  <a:cubicBezTo>
                    <a:pt x="2226" y="29412"/>
                    <a:pt x="2181" y="29395"/>
                    <a:pt x="2190" y="29280"/>
                  </a:cubicBezTo>
                  <a:cubicBezTo>
                    <a:pt x="2164" y="28821"/>
                    <a:pt x="2146" y="28591"/>
                    <a:pt x="2137" y="28097"/>
                  </a:cubicBezTo>
                  <a:cubicBezTo>
                    <a:pt x="1952" y="28062"/>
                    <a:pt x="2084" y="28424"/>
                    <a:pt x="2084" y="28582"/>
                  </a:cubicBezTo>
                  <a:cubicBezTo>
                    <a:pt x="2084" y="28847"/>
                    <a:pt x="2040" y="29112"/>
                    <a:pt x="2031" y="29360"/>
                  </a:cubicBezTo>
                  <a:cubicBezTo>
                    <a:pt x="2075" y="29351"/>
                    <a:pt x="2093" y="29377"/>
                    <a:pt x="2111" y="29430"/>
                  </a:cubicBezTo>
                  <a:cubicBezTo>
                    <a:pt x="2058" y="29836"/>
                    <a:pt x="2128" y="30022"/>
                    <a:pt x="2164" y="30348"/>
                  </a:cubicBezTo>
                  <a:cubicBezTo>
                    <a:pt x="2102" y="30419"/>
                    <a:pt x="2075" y="30269"/>
                    <a:pt x="2084" y="30446"/>
                  </a:cubicBezTo>
                  <a:cubicBezTo>
                    <a:pt x="2128" y="30463"/>
                    <a:pt x="2137" y="30578"/>
                    <a:pt x="2190" y="30596"/>
                  </a:cubicBezTo>
                  <a:cubicBezTo>
                    <a:pt x="2173" y="30746"/>
                    <a:pt x="2181" y="30887"/>
                    <a:pt x="2190" y="31011"/>
                  </a:cubicBezTo>
                  <a:cubicBezTo>
                    <a:pt x="2349" y="31002"/>
                    <a:pt x="2473" y="31002"/>
                    <a:pt x="2526" y="31046"/>
                  </a:cubicBezTo>
                  <a:cubicBezTo>
                    <a:pt x="2747" y="30993"/>
                    <a:pt x="2914" y="31002"/>
                    <a:pt x="3011" y="31046"/>
                  </a:cubicBezTo>
                  <a:cubicBezTo>
                    <a:pt x="3038" y="30914"/>
                    <a:pt x="3268" y="30993"/>
                    <a:pt x="3373" y="30949"/>
                  </a:cubicBezTo>
                  <a:cubicBezTo>
                    <a:pt x="3338" y="31002"/>
                    <a:pt x="3232" y="30993"/>
                    <a:pt x="3188" y="31046"/>
                  </a:cubicBezTo>
                  <a:cubicBezTo>
                    <a:pt x="3365" y="31002"/>
                    <a:pt x="3400" y="31055"/>
                    <a:pt x="3585" y="31055"/>
                  </a:cubicBezTo>
                  <a:cubicBezTo>
                    <a:pt x="3700" y="30949"/>
                    <a:pt x="3400" y="31046"/>
                    <a:pt x="3444" y="30975"/>
                  </a:cubicBezTo>
                  <a:cubicBezTo>
                    <a:pt x="3515" y="30878"/>
                    <a:pt x="3647" y="30984"/>
                    <a:pt x="3841" y="30949"/>
                  </a:cubicBezTo>
                  <a:cubicBezTo>
                    <a:pt x="3850" y="30922"/>
                    <a:pt x="3868" y="30887"/>
                    <a:pt x="3939" y="30896"/>
                  </a:cubicBezTo>
                  <a:cubicBezTo>
                    <a:pt x="3833" y="30984"/>
                    <a:pt x="3947" y="30914"/>
                    <a:pt x="4053" y="30922"/>
                  </a:cubicBezTo>
                  <a:cubicBezTo>
                    <a:pt x="4230" y="30940"/>
                    <a:pt x="4362" y="30949"/>
                    <a:pt x="4442" y="30878"/>
                  </a:cubicBezTo>
                  <a:cubicBezTo>
                    <a:pt x="4442" y="30922"/>
                    <a:pt x="4424" y="30958"/>
                    <a:pt x="4389" y="30984"/>
                  </a:cubicBezTo>
                  <a:cubicBezTo>
                    <a:pt x="4557" y="31011"/>
                    <a:pt x="4539" y="30931"/>
                    <a:pt x="4618" y="30905"/>
                  </a:cubicBezTo>
                  <a:cubicBezTo>
                    <a:pt x="4901" y="30931"/>
                    <a:pt x="5166" y="30922"/>
                    <a:pt x="5237" y="30993"/>
                  </a:cubicBezTo>
                  <a:cubicBezTo>
                    <a:pt x="5228" y="31020"/>
                    <a:pt x="5148" y="31055"/>
                    <a:pt x="5228" y="31072"/>
                  </a:cubicBezTo>
                  <a:cubicBezTo>
                    <a:pt x="5298" y="31037"/>
                    <a:pt x="5298" y="30975"/>
                    <a:pt x="5369" y="30940"/>
                  </a:cubicBezTo>
                  <a:cubicBezTo>
                    <a:pt x="5484" y="30940"/>
                    <a:pt x="5572" y="31055"/>
                    <a:pt x="5634" y="30940"/>
                  </a:cubicBezTo>
                  <a:cubicBezTo>
                    <a:pt x="5440" y="30905"/>
                    <a:pt x="5290" y="30967"/>
                    <a:pt x="5237" y="30887"/>
                  </a:cubicBezTo>
                  <a:cubicBezTo>
                    <a:pt x="5307" y="30861"/>
                    <a:pt x="5440" y="30852"/>
                    <a:pt x="5546" y="30834"/>
                  </a:cubicBezTo>
                  <a:cubicBezTo>
                    <a:pt x="5740" y="30808"/>
                    <a:pt x="5616" y="30852"/>
                    <a:pt x="5766" y="30861"/>
                  </a:cubicBezTo>
                  <a:cubicBezTo>
                    <a:pt x="5996" y="30693"/>
                    <a:pt x="4963" y="30737"/>
                    <a:pt x="4972" y="30808"/>
                  </a:cubicBezTo>
                  <a:close/>
                  <a:moveTo>
                    <a:pt x="7064" y="30693"/>
                  </a:moveTo>
                  <a:cubicBezTo>
                    <a:pt x="7029" y="30790"/>
                    <a:pt x="7214" y="30790"/>
                    <a:pt x="7285" y="30746"/>
                  </a:cubicBezTo>
                  <a:cubicBezTo>
                    <a:pt x="7312" y="30657"/>
                    <a:pt x="7126" y="30657"/>
                    <a:pt x="7064" y="30693"/>
                  </a:cubicBezTo>
                  <a:close/>
                  <a:moveTo>
                    <a:pt x="8406" y="30154"/>
                  </a:moveTo>
                  <a:cubicBezTo>
                    <a:pt x="8283" y="30145"/>
                    <a:pt x="8115" y="30163"/>
                    <a:pt x="8053" y="30128"/>
                  </a:cubicBezTo>
                  <a:cubicBezTo>
                    <a:pt x="8080" y="30172"/>
                    <a:pt x="8212" y="30287"/>
                    <a:pt x="8274" y="30234"/>
                  </a:cubicBezTo>
                  <a:cubicBezTo>
                    <a:pt x="8248" y="30234"/>
                    <a:pt x="8221" y="30225"/>
                    <a:pt x="8230" y="30207"/>
                  </a:cubicBezTo>
                  <a:cubicBezTo>
                    <a:pt x="8309" y="30198"/>
                    <a:pt x="8380" y="30190"/>
                    <a:pt x="8406" y="30154"/>
                  </a:cubicBezTo>
                  <a:close/>
                  <a:moveTo>
                    <a:pt x="8707" y="30419"/>
                  </a:moveTo>
                  <a:cubicBezTo>
                    <a:pt x="8636" y="30375"/>
                    <a:pt x="8486" y="30393"/>
                    <a:pt x="8442" y="30446"/>
                  </a:cubicBezTo>
                  <a:cubicBezTo>
                    <a:pt x="8512" y="30490"/>
                    <a:pt x="8671" y="30472"/>
                    <a:pt x="8707" y="30419"/>
                  </a:cubicBezTo>
                  <a:close/>
                  <a:moveTo>
                    <a:pt x="8839" y="30552"/>
                  </a:moveTo>
                  <a:cubicBezTo>
                    <a:pt x="8848" y="30446"/>
                    <a:pt x="8724" y="30481"/>
                    <a:pt x="8618" y="30499"/>
                  </a:cubicBezTo>
                  <a:cubicBezTo>
                    <a:pt x="8574" y="30587"/>
                    <a:pt x="8760" y="30543"/>
                    <a:pt x="8839" y="30552"/>
                  </a:cubicBezTo>
                  <a:close/>
                  <a:moveTo>
                    <a:pt x="8927" y="32070"/>
                  </a:moveTo>
                  <a:cubicBezTo>
                    <a:pt x="8804" y="31991"/>
                    <a:pt x="8715" y="32114"/>
                    <a:pt x="8610" y="32141"/>
                  </a:cubicBezTo>
                  <a:cubicBezTo>
                    <a:pt x="8768" y="32150"/>
                    <a:pt x="8883" y="32123"/>
                    <a:pt x="8927" y="32070"/>
                  </a:cubicBezTo>
                  <a:close/>
                  <a:moveTo>
                    <a:pt x="9007" y="32229"/>
                  </a:moveTo>
                  <a:cubicBezTo>
                    <a:pt x="8989" y="32309"/>
                    <a:pt x="9104" y="32309"/>
                    <a:pt x="9228" y="32309"/>
                  </a:cubicBezTo>
                  <a:cubicBezTo>
                    <a:pt x="9254" y="32229"/>
                    <a:pt x="9139" y="32220"/>
                    <a:pt x="9007" y="32229"/>
                  </a:cubicBezTo>
                  <a:close/>
                  <a:moveTo>
                    <a:pt x="9634" y="32070"/>
                  </a:moveTo>
                  <a:cubicBezTo>
                    <a:pt x="9528" y="32070"/>
                    <a:pt x="9422" y="32070"/>
                    <a:pt x="9413" y="32123"/>
                  </a:cubicBezTo>
                  <a:cubicBezTo>
                    <a:pt x="9475" y="32167"/>
                    <a:pt x="9669" y="32167"/>
                    <a:pt x="9634" y="32070"/>
                  </a:cubicBezTo>
                  <a:close/>
                  <a:moveTo>
                    <a:pt x="10164" y="30781"/>
                  </a:moveTo>
                  <a:cubicBezTo>
                    <a:pt x="9996" y="30746"/>
                    <a:pt x="10075" y="30852"/>
                    <a:pt x="9943" y="30834"/>
                  </a:cubicBezTo>
                  <a:cubicBezTo>
                    <a:pt x="9855" y="30808"/>
                    <a:pt x="9501" y="30702"/>
                    <a:pt x="9448" y="30825"/>
                  </a:cubicBezTo>
                  <a:cubicBezTo>
                    <a:pt x="9607" y="30852"/>
                    <a:pt x="9793" y="30790"/>
                    <a:pt x="9855" y="30861"/>
                  </a:cubicBezTo>
                  <a:cubicBezTo>
                    <a:pt x="9837" y="30843"/>
                    <a:pt x="9713" y="30878"/>
                    <a:pt x="9802" y="30887"/>
                  </a:cubicBezTo>
                  <a:cubicBezTo>
                    <a:pt x="9881" y="30825"/>
                    <a:pt x="10199" y="30914"/>
                    <a:pt x="10164" y="30781"/>
                  </a:cubicBezTo>
                  <a:close/>
                  <a:moveTo>
                    <a:pt x="10217" y="32079"/>
                  </a:moveTo>
                  <a:cubicBezTo>
                    <a:pt x="10084" y="32106"/>
                    <a:pt x="10102" y="32044"/>
                    <a:pt x="9996" y="32053"/>
                  </a:cubicBezTo>
                  <a:cubicBezTo>
                    <a:pt x="9987" y="32097"/>
                    <a:pt x="9996" y="32132"/>
                    <a:pt x="10031" y="32159"/>
                  </a:cubicBezTo>
                  <a:cubicBezTo>
                    <a:pt x="10146" y="32167"/>
                    <a:pt x="10172" y="32123"/>
                    <a:pt x="10217" y="32079"/>
                  </a:cubicBezTo>
                  <a:close/>
                  <a:moveTo>
                    <a:pt x="11541" y="30719"/>
                  </a:moveTo>
                  <a:cubicBezTo>
                    <a:pt x="11311" y="30772"/>
                    <a:pt x="11188" y="30640"/>
                    <a:pt x="11100" y="30737"/>
                  </a:cubicBezTo>
                  <a:cubicBezTo>
                    <a:pt x="11232" y="30763"/>
                    <a:pt x="11232" y="30869"/>
                    <a:pt x="11400" y="30878"/>
                  </a:cubicBezTo>
                  <a:cubicBezTo>
                    <a:pt x="11453" y="30834"/>
                    <a:pt x="11453" y="30808"/>
                    <a:pt x="11409" y="30772"/>
                  </a:cubicBezTo>
                  <a:cubicBezTo>
                    <a:pt x="11479" y="30772"/>
                    <a:pt x="11523" y="30746"/>
                    <a:pt x="11541" y="30719"/>
                  </a:cubicBezTo>
                  <a:close/>
                  <a:moveTo>
                    <a:pt x="11974" y="30905"/>
                  </a:moveTo>
                  <a:cubicBezTo>
                    <a:pt x="11859" y="30896"/>
                    <a:pt x="11832" y="30940"/>
                    <a:pt x="11841" y="31011"/>
                  </a:cubicBezTo>
                  <a:cubicBezTo>
                    <a:pt x="11965" y="31011"/>
                    <a:pt x="12053" y="30958"/>
                    <a:pt x="11974" y="30905"/>
                  </a:cubicBezTo>
                  <a:close/>
                  <a:moveTo>
                    <a:pt x="14411" y="30958"/>
                  </a:moveTo>
                  <a:cubicBezTo>
                    <a:pt x="14384" y="30958"/>
                    <a:pt x="14367" y="30940"/>
                    <a:pt x="14375" y="30905"/>
                  </a:cubicBezTo>
                  <a:cubicBezTo>
                    <a:pt x="14243" y="30878"/>
                    <a:pt x="14066" y="30949"/>
                    <a:pt x="14058" y="30905"/>
                  </a:cubicBezTo>
                  <a:cubicBezTo>
                    <a:pt x="14075" y="30852"/>
                    <a:pt x="14261" y="30896"/>
                    <a:pt x="14243" y="30825"/>
                  </a:cubicBezTo>
                  <a:cubicBezTo>
                    <a:pt x="14084" y="30772"/>
                    <a:pt x="14075" y="30834"/>
                    <a:pt x="13934" y="30852"/>
                  </a:cubicBezTo>
                  <a:cubicBezTo>
                    <a:pt x="13996" y="30931"/>
                    <a:pt x="13916" y="30949"/>
                    <a:pt x="13969" y="31011"/>
                  </a:cubicBezTo>
                  <a:cubicBezTo>
                    <a:pt x="14137" y="30967"/>
                    <a:pt x="14296" y="30967"/>
                    <a:pt x="14411" y="30958"/>
                  </a:cubicBezTo>
                  <a:close/>
                  <a:moveTo>
                    <a:pt x="17077" y="30772"/>
                  </a:moveTo>
                  <a:cubicBezTo>
                    <a:pt x="16998" y="30781"/>
                    <a:pt x="16980" y="30746"/>
                    <a:pt x="16901" y="30746"/>
                  </a:cubicBezTo>
                  <a:cubicBezTo>
                    <a:pt x="16936" y="30825"/>
                    <a:pt x="16839" y="30816"/>
                    <a:pt x="16857" y="30878"/>
                  </a:cubicBezTo>
                  <a:cubicBezTo>
                    <a:pt x="16989" y="30878"/>
                    <a:pt x="17024" y="30825"/>
                    <a:pt x="17077" y="30772"/>
                  </a:cubicBezTo>
                  <a:close/>
                  <a:moveTo>
                    <a:pt x="17704" y="30781"/>
                  </a:moveTo>
                  <a:cubicBezTo>
                    <a:pt x="17598" y="30763"/>
                    <a:pt x="17536" y="30693"/>
                    <a:pt x="17439" y="30728"/>
                  </a:cubicBezTo>
                  <a:cubicBezTo>
                    <a:pt x="17431" y="30763"/>
                    <a:pt x="17457" y="30790"/>
                    <a:pt x="17483" y="30808"/>
                  </a:cubicBezTo>
                  <a:cubicBezTo>
                    <a:pt x="17325" y="30887"/>
                    <a:pt x="17210" y="30746"/>
                    <a:pt x="17121" y="30808"/>
                  </a:cubicBezTo>
                  <a:cubicBezTo>
                    <a:pt x="17166" y="30878"/>
                    <a:pt x="17413" y="30852"/>
                    <a:pt x="17519" y="30887"/>
                  </a:cubicBezTo>
                  <a:cubicBezTo>
                    <a:pt x="17528" y="30852"/>
                    <a:pt x="17510" y="30790"/>
                    <a:pt x="17572" y="30781"/>
                  </a:cubicBezTo>
                  <a:cubicBezTo>
                    <a:pt x="17572" y="30834"/>
                    <a:pt x="17722" y="30799"/>
                    <a:pt x="17748" y="30834"/>
                  </a:cubicBezTo>
                  <a:cubicBezTo>
                    <a:pt x="18031" y="30763"/>
                    <a:pt x="17846" y="30816"/>
                    <a:pt x="17704" y="30781"/>
                  </a:cubicBezTo>
                  <a:close/>
                  <a:moveTo>
                    <a:pt x="23505" y="32512"/>
                  </a:moveTo>
                  <a:cubicBezTo>
                    <a:pt x="23320" y="32521"/>
                    <a:pt x="23258" y="32468"/>
                    <a:pt x="23143" y="32538"/>
                  </a:cubicBezTo>
                  <a:cubicBezTo>
                    <a:pt x="23196" y="32547"/>
                    <a:pt x="23170" y="32565"/>
                    <a:pt x="23143" y="32591"/>
                  </a:cubicBezTo>
                  <a:cubicBezTo>
                    <a:pt x="23302" y="32547"/>
                    <a:pt x="23435" y="32679"/>
                    <a:pt x="23505" y="32512"/>
                  </a:cubicBezTo>
                  <a:close/>
                  <a:moveTo>
                    <a:pt x="23594" y="32459"/>
                  </a:moveTo>
                  <a:cubicBezTo>
                    <a:pt x="23594" y="32432"/>
                    <a:pt x="23514" y="32432"/>
                    <a:pt x="23505" y="32459"/>
                  </a:cubicBezTo>
                  <a:cubicBezTo>
                    <a:pt x="23594" y="32485"/>
                    <a:pt x="23594" y="32565"/>
                    <a:pt x="23726" y="32574"/>
                  </a:cubicBezTo>
                  <a:cubicBezTo>
                    <a:pt x="23761" y="32485"/>
                    <a:pt x="23611" y="32512"/>
                    <a:pt x="23594" y="32459"/>
                  </a:cubicBezTo>
                  <a:close/>
                  <a:moveTo>
                    <a:pt x="24212" y="32521"/>
                  </a:moveTo>
                  <a:cubicBezTo>
                    <a:pt x="24150" y="32485"/>
                    <a:pt x="23947" y="32494"/>
                    <a:pt x="23947" y="32574"/>
                  </a:cubicBezTo>
                  <a:cubicBezTo>
                    <a:pt x="24071" y="32529"/>
                    <a:pt x="24150" y="32618"/>
                    <a:pt x="24212" y="32521"/>
                  </a:cubicBezTo>
                  <a:close/>
                  <a:moveTo>
                    <a:pt x="25086" y="31602"/>
                  </a:moveTo>
                  <a:cubicBezTo>
                    <a:pt x="24971" y="31620"/>
                    <a:pt x="24830" y="31629"/>
                    <a:pt x="24768" y="31682"/>
                  </a:cubicBezTo>
                  <a:cubicBezTo>
                    <a:pt x="24953" y="31717"/>
                    <a:pt x="24998" y="31682"/>
                    <a:pt x="25086" y="31602"/>
                  </a:cubicBezTo>
                  <a:close/>
                  <a:moveTo>
                    <a:pt x="25280" y="32512"/>
                  </a:moveTo>
                  <a:cubicBezTo>
                    <a:pt x="25112" y="32494"/>
                    <a:pt x="25077" y="32476"/>
                    <a:pt x="25006" y="32556"/>
                  </a:cubicBezTo>
                  <a:cubicBezTo>
                    <a:pt x="25104" y="32618"/>
                    <a:pt x="25254" y="32565"/>
                    <a:pt x="25280" y="32512"/>
                  </a:cubicBezTo>
                  <a:close/>
                  <a:moveTo>
                    <a:pt x="28953" y="31585"/>
                  </a:moveTo>
                  <a:cubicBezTo>
                    <a:pt x="28821" y="31593"/>
                    <a:pt x="28706" y="31611"/>
                    <a:pt x="28671" y="31638"/>
                  </a:cubicBezTo>
                  <a:cubicBezTo>
                    <a:pt x="28715" y="31673"/>
                    <a:pt x="28768" y="31708"/>
                    <a:pt x="28856" y="31708"/>
                  </a:cubicBezTo>
                  <a:cubicBezTo>
                    <a:pt x="28697" y="31629"/>
                    <a:pt x="28936" y="31629"/>
                    <a:pt x="28953" y="31585"/>
                  </a:cubicBezTo>
                  <a:close/>
                  <a:moveTo>
                    <a:pt x="29192" y="31461"/>
                  </a:moveTo>
                  <a:cubicBezTo>
                    <a:pt x="29183" y="31470"/>
                    <a:pt x="29156" y="31496"/>
                    <a:pt x="29139" y="31523"/>
                  </a:cubicBezTo>
                  <a:cubicBezTo>
                    <a:pt x="29130" y="31532"/>
                    <a:pt x="29130" y="31540"/>
                    <a:pt x="29121" y="31549"/>
                  </a:cubicBezTo>
                  <a:cubicBezTo>
                    <a:pt x="29121" y="31558"/>
                    <a:pt x="29104" y="31558"/>
                    <a:pt x="29095" y="31558"/>
                  </a:cubicBezTo>
                  <a:cubicBezTo>
                    <a:pt x="29077" y="31558"/>
                    <a:pt x="29068" y="31567"/>
                    <a:pt x="29077" y="31585"/>
                  </a:cubicBezTo>
                  <a:cubicBezTo>
                    <a:pt x="29307" y="31655"/>
                    <a:pt x="28962" y="31611"/>
                    <a:pt x="28918" y="31655"/>
                  </a:cubicBezTo>
                  <a:cubicBezTo>
                    <a:pt x="28989" y="31708"/>
                    <a:pt x="29086" y="31699"/>
                    <a:pt x="29165" y="31673"/>
                  </a:cubicBezTo>
                  <a:cubicBezTo>
                    <a:pt x="29280" y="31691"/>
                    <a:pt x="29209" y="31496"/>
                    <a:pt x="29192" y="31461"/>
                  </a:cubicBezTo>
                  <a:close/>
                  <a:moveTo>
                    <a:pt x="29598" y="29271"/>
                  </a:moveTo>
                  <a:cubicBezTo>
                    <a:pt x="29589" y="29307"/>
                    <a:pt x="29598" y="29412"/>
                    <a:pt x="29616" y="29510"/>
                  </a:cubicBezTo>
                  <a:cubicBezTo>
                    <a:pt x="29633" y="29598"/>
                    <a:pt x="29660" y="29686"/>
                    <a:pt x="29695" y="29704"/>
                  </a:cubicBezTo>
                  <a:cubicBezTo>
                    <a:pt x="29624" y="29527"/>
                    <a:pt x="29686" y="29404"/>
                    <a:pt x="29598" y="29271"/>
                  </a:cubicBezTo>
                  <a:close/>
                  <a:moveTo>
                    <a:pt x="28565" y="27011"/>
                  </a:moveTo>
                  <a:cubicBezTo>
                    <a:pt x="28609" y="27020"/>
                    <a:pt x="28662" y="27055"/>
                    <a:pt x="28724" y="27161"/>
                  </a:cubicBezTo>
                  <a:cubicBezTo>
                    <a:pt x="28777" y="27152"/>
                    <a:pt x="28786" y="27126"/>
                    <a:pt x="28786" y="27081"/>
                  </a:cubicBezTo>
                  <a:cubicBezTo>
                    <a:pt x="28777" y="27037"/>
                    <a:pt x="28750" y="26984"/>
                    <a:pt x="28733" y="26922"/>
                  </a:cubicBezTo>
                  <a:cubicBezTo>
                    <a:pt x="28689" y="26958"/>
                    <a:pt x="28636" y="26896"/>
                    <a:pt x="28556" y="26772"/>
                  </a:cubicBezTo>
                  <a:cubicBezTo>
                    <a:pt x="28468" y="26790"/>
                    <a:pt x="28521" y="26905"/>
                    <a:pt x="28565" y="27011"/>
                  </a:cubicBezTo>
                  <a:close/>
                  <a:moveTo>
                    <a:pt x="28326" y="26463"/>
                  </a:moveTo>
                  <a:cubicBezTo>
                    <a:pt x="28309" y="26499"/>
                    <a:pt x="28300" y="26525"/>
                    <a:pt x="28300" y="26569"/>
                  </a:cubicBezTo>
                  <a:cubicBezTo>
                    <a:pt x="28291" y="26605"/>
                    <a:pt x="28309" y="26658"/>
                    <a:pt x="28309" y="26693"/>
                  </a:cubicBezTo>
                  <a:cubicBezTo>
                    <a:pt x="28326" y="26666"/>
                    <a:pt x="28379" y="26658"/>
                    <a:pt x="28406" y="26631"/>
                  </a:cubicBezTo>
                  <a:cubicBezTo>
                    <a:pt x="28415" y="26613"/>
                    <a:pt x="28424" y="26596"/>
                    <a:pt x="28406" y="26569"/>
                  </a:cubicBezTo>
                  <a:cubicBezTo>
                    <a:pt x="28397" y="26552"/>
                    <a:pt x="28388" y="26534"/>
                    <a:pt x="28371" y="26516"/>
                  </a:cubicBezTo>
                  <a:cubicBezTo>
                    <a:pt x="28362" y="26499"/>
                    <a:pt x="28344" y="26481"/>
                    <a:pt x="28326" y="26463"/>
                  </a:cubicBezTo>
                  <a:close/>
                  <a:moveTo>
                    <a:pt x="27903" y="26781"/>
                  </a:moveTo>
                  <a:cubicBezTo>
                    <a:pt x="27964" y="26834"/>
                    <a:pt x="28079" y="26975"/>
                    <a:pt x="28168" y="27090"/>
                  </a:cubicBezTo>
                  <a:cubicBezTo>
                    <a:pt x="28256" y="27205"/>
                    <a:pt x="28344" y="27302"/>
                    <a:pt x="28415" y="27302"/>
                  </a:cubicBezTo>
                  <a:cubicBezTo>
                    <a:pt x="28388" y="27196"/>
                    <a:pt x="28353" y="27249"/>
                    <a:pt x="28282" y="27161"/>
                  </a:cubicBezTo>
                  <a:cubicBezTo>
                    <a:pt x="28221" y="27090"/>
                    <a:pt x="28150" y="26967"/>
                    <a:pt x="28070" y="26878"/>
                  </a:cubicBezTo>
                  <a:cubicBezTo>
                    <a:pt x="28053" y="26852"/>
                    <a:pt x="28035" y="26834"/>
                    <a:pt x="28017" y="26817"/>
                  </a:cubicBezTo>
                  <a:cubicBezTo>
                    <a:pt x="28000" y="26799"/>
                    <a:pt x="27991" y="26790"/>
                    <a:pt x="27973" y="26781"/>
                  </a:cubicBezTo>
                  <a:cubicBezTo>
                    <a:pt x="27947" y="26764"/>
                    <a:pt x="27920" y="26764"/>
                    <a:pt x="27903" y="26781"/>
                  </a:cubicBezTo>
                  <a:close/>
                  <a:moveTo>
                    <a:pt x="26896" y="25448"/>
                  </a:moveTo>
                  <a:cubicBezTo>
                    <a:pt x="26808" y="25413"/>
                    <a:pt x="26702" y="25333"/>
                    <a:pt x="26640" y="25368"/>
                  </a:cubicBezTo>
                  <a:cubicBezTo>
                    <a:pt x="26755" y="25439"/>
                    <a:pt x="26711" y="25474"/>
                    <a:pt x="26808" y="25545"/>
                  </a:cubicBezTo>
                  <a:close/>
                  <a:moveTo>
                    <a:pt x="27187" y="25492"/>
                  </a:moveTo>
                  <a:cubicBezTo>
                    <a:pt x="27258" y="25580"/>
                    <a:pt x="27329" y="25616"/>
                    <a:pt x="27382" y="25642"/>
                  </a:cubicBezTo>
                  <a:cubicBezTo>
                    <a:pt x="27452" y="25625"/>
                    <a:pt x="27470" y="25483"/>
                    <a:pt x="27382" y="25501"/>
                  </a:cubicBezTo>
                  <a:cubicBezTo>
                    <a:pt x="27452" y="25598"/>
                    <a:pt x="27240" y="25510"/>
                    <a:pt x="27187" y="25492"/>
                  </a:cubicBezTo>
                  <a:close/>
                  <a:moveTo>
                    <a:pt x="26649" y="24927"/>
                  </a:moveTo>
                  <a:cubicBezTo>
                    <a:pt x="26755" y="24989"/>
                    <a:pt x="26931" y="25236"/>
                    <a:pt x="26984" y="25139"/>
                  </a:cubicBezTo>
                  <a:cubicBezTo>
                    <a:pt x="26870" y="25077"/>
                    <a:pt x="26693" y="24830"/>
                    <a:pt x="26649" y="24927"/>
                  </a:cubicBezTo>
                  <a:close/>
                  <a:moveTo>
                    <a:pt x="26631" y="24953"/>
                  </a:moveTo>
                  <a:cubicBezTo>
                    <a:pt x="26569" y="25042"/>
                    <a:pt x="26923" y="25227"/>
                    <a:pt x="27037" y="25360"/>
                  </a:cubicBezTo>
                  <a:cubicBezTo>
                    <a:pt x="27073" y="25333"/>
                    <a:pt x="27170" y="25457"/>
                    <a:pt x="27205" y="25404"/>
                  </a:cubicBezTo>
                  <a:cubicBezTo>
                    <a:pt x="26949" y="25192"/>
                    <a:pt x="26861" y="25192"/>
                    <a:pt x="26631" y="24953"/>
                  </a:cubicBezTo>
                  <a:close/>
                  <a:moveTo>
                    <a:pt x="2579" y="30799"/>
                  </a:moveTo>
                  <a:cubicBezTo>
                    <a:pt x="2499" y="30861"/>
                    <a:pt x="2411" y="30896"/>
                    <a:pt x="2296" y="30905"/>
                  </a:cubicBezTo>
                  <a:cubicBezTo>
                    <a:pt x="2296" y="30887"/>
                    <a:pt x="2296" y="30869"/>
                    <a:pt x="2296" y="30843"/>
                  </a:cubicBezTo>
                  <a:cubicBezTo>
                    <a:pt x="2314" y="30834"/>
                    <a:pt x="2332" y="30843"/>
                    <a:pt x="2340" y="30861"/>
                  </a:cubicBezTo>
                  <a:cubicBezTo>
                    <a:pt x="2358" y="30861"/>
                    <a:pt x="2385" y="30852"/>
                    <a:pt x="2411" y="30852"/>
                  </a:cubicBezTo>
                  <a:cubicBezTo>
                    <a:pt x="2438" y="30834"/>
                    <a:pt x="2420" y="30834"/>
                    <a:pt x="2393" y="30825"/>
                  </a:cubicBezTo>
                  <a:cubicBezTo>
                    <a:pt x="2446" y="30790"/>
                    <a:pt x="2517" y="30808"/>
                    <a:pt x="2579" y="30799"/>
                  </a:cubicBezTo>
                  <a:close/>
                  <a:moveTo>
                    <a:pt x="13095" y="11144"/>
                  </a:moveTo>
                  <a:cubicBezTo>
                    <a:pt x="13148" y="11073"/>
                    <a:pt x="13263" y="11161"/>
                    <a:pt x="13351" y="11206"/>
                  </a:cubicBezTo>
                  <a:cubicBezTo>
                    <a:pt x="13289" y="11258"/>
                    <a:pt x="13175" y="11179"/>
                    <a:pt x="13095" y="11144"/>
                  </a:cubicBezTo>
                  <a:close/>
                  <a:moveTo>
                    <a:pt x="18455" y="30684"/>
                  </a:moveTo>
                  <a:cubicBezTo>
                    <a:pt x="18570" y="30640"/>
                    <a:pt x="18932" y="30605"/>
                    <a:pt x="19082" y="30666"/>
                  </a:cubicBezTo>
                  <a:cubicBezTo>
                    <a:pt x="19082" y="30772"/>
                    <a:pt x="19011" y="30666"/>
                    <a:pt x="18949" y="30666"/>
                  </a:cubicBezTo>
                  <a:cubicBezTo>
                    <a:pt x="18826" y="30728"/>
                    <a:pt x="18587" y="30693"/>
                    <a:pt x="18455" y="30684"/>
                  </a:cubicBezTo>
                  <a:close/>
                  <a:moveTo>
                    <a:pt x="24706" y="30755"/>
                  </a:moveTo>
                  <a:cubicBezTo>
                    <a:pt x="24848" y="30728"/>
                    <a:pt x="25024" y="30737"/>
                    <a:pt x="25289" y="30737"/>
                  </a:cubicBezTo>
                  <a:cubicBezTo>
                    <a:pt x="25121" y="30763"/>
                    <a:pt x="24856" y="30790"/>
                    <a:pt x="24706" y="30755"/>
                  </a:cubicBezTo>
                  <a:close/>
                  <a:moveTo>
                    <a:pt x="17404" y="11091"/>
                  </a:moveTo>
                  <a:cubicBezTo>
                    <a:pt x="17475" y="11047"/>
                    <a:pt x="17598" y="11091"/>
                    <a:pt x="17722" y="11170"/>
                  </a:cubicBezTo>
                  <a:cubicBezTo>
                    <a:pt x="17846" y="11250"/>
                    <a:pt x="17978" y="11364"/>
                    <a:pt x="18075" y="11453"/>
                  </a:cubicBezTo>
                  <a:cubicBezTo>
                    <a:pt x="18199" y="11550"/>
                    <a:pt x="18455" y="11718"/>
                    <a:pt x="18402" y="11815"/>
                  </a:cubicBezTo>
                  <a:cubicBezTo>
                    <a:pt x="18269" y="11638"/>
                    <a:pt x="18084" y="11479"/>
                    <a:pt x="17898" y="11356"/>
                  </a:cubicBezTo>
                  <a:cubicBezTo>
                    <a:pt x="17713" y="11241"/>
                    <a:pt x="17536" y="11153"/>
                    <a:pt x="17404" y="11091"/>
                  </a:cubicBezTo>
                  <a:close/>
                  <a:moveTo>
                    <a:pt x="11991" y="10137"/>
                  </a:moveTo>
                  <a:cubicBezTo>
                    <a:pt x="12071" y="10164"/>
                    <a:pt x="12088" y="10137"/>
                    <a:pt x="12168" y="10172"/>
                  </a:cubicBezTo>
                  <a:cubicBezTo>
                    <a:pt x="12194" y="10243"/>
                    <a:pt x="12203" y="10314"/>
                    <a:pt x="12186" y="10393"/>
                  </a:cubicBezTo>
                  <a:cubicBezTo>
                    <a:pt x="12062" y="10323"/>
                    <a:pt x="11974" y="10243"/>
                    <a:pt x="11991" y="10137"/>
                  </a:cubicBezTo>
                  <a:close/>
                  <a:moveTo>
                    <a:pt x="16486" y="10632"/>
                  </a:moveTo>
                  <a:cubicBezTo>
                    <a:pt x="16618" y="10614"/>
                    <a:pt x="16901" y="10764"/>
                    <a:pt x="17113" y="10843"/>
                  </a:cubicBezTo>
                  <a:cubicBezTo>
                    <a:pt x="16936" y="10843"/>
                    <a:pt x="16653" y="10685"/>
                    <a:pt x="16486" y="10632"/>
                  </a:cubicBezTo>
                  <a:close/>
                  <a:moveTo>
                    <a:pt x="19506" y="14225"/>
                  </a:moveTo>
                  <a:cubicBezTo>
                    <a:pt x="19453" y="13934"/>
                    <a:pt x="19373" y="13590"/>
                    <a:pt x="19294" y="13351"/>
                  </a:cubicBezTo>
                  <a:cubicBezTo>
                    <a:pt x="19426" y="13581"/>
                    <a:pt x="19488" y="13810"/>
                    <a:pt x="19523" y="14066"/>
                  </a:cubicBezTo>
                  <a:cubicBezTo>
                    <a:pt x="19550" y="14322"/>
                    <a:pt x="19567" y="14596"/>
                    <a:pt x="19611" y="14923"/>
                  </a:cubicBezTo>
                  <a:cubicBezTo>
                    <a:pt x="19594" y="14967"/>
                    <a:pt x="19576" y="14852"/>
                    <a:pt x="19558" y="14693"/>
                  </a:cubicBezTo>
                  <a:cubicBezTo>
                    <a:pt x="19541" y="14526"/>
                    <a:pt x="19523" y="14331"/>
                    <a:pt x="19506" y="14225"/>
                  </a:cubicBezTo>
                  <a:close/>
                  <a:moveTo>
                    <a:pt x="11788" y="9925"/>
                  </a:moveTo>
                  <a:lnTo>
                    <a:pt x="12203" y="10066"/>
                  </a:lnTo>
                  <a:cubicBezTo>
                    <a:pt x="12124" y="10058"/>
                    <a:pt x="11771" y="10049"/>
                    <a:pt x="11788" y="9925"/>
                  </a:cubicBezTo>
                  <a:close/>
                  <a:moveTo>
                    <a:pt x="10579" y="9607"/>
                  </a:moveTo>
                  <a:cubicBezTo>
                    <a:pt x="10658" y="9572"/>
                    <a:pt x="10738" y="9616"/>
                    <a:pt x="10843" y="9669"/>
                  </a:cubicBezTo>
                  <a:cubicBezTo>
                    <a:pt x="10764" y="9713"/>
                    <a:pt x="10685" y="9669"/>
                    <a:pt x="10579" y="9607"/>
                  </a:cubicBezTo>
                  <a:close/>
                  <a:moveTo>
                    <a:pt x="11267" y="9784"/>
                  </a:moveTo>
                  <a:cubicBezTo>
                    <a:pt x="11453" y="9784"/>
                    <a:pt x="11532" y="9863"/>
                    <a:pt x="11682" y="9952"/>
                  </a:cubicBezTo>
                  <a:cubicBezTo>
                    <a:pt x="11603" y="9969"/>
                    <a:pt x="11470" y="9943"/>
                    <a:pt x="11329" y="9890"/>
                  </a:cubicBezTo>
                  <a:cubicBezTo>
                    <a:pt x="11347" y="9846"/>
                    <a:pt x="11320" y="9810"/>
                    <a:pt x="11267" y="9784"/>
                  </a:cubicBezTo>
                  <a:close/>
                  <a:moveTo>
                    <a:pt x="15073" y="11665"/>
                  </a:moveTo>
                  <a:cubicBezTo>
                    <a:pt x="15241" y="11753"/>
                    <a:pt x="15258" y="11665"/>
                    <a:pt x="15382" y="11718"/>
                  </a:cubicBezTo>
                  <a:cubicBezTo>
                    <a:pt x="15435" y="11903"/>
                    <a:pt x="15665" y="11788"/>
                    <a:pt x="15753" y="11868"/>
                  </a:cubicBezTo>
                  <a:cubicBezTo>
                    <a:pt x="15726" y="11877"/>
                    <a:pt x="15700" y="11894"/>
                    <a:pt x="15682" y="11930"/>
                  </a:cubicBezTo>
                  <a:cubicBezTo>
                    <a:pt x="15603" y="11885"/>
                    <a:pt x="15400" y="11868"/>
                    <a:pt x="15400" y="11806"/>
                  </a:cubicBezTo>
                  <a:cubicBezTo>
                    <a:pt x="15303" y="11797"/>
                    <a:pt x="15020" y="11797"/>
                    <a:pt x="15073" y="11665"/>
                  </a:cubicBezTo>
                  <a:close/>
                  <a:moveTo>
                    <a:pt x="3020" y="23594"/>
                  </a:moveTo>
                  <a:cubicBezTo>
                    <a:pt x="3056" y="23885"/>
                    <a:pt x="3038" y="24176"/>
                    <a:pt x="3020" y="24521"/>
                  </a:cubicBezTo>
                  <a:cubicBezTo>
                    <a:pt x="2976" y="24282"/>
                    <a:pt x="2967" y="23991"/>
                    <a:pt x="2967" y="23682"/>
                  </a:cubicBezTo>
                  <a:cubicBezTo>
                    <a:pt x="2958" y="23603"/>
                    <a:pt x="2985" y="23594"/>
                    <a:pt x="3020" y="23594"/>
                  </a:cubicBezTo>
                  <a:close/>
                  <a:moveTo>
                    <a:pt x="13210" y="32644"/>
                  </a:moveTo>
                  <a:lnTo>
                    <a:pt x="12901" y="32635"/>
                  </a:lnTo>
                  <a:cubicBezTo>
                    <a:pt x="12910" y="32591"/>
                    <a:pt x="13236" y="32538"/>
                    <a:pt x="13210" y="32644"/>
                  </a:cubicBezTo>
                  <a:close/>
                  <a:moveTo>
                    <a:pt x="354" y="15603"/>
                  </a:moveTo>
                  <a:cubicBezTo>
                    <a:pt x="310" y="15594"/>
                    <a:pt x="274" y="15417"/>
                    <a:pt x="274" y="15338"/>
                  </a:cubicBezTo>
                  <a:cubicBezTo>
                    <a:pt x="274" y="15267"/>
                    <a:pt x="301" y="15091"/>
                    <a:pt x="354" y="15117"/>
                  </a:cubicBezTo>
                  <a:cubicBezTo>
                    <a:pt x="318" y="15303"/>
                    <a:pt x="363" y="15364"/>
                    <a:pt x="354" y="15603"/>
                  </a:cubicBezTo>
                  <a:close/>
                  <a:moveTo>
                    <a:pt x="11038" y="32644"/>
                  </a:moveTo>
                  <a:cubicBezTo>
                    <a:pt x="10941" y="32600"/>
                    <a:pt x="10729" y="32618"/>
                    <a:pt x="10552" y="32618"/>
                  </a:cubicBezTo>
                  <a:cubicBezTo>
                    <a:pt x="10375" y="32609"/>
                    <a:pt x="10128" y="32653"/>
                    <a:pt x="10111" y="32556"/>
                  </a:cubicBezTo>
                  <a:cubicBezTo>
                    <a:pt x="10402" y="32600"/>
                    <a:pt x="10967" y="32476"/>
                    <a:pt x="11038" y="32644"/>
                  </a:cubicBezTo>
                  <a:close/>
                  <a:moveTo>
                    <a:pt x="680" y="28892"/>
                  </a:moveTo>
                  <a:cubicBezTo>
                    <a:pt x="663" y="28953"/>
                    <a:pt x="645" y="28945"/>
                    <a:pt x="636" y="28909"/>
                  </a:cubicBezTo>
                  <a:cubicBezTo>
                    <a:pt x="636" y="28883"/>
                    <a:pt x="627" y="28847"/>
                    <a:pt x="627" y="28821"/>
                  </a:cubicBezTo>
                  <a:cubicBezTo>
                    <a:pt x="627" y="28803"/>
                    <a:pt x="627" y="28777"/>
                    <a:pt x="627" y="28741"/>
                  </a:cubicBezTo>
                  <a:cubicBezTo>
                    <a:pt x="627" y="28635"/>
                    <a:pt x="627" y="28494"/>
                    <a:pt x="601" y="28468"/>
                  </a:cubicBezTo>
                  <a:cubicBezTo>
                    <a:pt x="636" y="28459"/>
                    <a:pt x="627" y="28379"/>
                    <a:pt x="627" y="28335"/>
                  </a:cubicBezTo>
                  <a:cubicBezTo>
                    <a:pt x="680" y="28362"/>
                    <a:pt x="689" y="28485"/>
                    <a:pt x="680" y="28600"/>
                  </a:cubicBezTo>
                  <a:cubicBezTo>
                    <a:pt x="672" y="28653"/>
                    <a:pt x="672" y="28715"/>
                    <a:pt x="672" y="28759"/>
                  </a:cubicBezTo>
                  <a:cubicBezTo>
                    <a:pt x="672" y="28786"/>
                    <a:pt x="672" y="28812"/>
                    <a:pt x="672" y="28830"/>
                  </a:cubicBezTo>
                  <a:cubicBezTo>
                    <a:pt x="672" y="28856"/>
                    <a:pt x="680" y="28874"/>
                    <a:pt x="680" y="28892"/>
                  </a:cubicBezTo>
                  <a:close/>
                  <a:moveTo>
                    <a:pt x="8300" y="32353"/>
                  </a:moveTo>
                  <a:cubicBezTo>
                    <a:pt x="8186" y="32344"/>
                    <a:pt x="8071" y="32344"/>
                    <a:pt x="8080" y="32264"/>
                  </a:cubicBezTo>
                  <a:cubicBezTo>
                    <a:pt x="8203" y="32264"/>
                    <a:pt x="8318" y="32264"/>
                    <a:pt x="8300" y="32353"/>
                  </a:cubicBezTo>
                  <a:close/>
                  <a:moveTo>
                    <a:pt x="11356" y="32415"/>
                  </a:moveTo>
                  <a:cubicBezTo>
                    <a:pt x="11373" y="32485"/>
                    <a:pt x="11117" y="32388"/>
                    <a:pt x="11135" y="32459"/>
                  </a:cubicBezTo>
                  <a:cubicBezTo>
                    <a:pt x="11100" y="32397"/>
                    <a:pt x="10782" y="32485"/>
                    <a:pt x="10826" y="32379"/>
                  </a:cubicBezTo>
                  <a:cubicBezTo>
                    <a:pt x="11011" y="32379"/>
                    <a:pt x="11135" y="32423"/>
                    <a:pt x="11356" y="32415"/>
                  </a:cubicBezTo>
                  <a:close/>
                  <a:moveTo>
                    <a:pt x="12777" y="32423"/>
                  </a:moveTo>
                  <a:cubicBezTo>
                    <a:pt x="12574" y="32441"/>
                    <a:pt x="12530" y="32362"/>
                    <a:pt x="12380" y="32344"/>
                  </a:cubicBezTo>
                  <a:cubicBezTo>
                    <a:pt x="12389" y="32335"/>
                    <a:pt x="12830" y="32309"/>
                    <a:pt x="12777" y="32423"/>
                  </a:cubicBezTo>
                  <a:close/>
                  <a:moveTo>
                    <a:pt x="11223" y="32300"/>
                  </a:moveTo>
                  <a:cubicBezTo>
                    <a:pt x="11082" y="32300"/>
                    <a:pt x="10914" y="32309"/>
                    <a:pt x="10914" y="32220"/>
                  </a:cubicBezTo>
                  <a:cubicBezTo>
                    <a:pt x="10994" y="32264"/>
                    <a:pt x="11241" y="32203"/>
                    <a:pt x="11223" y="32300"/>
                  </a:cubicBezTo>
                  <a:close/>
                  <a:moveTo>
                    <a:pt x="10649" y="32220"/>
                  </a:moveTo>
                  <a:cubicBezTo>
                    <a:pt x="10614" y="32309"/>
                    <a:pt x="10835" y="32256"/>
                    <a:pt x="10782" y="32353"/>
                  </a:cubicBezTo>
                  <a:cubicBezTo>
                    <a:pt x="10632" y="32353"/>
                    <a:pt x="10632" y="32264"/>
                    <a:pt x="10473" y="32264"/>
                  </a:cubicBezTo>
                  <a:cubicBezTo>
                    <a:pt x="10481" y="32220"/>
                    <a:pt x="10552" y="32212"/>
                    <a:pt x="10649" y="32220"/>
                  </a:cubicBezTo>
                  <a:close/>
                  <a:moveTo>
                    <a:pt x="2941" y="21422"/>
                  </a:moveTo>
                  <a:cubicBezTo>
                    <a:pt x="3038" y="21501"/>
                    <a:pt x="2994" y="21757"/>
                    <a:pt x="2994" y="21907"/>
                  </a:cubicBezTo>
                  <a:cubicBezTo>
                    <a:pt x="3003" y="22322"/>
                    <a:pt x="3003" y="22649"/>
                    <a:pt x="2994" y="23020"/>
                  </a:cubicBezTo>
                  <a:cubicBezTo>
                    <a:pt x="2994" y="23196"/>
                    <a:pt x="3091" y="23444"/>
                    <a:pt x="2967" y="23505"/>
                  </a:cubicBezTo>
                  <a:cubicBezTo>
                    <a:pt x="3029" y="23152"/>
                    <a:pt x="2941" y="22773"/>
                    <a:pt x="2941" y="22393"/>
                  </a:cubicBezTo>
                  <a:cubicBezTo>
                    <a:pt x="2941" y="22110"/>
                    <a:pt x="2967" y="21775"/>
                    <a:pt x="2941" y="21422"/>
                  </a:cubicBezTo>
                  <a:close/>
                  <a:moveTo>
                    <a:pt x="3020" y="25280"/>
                  </a:moveTo>
                  <a:cubicBezTo>
                    <a:pt x="3029" y="25360"/>
                    <a:pt x="3047" y="25607"/>
                    <a:pt x="3020" y="25722"/>
                  </a:cubicBezTo>
                  <a:cubicBezTo>
                    <a:pt x="2941" y="25607"/>
                    <a:pt x="2985" y="25421"/>
                    <a:pt x="3020" y="25280"/>
                  </a:cubicBezTo>
                  <a:close/>
                  <a:moveTo>
                    <a:pt x="2985" y="27850"/>
                  </a:moveTo>
                  <a:cubicBezTo>
                    <a:pt x="3029" y="27911"/>
                    <a:pt x="3029" y="28044"/>
                    <a:pt x="3038" y="28159"/>
                  </a:cubicBezTo>
                  <a:cubicBezTo>
                    <a:pt x="2941" y="28194"/>
                    <a:pt x="3011" y="27947"/>
                    <a:pt x="2985" y="27850"/>
                  </a:cubicBezTo>
                  <a:close/>
                  <a:moveTo>
                    <a:pt x="2994" y="25810"/>
                  </a:moveTo>
                  <a:cubicBezTo>
                    <a:pt x="3091" y="25801"/>
                    <a:pt x="3038" y="26296"/>
                    <a:pt x="3020" y="26384"/>
                  </a:cubicBezTo>
                  <a:cubicBezTo>
                    <a:pt x="2958" y="26278"/>
                    <a:pt x="3011" y="25987"/>
                    <a:pt x="2994" y="25810"/>
                  </a:cubicBezTo>
                  <a:close/>
                  <a:moveTo>
                    <a:pt x="2870" y="18093"/>
                  </a:moveTo>
                  <a:cubicBezTo>
                    <a:pt x="2941" y="18234"/>
                    <a:pt x="2897" y="18340"/>
                    <a:pt x="2897" y="18534"/>
                  </a:cubicBezTo>
                  <a:cubicBezTo>
                    <a:pt x="2835" y="18472"/>
                    <a:pt x="2888" y="18225"/>
                    <a:pt x="2870" y="18093"/>
                  </a:cubicBezTo>
                  <a:close/>
                  <a:moveTo>
                    <a:pt x="2747" y="14543"/>
                  </a:moveTo>
                  <a:cubicBezTo>
                    <a:pt x="2826" y="14596"/>
                    <a:pt x="2764" y="14702"/>
                    <a:pt x="2773" y="14808"/>
                  </a:cubicBezTo>
                  <a:cubicBezTo>
                    <a:pt x="2791" y="15188"/>
                    <a:pt x="2817" y="15726"/>
                    <a:pt x="2817" y="16097"/>
                  </a:cubicBezTo>
                  <a:cubicBezTo>
                    <a:pt x="2676" y="16027"/>
                    <a:pt x="2773" y="15815"/>
                    <a:pt x="2764" y="15700"/>
                  </a:cubicBezTo>
                  <a:cubicBezTo>
                    <a:pt x="2755" y="15373"/>
                    <a:pt x="2738" y="15046"/>
                    <a:pt x="2747" y="14543"/>
                  </a:cubicBezTo>
                  <a:close/>
                  <a:moveTo>
                    <a:pt x="2950" y="20839"/>
                  </a:moveTo>
                  <a:cubicBezTo>
                    <a:pt x="3038" y="20901"/>
                    <a:pt x="3011" y="21377"/>
                    <a:pt x="2941" y="21333"/>
                  </a:cubicBezTo>
                  <a:cubicBezTo>
                    <a:pt x="2976" y="21201"/>
                    <a:pt x="2932" y="21068"/>
                    <a:pt x="2950" y="20839"/>
                  </a:cubicBezTo>
                  <a:close/>
                  <a:moveTo>
                    <a:pt x="2870" y="18623"/>
                  </a:moveTo>
                  <a:cubicBezTo>
                    <a:pt x="2941" y="18631"/>
                    <a:pt x="2932" y="18834"/>
                    <a:pt x="2897" y="18896"/>
                  </a:cubicBezTo>
                  <a:cubicBezTo>
                    <a:pt x="2835" y="18887"/>
                    <a:pt x="2888" y="18702"/>
                    <a:pt x="2870" y="18623"/>
                  </a:cubicBezTo>
                  <a:close/>
                  <a:moveTo>
                    <a:pt x="17245" y="32609"/>
                  </a:moveTo>
                  <a:cubicBezTo>
                    <a:pt x="17157" y="32662"/>
                    <a:pt x="16874" y="32609"/>
                    <a:pt x="16715" y="32627"/>
                  </a:cubicBezTo>
                  <a:cubicBezTo>
                    <a:pt x="16804" y="32565"/>
                    <a:pt x="17086" y="32618"/>
                    <a:pt x="17245" y="32609"/>
                  </a:cubicBezTo>
                  <a:close/>
                  <a:moveTo>
                    <a:pt x="21581" y="20547"/>
                  </a:moveTo>
                  <a:cubicBezTo>
                    <a:pt x="21660" y="20565"/>
                    <a:pt x="21748" y="20671"/>
                    <a:pt x="21819" y="20698"/>
                  </a:cubicBezTo>
                  <a:cubicBezTo>
                    <a:pt x="21828" y="20662"/>
                    <a:pt x="21828" y="20636"/>
                    <a:pt x="21801" y="20592"/>
                  </a:cubicBezTo>
                  <a:cubicBezTo>
                    <a:pt x="21925" y="20583"/>
                    <a:pt x="21801" y="20680"/>
                    <a:pt x="21898" y="20742"/>
                  </a:cubicBezTo>
                  <a:cubicBezTo>
                    <a:pt x="21801" y="20715"/>
                    <a:pt x="21616" y="20645"/>
                    <a:pt x="21581" y="20547"/>
                  </a:cubicBezTo>
                  <a:close/>
                  <a:moveTo>
                    <a:pt x="20962" y="19753"/>
                  </a:moveTo>
                  <a:cubicBezTo>
                    <a:pt x="21095" y="19691"/>
                    <a:pt x="21121" y="19868"/>
                    <a:pt x="21192" y="19982"/>
                  </a:cubicBezTo>
                  <a:cubicBezTo>
                    <a:pt x="21121" y="19991"/>
                    <a:pt x="21033" y="19815"/>
                    <a:pt x="20962" y="19753"/>
                  </a:cubicBezTo>
                  <a:close/>
                  <a:moveTo>
                    <a:pt x="22128" y="20600"/>
                  </a:moveTo>
                  <a:cubicBezTo>
                    <a:pt x="22216" y="20698"/>
                    <a:pt x="22305" y="20795"/>
                    <a:pt x="22243" y="20848"/>
                  </a:cubicBezTo>
                  <a:cubicBezTo>
                    <a:pt x="22269" y="20786"/>
                    <a:pt x="22022" y="20645"/>
                    <a:pt x="22128" y="20600"/>
                  </a:cubicBezTo>
                  <a:close/>
                  <a:moveTo>
                    <a:pt x="21404" y="19903"/>
                  </a:moveTo>
                  <a:cubicBezTo>
                    <a:pt x="21501" y="19903"/>
                    <a:pt x="21572" y="20097"/>
                    <a:pt x="21581" y="20141"/>
                  </a:cubicBezTo>
                  <a:cubicBezTo>
                    <a:pt x="21660" y="20221"/>
                    <a:pt x="21713" y="20212"/>
                    <a:pt x="21731" y="20309"/>
                  </a:cubicBezTo>
                  <a:cubicBezTo>
                    <a:pt x="21572" y="20247"/>
                    <a:pt x="21466" y="20009"/>
                    <a:pt x="21404" y="19903"/>
                  </a:cubicBezTo>
                  <a:close/>
                  <a:moveTo>
                    <a:pt x="21943" y="20706"/>
                  </a:moveTo>
                  <a:cubicBezTo>
                    <a:pt x="22004" y="20698"/>
                    <a:pt x="22040" y="20812"/>
                    <a:pt x="22101" y="20856"/>
                  </a:cubicBezTo>
                  <a:cubicBezTo>
                    <a:pt x="22128" y="20865"/>
                    <a:pt x="22163" y="20839"/>
                    <a:pt x="22172" y="20848"/>
                  </a:cubicBezTo>
                  <a:cubicBezTo>
                    <a:pt x="22225" y="20892"/>
                    <a:pt x="22199" y="20927"/>
                    <a:pt x="22243" y="20962"/>
                  </a:cubicBezTo>
                  <a:cubicBezTo>
                    <a:pt x="22269" y="20989"/>
                    <a:pt x="22402" y="20980"/>
                    <a:pt x="22472" y="21104"/>
                  </a:cubicBezTo>
                  <a:cubicBezTo>
                    <a:pt x="22437" y="21183"/>
                    <a:pt x="22375" y="21060"/>
                    <a:pt x="22313" y="21007"/>
                  </a:cubicBezTo>
                  <a:cubicBezTo>
                    <a:pt x="22269" y="21077"/>
                    <a:pt x="22163" y="21007"/>
                    <a:pt x="22243" y="21130"/>
                  </a:cubicBezTo>
                  <a:cubicBezTo>
                    <a:pt x="22137" y="21148"/>
                    <a:pt x="22207" y="21051"/>
                    <a:pt x="22181" y="21015"/>
                  </a:cubicBezTo>
                  <a:cubicBezTo>
                    <a:pt x="22146" y="20971"/>
                    <a:pt x="22137" y="21033"/>
                    <a:pt x="22110" y="21015"/>
                  </a:cubicBezTo>
                  <a:cubicBezTo>
                    <a:pt x="22057" y="20980"/>
                    <a:pt x="22040" y="20848"/>
                    <a:pt x="21934" y="20777"/>
                  </a:cubicBezTo>
                  <a:cubicBezTo>
                    <a:pt x="21951" y="20759"/>
                    <a:pt x="21960" y="20733"/>
                    <a:pt x="21943" y="20706"/>
                  </a:cubicBezTo>
                  <a:close/>
                  <a:moveTo>
                    <a:pt x="23585" y="22393"/>
                  </a:moveTo>
                  <a:cubicBezTo>
                    <a:pt x="23717" y="22534"/>
                    <a:pt x="23814" y="22490"/>
                    <a:pt x="23973" y="22675"/>
                  </a:cubicBezTo>
                  <a:cubicBezTo>
                    <a:pt x="23920" y="22711"/>
                    <a:pt x="23982" y="22755"/>
                    <a:pt x="24026" y="22799"/>
                  </a:cubicBezTo>
                  <a:cubicBezTo>
                    <a:pt x="23876" y="22817"/>
                    <a:pt x="23700" y="22658"/>
                    <a:pt x="23656" y="22499"/>
                  </a:cubicBezTo>
                  <a:cubicBezTo>
                    <a:pt x="23611" y="22552"/>
                    <a:pt x="23647" y="22605"/>
                    <a:pt x="23558" y="22596"/>
                  </a:cubicBezTo>
                  <a:cubicBezTo>
                    <a:pt x="23700" y="22702"/>
                    <a:pt x="24053" y="23002"/>
                    <a:pt x="23991" y="23152"/>
                  </a:cubicBezTo>
                  <a:cubicBezTo>
                    <a:pt x="23859" y="23037"/>
                    <a:pt x="23850" y="22940"/>
                    <a:pt x="23735" y="22825"/>
                  </a:cubicBezTo>
                  <a:cubicBezTo>
                    <a:pt x="23700" y="22781"/>
                    <a:pt x="23576" y="22781"/>
                    <a:pt x="23647" y="22852"/>
                  </a:cubicBezTo>
                  <a:cubicBezTo>
                    <a:pt x="23399" y="22746"/>
                    <a:pt x="23143" y="22340"/>
                    <a:pt x="22940" y="22216"/>
                  </a:cubicBezTo>
                  <a:cubicBezTo>
                    <a:pt x="23064" y="22199"/>
                    <a:pt x="23205" y="22366"/>
                    <a:pt x="23285" y="22402"/>
                  </a:cubicBezTo>
                  <a:cubicBezTo>
                    <a:pt x="23346" y="22384"/>
                    <a:pt x="23249" y="22225"/>
                    <a:pt x="23205" y="22252"/>
                  </a:cubicBezTo>
                  <a:cubicBezTo>
                    <a:pt x="23143" y="22101"/>
                    <a:pt x="23355" y="22322"/>
                    <a:pt x="23417" y="22384"/>
                  </a:cubicBezTo>
                  <a:cubicBezTo>
                    <a:pt x="23444" y="22472"/>
                    <a:pt x="23355" y="22428"/>
                    <a:pt x="23293" y="22455"/>
                  </a:cubicBezTo>
                  <a:cubicBezTo>
                    <a:pt x="23426" y="22552"/>
                    <a:pt x="23452" y="22631"/>
                    <a:pt x="23550" y="22728"/>
                  </a:cubicBezTo>
                  <a:cubicBezTo>
                    <a:pt x="23647" y="22675"/>
                    <a:pt x="23488" y="22596"/>
                    <a:pt x="23479" y="22561"/>
                  </a:cubicBezTo>
                  <a:cubicBezTo>
                    <a:pt x="23479" y="22543"/>
                    <a:pt x="23558" y="22569"/>
                    <a:pt x="23550" y="22543"/>
                  </a:cubicBezTo>
                  <a:cubicBezTo>
                    <a:pt x="23541" y="22516"/>
                    <a:pt x="23435" y="22446"/>
                    <a:pt x="23514" y="22410"/>
                  </a:cubicBezTo>
                  <a:cubicBezTo>
                    <a:pt x="23541" y="22428"/>
                    <a:pt x="23558" y="22402"/>
                    <a:pt x="23585" y="22393"/>
                  </a:cubicBezTo>
                  <a:close/>
                  <a:moveTo>
                    <a:pt x="22243" y="20450"/>
                  </a:moveTo>
                  <a:cubicBezTo>
                    <a:pt x="22366" y="20574"/>
                    <a:pt x="22525" y="20627"/>
                    <a:pt x="22658" y="20715"/>
                  </a:cubicBezTo>
                  <a:cubicBezTo>
                    <a:pt x="22746" y="20777"/>
                    <a:pt x="22658" y="20786"/>
                    <a:pt x="22773" y="20839"/>
                  </a:cubicBezTo>
                  <a:cubicBezTo>
                    <a:pt x="22984" y="20936"/>
                    <a:pt x="23249" y="21201"/>
                    <a:pt x="23576" y="21501"/>
                  </a:cubicBezTo>
                  <a:cubicBezTo>
                    <a:pt x="23576" y="21545"/>
                    <a:pt x="23638" y="21616"/>
                    <a:pt x="23629" y="21669"/>
                  </a:cubicBezTo>
                  <a:cubicBezTo>
                    <a:pt x="23550" y="21757"/>
                    <a:pt x="23417" y="21554"/>
                    <a:pt x="23408" y="21713"/>
                  </a:cubicBezTo>
                  <a:cubicBezTo>
                    <a:pt x="23276" y="21633"/>
                    <a:pt x="23293" y="21572"/>
                    <a:pt x="23161" y="21492"/>
                  </a:cubicBezTo>
                  <a:cubicBezTo>
                    <a:pt x="23082" y="21572"/>
                    <a:pt x="23285" y="21722"/>
                    <a:pt x="23391" y="21837"/>
                  </a:cubicBezTo>
                  <a:cubicBezTo>
                    <a:pt x="23355" y="21872"/>
                    <a:pt x="23311" y="21845"/>
                    <a:pt x="23285" y="21881"/>
                  </a:cubicBezTo>
                  <a:cubicBezTo>
                    <a:pt x="23214" y="21669"/>
                    <a:pt x="22958" y="21528"/>
                    <a:pt x="22755" y="21298"/>
                  </a:cubicBezTo>
                  <a:cubicBezTo>
                    <a:pt x="22790" y="21245"/>
                    <a:pt x="22834" y="21307"/>
                    <a:pt x="22887" y="21351"/>
                  </a:cubicBezTo>
                  <a:cubicBezTo>
                    <a:pt x="22967" y="21413"/>
                    <a:pt x="23029" y="21395"/>
                    <a:pt x="23099" y="21386"/>
                  </a:cubicBezTo>
                  <a:cubicBezTo>
                    <a:pt x="23046" y="21227"/>
                    <a:pt x="22993" y="21307"/>
                    <a:pt x="22914" y="21271"/>
                  </a:cubicBezTo>
                  <a:cubicBezTo>
                    <a:pt x="22693" y="21024"/>
                    <a:pt x="22552" y="20750"/>
                    <a:pt x="22313" y="20609"/>
                  </a:cubicBezTo>
                  <a:cubicBezTo>
                    <a:pt x="22322" y="20565"/>
                    <a:pt x="22296" y="20512"/>
                    <a:pt x="22243" y="20450"/>
                  </a:cubicBezTo>
                  <a:close/>
                  <a:moveTo>
                    <a:pt x="22826" y="21015"/>
                  </a:moveTo>
                  <a:cubicBezTo>
                    <a:pt x="22808" y="21051"/>
                    <a:pt x="22861" y="21104"/>
                    <a:pt x="22870" y="21148"/>
                  </a:cubicBezTo>
                  <a:cubicBezTo>
                    <a:pt x="22967" y="21095"/>
                    <a:pt x="22817" y="20980"/>
                    <a:pt x="22728" y="20874"/>
                  </a:cubicBezTo>
                  <a:cubicBezTo>
                    <a:pt x="22534" y="20671"/>
                    <a:pt x="22728" y="20936"/>
                    <a:pt x="22826" y="21015"/>
                  </a:cubicBezTo>
                  <a:close/>
                  <a:moveTo>
                    <a:pt x="23355" y="22101"/>
                  </a:moveTo>
                  <a:cubicBezTo>
                    <a:pt x="23329" y="22119"/>
                    <a:pt x="23285" y="22057"/>
                    <a:pt x="23258" y="22084"/>
                  </a:cubicBezTo>
                  <a:cubicBezTo>
                    <a:pt x="23223" y="22128"/>
                    <a:pt x="23373" y="22216"/>
                    <a:pt x="23417" y="22269"/>
                  </a:cubicBezTo>
                  <a:cubicBezTo>
                    <a:pt x="23435" y="22252"/>
                    <a:pt x="23391" y="22225"/>
                    <a:pt x="23373" y="22199"/>
                  </a:cubicBezTo>
                  <a:cubicBezTo>
                    <a:pt x="23417" y="22128"/>
                    <a:pt x="23541" y="22190"/>
                    <a:pt x="23391" y="22066"/>
                  </a:cubicBezTo>
                  <a:cubicBezTo>
                    <a:pt x="23505" y="22084"/>
                    <a:pt x="23505" y="22119"/>
                    <a:pt x="23585" y="22216"/>
                  </a:cubicBezTo>
                  <a:cubicBezTo>
                    <a:pt x="23603" y="22243"/>
                    <a:pt x="23497" y="22181"/>
                    <a:pt x="23505" y="22181"/>
                  </a:cubicBezTo>
                  <a:cubicBezTo>
                    <a:pt x="23479" y="22190"/>
                    <a:pt x="23682" y="22331"/>
                    <a:pt x="23717" y="22375"/>
                  </a:cubicBezTo>
                  <a:cubicBezTo>
                    <a:pt x="23691" y="22428"/>
                    <a:pt x="23638" y="22375"/>
                    <a:pt x="23585" y="22331"/>
                  </a:cubicBezTo>
                  <a:cubicBezTo>
                    <a:pt x="23435" y="22322"/>
                    <a:pt x="23258" y="22243"/>
                    <a:pt x="23064" y="22040"/>
                  </a:cubicBezTo>
                  <a:cubicBezTo>
                    <a:pt x="23099" y="22040"/>
                    <a:pt x="23126" y="22040"/>
                    <a:pt x="23152" y="22013"/>
                  </a:cubicBezTo>
                  <a:cubicBezTo>
                    <a:pt x="23064" y="21978"/>
                    <a:pt x="23002" y="22048"/>
                    <a:pt x="22896" y="21907"/>
                  </a:cubicBezTo>
                  <a:cubicBezTo>
                    <a:pt x="22958" y="21872"/>
                    <a:pt x="22976" y="21819"/>
                    <a:pt x="22887" y="21748"/>
                  </a:cubicBezTo>
                  <a:cubicBezTo>
                    <a:pt x="23029" y="21669"/>
                    <a:pt x="23143" y="21872"/>
                    <a:pt x="23276" y="21951"/>
                  </a:cubicBezTo>
                  <a:cubicBezTo>
                    <a:pt x="23223" y="22004"/>
                    <a:pt x="23188" y="21943"/>
                    <a:pt x="23196" y="22022"/>
                  </a:cubicBezTo>
                  <a:cubicBezTo>
                    <a:pt x="23258" y="22066"/>
                    <a:pt x="23285" y="21995"/>
                    <a:pt x="23355" y="22101"/>
                  </a:cubicBezTo>
                  <a:close/>
                  <a:moveTo>
                    <a:pt x="20751" y="19770"/>
                  </a:moveTo>
                  <a:cubicBezTo>
                    <a:pt x="20786" y="19753"/>
                    <a:pt x="20830" y="19859"/>
                    <a:pt x="20865" y="19832"/>
                  </a:cubicBezTo>
                  <a:cubicBezTo>
                    <a:pt x="20918" y="19912"/>
                    <a:pt x="21015" y="20009"/>
                    <a:pt x="21068" y="20079"/>
                  </a:cubicBezTo>
                  <a:cubicBezTo>
                    <a:pt x="21157" y="20194"/>
                    <a:pt x="21280" y="20327"/>
                    <a:pt x="21227" y="20388"/>
                  </a:cubicBezTo>
                  <a:cubicBezTo>
                    <a:pt x="21157" y="20318"/>
                    <a:pt x="21201" y="20283"/>
                    <a:pt x="21113" y="20212"/>
                  </a:cubicBezTo>
                  <a:lnTo>
                    <a:pt x="21051" y="20265"/>
                  </a:lnTo>
                  <a:cubicBezTo>
                    <a:pt x="21060" y="20406"/>
                    <a:pt x="21201" y="20450"/>
                    <a:pt x="21342" y="20636"/>
                  </a:cubicBezTo>
                  <a:cubicBezTo>
                    <a:pt x="21298" y="20742"/>
                    <a:pt x="21218" y="20556"/>
                    <a:pt x="21157" y="20503"/>
                  </a:cubicBezTo>
                  <a:cubicBezTo>
                    <a:pt x="21104" y="20459"/>
                    <a:pt x="21024" y="20424"/>
                    <a:pt x="20971" y="20380"/>
                  </a:cubicBezTo>
                  <a:cubicBezTo>
                    <a:pt x="20821" y="20230"/>
                    <a:pt x="20698" y="20044"/>
                    <a:pt x="20583" y="19947"/>
                  </a:cubicBezTo>
                  <a:cubicBezTo>
                    <a:pt x="20574" y="19832"/>
                    <a:pt x="20662" y="19965"/>
                    <a:pt x="20715" y="19903"/>
                  </a:cubicBezTo>
                  <a:cubicBezTo>
                    <a:pt x="20645" y="19991"/>
                    <a:pt x="20856" y="20221"/>
                    <a:pt x="20989" y="20309"/>
                  </a:cubicBezTo>
                  <a:cubicBezTo>
                    <a:pt x="21024" y="20238"/>
                    <a:pt x="21007" y="20150"/>
                    <a:pt x="20927" y="20035"/>
                  </a:cubicBezTo>
                  <a:cubicBezTo>
                    <a:pt x="20856" y="20062"/>
                    <a:pt x="20865" y="20106"/>
                    <a:pt x="20945" y="20185"/>
                  </a:cubicBezTo>
                  <a:cubicBezTo>
                    <a:pt x="20786" y="20106"/>
                    <a:pt x="20830" y="19903"/>
                    <a:pt x="20751" y="19770"/>
                  </a:cubicBezTo>
                  <a:close/>
                  <a:moveTo>
                    <a:pt x="24062" y="22755"/>
                  </a:moveTo>
                  <a:cubicBezTo>
                    <a:pt x="24256" y="22773"/>
                    <a:pt x="24185" y="22931"/>
                    <a:pt x="24388" y="23064"/>
                  </a:cubicBezTo>
                  <a:cubicBezTo>
                    <a:pt x="24274" y="22923"/>
                    <a:pt x="24380" y="22940"/>
                    <a:pt x="24512" y="23029"/>
                  </a:cubicBezTo>
                  <a:cubicBezTo>
                    <a:pt x="24415" y="23108"/>
                    <a:pt x="24618" y="23161"/>
                    <a:pt x="24627" y="23285"/>
                  </a:cubicBezTo>
                  <a:cubicBezTo>
                    <a:pt x="24591" y="23285"/>
                    <a:pt x="24433" y="23240"/>
                    <a:pt x="24574" y="23346"/>
                  </a:cubicBezTo>
                  <a:cubicBezTo>
                    <a:pt x="24486" y="23399"/>
                    <a:pt x="24397" y="23232"/>
                    <a:pt x="24300" y="23161"/>
                  </a:cubicBezTo>
                  <a:cubicBezTo>
                    <a:pt x="24362" y="23135"/>
                    <a:pt x="24486" y="23276"/>
                    <a:pt x="24512" y="23161"/>
                  </a:cubicBezTo>
                  <a:cubicBezTo>
                    <a:pt x="24486" y="23135"/>
                    <a:pt x="24468" y="23170"/>
                    <a:pt x="24450" y="23179"/>
                  </a:cubicBezTo>
                  <a:lnTo>
                    <a:pt x="24221" y="22993"/>
                  </a:lnTo>
                  <a:cubicBezTo>
                    <a:pt x="24168" y="22958"/>
                    <a:pt x="24194" y="23135"/>
                    <a:pt x="24062" y="23002"/>
                  </a:cubicBezTo>
                  <a:cubicBezTo>
                    <a:pt x="24053" y="22887"/>
                    <a:pt x="24309" y="22958"/>
                    <a:pt x="24062" y="22755"/>
                  </a:cubicBezTo>
                  <a:close/>
                  <a:moveTo>
                    <a:pt x="20406" y="18790"/>
                  </a:moveTo>
                  <a:cubicBezTo>
                    <a:pt x="20371" y="18693"/>
                    <a:pt x="20441" y="18702"/>
                    <a:pt x="20371" y="18631"/>
                  </a:cubicBezTo>
                  <a:cubicBezTo>
                    <a:pt x="20459" y="18578"/>
                    <a:pt x="20468" y="18781"/>
                    <a:pt x="20406" y="18790"/>
                  </a:cubicBezTo>
                  <a:close/>
                  <a:moveTo>
                    <a:pt x="3594" y="1555"/>
                  </a:moveTo>
                  <a:cubicBezTo>
                    <a:pt x="3479" y="1599"/>
                    <a:pt x="3197" y="1502"/>
                    <a:pt x="3020" y="1519"/>
                  </a:cubicBezTo>
                  <a:cubicBezTo>
                    <a:pt x="3073" y="1493"/>
                    <a:pt x="3170" y="1493"/>
                    <a:pt x="3276" y="1510"/>
                  </a:cubicBezTo>
                  <a:cubicBezTo>
                    <a:pt x="3391" y="1528"/>
                    <a:pt x="3506" y="1546"/>
                    <a:pt x="3594" y="1555"/>
                  </a:cubicBezTo>
                  <a:close/>
                  <a:moveTo>
                    <a:pt x="20344" y="18790"/>
                  </a:moveTo>
                  <a:cubicBezTo>
                    <a:pt x="20397" y="18826"/>
                    <a:pt x="20450" y="18887"/>
                    <a:pt x="20530" y="18861"/>
                  </a:cubicBezTo>
                  <a:cubicBezTo>
                    <a:pt x="20565" y="18958"/>
                    <a:pt x="20645" y="19055"/>
                    <a:pt x="20574" y="19117"/>
                  </a:cubicBezTo>
                  <a:cubicBezTo>
                    <a:pt x="20583" y="19029"/>
                    <a:pt x="20494" y="18923"/>
                    <a:pt x="20441" y="18870"/>
                  </a:cubicBezTo>
                  <a:cubicBezTo>
                    <a:pt x="20415" y="18879"/>
                    <a:pt x="20441" y="18914"/>
                    <a:pt x="20441" y="18932"/>
                  </a:cubicBezTo>
                  <a:cubicBezTo>
                    <a:pt x="20388" y="18940"/>
                    <a:pt x="20318" y="18852"/>
                    <a:pt x="20344" y="18790"/>
                  </a:cubicBezTo>
                  <a:close/>
                  <a:moveTo>
                    <a:pt x="2950" y="159"/>
                  </a:moveTo>
                  <a:cubicBezTo>
                    <a:pt x="2967" y="115"/>
                    <a:pt x="3056" y="107"/>
                    <a:pt x="3188" y="124"/>
                  </a:cubicBezTo>
                  <a:cubicBezTo>
                    <a:pt x="3197" y="45"/>
                    <a:pt x="3091" y="62"/>
                    <a:pt x="3197" y="18"/>
                  </a:cubicBezTo>
                  <a:cubicBezTo>
                    <a:pt x="3250" y="9"/>
                    <a:pt x="3312" y="1"/>
                    <a:pt x="3373" y="1"/>
                  </a:cubicBezTo>
                  <a:cubicBezTo>
                    <a:pt x="3426" y="1"/>
                    <a:pt x="3488" y="9"/>
                    <a:pt x="3550" y="9"/>
                  </a:cubicBezTo>
                  <a:cubicBezTo>
                    <a:pt x="3665" y="27"/>
                    <a:pt x="3797" y="36"/>
                    <a:pt x="3912" y="54"/>
                  </a:cubicBezTo>
                  <a:cubicBezTo>
                    <a:pt x="4106" y="80"/>
                    <a:pt x="4301" y="98"/>
                    <a:pt x="4486" y="142"/>
                  </a:cubicBezTo>
                  <a:cubicBezTo>
                    <a:pt x="4583" y="168"/>
                    <a:pt x="4680" y="186"/>
                    <a:pt x="4777" y="212"/>
                  </a:cubicBezTo>
                  <a:cubicBezTo>
                    <a:pt x="4875" y="239"/>
                    <a:pt x="4972" y="274"/>
                    <a:pt x="5069" y="310"/>
                  </a:cubicBezTo>
                  <a:cubicBezTo>
                    <a:pt x="5148" y="336"/>
                    <a:pt x="5201" y="389"/>
                    <a:pt x="5219" y="398"/>
                  </a:cubicBezTo>
                  <a:cubicBezTo>
                    <a:pt x="5749" y="619"/>
                    <a:pt x="6287" y="831"/>
                    <a:pt x="6755" y="1157"/>
                  </a:cubicBezTo>
                  <a:cubicBezTo>
                    <a:pt x="6835" y="1219"/>
                    <a:pt x="6923" y="1325"/>
                    <a:pt x="7003" y="1387"/>
                  </a:cubicBezTo>
                  <a:cubicBezTo>
                    <a:pt x="7055" y="1422"/>
                    <a:pt x="7161" y="1449"/>
                    <a:pt x="7214" y="1493"/>
                  </a:cubicBezTo>
                  <a:cubicBezTo>
                    <a:pt x="7285" y="1555"/>
                    <a:pt x="7338" y="1643"/>
                    <a:pt x="7409" y="1705"/>
                  </a:cubicBezTo>
                  <a:cubicBezTo>
                    <a:pt x="7479" y="1767"/>
                    <a:pt x="7559" y="1837"/>
                    <a:pt x="7638" y="1917"/>
                  </a:cubicBezTo>
                  <a:cubicBezTo>
                    <a:pt x="7718" y="1987"/>
                    <a:pt x="7797" y="2058"/>
                    <a:pt x="7877" y="2146"/>
                  </a:cubicBezTo>
                  <a:cubicBezTo>
                    <a:pt x="7947" y="2226"/>
                    <a:pt x="8036" y="2314"/>
                    <a:pt x="8106" y="2393"/>
                  </a:cubicBezTo>
                  <a:cubicBezTo>
                    <a:pt x="8168" y="2482"/>
                    <a:pt x="8239" y="2570"/>
                    <a:pt x="8292" y="2649"/>
                  </a:cubicBezTo>
                  <a:cubicBezTo>
                    <a:pt x="8203" y="2658"/>
                    <a:pt x="8283" y="2755"/>
                    <a:pt x="8221" y="2773"/>
                  </a:cubicBezTo>
                  <a:cubicBezTo>
                    <a:pt x="8371" y="2923"/>
                    <a:pt x="8256" y="2729"/>
                    <a:pt x="8327" y="2694"/>
                  </a:cubicBezTo>
                  <a:cubicBezTo>
                    <a:pt x="8459" y="2853"/>
                    <a:pt x="8539" y="2976"/>
                    <a:pt x="8618" y="3064"/>
                  </a:cubicBezTo>
                  <a:cubicBezTo>
                    <a:pt x="8680" y="3162"/>
                    <a:pt x="8742" y="3232"/>
                    <a:pt x="8821" y="3285"/>
                  </a:cubicBezTo>
                  <a:cubicBezTo>
                    <a:pt x="8945" y="3356"/>
                    <a:pt x="8883" y="3427"/>
                    <a:pt x="8919" y="3479"/>
                  </a:cubicBezTo>
                  <a:cubicBezTo>
                    <a:pt x="8972" y="3585"/>
                    <a:pt x="9104" y="3638"/>
                    <a:pt x="9104" y="3806"/>
                  </a:cubicBezTo>
                  <a:cubicBezTo>
                    <a:pt x="9219" y="3674"/>
                    <a:pt x="9219" y="3930"/>
                    <a:pt x="9316" y="4000"/>
                  </a:cubicBezTo>
                  <a:cubicBezTo>
                    <a:pt x="9289" y="3894"/>
                    <a:pt x="9325" y="3833"/>
                    <a:pt x="9342" y="3753"/>
                  </a:cubicBezTo>
                  <a:cubicBezTo>
                    <a:pt x="9263" y="3691"/>
                    <a:pt x="9263" y="3815"/>
                    <a:pt x="9148" y="3727"/>
                  </a:cubicBezTo>
                  <a:cubicBezTo>
                    <a:pt x="9051" y="3585"/>
                    <a:pt x="9095" y="3541"/>
                    <a:pt x="8980" y="3382"/>
                  </a:cubicBezTo>
                  <a:lnTo>
                    <a:pt x="9078" y="3329"/>
                  </a:lnTo>
                  <a:cubicBezTo>
                    <a:pt x="8989" y="3170"/>
                    <a:pt x="8936" y="3374"/>
                    <a:pt x="8786" y="3179"/>
                  </a:cubicBezTo>
                  <a:cubicBezTo>
                    <a:pt x="8830" y="3153"/>
                    <a:pt x="8874" y="3206"/>
                    <a:pt x="8910" y="3170"/>
                  </a:cubicBezTo>
                  <a:cubicBezTo>
                    <a:pt x="8813" y="2976"/>
                    <a:pt x="8671" y="2985"/>
                    <a:pt x="8645" y="2817"/>
                  </a:cubicBezTo>
                  <a:cubicBezTo>
                    <a:pt x="8574" y="2764"/>
                    <a:pt x="8504" y="2720"/>
                    <a:pt x="8433" y="2658"/>
                  </a:cubicBezTo>
                  <a:cubicBezTo>
                    <a:pt x="8362" y="2597"/>
                    <a:pt x="8283" y="2517"/>
                    <a:pt x="8186" y="2385"/>
                  </a:cubicBezTo>
                  <a:cubicBezTo>
                    <a:pt x="8274" y="2420"/>
                    <a:pt x="8362" y="2499"/>
                    <a:pt x="8459" y="2605"/>
                  </a:cubicBezTo>
                  <a:cubicBezTo>
                    <a:pt x="8459" y="2544"/>
                    <a:pt x="8415" y="2455"/>
                    <a:pt x="8389" y="2385"/>
                  </a:cubicBezTo>
                  <a:cubicBezTo>
                    <a:pt x="8309" y="2287"/>
                    <a:pt x="8371" y="2455"/>
                    <a:pt x="8380" y="2455"/>
                  </a:cubicBezTo>
                  <a:cubicBezTo>
                    <a:pt x="8327" y="2455"/>
                    <a:pt x="8309" y="2385"/>
                    <a:pt x="8256" y="2340"/>
                  </a:cubicBezTo>
                  <a:cubicBezTo>
                    <a:pt x="8177" y="2287"/>
                    <a:pt x="8089" y="2358"/>
                    <a:pt x="8027" y="2155"/>
                  </a:cubicBezTo>
                  <a:cubicBezTo>
                    <a:pt x="8044" y="2067"/>
                    <a:pt x="8133" y="2234"/>
                    <a:pt x="8177" y="2252"/>
                  </a:cubicBezTo>
                  <a:cubicBezTo>
                    <a:pt x="8230" y="2279"/>
                    <a:pt x="8248" y="2182"/>
                    <a:pt x="8336" y="2279"/>
                  </a:cubicBezTo>
                  <a:cubicBezTo>
                    <a:pt x="8318" y="2164"/>
                    <a:pt x="8256" y="2084"/>
                    <a:pt x="8195" y="2023"/>
                  </a:cubicBezTo>
                  <a:cubicBezTo>
                    <a:pt x="8133" y="1952"/>
                    <a:pt x="8062" y="1890"/>
                    <a:pt x="7991" y="1793"/>
                  </a:cubicBezTo>
                  <a:cubicBezTo>
                    <a:pt x="7894" y="1872"/>
                    <a:pt x="8133" y="1987"/>
                    <a:pt x="8124" y="2067"/>
                  </a:cubicBezTo>
                  <a:cubicBezTo>
                    <a:pt x="8089" y="2199"/>
                    <a:pt x="7938" y="1970"/>
                    <a:pt x="7868" y="1978"/>
                  </a:cubicBezTo>
                  <a:cubicBezTo>
                    <a:pt x="7753" y="1819"/>
                    <a:pt x="7885" y="1925"/>
                    <a:pt x="7930" y="1846"/>
                  </a:cubicBezTo>
                  <a:cubicBezTo>
                    <a:pt x="7894" y="1740"/>
                    <a:pt x="7912" y="1652"/>
                    <a:pt x="7718" y="1484"/>
                  </a:cubicBezTo>
                  <a:cubicBezTo>
                    <a:pt x="7780" y="1413"/>
                    <a:pt x="7991" y="1519"/>
                    <a:pt x="7983" y="1643"/>
                  </a:cubicBezTo>
                  <a:cubicBezTo>
                    <a:pt x="8115" y="1740"/>
                    <a:pt x="7912" y="1493"/>
                    <a:pt x="8044" y="1510"/>
                  </a:cubicBezTo>
                  <a:cubicBezTo>
                    <a:pt x="8106" y="1528"/>
                    <a:pt x="8159" y="1581"/>
                    <a:pt x="8203" y="1643"/>
                  </a:cubicBezTo>
                  <a:cubicBezTo>
                    <a:pt x="8248" y="1696"/>
                    <a:pt x="8283" y="1767"/>
                    <a:pt x="8336" y="1819"/>
                  </a:cubicBezTo>
                  <a:cubicBezTo>
                    <a:pt x="8371" y="1864"/>
                    <a:pt x="8442" y="1908"/>
                    <a:pt x="8521" y="1987"/>
                  </a:cubicBezTo>
                  <a:cubicBezTo>
                    <a:pt x="8601" y="2102"/>
                    <a:pt x="8680" y="2217"/>
                    <a:pt x="8760" y="2349"/>
                  </a:cubicBezTo>
                  <a:cubicBezTo>
                    <a:pt x="8839" y="2473"/>
                    <a:pt x="8919" y="2605"/>
                    <a:pt x="8998" y="2720"/>
                  </a:cubicBezTo>
                  <a:cubicBezTo>
                    <a:pt x="9069" y="2817"/>
                    <a:pt x="9104" y="2835"/>
                    <a:pt x="9148" y="2897"/>
                  </a:cubicBezTo>
                  <a:cubicBezTo>
                    <a:pt x="9369" y="3250"/>
                    <a:pt x="9581" y="3700"/>
                    <a:pt x="9757" y="4045"/>
                  </a:cubicBezTo>
                  <a:cubicBezTo>
                    <a:pt x="9837" y="4186"/>
                    <a:pt x="9863" y="4309"/>
                    <a:pt x="9916" y="4451"/>
                  </a:cubicBezTo>
                  <a:cubicBezTo>
                    <a:pt x="10243" y="5307"/>
                    <a:pt x="10481" y="6181"/>
                    <a:pt x="10596" y="6994"/>
                  </a:cubicBezTo>
                  <a:cubicBezTo>
                    <a:pt x="10605" y="7073"/>
                    <a:pt x="10579" y="7126"/>
                    <a:pt x="10587" y="7197"/>
                  </a:cubicBezTo>
                  <a:cubicBezTo>
                    <a:pt x="10587" y="7285"/>
                    <a:pt x="10605" y="7365"/>
                    <a:pt x="10632" y="7453"/>
                  </a:cubicBezTo>
                  <a:cubicBezTo>
                    <a:pt x="10649" y="7515"/>
                    <a:pt x="10667" y="7585"/>
                    <a:pt x="10685" y="7665"/>
                  </a:cubicBezTo>
                  <a:cubicBezTo>
                    <a:pt x="10685" y="7682"/>
                    <a:pt x="10640" y="7709"/>
                    <a:pt x="10685" y="7718"/>
                  </a:cubicBezTo>
                  <a:cubicBezTo>
                    <a:pt x="10702" y="7735"/>
                    <a:pt x="10623" y="7762"/>
                    <a:pt x="10623" y="7788"/>
                  </a:cubicBezTo>
                  <a:cubicBezTo>
                    <a:pt x="10649" y="7797"/>
                    <a:pt x="10640" y="7815"/>
                    <a:pt x="10640" y="7841"/>
                  </a:cubicBezTo>
                  <a:cubicBezTo>
                    <a:pt x="10640" y="7868"/>
                    <a:pt x="10649" y="7894"/>
                    <a:pt x="10685" y="7886"/>
                  </a:cubicBezTo>
                  <a:cubicBezTo>
                    <a:pt x="10693" y="7886"/>
                    <a:pt x="10693" y="7886"/>
                    <a:pt x="10693" y="7894"/>
                  </a:cubicBezTo>
                  <a:cubicBezTo>
                    <a:pt x="10685" y="7903"/>
                    <a:pt x="10676" y="7912"/>
                    <a:pt x="10658" y="7921"/>
                  </a:cubicBezTo>
                  <a:cubicBezTo>
                    <a:pt x="10640" y="7939"/>
                    <a:pt x="10605" y="7947"/>
                    <a:pt x="10614" y="7930"/>
                  </a:cubicBezTo>
                  <a:cubicBezTo>
                    <a:pt x="10596" y="7956"/>
                    <a:pt x="10596" y="7965"/>
                    <a:pt x="10605" y="7974"/>
                  </a:cubicBezTo>
                  <a:cubicBezTo>
                    <a:pt x="10623" y="8000"/>
                    <a:pt x="10711" y="7947"/>
                    <a:pt x="10729" y="7912"/>
                  </a:cubicBezTo>
                  <a:cubicBezTo>
                    <a:pt x="10729" y="7947"/>
                    <a:pt x="10764" y="7965"/>
                    <a:pt x="10720" y="8062"/>
                  </a:cubicBezTo>
                  <a:cubicBezTo>
                    <a:pt x="10773" y="8009"/>
                    <a:pt x="10790" y="8044"/>
                    <a:pt x="10808" y="8071"/>
                  </a:cubicBezTo>
                  <a:cubicBezTo>
                    <a:pt x="10817" y="8080"/>
                    <a:pt x="10826" y="8089"/>
                    <a:pt x="10826" y="8089"/>
                  </a:cubicBezTo>
                  <a:lnTo>
                    <a:pt x="10835" y="8097"/>
                  </a:lnTo>
                  <a:cubicBezTo>
                    <a:pt x="10835" y="8097"/>
                    <a:pt x="10835" y="8097"/>
                    <a:pt x="10843" y="8097"/>
                  </a:cubicBezTo>
                  <a:cubicBezTo>
                    <a:pt x="10861" y="8106"/>
                    <a:pt x="10879" y="8115"/>
                    <a:pt x="10888" y="8115"/>
                  </a:cubicBezTo>
                  <a:cubicBezTo>
                    <a:pt x="10949" y="8133"/>
                    <a:pt x="11011" y="8142"/>
                    <a:pt x="11064" y="8124"/>
                  </a:cubicBezTo>
                  <a:cubicBezTo>
                    <a:pt x="11153" y="8124"/>
                    <a:pt x="11153" y="8203"/>
                    <a:pt x="11170" y="8212"/>
                  </a:cubicBezTo>
                  <a:cubicBezTo>
                    <a:pt x="11205" y="8230"/>
                    <a:pt x="11250" y="8203"/>
                    <a:pt x="11311" y="8230"/>
                  </a:cubicBezTo>
                  <a:cubicBezTo>
                    <a:pt x="11488" y="8309"/>
                    <a:pt x="11788" y="8477"/>
                    <a:pt x="12035" y="8557"/>
                  </a:cubicBezTo>
                  <a:cubicBezTo>
                    <a:pt x="12097" y="8574"/>
                    <a:pt x="12247" y="8618"/>
                    <a:pt x="12265" y="8574"/>
                  </a:cubicBezTo>
                  <a:cubicBezTo>
                    <a:pt x="12318" y="8601"/>
                    <a:pt x="12283" y="8636"/>
                    <a:pt x="12283" y="8663"/>
                  </a:cubicBezTo>
                  <a:cubicBezTo>
                    <a:pt x="12521" y="8716"/>
                    <a:pt x="12707" y="8777"/>
                    <a:pt x="12874" y="8866"/>
                  </a:cubicBezTo>
                  <a:cubicBezTo>
                    <a:pt x="12910" y="8874"/>
                    <a:pt x="12910" y="8839"/>
                    <a:pt x="12927" y="8830"/>
                  </a:cubicBezTo>
                  <a:cubicBezTo>
                    <a:pt x="13069" y="8927"/>
                    <a:pt x="13175" y="8883"/>
                    <a:pt x="13245" y="8989"/>
                  </a:cubicBezTo>
                  <a:cubicBezTo>
                    <a:pt x="13333" y="9033"/>
                    <a:pt x="13325" y="8963"/>
                    <a:pt x="13395" y="8980"/>
                  </a:cubicBezTo>
                  <a:cubicBezTo>
                    <a:pt x="13475" y="9042"/>
                    <a:pt x="13660" y="9122"/>
                    <a:pt x="13837" y="9184"/>
                  </a:cubicBezTo>
                  <a:cubicBezTo>
                    <a:pt x="13943" y="9219"/>
                    <a:pt x="14155" y="9272"/>
                    <a:pt x="14225" y="9289"/>
                  </a:cubicBezTo>
                  <a:cubicBezTo>
                    <a:pt x="14314" y="9307"/>
                    <a:pt x="14411" y="9298"/>
                    <a:pt x="14499" y="9325"/>
                  </a:cubicBezTo>
                  <a:cubicBezTo>
                    <a:pt x="14808" y="9404"/>
                    <a:pt x="15117" y="9519"/>
                    <a:pt x="15382" y="9616"/>
                  </a:cubicBezTo>
                  <a:cubicBezTo>
                    <a:pt x="15620" y="9704"/>
                    <a:pt x="15912" y="9687"/>
                    <a:pt x="16053" y="9837"/>
                  </a:cubicBezTo>
                  <a:cubicBezTo>
                    <a:pt x="16124" y="9855"/>
                    <a:pt x="16159" y="9819"/>
                    <a:pt x="16238" y="9846"/>
                  </a:cubicBezTo>
                  <a:cubicBezTo>
                    <a:pt x="16309" y="9863"/>
                    <a:pt x="16300" y="9899"/>
                    <a:pt x="16353" y="9908"/>
                  </a:cubicBezTo>
                  <a:cubicBezTo>
                    <a:pt x="16450" y="9934"/>
                    <a:pt x="16609" y="9943"/>
                    <a:pt x="16733" y="9987"/>
                  </a:cubicBezTo>
                  <a:cubicBezTo>
                    <a:pt x="16998" y="10075"/>
                    <a:pt x="17263" y="10217"/>
                    <a:pt x="17598" y="10358"/>
                  </a:cubicBezTo>
                  <a:cubicBezTo>
                    <a:pt x="17687" y="10402"/>
                    <a:pt x="17704" y="10384"/>
                    <a:pt x="17775" y="10420"/>
                  </a:cubicBezTo>
                  <a:cubicBezTo>
                    <a:pt x="17881" y="10473"/>
                    <a:pt x="17951" y="10543"/>
                    <a:pt x="18049" y="10605"/>
                  </a:cubicBezTo>
                  <a:cubicBezTo>
                    <a:pt x="18128" y="10649"/>
                    <a:pt x="18243" y="10667"/>
                    <a:pt x="18313" y="10711"/>
                  </a:cubicBezTo>
                  <a:cubicBezTo>
                    <a:pt x="18349" y="10729"/>
                    <a:pt x="18411" y="10799"/>
                    <a:pt x="18472" y="10852"/>
                  </a:cubicBezTo>
                  <a:cubicBezTo>
                    <a:pt x="18578" y="10932"/>
                    <a:pt x="18614" y="10932"/>
                    <a:pt x="18720" y="11020"/>
                  </a:cubicBezTo>
                  <a:cubicBezTo>
                    <a:pt x="18834" y="11117"/>
                    <a:pt x="18940" y="11223"/>
                    <a:pt x="19038" y="11329"/>
                  </a:cubicBezTo>
                  <a:cubicBezTo>
                    <a:pt x="19135" y="11444"/>
                    <a:pt x="19232" y="11550"/>
                    <a:pt x="19311" y="11665"/>
                  </a:cubicBezTo>
                  <a:cubicBezTo>
                    <a:pt x="19355" y="11726"/>
                    <a:pt x="19400" y="11779"/>
                    <a:pt x="19444" y="11841"/>
                  </a:cubicBezTo>
                  <a:cubicBezTo>
                    <a:pt x="19479" y="11894"/>
                    <a:pt x="19514" y="11956"/>
                    <a:pt x="19550" y="12009"/>
                  </a:cubicBezTo>
                  <a:cubicBezTo>
                    <a:pt x="19585" y="12062"/>
                    <a:pt x="19620" y="12115"/>
                    <a:pt x="19656" y="12168"/>
                  </a:cubicBezTo>
                  <a:cubicBezTo>
                    <a:pt x="19691" y="12221"/>
                    <a:pt x="19717" y="12274"/>
                    <a:pt x="19744" y="12327"/>
                  </a:cubicBezTo>
                  <a:cubicBezTo>
                    <a:pt x="19806" y="12424"/>
                    <a:pt x="19779" y="12442"/>
                    <a:pt x="19815" y="12521"/>
                  </a:cubicBezTo>
                  <a:cubicBezTo>
                    <a:pt x="19868" y="12627"/>
                    <a:pt x="19956" y="12742"/>
                    <a:pt x="20018" y="12883"/>
                  </a:cubicBezTo>
                  <a:cubicBezTo>
                    <a:pt x="20088" y="13016"/>
                    <a:pt x="20141" y="13175"/>
                    <a:pt x="20159" y="13351"/>
                  </a:cubicBezTo>
                  <a:cubicBezTo>
                    <a:pt x="20300" y="13563"/>
                    <a:pt x="20309" y="13925"/>
                    <a:pt x="20380" y="14331"/>
                  </a:cubicBezTo>
                  <a:cubicBezTo>
                    <a:pt x="20336" y="14331"/>
                    <a:pt x="20336" y="14146"/>
                    <a:pt x="20274" y="14172"/>
                  </a:cubicBezTo>
                  <a:cubicBezTo>
                    <a:pt x="20291" y="14314"/>
                    <a:pt x="20344" y="14340"/>
                    <a:pt x="20388" y="14384"/>
                  </a:cubicBezTo>
                  <a:cubicBezTo>
                    <a:pt x="20353" y="14499"/>
                    <a:pt x="20406" y="14755"/>
                    <a:pt x="20415" y="14932"/>
                  </a:cubicBezTo>
                  <a:cubicBezTo>
                    <a:pt x="20415" y="15055"/>
                    <a:pt x="20494" y="14993"/>
                    <a:pt x="20503" y="15091"/>
                  </a:cubicBezTo>
                  <a:cubicBezTo>
                    <a:pt x="20521" y="15364"/>
                    <a:pt x="20521" y="15629"/>
                    <a:pt x="20503" y="15841"/>
                  </a:cubicBezTo>
                  <a:cubicBezTo>
                    <a:pt x="20494" y="16062"/>
                    <a:pt x="20486" y="16265"/>
                    <a:pt x="20494" y="16459"/>
                  </a:cubicBezTo>
                  <a:cubicBezTo>
                    <a:pt x="20503" y="16556"/>
                    <a:pt x="20539" y="16627"/>
                    <a:pt x="20547" y="16715"/>
                  </a:cubicBezTo>
                  <a:cubicBezTo>
                    <a:pt x="20556" y="16980"/>
                    <a:pt x="20512" y="17227"/>
                    <a:pt x="20521" y="17448"/>
                  </a:cubicBezTo>
                  <a:cubicBezTo>
                    <a:pt x="20521" y="17519"/>
                    <a:pt x="20556" y="17589"/>
                    <a:pt x="20556" y="17651"/>
                  </a:cubicBezTo>
                  <a:cubicBezTo>
                    <a:pt x="20556" y="17713"/>
                    <a:pt x="20521" y="17757"/>
                    <a:pt x="20521" y="17819"/>
                  </a:cubicBezTo>
                  <a:cubicBezTo>
                    <a:pt x="20521" y="17881"/>
                    <a:pt x="20556" y="17916"/>
                    <a:pt x="20565" y="17969"/>
                  </a:cubicBezTo>
                  <a:cubicBezTo>
                    <a:pt x="20592" y="18190"/>
                    <a:pt x="20618" y="18411"/>
                    <a:pt x="20671" y="18596"/>
                  </a:cubicBezTo>
                  <a:cubicBezTo>
                    <a:pt x="20600" y="18640"/>
                    <a:pt x="20627" y="18508"/>
                    <a:pt x="20583" y="18446"/>
                  </a:cubicBezTo>
                  <a:cubicBezTo>
                    <a:pt x="20574" y="18419"/>
                    <a:pt x="20539" y="18393"/>
                    <a:pt x="20512" y="18358"/>
                  </a:cubicBezTo>
                  <a:cubicBezTo>
                    <a:pt x="20486" y="18322"/>
                    <a:pt x="20477" y="18287"/>
                    <a:pt x="20539" y="18260"/>
                  </a:cubicBezTo>
                  <a:cubicBezTo>
                    <a:pt x="20530" y="18172"/>
                    <a:pt x="20433" y="18216"/>
                    <a:pt x="20424" y="18110"/>
                  </a:cubicBezTo>
                  <a:cubicBezTo>
                    <a:pt x="20468" y="18102"/>
                    <a:pt x="20486" y="18084"/>
                    <a:pt x="20494" y="18040"/>
                  </a:cubicBezTo>
                  <a:cubicBezTo>
                    <a:pt x="20441" y="18066"/>
                    <a:pt x="20362" y="17951"/>
                    <a:pt x="20441" y="17863"/>
                  </a:cubicBezTo>
                  <a:cubicBezTo>
                    <a:pt x="20397" y="17845"/>
                    <a:pt x="20388" y="17881"/>
                    <a:pt x="20380" y="17916"/>
                  </a:cubicBezTo>
                  <a:cubicBezTo>
                    <a:pt x="20371" y="17943"/>
                    <a:pt x="20371" y="17978"/>
                    <a:pt x="20327" y="17969"/>
                  </a:cubicBezTo>
                  <a:cubicBezTo>
                    <a:pt x="20283" y="17757"/>
                    <a:pt x="20283" y="17660"/>
                    <a:pt x="20256" y="17457"/>
                  </a:cubicBezTo>
                  <a:cubicBezTo>
                    <a:pt x="20150" y="17430"/>
                    <a:pt x="20221" y="17616"/>
                    <a:pt x="20106" y="17572"/>
                  </a:cubicBezTo>
                  <a:cubicBezTo>
                    <a:pt x="20150" y="17316"/>
                    <a:pt x="19991" y="17121"/>
                    <a:pt x="20115" y="16910"/>
                  </a:cubicBezTo>
                  <a:cubicBezTo>
                    <a:pt x="20106" y="16821"/>
                    <a:pt x="20079" y="16821"/>
                    <a:pt x="20035" y="16865"/>
                  </a:cubicBezTo>
                  <a:cubicBezTo>
                    <a:pt x="20000" y="16768"/>
                    <a:pt x="20106" y="16715"/>
                    <a:pt x="20044" y="16698"/>
                  </a:cubicBezTo>
                  <a:cubicBezTo>
                    <a:pt x="20053" y="16601"/>
                    <a:pt x="20115" y="16751"/>
                    <a:pt x="20150" y="16742"/>
                  </a:cubicBezTo>
                  <a:cubicBezTo>
                    <a:pt x="20088" y="16450"/>
                    <a:pt x="20062" y="16247"/>
                    <a:pt x="20115" y="15903"/>
                  </a:cubicBezTo>
                  <a:cubicBezTo>
                    <a:pt x="20088" y="15903"/>
                    <a:pt x="20088" y="15956"/>
                    <a:pt x="20079" y="15991"/>
                  </a:cubicBezTo>
                  <a:cubicBezTo>
                    <a:pt x="20088" y="15912"/>
                    <a:pt x="20071" y="15762"/>
                    <a:pt x="20062" y="15594"/>
                  </a:cubicBezTo>
                  <a:cubicBezTo>
                    <a:pt x="20053" y="15426"/>
                    <a:pt x="20053" y="15241"/>
                    <a:pt x="20079" y="15108"/>
                  </a:cubicBezTo>
                  <a:cubicBezTo>
                    <a:pt x="20079" y="14923"/>
                    <a:pt x="19973" y="14985"/>
                    <a:pt x="19973" y="14799"/>
                  </a:cubicBezTo>
                  <a:cubicBezTo>
                    <a:pt x="20009" y="14737"/>
                    <a:pt x="20009" y="14623"/>
                    <a:pt x="20000" y="14481"/>
                  </a:cubicBezTo>
                  <a:cubicBezTo>
                    <a:pt x="19991" y="14393"/>
                    <a:pt x="19965" y="14384"/>
                    <a:pt x="19929" y="14384"/>
                  </a:cubicBezTo>
                  <a:cubicBezTo>
                    <a:pt x="19929" y="14261"/>
                    <a:pt x="19947" y="14084"/>
                    <a:pt x="19850" y="14066"/>
                  </a:cubicBezTo>
                  <a:cubicBezTo>
                    <a:pt x="19797" y="14111"/>
                    <a:pt x="19894" y="14367"/>
                    <a:pt x="19894" y="14490"/>
                  </a:cubicBezTo>
                  <a:cubicBezTo>
                    <a:pt x="19815" y="14481"/>
                    <a:pt x="19779" y="14526"/>
                    <a:pt x="19806" y="14658"/>
                  </a:cubicBezTo>
                  <a:cubicBezTo>
                    <a:pt x="19815" y="14693"/>
                    <a:pt x="19832" y="14702"/>
                    <a:pt x="19841" y="14755"/>
                  </a:cubicBezTo>
                  <a:cubicBezTo>
                    <a:pt x="19859" y="14720"/>
                    <a:pt x="19850" y="14640"/>
                    <a:pt x="19903" y="14649"/>
                  </a:cubicBezTo>
                  <a:cubicBezTo>
                    <a:pt x="19938" y="15294"/>
                    <a:pt x="19929" y="15735"/>
                    <a:pt x="19929" y="16124"/>
                  </a:cubicBezTo>
                  <a:cubicBezTo>
                    <a:pt x="19929" y="16521"/>
                    <a:pt x="19921" y="16892"/>
                    <a:pt x="19903" y="17351"/>
                  </a:cubicBezTo>
                  <a:cubicBezTo>
                    <a:pt x="19868" y="17395"/>
                    <a:pt x="19868" y="17369"/>
                    <a:pt x="19823" y="17351"/>
                  </a:cubicBezTo>
                  <a:cubicBezTo>
                    <a:pt x="19832" y="17607"/>
                    <a:pt x="19876" y="17801"/>
                    <a:pt x="19868" y="17996"/>
                  </a:cubicBezTo>
                  <a:cubicBezTo>
                    <a:pt x="19885" y="18031"/>
                    <a:pt x="19929" y="18013"/>
                    <a:pt x="19929" y="18057"/>
                  </a:cubicBezTo>
                  <a:cubicBezTo>
                    <a:pt x="19929" y="18155"/>
                    <a:pt x="19938" y="18252"/>
                    <a:pt x="19832" y="18252"/>
                  </a:cubicBezTo>
                  <a:cubicBezTo>
                    <a:pt x="19876" y="18340"/>
                    <a:pt x="19876" y="18358"/>
                    <a:pt x="19947" y="18305"/>
                  </a:cubicBezTo>
                  <a:cubicBezTo>
                    <a:pt x="19938" y="18340"/>
                    <a:pt x="19894" y="18349"/>
                    <a:pt x="19921" y="18411"/>
                  </a:cubicBezTo>
                  <a:cubicBezTo>
                    <a:pt x="19823" y="18419"/>
                    <a:pt x="19788" y="18287"/>
                    <a:pt x="19717" y="18234"/>
                  </a:cubicBezTo>
                  <a:cubicBezTo>
                    <a:pt x="19735" y="18163"/>
                    <a:pt x="19735" y="18128"/>
                    <a:pt x="19735" y="18093"/>
                  </a:cubicBezTo>
                  <a:cubicBezTo>
                    <a:pt x="19726" y="18049"/>
                    <a:pt x="19717" y="18004"/>
                    <a:pt x="19700" y="17898"/>
                  </a:cubicBezTo>
                  <a:cubicBezTo>
                    <a:pt x="19788" y="17837"/>
                    <a:pt x="19726" y="18031"/>
                    <a:pt x="19788" y="18004"/>
                  </a:cubicBezTo>
                  <a:cubicBezTo>
                    <a:pt x="19850" y="17925"/>
                    <a:pt x="19770" y="17713"/>
                    <a:pt x="19691" y="17828"/>
                  </a:cubicBezTo>
                  <a:cubicBezTo>
                    <a:pt x="19709" y="17678"/>
                    <a:pt x="19620" y="17607"/>
                    <a:pt x="19673" y="17519"/>
                  </a:cubicBezTo>
                  <a:cubicBezTo>
                    <a:pt x="19726" y="17492"/>
                    <a:pt x="19726" y="17572"/>
                    <a:pt x="19735" y="17634"/>
                  </a:cubicBezTo>
                  <a:cubicBezTo>
                    <a:pt x="19797" y="17572"/>
                    <a:pt x="19735" y="17378"/>
                    <a:pt x="19664" y="17395"/>
                  </a:cubicBezTo>
                  <a:cubicBezTo>
                    <a:pt x="19691" y="17192"/>
                    <a:pt x="19691" y="16954"/>
                    <a:pt x="19664" y="16689"/>
                  </a:cubicBezTo>
                  <a:cubicBezTo>
                    <a:pt x="19682" y="16565"/>
                    <a:pt x="19735" y="16503"/>
                    <a:pt x="19753" y="16389"/>
                  </a:cubicBezTo>
                  <a:cubicBezTo>
                    <a:pt x="19753" y="16336"/>
                    <a:pt x="19700" y="16353"/>
                    <a:pt x="19700" y="16291"/>
                  </a:cubicBezTo>
                  <a:cubicBezTo>
                    <a:pt x="19717" y="16088"/>
                    <a:pt x="19717" y="15841"/>
                    <a:pt x="19709" y="15603"/>
                  </a:cubicBezTo>
                  <a:cubicBezTo>
                    <a:pt x="19709" y="15356"/>
                    <a:pt x="19700" y="15108"/>
                    <a:pt x="19717" y="14914"/>
                  </a:cubicBezTo>
                  <a:cubicBezTo>
                    <a:pt x="19806" y="14861"/>
                    <a:pt x="19770" y="15073"/>
                    <a:pt x="19779" y="15170"/>
                  </a:cubicBezTo>
                  <a:cubicBezTo>
                    <a:pt x="19868" y="14985"/>
                    <a:pt x="19726" y="14799"/>
                    <a:pt x="19673" y="14720"/>
                  </a:cubicBezTo>
                  <a:cubicBezTo>
                    <a:pt x="19664" y="14084"/>
                    <a:pt x="19558" y="13581"/>
                    <a:pt x="19276" y="12945"/>
                  </a:cubicBezTo>
                  <a:cubicBezTo>
                    <a:pt x="19302" y="12892"/>
                    <a:pt x="19223" y="12786"/>
                    <a:pt x="19320" y="12866"/>
                  </a:cubicBezTo>
                  <a:cubicBezTo>
                    <a:pt x="19276" y="12680"/>
                    <a:pt x="19223" y="12751"/>
                    <a:pt x="19170" y="12671"/>
                  </a:cubicBezTo>
                  <a:cubicBezTo>
                    <a:pt x="19126" y="12565"/>
                    <a:pt x="19082" y="12451"/>
                    <a:pt x="19011" y="12345"/>
                  </a:cubicBezTo>
                  <a:cubicBezTo>
                    <a:pt x="18958" y="12230"/>
                    <a:pt x="18879" y="12124"/>
                    <a:pt x="18799" y="12027"/>
                  </a:cubicBezTo>
                  <a:cubicBezTo>
                    <a:pt x="18728" y="11921"/>
                    <a:pt x="18640" y="11824"/>
                    <a:pt x="18552" y="11735"/>
                  </a:cubicBezTo>
                  <a:cubicBezTo>
                    <a:pt x="18464" y="11647"/>
                    <a:pt x="18375" y="11559"/>
                    <a:pt x="18287" y="11488"/>
                  </a:cubicBezTo>
                  <a:cubicBezTo>
                    <a:pt x="18102" y="11347"/>
                    <a:pt x="17854" y="11197"/>
                    <a:pt x="17669" y="11091"/>
                  </a:cubicBezTo>
                  <a:cubicBezTo>
                    <a:pt x="17510" y="11002"/>
                    <a:pt x="17422" y="10923"/>
                    <a:pt x="17280" y="10861"/>
                  </a:cubicBezTo>
                  <a:cubicBezTo>
                    <a:pt x="17201" y="10826"/>
                    <a:pt x="17095" y="10808"/>
                    <a:pt x="17024" y="10782"/>
                  </a:cubicBezTo>
                  <a:cubicBezTo>
                    <a:pt x="16945" y="10746"/>
                    <a:pt x="16927" y="10685"/>
                    <a:pt x="16848" y="10658"/>
                  </a:cubicBezTo>
                  <a:cubicBezTo>
                    <a:pt x="16812" y="10640"/>
                    <a:pt x="16698" y="10605"/>
                    <a:pt x="16583" y="10579"/>
                  </a:cubicBezTo>
                  <a:cubicBezTo>
                    <a:pt x="16459" y="10543"/>
                    <a:pt x="16344" y="10517"/>
                    <a:pt x="16283" y="10508"/>
                  </a:cubicBezTo>
                  <a:cubicBezTo>
                    <a:pt x="16238" y="10508"/>
                    <a:pt x="16238" y="10543"/>
                    <a:pt x="16177" y="10534"/>
                  </a:cubicBezTo>
                  <a:cubicBezTo>
                    <a:pt x="16088" y="10464"/>
                    <a:pt x="16053" y="10455"/>
                    <a:pt x="15894" y="10411"/>
                  </a:cubicBezTo>
                  <a:cubicBezTo>
                    <a:pt x="15753" y="10367"/>
                    <a:pt x="15735" y="10287"/>
                    <a:pt x="15629" y="10349"/>
                  </a:cubicBezTo>
                  <a:cubicBezTo>
                    <a:pt x="15497" y="10314"/>
                    <a:pt x="15514" y="10234"/>
                    <a:pt x="15356" y="10199"/>
                  </a:cubicBezTo>
                  <a:cubicBezTo>
                    <a:pt x="15356" y="10234"/>
                    <a:pt x="15426" y="10252"/>
                    <a:pt x="15470" y="10270"/>
                  </a:cubicBezTo>
                  <a:cubicBezTo>
                    <a:pt x="15391" y="10349"/>
                    <a:pt x="15303" y="10243"/>
                    <a:pt x="15214" y="10208"/>
                  </a:cubicBezTo>
                  <a:cubicBezTo>
                    <a:pt x="14684" y="10031"/>
                    <a:pt x="14199" y="9908"/>
                    <a:pt x="13572" y="9660"/>
                  </a:cubicBezTo>
                  <a:cubicBezTo>
                    <a:pt x="13378" y="9590"/>
                    <a:pt x="13016" y="9475"/>
                    <a:pt x="12733" y="9387"/>
                  </a:cubicBezTo>
                  <a:cubicBezTo>
                    <a:pt x="12654" y="9360"/>
                    <a:pt x="12654" y="9325"/>
                    <a:pt x="12574" y="9298"/>
                  </a:cubicBezTo>
                  <a:cubicBezTo>
                    <a:pt x="12398" y="9254"/>
                    <a:pt x="12168" y="9254"/>
                    <a:pt x="12115" y="9122"/>
                  </a:cubicBezTo>
                  <a:cubicBezTo>
                    <a:pt x="12062" y="9166"/>
                    <a:pt x="11665" y="9069"/>
                    <a:pt x="11594" y="9007"/>
                  </a:cubicBezTo>
                  <a:cubicBezTo>
                    <a:pt x="11576" y="8989"/>
                    <a:pt x="11709" y="8998"/>
                    <a:pt x="11726" y="9025"/>
                  </a:cubicBezTo>
                  <a:cubicBezTo>
                    <a:pt x="11762" y="8980"/>
                    <a:pt x="11515" y="8901"/>
                    <a:pt x="11550" y="8989"/>
                  </a:cubicBezTo>
                  <a:cubicBezTo>
                    <a:pt x="11497" y="8927"/>
                    <a:pt x="11400" y="8874"/>
                    <a:pt x="11232" y="8830"/>
                  </a:cubicBezTo>
                  <a:cubicBezTo>
                    <a:pt x="11223" y="8857"/>
                    <a:pt x="11276" y="8866"/>
                    <a:pt x="11311" y="8883"/>
                  </a:cubicBezTo>
                  <a:cubicBezTo>
                    <a:pt x="11214" y="8883"/>
                    <a:pt x="11082" y="8839"/>
                    <a:pt x="10949" y="8795"/>
                  </a:cubicBezTo>
                  <a:cubicBezTo>
                    <a:pt x="10879" y="8769"/>
                    <a:pt x="10808" y="8742"/>
                    <a:pt x="10738" y="8716"/>
                  </a:cubicBezTo>
                  <a:cubicBezTo>
                    <a:pt x="10711" y="8707"/>
                    <a:pt x="10676" y="8698"/>
                    <a:pt x="10640" y="8689"/>
                  </a:cubicBezTo>
                  <a:cubicBezTo>
                    <a:pt x="10623" y="8680"/>
                    <a:pt x="10605" y="8671"/>
                    <a:pt x="10596" y="8671"/>
                  </a:cubicBezTo>
                  <a:cubicBezTo>
                    <a:pt x="10534" y="8583"/>
                    <a:pt x="10490" y="8504"/>
                    <a:pt x="10349" y="8468"/>
                  </a:cubicBezTo>
                  <a:cubicBezTo>
                    <a:pt x="10323" y="8521"/>
                    <a:pt x="10437" y="8512"/>
                    <a:pt x="10358" y="8592"/>
                  </a:cubicBezTo>
                  <a:cubicBezTo>
                    <a:pt x="10305" y="8557"/>
                    <a:pt x="10261" y="8565"/>
                    <a:pt x="10217" y="8565"/>
                  </a:cubicBezTo>
                  <a:cubicBezTo>
                    <a:pt x="10164" y="8557"/>
                    <a:pt x="10111" y="8557"/>
                    <a:pt x="10058" y="8504"/>
                  </a:cubicBezTo>
                  <a:lnTo>
                    <a:pt x="10058" y="8504"/>
                  </a:lnTo>
                  <a:cubicBezTo>
                    <a:pt x="10005" y="8442"/>
                    <a:pt x="9996" y="8327"/>
                    <a:pt x="9969" y="8239"/>
                  </a:cubicBezTo>
                  <a:cubicBezTo>
                    <a:pt x="10005" y="8221"/>
                    <a:pt x="10005" y="8265"/>
                    <a:pt x="10013" y="8283"/>
                  </a:cubicBezTo>
                  <a:cubicBezTo>
                    <a:pt x="10066" y="8195"/>
                    <a:pt x="9978" y="8142"/>
                    <a:pt x="9916" y="8239"/>
                  </a:cubicBezTo>
                  <a:cubicBezTo>
                    <a:pt x="9899" y="8195"/>
                    <a:pt x="9908" y="8150"/>
                    <a:pt x="9952" y="8124"/>
                  </a:cubicBezTo>
                  <a:cubicBezTo>
                    <a:pt x="9899" y="8080"/>
                    <a:pt x="9881" y="7991"/>
                    <a:pt x="9872" y="7894"/>
                  </a:cubicBezTo>
                  <a:cubicBezTo>
                    <a:pt x="9863" y="7877"/>
                    <a:pt x="9863" y="7850"/>
                    <a:pt x="9855" y="7824"/>
                  </a:cubicBezTo>
                  <a:cubicBezTo>
                    <a:pt x="9846" y="7780"/>
                    <a:pt x="9837" y="7727"/>
                    <a:pt x="9828" y="7682"/>
                  </a:cubicBezTo>
                  <a:cubicBezTo>
                    <a:pt x="9810" y="7585"/>
                    <a:pt x="9784" y="7497"/>
                    <a:pt x="9757" y="7418"/>
                  </a:cubicBezTo>
                  <a:cubicBezTo>
                    <a:pt x="9872" y="7559"/>
                    <a:pt x="9819" y="7197"/>
                    <a:pt x="9749" y="7126"/>
                  </a:cubicBezTo>
                  <a:cubicBezTo>
                    <a:pt x="9660" y="7179"/>
                    <a:pt x="9872" y="7347"/>
                    <a:pt x="9740" y="7320"/>
                  </a:cubicBezTo>
                  <a:cubicBezTo>
                    <a:pt x="9634" y="6879"/>
                    <a:pt x="9501" y="6340"/>
                    <a:pt x="9395" y="6031"/>
                  </a:cubicBezTo>
                  <a:cubicBezTo>
                    <a:pt x="9440" y="6031"/>
                    <a:pt x="9422" y="5978"/>
                    <a:pt x="9457" y="5969"/>
                  </a:cubicBezTo>
                  <a:cubicBezTo>
                    <a:pt x="9413" y="5925"/>
                    <a:pt x="9378" y="5890"/>
                    <a:pt x="9334" y="5855"/>
                  </a:cubicBezTo>
                  <a:cubicBezTo>
                    <a:pt x="9263" y="5652"/>
                    <a:pt x="9201" y="5440"/>
                    <a:pt x="9122" y="5254"/>
                  </a:cubicBezTo>
                  <a:cubicBezTo>
                    <a:pt x="9051" y="5095"/>
                    <a:pt x="8980" y="4919"/>
                    <a:pt x="8910" y="4742"/>
                  </a:cubicBezTo>
                  <a:cubicBezTo>
                    <a:pt x="8839" y="4566"/>
                    <a:pt x="8768" y="4380"/>
                    <a:pt x="8671" y="4204"/>
                  </a:cubicBezTo>
                  <a:cubicBezTo>
                    <a:pt x="8627" y="4124"/>
                    <a:pt x="8557" y="4036"/>
                    <a:pt x="8504" y="3947"/>
                  </a:cubicBezTo>
                  <a:cubicBezTo>
                    <a:pt x="8398" y="3771"/>
                    <a:pt x="8248" y="3515"/>
                    <a:pt x="8071" y="3250"/>
                  </a:cubicBezTo>
                  <a:cubicBezTo>
                    <a:pt x="8027" y="3188"/>
                    <a:pt x="7983" y="3117"/>
                    <a:pt x="7938" y="3056"/>
                  </a:cubicBezTo>
                  <a:cubicBezTo>
                    <a:pt x="7894" y="2994"/>
                    <a:pt x="7841" y="2932"/>
                    <a:pt x="7788" y="2870"/>
                  </a:cubicBezTo>
                  <a:cubicBezTo>
                    <a:pt x="7700" y="2747"/>
                    <a:pt x="7594" y="2632"/>
                    <a:pt x="7497" y="2526"/>
                  </a:cubicBezTo>
                  <a:cubicBezTo>
                    <a:pt x="7373" y="2393"/>
                    <a:pt x="7241" y="2323"/>
                    <a:pt x="7126" y="2217"/>
                  </a:cubicBezTo>
                  <a:cubicBezTo>
                    <a:pt x="7003" y="2102"/>
                    <a:pt x="6870" y="1996"/>
                    <a:pt x="6755" y="1881"/>
                  </a:cubicBezTo>
                  <a:cubicBezTo>
                    <a:pt x="6623" y="1775"/>
                    <a:pt x="6499" y="1669"/>
                    <a:pt x="6367" y="1572"/>
                  </a:cubicBezTo>
                  <a:cubicBezTo>
                    <a:pt x="6022" y="1325"/>
                    <a:pt x="5643" y="1157"/>
                    <a:pt x="5298" y="989"/>
                  </a:cubicBezTo>
                  <a:cubicBezTo>
                    <a:pt x="5210" y="954"/>
                    <a:pt x="5210" y="919"/>
                    <a:pt x="5113" y="884"/>
                  </a:cubicBezTo>
                  <a:cubicBezTo>
                    <a:pt x="5016" y="839"/>
                    <a:pt x="4972" y="848"/>
                    <a:pt x="4910" y="822"/>
                  </a:cubicBezTo>
                  <a:cubicBezTo>
                    <a:pt x="4777" y="769"/>
                    <a:pt x="4654" y="654"/>
                    <a:pt x="4495" y="698"/>
                  </a:cubicBezTo>
                  <a:cubicBezTo>
                    <a:pt x="4336" y="654"/>
                    <a:pt x="4212" y="610"/>
                    <a:pt x="4106" y="592"/>
                  </a:cubicBezTo>
                  <a:cubicBezTo>
                    <a:pt x="3992" y="566"/>
                    <a:pt x="3903" y="548"/>
                    <a:pt x="3815" y="530"/>
                  </a:cubicBezTo>
                  <a:cubicBezTo>
                    <a:pt x="3718" y="504"/>
                    <a:pt x="3621" y="504"/>
                    <a:pt x="3515" y="486"/>
                  </a:cubicBezTo>
                  <a:cubicBezTo>
                    <a:pt x="3453" y="477"/>
                    <a:pt x="3391" y="469"/>
                    <a:pt x="3329" y="460"/>
                  </a:cubicBezTo>
                  <a:cubicBezTo>
                    <a:pt x="3259" y="451"/>
                    <a:pt x="3188" y="451"/>
                    <a:pt x="3100" y="442"/>
                  </a:cubicBezTo>
                  <a:cubicBezTo>
                    <a:pt x="3100" y="398"/>
                    <a:pt x="3170" y="389"/>
                    <a:pt x="3162" y="336"/>
                  </a:cubicBezTo>
                  <a:cubicBezTo>
                    <a:pt x="3320" y="345"/>
                    <a:pt x="3462" y="363"/>
                    <a:pt x="3612" y="389"/>
                  </a:cubicBezTo>
                  <a:cubicBezTo>
                    <a:pt x="3735" y="407"/>
                    <a:pt x="3656" y="301"/>
                    <a:pt x="3691" y="265"/>
                  </a:cubicBezTo>
                  <a:cubicBezTo>
                    <a:pt x="3568" y="230"/>
                    <a:pt x="3603" y="301"/>
                    <a:pt x="3515" y="292"/>
                  </a:cubicBezTo>
                  <a:cubicBezTo>
                    <a:pt x="3373" y="283"/>
                    <a:pt x="3471" y="248"/>
                    <a:pt x="3409" y="221"/>
                  </a:cubicBezTo>
                  <a:cubicBezTo>
                    <a:pt x="3312" y="195"/>
                    <a:pt x="3250" y="239"/>
                    <a:pt x="3232" y="239"/>
                  </a:cubicBezTo>
                  <a:cubicBezTo>
                    <a:pt x="3091" y="221"/>
                    <a:pt x="3073" y="115"/>
                    <a:pt x="2950" y="159"/>
                  </a:cubicBezTo>
                  <a:close/>
                  <a:moveTo>
                    <a:pt x="19815" y="15258"/>
                  </a:moveTo>
                  <a:cubicBezTo>
                    <a:pt x="19823" y="15364"/>
                    <a:pt x="19700" y="15461"/>
                    <a:pt x="19788" y="15559"/>
                  </a:cubicBezTo>
                  <a:cubicBezTo>
                    <a:pt x="19788" y="15461"/>
                    <a:pt x="19912" y="15356"/>
                    <a:pt x="19815" y="15258"/>
                  </a:cubicBezTo>
                  <a:close/>
                  <a:moveTo>
                    <a:pt x="20194" y="17157"/>
                  </a:moveTo>
                  <a:cubicBezTo>
                    <a:pt x="20168" y="17227"/>
                    <a:pt x="20159" y="17333"/>
                    <a:pt x="20150" y="17422"/>
                  </a:cubicBezTo>
                  <a:cubicBezTo>
                    <a:pt x="20238" y="17448"/>
                    <a:pt x="20300" y="17219"/>
                    <a:pt x="20274" y="17192"/>
                  </a:cubicBezTo>
                  <a:cubicBezTo>
                    <a:pt x="20256" y="17307"/>
                    <a:pt x="20230" y="17139"/>
                    <a:pt x="20194" y="17157"/>
                  </a:cubicBezTo>
                  <a:close/>
                  <a:moveTo>
                    <a:pt x="20486" y="16759"/>
                  </a:moveTo>
                  <a:cubicBezTo>
                    <a:pt x="20415" y="16759"/>
                    <a:pt x="20380" y="17033"/>
                    <a:pt x="20433" y="17077"/>
                  </a:cubicBezTo>
                  <a:cubicBezTo>
                    <a:pt x="20459" y="16998"/>
                    <a:pt x="20503" y="16918"/>
                    <a:pt x="20486" y="16759"/>
                  </a:cubicBezTo>
                  <a:close/>
                  <a:moveTo>
                    <a:pt x="20424" y="15152"/>
                  </a:moveTo>
                  <a:cubicBezTo>
                    <a:pt x="20406" y="15276"/>
                    <a:pt x="20362" y="15585"/>
                    <a:pt x="20459" y="15620"/>
                  </a:cubicBezTo>
                  <a:cubicBezTo>
                    <a:pt x="20406" y="15444"/>
                    <a:pt x="20494" y="15311"/>
                    <a:pt x="20424" y="15152"/>
                  </a:cubicBezTo>
                  <a:close/>
                  <a:moveTo>
                    <a:pt x="19682" y="13872"/>
                  </a:moveTo>
                  <a:cubicBezTo>
                    <a:pt x="19656" y="13916"/>
                    <a:pt x="19691" y="14031"/>
                    <a:pt x="19726" y="14119"/>
                  </a:cubicBezTo>
                  <a:cubicBezTo>
                    <a:pt x="19753" y="14216"/>
                    <a:pt x="19797" y="14287"/>
                    <a:pt x="19797" y="14234"/>
                  </a:cubicBezTo>
                  <a:cubicBezTo>
                    <a:pt x="19770" y="14216"/>
                    <a:pt x="19762" y="14128"/>
                    <a:pt x="19744" y="14049"/>
                  </a:cubicBezTo>
                  <a:cubicBezTo>
                    <a:pt x="19726" y="13969"/>
                    <a:pt x="19709" y="13881"/>
                    <a:pt x="19682" y="13872"/>
                  </a:cubicBezTo>
                  <a:close/>
                  <a:moveTo>
                    <a:pt x="17448" y="10384"/>
                  </a:moveTo>
                  <a:cubicBezTo>
                    <a:pt x="17581" y="10473"/>
                    <a:pt x="17713" y="10543"/>
                    <a:pt x="17854" y="10552"/>
                  </a:cubicBezTo>
                  <a:cubicBezTo>
                    <a:pt x="17731" y="10473"/>
                    <a:pt x="17519" y="10314"/>
                    <a:pt x="17448" y="10384"/>
                  </a:cubicBezTo>
                  <a:close/>
                  <a:moveTo>
                    <a:pt x="16018" y="9916"/>
                  </a:moveTo>
                  <a:cubicBezTo>
                    <a:pt x="16009" y="9978"/>
                    <a:pt x="16141" y="9925"/>
                    <a:pt x="16168" y="9908"/>
                  </a:cubicBezTo>
                  <a:lnTo>
                    <a:pt x="15788" y="9784"/>
                  </a:lnTo>
                  <a:cubicBezTo>
                    <a:pt x="15718" y="9855"/>
                    <a:pt x="15938" y="9872"/>
                    <a:pt x="16018" y="9916"/>
                  </a:cubicBezTo>
                  <a:close/>
                  <a:moveTo>
                    <a:pt x="10852" y="8442"/>
                  </a:moveTo>
                  <a:cubicBezTo>
                    <a:pt x="10985" y="8504"/>
                    <a:pt x="11038" y="8468"/>
                    <a:pt x="11091" y="8442"/>
                  </a:cubicBezTo>
                  <a:cubicBezTo>
                    <a:pt x="10985" y="8406"/>
                    <a:pt x="10870" y="8371"/>
                    <a:pt x="10852" y="8442"/>
                  </a:cubicBezTo>
                  <a:close/>
                  <a:moveTo>
                    <a:pt x="10614" y="8618"/>
                  </a:moveTo>
                  <a:cubicBezTo>
                    <a:pt x="10623" y="8618"/>
                    <a:pt x="10632" y="8618"/>
                    <a:pt x="10649" y="8627"/>
                  </a:cubicBezTo>
                  <a:cubicBezTo>
                    <a:pt x="10667" y="8636"/>
                    <a:pt x="10685" y="8645"/>
                    <a:pt x="10702" y="8654"/>
                  </a:cubicBezTo>
                  <a:cubicBezTo>
                    <a:pt x="10755" y="8680"/>
                    <a:pt x="10817" y="8707"/>
                    <a:pt x="10870" y="8733"/>
                  </a:cubicBezTo>
                  <a:cubicBezTo>
                    <a:pt x="10976" y="8777"/>
                    <a:pt x="11073" y="8813"/>
                    <a:pt x="11117" y="8760"/>
                  </a:cubicBezTo>
                  <a:cubicBezTo>
                    <a:pt x="10967" y="8671"/>
                    <a:pt x="11055" y="8724"/>
                    <a:pt x="10985" y="8742"/>
                  </a:cubicBezTo>
                  <a:cubicBezTo>
                    <a:pt x="10905" y="8760"/>
                    <a:pt x="10817" y="8680"/>
                    <a:pt x="10738" y="8627"/>
                  </a:cubicBezTo>
                  <a:cubicBezTo>
                    <a:pt x="10720" y="8610"/>
                    <a:pt x="10702" y="8592"/>
                    <a:pt x="10685" y="8583"/>
                  </a:cubicBezTo>
                  <a:cubicBezTo>
                    <a:pt x="10667" y="8574"/>
                    <a:pt x="10667" y="8565"/>
                    <a:pt x="10658" y="8565"/>
                  </a:cubicBezTo>
                  <a:cubicBezTo>
                    <a:pt x="10649" y="8565"/>
                    <a:pt x="10632" y="8574"/>
                    <a:pt x="10614" y="8618"/>
                  </a:cubicBezTo>
                  <a:close/>
                  <a:moveTo>
                    <a:pt x="10137" y="8486"/>
                  </a:moveTo>
                  <a:cubicBezTo>
                    <a:pt x="10137" y="8548"/>
                    <a:pt x="10261" y="8557"/>
                    <a:pt x="10314" y="8477"/>
                  </a:cubicBezTo>
                  <a:cubicBezTo>
                    <a:pt x="10252" y="8433"/>
                    <a:pt x="10199" y="8477"/>
                    <a:pt x="10137" y="8486"/>
                  </a:cubicBezTo>
                  <a:close/>
                  <a:moveTo>
                    <a:pt x="10146" y="8415"/>
                  </a:moveTo>
                  <a:cubicBezTo>
                    <a:pt x="10093" y="8380"/>
                    <a:pt x="10146" y="8327"/>
                    <a:pt x="10111" y="8283"/>
                  </a:cubicBezTo>
                  <a:cubicBezTo>
                    <a:pt x="10066" y="8301"/>
                    <a:pt x="10058" y="8345"/>
                    <a:pt x="10066" y="8380"/>
                  </a:cubicBezTo>
                  <a:cubicBezTo>
                    <a:pt x="10075" y="8415"/>
                    <a:pt x="10119" y="8433"/>
                    <a:pt x="10146" y="8415"/>
                  </a:cubicBezTo>
                  <a:close/>
                  <a:moveTo>
                    <a:pt x="10428" y="7126"/>
                  </a:moveTo>
                  <a:cubicBezTo>
                    <a:pt x="10446" y="7188"/>
                    <a:pt x="10455" y="7250"/>
                    <a:pt x="10473" y="7320"/>
                  </a:cubicBezTo>
                  <a:cubicBezTo>
                    <a:pt x="10605" y="7373"/>
                    <a:pt x="10508" y="7056"/>
                    <a:pt x="10428" y="7126"/>
                  </a:cubicBezTo>
                  <a:close/>
                  <a:moveTo>
                    <a:pt x="10225" y="6411"/>
                  </a:moveTo>
                  <a:cubicBezTo>
                    <a:pt x="10323" y="6658"/>
                    <a:pt x="10137" y="6596"/>
                    <a:pt x="10225" y="6826"/>
                  </a:cubicBezTo>
                  <a:cubicBezTo>
                    <a:pt x="10305" y="6799"/>
                    <a:pt x="10261" y="6641"/>
                    <a:pt x="10287" y="6552"/>
                  </a:cubicBezTo>
                  <a:cubicBezTo>
                    <a:pt x="10358" y="6473"/>
                    <a:pt x="10349" y="6702"/>
                    <a:pt x="10420" y="6623"/>
                  </a:cubicBezTo>
                  <a:cubicBezTo>
                    <a:pt x="10375" y="6464"/>
                    <a:pt x="10296" y="6464"/>
                    <a:pt x="10225" y="6411"/>
                  </a:cubicBezTo>
                  <a:close/>
                  <a:moveTo>
                    <a:pt x="9960" y="4777"/>
                  </a:moveTo>
                  <a:cubicBezTo>
                    <a:pt x="9934" y="4707"/>
                    <a:pt x="9908" y="4645"/>
                    <a:pt x="9872" y="4574"/>
                  </a:cubicBezTo>
                  <a:cubicBezTo>
                    <a:pt x="9766" y="4574"/>
                    <a:pt x="9881" y="4848"/>
                    <a:pt x="9960" y="4777"/>
                  </a:cubicBezTo>
                  <a:close/>
                  <a:moveTo>
                    <a:pt x="9590" y="4574"/>
                  </a:moveTo>
                  <a:cubicBezTo>
                    <a:pt x="9643" y="4716"/>
                    <a:pt x="9704" y="4822"/>
                    <a:pt x="9757" y="4848"/>
                  </a:cubicBezTo>
                  <a:cubicBezTo>
                    <a:pt x="9749" y="4795"/>
                    <a:pt x="9757" y="4760"/>
                    <a:pt x="9775" y="4733"/>
                  </a:cubicBezTo>
                  <a:cubicBezTo>
                    <a:pt x="9713" y="4610"/>
                    <a:pt x="9651" y="4557"/>
                    <a:pt x="9590" y="4574"/>
                  </a:cubicBezTo>
                  <a:close/>
                  <a:moveTo>
                    <a:pt x="8265" y="2031"/>
                  </a:moveTo>
                  <a:cubicBezTo>
                    <a:pt x="8230" y="1908"/>
                    <a:pt x="8256" y="1811"/>
                    <a:pt x="8142" y="1661"/>
                  </a:cubicBezTo>
                  <a:cubicBezTo>
                    <a:pt x="8071" y="1652"/>
                    <a:pt x="8089" y="1696"/>
                    <a:pt x="8124" y="1749"/>
                  </a:cubicBezTo>
                  <a:cubicBezTo>
                    <a:pt x="8159" y="1811"/>
                    <a:pt x="8212" y="1872"/>
                    <a:pt x="8230" y="1908"/>
                  </a:cubicBezTo>
                  <a:cubicBezTo>
                    <a:pt x="8239" y="1925"/>
                    <a:pt x="8186" y="1925"/>
                    <a:pt x="8186" y="1943"/>
                  </a:cubicBezTo>
                  <a:cubicBezTo>
                    <a:pt x="8186" y="1934"/>
                    <a:pt x="8248" y="2058"/>
                    <a:pt x="8248" y="2049"/>
                  </a:cubicBezTo>
                  <a:cubicBezTo>
                    <a:pt x="8283" y="2120"/>
                    <a:pt x="8345" y="2173"/>
                    <a:pt x="8371" y="2243"/>
                  </a:cubicBezTo>
                  <a:cubicBezTo>
                    <a:pt x="8477" y="2243"/>
                    <a:pt x="8336" y="2111"/>
                    <a:pt x="8265" y="2031"/>
                  </a:cubicBezTo>
                  <a:close/>
                  <a:moveTo>
                    <a:pt x="8592" y="2296"/>
                  </a:moveTo>
                  <a:cubicBezTo>
                    <a:pt x="8645" y="2376"/>
                    <a:pt x="8707" y="2455"/>
                    <a:pt x="8760" y="2535"/>
                  </a:cubicBezTo>
                  <a:cubicBezTo>
                    <a:pt x="8821" y="2544"/>
                    <a:pt x="8786" y="2455"/>
                    <a:pt x="8724" y="2376"/>
                  </a:cubicBezTo>
                  <a:cubicBezTo>
                    <a:pt x="8671" y="2305"/>
                    <a:pt x="8592" y="2243"/>
                    <a:pt x="8592" y="2296"/>
                  </a:cubicBezTo>
                  <a:close/>
                  <a:moveTo>
                    <a:pt x="8742" y="2817"/>
                  </a:moveTo>
                  <a:cubicBezTo>
                    <a:pt x="8821" y="2702"/>
                    <a:pt x="8592" y="2570"/>
                    <a:pt x="8592" y="2438"/>
                  </a:cubicBezTo>
                  <a:cubicBezTo>
                    <a:pt x="8557" y="2491"/>
                    <a:pt x="8468" y="2323"/>
                    <a:pt x="8424" y="2349"/>
                  </a:cubicBezTo>
                  <a:cubicBezTo>
                    <a:pt x="8530" y="2535"/>
                    <a:pt x="8627" y="2588"/>
                    <a:pt x="8742" y="2817"/>
                  </a:cubicBezTo>
                  <a:close/>
                  <a:moveTo>
                    <a:pt x="9192" y="3073"/>
                  </a:moveTo>
                  <a:cubicBezTo>
                    <a:pt x="9139" y="2932"/>
                    <a:pt x="9069" y="2959"/>
                    <a:pt x="8989" y="2861"/>
                  </a:cubicBezTo>
                  <a:cubicBezTo>
                    <a:pt x="8954" y="2808"/>
                    <a:pt x="8892" y="2552"/>
                    <a:pt x="8804" y="2641"/>
                  </a:cubicBezTo>
                  <a:cubicBezTo>
                    <a:pt x="8839" y="2747"/>
                    <a:pt x="9104" y="3135"/>
                    <a:pt x="9192" y="3073"/>
                  </a:cubicBezTo>
                  <a:close/>
                  <a:moveTo>
                    <a:pt x="9581" y="3877"/>
                  </a:moveTo>
                  <a:cubicBezTo>
                    <a:pt x="9501" y="3762"/>
                    <a:pt x="9431" y="3638"/>
                    <a:pt x="9360" y="3683"/>
                  </a:cubicBezTo>
                  <a:cubicBezTo>
                    <a:pt x="9431" y="3789"/>
                    <a:pt x="9510" y="3921"/>
                    <a:pt x="9581" y="3877"/>
                  </a:cubicBezTo>
                  <a:close/>
                  <a:moveTo>
                    <a:pt x="4963" y="548"/>
                  </a:moveTo>
                  <a:cubicBezTo>
                    <a:pt x="4963" y="610"/>
                    <a:pt x="4936" y="663"/>
                    <a:pt x="5069" y="707"/>
                  </a:cubicBezTo>
                  <a:cubicBezTo>
                    <a:pt x="5184" y="698"/>
                    <a:pt x="5219" y="689"/>
                    <a:pt x="5184" y="583"/>
                  </a:cubicBezTo>
                  <a:cubicBezTo>
                    <a:pt x="5060" y="504"/>
                    <a:pt x="5060" y="592"/>
                    <a:pt x="4963" y="548"/>
                  </a:cubicBezTo>
                  <a:close/>
                  <a:moveTo>
                    <a:pt x="4168" y="460"/>
                  </a:moveTo>
                  <a:cubicBezTo>
                    <a:pt x="4221" y="477"/>
                    <a:pt x="4239" y="513"/>
                    <a:pt x="4256" y="539"/>
                  </a:cubicBezTo>
                  <a:cubicBezTo>
                    <a:pt x="4203" y="522"/>
                    <a:pt x="4124" y="513"/>
                    <a:pt x="4195" y="548"/>
                  </a:cubicBezTo>
                  <a:cubicBezTo>
                    <a:pt x="4327" y="530"/>
                    <a:pt x="4371" y="627"/>
                    <a:pt x="4565" y="654"/>
                  </a:cubicBezTo>
                  <a:cubicBezTo>
                    <a:pt x="4618" y="557"/>
                    <a:pt x="4398" y="530"/>
                    <a:pt x="4265" y="513"/>
                  </a:cubicBezTo>
                  <a:cubicBezTo>
                    <a:pt x="4292" y="477"/>
                    <a:pt x="4212" y="424"/>
                    <a:pt x="4168" y="460"/>
                  </a:cubicBezTo>
                  <a:close/>
                  <a:moveTo>
                    <a:pt x="20380" y="19311"/>
                  </a:moveTo>
                  <a:cubicBezTo>
                    <a:pt x="20477" y="19453"/>
                    <a:pt x="20539" y="19444"/>
                    <a:pt x="20671" y="19550"/>
                  </a:cubicBezTo>
                  <a:cubicBezTo>
                    <a:pt x="20698" y="19656"/>
                    <a:pt x="20706" y="19753"/>
                    <a:pt x="20706" y="19850"/>
                  </a:cubicBezTo>
                  <a:cubicBezTo>
                    <a:pt x="20583" y="19850"/>
                    <a:pt x="20450" y="19717"/>
                    <a:pt x="20327" y="19603"/>
                  </a:cubicBezTo>
                  <a:cubicBezTo>
                    <a:pt x="20406" y="19629"/>
                    <a:pt x="20486" y="19647"/>
                    <a:pt x="20574" y="19762"/>
                  </a:cubicBezTo>
                  <a:cubicBezTo>
                    <a:pt x="20636" y="19726"/>
                    <a:pt x="20609" y="19664"/>
                    <a:pt x="20547" y="19594"/>
                  </a:cubicBezTo>
                  <a:cubicBezTo>
                    <a:pt x="20486" y="19620"/>
                    <a:pt x="20353" y="19567"/>
                    <a:pt x="20265" y="19479"/>
                  </a:cubicBezTo>
                  <a:cubicBezTo>
                    <a:pt x="20168" y="19400"/>
                    <a:pt x="20124" y="19285"/>
                    <a:pt x="20203" y="19214"/>
                  </a:cubicBezTo>
                  <a:cubicBezTo>
                    <a:pt x="20238" y="19294"/>
                    <a:pt x="20212" y="19329"/>
                    <a:pt x="20291" y="19364"/>
                  </a:cubicBezTo>
                  <a:cubicBezTo>
                    <a:pt x="20300" y="19267"/>
                    <a:pt x="20238" y="19188"/>
                    <a:pt x="20185" y="19108"/>
                  </a:cubicBezTo>
                  <a:cubicBezTo>
                    <a:pt x="20124" y="19029"/>
                    <a:pt x="20071" y="18958"/>
                    <a:pt x="20097" y="18896"/>
                  </a:cubicBezTo>
                  <a:lnTo>
                    <a:pt x="20000" y="18932"/>
                  </a:lnTo>
                  <a:cubicBezTo>
                    <a:pt x="20035" y="19055"/>
                    <a:pt x="20097" y="19064"/>
                    <a:pt x="20141" y="19161"/>
                  </a:cubicBezTo>
                  <a:cubicBezTo>
                    <a:pt x="20097" y="19232"/>
                    <a:pt x="20026" y="19179"/>
                    <a:pt x="19982" y="19090"/>
                  </a:cubicBezTo>
                  <a:cubicBezTo>
                    <a:pt x="19929" y="19011"/>
                    <a:pt x="19921" y="18905"/>
                    <a:pt x="19956" y="18887"/>
                  </a:cubicBezTo>
                  <a:cubicBezTo>
                    <a:pt x="19921" y="18843"/>
                    <a:pt x="19903" y="18808"/>
                    <a:pt x="19885" y="18764"/>
                  </a:cubicBezTo>
                  <a:cubicBezTo>
                    <a:pt x="19868" y="18728"/>
                    <a:pt x="19868" y="18684"/>
                    <a:pt x="19868" y="18631"/>
                  </a:cubicBezTo>
                  <a:cubicBezTo>
                    <a:pt x="19921" y="18649"/>
                    <a:pt x="19947" y="18737"/>
                    <a:pt x="20009" y="18728"/>
                  </a:cubicBezTo>
                  <a:cubicBezTo>
                    <a:pt x="20026" y="18781"/>
                    <a:pt x="19929" y="18773"/>
                    <a:pt x="19965" y="18843"/>
                  </a:cubicBezTo>
                  <a:cubicBezTo>
                    <a:pt x="19991" y="18887"/>
                    <a:pt x="20044" y="18826"/>
                    <a:pt x="20062" y="18879"/>
                  </a:cubicBezTo>
                  <a:cubicBezTo>
                    <a:pt x="20097" y="18852"/>
                    <a:pt x="20053" y="18790"/>
                    <a:pt x="20044" y="18746"/>
                  </a:cubicBezTo>
                  <a:cubicBezTo>
                    <a:pt x="20159" y="18746"/>
                    <a:pt x="20221" y="18861"/>
                    <a:pt x="20274" y="18958"/>
                  </a:cubicBezTo>
                  <a:cubicBezTo>
                    <a:pt x="20327" y="19038"/>
                    <a:pt x="20309" y="19196"/>
                    <a:pt x="20380" y="19311"/>
                  </a:cubicBezTo>
                  <a:close/>
                  <a:moveTo>
                    <a:pt x="20662" y="19099"/>
                  </a:moveTo>
                  <a:lnTo>
                    <a:pt x="20706" y="19179"/>
                  </a:lnTo>
                  <a:cubicBezTo>
                    <a:pt x="20618" y="19143"/>
                    <a:pt x="20698" y="19249"/>
                    <a:pt x="20618" y="19285"/>
                  </a:cubicBezTo>
                  <a:cubicBezTo>
                    <a:pt x="20556" y="19196"/>
                    <a:pt x="20609" y="19152"/>
                    <a:pt x="20662" y="19099"/>
                  </a:cubicBezTo>
                  <a:close/>
                  <a:moveTo>
                    <a:pt x="20291" y="18720"/>
                  </a:moveTo>
                  <a:cubicBezTo>
                    <a:pt x="20265" y="18605"/>
                    <a:pt x="20256" y="18623"/>
                    <a:pt x="20256" y="18543"/>
                  </a:cubicBezTo>
                  <a:cubicBezTo>
                    <a:pt x="20291" y="18543"/>
                    <a:pt x="20380" y="18728"/>
                    <a:pt x="20291" y="187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7" name="Google Shape;2907;p9"/>
          <p:cNvSpPr txBox="1"/>
          <p:nvPr>
            <p:ph type="title"/>
          </p:nvPr>
        </p:nvSpPr>
        <p:spPr>
          <a:xfrm>
            <a:off x="720000" y="540000"/>
            <a:ext cx="3852000" cy="669300"/>
          </a:xfrm>
          <a:prstGeom prst="rect">
            <a:avLst/>
          </a:prstGeom>
        </p:spPr>
        <p:txBody>
          <a:bodyPr anchorCtr="0" anchor="t" bIns="91425" lIns="91425" spcFirstLastPara="1" rIns="91425" wrap="square" tIns="91425">
            <a:noAutofit/>
          </a:bodyPr>
          <a:lstStyle>
            <a:lvl1pPr lvl="0">
              <a:spcBef>
                <a:spcPts val="0"/>
              </a:spcBef>
              <a:spcAft>
                <a:spcPts val="0"/>
              </a:spcAft>
              <a:buSzPts val="4200"/>
              <a:buNone/>
              <a:defRPr sz="4000">
                <a:latin typeface="Sue Ellen Francisco"/>
                <a:ea typeface="Sue Ellen Francisco"/>
                <a:cs typeface="Sue Ellen Francisco"/>
                <a:sym typeface="Sue Ellen Francisco"/>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908" name="Google Shape;2908;p9"/>
          <p:cNvSpPr txBox="1"/>
          <p:nvPr>
            <p:ph idx="1" type="subTitle"/>
          </p:nvPr>
        </p:nvSpPr>
        <p:spPr>
          <a:xfrm>
            <a:off x="720000" y="1765950"/>
            <a:ext cx="3323400" cy="2152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5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grpSp>
        <p:nvGrpSpPr>
          <p:cNvPr id="2909" name="Google Shape;2909;p9"/>
          <p:cNvGrpSpPr/>
          <p:nvPr/>
        </p:nvGrpSpPr>
        <p:grpSpPr>
          <a:xfrm>
            <a:off x="183702" y="3826516"/>
            <a:ext cx="1194631" cy="1667627"/>
            <a:chOff x="183702" y="3826516"/>
            <a:chExt cx="1194631" cy="1667627"/>
          </a:xfrm>
        </p:grpSpPr>
        <p:sp>
          <p:nvSpPr>
            <p:cNvPr id="2910" name="Google Shape;2910;p9"/>
            <p:cNvSpPr/>
            <p:nvPr/>
          </p:nvSpPr>
          <p:spPr>
            <a:xfrm rot="-3773120">
              <a:off x="418581" y="5044958"/>
              <a:ext cx="390272" cy="378483"/>
            </a:xfrm>
            <a:custGeom>
              <a:rect b="b" l="l" r="r" t="t"/>
              <a:pathLst>
                <a:path extrusionOk="0" h="3592" w="3704">
                  <a:moveTo>
                    <a:pt x="2629" y="0"/>
                  </a:moveTo>
                  <a:cubicBezTo>
                    <a:pt x="2436" y="0"/>
                    <a:pt x="2220" y="42"/>
                    <a:pt x="1978" y="85"/>
                  </a:cubicBezTo>
                  <a:cubicBezTo>
                    <a:pt x="1182" y="231"/>
                    <a:pt x="346" y="530"/>
                    <a:pt x="88" y="1261"/>
                  </a:cubicBezTo>
                  <a:cubicBezTo>
                    <a:pt x="30" y="1413"/>
                    <a:pt x="1" y="1588"/>
                    <a:pt x="6" y="1787"/>
                  </a:cubicBezTo>
                  <a:cubicBezTo>
                    <a:pt x="18" y="2780"/>
                    <a:pt x="519" y="3591"/>
                    <a:pt x="1557" y="3591"/>
                  </a:cubicBezTo>
                  <a:cubicBezTo>
                    <a:pt x="1590" y="3591"/>
                    <a:pt x="1623" y="3590"/>
                    <a:pt x="1656" y="3589"/>
                  </a:cubicBezTo>
                  <a:cubicBezTo>
                    <a:pt x="2370" y="3554"/>
                    <a:pt x="3077" y="3407"/>
                    <a:pt x="3422" y="2717"/>
                  </a:cubicBezTo>
                  <a:cubicBezTo>
                    <a:pt x="3697" y="2162"/>
                    <a:pt x="3703" y="1085"/>
                    <a:pt x="3381" y="483"/>
                  </a:cubicBezTo>
                  <a:cubicBezTo>
                    <a:pt x="3184" y="106"/>
                    <a:pt x="2936" y="0"/>
                    <a:pt x="2629"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
            <p:cNvSpPr/>
            <p:nvPr/>
          </p:nvSpPr>
          <p:spPr>
            <a:xfrm rot="-3773120">
              <a:off x="647592" y="4420872"/>
              <a:ext cx="306612" cy="299352"/>
            </a:xfrm>
            <a:custGeom>
              <a:rect b="b" l="l" r="r" t="t"/>
              <a:pathLst>
                <a:path extrusionOk="0" h="2841" w="2910">
                  <a:moveTo>
                    <a:pt x="1789" y="0"/>
                  </a:moveTo>
                  <a:cubicBezTo>
                    <a:pt x="1190" y="0"/>
                    <a:pt x="477" y="373"/>
                    <a:pt x="259" y="829"/>
                  </a:cubicBezTo>
                  <a:cubicBezTo>
                    <a:pt x="201" y="946"/>
                    <a:pt x="166" y="1069"/>
                    <a:pt x="148" y="1186"/>
                  </a:cubicBezTo>
                  <a:cubicBezTo>
                    <a:pt x="0" y="2047"/>
                    <a:pt x="763" y="2841"/>
                    <a:pt x="1606" y="2841"/>
                  </a:cubicBezTo>
                  <a:cubicBezTo>
                    <a:pt x="1696" y="2841"/>
                    <a:pt x="1788" y="2832"/>
                    <a:pt x="1880" y="2812"/>
                  </a:cubicBezTo>
                  <a:cubicBezTo>
                    <a:pt x="2599" y="2660"/>
                    <a:pt x="2909" y="2549"/>
                    <a:pt x="2903" y="1713"/>
                  </a:cubicBezTo>
                  <a:cubicBezTo>
                    <a:pt x="2898" y="1157"/>
                    <a:pt x="2822" y="490"/>
                    <a:pt x="2377" y="168"/>
                  </a:cubicBezTo>
                  <a:cubicBezTo>
                    <a:pt x="2217" y="51"/>
                    <a:pt x="2011" y="0"/>
                    <a:pt x="1789"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
            <p:cNvSpPr/>
            <p:nvPr/>
          </p:nvSpPr>
          <p:spPr>
            <a:xfrm rot="-3773120">
              <a:off x="1093654" y="5184674"/>
              <a:ext cx="259935" cy="214530"/>
            </a:xfrm>
            <a:custGeom>
              <a:rect b="b" l="l" r="r" t="t"/>
              <a:pathLst>
                <a:path extrusionOk="0" h="2036" w="2467">
                  <a:moveTo>
                    <a:pt x="1748" y="1"/>
                  </a:moveTo>
                  <a:cubicBezTo>
                    <a:pt x="1258" y="1"/>
                    <a:pt x="600" y="806"/>
                    <a:pt x="203" y="1305"/>
                  </a:cubicBezTo>
                  <a:cubicBezTo>
                    <a:pt x="0" y="1863"/>
                    <a:pt x="418" y="2036"/>
                    <a:pt x="841" y="2036"/>
                  </a:cubicBezTo>
                  <a:cubicBezTo>
                    <a:pt x="1004" y="2036"/>
                    <a:pt x="1167" y="2010"/>
                    <a:pt x="1297" y="1971"/>
                  </a:cubicBezTo>
                  <a:cubicBezTo>
                    <a:pt x="1934" y="1784"/>
                    <a:pt x="2467" y="1515"/>
                    <a:pt x="2297" y="708"/>
                  </a:cubicBezTo>
                  <a:cubicBezTo>
                    <a:pt x="2188" y="193"/>
                    <a:pt x="1988" y="1"/>
                    <a:pt x="1748" y="1"/>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
            <p:cNvSpPr/>
            <p:nvPr/>
          </p:nvSpPr>
          <p:spPr>
            <a:xfrm rot="-3773120">
              <a:off x="832635" y="3871377"/>
              <a:ext cx="218632" cy="192719"/>
            </a:xfrm>
            <a:custGeom>
              <a:rect b="b" l="l" r="r" t="t"/>
              <a:pathLst>
                <a:path extrusionOk="0" h="1829" w="2075">
                  <a:moveTo>
                    <a:pt x="1259" y="0"/>
                  </a:moveTo>
                  <a:cubicBezTo>
                    <a:pt x="813" y="0"/>
                    <a:pt x="265" y="262"/>
                    <a:pt x="1" y="716"/>
                  </a:cubicBezTo>
                  <a:cubicBezTo>
                    <a:pt x="82" y="1429"/>
                    <a:pt x="82" y="1675"/>
                    <a:pt x="808" y="1810"/>
                  </a:cubicBezTo>
                  <a:cubicBezTo>
                    <a:pt x="877" y="1822"/>
                    <a:pt x="943" y="1828"/>
                    <a:pt x="1004" y="1828"/>
                  </a:cubicBezTo>
                  <a:cubicBezTo>
                    <a:pt x="1487" y="1828"/>
                    <a:pt x="1734" y="1456"/>
                    <a:pt x="1884" y="926"/>
                  </a:cubicBezTo>
                  <a:cubicBezTo>
                    <a:pt x="2075" y="283"/>
                    <a:pt x="1722" y="0"/>
                    <a:pt x="1259"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
            <p:cNvSpPr/>
            <p:nvPr/>
          </p:nvSpPr>
          <p:spPr>
            <a:xfrm rot="-3773120">
              <a:off x="199854" y="4365191"/>
              <a:ext cx="178804" cy="145619"/>
            </a:xfrm>
            <a:custGeom>
              <a:rect b="b" l="l" r="r" t="t"/>
              <a:pathLst>
                <a:path extrusionOk="0" h="1382" w="1697">
                  <a:moveTo>
                    <a:pt x="574" y="0"/>
                  </a:moveTo>
                  <a:cubicBezTo>
                    <a:pt x="459" y="0"/>
                    <a:pt x="360" y="34"/>
                    <a:pt x="296" y="111"/>
                  </a:cubicBezTo>
                  <a:lnTo>
                    <a:pt x="138" y="205"/>
                  </a:lnTo>
                  <a:cubicBezTo>
                    <a:pt x="0" y="762"/>
                    <a:pt x="82" y="1381"/>
                    <a:pt x="706" y="1381"/>
                  </a:cubicBezTo>
                  <a:cubicBezTo>
                    <a:pt x="717" y="1381"/>
                    <a:pt x="729" y="1381"/>
                    <a:pt x="741" y="1380"/>
                  </a:cubicBezTo>
                  <a:cubicBezTo>
                    <a:pt x="1062" y="1369"/>
                    <a:pt x="1396" y="1240"/>
                    <a:pt x="1524" y="924"/>
                  </a:cubicBezTo>
                  <a:cubicBezTo>
                    <a:pt x="1696" y="497"/>
                    <a:pt x="1017" y="0"/>
                    <a:pt x="574"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9"/>
          <p:cNvGrpSpPr/>
          <p:nvPr/>
        </p:nvGrpSpPr>
        <p:grpSpPr>
          <a:xfrm>
            <a:off x="7406552" y="-148216"/>
            <a:ext cx="2468842" cy="2059006"/>
            <a:chOff x="7406552" y="-148216"/>
            <a:chExt cx="2468842" cy="2059006"/>
          </a:xfrm>
        </p:grpSpPr>
        <p:sp>
          <p:nvSpPr>
            <p:cNvPr id="2916" name="Google Shape;2916;p9"/>
            <p:cNvSpPr/>
            <p:nvPr/>
          </p:nvSpPr>
          <p:spPr>
            <a:xfrm rot="2197045">
              <a:off x="7470585" y="52622"/>
              <a:ext cx="96659" cy="65540"/>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
            <p:cNvSpPr/>
            <p:nvPr/>
          </p:nvSpPr>
          <p:spPr>
            <a:xfrm rot="2197045">
              <a:off x="7418896" y="-124277"/>
              <a:ext cx="96292" cy="73250"/>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
            <p:cNvSpPr/>
            <p:nvPr/>
          </p:nvSpPr>
          <p:spPr>
            <a:xfrm rot="2197045">
              <a:off x="7622127" y="-117327"/>
              <a:ext cx="128237" cy="74535"/>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
            <p:cNvSpPr/>
            <p:nvPr/>
          </p:nvSpPr>
          <p:spPr>
            <a:xfrm rot="2197045">
              <a:off x="7822151" y="38536"/>
              <a:ext cx="101616" cy="69487"/>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
            <p:cNvSpPr/>
            <p:nvPr/>
          </p:nvSpPr>
          <p:spPr>
            <a:xfrm rot="2197045">
              <a:off x="7638785" y="107422"/>
              <a:ext cx="78392" cy="62327"/>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
            <p:cNvSpPr/>
            <p:nvPr/>
          </p:nvSpPr>
          <p:spPr>
            <a:xfrm rot="2197045">
              <a:off x="7670897" y="504091"/>
              <a:ext cx="107124" cy="75729"/>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
            <p:cNvSpPr/>
            <p:nvPr/>
          </p:nvSpPr>
          <p:spPr>
            <a:xfrm rot="2197045">
              <a:off x="8009857" y="686769"/>
              <a:ext cx="107399" cy="72791"/>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
            <p:cNvSpPr/>
            <p:nvPr/>
          </p:nvSpPr>
          <p:spPr>
            <a:xfrm rot="2197045">
              <a:off x="9526387" y="134623"/>
              <a:ext cx="117405" cy="71047"/>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
            <p:cNvSpPr/>
            <p:nvPr/>
          </p:nvSpPr>
          <p:spPr>
            <a:xfrm rot="2197045">
              <a:off x="9784928" y="281044"/>
              <a:ext cx="80871" cy="58931"/>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
            <p:cNvSpPr/>
            <p:nvPr/>
          </p:nvSpPr>
          <p:spPr>
            <a:xfrm rot="2197045">
              <a:off x="9621415" y="582181"/>
              <a:ext cx="96201" cy="57829"/>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
            <p:cNvSpPr/>
            <p:nvPr/>
          </p:nvSpPr>
          <p:spPr>
            <a:xfrm rot="2197045">
              <a:off x="9163270" y="331218"/>
              <a:ext cx="129247" cy="72057"/>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
            <p:cNvSpPr/>
            <p:nvPr/>
          </p:nvSpPr>
          <p:spPr>
            <a:xfrm rot="2197045">
              <a:off x="9515774" y="323191"/>
              <a:ext cx="115661" cy="81695"/>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
            <p:cNvSpPr/>
            <p:nvPr/>
          </p:nvSpPr>
          <p:spPr>
            <a:xfrm rot="2197045">
              <a:off x="9398644" y="530545"/>
              <a:ext cx="95466" cy="67559"/>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
            <p:cNvSpPr/>
            <p:nvPr/>
          </p:nvSpPr>
          <p:spPr>
            <a:xfrm rot="2197045">
              <a:off x="9252383" y="504297"/>
              <a:ext cx="118323" cy="71873"/>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
            <p:cNvSpPr/>
            <p:nvPr/>
          </p:nvSpPr>
          <p:spPr>
            <a:xfrm rot="2197045">
              <a:off x="9331759" y="158152"/>
              <a:ext cx="87847" cy="59390"/>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
            <p:cNvSpPr/>
            <p:nvPr/>
          </p:nvSpPr>
          <p:spPr>
            <a:xfrm rot="2197045">
              <a:off x="8702342" y="1789771"/>
              <a:ext cx="122546" cy="93720"/>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
            <p:cNvSpPr/>
            <p:nvPr/>
          </p:nvSpPr>
          <p:spPr>
            <a:xfrm rot="2197045">
              <a:off x="8538749" y="1721957"/>
              <a:ext cx="63430" cy="55718"/>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
            <p:cNvSpPr/>
            <p:nvPr/>
          </p:nvSpPr>
          <p:spPr>
            <a:xfrm rot="2197045">
              <a:off x="8666953" y="1373128"/>
              <a:ext cx="99872" cy="8307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
            <p:cNvSpPr/>
            <p:nvPr/>
          </p:nvSpPr>
          <p:spPr>
            <a:xfrm rot="2197045">
              <a:off x="8938805" y="1561283"/>
              <a:ext cx="105931" cy="74719"/>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
            <p:cNvSpPr/>
            <p:nvPr/>
          </p:nvSpPr>
          <p:spPr>
            <a:xfrm rot="2197045">
              <a:off x="8736210" y="1592546"/>
              <a:ext cx="119516" cy="68844"/>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
            <p:cNvSpPr/>
            <p:nvPr/>
          </p:nvSpPr>
          <p:spPr>
            <a:xfrm rot="2197045">
              <a:off x="8492975" y="1489229"/>
              <a:ext cx="130532" cy="6361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
            <p:cNvSpPr/>
            <p:nvPr/>
          </p:nvSpPr>
          <p:spPr>
            <a:xfrm rot="2197045">
              <a:off x="8796565" y="1247929"/>
              <a:ext cx="99872" cy="85918"/>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
            <p:cNvSpPr/>
            <p:nvPr/>
          </p:nvSpPr>
          <p:spPr>
            <a:xfrm rot="2197045">
              <a:off x="9036128" y="1785463"/>
              <a:ext cx="133102" cy="74260"/>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
            <p:cNvSpPr/>
            <p:nvPr/>
          </p:nvSpPr>
          <p:spPr>
            <a:xfrm rot="2197045">
              <a:off x="9184243" y="1016644"/>
              <a:ext cx="97669" cy="73526"/>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
            <p:cNvSpPr/>
            <p:nvPr/>
          </p:nvSpPr>
          <p:spPr>
            <a:xfrm rot="2197045">
              <a:off x="8776715" y="742718"/>
              <a:ext cx="82064" cy="55534"/>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
            <p:cNvSpPr/>
            <p:nvPr/>
          </p:nvSpPr>
          <p:spPr>
            <a:xfrm rot="2197045">
              <a:off x="8673164" y="959390"/>
              <a:ext cx="83992" cy="5755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
            <p:cNvSpPr/>
            <p:nvPr/>
          </p:nvSpPr>
          <p:spPr>
            <a:xfrm rot="2197045">
              <a:off x="8676305" y="481823"/>
              <a:ext cx="110061" cy="7811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943" name="Shape 2943"/>
        <p:cNvGrpSpPr/>
        <p:nvPr/>
      </p:nvGrpSpPr>
      <p:grpSpPr>
        <a:xfrm>
          <a:off x="0" y="0"/>
          <a:ext cx="0" cy="0"/>
          <a:chOff x="0" y="0"/>
          <a:chExt cx="0" cy="0"/>
        </a:xfrm>
      </p:grpSpPr>
      <p:sp>
        <p:nvSpPr>
          <p:cNvPr id="2944" name="Google Shape;2944;p10"/>
          <p:cNvSpPr/>
          <p:nvPr/>
        </p:nvSpPr>
        <p:spPr>
          <a:xfrm rot="-5400000">
            <a:off x="763307" y="-2074445"/>
            <a:ext cx="4609138" cy="6964251"/>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5" name="Google Shape;2945;p10"/>
          <p:cNvGrpSpPr/>
          <p:nvPr/>
        </p:nvGrpSpPr>
        <p:grpSpPr>
          <a:xfrm>
            <a:off x="-1300415" y="-1204478"/>
            <a:ext cx="4023455" cy="2586721"/>
            <a:chOff x="-1300415" y="-1204478"/>
            <a:chExt cx="4023455" cy="2586721"/>
          </a:xfrm>
        </p:grpSpPr>
        <p:sp>
          <p:nvSpPr>
            <p:cNvPr id="2946" name="Google Shape;2946;p10"/>
            <p:cNvSpPr/>
            <p:nvPr/>
          </p:nvSpPr>
          <p:spPr>
            <a:xfrm rot="-1517980">
              <a:off x="-621318" y="-109120"/>
              <a:ext cx="90342" cy="210710"/>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0"/>
            <p:cNvSpPr/>
            <p:nvPr/>
          </p:nvSpPr>
          <p:spPr>
            <a:xfrm rot="-1517980">
              <a:off x="-960753" y="272349"/>
              <a:ext cx="81717" cy="189837"/>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0"/>
            <p:cNvSpPr/>
            <p:nvPr/>
          </p:nvSpPr>
          <p:spPr>
            <a:xfrm rot="-1517980">
              <a:off x="-987728" y="-43819"/>
              <a:ext cx="88224" cy="168346"/>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0"/>
            <p:cNvSpPr/>
            <p:nvPr/>
          </p:nvSpPr>
          <p:spPr>
            <a:xfrm rot="-1517980">
              <a:off x="-490572" y="-350687"/>
              <a:ext cx="83835" cy="176992"/>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0"/>
            <p:cNvSpPr/>
            <p:nvPr/>
          </p:nvSpPr>
          <p:spPr>
            <a:xfrm rot="-1517980">
              <a:off x="-1266703" y="-32135"/>
              <a:ext cx="82322" cy="176251"/>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0"/>
            <p:cNvSpPr/>
            <p:nvPr/>
          </p:nvSpPr>
          <p:spPr>
            <a:xfrm rot="-1517980">
              <a:off x="-218213" y="-409773"/>
              <a:ext cx="72334" cy="164023"/>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0"/>
            <p:cNvSpPr/>
            <p:nvPr/>
          </p:nvSpPr>
          <p:spPr>
            <a:xfrm rot="-1517980">
              <a:off x="15765" y="-259427"/>
              <a:ext cx="88072" cy="198236"/>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0"/>
            <p:cNvSpPr/>
            <p:nvPr/>
          </p:nvSpPr>
          <p:spPr>
            <a:xfrm rot="-1517980">
              <a:off x="-86734" y="132453"/>
              <a:ext cx="92309" cy="162541"/>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0"/>
            <p:cNvSpPr/>
            <p:nvPr/>
          </p:nvSpPr>
          <p:spPr>
            <a:xfrm rot="-1517980">
              <a:off x="-44727" y="514149"/>
              <a:ext cx="107745" cy="167605"/>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0"/>
            <p:cNvSpPr/>
            <p:nvPr/>
          </p:nvSpPr>
          <p:spPr>
            <a:xfrm rot="-1517980">
              <a:off x="-214245" y="720846"/>
              <a:ext cx="98817" cy="165011"/>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0"/>
            <p:cNvSpPr/>
            <p:nvPr/>
          </p:nvSpPr>
          <p:spPr>
            <a:xfrm rot="-1517980">
              <a:off x="-419678" y="1108283"/>
              <a:ext cx="98817" cy="165382"/>
            </a:xfrm>
            <a:custGeom>
              <a:rect b="b" l="l" r="r" t="t"/>
              <a:pathLst>
                <a:path extrusionOk="0" h="1339" w="653">
                  <a:moveTo>
                    <a:pt x="401" y="1"/>
                  </a:moveTo>
                  <a:cubicBezTo>
                    <a:pt x="368" y="1"/>
                    <a:pt x="334" y="10"/>
                    <a:pt x="301" y="31"/>
                  </a:cubicBezTo>
                  <a:cubicBezTo>
                    <a:pt x="0" y="207"/>
                    <a:pt x="168" y="587"/>
                    <a:pt x="195" y="870"/>
                  </a:cubicBezTo>
                  <a:cubicBezTo>
                    <a:pt x="195" y="931"/>
                    <a:pt x="242" y="1338"/>
                    <a:pt x="378" y="1338"/>
                  </a:cubicBezTo>
                  <a:cubicBezTo>
                    <a:pt x="397" y="1338"/>
                    <a:pt x="419" y="1330"/>
                    <a:pt x="442" y="1311"/>
                  </a:cubicBezTo>
                  <a:cubicBezTo>
                    <a:pt x="557" y="1223"/>
                    <a:pt x="565" y="976"/>
                    <a:pt x="583" y="843"/>
                  </a:cubicBezTo>
                  <a:cubicBezTo>
                    <a:pt x="592" y="737"/>
                    <a:pt x="601" y="622"/>
                    <a:pt x="601" y="516"/>
                  </a:cubicBezTo>
                  <a:cubicBezTo>
                    <a:pt x="601" y="516"/>
                    <a:pt x="604" y="426"/>
                    <a:pt x="602" y="396"/>
                  </a:cubicBezTo>
                  <a:lnTo>
                    <a:pt x="602" y="396"/>
                  </a:lnTo>
                  <a:cubicBezTo>
                    <a:pt x="616" y="361"/>
                    <a:pt x="638" y="325"/>
                    <a:pt x="645" y="278"/>
                  </a:cubicBezTo>
                  <a:cubicBezTo>
                    <a:pt x="652" y="151"/>
                    <a:pt x="534" y="1"/>
                    <a:pt x="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0"/>
            <p:cNvSpPr/>
            <p:nvPr/>
          </p:nvSpPr>
          <p:spPr>
            <a:xfrm rot="-1517980">
              <a:off x="-274557" y="358737"/>
              <a:ext cx="77631" cy="175633"/>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0"/>
            <p:cNvSpPr/>
            <p:nvPr/>
          </p:nvSpPr>
          <p:spPr>
            <a:xfrm rot="-1517980">
              <a:off x="-468667" y="631551"/>
              <a:ext cx="75815" cy="134874"/>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0"/>
            <p:cNvSpPr/>
            <p:nvPr/>
          </p:nvSpPr>
          <p:spPr>
            <a:xfrm rot="-1517980">
              <a:off x="510974" y="256837"/>
              <a:ext cx="77631" cy="170569"/>
            </a:xfrm>
            <a:custGeom>
              <a:rect b="b" l="l" r="r" t="t"/>
              <a:pathLst>
                <a:path extrusionOk="0" h="1381" w="513">
                  <a:moveTo>
                    <a:pt x="208" y="0"/>
                  </a:moveTo>
                  <a:cubicBezTo>
                    <a:pt x="181" y="0"/>
                    <a:pt x="154" y="11"/>
                    <a:pt x="133" y="35"/>
                  </a:cubicBezTo>
                  <a:cubicBezTo>
                    <a:pt x="80" y="97"/>
                    <a:pt x="71" y="141"/>
                    <a:pt x="63" y="230"/>
                  </a:cubicBezTo>
                  <a:cubicBezTo>
                    <a:pt x="45" y="353"/>
                    <a:pt x="27" y="477"/>
                    <a:pt x="19" y="609"/>
                  </a:cubicBezTo>
                  <a:cubicBezTo>
                    <a:pt x="1" y="813"/>
                    <a:pt x="27" y="1007"/>
                    <a:pt x="45" y="1210"/>
                  </a:cubicBezTo>
                  <a:cubicBezTo>
                    <a:pt x="58" y="1328"/>
                    <a:pt x="149" y="1381"/>
                    <a:pt x="245" y="1381"/>
                  </a:cubicBezTo>
                  <a:cubicBezTo>
                    <a:pt x="343" y="1381"/>
                    <a:pt x="446" y="1326"/>
                    <a:pt x="478" y="1228"/>
                  </a:cubicBezTo>
                  <a:cubicBezTo>
                    <a:pt x="513" y="1130"/>
                    <a:pt x="486" y="1077"/>
                    <a:pt x="460" y="980"/>
                  </a:cubicBezTo>
                  <a:cubicBezTo>
                    <a:pt x="425" y="874"/>
                    <a:pt x="416" y="760"/>
                    <a:pt x="407" y="654"/>
                  </a:cubicBezTo>
                  <a:cubicBezTo>
                    <a:pt x="398" y="468"/>
                    <a:pt x="407" y="221"/>
                    <a:pt x="310" y="62"/>
                  </a:cubicBezTo>
                  <a:cubicBezTo>
                    <a:pt x="289" y="25"/>
                    <a:pt x="248" y="0"/>
                    <a:pt x="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0"/>
            <p:cNvSpPr/>
            <p:nvPr/>
          </p:nvSpPr>
          <p:spPr>
            <a:xfrm rot="-1517980">
              <a:off x="569037" y="670513"/>
              <a:ext cx="77631" cy="170322"/>
            </a:xfrm>
            <a:custGeom>
              <a:rect b="b" l="l" r="r" t="t"/>
              <a:pathLst>
                <a:path extrusionOk="0" h="1379" w="513">
                  <a:moveTo>
                    <a:pt x="210" y="0"/>
                  </a:moveTo>
                  <a:cubicBezTo>
                    <a:pt x="186" y="0"/>
                    <a:pt x="162" y="9"/>
                    <a:pt x="142" y="29"/>
                  </a:cubicBezTo>
                  <a:cubicBezTo>
                    <a:pt x="80" y="91"/>
                    <a:pt x="71" y="144"/>
                    <a:pt x="62" y="224"/>
                  </a:cubicBezTo>
                  <a:cubicBezTo>
                    <a:pt x="54" y="347"/>
                    <a:pt x="27" y="480"/>
                    <a:pt x="18" y="603"/>
                  </a:cubicBezTo>
                  <a:cubicBezTo>
                    <a:pt x="1" y="815"/>
                    <a:pt x="27" y="1001"/>
                    <a:pt x="45" y="1204"/>
                  </a:cubicBezTo>
                  <a:cubicBezTo>
                    <a:pt x="58" y="1323"/>
                    <a:pt x="153" y="1378"/>
                    <a:pt x="252" y="1378"/>
                  </a:cubicBezTo>
                  <a:cubicBezTo>
                    <a:pt x="352" y="1378"/>
                    <a:pt x="455" y="1323"/>
                    <a:pt x="486" y="1221"/>
                  </a:cubicBezTo>
                  <a:cubicBezTo>
                    <a:pt x="513" y="1124"/>
                    <a:pt x="486" y="1071"/>
                    <a:pt x="460" y="974"/>
                  </a:cubicBezTo>
                  <a:cubicBezTo>
                    <a:pt x="433" y="868"/>
                    <a:pt x="425" y="753"/>
                    <a:pt x="416" y="647"/>
                  </a:cubicBezTo>
                  <a:cubicBezTo>
                    <a:pt x="398" y="462"/>
                    <a:pt x="416" y="224"/>
                    <a:pt x="310" y="56"/>
                  </a:cubicBezTo>
                  <a:cubicBezTo>
                    <a:pt x="288" y="23"/>
                    <a:pt x="249"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0"/>
            <p:cNvSpPr/>
            <p:nvPr/>
          </p:nvSpPr>
          <p:spPr>
            <a:xfrm rot="-1517980">
              <a:off x="789708" y="674789"/>
              <a:ext cx="77631" cy="169828"/>
            </a:xfrm>
            <a:custGeom>
              <a:rect b="b" l="l" r="r" t="t"/>
              <a:pathLst>
                <a:path extrusionOk="0" h="1375" w="513">
                  <a:moveTo>
                    <a:pt x="204" y="0"/>
                  </a:moveTo>
                  <a:cubicBezTo>
                    <a:pt x="179" y="0"/>
                    <a:pt x="153" y="9"/>
                    <a:pt x="133" y="29"/>
                  </a:cubicBezTo>
                  <a:cubicBezTo>
                    <a:pt x="71" y="91"/>
                    <a:pt x="71" y="135"/>
                    <a:pt x="62" y="223"/>
                  </a:cubicBezTo>
                  <a:cubicBezTo>
                    <a:pt x="45" y="347"/>
                    <a:pt x="27" y="471"/>
                    <a:pt x="18" y="603"/>
                  </a:cubicBezTo>
                  <a:cubicBezTo>
                    <a:pt x="0" y="806"/>
                    <a:pt x="18" y="1000"/>
                    <a:pt x="45" y="1203"/>
                  </a:cubicBezTo>
                  <a:cubicBezTo>
                    <a:pt x="53" y="1321"/>
                    <a:pt x="144" y="1374"/>
                    <a:pt x="241" y="1374"/>
                  </a:cubicBezTo>
                  <a:cubicBezTo>
                    <a:pt x="341" y="1374"/>
                    <a:pt x="446" y="1319"/>
                    <a:pt x="477" y="1221"/>
                  </a:cubicBezTo>
                  <a:cubicBezTo>
                    <a:pt x="513" y="1124"/>
                    <a:pt x="486" y="1071"/>
                    <a:pt x="460" y="974"/>
                  </a:cubicBezTo>
                  <a:cubicBezTo>
                    <a:pt x="424" y="868"/>
                    <a:pt x="415" y="753"/>
                    <a:pt x="407" y="647"/>
                  </a:cubicBezTo>
                  <a:cubicBezTo>
                    <a:pt x="398" y="462"/>
                    <a:pt x="407" y="214"/>
                    <a:pt x="310" y="56"/>
                  </a:cubicBezTo>
                  <a:cubicBezTo>
                    <a:pt x="288" y="23"/>
                    <a:pt x="246" y="0"/>
                    <a:pt x="2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0"/>
            <p:cNvSpPr/>
            <p:nvPr/>
          </p:nvSpPr>
          <p:spPr>
            <a:xfrm rot="-1517980">
              <a:off x="313151" y="-43228"/>
              <a:ext cx="77631" cy="170940"/>
            </a:xfrm>
            <a:custGeom>
              <a:rect b="b" l="l" r="r" t="t"/>
              <a:pathLst>
                <a:path extrusionOk="0" h="1384" w="513">
                  <a:moveTo>
                    <a:pt x="202" y="1"/>
                  </a:moveTo>
                  <a:cubicBezTo>
                    <a:pt x="177" y="1"/>
                    <a:pt x="152" y="9"/>
                    <a:pt x="133" y="29"/>
                  </a:cubicBezTo>
                  <a:cubicBezTo>
                    <a:pt x="80" y="91"/>
                    <a:pt x="71" y="144"/>
                    <a:pt x="62" y="223"/>
                  </a:cubicBezTo>
                  <a:cubicBezTo>
                    <a:pt x="44" y="356"/>
                    <a:pt x="27" y="479"/>
                    <a:pt x="18" y="603"/>
                  </a:cubicBezTo>
                  <a:cubicBezTo>
                    <a:pt x="0" y="815"/>
                    <a:pt x="27" y="1000"/>
                    <a:pt x="44" y="1212"/>
                  </a:cubicBezTo>
                  <a:cubicBezTo>
                    <a:pt x="58" y="1330"/>
                    <a:pt x="149" y="1383"/>
                    <a:pt x="245" y="1383"/>
                  </a:cubicBezTo>
                  <a:cubicBezTo>
                    <a:pt x="343" y="1383"/>
                    <a:pt x="446" y="1328"/>
                    <a:pt x="477" y="1230"/>
                  </a:cubicBezTo>
                  <a:cubicBezTo>
                    <a:pt x="512" y="1124"/>
                    <a:pt x="486" y="1071"/>
                    <a:pt x="459" y="983"/>
                  </a:cubicBezTo>
                  <a:cubicBezTo>
                    <a:pt x="424" y="877"/>
                    <a:pt x="415" y="762"/>
                    <a:pt x="406" y="647"/>
                  </a:cubicBezTo>
                  <a:cubicBezTo>
                    <a:pt x="398" y="462"/>
                    <a:pt x="406" y="223"/>
                    <a:pt x="309" y="64"/>
                  </a:cubicBezTo>
                  <a:cubicBezTo>
                    <a:pt x="287" y="26"/>
                    <a:pt x="244" y="1"/>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0"/>
            <p:cNvSpPr/>
            <p:nvPr/>
          </p:nvSpPr>
          <p:spPr>
            <a:xfrm rot="-1517980">
              <a:off x="252798" y="357883"/>
              <a:ext cx="79749" cy="160318"/>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0"/>
            <p:cNvSpPr/>
            <p:nvPr/>
          </p:nvSpPr>
          <p:spPr>
            <a:xfrm rot="-1517980">
              <a:off x="235387" y="676399"/>
              <a:ext cx="106080" cy="159700"/>
            </a:xfrm>
            <a:custGeom>
              <a:rect b="b" l="l" r="r" t="t"/>
              <a:pathLst>
                <a:path extrusionOk="0" h="1293" w="701">
                  <a:moveTo>
                    <a:pt x="229" y="1"/>
                  </a:moveTo>
                  <a:cubicBezTo>
                    <a:pt x="183" y="1"/>
                    <a:pt x="137" y="21"/>
                    <a:pt x="106" y="63"/>
                  </a:cubicBezTo>
                  <a:cubicBezTo>
                    <a:pt x="9" y="196"/>
                    <a:pt x="44" y="425"/>
                    <a:pt x="27" y="584"/>
                  </a:cubicBezTo>
                  <a:cubicBezTo>
                    <a:pt x="9" y="752"/>
                    <a:pt x="0" y="920"/>
                    <a:pt x="36" y="1079"/>
                  </a:cubicBezTo>
                  <a:cubicBezTo>
                    <a:pt x="74" y="1232"/>
                    <a:pt x="181" y="1293"/>
                    <a:pt x="293" y="1293"/>
                  </a:cubicBezTo>
                  <a:cubicBezTo>
                    <a:pt x="490" y="1293"/>
                    <a:pt x="701" y="1102"/>
                    <a:pt x="565" y="893"/>
                  </a:cubicBezTo>
                  <a:cubicBezTo>
                    <a:pt x="495" y="787"/>
                    <a:pt x="468" y="672"/>
                    <a:pt x="459" y="549"/>
                  </a:cubicBezTo>
                  <a:cubicBezTo>
                    <a:pt x="442" y="478"/>
                    <a:pt x="442" y="399"/>
                    <a:pt x="424" y="328"/>
                  </a:cubicBezTo>
                  <a:cubicBezTo>
                    <a:pt x="415" y="249"/>
                    <a:pt x="371" y="178"/>
                    <a:pt x="362" y="107"/>
                  </a:cubicBezTo>
                  <a:cubicBezTo>
                    <a:pt x="347" y="37"/>
                    <a:pt x="289" y="1"/>
                    <a:pt x="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0"/>
            <p:cNvSpPr/>
            <p:nvPr/>
          </p:nvSpPr>
          <p:spPr>
            <a:xfrm rot="-1517980">
              <a:off x="-559005" y="825196"/>
              <a:ext cx="94277" cy="167852"/>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0"/>
            <p:cNvSpPr/>
            <p:nvPr/>
          </p:nvSpPr>
          <p:spPr>
            <a:xfrm rot="-1517980">
              <a:off x="-819698" y="590657"/>
              <a:ext cx="92309" cy="159700"/>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0"/>
            <p:cNvSpPr/>
            <p:nvPr/>
          </p:nvSpPr>
          <p:spPr>
            <a:xfrm rot="-1517980">
              <a:off x="-335221" y="-49793"/>
              <a:ext cx="82322" cy="188231"/>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0"/>
            <p:cNvSpPr/>
            <p:nvPr/>
          </p:nvSpPr>
          <p:spPr>
            <a:xfrm rot="-1517980">
              <a:off x="-585714" y="309316"/>
              <a:ext cx="72334" cy="166617"/>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0"/>
            <p:cNvSpPr/>
            <p:nvPr/>
          </p:nvSpPr>
          <p:spPr>
            <a:xfrm rot="-1517980">
              <a:off x="-60737" y="900788"/>
              <a:ext cx="82927" cy="151548"/>
            </a:xfrm>
            <a:custGeom>
              <a:rect b="b" l="l" r="r" t="t"/>
              <a:pathLst>
                <a:path extrusionOk="0" h="1227" w="548">
                  <a:moveTo>
                    <a:pt x="297" y="0"/>
                  </a:moveTo>
                  <a:cubicBezTo>
                    <a:pt x="252" y="0"/>
                    <a:pt x="206" y="23"/>
                    <a:pt x="177" y="74"/>
                  </a:cubicBezTo>
                  <a:cubicBezTo>
                    <a:pt x="80" y="241"/>
                    <a:pt x="53" y="489"/>
                    <a:pt x="27" y="683"/>
                  </a:cubicBezTo>
                  <a:cubicBezTo>
                    <a:pt x="0" y="904"/>
                    <a:pt x="27" y="1151"/>
                    <a:pt x="274" y="1222"/>
                  </a:cubicBezTo>
                  <a:cubicBezTo>
                    <a:pt x="288" y="1225"/>
                    <a:pt x="302" y="1226"/>
                    <a:pt x="315" y="1226"/>
                  </a:cubicBezTo>
                  <a:cubicBezTo>
                    <a:pt x="412" y="1226"/>
                    <a:pt x="490" y="1147"/>
                    <a:pt x="521" y="1054"/>
                  </a:cubicBezTo>
                  <a:cubicBezTo>
                    <a:pt x="548" y="966"/>
                    <a:pt x="512" y="904"/>
                    <a:pt x="495" y="824"/>
                  </a:cubicBezTo>
                  <a:cubicBezTo>
                    <a:pt x="477" y="762"/>
                    <a:pt x="477" y="692"/>
                    <a:pt x="477" y="630"/>
                  </a:cubicBezTo>
                  <a:cubicBezTo>
                    <a:pt x="477" y="559"/>
                    <a:pt x="477" y="480"/>
                    <a:pt x="468" y="400"/>
                  </a:cubicBezTo>
                  <a:cubicBezTo>
                    <a:pt x="468" y="303"/>
                    <a:pt x="451" y="215"/>
                    <a:pt x="433" y="118"/>
                  </a:cubicBezTo>
                  <a:cubicBezTo>
                    <a:pt x="423" y="45"/>
                    <a:pt x="361" y="0"/>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0"/>
            <p:cNvSpPr/>
            <p:nvPr/>
          </p:nvSpPr>
          <p:spPr>
            <a:xfrm rot="-1517980">
              <a:off x="-60656" y="1219741"/>
              <a:ext cx="83079" cy="152043"/>
            </a:xfrm>
            <a:custGeom>
              <a:rect b="b" l="l" r="r" t="t"/>
              <a:pathLst>
                <a:path extrusionOk="0" h="1231" w="549">
                  <a:moveTo>
                    <a:pt x="297" y="1"/>
                  </a:moveTo>
                  <a:cubicBezTo>
                    <a:pt x="252" y="1"/>
                    <a:pt x="206" y="22"/>
                    <a:pt x="177" y="70"/>
                  </a:cubicBezTo>
                  <a:cubicBezTo>
                    <a:pt x="80" y="246"/>
                    <a:pt x="54" y="494"/>
                    <a:pt x="27" y="688"/>
                  </a:cubicBezTo>
                  <a:cubicBezTo>
                    <a:pt x="1" y="909"/>
                    <a:pt x="36" y="1156"/>
                    <a:pt x="274" y="1226"/>
                  </a:cubicBezTo>
                  <a:cubicBezTo>
                    <a:pt x="287" y="1229"/>
                    <a:pt x="300" y="1231"/>
                    <a:pt x="313" y="1231"/>
                  </a:cubicBezTo>
                  <a:cubicBezTo>
                    <a:pt x="412" y="1231"/>
                    <a:pt x="498" y="1145"/>
                    <a:pt x="522" y="1059"/>
                  </a:cubicBezTo>
                  <a:cubicBezTo>
                    <a:pt x="548" y="962"/>
                    <a:pt x="513" y="909"/>
                    <a:pt x="495" y="829"/>
                  </a:cubicBezTo>
                  <a:cubicBezTo>
                    <a:pt x="477" y="767"/>
                    <a:pt x="486" y="697"/>
                    <a:pt x="477" y="635"/>
                  </a:cubicBezTo>
                  <a:cubicBezTo>
                    <a:pt x="477" y="555"/>
                    <a:pt x="477" y="485"/>
                    <a:pt x="477" y="405"/>
                  </a:cubicBezTo>
                  <a:cubicBezTo>
                    <a:pt x="469" y="299"/>
                    <a:pt x="451" y="220"/>
                    <a:pt x="433" y="123"/>
                  </a:cubicBezTo>
                  <a:cubicBezTo>
                    <a:pt x="423" y="45"/>
                    <a:pt x="361" y="1"/>
                    <a:pt x="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0"/>
            <p:cNvSpPr/>
            <p:nvPr/>
          </p:nvSpPr>
          <p:spPr>
            <a:xfrm rot="-1517980">
              <a:off x="778905" y="-695297"/>
              <a:ext cx="89586" cy="210093"/>
            </a:xfrm>
            <a:custGeom>
              <a:rect b="b" l="l" r="r" t="t"/>
              <a:pathLst>
                <a:path extrusionOk="0" h="1701" w="592">
                  <a:moveTo>
                    <a:pt x="274" y="1"/>
                  </a:moveTo>
                  <a:cubicBezTo>
                    <a:pt x="169" y="1"/>
                    <a:pt x="65" y="63"/>
                    <a:pt x="27" y="210"/>
                  </a:cubicBezTo>
                  <a:cubicBezTo>
                    <a:pt x="0" y="307"/>
                    <a:pt x="27" y="386"/>
                    <a:pt x="44" y="483"/>
                  </a:cubicBezTo>
                  <a:cubicBezTo>
                    <a:pt x="62" y="616"/>
                    <a:pt x="71" y="748"/>
                    <a:pt x="80" y="881"/>
                  </a:cubicBezTo>
                  <a:cubicBezTo>
                    <a:pt x="80" y="1004"/>
                    <a:pt x="71" y="1137"/>
                    <a:pt x="89" y="1260"/>
                  </a:cubicBezTo>
                  <a:cubicBezTo>
                    <a:pt x="97" y="1349"/>
                    <a:pt x="142" y="1437"/>
                    <a:pt x="142" y="1534"/>
                  </a:cubicBezTo>
                  <a:cubicBezTo>
                    <a:pt x="142" y="1640"/>
                    <a:pt x="235" y="1700"/>
                    <a:pt x="329" y="1700"/>
                  </a:cubicBezTo>
                  <a:cubicBezTo>
                    <a:pt x="399" y="1700"/>
                    <a:pt x="470" y="1667"/>
                    <a:pt x="504" y="1596"/>
                  </a:cubicBezTo>
                  <a:cubicBezTo>
                    <a:pt x="583" y="1410"/>
                    <a:pt x="530" y="1181"/>
                    <a:pt x="539" y="987"/>
                  </a:cubicBezTo>
                  <a:cubicBezTo>
                    <a:pt x="548" y="872"/>
                    <a:pt x="557" y="748"/>
                    <a:pt x="557" y="633"/>
                  </a:cubicBezTo>
                  <a:cubicBezTo>
                    <a:pt x="557" y="580"/>
                    <a:pt x="557" y="527"/>
                    <a:pt x="548" y="474"/>
                  </a:cubicBezTo>
                  <a:cubicBezTo>
                    <a:pt x="548" y="475"/>
                    <a:pt x="548" y="475"/>
                    <a:pt x="548" y="475"/>
                  </a:cubicBezTo>
                  <a:cubicBezTo>
                    <a:pt x="548" y="475"/>
                    <a:pt x="547" y="346"/>
                    <a:pt x="533" y="346"/>
                  </a:cubicBezTo>
                  <a:cubicBezTo>
                    <a:pt x="531" y="346"/>
                    <a:pt x="528" y="350"/>
                    <a:pt x="524" y="360"/>
                  </a:cubicBezTo>
                  <a:lnTo>
                    <a:pt x="524" y="360"/>
                  </a:lnTo>
                  <a:cubicBezTo>
                    <a:pt x="592" y="145"/>
                    <a:pt x="432"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0"/>
            <p:cNvSpPr/>
            <p:nvPr/>
          </p:nvSpPr>
          <p:spPr>
            <a:xfrm rot="-1517980">
              <a:off x="438281" y="-313425"/>
              <a:ext cx="81717" cy="189590"/>
            </a:xfrm>
            <a:custGeom>
              <a:rect b="b" l="l" r="r" t="t"/>
              <a:pathLst>
                <a:path extrusionOk="0" h="1535" w="540">
                  <a:moveTo>
                    <a:pt x="251" y="1"/>
                  </a:moveTo>
                  <a:cubicBezTo>
                    <a:pt x="169" y="1"/>
                    <a:pt x="91" y="38"/>
                    <a:pt x="54" y="126"/>
                  </a:cubicBezTo>
                  <a:cubicBezTo>
                    <a:pt x="1" y="259"/>
                    <a:pt x="27" y="320"/>
                    <a:pt x="63" y="444"/>
                  </a:cubicBezTo>
                  <a:cubicBezTo>
                    <a:pt x="89" y="541"/>
                    <a:pt x="89" y="665"/>
                    <a:pt x="98" y="762"/>
                  </a:cubicBezTo>
                  <a:cubicBezTo>
                    <a:pt x="124" y="983"/>
                    <a:pt x="186" y="1203"/>
                    <a:pt x="195" y="1424"/>
                  </a:cubicBezTo>
                  <a:cubicBezTo>
                    <a:pt x="201" y="1486"/>
                    <a:pt x="263" y="1534"/>
                    <a:pt x="324" y="1534"/>
                  </a:cubicBezTo>
                  <a:cubicBezTo>
                    <a:pt x="350" y="1534"/>
                    <a:pt x="377" y="1525"/>
                    <a:pt x="398" y="1504"/>
                  </a:cubicBezTo>
                  <a:cubicBezTo>
                    <a:pt x="522" y="1353"/>
                    <a:pt x="513" y="1097"/>
                    <a:pt x="522" y="912"/>
                  </a:cubicBezTo>
                  <a:cubicBezTo>
                    <a:pt x="539" y="788"/>
                    <a:pt x="531" y="656"/>
                    <a:pt x="539" y="523"/>
                  </a:cubicBezTo>
                  <a:cubicBezTo>
                    <a:pt x="539" y="435"/>
                    <a:pt x="522" y="312"/>
                    <a:pt x="522" y="241"/>
                  </a:cubicBezTo>
                  <a:cubicBezTo>
                    <a:pt x="527" y="99"/>
                    <a:pt x="384"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0"/>
            <p:cNvSpPr/>
            <p:nvPr/>
          </p:nvSpPr>
          <p:spPr>
            <a:xfrm rot="-1517980">
              <a:off x="411268" y="-629520"/>
              <a:ext cx="89586" cy="167481"/>
            </a:xfrm>
            <a:custGeom>
              <a:rect b="b" l="l" r="r" t="t"/>
              <a:pathLst>
                <a:path extrusionOk="0" h="1356" w="592">
                  <a:moveTo>
                    <a:pt x="307" y="1"/>
                  </a:moveTo>
                  <a:cubicBezTo>
                    <a:pt x="208" y="1"/>
                    <a:pt x="111" y="58"/>
                    <a:pt x="71" y="189"/>
                  </a:cubicBezTo>
                  <a:cubicBezTo>
                    <a:pt x="0" y="392"/>
                    <a:pt x="62" y="657"/>
                    <a:pt x="62" y="869"/>
                  </a:cubicBezTo>
                  <a:cubicBezTo>
                    <a:pt x="62" y="1037"/>
                    <a:pt x="53" y="1337"/>
                    <a:pt x="274" y="1354"/>
                  </a:cubicBezTo>
                  <a:lnTo>
                    <a:pt x="291" y="1354"/>
                  </a:lnTo>
                  <a:cubicBezTo>
                    <a:pt x="297" y="1355"/>
                    <a:pt x="302" y="1356"/>
                    <a:pt x="308" y="1356"/>
                  </a:cubicBezTo>
                  <a:cubicBezTo>
                    <a:pt x="367" y="1356"/>
                    <a:pt x="435" y="1314"/>
                    <a:pt x="459" y="1257"/>
                  </a:cubicBezTo>
                  <a:cubicBezTo>
                    <a:pt x="530" y="1107"/>
                    <a:pt x="521" y="931"/>
                    <a:pt x="530" y="772"/>
                  </a:cubicBezTo>
                  <a:cubicBezTo>
                    <a:pt x="548" y="622"/>
                    <a:pt x="539" y="463"/>
                    <a:pt x="565" y="312"/>
                  </a:cubicBezTo>
                  <a:cubicBezTo>
                    <a:pt x="591" y="120"/>
                    <a:pt x="448" y="1"/>
                    <a:pt x="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0"/>
            <p:cNvSpPr/>
            <p:nvPr/>
          </p:nvSpPr>
          <p:spPr>
            <a:xfrm rot="-1517980">
              <a:off x="909812" y="-936394"/>
              <a:ext cx="82473" cy="176251"/>
            </a:xfrm>
            <a:custGeom>
              <a:rect b="b" l="l" r="r" t="t"/>
              <a:pathLst>
                <a:path extrusionOk="0" h="1427" w="545">
                  <a:moveTo>
                    <a:pt x="294" y="0"/>
                  </a:moveTo>
                  <a:cubicBezTo>
                    <a:pt x="153" y="0"/>
                    <a:pt x="1" y="126"/>
                    <a:pt x="68" y="293"/>
                  </a:cubicBezTo>
                  <a:cubicBezTo>
                    <a:pt x="130" y="434"/>
                    <a:pt x="94" y="602"/>
                    <a:pt x="103" y="752"/>
                  </a:cubicBezTo>
                  <a:cubicBezTo>
                    <a:pt x="103" y="938"/>
                    <a:pt x="112" y="1132"/>
                    <a:pt x="139" y="1309"/>
                  </a:cubicBezTo>
                  <a:cubicBezTo>
                    <a:pt x="144" y="1387"/>
                    <a:pt x="203" y="1427"/>
                    <a:pt x="266" y="1427"/>
                  </a:cubicBezTo>
                  <a:cubicBezTo>
                    <a:pt x="302" y="1427"/>
                    <a:pt x="339" y="1414"/>
                    <a:pt x="368" y="1388"/>
                  </a:cubicBezTo>
                  <a:cubicBezTo>
                    <a:pt x="527" y="1247"/>
                    <a:pt x="492" y="947"/>
                    <a:pt x="501" y="752"/>
                  </a:cubicBezTo>
                  <a:cubicBezTo>
                    <a:pt x="509" y="540"/>
                    <a:pt x="545" y="346"/>
                    <a:pt x="483" y="143"/>
                  </a:cubicBezTo>
                  <a:cubicBezTo>
                    <a:pt x="454" y="43"/>
                    <a:pt x="376" y="0"/>
                    <a:pt x="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0"/>
            <p:cNvSpPr/>
            <p:nvPr/>
          </p:nvSpPr>
          <p:spPr>
            <a:xfrm rot="-1517980">
              <a:off x="132016" y="-618515"/>
              <a:ext cx="83835" cy="176251"/>
            </a:xfrm>
            <a:custGeom>
              <a:rect b="b" l="l" r="r" t="t"/>
              <a:pathLst>
                <a:path extrusionOk="0" h="1427" w="554">
                  <a:moveTo>
                    <a:pt x="296" y="0"/>
                  </a:moveTo>
                  <a:cubicBezTo>
                    <a:pt x="153" y="0"/>
                    <a:pt x="1" y="126"/>
                    <a:pt x="68" y="293"/>
                  </a:cubicBezTo>
                  <a:cubicBezTo>
                    <a:pt x="130" y="443"/>
                    <a:pt x="94" y="602"/>
                    <a:pt x="103" y="761"/>
                  </a:cubicBezTo>
                  <a:cubicBezTo>
                    <a:pt x="112" y="938"/>
                    <a:pt x="121" y="1132"/>
                    <a:pt x="138" y="1309"/>
                  </a:cubicBezTo>
                  <a:cubicBezTo>
                    <a:pt x="150" y="1387"/>
                    <a:pt x="207" y="1427"/>
                    <a:pt x="271" y="1427"/>
                  </a:cubicBezTo>
                  <a:cubicBezTo>
                    <a:pt x="307" y="1427"/>
                    <a:pt x="345" y="1414"/>
                    <a:pt x="377" y="1388"/>
                  </a:cubicBezTo>
                  <a:cubicBezTo>
                    <a:pt x="536" y="1247"/>
                    <a:pt x="492" y="947"/>
                    <a:pt x="500" y="752"/>
                  </a:cubicBezTo>
                  <a:cubicBezTo>
                    <a:pt x="509" y="540"/>
                    <a:pt x="553" y="346"/>
                    <a:pt x="492" y="143"/>
                  </a:cubicBezTo>
                  <a:cubicBezTo>
                    <a:pt x="459" y="43"/>
                    <a:pt x="379"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0"/>
            <p:cNvSpPr/>
            <p:nvPr/>
          </p:nvSpPr>
          <p:spPr>
            <a:xfrm rot="-1517980">
              <a:off x="1182007" y="-996703"/>
              <a:ext cx="72183" cy="164764"/>
            </a:xfrm>
            <a:custGeom>
              <a:rect b="b" l="l" r="r" t="t"/>
              <a:pathLst>
                <a:path extrusionOk="0" h="1334" w="477">
                  <a:moveTo>
                    <a:pt x="239" y="0"/>
                  </a:moveTo>
                  <a:cubicBezTo>
                    <a:pt x="106" y="0"/>
                    <a:pt x="27" y="106"/>
                    <a:pt x="18" y="221"/>
                  </a:cubicBezTo>
                  <a:cubicBezTo>
                    <a:pt x="0" y="380"/>
                    <a:pt x="27" y="548"/>
                    <a:pt x="35" y="707"/>
                  </a:cubicBezTo>
                  <a:cubicBezTo>
                    <a:pt x="44" y="866"/>
                    <a:pt x="9" y="1051"/>
                    <a:pt x="62" y="1201"/>
                  </a:cubicBezTo>
                  <a:cubicBezTo>
                    <a:pt x="85" y="1287"/>
                    <a:pt x="161" y="1334"/>
                    <a:pt x="235" y="1334"/>
                  </a:cubicBezTo>
                  <a:cubicBezTo>
                    <a:pt x="306" y="1334"/>
                    <a:pt x="376" y="1292"/>
                    <a:pt x="398" y="1201"/>
                  </a:cubicBezTo>
                  <a:cubicBezTo>
                    <a:pt x="477" y="883"/>
                    <a:pt x="424" y="548"/>
                    <a:pt x="459" y="221"/>
                  </a:cubicBezTo>
                  <a:cubicBezTo>
                    <a:pt x="468" y="106"/>
                    <a:pt x="345" y="9"/>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0"/>
            <p:cNvSpPr/>
            <p:nvPr/>
          </p:nvSpPr>
          <p:spPr>
            <a:xfrm rot="-1517980">
              <a:off x="1415546" y="-844998"/>
              <a:ext cx="87316" cy="197371"/>
            </a:xfrm>
            <a:custGeom>
              <a:rect b="b" l="l" r="r" t="t"/>
              <a:pathLst>
                <a:path extrusionOk="0" h="1598" w="577">
                  <a:moveTo>
                    <a:pt x="306" y="1"/>
                  </a:moveTo>
                  <a:cubicBezTo>
                    <a:pt x="154" y="1"/>
                    <a:pt x="0" y="113"/>
                    <a:pt x="38" y="320"/>
                  </a:cubicBezTo>
                  <a:cubicBezTo>
                    <a:pt x="64" y="426"/>
                    <a:pt x="64" y="523"/>
                    <a:pt x="91" y="629"/>
                  </a:cubicBezTo>
                  <a:cubicBezTo>
                    <a:pt x="126" y="753"/>
                    <a:pt x="144" y="876"/>
                    <a:pt x="161" y="1009"/>
                  </a:cubicBezTo>
                  <a:cubicBezTo>
                    <a:pt x="188" y="1203"/>
                    <a:pt x="188" y="1450"/>
                    <a:pt x="356" y="1574"/>
                  </a:cubicBezTo>
                  <a:cubicBezTo>
                    <a:pt x="376" y="1590"/>
                    <a:pt x="401" y="1597"/>
                    <a:pt x="425" y="1597"/>
                  </a:cubicBezTo>
                  <a:cubicBezTo>
                    <a:pt x="495" y="1597"/>
                    <a:pt x="565" y="1540"/>
                    <a:pt x="559" y="1468"/>
                  </a:cubicBezTo>
                  <a:cubicBezTo>
                    <a:pt x="559" y="1062"/>
                    <a:pt x="576" y="664"/>
                    <a:pt x="576" y="267"/>
                  </a:cubicBezTo>
                  <a:cubicBezTo>
                    <a:pt x="572" y="86"/>
                    <a:pt x="440" y="1"/>
                    <a:pt x="3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0"/>
            <p:cNvSpPr/>
            <p:nvPr/>
          </p:nvSpPr>
          <p:spPr>
            <a:xfrm rot="-1517980">
              <a:off x="1313729" y="-453148"/>
              <a:ext cx="90948" cy="161923"/>
            </a:xfrm>
            <a:custGeom>
              <a:rect b="b" l="l" r="r" t="t"/>
              <a:pathLst>
                <a:path extrusionOk="0" h="1311" w="601">
                  <a:moveTo>
                    <a:pt x="333" y="0"/>
                  </a:moveTo>
                  <a:cubicBezTo>
                    <a:pt x="172" y="0"/>
                    <a:pt x="0" y="145"/>
                    <a:pt x="79" y="336"/>
                  </a:cubicBezTo>
                  <a:cubicBezTo>
                    <a:pt x="194" y="618"/>
                    <a:pt x="26" y="1033"/>
                    <a:pt x="273" y="1272"/>
                  </a:cubicBezTo>
                  <a:cubicBezTo>
                    <a:pt x="296" y="1298"/>
                    <a:pt x="330" y="1310"/>
                    <a:pt x="365" y="1310"/>
                  </a:cubicBezTo>
                  <a:cubicBezTo>
                    <a:pt x="412" y="1310"/>
                    <a:pt x="460" y="1289"/>
                    <a:pt x="485" y="1254"/>
                  </a:cubicBezTo>
                  <a:cubicBezTo>
                    <a:pt x="582" y="1113"/>
                    <a:pt x="600" y="883"/>
                    <a:pt x="582" y="707"/>
                  </a:cubicBezTo>
                  <a:cubicBezTo>
                    <a:pt x="574" y="521"/>
                    <a:pt x="600" y="336"/>
                    <a:pt x="547" y="159"/>
                  </a:cubicBezTo>
                  <a:cubicBezTo>
                    <a:pt x="512" y="47"/>
                    <a:pt x="424" y="0"/>
                    <a:pt x="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0"/>
            <p:cNvSpPr/>
            <p:nvPr/>
          </p:nvSpPr>
          <p:spPr>
            <a:xfrm rot="-1517980">
              <a:off x="1355539" y="-71713"/>
              <a:ext cx="107745" cy="166370"/>
            </a:xfrm>
            <a:custGeom>
              <a:rect b="b" l="l" r="r" t="t"/>
              <a:pathLst>
                <a:path extrusionOk="0" h="1347" w="712">
                  <a:moveTo>
                    <a:pt x="280" y="0"/>
                  </a:moveTo>
                  <a:cubicBezTo>
                    <a:pt x="142" y="0"/>
                    <a:pt x="1" y="106"/>
                    <a:pt x="53" y="268"/>
                  </a:cubicBezTo>
                  <a:cubicBezTo>
                    <a:pt x="132" y="515"/>
                    <a:pt x="212" y="754"/>
                    <a:pt x="309" y="1001"/>
                  </a:cubicBezTo>
                  <a:cubicBezTo>
                    <a:pt x="371" y="1142"/>
                    <a:pt x="388" y="1319"/>
                    <a:pt x="574" y="1345"/>
                  </a:cubicBezTo>
                  <a:cubicBezTo>
                    <a:pt x="580" y="1346"/>
                    <a:pt x="587" y="1347"/>
                    <a:pt x="592" y="1347"/>
                  </a:cubicBezTo>
                  <a:cubicBezTo>
                    <a:pt x="683" y="1347"/>
                    <a:pt x="711" y="1228"/>
                    <a:pt x="663" y="1161"/>
                  </a:cubicBezTo>
                  <a:lnTo>
                    <a:pt x="663" y="1161"/>
                  </a:lnTo>
                  <a:cubicBezTo>
                    <a:pt x="664" y="1163"/>
                    <a:pt x="665" y="1164"/>
                    <a:pt x="666" y="1164"/>
                  </a:cubicBezTo>
                  <a:cubicBezTo>
                    <a:pt x="676" y="1164"/>
                    <a:pt x="661" y="1060"/>
                    <a:pt x="653" y="1036"/>
                  </a:cubicBezTo>
                  <a:cubicBezTo>
                    <a:pt x="636" y="939"/>
                    <a:pt x="618" y="851"/>
                    <a:pt x="591" y="754"/>
                  </a:cubicBezTo>
                  <a:cubicBezTo>
                    <a:pt x="547" y="559"/>
                    <a:pt x="530" y="365"/>
                    <a:pt x="494" y="171"/>
                  </a:cubicBezTo>
                  <a:cubicBezTo>
                    <a:pt x="469" y="51"/>
                    <a:pt x="375"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0"/>
            <p:cNvSpPr/>
            <p:nvPr/>
          </p:nvSpPr>
          <p:spPr>
            <a:xfrm rot="-1517980">
              <a:off x="1184870" y="134816"/>
              <a:ext cx="99876" cy="165382"/>
            </a:xfrm>
            <a:custGeom>
              <a:rect b="b" l="l" r="r" t="t"/>
              <a:pathLst>
                <a:path extrusionOk="0" h="1339" w="660">
                  <a:moveTo>
                    <a:pt x="604" y="407"/>
                  </a:moveTo>
                  <a:cubicBezTo>
                    <a:pt x="603" y="412"/>
                    <a:pt x="602" y="420"/>
                    <a:pt x="601" y="428"/>
                  </a:cubicBezTo>
                  <a:cubicBezTo>
                    <a:pt x="601" y="421"/>
                    <a:pt x="602" y="414"/>
                    <a:pt x="604" y="407"/>
                  </a:cubicBezTo>
                  <a:close/>
                  <a:moveTo>
                    <a:pt x="410" y="1"/>
                  </a:moveTo>
                  <a:cubicBezTo>
                    <a:pt x="377" y="1"/>
                    <a:pt x="343" y="10"/>
                    <a:pt x="310" y="31"/>
                  </a:cubicBezTo>
                  <a:cubicBezTo>
                    <a:pt x="1" y="208"/>
                    <a:pt x="177" y="579"/>
                    <a:pt x="195" y="870"/>
                  </a:cubicBezTo>
                  <a:cubicBezTo>
                    <a:pt x="203" y="932"/>
                    <a:pt x="244" y="1338"/>
                    <a:pt x="385" y="1338"/>
                  </a:cubicBezTo>
                  <a:cubicBezTo>
                    <a:pt x="405" y="1338"/>
                    <a:pt x="427" y="1330"/>
                    <a:pt x="451" y="1311"/>
                  </a:cubicBezTo>
                  <a:cubicBezTo>
                    <a:pt x="566" y="1223"/>
                    <a:pt x="575" y="976"/>
                    <a:pt x="583" y="843"/>
                  </a:cubicBezTo>
                  <a:cubicBezTo>
                    <a:pt x="601" y="737"/>
                    <a:pt x="601" y="623"/>
                    <a:pt x="610" y="517"/>
                  </a:cubicBezTo>
                  <a:cubicBezTo>
                    <a:pt x="610" y="517"/>
                    <a:pt x="614" y="405"/>
                    <a:pt x="611" y="388"/>
                  </a:cubicBezTo>
                  <a:lnTo>
                    <a:pt x="611" y="388"/>
                  </a:lnTo>
                  <a:cubicBezTo>
                    <a:pt x="624" y="356"/>
                    <a:pt x="645" y="322"/>
                    <a:pt x="645" y="278"/>
                  </a:cubicBezTo>
                  <a:cubicBezTo>
                    <a:pt x="659" y="151"/>
                    <a:pt x="543"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0"/>
            <p:cNvSpPr/>
            <p:nvPr/>
          </p:nvSpPr>
          <p:spPr>
            <a:xfrm rot="-1517980">
              <a:off x="979385" y="522017"/>
              <a:ext cx="99876" cy="165999"/>
            </a:xfrm>
            <a:custGeom>
              <a:rect b="b" l="l" r="r" t="t"/>
              <a:pathLst>
                <a:path extrusionOk="0" h="1344" w="660">
                  <a:moveTo>
                    <a:pt x="605" y="405"/>
                  </a:moveTo>
                  <a:cubicBezTo>
                    <a:pt x="604" y="412"/>
                    <a:pt x="602" y="421"/>
                    <a:pt x="601" y="433"/>
                  </a:cubicBezTo>
                  <a:cubicBezTo>
                    <a:pt x="601" y="424"/>
                    <a:pt x="602" y="414"/>
                    <a:pt x="605" y="405"/>
                  </a:cubicBezTo>
                  <a:close/>
                  <a:moveTo>
                    <a:pt x="406" y="0"/>
                  </a:moveTo>
                  <a:cubicBezTo>
                    <a:pt x="374" y="0"/>
                    <a:pt x="342" y="9"/>
                    <a:pt x="309" y="27"/>
                  </a:cubicBezTo>
                  <a:cubicBezTo>
                    <a:pt x="0" y="213"/>
                    <a:pt x="177" y="583"/>
                    <a:pt x="195" y="875"/>
                  </a:cubicBezTo>
                  <a:cubicBezTo>
                    <a:pt x="202" y="929"/>
                    <a:pt x="244" y="1343"/>
                    <a:pt x="385" y="1343"/>
                  </a:cubicBezTo>
                  <a:cubicBezTo>
                    <a:pt x="405" y="1343"/>
                    <a:pt x="427" y="1335"/>
                    <a:pt x="451" y="1316"/>
                  </a:cubicBezTo>
                  <a:cubicBezTo>
                    <a:pt x="565" y="1228"/>
                    <a:pt x="574" y="972"/>
                    <a:pt x="583" y="840"/>
                  </a:cubicBezTo>
                  <a:cubicBezTo>
                    <a:pt x="601" y="734"/>
                    <a:pt x="601" y="628"/>
                    <a:pt x="610" y="522"/>
                  </a:cubicBezTo>
                  <a:cubicBezTo>
                    <a:pt x="610" y="515"/>
                    <a:pt x="614" y="402"/>
                    <a:pt x="610" y="388"/>
                  </a:cubicBezTo>
                  <a:lnTo>
                    <a:pt x="610" y="388"/>
                  </a:lnTo>
                  <a:cubicBezTo>
                    <a:pt x="623" y="353"/>
                    <a:pt x="645" y="320"/>
                    <a:pt x="645" y="283"/>
                  </a:cubicBezTo>
                  <a:cubicBezTo>
                    <a:pt x="659" y="148"/>
                    <a:pt x="541"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0"/>
            <p:cNvSpPr/>
            <p:nvPr/>
          </p:nvSpPr>
          <p:spPr>
            <a:xfrm rot="-1517980">
              <a:off x="1125572" y="-227555"/>
              <a:ext cx="77631" cy="175386"/>
            </a:xfrm>
            <a:custGeom>
              <a:rect b="b" l="l" r="r" t="t"/>
              <a:pathLst>
                <a:path extrusionOk="0" h="1420" w="513">
                  <a:moveTo>
                    <a:pt x="292" y="1"/>
                  </a:moveTo>
                  <a:cubicBezTo>
                    <a:pt x="195" y="1"/>
                    <a:pt x="98" y="65"/>
                    <a:pt x="80" y="194"/>
                  </a:cubicBezTo>
                  <a:cubicBezTo>
                    <a:pt x="63" y="317"/>
                    <a:pt x="80" y="450"/>
                    <a:pt x="71" y="574"/>
                  </a:cubicBezTo>
                  <a:cubicBezTo>
                    <a:pt x="71" y="715"/>
                    <a:pt x="54" y="847"/>
                    <a:pt x="54" y="989"/>
                  </a:cubicBezTo>
                  <a:cubicBezTo>
                    <a:pt x="45" y="1130"/>
                    <a:pt x="1" y="1359"/>
                    <a:pt x="169" y="1412"/>
                  </a:cubicBezTo>
                  <a:cubicBezTo>
                    <a:pt x="180" y="1417"/>
                    <a:pt x="191" y="1419"/>
                    <a:pt x="201" y="1419"/>
                  </a:cubicBezTo>
                  <a:cubicBezTo>
                    <a:pt x="245" y="1419"/>
                    <a:pt x="276" y="1376"/>
                    <a:pt x="283" y="1333"/>
                  </a:cubicBezTo>
                  <a:cubicBezTo>
                    <a:pt x="292" y="1298"/>
                    <a:pt x="328" y="1245"/>
                    <a:pt x="336" y="1200"/>
                  </a:cubicBezTo>
                  <a:cubicBezTo>
                    <a:pt x="381" y="1086"/>
                    <a:pt x="407" y="971"/>
                    <a:pt x="425" y="856"/>
                  </a:cubicBezTo>
                  <a:cubicBezTo>
                    <a:pt x="469" y="644"/>
                    <a:pt x="513" y="423"/>
                    <a:pt x="504" y="211"/>
                  </a:cubicBezTo>
                  <a:cubicBezTo>
                    <a:pt x="495" y="71"/>
                    <a:pt x="393"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0"/>
            <p:cNvSpPr/>
            <p:nvPr/>
          </p:nvSpPr>
          <p:spPr>
            <a:xfrm rot="-1517980">
              <a:off x="930421" y="45394"/>
              <a:ext cx="75815" cy="135616"/>
            </a:xfrm>
            <a:custGeom>
              <a:rect b="b" l="l" r="r" t="t"/>
              <a:pathLst>
                <a:path extrusionOk="0" h="1098" w="501">
                  <a:moveTo>
                    <a:pt x="279" y="1"/>
                  </a:moveTo>
                  <a:cubicBezTo>
                    <a:pt x="229" y="1"/>
                    <a:pt x="180" y="19"/>
                    <a:pt x="141" y="60"/>
                  </a:cubicBezTo>
                  <a:cubicBezTo>
                    <a:pt x="0" y="210"/>
                    <a:pt x="44" y="395"/>
                    <a:pt x="88" y="572"/>
                  </a:cubicBezTo>
                  <a:cubicBezTo>
                    <a:pt x="133" y="731"/>
                    <a:pt x="150" y="943"/>
                    <a:pt x="256" y="1075"/>
                  </a:cubicBezTo>
                  <a:cubicBezTo>
                    <a:pt x="269" y="1091"/>
                    <a:pt x="286" y="1097"/>
                    <a:pt x="305" y="1097"/>
                  </a:cubicBezTo>
                  <a:cubicBezTo>
                    <a:pt x="340" y="1097"/>
                    <a:pt x="377" y="1074"/>
                    <a:pt x="389" y="1040"/>
                  </a:cubicBezTo>
                  <a:cubicBezTo>
                    <a:pt x="424" y="890"/>
                    <a:pt x="433" y="748"/>
                    <a:pt x="442" y="589"/>
                  </a:cubicBezTo>
                  <a:cubicBezTo>
                    <a:pt x="450" y="457"/>
                    <a:pt x="495" y="342"/>
                    <a:pt x="495" y="219"/>
                  </a:cubicBezTo>
                  <a:cubicBezTo>
                    <a:pt x="501" y="91"/>
                    <a:pt x="389"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0"/>
            <p:cNvSpPr/>
            <p:nvPr/>
          </p:nvSpPr>
          <p:spPr>
            <a:xfrm rot="-1517980">
              <a:off x="1594640" y="-499156"/>
              <a:ext cx="77782" cy="170693"/>
            </a:xfrm>
            <a:custGeom>
              <a:rect b="b" l="l" r="r" t="t"/>
              <a:pathLst>
                <a:path extrusionOk="0" h="1382" w="514">
                  <a:moveTo>
                    <a:pt x="208" y="1"/>
                  </a:moveTo>
                  <a:cubicBezTo>
                    <a:pt x="181" y="1"/>
                    <a:pt x="154" y="11"/>
                    <a:pt x="133" y="36"/>
                  </a:cubicBezTo>
                  <a:cubicBezTo>
                    <a:pt x="72" y="89"/>
                    <a:pt x="72" y="142"/>
                    <a:pt x="63" y="230"/>
                  </a:cubicBezTo>
                  <a:cubicBezTo>
                    <a:pt x="45" y="354"/>
                    <a:pt x="27" y="477"/>
                    <a:pt x="19" y="610"/>
                  </a:cubicBezTo>
                  <a:cubicBezTo>
                    <a:pt x="1" y="813"/>
                    <a:pt x="19" y="1007"/>
                    <a:pt x="45" y="1210"/>
                  </a:cubicBezTo>
                  <a:cubicBezTo>
                    <a:pt x="54" y="1328"/>
                    <a:pt x="145" y="1381"/>
                    <a:pt x="242" y="1381"/>
                  </a:cubicBezTo>
                  <a:cubicBezTo>
                    <a:pt x="341" y="1381"/>
                    <a:pt x="447" y="1326"/>
                    <a:pt x="478" y="1228"/>
                  </a:cubicBezTo>
                  <a:cubicBezTo>
                    <a:pt x="513" y="1131"/>
                    <a:pt x="487" y="1069"/>
                    <a:pt x="460" y="981"/>
                  </a:cubicBezTo>
                  <a:cubicBezTo>
                    <a:pt x="425" y="875"/>
                    <a:pt x="416" y="760"/>
                    <a:pt x="407" y="654"/>
                  </a:cubicBezTo>
                  <a:cubicBezTo>
                    <a:pt x="398" y="469"/>
                    <a:pt x="407" y="221"/>
                    <a:pt x="310" y="62"/>
                  </a:cubicBezTo>
                  <a:cubicBezTo>
                    <a:pt x="289" y="25"/>
                    <a:pt x="248" y="1"/>
                    <a:pt x="2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0"/>
            <p:cNvSpPr/>
            <p:nvPr/>
          </p:nvSpPr>
          <p:spPr>
            <a:xfrm rot="-1517980">
              <a:off x="1653143" y="-228368"/>
              <a:ext cx="79749" cy="160194"/>
            </a:xfrm>
            <a:custGeom>
              <a:rect b="b" l="l" r="r" t="t"/>
              <a:pathLst>
                <a:path extrusionOk="0" h="1297" w="527">
                  <a:moveTo>
                    <a:pt x="325" y="0"/>
                  </a:moveTo>
                  <a:cubicBezTo>
                    <a:pt x="309" y="0"/>
                    <a:pt x="293" y="5"/>
                    <a:pt x="278" y="16"/>
                  </a:cubicBezTo>
                  <a:cubicBezTo>
                    <a:pt x="164" y="113"/>
                    <a:pt x="128" y="254"/>
                    <a:pt x="84" y="396"/>
                  </a:cubicBezTo>
                  <a:cubicBezTo>
                    <a:pt x="22" y="625"/>
                    <a:pt x="13" y="837"/>
                    <a:pt x="5" y="1067"/>
                  </a:cubicBezTo>
                  <a:cubicBezTo>
                    <a:pt x="0" y="1221"/>
                    <a:pt x="127" y="1297"/>
                    <a:pt x="255" y="1297"/>
                  </a:cubicBezTo>
                  <a:cubicBezTo>
                    <a:pt x="390" y="1297"/>
                    <a:pt x="526" y="1212"/>
                    <a:pt x="508" y="1049"/>
                  </a:cubicBezTo>
                  <a:cubicBezTo>
                    <a:pt x="481" y="828"/>
                    <a:pt x="455" y="625"/>
                    <a:pt x="464" y="405"/>
                  </a:cubicBezTo>
                  <a:cubicBezTo>
                    <a:pt x="473" y="290"/>
                    <a:pt x="490" y="104"/>
                    <a:pt x="384" y="25"/>
                  </a:cubicBezTo>
                  <a:cubicBezTo>
                    <a:pt x="369" y="9"/>
                    <a:pt x="348" y="0"/>
                    <a:pt x="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0"/>
            <p:cNvSpPr/>
            <p:nvPr/>
          </p:nvSpPr>
          <p:spPr>
            <a:xfrm rot="-1517980">
              <a:off x="1634540" y="90539"/>
              <a:ext cx="107442" cy="159824"/>
            </a:xfrm>
            <a:custGeom>
              <a:rect b="b" l="l" r="r" t="t"/>
              <a:pathLst>
                <a:path extrusionOk="0" h="1294" w="710">
                  <a:moveTo>
                    <a:pt x="233" y="0"/>
                  </a:moveTo>
                  <a:cubicBezTo>
                    <a:pt x="189" y="0"/>
                    <a:pt x="145" y="19"/>
                    <a:pt x="115" y="56"/>
                  </a:cubicBezTo>
                  <a:cubicBezTo>
                    <a:pt x="9" y="197"/>
                    <a:pt x="44" y="418"/>
                    <a:pt x="36" y="585"/>
                  </a:cubicBezTo>
                  <a:cubicBezTo>
                    <a:pt x="18" y="753"/>
                    <a:pt x="0" y="921"/>
                    <a:pt x="44" y="1080"/>
                  </a:cubicBezTo>
                  <a:cubicBezTo>
                    <a:pt x="80" y="1233"/>
                    <a:pt x="186" y="1294"/>
                    <a:pt x="298" y="1294"/>
                  </a:cubicBezTo>
                  <a:cubicBezTo>
                    <a:pt x="495" y="1294"/>
                    <a:pt x="710" y="1103"/>
                    <a:pt x="574" y="894"/>
                  </a:cubicBezTo>
                  <a:cubicBezTo>
                    <a:pt x="495" y="788"/>
                    <a:pt x="477" y="674"/>
                    <a:pt x="459" y="550"/>
                  </a:cubicBezTo>
                  <a:cubicBezTo>
                    <a:pt x="451" y="471"/>
                    <a:pt x="451" y="400"/>
                    <a:pt x="433" y="320"/>
                  </a:cubicBezTo>
                  <a:cubicBezTo>
                    <a:pt x="415" y="250"/>
                    <a:pt x="380" y="179"/>
                    <a:pt x="371" y="109"/>
                  </a:cubicBezTo>
                  <a:cubicBezTo>
                    <a:pt x="356" y="36"/>
                    <a:pt x="295" y="0"/>
                    <a:pt x="2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0"/>
            <p:cNvSpPr/>
            <p:nvPr/>
          </p:nvSpPr>
          <p:spPr>
            <a:xfrm rot="-1517980">
              <a:off x="841229" y="238757"/>
              <a:ext cx="94277" cy="168346"/>
            </a:xfrm>
            <a:custGeom>
              <a:rect b="b" l="l" r="r" t="t"/>
              <a:pathLst>
                <a:path extrusionOk="0" h="1363" w="623">
                  <a:moveTo>
                    <a:pt x="334" y="1"/>
                  </a:moveTo>
                  <a:cubicBezTo>
                    <a:pt x="178" y="1"/>
                    <a:pt x="14" y="102"/>
                    <a:pt x="19" y="302"/>
                  </a:cubicBezTo>
                  <a:cubicBezTo>
                    <a:pt x="27" y="479"/>
                    <a:pt x="36" y="655"/>
                    <a:pt x="54" y="832"/>
                  </a:cubicBezTo>
                  <a:cubicBezTo>
                    <a:pt x="63" y="982"/>
                    <a:pt x="1" y="1132"/>
                    <a:pt x="98" y="1274"/>
                  </a:cubicBezTo>
                  <a:cubicBezTo>
                    <a:pt x="141" y="1330"/>
                    <a:pt x="217" y="1363"/>
                    <a:pt x="289" y="1363"/>
                  </a:cubicBezTo>
                  <a:cubicBezTo>
                    <a:pt x="363" y="1363"/>
                    <a:pt x="433" y="1328"/>
                    <a:pt x="460" y="1247"/>
                  </a:cubicBezTo>
                  <a:cubicBezTo>
                    <a:pt x="513" y="1097"/>
                    <a:pt x="566" y="965"/>
                    <a:pt x="575" y="814"/>
                  </a:cubicBezTo>
                  <a:cubicBezTo>
                    <a:pt x="601" y="629"/>
                    <a:pt x="601" y="452"/>
                    <a:pt x="610" y="276"/>
                  </a:cubicBezTo>
                  <a:cubicBezTo>
                    <a:pt x="623" y="91"/>
                    <a:pt x="482" y="1"/>
                    <a:pt x="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0"/>
            <p:cNvSpPr/>
            <p:nvPr/>
          </p:nvSpPr>
          <p:spPr>
            <a:xfrm rot="-1517980">
              <a:off x="579442" y="4735"/>
              <a:ext cx="92309" cy="160194"/>
            </a:xfrm>
            <a:custGeom>
              <a:rect b="b" l="l" r="r" t="t"/>
              <a:pathLst>
                <a:path extrusionOk="0" h="1297" w="610">
                  <a:moveTo>
                    <a:pt x="292" y="0"/>
                  </a:moveTo>
                  <a:cubicBezTo>
                    <a:pt x="153" y="0"/>
                    <a:pt x="13" y="85"/>
                    <a:pt x="9" y="264"/>
                  </a:cubicBezTo>
                  <a:cubicBezTo>
                    <a:pt x="0" y="352"/>
                    <a:pt x="27" y="431"/>
                    <a:pt x="44" y="511"/>
                  </a:cubicBezTo>
                  <a:cubicBezTo>
                    <a:pt x="62" y="608"/>
                    <a:pt x="71" y="714"/>
                    <a:pt x="97" y="802"/>
                  </a:cubicBezTo>
                  <a:cubicBezTo>
                    <a:pt x="141" y="988"/>
                    <a:pt x="168" y="1155"/>
                    <a:pt x="336" y="1270"/>
                  </a:cubicBezTo>
                  <a:cubicBezTo>
                    <a:pt x="361" y="1288"/>
                    <a:pt x="390" y="1297"/>
                    <a:pt x="419" y="1297"/>
                  </a:cubicBezTo>
                  <a:cubicBezTo>
                    <a:pt x="504" y="1297"/>
                    <a:pt x="592" y="1227"/>
                    <a:pt x="592" y="1129"/>
                  </a:cubicBezTo>
                  <a:cubicBezTo>
                    <a:pt x="583" y="996"/>
                    <a:pt x="609" y="855"/>
                    <a:pt x="600" y="714"/>
                  </a:cubicBezTo>
                  <a:cubicBezTo>
                    <a:pt x="592" y="573"/>
                    <a:pt x="556" y="414"/>
                    <a:pt x="574" y="281"/>
                  </a:cubicBezTo>
                  <a:cubicBezTo>
                    <a:pt x="592" y="98"/>
                    <a:pt x="442" y="0"/>
                    <a:pt x="2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0"/>
            <p:cNvSpPr/>
            <p:nvPr/>
          </p:nvSpPr>
          <p:spPr>
            <a:xfrm rot="-1517980">
              <a:off x="1064389" y="-636373"/>
              <a:ext cx="82927" cy="188355"/>
            </a:xfrm>
            <a:custGeom>
              <a:rect b="b" l="l" r="r" t="t"/>
              <a:pathLst>
                <a:path extrusionOk="0" h="1525" w="548">
                  <a:moveTo>
                    <a:pt x="299" y="1"/>
                  </a:moveTo>
                  <a:cubicBezTo>
                    <a:pt x="156" y="1"/>
                    <a:pt x="0" y="145"/>
                    <a:pt x="71" y="321"/>
                  </a:cubicBezTo>
                  <a:cubicBezTo>
                    <a:pt x="88" y="356"/>
                    <a:pt x="71" y="436"/>
                    <a:pt x="80" y="480"/>
                  </a:cubicBezTo>
                  <a:cubicBezTo>
                    <a:pt x="88" y="612"/>
                    <a:pt x="97" y="736"/>
                    <a:pt x="106" y="860"/>
                  </a:cubicBezTo>
                  <a:cubicBezTo>
                    <a:pt x="115" y="1045"/>
                    <a:pt x="53" y="1266"/>
                    <a:pt x="141" y="1434"/>
                  </a:cubicBezTo>
                  <a:cubicBezTo>
                    <a:pt x="175" y="1493"/>
                    <a:pt x="236" y="1524"/>
                    <a:pt x="295" y="1524"/>
                  </a:cubicBezTo>
                  <a:cubicBezTo>
                    <a:pt x="358" y="1524"/>
                    <a:pt x="419" y="1489"/>
                    <a:pt x="442" y="1416"/>
                  </a:cubicBezTo>
                  <a:cubicBezTo>
                    <a:pt x="521" y="1213"/>
                    <a:pt x="547" y="966"/>
                    <a:pt x="530" y="745"/>
                  </a:cubicBezTo>
                  <a:cubicBezTo>
                    <a:pt x="521" y="551"/>
                    <a:pt x="547" y="312"/>
                    <a:pt x="477" y="127"/>
                  </a:cubicBezTo>
                  <a:cubicBezTo>
                    <a:pt x="441" y="38"/>
                    <a:pt x="372" y="1"/>
                    <a:pt x="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0"/>
            <p:cNvSpPr/>
            <p:nvPr/>
          </p:nvSpPr>
          <p:spPr>
            <a:xfrm rot="-1517980">
              <a:off x="813387" y="-276779"/>
              <a:ext cx="73696" cy="166987"/>
            </a:xfrm>
            <a:custGeom>
              <a:rect b="b" l="l" r="r" t="t"/>
              <a:pathLst>
                <a:path extrusionOk="0" h="1352" w="487">
                  <a:moveTo>
                    <a:pt x="256" y="1"/>
                  </a:moveTo>
                  <a:cubicBezTo>
                    <a:pt x="155" y="1"/>
                    <a:pt x="53" y="69"/>
                    <a:pt x="36" y="207"/>
                  </a:cubicBezTo>
                  <a:cubicBezTo>
                    <a:pt x="1" y="428"/>
                    <a:pt x="45" y="675"/>
                    <a:pt x="98" y="887"/>
                  </a:cubicBezTo>
                  <a:cubicBezTo>
                    <a:pt x="133" y="1037"/>
                    <a:pt x="142" y="1285"/>
                    <a:pt x="310" y="1346"/>
                  </a:cubicBezTo>
                  <a:cubicBezTo>
                    <a:pt x="321" y="1350"/>
                    <a:pt x="331" y="1352"/>
                    <a:pt x="341" y="1352"/>
                  </a:cubicBezTo>
                  <a:cubicBezTo>
                    <a:pt x="407" y="1352"/>
                    <a:pt x="458" y="1284"/>
                    <a:pt x="442" y="1223"/>
                  </a:cubicBezTo>
                  <a:cubicBezTo>
                    <a:pt x="434" y="1152"/>
                    <a:pt x="460" y="1073"/>
                    <a:pt x="460" y="1002"/>
                  </a:cubicBezTo>
                  <a:cubicBezTo>
                    <a:pt x="469" y="923"/>
                    <a:pt x="451" y="834"/>
                    <a:pt x="451" y="755"/>
                  </a:cubicBezTo>
                  <a:cubicBezTo>
                    <a:pt x="442" y="578"/>
                    <a:pt x="487" y="402"/>
                    <a:pt x="478" y="225"/>
                  </a:cubicBezTo>
                  <a:cubicBezTo>
                    <a:pt x="469" y="76"/>
                    <a:pt x="363"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0"/>
            <p:cNvSpPr/>
            <p:nvPr/>
          </p:nvSpPr>
          <p:spPr>
            <a:xfrm rot="-1517980">
              <a:off x="1339699" y="314575"/>
              <a:ext cx="81565" cy="152043"/>
            </a:xfrm>
            <a:custGeom>
              <a:rect b="b" l="l" r="r" t="t"/>
              <a:pathLst>
                <a:path extrusionOk="0" h="1231" w="539">
                  <a:moveTo>
                    <a:pt x="294" y="0"/>
                  </a:moveTo>
                  <a:cubicBezTo>
                    <a:pt x="250" y="0"/>
                    <a:pt x="206" y="22"/>
                    <a:pt x="177" y="69"/>
                  </a:cubicBezTo>
                  <a:cubicBezTo>
                    <a:pt x="80" y="246"/>
                    <a:pt x="44" y="493"/>
                    <a:pt x="27" y="687"/>
                  </a:cubicBezTo>
                  <a:cubicBezTo>
                    <a:pt x="0" y="908"/>
                    <a:pt x="27" y="1155"/>
                    <a:pt x="265" y="1226"/>
                  </a:cubicBezTo>
                  <a:cubicBezTo>
                    <a:pt x="279" y="1229"/>
                    <a:pt x="293" y="1230"/>
                    <a:pt x="306" y="1230"/>
                  </a:cubicBezTo>
                  <a:cubicBezTo>
                    <a:pt x="410" y="1230"/>
                    <a:pt x="490" y="1144"/>
                    <a:pt x="521" y="1058"/>
                  </a:cubicBezTo>
                  <a:cubicBezTo>
                    <a:pt x="539" y="961"/>
                    <a:pt x="503" y="908"/>
                    <a:pt x="486" y="829"/>
                  </a:cubicBezTo>
                  <a:cubicBezTo>
                    <a:pt x="477" y="767"/>
                    <a:pt x="477" y="696"/>
                    <a:pt x="477" y="634"/>
                  </a:cubicBezTo>
                  <a:cubicBezTo>
                    <a:pt x="477" y="555"/>
                    <a:pt x="468" y="484"/>
                    <a:pt x="468" y="405"/>
                  </a:cubicBezTo>
                  <a:cubicBezTo>
                    <a:pt x="468" y="308"/>
                    <a:pt x="442" y="219"/>
                    <a:pt x="433" y="122"/>
                  </a:cubicBezTo>
                  <a:cubicBezTo>
                    <a:pt x="417" y="44"/>
                    <a:pt x="356" y="0"/>
                    <a:pt x="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0"/>
            <p:cNvSpPr/>
            <p:nvPr/>
          </p:nvSpPr>
          <p:spPr>
            <a:xfrm rot="-1517980">
              <a:off x="1339696" y="633769"/>
              <a:ext cx="82927" cy="151425"/>
            </a:xfrm>
            <a:custGeom>
              <a:rect b="b" l="l" r="r" t="t"/>
              <a:pathLst>
                <a:path extrusionOk="0" h="1226" w="548">
                  <a:moveTo>
                    <a:pt x="297" y="1"/>
                  </a:moveTo>
                  <a:cubicBezTo>
                    <a:pt x="252" y="1"/>
                    <a:pt x="206" y="23"/>
                    <a:pt x="177" y="70"/>
                  </a:cubicBezTo>
                  <a:cubicBezTo>
                    <a:pt x="80" y="247"/>
                    <a:pt x="53" y="494"/>
                    <a:pt x="27" y="688"/>
                  </a:cubicBezTo>
                  <a:cubicBezTo>
                    <a:pt x="0" y="900"/>
                    <a:pt x="27" y="1156"/>
                    <a:pt x="265" y="1218"/>
                  </a:cubicBezTo>
                  <a:cubicBezTo>
                    <a:pt x="283" y="1223"/>
                    <a:pt x="300" y="1225"/>
                    <a:pt x="317" y="1225"/>
                  </a:cubicBezTo>
                  <a:cubicBezTo>
                    <a:pt x="415" y="1225"/>
                    <a:pt x="491" y="1141"/>
                    <a:pt x="521" y="1050"/>
                  </a:cubicBezTo>
                  <a:cubicBezTo>
                    <a:pt x="548" y="962"/>
                    <a:pt x="513" y="909"/>
                    <a:pt x="486" y="821"/>
                  </a:cubicBezTo>
                  <a:cubicBezTo>
                    <a:pt x="477" y="768"/>
                    <a:pt x="477" y="697"/>
                    <a:pt x="477" y="635"/>
                  </a:cubicBezTo>
                  <a:cubicBezTo>
                    <a:pt x="477" y="556"/>
                    <a:pt x="477" y="476"/>
                    <a:pt x="468" y="406"/>
                  </a:cubicBezTo>
                  <a:cubicBezTo>
                    <a:pt x="468" y="300"/>
                    <a:pt x="442" y="220"/>
                    <a:pt x="433" y="123"/>
                  </a:cubicBezTo>
                  <a:cubicBezTo>
                    <a:pt x="423" y="45"/>
                    <a:pt x="361" y="1"/>
                    <a:pt x="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0"/>
            <p:cNvSpPr/>
            <p:nvPr/>
          </p:nvSpPr>
          <p:spPr>
            <a:xfrm rot="-1517980">
              <a:off x="1710293" y="-877267"/>
              <a:ext cx="81717" cy="189466"/>
            </a:xfrm>
            <a:custGeom>
              <a:rect b="b" l="l" r="r" t="t"/>
              <a:pathLst>
                <a:path extrusionOk="0" h="1534" w="540">
                  <a:moveTo>
                    <a:pt x="251" y="1"/>
                  </a:moveTo>
                  <a:cubicBezTo>
                    <a:pt x="169" y="1"/>
                    <a:pt x="91" y="38"/>
                    <a:pt x="54" y="126"/>
                  </a:cubicBezTo>
                  <a:cubicBezTo>
                    <a:pt x="1" y="258"/>
                    <a:pt x="27" y="320"/>
                    <a:pt x="62" y="444"/>
                  </a:cubicBezTo>
                  <a:cubicBezTo>
                    <a:pt x="89" y="541"/>
                    <a:pt x="89" y="664"/>
                    <a:pt x="98" y="762"/>
                  </a:cubicBezTo>
                  <a:cubicBezTo>
                    <a:pt x="124" y="982"/>
                    <a:pt x="186" y="1203"/>
                    <a:pt x="195" y="1424"/>
                  </a:cubicBezTo>
                  <a:cubicBezTo>
                    <a:pt x="201" y="1485"/>
                    <a:pt x="263" y="1534"/>
                    <a:pt x="324" y="1534"/>
                  </a:cubicBezTo>
                  <a:cubicBezTo>
                    <a:pt x="350" y="1534"/>
                    <a:pt x="376" y="1525"/>
                    <a:pt x="398" y="1503"/>
                  </a:cubicBezTo>
                  <a:cubicBezTo>
                    <a:pt x="522" y="1353"/>
                    <a:pt x="513" y="1097"/>
                    <a:pt x="530" y="912"/>
                  </a:cubicBezTo>
                  <a:cubicBezTo>
                    <a:pt x="539" y="779"/>
                    <a:pt x="539" y="656"/>
                    <a:pt x="539" y="523"/>
                  </a:cubicBezTo>
                  <a:cubicBezTo>
                    <a:pt x="539" y="435"/>
                    <a:pt x="522" y="311"/>
                    <a:pt x="522" y="241"/>
                  </a:cubicBezTo>
                  <a:cubicBezTo>
                    <a:pt x="527" y="99"/>
                    <a:pt x="384"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0"/>
            <p:cNvSpPr/>
            <p:nvPr/>
          </p:nvSpPr>
          <p:spPr>
            <a:xfrm rot="-1517980">
              <a:off x="1683162" y="-1193335"/>
              <a:ext cx="89737" cy="167481"/>
            </a:xfrm>
            <a:custGeom>
              <a:rect b="b" l="l" r="r" t="t"/>
              <a:pathLst>
                <a:path extrusionOk="0" h="1356" w="593">
                  <a:moveTo>
                    <a:pt x="311" y="1"/>
                  </a:moveTo>
                  <a:cubicBezTo>
                    <a:pt x="213" y="1"/>
                    <a:pt x="115" y="58"/>
                    <a:pt x="72" y="189"/>
                  </a:cubicBezTo>
                  <a:cubicBezTo>
                    <a:pt x="1" y="392"/>
                    <a:pt x="72" y="657"/>
                    <a:pt x="63" y="868"/>
                  </a:cubicBezTo>
                  <a:cubicBezTo>
                    <a:pt x="63" y="1036"/>
                    <a:pt x="54" y="1336"/>
                    <a:pt x="275" y="1354"/>
                  </a:cubicBezTo>
                  <a:lnTo>
                    <a:pt x="292" y="1354"/>
                  </a:lnTo>
                  <a:cubicBezTo>
                    <a:pt x="298" y="1355"/>
                    <a:pt x="303" y="1355"/>
                    <a:pt x="309" y="1355"/>
                  </a:cubicBezTo>
                  <a:cubicBezTo>
                    <a:pt x="369" y="1355"/>
                    <a:pt x="444" y="1313"/>
                    <a:pt x="460" y="1257"/>
                  </a:cubicBezTo>
                  <a:cubicBezTo>
                    <a:pt x="531" y="1107"/>
                    <a:pt x="522" y="930"/>
                    <a:pt x="531" y="771"/>
                  </a:cubicBezTo>
                  <a:cubicBezTo>
                    <a:pt x="548" y="621"/>
                    <a:pt x="540" y="462"/>
                    <a:pt x="566" y="312"/>
                  </a:cubicBezTo>
                  <a:cubicBezTo>
                    <a:pt x="592" y="120"/>
                    <a:pt x="452" y="1"/>
                    <a:pt x="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0"/>
            <p:cNvSpPr/>
            <p:nvPr/>
          </p:nvSpPr>
          <p:spPr>
            <a:xfrm rot="-1517980">
              <a:off x="1405456" y="-1182677"/>
              <a:ext cx="82473" cy="176745"/>
            </a:xfrm>
            <a:custGeom>
              <a:rect b="b" l="l" r="r" t="t"/>
              <a:pathLst>
                <a:path extrusionOk="0" h="1431" w="545">
                  <a:moveTo>
                    <a:pt x="290" y="0"/>
                  </a:moveTo>
                  <a:cubicBezTo>
                    <a:pt x="149" y="0"/>
                    <a:pt x="0" y="125"/>
                    <a:pt x="67" y="293"/>
                  </a:cubicBezTo>
                  <a:cubicBezTo>
                    <a:pt x="120" y="434"/>
                    <a:pt x="94" y="602"/>
                    <a:pt x="94" y="761"/>
                  </a:cubicBezTo>
                  <a:cubicBezTo>
                    <a:pt x="103" y="937"/>
                    <a:pt x="112" y="1132"/>
                    <a:pt x="129" y="1308"/>
                  </a:cubicBezTo>
                  <a:cubicBezTo>
                    <a:pt x="140" y="1387"/>
                    <a:pt x="199" y="1430"/>
                    <a:pt x="262" y="1430"/>
                  </a:cubicBezTo>
                  <a:cubicBezTo>
                    <a:pt x="298" y="1430"/>
                    <a:pt x="336" y="1416"/>
                    <a:pt x="368" y="1388"/>
                  </a:cubicBezTo>
                  <a:cubicBezTo>
                    <a:pt x="527" y="1247"/>
                    <a:pt x="482" y="946"/>
                    <a:pt x="491" y="752"/>
                  </a:cubicBezTo>
                  <a:cubicBezTo>
                    <a:pt x="500" y="540"/>
                    <a:pt x="544" y="346"/>
                    <a:pt x="482" y="143"/>
                  </a:cubicBezTo>
                  <a:cubicBezTo>
                    <a:pt x="450" y="42"/>
                    <a:pt x="371" y="0"/>
                    <a:pt x="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0"/>
            <p:cNvSpPr/>
            <p:nvPr/>
          </p:nvSpPr>
          <p:spPr>
            <a:xfrm rot="-1517980">
              <a:off x="2252686" y="-42148"/>
              <a:ext cx="98665" cy="165876"/>
            </a:xfrm>
            <a:custGeom>
              <a:rect b="b" l="l" r="r" t="t"/>
              <a:pathLst>
                <a:path extrusionOk="0" h="1343" w="652">
                  <a:moveTo>
                    <a:pt x="397" y="0"/>
                  </a:moveTo>
                  <a:cubicBezTo>
                    <a:pt x="365" y="0"/>
                    <a:pt x="332" y="8"/>
                    <a:pt x="300" y="27"/>
                  </a:cubicBezTo>
                  <a:cubicBezTo>
                    <a:pt x="0" y="212"/>
                    <a:pt x="168" y="583"/>
                    <a:pt x="185" y="875"/>
                  </a:cubicBezTo>
                  <a:cubicBezTo>
                    <a:pt x="193" y="929"/>
                    <a:pt x="235" y="1343"/>
                    <a:pt x="376" y="1343"/>
                  </a:cubicBezTo>
                  <a:cubicBezTo>
                    <a:pt x="396" y="1343"/>
                    <a:pt x="418" y="1335"/>
                    <a:pt x="442" y="1316"/>
                  </a:cubicBezTo>
                  <a:cubicBezTo>
                    <a:pt x="556" y="1228"/>
                    <a:pt x="565" y="972"/>
                    <a:pt x="583" y="839"/>
                  </a:cubicBezTo>
                  <a:cubicBezTo>
                    <a:pt x="592" y="733"/>
                    <a:pt x="592" y="627"/>
                    <a:pt x="600" y="521"/>
                  </a:cubicBezTo>
                  <a:cubicBezTo>
                    <a:pt x="600" y="516"/>
                    <a:pt x="604" y="425"/>
                    <a:pt x="602" y="395"/>
                  </a:cubicBezTo>
                  <a:lnTo>
                    <a:pt x="602" y="395"/>
                  </a:lnTo>
                  <a:cubicBezTo>
                    <a:pt x="616" y="358"/>
                    <a:pt x="638" y="323"/>
                    <a:pt x="645" y="283"/>
                  </a:cubicBezTo>
                  <a:cubicBezTo>
                    <a:pt x="652" y="147"/>
                    <a:pt x="532" y="0"/>
                    <a:pt x="3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0"/>
            <p:cNvSpPr/>
            <p:nvPr/>
          </p:nvSpPr>
          <p:spPr>
            <a:xfrm rot="-1517980">
              <a:off x="1787218" y="364617"/>
              <a:ext cx="99876" cy="165876"/>
            </a:xfrm>
            <a:custGeom>
              <a:rect b="b" l="l" r="r" t="t"/>
              <a:pathLst>
                <a:path extrusionOk="0" h="1343" w="660">
                  <a:moveTo>
                    <a:pt x="396" y="0"/>
                  </a:moveTo>
                  <a:cubicBezTo>
                    <a:pt x="364" y="0"/>
                    <a:pt x="332" y="8"/>
                    <a:pt x="301" y="27"/>
                  </a:cubicBezTo>
                  <a:cubicBezTo>
                    <a:pt x="1" y="212"/>
                    <a:pt x="177" y="583"/>
                    <a:pt x="195" y="874"/>
                  </a:cubicBezTo>
                  <a:cubicBezTo>
                    <a:pt x="195" y="936"/>
                    <a:pt x="242" y="1343"/>
                    <a:pt x="378" y="1343"/>
                  </a:cubicBezTo>
                  <a:cubicBezTo>
                    <a:pt x="398" y="1343"/>
                    <a:pt x="419" y="1334"/>
                    <a:pt x="442" y="1316"/>
                  </a:cubicBezTo>
                  <a:cubicBezTo>
                    <a:pt x="557" y="1227"/>
                    <a:pt x="566" y="971"/>
                    <a:pt x="584" y="839"/>
                  </a:cubicBezTo>
                  <a:cubicBezTo>
                    <a:pt x="592" y="733"/>
                    <a:pt x="601" y="627"/>
                    <a:pt x="610" y="521"/>
                  </a:cubicBezTo>
                  <a:cubicBezTo>
                    <a:pt x="610" y="515"/>
                    <a:pt x="610" y="420"/>
                    <a:pt x="605" y="395"/>
                  </a:cubicBezTo>
                  <a:lnTo>
                    <a:pt x="605" y="395"/>
                  </a:lnTo>
                  <a:cubicBezTo>
                    <a:pt x="619" y="362"/>
                    <a:pt x="639" y="327"/>
                    <a:pt x="645" y="283"/>
                  </a:cubicBezTo>
                  <a:cubicBezTo>
                    <a:pt x="660" y="153"/>
                    <a:pt x="534" y="0"/>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0"/>
            <p:cNvSpPr/>
            <p:nvPr/>
          </p:nvSpPr>
          <p:spPr>
            <a:xfrm rot="-1517980">
              <a:off x="1961077" y="169729"/>
              <a:ext cx="99725" cy="165258"/>
            </a:xfrm>
            <a:custGeom>
              <a:rect b="b" l="l" r="r" t="t"/>
              <a:pathLst>
                <a:path extrusionOk="0" h="1338" w="659">
                  <a:moveTo>
                    <a:pt x="402" y="0"/>
                  </a:moveTo>
                  <a:cubicBezTo>
                    <a:pt x="368" y="0"/>
                    <a:pt x="334" y="9"/>
                    <a:pt x="300" y="30"/>
                  </a:cubicBezTo>
                  <a:cubicBezTo>
                    <a:pt x="0" y="207"/>
                    <a:pt x="177" y="587"/>
                    <a:pt x="194" y="869"/>
                  </a:cubicBezTo>
                  <a:cubicBezTo>
                    <a:pt x="194" y="931"/>
                    <a:pt x="242" y="1338"/>
                    <a:pt x="378" y="1338"/>
                  </a:cubicBezTo>
                  <a:cubicBezTo>
                    <a:pt x="397" y="1338"/>
                    <a:pt x="418" y="1329"/>
                    <a:pt x="442" y="1311"/>
                  </a:cubicBezTo>
                  <a:cubicBezTo>
                    <a:pt x="556" y="1222"/>
                    <a:pt x="565" y="975"/>
                    <a:pt x="583" y="843"/>
                  </a:cubicBezTo>
                  <a:cubicBezTo>
                    <a:pt x="592" y="737"/>
                    <a:pt x="601" y="622"/>
                    <a:pt x="609" y="516"/>
                  </a:cubicBezTo>
                  <a:cubicBezTo>
                    <a:pt x="609" y="516"/>
                    <a:pt x="609" y="417"/>
                    <a:pt x="604" y="394"/>
                  </a:cubicBezTo>
                  <a:lnTo>
                    <a:pt x="604" y="394"/>
                  </a:lnTo>
                  <a:cubicBezTo>
                    <a:pt x="618" y="358"/>
                    <a:pt x="638" y="322"/>
                    <a:pt x="645" y="278"/>
                  </a:cubicBezTo>
                  <a:cubicBezTo>
                    <a:pt x="659" y="150"/>
                    <a:pt x="537" y="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0"/>
            <p:cNvSpPr/>
            <p:nvPr/>
          </p:nvSpPr>
          <p:spPr>
            <a:xfrm rot="-1517980">
              <a:off x="2202355" y="-518242"/>
              <a:ext cx="77328" cy="135121"/>
            </a:xfrm>
            <a:custGeom>
              <a:rect b="b" l="l" r="r" t="t"/>
              <a:pathLst>
                <a:path extrusionOk="0" h="1094" w="511">
                  <a:moveTo>
                    <a:pt x="285" y="0"/>
                  </a:moveTo>
                  <a:cubicBezTo>
                    <a:pt x="234" y="0"/>
                    <a:pt x="183" y="17"/>
                    <a:pt x="142" y="55"/>
                  </a:cubicBezTo>
                  <a:cubicBezTo>
                    <a:pt x="1" y="206"/>
                    <a:pt x="45" y="391"/>
                    <a:pt x="98" y="568"/>
                  </a:cubicBezTo>
                  <a:cubicBezTo>
                    <a:pt x="142" y="726"/>
                    <a:pt x="151" y="938"/>
                    <a:pt x="257" y="1071"/>
                  </a:cubicBezTo>
                  <a:cubicBezTo>
                    <a:pt x="269" y="1086"/>
                    <a:pt x="287" y="1093"/>
                    <a:pt x="306" y="1093"/>
                  </a:cubicBezTo>
                  <a:cubicBezTo>
                    <a:pt x="340" y="1093"/>
                    <a:pt x="378" y="1070"/>
                    <a:pt x="389" y="1036"/>
                  </a:cubicBezTo>
                  <a:cubicBezTo>
                    <a:pt x="425" y="885"/>
                    <a:pt x="442" y="744"/>
                    <a:pt x="442" y="585"/>
                  </a:cubicBezTo>
                  <a:cubicBezTo>
                    <a:pt x="451" y="462"/>
                    <a:pt x="495" y="338"/>
                    <a:pt x="504" y="214"/>
                  </a:cubicBezTo>
                  <a:cubicBezTo>
                    <a:pt x="510" y="86"/>
                    <a:pt x="398" y="0"/>
                    <a:pt x="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0"/>
            <p:cNvSpPr/>
            <p:nvPr/>
          </p:nvSpPr>
          <p:spPr>
            <a:xfrm rot="-1517980">
              <a:off x="2113267" y="-325090"/>
              <a:ext cx="94277" cy="168346"/>
            </a:xfrm>
            <a:custGeom>
              <a:rect b="b" l="l" r="r" t="t"/>
              <a:pathLst>
                <a:path extrusionOk="0" h="1363" w="623">
                  <a:moveTo>
                    <a:pt x="334" y="0"/>
                  </a:moveTo>
                  <a:cubicBezTo>
                    <a:pt x="177" y="0"/>
                    <a:pt x="14" y="102"/>
                    <a:pt x="18" y="302"/>
                  </a:cubicBezTo>
                  <a:cubicBezTo>
                    <a:pt x="27" y="479"/>
                    <a:pt x="36" y="655"/>
                    <a:pt x="54" y="832"/>
                  </a:cubicBezTo>
                  <a:cubicBezTo>
                    <a:pt x="63" y="982"/>
                    <a:pt x="1" y="1132"/>
                    <a:pt x="98" y="1273"/>
                  </a:cubicBezTo>
                  <a:cubicBezTo>
                    <a:pt x="141" y="1330"/>
                    <a:pt x="217" y="1363"/>
                    <a:pt x="289" y="1363"/>
                  </a:cubicBezTo>
                  <a:cubicBezTo>
                    <a:pt x="363" y="1363"/>
                    <a:pt x="433" y="1328"/>
                    <a:pt x="460" y="1247"/>
                  </a:cubicBezTo>
                  <a:cubicBezTo>
                    <a:pt x="513" y="1097"/>
                    <a:pt x="566" y="964"/>
                    <a:pt x="583" y="814"/>
                  </a:cubicBezTo>
                  <a:cubicBezTo>
                    <a:pt x="601" y="629"/>
                    <a:pt x="601" y="452"/>
                    <a:pt x="610" y="276"/>
                  </a:cubicBezTo>
                  <a:cubicBezTo>
                    <a:pt x="623" y="91"/>
                    <a:pt x="482"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0"/>
            <p:cNvSpPr/>
            <p:nvPr/>
          </p:nvSpPr>
          <p:spPr>
            <a:xfrm rot="-1517980">
              <a:off x="1928072" y="-144650"/>
              <a:ext cx="94277" cy="168346"/>
            </a:xfrm>
            <a:custGeom>
              <a:rect b="b" l="l" r="r" t="t"/>
              <a:pathLst>
                <a:path extrusionOk="0" h="1363" w="623">
                  <a:moveTo>
                    <a:pt x="334" y="0"/>
                  </a:moveTo>
                  <a:cubicBezTo>
                    <a:pt x="178" y="0"/>
                    <a:pt x="14" y="102"/>
                    <a:pt x="19" y="302"/>
                  </a:cubicBezTo>
                  <a:cubicBezTo>
                    <a:pt x="27" y="479"/>
                    <a:pt x="45" y="655"/>
                    <a:pt x="54" y="832"/>
                  </a:cubicBezTo>
                  <a:cubicBezTo>
                    <a:pt x="63" y="982"/>
                    <a:pt x="1" y="1132"/>
                    <a:pt x="98" y="1273"/>
                  </a:cubicBezTo>
                  <a:cubicBezTo>
                    <a:pt x="141" y="1330"/>
                    <a:pt x="217" y="1363"/>
                    <a:pt x="289" y="1363"/>
                  </a:cubicBezTo>
                  <a:cubicBezTo>
                    <a:pt x="363" y="1363"/>
                    <a:pt x="433" y="1327"/>
                    <a:pt x="460" y="1247"/>
                  </a:cubicBezTo>
                  <a:cubicBezTo>
                    <a:pt x="513" y="1097"/>
                    <a:pt x="566" y="964"/>
                    <a:pt x="584" y="814"/>
                  </a:cubicBezTo>
                  <a:cubicBezTo>
                    <a:pt x="601" y="629"/>
                    <a:pt x="601" y="452"/>
                    <a:pt x="610" y="275"/>
                  </a:cubicBezTo>
                  <a:cubicBezTo>
                    <a:pt x="623" y="91"/>
                    <a:pt x="482"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0"/>
            <p:cNvSpPr/>
            <p:nvPr/>
          </p:nvSpPr>
          <p:spPr>
            <a:xfrm rot="-1517980">
              <a:off x="1851335" y="-559080"/>
              <a:ext cx="92461" cy="160194"/>
            </a:xfrm>
            <a:custGeom>
              <a:rect b="b" l="l" r="r" t="t"/>
              <a:pathLst>
                <a:path extrusionOk="0" h="1297" w="611">
                  <a:moveTo>
                    <a:pt x="296" y="0"/>
                  </a:moveTo>
                  <a:cubicBezTo>
                    <a:pt x="156" y="0"/>
                    <a:pt x="14" y="85"/>
                    <a:pt x="10" y="263"/>
                  </a:cubicBezTo>
                  <a:cubicBezTo>
                    <a:pt x="1" y="352"/>
                    <a:pt x="27" y="431"/>
                    <a:pt x="45" y="510"/>
                  </a:cubicBezTo>
                  <a:cubicBezTo>
                    <a:pt x="72" y="608"/>
                    <a:pt x="72" y="714"/>
                    <a:pt x="98" y="802"/>
                  </a:cubicBezTo>
                  <a:cubicBezTo>
                    <a:pt x="142" y="987"/>
                    <a:pt x="169" y="1155"/>
                    <a:pt x="336" y="1270"/>
                  </a:cubicBezTo>
                  <a:cubicBezTo>
                    <a:pt x="361" y="1288"/>
                    <a:pt x="390" y="1296"/>
                    <a:pt x="420" y="1296"/>
                  </a:cubicBezTo>
                  <a:cubicBezTo>
                    <a:pt x="505" y="1296"/>
                    <a:pt x="592" y="1227"/>
                    <a:pt x="592" y="1129"/>
                  </a:cubicBezTo>
                  <a:cubicBezTo>
                    <a:pt x="584" y="996"/>
                    <a:pt x="610" y="855"/>
                    <a:pt x="601" y="714"/>
                  </a:cubicBezTo>
                  <a:cubicBezTo>
                    <a:pt x="592" y="572"/>
                    <a:pt x="557" y="422"/>
                    <a:pt x="575" y="281"/>
                  </a:cubicBezTo>
                  <a:cubicBezTo>
                    <a:pt x="598" y="98"/>
                    <a:pt x="447"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0"/>
            <p:cNvSpPr/>
            <p:nvPr/>
          </p:nvSpPr>
          <p:spPr>
            <a:xfrm rot="-1517980">
              <a:off x="2085425" y="-840626"/>
              <a:ext cx="73696" cy="166987"/>
            </a:xfrm>
            <a:custGeom>
              <a:rect b="b" l="l" r="r" t="t"/>
              <a:pathLst>
                <a:path extrusionOk="0" h="1352" w="487">
                  <a:moveTo>
                    <a:pt x="256" y="1"/>
                  </a:moveTo>
                  <a:cubicBezTo>
                    <a:pt x="155" y="1"/>
                    <a:pt x="53" y="69"/>
                    <a:pt x="36" y="207"/>
                  </a:cubicBezTo>
                  <a:cubicBezTo>
                    <a:pt x="1" y="428"/>
                    <a:pt x="45" y="675"/>
                    <a:pt x="98" y="887"/>
                  </a:cubicBezTo>
                  <a:cubicBezTo>
                    <a:pt x="133" y="1037"/>
                    <a:pt x="142" y="1284"/>
                    <a:pt x="310" y="1346"/>
                  </a:cubicBezTo>
                  <a:cubicBezTo>
                    <a:pt x="320" y="1350"/>
                    <a:pt x="331" y="1351"/>
                    <a:pt x="341" y="1351"/>
                  </a:cubicBezTo>
                  <a:cubicBezTo>
                    <a:pt x="407" y="1351"/>
                    <a:pt x="457" y="1284"/>
                    <a:pt x="442" y="1223"/>
                  </a:cubicBezTo>
                  <a:cubicBezTo>
                    <a:pt x="433" y="1152"/>
                    <a:pt x="460" y="1072"/>
                    <a:pt x="469" y="1002"/>
                  </a:cubicBezTo>
                  <a:cubicBezTo>
                    <a:pt x="469" y="922"/>
                    <a:pt x="460" y="834"/>
                    <a:pt x="451" y="755"/>
                  </a:cubicBezTo>
                  <a:cubicBezTo>
                    <a:pt x="442" y="578"/>
                    <a:pt x="486" y="401"/>
                    <a:pt x="477" y="225"/>
                  </a:cubicBezTo>
                  <a:cubicBezTo>
                    <a:pt x="468" y="76"/>
                    <a:pt x="362"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0"/>
            <p:cNvSpPr/>
            <p:nvPr/>
          </p:nvSpPr>
          <p:spPr>
            <a:xfrm rot="-1517980">
              <a:off x="2611734" y="69922"/>
              <a:ext cx="82927" cy="151425"/>
            </a:xfrm>
            <a:custGeom>
              <a:rect b="b" l="l" r="r" t="t"/>
              <a:pathLst>
                <a:path extrusionOk="0" h="1226" w="548">
                  <a:moveTo>
                    <a:pt x="296" y="1"/>
                  </a:moveTo>
                  <a:cubicBezTo>
                    <a:pt x="252" y="1"/>
                    <a:pt x="206" y="22"/>
                    <a:pt x="177" y="70"/>
                  </a:cubicBezTo>
                  <a:cubicBezTo>
                    <a:pt x="80" y="246"/>
                    <a:pt x="53" y="494"/>
                    <a:pt x="27" y="688"/>
                  </a:cubicBezTo>
                  <a:cubicBezTo>
                    <a:pt x="0" y="900"/>
                    <a:pt x="27" y="1156"/>
                    <a:pt x="274" y="1218"/>
                  </a:cubicBezTo>
                  <a:cubicBezTo>
                    <a:pt x="290" y="1223"/>
                    <a:pt x="306" y="1225"/>
                    <a:pt x="322" y="1225"/>
                  </a:cubicBezTo>
                  <a:cubicBezTo>
                    <a:pt x="415" y="1225"/>
                    <a:pt x="491" y="1141"/>
                    <a:pt x="521" y="1050"/>
                  </a:cubicBezTo>
                  <a:cubicBezTo>
                    <a:pt x="548" y="962"/>
                    <a:pt x="512" y="909"/>
                    <a:pt x="495" y="820"/>
                  </a:cubicBezTo>
                  <a:cubicBezTo>
                    <a:pt x="477" y="767"/>
                    <a:pt x="477" y="697"/>
                    <a:pt x="477" y="635"/>
                  </a:cubicBezTo>
                  <a:cubicBezTo>
                    <a:pt x="477" y="555"/>
                    <a:pt x="477" y="476"/>
                    <a:pt x="468" y="405"/>
                  </a:cubicBezTo>
                  <a:cubicBezTo>
                    <a:pt x="468" y="299"/>
                    <a:pt x="451" y="220"/>
                    <a:pt x="433" y="123"/>
                  </a:cubicBezTo>
                  <a:cubicBezTo>
                    <a:pt x="423" y="45"/>
                    <a:pt x="360"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5" name="Google Shape;3005;p10"/>
          <p:cNvSpPr txBox="1"/>
          <p:nvPr>
            <p:ph type="title"/>
          </p:nvPr>
        </p:nvSpPr>
        <p:spPr>
          <a:xfrm>
            <a:off x="720000" y="540000"/>
            <a:ext cx="3185700" cy="2848800"/>
          </a:xfrm>
          <a:prstGeom prst="rect">
            <a:avLst/>
          </a:prstGeom>
        </p:spPr>
        <p:txBody>
          <a:bodyPr anchorCtr="0" anchor="t" bIns="91425" lIns="91425" spcFirstLastPara="1" rIns="91425" wrap="square" tIns="91425">
            <a:noAutofit/>
          </a:bodyPr>
          <a:lstStyle>
            <a:lvl1pPr lvl="0" rtl="0">
              <a:spcBef>
                <a:spcPts val="0"/>
              </a:spcBef>
              <a:spcAft>
                <a:spcPts val="0"/>
              </a:spcAft>
              <a:buSzPts val="5300"/>
              <a:buNone/>
              <a:defRPr sz="3800">
                <a:solidFill>
                  <a:srgbClr val="FFFFFF"/>
                </a:solidFill>
                <a:latin typeface="Sue Ellen Francisco"/>
                <a:ea typeface="Sue Ellen Francisco"/>
                <a:cs typeface="Sue Ellen Francisco"/>
                <a:sym typeface="Sue Ellen Francisco"/>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3006" name="Google Shape;3006;p10"/>
          <p:cNvGrpSpPr/>
          <p:nvPr/>
        </p:nvGrpSpPr>
        <p:grpSpPr>
          <a:xfrm>
            <a:off x="7406552" y="-148216"/>
            <a:ext cx="2468842" cy="2059006"/>
            <a:chOff x="7406552" y="-148216"/>
            <a:chExt cx="2468842" cy="2059006"/>
          </a:xfrm>
        </p:grpSpPr>
        <p:sp>
          <p:nvSpPr>
            <p:cNvPr id="3007" name="Google Shape;3007;p10"/>
            <p:cNvSpPr/>
            <p:nvPr/>
          </p:nvSpPr>
          <p:spPr>
            <a:xfrm rot="2197045">
              <a:off x="7470585" y="52622"/>
              <a:ext cx="96659" cy="65540"/>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0"/>
            <p:cNvSpPr/>
            <p:nvPr/>
          </p:nvSpPr>
          <p:spPr>
            <a:xfrm rot="2197045">
              <a:off x="7418896" y="-124277"/>
              <a:ext cx="96292" cy="73250"/>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0"/>
            <p:cNvSpPr/>
            <p:nvPr/>
          </p:nvSpPr>
          <p:spPr>
            <a:xfrm rot="2197045">
              <a:off x="7622127" y="-117327"/>
              <a:ext cx="128237" cy="74535"/>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0"/>
            <p:cNvSpPr/>
            <p:nvPr/>
          </p:nvSpPr>
          <p:spPr>
            <a:xfrm rot="2197045">
              <a:off x="7822151" y="38536"/>
              <a:ext cx="101616" cy="69487"/>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0"/>
            <p:cNvSpPr/>
            <p:nvPr/>
          </p:nvSpPr>
          <p:spPr>
            <a:xfrm rot="2197045">
              <a:off x="7638785" y="107422"/>
              <a:ext cx="78392" cy="62327"/>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0"/>
            <p:cNvSpPr/>
            <p:nvPr/>
          </p:nvSpPr>
          <p:spPr>
            <a:xfrm rot="2197045">
              <a:off x="7670897" y="504091"/>
              <a:ext cx="107124" cy="75729"/>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0"/>
            <p:cNvSpPr/>
            <p:nvPr/>
          </p:nvSpPr>
          <p:spPr>
            <a:xfrm rot="2197045">
              <a:off x="8009857" y="686769"/>
              <a:ext cx="107399" cy="72791"/>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0"/>
            <p:cNvSpPr/>
            <p:nvPr/>
          </p:nvSpPr>
          <p:spPr>
            <a:xfrm rot="2197045">
              <a:off x="9526387" y="134623"/>
              <a:ext cx="117405" cy="71047"/>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0"/>
            <p:cNvSpPr/>
            <p:nvPr/>
          </p:nvSpPr>
          <p:spPr>
            <a:xfrm rot="2197045">
              <a:off x="9784928" y="281044"/>
              <a:ext cx="80871" cy="58931"/>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0"/>
            <p:cNvSpPr/>
            <p:nvPr/>
          </p:nvSpPr>
          <p:spPr>
            <a:xfrm rot="2197045">
              <a:off x="9621415" y="582181"/>
              <a:ext cx="96201" cy="57829"/>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0"/>
            <p:cNvSpPr/>
            <p:nvPr/>
          </p:nvSpPr>
          <p:spPr>
            <a:xfrm rot="2197045">
              <a:off x="9163270" y="331218"/>
              <a:ext cx="129247" cy="72057"/>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0"/>
            <p:cNvSpPr/>
            <p:nvPr/>
          </p:nvSpPr>
          <p:spPr>
            <a:xfrm rot="2197045">
              <a:off x="9515774" y="323191"/>
              <a:ext cx="115661" cy="81695"/>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0"/>
            <p:cNvSpPr/>
            <p:nvPr/>
          </p:nvSpPr>
          <p:spPr>
            <a:xfrm rot="2197045">
              <a:off x="9398644" y="530545"/>
              <a:ext cx="95466" cy="67559"/>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0"/>
            <p:cNvSpPr/>
            <p:nvPr/>
          </p:nvSpPr>
          <p:spPr>
            <a:xfrm rot="2197045">
              <a:off x="9252383" y="504297"/>
              <a:ext cx="118323" cy="71873"/>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0"/>
            <p:cNvSpPr/>
            <p:nvPr/>
          </p:nvSpPr>
          <p:spPr>
            <a:xfrm rot="2197045">
              <a:off x="9331759" y="158152"/>
              <a:ext cx="87847" cy="59390"/>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0"/>
            <p:cNvSpPr/>
            <p:nvPr/>
          </p:nvSpPr>
          <p:spPr>
            <a:xfrm rot="2197045">
              <a:off x="8702342" y="1789771"/>
              <a:ext cx="122546" cy="93720"/>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0"/>
            <p:cNvSpPr/>
            <p:nvPr/>
          </p:nvSpPr>
          <p:spPr>
            <a:xfrm rot="2197045">
              <a:off x="8538749" y="1721957"/>
              <a:ext cx="63430" cy="55718"/>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0"/>
            <p:cNvSpPr/>
            <p:nvPr/>
          </p:nvSpPr>
          <p:spPr>
            <a:xfrm rot="2197045">
              <a:off x="8666953" y="1373128"/>
              <a:ext cx="99872" cy="8307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0"/>
            <p:cNvSpPr/>
            <p:nvPr/>
          </p:nvSpPr>
          <p:spPr>
            <a:xfrm rot="2197045">
              <a:off x="8938805" y="1561283"/>
              <a:ext cx="105931" cy="74719"/>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0"/>
            <p:cNvSpPr/>
            <p:nvPr/>
          </p:nvSpPr>
          <p:spPr>
            <a:xfrm rot="2197045">
              <a:off x="8736210" y="1592546"/>
              <a:ext cx="119516" cy="68844"/>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0"/>
            <p:cNvSpPr/>
            <p:nvPr/>
          </p:nvSpPr>
          <p:spPr>
            <a:xfrm rot="2197045">
              <a:off x="8492975" y="1489229"/>
              <a:ext cx="130532" cy="6361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0"/>
            <p:cNvSpPr/>
            <p:nvPr/>
          </p:nvSpPr>
          <p:spPr>
            <a:xfrm rot="2197045">
              <a:off x="8796565" y="1247929"/>
              <a:ext cx="99872" cy="85918"/>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0"/>
            <p:cNvSpPr/>
            <p:nvPr/>
          </p:nvSpPr>
          <p:spPr>
            <a:xfrm rot="2197045">
              <a:off x="9036128" y="1785463"/>
              <a:ext cx="133102" cy="74260"/>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0"/>
            <p:cNvSpPr/>
            <p:nvPr/>
          </p:nvSpPr>
          <p:spPr>
            <a:xfrm rot="2197045">
              <a:off x="9184243" y="1016644"/>
              <a:ext cx="97669" cy="73526"/>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0"/>
            <p:cNvSpPr/>
            <p:nvPr/>
          </p:nvSpPr>
          <p:spPr>
            <a:xfrm rot="2197045">
              <a:off x="8776715" y="742718"/>
              <a:ext cx="82064" cy="55534"/>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0"/>
            <p:cNvSpPr/>
            <p:nvPr/>
          </p:nvSpPr>
          <p:spPr>
            <a:xfrm rot="2197045">
              <a:off x="8673164" y="959390"/>
              <a:ext cx="83992" cy="5755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0"/>
            <p:cNvSpPr/>
            <p:nvPr/>
          </p:nvSpPr>
          <p:spPr>
            <a:xfrm rot="2197045">
              <a:off x="8676305" y="481823"/>
              <a:ext cx="110061" cy="7811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9F6F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6693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Sue Ellen Francisco"/>
              <a:buNone/>
              <a:defRPr sz="3500">
                <a:solidFill>
                  <a:schemeClr val="dk1"/>
                </a:solidFill>
                <a:latin typeface="Sue Ellen Francisco"/>
                <a:ea typeface="Sue Ellen Francisco"/>
                <a:cs typeface="Sue Ellen Francisco"/>
                <a:sym typeface="Sue Ellen Francisco"/>
              </a:defRPr>
            </a:lvl1pPr>
            <a:lvl2pPr lvl="1">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2pPr>
            <a:lvl3pPr lvl="2">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3pPr>
            <a:lvl4pPr lvl="3">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4pPr>
            <a:lvl5pPr lvl="4">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5pPr>
            <a:lvl6pPr lvl="5">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6pPr>
            <a:lvl7pPr lvl="6">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7pPr>
            <a:lvl8pPr lvl="7">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8pPr>
            <a:lvl9pPr lvl="8">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23850" lvl="0" marL="457200">
              <a:lnSpc>
                <a:spcPct val="115000"/>
              </a:lnSpc>
              <a:spcBef>
                <a:spcPts val="0"/>
              </a:spcBef>
              <a:spcAft>
                <a:spcPts val="0"/>
              </a:spcAft>
              <a:buSzPts val="1500"/>
              <a:buFont typeface="Nunito"/>
              <a:buChar char="●"/>
              <a:defRPr sz="1500">
                <a:latin typeface="Nunito"/>
                <a:ea typeface="Nunito"/>
                <a:cs typeface="Nunito"/>
                <a:sym typeface="Nunito"/>
              </a:defRPr>
            </a:lvl1pPr>
            <a:lvl2pPr indent="-323850" lvl="1" marL="914400">
              <a:lnSpc>
                <a:spcPct val="115000"/>
              </a:lnSpc>
              <a:spcBef>
                <a:spcPts val="1600"/>
              </a:spcBef>
              <a:spcAft>
                <a:spcPts val="0"/>
              </a:spcAft>
              <a:buSzPts val="1500"/>
              <a:buFont typeface="Nunito"/>
              <a:buChar char="○"/>
              <a:defRPr sz="1500">
                <a:latin typeface="Nunito"/>
                <a:ea typeface="Nunito"/>
                <a:cs typeface="Nunito"/>
                <a:sym typeface="Nunito"/>
              </a:defRPr>
            </a:lvl2pPr>
            <a:lvl3pPr indent="-323850" lvl="2" marL="1371600">
              <a:lnSpc>
                <a:spcPct val="115000"/>
              </a:lnSpc>
              <a:spcBef>
                <a:spcPts val="1600"/>
              </a:spcBef>
              <a:spcAft>
                <a:spcPts val="0"/>
              </a:spcAft>
              <a:buSzPts val="1500"/>
              <a:buFont typeface="Nunito"/>
              <a:buChar char="■"/>
              <a:defRPr sz="1500">
                <a:latin typeface="Nunito"/>
                <a:ea typeface="Nunito"/>
                <a:cs typeface="Nunito"/>
                <a:sym typeface="Nunito"/>
              </a:defRPr>
            </a:lvl3pPr>
            <a:lvl4pPr indent="-323850" lvl="3" marL="1828800">
              <a:lnSpc>
                <a:spcPct val="115000"/>
              </a:lnSpc>
              <a:spcBef>
                <a:spcPts val="1600"/>
              </a:spcBef>
              <a:spcAft>
                <a:spcPts val="0"/>
              </a:spcAft>
              <a:buSzPts val="1500"/>
              <a:buFont typeface="Nunito"/>
              <a:buChar char="●"/>
              <a:defRPr sz="1500">
                <a:latin typeface="Nunito"/>
                <a:ea typeface="Nunito"/>
                <a:cs typeface="Nunito"/>
                <a:sym typeface="Nunito"/>
              </a:defRPr>
            </a:lvl4pPr>
            <a:lvl5pPr indent="-323850" lvl="4" marL="2286000">
              <a:lnSpc>
                <a:spcPct val="115000"/>
              </a:lnSpc>
              <a:spcBef>
                <a:spcPts val="1600"/>
              </a:spcBef>
              <a:spcAft>
                <a:spcPts val="0"/>
              </a:spcAft>
              <a:buSzPts val="1500"/>
              <a:buFont typeface="Nunito"/>
              <a:buChar char="○"/>
              <a:defRPr sz="1500">
                <a:latin typeface="Nunito"/>
                <a:ea typeface="Nunito"/>
                <a:cs typeface="Nunito"/>
                <a:sym typeface="Nunito"/>
              </a:defRPr>
            </a:lvl5pPr>
            <a:lvl6pPr indent="-323850" lvl="5" marL="2743200">
              <a:lnSpc>
                <a:spcPct val="115000"/>
              </a:lnSpc>
              <a:spcBef>
                <a:spcPts val="1600"/>
              </a:spcBef>
              <a:spcAft>
                <a:spcPts val="0"/>
              </a:spcAft>
              <a:buSzPts val="1500"/>
              <a:buFont typeface="Nunito"/>
              <a:buChar char="■"/>
              <a:defRPr sz="1500">
                <a:latin typeface="Nunito"/>
                <a:ea typeface="Nunito"/>
                <a:cs typeface="Nunito"/>
                <a:sym typeface="Nunito"/>
              </a:defRPr>
            </a:lvl6pPr>
            <a:lvl7pPr indent="-323850" lvl="6" marL="3200400">
              <a:lnSpc>
                <a:spcPct val="115000"/>
              </a:lnSpc>
              <a:spcBef>
                <a:spcPts val="1600"/>
              </a:spcBef>
              <a:spcAft>
                <a:spcPts val="0"/>
              </a:spcAft>
              <a:buSzPts val="1500"/>
              <a:buFont typeface="Nunito"/>
              <a:buChar char="●"/>
              <a:defRPr sz="1500">
                <a:latin typeface="Nunito"/>
                <a:ea typeface="Nunito"/>
                <a:cs typeface="Nunito"/>
                <a:sym typeface="Nunito"/>
              </a:defRPr>
            </a:lvl7pPr>
            <a:lvl8pPr indent="-323850" lvl="7" marL="3657600">
              <a:lnSpc>
                <a:spcPct val="115000"/>
              </a:lnSpc>
              <a:spcBef>
                <a:spcPts val="1600"/>
              </a:spcBef>
              <a:spcAft>
                <a:spcPts val="0"/>
              </a:spcAft>
              <a:buSzPts val="1500"/>
              <a:buFont typeface="Nunito"/>
              <a:buChar char="○"/>
              <a:defRPr sz="1500">
                <a:latin typeface="Nunito"/>
                <a:ea typeface="Nunito"/>
                <a:cs typeface="Nunito"/>
                <a:sym typeface="Nunito"/>
              </a:defRPr>
            </a:lvl8pPr>
            <a:lvl9pPr indent="-323850" lvl="8" marL="4114800">
              <a:lnSpc>
                <a:spcPct val="115000"/>
              </a:lnSpc>
              <a:spcBef>
                <a:spcPts val="1600"/>
              </a:spcBef>
              <a:spcAft>
                <a:spcPts val="1600"/>
              </a:spcAft>
              <a:buSzPts val="1500"/>
              <a:buFont typeface="Nunito"/>
              <a:buChar char="■"/>
              <a:defRPr sz="1500">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913" name="Shape 7913"/>
        <p:cNvGrpSpPr/>
        <p:nvPr/>
      </p:nvGrpSpPr>
      <p:grpSpPr>
        <a:xfrm>
          <a:off x="0" y="0"/>
          <a:ext cx="0" cy="0"/>
          <a:chOff x="0" y="0"/>
          <a:chExt cx="0" cy="0"/>
        </a:xfrm>
      </p:grpSpPr>
      <p:sp>
        <p:nvSpPr>
          <p:cNvPr id="7914" name="Google Shape;7914;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915" name="Google Shape;7915;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 Id="rId3" Type="http://schemas.openxmlformats.org/officeDocument/2006/relationships/image" Target="../media/image10.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1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1.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34.xml"/><Relationship Id="rId15" Type="http://schemas.openxmlformats.org/officeDocument/2006/relationships/slide" Target="/ppt/slides/slide35.xml"/><Relationship Id="rId14" Type="http://schemas.openxmlformats.org/officeDocument/2006/relationships/slide" Target="/ppt/slides/slide35.xml"/><Relationship Id="rId16" Type="http://schemas.openxmlformats.org/officeDocument/2006/relationships/slide" Target="/ppt/slides/slide4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hyperlink" Target="https://docs.google.com/spreadsheets/d/1UWzxt6wS1NJnZR9-it9ulyG8NNb6KpKRMkYMbbKYClo/copy" TargetMode="External"/><Relationship Id="rId4" Type="http://schemas.openxmlformats.org/officeDocument/2006/relationships/image" Target="../media/image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hyperlink" Target="mailto:addyouremail@freepik.com"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hyperlink" Target="https://www.freepik.com/free-vector/hand-drawn-colorful-science-education-background_7409952.htm/?utm_source=slidesgo_template&amp;utm_medium=referral-link&amp;utm_campaign=sg_resources&amp;utm_content=freepik" TargetMode="External"/><Relationship Id="rId4" Type="http://schemas.openxmlformats.org/officeDocument/2006/relationships/hyperlink" Target="https://www.freepik.com/free-vector/multiracial-raised-fists-concept_8724491.htm/?utm_source=slidesgo_template&amp;utm_medium=referral-link&amp;utm_campaign=sg_resources&amp;utm_content=freepik" TargetMode="External"/><Relationship Id="rId9" Type="http://schemas.openxmlformats.org/officeDocument/2006/relationships/hyperlink" Target="https://www.freepik.com/free-photo/front-view-interracial-friends-cheering_4983310.htm#page=1&amp;query=multicultural&amp;position=0" TargetMode="External"/><Relationship Id="rId5" Type="http://schemas.openxmlformats.org/officeDocument/2006/relationships/hyperlink" Target="https://www.freepik.com/free-vector/multiracial-group-people-background_4850576.htm/?utm_source=slidesgo_template&amp;utm_medium=referral-link&amp;utm_campaign=sg_resources&amp;utm_content=freepik" TargetMode="External"/><Relationship Id="rId6" Type="http://schemas.openxmlformats.org/officeDocument/2006/relationships/hyperlink" Target="https://www.freepik.com/free-vector/globe-vintage-style_1096371.htm/?utm_source=slidesgo_template&amp;utm_medium=referral-link&amp;utm_campaign=sg_resources&amp;utm_content=freepik" TargetMode="External"/><Relationship Id="rId7" Type="http://schemas.openxmlformats.org/officeDocument/2006/relationships/hyperlink" Target="https://www.freepik.com/free-vector/egyptian-gods-symbols-collection-with-flat-design_2672393.htm#page=4&amp;query=egypt&amp;position=22/?utm_source=slidesgo_template&amp;utm_medium=referral-link&amp;utm_campaign=sg_resources&amp;utm_content=freepik" TargetMode="External"/><Relationship Id="rId8" Type="http://schemas.openxmlformats.org/officeDocument/2006/relationships/hyperlink" Target="https://www.freepik.com/free-vector/abstract-pastel-background-concept_8945224.htm/?utm_source=slidesgo_template&amp;utm_medium=referral-link&amp;utm_campaign=sg_resources&amp;utm_content=freepik" TargetMode="External"/><Relationship Id="rId11" Type="http://schemas.openxmlformats.org/officeDocument/2006/relationships/hyperlink" Target="https://www.freepik.com/free-photo/boy-looking-girls-lesson_2475602.htm/?utm_source=slidesgo_template&amp;utm_medium=referral-link&amp;utm_campaign=sg_resources&amp;utm_content=freepik" TargetMode="External"/><Relationship Id="rId10" Type="http://schemas.openxmlformats.org/officeDocument/2006/relationships/hyperlink" Target="https://www.freepik.com/free-photo/happy-multicultural-friends-close-up_6685460.htm#page=6&amp;query=multicultural&amp;position=0"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hyperlink" Target="https://fonts.google.com/specimen/Sue+Ellen+Francisco?query=sue+ellen)" TargetMode="External"/><Relationship Id="rId4" Type="http://schemas.openxmlformats.org/officeDocument/2006/relationships/hyperlink" Target="https://fonts.google.com/specimen/Sue+Ellen+Francisco?query=sue+ellen)" TargetMode="External"/><Relationship Id="rId5" Type="http://schemas.openxmlformats.org/officeDocument/2006/relationships/hyperlink" Target="https://fonts.google.com/specimen/Sue+Ellen+Francisco?query=sue+ellen)" TargetMode="External"/><Relationship Id="rId6" Type="http://schemas.openxmlformats.org/officeDocument/2006/relationships/hyperlink" Target="https://fonts.google.com/specimen/Nunito?query=nuni)" TargetMode="External"/><Relationship Id="rId7" Type="http://schemas.openxmlformats.org/officeDocument/2006/relationships/hyperlink" Target="https://fonts.google.com/specimen/Nunito?query=nuni)" TargetMode="External"/><Relationship Id="rId8" Type="http://schemas.openxmlformats.org/officeDocument/2006/relationships/hyperlink" Target="https://fonts.google.com/specimen/Nunito?query=nuni)"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image" Target="../media/image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8.gif"/><Relationship Id="rId10" Type="http://schemas.openxmlformats.org/officeDocument/2006/relationships/image" Target="../media/image5.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9.gif"/></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4.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920" name="Shape 7920"/>
        <p:cNvGrpSpPr/>
        <p:nvPr/>
      </p:nvGrpSpPr>
      <p:grpSpPr>
        <a:xfrm>
          <a:off x="0" y="0"/>
          <a:ext cx="0" cy="0"/>
          <a:chOff x="0" y="0"/>
          <a:chExt cx="0" cy="0"/>
        </a:xfrm>
      </p:grpSpPr>
      <p:sp>
        <p:nvSpPr>
          <p:cNvPr id="7921" name="Google Shape;7921;p32"/>
          <p:cNvSpPr/>
          <p:nvPr/>
        </p:nvSpPr>
        <p:spPr>
          <a:xfrm>
            <a:off x="2721725" y="3660150"/>
            <a:ext cx="37125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32"/>
          <p:cNvSpPr txBox="1"/>
          <p:nvPr>
            <p:ph idx="1" type="subTitle"/>
          </p:nvPr>
        </p:nvSpPr>
        <p:spPr>
          <a:xfrm>
            <a:off x="2623050" y="3455450"/>
            <a:ext cx="3897900" cy="45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7923" name="Google Shape;7923;p32"/>
          <p:cNvSpPr txBox="1"/>
          <p:nvPr>
            <p:ph type="ctrTitle"/>
          </p:nvPr>
        </p:nvSpPr>
        <p:spPr>
          <a:xfrm>
            <a:off x="1297050" y="2077450"/>
            <a:ext cx="6549900" cy="88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Social Science Lesson</a:t>
            </a:r>
            <a:endParaRPr b="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6" name="Shape 8336"/>
        <p:cNvGrpSpPr/>
        <p:nvPr/>
      </p:nvGrpSpPr>
      <p:grpSpPr>
        <a:xfrm>
          <a:off x="0" y="0"/>
          <a:ext cx="0" cy="0"/>
          <a:chOff x="0" y="0"/>
          <a:chExt cx="0" cy="0"/>
        </a:xfrm>
      </p:grpSpPr>
      <p:sp>
        <p:nvSpPr>
          <p:cNvPr id="8337" name="Google Shape;8337;p41"/>
          <p:cNvSpPr/>
          <p:nvPr/>
        </p:nvSpPr>
        <p:spPr>
          <a:xfrm>
            <a:off x="5116050" y="3972425"/>
            <a:ext cx="22083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1"/>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“This is a quote, words full of wisdom that someone important said and can make the reader get inspired”</a:t>
            </a:r>
            <a:endParaRPr/>
          </a:p>
        </p:txBody>
      </p:sp>
      <p:sp>
        <p:nvSpPr>
          <p:cNvPr id="8339" name="Google Shape;8339;p41"/>
          <p:cNvSpPr txBox="1"/>
          <p:nvPr>
            <p:ph idx="1" type="subTitle"/>
          </p:nvPr>
        </p:nvSpPr>
        <p:spPr>
          <a:xfrm>
            <a:off x="5046475" y="3798450"/>
            <a:ext cx="2723700" cy="395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—SOMEONE FAMOUS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3" name="Shape 8343"/>
        <p:cNvGrpSpPr/>
        <p:nvPr/>
      </p:nvGrpSpPr>
      <p:grpSpPr>
        <a:xfrm>
          <a:off x="0" y="0"/>
          <a:ext cx="0" cy="0"/>
          <a:chOff x="0" y="0"/>
          <a:chExt cx="0" cy="0"/>
        </a:xfrm>
      </p:grpSpPr>
      <p:sp>
        <p:nvSpPr>
          <p:cNvPr id="8344" name="Google Shape;8344;p42"/>
          <p:cNvSpPr txBox="1"/>
          <p:nvPr>
            <p:ph type="title"/>
          </p:nvPr>
        </p:nvSpPr>
        <p:spPr>
          <a:xfrm>
            <a:off x="720000" y="540000"/>
            <a:ext cx="38520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Definition of concepts</a:t>
            </a:r>
            <a:endParaRPr/>
          </a:p>
        </p:txBody>
      </p:sp>
      <p:sp>
        <p:nvSpPr>
          <p:cNvPr id="8345" name="Google Shape;8345;p42"/>
          <p:cNvSpPr txBox="1"/>
          <p:nvPr>
            <p:ph idx="1" type="subTitle"/>
          </p:nvPr>
        </p:nvSpPr>
        <p:spPr>
          <a:xfrm>
            <a:off x="2120233" y="1346013"/>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8346" name="Google Shape;8346;p42"/>
          <p:cNvSpPr txBox="1"/>
          <p:nvPr>
            <p:ph idx="2" type="subTitle"/>
          </p:nvPr>
        </p:nvSpPr>
        <p:spPr>
          <a:xfrm>
            <a:off x="2120225" y="1957100"/>
            <a:ext cx="17169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t>
            </a:r>
            <a:endParaRPr/>
          </a:p>
        </p:txBody>
      </p:sp>
      <p:sp>
        <p:nvSpPr>
          <p:cNvPr id="8347" name="Google Shape;8347;p42"/>
          <p:cNvSpPr txBox="1"/>
          <p:nvPr>
            <p:ph idx="3" type="subTitle"/>
          </p:nvPr>
        </p:nvSpPr>
        <p:spPr>
          <a:xfrm>
            <a:off x="5538901" y="1348100"/>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8348" name="Google Shape;8348;p42"/>
          <p:cNvSpPr txBox="1"/>
          <p:nvPr>
            <p:ph idx="4" type="subTitle"/>
          </p:nvPr>
        </p:nvSpPr>
        <p:spPr>
          <a:xfrm>
            <a:off x="5508664" y="19571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very cold place</a:t>
            </a:r>
            <a:endParaRPr/>
          </a:p>
        </p:txBody>
      </p:sp>
      <p:sp>
        <p:nvSpPr>
          <p:cNvPr id="8349" name="Google Shape;8349;p42"/>
          <p:cNvSpPr txBox="1"/>
          <p:nvPr>
            <p:ph idx="5" type="subTitle"/>
          </p:nvPr>
        </p:nvSpPr>
        <p:spPr>
          <a:xfrm>
            <a:off x="5538901" y="305672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8350" name="Google Shape;8350;p42"/>
          <p:cNvSpPr txBox="1"/>
          <p:nvPr>
            <p:ph idx="6" type="subTitle"/>
          </p:nvPr>
        </p:nvSpPr>
        <p:spPr>
          <a:xfrm>
            <a:off x="5508664" y="37001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mostly of hydrogen and helium</a:t>
            </a:r>
            <a:endParaRPr/>
          </a:p>
        </p:txBody>
      </p:sp>
      <p:sp>
        <p:nvSpPr>
          <p:cNvPr id="8351" name="Google Shape;8351;p42"/>
          <p:cNvSpPr txBox="1"/>
          <p:nvPr>
            <p:ph idx="7" type="subTitle"/>
          </p:nvPr>
        </p:nvSpPr>
        <p:spPr>
          <a:xfrm>
            <a:off x="2120233" y="306917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a:t>
            </a:r>
            <a:endParaRPr/>
          </a:p>
        </p:txBody>
      </p:sp>
      <p:sp>
        <p:nvSpPr>
          <p:cNvPr id="8352" name="Google Shape;8352;p42"/>
          <p:cNvSpPr txBox="1"/>
          <p:nvPr>
            <p:ph idx="8" type="subTitle"/>
          </p:nvPr>
        </p:nvSpPr>
        <p:spPr>
          <a:xfrm>
            <a:off x="2120232" y="37001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 is the farthest planet from the Sun</a:t>
            </a:r>
            <a:endParaRPr/>
          </a:p>
        </p:txBody>
      </p:sp>
      <p:grpSp>
        <p:nvGrpSpPr>
          <p:cNvPr id="8353" name="Google Shape;8353;p42"/>
          <p:cNvGrpSpPr/>
          <p:nvPr/>
        </p:nvGrpSpPr>
        <p:grpSpPr>
          <a:xfrm>
            <a:off x="1651513" y="1439500"/>
            <a:ext cx="377825" cy="418054"/>
            <a:chOff x="1651513" y="1439500"/>
            <a:chExt cx="377825" cy="418054"/>
          </a:xfrm>
        </p:grpSpPr>
        <p:sp>
          <p:nvSpPr>
            <p:cNvPr id="8354" name="Google Shape;8354;p42"/>
            <p:cNvSpPr/>
            <p:nvPr/>
          </p:nvSpPr>
          <p:spPr>
            <a:xfrm>
              <a:off x="1696546" y="1487109"/>
              <a:ext cx="303111" cy="301748"/>
            </a:xfrm>
            <a:custGeom>
              <a:rect b="b" l="l" r="r" t="t"/>
              <a:pathLst>
                <a:path extrusionOk="0" h="15046" w="14296">
                  <a:moveTo>
                    <a:pt x="5828" y="1"/>
                  </a:moveTo>
                  <a:cubicBezTo>
                    <a:pt x="1676" y="1"/>
                    <a:pt x="1" y="3940"/>
                    <a:pt x="1225" y="7090"/>
                  </a:cubicBezTo>
                  <a:cubicBezTo>
                    <a:pt x="2765" y="11063"/>
                    <a:pt x="1559" y="12883"/>
                    <a:pt x="1559" y="12883"/>
                  </a:cubicBezTo>
                  <a:cubicBezTo>
                    <a:pt x="1559" y="12883"/>
                    <a:pt x="3876" y="15046"/>
                    <a:pt x="5423" y="15046"/>
                  </a:cubicBezTo>
                  <a:cubicBezTo>
                    <a:pt x="5962" y="15046"/>
                    <a:pt x="6407" y="14784"/>
                    <a:pt x="6630" y="14078"/>
                  </a:cubicBezTo>
                  <a:cubicBezTo>
                    <a:pt x="7502" y="11354"/>
                    <a:pt x="8460" y="12377"/>
                    <a:pt x="11119" y="10482"/>
                  </a:cubicBezTo>
                  <a:cubicBezTo>
                    <a:pt x="13779" y="8576"/>
                    <a:pt x="14296" y="2945"/>
                    <a:pt x="9526" y="867"/>
                  </a:cubicBezTo>
                  <a:cubicBezTo>
                    <a:pt x="8134" y="263"/>
                    <a:pt x="6899" y="1"/>
                    <a:pt x="5828" y="1"/>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2"/>
            <p:cNvSpPr/>
            <p:nvPr/>
          </p:nvSpPr>
          <p:spPr>
            <a:xfrm>
              <a:off x="1700659" y="1713240"/>
              <a:ext cx="156093" cy="105750"/>
            </a:xfrm>
            <a:custGeom>
              <a:rect b="b" l="l" r="r" t="t"/>
              <a:pathLst>
                <a:path extrusionOk="0" h="5273" w="7362">
                  <a:moveTo>
                    <a:pt x="1257" y="1"/>
                  </a:moveTo>
                  <a:cubicBezTo>
                    <a:pt x="983" y="1"/>
                    <a:pt x="1" y="3086"/>
                    <a:pt x="267" y="3373"/>
                  </a:cubicBezTo>
                  <a:cubicBezTo>
                    <a:pt x="528" y="3644"/>
                    <a:pt x="5583" y="5273"/>
                    <a:pt x="6333" y="5273"/>
                  </a:cubicBezTo>
                  <a:cubicBezTo>
                    <a:pt x="6387" y="5273"/>
                    <a:pt x="6419" y="5264"/>
                    <a:pt x="6425" y="5246"/>
                  </a:cubicBezTo>
                  <a:cubicBezTo>
                    <a:pt x="6522" y="4988"/>
                    <a:pt x="7362" y="3136"/>
                    <a:pt x="7308" y="2231"/>
                  </a:cubicBezTo>
                  <a:cubicBezTo>
                    <a:pt x="7243" y="1327"/>
                    <a:pt x="1268" y="3"/>
                    <a:pt x="1268" y="3"/>
                  </a:cubicBezTo>
                  <a:cubicBezTo>
                    <a:pt x="1264" y="1"/>
                    <a:pt x="1261" y="1"/>
                    <a:pt x="1257"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42"/>
            <p:cNvSpPr/>
            <p:nvPr/>
          </p:nvSpPr>
          <p:spPr>
            <a:xfrm>
              <a:off x="1725933" y="1754311"/>
              <a:ext cx="95899" cy="103243"/>
            </a:xfrm>
            <a:custGeom>
              <a:rect b="b" l="l" r="r" t="t"/>
              <a:pathLst>
                <a:path extrusionOk="0" h="5148" w="4523">
                  <a:moveTo>
                    <a:pt x="1152" y="0"/>
                  </a:moveTo>
                  <a:cubicBezTo>
                    <a:pt x="1152" y="0"/>
                    <a:pt x="0" y="3801"/>
                    <a:pt x="334" y="4210"/>
                  </a:cubicBezTo>
                  <a:cubicBezTo>
                    <a:pt x="624" y="4565"/>
                    <a:pt x="1757" y="5147"/>
                    <a:pt x="2354" y="5147"/>
                  </a:cubicBezTo>
                  <a:cubicBezTo>
                    <a:pt x="2445" y="5147"/>
                    <a:pt x="2523" y="5134"/>
                    <a:pt x="2584" y="5104"/>
                  </a:cubicBezTo>
                  <a:cubicBezTo>
                    <a:pt x="3037" y="4867"/>
                    <a:pt x="4522" y="409"/>
                    <a:pt x="4522" y="409"/>
                  </a:cubicBezTo>
                  <a:lnTo>
                    <a:pt x="1152" y="0"/>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2"/>
            <p:cNvSpPr/>
            <p:nvPr/>
          </p:nvSpPr>
          <p:spPr>
            <a:xfrm>
              <a:off x="1851493" y="1506842"/>
              <a:ext cx="125794" cy="152418"/>
            </a:xfrm>
            <a:custGeom>
              <a:rect b="b" l="l" r="r" t="t"/>
              <a:pathLst>
                <a:path extrusionOk="0" h="7600" w="5933">
                  <a:moveTo>
                    <a:pt x="486" y="0"/>
                  </a:moveTo>
                  <a:cubicBezTo>
                    <a:pt x="191" y="0"/>
                    <a:pt x="6" y="126"/>
                    <a:pt x="0" y="422"/>
                  </a:cubicBezTo>
                  <a:cubicBezTo>
                    <a:pt x="0" y="422"/>
                    <a:pt x="183" y="2597"/>
                    <a:pt x="2649" y="3662"/>
                  </a:cubicBezTo>
                  <a:cubicBezTo>
                    <a:pt x="4751" y="4562"/>
                    <a:pt x="3009" y="7600"/>
                    <a:pt x="3579" y="7600"/>
                  </a:cubicBezTo>
                  <a:cubicBezTo>
                    <a:pt x="3678" y="7600"/>
                    <a:pt x="3845" y="7509"/>
                    <a:pt x="4113" y="7302"/>
                  </a:cubicBezTo>
                  <a:cubicBezTo>
                    <a:pt x="5932" y="5891"/>
                    <a:pt x="5308" y="3372"/>
                    <a:pt x="4070" y="2058"/>
                  </a:cubicBezTo>
                  <a:cubicBezTo>
                    <a:pt x="3139" y="1071"/>
                    <a:pt x="1347" y="0"/>
                    <a:pt x="486"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2"/>
            <p:cNvSpPr/>
            <p:nvPr/>
          </p:nvSpPr>
          <p:spPr>
            <a:xfrm>
              <a:off x="1760853" y="1580301"/>
              <a:ext cx="140636" cy="171009"/>
            </a:xfrm>
            <a:custGeom>
              <a:rect b="b" l="l" r="r" t="t"/>
              <a:pathLst>
                <a:path extrusionOk="0" h="8527" w="6633">
                  <a:moveTo>
                    <a:pt x="1777" y="1453"/>
                  </a:moveTo>
                  <a:cubicBezTo>
                    <a:pt x="1971" y="1873"/>
                    <a:pt x="2025" y="2293"/>
                    <a:pt x="1928" y="2433"/>
                  </a:cubicBezTo>
                  <a:cubicBezTo>
                    <a:pt x="1911" y="2449"/>
                    <a:pt x="1888" y="2486"/>
                    <a:pt x="1807" y="2486"/>
                  </a:cubicBezTo>
                  <a:cubicBezTo>
                    <a:pt x="1784" y="2486"/>
                    <a:pt x="1757" y="2483"/>
                    <a:pt x="1723" y="2476"/>
                  </a:cubicBezTo>
                  <a:cubicBezTo>
                    <a:pt x="1680" y="2465"/>
                    <a:pt x="1583" y="2433"/>
                    <a:pt x="1562" y="2228"/>
                  </a:cubicBezTo>
                  <a:cubicBezTo>
                    <a:pt x="1562" y="2013"/>
                    <a:pt x="1637" y="1744"/>
                    <a:pt x="1777" y="1453"/>
                  </a:cubicBezTo>
                  <a:close/>
                  <a:moveTo>
                    <a:pt x="3801" y="861"/>
                  </a:moveTo>
                  <a:cubicBezTo>
                    <a:pt x="4060" y="1388"/>
                    <a:pt x="3984" y="1894"/>
                    <a:pt x="3791" y="2217"/>
                  </a:cubicBezTo>
                  <a:cubicBezTo>
                    <a:pt x="3669" y="2430"/>
                    <a:pt x="3500" y="2585"/>
                    <a:pt x="3355" y="2585"/>
                  </a:cubicBezTo>
                  <a:cubicBezTo>
                    <a:pt x="3346" y="2585"/>
                    <a:pt x="3337" y="2585"/>
                    <a:pt x="3328" y="2583"/>
                  </a:cubicBezTo>
                  <a:cubicBezTo>
                    <a:pt x="3220" y="2573"/>
                    <a:pt x="3166" y="2443"/>
                    <a:pt x="3134" y="2336"/>
                  </a:cubicBezTo>
                  <a:cubicBezTo>
                    <a:pt x="3026" y="1970"/>
                    <a:pt x="3295" y="1356"/>
                    <a:pt x="3758" y="904"/>
                  </a:cubicBezTo>
                  <a:cubicBezTo>
                    <a:pt x="3769" y="893"/>
                    <a:pt x="3791" y="872"/>
                    <a:pt x="3801" y="861"/>
                  </a:cubicBezTo>
                  <a:close/>
                  <a:moveTo>
                    <a:pt x="5115" y="1528"/>
                  </a:moveTo>
                  <a:lnTo>
                    <a:pt x="5115" y="1528"/>
                  </a:lnTo>
                  <a:cubicBezTo>
                    <a:pt x="5255" y="2583"/>
                    <a:pt x="5029" y="3122"/>
                    <a:pt x="4856" y="3176"/>
                  </a:cubicBezTo>
                  <a:cubicBezTo>
                    <a:pt x="4850" y="3178"/>
                    <a:pt x="4843" y="3179"/>
                    <a:pt x="4836" y="3179"/>
                  </a:cubicBezTo>
                  <a:cubicBezTo>
                    <a:pt x="4779" y="3179"/>
                    <a:pt x="4723" y="3101"/>
                    <a:pt x="4684" y="3014"/>
                  </a:cubicBezTo>
                  <a:cubicBezTo>
                    <a:pt x="4523" y="2680"/>
                    <a:pt x="4749" y="1819"/>
                    <a:pt x="5115" y="1528"/>
                  </a:cubicBezTo>
                  <a:close/>
                  <a:moveTo>
                    <a:pt x="3106" y="0"/>
                  </a:moveTo>
                  <a:cubicBezTo>
                    <a:pt x="2997" y="0"/>
                    <a:pt x="2884" y="21"/>
                    <a:pt x="2768" y="64"/>
                  </a:cubicBezTo>
                  <a:cubicBezTo>
                    <a:pt x="2412" y="193"/>
                    <a:pt x="2057" y="538"/>
                    <a:pt x="1788" y="925"/>
                  </a:cubicBezTo>
                  <a:cubicBezTo>
                    <a:pt x="1551" y="607"/>
                    <a:pt x="1299" y="434"/>
                    <a:pt x="1045" y="434"/>
                  </a:cubicBezTo>
                  <a:cubicBezTo>
                    <a:pt x="998" y="434"/>
                    <a:pt x="952" y="440"/>
                    <a:pt x="905" y="452"/>
                  </a:cubicBezTo>
                  <a:cubicBezTo>
                    <a:pt x="44" y="656"/>
                    <a:pt x="1" y="5953"/>
                    <a:pt x="1" y="7579"/>
                  </a:cubicBezTo>
                  <a:lnTo>
                    <a:pt x="270" y="7579"/>
                  </a:lnTo>
                  <a:cubicBezTo>
                    <a:pt x="259" y="4360"/>
                    <a:pt x="528" y="818"/>
                    <a:pt x="970" y="710"/>
                  </a:cubicBezTo>
                  <a:cubicBezTo>
                    <a:pt x="993" y="704"/>
                    <a:pt x="1016" y="702"/>
                    <a:pt x="1039" y="702"/>
                  </a:cubicBezTo>
                  <a:cubicBezTo>
                    <a:pt x="1282" y="702"/>
                    <a:pt x="1506" y="992"/>
                    <a:pt x="1594" y="1130"/>
                  </a:cubicBezTo>
                  <a:cubicBezTo>
                    <a:pt x="1605" y="1141"/>
                    <a:pt x="1616" y="1162"/>
                    <a:pt x="1626" y="1173"/>
                  </a:cubicBezTo>
                  <a:cubicBezTo>
                    <a:pt x="1411" y="1550"/>
                    <a:pt x="1282" y="1948"/>
                    <a:pt x="1303" y="2239"/>
                  </a:cubicBezTo>
                  <a:cubicBezTo>
                    <a:pt x="1314" y="2497"/>
                    <a:pt x="1443" y="2680"/>
                    <a:pt x="1659" y="2734"/>
                  </a:cubicBezTo>
                  <a:cubicBezTo>
                    <a:pt x="1714" y="2746"/>
                    <a:pt x="1763" y="2752"/>
                    <a:pt x="1807" y="2752"/>
                  </a:cubicBezTo>
                  <a:cubicBezTo>
                    <a:pt x="1999" y="2752"/>
                    <a:pt x="2100" y="2653"/>
                    <a:pt x="2143" y="2583"/>
                  </a:cubicBezTo>
                  <a:cubicBezTo>
                    <a:pt x="2348" y="2293"/>
                    <a:pt x="2208" y="1668"/>
                    <a:pt x="1939" y="1173"/>
                  </a:cubicBezTo>
                  <a:cubicBezTo>
                    <a:pt x="2186" y="785"/>
                    <a:pt x="2531" y="430"/>
                    <a:pt x="2865" y="312"/>
                  </a:cubicBezTo>
                  <a:cubicBezTo>
                    <a:pt x="2949" y="281"/>
                    <a:pt x="3029" y="265"/>
                    <a:pt x="3106" y="265"/>
                  </a:cubicBezTo>
                  <a:cubicBezTo>
                    <a:pt x="3296" y="265"/>
                    <a:pt x="3465" y="360"/>
                    <a:pt x="3618" y="559"/>
                  </a:cubicBezTo>
                  <a:cubicBezTo>
                    <a:pt x="3629" y="581"/>
                    <a:pt x="3651" y="602"/>
                    <a:pt x="3661" y="624"/>
                  </a:cubicBezTo>
                  <a:cubicBezTo>
                    <a:pt x="3640" y="656"/>
                    <a:pt x="3608" y="688"/>
                    <a:pt x="3575" y="710"/>
                  </a:cubicBezTo>
                  <a:cubicBezTo>
                    <a:pt x="3123" y="1151"/>
                    <a:pt x="2714" y="1862"/>
                    <a:pt x="2875" y="2411"/>
                  </a:cubicBezTo>
                  <a:cubicBezTo>
                    <a:pt x="2972" y="2756"/>
                    <a:pt x="3188" y="2831"/>
                    <a:pt x="3306" y="2853"/>
                  </a:cubicBezTo>
                  <a:cubicBezTo>
                    <a:pt x="3319" y="2854"/>
                    <a:pt x="3331" y="2854"/>
                    <a:pt x="3344" y="2854"/>
                  </a:cubicBezTo>
                  <a:cubicBezTo>
                    <a:pt x="3582" y="2854"/>
                    <a:pt x="3843" y="2663"/>
                    <a:pt x="4027" y="2347"/>
                  </a:cubicBezTo>
                  <a:cubicBezTo>
                    <a:pt x="4254" y="1948"/>
                    <a:pt x="4361" y="1324"/>
                    <a:pt x="4017" y="688"/>
                  </a:cubicBezTo>
                  <a:cubicBezTo>
                    <a:pt x="4199" y="564"/>
                    <a:pt x="4380" y="498"/>
                    <a:pt x="4533" y="498"/>
                  </a:cubicBezTo>
                  <a:cubicBezTo>
                    <a:pt x="4579" y="498"/>
                    <a:pt x="4623" y="504"/>
                    <a:pt x="4663" y="516"/>
                  </a:cubicBezTo>
                  <a:cubicBezTo>
                    <a:pt x="4900" y="592"/>
                    <a:pt x="5018" y="915"/>
                    <a:pt x="5061" y="1162"/>
                  </a:cubicBezTo>
                  <a:cubicBezTo>
                    <a:pt x="5061" y="1195"/>
                    <a:pt x="5072" y="1216"/>
                    <a:pt x="5072" y="1238"/>
                  </a:cubicBezTo>
                  <a:cubicBezTo>
                    <a:pt x="5072" y="1248"/>
                    <a:pt x="5061" y="1248"/>
                    <a:pt x="5050" y="1259"/>
                  </a:cubicBezTo>
                  <a:cubicBezTo>
                    <a:pt x="4512" y="1561"/>
                    <a:pt x="4221" y="2648"/>
                    <a:pt x="4437" y="3133"/>
                  </a:cubicBezTo>
                  <a:cubicBezTo>
                    <a:pt x="4549" y="3367"/>
                    <a:pt x="4704" y="3447"/>
                    <a:pt x="4838" y="3447"/>
                  </a:cubicBezTo>
                  <a:cubicBezTo>
                    <a:pt x="4871" y="3447"/>
                    <a:pt x="4902" y="3442"/>
                    <a:pt x="4932" y="3434"/>
                  </a:cubicBezTo>
                  <a:cubicBezTo>
                    <a:pt x="5276" y="3326"/>
                    <a:pt x="5546" y="2659"/>
                    <a:pt x="5373" y="1442"/>
                  </a:cubicBezTo>
                  <a:lnTo>
                    <a:pt x="5373" y="1442"/>
                  </a:lnTo>
                  <a:cubicBezTo>
                    <a:pt x="5535" y="1453"/>
                    <a:pt x="5696" y="1582"/>
                    <a:pt x="5858" y="1830"/>
                  </a:cubicBezTo>
                  <a:cubicBezTo>
                    <a:pt x="6310" y="2508"/>
                    <a:pt x="5352" y="3929"/>
                    <a:pt x="4426" y="5297"/>
                  </a:cubicBezTo>
                  <a:cubicBezTo>
                    <a:pt x="3661" y="6449"/>
                    <a:pt x="2865" y="7622"/>
                    <a:pt x="2800" y="8505"/>
                  </a:cubicBezTo>
                  <a:lnTo>
                    <a:pt x="3058" y="8527"/>
                  </a:lnTo>
                  <a:cubicBezTo>
                    <a:pt x="3123" y="7719"/>
                    <a:pt x="3898" y="6567"/>
                    <a:pt x="4652" y="5447"/>
                  </a:cubicBezTo>
                  <a:cubicBezTo>
                    <a:pt x="5675" y="3940"/>
                    <a:pt x="6633" y="2508"/>
                    <a:pt x="6084" y="1690"/>
                  </a:cubicBezTo>
                  <a:cubicBezTo>
                    <a:pt x="5815" y="1281"/>
                    <a:pt x="5546" y="1173"/>
                    <a:pt x="5341" y="1173"/>
                  </a:cubicBezTo>
                  <a:cubicBezTo>
                    <a:pt x="5330" y="1162"/>
                    <a:pt x="5330" y="1141"/>
                    <a:pt x="5330" y="1119"/>
                  </a:cubicBezTo>
                  <a:cubicBezTo>
                    <a:pt x="5244" y="645"/>
                    <a:pt x="5039" y="355"/>
                    <a:pt x="4738" y="258"/>
                  </a:cubicBezTo>
                  <a:cubicBezTo>
                    <a:pt x="4675" y="239"/>
                    <a:pt x="4608" y="229"/>
                    <a:pt x="4539" y="229"/>
                  </a:cubicBezTo>
                  <a:cubicBezTo>
                    <a:pt x="4336" y="229"/>
                    <a:pt x="4109" y="310"/>
                    <a:pt x="3877" y="462"/>
                  </a:cubicBezTo>
                  <a:lnTo>
                    <a:pt x="3834" y="398"/>
                  </a:lnTo>
                  <a:cubicBezTo>
                    <a:pt x="3633" y="135"/>
                    <a:pt x="3383" y="0"/>
                    <a:pt x="3106"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42"/>
            <p:cNvSpPr/>
            <p:nvPr/>
          </p:nvSpPr>
          <p:spPr>
            <a:xfrm>
              <a:off x="1714738" y="1723427"/>
              <a:ext cx="142248" cy="49676"/>
            </a:xfrm>
            <a:custGeom>
              <a:rect b="b" l="l" r="r" t="t"/>
              <a:pathLst>
                <a:path extrusionOk="0" h="2477" w="6709">
                  <a:moveTo>
                    <a:pt x="87" y="1"/>
                  </a:moveTo>
                  <a:lnTo>
                    <a:pt x="1" y="259"/>
                  </a:lnTo>
                  <a:cubicBezTo>
                    <a:pt x="65" y="281"/>
                    <a:pt x="5976" y="2165"/>
                    <a:pt x="6590" y="2477"/>
                  </a:cubicBezTo>
                  <a:lnTo>
                    <a:pt x="6708" y="2240"/>
                  </a:lnTo>
                  <a:cubicBezTo>
                    <a:pt x="6084" y="1917"/>
                    <a:pt x="335" y="87"/>
                    <a:pt x="87"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2"/>
            <p:cNvSpPr/>
            <p:nvPr/>
          </p:nvSpPr>
          <p:spPr>
            <a:xfrm>
              <a:off x="1704476" y="1766404"/>
              <a:ext cx="137668" cy="45364"/>
            </a:xfrm>
            <a:custGeom>
              <a:rect b="b" l="l" r="r" t="t"/>
              <a:pathLst>
                <a:path extrusionOk="0" h="2262" w="6493">
                  <a:moveTo>
                    <a:pt x="87" y="0"/>
                  </a:moveTo>
                  <a:lnTo>
                    <a:pt x="0" y="259"/>
                  </a:lnTo>
                  <a:cubicBezTo>
                    <a:pt x="237" y="334"/>
                    <a:pt x="5814" y="2110"/>
                    <a:pt x="6428" y="2261"/>
                  </a:cubicBezTo>
                  <a:lnTo>
                    <a:pt x="6493" y="2003"/>
                  </a:lnTo>
                  <a:cubicBezTo>
                    <a:pt x="5890" y="1852"/>
                    <a:pt x="140" y="22"/>
                    <a:pt x="87"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2"/>
            <p:cNvSpPr/>
            <p:nvPr/>
          </p:nvSpPr>
          <p:spPr>
            <a:xfrm>
              <a:off x="1709034" y="1745246"/>
              <a:ext cx="144071" cy="44061"/>
            </a:xfrm>
            <a:custGeom>
              <a:rect b="b" l="l" r="r" t="t"/>
              <a:pathLst>
                <a:path extrusionOk="0" h="2197" w="6795">
                  <a:moveTo>
                    <a:pt x="87" y="0"/>
                  </a:moveTo>
                  <a:lnTo>
                    <a:pt x="1" y="248"/>
                  </a:lnTo>
                  <a:cubicBezTo>
                    <a:pt x="227" y="334"/>
                    <a:pt x="5406" y="2196"/>
                    <a:pt x="6708" y="2196"/>
                  </a:cubicBezTo>
                  <a:lnTo>
                    <a:pt x="6794" y="2196"/>
                  </a:lnTo>
                  <a:lnTo>
                    <a:pt x="6773" y="1927"/>
                  </a:lnTo>
                  <a:cubicBezTo>
                    <a:pt x="6748" y="1930"/>
                    <a:pt x="6720" y="1931"/>
                    <a:pt x="6690" y="1931"/>
                  </a:cubicBezTo>
                  <a:cubicBezTo>
                    <a:pt x="5448" y="1931"/>
                    <a:pt x="150" y="21"/>
                    <a:pt x="87"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42"/>
            <p:cNvSpPr/>
            <p:nvPr/>
          </p:nvSpPr>
          <p:spPr>
            <a:xfrm>
              <a:off x="1879331" y="1450951"/>
              <a:ext cx="15541" cy="28939"/>
            </a:xfrm>
            <a:custGeom>
              <a:rect b="b" l="l" r="r" t="t"/>
              <a:pathLst>
                <a:path extrusionOk="0" h="1443" w="733">
                  <a:moveTo>
                    <a:pt x="474" y="0"/>
                  </a:moveTo>
                  <a:lnTo>
                    <a:pt x="1" y="1357"/>
                  </a:lnTo>
                  <a:lnTo>
                    <a:pt x="259" y="1443"/>
                  </a:lnTo>
                  <a:lnTo>
                    <a:pt x="733" y="97"/>
                  </a:lnTo>
                  <a:lnTo>
                    <a:pt x="474"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42"/>
            <p:cNvSpPr/>
            <p:nvPr/>
          </p:nvSpPr>
          <p:spPr>
            <a:xfrm>
              <a:off x="1926591" y="1473612"/>
              <a:ext cx="23747" cy="25711"/>
            </a:xfrm>
            <a:custGeom>
              <a:rect b="b" l="l" r="r" t="t"/>
              <a:pathLst>
                <a:path extrusionOk="0" h="1282" w="1120">
                  <a:moveTo>
                    <a:pt x="905" y="1"/>
                  </a:moveTo>
                  <a:lnTo>
                    <a:pt x="0" y="1110"/>
                  </a:lnTo>
                  <a:lnTo>
                    <a:pt x="216" y="1282"/>
                  </a:lnTo>
                  <a:lnTo>
                    <a:pt x="1120" y="173"/>
                  </a:lnTo>
                  <a:lnTo>
                    <a:pt x="905"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2"/>
            <p:cNvSpPr/>
            <p:nvPr/>
          </p:nvSpPr>
          <p:spPr>
            <a:xfrm>
              <a:off x="1964246" y="1506441"/>
              <a:ext cx="29705" cy="17508"/>
            </a:xfrm>
            <a:custGeom>
              <a:rect b="b" l="l" r="r" t="t"/>
              <a:pathLst>
                <a:path extrusionOk="0" h="873" w="1401">
                  <a:moveTo>
                    <a:pt x="1282" y="0"/>
                  </a:moveTo>
                  <a:lnTo>
                    <a:pt x="1" y="635"/>
                  </a:lnTo>
                  <a:lnTo>
                    <a:pt x="119" y="872"/>
                  </a:lnTo>
                  <a:lnTo>
                    <a:pt x="1400" y="237"/>
                  </a:lnTo>
                  <a:lnTo>
                    <a:pt x="1282"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42"/>
            <p:cNvSpPr/>
            <p:nvPr/>
          </p:nvSpPr>
          <p:spPr>
            <a:xfrm>
              <a:off x="1991407" y="1550480"/>
              <a:ext cx="30616" cy="12554"/>
            </a:xfrm>
            <a:custGeom>
              <a:rect b="b" l="l" r="r" t="t"/>
              <a:pathLst>
                <a:path extrusionOk="0" h="626" w="1444">
                  <a:moveTo>
                    <a:pt x="1379" y="1"/>
                  </a:moveTo>
                  <a:lnTo>
                    <a:pt x="1" y="367"/>
                  </a:lnTo>
                  <a:lnTo>
                    <a:pt x="66" y="625"/>
                  </a:lnTo>
                  <a:lnTo>
                    <a:pt x="1444" y="259"/>
                  </a:lnTo>
                  <a:lnTo>
                    <a:pt x="1379"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42"/>
            <p:cNvSpPr/>
            <p:nvPr/>
          </p:nvSpPr>
          <p:spPr>
            <a:xfrm>
              <a:off x="1998721" y="1601217"/>
              <a:ext cx="30616" cy="6939"/>
            </a:xfrm>
            <a:custGeom>
              <a:rect b="b" l="l" r="r" t="t"/>
              <a:pathLst>
                <a:path extrusionOk="0" h="346" w="1444">
                  <a:moveTo>
                    <a:pt x="1432" y="1"/>
                  </a:moveTo>
                  <a:lnTo>
                    <a:pt x="0" y="87"/>
                  </a:lnTo>
                  <a:lnTo>
                    <a:pt x="11" y="345"/>
                  </a:lnTo>
                  <a:lnTo>
                    <a:pt x="1443" y="270"/>
                  </a:lnTo>
                  <a:lnTo>
                    <a:pt x="1432"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42"/>
            <p:cNvSpPr/>
            <p:nvPr/>
          </p:nvSpPr>
          <p:spPr>
            <a:xfrm>
              <a:off x="1988671" y="1649588"/>
              <a:ext cx="30850" cy="12113"/>
            </a:xfrm>
            <a:custGeom>
              <a:rect b="b" l="l" r="r" t="t"/>
              <a:pathLst>
                <a:path extrusionOk="0" h="604" w="1455">
                  <a:moveTo>
                    <a:pt x="65" y="1"/>
                  </a:moveTo>
                  <a:lnTo>
                    <a:pt x="1" y="270"/>
                  </a:lnTo>
                  <a:lnTo>
                    <a:pt x="1390" y="603"/>
                  </a:lnTo>
                  <a:lnTo>
                    <a:pt x="1454" y="345"/>
                  </a:lnTo>
                  <a:lnTo>
                    <a:pt x="65"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2"/>
            <p:cNvSpPr/>
            <p:nvPr/>
          </p:nvSpPr>
          <p:spPr>
            <a:xfrm>
              <a:off x="1969738" y="1691902"/>
              <a:ext cx="27415" cy="22040"/>
            </a:xfrm>
            <a:custGeom>
              <a:rect b="b" l="l" r="r" t="t"/>
              <a:pathLst>
                <a:path extrusionOk="0" h="1099" w="1293">
                  <a:moveTo>
                    <a:pt x="172" y="1"/>
                  </a:moveTo>
                  <a:lnTo>
                    <a:pt x="0" y="216"/>
                  </a:lnTo>
                  <a:lnTo>
                    <a:pt x="1131" y="1099"/>
                  </a:lnTo>
                  <a:lnTo>
                    <a:pt x="1292" y="884"/>
                  </a:lnTo>
                  <a:lnTo>
                    <a:pt x="172"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2"/>
            <p:cNvSpPr/>
            <p:nvPr/>
          </p:nvSpPr>
          <p:spPr>
            <a:xfrm>
              <a:off x="1900109" y="1737245"/>
              <a:ext cx="14163" cy="28959"/>
            </a:xfrm>
            <a:custGeom>
              <a:rect b="b" l="l" r="r" t="t"/>
              <a:pathLst>
                <a:path extrusionOk="0" h="1444" w="668">
                  <a:moveTo>
                    <a:pt x="248" y="1"/>
                  </a:moveTo>
                  <a:lnTo>
                    <a:pt x="0" y="76"/>
                  </a:lnTo>
                  <a:lnTo>
                    <a:pt x="409" y="1443"/>
                  </a:lnTo>
                  <a:lnTo>
                    <a:pt x="668" y="1368"/>
                  </a:lnTo>
                  <a:lnTo>
                    <a:pt x="248"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42"/>
            <p:cNvSpPr/>
            <p:nvPr/>
          </p:nvSpPr>
          <p:spPr>
            <a:xfrm>
              <a:off x="1934584" y="1718675"/>
              <a:ext cx="22157" cy="26593"/>
            </a:xfrm>
            <a:custGeom>
              <a:rect b="b" l="l" r="r" t="t"/>
              <a:pathLst>
                <a:path extrusionOk="0" h="1326" w="1045">
                  <a:moveTo>
                    <a:pt x="215" y="1"/>
                  </a:moveTo>
                  <a:lnTo>
                    <a:pt x="0" y="162"/>
                  </a:lnTo>
                  <a:lnTo>
                    <a:pt x="829" y="1325"/>
                  </a:lnTo>
                  <a:lnTo>
                    <a:pt x="1044" y="1174"/>
                  </a:lnTo>
                  <a:lnTo>
                    <a:pt x="215"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42"/>
            <p:cNvSpPr/>
            <p:nvPr/>
          </p:nvSpPr>
          <p:spPr>
            <a:xfrm>
              <a:off x="1842121" y="1441004"/>
              <a:ext cx="5958" cy="28739"/>
            </a:xfrm>
            <a:custGeom>
              <a:rect b="b" l="l" r="r" t="t"/>
              <a:pathLst>
                <a:path extrusionOk="0" h="1433" w="281">
                  <a:moveTo>
                    <a:pt x="1" y="1"/>
                  </a:moveTo>
                  <a:lnTo>
                    <a:pt x="11" y="1433"/>
                  </a:lnTo>
                  <a:lnTo>
                    <a:pt x="281" y="1433"/>
                  </a:lnTo>
                  <a:lnTo>
                    <a:pt x="270"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2"/>
            <p:cNvSpPr/>
            <p:nvPr/>
          </p:nvSpPr>
          <p:spPr>
            <a:xfrm>
              <a:off x="1785511" y="1439500"/>
              <a:ext cx="18065" cy="28318"/>
            </a:xfrm>
            <a:custGeom>
              <a:rect b="b" l="l" r="r" t="t"/>
              <a:pathLst>
                <a:path extrusionOk="0" h="1412" w="852">
                  <a:moveTo>
                    <a:pt x="248" y="1"/>
                  </a:moveTo>
                  <a:lnTo>
                    <a:pt x="1" y="119"/>
                  </a:lnTo>
                  <a:lnTo>
                    <a:pt x="603" y="1411"/>
                  </a:lnTo>
                  <a:lnTo>
                    <a:pt x="851" y="1303"/>
                  </a:lnTo>
                  <a:lnTo>
                    <a:pt x="248"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2"/>
            <p:cNvSpPr/>
            <p:nvPr/>
          </p:nvSpPr>
          <p:spPr>
            <a:xfrm>
              <a:off x="1733926" y="1456566"/>
              <a:ext cx="22835" cy="26352"/>
            </a:xfrm>
            <a:custGeom>
              <a:rect b="b" l="l" r="r" t="t"/>
              <a:pathLst>
                <a:path extrusionOk="0" h="1314" w="1077">
                  <a:moveTo>
                    <a:pt x="216" y="0"/>
                  </a:moveTo>
                  <a:lnTo>
                    <a:pt x="0" y="162"/>
                  </a:lnTo>
                  <a:lnTo>
                    <a:pt x="862" y="1314"/>
                  </a:lnTo>
                  <a:lnTo>
                    <a:pt x="1077" y="1152"/>
                  </a:lnTo>
                  <a:lnTo>
                    <a:pt x="216"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2"/>
            <p:cNvSpPr/>
            <p:nvPr/>
          </p:nvSpPr>
          <p:spPr>
            <a:xfrm>
              <a:off x="1694659" y="1491099"/>
              <a:ext cx="26503" cy="23344"/>
            </a:xfrm>
            <a:custGeom>
              <a:rect b="b" l="l" r="r" t="t"/>
              <a:pathLst>
                <a:path extrusionOk="0" h="1164" w="1250">
                  <a:moveTo>
                    <a:pt x="183" y="1"/>
                  </a:moveTo>
                  <a:lnTo>
                    <a:pt x="0" y="205"/>
                  </a:lnTo>
                  <a:lnTo>
                    <a:pt x="1066" y="1164"/>
                  </a:lnTo>
                  <a:lnTo>
                    <a:pt x="1249" y="959"/>
                  </a:lnTo>
                  <a:lnTo>
                    <a:pt x="183"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42"/>
            <p:cNvSpPr/>
            <p:nvPr/>
          </p:nvSpPr>
          <p:spPr>
            <a:xfrm>
              <a:off x="1666799" y="1539691"/>
              <a:ext cx="29938" cy="17067"/>
            </a:xfrm>
            <a:custGeom>
              <a:rect b="b" l="l" r="r" t="t"/>
              <a:pathLst>
                <a:path extrusionOk="0" h="851" w="1412">
                  <a:moveTo>
                    <a:pt x="119" y="0"/>
                  </a:moveTo>
                  <a:lnTo>
                    <a:pt x="1" y="248"/>
                  </a:lnTo>
                  <a:lnTo>
                    <a:pt x="1304" y="851"/>
                  </a:lnTo>
                  <a:lnTo>
                    <a:pt x="1411" y="603"/>
                  </a:lnTo>
                  <a:lnTo>
                    <a:pt x="119"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2"/>
            <p:cNvSpPr/>
            <p:nvPr/>
          </p:nvSpPr>
          <p:spPr>
            <a:xfrm>
              <a:off x="1651513" y="1594539"/>
              <a:ext cx="30383" cy="5836"/>
            </a:xfrm>
            <a:custGeom>
              <a:rect b="b" l="l" r="r" t="t"/>
              <a:pathLst>
                <a:path extrusionOk="0" h="291" w="1433">
                  <a:moveTo>
                    <a:pt x="1" y="0"/>
                  </a:moveTo>
                  <a:lnTo>
                    <a:pt x="1" y="258"/>
                  </a:lnTo>
                  <a:lnTo>
                    <a:pt x="1433" y="291"/>
                  </a:lnTo>
                  <a:lnTo>
                    <a:pt x="1433" y="22"/>
                  </a:lnTo>
                  <a:lnTo>
                    <a:pt x="1"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2"/>
            <p:cNvSpPr/>
            <p:nvPr/>
          </p:nvSpPr>
          <p:spPr>
            <a:xfrm>
              <a:off x="1679818" y="1670324"/>
              <a:ext cx="28327" cy="20516"/>
            </a:xfrm>
            <a:custGeom>
              <a:rect b="b" l="l" r="r" t="t"/>
              <a:pathLst>
                <a:path extrusionOk="0" h="1023" w="1336">
                  <a:moveTo>
                    <a:pt x="1185" y="0"/>
                  </a:moveTo>
                  <a:lnTo>
                    <a:pt x="1" y="808"/>
                  </a:lnTo>
                  <a:lnTo>
                    <a:pt x="151" y="1023"/>
                  </a:lnTo>
                  <a:lnTo>
                    <a:pt x="1336" y="215"/>
                  </a:lnTo>
                  <a:lnTo>
                    <a:pt x="1185"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42"/>
            <p:cNvSpPr/>
            <p:nvPr/>
          </p:nvSpPr>
          <p:spPr>
            <a:xfrm>
              <a:off x="1661562" y="1636192"/>
              <a:ext cx="30828" cy="12976"/>
            </a:xfrm>
            <a:custGeom>
              <a:rect b="b" l="l" r="r" t="t"/>
              <a:pathLst>
                <a:path extrusionOk="0" h="647" w="1454">
                  <a:moveTo>
                    <a:pt x="1378" y="1"/>
                  </a:moveTo>
                  <a:lnTo>
                    <a:pt x="0" y="389"/>
                  </a:lnTo>
                  <a:lnTo>
                    <a:pt x="76" y="647"/>
                  </a:lnTo>
                  <a:lnTo>
                    <a:pt x="1454" y="259"/>
                  </a:lnTo>
                  <a:lnTo>
                    <a:pt x="1378"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42"/>
          <p:cNvGrpSpPr/>
          <p:nvPr/>
        </p:nvGrpSpPr>
        <p:grpSpPr>
          <a:xfrm>
            <a:off x="5023350" y="1336400"/>
            <a:ext cx="377860" cy="442651"/>
            <a:chOff x="5023350" y="1336400"/>
            <a:chExt cx="377860" cy="442651"/>
          </a:xfrm>
        </p:grpSpPr>
        <p:sp>
          <p:nvSpPr>
            <p:cNvPr id="8380" name="Google Shape;8380;p42"/>
            <p:cNvSpPr/>
            <p:nvPr/>
          </p:nvSpPr>
          <p:spPr>
            <a:xfrm>
              <a:off x="5078943" y="1721590"/>
              <a:ext cx="89242" cy="31608"/>
            </a:xfrm>
            <a:custGeom>
              <a:rect b="b" l="l" r="r" t="t"/>
              <a:pathLst>
                <a:path extrusionOk="0" h="1659" w="4684">
                  <a:moveTo>
                    <a:pt x="4404" y="1"/>
                  </a:moveTo>
                  <a:lnTo>
                    <a:pt x="248" y="119"/>
                  </a:lnTo>
                  <a:cubicBezTo>
                    <a:pt x="248" y="119"/>
                    <a:pt x="0" y="1659"/>
                    <a:pt x="269" y="1659"/>
                  </a:cubicBezTo>
                  <a:cubicBezTo>
                    <a:pt x="528" y="1659"/>
                    <a:pt x="4683" y="1605"/>
                    <a:pt x="4683" y="1605"/>
                  </a:cubicBezTo>
                  <a:lnTo>
                    <a:pt x="4404" y="1"/>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2"/>
            <p:cNvSpPr/>
            <p:nvPr/>
          </p:nvSpPr>
          <p:spPr>
            <a:xfrm>
              <a:off x="5023960" y="1692269"/>
              <a:ext cx="194697" cy="35838"/>
            </a:xfrm>
            <a:custGeom>
              <a:rect b="b" l="l" r="r" t="t"/>
              <a:pathLst>
                <a:path extrusionOk="0" h="1881" w="10219">
                  <a:moveTo>
                    <a:pt x="10218" y="0"/>
                  </a:moveTo>
                  <a:lnTo>
                    <a:pt x="194" y="22"/>
                  </a:lnTo>
                  <a:cubicBezTo>
                    <a:pt x="1" y="216"/>
                    <a:pt x="916" y="1852"/>
                    <a:pt x="1185" y="1852"/>
                  </a:cubicBezTo>
                  <a:cubicBezTo>
                    <a:pt x="1317" y="1852"/>
                    <a:pt x="3316" y="1880"/>
                    <a:pt x="5303" y="1880"/>
                  </a:cubicBezTo>
                  <a:cubicBezTo>
                    <a:pt x="7190" y="1880"/>
                    <a:pt x="9067" y="1855"/>
                    <a:pt x="9324" y="1755"/>
                  </a:cubicBezTo>
                  <a:cubicBezTo>
                    <a:pt x="9841" y="1561"/>
                    <a:pt x="10218" y="0"/>
                    <a:pt x="10218"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42"/>
            <p:cNvSpPr/>
            <p:nvPr/>
          </p:nvSpPr>
          <p:spPr>
            <a:xfrm>
              <a:off x="5246104" y="1498017"/>
              <a:ext cx="155106" cy="220742"/>
            </a:xfrm>
            <a:custGeom>
              <a:rect b="b" l="l" r="r" t="t"/>
              <a:pathLst>
                <a:path extrusionOk="0" h="11586" w="8141">
                  <a:moveTo>
                    <a:pt x="2531" y="0"/>
                  </a:moveTo>
                  <a:lnTo>
                    <a:pt x="1" y="1303"/>
                  </a:lnTo>
                  <a:cubicBezTo>
                    <a:pt x="1" y="1303"/>
                    <a:pt x="4986" y="3586"/>
                    <a:pt x="3403" y="11585"/>
                  </a:cubicBezTo>
                  <a:cubicBezTo>
                    <a:pt x="3403" y="11585"/>
                    <a:pt x="5341" y="11564"/>
                    <a:pt x="5750" y="11564"/>
                  </a:cubicBezTo>
                  <a:cubicBezTo>
                    <a:pt x="6148" y="11553"/>
                    <a:pt x="8140" y="3887"/>
                    <a:pt x="2531"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42"/>
            <p:cNvSpPr/>
            <p:nvPr/>
          </p:nvSpPr>
          <p:spPr>
            <a:xfrm>
              <a:off x="5023350" y="1564469"/>
              <a:ext cx="61959" cy="63959"/>
            </a:xfrm>
            <a:custGeom>
              <a:rect b="b" l="l" r="r" t="t"/>
              <a:pathLst>
                <a:path extrusionOk="0" h="3357" w="3252">
                  <a:moveTo>
                    <a:pt x="1529" y="1"/>
                  </a:moveTo>
                  <a:cubicBezTo>
                    <a:pt x="1529" y="1"/>
                    <a:pt x="0" y="883"/>
                    <a:pt x="65" y="1293"/>
                  </a:cubicBezTo>
                  <a:cubicBezTo>
                    <a:pt x="137" y="1676"/>
                    <a:pt x="1218" y="3357"/>
                    <a:pt x="1471" y="3357"/>
                  </a:cubicBezTo>
                  <a:cubicBezTo>
                    <a:pt x="1481" y="3357"/>
                    <a:pt x="1490" y="3354"/>
                    <a:pt x="1497" y="3349"/>
                  </a:cubicBezTo>
                  <a:cubicBezTo>
                    <a:pt x="1701" y="3220"/>
                    <a:pt x="3252" y="2046"/>
                    <a:pt x="3252" y="2046"/>
                  </a:cubicBezTo>
                  <a:lnTo>
                    <a:pt x="1529" y="1"/>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42"/>
            <p:cNvSpPr/>
            <p:nvPr/>
          </p:nvSpPr>
          <p:spPr>
            <a:xfrm>
              <a:off x="5237283" y="1388278"/>
              <a:ext cx="65255" cy="65236"/>
            </a:xfrm>
            <a:custGeom>
              <a:rect b="b" l="l" r="r" t="t"/>
              <a:pathLst>
                <a:path extrusionOk="0" h="3424" w="3425">
                  <a:moveTo>
                    <a:pt x="1863" y="0"/>
                  </a:moveTo>
                  <a:cubicBezTo>
                    <a:pt x="1863" y="0"/>
                    <a:pt x="1" y="1228"/>
                    <a:pt x="65" y="1497"/>
                  </a:cubicBezTo>
                  <a:cubicBezTo>
                    <a:pt x="141" y="1766"/>
                    <a:pt x="1293" y="3424"/>
                    <a:pt x="1293" y="3424"/>
                  </a:cubicBezTo>
                  <a:cubicBezTo>
                    <a:pt x="1293" y="3424"/>
                    <a:pt x="3425" y="1529"/>
                    <a:pt x="3285" y="1195"/>
                  </a:cubicBezTo>
                  <a:cubicBezTo>
                    <a:pt x="3145" y="861"/>
                    <a:pt x="1863" y="0"/>
                    <a:pt x="1863"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42"/>
            <p:cNvSpPr/>
            <p:nvPr/>
          </p:nvSpPr>
          <p:spPr>
            <a:xfrm>
              <a:off x="5032990" y="1386430"/>
              <a:ext cx="261153" cy="240233"/>
            </a:xfrm>
            <a:custGeom>
              <a:rect b="b" l="l" r="r" t="t"/>
              <a:pathLst>
                <a:path extrusionOk="0" h="12609" w="13707">
                  <a:moveTo>
                    <a:pt x="9906" y="0"/>
                  </a:moveTo>
                  <a:cubicBezTo>
                    <a:pt x="9906" y="0"/>
                    <a:pt x="0" y="8215"/>
                    <a:pt x="345" y="8883"/>
                  </a:cubicBezTo>
                  <a:cubicBezTo>
                    <a:pt x="689" y="9550"/>
                    <a:pt x="2132" y="12554"/>
                    <a:pt x="3069" y="12608"/>
                  </a:cubicBezTo>
                  <a:cubicBezTo>
                    <a:pt x="3072" y="12608"/>
                    <a:pt x="3075" y="12608"/>
                    <a:pt x="3079" y="12608"/>
                  </a:cubicBezTo>
                  <a:cubicBezTo>
                    <a:pt x="4070" y="12608"/>
                    <a:pt x="13577" y="4715"/>
                    <a:pt x="13642" y="4382"/>
                  </a:cubicBezTo>
                  <a:cubicBezTo>
                    <a:pt x="13706" y="4038"/>
                    <a:pt x="9906" y="0"/>
                    <a:pt x="9906"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2"/>
            <p:cNvSpPr/>
            <p:nvPr/>
          </p:nvSpPr>
          <p:spPr>
            <a:xfrm>
              <a:off x="5257192" y="1336400"/>
              <a:ext cx="96634" cy="97015"/>
            </a:xfrm>
            <a:custGeom>
              <a:rect b="b" l="l" r="r" t="t"/>
              <a:pathLst>
                <a:path extrusionOk="0" h="5092" w="5072">
                  <a:moveTo>
                    <a:pt x="842" y="0"/>
                  </a:moveTo>
                  <a:cubicBezTo>
                    <a:pt x="788" y="0"/>
                    <a:pt x="767" y="37"/>
                    <a:pt x="786" y="118"/>
                  </a:cubicBezTo>
                  <a:cubicBezTo>
                    <a:pt x="786" y="118"/>
                    <a:pt x="0" y="2066"/>
                    <a:pt x="215" y="2669"/>
                  </a:cubicBezTo>
                  <a:cubicBezTo>
                    <a:pt x="413" y="3251"/>
                    <a:pt x="1754" y="5067"/>
                    <a:pt x="2147" y="5067"/>
                  </a:cubicBezTo>
                  <a:cubicBezTo>
                    <a:pt x="2161" y="5067"/>
                    <a:pt x="2174" y="5064"/>
                    <a:pt x="2186" y="5059"/>
                  </a:cubicBezTo>
                  <a:cubicBezTo>
                    <a:pt x="2520" y="4919"/>
                    <a:pt x="5071" y="5092"/>
                    <a:pt x="5060" y="4284"/>
                  </a:cubicBezTo>
                  <a:cubicBezTo>
                    <a:pt x="5051" y="3561"/>
                    <a:pt x="1369" y="0"/>
                    <a:pt x="842"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2"/>
            <p:cNvSpPr/>
            <p:nvPr/>
          </p:nvSpPr>
          <p:spPr>
            <a:xfrm>
              <a:off x="5220460" y="1461094"/>
              <a:ext cx="98292" cy="98482"/>
            </a:xfrm>
            <a:custGeom>
              <a:rect b="b" l="l" r="r" t="t"/>
              <a:pathLst>
                <a:path extrusionOk="0" h="5169" w="5159">
                  <a:moveTo>
                    <a:pt x="2585" y="0"/>
                  </a:moveTo>
                  <a:cubicBezTo>
                    <a:pt x="1153" y="0"/>
                    <a:pt x="1" y="1163"/>
                    <a:pt x="1" y="2584"/>
                  </a:cubicBezTo>
                  <a:cubicBezTo>
                    <a:pt x="1" y="4005"/>
                    <a:pt x="1153" y="5168"/>
                    <a:pt x="2585" y="5168"/>
                  </a:cubicBezTo>
                  <a:cubicBezTo>
                    <a:pt x="4006" y="5168"/>
                    <a:pt x="5158" y="4005"/>
                    <a:pt x="5158" y="2584"/>
                  </a:cubicBezTo>
                  <a:cubicBezTo>
                    <a:pt x="5158" y="1163"/>
                    <a:pt x="4006" y="0"/>
                    <a:pt x="2585"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2"/>
            <p:cNvSpPr/>
            <p:nvPr/>
          </p:nvSpPr>
          <p:spPr>
            <a:xfrm>
              <a:off x="5284474" y="1667749"/>
              <a:ext cx="90004" cy="85660"/>
            </a:xfrm>
            <a:custGeom>
              <a:rect b="b" l="l" r="r" t="t"/>
              <a:pathLst>
                <a:path extrusionOk="0" h="4496" w="4724">
                  <a:moveTo>
                    <a:pt x="2754" y="0"/>
                  </a:moveTo>
                  <a:cubicBezTo>
                    <a:pt x="2613" y="0"/>
                    <a:pt x="2463" y="17"/>
                    <a:pt x="2304" y="49"/>
                  </a:cubicBezTo>
                  <a:cubicBezTo>
                    <a:pt x="560" y="404"/>
                    <a:pt x="0" y="4496"/>
                    <a:pt x="0" y="4496"/>
                  </a:cubicBezTo>
                  <a:lnTo>
                    <a:pt x="4694" y="4453"/>
                  </a:lnTo>
                  <a:cubicBezTo>
                    <a:pt x="4724" y="1587"/>
                    <a:pt x="4158" y="0"/>
                    <a:pt x="2754"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2"/>
            <p:cNvSpPr/>
            <p:nvPr/>
          </p:nvSpPr>
          <p:spPr>
            <a:xfrm>
              <a:off x="5030533" y="1743899"/>
              <a:ext cx="369047" cy="35152"/>
            </a:xfrm>
            <a:custGeom>
              <a:rect b="b" l="l" r="r" t="t"/>
              <a:pathLst>
                <a:path extrusionOk="0" h="1845" w="19370">
                  <a:moveTo>
                    <a:pt x="16062" y="0"/>
                  </a:moveTo>
                  <a:cubicBezTo>
                    <a:pt x="11143" y="0"/>
                    <a:pt x="1400" y="305"/>
                    <a:pt x="1400" y="305"/>
                  </a:cubicBezTo>
                  <a:cubicBezTo>
                    <a:pt x="657" y="305"/>
                    <a:pt x="259" y="520"/>
                    <a:pt x="129" y="789"/>
                  </a:cubicBezTo>
                  <a:cubicBezTo>
                    <a:pt x="1" y="1057"/>
                    <a:pt x="202" y="1845"/>
                    <a:pt x="933" y="1845"/>
                  </a:cubicBezTo>
                  <a:cubicBezTo>
                    <a:pt x="938" y="1845"/>
                    <a:pt x="943" y="1845"/>
                    <a:pt x="948" y="1844"/>
                  </a:cubicBezTo>
                  <a:cubicBezTo>
                    <a:pt x="1680" y="1844"/>
                    <a:pt x="17969" y="1726"/>
                    <a:pt x="18637" y="1651"/>
                  </a:cubicBezTo>
                  <a:cubicBezTo>
                    <a:pt x="19305" y="1575"/>
                    <a:pt x="19369" y="434"/>
                    <a:pt x="18820" y="111"/>
                  </a:cubicBezTo>
                  <a:cubicBezTo>
                    <a:pt x="18691" y="31"/>
                    <a:pt x="17617" y="0"/>
                    <a:pt x="16062"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2"/>
            <p:cNvSpPr/>
            <p:nvPr/>
          </p:nvSpPr>
          <p:spPr>
            <a:xfrm>
              <a:off x="5243646" y="1485500"/>
              <a:ext cx="51099" cy="49251"/>
            </a:xfrm>
            <a:custGeom>
              <a:rect b="b" l="l" r="r" t="t"/>
              <a:pathLst>
                <a:path extrusionOk="0" h="2585" w="2682">
                  <a:moveTo>
                    <a:pt x="1346" y="0"/>
                  </a:moveTo>
                  <a:cubicBezTo>
                    <a:pt x="1339" y="0"/>
                    <a:pt x="1332" y="0"/>
                    <a:pt x="1325" y="0"/>
                  </a:cubicBezTo>
                  <a:cubicBezTo>
                    <a:pt x="593" y="0"/>
                    <a:pt x="1" y="593"/>
                    <a:pt x="11" y="1303"/>
                  </a:cubicBezTo>
                  <a:cubicBezTo>
                    <a:pt x="11" y="2014"/>
                    <a:pt x="614" y="2584"/>
                    <a:pt x="1357" y="2584"/>
                  </a:cubicBezTo>
                  <a:cubicBezTo>
                    <a:pt x="2089" y="2574"/>
                    <a:pt x="2681" y="1992"/>
                    <a:pt x="2681" y="1271"/>
                  </a:cubicBezTo>
                  <a:cubicBezTo>
                    <a:pt x="2671" y="567"/>
                    <a:pt x="2079" y="0"/>
                    <a:pt x="1346"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42"/>
          <p:cNvGrpSpPr/>
          <p:nvPr/>
        </p:nvGrpSpPr>
        <p:grpSpPr>
          <a:xfrm>
            <a:off x="1560625" y="3152212"/>
            <a:ext cx="559603" cy="418035"/>
            <a:chOff x="1560625" y="3152212"/>
            <a:chExt cx="559603" cy="418035"/>
          </a:xfrm>
        </p:grpSpPr>
        <p:sp>
          <p:nvSpPr>
            <p:cNvPr id="8392" name="Google Shape;8392;p42"/>
            <p:cNvSpPr/>
            <p:nvPr/>
          </p:nvSpPr>
          <p:spPr>
            <a:xfrm>
              <a:off x="1560625" y="3175827"/>
              <a:ext cx="559603" cy="394420"/>
            </a:xfrm>
            <a:custGeom>
              <a:rect b="b" l="l" r="r" t="t"/>
              <a:pathLst>
                <a:path extrusionOk="0" h="13713" w="19456">
                  <a:moveTo>
                    <a:pt x="2012" y="1"/>
                  </a:moveTo>
                  <a:cubicBezTo>
                    <a:pt x="1837" y="1"/>
                    <a:pt x="1705" y="28"/>
                    <a:pt x="1680" y="103"/>
                  </a:cubicBezTo>
                  <a:cubicBezTo>
                    <a:pt x="1594" y="351"/>
                    <a:pt x="0" y="8587"/>
                    <a:pt x="366" y="9180"/>
                  </a:cubicBezTo>
                  <a:cubicBezTo>
                    <a:pt x="732" y="9772"/>
                    <a:pt x="6514" y="10590"/>
                    <a:pt x="8829" y="11354"/>
                  </a:cubicBezTo>
                  <a:cubicBezTo>
                    <a:pt x="10992" y="12082"/>
                    <a:pt x="14751" y="13712"/>
                    <a:pt x="15656" y="13712"/>
                  </a:cubicBezTo>
                  <a:cubicBezTo>
                    <a:pt x="15714" y="13712"/>
                    <a:pt x="15761" y="13705"/>
                    <a:pt x="15795" y="13691"/>
                  </a:cubicBezTo>
                  <a:cubicBezTo>
                    <a:pt x="16333" y="13454"/>
                    <a:pt x="19455" y="6100"/>
                    <a:pt x="19380" y="5465"/>
                  </a:cubicBezTo>
                  <a:cubicBezTo>
                    <a:pt x="19315" y="4841"/>
                    <a:pt x="6751" y="405"/>
                    <a:pt x="3101" y="157"/>
                  </a:cubicBezTo>
                  <a:cubicBezTo>
                    <a:pt x="3101" y="157"/>
                    <a:pt x="2433" y="1"/>
                    <a:pt x="2012" y="1"/>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2"/>
            <p:cNvSpPr/>
            <p:nvPr/>
          </p:nvSpPr>
          <p:spPr>
            <a:xfrm>
              <a:off x="1566637" y="3152212"/>
              <a:ext cx="545538" cy="402387"/>
            </a:xfrm>
            <a:custGeom>
              <a:rect b="b" l="l" r="r" t="t"/>
              <a:pathLst>
                <a:path extrusionOk="0" h="13990" w="18967">
                  <a:moveTo>
                    <a:pt x="3360" y="0"/>
                  </a:moveTo>
                  <a:cubicBezTo>
                    <a:pt x="3118" y="0"/>
                    <a:pt x="2978" y="9"/>
                    <a:pt x="2978" y="9"/>
                  </a:cubicBezTo>
                  <a:cubicBezTo>
                    <a:pt x="2972" y="9"/>
                    <a:pt x="2965" y="9"/>
                    <a:pt x="2958" y="9"/>
                  </a:cubicBezTo>
                  <a:cubicBezTo>
                    <a:pt x="1572" y="9"/>
                    <a:pt x="1" y="10017"/>
                    <a:pt x="728" y="10017"/>
                  </a:cubicBezTo>
                  <a:cubicBezTo>
                    <a:pt x="738" y="10017"/>
                    <a:pt x="749" y="10015"/>
                    <a:pt x="760" y="10011"/>
                  </a:cubicBezTo>
                  <a:cubicBezTo>
                    <a:pt x="842" y="9982"/>
                    <a:pt x="965" y="9968"/>
                    <a:pt x="1123" y="9968"/>
                  </a:cubicBezTo>
                  <a:cubicBezTo>
                    <a:pt x="2502" y="9968"/>
                    <a:pt x="6494" y="11004"/>
                    <a:pt x="7963" y="11206"/>
                  </a:cubicBezTo>
                  <a:cubicBezTo>
                    <a:pt x="9696" y="11454"/>
                    <a:pt x="12560" y="12951"/>
                    <a:pt x="14746" y="13952"/>
                  </a:cubicBezTo>
                  <a:cubicBezTo>
                    <a:pt x="14801" y="13977"/>
                    <a:pt x="14858" y="13989"/>
                    <a:pt x="14916" y="13989"/>
                  </a:cubicBezTo>
                  <a:cubicBezTo>
                    <a:pt x="16502" y="13989"/>
                    <a:pt x="18966" y="4962"/>
                    <a:pt x="18966" y="4962"/>
                  </a:cubicBezTo>
                  <a:cubicBezTo>
                    <a:pt x="16628" y="3563"/>
                    <a:pt x="14775" y="3142"/>
                    <a:pt x="13392" y="3142"/>
                  </a:cubicBezTo>
                  <a:cubicBezTo>
                    <a:pt x="11305" y="3142"/>
                    <a:pt x="10289" y="4101"/>
                    <a:pt x="10289" y="4101"/>
                  </a:cubicBezTo>
                  <a:cubicBezTo>
                    <a:pt x="9319" y="287"/>
                    <a:pt x="4723" y="0"/>
                    <a:pt x="3360"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2"/>
            <p:cNvSpPr/>
            <p:nvPr/>
          </p:nvSpPr>
          <p:spPr>
            <a:xfrm>
              <a:off x="1580443" y="3424345"/>
              <a:ext cx="216783" cy="51025"/>
            </a:xfrm>
            <a:custGeom>
              <a:rect b="b" l="l" r="r" t="t"/>
              <a:pathLst>
                <a:path extrusionOk="0" h="1774" w="7537">
                  <a:moveTo>
                    <a:pt x="3166" y="1"/>
                  </a:moveTo>
                  <a:cubicBezTo>
                    <a:pt x="1553" y="1"/>
                    <a:pt x="280" y="550"/>
                    <a:pt x="280" y="550"/>
                  </a:cubicBezTo>
                  <a:cubicBezTo>
                    <a:pt x="0" y="830"/>
                    <a:pt x="2616" y="820"/>
                    <a:pt x="3241" y="1035"/>
                  </a:cubicBezTo>
                  <a:cubicBezTo>
                    <a:pt x="3796" y="1217"/>
                    <a:pt x="6667" y="1773"/>
                    <a:pt x="7342" y="1773"/>
                  </a:cubicBezTo>
                  <a:cubicBezTo>
                    <a:pt x="7426" y="1773"/>
                    <a:pt x="7476" y="1765"/>
                    <a:pt x="7483" y="1745"/>
                  </a:cubicBezTo>
                  <a:cubicBezTo>
                    <a:pt x="7537" y="1573"/>
                    <a:pt x="5577" y="184"/>
                    <a:pt x="3715" y="23"/>
                  </a:cubicBezTo>
                  <a:cubicBezTo>
                    <a:pt x="3528" y="8"/>
                    <a:pt x="3345" y="1"/>
                    <a:pt x="3166"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2"/>
            <p:cNvSpPr/>
            <p:nvPr/>
          </p:nvSpPr>
          <p:spPr>
            <a:xfrm>
              <a:off x="1793812" y="3471287"/>
              <a:ext cx="204588" cy="85310"/>
            </a:xfrm>
            <a:custGeom>
              <a:rect b="b" l="l" r="r" t="t"/>
              <a:pathLst>
                <a:path extrusionOk="0" h="2966" w="7113">
                  <a:moveTo>
                    <a:pt x="975" y="1"/>
                  </a:moveTo>
                  <a:cubicBezTo>
                    <a:pt x="445" y="1"/>
                    <a:pt x="84" y="53"/>
                    <a:pt x="65" y="113"/>
                  </a:cubicBezTo>
                  <a:cubicBezTo>
                    <a:pt x="0" y="286"/>
                    <a:pt x="3349" y="1352"/>
                    <a:pt x="3984" y="1567"/>
                  </a:cubicBezTo>
                  <a:cubicBezTo>
                    <a:pt x="4538" y="1749"/>
                    <a:pt x="6611" y="2965"/>
                    <a:pt x="7032" y="2965"/>
                  </a:cubicBezTo>
                  <a:cubicBezTo>
                    <a:pt x="7085" y="2965"/>
                    <a:pt x="7112" y="2946"/>
                    <a:pt x="7106" y="2902"/>
                  </a:cubicBezTo>
                  <a:cubicBezTo>
                    <a:pt x="7106" y="2902"/>
                    <a:pt x="6116" y="1825"/>
                    <a:pt x="4533" y="824"/>
                  </a:cubicBezTo>
                  <a:cubicBezTo>
                    <a:pt x="3512" y="181"/>
                    <a:pt x="1955" y="1"/>
                    <a:pt x="975"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2"/>
            <p:cNvSpPr/>
            <p:nvPr/>
          </p:nvSpPr>
          <p:spPr>
            <a:xfrm>
              <a:off x="1651029" y="3192769"/>
              <a:ext cx="196074" cy="87323"/>
            </a:xfrm>
            <a:custGeom>
              <a:rect b="b" l="l" r="r" t="t"/>
              <a:pathLst>
                <a:path extrusionOk="0" h="3036" w="6817">
                  <a:moveTo>
                    <a:pt x="962" y="0"/>
                  </a:moveTo>
                  <a:cubicBezTo>
                    <a:pt x="311" y="0"/>
                    <a:pt x="20" y="126"/>
                    <a:pt x="1" y="139"/>
                  </a:cubicBezTo>
                  <a:lnTo>
                    <a:pt x="109" y="376"/>
                  </a:lnTo>
                  <a:cubicBezTo>
                    <a:pt x="115" y="376"/>
                    <a:pt x="375" y="271"/>
                    <a:pt x="962" y="271"/>
                  </a:cubicBezTo>
                  <a:cubicBezTo>
                    <a:pt x="1386" y="271"/>
                    <a:pt x="1983" y="326"/>
                    <a:pt x="2779" y="516"/>
                  </a:cubicBezTo>
                  <a:cubicBezTo>
                    <a:pt x="4911" y="1032"/>
                    <a:pt x="6590" y="3014"/>
                    <a:pt x="6612" y="3035"/>
                  </a:cubicBezTo>
                  <a:lnTo>
                    <a:pt x="6816" y="2863"/>
                  </a:lnTo>
                  <a:cubicBezTo>
                    <a:pt x="6795" y="2841"/>
                    <a:pt x="5051" y="785"/>
                    <a:pt x="2843" y="257"/>
                  </a:cubicBezTo>
                  <a:cubicBezTo>
                    <a:pt x="2027" y="60"/>
                    <a:pt x="1409" y="0"/>
                    <a:pt x="96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42"/>
            <p:cNvSpPr/>
            <p:nvPr/>
          </p:nvSpPr>
          <p:spPr>
            <a:xfrm>
              <a:off x="1642055" y="3225674"/>
              <a:ext cx="188308" cy="86000"/>
            </a:xfrm>
            <a:custGeom>
              <a:rect b="b" l="l" r="r" t="t"/>
              <a:pathLst>
                <a:path extrusionOk="0" h="2990" w="6547">
                  <a:moveTo>
                    <a:pt x="553" y="1"/>
                  </a:moveTo>
                  <a:cubicBezTo>
                    <a:pt x="235" y="1"/>
                    <a:pt x="27" y="25"/>
                    <a:pt x="1" y="28"/>
                  </a:cubicBezTo>
                  <a:lnTo>
                    <a:pt x="33" y="298"/>
                  </a:lnTo>
                  <a:cubicBezTo>
                    <a:pt x="40" y="298"/>
                    <a:pt x="235" y="276"/>
                    <a:pt x="539" y="276"/>
                  </a:cubicBezTo>
                  <a:cubicBezTo>
                    <a:pt x="1120" y="276"/>
                    <a:pt x="2103" y="355"/>
                    <a:pt x="2951" y="814"/>
                  </a:cubicBezTo>
                  <a:cubicBezTo>
                    <a:pt x="4264" y="1536"/>
                    <a:pt x="6375" y="2968"/>
                    <a:pt x="6396" y="2989"/>
                  </a:cubicBezTo>
                  <a:lnTo>
                    <a:pt x="6547" y="2763"/>
                  </a:lnTo>
                  <a:cubicBezTo>
                    <a:pt x="6525" y="2752"/>
                    <a:pt x="4404" y="1299"/>
                    <a:pt x="3069" y="578"/>
                  </a:cubicBezTo>
                  <a:cubicBezTo>
                    <a:pt x="2177" y="89"/>
                    <a:pt x="1164" y="1"/>
                    <a:pt x="553"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2"/>
            <p:cNvSpPr/>
            <p:nvPr/>
          </p:nvSpPr>
          <p:spPr>
            <a:xfrm>
              <a:off x="1634634" y="3269510"/>
              <a:ext cx="185518" cy="79615"/>
            </a:xfrm>
            <a:custGeom>
              <a:rect b="b" l="l" r="r" t="t"/>
              <a:pathLst>
                <a:path extrusionOk="0" h="2768" w="6450">
                  <a:moveTo>
                    <a:pt x="22" y="1"/>
                  </a:moveTo>
                  <a:lnTo>
                    <a:pt x="0" y="270"/>
                  </a:lnTo>
                  <a:cubicBezTo>
                    <a:pt x="22" y="270"/>
                    <a:pt x="1648" y="356"/>
                    <a:pt x="3435" y="1045"/>
                  </a:cubicBezTo>
                  <a:cubicBezTo>
                    <a:pt x="5201" y="1734"/>
                    <a:pt x="6256" y="2757"/>
                    <a:pt x="6266" y="2768"/>
                  </a:cubicBezTo>
                  <a:lnTo>
                    <a:pt x="6450" y="2574"/>
                  </a:lnTo>
                  <a:cubicBezTo>
                    <a:pt x="6406" y="2531"/>
                    <a:pt x="5351" y="1498"/>
                    <a:pt x="3532" y="798"/>
                  </a:cubicBezTo>
                  <a:cubicBezTo>
                    <a:pt x="1712" y="98"/>
                    <a:pt x="33" y="1"/>
                    <a:pt x="22"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2"/>
            <p:cNvSpPr/>
            <p:nvPr/>
          </p:nvSpPr>
          <p:spPr>
            <a:xfrm>
              <a:off x="1624423" y="3311649"/>
              <a:ext cx="183045" cy="72798"/>
            </a:xfrm>
            <a:custGeom>
              <a:rect b="b" l="l" r="r" t="t"/>
              <a:pathLst>
                <a:path extrusionOk="0" h="2531" w="6364">
                  <a:moveTo>
                    <a:pt x="32" y="0"/>
                  </a:moveTo>
                  <a:lnTo>
                    <a:pt x="0" y="269"/>
                  </a:lnTo>
                  <a:cubicBezTo>
                    <a:pt x="22" y="269"/>
                    <a:pt x="2939" y="657"/>
                    <a:pt x="4382" y="1508"/>
                  </a:cubicBezTo>
                  <a:cubicBezTo>
                    <a:pt x="5846" y="2369"/>
                    <a:pt x="6245" y="2530"/>
                    <a:pt x="6255" y="2530"/>
                  </a:cubicBezTo>
                  <a:lnTo>
                    <a:pt x="6363" y="2283"/>
                  </a:lnTo>
                  <a:cubicBezTo>
                    <a:pt x="6352" y="2283"/>
                    <a:pt x="5954" y="2121"/>
                    <a:pt x="4511" y="1271"/>
                  </a:cubicBezTo>
                  <a:cubicBezTo>
                    <a:pt x="3025" y="399"/>
                    <a:pt x="151" y="22"/>
                    <a:pt x="3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2"/>
            <p:cNvSpPr/>
            <p:nvPr/>
          </p:nvSpPr>
          <p:spPr>
            <a:xfrm>
              <a:off x="1615736" y="3361180"/>
              <a:ext cx="180571" cy="60114"/>
            </a:xfrm>
            <a:custGeom>
              <a:rect b="b" l="l" r="r" t="t"/>
              <a:pathLst>
                <a:path extrusionOk="0" h="2090" w="6278">
                  <a:moveTo>
                    <a:pt x="33" y="1"/>
                  </a:moveTo>
                  <a:lnTo>
                    <a:pt x="1" y="270"/>
                  </a:lnTo>
                  <a:cubicBezTo>
                    <a:pt x="22" y="270"/>
                    <a:pt x="2509" y="593"/>
                    <a:pt x="3823" y="1034"/>
                  </a:cubicBezTo>
                  <a:cubicBezTo>
                    <a:pt x="5125" y="1476"/>
                    <a:pt x="6138" y="2090"/>
                    <a:pt x="6138" y="2090"/>
                  </a:cubicBezTo>
                  <a:lnTo>
                    <a:pt x="6278" y="1864"/>
                  </a:lnTo>
                  <a:cubicBezTo>
                    <a:pt x="6267" y="1853"/>
                    <a:pt x="5244" y="1228"/>
                    <a:pt x="3909" y="787"/>
                  </a:cubicBezTo>
                  <a:cubicBezTo>
                    <a:pt x="2563" y="335"/>
                    <a:pt x="141" y="12"/>
                    <a:pt x="33"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2"/>
            <p:cNvSpPr/>
            <p:nvPr/>
          </p:nvSpPr>
          <p:spPr>
            <a:xfrm>
              <a:off x="1874637" y="3278686"/>
              <a:ext cx="203782" cy="64888"/>
            </a:xfrm>
            <a:custGeom>
              <a:rect b="b" l="l" r="r" t="t"/>
              <a:pathLst>
                <a:path extrusionOk="0" h="2256" w="7085">
                  <a:moveTo>
                    <a:pt x="1974" y="0"/>
                  </a:moveTo>
                  <a:cubicBezTo>
                    <a:pt x="862" y="0"/>
                    <a:pt x="13" y="193"/>
                    <a:pt x="0" y="199"/>
                  </a:cubicBezTo>
                  <a:lnTo>
                    <a:pt x="65" y="457"/>
                  </a:lnTo>
                  <a:cubicBezTo>
                    <a:pt x="77" y="457"/>
                    <a:pt x="899" y="274"/>
                    <a:pt x="1975" y="274"/>
                  </a:cubicBezTo>
                  <a:cubicBezTo>
                    <a:pt x="2798" y="274"/>
                    <a:pt x="3769" y="381"/>
                    <a:pt x="4641" y="759"/>
                  </a:cubicBezTo>
                  <a:cubicBezTo>
                    <a:pt x="6428" y="1534"/>
                    <a:pt x="6848" y="2244"/>
                    <a:pt x="6848" y="2255"/>
                  </a:cubicBezTo>
                  <a:lnTo>
                    <a:pt x="7085" y="2126"/>
                  </a:lnTo>
                  <a:cubicBezTo>
                    <a:pt x="7063" y="2094"/>
                    <a:pt x="6633" y="1329"/>
                    <a:pt x="4738" y="511"/>
                  </a:cubicBezTo>
                  <a:cubicBezTo>
                    <a:pt x="3836" y="114"/>
                    <a:pt x="2828" y="0"/>
                    <a:pt x="1974"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2"/>
            <p:cNvSpPr/>
            <p:nvPr/>
          </p:nvSpPr>
          <p:spPr>
            <a:xfrm>
              <a:off x="1867504" y="3318466"/>
              <a:ext cx="200072" cy="56058"/>
            </a:xfrm>
            <a:custGeom>
              <a:rect b="b" l="l" r="r" t="t"/>
              <a:pathLst>
                <a:path extrusionOk="0" h="1949" w="6956">
                  <a:moveTo>
                    <a:pt x="12" y="0"/>
                  </a:moveTo>
                  <a:lnTo>
                    <a:pt x="1" y="269"/>
                  </a:lnTo>
                  <a:cubicBezTo>
                    <a:pt x="22" y="269"/>
                    <a:pt x="2649" y="388"/>
                    <a:pt x="4135" y="614"/>
                  </a:cubicBezTo>
                  <a:cubicBezTo>
                    <a:pt x="5578" y="829"/>
                    <a:pt x="6762" y="1938"/>
                    <a:pt x="6773" y="1949"/>
                  </a:cubicBezTo>
                  <a:lnTo>
                    <a:pt x="6956" y="1755"/>
                  </a:lnTo>
                  <a:cubicBezTo>
                    <a:pt x="6902" y="1712"/>
                    <a:pt x="5707" y="571"/>
                    <a:pt x="4167" y="345"/>
                  </a:cubicBezTo>
                  <a:cubicBezTo>
                    <a:pt x="2671" y="119"/>
                    <a:pt x="33" y="0"/>
                    <a:pt x="1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2"/>
            <p:cNvSpPr/>
            <p:nvPr/>
          </p:nvSpPr>
          <p:spPr>
            <a:xfrm>
              <a:off x="1856373" y="3353586"/>
              <a:ext cx="190782" cy="60286"/>
            </a:xfrm>
            <a:custGeom>
              <a:rect b="b" l="l" r="r" t="t"/>
              <a:pathLst>
                <a:path extrusionOk="0" h="2096" w="6633">
                  <a:moveTo>
                    <a:pt x="600" y="0"/>
                  </a:moveTo>
                  <a:cubicBezTo>
                    <a:pt x="240" y="0"/>
                    <a:pt x="25" y="24"/>
                    <a:pt x="0" y="28"/>
                  </a:cubicBezTo>
                  <a:lnTo>
                    <a:pt x="33" y="286"/>
                  </a:lnTo>
                  <a:cubicBezTo>
                    <a:pt x="36" y="286"/>
                    <a:pt x="230" y="266"/>
                    <a:pt x="565" y="266"/>
                  </a:cubicBezTo>
                  <a:cubicBezTo>
                    <a:pt x="1140" y="266"/>
                    <a:pt x="2128" y="326"/>
                    <a:pt x="3284" y="652"/>
                  </a:cubicBezTo>
                  <a:cubicBezTo>
                    <a:pt x="5114" y="1180"/>
                    <a:pt x="6471" y="2084"/>
                    <a:pt x="6482" y="2095"/>
                  </a:cubicBezTo>
                  <a:lnTo>
                    <a:pt x="6632" y="1880"/>
                  </a:lnTo>
                  <a:cubicBezTo>
                    <a:pt x="6622" y="1869"/>
                    <a:pt x="5233" y="932"/>
                    <a:pt x="3359" y="394"/>
                  </a:cubicBezTo>
                  <a:cubicBezTo>
                    <a:pt x="2186" y="65"/>
                    <a:pt x="1196" y="0"/>
                    <a:pt x="600"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2"/>
            <p:cNvSpPr/>
            <p:nvPr/>
          </p:nvSpPr>
          <p:spPr>
            <a:xfrm>
              <a:off x="1845529" y="3390001"/>
              <a:ext cx="184281" cy="63824"/>
            </a:xfrm>
            <a:custGeom>
              <a:rect b="b" l="l" r="r" t="t"/>
              <a:pathLst>
                <a:path extrusionOk="0" h="2219" w="6407">
                  <a:moveTo>
                    <a:pt x="108" y="0"/>
                  </a:moveTo>
                  <a:lnTo>
                    <a:pt x="0" y="248"/>
                  </a:lnTo>
                  <a:cubicBezTo>
                    <a:pt x="33" y="259"/>
                    <a:pt x="356" y="377"/>
                    <a:pt x="2024" y="571"/>
                  </a:cubicBezTo>
                  <a:cubicBezTo>
                    <a:pt x="3693" y="765"/>
                    <a:pt x="6245" y="2207"/>
                    <a:pt x="6267" y="2218"/>
                  </a:cubicBezTo>
                  <a:lnTo>
                    <a:pt x="6406" y="1992"/>
                  </a:lnTo>
                  <a:cubicBezTo>
                    <a:pt x="6299" y="1927"/>
                    <a:pt x="3779" y="506"/>
                    <a:pt x="2057" y="302"/>
                  </a:cubicBezTo>
                  <a:cubicBezTo>
                    <a:pt x="431" y="119"/>
                    <a:pt x="119" y="0"/>
                    <a:pt x="108"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42"/>
            <p:cNvSpPr/>
            <p:nvPr/>
          </p:nvSpPr>
          <p:spPr>
            <a:xfrm>
              <a:off x="1830341" y="3426214"/>
              <a:ext cx="176228" cy="72510"/>
            </a:xfrm>
            <a:custGeom>
              <a:rect b="b" l="l" r="r" t="t"/>
              <a:pathLst>
                <a:path extrusionOk="0" h="2521" w="6127">
                  <a:moveTo>
                    <a:pt x="22" y="1"/>
                  </a:moveTo>
                  <a:lnTo>
                    <a:pt x="1" y="270"/>
                  </a:lnTo>
                  <a:cubicBezTo>
                    <a:pt x="12" y="270"/>
                    <a:pt x="1174" y="388"/>
                    <a:pt x="2488" y="830"/>
                  </a:cubicBezTo>
                  <a:cubicBezTo>
                    <a:pt x="3801" y="1271"/>
                    <a:pt x="5976" y="2499"/>
                    <a:pt x="5998" y="2520"/>
                  </a:cubicBezTo>
                  <a:lnTo>
                    <a:pt x="6127" y="2283"/>
                  </a:lnTo>
                  <a:cubicBezTo>
                    <a:pt x="6041" y="2230"/>
                    <a:pt x="3909" y="1024"/>
                    <a:pt x="2574" y="571"/>
                  </a:cubicBezTo>
                  <a:cubicBezTo>
                    <a:pt x="1228" y="119"/>
                    <a:pt x="33" y="1"/>
                    <a:pt x="22"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42"/>
          <p:cNvGrpSpPr/>
          <p:nvPr/>
        </p:nvGrpSpPr>
        <p:grpSpPr>
          <a:xfrm>
            <a:off x="5017974" y="2986062"/>
            <a:ext cx="377835" cy="561260"/>
            <a:chOff x="5017974" y="2986062"/>
            <a:chExt cx="377835" cy="561260"/>
          </a:xfrm>
        </p:grpSpPr>
        <p:sp>
          <p:nvSpPr>
            <p:cNvPr id="8407" name="Google Shape;8407;p42"/>
            <p:cNvSpPr/>
            <p:nvPr/>
          </p:nvSpPr>
          <p:spPr>
            <a:xfrm rot="-4120275">
              <a:off x="4997649" y="3211166"/>
              <a:ext cx="179492" cy="78965"/>
            </a:xfrm>
            <a:custGeom>
              <a:rect b="b" l="l" r="r" t="t"/>
              <a:pathLst>
                <a:path extrusionOk="0" h="3373" w="7667">
                  <a:moveTo>
                    <a:pt x="3030" y="0"/>
                  </a:moveTo>
                  <a:cubicBezTo>
                    <a:pt x="1656" y="0"/>
                    <a:pt x="298" y="291"/>
                    <a:pt x="184" y="628"/>
                  </a:cubicBezTo>
                  <a:cubicBezTo>
                    <a:pt x="1" y="1209"/>
                    <a:pt x="3101" y="2296"/>
                    <a:pt x="3500" y="3061"/>
                  </a:cubicBezTo>
                  <a:cubicBezTo>
                    <a:pt x="3620" y="3292"/>
                    <a:pt x="4048" y="3372"/>
                    <a:pt x="4587" y="3372"/>
                  </a:cubicBezTo>
                  <a:cubicBezTo>
                    <a:pt x="5831" y="3372"/>
                    <a:pt x="7666" y="2942"/>
                    <a:pt x="7666" y="2942"/>
                  </a:cubicBezTo>
                  <a:cubicBezTo>
                    <a:pt x="7666" y="2942"/>
                    <a:pt x="6880" y="1413"/>
                    <a:pt x="5513" y="509"/>
                  </a:cubicBezTo>
                  <a:cubicBezTo>
                    <a:pt x="4956" y="142"/>
                    <a:pt x="3989" y="0"/>
                    <a:pt x="3030"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2"/>
            <p:cNvSpPr/>
            <p:nvPr/>
          </p:nvSpPr>
          <p:spPr>
            <a:xfrm rot="-4120275">
              <a:off x="5229272" y="3211147"/>
              <a:ext cx="146716" cy="124242"/>
            </a:xfrm>
            <a:custGeom>
              <a:rect b="b" l="l" r="r" t="t"/>
              <a:pathLst>
                <a:path extrusionOk="0" h="5307" w="6267">
                  <a:moveTo>
                    <a:pt x="6266" y="1"/>
                  </a:moveTo>
                  <a:cubicBezTo>
                    <a:pt x="6266" y="1"/>
                    <a:pt x="2466" y="765"/>
                    <a:pt x="2423" y="1616"/>
                  </a:cubicBezTo>
                  <a:cubicBezTo>
                    <a:pt x="2380" y="2477"/>
                    <a:pt x="0" y="4760"/>
                    <a:pt x="409" y="5212"/>
                  </a:cubicBezTo>
                  <a:cubicBezTo>
                    <a:pt x="471" y="5277"/>
                    <a:pt x="602" y="5307"/>
                    <a:pt x="782" y="5307"/>
                  </a:cubicBezTo>
                  <a:cubicBezTo>
                    <a:pt x="1832" y="5307"/>
                    <a:pt x="4573" y="4287"/>
                    <a:pt x="5308" y="3102"/>
                  </a:cubicBezTo>
                  <a:cubicBezTo>
                    <a:pt x="6180" y="1723"/>
                    <a:pt x="6266" y="1"/>
                    <a:pt x="6266" y="1"/>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2"/>
            <p:cNvSpPr/>
            <p:nvPr/>
          </p:nvSpPr>
          <p:spPr>
            <a:xfrm rot="-4120275">
              <a:off x="5154228" y="3270948"/>
              <a:ext cx="82430" cy="121994"/>
            </a:xfrm>
            <a:custGeom>
              <a:rect b="b" l="l" r="r" t="t"/>
              <a:pathLst>
                <a:path extrusionOk="0" h="5211" w="3521">
                  <a:moveTo>
                    <a:pt x="1917" y="0"/>
                  </a:moveTo>
                  <a:cubicBezTo>
                    <a:pt x="1917" y="0"/>
                    <a:pt x="216" y="345"/>
                    <a:pt x="108" y="593"/>
                  </a:cubicBezTo>
                  <a:cubicBezTo>
                    <a:pt x="0" y="840"/>
                    <a:pt x="1012" y="4813"/>
                    <a:pt x="1238" y="5136"/>
                  </a:cubicBezTo>
                  <a:cubicBezTo>
                    <a:pt x="1276" y="5188"/>
                    <a:pt x="1361" y="5210"/>
                    <a:pt x="1475" y="5210"/>
                  </a:cubicBezTo>
                  <a:cubicBezTo>
                    <a:pt x="2043" y="5210"/>
                    <a:pt x="3349" y="4673"/>
                    <a:pt x="3349" y="4673"/>
                  </a:cubicBezTo>
                  <a:cubicBezTo>
                    <a:pt x="3521" y="4307"/>
                    <a:pt x="1917" y="0"/>
                    <a:pt x="1917"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2"/>
            <p:cNvSpPr/>
            <p:nvPr/>
          </p:nvSpPr>
          <p:spPr>
            <a:xfrm rot="-4120275">
              <a:off x="5052301" y="3091359"/>
              <a:ext cx="364930" cy="203277"/>
            </a:xfrm>
            <a:custGeom>
              <a:rect b="b" l="l" r="r" t="t"/>
              <a:pathLst>
                <a:path extrusionOk="0" h="8683" w="15588">
                  <a:moveTo>
                    <a:pt x="4188" y="1"/>
                  </a:moveTo>
                  <a:cubicBezTo>
                    <a:pt x="2782" y="1"/>
                    <a:pt x="1800" y="48"/>
                    <a:pt x="1800" y="48"/>
                  </a:cubicBezTo>
                  <a:cubicBezTo>
                    <a:pt x="1732" y="25"/>
                    <a:pt x="1670" y="15"/>
                    <a:pt x="1613" y="15"/>
                  </a:cubicBezTo>
                  <a:cubicBezTo>
                    <a:pt x="1" y="15"/>
                    <a:pt x="2540" y="8662"/>
                    <a:pt x="3383" y="8683"/>
                  </a:cubicBezTo>
                  <a:cubicBezTo>
                    <a:pt x="3385" y="8683"/>
                    <a:pt x="3387" y="8683"/>
                    <a:pt x="3389" y="8683"/>
                  </a:cubicBezTo>
                  <a:cubicBezTo>
                    <a:pt x="4305" y="8683"/>
                    <a:pt x="15588" y="3844"/>
                    <a:pt x="13751" y="1706"/>
                  </a:cubicBezTo>
                  <a:cubicBezTo>
                    <a:pt x="12491" y="231"/>
                    <a:pt x="7299" y="1"/>
                    <a:pt x="4188"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2"/>
            <p:cNvSpPr/>
            <p:nvPr/>
          </p:nvSpPr>
          <p:spPr>
            <a:xfrm rot="-4120275">
              <a:off x="5189389" y="3023099"/>
              <a:ext cx="96055" cy="104928"/>
            </a:xfrm>
            <a:custGeom>
              <a:rect b="b" l="l" r="r" t="t"/>
              <a:pathLst>
                <a:path extrusionOk="0" h="4482" w="4103">
                  <a:moveTo>
                    <a:pt x="0" y="1"/>
                  </a:moveTo>
                  <a:lnTo>
                    <a:pt x="0" y="1"/>
                  </a:lnTo>
                  <a:cubicBezTo>
                    <a:pt x="0" y="1"/>
                    <a:pt x="882" y="4482"/>
                    <a:pt x="1143" y="4482"/>
                  </a:cubicBezTo>
                  <a:cubicBezTo>
                    <a:pt x="1146" y="4482"/>
                    <a:pt x="1149" y="4481"/>
                    <a:pt x="1152" y="4480"/>
                  </a:cubicBezTo>
                  <a:cubicBezTo>
                    <a:pt x="1981" y="4114"/>
                    <a:pt x="3898" y="2617"/>
                    <a:pt x="3952" y="1982"/>
                  </a:cubicBezTo>
                  <a:cubicBezTo>
                    <a:pt x="4102" y="507"/>
                    <a:pt x="1" y="1"/>
                    <a:pt x="0" y="1"/>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2"/>
            <p:cNvSpPr/>
            <p:nvPr/>
          </p:nvSpPr>
          <p:spPr>
            <a:xfrm rot="-4120275">
              <a:off x="5162618" y="3126724"/>
              <a:ext cx="100339" cy="100597"/>
            </a:xfrm>
            <a:custGeom>
              <a:rect b="b" l="l" r="r" t="t"/>
              <a:pathLst>
                <a:path extrusionOk="0" h="4297" w="4286">
                  <a:moveTo>
                    <a:pt x="2143" y="1"/>
                  </a:moveTo>
                  <a:cubicBezTo>
                    <a:pt x="958" y="1"/>
                    <a:pt x="0" y="959"/>
                    <a:pt x="0" y="2143"/>
                  </a:cubicBezTo>
                  <a:cubicBezTo>
                    <a:pt x="0" y="3338"/>
                    <a:pt x="958" y="4297"/>
                    <a:pt x="2143" y="4297"/>
                  </a:cubicBezTo>
                  <a:cubicBezTo>
                    <a:pt x="3327" y="4297"/>
                    <a:pt x="4285" y="3338"/>
                    <a:pt x="4285" y="2143"/>
                  </a:cubicBezTo>
                  <a:cubicBezTo>
                    <a:pt x="4285" y="959"/>
                    <a:pt x="3327" y="1"/>
                    <a:pt x="2143" y="1"/>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2"/>
            <p:cNvSpPr/>
            <p:nvPr/>
          </p:nvSpPr>
          <p:spPr>
            <a:xfrm rot="-4120275">
              <a:off x="5181355" y="3145764"/>
              <a:ext cx="62788" cy="62788"/>
            </a:xfrm>
            <a:custGeom>
              <a:rect b="b" l="l" r="r" t="t"/>
              <a:pathLst>
                <a:path extrusionOk="0" h="2682" w="2682">
                  <a:moveTo>
                    <a:pt x="1347" y="0"/>
                  </a:moveTo>
                  <a:cubicBezTo>
                    <a:pt x="604" y="0"/>
                    <a:pt x="1" y="603"/>
                    <a:pt x="1" y="1335"/>
                  </a:cubicBezTo>
                  <a:cubicBezTo>
                    <a:pt x="1" y="2078"/>
                    <a:pt x="604" y="2681"/>
                    <a:pt x="1347" y="2681"/>
                  </a:cubicBezTo>
                  <a:cubicBezTo>
                    <a:pt x="2090" y="2681"/>
                    <a:pt x="2682" y="2078"/>
                    <a:pt x="2682" y="1335"/>
                  </a:cubicBezTo>
                  <a:cubicBezTo>
                    <a:pt x="2682" y="603"/>
                    <a:pt x="2090" y="0"/>
                    <a:pt x="1347"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2"/>
            <p:cNvSpPr/>
            <p:nvPr/>
          </p:nvSpPr>
          <p:spPr>
            <a:xfrm rot="-4120275">
              <a:off x="5146923" y="3270751"/>
              <a:ext cx="125600" cy="61360"/>
            </a:xfrm>
            <a:custGeom>
              <a:rect b="b" l="l" r="r" t="t"/>
              <a:pathLst>
                <a:path extrusionOk="0" h="2621" w="5365">
                  <a:moveTo>
                    <a:pt x="404" y="0"/>
                  </a:moveTo>
                  <a:cubicBezTo>
                    <a:pt x="0" y="0"/>
                    <a:pt x="619" y="2520"/>
                    <a:pt x="1004" y="2617"/>
                  </a:cubicBezTo>
                  <a:cubicBezTo>
                    <a:pt x="1015" y="2619"/>
                    <a:pt x="1027" y="2621"/>
                    <a:pt x="1042" y="2621"/>
                  </a:cubicBezTo>
                  <a:cubicBezTo>
                    <a:pt x="1591" y="2621"/>
                    <a:pt x="5099" y="692"/>
                    <a:pt x="5225" y="388"/>
                  </a:cubicBezTo>
                  <a:cubicBezTo>
                    <a:pt x="5365" y="86"/>
                    <a:pt x="412" y="0"/>
                    <a:pt x="412" y="0"/>
                  </a:cubicBezTo>
                  <a:cubicBezTo>
                    <a:pt x="410" y="0"/>
                    <a:pt x="407" y="0"/>
                    <a:pt x="404"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42"/>
            <p:cNvSpPr/>
            <p:nvPr/>
          </p:nvSpPr>
          <p:spPr>
            <a:xfrm rot="-4120275">
              <a:off x="5093604" y="3387114"/>
              <a:ext cx="181177" cy="111202"/>
            </a:xfrm>
            <a:custGeom>
              <a:rect b="b" l="l" r="r" t="t"/>
              <a:pathLst>
                <a:path extrusionOk="0" h="4750" w="7739">
                  <a:moveTo>
                    <a:pt x="4723" y="1"/>
                  </a:moveTo>
                  <a:cubicBezTo>
                    <a:pt x="4594" y="1"/>
                    <a:pt x="4457" y="12"/>
                    <a:pt x="4312" y="36"/>
                  </a:cubicBezTo>
                  <a:cubicBezTo>
                    <a:pt x="2708" y="294"/>
                    <a:pt x="2363" y="607"/>
                    <a:pt x="1599" y="876"/>
                  </a:cubicBezTo>
                  <a:cubicBezTo>
                    <a:pt x="834" y="1145"/>
                    <a:pt x="3074" y="1726"/>
                    <a:pt x="3074" y="1726"/>
                  </a:cubicBezTo>
                  <a:cubicBezTo>
                    <a:pt x="3074" y="1726"/>
                    <a:pt x="2191" y="1920"/>
                    <a:pt x="770" y="2975"/>
                  </a:cubicBezTo>
                  <a:cubicBezTo>
                    <a:pt x="0" y="3536"/>
                    <a:pt x="900" y="3650"/>
                    <a:pt x="1924" y="3650"/>
                  </a:cubicBezTo>
                  <a:cubicBezTo>
                    <a:pt x="2620" y="3650"/>
                    <a:pt x="3375" y="3597"/>
                    <a:pt x="3700" y="3597"/>
                  </a:cubicBezTo>
                  <a:cubicBezTo>
                    <a:pt x="3787" y="3597"/>
                    <a:pt x="3843" y="3601"/>
                    <a:pt x="3860" y="3611"/>
                  </a:cubicBezTo>
                  <a:cubicBezTo>
                    <a:pt x="4032" y="3707"/>
                    <a:pt x="2212" y="4386"/>
                    <a:pt x="2740" y="4676"/>
                  </a:cubicBezTo>
                  <a:cubicBezTo>
                    <a:pt x="2824" y="4723"/>
                    <a:pt x="3012" y="4750"/>
                    <a:pt x="3264" y="4750"/>
                  </a:cubicBezTo>
                  <a:cubicBezTo>
                    <a:pt x="4602" y="4750"/>
                    <a:pt x="7738" y="3977"/>
                    <a:pt x="6551" y="1124"/>
                  </a:cubicBezTo>
                  <a:cubicBezTo>
                    <a:pt x="6551" y="1124"/>
                    <a:pt x="6026" y="1"/>
                    <a:pt x="4723"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2"/>
            <p:cNvSpPr/>
            <p:nvPr/>
          </p:nvSpPr>
          <p:spPr>
            <a:xfrm rot="-4120275">
              <a:off x="5150997" y="3393587"/>
              <a:ext cx="80463" cy="49561"/>
            </a:xfrm>
            <a:custGeom>
              <a:rect b="b" l="l" r="r" t="t"/>
              <a:pathLst>
                <a:path extrusionOk="0" h="2117" w="3437">
                  <a:moveTo>
                    <a:pt x="2083" y="0"/>
                  </a:moveTo>
                  <a:cubicBezTo>
                    <a:pt x="2029" y="0"/>
                    <a:pt x="1972" y="4"/>
                    <a:pt x="1912" y="13"/>
                  </a:cubicBezTo>
                  <a:cubicBezTo>
                    <a:pt x="1201" y="132"/>
                    <a:pt x="1051" y="272"/>
                    <a:pt x="706" y="390"/>
                  </a:cubicBezTo>
                  <a:cubicBezTo>
                    <a:pt x="372" y="508"/>
                    <a:pt x="1363" y="767"/>
                    <a:pt x="1363" y="767"/>
                  </a:cubicBezTo>
                  <a:cubicBezTo>
                    <a:pt x="1363" y="767"/>
                    <a:pt x="975" y="853"/>
                    <a:pt x="340" y="1327"/>
                  </a:cubicBezTo>
                  <a:cubicBezTo>
                    <a:pt x="0" y="1574"/>
                    <a:pt x="393" y="1625"/>
                    <a:pt x="846" y="1625"/>
                  </a:cubicBezTo>
                  <a:cubicBezTo>
                    <a:pt x="1158" y="1625"/>
                    <a:pt x="1498" y="1601"/>
                    <a:pt x="1646" y="1601"/>
                  </a:cubicBezTo>
                  <a:cubicBezTo>
                    <a:pt x="1684" y="1601"/>
                    <a:pt x="1710" y="1602"/>
                    <a:pt x="1718" y="1607"/>
                  </a:cubicBezTo>
                  <a:cubicBezTo>
                    <a:pt x="1793" y="1650"/>
                    <a:pt x="975" y="1951"/>
                    <a:pt x="1212" y="2080"/>
                  </a:cubicBezTo>
                  <a:cubicBezTo>
                    <a:pt x="1251" y="2103"/>
                    <a:pt x="1338" y="2116"/>
                    <a:pt x="1454" y="2116"/>
                  </a:cubicBezTo>
                  <a:cubicBezTo>
                    <a:pt x="2055" y="2116"/>
                    <a:pt x="3436" y="1760"/>
                    <a:pt x="2913" y="498"/>
                  </a:cubicBezTo>
                  <a:cubicBezTo>
                    <a:pt x="2913" y="498"/>
                    <a:pt x="2678" y="0"/>
                    <a:pt x="2083"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0" name="Shape 8420"/>
        <p:cNvGrpSpPr/>
        <p:nvPr/>
      </p:nvGrpSpPr>
      <p:grpSpPr>
        <a:xfrm>
          <a:off x="0" y="0"/>
          <a:ext cx="0" cy="0"/>
          <a:chOff x="0" y="0"/>
          <a:chExt cx="0" cy="0"/>
        </a:xfrm>
      </p:grpSpPr>
      <p:sp>
        <p:nvSpPr>
          <p:cNvPr id="8421" name="Google Shape;8421;p43"/>
          <p:cNvSpPr txBox="1"/>
          <p:nvPr>
            <p:ph type="title"/>
          </p:nvPr>
        </p:nvSpPr>
        <p:spPr>
          <a:xfrm>
            <a:off x="720000" y="540000"/>
            <a:ext cx="3852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important concept</a:t>
            </a:r>
            <a:endParaRPr/>
          </a:p>
        </p:txBody>
      </p:sp>
      <p:grpSp>
        <p:nvGrpSpPr>
          <p:cNvPr id="8422" name="Google Shape;8422;p43"/>
          <p:cNvGrpSpPr/>
          <p:nvPr/>
        </p:nvGrpSpPr>
        <p:grpSpPr>
          <a:xfrm>
            <a:off x="6440775" y="1628750"/>
            <a:ext cx="1018570" cy="3165875"/>
            <a:chOff x="6440775" y="1628750"/>
            <a:chExt cx="1018570" cy="3165875"/>
          </a:xfrm>
        </p:grpSpPr>
        <p:sp>
          <p:nvSpPr>
            <p:cNvPr id="8423" name="Google Shape;8423;p43"/>
            <p:cNvSpPr/>
            <p:nvPr/>
          </p:nvSpPr>
          <p:spPr>
            <a:xfrm>
              <a:off x="6440775" y="1766319"/>
              <a:ext cx="1018570" cy="3021108"/>
            </a:xfrm>
            <a:custGeom>
              <a:rect b="b" l="l" r="r" t="t"/>
              <a:pathLst>
                <a:path extrusionOk="0" h="57099" w="19251">
                  <a:moveTo>
                    <a:pt x="9844" y="0"/>
                  </a:moveTo>
                  <a:cubicBezTo>
                    <a:pt x="9806" y="0"/>
                    <a:pt x="9768" y="0"/>
                    <a:pt x="9730" y="1"/>
                  </a:cubicBezTo>
                  <a:lnTo>
                    <a:pt x="9043" y="26"/>
                  </a:lnTo>
                  <a:cubicBezTo>
                    <a:pt x="7595" y="124"/>
                    <a:pt x="6184" y="639"/>
                    <a:pt x="5068" y="1547"/>
                  </a:cubicBezTo>
                  <a:cubicBezTo>
                    <a:pt x="3951" y="2492"/>
                    <a:pt x="3338" y="4050"/>
                    <a:pt x="2994" y="5399"/>
                  </a:cubicBezTo>
                  <a:lnTo>
                    <a:pt x="2994" y="6454"/>
                  </a:lnTo>
                  <a:cubicBezTo>
                    <a:pt x="3166" y="7350"/>
                    <a:pt x="3325" y="8245"/>
                    <a:pt x="3387" y="9129"/>
                  </a:cubicBezTo>
                  <a:cubicBezTo>
                    <a:pt x="3329" y="9125"/>
                    <a:pt x="3272" y="9123"/>
                    <a:pt x="3216" y="9123"/>
                  </a:cubicBezTo>
                  <a:cubicBezTo>
                    <a:pt x="1625" y="9123"/>
                    <a:pt x="1205" y="10621"/>
                    <a:pt x="2663" y="11533"/>
                  </a:cubicBezTo>
                  <a:cubicBezTo>
                    <a:pt x="2894" y="11681"/>
                    <a:pt x="3130" y="11720"/>
                    <a:pt x="3342" y="11720"/>
                  </a:cubicBezTo>
                  <a:cubicBezTo>
                    <a:pt x="3569" y="11720"/>
                    <a:pt x="3768" y="11676"/>
                    <a:pt x="3903" y="11676"/>
                  </a:cubicBezTo>
                  <a:cubicBezTo>
                    <a:pt x="3977" y="11676"/>
                    <a:pt x="4032" y="11689"/>
                    <a:pt x="4062" y="11730"/>
                  </a:cubicBezTo>
                  <a:cubicBezTo>
                    <a:pt x="4871" y="12908"/>
                    <a:pt x="5521" y="13312"/>
                    <a:pt x="6110" y="13656"/>
                  </a:cubicBezTo>
                  <a:cubicBezTo>
                    <a:pt x="7399" y="14392"/>
                    <a:pt x="8883" y="14441"/>
                    <a:pt x="8883" y="14441"/>
                  </a:cubicBezTo>
                  <a:cubicBezTo>
                    <a:pt x="8969" y="14625"/>
                    <a:pt x="8883" y="15864"/>
                    <a:pt x="8883" y="15864"/>
                  </a:cubicBezTo>
                  <a:cubicBezTo>
                    <a:pt x="8515" y="15938"/>
                    <a:pt x="8208" y="16036"/>
                    <a:pt x="7938" y="16134"/>
                  </a:cubicBezTo>
                  <a:lnTo>
                    <a:pt x="5669" y="16539"/>
                  </a:lnTo>
                  <a:cubicBezTo>
                    <a:pt x="5644" y="16539"/>
                    <a:pt x="5632" y="16564"/>
                    <a:pt x="5607" y="16600"/>
                  </a:cubicBezTo>
                  <a:cubicBezTo>
                    <a:pt x="5460" y="16674"/>
                    <a:pt x="5337" y="16748"/>
                    <a:pt x="5301" y="16833"/>
                  </a:cubicBezTo>
                  <a:cubicBezTo>
                    <a:pt x="5227" y="17005"/>
                    <a:pt x="3779" y="22097"/>
                    <a:pt x="3497" y="23127"/>
                  </a:cubicBezTo>
                  <a:lnTo>
                    <a:pt x="2099" y="28660"/>
                  </a:lnTo>
                  <a:cubicBezTo>
                    <a:pt x="2037" y="28869"/>
                    <a:pt x="1976" y="29114"/>
                    <a:pt x="1915" y="29360"/>
                  </a:cubicBezTo>
                  <a:lnTo>
                    <a:pt x="1522" y="30906"/>
                  </a:lnTo>
                  <a:cubicBezTo>
                    <a:pt x="1497" y="31016"/>
                    <a:pt x="1473" y="31114"/>
                    <a:pt x="1448" y="31200"/>
                  </a:cubicBezTo>
                  <a:cubicBezTo>
                    <a:pt x="1362" y="31482"/>
                    <a:pt x="1178" y="31703"/>
                    <a:pt x="970" y="31961"/>
                  </a:cubicBezTo>
                  <a:cubicBezTo>
                    <a:pt x="749" y="32218"/>
                    <a:pt x="1" y="33384"/>
                    <a:pt x="221" y="33457"/>
                  </a:cubicBezTo>
                  <a:cubicBezTo>
                    <a:pt x="467" y="33384"/>
                    <a:pt x="700" y="32967"/>
                    <a:pt x="859" y="32783"/>
                  </a:cubicBezTo>
                  <a:lnTo>
                    <a:pt x="859" y="32783"/>
                  </a:lnTo>
                  <a:cubicBezTo>
                    <a:pt x="724" y="33040"/>
                    <a:pt x="234" y="33997"/>
                    <a:pt x="504" y="34181"/>
                  </a:cubicBezTo>
                  <a:cubicBezTo>
                    <a:pt x="798" y="33997"/>
                    <a:pt x="982" y="33138"/>
                    <a:pt x="1129" y="32844"/>
                  </a:cubicBezTo>
                  <a:lnTo>
                    <a:pt x="1129" y="32844"/>
                  </a:lnTo>
                  <a:cubicBezTo>
                    <a:pt x="1068" y="33065"/>
                    <a:pt x="1019" y="33298"/>
                    <a:pt x="945" y="33506"/>
                  </a:cubicBezTo>
                  <a:cubicBezTo>
                    <a:pt x="908" y="33715"/>
                    <a:pt x="639" y="34328"/>
                    <a:pt x="786" y="34463"/>
                  </a:cubicBezTo>
                  <a:lnTo>
                    <a:pt x="786" y="34463"/>
                  </a:lnTo>
                  <a:cubicBezTo>
                    <a:pt x="1142" y="34353"/>
                    <a:pt x="1424" y="33310"/>
                    <a:pt x="1608" y="33028"/>
                  </a:cubicBezTo>
                  <a:lnTo>
                    <a:pt x="1608" y="33028"/>
                  </a:lnTo>
                  <a:cubicBezTo>
                    <a:pt x="1571" y="33174"/>
                    <a:pt x="1219" y="34390"/>
                    <a:pt x="1409" y="34390"/>
                  </a:cubicBezTo>
                  <a:cubicBezTo>
                    <a:pt x="1410" y="34390"/>
                    <a:pt x="1411" y="34390"/>
                    <a:pt x="1411" y="34390"/>
                  </a:cubicBezTo>
                  <a:cubicBezTo>
                    <a:pt x="1522" y="34378"/>
                    <a:pt x="1767" y="33776"/>
                    <a:pt x="1804" y="33715"/>
                  </a:cubicBezTo>
                  <a:cubicBezTo>
                    <a:pt x="1939" y="33457"/>
                    <a:pt x="2025" y="33003"/>
                    <a:pt x="2160" y="32758"/>
                  </a:cubicBezTo>
                  <a:cubicBezTo>
                    <a:pt x="2266" y="32923"/>
                    <a:pt x="2405" y="33584"/>
                    <a:pt x="2644" y="33584"/>
                  </a:cubicBezTo>
                  <a:cubicBezTo>
                    <a:pt x="2654" y="33584"/>
                    <a:pt x="2665" y="33583"/>
                    <a:pt x="2675" y="33580"/>
                  </a:cubicBezTo>
                  <a:cubicBezTo>
                    <a:pt x="2675" y="33273"/>
                    <a:pt x="2614" y="32979"/>
                    <a:pt x="2638" y="32648"/>
                  </a:cubicBezTo>
                  <a:cubicBezTo>
                    <a:pt x="2651" y="32402"/>
                    <a:pt x="2724" y="32120"/>
                    <a:pt x="2687" y="31875"/>
                  </a:cubicBezTo>
                  <a:cubicBezTo>
                    <a:pt x="2663" y="31728"/>
                    <a:pt x="2516" y="31642"/>
                    <a:pt x="2467" y="31507"/>
                  </a:cubicBezTo>
                  <a:cubicBezTo>
                    <a:pt x="2430" y="31396"/>
                    <a:pt x="2491" y="31200"/>
                    <a:pt x="2503" y="31090"/>
                  </a:cubicBezTo>
                  <a:cubicBezTo>
                    <a:pt x="2540" y="30869"/>
                    <a:pt x="2589" y="30648"/>
                    <a:pt x="2663" y="30415"/>
                  </a:cubicBezTo>
                  <a:cubicBezTo>
                    <a:pt x="3055" y="29262"/>
                    <a:pt x="4270" y="25728"/>
                    <a:pt x="4773" y="24121"/>
                  </a:cubicBezTo>
                  <a:cubicBezTo>
                    <a:pt x="4945" y="23606"/>
                    <a:pt x="5485" y="22048"/>
                    <a:pt x="5926" y="20784"/>
                  </a:cubicBezTo>
                  <a:lnTo>
                    <a:pt x="5926" y="20784"/>
                  </a:lnTo>
                  <a:cubicBezTo>
                    <a:pt x="5963" y="21876"/>
                    <a:pt x="5926" y="23483"/>
                    <a:pt x="5877" y="24195"/>
                  </a:cubicBezTo>
                  <a:cubicBezTo>
                    <a:pt x="5816" y="25152"/>
                    <a:pt x="5485" y="28943"/>
                    <a:pt x="5362" y="29936"/>
                  </a:cubicBezTo>
                  <a:cubicBezTo>
                    <a:pt x="5288" y="30525"/>
                    <a:pt x="5203" y="30930"/>
                    <a:pt x="5166" y="31703"/>
                  </a:cubicBezTo>
                  <a:lnTo>
                    <a:pt x="5166" y="31715"/>
                  </a:lnTo>
                  <a:cubicBezTo>
                    <a:pt x="5166" y="31715"/>
                    <a:pt x="5166" y="31740"/>
                    <a:pt x="5166" y="31789"/>
                  </a:cubicBezTo>
                  <a:cubicBezTo>
                    <a:pt x="5166" y="31961"/>
                    <a:pt x="5166" y="32145"/>
                    <a:pt x="5166" y="32341"/>
                  </a:cubicBezTo>
                  <a:cubicBezTo>
                    <a:pt x="5178" y="32353"/>
                    <a:pt x="5178" y="32353"/>
                    <a:pt x="5190" y="32353"/>
                  </a:cubicBezTo>
                  <a:cubicBezTo>
                    <a:pt x="5252" y="33899"/>
                    <a:pt x="5399" y="38021"/>
                    <a:pt x="5485" y="42033"/>
                  </a:cubicBezTo>
                  <a:lnTo>
                    <a:pt x="5448" y="42033"/>
                  </a:lnTo>
                  <a:cubicBezTo>
                    <a:pt x="5583" y="48008"/>
                    <a:pt x="5693" y="55811"/>
                    <a:pt x="5693" y="55811"/>
                  </a:cubicBezTo>
                  <a:cubicBezTo>
                    <a:pt x="5681" y="55860"/>
                    <a:pt x="5718" y="55983"/>
                    <a:pt x="5681" y="56007"/>
                  </a:cubicBezTo>
                  <a:cubicBezTo>
                    <a:pt x="5472" y="56093"/>
                    <a:pt x="5288" y="56179"/>
                    <a:pt x="5080" y="56277"/>
                  </a:cubicBezTo>
                  <a:cubicBezTo>
                    <a:pt x="4884" y="56375"/>
                    <a:pt x="4098" y="56645"/>
                    <a:pt x="3804" y="56903"/>
                  </a:cubicBezTo>
                  <a:cubicBezTo>
                    <a:pt x="3706" y="57001"/>
                    <a:pt x="3828" y="57099"/>
                    <a:pt x="4062" y="57099"/>
                  </a:cubicBezTo>
                  <a:cubicBezTo>
                    <a:pt x="4135" y="57099"/>
                    <a:pt x="6012" y="57050"/>
                    <a:pt x="6552" y="57038"/>
                  </a:cubicBezTo>
                  <a:cubicBezTo>
                    <a:pt x="6785" y="57038"/>
                    <a:pt x="6810" y="57025"/>
                    <a:pt x="7055" y="57013"/>
                  </a:cubicBezTo>
                  <a:cubicBezTo>
                    <a:pt x="7227" y="56964"/>
                    <a:pt x="7080" y="55848"/>
                    <a:pt x="7080" y="55578"/>
                  </a:cubicBezTo>
                  <a:cubicBezTo>
                    <a:pt x="7092" y="53308"/>
                    <a:pt x="7374" y="51541"/>
                    <a:pt x="7484" y="49542"/>
                  </a:cubicBezTo>
                  <a:cubicBezTo>
                    <a:pt x="7558" y="48106"/>
                    <a:pt x="7399" y="47247"/>
                    <a:pt x="7484" y="45812"/>
                  </a:cubicBezTo>
                  <a:cubicBezTo>
                    <a:pt x="7497" y="45481"/>
                    <a:pt x="7570" y="44855"/>
                    <a:pt x="7644" y="44266"/>
                  </a:cubicBezTo>
                  <a:cubicBezTo>
                    <a:pt x="7669" y="43996"/>
                    <a:pt x="7705" y="43726"/>
                    <a:pt x="7718" y="43518"/>
                  </a:cubicBezTo>
                  <a:cubicBezTo>
                    <a:pt x="8000" y="41199"/>
                    <a:pt x="8944" y="34611"/>
                    <a:pt x="9300" y="32169"/>
                  </a:cubicBezTo>
                  <a:cubicBezTo>
                    <a:pt x="9435" y="32120"/>
                    <a:pt x="9570" y="32059"/>
                    <a:pt x="9705" y="31997"/>
                  </a:cubicBezTo>
                  <a:cubicBezTo>
                    <a:pt x="9828" y="32059"/>
                    <a:pt x="9963" y="32120"/>
                    <a:pt x="10098" y="32169"/>
                  </a:cubicBezTo>
                  <a:cubicBezTo>
                    <a:pt x="10454" y="34611"/>
                    <a:pt x="11398" y="41199"/>
                    <a:pt x="11680" y="43518"/>
                  </a:cubicBezTo>
                  <a:cubicBezTo>
                    <a:pt x="11693" y="43726"/>
                    <a:pt x="11729" y="43996"/>
                    <a:pt x="11754" y="44266"/>
                  </a:cubicBezTo>
                  <a:cubicBezTo>
                    <a:pt x="11828" y="44855"/>
                    <a:pt x="11901" y="45481"/>
                    <a:pt x="11913" y="45812"/>
                  </a:cubicBezTo>
                  <a:cubicBezTo>
                    <a:pt x="11999" y="47247"/>
                    <a:pt x="11840" y="48106"/>
                    <a:pt x="11913" y="49542"/>
                  </a:cubicBezTo>
                  <a:cubicBezTo>
                    <a:pt x="12024" y="51541"/>
                    <a:pt x="12306" y="53308"/>
                    <a:pt x="12318" y="55578"/>
                  </a:cubicBezTo>
                  <a:cubicBezTo>
                    <a:pt x="12318" y="55848"/>
                    <a:pt x="12171" y="56964"/>
                    <a:pt x="12343" y="57013"/>
                  </a:cubicBezTo>
                  <a:cubicBezTo>
                    <a:pt x="12588" y="57025"/>
                    <a:pt x="12613" y="57025"/>
                    <a:pt x="12846" y="57038"/>
                  </a:cubicBezTo>
                  <a:cubicBezTo>
                    <a:pt x="13386" y="57050"/>
                    <a:pt x="15263" y="57099"/>
                    <a:pt x="15336" y="57099"/>
                  </a:cubicBezTo>
                  <a:cubicBezTo>
                    <a:pt x="15570" y="57099"/>
                    <a:pt x="15692" y="57001"/>
                    <a:pt x="15594" y="56903"/>
                  </a:cubicBezTo>
                  <a:cubicBezTo>
                    <a:pt x="15300" y="56645"/>
                    <a:pt x="14514" y="56375"/>
                    <a:pt x="14318" y="56277"/>
                  </a:cubicBezTo>
                  <a:cubicBezTo>
                    <a:pt x="14110" y="56179"/>
                    <a:pt x="13926" y="56093"/>
                    <a:pt x="13717" y="56007"/>
                  </a:cubicBezTo>
                  <a:cubicBezTo>
                    <a:pt x="13680" y="55983"/>
                    <a:pt x="13717" y="55860"/>
                    <a:pt x="13705" y="55811"/>
                  </a:cubicBezTo>
                  <a:cubicBezTo>
                    <a:pt x="13705" y="55811"/>
                    <a:pt x="13815" y="48008"/>
                    <a:pt x="13950" y="42033"/>
                  </a:cubicBezTo>
                  <a:lnTo>
                    <a:pt x="13913" y="42033"/>
                  </a:lnTo>
                  <a:cubicBezTo>
                    <a:pt x="13999" y="38021"/>
                    <a:pt x="14146" y="33899"/>
                    <a:pt x="14208" y="32353"/>
                  </a:cubicBezTo>
                  <a:cubicBezTo>
                    <a:pt x="14220" y="32353"/>
                    <a:pt x="14220" y="32353"/>
                    <a:pt x="14232" y="32341"/>
                  </a:cubicBezTo>
                  <a:cubicBezTo>
                    <a:pt x="14232" y="32145"/>
                    <a:pt x="14232" y="31961"/>
                    <a:pt x="14232" y="31789"/>
                  </a:cubicBezTo>
                  <a:cubicBezTo>
                    <a:pt x="14232" y="31740"/>
                    <a:pt x="14232" y="31715"/>
                    <a:pt x="14232" y="31715"/>
                  </a:cubicBezTo>
                  <a:lnTo>
                    <a:pt x="14232" y="31703"/>
                  </a:lnTo>
                  <a:cubicBezTo>
                    <a:pt x="14208" y="30930"/>
                    <a:pt x="14110" y="30525"/>
                    <a:pt x="14036" y="29936"/>
                  </a:cubicBezTo>
                  <a:cubicBezTo>
                    <a:pt x="13913" y="28943"/>
                    <a:pt x="13594" y="25152"/>
                    <a:pt x="13521" y="24195"/>
                  </a:cubicBezTo>
                  <a:cubicBezTo>
                    <a:pt x="13459" y="23385"/>
                    <a:pt x="13435" y="21410"/>
                    <a:pt x="13496" y="20355"/>
                  </a:cubicBezTo>
                  <a:lnTo>
                    <a:pt x="13496" y="20355"/>
                  </a:lnTo>
                  <a:cubicBezTo>
                    <a:pt x="13926" y="21704"/>
                    <a:pt x="14527" y="23606"/>
                    <a:pt x="14711" y="24195"/>
                  </a:cubicBezTo>
                  <a:cubicBezTo>
                    <a:pt x="15177" y="25814"/>
                    <a:pt x="16293" y="29372"/>
                    <a:pt x="16661" y="30537"/>
                  </a:cubicBezTo>
                  <a:cubicBezTo>
                    <a:pt x="16723" y="30771"/>
                    <a:pt x="16772" y="31004"/>
                    <a:pt x="16796" y="31212"/>
                  </a:cubicBezTo>
                  <a:cubicBezTo>
                    <a:pt x="16821" y="31323"/>
                    <a:pt x="16870" y="31519"/>
                    <a:pt x="16821" y="31642"/>
                  </a:cubicBezTo>
                  <a:cubicBezTo>
                    <a:pt x="16772" y="31764"/>
                    <a:pt x="16625" y="31850"/>
                    <a:pt x="16600" y="31997"/>
                  </a:cubicBezTo>
                  <a:cubicBezTo>
                    <a:pt x="16551" y="32243"/>
                    <a:pt x="16625" y="32525"/>
                    <a:pt x="16625" y="32770"/>
                  </a:cubicBezTo>
                  <a:cubicBezTo>
                    <a:pt x="16649" y="33089"/>
                    <a:pt x="16576" y="33384"/>
                    <a:pt x="16563" y="33703"/>
                  </a:cubicBezTo>
                  <a:cubicBezTo>
                    <a:pt x="16574" y="33705"/>
                    <a:pt x="16585" y="33707"/>
                    <a:pt x="16595" y="33707"/>
                  </a:cubicBezTo>
                  <a:cubicBezTo>
                    <a:pt x="16834" y="33707"/>
                    <a:pt x="16986" y="33058"/>
                    <a:pt x="17103" y="32893"/>
                  </a:cubicBezTo>
                  <a:cubicBezTo>
                    <a:pt x="17238" y="33138"/>
                    <a:pt x="17312" y="33592"/>
                    <a:pt x="17434" y="33850"/>
                  </a:cubicBezTo>
                  <a:cubicBezTo>
                    <a:pt x="17471" y="33924"/>
                    <a:pt x="17704" y="34525"/>
                    <a:pt x="17815" y="34537"/>
                  </a:cubicBezTo>
                  <a:cubicBezTo>
                    <a:pt x="17816" y="34537"/>
                    <a:pt x="17817" y="34537"/>
                    <a:pt x="17818" y="34537"/>
                  </a:cubicBezTo>
                  <a:cubicBezTo>
                    <a:pt x="18008" y="34537"/>
                    <a:pt x="17680" y="33322"/>
                    <a:pt x="17643" y="33175"/>
                  </a:cubicBezTo>
                  <a:lnTo>
                    <a:pt x="17643" y="33175"/>
                  </a:lnTo>
                  <a:cubicBezTo>
                    <a:pt x="17827" y="33470"/>
                    <a:pt x="18072" y="34513"/>
                    <a:pt x="18428" y="34635"/>
                  </a:cubicBezTo>
                  <a:cubicBezTo>
                    <a:pt x="18575" y="34500"/>
                    <a:pt x="18330" y="33875"/>
                    <a:pt x="18293" y="33666"/>
                  </a:cubicBezTo>
                  <a:cubicBezTo>
                    <a:pt x="18232" y="33457"/>
                    <a:pt x="18195" y="33224"/>
                    <a:pt x="18134" y="33003"/>
                  </a:cubicBezTo>
                  <a:lnTo>
                    <a:pt x="18134" y="33003"/>
                  </a:lnTo>
                  <a:cubicBezTo>
                    <a:pt x="18269" y="33298"/>
                    <a:pt x="18440" y="34157"/>
                    <a:pt x="18723" y="34353"/>
                  </a:cubicBezTo>
                  <a:cubicBezTo>
                    <a:pt x="18993" y="34181"/>
                    <a:pt x="18526" y="33200"/>
                    <a:pt x="18404" y="32942"/>
                  </a:cubicBezTo>
                  <a:lnTo>
                    <a:pt x="18404" y="32942"/>
                  </a:lnTo>
                  <a:cubicBezTo>
                    <a:pt x="18563" y="33138"/>
                    <a:pt x="18784" y="33556"/>
                    <a:pt x="19017" y="33641"/>
                  </a:cubicBezTo>
                  <a:cubicBezTo>
                    <a:pt x="19250" y="33568"/>
                    <a:pt x="18526" y="32390"/>
                    <a:pt x="18318" y="32120"/>
                  </a:cubicBezTo>
                  <a:cubicBezTo>
                    <a:pt x="18121" y="31862"/>
                    <a:pt x="17937" y="31629"/>
                    <a:pt x="17864" y="31347"/>
                  </a:cubicBezTo>
                  <a:cubicBezTo>
                    <a:pt x="17839" y="31261"/>
                    <a:pt x="17815" y="31163"/>
                    <a:pt x="17790" y="31053"/>
                  </a:cubicBezTo>
                  <a:lnTo>
                    <a:pt x="17447" y="29519"/>
                  </a:lnTo>
                  <a:cubicBezTo>
                    <a:pt x="17385" y="29262"/>
                    <a:pt x="17324" y="29004"/>
                    <a:pt x="17275" y="28783"/>
                  </a:cubicBezTo>
                  <a:lnTo>
                    <a:pt x="16011" y="23225"/>
                  </a:lnTo>
                  <a:cubicBezTo>
                    <a:pt x="15766" y="22195"/>
                    <a:pt x="14441" y="17067"/>
                    <a:pt x="14367" y="16895"/>
                  </a:cubicBezTo>
                  <a:cubicBezTo>
                    <a:pt x="14281" y="16711"/>
                    <a:pt x="13815" y="16514"/>
                    <a:pt x="13459" y="16490"/>
                  </a:cubicBezTo>
                  <a:lnTo>
                    <a:pt x="11521" y="16134"/>
                  </a:lnTo>
                  <a:cubicBezTo>
                    <a:pt x="11251" y="16036"/>
                    <a:pt x="10944" y="15938"/>
                    <a:pt x="10576" y="15852"/>
                  </a:cubicBezTo>
                  <a:cubicBezTo>
                    <a:pt x="10576" y="15852"/>
                    <a:pt x="10490" y="14625"/>
                    <a:pt x="10576" y="14441"/>
                  </a:cubicBezTo>
                  <a:cubicBezTo>
                    <a:pt x="10576" y="14441"/>
                    <a:pt x="12245" y="14380"/>
                    <a:pt x="13533" y="13644"/>
                  </a:cubicBezTo>
                  <a:cubicBezTo>
                    <a:pt x="14122" y="13312"/>
                    <a:pt x="14588" y="12908"/>
                    <a:pt x="15398" y="11730"/>
                  </a:cubicBezTo>
                  <a:cubicBezTo>
                    <a:pt x="15428" y="11689"/>
                    <a:pt x="15483" y="11676"/>
                    <a:pt x="15557" y="11676"/>
                  </a:cubicBezTo>
                  <a:cubicBezTo>
                    <a:pt x="15692" y="11676"/>
                    <a:pt x="15890" y="11720"/>
                    <a:pt x="16117" y="11720"/>
                  </a:cubicBezTo>
                  <a:cubicBezTo>
                    <a:pt x="16329" y="11720"/>
                    <a:pt x="16565" y="11681"/>
                    <a:pt x="16796" y="11533"/>
                  </a:cubicBezTo>
                  <a:cubicBezTo>
                    <a:pt x="18267" y="10621"/>
                    <a:pt x="17835" y="9123"/>
                    <a:pt x="16243" y="9123"/>
                  </a:cubicBezTo>
                  <a:cubicBezTo>
                    <a:pt x="16188" y="9123"/>
                    <a:pt x="16131" y="9125"/>
                    <a:pt x="16073" y="9129"/>
                  </a:cubicBezTo>
                  <a:cubicBezTo>
                    <a:pt x="16122" y="8245"/>
                    <a:pt x="16293" y="7350"/>
                    <a:pt x="16465" y="6454"/>
                  </a:cubicBezTo>
                  <a:lnTo>
                    <a:pt x="16465" y="5399"/>
                  </a:lnTo>
                  <a:cubicBezTo>
                    <a:pt x="16122" y="4050"/>
                    <a:pt x="15508" y="2492"/>
                    <a:pt x="14392" y="1547"/>
                  </a:cubicBezTo>
                  <a:cubicBezTo>
                    <a:pt x="13133" y="516"/>
                    <a:pt x="11487" y="0"/>
                    <a:pt x="9844" y="0"/>
                  </a:cubicBezTo>
                  <a:close/>
                </a:path>
              </a:pathLst>
            </a:custGeom>
            <a:solidFill>
              <a:srgbClr val="F7D6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3"/>
            <p:cNvSpPr/>
            <p:nvPr/>
          </p:nvSpPr>
          <p:spPr>
            <a:xfrm>
              <a:off x="6632948" y="4776424"/>
              <a:ext cx="198677" cy="18201"/>
            </a:xfrm>
            <a:custGeom>
              <a:rect b="b" l="l" r="r" t="t"/>
              <a:pathLst>
                <a:path extrusionOk="0" h="344" w="3755">
                  <a:moveTo>
                    <a:pt x="3754" y="0"/>
                  </a:moveTo>
                  <a:lnTo>
                    <a:pt x="3754" y="0"/>
                  </a:lnTo>
                  <a:cubicBezTo>
                    <a:pt x="3092" y="111"/>
                    <a:pt x="2319" y="99"/>
                    <a:pt x="1705" y="111"/>
                  </a:cubicBezTo>
                  <a:cubicBezTo>
                    <a:pt x="1129" y="135"/>
                    <a:pt x="577" y="172"/>
                    <a:pt x="0" y="184"/>
                  </a:cubicBezTo>
                  <a:cubicBezTo>
                    <a:pt x="37" y="344"/>
                    <a:pt x="356" y="344"/>
                    <a:pt x="614" y="344"/>
                  </a:cubicBezTo>
                  <a:cubicBezTo>
                    <a:pt x="1509" y="307"/>
                    <a:pt x="2846" y="258"/>
                    <a:pt x="3742" y="197"/>
                  </a:cubicBezTo>
                  <a:cubicBezTo>
                    <a:pt x="3742" y="135"/>
                    <a:pt x="3754" y="74"/>
                    <a:pt x="3754"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3"/>
            <p:cNvSpPr/>
            <p:nvPr/>
          </p:nvSpPr>
          <p:spPr>
            <a:xfrm>
              <a:off x="6632948" y="4752402"/>
              <a:ext cx="65608" cy="33809"/>
            </a:xfrm>
            <a:custGeom>
              <a:rect b="b" l="l" r="r" t="t"/>
              <a:pathLst>
                <a:path extrusionOk="0" h="639" w="1240">
                  <a:moveTo>
                    <a:pt x="982" y="0"/>
                  </a:moveTo>
                  <a:cubicBezTo>
                    <a:pt x="515" y="258"/>
                    <a:pt x="49" y="540"/>
                    <a:pt x="12" y="614"/>
                  </a:cubicBezTo>
                  <a:cubicBezTo>
                    <a:pt x="0" y="626"/>
                    <a:pt x="0" y="638"/>
                    <a:pt x="0" y="638"/>
                  </a:cubicBezTo>
                  <a:cubicBezTo>
                    <a:pt x="417" y="626"/>
                    <a:pt x="822" y="614"/>
                    <a:pt x="1239" y="589"/>
                  </a:cubicBezTo>
                  <a:cubicBezTo>
                    <a:pt x="1178" y="381"/>
                    <a:pt x="1092" y="172"/>
                    <a:pt x="9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3"/>
            <p:cNvSpPr/>
            <p:nvPr/>
          </p:nvSpPr>
          <p:spPr>
            <a:xfrm>
              <a:off x="6684854" y="4682242"/>
              <a:ext cx="146772" cy="101376"/>
            </a:xfrm>
            <a:custGeom>
              <a:rect b="b" l="l" r="r" t="t"/>
              <a:pathLst>
                <a:path extrusionOk="0" h="1916" w="2774">
                  <a:moveTo>
                    <a:pt x="1250" y="0"/>
                  </a:moveTo>
                  <a:cubicBezTo>
                    <a:pt x="1203" y="0"/>
                    <a:pt x="1144" y="44"/>
                    <a:pt x="1068" y="149"/>
                  </a:cubicBezTo>
                  <a:cubicBezTo>
                    <a:pt x="958" y="284"/>
                    <a:pt x="982" y="762"/>
                    <a:pt x="921" y="848"/>
                  </a:cubicBezTo>
                  <a:cubicBezTo>
                    <a:pt x="810" y="897"/>
                    <a:pt x="405" y="1106"/>
                    <a:pt x="1" y="1326"/>
                  </a:cubicBezTo>
                  <a:cubicBezTo>
                    <a:pt x="111" y="1498"/>
                    <a:pt x="197" y="1707"/>
                    <a:pt x="258" y="1915"/>
                  </a:cubicBezTo>
                  <a:cubicBezTo>
                    <a:pt x="418" y="1903"/>
                    <a:pt x="565" y="1903"/>
                    <a:pt x="724" y="1891"/>
                  </a:cubicBezTo>
                  <a:cubicBezTo>
                    <a:pt x="1338" y="1879"/>
                    <a:pt x="2111" y="1891"/>
                    <a:pt x="2773" y="1780"/>
                  </a:cubicBezTo>
                  <a:cubicBezTo>
                    <a:pt x="2761" y="1461"/>
                    <a:pt x="2663" y="1142"/>
                    <a:pt x="2638" y="823"/>
                  </a:cubicBezTo>
                  <a:cubicBezTo>
                    <a:pt x="2160" y="848"/>
                    <a:pt x="1865" y="897"/>
                    <a:pt x="1399" y="897"/>
                  </a:cubicBezTo>
                  <a:cubicBezTo>
                    <a:pt x="1419" y="701"/>
                    <a:pt x="1439" y="0"/>
                    <a:pt x="125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3"/>
            <p:cNvSpPr/>
            <p:nvPr/>
          </p:nvSpPr>
          <p:spPr>
            <a:xfrm>
              <a:off x="6693955" y="4737587"/>
              <a:ext cx="24074" cy="34339"/>
            </a:xfrm>
            <a:custGeom>
              <a:rect b="b" l="l" r="r" t="t"/>
              <a:pathLst>
                <a:path extrusionOk="0" h="649" w="455">
                  <a:moveTo>
                    <a:pt x="115" y="1"/>
                  </a:moveTo>
                  <a:cubicBezTo>
                    <a:pt x="101" y="1"/>
                    <a:pt x="87" y="4"/>
                    <a:pt x="74" y="11"/>
                  </a:cubicBezTo>
                  <a:cubicBezTo>
                    <a:pt x="13" y="35"/>
                    <a:pt x="0" y="96"/>
                    <a:pt x="25" y="146"/>
                  </a:cubicBezTo>
                  <a:cubicBezTo>
                    <a:pt x="37" y="182"/>
                    <a:pt x="62" y="219"/>
                    <a:pt x="86" y="268"/>
                  </a:cubicBezTo>
                  <a:cubicBezTo>
                    <a:pt x="135" y="391"/>
                    <a:pt x="209" y="538"/>
                    <a:pt x="246" y="599"/>
                  </a:cubicBezTo>
                  <a:cubicBezTo>
                    <a:pt x="270" y="636"/>
                    <a:pt x="307" y="649"/>
                    <a:pt x="332" y="649"/>
                  </a:cubicBezTo>
                  <a:cubicBezTo>
                    <a:pt x="356" y="649"/>
                    <a:pt x="368" y="636"/>
                    <a:pt x="393" y="624"/>
                  </a:cubicBezTo>
                  <a:cubicBezTo>
                    <a:pt x="442" y="599"/>
                    <a:pt x="454" y="538"/>
                    <a:pt x="418" y="489"/>
                  </a:cubicBezTo>
                  <a:cubicBezTo>
                    <a:pt x="381" y="440"/>
                    <a:pt x="319" y="293"/>
                    <a:pt x="270" y="182"/>
                  </a:cubicBezTo>
                  <a:cubicBezTo>
                    <a:pt x="246" y="133"/>
                    <a:pt x="221" y="84"/>
                    <a:pt x="209" y="60"/>
                  </a:cubicBezTo>
                  <a:cubicBezTo>
                    <a:pt x="191" y="24"/>
                    <a:pt x="153"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43"/>
            <p:cNvSpPr/>
            <p:nvPr/>
          </p:nvSpPr>
          <p:spPr>
            <a:xfrm>
              <a:off x="6711468" y="4730444"/>
              <a:ext cx="26667" cy="35661"/>
            </a:xfrm>
            <a:custGeom>
              <a:rect b="b" l="l" r="r" t="t"/>
              <a:pathLst>
                <a:path extrusionOk="0" h="674" w="504">
                  <a:moveTo>
                    <a:pt x="115" y="1"/>
                  </a:moveTo>
                  <a:cubicBezTo>
                    <a:pt x="93" y="1"/>
                    <a:pt x="70" y="7"/>
                    <a:pt x="50" y="23"/>
                  </a:cubicBezTo>
                  <a:cubicBezTo>
                    <a:pt x="13" y="47"/>
                    <a:pt x="1" y="109"/>
                    <a:pt x="37" y="158"/>
                  </a:cubicBezTo>
                  <a:cubicBezTo>
                    <a:pt x="87" y="219"/>
                    <a:pt x="148" y="342"/>
                    <a:pt x="209" y="440"/>
                  </a:cubicBezTo>
                  <a:cubicBezTo>
                    <a:pt x="246" y="514"/>
                    <a:pt x="283" y="575"/>
                    <a:pt x="307" y="624"/>
                  </a:cubicBezTo>
                  <a:cubicBezTo>
                    <a:pt x="332" y="649"/>
                    <a:pt x="356" y="673"/>
                    <a:pt x="393" y="673"/>
                  </a:cubicBezTo>
                  <a:cubicBezTo>
                    <a:pt x="418" y="673"/>
                    <a:pt x="430" y="661"/>
                    <a:pt x="442" y="661"/>
                  </a:cubicBezTo>
                  <a:cubicBezTo>
                    <a:pt x="491" y="624"/>
                    <a:pt x="504" y="563"/>
                    <a:pt x="479" y="514"/>
                  </a:cubicBezTo>
                  <a:cubicBezTo>
                    <a:pt x="455" y="465"/>
                    <a:pt x="418" y="403"/>
                    <a:pt x="381" y="342"/>
                  </a:cubicBezTo>
                  <a:cubicBezTo>
                    <a:pt x="320" y="231"/>
                    <a:pt x="258" y="109"/>
                    <a:pt x="197" y="35"/>
                  </a:cubicBezTo>
                  <a:cubicBezTo>
                    <a:pt x="176" y="14"/>
                    <a:pt x="146"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43"/>
            <p:cNvSpPr/>
            <p:nvPr/>
          </p:nvSpPr>
          <p:spPr>
            <a:xfrm>
              <a:off x="6724485" y="4721344"/>
              <a:ext cx="34444" cy="28518"/>
            </a:xfrm>
            <a:custGeom>
              <a:rect b="b" l="l" r="r" t="t"/>
              <a:pathLst>
                <a:path extrusionOk="0" h="539" w="651">
                  <a:moveTo>
                    <a:pt x="119" y="1"/>
                  </a:moveTo>
                  <a:cubicBezTo>
                    <a:pt x="88" y="1"/>
                    <a:pt x="58" y="14"/>
                    <a:pt x="37" y="35"/>
                  </a:cubicBezTo>
                  <a:cubicBezTo>
                    <a:pt x="0" y="84"/>
                    <a:pt x="12" y="146"/>
                    <a:pt x="61" y="183"/>
                  </a:cubicBezTo>
                  <a:cubicBezTo>
                    <a:pt x="98" y="219"/>
                    <a:pt x="147" y="256"/>
                    <a:pt x="196" y="293"/>
                  </a:cubicBezTo>
                  <a:cubicBezTo>
                    <a:pt x="282" y="379"/>
                    <a:pt x="380" y="465"/>
                    <a:pt x="491" y="526"/>
                  </a:cubicBezTo>
                  <a:cubicBezTo>
                    <a:pt x="503" y="538"/>
                    <a:pt x="515" y="538"/>
                    <a:pt x="540" y="538"/>
                  </a:cubicBezTo>
                  <a:cubicBezTo>
                    <a:pt x="577" y="538"/>
                    <a:pt x="601" y="526"/>
                    <a:pt x="626" y="489"/>
                  </a:cubicBezTo>
                  <a:cubicBezTo>
                    <a:pt x="650" y="440"/>
                    <a:pt x="638" y="379"/>
                    <a:pt x="589" y="354"/>
                  </a:cubicBezTo>
                  <a:cubicBezTo>
                    <a:pt x="503" y="293"/>
                    <a:pt x="417" y="219"/>
                    <a:pt x="319" y="146"/>
                  </a:cubicBezTo>
                  <a:cubicBezTo>
                    <a:pt x="282" y="109"/>
                    <a:pt x="233" y="60"/>
                    <a:pt x="184" y="23"/>
                  </a:cubicBezTo>
                  <a:cubicBezTo>
                    <a:pt x="163" y="8"/>
                    <a:pt x="141" y="1"/>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3"/>
            <p:cNvSpPr/>
            <p:nvPr/>
          </p:nvSpPr>
          <p:spPr>
            <a:xfrm>
              <a:off x="6774433" y="4738328"/>
              <a:ext cx="41905" cy="29524"/>
            </a:xfrm>
            <a:custGeom>
              <a:rect b="b" l="l" r="r" t="t"/>
              <a:pathLst>
                <a:path extrusionOk="0" h="558" w="792">
                  <a:moveTo>
                    <a:pt x="421" y="0"/>
                  </a:moveTo>
                  <a:cubicBezTo>
                    <a:pt x="395" y="0"/>
                    <a:pt x="369" y="3"/>
                    <a:pt x="344" y="9"/>
                  </a:cubicBezTo>
                  <a:cubicBezTo>
                    <a:pt x="160" y="46"/>
                    <a:pt x="1" y="217"/>
                    <a:pt x="123" y="426"/>
                  </a:cubicBezTo>
                  <a:cubicBezTo>
                    <a:pt x="179" y="519"/>
                    <a:pt x="268" y="558"/>
                    <a:pt x="359" y="558"/>
                  </a:cubicBezTo>
                  <a:cubicBezTo>
                    <a:pt x="568" y="558"/>
                    <a:pt x="791" y="354"/>
                    <a:pt x="663" y="132"/>
                  </a:cubicBezTo>
                  <a:cubicBezTo>
                    <a:pt x="606" y="36"/>
                    <a:pt x="512"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3"/>
            <p:cNvSpPr/>
            <p:nvPr/>
          </p:nvSpPr>
          <p:spPr>
            <a:xfrm>
              <a:off x="7082164" y="4777059"/>
              <a:ext cx="197989" cy="17566"/>
            </a:xfrm>
            <a:custGeom>
              <a:rect b="b" l="l" r="r" t="t"/>
              <a:pathLst>
                <a:path extrusionOk="0" h="332" w="3742">
                  <a:moveTo>
                    <a:pt x="0" y="1"/>
                  </a:moveTo>
                  <a:cubicBezTo>
                    <a:pt x="0" y="62"/>
                    <a:pt x="0" y="123"/>
                    <a:pt x="12" y="185"/>
                  </a:cubicBezTo>
                  <a:cubicBezTo>
                    <a:pt x="896" y="246"/>
                    <a:pt x="2245" y="295"/>
                    <a:pt x="3129" y="332"/>
                  </a:cubicBezTo>
                  <a:cubicBezTo>
                    <a:pt x="3386" y="332"/>
                    <a:pt x="3717" y="332"/>
                    <a:pt x="3742" y="185"/>
                  </a:cubicBezTo>
                  <a:cubicBezTo>
                    <a:pt x="3178" y="160"/>
                    <a:pt x="2613" y="123"/>
                    <a:pt x="2037" y="111"/>
                  </a:cubicBezTo>
                  <a:cubicBezTo>
                    <a:pt x="1435" y="87"/>
                    <a:pt x="663" y="99"/>
                    <a:pt x="0"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43"/>
            <p:cNvSpPr/>
            <p:nvPr/>
          </p:nvSpPr>
          <p:spPr>
            <a:xfrm>
              <a:off x="7215235" y="4752402"/>
              <a:ext cx="65608" cy="34444"/>
            </a:xfrm>
            <a:custGeom>
              <a:rect b="b" l="l" r="r" t="t"/>
              <a:pathLst>
                <a:path extrusionOk="0" h="651" w="1240">
                  <a:moveTo>
                    <a:pt x="258" y="0"/>
                  </a:moveTo>
                  <a:cubicBezTo>
                    <a:pt x="135" y="172"/>
                    <a:pt x="49" y="381"/>
                    <a:pt x="0" y="589"/>
                  </a:cubicBezTo>
                  <a:cubicBezTo>
                    <a:pt x="405" y="614"/>
                    <a:pt x="822" y="638"/>
                    <a:pt x="1227" y="651"/>
                  </a:cubicBezTo>
                  <a:cubicBezTo>
                    <a:pt x="1239" y="638"/>
                    <a:pt x="1227" y="626"/>
                    <a:pt x="1227" y="614"/>
                  </a:cubicBezTo>
                  <a:cubicBezTo>
                    <a:pt x="1190" y="540"/>
                    <a:pt x="724" y="258"/>
                    <a:pt x="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43"/>
            <p:cNvSpPr/>
            <p:nvPr/>
          </p:nvSpPr>
          <p:spPr>
            <a:xfrm>
              <a:off x="7082164" y="4682242"/>
              <a:ext cx="146719" cy="101376"/>
            </a:xfrm>
            <a:custGeom>
              <a:rect b="b" l="l" r="r" t="t"/>
              <a:pathLst>
                <a:path extrusionOk="0" h="1916" w="2773">
                  <a:moveTo>
                    <a:pt x="1518" y="0"/>
                  </a:moveTo>
                  <a:cubicBezTo>
                    <a:pt x="1327" y="0"/>
                    <a:pt x="1354" y="701"/>
                    <a:pt x="1374" y="897"/>
                  </a:cubicBezTo>
                  <a:cubicBezTo>
                    <a:pt x="896" y="897"/>
                    <a:pt x="601" y="848"/>
                    <a:pt x="135" y="823"/>
                  </a:cubicBezTo>
                  <a:cubicBezTo>
                    <a:pt x="110" y="1142"/>
                    <a:pt x="0" y="1461"/>
                    <a:pt x="0" y="1780"/>
                  </a:cubicBezTo>
                  <a:cubicBezTo>
                    <a:pt x="663" y="1891"/>
                    <a:pt x="1435" y="1879"/>
                    <a:pt x="2037" y="1891"/>
                  </a:cubicBezTo>
                  <a:cubicBezTo>
                    <a:pt x="2196" y="1903"/>
                    <a:pt x="2356" y="1915"/>
                    <a:pt x="2515" y="1915"/>
                  </a:cubicBezTo>
                  <a:cubicBezTo>
                    <a:pt x="2564" y="1707"/>
                    <a:pt x="2662" y="1498"/>
                    <a:pt x="2773" y="1326"/>
                  </a:cubicBezTo>
                  <a:cubicBezTo>
                    <a:pt x="2368" y="1106"/>
                    <a:pt x="1963" y="897"/>
                    <a:pt x="1840" y="848"/>
                  </a:cubicBezTo>
                  <a:cubicBezTo>
                    <a:pt x="1791" y="762"/>
                    <a:pt x="1816" y="296"/>
                    <a:pt x="1705" y="149"/>
                  </a:cubicBezTo>
                  <a:cubicBezTo>
                    <a:pt x="1627" y="44"/>
                    <a:pt x="1566" y="0"/>
                    <a:pt x="1518"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3"/>
            <p:cNvSpPr/>
            <p:nvPr/>
          </p:nvSpPr>
          <p:spPr>
            <a:xfrm>
              <a:off x="7195764" y="4737587"/>
              <a:ext cx="24021" cy="34339"/>
            </a:xfrm>
            <a:custGeom>
              <a:rect b="b" l="l" r="r" t="t"/>
              <a:pathLst>
                <a:path extrusionOk="0" h="649" w="454">
                  <a:moveTo>
                    <a:pt x="339" y="1"/>
                  </a:moveTo>
                  <a:cubicBezTo>
                    <a:pt x="301" y="1"/>
                    <a:pt x="263" y="24"/>
                    <a:pt x="245" y="60"/>
                  </a:cubicBezTo>
                  <a:cubicBezTo>
                    <a:pt x="233" y="96"/>
                    <a:pt x="209" y="133"/>
                    <a:pt x="184" y="195"/>
                  </a:cubicBezTo>
                  <a:cubicBezTo>
                    <a:pt x="135" y="293"/>
                    <a:pt x="61" y="440"/>
                    <a:pt x="25" y="489"/>
                  </a:cubicBezTo>
                  <a:cubicBezTo>
                    <a:pt x="0" y="538"/>
                    <a:pt x="12" y="599"/>
                    <a:pt x="61" y="636"/>
                  </a:cubicBezTo>
                  <a:cubicBezTo>
                    <a:pt x="74" y="649"/>
                    <a:pt x="98" y="649"/>
                    <a:pt x="110" y="649"/>
                  </a:cubicBezTo>
                  <a:cubicBezTo>
                    <a:pt x="147" y="649"/>
                    <a:pt x="184" y="636"/>
                    <a:pt x="196" y="599"/>
                  </a:cubicBezTo>
                  <a:cubicBezTo>
                    <a:pt x="245" y="538"/>
                    <a:pt x="307" y="403"/>
                    <a:pt x="368" y="280"/>
                  </a:cubicBezTo>
                  <a:cubicBezTo>
                    <a:pt x="393" y="231"/>
                    <a:pt x="405" y="182"/>
                    <a:pt x="429" y="146"/>
                  </a:cubicBezTo>
                  <a:cubicBezTo>
                    <a:pt x="454" y="96"/>
                    <a:pt x="429" y="35"/>
                    <a:pt x="380" y="11"/>
                  </a:cubicBezTo>
                  <a:cubicBezTo>
                    <a:pt x="367" y="4"/>
                    <a:pt x="35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3"/>
            <p:cNvSpPr/>
            <p:nvPr/>
          </p:nvSpPr>
          <p:spPr>
            <a:xfrm>
              <a:off x="7174970" y="4730444"/>
              <a:ext cx="27302" cy="35661"/>
            </a:xfrm>
            <a:custGeom>
              <a:rect b="b" l="l" r="r" t="t"/>
              <a:pathLst>
                <a:path extrusionOk="0" h="674" w="516">
                  <a:moveTo>
                    <a:pt x="390" y="1"/>
                  </a:moveTo>
                  <a:cubicBezTo>
                    <a:pt x="360" y="1"/>
                    <a:pt x="334" y="14"/>
                    <a:pt x="319" y="35"/>
                  </a:cubicBezTo>
                  <a:cubicBezTo>
                    <a:pt x="258" y="109"/>
                    <a:pt x="185" y="231"/>
                    <a:pt x="123" y="354"/>
                  </a:cubicBezTo>
                  <a:cubicBezTo>
                    <a:pt x="86" y="415"/>
                    <a:pt x="62" y="477"/>
                    <a:pt x="25" y="514"/>
                  </a:cubicBezTo>
                  <a:cubicBezTo>
                    <a:pt x="0" y="563"/>
                    <a:pt x="13" y="624"/>
                    <a:pt x="62" y="661"/>
                  </a:cubicBezTo>
                  <a:cubicBezTo>
                    <a:pt x="86" y="673"/>
                    <a:pt x="99" y="673"/>
                    <a:pt x="123" y="673"/>
                  </a:cubicBezTo>
                  <a:cubicBezTo>
                    <a:pt x="148" y="673"/>
                    <a:pt x="185" y="661"/>
                    <a:pt x="209" y="624"/>
                  </a:cubicBezTo>
                  <a:cubicBezTo>
                    <a:pt x="234" y="575"/>
                    <a:pt x="270" y="514"/>
                    <a:pt x="307" y="452"/>
                  </a:cubicBezTo>
                  <a:cubicBezTo>
                    <a:pt x="356" y="342"/>
                    <a:pt x="430" y="219"/>
                    <a:pt x="479" y="158"/>
                  </a:cubicBezTo>
                  <a:cubicBezTo>
                    <a:pt x="516" y="109"/>
                    <a:pt x="503" y="47"/>
                    <a:pt x="454" y="23"/>
                  </a:cubicBezTo>
                  <a:cubicBezTo>
                    <a:pt x="434" y="7"/>
                    <a:pt x="411"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3"/>
            <p:cNvSpPr/>
            <p:nvPr/>
          </p:nvSpPr>
          <p:spPr>
            <a:xfrm>
              <a:off x="7154176" y="4721344"/>
              <a:ext cx="34497" cy="28518"/>
            </a:xfrm>
            <a:custGeom>
              <a:rect b="b" l="l" r="r" t="t"/>
              <a:pathLst>
                <a:path extrusionOk="0" h="539" w="652">
                  <a:moveTo>
                    <a:pt x="539" y="1"/>
                  </a:moveTo>
                  <a:cubicBezTo>
                    <a:pt x="517" y="1"/>
                    <a:pt x="495" y="8"/>
                    <a:pt x="479" y="23"/>
                  </a:cubicBezTo>
                  <a:cubicBezTo>
                    <a:pt x="430" y="60"/>
                    <a:pt x="381" y="97"/>
                    <a:pt x="332" y="146"/>
                  </a:cubicBezTo>
                  <a:cubicBezTo>
                    <a:pt x="246" y="219"/>
                    <a:pt x="160" y="293"/>
                    <a:pt x="74" y="354"/>
                  </a:cubicBezTo>
                  <a:cubicBezTo>
                    <a:pt x="25" y="379"/>
                    <a:pt x="1" y="440"/>
                    <a:pt x="38" y="489"/>
                  </a:cubicBezTo>
                  <a:cubicBezTo>
                    <a:pt x="50" y="526"/>
                    <a:pt x="87" y="538"/>
                    <a:pt x="124" y="538"/>
                  </a:cubicBezTo>
                  <a:cubicBezTo>
                    <a:pt x="136" y="538"/>
                    <a:pt x="160" y="538"/>
                    <a:pt x="173" y="526"/>
                  </a:cubicBezTo>
                  <a:cubicBezTo>
                    <a:pt x="283" y="465"/>
                    <a:pt x="381" y="379"/>
                    <a:pt x="467" y="293"/>
                  </a:cubicBezTo>
                  <a:cubicBezTo>
                    <a:pt x="516" y="256"/>
                    <a:pt x="565" y="219"/>
                    <a:pt x="602" y="183"/>
                  </a:cubicBezTo>
                  <a:cubicBezTo>
                    <a:pt x="651" y="146"/>
                    <a:pt x="651" y="84"/>
                    <a:pt x="614" y="35"/>
                  </a:cubicBezTo>
                  <a:cubicBezTo>
                    <a:pt x="600" y="14"/>
                    <a:pt x="569" y="1"/>
                    <a:pt x="5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3"/>
            <p:cNvSpPr/>
            <p:nvPr/>
          </p:nvSpPr>
          <p:spPr>
            <a:xfrm>
              <a:off x="7097032" y="4738381"/>
              <a:ext cx="42275" cy="29630"/>
            </a:xfrm>
            <a:custGeom>
              <a:rect b="b" l="l" r="r" t="t"/>
              <a:pathLst>
                <a:path extrusionOk="0" h="560" w="799">
                  <a:moveTo>
                    <a:pt x="382" y="1"/>
                  </a:moveTo>
                  <a:cubicBezTo>
                    <a:pt x="282" y="1"/>
                    <a:pt x="185" y="42"/>
                    <a:pt x="136" y="131"/>
                  </a:cubicBezTo>
                  <a:cubicBezTo>
                    <a:pt x="0" y="360"/>
                    <a:pt x="217" y="559"/>
                    <a:pt x="428" y="559"/>
                  </a:cubicBezTo>
                  <a:cubicBezTo>
                    <a:pt x="522" y="559"/>
                    <a:pt x="615" y="520"/>
                    <a:pt x="676" y="425"/>
                  </a:cubicBezTo>
                  <a:cubicBezTo>
                    <a:pt x="799" y="216"/>
                    <a:pt x="639" y="57"/>
                    <a:pt x="455" y="8"/>
                  </a:cubicBezTo>
                  <a:cubicBezTo>
                    <a:pt x="431" y="3"/>
                    <a:pt x="407"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43"/>
            <p:cNvSpPr/>
            <p:nvPr/>
          </p:nvSpPr>
          <p:spPr>
            <a:xfrm>
              <a:off x="6684854" y="3210047"/>
              <a:ext cx="538835" cy="1517036"/>
            </a:xfrm>
            <a:custGeom>
              <a:rect b="b" l="l" r="r" t="t"/>
              <a:pathLst>
                <a:path extrusionOk="0" h="28672" w="10184">
                  <a:moveTo>
                    <a:pt x="933" y="0"/>
                  </a:moveTo>
                  <a:cubicBezTo>
                    <a:pt x="1" y="4711"/>
                    <a:pt x="835" y="28672"/>
                    <a:pt x="835" y="28672"/>
                  </a:cubicBezTo>
                  <a:lnTo>
                    <a:pt x="2835" y="28672"/>
                  </a:lnTo>
                  <a:cubicBezTo>
                    <a:pt x="2835" y="28672"/>
                    <a:pt x="4442" y="5877"/>
                    <a:pt x="4982" y="5153"/>
                  </a:cubicBezTo>
                  <a:cubicBezTo>
                    <a:pt x="5019" y="5104"/>
                    <a:pt x="5068" y="5055"/>
                    <a:pt x="5117" y="5006"/>
                  </a:cubicBezTo>
                  <a:cubicBezTo>
                    <a:pt x="5166" y="5055"/>
                    <a:pt x="5215" y="5104"/>
                    <a:pt x="5252" y="5153"/>
                  </a:cubicBezTo>
                  <a:cubicBezTo>
                    <a:pt x="5791" y="5877"/>
                    <a:pt x="7411" y="28672"/>
                    <a:pt x="7411" y="28672"/>
                  </a:cubicBezTo>
                  <a:lnTo>
                    <a:pt x="9423" y="28672"/>
                  </a:lnTo>
                  <a:cubicBezTo>
                    <a:pt x="9423" y="28672"/>
                    <a:pt x="10184" y="4147"/>
                    <a:pt x="930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3"/>
            <p:cNvSpPr/>
            <p:nvPr/>
          </p:nvSpPr>
          <p:spPr>
            <a:xfrm>
              <a:off x="6942584" y="3210047"/>
              <a:ext cx="11746" cy="272698"/>
            </a:xfrm>
            <a:custGeom>
              <a:rect b="b" l="l" r="r" t="t"/>
              <a:pathLst>
                <a:path extrusionOk="0" h="5154" w="222">
                  <a:moveTo>
                    <a:pt x="111" y="0"/>
                  </a:moveTo>
                  <a:cubicBezTo>
                    <a:pt x="111" y="0"/>
                    <a:pt x="98" y="74"/>
                    <a:pt x="86" y="221"/>
                  </a:cubicBezTo>
                  <a:cubicBezTo>
                    <a:pt x="74" y="356"/>
                    <a:pt x="62" y="565"/>
                    <a:pt x="49" y="810"/>
                  </a:cubicBezTo>
                  <a:cubicBezTo>
                    <a:pt x="25" y="1289"/>
                    <a:pt x="0" y="1926"/>
                    <a:pt x="0" y="2577"/>
                  </a:cubicBezTo>
                  <a:cubicBezTo>
                    <a:pt x="0" y="3215"/>
                    <a:pt x="13" y="3865"/>
                    <a:pt x="49" y="4343"/>
                  </a:cubicBezTo>
                  <a:cubicBezTo>
                    <a:pt x="62" y="4589"/>
                    <a:pt x="74" y="4785"/>
                    <a:pt x="86" y="4932"/>
                  </a:cubicBezTo>
                  <a:cubicBezTo>
                    <a:pt x="98" y="5067"/>
                    <a:pt x="111" y="5153"/>
                    <a:pt x="111" y="5153"/>
                  </a:cubicBezTo>
                  <a:cubicBezTo>
                    <a:pt x="111" y="5153"/>
                    <a:pt x="123" y="5067"/>
                    <a:pt x="135" y="4932"/>
                  </a:cubicBezTo>
                  <a:cubicBezTo>
                    <a:pt x="135" y="4785"/>
                    <a:pt x="160" y="4589"/>
                    <a:pt x="172" y="4343"/>
                  </a:cubicBezTo>
                  <a:cubicBezTo>
                    <a:pt x="197" y="3865"/>
                    <a:pt x="221" y="3215"/>
                    <a:pt x="221" y="2577"/>
                  </a:cubicBezTo>
                  <a:cubicBezTo>
                    <a:pt x="221" y="1926"/>
                    <a:pt x="197" y="1289"/>
                    <a:pt x="172" y="810"/>
                  </a:cubicBezTo>
                  <a:cubicBezTo>
                    <a:pt x="160" y="565"/>
                    <a:pt x="135" y="356"/>
                    <a:pt x="135" y="221"/>
                  </a:cubicBezTo>
                  <a:cubicBezTo>
                    <a:pt x="123" y="74"/>
                    <a:pt x="111" y="0"/>
                    <a:pt x="11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3"/>
            <p:cNvSpPr/>
            <p:nvPr/>
          </p:nvSpPr>
          <p:spPr>
            <a:xfrm>
              <a:off x="6950997" y="3210047"/>
              <a:ext cx="59153" cy="203333"/>
            </a:xfrm>
            <a:custGeom>
              <a:rect b="b" l="l" r="r" t="t"/>
              <a:pathLst>
                <a:path extrusionOk="0" h="3843" w="1118">
                  <a:moveTo>
                    <a:pt x="1007" y="0"/>
                  </a:moveTo>
                  <a:cubicBezTo>
                    <a:pt x="1007" y="0"/>
                    <a:pt x="995" y="62"/>
                    <a:pt x="982" y="184"/>
                  </a:cubicBezTo>
                  <a:cubicBezTo>
                    <a:pt x="970" y="307"/>
                    <a:pt x="958" y="491"/>
                    <a:pt x="945" y="700"/>
                  </a:cubicBezTo>
                  <a:cubicBezTo>
                    <a:pt x="921" y="1117"/>
                    <a:pt x="896" y="1681"/>
                    <a:pt x="896" y="2233"/>
                  </a:cubicBezTo>
                  <a:cubicBezTo>
                    <a:pt x="896" y="2515"/>
                    <a:pt x="909" y="2785"/>
                    <a:pt x="872" y="3031"/>
                  </a:cubicBezTo>
                  <a:cubicBezTo>
                    <a:pt x="835" y="3288"/>
                    <a:pt x="761" y="3509"/>
                    <a:pt x="639" y="3644"/>
                  </a:cubicBezTo>
                  <a:cubicBezTo>
                    <a:pt x="565" y="3705"/>
                    <a:pt x="492" y="3754"/>
                    <a:pt x="418" y="3754"/>
                  </a:cubicBezTo>
                  <a:cubicBezTo>
                    <a:pt x="332" y="3767"/>
                    <a:pt x="258" y="3767"/>
                    <a:pt x="197" y="3779"/>
                  </a:cubicBezTo>
                  <a:cubicBezTo>
                    <a:pt x="74" y="3791"/>
                    <a:pt x="1" y="3804"/>
                    <a:pt x="1" y="3804"/>
                  </a:cubicBezTo>
                  <a:cubicBezTo>
                    <a:pt x="1" y="3804"/>
                    <a:pt x="74" y="3816"/>
                    <a:pt x="197" y="3816"/>
                  </a:cubicBezTo>
                  <a:cubicBezTo>
                    <a:pt x="258" y="3828"/>
                    <a:pt x="332" y="3840"/>
                    <a:pt x="418" y="3840"/>
                  </a:cubicBezTo>
                  <a:cubicBezTo>
                    <a:pt x="428" y="3842"/>
                    <a:pt x="439" y="3842"/>
                    <a:pt x="449" y="3842"/>
                  </a:cubicBezTo>
                  <a:cubicBezTo>
                    <a:pt x="539" y="3842"/>
                    <a:pt x="637" y="3797"/>
                    <a:pt x="725" y="3742"/>
                  </a:cubicBezTo>
                  <a:cubicBezTo>
                    <a:pt x="909" y="3595"/>
                    <a:pt x="1007" y="3337"/>
                    <a:pt x="1068" y="3067"/>
                  </a:cubicBezTo>
                  <a:cubicBezTo>
                    <a:pt x="1093" y="2933"/>
                    <a:pt x="1117" y="2798"/>
                    <a:pt x="1117" y="2650"/>
                  </a:cubicBezTo>
                  <a:cubicBezTo>
                    <a:pt x="1117" y="2515"/>
                    <a:pt x="1117" y="2380"/>
                    <a:pt x="1117" y="2233"/>
                  </a:cubicBezTo>
                  <a:cubicBezTo>
                    <a:pt x="1117" y="1681"/>
                    <a:pt x="1105" y="1117"/>
                    <a:pt x="1068" y="700"/>
                  </a:cubicBezTo>
                  <a:cubicBezTo>
                    <a:pt x="1056" y="491"/>
                    <a:pt x="1044" y="307"/>
                    <a:pt x="1031" y="184"/>
                  </a:cubicBezTo>
                  <a:cubicBezTo>
                    <a:pt x="1019" y="62"/>
                    <a:pt x="1007" y="0"/>
                    <a:pt x="1007"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3"/>
            <p:cNvSpPr/>
            <p:nvPr/>
          </p:nvSpPr>
          <p:spPr>
            <a:xfrm>
              <a:off x="7090577" y="3212640"/>
              <a:ext cx="93545" cy="114921"/>
            </a:xfrm>
            <a:custGeom>
              <a:rect b="b" l="l" r="r" t="t"/>
              <a:pathLst>
                <a:path extrusionOk="0" h="2172" w="1768">
                  <a:moveTo>
                    <a:pt x="50" y="0"/>
                  </a:moveTo>
                  <a:cubicBezTo>
                    <a:pt x="50" y="0"/>
                    <a:pt x="37" y="49"/>
                    <a:pt x="25" y="135"/>
                  </a:cubicBezTo>
                  <a:cubicBezTo>
                    <a:pt x="13" y="172"/>
                    <a:pt x="1" y="221"/>
                    <a:pt x="1" y="283"/>
                  </a:cubicBezTo>
                  <a:cubicBezTo>
                    <a:pt x="1" y="344"/>
                    <a:pt x="1" y="418"/>
                    <a:pt x="13" y="491"/>
                  </a:cubicBezTo>
                  <a:cubicBezTo>
                    <a:pt x="13" y="565"/>
                    <a:pt x="25" y="638"/>
                    <a:pt x="50" y="724"/>
                  </a:cubicBezTo>
                  <a:cubicBezTo>
                    <a:pt x="62" y="810"/>
                    <a:pt x="86" y="884"/>
                    <a:pt x="123" y="982"/>
                  </a:cubicBezTo>
                  <a:cubicBezTo>
                    <a:pt x="160" y="1055"/>
                    <a:pt x="197" y="1154"/>
                    <a:pt x="258" y="1227"/>
                  </a:cubicBezTo>
                  <a:cubicBezTo>
                    <a:pt x="295" y="1313"/>
                    <a:pt x="356" y="1399"/>
                    <a:pt x="418" y="1473"/>
                  </a:cubicBezTo>
                  <a:cubicBezTo>
                    <a:pt x="479" y="1546"/>
                    <a:pt x="553" y="1632"/>
                    <a:pt x="626" y="1693"/>
                  </a:cubicBezTo>
                  <a:cubicBezTo>
                    <a:pt x="688" y="1767"/>
                    <a:pt x="761" y="1816"/>
                    <a:pt x="847" y="1877"/>
                  </a:cubicBezTo>
                  <a:cubicBezTo>
                    <a:pt x="994" y="1976"/>
                    <a:pt x="1154" y="2049"/>
                    <a:pt x="1289" y="2098"/>
                  </a:cubicBezTo>
                  <a:cubicBezTo>
                    <a:pt x="1362" y="2123"/>
                    <a:pt x="1424" y="2135"/>
                    <a:pt x="1485" y="2147"/>
                  </a:cubicBezTo>
                  <a:cubicBezTo>
                    <a:pt x="1546" y="2160"/>
                    <a:pt x="1595" y="2172"/>
                    <a:pt x="1645" y="2172"/>
                  </a:cubicBezTo>
                  <a:lnTo>
                    <a:pt x="1767" y="2172"/>
                  </a:lnTo>
                  <a:cubicBezTo>
                    <a:pt x="1767" y="2172"/>
                    <a:pt x="1730" y="2147"/>
                    <a:pt x="1645" y="2123"/>
                  </a:cubicBezTo>
                  <a:cubicBezTo>
                    <a:pt x="1608" y="2111"/>
                    <a:pt x="1559" y="2086"/>
                    <a:pt x="1510" y="2062"/>
                  </a:cubicBezTo>
                  <a:cubicBezTo>
                    <a:pt x="1461" y="2049"/>
                    <a:pt x="1399" y="2012"/>
                    <a:pt x="1338" y="1976"/>
                  </a:cubicBezTo>
                  <a:cubicBezTo>
                    <a:pt x="1227" y="1914"/>
                    <a:pt x="1092" y="1828"/>
                    <a:pt x="957" y="1718"/>
                  </a:cubicBezTo>
                  <a:cubicBezTo>
                    <a:pt x="896" y="1657"/>
                    <a:pt x="835" y="1595"/>
                    <a:pt x="773" y="1534"/>
                  </a:cubicBezTo>
                  <a:cubicBezTo>
                    <a:pt x="712" y="1473"/>
                    <a:pt x="651" y="1399"/>
                    <a:pt x="589" y="1338"/>
                  </a:cubicBezTo>
                  <a:cubicBezTo>
                    <a:pt x="479" y="1190"/>
                    <a:pt x="381" y="1043"/>
                    <a:pt x="307" y="896"/>
                  </a:cubicBezTo>
                  <a:cubicBezTo>
                    <a:pt x="270" y="822"/>
                    <a:pt x="234" y="749"/>
                    <a:pt x="209" y="675"/>
                  </a:cubicBezTo>
                  <a:cubicBezTo>
                    <a:pt x="172" y="602"/>
                    <a:pt x="148" y="528"/>
                    <a:pt x="135" y="467"/>
                  </a:cubicBezTo>
                  <a:cubicBezTo>
                    <a:pt x="111" y="393"/>
                    <a:pt x="99" y="332"/>
                    <a:pt x="86" y="283"/>
                  </a:cubicBezTo>
                  <a:cubicBezTo>
                    <a:pt x="74" y="221"/>
                    <a:pt x="62" y="172"/>
                    <a:pt x="62" y="135"/>
                  </a:cubicBezTo>
                  <a:cubicBezTo>
                    <a:pt x="50" y="49"/>
                    <a:pt x="50" y="0"/>
                    <a:pt x="50"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43"/>
            <p:cNvSpPr/>
            <p:nvPr/>
          </p:nvSpPr>
          <p:spPr>
            <a:xfrm>
              <a:off x="6719934" y="3206767"/>
              <a:ext cx="74656" cy="134444"/>
            </a:xfrm>
            <a:custGeom>
              <a:rect b="b" l="l" r="r" t="t"/>
              <a:pathLst>
                <a:path extrusionOk="0" h="2541" w="1411">
                  <a:moveTo>
                    <a:pt x="1386" y="1"/>
                  </a:moveTo>
                  <a:cubicBezTo>
                    <a:pt x="1386" y="1"/>
                    <a:pt x="1337" y="197"/>
                    <a:pt x="1288" y="492"/>
                  </a:cubicBezTo>
                  <a:cubicBezTo>
                    <a:pt x="1252" y="639"/>
                    <a:pt x="1215" y="811"/>
                    <a:pt x="1178" y="995"/>
                  </a:cubicBezTo>
                  <a:cubicBezTo>
                    <a:pt x="1141" y="1179"/>
                    <a:pt x="1092" y="1363"/>
                    <a:pt x="1031" y="1547"/>
                  </a:cubicBezTo>
                  <a:cubicBezTo>
                    <a:pt x="994" y="1633"/>
                    <a:pt x="969" y="1731"/>
                    <a:pt x="933" y="1817"/>
                  </a:cubicBezTo>
                  <a:cubicBezTo>
                    <a:pt x="908" y="1854"/>
                    <a:pt x="883" y="1890"/>
                    <a:pt x="871" y="1939"/>
                  </a:cubicBezTo>
                  <a:cubicBezTo>
                    <a:pt x="847" y="1976"/>
                    <a:pt x="822" y="2013"/>
                    <a:pt x="798" y="2050"/>
                  </a:cubicBezTo>
                  <a:cubicBezTo>
                    <a:pt x="773" y="2099"/>
                    <a:pt x="749" y="2123"/>
                    <a:pt x="724" y="2148"/>
                  </a:cubicBezTo>
                  <a:cubicBezTo>
                    <a:pt x="699" y="2185"/>
                    <a:pt x="675" y="2222"/>
                    <a:pt x="638" y="2246"/>
                  </a:cubicBezTo>
                  <a:cubicBezTo>
                    <a:pt x="577" y="2295"/>
                    <a:pt x="528" y="2344"/>
                    <a:pt x="466" y="2381"/>
                  </a:cubicBezTo>
                  <a:cubicBezTo>
                    <a:pt x="405" y="2418"/>
                    <a:pt x="344" y="2430"/>
                    <a:pt x="282" y="2455"/>
                  </a:cubicBezTo>
                  <a:cubicBezTo>
                    <a:pt x="258" y="2455"/>
                    <a:pt x="233" y="2467"/>
                    <a:pt x="209" y="2479"/>
                  </a:cubicBezTo>
                  <a:lnTo>
                    <a:pt x="135" y="2479"/>
                  </a:lnTo>
                  <a:cubicBezTo>
                    <a:pt x="49" y="2491"/>
                    <a:pt x="0" y="2504"/>
                    <a:pt x="0" y="2504"/>
                  </a:cubicBezTo>
                  <a:cubicBezTo>
                    <a:pt x="0" y="2504"/>
                    <a:pt x="49" y="2504"/>
                    <a:pt x="135" y="2516"/>
                  </a:cubicBezTo>
                  <a:cubicBezTo>
                    <a:pt x="160" y="2528"/>
                    <a:pt x="184" y="2528"/>
                    <a:pt x="209" y="2541"/>
                  </a:cubicBezTo>
                  <a:cubicBezTo>
                    <a:pt x="233" y="2541"/>
                    <a:pt x="270" y="2528"/>
                    <a:pt x="295" y="2528"/>
                  </a:cubicBezTo>
                  <a:cubicBezTo>
                    <a:pt x="368" y="2528"/>
                    <a:pt x="442" y="2528"/>
                    <a:pt x="515" y="2491"/>
                  </a:cubicBezTo>
                  <a:cubicBezTo>
                    <a:pt x="589" y="2467"/>
                    <a:pt x="675" y="2418"/>
                    <a:pt x="749" y="2369"/>
                  </a:cubicBezTo>
                  <a:cubicBezTo>
                    <a:pt x="785" y="2344"/>
                    <a:pt x="822" y="2307"/>
                    <a:pt x="859" y="2271"/>
                  </a:cubicBezTo>
                  <a:cubicBezTo>
                    <a:pt x="896" y="2246"/>
                    <a:pt x="933" y="2209"/>
                    <a:pt x="957" y="2160"/>
                  </a:cubicBezTo>
                  <a:cubicBezTo>
                    <a:pt x="982" y="2123"/>
                    <a:pt x="1018" y="2087"/>
                    <a:pt x="1043" y="2038"/>
                  </a:cubicBezTo>
                  <a:cubicBezTo>
                    <a:pt x="1067" y="2001"/>
                    <a:pt x="1092" y="1952"/>
                    <a:pt x="1117" y="1903"/>
                  </a:cubicBezTo>
                  <a:cubicBezTo>
                    <a:pt x="1166" y="1817"/>
                    <a:pt x="1202" y="1706"/>
                    <a:pt x="1239" y="1620"/>
                  </a:cubicBezTo>
                  <a:cubicBezTo>
                    <a:pt x="1301" y="1412"/>
                    <a:pt x="1350" y="1216"/>
                    <a:pt x="1374" y="1032"/>
                  </a:cubicBezTo>
                  <a:cubicBezTo>
                    <a:pt x="1399" y="835"/>
                    <a:pt x="1411" y="663"/>
                    <a:pt x="1411" y="504"/>
                  </a:cubicBezTo>
                  <a:cubicBezTo>
                    <a:pt x="1411" y="210"/>
                    <a:pt x="1386" y="1"/>
                    <a:pt x="1386"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3"/>
            <p:cNvSpPr/>
            <p:nvPr/>
          </p:nvSpPr>
          <p:spPr>
            <a:xfrm>
              <a:off x="6899091" y="3470369"/>
              <a:ext cx="164920" cy="14974"/>
            </a:xfrm>
            <a:custGeom>
              <a:rect b="b" l="l" r="r" t="t"/>
              <a:pathLst>
                <a:path extrusionOk="0" h="283" w="3117">
                  <a:moveTo>
                    <a:pt x="1558" y="0"/>
                  </a:moveTo>
                  <a:cubicBezTo>
                    <a:pt x="1362" y="12"/>
                    <a:pt x="1166" y="12"/>
                    <a:pt x="982" y="37"/>
                  </a:cubicBezTo>
                  <a:cubicBezTo>
                    <a:pt x="798" y="61"/>
                    <a:pt x="626" y="86"/>
                    <a:pt x="479" y="110"/>
                  </a:cubicBezTo>
                  <a:cubicBezTo>
                    <a:pt x="184" y="172"/>
                    <a:pt x="0" y="233"/>
                    <a:pt x="0" y="233"/>
                  </a:cubicBezTo>
                  <a:cubicBezTo>
                    <a:pt x="0" y="233"/>
                    <a:pt x="197" y="245"/>
                    <a:pt x="491" y="245"/>
                  </a:cubicBezTo>
                  <a:cubicBezTo>
                    <a:pt x="638" y="245"/>
                    <a:pt x="810" y="233"/>
                    <a:pt x="994" y="233"/>
                  </a:cubicBezTo>
                  <a:cubicBezTo>
                    <a:pt x="1178" y="233"/>
                    <a:pt x="1374" y="233"/>
                    <a:pt x="1558" y="221"/>
                  </a:cubicBezTo>
                  <a:cubicBezTo>
                    <a:pt x="1755" y="221"/>
                    <a:pt x="1951" y="221"/>
                    <a:pt x="2135" y="233"/>
                  </a:cubicBezTo>
                  <a:lnTo>
                    <a:pt x="2393" y="233"/>
                  </a:lnTo>
                  <a:cubicBezTo>
                    <a:pt x="2466" y="245"/>
                    <a:pt x="2552" y="245"/>
                    <a:pt x="2626" y="245"/>
                  </a:cubicBezTo>
                  <a:cubicBezTo>
                    <a:pt x="2773" y="245"/>
                    <a:pt x="2883" y="270"/>
                    <a:pt x="2982" y="282"/>
                  </a:cubicBezTo>
                  <a:lnTo>
                    <a:pt x="3117" y="282"/>
                  </a:lnTo>
                  <a:cubicBezTo>
                    <a:pt x="3117" y="282"/>
                    <a:pt x="3067" y="270"/>
                    <a:pt x="2982" y="233"/>
                  </a:cubicBezTo>
                  <a:cubicBezTo>
                    <a:pt x="2908" y="209"/>
                    <a:pt x="2785" y="147"/>
                    <a:pt x="2650" y="123"/>
                  </a:cubicBezTo>
                  <a:cubicBezTo>
                    <a:pt x="2503" y="86"/>
                    <a:pt x="2331" y="49"/>
                    <a:pt x="2147" y="37"/>
                  </a:cubicBezTo>
                  <a:cubicBezTo>
                    <a:pt x="2049" y="25"/>
                    <a:pt x="1951" y="12"/>
                    <a:pt x="1853" y="12"/>
                  </a:cubicBezTo>
                  <a:cubicBezTo>
                    <a:pt x="1755" y="0"/>
                    <a:pt x="1657" y="0"/>
                    <a:pt x="1558"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3"/>
            <p:cNvSpPr/>
            <p:nvPr/>
          </p:nvSpPr>
          <p:spPr>
            <a:xfrm>
              <a:off x="7104228" y="4075988"/>
              <a:ext cx="46772" cy="38995"/>
            </a:xfrm>
            <a:custGeom>
              <a:rect b="b" l="l" r="r" t="t"/>
              <a:pathLst>
                <a:path extrusionOk="0" h="737" w="884">
                  <a:moveTo>
                    <a:pt x="884" y="1"/>
                  </a:moveTo>
                  <a:cubicBezTo>
                    <a:pt x="883" y="1"/>
                    <a:pt x="810" y="25"/>
                    <a:pt x="712" y="74"/>
                  </a:cubicBezTo>
                  <a:cubicBezTo>
                    <a:pt x="614" y="123"/>
                    <a:pt x="491" y="197"/>
                    <a:pt x="381" y="295"/>
                  </a:cubicBezTo>
                  <a:cubicBezTo>
                    <a:pt x="270" y="381"/>
                    <a:pt x="172" y="491"/>
                    <a:pt x="98" y="577"/>
                  </a:cubicBezTo>
                  <a:cubicBezTo>
                    <a:pt x="37" y="663"/>
                    <a:pt x="0" y="737"/>
                    <a:pt x="0" y="737"/>
                  </a:cubicBezTo>
                  <a:cubicBezTo>
                    <a:pt x="0" y="737"/>
                    <a:pt x="74" y="712"/>
                    <a:pt x="172" y="663"/>
                  </a:cubicBezTo>
                  <a:cubicBezTo>
                    <a:pt x="270" y="614"/>
                    <a:pt x="393" y="540"/>
                    <a:pt x="503" y="442"/>
                  </a:cubicBezTo>
                  <a:cubicBezTo>
                    <a:pt x="614" y="356"/>
                    <a:pt x="724" y="246"/>
                    <a:pt x="785" y="160"/>
                  </a:cubicBezTo>
                  <a:cubicBezTo>
                    <a:pt x="859" y="74"/>
                    <a:pt x="884" y="1"/>
                    <a:pt x="884"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43"/>
            <p:cNvSpPr/>
            <p:nvPr/>
          </p:nvSpPr>
          <p:spPr>
            <a:xfrm>
              <a:off x="6762739" y="4087682"/>
              <a:ext cx="33809" cy="23439"/>
            </a:xfrm>
            <a:custGeom>
              <a:rect b="b" l="l" r="r" t="t"/>
              <a:pathLst>
                <a:path extrusionOk="0" h="443" w="639">
                  <a:moveTo>
                    <a:pt x="1" y="0"/>
                  </a:moveTo>
                  <a:cubicBezTo>
                    <a:pt x="1" y="0"/>
                    <a:pt x="25" y="50"/>
                    <a:pt x="62" y="123"/>
                  </a:cubicBezTo>
                  <a:cubicBezTo>
                    <a:pt x="87" y="197"/>
                    <a:pt x="173" y="258"/>
                    <a:pt x="258" y="319"/>
                  </a:cubicBezTo>
                  <a:cubicBezTo>
                    <a:pt x="332" y="368"/>
                    <a:pt x="430" y="405"/>
                    <a:pt x="504" y="430"/>
                  </a:cubicBezTo>
                  <a:cubicBezTo>
                    <a:pt x="577" y="442"/>
                    <a:pt x="639" y="442"/>
                    <a:pt x="639" y="442"/>
                  </a:cubicBezTo>
                  <a:cubicBezTo>
                    <a:pt x="639" y="442"/>
                    <a:pt x="614" y="393"/>
                    <a:pt x="565" y="332"/>
                  </a:cubicBezTo>
                  <a:cubicBezTo>
                    <a:pt x="516" y="270"/>
                    <a:pt x="443" y="197"/>
                    <a:pt x="369" y="148"/>
                  </a:cubicBezTo>
                  <a:cubicBezTo>
                    <a:pt x="295" y="99"/>
                    <a:pt x="209" y="74"/>
                    <a:pt x="136" y="37"/>
                  </a:cubicBezTo>
                  <a:cubicBezTo>
                    <a:pt x="62" y="13"/>
                    <a:pt x="1" y="0"/>
                    <a:pt x="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43"/>
            <p:cNvSpPr/>
            <p:nvPr/>
          </p:nvSpPr>
          <p:spPr>
            <a:xfrm>
              <a:off x="6503475" y="1767588"/>
              <a:ext cx="902221" cy="908782"/>
            </a:xfrm>
            <a:custGeom>
              <a:rect b="b" l="l" r="r" t="t"/>
              <a:pathLst>
                <a:path extrusionOk="0" h="17176" w="17052">
                  <a:moveTo>
                    <a:pt x="8636" y="1"/>
                  </a:moveTo>
                  <a:cubicBezTo>
                    <a:pt x="8597" y="1"/>
                    <a:pt x="8559" y="1"/>
                    <a:pt x="8520" y="2"/>
                  </a:cubicBezTo>
                  <a:lnTo>
                    <a:pt x="7821" y="26"/>
                  </a:lnTo>
                  <a:cubicBezTo>
                    <a:pt x="6373" y="124"/>
                    <a:pt x="4974" y="639"/>
                    <a:pt x="3858" y="1547"/>
                  </a:cubicBezTo>
                  <a:cubicBezTo>
                    <a:pt x="2742" y="2492"/>
                    <a:pt x="2116" y="4062"/>
                    <a:pt x="1785" y="5400"/>
                  </a:cubicBezTo>
                  <a:lnTo>
                    <a:pt x="1785" y="6455"/>
                  </a:lnTo>
                  <a:cubicBezTo>
                    <a:pt x="1956" y="7350"/>
                    <a:pt x="2116" y="8246"/>
                    <a:pt x="2177" y="9142"/>
                  </a:cubicBezTo>
                  <a:cubicBezTo>
                    <a:pt x="2113" y="9137"/>
                    <a:pt x="2050" y="9135"/>
                    <a:pt x="1989" y="9135"/>
                  </a:cubicBezTo>
                  <a:cubicBezTo>
                    <a:pt x="413" y="9135"/>
                    <a:pt x="0" y="10624"/>
                    <a:pt x="1453" y="11534"/>
                  </a:cubicBezTo>
                  <a:cubicBezTo>
                    <a:pt x="1684" y="11682"/>
                    <a:pt x="1921" y="11720"/>
                    <a:pt x="2132" y="11720"/>
                  </a:cubicBezTo>
                  <a:cubicBezTo>
                    <a:pt x="2358" y="11720"/>
                    <a:pt x="2555" y="11677"/>
                    <a:pt x="2687" y="11677"/>
                  </a:cubicBezTo>
                  <a:cubicBezTo>
                    <a:pt x="2760" y="11677"/>
                    <a:pt x="2813" y="11690"/>
                    <a:pt x="2840" y="11730"/>
                  </a:cubicBezTo>
                  <a:cubicBezTo>
                    <a:pt x="3662" y="12908"/>
                    <a:pt x="4312" y="13313"/>
                    <a:pt x="4901" y="13656"/>
                  </a:cubicBezTo>
                  <a:cubicBezTo>
                    <a:pt x="6189" y="14393"/>
                    <a:pt x="7674" y="14442"/>
                    <a:pt x="7674" y="14442"/>
                  </a:cubicBezTo>
                  <a:cubicBezTo>
                    <a:pt x="7759" y="14626"/>
                    <a:pt x="7674" y="15853"/>
                    <a:pt x="7674" y="15853"/>
                  </a:cubicBezTo>
                  <a:cubicBezTo>
                    <a:pt x="7306" y="15938"/>
                    <a:pt x="6999" y="16037"/>
                    <a:pt x="6729" y="16135"/>
                  </a:cubicBezTo>
                  <a:cubicBezTo>
                    <a:pt x="7473" y="17067"/>
                    <a:pt x="8217" y="17175"/>
                    <a:pt x="8522" y="17175"/>
                  </a:cubicBezTo>
                  <a:cubicBezTo>
                    <a:pt x="8615" y="17175"/>
                    <a:pt x="8667" y="17165"/>
                    <a:pt x="8667" y="17165"/>
                  </a:cubicBezTo>
                  <a:cubicBezTo>
                    <a:pt x="8667" y="17165"/>
                    <a:pt x="10127" y="16944"/>
                    <a:pt x="10311" y="16135"/>
                  </a:cubicBezTo>
                  <a:cubicBezTo>
                    <a:pt x="10041" y="16037"/>
                    <a:pt x="9735" y="15938"/>
                    <a:pt x="9367" y="15853"/>
                  </a:cubicBezTo>
                  <a:cubicBezTo>
                    <a:pt x="9367" y="15853"/>
                    <a:pt x="9281" y="14626"/>
                    <a:pt x="9367" y="14442"/>
                  </a:cubicBezTo>
                  <a:cubicBezTo>
                    <a:pt x="9367" y="14442"/>
                    <a:pt x="11035" y="14380"/>
                    <a:pt x="12323" y="13644"/>
                  </a:cubicBezTo>
                  <a:cubicBezTo>
                    <a:pt x="12912" y="13313"/>
                    <a:pt x="13379" y="12908"/>
                    <a:pt x="14201" y="11730"/>
                  </a:cubicBezTo>
                  <a:cubicBezTo>
                    <a:pt x="14228" y="11690"/>
                    <a:pt x="14280" y="11677"/>
                    <a:pt x="14353" y="11677"/>
                  </a:cubicBezTo>
                  <a:cubicBezTo>
                    <a:pt x="14485" y="11677"/>
                    <a:pt x="14682" y="11720"/>
                    <a:pt x="14908" y="11720"/>
                  </a:cubicBezTo>
                  <a:cubicBezTo>
                    <a:pt x="15119" y="11720"/>
                    <a:pt x="15356" y="11682"/>
                    <a:pt x="15587" y="11534"/>
                  </a:cubicBezTo>
                  <a:cubicBezTo>
                    <a:pt x="17052" y="10624"/>
                    <a:pt x="16628" y="9135"/>
                    <a:pt x="15051" y="9135"/>
                  </a:cubicBezTo>
                  <a:cubicBezTo>
                    <a:pt x="14990" y="9135"/>
                    <a:pt x="14927" y="9137"/>
                    <a:pt x="14863" y="9142"/>
                  </a:cubicBezTo>
                  <a:cubicBezTo>
                    <a:pt x="14924" y="8246"/>
                    <a:pt x="15084" y="7350"/>
                    <a:pt x="15256" y="6455"/>
                  </a:cubicBezTo>
                  <a:lnTo>
                    <a:pt x="15256" y="5400"/>
                  </a:lnTo>
                  <a:cubicBezTo>
                    <a:pt x="14924" y="4062"/>
                    <a:pt x="14299" y="2492"/>
                    <a:pt x="13182" y="1547"/>
                  </a:cubicBezTo>
                  <a:cubicBezTo>
                    <a:pt x="11923" y="516"/>
                    <a:pt x="10289" y="1"/>
                    <a:pt x="8636" y="1"/>
                  </a:cubicBezTo>
                  <a:close/>
                </a:path>
              </a:pathLst>
            </a:custGeom>
            <a:solidFill>
              <a:srgbClr val="F7D6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3"/>
            <p:cNvSpPr/>
            <p:nvPr/>
          </p:nvSpPr>
          <p:spPr>
            <a:xfrm>
              <a:off x="6877662" y="2355800"/>
              <a:ext cx="164920" cy="51958"/>
            </a:xfrm>
            <a:custGeom>
              <a:rect b="b" l="l" r="r" t="t"/>
              <a:pathLst>
                <a:path extrusionOk="0" h="982" w="3117">
                  <a:moveTo>
                    <a:pt x="1656" y="0"/>
                  </a:moveTo>
                  <a:cubicBezTo>
                    <a:pt x="1054" y="0"/>
                    <a:pt x="433" y="244"/>
                    <a:pt x="0" y="626"/>
                  </a:cubicBezTo>
                  <a:cubicBezTo>
                    <a:pt x="405" y="822"/>
                    <a:pt x="933" y="969"/>
                    <a:pt x="1644" y="981"/>
                  </a:cubicBezTo>
                  <a:cubicBezTo>
                    <a:pt x="2258" y="981"/>
                    <a:pt x="2736" y="871"/>
                    <a:pt x="3117" y="711"/>
                  </a:cubicBezTo>
                  <a:cubicBezTo>
                    <a:pt x="2757" y="210"/>
                    <a:pt x="2215" y="0"/>
                    <a:pt x="1656" y="0"/>
                  </a:cubicBezTo>
                  <a:close/>
                </a:path>
              </a:pathLst>
            </a:custGeom>
            <a:solidFill>
              <a:srgbClr val="FF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3"/>
            <p:cNvSpPr/>
            <p:nvPr/>
          </p:nvSpPr>
          <p:spPr>
            <a:xfrm>
              <a:off x="6826391" y="2344741"/>
              <a:ext cx="275926" cy="48730"/>
            </a:xfrm>
            <a:custGeom>
              <a:rect b="b" l="l" r="r" t="t"/>
              <a:pathLst>
                <a:path extrusionOk="0" h="921" w="5215">
                  <a:moveTo>
                    <a:pt x="0" y="0"/>
                  </a:moveTo>
                  <a:cubicBezTo>
                    <a:pt x="0" y="0"/>
                    <a:pt x="270" y="479"/>
                    <a:pt x="969" y="835"/>
                  </a:cubicBezTo>
                  <a:cubicBezTo>
                    <a:pt x="1433" y="527"/>
                    <a:pt x="1971" y="362"/>
                    <a:pt x="2507" y="362"/>
                  </a:cubicBezTo>
                  <a:cubicBezTo>
                    <a:pt x="3063" y="362"/>
                    <a:pt x="3617" y="540"/>
                    <a:pt x="4086" y="920"/>
                  </a:cubicBezTo>
                  <a:cubicBezTo>
                    <a:pt x="4932" y="577"/>
                    <a:pt x="5214" y="0"/>
                    <a:pt x="5214" y="0"/>
                  </a:cubicBezTo>
                  <a:lnTo>
                    <a:pt x="5214" y="0"/>
                  </a:lnTo>
                  <a:cubicBezTo>
                    <a:pt x="4360" y="131"/>
                    <a:pt x="3495" y="175"/>
                    <a:pt x="2723" y="175"/>
                  </a:cubicBezTo>
                  <a:cubicBezTo>
                    <a:pt x="1178" y="175"/>
                    <a:pt x="0" y="0"/>
                    <a:pt x="0" y="0"/>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43"/>
            <p:cNvSpPr/>
            <p:nvPr/>
          </p:nvSpPr>
          <p:spPr>
            <a:xfrm>
              <a:off x="6534904" y="1628750"/>
              <a:ext cx="830317" cy="636825"/>
            </a:xfrm>
            <a:custGeom>
              <a:rect b="b" l="l" r="r" t="t"/>
              <a:pathLst>
                <a:path extrusionOk="0" h="12036" w="15693">
                  <a:moveTo>
                    <a:pt x="10527" y="0"/>
                  </a:moveTo>
                  <a:lnTo>
                    <a:pt x="10527" y="0"/>
                  </a:lnTo>
                  <a:cubicBezTo>
                    <a:pt x="10134" y="466"/>
                    <a:pt x="10233" y="982"/>
                    <a:pt x="10233" y="1534"/>
                  </a:cubicBezTo>
                  <a:cubicBezTo>
                    <a:pt x="9417" y="846"/>
                    <a:pt x="8219" y="571"/>
                    <a:pt x="6968" y="571"/>
                  </a:cubicBezTo>
                  <a:cubicBezTo>
                    <a:pt x="5338" y="571"/>
                    <a:pt x="3617" y="1037"/>
                    <a:pt x="2528" y="1669"/>
                  </a:cubicBezTo>
                  <a:cubicBezTo>
                    <a:pt x="3117" y="1669"/>
                    <a:pt x="3733" y="1565"/>
                    <a:pt x="4340" y="1565"/>
                  </a:cubicBezTo>
                  <a:cubicBezTo>
                    <a:pt x="4644" y="1565"/>
                    <a:pt x="4945" y="1591"/>
                    <a:pt x="5239" y="1669"/>
                  </a:cubicBezTo>
                  <a:cubicBezTo>
                    <a:pt x="4258" y="1669"/>
                    <a:pt x="2920" y="2233"/>
                    <a:pt x="2184" y="2834"/>
                  </a:cubicBezTo>
                  <a:cubicBezTo>
                    <a:pt x="1203" y="3632"/>
                    <a:pt x="1" y="5239"/>
                    <a:pt x="123" y="6564"/>
                  </a:cubicBezTo>
                  <a:cubicBezTo>
                    <a:pt x="234" y="6453"/>
                    <a:pt x="369" y="6331"/>
                    <a:pt x="491" y="6208"/>
                  </a:cubicBezTo>
                  <a:lnTo>
                    <a:pt x="491" y="6208"/>
                  </a:lnTo>
                  <a:cubicBezTo>
                    <a:pt x="295" y="6551"/>
                    <a:pt x="307" y="6944"/>
                    <a:pt x="307" y="7337"/>
                  </a:cubicBezTo>
                  <a:cubicBezTo>
                    <a:pt x="405" y="7177"/>
                    <a:pt x="540" y="7005"/>
                    <a:pt x="712" y="6944"/>
                  </a:cubicBezTo>
                  <a:lnTo>
                    <a:pt x="712" y="6944"/>
                  </a:lnTo>
                  <a:cubicBezTo>
                    <a:pt x="553" y="7005"/>
                    <a:pt x="639" y="8208"/>
                    <a:pt x="651" y="8379"/>
                  </a:cubicBezTo>
                  <a:cubicBezTo>
                    <a:pt x="761" y="9729"/>
                    <a:pt x="1019" y="10845"/>
                    <a:pt x="1595" y="12036"/>
                  </a:cubicBezTo>
                  <a:cubicBezTo>
                    <a:pt x="1780" y="11447"/>
                    <a:pt x="2516" y="9189"/>
                    <a:pt x="2663" y="8600"/>
                  </a:cubicBezTo>
                  <a:cubicBezTo>
                    <a:pt x="2761" y="8171"/>
                    <a:pt x="2859" y="7729"/>
                    <a:pt x="2835" y="7288"/>
                  </a:cubicBezTo>
                  <a:lnTo>
                    <a:pt x="2835" y="7288"/>
                  </a:lnTo>
                  <a:cubicBezTo>
                    <a:pt x="2933" y="7594"/>
                    <a:pt x="2884" y="7938"/>
                    <a:pt x="2884" y="8257"/>
                  </a:cubicBezTo>
                  <a:cubicBezTo>
                    <a:pt x="3546" y="7864"/>
                    <a:pt x="4184" y="7643"/>
                    <a:pt x="4773" y="7091"/>
                  </a:cubicBezTo>
                  <a:cubicBezTo>
                    <a:pt x="5374" y="6515"/>
                    <a:pt x="5988" y="5901"/>
                    <a:pt x="6417" y="5190"/>
                  </a:cubicBezTo>
                  <a:lnTo>
                    <a:pt x="6417" y="5190"/>
                  </a:lnTo>
                  <a:cubicBezTo>
                    <a:pt x="6049" y="5864"/>
                    <a:pt x="5840" y="6748"/>
                    <a:pt x="5252" y="7288"/>
                  </a:cubicBezTo>
                  <a:cubicBezTo>
                    <a:pt x="6834" y="6870"/>
                    <a:pt x="8356" y="6502"/>
                    <a:pt x="9141" y="5251"/>
                  </a:cubicBezTo>
                  <a:lnTo>
                    <a:pt x="9141" y="5251"/>
                  </a:lnTo>
                  <a:cubicBezTo>
                    <a:pt x="8944" y="5901"/>
                    <a:pt x="8699" y="6502"/>
                    <a:pt x="8454" y="7153"/>
                  </a:cubicBezTo>
                  <a:cubicBezTo>
                    <a:pt x="9190" y="6453"/>
                    <a:pt x="10920" y="5521"/>
                    <a:pt x="10772" y="4319"/>
                  </a:cubicBezTo>
                  <a:lnTo>
                    <a:pt x="10772" y="4319"/>
                  </a:lnTo>
                  <a:lnTo>
                    <a:pt x="11312" y="5803"/>
                  </a:lnTo>
                  <a:cubicBezTo>
                    <a:pt x="11361" y="5901"/>
                    <a:pt x="11410" y="5987"/>
                    <a:pt x="11509" y="6085"/>
                  </a:cubicBezTo>
                  <a:cubicBezTo>
                    <a:pt x="11558" y="5619"/>
                    <a:pt x="11607" y="5104"/>
                    <a:pt x="11705" y="4650"/>
                  </a:cubicBezTo>
                  <a:cubicBezTo>
                    <a:pt x="11901" y="5251"/>
                    <a:pt x="12196" y="7484"/>
                    <a:pt x="12956" y="7742"/>
                  </a:cubicBezTo>
                  <a:cubicBezTo>
                    <a:pt x="12972" y="7747"/>
                    <a:pt x="12987" y="7750"/>
                    <a:pt x="13000" y="7750"/>
                  </a:cubicBezTo>
                  <a:cubicBezTo>
                    <a:pt x="13189" y="7750"/>
                    <a:pt x="13120" y="7193"/>
                    <a:pt x="13531" y="6688"/>
                  </a:cubicBezTo>
                  <a:lnTo>
                    <a:pt x="13531" y="6688"/>
                  </a:lnTo>
                  <a:cubicBezTo>
                    <a:pt x="13350" y="6914"/>
                    <a:pt x="13643" y="8233"/>
                    <a:pt x="13668" y="8551"/>
                  </a:cubicBezTo>
                  <a:cubicBezTo>
                    <a:pt x="13692" y="8784"/>
                    <a:pt x="14010" y="11937"/>
                    <a:pt x="14048" y="11937"/>
                  </a:cubicBezTo>
                  <a:cubicBezTo>
                    <a:pt x="14048" y="11937"/>
                    <a:pt x="14048" y="11937"/>
                    <a:pt x="14048" y="11937"/>
                  </a:cubicBezTo>
                  <a:cubicBezTo>
                    <a:pt x="14465" y="11790"/>
                    <a:pt x="14919" y="11152"/>
                    <a:pt x="15054" y="10784"/>
                  </a:cubicBezTo>
                  <a:cubicBezTo>
                    <a:pt x="15312" y="10122"/>
                    <a:pt x="15484" y="9422"/>
                    <a:pt x="15582" y="8711"/>
                  </a:cubicBezTo>
                  <a:cubicBezTo>
                    <a:pt x="15692" y="8024"/>
                    <a:pt x="15619" y="7337"/>
                    <a:pt x="15533" y="6650"/>
                  </a:cubicBezTo>
                  <a:cubicBezTo>
                    <a:pt x="15471" y="6196"/>
                    <a:pt x="15263" y="5030"/>
                    <a:pt x="14809" y="4797"/>
                  </a:cubicBezTo>
                  <a:lnTo>
                    <a:pt x="14809" y="4797"/>
                  </a:lnTo>
                  <a:cubicBezTo>
                    <a:pt x="15079" y="4932"/>
                    <a:pt x="15336" y="5165"/>
                    <a:pt x="15582" y="5349"/>
                  </a:cubicBezTo>
                  <a:cubicBezTo>
                    <a:pt x="15533" y="4576"/>
                    <a:pt x="14711" y="3509"/>
                    <a:pt x="14122" y="3055"/>
                  </a:cubicBezTo>
                  <a:cubicBezTo>
                    <a:pt x="13619" y="2662"/>
                    <a:pt x="13054" y="2429"/>
                    <a:pt x="12453" y="2233"/>
                  </a:cubicBezTo>
                  <a:cubicBezTo>
                    <a:pt x="12024" y="2086"/>
                    <a:pt x="11558" y="2098"/>
                    <a:pt x="11742" y="1534"/>
                  </a:cubicBezTo>
                  <a:cubicBezTo>
                    <a:pt x="11901" y="1043"/>
                    <a:pt x="12306" y="687"/>
                    <a:pt x="12306" y="135"/>
                  </a:cubicBezTo>
                  <a:lnTo>
                    <a:pt x="12306" y="135"/>
                  </a:lnTo>
                  <a:cubicBezTo>
                    <a:pt x="11607" y="282"/>
                    <a:pt x="11018" y="1166"/>
                    <a:pt x="10822" y="1816"/>
                  </a:cubicBezTo>
                  <a:cubicBezTo>
                    <a:pt x="10723" y="1202"/>
                    <a:pt x="10478" y="601"/>
                    <a:pt x="10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3"/>
            <p:cNvSpPr/>
            <p:nvPr/>
          </p:nvSpPr>
          <p:spPr>
            <a:xfrm>
              <a:off x="6793269" y="2020979"/>
              <a:ext cx="59100" cy="27989"/>
            </a:xfrm>
            <a:custGeom>
              <a:rect b="b" l="l" r="r" t="t"/>
              <a:pathLst>
                <a:path extrusionOk="0" h="529" w="1117">
                  <a:moveTo>
                    <a:pt x="930" y="1"/>
                  </a:moveTo>
                  <a:cubicBezTo>
                    <a:pt x="851" y="1"/>
                    <a:pt x="760" y="27"/>
                    <a:pt x="712" y="34"/>
                  </a:cubicBezTo>
                  <a:cubicBezTo>
                    <a:pt x="516" y="71"/>
                    <a:pt x="332" y="83"/>
                    <a:pt x="185" y="230"/>
                  </a:cubicBezTo>
                  <a:cubicBezTo>
                    <a:pt x="111" y="304"/>
                    <a:pt x="0" y="439"/>
                    <a:pt x="123" y="500"/>
                  </a:cubicBezTo>
                  <a:cubicBezTo>
                    <a:pt x="160" y="521"/>
                    <a:pt x="197" y="529"/>
                    <a:pt x="234" y="529"/>
                  </a:cubicBezTo>
                  <a:cubicBezTo>
                    <a:pt x="307" y="529"/>
                    <a:pt x="381" y="496"/>
                    <a:pt x="454" y="463"/>
                  </a:cubicBezTo>
                  <a:cubicBezTo>
                    <a:pt x="479" y="451"/>
                    <a:pt x="516" y="439"/>
                    <a:pt x="577" y="414"/>
                  </a:cubicBezTo>
                  <a:cubicBezTo>
                    <a:pt x="773" y="341"/>
                    <a:pt x="1117" y="206"/>
                    <a:pt x="1068" y="71"/>
                  </a:cubicBezTo>
                  <a:cubicBezTo>
                    <a:pt x="1046" y="17"/>
                    <a:pt x="992" y="1"/>
                    <a:pt x="9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3"/>
            <p:cNvSpPr/>
            <p:nvPr/>
          </p:nvSpPr>
          <p:spPr>
            <a:xfrm>
              <a:off x="7060047" y="2034789"/>
              <a:ext cx="58518" cy="27831"/>
            </a:xfrm>
            <a:custGeom>
              <a:rect b="b" l="l" r="r" t="t"/>
              <a:pathLst>
                <a:path extrusionOk="0" h="526" w="1106">
                  <a:moveTo>
                    <a:pt x="186" y="1"/>
                  </a:moveTo>
                  <a:cubicBezTo>
                    <a:pt x="122" y="1"/>
                    <a:pt x="66" y="19"/>
                    <a:pt x="50" y="80"/>
                  </a:cubicBezTo>
                  <a:cubicBezTo>
                    <a:pt x="1" y="202"/>
                    <a:pt x="344" y="337"/>
                    <a:pt x="541" y="411"/>
                  </a:cubicBezTo>
                  <a:cubicBezTo>
                    <a:pt x="602" y="436"/>
                    <a:pt x="639" y="448"/>
                    <a:pt x="663" y="460"/>
                  </a:cubicBezTo>
                  <a:cubicBezTo>
                    <a:pt x="729" y="493"/>
                    <a:pt x="800" y="526"/>
                    <a:pt x="872" y="526"/>
                  </a:cubicBezTo>
                  <a:cubicBezTo>
                    <a:pt x="909" y="526"/>
                    <a:pt x="946" y="517"/>
                    <a:pt x="982" y="497"/>
                  </a:cubicBezTo>
                  <a:cubicBezTo>
                    <a:pt x="1105" y="436"/>
                    <a:pt x="995" y="301"/>
                    <a:pt x="933" y="227"/>
                  </a:cubicBezTo>
                  <a:cubicBezTo>
                    <a:pt x="786" y="92"/>
                    <a:pt x="590" y="68"/>
                    <a:pt x="406" y="43"/>
                  </a:cubicBezTo>
                  <a:cubicBezTo>
                    <a:pt x="358" y="29"/>
                    <a:pt x="266" y="1"/>
                    <a:pt x="1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3"/>
            <p:cNvSpPr/>
            <p:nvPr/>
          </p:nvSpPr>
          <p:spPr>
            <a:xfrm>
              <a:off x="6940627" y="2166220"/>
              <a:ext cx="64973" cy="152592"/>
            </a:xfrm>
            <a:custGeom>
              <a:rect b="b" l="l" r="r" t="t"/>
              <a:pathLst>
                <a:path extrusionOk="0" h="2884" w="1228">
                  <a:moveTo>
                    <a:pt x="283" y="0"/>
                  </a:moveTo>
                  <a:cubicBezTo>
                    <a:pt x="258" y="111"/>
                    <a:pt x="246" y="234"/>
                    <a:pt x="221" y="344"/>
                  </a:cubicBezTo>
                  <a:cubicBezTo>
                    <a:pt x="209" y="467"/>
                    <a:pt x="197" y="589"/>
                    <a:pt x="197" y="712"/>
                  </a:cubicBezTo>
                  <a:cubicBezTo>
                    <a:pt x="185" y="773"/>
                    <a:pt x="197" y="835"/>
                    <a:pt x="197" y="884"/>
                  </a:cubicBezTo>
                  <a:cubicBezTo>
                    <a:pt x="197" y="945"/>
                    <a:pt x="197" y="1006"/>
                    <a:pt x="197" y="1068"/>
                  </a:cubicBezTo>
                  <a:cubicBezTo>
                    <a:pt x="209" y="1190"/>
                    <a:pt x="234" y="1313"/>
                    <a:pt x="270" y="1436"/>
                  </a:cubicBezTo>
                  <a:cubicBezTo>
                    <a:pt x="283" y="1497"/>
                    <a:pt x="307" y="1559"/>
                    <a:pt x="332" y="1620"/>
                  </a:cubicBezTo>
                  <a:cubicBezTo>
                    <a:pt x="344" y="1681"/>
                    <a:pt x="381" y="1730"/>
                    <a:pt x="405" y="1792"/>
                  </a:cubicBezTo>
                  <a:cubicBezTo>
                    <a:pt x="442" y="1853"/>
                    <a:pt x="454" y="1902"/>
                    <a:pt x="503" y="1963"/>
                  </a:cubicBezTo>
                  <a:cubicBezTo>
                    <a:pt x="516" y="1976"/>
                    <a:pt x="553" y="2025"/>
                    <a:pt x="577" y="2049"/>
                  </a:cubicBezTo>
                  <a:cubicBezTo>
                    <a:pt x="602" y="2074"/>
                    <a:pt x="626" y="2098"/>
                    <a:pt x="651" y="2111"/>
                  </a:cubicBezTo>
                  <a:cubicBezTo>
                    <a:pt x="749" y="2197"/>
                    <a:pt x="847" y="2258"/>
                    <a:pt x="908" y="2331"/>
                  </a:cubicBezTo>
                  <a:cubicBezTo>
                    <a:pt x="982" y="2405"/>
                    <a:pt x="994" y="2430"/>
                    <a:pt x="957" y="2515"/>
                  </a:cubicBezTo>
                  <a:lnTo>
                    <a:pt x="957" y="2528"/>
                  </a:lnTo>
                  <a:cubicBezTo>
                    <a:pt x="945" y="2577"/>
                    <a:pt x="884" y="2638"/>
                    <a:pt x="798" y="2663"/>
                  </a:cubicBezTo>
                  <a:cubicBezTo>
                    <a:pt x="724" y="2700"/>
                    <a:pt x="626" y="2724"/>
                    <a:pt x="540" y="2736"/>
                  </a:cubicBezTo>
                  <a:cubicBezTo>
                    <a:pt x="506" y="2741"/>
                    <a:pt x="471" y="2743"/>
                    <a:pt x="436" y="2743"/>
                  </a:cubicBezTo>
                  <a:cubicBezTo>
                    <a:pt x="281" y="2743"/>
                    <a:pt x="120" y="2697"/>
                    <a:pt x="0" y="2577"/>
                  </a:cubicBezTo>
                  <a:lnTo>
                    <a:pt x="0" y="2577"/>
                  </a:lnTo>
                  <a:cubicBezTo>
                    <a:pt x="50" y="2675"/>
                    <a:pt x="123" y="2749"/>
                    <a:pt x="221" y="2798"/>
                  </a:cubicBezTo>
                  <a:cubicBezTo>
                    <a:pt x="319" y="2847"/>
                    <a:pt x="430" y="2884"/>
                    <a:pt x="540" y="2884"/>
                  </a:cubicBezTo>
                  <a:cubicBezTo>
                    <a:pt x="651" y="2884"/>
                    <a:pt x="761" y="2884"/>
                    <a:pt x="872" y="2847"/>
                  </a:cubicBezTo>
                  <a:cubicBezTo>
                    <a:pt x="970" y="2810"/>
                    <a:pt x="1092" y="2749"/>
                    <a:pt x="1166" y="2614"/>
                  </a:cubicBezTo>
                  <a:cubicBezTo>
                    <a:pt x="1203" y="2552"/>
                    <a:pt x="1227" y="2466"/>
                    <a:pt x="1215" y="2368"/>
                  </a:cubicBezTo>
                  <a:cubicBezTo>
                    <a:pt x="1191" y="2282"/>
                    <a:pt x="1141" y="2209"/>
                    <a:pt x="1105" y="2160"/>
                  </a:cubicBezTo>
                  <a:cubicBezTo>
                    <a:pt x="1007" y="2049"/>
                    <a:pt x="896" y="1988"/>
                    <a:pt x="822" y="1914"/>
                  </a:cubicBezTo>
                  <a:cubicBezTo>
                    <a:pt x="798" y="1902"/>
                    <a:pt x="786" y="1878"/>
                    <a:pt x="761" y="1865"/>
                  </a:cubicBezTo>
                  <a:cubicBezTo>
                    <a:pt x="749" y="1841"/>
                    <a:pt x="749" y="1841"/>
                    <a:pt x="724" y="1804"/>
                  </a:cubicBezTo>
                  <a:cubicBezTo>
                    <a:pt x="700" y="1779"/>
                    <a:pt x="675" y="1718"/>
                    <a:pt x="651" y="1669"/>
                  </a:cubicBezTo>
                  <a:cubicBezTo>
                    <a:pt x="589" y="1571"/>
                    <a:pt x="553" y="1473"/>
                    <a:pt x="516" y="1362"/>
                  </a:cubicBezTo>
                  <a:cubicBezTo>
                    <a:pt x="479" y="1264"/>
                    <a:pt x="454" y="1154"/>
                    <a:pt x="430" y="1043"/>
                  </a:cubicBezTo>
                  <a:cubicBezTo>
                    <a:pt x="405" y="933"/>
                    <a:pt x="393" y="822"/>
                    <a:pt x="369" y="700"/>
                  </a:cubicBezTo>
                  <a:cubicBezTo>
                    <a:pt x="344" y="467"/>
                    <a:pt x="319" y="234"/>
                    <a:pt x="283"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3"/>
            <p:cNvSpPr/>
            <p:nvPr/>
          </p:nvSpPr>
          <p:spPr>
            <a:xfrm>
              <a:off x="6566704" y="2299026"/>
              <a:ext cx="63704" cy="56138"/>
            </a:xfrm>
            <a:custGeom>
              <a:rect b="b" l="l" r="r" t="t"/>
              <a:pathLst>
                <a:path extrusionOk="0" h="1061" w="1204">
                  <a:moveTo>
                    <a:pt x="243" y="0"/>
                  </a:moveTo>
                  <a:cubicBezTo>
                    <a:pt x="212" y="0"/>
                    <a:pt x="186" y="9"/>
                    <a:pt x="160" y="18"/>
                  </a:cubicBezTo>
                  <a:cubicBezTo>
                    <a:pt x="136" y="18"/>
                    <a:pt x="99" y="30"/>
                    <a:pt x="74" y="30"/>
                  </a:cubicBezTo>
                  <a:cubicBezTo>
                    <a:pt x="38" y="55"/>
                    <a:pt x="1" y="55"/>
                    <a:pt x="1" y="55"/>
                  </a:cubicBezTo>
                  <a:cubicBezTo>
                    <a:pt x="1" y="55"/>
                    <a:pt x="38" y="67"/>
                    <a:pt x="74" y="91"/>
                  </a:cubicBezTo>
                  <a:cubicBezTo>
                    <a:pt x="99" y="91"/>
                    <a:pt x="136" y="104"/>
                    <a:pt x="160" y="116"/>
                  </a:cubicBezTo>
                  <a:cubicBezTo>
                    <a:pt x="197" y="116"/>
                    <a:pt x="234" y="128"/>
                    <a:pt x="258" y="153"/>
                  </a:cubicBezTo>
                  <a:cubicBezTo>
                    <a:pt x="295" y="177"/>
                    <a:pt x="320" y="190"/>
                    <a:pt x="357" y="202"/>
                  </a:cubicBezTo>
                  <a:cubicBezTo>
                    <a:pt x="393" y="226"/>
                    <a:pt x="430" y="263"/>
                    <a:pt x="467" y="275"/>
                  </a:cubicBezTo>
                  <a:cubicBezTo>
                    <a:pt x="541" y="324"/>
                    <a:pt x="614" y="398"/>
                    <a:pt x="688" y="447"/>
                  </a:cubicBezTo>
                  <a:cubicBezTo>
                    <a:pt x="749" y="521"/>
                    <a:pt x="823" y="582"/>
                    <a:pt x="872" y="656"/>
                  </a:cubicBezTo>
                  <a:cubicBezTo>
                    <a:pt x="909" y="693"/>
                    <a:pt x="945" y="717"/>
                    <a:pt x="970" y="754"/>
                  </a:cubicBezTo>
                  <a:cubicBezTo>
                    <a:pt x="994" y="791"/>
                    <a:pt x="1019" y="815"/>
                    <a:pt x="1044" y="852"/>
                  </a:cubicBezTo>
                  <a:cubicBezTo>
                    <a:pt x="1093" y="901"/>
                    <a:pt x="1117" y="962"/>
                    <a:pt x="1154" y="999"/>
                  </a:cubicBezTo>
                  <a:cubicBezTo>
                    <a:pt x="1179" y="1036"/>
                    <a:pt x="1203" y="1061"/>
                    <a:pt x="1203" y="1061"/>
                  </a:cubicBezTo>
                  <a:cubicBezTo>
                    <a:pt x="1203" y="1061"/>
                    <a:pt x="1203" y="1036"/>
                    <a:pt x="1203" y="987"/>
                  </a:cubicBezTo>
                  <a:cubicBezTo>
                    <a:pt x="1203" y="938"/>
                    <a:pt x="1203" y="864"/>
                    <a:pt x="1179" y="778"/>
                  </a:cubicBezTo>
                  <a:cubicBezTo>
                    <a:pt x="1154" y="705"/>
                    <a:pt x="1129" y="607"/>
                    <a:pt x="1068" y="521"/>
                  </a:cubicBezTo>
                  <a:cubicBezTo>
                    <a:pt x="1044" y="472"/>
                    <a:pt x="1019" y="423"/>
                    <a:pt x="982" y="374"/>
                  </a:cubicBezTo>
                  <a:lnTo>
                    <a:pt x="860" y="251"/>
                  </a:lnTo>
                  <a:cubicBezTo>
                    <a:pt x="810" y="214"/>
                    <a:pt x="774" y="177"/>
                    <a:pt x="725" y="153"/>
                  </a:cubicBezTo>
                  <a:cubicBezTo>
                    <a:pt x="675" y="116"/>
                    <a:pt x="626" y="91"/>
                    <a:pt x="577" y="67"/>
                  </a:cubicBezTo>
                  <a:cubicBezTo>
                    <a:pt x="528" y="55"/>
                    <a:pt x="479" y="30"/>
                    <a:pt x="430" y="18"/>
                  </a:cubicBezTo>
                  <a:cubicBezTo>
                    <a:pt x="369" y="5"/>
                    <a:pt x="320" y="5"/>
                    <a:pt x="283" y="5"/>
                  </a:cubicBezTo>
                  <a:cubicBezTo>
                    <a:pt x="269" y="2"/>
                    <a:pt x="255" y="0"/>
                    <a:pt x="243"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3"/>
            <p:cNvSpPr/>
            <p:nvPr/>
          </p:nvSpPr>
          <p:spPr>
            <a:xfrm>
              <a:off x="7275607" y="2281777"/>
              <a:ext cx="67566" cy="79206"/>
            </a:xfrm>
            <a:custGeom>
              <a:rect b="b" l="l" r="r" t="t"/>
              <a:pathLst>
                <a:path extrusionOk="0" h="1497" w="1277">
                  <a:moveTo>
                    <a:pt x="1276" y="0"/>
                  </a:moveTo>
                  <a:cubicBezTo>
                    <a:pt x="1276" y="0"/>
                    <a:pt x="1239" y="0"/>
                    <a:pt x="1190" y="13"/>
                  </a:cubicBezTo>
                  <a:cubicBezTo>
                    <a:pt x="1153" y="13"/>
                    <a:pt x="1117" y="25"/>
                    <a:pt x="1080" y="25"/>
                  </a:cubicBezTo>
                  <a:cubicBezTo>
                    <a:pt x="1043" y="37"/>
                    <a:pt x="994" y="37"/>
                    <a:pt x="945" y="62"/>
                  </a:cubicBezTo>
                  <a:cubicBezTo>
                    <a:pt x="859" y="98"/>
                    <a:pt x="736" y="135"/>
                    <a:pt x="638" y="221"/>
                  </a:cubicBezTo>
                  <a:cubicBezTo>
                    <a:pt x="589" y="270"/>
                    <a:pt x="528" y="295"/>
                    <a:pt x="479" y="356"/>
                  </a:cubicBezTo>
                  <a:cubicBezTo>
                    <a:pt x="442" y="405"/>
                    <a:pt x="393" y="454"/>
                    <a:pt x="344" y="503"/>
                  </a:cubicBezTo>
                  <a:cubicBezTo>
                    <a:pt x="307" y="565"/>
                    <a:pt x="270" y="614"/>
                    <a:pt x="245" y="675"/>
                  </a:cubicBezTo>
                  <a:cubicBezTo>
                    <a:pt x="196" y="736"/>
                    <a:pt x="184" y="798"/>
                    <a:pt x="160" y="847"/>
                  </a:cubicBezTo>
                  <a:cubicBezTo>
                    <a:pt x="98" y="969"/>
                    <a:pt x="74" y="1080"/>
                    <a:pt x="49" y="1166"/>
                  </a:cubicBezTo>
                  <a:cubicBezTo>
                    <a:pt x="0" y="1362"/>
                    <a:pt x="0" y="1497"/>
                    <a:pt x="0" y="1497"/>
                  </a:cubicBezTo>
                  <a:cubicBezTo>
                    <a:pt x="0" y="1497"/>
                    <a:pt x="86" y="1399"/>
                    <a:pt x="196" y="1227"/>
                  </a:cubicBezTo>
                  <a:cubicBezTo>
                    <a:pt x="245" y="1153"/>
                    <a:pt x="307" y="1055"/>
                    <a:pt x="368" y="957"/>
                  </a:cubicBezTo>
                  <a:cubicBezTo>
                    <a:pt x="430" y="859"/>
                    <a:pt x="491" y="761"/>
                    <a:pt x="564" y="663"/>
                  </a:cubicBezTo>
                  <a:cubicBezTo>
                    <a:pt x="601" y="614"/>
                    <a:pt x="638" y="577"/>
                    <a:pt x="675" y="528"/>
                  </a:cubicBezTo>
                  <a:cubicBezTo>
                    <a:pt x="712" y="479"/>
                    <a:pt x="749" y="442"/>
                    <a:pt x="785" y="405"/>
                  </a:cubicBezTo>
                  <a:cubicBezTo>
                    <a:pt x="834" y="368"/>
                    <a:pt x="859" y="319"/>
                    <a:pt x="908" y="295"/>
                  </a:cubicBezTo>
                  <a:cubicBezTo>
                    <a:pt x="945" y="258"/>
                    <a:pt x="982" y="233"/>
                    <a:pt x="1018" y="197"/>
                  </a:cubicBezTo>
                  <a:cubicBezTo>
                    <a:pt x="1055" y="160"/>
                    <a:pt x="1092" y="147"/>
                    <a:pt x="1117" y="123"/>
                  </a:cubicBezTo>
                  <a:cubicBezTo>
                    <a:pt x="1153" y="98"/>
                    <a:pt x="1178" y="74"/>
                    <a:pt x="1202" y="62"/>
                  </a:cubicBezTo>
                  <a:cubicBezTo>
                    <a:pt x="1252" y="25"/>
                    <a:pt x="1276" y="0"/>
                    <a:pt x="1276"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3"/>
            <p:cNvSpPr/>
            <p:nvPr/>
          </p:nvSpPr>
          <p:spPr>
            <a:xfrm>
              <a:off x="6787449" y="2200612"/>
              <a:ext cx="72063" cy="21640"/>
            </a:xfrm>
            <a:custGeom>
              <a:rect b="b" l="l" r="r" t="t"/>
              <a:pathLst>
                <a:path extrusionOk="0" h="409" w="1362">
                  <a:moveTo>
                    <a:pt x="37" y="1"/>
                  </a:moveTo>
                  <a:lnTo>
                    <a:pt x="0" y="25"/>
                  </a:lnTo>
                  <a:cubicBezTo>
                    <a:pt x="315" y="284"/>
                    <a:pt x="836" y="409"/>
                    <a:pt x="1252" y="409"/>
                  </a:cubicBezTo>
                  <a:cubicBezTo>
                    <a:pt x="1289" y="409"/>
                    <a:pt x="1326" y="408"/>
                    <a:pt x="1362" y="406"/>
                  </a:cubicBezTo>
                  <a:cubicBezTo>
                    <a:pt x="1092" y="87"/>
                    <a:pt x="442" y="25"/>
                    <a:pt x="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3"/>
            <p:cNvSpPr/>
            <p:nvPr/>
          </p:nvSpPr>
          <p:spPr>
            <a:xfrm>
              <a:off x="7052904" y="2193469"/>
              <a:ext cx="72116" cy="21799"/>
            </a:xfrm>
            <a:custGeom>
              <a:rect b="b" l="l" r="r" t="t"/>
              <a:pathLst>
                <a:path extrusionOk="0" h="412" w="1363">
                  <a:moveTo>
                    <a:pt x="1326" y="1"/>
                  </a:moveTo>
                  <a:cubicBezTo>
                    <a:pt x="921" y="38"/>
                    <a:pt x="271" y="99"/>
                    <a:pt x="1" y="406"/>
                  </a:cubicBezTo>
                  <a:cubicBezTo>
                    <a:pt x="51" y="410"/>
                    <a:pt x="102" y="412"/>
                    <a:pt x="155" y="412"/>
                  </a:cubicBezTo>
                  <a:cubicBezTo>
                    <a:pt x="563" y="412"/>
                    <a:pt x="1059" y="287"/>
                    <a:pt x="1363" y="38"/>
                  </a:cubicBezTo>
                  <a:lnTo>
                    <a:pt x="132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3"/>
            <p:cNvSpPr/>
            <p:nvPr/>
          </p:nvSpPr>
          <p:spPr>
            <a:xfrm>
              <a:off x="6563476" y="3125020"/>
              <a:ext cx="107778" cy="72963"/>
            </a:xfrm>
            <a:custGeom>
              <a:rect b="b" l="l" r="r" t="t"/>
              <a:pathLst>
                <a:path extrusionOk="0" h="1379" w="2037">
                  <a:moveTo>
                    <a:pt x="197" y="0"/>
                  </a:moveTo>
                  <a:cubicBezTo>
                    <a:pt x="172" y="307"/>
                    <a:pt x="0" y="564"/>
                    <a:pt x="0" y="859"/>
                  </a:cubicBezTo>
                  <a:cubicBezTo>
                    <a:pt x="258" y="1166"/>
                    <a:pt x="798" y="1350"/>
                    <a:pt x="1178" y="1374"/>
                  </a:cubicBezTo>
                  <a:cubicBezTo>
                    <a:pt x="1203" y="1377"/>
                    <a:pt x="1229" y="1378"/>
                    <a:pt x="1254" y="1378"/>
                  </a:cubicBezTo>
                  <a:cubicBezTo>
                    <a:pt x="1454" y="1378"/>
                    <a:pt x="1660" y="1296"/>
                    <a:pt x="1779" y="1166"/>
                  </a:cubicBezTo>
                  <a:cubicBezTo>
                    <a:pt x="1951" y="1031"/>
                    <a:pt x="1976" y="564"/>
                    <a:pt x="2037" y="368"/>
                  </a:cubicBezTo>
                  <a:lnTo>
                    <a:pt x="197" y="0"/>
                  </a:ln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3"/>
            <p:cNvSpPr/>
            <p:nvPr/>
          </p:nvSpPr>
          <p:spPr>
            <a:xfrm>
              <a:off x="6563476" y="2627127"/>
              <a:ext cx="227883" cy="526084"/>
            </a:xfrm>
            <a:custGeom>
              <a:rect b="b" l="l" r="r" t="t"/>
              <a:pathLst>
                <a:path extrusionOk="0" h="9943" w="4307">
                  <a:moveTo>
                    <a:pt x="3816" y="0"/>
                  </a:moveTo>
                  <a:cubicBezTo>
                    <a:pt x="2098" y="111"/>
                    <a:pt x="1620" y="3349"/>
                    <a:pt x="1055" y="4957"/>
                  </a:cubicBezTo>
                  <a:cubicBezTo>
                    <a:pt x="871" y="5509"/>
                    <a:pt x="761" y="6122"/>
                    <a:pt x="675" y="6699"/>
                  </a:cubicBezTo>
                  <a:cubicBezTo>
                    <a:pt x="614" y="7140"/>
                    <a:pt x="221" y="7472"/>
                    <a:pt x="172" y="7889"/>
                  </a:cubicBezTo>
                  <a:cubicBezTo>
                    <a:pt x="172" y="8061"/>
                    <a:pt x="307" y="8196"/>
                    <a:pt x="307" y="8330"/>
                  </a:cubicBezTo>
                  <a:cubicBezTo>
                    <a:pt x="283" y="8551"/>
                    <a:pt x="148" y="8588"/>
                    <a:pt x="62" y="8809"/>
                  </a:cubicBezTo>
                  <a:cubicBezTo>
                    <a:pt x="0" y="9030"/>
                    <a:pt x="62" y="9386"/>
                    <a:pt x="221" y="9557"/>
                  </a:cubicBezTo>
                  <a:cubicBezTo>
                    <a:pt x="432" y="9758"/>
                    <a:pt x="1176" y="9942"/>
                    <a:pt x="1622" y="9942"/>
                  </a:cubicBezTo>
                  <a:cubicBezTo>
                    <a:pt x="1721" y="9942"/>
                    <a:pt x="1805" y="9933"/>
                    <a:pt x="1865" y="9913"/>
                  </a:cubicBezTo>
                  <a:cubicBezTo>
                    <a:pt x="2417" y="9754"/>
                    <a:pt x="2724" y="8637"/>
                    <a:pt x="2920" y="8146"/>
                  </a:cubicBezTo>
                  <a:cubicBezTo>
                    <a:pt x="3202" y="7275"/>
                    <a:pt x="3227" y="6392"/>
                    <a:pt x="3423" y="5509"/>
                  </a:cubicBezTo>
                  <a:cubicBezTo>
                    <a:pt x="3558" y="4895"/>
                    <a:pt x="3730" y="4294"/>
                    <a:pt x="3840" y="3656"/>
                  </a:cubicBezTo>
                  <a:cubicBezTo>
                    <a:pt x="3926" y="2908"/>
                    <a:pt x="4307" y="1988"/>
                    <a:pt x="4086" y="1264"/>
                  </a:cubicBezTo>
                  <a:lnTo>
                    <a:pt x="3816" y="0"/>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43"/>
            <p:cNvSpPr/>
            <p:nvPr/>
          </p:nvSpPr>
          <p:spPr>
            <a:xfrm>
              <a:off x="6599191" y="3063960"/>
              <a:ext cx="58466" cy="66931"/>
            </a:xfrm>
            <a:custGeom>
              <a:rect b="b" l="l" r="r" t="t"/>
              <a:pathLst>
                <a:path extrusionOk="0" h="1265" w="1105">
                  <a:moveTo>
                    <a:pt x="0" y="1"/>
                  </a:moveTo>
                  <a:cubicBezTo>
                    <a:pt x="0" y="1"/>
                    <a:pt x="0" y="25"/>
                    <a:pt x="0" y="62"/>
                  </a:cubicBezTo>
                  <a:cubicBezTo>
                    <a:pt x="12" y="111"/>
                    <a:pt x="12" y="185"/>
                    <a:pt x="49" y="271"/>
                  </a:cubicBezTo>
                  <a:cubicBezTo>
                    <a:pt x="74" y="344"/>
                    <a:pt x="111" y="443"/>
                    <a:pt x="160" y="528"/>
                  </a:cubicBezTo>
                  <a:cubicBezTo>
                    <a:pt x="209" y="627"/>
                    <a:pt x="282" y="712"/>
                    <a:pt x="344" y="811"/>
                  </a:cubicBezTo>
                  <a:cubicBezTo>
                    <a:pt x="430" y="884"/>
                    <a:pt x="503" y="970"/>
                    <a:pt x="589" y="1031"/>
                  </a:cubicBezTo>
                  <a:cubicBezTo>
                    <a:pt x="675" y="1105"/>
                    <a:pt x="761" y="1154"/>
                    <a:pt x="834" y="1179"/>
                  </a:cubicBezTo>
                  <a:cubicBezTo>
                    <a:pt x="908" y="1228"/>
                    <a:pt x="982" y="1240"/>
                    <a:pt x="1031" y="1252"/>
                  </a:cubicBezTo>
                  <a:cubicBezTo>
                    <a:pt x="1080" y="1265"/>
                    <a:pt x="1104" y="1265"/>
                    <a:pt x="1104" y="1265"/>
                  </a:cubicBezTo>
                  <a:cubicBezTo>
                    <a:pt x="1104" y="1265"/>
                    <a:pt x="1092" y="1252"/>
                    <a:pt x="1055" y="1215"/>
                  </a:cubicBezTo>
                  <a:cubicBezTo>
                    <a:pt x="1018" y="1179"/>
                    <a:pt x="957" y="1142"/>
                    <a:pt x="908" y="1093"/>
                  </a:cubicBezTo>
                  <a:cubicBezTo>
                    <a:pt x="847" y="1031"/>
                    <a:pt x="773" y="970"/>
                    <a:pt x="712" y="896"/>
                  </a:cubicBezTo>
                  <a:cubicBezTo>
                    <a:pt x="638" y="835"/>
                    <a:pt x="577" y="749"/>
                    <a:pt x="503" y="676"/>
                  </a:cubicBezTo>
                  <a:cubicBezTo>
                    <a:pt x="442" y="602"/>
                    <a:pt x="368" y="516"/>
                    <a:pt x="307" y="443"/>
                  </a:cubicBezTo>
                  <a:cubicBezTo>
                    <a:pt x="246" y="357"/>
                    <a:pt x="196" y="283"/>
                    <a:pt x="147" y="222"/>
                  </a:cubicBezTo>
                  <a:cubicBezTo>
                    <a:pt x="98" y="160"/>
                    <a:pt x="74" y="99"/>
                    <a:pt x="37" y="62"/>
                  </a:cubicBezTo>
                  <a:cubicBezTo>
                    <a:pt x="12" y="13"/>
                    <a:pt x="0" y="1"/>
                    <a:pt x="0"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43"/>
            <p:cNvSpPr/>
            <p:nvPr/>
          </p:nvSpPr>
          <p:spPr>
            <a:xfrm>
              <a:off x="6629668" y="3079252"/>
              <a:ext cx="41587" cy="12698"/>
            </a:xfrm>
            <a:custGeom>
              <a:rect b="b" l="l" r="r" t="t"/>
              <a:pathLst>
                <a:path extrusionOk="0" h="240" w="786">
                  <a:moveTo>
                    <a:pt x="715" y="1"/>
                  </a:moveTo>
                  <a:cubicBezTo>
                    <a:pt x="693" y="1"/>
                    <a:pt x="667" y="2"/>
                    <a:pt x="639" y="6"/>
                  </a:cubicBezTo>
                  <a:cubicBezTo>
                    <a:pt x="565" y="6"/>
                    <a:pt x="467" y="6"/>
                    <a:pt x="381" y="31"/>
                  </a:cubicBezTo>
                  <a:cubicBezTo>
                    <a:pt x="344" y="43"/>
                    <a:pt x="295" y="43"/>
                    <a:pt x="258" y="55"/>
                  </a:cubicBezTo>
                  <a:cubicBezTo>
                    <a:pt x="209" y="80"/>
                    <a:pt x="173" y="80"/>
                    <a:pt x="136" y="92"/>
                  </a:cubicBezTo>
                  <a:cubicBezTo>
                    <a:pt x="50" y="117"/>
                    <a:pt x="1" y="154"/>
                    <a:pt x="1" y="154"/>
                  </a:cubicBezTo>
                  <a:cubicBezTo>
                    <a:pt x="1" y="154"/>
                    <a:pt x="50" y="178"/>
                    <a:pt x="123" y="215"/>
                  </a:cubicBezTo>
                  <a:cubicBezTo>
                    <a:pt x="160" y="227"/>
                    <a:pt x="209" y="239"/>
                    <a:pt x="258" y="239"/>
                  </a:cubicBezTo>
                  <a:cubicBezTo>
                    <a:pt x="307" y="239"/>
                    <a:pt x="369" y="239"/>
                    <a:pt x="418" y="227"/>
                  </a:cubicBezTo>
                  <a:cubicBezTo>
                    <a:pt x="516" y="203"/>
                    <a:pt x="626" y="166"/>
                    <a:pt x="688" y="104"/>
                  </a:cubicBezTo>
                  <a:cubicBezTo>
                    <a:pt x="749" y="55"/>
                    <a:pt x="786" y="6"/>
                    <a:pt x="786" y="6"/>
                  </a:cubicBezTo>
                  <a:cubicBezTo>
                    <a:pt x="786" y="6"/>
                    <a:pt x="759" y="1"/>
                    <a:pt x="715"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3"/>
            <p:cNvSpPr/>
            <p:nvPr/>
          </p:nvSpPr>
          <p:spPr>
            <a:xfrm>
              <a:off x="7239892" y="3125020"/>
              <a:ext cx="107778" cy="72963"/>
            </a:xfrm>
            <a:custGeom>
              <a:rect b="b" l="l" r="r" t="t"/>
              <a:pathLst>
                <a:path extrusionOk="0" h="1379" w="2037">
                  <a:moveTo>
                    <a:pt x="1841" y="0"/>
                  </a:moveTo>
                  <a:lnTo>
                    <a:pt x="0" y="368"/>
                  </a:lnTo>
                  <a:cubicBezTo>
                    <a:pt x="62" y="564"/>
                    <a:pt x="86" y="1031"/>
                    <a:pt x="258" y="1166"/>
                  </a:cubicBezTo>
                  <a:cubicBezTo>
                    <a:pt x="378" y="1296"/>
                    <a:pt x="584" y="1378"/>
                    <a:pt x="783" y="1378"/>
                  </a:cubicBezTo>
                  <a:cubicBezTo>
                    <a:pt x="808" y="1378"/>
                    <a:pt x="834" y="1377"/>
                    <a:pt x="859" y="1374"/>
                  </a:cubicBezTo>
                  <a:cubicBezTo>
                    <a:pt x="1252" y="1350"/>
                    <a:pt x="1779" y="1166"/>
                    <a:pt x="2037" y="859"/>
                  </a:cubicBezTo>
                  <a:cubicBezTo>
                    <a:pt x="2037" y="564"/>
                    <a:pt x="1865" y="307"/>
                    <a:pt x="1841"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3"/>
            <p:cNvSpPr/>
            <p:nvPr/>
          </p:nvSpPr>
          <p:spPr>
            <a:xfrm>
              <a:off x="7119784" y="2627127"/>
              <a:ext cx="227883" cy="526084"/>
            </a:xfrm>
            <a:custGeom>
              <a:rect b="b" l="l" r="r" t="t"/>
              <a:pathLst>
                <a:path extrusionOk="0" h="9943" w="4307">
                  <a:moveTo>
                    <a:pt x="491" y="0"/>
                  </a:moveTo>
                  <a:lnTo>
                    <a:pt x="221" y="1264"/>
                  </a:lnTo>
                  <a:cubicBezTo>
                    <a:pt x="1" y="1988"/>
                    <a:pt x="381" y="2908"/>
                    <a:pt x="467" y="3656"/>
                  </a:cubicBezTo>
                  <a:cubicBezTo>
                    <a:pt x="577" y="4294"/>
                    <a:pt x="749" y="4895"/>
                    <a:pt x="884" y="5509"/>
                  </a:cubicBezTo>
                  <a:cubicBezTo>
                    <a:pt x="1080" y="6392"/>
                    <a:pt x="1105" y="7275"/>
                    <a:pt x="1387" y="8146"/>
                  </a:cubicBezTo>
                  <a:cubicBezTo>
                    <a:pt x="1583" y="8637"/>
                    <a:pt x="1890" y="9754"/>
                    <a:pt x="2442" y="9913"/>
                  </a:cubicBezTo>
                  <a:cubicBezTo>
                    <a:pt x="2502" y="9933"/>
                    <a:pt x="2587" y="9942"/>
                    <a:pt x="2686" y="9942"/>
                  </a:cubicBezTo>
                  <a:cubicBezTo>
                    <a:pt x="3131" y="9942"/>
                    <a:pt x="3875" y="9758"/>
                    <a:pt x="4086" y="9557"/>
                  </a:cubicBezTo>
                  <a:cubicBezTo>
                    <a:pt x="4246" y="9386"/>
                    <a:pt x="4307" y="9030"/>
                    <a:pt x="4246" y="8809"/>
                  </a:cubicBezTo>
                  <a:cubicBezTo>
                    <a:pt x="4160" y="8588"/>
                    <a:pt x="4025" y="8551"/>
                    <a:pt x="4000" y="8330"/>
                  </a:cubicBezTo>
                  <a:cubicBezTo>
                    <a:pt x="4000" y="8196"/>
                    <a:pt x="4135" y="8061"/>
                    <a:pt x="4135" y="7889"/>
                  </a:cubicBezTo>
                  <a:cubicBezTo>
                    <a:pt x="4086" y="7472"/>
                    <a:pt x="3694" y="7140"/>
                    <a:pt x="3632" y="6699"/>
                  </a:cubicBezTo>
                  <a:cubicBezTo>
                    <a:pt x="3559" y="6122"/>
                    <a:pt x="3448" y="5509"/>
                    <a:pt x="3252" y="4957"/>
                  </a:cubicBezTo>
                  <a:cubicBezTo>
                    <a:pt x="2687" y="3349"/>
                    <a:pt x="2209" y="111"/>
                    <a:pt x="491"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3"/>
            <p:cNvSpPr/>
            <p:nvPr/>
          </p:nvSpPr>
          <p:spPr>
            <a:xfrm>
              <a:off x="7253490" y="3063960"/>
              <a:ext cx="58518" cy="67566"/>
            </a:xfrm>
            <a:custGeom>
              <a:rect b="b" l="l" r="r" t="t"/>
              <a:pathLst>
                <a:path extrusionOk="0" h="1277" w="1106">
                  <a:moveTo>
                    <a:pt x="1105" y="1"/>
                  </a:moveTo>
                  <a:cubicBezTo>
                    <a:pt x="1105" y="1"/>
                    <a:pt x="1093" y="13"/>
                    <a:pt x="1068" y="62"/>
                  </a:cubicBezTo>
                  <a:cubicBezTo>
                    <a:pt x="1044" y="99"/>
                    <a:pt x="1007" y="160"/>
                    <a:pt x="958" y="222"/>
                  </a:cubicBezTo>
                  <a:cubicBezTo>
                    <a:pt x="909" y="295"/>
                    <a:pt x="860" y="369"/>
                    <a:pt x="798" y="443"/>
                  </a:cubicBezTo>
                  <a:cubicBezTo>
                    <a:pt x="737" y="516"/>
                    <a:pt x="676" y="602"/>
                    <a:pt x="602" y="676"/>
                  </a:cubicBezTo>
                  <a:cubicBezTo>
                    <a:pt x="541" y="749"/>
                    <a:pt x="467" y="835"/>
                    <a:pt x="394" y="909"/>
                  </a:cubicBezTo>
                  <a:cubicBezTo>
                    <a:pt x="332" y="970"/>
                    <a:pt x="259" y="1031"/>
                    <a:pt x="210" y="1093"/>
                  </a:cubicBezTo>
                  <a:cubicBezTo>
                    <a:pt x="148" y="1154"/>
                    <a:pt x="99" y="1191"/>
                    <a:pt x="62" y="1215"/>
                  </a:cubicBezTo>
                  <a:cubicBezTo>
                    <a:pt x="13" y="1252"/>
                    <a:pt x="1" y="1277"/>
                    <a:pt x="1" y="1277"/>
                  </a:cubicBezTo>
                  <a:cubicBezTo>
                    <a:pt x="1" y="1277"/>
                    <a:pt x="26" y="1265"/>
                    <a:pt x="75" y="1252"/>
                  </a:cubicBezTo>
                  <a:cubicBezTo>
                    <a:pt x="124" y="1240"/>
                    <a:pt x="197" y="1228"/>
                    <a:pt x="271" y="1191"/>
                  </a:cubicBezTo>
                  <a:cubicBezTo>
                    <a:pt x="345" y="1154"/>
                    <a:pt x="430" y="1105"/>
                    <a:pt x="516" y="1031"/>
                  </a:cubicBezTo>
                  <a:cubicBezTo>
                    <a:pt x="602" y="982"/>
                    <a:pt x="676" y="896"/>
                    <a:pt x="762" y="811"/>
                  </a:cubicBezTo>
                  <a:cubicBezTo>
                    <a:pt x="823" y="725"/>
                    <a:pt x="897" y="639"/>
                    <a:pt x="946" y="541"/>
                  </a:cubicBezTo>
                  <a:cubicBezTo>
                    <a:pt x="995" y="443"/>
                    <a:pt x="1032" y="357"/>
                    <a:pt x="1056" y="271"/>
                  </a:cubicBezTo>
                  <a:cubicBezTo>
                    <a:pt x="1093" y="185"/>
                    <a:pt x="1093" y="124"/>
                    <a:pt x="1105" y="74"/>
                  </a:cubicBezTo>
                  <a:cubicBezTo>
                    <a:pt x="1105" y="25"/>
                    <a:pt x="1105" y="1"/>
                    <a:pt x="1105"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3"/>
            <p:cNvSpPr/>
            <p:nvPr/>
          </p:nvSpPr>
          <p:spPr>
            <a:xfrm>
              <a:off x="7239892" y="3078934"/>
              <a:ext cx="41587" cy="13016"/>
            </a:xfrm>
            <a:custGeom>
              <a:rect b="b" l="l" r="r" t="t"/>
              <a:pathLst>
                <a:path extrusionOk="0" h="246" w="786">
                  <a:moveTo>
                    <a:pt x="148" y="0"/>
                  </a:moveTo>
                  <a:cubicBezTo>
                    <a:pt x="62" y="0"/>
                    <a:pt x="0" y="12"/>
                    <a:pt x="0" y="12"/>
                  </a:cubicBezTo>
                  <a:cubicBezTo>
                    <a:pt x="0" y="12"/>
                    <a:pt x="37" y="61"/>
                    <a:pt x="98" y="110"/>
                  </a:cubicBezTo>
                  <a:cubicBezTo>
                    <a:pt x="160" y="172"/>
                    <a:pt x="270" y="209"/>
                    <a:pt x="368" y="233"/>
                  </a:cubicBezTo>
                  <a:cubicBezTo>
                    <a:pt x="430" y="245"/>
                    <a:pt x="479" y="245"/>
                    <a:pt x="528" y="245"/>
                  </a:cubicBezTo>
                  <a:cubicBezTo>
                    <a:pt x="577" y="245"/>
                    <a:pt x="626" y="233"/>
                    <a:pt x="663" y="221"/>
                  </a:cubicBezTo>
                  <a:cubicBezTo>
                    <a:pt x="736" y="184"/>
                    <a:pt x="786" y="160"/>
                    <a:pt x="786" y="160"/>
                  </a:cubicBezTo>
                  <a:cubicBezTo>
                    <a:pt x="786" y="160"/>
                    <a:pt x="736" y="123"/>
                    <a:pt x="663" y="98"/>
                  </a:cubicBezTo>
                  <a:cubicBezTo>
                    <a:pt x="614" y="86"/>
                    <a:pt x="577" y="86"/>
                    <a:pt x="528" y="61"/>
                  </a:cubicBezTo>
                  <a:cubicBezTo>
                    <a:pt x="491" y="49"/>
                    <a:pt x="454" y="49"/>
                    <a:pt x="405" y="37"/>
                  </a:cubicBezTo>
                  <a:cubicBezTo>
                    <a:pt x="319" y="12"/>
                    <a:pt x="221" y="12"/>
                    <a:pt x="148"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43"/>
            <p:cNvSpPr/>
            <p:nvPr/>
          </p:nvSpPr>
          <p:spPr>
            <a:xfrm>
              <a:off x="6666706" y="3467089"/>
              <a:ext cx="577777" cy="85926"/>
            </a:xfrm>
            <a:custGeom>
              <a:rect b="b" l="l" r="r" t="t"/>
              <a:pathLst>
                <a:path extrusionOk="0" h="1624" w="10920">
                  <a:moveTo>
                    <a:pt x="331" y="1"/>
                  </a:moveTo>
                  <a:cubicBezTo>
                    <a:pt x="0" y="1178"/>
                    <a:pt x="699" y="1326"/>
                    <a:pt x="1669" y="1436"/>
                  </a:cubicBezTo>
                  <a:cubicBezTo>
                    <a:pt x="2800" y="1535"/>
                    <a:pt x="3960" y="1624"/>
                    <a:pt x="5071" y="1624"/>
                  </a:cubicBezTo>
                  <a:cubicBezTo>
                    <a:pt x="5201" y="1624"/>
                    <a:pt x="5331" y="1623"/>
                    <a:pt x="5460" y="1620"/>
                  </a:cubicBezTo>
                  <a:cubicBezTo>
                    <a:pt x="5588" y="1623"/>
                    <a:pt x="5718" y="1624"/>
                    <a:pt x="5848" y="1624"/>
                  </a:cubicBezTo>
                  <a:cubicBezTo>
                    <a:pt x="6959" y="1624"/>
                    <a:pt x="8120" y="1535"/>
                    <a:pt x="9251" y="1436"/>
                  </a:cubicBezTo>
                  <a:cubicBezTo>
                    <a:pt x="10220" y="1326"/>
                    <a:pt x="10919" y="1178"/>
                    <a:pt x="10588" y="1"/>
                  </a:cubicBezTo>
                  <a:lnTo>
                    <a:pt x="10588" y="1"/>
                  </a:lnTo>
                  <a:lnTo>
                    <a:pt x="5460" y="74"/>
                  </a:lnTo>
                  <a:lnTo>
                    <a:pt x="331" y="1"/>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43"/>
            <p:cNvSpPr/>
            <p:nvPr/>
          </p:nvSpPr>
          <p:spPr>
            <a:xfrm>
              <a:off x="6871789" y="2610884"/>
              <a:ext cx="163651" cy="90952"/>
            </a:xfrm>
            <a:custGeom>
              <a:rect b="b" l="l" r="r" t="t"/>
              <a:pathLst>
                <a:path extrusionOk="0" h="1719" w="3093">
                  <a:moveTo>
                    <a:pt x="87" y="0"/>
                  </a:moveTo>
                  <a:cubicBezTo>
                    <a:pt x="62" y="0"/>
                    <a:pt x="38" y="13"/>
                    <a:pt x="1" y="13"/>
                  </a:cubicBezTo>
                  <a:cubicBezTo>
                    <a:pt x="394" y="565"/>
                    <a:pt x="1068" y="1374"/>
                    <a:pt x="1498" y="1718"/>
                  </a:cubicBezTo>
                  <a:cubicBezTo>
                    <a:pt x="2111" y="1080"/>
                    <a:pt x="2577" y="589"/>
                    <a:pt x="3093" y="0"/>
                  </a:cubicBezTo>
                  <a:lnTo>
                    <a:pt x="3080" y="0"/>
                  </a:lnTo>
                  <a:lnTo>
                    <a:pt x="2406" y="467"/>
                  </a:lnTo>
                  <a:lnTo>
                    <a:pt x="1510" y="516"/>
                  </a:lnTo>
                  <a:lnTo>
                    <a:pt x="578" y="344"/>
                  </a:lnTo>
                  <a:lnTo>
                    <a:pt x="87" y="0"/>
                  </a:ln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3"/>
            <p:cNvSpPr/>
            <p:nvPr/>
          </p:nvSpPr>
          <p:spPr>
            <a:xfrm>
              <a:off x="6660832" y="2610884"/>
              <a:ext cx="589470" cy="900369"/>
            </a:xfrm>
            <a:custGeom>
              <a:rect b="b" l="l" r="r" t="t"/>
              <a:pathLst>
                <a:path extrusionOk="0" h="17017" w="11141">
                  <a:moveTo>
                    <a:pt x="7080" y="0"/>
                  </a:moveTo>
                  <a:cubicBezTo>
                    <a:pt x="6564" y="589"/>
                    <a:pt x="6098" y="1080"/>
                    <a:pt x="5485" y="1718"/>
                  </a:cubicBezTo>
                  <a:cubicBezTo>
                    <a:pt x="5055" y="1374"/>
                    <a:pt x="4381" y="565"/>
                    <a:pt x="4000" y="13"/>
                  </a:cubicBezTo>
                  <a:cubicBezTo>
                    <a:pt x="3608" y="111"/>
                    <a:pt x="2933" y="148"/>
                    <a:pt x="2479" y="221"/>
                  </a:cubicBezTo>
                  <a:cubicBezTo>
                    <a:pt x="1890" y="332"/>
                    <a:pt x="1816" y="221"/>
                    <a:pt x="1706" y="773"/>
                  </a:cubicBezTo>
                  <a:cubicBezTo>
                    <a:pt x="1632" y="1215"/>
                    <a:pt x="1669" y="1730"/>
                    <a:pt x="1632" y="2172"/>
                  </a:cubicBezTo>
                  <a:cubicBezTo>
                    <a:pt x="1412" y="4871"/>
                    <a:pt x="442" y="14109"/>
                    <a:pt x="442" y="14220"/>
                  </a:cubicBezTo>
                  <a:cubicBezTo>
                    <a:pt x="406" y="14404"/>
                    <a:pt x="1" y="15263"/>
                    <a:pt x="332" y="15447"/>
                  </a:cubicBezTo>
                  <a:cubicBezTo>
                    <a:pt x="111" y="15667"/>
                    <a:pt x="258" y="16146"/>
                    <a:pt x="516" y="16367"/>
                  </a:cubicBezTo>
                  <a:cubicBezTo>
                    <a:pt x="872" y="16440"/>
                    <a:pt x="945" y="16637"/>
                    <a:pt x="1277" y="16747"/>
                  </a:cubicBezTo>
                  <a:cubicBezTo>
                    <a:pt x="1583" y="16857"/>
                    <a:pt x="2099" y="16931"/>
                    <a:pt x="2430" y="16956"/>
                  </a:cubicBezTo>
                  <a:cubicBezTo>
                    <a:pt x="3037" y="17005"/>
                    <a:pt x="3648" y="17017"/>
                    <a:pt x="4259" y="17017"/>
                  </a:cubicBezTo>
                  <a:cubicBezTo>
                    <a:pt x="4871" y="17017"/>
                    <a:pt x="5485" y="17005"/>
                    <a:pt x="6098" y="17005"/>
                  </a:cubicBezTo>
                  <a:cubicBezTo>
                    <a:pt x="7239" y="16992"/>
                    <a:pt x="8675" y="16931"/>
                    <a:pt x="9791" y="16661"/>
                  </a:cubicBezTo>
                  <a:cubicBezTo>
                    <a:pt x="10196" y="16551"/>
                    <a:pt x="10208" y="16453"/>
                    <a:pt x="10625" y="16367"/>
                  </a:cubicBezTo>
                  <a:cubicBezTo>
                    <a:pt x="10883" y="16146"/>
                    <a:pt x="11042" y="15667"/>
                    <a:pt x="10809" y="15447"/>
                  </a:cubicBezTo>
                  <a:cubicBezTo>
                    <a:pt x="11141" y="15263"/>
                    <a:pt x="10736" y="14404"/>
                    <a:pt x="10699" y="14220"/>
                  </a:cubicBezTo>
                  <a:cubicBezTo>
                    <a:pt x="10699" y="14109"/>
                    <a:pt x="9742" y="4871"/>
                    <a:pt x="9509" y="2172"/>
                  </a:cubicBezTo>
                  <a:cubicBezTo>
                    <a:pt x="9472" y="1730"/>
                    <a:pt x="9509" y="1215"/>
                    <a:pt x="9435" y="773"/>
                  </a:cubicBezTo>
                  <a:cubicBezTo>
                    <a:pt x="9325" y="221"/>
                    <a:pt x="9251" y="332"/>
                    <a:pt x="8662" y="221"/>
                  </a:cubicBezTo>
                  <a:cubicBezTo>
                    <a:pt x="8184" y="148"/>
                    <a:pt x="7460" y="111"/>
                    <a:pt x="7080"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43"/>
            <p:cNvSpPr/>
            <p:nvPr/>
          </p:nvSpPr>
          <p:spPr>
            <a:xfrm>
              <a:off x="6870519" y="2608926"/>
              <a:ext cx="172275" cy="35767"/>
            </a:xfrm>
            <a:custGeom>
              <a:rect b="b" l="l" r="r" t="t"/>
              <a:pathLst>
                <a:path extrusionOk="0" h="676" w="3256">
                  <a:moveTo>
                    <a:pt x="3031" y="1"/>
                  </a:moveTo>
                  <a:cubicBezTo>
                    <a:pt x="3031" y="1"/>
                    <a:pt x="2589" y="455"/>
                    <a:pt x="1574" y="455"/>
                  </a:cubicBezTo>
                  <a:cubicBezTo>
                    <a:pt x="1561" y="455"/>
                    <a:pt x="1548" y="455"/>
                    <a:pt x="1534" y="455"/>
                  </a:cubicBezTo>
                  <a:cubicBezTo>
                    <a:pt x="565" y="430"/>
                    <a:pt x="246" y="13"/>
                    <a:pt x="234" y="13"/>
                  </a:cubicBezTo>
                  <a:lnTo>
                    <a:pt x="0" y="62"/>
                  </a:lnTo>
                  <a:cubicBezTo>
                    <a:pt x="13" y="86"/>
                    <a:pt x="442" y="651"/>
                    <a:pt x="1534" y="675"/>
                  </a:cubicBezTo>
                  <a:lnTo>
                    <a:pt x="1571" y="675"/>
                  </a:lnTo>
                  <a:cubicBezTo>
                    <a:pt x="2669" y="675"/>
                    <a:pt x="3256" y="60"/>
                    <a:pt x="3242" y="60"/>
                  </a:cubicBezTo>
                  <a:lnTo>
                    <a:pt x="3242" y="60"/>
                  </a:lnTo>
                  <a:cubicBezTo>
                    <a:pt x="3242" y="60"/>
                    <a:pt x="3241" y="61"/>
                    <a:pt x="3239" y="62"/>
                  </a:cubicBezTo>
                  <a:lnTo>
                    <a:pt x="3031"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3"/>
            <p:cNvSpPr/>
            <p:nvPr/>
          </p:nvSpPr>
          <p:spPr>
            <a:xfrm>
              <a:off x="6710833" y="2711520"/>
              <a:ext cx="28624" cy="391428"/>
            </a:xfrm>
            <a:custGeom>
              <a:rect b="b" l="l" r="r" t="t"/>
              <a:pathLst>
                <a:path extrusionOk="0" h="7398" w="541">
                  <a:moveTo>
                    <a:pt x="479" y="0"/>
                  </a:moveTo>
                  <a:cubicBezTo>
                    <a:pt x="479" y="0"/>
                    <a:pt x="467" y="123"/>
                    <a:pt x="442" y="319"/>
                  </a:cubicBezTo>
                  <a:cubicBezTo>
                    <a:pt x="430" y="528"/>
                    <a:pt x="393" y="810"/>
                    <a:pt x="368" y="1166"/>
                  </a:cubicBezTo>
                  <a:cubicBezTo>
                    <a:pt x="368" y="1337"/>
                    <a:pt x="356" y="1521"/>
                    <a:pt x="344" y="1718"/>
                  </a:cubicBezTo>
                  <a:cubicBezTo>
                    <a:pt x="319" y="1914"/>
                    <a:pt x="307" y="2123"/>
                    <a:pt x="283" y="2343"/>
                  </a:cubicBezTo>
                  <a:cubicBezTo>
                    <a:pt x="246" y="2773"/>
                    <a:pt x="221" y="3239"/>
                    <a:pt x="184" y="3693"/>
                  </a:cubicBezTo>
                  <a:cubicBezTo>
                    <a:pt x="160" y="4159"/>
                    <a:pt x="123" y="4613"/>
                    <a:pt x="99" y="5055"/>
                  </a:cubicBezTo>
                  <a:cubicBezTo>
                    <a:pt x="74" y="5484"/>
                    <a:pt x="49" y="5889"/>
                    <a:pt x="37" y="6232"/>
                  </a:cubicBezTo>
                  <a:cubicBezTo>
                    <a:pt x="13" y="6576"/>
                    <a:pt x="13" y="6870"/>
                    <a:pt x="0" y="7079"/>
                  </a:cubicBezTo>
                  <a:cubicBezTo>
                    <a:pt x="0" y="7275"/>
                    <a:pt x="0" y="7398"/>
                    <a:pt x="0" y="7398"/>
                  </a:cubicBezTo>
                  <a:cubicBezTo>
                    <a:pt x="0" y="7398"/>
                    <a:pt x="25" y="7275"/>
                    <a:pt x="62" y="7079"/>
                  </a:cubicBezTo>
                  <a:cubicBezTo>
                    <a:pt x="86" y="6883"/>
                    <a:pt x="148" y="6588"/>
                    <a:pt x="184" y="6245"/>
                  </a:cubicBezTo>
                  <a:cubicBezTo>
                    <a:pt x="233" y="5901"/>
                    <a:pt x="295" y="5496"/>
                    <a:pt x="332" y="5067"/>
                  </a:cubicBezTo>
                  <a:cubicBezTo>
                    <a:pt x="381" y="4638"/>
                    <a:pt x="417" y="4171"/>
                    <a:pt x="454" y="3717"/>
                  </a:cubicBezTo>
                  <a:cubicBezTo>
                    <a:pt x="479" y="3251"/>
                    <a:pt x="503" y="2785"/>
                    <a:pt x="528" y="2356"/>
                  </a:cubicBezTo>
                  <a:cubicBezTo>
                    <a:pt x="540" y="1914"/>
                    <a:pt x="528" y="1509"/>
                    <a:pt x="528" y="1166"/>
                  </a:cubicBezTo>
                  <a:cubicBezTo>
                    <a:pt x="528" y="810"/>
                    <a:pt x="503" y="528"/>
                    <a:pt x="503" y="319"/>
                  </a:cubicBezTo>
                  <a:cubicBezTo>
                    <a:pt x="491" y="123"/>
                    <a:pt x="479" y="0"/>
                    <a:pt x="479"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43"/>
            <p:cNvSpPr/>
            <p:nvPr/>
          </p:nvSpPr>
          <p:spPr>
            <a:xfrm>
              <a:off x="7162642" y="2711520"/>
              <a:ext cx="37037" cy="408306"/>
            </a:xfrm>
            <a:custGeom>
              <a:rect b="b" l="l" r="r" t="t"/>
              <a:pathLst>
                <a:path extrusionOk="0" h="7717" w="700">
                  <a:moveTo>
                    <a:pt x="0" y="0"/>
                  </a:moveTo>
                  <a:cubicBezTo>
                    <a:pt x="0" y="0"/>
                    <a:pt x="0" y="123"/>
                    <a:pt x="0" y="331"/>
                  </a:cubicBezTo>
                  <a:cubicBezTo>
                    <a:pt x="13" y="552"/>
                    <a:pt x="13" y="847"/>
                    <a:pt x="37" y="1215"/>
                  </a:cubicBezTo>
                  <a:cubicBezTo>
                    <a:pt x="49" y="1583"/>
                    <a:pt x="74" y="2000"/>
                    <a:pt x="99" y="2454"/>
                  </a:cubicBezTo>
                  <a:cubicBezTo>
                    <a:pt x="135" y="2908"/>
                    <a:pt x="172" y="3386"/>
                    <a:pt x="209" y="3865"/>
                  </a:cubicBezTo>
                  <a:cubicBezTo>
                    <a:pt x="258" y="4355"/>
                    <a:pt x="307" y="4834"/>
                    <a:pt x="356" y="5288"/>
                  </a:cubicBezTo>
                  <a:cubicBezTo>
                    <a:pt x="405" y="5729"/>
                    <a:pt x="467" y="6159"/>
                    <a:pt x="516" y="6515"/>
                  </a:cubicBezTo>
                  <a:cubicBezTo>
                    <a:pt x="552" y="6870"/>
                    <a:pt x="614" y="7177"/>
                    <a:pt x="638" y="7386"/>
                  </a:cubicBezTo>
                  <a:cubicBezTo>
                    <a:pt x="675" y="7594"/>
                    <a:pt x="700" y="7717"/>
                    <a:pt x="700" y="7717"/>
                  </a:cubicBezTo>
                  <a:cubicBezTo>
                    <a:pt x="700" y="7717"/>
                    <a:pt x="700" y="7594"/>
                    <a:pt x="687" y="7373"/>
                  </a:cubicBezTo>
                  <a:cubicBezTo>
                    <a:pt x="687" y="7165"/>
                    <a:pt x="687" y="6858"/>
                    <a:pt x="663" y="6502"/>
                  </a:cubicBezTo>
                  <a:cubicBezTo>
                    <a:pt x="638" y="6134"/>
                    <a:pt x="626" y="5717"/>
                    <a:pt x="589" y="5263"/>
                  </a:cubicBezTo>
                  <a:cubicBezTo>
                    <a:pt x="565" y="4809"/>
                    <a:pt x="528" y="4331"/>
                    <a:pt x="479" y="3852"/>
                  </a:cubicBezTo>
                  <a:cubicBezTo>
                    <a:pt x="430" y="3362"/>
                    <a:pt x="393" y="2883"/>
                    <a:pt x="332" y="2429"/>
                  </a:cubicBezTo>
                  <a:cubicBezTo>
                    <a:pt x="283" y="1975"/>
                    <a:pt x="221" y="1558"/>
                    <a:pt x="184" y="1202"/>
                  </a:cubicBezTo>
                  <a:cubicBezTo>
                    <a:pt x="135" y="847"/>
                    <a:pt x="86" y="540"/>
                    <a:pt x="62" y="331"/>
                  </a:cubicBezTo>
                  <a:cubicBezTo>
                    <a:pt x="25" y="123"/>
                    <a:pt x="0" y="0"/>
                    <a:pt x="0"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43"/>
            <p:cNvSpPr/>
            <p:nvPr/>
          </p:nvSpPr>
          <p:spPr>
            <a:xfrm>
              <a:off x="6698505" y="2808242"/>
              <a:ext cx="16931" cy="22275"/>
            </a:xfrm>
            <a:custGeom>
              <a:rect b="b" l="l" r="r" t="t"/>
              <a:pathLst>
                <a:path extrusionOk="0" h="421" w="320">
                  <a:moveTo>
                    <a:pt x="37" y="0"/>
                  </a:moveTo>
                  <a:cubicBezTo>
                    <a:pt x="37" y="0"/>
                    <a:pt x="13" y="49"/>
                    <a:pt x="13" y="110"/>
                  </a:cubicBezTo>
                  <a:cubicBezTo>
                    <a:pt x="0" y="172"/>
                    <a:pt x="13" y="233"/>
                    <a:pt x="37" y="282"/>
                  </a:cubicBezTo>
                  <a:cubicBezTo>
                    <a:pt x="74" y="344"/>
                    <a:pt x="135" y="393"/>
                    <a:pt x="197" y="405"/>
                  </a:cubicBezTo>
                  <a:cubicBezTo>
                    <a:pt x="221" y="417"/>
                    <a:pt x="249" y="420"/>
                    <a:pt x="270" y="420"/>
                  </a:cubicBezTo>
                  <a:cubicBezTo>
                    <a:pt x="292" y="420"/>
                    <a:pt x="307" y="417"/>
                    <a:pt x="307" y="417"/>
                  </a:cubicBezTo>
                  <a:cubicBezTo>
                    <a:pt x="307" y="417"/>
                    <a:pt x="319" y="356"/>
                    <a:pt x="319" y="307"/>
                  </a:cubicBezTo>
                  <a:cubicBezTo>
                    <a:pt x="319" y="245"/>
                    <a:pt x="307" y="196"/>
                    <a:pt x="270" y="160"/>
                  </a:cubicBezTo>
                  <a:cubicBezTo>
                    <a:pt x="246" y="98"/>
                    <a:pt x="197" y="61"/>
                    <a:pt x="147" y="37"/>
                  </a:cubicBezTo>
                  <a:cubicBezTo>
                    <a:pt x="98" y="12"/>
                    <a:pt x="37" y="0"/>
                    <a:pt x="37"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3"/>
            <p:cNvSpPr/>
            <p:nvPr/>
          </p:nvSpPr>
          <p:spPr>
            <a:xfrm>
              <a:off x="6773798" y="3355447"/>
              <a:ext cx="360952" cy="83809"/>
            </a:xfrm>
            <a:custGeom>
              <a:rect b="b" l="l" r="r" t="t"/>
              <a:pathLst>
                <a:path extrusionOk="0" h="1584" w="6822">
                  <a:moveTo>
                    <a:pt x="0" y="0"/>
                  </a:moveTo>
                  <a:cubicBezTo>
                    <a:pt x="1" y="1"/>
                    <a:pt x="86" y="62"/>
                    <a:pt x="246" y="185"/>
                  </a:cubicBezTo>
                  <a:cubicBezTo>
                    <a:pt x="319" y="234"/>
                    <a:pt x="418" y="307"/>
                    <a:pt x="528" y="381"/>
                  </a:cubicBezTo>
                  <a:cubicBezTo>
                    <a:pt x="589" y="430"/>
                    <a:pt x="651" y="467"/>
                    <a:pt x="712" y="516"/>
                  </a:cubicBezTo>
                  <a:cubicBezTo>
                    <a:pt x="773" y="553"/>
                    <a:pt x="847" y="589"/>
                    <a:pt x="921" y="626"/>
                  </a:cubicBezTo>
                  <a:cubicBezTo>
                    <a:pt x="1080" y="700"/>
                    <a:pt x="1240" y="786"/>
                    <a:pt x="1411" y="872"/>
                  </a:cubicBezTo>
                  <a:cubicBezTo>
                    <a:pt x="1583" y="970"/>
                    <a:pt x="1779" y="1031"/>
                    <a:pt x="1976" y="1105"/>
                  </a:cubicBezTo>
                  <a:cubicBezTo>
                    <a:pt x="2184" y="1178"/>
                    <a:pt x="2381" y="1264"/>
                    <a:pt x="2601" y="1301"/>
                  </a:cubicBezTo>
                  <a:cubicBezTo>
                    <a:pt x="2822" y="1350"/>
                    <a:pt x="3043" y="1411"/>
                    <a:pt x="3264" y="1460"/>
                  </a:cubicBezTo>
                  <a:cubicBezTo>
                    <a:pt x="3485" y="1485"/>
                    <a:pt x="3706" y="1522"/>
                    <a:pt x="3926" y="1546"/>
                  </a:cubicBezTo>
                  <a:cubicBezTo>
                    <a:pt x="4147" y="1583"/>
                    <a:pt x="4368" y="1571"/>
                    <a:pt x="4589" y="1583"/>
                  </a:cubicBezTo>
                  <a:cubicBezTo>
                    <a:pt x="4797" y="1571"/>
                    <a:pt x="5006" y="1583"/>
                    <a:pt x="5190" y="1559"/>
                  </a:cubicBezTo>
                  <a:cubicBezTo>
                    <a:pt x="5386" y="1534"/>
                    <a:pt x="5570" y="1522"/>
                    <a:pt x="5742" y="1497"/>
                  </a:cubicBezTo>
                  <a:cubicBezTo>
                    <a:pt x="5816" y="1485"/>
                    <a:pt x="5902" y="1473"/>
                    <a:pt x="5975" y="1460"/>
                  </a:cubicBezTo>
                  <a:cubicBezTo>
                    <a:pt x="6049" y="1448"/>
                    <a:pt x="6122" y="1424"/>
                    <a:pt x="6184" y="1411"/>
                  </a:cubicBezTo>
                  <a:cubicBezTo>
                    <a:pt x="6319" y="1375"/>
                    <a:pt x="6441" y="1338"/>
                    <a:pt x="6527" y="1313"/>
                  </a:cubicBezTo>
                  <a:cubicBezTo>
                    <a:pt x="6724" y="1264"/>
                    <a:pt x="6822" y="1227"/>
                    <a:pt x="6822" y="1227"/>
                  </a:cubicBezTo>
                  <a:lnTo>
                    <a:pt x="6822" y="1227"/>
                  </a:lnTo>
                  <a:cubicBezTo>
                    <a:pt x="6822" y="1227"/>
                    <a:pt x="6711" y="1240"/>
                    <a:pt x="6515" y="1264"/>
                  </a:cubicBezTo>
                  <a:cubicBezTo>
                    <a:pt x="6429" y="1276"/>
                    <a:pt x="6307" y="1289"/>
                    <a:pt x="6172" y="1313"/>
                  </a:cubicBezTo>
                  <a:cubicBezTo>
                    <a:pt x="6110" y="1313"/>
                    <a:pt x="6037" y="1325"/>
                    <a:pt x="5963" y="1338"/>
                  </a:cubicBezTo>
                  <a:cubicBezTo>
                    <a:pt x="5877" y="1338"/>
                    <a:pt x="5804" y="1338"/>
                    <a:pt x="5718" y="1350"/>
                  </a:cubicBezTo>
                  <a:cubicBezTo>
                    <a:pt x="5558" y="1350"/>
                    <a:pt x="5374" y="1362"/>
                    <a:pt x="5190" y="1362"/>
                  </a:cubicBezTo>
                  <a:cubicBezTo>
                    <a:pt x="5162" y="1364"/>
                    <a:pt x="5134" y="1365"/>
                    <a:pt x="5106" y="1365"/>
                  </a:cubicBezTo>
                  <a:cubicBezTo>
                    <a:pt x="4937" y="1365"/>
                    <a:pt x="4768" y="1338"/>
                    <a:pt x="4589" y="1338"/>
                  </a:cubicBezTo>
                  <a:cubicBezTo>
                    <a:pt x="4380" y="1325"/>
                    <a:pt x="4172" y="1325"/>
                    <a:pt x="3963" y="1289"/>
                  </a:cubicBezTo>
                  <a:cubicBezTo>
                    <a:pt x="3742" y="1252"/>
                    <a:pt x="3522" y="1227"/>
                    <a:pt x="3313" y="1191"/>
                  </a:cubicBezTo>
                  <a:cubicBezTo>
                    <a:pt x="3092" y="1141"/>
                    <a:pt x="2884" y="1092"/>
                    <a:pt x="2663" y="1056"/>
                  </a:cubicBezTo>
                  <a:cubicBezTo>
                    <a:pt x="2454" y="1006"/>
                    <a:pt x="2258" y="945"/>
                    <a:pt x="2062" y="884"/>
                  </a:cubicBezTo>
                  <a:cubicBezTo>
                    <a:pt x="1865" y="810"/>
                    <a:pt x="1669" y="761"/>
                    <a:pt x="1485" y="700"/>
                  </a:cubicBezTo>
                  <a:cubicBezTo>
                    <a:pt x="1313" y="626"/>
                    <a:pt x="1154" y="553"/>
                    <a:pt x="994" y="491"/>
                  </a:cubicBezTo>
                  <a:cubicBezTo>
                    <a:pt x="921" y="454"/>
                    <a:pt x="847" y="430"/>
                    <a:pt x="773" y="393"/>
                  </a:cubicBezTo>
                  <a:cubicBezTo>
                    <a:pt x="712" y="369"/>
                    <a:pt x="651" y="332"/>
                    <a:pt x="589" y="295"/>
                  </a:cubicBezTo>
                  <a:cubicBezTo>
                    <a:pt x="467" y="234"/>
                    <a:pt x="356" y="185"/>
                    <a:pt x="270" y="135"/>
                  </a:cubicBezTo>
                  <a:cubicBezTo>
                    <a:pt x="99" y="50"/>
                    <a:pt x="1" y="1"/>
                    <a:pt x="0"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43"/>
            <p:cNvSpPr/>
            <p:nvPr/>
          </p:nvSpPr>
          <p:spPr>
            <a:xfrm>
              <a:off x="6933484" y="3319732"/>
              <a:ext cx="174021" cy="54762"/>
            </a:xfrm>
            <a:custGeom>
              <a:rect b="b" l="l" r="r" t="t"/>
              <a:pathLst>
                <a:path extrusionOk="0" h="1035" w="3289">
                  <a:moveTo>
                    <a:pt x="3289" y="1"/>
                  </a:moveTo>
                  <a:cubicBezTo>
                    <a:pt x="3288" y="1"/>
                    <a:pt x="3227" y="13"/>
                    <a:pt x="3141" y="50"/>
                  </a:cubicBezTo>
                  <a:cubicBezTo>
                    <a:pt x="3055" y="87"/>
                    <a:pt x="2933" y="136"/>
                    <a:pt x="2773" y="197"/>
                  </a:cubicBezTo>
                  <a:cubicBezTo>
                    <a:pt x="2700" y="222"/>
                    <a:pt x="2614" y="258"/>
                    <a:pt x="2528" y="295"/>
                  </a:cubicBezTo>
                  <a:cubicBezTo>
                    <a:pt x="2454" y="332"/>
                    <a:pt x="2356" y="369"/>
                    <a:pt x="2258" y="406"/>
                  </a:cubicBezTo>
                  <a:cubicBezTo>
                    <a:pt x="2074" y="479"/>
                    <a:pt x="1878" y="541"/>
                    <a:pt x="1681" y="614"/>
                  </a:cubicBezTo>
                  <a:cubicBezTo>
                    <a:pt x="1473" y="675"/>
                    <a:pt x="1276" y="749"/>
                    <a:pt x="1080" y="786"/>
                  </a:cubicBezTo>
                  <a:cubicBezTo>
                    <a:pt x="982" y="798"/>
                    <a:pt x="884" y="835"/>
                    <a:pt x="798" y="835"/>
                  </a:cubicBezTo>
                  <a:cubicBezTo>
                    <a:pt x="712" y="847"/>
                    <a:pt x="626" y="872"/>
                    <a:pt x="540" y="884"/>
                  </a:cubicBezTo>
                  <a:cubicBezTo>
                    <a:pt x="393" y="909"/>
                    <a:pt x="246" y="909"/>
                    <a:pt x="148" y="921"/>
                  </a:cubicBezTo>
                  <a:cubicBezTo>
                    <a:pt x="62" y="921"/>
                    <a:pt x="1" y="933"/>
                    <a:pt x="1" y="933"/>
                  </a:cubicBezTo>
                  <a:cubicBezTo>
                    <a:pt x="1" y="933"/>
                    <a:pt x="62" y="945"/>
                    <a:pt x="148" y="970"/>
                  </a:cubicBezTo>
                  <a:cubicBezTo>
                    <a:pt x="246" y="982"/>
                    <a:pt x="369" y="1031"/>
                    <a:pt x="540" y="1031"/>
                  </a:cubicBezTo>
                  <a:lnTo>
                    <a:pt x="810" y="1031"/>
                  </a:lnTo>
                  <a:cubicBezTo>
                    <a:pt x="829" y="1034"/>
                    <a:pt x="848" y="1035"/>
                    <a:pt x="867" y="1035"/>
                  </a:cubicBezTo>
                  <a:cubicBezTo>
                    <a:pt x="946" y="1035"/>
                    <a:pt x="1028" y="1017"/>
                    <a:pt x="1117" y="1007"/>
                  </a:cubicBezTo>
                  <a:cubicBezTo>
                    <a:pt x="1215" y="994"/>
                    <a:pt x="1326" y="994"/>
                    <a:pt x="1436" y="958"/>
                  </a:cubicBezTo>
                  <a:cubicBezTo>
                    <a:pt x="1546" y="933"/>
                    <a:pt x="1645" y="896"/>
                    <a:pt x="1755" y="872"/>
                  </a:cubicBezTo>
                  <a:cubicBezTo>
                    <a:pt x="1865" y="835"/>
                    <a:pt x="1964" y="786"/>
                    <a:pt x="2062" y="749"/>
                  </a:cubicBezTo>
                  <a:cubicBezTo>
                    <a:pt x="2172" y="712"/>
                    <a:pt x="2270" y="663"/>
                    <a:pt x="2356" y="614"/>
                  </a:cubicBezTo>
                  <a:cubicBezTo>
                    <a:pt x="2540" y="528"/>
                    <a:pt x="2712" y="418"/>
                    <a:pt x="2847" y="332"/>
                  </a:cubicBezTo>
                  <a:cubicBezTo>
                    <a:pt x="2982" y="246"/>
                    <a:pt x="3092" y="160"/>
                    <a:pt x="3166" y="99"/>
                  </a:cubicBezTo>
                  <a:cubicBezTo>
                    <a:pt x="3239" y="38"/>
                    <a:pt x="3289" y="1"/>
                    <a:pt x="3289"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43"/>
            <p:cNvSpPr/>
            <p:nvPr/>
          </p:nvSpPr>
          <p:spPr>
            <a:xfrm>
              <a:off x="6687447" y="2076007"/>
              <a:ext cx="240264" cy="239576"/>
            </a:xfrm>
            <a:custGeom>
              <a:rect b="b" l="l" r="r" t="t"/>
              <a:pathLst>
                <a:path extrusionOk="0" h="4528" w="4541">
                  <a:moveTo>
                    <a:pt x="2270" y="196"/>
                  </a:moveTo>
                  <a:cubicBezTo>
                    <a:pt x="3411" y="196"/>
                    <a:pt x="4344" y="1117"/>
                    <a:pt x="4344" y="2258"/>
                  </a:cubicBezTo>
                  <a:cubicBezTo>
                    <a:pt x="4344" y="3398"/>
                    <a:pt x="3411" y="4331"/>
                    <a:pt x="2270" y="4331"/>
                  </a:cubicBezTo>
                  <a:cubicBezTo>
                    <a:pt x="1129" y="4331"/>
                    <a:pt x="197" y="3398"/>
                    <a:pt x="197" y="2258"/>
                  </a:cubicBezTo>
                  <a:cubicBezTo>
                    <a:pt x="197" y="1117"/>
                    <a:pt x="1129" y="196"/>
                    <a:pt x="2270" y="196"/>
                  </a:cubicBezTo>
                  <a:close/>
                  <a:moveTo>
                    <a:pt x="2270" y="0"/>
                  </a:moveTo>
                  <a:cubicBezTo>
                    <a:pt x="1019" y="0"/>
                    <a:pt x="1" y="1006"/>
                    <a:pt x="1" y="2258"/>
                  </a:cubicBezTo>
                  <a:cubicBezTo>
                    <a:pt x="1" y="3509"/>
                    <a:pt x="1019" y="4527"/>
                    <a:pt x="2270" y="4527"/>
                  </a:cubicBezTo>
                  <a:cubicBezTo>
                    <a:pt x="3522" y="4527"/>
                    <a:pt x="4540" y="3509"/>
                    <a:pt x="4540" y="2258"/>
                  </a:cubicBezTo>
                  <a:cubicBezTo>
                    <a:pt x="4540" y="1018"/>
                    <a:pt x="3522" y="0"/>
                    <a:pt x="2270"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43"/>
            <p:cNvSpPr/>
            <p:nvPr/>
          </p:nvSpPr>
          <p:spPr>
            <a:xfrm>
              <a:off x="7002956" y="2076007"/>
              <a:ext cx="240846" cy="239576"/>
            </a:xfrm>
            <a:custGeom>
              <a:rect b="b" l="l" r="r" t="t"/>
              <a:pathLst>
                <a:path extrusionOk="0" h="4528" w="4552">
                  <a:moveTo>
                    <a:pt x="2270" y="196"/>
                  </a:moveTo>
                  <a:cubicBezTo>
                    <a:pt x="3423" y="196"/>
                    <a:pt x="4356" y="1117"/>
                    <a:pt x="4356" y="2258"/>
                  </a:cubicBezTo>
                  <a:cubicBezTo>
                    <a:pt x="4356" y="3398"/>
                    <a:pt x="3423" y="4331"/>
                    <a:pt x="2270" y="4331"/>
                  </a:cubicBezTo>
                  <a:cubicBezTo>
                    <a:pt x="1129" y="4331"/>
                    <a:pt x="197" y="3398"/>
                    <a:pt x="197" y="2258"/>
                  </a:cubicBezTo>
                  <a:cubicBezTo>
                    <a:pt x="197" y="1117"/>
                    <a:pt x="1129" y="196"/>
                    <a:pt x="2270" y="196"/>
                  </a:cubicBezTo>
                  <a:close/>
                  <a:moveTo>
                    <a:pt x="2270" y="0"/>
                  </a:moveTo>
                  <a:cubicBezTo>
                    <a:pt x="1019" y="0"/>
                    <a:pt x="0" y="1006"/>
                    <a:pt x="0" y="2258"/>
                  </a:cubicBezTo>
                  <a:cubicBezTo>
                    <a:pt x="0" y="3509"/>
                    <a:pt x="1019" y="4527"/>
                    <a:pt x="2270" y="4527"/>
                  </a:cubicBezTo>
                  <a:cubicBezTo>
                    <a:pt x="3534" y="4527"/>
                    <a:pt x="4552" y="3509"/>
                    <a:pt x="4540" y="2258"/>
                  </a:cubicBezTo>
                  <a:cubicBezTo>
                    <a:pt x="4540" y="1018"/>
                    <a:pt x="3521" y="0"/>
                    <a:pt x="2270"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43"/>
            <p:cNvSpPr/>
            <p:nvPr/>
          </p:nvSpPr>
          <p:spPr>
            <a:xfrm>
              <a:off x="6916605" y="2168125"/>
              <a:ext cx="98095" cy="32645"/>
            </a:xfrm>
            <a:custGeom>
              <a:rect b="b" l="l" r="r" t="t"/>
              <a:pathLst>
                <a:path extrusionOk="0" h="617" w="1854">
                  <a:moveTo>
                    <a:pt x="964" y="0"/>
                  </a:moveTo>
                  <a:cubicBezTo>
                    <a:pt x="446" y="0"/>
                    <a:pt x="61" y="431"/>
                    <a:pt x="37" y="455"/>
                  </a:cubicBezTo>
                  <a:cubicBezTo>
                    <a:pt x="1" y="492"/>
                    <a:pt x="13" y="553"/>
                    <a:pt x="50" y="590"/>
                  </a:cubicBezTo>
                  <a:cubicBezTo>
                    <a:pt x="67" y="607"/>
                    <a:pt x="89" y="616"/>
                    <a:pt x="112" y="616"/>
                  </a:cubicBezTo>
                  <a:cubicBezTo>
                    <a:pt x="138" y="616"/>
                    <a:pt x="165" y="604"/>
                    <a:pt x="185" y="578"/>
                  </a:cubicBezTo>
                  <a:cubicBezTo>
                    <a:pt x="185" y="578"/>
                    <a:pt x="542" y="185"/>
                    <a:pt x="975" y="185"/>
                  </a:cubicBezTo>
                  <a:cubicBezTo>
                    <a:pt x="981" y="185"/>
                    <a:pt x="988" y="185"/>
                    <a:pt x="994" y="185"/>
                  </a:cubicBezTo>
                  <a:cubicBezTo>
                    <a:pt x="1240" y="198"/>
                    <a:pt x="1461" y="332"/>
                    <a:pt x="1657" y="578"/>
                  </a:cubicBezTo>
                  <a:cubicBezTo>
                    <a:pt x="1681" y="602"/>
                    <a:pt x="1706" y="615"/>
                    <a:pt x="1730" y="615"/>
                  </a:cubicBezTo>
                  <a:cubicBezTo>
                    <a:pt x="1755" y="615"/>
                    <a:pt x="1779" y="615"/>
                    <a:pt x="1804" y="590"/>
                  </a:cubicBezTo>
                  <a:cubicBezTo>
                    <a:pt x="1841" y="566"/>
                    <a:pt x="1853" y="504"/>
                    <a:pt x="1816" y="455"/>
                  </a:cubicBezTo>
                  <a:cubicBezTo>
                    <a:pt x="1571" y="161"/>
                    <a:pt x="1301" y="1"/>
                    <a:pt x="1007" y="1"/>
                  </a:cubicBezTo>
                  <a:cubicBezTo>
                    <a:pt x="992" y="1"/>
                    <a:pt x="978" y="0"/>
                    <a:pt x="964"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43"/>
            <p:cNvSpPr/>
            <p:nvPr/>
          </p:nvSpPr>
          <p:spPr>
            <a:xfrm>
              <a:off x="6674484" y="2177225"/>
              <a:ext cx="18201" cy="18254"/>
            </a:xfrm>
            <a:custGeom>
              <a:rect b="b" l="l" r="r" t="t"/>
              <a:pathLst>
                <a:path extrusionOk="0" h="345" w="344">
                  <a:moveTo>
                    <a:pt x="0" y="1"/>
                  </a:moveTo>
                  <a:lnTo>
                    <a:pt x="0" y="345"/>
                  </a:lnTo>
                  <a:lnTo>
                    <a:pt x="344" y="345"/>
                  </a:lnTo>
                  <a:lnTo>
                    <a:pt x="344"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43"/>
            <p:cNvSpPr/>
            <p:nvPr/>
          </p:nvSpPr>
          <p:spPr>
            <a:xfrm>
              <a:off x="7238569" y="2177225"/>
              <a:ext cx="17619" cy="18254"/>
            </a:xfrm>
            <a:custGeom>
              <a:rect b="b" l="l" r="r" t="t"/>
              <a:pathLst>
                <a:path extrusionOk="0" h="345" w="333">
                  <a:moveTo>
                    <a:pt x="1" y="1"/>
                  </a:moveTo>
                  <a:lnTo>
                    <a:pt x="1" y="345"/>
                  </a:lnTo>
                  <a:lnTo>
                    <a:pt x="332" y="345"/>
                  </a:lnTo>
                  <a:lnTo>
                    <a:pt x="332"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3"/>
            <p:cNvSpPr/>
            <p:nvPr/>
          </p:nvSpPr>
          <p:spPr>
            <a:xfrm>
              <a:off x="6617974" y="2181617"/>
              <a:ext cx="71481" cy="73598"/>
            </a:xfrm>
            <a:custGeom>
              <a:rect b="b" l="l" r="r" t="t"/>
              <a:pathLst>
                <a:path extrusionOk="0" h="1391" w="1351">
                  <a:moveTo>
                    <a:pt x="1246" y="1"/>
                  </a:moveTo>
                  <a:cubicBezTo>
                    <a:pt x="1222" y="1"/>
                    <a:pt x="1197" y="10"/>
                    <a:pt x="1179" y="28"/>
                  </a:cubicBezTo>
                  <a:lnTo>
                    <a:pt x="38" y="1218"/>
                  </a:lnTo>
                  <a:cubicBezTo>
                    <a:pt x="1" y="1255"/>
                    <a:pt x="1" y="1317"/>
                    <a:pt x="38" y="1353"/>
                  </a:cubicBezTo>
                  <a:cubicBezTo>
                    <a:pt x="62" y="1378"/>
                    <a:pt x="87" y="1390"/>
                    <a:pt x="111" y="1390"/>
                  </a:cubicBezTo>
                  <a:cubicBezTo>
                    <a:pt x="136" y="1390"/>
                    <a:pt x="160" y="1378"/>
                    <a:pt x="173" y="1353"/>
                  </a:cubicBezTo>
                  <a:lnTo>
                    <a:pt x="1314" y="163"/>
                  </a:lnTo>
                  <a:cubicBezTo>
                    <a:pt x="1350" y="127"/>
                    <a:pt x="1350" y="65"/>
                    <a:pt x="1314" y="28"/>
                  </a:cubicBezTo>
                  <a:cubicBezTo>
                    <a:pt x="1295" y="10"/>
                    <a:pt x="1271" y="1"/>
                    <a:pt x="1246"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3"/>
            <p:cNvSpPr/>
            <p:nvPr/>
          </p:nvSpPr>
          <p:spPr>
            <a:xfrm>
              <a:off x="7241162" y="2181246"/>
              <a:ext cx="69524" cy="73280"/>
            </a:xfrm>
            <a:custGeom>
              <a:rect b="b" l="l" r="r" t="t"/>
              <a:pathLst>
                <a:path extrusionOk="0" h="1385" w="1314">
                  <a:moveTo>
                    <a:pt x="106" y="1"/>
                  </a:moveTo>
                  <a:cubicBezTo>
                    <a:pt x="85" y="1"/>
                    <a:pt x="65" y="8"/>
                    <a:pt x="50" y="23"/>
                  </a:cubicBezTo>
                  <a:cubicBezTo>
                    <a:pt x="13" y="60"/>
                    <a:pt x="1" y="121"/>
                    <a:pt x="38" y="170"/>
                  </a:cubicBezTo>
                  <a:lnTo>
                    <a:pt x="1130" y="1360"/>
                  </a:lnTo>
                  <a:cubicBezTo>
                    <a:pt x="1142" y="1373"/>
                    <a:pt x="1179" y="1385"/>
                    <a:pt x="1203" y="1385"/>
                  </a:cubicBezTo>
                  <a:cubicBezTo>
                    <a:pt x="1228" y="1385"/>
                    <a:pt x="1252" y="1385"/>
                    <a:pt x="1265" y="1360"/>
                  </a:cubicBezTo>
                  <a:cubicBezTo>
                    <a:pt x="1301" y="1324"/>
                    <a:pt x="1314" y="1262"/>
                    <a:pt x="1277" y="1225"/>
                  </a:cubicBezTo>
                  <a:lnTo>
                    <a:pt x="185" y="35"/>
                  </a:lnTo>
                  <a:cubicBezTo>
                    <a:pt x="164" y="14"/>
                    <a:pt x="134" y="1"/>
                    <a:pt x="106"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43"/>
          <p:cNvGrpSpPr/>
          <p:nvPr/>
        </p:nvGrpSpPr>
        <p:grpSpPr>
          <a:xfrm>
            <a:off x="5368725" y="1765950"/>
            <a:ext cx="974557" cy="3028315"/>
            <a:chOff x="5368725" y="1765950"/>
            <a:chExt cx="974557" cy="3028315"/>
          </a:xfrm>
        </p:grpSpPr>
        <p:sp>
          <p:nvSpPr>
            <p:cNvPr id="8482" name="Google Shape;8482;p43"/>
            <p:cNvSpPr/>
            <p:nvPr/>
          </p:nvSpPr>
          <p:spPr>
            <a:xfrm>
              <a:off x="5643037" y="2431797"/>
              <a:ext cx="436600" cy="228273"/>
            </a:xfrm>
            <a:custGeom>
              <a:rect b="b" l="l" r="r" t="t"/>
              <a:pathLst>
                <a:path extrusionOk="0" h="4196" w="8025">
                  <a:moveTo>
                    <a:pt x="5632" y="0"/>
                  </a:moveTo>
                  <a:lnTo>
                    <a:pt x="725" y="920"/>
                  </a:lnTo>
                  <a:cubicBezTo>
                    <a:pt x="62" y="1190"/>
                    <a:pt x="1" y="2282"/>
                    <a:pt x="381" y="2994"/>
                  </a:cubicBezTo>
                  <a:cubicBezTo>
                    <a:pt x="921" y="4147"/>
                    <a:pt x="2405" y="4196"/>
                    <a:pt x="3497" y="4196"/>
                  </a:cubicBezTo>
                  <a:cubicBezTo>
                    <a:pt x="4479" y="4196"/>
                    <a:pt x="6871" y="4037"/>
                    <a:pt x="7362" y="3055"/>
                  </a:cubicBezTo>
                  <a:cubicBezTo>
                    <a:pt x="8024" y="1742"/>
                    <a:pt x="6442" y="540"/>
                    <a:pt x="5632"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3"/>
            <p:cNvSpPr/>
            <p:nvPr/>
          </p:nvSpPr>
          <p:spPr>
            <a:xfrm>
              <a:off x="5410781" y="1776886"/>
              <a:ext cx="891099" cy="817778"/>
            </a:xfrm>
            <a:custGeom>
              <a:rect b="b" l="l" r="r" t="t"/>
              <a:pathLst>
                <a:path extrusionOk="0" h="15032" w="16379">
                  <a:moveTo>
                    <a:pt x="8221" y="0"/>
                  </a:moveTo>
                  <a:cubicBezTo>
                    <a:pt x="8147" y="0"/>
                    <a:pt x="8073" y="1"/>
                    <a:pt x="7999" y="3"/>
                  </a:cubicBezTo>
                  <a:cubicBezTo>
                    <a:pt x="7312" y="3"/>
                    <a:pt x="6601" y="101"/>
                    <a:pt x="5889" y="297"/>
                  </a:cubicBezTo>
                  <a:cubicBezTo>
                    <a:pt x="5681" y="358"/>
                    <a:pt x="5484" y="420"/>
                    <a:pt x="5288" y="481"/>
                  </a:cubicBezTo>
                  <a:cubicBezTo>
                    <a:pt x="5214" y="506"/>
                    <a:pt x="5141" y="542"/>
                    <a:pt x="5067" y="567"/>
                  </a:cubicBezTo>
                  <a:lnTo>
                    <a:pt x="5055" y="567"/>
                  </a:lnTo>
                  <a:cubicBezTo>
                    <a:pt x="3129" y="1303"/>
                    <a:pt x="1362" y="2714"/>
                    <a:pt x="675" y="4567"/>
                  </a:cubicBezTo>
                  <a:cubicBezTo>
                    <a:pt x="381" y="5352"/>
                    <a:pt x="135" y="6186"/>
                    <a:pt x="86" y="7057"/>
                  </a:cubicBezTo>
                  <a:cubicBezTo>
                    <a:pt x="0" y="8848"/>
                    <a:pt x="381" y="11106"/>
                    <a:pt x="1583" y="12504"/>
                  </a:cubicBezTo>
                  <a:cubicBezTo>
                    <a:pt x="1853" y="12823"/>
                    <a:pt x="2159" y="13044"/>
                    <a:pt x="2503" y="13216"/>
                  </a:cubicBezTo>
                  <a:cubicBezTo>
                    <a:pt x="3718" y="14222"/>
                    <a:pt x="5521" y="15032"/>
                    <a:pt x="6944" y="15032"/>
                  </a:cubicBezTo>
                  <a:cubicBezTo>
                    <a:pt x="8466" y="15032"/>
                    <a:pt x="9901" y="14811"/>
                    <a:pt x="11373" y="14541"/>
                  </a:cubicBezTo>
                  <a:cubicBezTo>
                    <a:pt x="12895" y="14259"/>
                    <a:pt x="14637" y="12995"/>
                    <a:pt x="15397" y="11596"/>
                  </a:cubicBezTo>
                  <a:cubicBezTo>
                    <a:pt x="15778" y="10897"/>
                    <a:pt x="15569" y="11020"/>
                    <a:pt x="15729" y="10259"/>
                  </a:cubicBezTo>
                  <a:cubicBezTo>
                    <a:pt x="15913" y="9364"/>
                    <a:pt x="16379" y="7977"/>
                    <a:pt x="16342" y="7057"/>
                  </a:cubicBezTo>
                  <a:cubicBezTo>
                    <a:pt x="16293" y="6186"/>
                    <a:pt x="16048" y="5352"/>
                    <a:pt x="15753" y="4567"/>
                  </a:cubicBezTo>
                  <a:cubicBezTo>
                    <a:pt x="14627" y="1511"/>
                    <a:pt x="11335" y="0"/>
                    <a:pt x="8221" y="0"/>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3"/>
            <p:cNvSpPr/>
            <p:nvPr/>
          </p:nvSpPr>
          <p:spPr>
            <a:xfrm>
              <a:off x="5404850" y="1788963"/>
              <a:ext cx="906931" cy="948562"/>
            </a:xfrm>
            <a:custGeom>
              <a:rect b="b" l="l" r="r" t="t"/>
              <a:pathLst>
                <a:path extrusionOk="0" h="17436" w="16670">
                  <a:moveTo>
                    <a:pt x="8444" y="1"/>
                  </a:moveTo>
                  <a:cubicBezTo>
                    <a:pt x="8406" y="1"/>
                    <a:pt x="8367" y="1"/>
                    <a:pt x="8329" y="1"/>
                  </a:cubicBezTo>
                  <a:lnTo>
                    <a:pt x="7654" y="14"/>
                  </a:lnTo>
                  <a:cubicBezTo>
                    <a:pt x="6955" y="75"/>
                    <a:pt x="6268" y="210"/>
                    <a:pt x="5630" y="455"/>
                  </a:cubicBezTo>
                  <a:lnTo>
                    <a:pt x="5201" y="627"/>
                  </a:lnTo>
                  <a:cubicBezTo>
                    <a:pt x="4685" y="860"/>
                    <a:pt x="4207" y="1155"/>
                    <a:pt x="3778" y="1511"/>
                  </a:cubicBezTo>
                  <a:cubicBezTo>
                    <a:pt x="2673" y="2431"/>
                    <a:pt x="2072" y="3964"/>
                    <a:pt x="1753" y="5265"/>
                  </a:cubicBezTo>
                  <a:lnTo>
                    <a:pt x="1753" y="6308"/>
                  </a:lnTo>
                  <a:cubicBezTo>
                    <a:pt x="1913" y="7179"/>
                    <a:pt x="2072" y="8050"/>
                    <a:pt x="2134" y="8921"/>
                  </a:cubicBezTo>
                  <a:cubicBezTo>
                    <a:pt x="2075" y="8917"/>
                    <a:pt x="2018" y="8915"/>
                    <a:pt x="1963" y="8915"/>
                  </a:cubicBezTo>
                  <a:cubicBezTo>
                    <a:pt x="409" y="8915"/>
                    <a:pt x="0" y="10376"/>
                    <a:pt x="1422" y="11264"/>
                  </a:cubicBezTo>
                  <a:cubicBezTo>
                    <a:pt x="1648" y="11412"/>
                    <a:pt x="1880" y="11450"/>
                    <a:pt x="2088" y="11450"/>
                  </a:cubicBezTo>
                  <a:cubicBezTo>
                    <a:pt x="2309" y="11450"/>
                    <a:pt x="2503" y="11407"/>
                    <a:pt x="2633" y="11407"/>
                  </a:cubicBezTo>
                  <a:cubicBezTo>
                    <a:pt x="2704" y="11407"/>
                    <a:pt x="2757" y="11420"/>
                    <a:pt x="2784" y="11460"/>
                  </a:cubicBezTo>
                  <a:cubicBezTo>
                    <a:pt x="3581" y="12614"/>
                    <a:pt x="4047" y="13006"/>
                    <a:pt x="4612" y="13337"/>
                  </a:cubicBezTo>
                  <a:cubicBezTo>
                    <a:pt x="5875" y="14049"/>
                    <a:pt x="7507" y="14319"/>
                    <a:pt x="7507" y="14319"/>
                  </a:cubicBezTo>
                  <a:cubicBezTo>
                    <a:pt x="7593" y="14503"/>
                    <a:pt x="7507" y="15497"/>
                    <a:pt x="7507" y="15497"/>
                  </a:cubicBezTo>
                  <a:cubicBezTo>
                    <a:pt x="7102" y="15828"/>
                    <a:pt x="6832" y="15865"/>
                    <a:pt x="6636" y="15975"/>
                  </a:cubicBezTo>
                  <a:cubicBezTo>
                    <a:pt x="6636" y="15975"/>
                    <a:pt x="7863" y="17337"/>
                    <a:pt x="8501" y="17435"/>
                  </a:cubicBezTo>
                  <a:cubicBezTo>
                    <a:pt x="8501" y="17435"/>
                    <a:pt x="9838" y="16233"/>
                    <a:pt x="9985" y="15963"/>
                  </a:cubicBezTo>
                  <a:cubicBezTo>
                    <a:pt x="9985" y="15951"/>
                    <a:pt x="9556" y="15828"/>
                    <a:pt x="9151" y="15497"/>
                  </a:cubicBezTo>
                  <a:cubicBezTo>
                    <a:pt x="9151" y="15497"/>
                    <a:pt x="9078" y="14503"/>
                    <a:pt x="9163" y="14319"/>
                  </a:cubicBezTo>
                  <a:cubicBezTo>
                    <a:pt x="9163" y="14319"/>
                    <a:pt x="10795" y="14049"/>
                    <a:pt x="12047" y="13337"/>
                  </a:cubicBezTo>
                  <a:cubicBezTo>
                    <a:pt x="12623" y="13006"/>
                    <a:pt x="13077" y="12601"/>
                    <a:pt x="13875" y="11460"/>
                  </a:cubicBezTo>
                  <a:cubicBezTo>
                    <a:pt x="13902" y="11420"/>
                    <a:pt x="13954" y="11407"/>
                    <a:pt x="14025" y="11407"/>
                  </a:cubicBezTo>
                  <a:cubicBezTo>
                    <a:pt x="14155" y="11407"/>
                    <a:pt x="14349" y="11450"/>
                    <a:pt x="14571" y="11450"/>
                  </a:cubicBezTo>
                  <a:cubicBezTo>
                    <a:pt x="14778" y="11450"/>
                    <a:pt x="15010" y="11412"/>
                    <a:pt x="15236" y="11264"/>
                  </a:cubicBezTo>
                  <a:cubicBezTo>
                    <a:pt x="16670" y="10376"/>
                    <a:pt x="16262" y="8915"/>
                    <a:pt x="14697" y="8915"/>
                  </a:cubicBezTo>
                  <a:cubicBezTo>
                    <a:pt x="14641" y="8915"/>
                    <a:pt x="14584" y="8917"/>
                    <a:pt x="14525" y="8921"/>
                  </a:cubicBezTo>
                  <a:cubicBezTo>
                    <a:pt x="14586" y="8050"/>
                    <a:pt x="14488" y="6860"/>
                    <a:pt x="14648" y="5976"/>
                  </a:cubicBezTo>
                  <a:lnTo>
                    <a:pt x="14329" y="4835"/>
                  </a:lnTo>
                  <a:cubicBezTo>
                    <a:pt x="13997" y="3523"/>
                    <a:pt x="13985" y="2431"/>
                    <a:pt x="12893" y="1511"/>
                  </a:cubicBezTo>
                  <a:cubicBezTo>
                    <a:pt x="11659" y="504"/>
                    <a:pt x="10050" y="1"/>
                    <a:pt x="8444" y="1"/>
                  </a:cubicBezTo>
                  <a:close/>
                </a:path>
              </a:pathLst>
            </a:custGeom>
            <a:solidFill>
              <a:srgbClr val="CA8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3"/>
            <p:cNvSpPr/>
            <p:nvPr/>
          </p:nvSpPr>
          <p:spPr>
            <a:xfrm>
              <a:off x="5458821" y="2321902"/>
              <a:ext cx="72141" cy="64521"/>
            </a:xfrm>
            <a:custGeom>
              <a:rect b="b" l="l" r="r" t="t"/>
              <a:pathLst>
                <a:path extrusionOk="0" h="1186" w="1326">
                  <a:moveTo>
                    <a:pt x="219" y="0"/>
                  </a:moveTo>
                  <a:cubicBezTo>
                    <a:pt x="203" y="0"/>
                    <a:pt x="188" y="3"/>
                    <a:pt x="172" y="8"/>
                  </a:cubicBezTo>
                  <a:lnTo>
                    <a:pt x="74" y="8"/>
                  </a:lnTo>
                  <a:cubicBezTo>
                    <a:pt x="25" y="8"/>
                    <a:pt x="1" y="20"/>
                    <a:pt x="1" y="20"/>
                  </a:cubicBezTo>
                  <a:cubicBezTo>
                    <a:pt x="1" y="20"/>
                    <a:pt x="25" y="33"/>
                    <a:pt x="74" y="57"/>
                  </a:cubicBezTo>
                  <a:cubicBezTo>
                    <a:pt x="86" y="69"/>
                    <a:pt x="123" y="82"/>
                    <a:pt x="148" y="106"/>
                  </a:cubicBezTo>
                  <a:cubicBezTo>
                    <a:pt x="185" y="119"/>
                    <a:pt x="221" y="131"/>
                    <a:pt x="246" y="168"/>
                  </a:cubicBezTo>
                  <a:cubicBezTo>
                    <a:pt x="283" y="192"/>
                    <a:pt x="320" y="217"/>
                    <a:pt x="344" y="241"/>
                  </a:cubicBezTo>
                  <a:cubicBezTo>
                    <a:pt x="381" y="266"/>
                    <a:pt x="418" y="303"/>
                    <a:pt x="454" y="327"/>
                  </a:cubicBezTo>
                  <a:cubicBezTo>
                    <a:pt x="491" y="364"/>
                    <a:pt x="528" y="401"/>
                    <a:pt x="565" y="437"/>
                  </a:cubicBezTo>
                  <a:cubicBezTo>
                    <a:pt x="602" y="474"/>
                    <a:pt x="639" y="511"/>
                    <a:pt x="675" y="548"/>
                  </a:cubicBezTo>
                  <a:cubicBezTo>
                    <a:pt x="823" y="707"/>
                    <a:pt x="970" y="879"/>
                    <a:pt x="1105" y="990"/>
                  </a:cubicBezTo>
                  <a:cubicBezTo>
                    <a:pt x="1227" y="1112"/>
                    <a:pt x="1326" y="1186"/>
                    <a:pt x="1326" y="1186"/>
                  </a:cubicBezTo>
                  <a:cubicBezTo>
                    <a:pt x="1326" y="1186"/>
                    <a:pt x="1301" y="1063"/>
                    <a:pt x="1227" y="904"/>
                  </a:cubicBezTo>
                  <a:cubicBezTo>
                    <a:pt x="1191" y="830"/>
                    <a:pt x="1142" y="732"/>
                    <a:pt x="1080" y="646"/>
                  </a:cubicBezTo>
                  <a:cubicBezTo>
                    <a:pt x="1043" y="597"/>
                    <a:pt x="1019" y="548"/>
                    <a:pt x="982" y="499"/>
                  </a:cubicBezTo>
                  <a:cubicBezTo>
                    <a:pt x="945" y="462"/>
                    <a:pt x="908" y="413"/>
                    <a:pt x="872" y="364"/>
                  </a:cubicBezTo>
                  <a:cubicBezTo>
                    <a:pt x="835" y="327"/>
                    <a:pt x="786" y="278"/>
                    <a:pt x="737" y="241"/>
                  </a:cubicBezTo>
                  <a:cubicBezTo>
                    <a:pt x="700" y="204"/>
                    <a:pt x="639" y="168"/>
                    <a:pt x="589" y="143"/>
                  </a:cubicBezTo>
                  <a:cubicBezTo>
                    <a:pt x="504" y="82"/>
                    <a:pt x="381" y="33"/>
                    <a:pt x="295" y="20"/>
                  </a:cubicBezTo>
                  <a:cubicBezTo>
                    <a:pt x="266" y="6"/>
                    <a:pt x="242" y="0"/>
                    <a:pt x="219" y="0"/>
                  </a:cubicBezTo>
                  <a:close/>
                </a:path>
              </a:pathLst>
            </a:custGeom>
            <a:solidFill>
              <a:srgbClr val="A15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3"/>
            <p:cNvSpPr/>
            <p:nvPr/>
          </p:nvSpPr>
          <p:spPr>
            <a:xfrm>
              <a:off x="6172348" y="2305635"/>
              <a:ext cx="79486" cy="80788"/>
            </a:xfrm>
            <a:custGeom>
              <a:rect b="b" l="l" r="r" t="t"/>
              <a:pathLst>
                <a:path extrusionOk="0" h="1485" w="1461">
                  <a:moveTo>
                    <a:pt x="1461" y="0"/>
                  </a:moveTo>
                  <a:cubicBezTo>
                    <a:pt x="1461" y="0"/>
                    <a:pt x="1326" y="0"/>
                    <a:pt x="1117" y="37"/>
                  </a:cubicBezTo>
                  <a:cubicBezTo>
                    <a:pt x="1068" y="62"/>
                    <a:pt x="1007" y="74"/>
                    <a:pt x="958" y="99"/>
                  </a:cubicBezTo>
                  <a:cubicBezTo>
                    <a:pt x="896" y="123"/>
                    <a:pt x="835" y="148"/>
                    <a:pt x="786" y="197"/>
                  </a:cubicBezTo>
                  <a:cubicBezTo>
                    <a:pt x="725" y="233"/>
                    <a:pt x="663" y="270"/>
                    <a:pt x="614" y="319"/>
                  </a:cubicBezTo>
                  <a:cubicBezTo>
                    <a:pt x="565" y="368"/>
                    <a:pt x="516" y="418"/>
                    <a:pt x="455" y="467"/>
                  </a:cubicBezTo>
                  <a:cubicBezTo>
                    <a:pt x="406" y="528"/>
                    <a:pt x="381" y="589"/>
                    <a:pt x="332" y="651"/>
                  </a:cubicBezTo>
                  <a:cubicBezTo>
                    <a:pt x="295" y="700"/>
                    <a:pt x="258" y="761"/>
                    <a:pt x="234" y="822"/>
                  </a:cubicBezTo>
                  <a:cubicBezTo>
                    <a:pt x="173" y="933"/>
                    <a:pt x="136" y="1055"/>
                    <a:pt x="99" y="1154"/>
                  </a:cubicBezTo>
                  <a:cubicBezTo>
                    <a:pt x="25" y="1338"/>
                    <a:pt x="1" y="1485"/>
                    <a:pt x="1" y="1485"/>
                  </a:cubicBezTo>
                  <a:cubicBezTo>
                    <a:pt x="1" y="1485"/>
                    <a:pt x="111" y="1387"/>
                    <a:pt x="234" y="1227"/>
                  </a:cubicBezTo>
                  <a:cubicBezTo>
                    <a:pt x="295" y="1141"/>
                    <a:pt x="357" y="1043"/>
                    <a:pt x="430" y="945"/>
                  </a:cubicBezTo>
                  <a:cubicBezTo>
                    <a:pt x="467" y="896"/>
                    <a:pt x="504" y="847"/>
                    <a:pt x="541" y="798"/>
                  </a:cubicBezTo>
                  <a:cubicBezTo>
                    <a:pt x="590" y="749"/>
                    <a:pt x="614" y="687"/>
                    <a:pt x="663" y="651"/>
                  </a:cubicBezTo>
                  <a:cubicBezTo>
                    <a:pt x="700" y="602"/>
                    <a:pt x="749" y="552"/>
                    <a:pt x="786" y="503"/>
                  </a:cubicBezTo>
                  <a:cubicBezTo>
                    <a:pt x="835" y="467"/>
                    <a:pt x="872" y="418"/>
                    <a:pt x="921" y="381"/>
                  </a:cubicBezTo>
                  <a:cubicBezTo>
                    <a:pt x="1007" y="295"/>
                    <a:pt x="1105" y="246"/>
                    <a:pt x="1179" y="184"/>
                  </a:cubicBezTo>
                  <a:cubicBezTo>
                    <a:pt x="1350" y="86"/>
                    <a:pt x="1461" y="0"/>
                    <a:pt x="1461" y="0"/>
                  </a:cubicBezTo>
                  <a:close/>
                </a:path>
              </a:pathLst>
            </a:custGeom>
            <a:solidFill>
              <a:srgbClr val="A15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3"/>
            <p:cNvSpPr/>
            <p:nvPr/>
          </p:nvSpPr>
          <p:spPr>
            <a:xfrm>
              <a:off x="5595650" y="2295244"/>
              <a:ext cx="72794" cy="37538"/>
            </a:xfrm>
            <a:custGeom>
              <a:rect b="b" l="l" r="r" t="t"/>
              <a:pathLst>
                <a:path extrusionOk="0" h="690" w="1338">
                  <a:moveTo>
                    <a:pt x="701" y="0"/>
                  </a:moveTo>
                  <a:cubicBezTo>
                    <a:pt x="565" y="0"/>
                    <a:pt x="437" y="22"/>
                    <a:pt x="356" y="56"/>
                  </a:cubicBezTo>
                  <a:cubicBezTo>
                    <a:pt x="1" y="216"/>
                    <a:pt x="99" y="424"/>
                    <a:pt x="405" y="584"/>
                  </a:cubicBezTo>
                  <a:cubicBezTo>
                    <a:pt x="511" y="639"/>
                    <a:pt x="712" y="690"/>
                    <a:pt x="900" y="690"/>
                  </a:cubicBezTo>
                  <a:cubicBezTo>
                    <a:pt x="1128" y="690"/>
                    <a:pt x="1338" y="616"/>
                    <a:pt x="1338" y="388"/>
                  </a:cubicBezTo>
                  <a:cubicBezTo>
                    <a:pt x="1338" y="102"/>
                    <a:pt x="998" y="0"/>
                    <a:pt x="701" y="0"/>
                  </a:cubicBezTo>
                  <a:close/>
                </a:path>
              </a:pathLst>
            </a:custGeom>
            <a:solidFill>
              <a:srgbClr val="FFA4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43"/>
            <p:cNvSpPr/>
            <p:nvPr/>
          </p:nvSpPr>
          <p:spPr>
            <a:xfrm>
              <a:off x="6037096" y="2295244"/>
              <a:ext cx="72576" cy="37538"/>
            </a:xfrm>
            <a:custGeom>
              <a:rect b="b" l="l" r="r" t="t"/>
              <a:pathLst>
                <a:path extrusionOk="0" h="690" w="1334">
                  <a:moveTo>
                    <a:pt x="638" y="0"/>
                  </a:moveTo>
                  <a:cubicBezTo>
                    <a:pt x="337" y="0"/>
                    <a:pt x="0" y="102"/>
                    <a:pt x="8" y="388"/>
                  </a:cubicBezTo>
                  <a:cubicBezTo>
                    <a:pt x="8" y="616"/>
                    <a:pt x="214" y="690"/>
                    <a:pt x="441" y="690"/>
                  </a:cubicBezTo>
                  <a:cubicBezTo>
                    <a:pt x="628" y="690"/>
                    <a:pt x="830" y="639"/>
                    <a:pt x="941" y="584"/>
                  </a:cubicBezTo>
                  <a:cubicBezTo>
                    <a:pt x="1235" y="424"/>
                    <a:pt x="1334" y="216"/>
                    <a:pt x="990" y="56"/>
                  </a:cubicBezTo>
                  <a:cubicBezTo>
                    <a:pt x="905" y="22"/>
                    <a:pt x="775" y="0"/>
                    <a:pt x="638" y="0"/>
                  </a:cubicBezTo>
                  <a:close/>
                </a:path>
              </a:pathLst>
            </a:custGeom>
            <a:solidFill>
              <a:srgbClr val="FFA4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3"/>
            <p:cNvSpPr/>
            <p:nvPr/>
          </p:nvSpPr>
          <p:spPr>
            <a:xfrm>
              <a:off x="5701142" y="2054018"/>
              <a:ext cx="45428" cy="25406"/>
            </a:xfrm>
            <a:custGeom>
              <a:rect b="b" l="l" r="r" t="t"/>
              <a:pathLst>
                <a:path extrusionOk="0" h="467" w="835">
                  <a:moveTo>
                    <a:pt x="515" y="0"/>
                  </a:moveTo>
                  <a:cubicBezTo>
                    <a:pt x="479" y="0"/>
                    <a:pt x="442" y="0"/>
                    <a:pt x="417" y="12"/>
                  </a:cubicBezTo>
                  <a:cubicBezTo>
                    <a:pt x="380" y="25"/>
                    <a:pt x="344" y="25"/>
                    <a:pt x="307" y="37"/>
                  </a:cubicBezTo>
                  <a:cubicBezTo>
                    <a:pt x="282" y="49"/>
                    <a:pt x="245" y="74"/>
                    <a:pt x="221" y="86"/>
                  </a:cubicBezTo>
                  <a:cubicBezTo>
                    <a:pt x="184" y="98"/>
                    <a:pt x="160" y="123"/>
                    <a:pt x="135" y="147"/>
                  </a:cubicBezTo>
                  <a:cubicBezTo>
                    <a:pt x="110" y="172"/>
                    <a:pt x="86" y="184"/>
                    <a:pt x="61" y="221"/>
                  </a:cubicBezTo>
                  <a:cubicBezTo>
                    <a:pt x="49" y="245"/>
                    <a:pt x="37" y="270"/>
                    <a:pt x="25" y="307"/>
                  </a:cubicBezTo>
                  <a:cubicBezTo>
                    <a:pt x="12" y="331"/>
                    <a:pt x="0" y="344"/>
                    <a:pt x="0" y="368"/>
                  </a:cubicBezTo>
                  <a:cubicBezTo>
                    <a:pt x="0" y="393"/>
                    <a:pt x="0" y="405"/>
                    <a:pt x="0" y="417"/>
                  </a:cubicBezTo>
                  <a:cubicBezTo>
                    <a:pt x="0" y="454"/>
                    <a:pt x="0" y="466"/>
                    <a:pt x="0" y="466"/>
                  </a:cubicBezTo>
                  <a:cubicBezTo>
                    <a:pt x="0" y="466"/>
                    <a:pt x="25" y="454"/>
                    <a:pt x="37" y="430"/>
                  </a:cubicBezTo>
                  <a:cubicBezTo>
                    <a:pt x="49" y="417"/>
                    <a:pt x="61" y="405"/>
                    <a:pt x="74" y="393"/>
                  </a:cubicBezTo>
                  <a:cubicBezTo>
                    <a:pt x="86" y="368"/>
                    <a:pt x="98" y="356"/>
                    <a:pt x="123" y="344"/>
                  </a:cubicBezTo>
                  <a:cubicBezTo>
                    <a:pt x="135" y="344"/>
                    <a:pt x="160" y="319"/>
                    <a:pt x="172" y="319"/>
                  </a:cubicBezTo>
                  <a:cubicBezTo>
                    <a:pt x="184" y="295"/>
                    <a:pt x="221" y="295"/>
                    <a:pt x="233" y="282"/>
                  </a:cubicBezTo>
                  <a:cubicBezTo>
                    <a:pt x="258" y="270"/>
                    <a:pt x="282" y="258"/>
                    <a:pt x="307" y="245"/>
                  </a:cubicBezTo>
                  <a:cubicBezTo>
                    <a:pt x="331" y="233"/>
                    <a:pt x="356" y="221"/>
                    <a:pt x="380" y="221"/>
                  </a:cubicBezTo>
                  <a:cubicBezTo>
                    <a:pt x="429" y="196"/>
                    <a:pt x="479" y="184"/>
                    <a:pt x="540" y="172"/>
                  </a:cubicBezTo>
                  <a:cubicBezTo>
                    <a:pt x="564" y="160"/>
                    <a:pt x="589" y="147"/>
                    <a:pt x="614" y="147"/>
                  </a:cubicBezTo>
                  <a:cubicBezTo>
                    <a:pt x="638" y="147"/>
                    <a:pt x="663" y="147"/>
                    <a:pt x="675" y="135"/>
                  </a:cubicBezTo>
                  <a:cubicBezTo>
                    <a:pt x="724" y="123"/>
                    <a:pt x="761" y="123"/>
                    <a:pt x="785" y="111"/>
                  </a:cubicBezTo>
                  <a:lnTo>
                    <a:pt x="834" y="111"/>
                  </a:lnTo>
                  <a:cubicBezTo>
                    <a:pt x="834" y="111"/>
                    <a:pt x="822" y="98"/>
                    <a:pt x="798" y="74"/>
                  </a:cubicBezTo>
                  <a:cubicBezTo>
                    <a:pt x="773" y="61"/>
                    <a:pt x="736" y="37"/>
                    <a:pt x="687" y="25"/>
                  </a:cubicBezTo>
                  <a:cubicBezTo>
                    <a:pt x="638" y="12"/>
                    <a:pt x="577" y="0"/>
                    <a:pt x="515"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3"/>
            <p:cNvSpPr/>
            <p:nvPr/>
          </p:nvSpPr>
          <p:spPr>
            <a:xfrm>
              <a:off x="5970776" y="2054018"/>
              <a:ext cx="45428" cy="24753"/>
            </a:xfrm>
            <a:custGeom>
              <a:rect b="b" l="l" r="r" t="t"/>
              <a:pathLst>
                <a:path extrusionOk="0" h="455" w="835">
                  <a:moveTo>
                    <a:pt x="320" y="0"/>
                  </a:moveTo>
                  <a:cubicBezTo>
                    <a:pt x="258" y="0"/>
                    <a:pt x="197" y="12"/>
                    <a:pt x="148" y="25"/>
                  </a:cubicBezTo>
                  <a:cubicBezTo>
                    <a:pt x="99" y="37"/>
                    <a:pt x="62" y="61"/>
                    <a:pt x="37" y="74"/>
                  </a:cubicBezTo>
                  <a:cubicBezTo>
                    <a:pt x="13" y="98"/>
                    <a:pt x="1" y="98"/>
                    <a:pt x="1" y="98"/>
                  </a:cubicBezTo>
                  <a:cubicBezTo>
                    <a:pt x="1" y="98"/>
                    <a:pt x="13" y="111"/>
                    <a:pt x="50" y="111"/>
                  </a:cubicBezTo>
                  <a:cubicBezTo>
                    <a:pt x="74" y="123"/>
                    <a:pt x="111" y="123"/>
                    <a:pt x="160" y="135"/>
                  </a:cubicBezTo>
                  <a:cubicBezTo>
                    <a:pt x="185" y="135"/>
                    <a:pt x="209" y="147"/>
                    <a:pt x="234" y="147"/>
                  </a:cubicBezTo>
                  <a:cubicBezTo>
                    <a:pt x="258" y="147"/>
                    <a:pt x="283" y="160"/>
                    <a:pt x="307" y="172"/>
                  </a:cubicBezTo>
                  <a:cubicBezTo>
                    <a:pt x="356" y="184"/>
                    <a:pt x="405" y="196"/>
                    <a:pt x="455" y="221"/>
                  </a:cubicBezTo>
                  <a:cubicBezTo>
                    <a:pt x="479" y="221"/>
                    <a:pt x="504" y="233"/>
                    <a:pt x="528" y="245"/>
                  </a:cubicBezTo>
                  <a:cubicBezTo>
                    <a:pt x="553" y="258"/>
                    <a:pt x="577" y="270"/>
                    <a:pt x="602" y="282"/>
                  </a:cubicBezTo>
                  <a:cubicBezTo>
                    <a:pt x="626" y="295"/>
                    <a:pt x="651" y="295"/>
                    <a:pt x="663" y="307"/>
                  </a:cubicBezTo>
                  <a:cubicBezTo>
                    <a:pt x="675" y="331"/>
                    <a:pt x="700" y="331"/>
                    <a:pt x="712" y="344"/>
                  </a:cubicBezTo>
                  <a:cubicBezTo>
                    <a:pt x="737" y="356"/>
                    <a:pt x="749" y="368"/>
                    <a:pt x="761" y="393"/>
                  </a:cubicBezTo>
                  <a:cubicBezTo>
                    <a:pt x="774" y="405"/>
                    <a:pt x="786" y="417"/>
                    <a:pt x="798" y="430"/>
                  </a:cubicBezTo>
                  <a:cubicBezTo>
                    <a:pt x="823" y="442"/>
                    <a:pt x="835" y="454"/>
                    <a:pt x="835" y="454"/>
                  </a:cubicBezTo>
                  <a:cubicBezTo>
                    <a:pt x="835" y="454"/>
                    <a:pt x="835" y="442"/>
                    <a:pt x="835" y="417"/>
                  </a:cubicBezTo>
                  <a:cubicBezTo>
                    <a:pt x="835" y="405"/>
                    <a:pt x="835" y="380"/>
                    <a:pt x="835" y="356"/>
                  </a:cubicBezTo>
                  <a:cubicBezTo>
                    <a:pt x="835" y="344"/>
                    <a:pt x="823" y="319"/>
                    <a:pt x="810" y="295"/>
                  </a:cubicBezTo>
                  <a:cubicBezTo>
                    <a:pt x="798" y="270"/>
                    <a:pt x="786" y="245"/>
                    <a:pt x="774" y="209"/>
                  </a:cubicBezTo>
                  <a:cubicBezTo>
                    <a:pt x="749" y="184"/>
                    <a:pt x="724" y="160"/>
                    <a:pt x="700" y="147"/>
                  </a:cubicBezTo>
                  <a:cubicBezTo>
                    <a:pt x="675" y="123"/>
                    <a:pt x="651" y="98"/>
                    <a:pt x="614" y="74"/>
                  </a:cubicBezTo>
                  <a:cubicBezTo>
                    <a:pt x="590" y="61"/>
                    <a:pt x="553" y="49"/>
                    <a:pt x="528" y="37"/>
                  </a:cubicBezTo>
                  <a:cubicBezTo>
                    <a:pt x="491" y="25"/>
                    <a:pt x="455" y="12"/>
                    <a:pt x="418" y="12"/>
                  </a:cubicBezTo>
                  <a:cubicBezTo>
                    <a:pt x="393" y="0"/>
                    <a:pt x="356" y="0"/>
                    <a:pt x="320"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3"/>
            <p:cNvSpPr/>
            <p:nvPr/>
          </p:nvSpPr>
          <p:spPr>
            <a:xfrm>
              <a:off x="5698477" y="2214400"/>
              <a:ext cx="63436" cy="55926"/>
            </a:xfrm>
            <a:custGeom>
              <a:rect b="b" l="l" r="r" t="t"/>
              <a:pathLst>
                <a:path extrusionOk="0" h="1028" w="1166">
                  <a:moveTo>
                    <a:pt x="806" y="1"/>
                  </a:moveTo>
                  <a:cubicBezTo>
                    <a:pt x="701" y="1"/>
                    <a:pt x="590" y="74"/>
                    <a:pt x="552" y="168"/>
                  </a:cubicBezTo>
                  <a:cubicBezTo>
                    <a:pt x="528" y="217"/>
                    <a:pt x="515" y="303"/>
                    <a:pt x="503" y="389"/>
                  </a:cubicBezTo>
                  <a:cubicBezTo>
                    <a:pt x="483" y="391"/>
                    <a:pt x="462" y="392"/>
                    <a:pt x="442" y="392"/>
                  </a:cubicBezTo>
                  <a:cubicBezTo>
                    <a:pt x="340" y="392"/>
                    <a:pt x="243" y="367"/>
                    <a:pt x="172" y="316"/>
                  </a:cubicBezTo>
                  <a:cubicBezTo>
                    <a:pt x="110" y="266"/>
                    <a:pt x="49" y="205"/>
                    <a:pt x="37" y="70"/>
                  </a:cubicBezTo>
                  <a:cubicBezTo>
                    <a:pt x="12" y="70"/>
                    <a:pt x="0" y="132"/>
                    <a:pt x="12" y="156"/>
                  </a:cubicBezTo>
                  <a:cubicBezTo>
                    <a:pt x="12" y="254"/>
                    <a:pt x="37" y="303"/>
                    <a:pt x="123" y="377"/>
                  </a:cubicBezTo>
                  <a:cubicBezTo>
                    <a:pt x="196" y="426"/>
                    <a:pt x="307" y="475"/>
                    <a:pt x="417" y="487"/>
                  </a:cubicBezTo>
                  <a:lnTo>
                    <a:pt x="503" y="487"/>
                  </a:lnTo>
                  <a:cubicBezTo>
                    <a:pt x="503" y="536"/>
                    <a:pt x="503" y="585"/>
                    <a:pt x="503" y="635"/>
                  </a:cubicBezTo>
                  <a:cubicBezTo>
                    <a:pt x="451" y="660"/>
                    <a:pt x="389" y="676"/>
                    <a:pt x="326" y="676"/>
                  </a:cubicBezTo>
                  <a:cubicBezTo>
                    <a:pt x="269" y="676"/>
                    <a:pt x="212" y="664"/>
                    <a:pt x="159" y="635"/>
                  </a:cubicBezTo>
                  <a:lnTo>
                    <a:pt x="159" y="635"/>
                  </a:lnTo>
                  <a:cubicBezTo>
                    <a:pt x="147" y="659"/>
                    <a:pt x="196" y="708"/>
                    <a:pt x="221" y="720"/>
                  </a:cubicBezTo>
                  <a:cubicBezTo>
                    <a:pt x="282" y="745"/>
                    <a:pt x="307" y="745"/>
                    <a:pt x="368" y="757"/>
                  </a:cubicBezTo>
                  <a:cubicBezTo>
                    <a:pt x="417" y="757"/>
                    <a:pt x="478" y="757"/>
                    <a:pt x="528" y="733"/>
                  </a:cubicBezTo>
                  <a:cubicBezTo>
                    <a:pt x="563" y="897"/>
                    <a:pt x="666" y="1028"/>
                    <a:pt x="836" y="1028"/>
                  </a:cubicBezTo>
                  <a:cubicBezTo>
                    <a:pt x="843" y="1028"/>
                    <a:pt x="851" y="1028"/>
                    <a:pt x="859" y="1027"/>
                  </a:cubicBezTo>
                  <a:cubicBezTo>
                    <a:pt x="1166" y="1003"/>
                    <a:pt x="1166" y="561"/>
                    <a:pt x="1116" y="340"/>
                  </a:cubicBezTo>
                  <a:cubicBezTo>
                    <a:pt x="1080" y="217"/>
                    <a:pt x="1018" y="82"/>
                    <a:pt x="896" y="21"/>
                  </a:cubicBezTo>
                  <a:cubicBezTo>
                    <a:pt x="868" y="7"/>
                    <a:pt x="837" y="1"/>
                    <a:pt x="8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3"/>
            <p:cNvSpPr/>
            <p:nvPr/>
          </p:nvSpPr>
          <p:spPr>
            <a:xfrm>
              <a:off x="5700435" y="2216848"/>
              <a:ext cx="54" cy="1414"/>
            </a:xfrm>
            <a:custGeom>
              <a:rect b="b" l="l" r="r" t="t"/>
              <a:pathLst>
                <a:path extrusionOk="0" h="26" w="1">
                  <a:moveTo>
                    <a:pt x="1" y="25"/>
                  </a:moveTo>
                  <a:cubicBezTo>
                    <a:pt x="1" y="25"/>
                    <a:pt x="1" y="1"/>
                    <a:pt x="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43"/>
            <p:cNvSpPr/>
            <p:nvPr/>
          </p:nvSpPr>
          <p:spPr>
            <a:xfrm>
              <a:off x="6008805" y="2215542"/>
              <a:ext cx="54" cy="1360"/>
            </a:xfrm>
            <a:custGeom>
              <a:rect b="b" l="l" r="r" t="t"/>
              <a:pathLst>
                <a:path extrusionOk="0" h="25" w="1">
                  <a:moveTo>
                    <a:pt x="1" y="25"/>
                  </a:moveTo>
                  <a:cubicBezTo>
                    <a:pt x="1" y="0"/>
                    <a:pt x="1" y="25"/>
                    <a:pt x="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3"/>
            <p:cNvSpPr/>
            <p:nvPr/>
          </p:nvSpPr>
          <p:spPr>
            <a:xfrm>
              <a:off x="5948089" y="2214346"/>
              <a:ext cx="62783" cy="55436"/>
            </a:xfrm>
            <a:custGeom>
              <a:rect b="b" l="l" r="r" t="t"/>
              <a:pathLst>
                <a:path extrusionOk="0" h="1019" w="1154">
                  <a:moveTo>
                    <a:pt x="355" y="0"/>
                  </a:moveTo>
                  <a:cubicBezTo>
                    <a:pt x="322" y="0"/>
                    <a:pt x="288" y="7"/>
                    <a:pt x="258" y="22"/>
                  </a:cubicBezTo>
                  <a:cubicBezTo>
                    <a:pt x="135" y="83"/>
                    <a:pt x="74" y="218"/>
                    <a:pt x="50" y="341"/>
                  </a:cubicBezTo>
                  <a:cubicBezTo>
                    <a:pt x="0" y="562"/>
                    <a:pt x="13" y="1004"/>
                    <a:pt x="319" y="1016"/>
                  </a:cubicBezTo>
                  <a:cubicBezTo>
                    <a:pt x="333" y="1018"/>
                    <a:pt x="346" y="1019"/>
                    <a:pt x="359" y="1019"/>
                  </a:cubicBezTo>
                  <a:cubicBezTo>
                    <a:pt x="518" y="1019"/>
                    <a:pt x="605" y="881"/>
                    <a:pt x="651" y="721"/>
                  </a:cubicBezTo>
                  <a:cubicBezTo>
                    <a:pt x="700" y="746"/>
                    <a:pt x="749" y="746"/>
                    <a:pt x="810" y="746"/>
                  </a:cubicBezTo>
                  <a:cubicBezTo>
                    <a:pt x="872" y="734"/>
                    <a:pt x="896" y="734"/>
                    <a:pt x="957" y="697"/>
                  </a:cubicBezTo>
                  <a:cubicBezTo>
                    <a:pt x="970" y="685"/>
                    <a:pt x="1019" y="636"/>
                    <a:pt x="1007" y="611"/>
                  </a:cubicBezTo>
                  <a:lnTo>
                    <a:pt x="1007" y="611"/>
                  </a:lnTo>
                  <a:cubicBezTo>
                    <a:pt x="948" y="643"/>
                    <a:pt x="883" y="659"/>
                    <a:pt x="820" y="659"/>
                  </a:cubicBezTo>
                  <a:cubicBezTo>
                    <a:pt x="764" y="659"/>
                    <a:pt x="709" y="646"/>
                    <a:pt x="663" y="623"/>
                  </a:cubicBezTo>
                  <a:cubicBezTo>
                    <a:pt x="675" y="574"/>
                    <a:pt x="675" y="525"/>
                    <a:pt x="675" y="476"/>
                  </a:cubicBezTo>
                  <a:cubicBezTo>
                    <a:pt x="700" y="476"/>
                    <a:pt x="724" y="464"/>
                    <a:pt x="749" y="464"/>
                  </a:cubicBezTo>
                  <a:cubicBezTo>
                    <a:pt x="859" y="452"/>
                    <a:pt x="970" y="415"/>
                    <a:pt x="1043" y="353"/>
                  </a:cubicBezTo>
                  <a:cubicBezTo>
                    <a:pt x="1129" y="280"/>
                    <a:pt x="1154" y="231"/>
                    <a:pt x="1154" y="133"/>
                  </a:cubicBezTo>
                  <a:cubicBezTo>
                    <a:pt x="1154" y="108"/>
                    <a:pt x="1141" y="47"/>
                    <a:pt x="1117" y="47"/>
                  </a:cubicBezTo>
                  <a:cubicBezTo>
                    <a:pt x="1105" y="182"/>
                    <a:pt x="1043" y="243"/>
                    <a:pt x="982" y="292"/>
                  </a:cubicBezTo>
                  <a:cubicBezTo>
                    <a:pt x="920" y="354"/>
                    <a:pt x="824" y="381"/>
                    <a:pt x="723" y="381"/>
                  </a:cubicBezTo>
                  <a:cubicBezTo>
                    <a:pt x="703" y="381"/>
                    <a:pt x="683" y="380"/>
                    <a:pt x="663" y="378"/>
                  </a:cubicBezTo>
                  <a:cubicBezTo>
                    <a:pt x="651" y="292"/>
                    <a:pt x="626" y="218"/>
                    <a:pt x="602" y="157"/>
                  </a:cubicBezTo>
                  <a:cubicBezTo>
                    <a:pt x="565" y="65"/>
                    <a:pt x="458" y="0"/>
                    <a:pt x="3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3"/>
            <p:cNvSpPr/>
            <p:nvPr/>
          </p:nvSpPr>
          <p:spPr>
            <a:xfrm>
              <a:off x="5847983" y="2166144"/>
              <a:ext cx="49454" cy="185567"/>
            </a:xfrm>
            <a:custGeom>
              <a:rect b="b" l="l" r="r" t="t"/>
              <a:pathLst>
                <a:path extrusionOk="0" h="3411" w="909">
                  <a:moveTo>
                    <a:pt x="209" y="0"/>
                  </a:moveTo>
                  <a:lnTo>
                    <a:pt x="209" y="0"/>
                  </a:lnTo>
                  <a:cubicBezTo>
                    <a:pt x="221" y="74"/>
                    <a:pt x="221" y="147"/>
                    <a:pt x="233" y="221"/>
                  </a:cubicBezTo>
                  <a:cubicBezTo>
                    <a:pt x="246" y="295"/>
                    <a:pt x="258" y="368"/>
                    <a:pt x="270" y="430"/>
                  </a:cubicBezTo>
                  <a:cubicBezTo>
                    <a:pt x="282" y="503"/>
                    <a:pt x="307" y="577"/>
                    <a:pt x="319" y="650"/>
                  </a:cubicBezTo>
                  <a:cubicBezTo>
                    <a:pt x="344" y="712"/>
                    <a:pt x="368" y="785"/>
                    <a:pt x="393" y="847"/>
                  </a:cubicBezTo>
                  <a:cubicBezTo>
                    <a:pt x="479" y="1117"/>
                    <a:pt x="589" y="1387"/>
                    <a:pt x="650" y="1657"/>
                  </a:cubicBezTo>
                  <a:cubicBezTo>
                    <a:pt x="663" y="1718"/>
                    <a:pt x="687" y="1791"/>
                    <a:pt x="687" y="1841"/>
                  </a:cubicBezTo>
                  <a:lnTo>
                    <a:pt x="700" y="2061"/>
                  </a:lnTo>
                  <a:cubicBezTo>
                    <a:pt x="712" y="2196"/>
                    <a:pt x="712" y="2331"/>
                    <a:pt x="712" y="2478"/>
                  </a:cubicBezTo>
                  <a:lnTo>
                    <a:pt x="712" y="2896"/>
                  </a:lnTo>
                  <a:cubicBezTo>
                    <a:pt x="712" y="3023"/>
                    <a:pt x="712" y="3150"/>
                    <a:pt x="720" y="3277"/>
                  </a:cubicBezTo>
                  <a:lnTo>
                    <a:pt x="720" y="3277"/>
                  </a:lnTo>
                  <a:cubicBezTo>
                    <a:pt x="708" y="3280"/>
                    <a:pt x="698" y="3283"/>
                    <a:pt x="687" y="3288"/>
                  </a:cubicBezTo>
                  <a:lnTo>
                    <a:pt x="589" y="3288"/>
                  </a:lnTo>
                  <a:cubicBezTo>
                    <a:pt x="528" y="3276"/>
                    <a:pt x="466" y="3251"/>
                    <a:pt x="393" y="3227"/>
                  </a:cubicBezTo>
                  <a:cubicBezTo>
                    <a:pt x="331" y="3202"/>
                    <a:pt x="270" y="3178"/>
                    <a:pt x="209" y="3141"/>
                  </a:cubicBezTo>
                  <a:cubicBezTo>
                    <a:pt x="135" y="3116"/>
                    <a:pt x="74" y="3080"/>
                    <a:pt x="0" y="3067"/>
                  </a:cubicBezTo>
                  <a:lnTo>
                    <a:pt x="0" y="3067"/>
                  </a:lnTo>
                  <a:cubicBezTo>
                    <a:pt x="123" y="3141"/>
                    <a:pt x="233" y="3227"/>
                    <a:pt x="356" y="3300"/>
                  </a:cubicBezTo>
                  <a:cubicBezTo>
                    <a:pt x="393" y="3313"/>
                    <a:pt x="430" y="3337"/>
                    <a:pt x="454" y="3350"/>
                  </a:cubicBezTo>
                  <a:cubicBezTo>
                    <a:pt x="491" y="3362"/>
                    <a:pt x="528" y="3374"/>
                    <a:pt x="565" y="3386"/>
                  </a:cubicBezTo>
                  <a:cubicBezTo>
                    <a:pt x="601" y="3399"/>
                    <a:pt x="638" y="3399"/>
                    <a:pt x="687" y="3411"/>
                  </a:cubicBezTo>
                  <a:cubicBezTo>
                    <a:pt x="724" y="3411"/>
                    <a:pt x="761" y="3399"/>
                    <a:pt x="810" y="3399"/>
                  </a:cubicBezTo>
                  <a:lnTo>
                    <a:pt x="847" y="3386"/>
                  </a:lnTo>
                  <a:lnTo>
                    <a:pt x="859" y="3325"/>
                  </a:lnTo>
                  <a:lnTo>
                    <a:pt x="884" y="2908"/>
                  </a:lnTo>
                  <a:cubicBezTo>
                    <a:pt x="884" y="2761"/>
                    <a:pt x="896" y="2626"/>
                    <a:pt x="908" y="2478"/>
                  </a:cubicBezTo>
                  <a:cubicBezTo>
                    <a:pt x="908" y="2331"/>
                    <a:pt x="908" y="2184"/>
                    <a:pt x="896" y="2037"/>
                  </a:cubicBezTo>
                  <a:lnTo>
                    <a:pt x="884" y="1828"/>
                  </a:lnTo>
                  <a:cubicBezTo>
                    <a:pt x="871" y="1742"/>
                    <a:pt x="859" y="1681"/>
                    <a:pt x="834" y="1607"/>
                  </a:cubicBezTo>
                  <a:cubicBezTo>
                    <a:pt x="822" y="1534"/>
                    <a:pt x="798" y="1460"/>
                    <a:pt x="773" y="1387"/>
                  </a:cubicBezTo>
                  <a:cubicBezTo>
                    <a:pt x="749" y="1325"/>
                    <a:pt x="712" y="1252"/>
                    <a:pt x="687" y="1190"/>
                  </a:cubicBezTo>
                  <a:cubicBezTo>
                    <a:pt x="638" y="1055"/>
                    <a:pt x="577" y="933"/>
                    <a:pt x="515" y="798"/>
                  </a:cubicBezTo>
                  <a:cubicBezTo>
                    <a:pt x="491" y="736"/>
                    <a:pt x="454" y="675"/>
                    <a:pt x="430" y="601"/>
                  </a:cubicBezTo>
                  <a:cubicBezTo>
                    <a:pt x="405" y="540"/>
                    <a:pt x="368" y="479"/>
                    <a:pt x="344" y="405"/>
                  </a:cubicBezTo>
                  <a:cubicBezTo>
                    <a:pt x="319" y="344"/>
                    <a:pt x="295" y="282"/>
                    <a:pt x="270" y="209"/>
                  </a:cubicBezTo>
                  <a:cubicBezTo>
                    <a:pt x="258" y="135"/>
                    <a:pt x="233" y="74"/>
                    <a:pt x="209" y="0"/>
                  </a:cubicBezTo>
                  <a:close/>
                </a:path>
              </a:pathLst>
            </a:custGeom>
            <a:solidFill>
              <a:srgbClr val="B477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43"/>
            <p:cNvSpPr/>
            <p:nvPr/>
          </p:nvSpPr>
          <p:spPr>
            <a:xfrm>
              <a:off x="5801901" y="2397523"/>
              <a:ext cx="124207" cy="39007"/>
            </a:xfrm>
            <a:custGeom>
              <a:rect b="b" l="l" r="r" t="t"/>
              <a:pathLst>
                <a:path extrusionOk="0" h="717" w="2283">
                  <a:moveTo>
                    <a:pt x="1208" y="1"/>
                  </a:moveTo>
                  <a:cubicBezTo>
                    <a:pt x="766" y="1"/>
                    <a:pt x="312" y="178"/>
                    <a:pt x="1" y="458"/>
                  </a:cubicBezTo>
                  <a:cubicBezTo>
                    <a:pt x="295" y="606"/>
                    <a:pt x="675" y="716"/>
                    <a:pt x="1191" y="716"/>
                  </a:cubicBezTo>
                  <a:cubicBezTo>
                    <a:pt x="1645" y="716"/>
                    <a:pt x="2000" y="642"/>
                    <a:pt x="2283" y="520"/>
                  </a:cubicBezTo>
                  <a:cubicBezTo>
                    <a:pt x="2017" y="154"/>
                    <a:pt x="1618" y="1"/>
                    <a:pt x="1208" y="1"/>
                  </a:cubicBezTo>
                  <a:close/>
                </a:path>
              </a:pathLst>
            </a:custGeom>
            <a:solidFill>
              <a:srgbClr val="FF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43"/>
            <p:cNvSpPr/>
            <p:nvPr/>
          </p:nvSpPr>
          <p:spPr>
            <a:xfrm>
              <a:off x="5763219" y="2389036"/>
              <a:ext cx="207609" cy="37429"/>
            </a:xfrm>
            <a:custGeom>
              <a:rect b="b" l="l" r="r" t="t"/>
              <a:pathLst>
                <a:path extrusionOk="0" h="688" w="3816">
                  <a:moveTo>
                    <a:pt x="0" y="1"/>
                  </a:moveTo>
                  <a:lnTo>
                    <a:pt x="0" y="1"/>
                  </a:lnTo>
                  <a:cubicBezTo>
                    <a:pt x="0" y="1"/>
                    <a:pt x="196" y="357"/>
                    <a:pt x="712" y="614"/>
                  </a:cubicBezTo>
                  <a:cubicBezTo>
                    <a:pt x="1047" y="393"/>
                    <a:pt x="1437" y="274"/>
                    <a:pt x="1828" y="274"/>
                  </a:cubicBezTo>
                  <a:cubicBezTo>
                    <a:pt x="2238" y="274"/>
                    <a:pt x="2648" y="405"/>
                    <a:pt x="2994" y="688"/>
                  </a:cubicBezTo>
                  <a:cubicBezTo>
                    <a:pt x="3607" y="430"/>
                    <a:pt x="3816" y="1"/>
                    <a:pt x="3816" y="1"/>
                  </a:cubicBezTo>
                  <a:lnTo>
                    <a:pt x="3816" y="1"/>
                  </a:lnTo>
                  <a:cubicBezTo>
                    <a:pt x="3190" y="99"/>
                    <a:pt x="2557" y="132"/>
                    <a:pt x="1992" y="132"/>
                  </a:cubicBezTo>
                  <a:cubicBezTo>
                    <a:pt x="862" y="132"/>
                    <a:pt x="0" y="1"/>
                    <a:pt x="0" y="1"/>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3"/>
            <p:cNvSpPr/>
            <p:nvPr/>
          </p:nvSpPr>
          <p:spPr>
            <a:xfrm>
              <a:off x="5478842" y="1773839"/>
              <a:ext cx="752965" cy="522482"/>
            </a:xfrm>
            <a:custGeom>
              <a:rect b="b" l="l" r="r" t="t"/>
              <a:pathLst>
                <a:path extrusionOk="0" h="9604" w="13840">
                  <a:moveTo>
                    <a:pt x="7109" y="1"/>
                  </a:moveTo>
                  <a:cubicBezTo>
                    <a:pt x="6479" y="1"/>
                    <a:pt x="5851" y="78"/>
                    <a:pt x="5252" y="230"/>
                  </a:cubicBezTo>
                  <a:cubicBezTo>
                    <a:pt x="4381" y="464"/>
                    <a:pt x="3362" y="819"/>
                    <a:pt x="2614" y="1335"/>
                  </a:cubicBezTo>
                  <a:cubicBezTo>
                    <a:pt x="2295" y="1543"/>
                    <a:pt x="1939" y="1813"/>
                    <a:pt x="1632" y="2108"/>
                  </a:cubicBezTo>
                  <a:cubicBezTo>
                    <a:pt x="1436" y="2304"/>
                    <a:pt x="1264" y="2500"/>
                    <a:pt x="1129" y="2709"/>
                  </a:cubicBezTo>
                  <a:cubicBezTo>
                    <a:pt x="455" y="3788"/>
                    <a:pt x="1" y="5015"/>
                    <a:pt x="86" y="6316"/>
                  </a:cubicBezTo>
                  <a:cubicBezTo>
                    <a:pt x="160" y="7346"/>
                    <a:pt x="123" y="7481"/>
                    <a:pt x="418" y="8487"/>
                  </a:cubicBezTo>
                  <a:lnTo>
                    <a:pt x="823" y="9604"/>
                  </a:lnTo>
                  <a:cubicBezTo>
                    <a:pt x="798" y="8156"/>
                    <a:pt x="958" y="5665"/>
                    <a:pt x="958" y="5665"/>
                  </a:cubicBezTo>
                  <a:cubicBezTo>
                    <a:pt x="4356" y="4021"/>
                    <a:pt x="6577" y="2071"/>
                    <a:pt x="6577" y="2071"/>
                  </a:cubicBezTo>
                  <a:cubicBezTo>
                    <a:pt x="6577" y="2071"/>
                    <a:pt x="7988" y="3727"/>
                    <a:pt x="12711" y="5211"/>
                  </a:cubicBezTo>
                  <a:cubicBezTo>
                    <a:pt x="12711" y="5224"/>
                    <a:pt x="13128" y="9002"/>
                    <a:pt x="12760" y="9456"/>
                  </a:cubicBezTo>
                  <a:cubicBezTo>
                    <a:pt x="13840" y="9174"/>
                    <a:pt x="13680" y="5714"/>
                    <a:pt x="13140" y="4070"/>
                  </a:cubicBezTo>
                  <a:cubicBezTo>
                    <a:pt x="12662" y="2611"/>
                    <a:pt x="11545" y="1310"/>
                    <a:pt x="10147" y="660"/>
                  </a:cubicBezTo>
                  <a:cubicBezTo>
                    <a:pt x="9212" y="215"/>
                    <a:pt x="8158" y="1"/>
                    <a:pt x="7109" y="1"/>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3"/>
            <p:cNvSpPr/>
            <p:nvPr/>
          </p:nvSpPr>
          <p:spPr>
            <a:xfrm>
              <a:off x="5889331" y="1817743"/>
              <a:ext cx="319793" cy="264342"/>
            </a:xfrm>
            <a:custGeom>
              <a:rect b="b" l="l" r="r" t="t"/>
              <a:pathLst>
                <a:path extrusionOk="0" h="4859" w="5878">
                  <a:moveTo>
                    <a:pt x="1" y="0"/>
                  </a:moveTo>
                  <a:cubicBezTo>
                    <a:pt x="1" y="0"/>
                    <a:pt x="38" y="12"/>
                    <a:pt x="87" y="25"/>
                  </a:cubicBezTo>
                  <a:cubicBezTo>
                    <a:pt x="148" y="25"/>
                    <a:pt x="234" y="37"/>
                    <a:pt x="332" y="61"/>
                  </a:cubicBezTo>
                  <a:cubicBezTo>
                    <a:pt x="443" y="86"/>
                    <a:pt x="565" y="123"/>
                    <a:pt x="712" y="172"/>
                  </a:cubicBezTo>
                  <a:cubicBezTo>
                    <a:pt x="786" y="184"/>
                    <a:pt x="860" y="221"/>
                    <a:pt x="933" y="245"/>
                  </a:cubicBezTo>
                  <a:cubicBezTo>
                    <a:pt x="1019" y="270"/>
                    <a:pt x="1105" y="294"/>
                    <a:pt x="1191" y="331"/>
                  </a:cubicBezTo>
                  <a:cubicBezTo>
                    <a:pt x="1277" y="368"/>
                    <a:pt x="1363" y="405"/>
                    <a:pt x="1449" y="442"/>
                  </a:cubicBezTo>
                  <a:cubicBezTo>
                    <a:pt x="1547" y="491"/>
                    <a:pt x="1633" y="528"/>
                    <a:pt x="1731" y="577"/>
                  </a:cubicBezTo>
                  <a:cubicBezTo>
                    <a:pt x="1829" y="626"/>
                    <a:pt x="1927" y="675"/>
                    <a:pt x="2025" y="736"/>
                  </a:cubicBezTo>
                  <a:cubicBezTo>
                    <a:pt x="2123" y="785"/>
                    <a:pt x="2221" y="834"/>
                    <a:pt x="2320" y="896"/>
                  </a:cubicBezTo>
                  <a:cubicBezTo>
                    <a:pt x="2418" y="957"/>
                    <a:pt x="2516" y="1018"/>
                    <a:pt x="2614" y="1092"/>
                  </a:cubicBezTo>
                  <a:cubicBezTo>
                    <a:pt x="2712" y="1153"/>
                    <a:pt x="2810" y="1227"/>
                    <a:pt x="2909" y="1288"/>
                  </a:cubicBezTo>
                  <a:lnTo>
                    <a:pt x="3056" y="1399"/>
                  </a:lnTo>
                  <a:lnTo>
                    <a:pt x="3203" y="1521"/>
                  </a:lnTo>
                  <a:lnTo>
                    <a:pt x="3485" y="1754"/>
                  </a:lnTo>
                  <a:lnTo>
                    <a:pt x="3755" y="2000"/>
                  </a:lnTo>
                  <a:lnTo>
                    <a:pt x="3890" y="2123"/>
                  </a:lnTo>
                  <a:cubicBezTo>
                    <a:pt x="3939" y="2159"/>
                    <a:pt x="3976" y="2208"/>
                    <a:pt x="4025" y="2257"/>
                  </a:cubicBezTo>
                  <a:cubicBezTo>
                    <a:pt x="4184" y="2429"/>
                    <a:pt x="4356" y="2601"/>
                    <a:pt x="4491" y="2785"/>
                  </a:cubicBezTo>
                  <a:cubicBezTo>
                    <a:pt x="4565" y="2871"/>
                    <a:pt x="4638" y="2957"/>
                    <a:pt x="4712" y="3043"/>
                  </a:cubicBezTo>
                  <a:cubicBezTo>
                    <a:pt x="4786" y="3129"/>
                    <a:pt x="4847" y="3214"/>
                    <a:pt x="4908" y="3300"/>
                  </a:cubicBezTo>
                  <a:cubicBezTo>
                    <a:pt x="5031" y="3472"/>
                    <a:pt x="5154" y="3632"/>
                    <a:pt x="5252" y="3791"/>
                  </a:cubicBezTo>
                  <a:cubicBezTo>
                    <a:pt x="5350" y="3951"/>
                    <a:pt x="5436" y="4098"/>
                    <a:pt x="5522" y="4220"/>
                  </a:cubicBezTo>
                  <a:cubicBezTo>
                    <a:pt x="5595" y="4355"/>
                    <a:pt x="5657" y="4466"/>
                    <a:pt x="5706" y="4564"/>
                  </a:cubicBezTo>
                  <a:cubicBezTo>
                    <a:pt x="5816" y="4748"/>
                    <a:pt x="5878" y="4858"/>
                    <a:pt x="5878" y="4858"/>
                  </a:cubicBezTo>
                  <a:cubicBezTo>
                    <a:pt x="5878" y="4858"/>
                    <a:pt x="5828" y="4748"/>
                    <a:pt x="5730" y="4552"/>
                  </a:cubicBezTo>
                  <a:cubicBezTo>
                    <a:pt x="5694" y="4454"/>
                    <a:pt x="5632" y="4331"/>
                    <a:pt x="5571" y="4196"/>
                  </a:cubicBezTo>
                  <a:cubicBezTo>
                    <a:pt x="5497" y="4061"/>
                    <a:pt x="5411" y="3914"/>
                    <a:pt x="5325" y="3754"/>
                  </a:cubicBezTo>
                  <a:cubicBezTo>
                    <a:pt x="5227" y="3582"/>
                    <a:pt x="5117" y="3411"/>
                    <a:pt x="4994" y="3239"/>
                  </a:cubicBezTo>
                  <a:cubicBezTo>
                    <a:pt x="4933" y="3153"/>
                    <a:pt x="4884" y="3055"/>
                    <a:pt x="4810" y="2969"/>
                  </a:cubicBezTo>
                  <a:cubicBezTo>
                    <a:pt x="4737" y="2883"/>
                    <a:pt x="4675" y="2785"/>
                    <a:pt x="4602" y="2699"/>
                  </a:cubicBezTo>
                  <a:cubicBezTo>
                    <a:pt x="4454" y="2515"/>
                    <a:pt x="4283" y="2331"/>
                    <a:pt x="4123" y="2159"/>
                  </a:cubicBezTo>
                  <a:cubicBezTo>
                    <a:pt x="4074" y="2110"/>
                    <a:pt x="4037" y="2061"/>
                    <a:pt x="3988" y="2024"/>
                  </a:cubicBezTo>
                  <a:lnTo>
                    <a:pt x="3853" y="1889"/>
                  </a:lnTo>
                  <a:lnTo>
                    <a:pt x="3583" y="1632"/>
                  </a:lnTo>
                  <a:cubicBezTo>
                    <a:pt x="3485" y="1558"/>
                    <a:pt x="3387" y="1485"/>
                    <a:pt x="3289" y="1399"/>
                  </a:cubicBezTo>
                  <a:lnTo>
                    <a:pt x="3142" y="1288"/>
                  </a:lnTo>
                  <a:lnTo>
                    <a:pt x="2994" y="1178"/>
                  </a:lnTo>
                  <a:cubicBezTo>
                    <a:pt x="2884" y="1104"/>
                    <a:pt x="2786" y="1031"/>
                    <a:pt x="2688" y="969"/>
                  </a:cubicBezTo>
                  <a:cubicBezTo>
                    <a:pt x="2590" y="908"/>
                    <a:pt x="2479" y="847"/>
                    <a:pt x="2381" y="785"/>
                  </a:cubicBezTo>
                  <a:cubicBezTo>
                    <a:pt x="2283" y="724"/>
                    <a:pt x="2185" y="675"/>
                    <a:pt x="2074" y="626"/>
                  </a:cubicBezTo>
                  <a:cubicBezTo>
                    <a:pt x="1976" y="577"/>
                    <a:pt x="1878" y="515"/>
                    <a:pt x="1780" y="479"/>
                  </a:cubicBezTo>
                  <a:cubicBezTo>
                    <a:pt x="1682" y="442"/>
                    <a:pt x="1584" y="393"/>
                    <a:pt x="1498" y="356"/>
                  </a:cubicBezTo>
                  <a:cubicBezTo>
                    <a:pt x="1399" y="319"/>
                    <a:pt x="1301" y="282"/>
                    <a:pt x="1215" y="258"/>
                  </a:cubicBezTo>
                  <a:cubicBezTo>
                    <a:pt x="1044" y="196"/>
                    <a:pt x="872" y="147"/>
                    <a:pt x="725" y="110"/>
                  </a:cubicBezTo>
                  <a:cubicBezTo>
                    <a:pt x="577" y="74"/>
                    <a:pt x="455" y="49"/>
                    <a:pt x="344" y="37"/>
                  </a:cubicBezTo>
                  <a:cubicBezTo>
                    <a:pt x="234" y="12"/>
                    <a:pt x="148" y="12"/>
                    <a:pt x="87" y="12"/>
                  </a:cubicBezTo>
                  <a:cubicBezTo>
                    <a:pt x="38" y="0"/>
                    <a:pt x="1" y="0"/>
                    <a:pt x="1"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43"/>
            <p:cNvSpPr/>
            <p:nvPr/>
          </p:nvSpPr>
          <p:spPr>
            <a:xfrm>
              <a:off x="6052221" y="1845761"/>
              <a:ext cx="212288" cy="285722"/>
            </a:xfrm>
            <a:custGeom>
              <a:rect b="b" l="l" r="r" t="t"/>
              <a:pathLst>
                <a:path extrusionOk="0" h="5252" w="3902">
                  <a:moveTo>
                    <a:pt x="0" y="0"/>
                  </a:moveTo>
                  <a:cubicBezTo>
                    <a:pt x="0" y="0"/>
                    <a:pt x="86" y="49"/>
                    <a:pt x="246" y="135"/>
                  </a:cubicBezTo>
                  <a:cubicBezTo>
                    <a:pt x="332" y="172"/>
                    <a:pt x="430" y="233"/>
                    <a:pt x="528" y="307"/>
                  </a:cubicBezTo>
                  <a:cubicBezTo>
                    <a:pt x="638" y="368"/>
                    <a:pt x="749" y="467"/>
                    <a:pt x="871" y="552"/>
                  </a:cubicBezTo>
                  <a:cubicBezTo>
                    <a:pt x="908" y="577"/>
                    <a:pt x="933" y="601"/>
                    <a:pt x="970" y="626"/>
                  </a:cubicBezTo>
                  <a:cubicBezTo>
                    <a:pt x="994" y="663"/>
                    <a:pt x="1031" y="687"/>
                    <a:pt x="1056" y="712"/>
                  </a:cubicBezTo>
                  <a:cubicBezTo>
                    <a:pt x="1117" y="773"/>
                    <a:pt x="1178" y="835"/>
                    <a:pt x="1252" y="896"/>
                  </a:cubicBezTo>
                  <a:cubicBezTo>
                    <a:pt x="1313" y="957"/>
                    <a:pt x="1375" y="1019"/>
                    <a:pt x="1436" y="1092"/>
                  </a:cubicBezTo>
                  <a:cubicBezTo>
                    <a:pt x="1497" y="1166"/>
                    <a:pt x="1571" y="1227"/>
                    <a:pt x="1632" y="1301"/>
                  </a:cubicBezTo>
                  <a:cubicBezTo>
                    <a:pt x="1693" y="1374"/>
                    <a:pt x="1755" y="1460"/>
                    <a:pt x="1816" y="1534"/>
                  </a:cubicBezTo>
                  <a:cubicBezTo>
                    <a:pt x="1878" y="1608"/>
                    <a:pt x="1939" y="1693"/>
                    <a:pt x="2000" y="1779"/>
                  </a:cubicBezTo>
                  <a:cubicBezTo>
                    <a:pt x="2135" y="1939"/>
                    <a:pt x="2246" y="2111"/>
                    <a:pt x="2356" y="2282"/>
                  </a:cubicBezTo>
                  <a:cubicBezTo>
                    <a:pt x="2479" y="2454"/>
                    <a:pt x="2589" y="2626"/>
                    <a:pt x="2687" y="2810"/>
                  </a:cubicBezTo>
                  <a:cubicBezTo>
                    <a:pt x="2798" y="2982"/>
                    <a:pt x="2896" y="3166"/>
                    <a:pt x="2982" y="3337"/>
                  </a:cubicBezTo>
                  <a:cubicBezTo>
                    <a:pt x="3080" y="3509"/>
                    <a:pt x="3166" y="3669"/>
                    <a:pt x="3252" y="3828"/>
                  </a:cubicBezTo>
                  <a:cubicBezTo>
                    <a:pt x="3325" y="4000"/>
                    <a:pt x="3411" y="4147"/>
                    <a:pt x="3472" y="4294"/>
                  </a:cubicBezTo>
                  <a:cubicBezTo>
                    <a:pt x="3607" y="4577"/>
                    <a:pt x="3718" y="4810"/>
                    <a:pt x="3779" y="4981"/>
                  </a:cubicBezTo>
                  <a:cubicBezTo>
                    <a:pt x="3853" y="5153"/>
                    <a:pt x="3902" y="5251"/>
                    <a:pt x="3902" y="5251"/>
                  </a:cubicBezTo>
                  <a:cubicBezTo>
                    <a:pt x="3902" y="5251"/>
                    <a:pt x="3865" y="5141"/>
                    <a:pt x="3816" y="4969"/>
                  </a:cubicBezTo>
                  <a:cubicBezTo>
                    <a:pt x="3779" y="4883"/>
                    <a:pt x="3742" y="4785"/>
                    <a:pt x="3706" y="4662"/>
                  </a:cubicBezTo>
                  <a:cubicBezTo>
                    <a:pt x="3656" y="4540"/>
                    <a:pt x="3607" y="4405"/>
                    <a:pt x="3546" y="4258"/>
                  </a:cubicBezTo>
                  <a:cubicBezTo>
                    <a:pt x="3436" y="3963"/>
                    <a:pt x="3288" y="3620"/>
                    <a:pt x="3104" y="3276"/>
                  </a:cubicBezTo>
                  <a:cubicBezTo>
                    <a:pt x="3019" y="3092"/>
                    <a:pt x="2920" y="2908"/>
                    <a:pt x="2822" y="2736"/>
                  </a:cubicBezTo>
                  <a:cubicBezTo>
                    <a:pt x="2712" y="2552"/>
                    <a:pt x="2601" y="2368"/>
                    <a:pt x="2491" y="2196"/>
                  </a:cubicBezTo>
                  <a:cubicBezTo>
                    <a:pt x="2368" y="2025"/>
                    <a:pt x="2258" y="1841"/>
                    <a:pt x="2123" y="1681"/>
                  </a:cubicBezTo>
                  <a:cubicBezTo>
                    <a:pt x="2062" y="1608"/>
                    <a:pt x="1988" y="1522"/>
                    <a:pt x="1927" y="1436"/>
                  </a:cubicBezTo>
                  <a:cubicBezTo>
                    <a:pt x="1865" y="1362"/>
                    <a:pt x="1792" y="1289"/>
                    <a:pt x="1730" y="1215"/>
                  </a:cubicBezTo>
                  <a:cubicBezTo>
                    <a:pt x="1595" y="1068"/>
                    <a:pt x="1460" y="933"/>
                    <a:pt x="1325" y="810"/>
                  </a:cubicBezTo>
                  <a:cubicBezTo>
                    <a:pt x="1252" y="749"/>
                    <a:pt x="1190" y="700"/>
                    <a:pt x="1117" y="638"/>
                  </a:cubicBezTo>
                  <a:cubicBezTo>
                    <a:pt x="1092" y="614"/>
                    <a:pt x="1056" y="589"/>
                    <a:pt x="1019" y="565"/>
                  </a:cubicBezTo>
                  <a:cubicBezTo>
                    <a:pt x="994" y="540"/>
                    <a:pt x="957" y="516"/>
                    <a:pt x="921" y="491"/>
                  </a:cubicBezTo>
                  <a:cubicBezTo>
                    <a:pt x="798" y="393"/>
                    <a:pt x="675" y="319"/>
                    <a:pt x="565" y="258"/>
                  </a:cubicBezTo>
                  <a:cubicBezTo>
                    <a:pt x="442" y="197"/>
                    <a:pt x="356" y="135"/>
                    <a:pt x="258" y="98"/>
                  </a:cubicBezTo>
                  <a:cubicBezTo>
                    <a:pt x="86" y="37"/>
                    <a:pt x="1" y="0"/>
                    <a:pt x="0"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43"/>
            <p:cNvSpPr/>
            <p:nvPr/>
          </p:nvSpPr>
          <p:spPr>
            <a:xfrm>
              <a:off x="6202379" y="2162118"/>
              <a:ext cx="26114" cy="90852"/>
            </a:xfrm>
            <a:custGeom>
              <a:rect b="b" l="l" r="r" t="t"/>
              <a:pathLst>
                <a:path extrusionOk="0" h="1670" w="480">
                  <a:moveTo>
                    <a:pt x="467" y="1"/>
                  </a:moveTo>
                  <a:cubicBezTo>
                    <a:pt x="467" y="1"/>
                    <a:pt x="430" y="99"/>
                    <a:pt x="381" y="258"/>
                  </a:cubicBezTo>
                  <a:cubicBezTo>
                    <a:pt x="369" y="295"/>
                    <a:pt x="369" y="344"/>
                    <a:pt x="357" y="393"/>
                  </a:cubicBezTo>
                  <a:cubicBezTo>
                    <a:pt x="344" y="430"/>
                    <a:pt x="320" y="479"/>
                    <a:pt x="308" y="528"/>
                  </a:cubicBezTo>
                  <a:cubicBezTo>
                    <a:pt x="295" y="577"/>
                    <a:pt x="283" y="626"/>
                    <a:pt x="271" y="675"/>
                  </a:cubicBezTo>
                  <a:cubicBezTo>
                    <a:pt x="259" y="724"/>
                    <a:pt x="246" y="774"/>
                    <a:pt x="234" y="835"/>
                  </a:cubicBezTo>
                  <a:cubicBezTo>
                    <a:pt x="197" y="933"/>
                    <a:pt x="173" y="1031"/>
                    <a:pt x="148" y="1129"/>
                  </a:cubicBezTo>
                  <a:cubicBezTo>
                    <a:pt x="136" y="1178"/>
                    <a:pt x="124" y="1227"/>
                    <a:pt x="111" y="1277"/>
                  </a:cubicBezTo>
                  <a:cubicBezTo>
                    <a:pt x="87" y="1313"/>
                    <a:pt x="74" y="1362"/>
                    <a:pt x="62" y="1399"/>
                  </a:cubicBezTo>
                  <a:cubicBezTo>
                    <a:pt x="25" y="1546"/>
                    <a:pt x="1" y="1669"/>
                    <a:pt x="1" y="1669"/>
                  </a:cubicBezTo>
                  <a:cubicBezTo>
                    <a:pt x="1" y="1669"/>
                    <a:pt x="62" y="1571"/>
                    <a:pt x="148" y="1436"/>
                  </a:cubicBezTo>
                  <a:cubicBezTo>
                    <a:pt x="173" y="1399"/>
                    <a:pt x="185" y="1350"/>
                    <a:pt x="209" y="1313"/>
                  </a:cubicBezTo>
                  <a:cubicBezTo>
                    <a:pt x="234" y="1277"/>
                    <a:pt x="246" y="1227"/>
                    <a:pt x="271" y="1178"/>
                  </a:cubicBezTo>
                  <a:cubicBezTo>
                    <a:pt x="308" y="1080"/>
                    <a:pt x="344" y="970"/>
                    <a:pt x="381" y="872"/>
                  </a:cubicBezTo>
                  <a:cubicBezTo>
                    <a:pt x="406" y="761"/>
                    <a:pt x="430" y="651"/>
                    <a:pt x="443" y="553"/>
                  </a:cubicBezTo>
                  <a:cubicBezTo>
                    <a:pt x="455" y="504"/>
                    <a:pt x="455" y="455"/>
                    <a:pt x="467" y="405"/>
                  </a:cubicBezTo>
                  <a:cubicBezTo>
                    <a:pt x="467" y="356"/>
                    <a:pt x="467" y="320"/>
                    <a:pt x="467" y="271"/>
                  </a:cubicBezTo>
                  <a:cubicBezTo>
                    <a:pt x="479" y="111"/>
                    <a:pt x="467" y="1"/>
                    <a:pt x="467"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3"/>
            <p:cNvSpPr/>
            <p:nvPr/>
          </p:nvSpPr>
          <p:spPr>
            <a:xfrm>
              <a:off x="5479495" y="2057989"/>
              <a:ext cx="30086" cy="204281"/>
            </a:xfrm>
            <a:custGeom>
              <a:rect b="b" l="l" r="r" t="t"/>
              <a:pathLst>
                <a:path extrusionOk="0" h="3755" w="553">
                  <a:moveTo>
                    <a:pt x="271" y="1"/>
                  </a:moveTo>
                  <a:lnTo>
                    <a:pt x="271" y="1"/>
                  </a:lnTo>
                  <a:cubicBezTo>
                    <a:pt x="271" y="1"/>
                    <a:pt x="246" y="62"/>
                    <a:pt x="222" y="160"/>
                  </a:cubicBezTo>
                  <a:cubicBezTo>
                    <a:pt x="197" y="258"/>
                    <a:pt x="148" y="406"/>
                    <a:pt x="111" y="590"/>
                  </a:cubicBezTo>
                  <a:cubicBezTo>
                    <a:pt x="87" y="761"/>
                    <a:pt x="50" y="970"/>
                    <a:pt x="25" y="1203"/>
                  </a:cubicBezTo>
                  <a:cubicBezTo>
                    <a:pt x="13" y="1313"/>
                    <a:pt x="1" y="1436"/>
                    <a:pt x="1" y="1547"/>
                  </a:cubicBezTo>
                  <a:cubicBezTo>
                    <a:pt x="1" y="1669"/>
                    <a:pt x="1" y="1792"/>
                    <a:pt x="1" y="1915"/>
                  </a:cubicBezTo>
                  <a:cubicBezTo>
                    <a:pt x="13" y="2037"/>
                    <a:pt x="13" y="2160"/>
                    <a:pt x="25" y="2283"/>
                  </a:cubicBezTo>
                  <a:cubicBezTo>
                    <a:pt x="38" y="2393"/>
                    <a:pt x="62" y="2516"/>
                    <a:pt x="87" y="2626"/>
                  </a:cubicBezTo>
                  <a:cubicBezTo>
                    <a:pt x="99" y="2737"/>
                    <a:pt x="136" y="2847"/>
                    <a:pt x="160" y="2945"/>
                  </a:cubicBezTo>
                  <a:cubicBezTo>
                    <a:pt x="197" y="3043"/>
                    <a:pt x="222" y="3141"/>
                    <a:pt x="259" y="3227"/>
                  </a:cubicBezTo>
                  <a:cubicBezTo>
                    <a:pt x="295" y="3313"/>
                    <a:pt x="320" y="3387"/>
                    <a:pt x="357" y="3448"/>
                  </a:cubicBezTo>
                  <a:cubicBezTo>
                    <a:pt x="393" y="3522"/>
                    <a:pt x="430" y="3583"/>
                    <a:pt x="455" y="3620"/>
                  </a:cubicBezTo>
                  <a:cubicBezTo>
                    <a:pt x="516" y="3706"/>
                    <a:pt x="553" y="3755"/>
                    <a:pt x="553" y="3755"/>
                  </a:cubicBezTo>
                  <a:cubicBezTo>
                    <a:pt x="553" y="3755"/>
                    <a:pt x="528" y="3706"/>
                    <a:pt x="479" y="3608"/>
                  </a:cubicBezTo>
                  <a:cubicBezTo>
                    <a:pt x="455" y="3559"/>
                    <a:pt x="430" y="3497"/>
                    <a:pt x="406" y="3436"/>
                  </a:cubicBezTo>
                  <a:cubicBezTo>
                    <a:pt x="381" y="3362"/>
                    <a:pt x="357" y="3289"/>
                    <a:pt x="332" y="3203"/>
                  </a:cubicBezTo>
                  <a:cubicBezTo>
                    <a:pt x="308" y="3117"/>
                    <a:pt x="283" y="3019"/>
                    <a:pt x="271" y="2921"/>
                  </a:cubicBezTo>
                  <a:cubicBezTo>
                    <a:pt x="246" y="2823"/>
                    <a:pt x="234" y="2712"/>
                    <a:pt x="209" y="2602"/>
                  </a:cubicBezTo>
                  <a:cubicBezTo>
                    <a:pt x="197" y="2491"/>
                    <a:pt x="185" y="2381"/>
                    <a:pt x="173" y="2270"/>
                  </a:cubicBezTo>
                  <a:cubicBezTo>
                    <a:pt x="160" y="2148"/>
                    <a:pt x="160" y="2025"/>
                    <a:pt x="148" y="1915"/>
                  </a:cubicBezTo>
                  <a:cubicBezTo>
                    <a:pt x="148" y="1792"/>
                    <a:pt x="148" y="1669"/>
                    <a:pt x="148" y="1559"/>
                  </a:cubicBezTo>
                  <a:cubicBezTo>
                    <a:pt x="148" y="1436"/>
                    <a:pt x="148" y="1326"/>
                    <a:pt x="160" y="1215"/>
                  </a:cubicBezTo>
                  <a:cubicBezTo>
                    <a:pt x="173" y="982"/>
                    <a:pt x="185" y="774"/>
                    <a:pt x="197" y="602"/>
                  </a:cubicBezTo>
                  <a:cubicBezTo>
                    <a:pt x="222" y="418"/>
                    <a:pt x="234" y="271"/>
                    <a:pt x="246" y="160"/>
                  </a:cubicBezTo>
                  <a:cubicBezTo>
                    <a:pt x="259" y="62"/>
                    <a:pt x="271" y="1"/>
                    <a:pt x="271"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3"/>
            <p:cNvSpPr/>
            <p:nvPr/>
          </p:nvSpPr>
          <p:spPr>
            <a:xfrm>
              <a:off x="5582974" y="1861103"/>
              <a:ext cx="231656" cy="194924"/>
            </a:xfrm>
            <a:custGeom>
              <a:rect b="b" l="l" r="r" t="t"/>
              <a:pathLst>
                <a:path extrusionOk="0" h="3583" w="4258">
                  <a:moveTo>
                    <a:pt x="4258" y="1"/>
                  </a:moveTo>
                  <a:cubicBezTo>
                    <a:pt x="4257" y="1"/>
                    <a:pt x="4245" y="13"/>
                    <a:pt x="4221" y="50"/>
                  </a:cubicBezTo>
                  <a:cubicBezTo>
                    <a:pt x="4196" y="86"/>
                    <a:pt x="4172" y="135"/>
                    <a:pt x="4111" y="185"/>
                  </a:cubicBezTo>
                  <a:cubicBezTo>
                    <a:pt x="4012" y="307"/>
                    <a:pt x="3853" y="454"/>
                    <a:pt x="3657" y="626"/>
                  </a:cubicBezTo>
                  <a:cubicBezTo>
                    <a:pt x="3473" y="798"/>
                    <a:pt x="3227" y="982"/>
                    <a:pt x="2982" y="1203"/>
                  </a:cubicBezTo>
                  <a:cubicBezTo>
                    <a:pt x="2724" y="1411"/>
                    <a:pt x="2467" y="1644"/>
                    <a:pt x="2197" y="1865"/>
                  </a:cubicBezTo>
                  <a:cubicBezTo>
                    <a:pt x="2074" y="1976"/>
                    <a:pt x="1927" y="2086"/>
                    <a:pt x="1804" y="2197"/>
                  </a:cubicBezTo>
                  <a:cubicBezTo>
                    <a:pt x="1669" y="2307"/>
                    <a:pt x="1534" y="2417"/>
                    <a:pt x="1411" y="2516"/>
                  </a:cubicBezTo>
                  <a:cubicBezTo>
                    <a:pt x="1154" y="2724"/>
                    <a:pt x="921" y="2908"/>
                    <a:pt x="712" y="3068"/>
                  </a:cubicBezTo>
                  <a:cubicBezTo>
                    <a:pt x="491" y="3215"/>
                    <a:pt x="320" y="3350"/>
                    <a:pt x="197" y="3436"/>
                  </a:cubicBezTo>
                  <a:cubicBezTo>
                    <a:pt x="74" y="3522"/>
                    <a:pt x="1" y="3583"/>
                    <a:pt x="1" y="3583"/>
                  </a:cubicBezTo>
                  <a:cubicBezTo>
                    <a:pt x="1" y="3583"/>
                    <a:pt x="74" y="3534"/>
                    <a:pt x="209" y="3460"/>
                  </a:cubicBezTo>
                  <a:cubicBezTo>
                    <a:pt x="344" y="3387"/>
                    <a:pt x="528" y="3276"/>
                    <a:pt x="761" y="3141"/>
                  </a:cubicBezTo>
                  <a:cubicBezTo>
                    <a:pt x="872" y="3068"/>
                    <a:pt x="982" y="2982"/>
                    <a:pt x="1105" y="2896"/>
                  </a:cubicBezTo>
                  <a:cubicBezTo>
                    <a:pt x="1227" y="2810"/>
                    <a:pt x="1362" y="2724"/>
                    <a:pt x="1497" y="2626"/>
                  </a:cubicBezTo>
                  <a:cubicBezTo>
                    <a:pt x="1620" y="2528"/>
                    <a:pt x="1755" y="2417"/>
                    <a:pt x="1890" y="2307"/>
                  </a:cubicBezTo>
                  <a:cubicBezTo>
                    <a:pt x="2025" y="2209"/>
                    <a:pt x="2160" y="2098"/>
                    <a:pt x="2295" y="1976"/>
                  </a:cubicBezTo>
                  <a:cubicBezTo>
                    <a:pt x="2430" y="1865"/>
                    <a:pt x="2565" y="1755"/>
                    <a:pt x="2687" y="1632"/>
                  </a:cubicBezTo>
                  <a:cubicBezTo>
                    <a:pt x="2822" y="1522"/>
                    <a:pt x="2945" y="1411"/>
                    <a:pt x="3068" y="1301"/>
                  </a:cubicBezTo>
                  <a:cubicBezTo>
                    <a:pt x="3313" y="1080"/>
                    <a:pt x="3534" y="872"/>
                    <a:pt x="3718" y="688"/>
                  </a:cubicBezTo>
                  <a:cubicBezTo>
                    <a:pt x="3902" y="504"/>
                    <a:pt x="4049" y="332"/>
                    <a:pt x="4135" y="209"/>
                  </a:cubicBezTo>
                  <a:cubicBezTo>
                    <a:pt x="4184" y="148"/>
                    <a:pt x="4209" y="86"/>
                    <a:pt x="4233" y="50"/>
                  </a:cubicBezTo>
                  <a:cubicBezTo>
                    <a:pt x="4245" y="13"/>
                    <a:pt x="4257" y="1"/>
                    <a:pt x="4258"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3"/>
            <p:cNvSpPr/>
            <p:nvPr/>
          </p:nvSpPr>
          <p:spPr>
            <a:xfrm>
              <a:off x="5509526" y="1825033"/>
              <a:ext cx="301132" cy="188940"/>
            </a:xfrm>
            <a:custGeom>
              <a:rect b="b" l="l" r="r" t="t"/>
              <a:pathLst>
                <a:path extrusionOk="0" h="3473" w="5535">
                  <a:moveTo>
                    <a:pt x="4982" y="1"/>
                  </a:moveTo>
                  <a:cubicBezTo>
                    <a:pt x="4847" y="1"/>
                    <a:pt x="4688" y="1"/>
                    <a:pt x="4528" y="13"/>
                  </a:cubicBezTo>
                  <a:cubicBezTo>
                    <a:pt x="4197" y="50"/>
                    <a:pt x="3817" y="136"/>
                    <a:pt x="3424" y="283"/>
                  </a:cubicBezTo>
                  <a:cubicBezTo>
                    <a:pt x="3240" y="357"/>
                    <a:pt x="3031" y="443"/>
                    <a:pt x="2847" y="529"/>
                  </a:cubicBezTo>
                  <a:cubicBezTo>
                    <a:pt x="2651" y="627"/>
                    <a:pt x="2455" y="737"/>
                    <a:pt x="2258" y="848"/>
                  </a:cubicBezTo>
                  <a:cubicBezTo>
                    <a:pt x="2074" y="958"/>
                    <a:pt x="1890" y="1093"/>
                    <a:pt x="1719" y="1216"/>
                  </a:cubicBezTo>
                  <a:cubicBezTo>
                    <a:pt x="1547" y="1351"/>
                    <a:pt x="1387" y="1485"/>
                    <a:pt x="1228" y="1633"/>
                  </a:cubicBezTo>
                  <a:cubicBezTo>
                    <a:pt x="1081" y="1768"/>
                    <a:pt x="946" y="1927"/>
                    <a:pt x="823" y="2062"/>
                  </a:cubicBezTo>
                  <a:cubicBezTo>
                    <a:pt x="700" y="2209"/>
                    <a:pt x="590" y="2357"/>
                    <a:pt x="492" y="2492"/>
                  </a:cubicBezTo>
                  <a:cubicBezTo>
                    <a:pt x="406" y="2626"/>
                    <a:pt x="320" y="2761"/>
                    <a:pt x="259" y="2872"/>
                  </a:cubicBezTo>
                  <a:cubicBezTo>
                    <a:pt x="197" y="2995"/>
                    <a:pt x="148" y="3105"/>
                    <a:pt x="111" y="3191"/>
                  </a:cubicBezTo>
                  <a:cubicBezTo>
                    <a:pt x="62" y="3277"/>
                    <a:pt x="50" y="3350"/>
                    <a:pt x="26" y="3399"/>
                  </a:cubicBezTo>
                  <a:cubicBezTo>
                    <a:pt x="1" y="3436"/>
                    <a:pt x="1" y="3473"/>
                    <a:pt x="1" y="3473"/>
                  </a:cubicBezTo>
                  <a:cubicBezTo>
                    <a:pt x="1" y="3473"/>
                    <a:pt x="50" y="3363"/>
                    <a:pt x="136" y="3203"/>
                  </a:cubicBezTo>
                  <a:cubicBezTo>
                    <a:pt x="185" y="3117"/>
                    <a:pt x="234" y="3019"/>
                    <a:pt x="308" y="2909"/>
                  </a:cubicBezTo>
                  <a:cubicBezTo>
                    <a:pt x="381" y="2786"/>
                    <a:pt x="467" y="2676"/>
                    <a:pt x="565" y="2541"/>
                  </a:cubicBezTo>
                  <a:cubicBezTo>
                    <a:pt x="663" y="2406"/>
                    <a:pt x="774" y="2271"/>
                    <a:pt x="909" y="2136"/>
                  </a:cubicBezTo>
                  <a:cubicBezTo>
                    <a:pt x="1032" y="2001"/>
                    <a:pt x="1166" y="1866"/>
                    <a:pt x="1326" y="1731"/>
                  </a:cubicBezTo>
                  <a:cubicBezTo>
                    <a:pt x="1473" y="1596"/>
                    <a:pt x="1633" y="1461"/>
                    <a:pt x="1804" y="1338"/>
                  </a:cubicBezTo>
                  <a:cubicBezTo>
                    <a:pt x="1976" y="1216"/>
                    <a:pt x="2160" y="1093"/>
                    <a:pt x="2344" y="982"/>
                  </a:cubicBezTo>
                  <a:cubicBezTo>
                    <a:pt x="2528" y="860"/>
                    <a:pt x="2712" y="762"/>
                    <a:pt x="2909" y="663"/>
                  </a:cubicBezTo>
                  <a:cubicBezTo>
                    <a:pt x="3093" y="565"/>
                    <a:pt x="3289" y="479"/>
                    <a:pt x="3473" y="406"/>
                  </a:cubicBezTo>
                  <a:cubicBezTo>
                    <a:pt x="3853" y="259"/>
                    <a:pt x="4221" y="148"/>
                    <a:pt x="4540" y="99"/>
                  </a:cubicBezTo>
                  <a:cubicBezTo>
                    <a:pt x="4700" y="75"/>
                    <a:pt x="4847" y="62"/>
                    <a:pt x="4982" y="62"/>
                  </a:cubicBezTo>
                  <a:cubicBezTo>
                    <a:pt x="5117" y="62"/>
                    <a:pt x="5227" y="62"/>
                    <a:pt x="5326" y="87"/>
                  </a:cubicBezTo>
                  <a:cubicBezTo>
                    <a:pt x="5375" y="87"/>
                    <a:pt x="5411" y="99"/>
                    <a:pt x="5448" y="111"/>
                  </a:cubicBezTo>
                  <a:cubicBezTo>
                    <a:pt x="5485" y="124"/>
                    <a:pt x="5510" y="124"/>
                    <a:pt x="5534" y="136"/>
                  </a:cubicBezTo>
                  <a:cubicBezTo>
                    <a:pt x="5510" y="124"/>
                    <a:pt x="5485" y="111"/>
                    <a:pt x="5448" y="99"/>
                  </a:cubicBezTo>
                  <a:cubicBezTo>
                    <a:pt x="5411" y="75"/>
                    <a:pt x="5375" y="62"/>
                    <a:pt x="5326" y="50"/>
                  </a:cubicBezTo>
                  <a:cubicBezTo>
                    <a:pt x="5227" y="26"/>
                    <a:pt x="5117" y="13"/>
                    <a:pt x="4982"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3"/>
            <p:cNvSpPr/>
            <p:nvPr/>
          </p:nvSpPr>
          <p:spPr>
            <a:xfrm>
              <a:off x="5446144" y="2162118"/>
              <a:ext cx="24754" cy="84813"/>
            </a:xfrm>
            <a:custGeom>
              <a:rect b="b" l="l" r="r" t="t"/>
              <a:pathLst>
                <a:path extrusionOk="0" h="1559" w="455">
                  <a:moveTo>
                    <a:pt x="25" y="1"/>
                  </a:moveTo>
                  <a:cubicBezTo>
                    <a:pt x="25" y="1"/>
                    <a:pt x="13" y="99"/>
                    <a:pt x="0" y="258"/>
                  </a:cubicBezTo>
                  <a:cubicBezTo>
                    <a:pt x="0" y="332"/>
                    <a:pt x="13" y="430"/>
                    <a:pt x="13" y="528"/>
                  </a:cubicBezTo>
                  <a:cubicBezTo>
                    <a:pt x="25" y="614"/>
                    <a:pt x="50" y="724"/>
                    <a:pt x="62" y="823"/>
                  </a:cubicBezTo>
                  <a:cubicBezTo>
                    <a:pt x="74" y="872"/>
                    <a:pt x="86" y="921"/>
                    <a:pt x="99" y="970"/>
                  </a:cubicBezTo>
                  <a:cubicBezTo>
                    <a:pt x="111" y="1031"/>
                    <a:pt x="135" y="1068"/>
                    <a:pt x="160" y="1117"/>
                  </a:cubicBezTo>
                  <a:cubicBezTo>
                    <a:pt x="172" y="1166"/>
                    <a:pt x="197" y="1203"/>
                    <a:pt x="221" y="1252"/>
                  </a:cubicBezTo>
                  <a:cubicBezTo>
                    <a:pt x="234" y="1289"/>
                    <a:pt x="258" y="1326"/>
                    <a:pt x="283" y="1362"/>
                  </a:cubicBezTo>
                  <a:cubicBezTo>
                    <a:pt x="319" y="1424"/>
                    <a:pt x="368" y="1473"/>
                    <a:pt x="405" y="1510"/>
                  </a:cubicBezTo>
                  <a:lnTo>
                    <a:pt x="454" y="1559"/>
                  </a:lnTo>
                  <a:cubicBezTo>
                    <a:pt x="454" y="1559"/>
                    <a:pt x="442" y="1534"/>
                    <a:pt x="430" y="1485"/>
                  </a:cubicBezTo>
                  <a:cubicBezTo>
                    <a:pt x="418" y="1448"/>
                    <a:pt x="381" y="1387"/>
                    <a:pt x="356" y="1313"/>
                  </a:cubicBezTo>
                  <a:cubicBezTo>
                    <a:pt x="344" y="1277"/>
                    <a:pt x="332" y="1240"/>
                    <a:pt x="319" y="1203"/>
                  </a:cubicBezTo>
                  <a:cubicBezTo>
                    <a:pt x="307" y="1166"/>
                    <a:pt x="295" y="1117"/>
                    <a:pt x="283" y="1068"/>
                  </a:cubicBezTo>
                  <a:cubicBezTo>
                    <a:pt x="258" y="982"/>
                    <a:pt x="234" y="884"/>
                    <a:pt x="209" y="786"/>
                  </a:cubicBezTo>
                  <a:cubicBezTo>
                    <a:pt x="172" y="590"/>
                    <a:pt x="123" y="393"/>
                    <a:pt x="99" y="246"/>
                  </a:cubicBezTo>
                  <a:cubicBezTo>
                    <a:pt x="62" y="99"/>
                    <a:pt x="25" y="1"/>
                    <a:pt x="25"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43"/>
            <p:cNvSpPr/>
            <p:nvPr/>
          </p:nvSpPr>
          <p:spPr>
            <a:xfrm>
              <a:off x="5825296" y="1797015"/>
              <a:ext cx="26060" cy="69472"/>
            </a:xfrm>
            <a:custGeom>
              <a:rect b="b" l="l" r="r" t="t"/>
              <a:pathLst>
                <a:path extrusionOk="0" h="1277" w="479">
                  <a:moveTo>
                    <a:pt x="295" y="1"/>
                  </a:moveTo>
                  <a:cubicBezTo>
                    <a:pt x="282" y="74"/>
                    <a:pt x="282" y="148"/>
                    <a:pt x="295" y="209"/>
                  </a:cubicBezTo>
                  <a:cubicBezTo>
                    <a:pt x="307" y="246"/>
                    <a:pt x="307" y="283"/>
                    <a:pt x="319" y="320"/>
                  </a:cubicBezTo>
                  <a:cubicBezTo>
                    <a:pt x="327" y="342"/>
                    <a:pt x="339" y="365"/>
                    <a:pt x="350" y="384"/>
                  </a:cubicBezTo>
                  <a:lnTo>
                    <a:pt x="350" y="384"/>
                  </a:lnTo>
                  <a:cubicBezTo>
                    <a:pt x="343" y="404"/>
                    <a:pt x="341" y="423"/>
                    <a:pt x="331" y="442"/>
                  </a:cubicBezTo>
                  <a:cubicBezTo>
                    <a:pt x="319" y="467"/>
                    <a:pt x="295" y="479"/>
                    <a:pt x="282" y="504"/>
                  </a:cubicBezTo>
                  <a:cubicBezTo>
                    <a:pt x="245" y="553"/>
                    <a:pt x="209" y="590"/>
                    <a:pt x="160" y="639"/>
                  </a:cubicBezTo>
                  <a:cubicBezTo>
                    <a:pt x="123" y="688"/>
                    <a:pt x="74" y="737"/>
                    <a:pt x="49" y="810"/>
                  </a:cubicBezTo>
                  <a:cubicBezTo>
                    <a:pt x="25" y="835"/>
                    <a:pt x="12" y="872"/>
                    <a:pt x="12" y="909"/>
                  </a:cubicBezTo>
                  <a:cubicBezTo>
                    <a:pt x="0" y="945"/>
                    <a:pt x="0" y="982"/>
                    <a:pt x="12" y="1019"/>
                  </a:cubicBezTo>
                  <a:cubicBezTo>
                    <a:pt x="12" y="1044"/>
                    <a:pt x="25" y="1068"/>
                    <a:pt x="37" y="1080"/>
                  </a:cubicBezTo>
                  <a:cubicBezTo>
                    <a:pt x="37" y="1093"/>
                    <a:pt x="49" y="1105"/>
                    <a:pt x="61" y="1117"/>
                  </a:cubicBezTo>
                  <a:cubicBezTo>
                    <a:pt x="86" y="1142"/>
                    <a:pt x="98" y="1154"/>
                    <a:pt x="123" y="1166"/>
                  </a:cubicBezTo>
                  <a:lnTo>
                    <a:pt x="184" y="1215"/>
                  </a:lnTo>
                  <a:cubicBezTo>
                    <a:pt x="209" y="1240"/>
                    <a:pt x="233" y="1240"/>
                    <a:pt x="245" y="1277"/>
                  </a:cubicBezTo>
                  <a:cubicBezTo>
                    <a:pt x="245" y="1252"/>
                    <a:pt x="245" y="1240"/>
                    <a:pt x="233" y="1228"/>
                  </a:cubicBezTo>
                  <a:cubicBezTo>
                    <a:pt x="221" y="1215"/>
                    <a:pt x="221" y="1203"/>
                    <a:pt x="209" y="1191"/>
                  </a:cubicBezTo>
                  <a:cubicBezTo>
                    <a:pt x="196" y="1166"/>
                    <a:pt x="184" y="1154"/>
                    <a:pt x="172" y="1129"/>
                  </a:cubicBezTo>
                  <a:cubicBezTo>
                    <a:pt x="160" y="1105"/>
                    <a:pt x="147" y="1080"/>
                    <a:pt x="135" y="1068"/>
                  </a:cubicBezTo>
                  <a:cubicBezTo>
                    <a:pt x="123" y="1056"/>
                    <a:pt x="123" y="1044"/>
                    <a:pt x="123" y="1031"/>
                  </a:cubicBezTo>
                  <a:cubicBezTo>
                    <a:pt x="110" y="1019"/>
                    <a:pt x="123" y="1019"/>
                    <a:pt x="123" y="1019"/>
                  </a:cubicBezTo>
                  <a:cubicBezTo>
                    <a:pt x="123" y="982"/>
                    <a:pt x="123" y="970"/>
                    <a:pt x="135" y="945"/>
                  </a:cubicBezTo>
                  <a:cubicBezTo>
                    <a:pt x="135" y="921"/>
                    <a:pt x="147" y="896"/>
                    <a:pt x="160" y="872"/>
                  </a:cubicBezTo>
                  <a:cubicBezTo>
                    <a:pt x="196" y="835"/>
                    <a:pt x="233" y="786"/>
                    <a:pt x="270" y="749"/>
                  </a:cubicBezTo>
                  <a:cubicBezTo>
                    <a:pt x="319" y="700"/>
                    <a:pt x="356" y="651"/>
                    <a:pt x="393" y="602"/>
                  </a:cubicBezTo>
                  <a:cubicBezTo>
                    <a:pt x="442" y="541"/>
                    <a:pt x="466" y="467"/>
                    <a:pt x="479" y="393"/>
                  </a:cubicBezTo>
                  <a:lnTo>
                    <a:pt x="479" y="369"/>
                  </a:lnTo>
                  <a:lnTo>
                    <a:pt x="466" y="344"/>
                  </a:lnTo>
                  <a:cubicBezTo>
                    <a:pt x="454" y="320"/>
                    <a:pt x="429" y="307"/>
                    <a:pt x="417" y="283"/>
                  </a:cubicBezTo>
                  <a:cubicBezTo>
                    <a:pt x="405" y="246"/>
                    <a:pt x="380" y="222"/>
                    <a:pt x="368" y="197"/>
                  </a:cubicBezTo>
                  <a:cubicBezTo>
                    <a:pt x="344" y="136"/>
                    <a:pt x="319" y="62"/>
                    <a:pt x="295"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43"/>
            <p:cNvSpPr/>
            <p:nvPr/>
          </p:nvSpPr>
          <p:spPr>
            <a:xfrm>
              <a:off x="5637053" y="1792717"/>
              <a:ext cx="201625" cy="52444"/>
            </a:xfrm>
            <a:custGeom>
              <a:rect b="b" l="l" r="r" t="t"/>
              <a:pathLst>
                <a:path extrusionOk="0" h="964" w="3706">
                  <a:moveTo>
                    <a:pt x="2598" y="1"/>
                  </a:moveTo>
                  <a:cubicBezTo>
                    <a:pt x="2559" y="1"/>
                    <a:pt x="2519" y="2"/>
                    <a:pt x="2479" y="6"/>
                  </a:cubicBezTo>
                  <a:cubicBezTo>
                    <a:pt x="2368" y="6"/>
                    <a:pt x="2245" y="18"/>
                    <a:pt x="2123" y="43"/>
                  </a:cubicBezTo>
                  <a:cubicBezTo>
                    <a:pt x="2012" y="67"/>
                    <a:pt x="1890" y="92"/>
                    <a:pt x="1767" y="117"/>
                  </a:cubicBezTo>
                  <a:cubicBezTo>
                    <a:pt x="1644" y="141"/>
                    <a:pt x="1534" y="178"/>
                    <a:pt x="1411" y="227"/>
                  </a:cubicBezTo>
                  <a:cubicBezTo>
                    <a:pt x="1301" y="251"/>
                    <a:pt x="1190" y="301"/>
                    <a:pt x="1080" y="350"/>
                  </a:cubicBezTo>
                  <a:cubicBezTo>
                    <a:pt x="871" y="436"/>
                    <a:pt x="675" y="534"/>
                    <a:pt x="516" y="632"/>
                  </a:cubicBezTo>
                  <a:cubicBezTo>
                    <a:pt x="430" y="669"/>
                    <a:pt x="368" y="718"/>
                    <a:pt x="307" y="754"/>
                  </a:cubicBezTo>
                  <a:cubicBezTo>
                    <a:pt x="233" y="804"/>
                    <a:pt x="184" y="828"/>
                    <a:pt x="135" y="865"/>
                  </a:cubicBezTo>
                  <a:cubicBezTo>
                    <a:pt x="49" y="926"/>
                    <a:pt x="0" y="963"/>
                    <a:pt x="0" y="963"/>
                  </a:cubicBezTo>
                  <a:cubicBezTo>
                    <a:pt x="0" y="963"/>
                    <a:pt x="62" y="939"/>
                    <a:pt x="160" y="889"/>
                  </a:cubicBezTo>
                  <a:cubicBezTo>
                    <a:pt x="246" y="840"/>
                    <a:pt x="393" y="779"/>
                    <a:pt x="552" y="705"/>
                  </a:cubicBezTo>
                  <a:cubicBezTo>
                    <a:pt x="638" y="669"/>
                    <a:pt x="724" y="632"/>
                    <a:pt x="822" y="595"/>
                  </a:cubicBezTo>
                  <a:cubicBezTo>
                    <a:pt x="920" y="546"/>
                    <a:pt x="1019" y="521"/>
                    <a:pt x="1129" y="472"/>
                  </a:cubicBezTo>
                  <a:cubicBezTo>
                    <a:pt x="1239" y="436"/>
                    <a:pt x="1350" y="399"/>
                    <a:pt x="1460" y="362"/>
                  </a:cubicBezTo>
                  <a:cubicBezTo>
                    <a:pt x="1571" y="325"/>
                    <a:pt x="1681" y="288"/>
                    <a:pt x="1804" y="264"/>
                  </a:cubicBezTo>
                  <a:cubicBezTo>
                    <a:pt x="1914" y="239"/>
                    <a:pt x="2037" y="215"/>
                    <a:pt x="2147" y="190"/>
                  </a:cubicBezTo>
                  <a:cubicBezTo>
                    <a:pt x="2270" y="166"/>
                    <a:pt x="2380" y="153"/>
                    <a:pt x="2491" y="141"/>
                  </a:cubicBezTo>
                  <a:cubicBezTo>
                    <a:pt x="2601" y="129"/>
                    <a:pt x="2712" y="129"/>
                    <a:pt x="2822" y="117"/>
                  </a:cubicBezTo>
                  <a:cubicBezTo>
                    <a:pt x="2920" y="117"/>
                    <a:pt x="3018" y="117"/>
                    <a:pt x="3104" y="129"/>
                  </a:cubicBezTo>
                  <a:cubicBezTo>
                    <a:pt x="3190" y="129"/>
                    <a:pt x="3276" y="141"/>
                    <a:pt x="3350" y="153"/>
                  </a:cubicBezTo>
                  <a:cubicBezTo>
                    <a:pt x="3423" y="166"/>
                    <a:pt x="3485" y="178"/>
                    <a:pt x="3534" y="190"/>
                  </a:cubicBezTo>
                  <a:cubicBezTo>
                    <a:pt x="3644" y="215"/>
                    <a:pt x="3705" y="227"/>
                    <a:pt x="3705" y="227"/>
                  </a:cubicBezTo>
                  <a:cubicBezTo>
                    <a:pt x="3705" y="227"/>
                    <a:pt x="3644" y="202"/>
                    <a:pt x="3546" y="153"/>
                  </a:cubicBezTo>
                  <a:cubicBezTo>
                    <a:pt x="3497" y="141"/>
                    <a:pt x="3436" y="117"/>
                    <a:pt x="3362" y="92"/>
                  </a:cubicBezTo>
                  <a:cubicBezTo>
                    <a:pt x="3288" y="67"/>
                    <a:pt x="3215" y="55"/>
                    <a:pt x="3117" y="43"/>
                  </a:cubicBezTo>
                  <a:cubicBezTo>
                    <a:pt x="3031" y="18"/>
                    <a:pt x="2920" y="18"/>
                    <a:pt x="2822" y="6"/>
                  </a:cubicBezTo>
                  <a:cubicBezTo>
                    <a:pt x="2748" y="6"/>
                    <a:pt x="2675" y="1"/>
                    <a:pt x="2598"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43"/>
            <p:cNvSpPr/>
            <p:nvPr/>
          </p:nvSpPr>
          <p:spPr>
            <a:xfrm>
              <a:off x="5850648" y="1801694"/>
              <a:ext cx="151572" cy="24753"/>
            </a:xfrm>
            <a:custGeom>
              <a:rect b="b" l="l" r="r" t="t"/>
              <a:pathLst>
                <a:path extrusionOk="0" h="455" w="2786">
                  <a:moveTo>
                    <a:pt x="896" y="1"/>
                  </a:moveTo>
                  <a:cubicBezTo>
                    <a:pt x="810" y="13"/>
                    <a:pt x="736" y="13"/>
                    <a:pt x="651" y="13"/>
                  </a:cubicBezTo>
                  <a:cubicBezTo>
                    <a:pt x="577" y="25"/>
                    <a:pt x="503" y="37"/>
                    <a:pt x="442" y="50"/>
                  </a:cubicBezTo>
                  <a:cubicBezTo>
                    <a:pt x="307" y="62"/>
                    <a:pt x="197" y="99"/>
                    <a:pt x="123" y="111"/>
                  </a:cubicBezTo>
                  <a:cubicBezTo>
                    <a:pt x="49" y="136"/>
                    <a:pt x="0" y="148"/>
                    <a:pt x="0" y="148"/>
                  </a:cubicBezTo>
                  <a:lnTo>
                    <a:pt x="123" y="148"/>
                  </a:lnTo>
                  <a:cubicBezTo>
                    <a:pt x="209" y="136"/>
                    <a:pt x="319" y="136"/>
                    <a:pt x="442" y="136"/>
                  </a:cubicBezTo>
                  <a:lnTo>
                    <a:pt x="896" y="136"/>
                  </a:lnTo>
                  <a:cubicBezTo>
                    <a:pt x="982" y="136"/>
                    <a:pt x="1068" y="148"/>
                    <a:pt x="1154" y="148"/>
                  </a:cubicBezTo>
                  <a:cubicBezTo>
                    <a:pt x="1239" y="160"/>
                    <a:pt x="1325" y="160"/>
                    <a:pt x="1411" y="172"/>
                  </a:cubicBezTo>
                  <a:cubicBezTo>
                    <a:pt x="1497" y="185"/>
                    <a:pt x="1583" y="197"/>
                    <a:pt x="1669" y="197"/>
                  </a:cubicBezTo>
                  <a:cubicBezTo>
                    <a:pt x="1755" y="209"/>
                    <a:pt x="1841" y="234"/>
                    <a:pt x="1926" y="246"/>
                  </a:cubicBezTo>
                  <a:cubicBezTo>
                    <a:pt x="2000" y="258"/>
                    <a:pt x="2086" y="271"/>
                    <a:pt x="2160" y="283"/>
                  </a:cubicBezTo>
                  <a:cubicBezTo>
                    <a:pt x="2221" y="307"/>
                    <a:pt x="2295" y="320"/>
                    <a:pt x="2356" y="332"/>
                  </a:cubicBezTo>
                  <a:cubicBezTo>
                    <a:pt x="2491" y="356"/>
                    <a:pt x="2589" y="393"/>
                    <a:pt x="2675" y="418"/>
                  </a:cubicBezTo>
                  <a:cubicBezTo>
                    <a:pt x="2748" y="442"/>
                    <a:pt x="2785" y="455"/>
                    <a:pt x="2785" y="455"/>
                  </a:cubicBezTo>
                  <a:cubicBezTo>
                    <a:pt x="2785" y="455"/>
                    <a:pt x="2748" y="430"/>
                    <a:pt x="2687" y="393"/>
                  </a:cubicBezTo>
                  <a:cubicBezTo>
                    <a:pt x="2650" y="369"/>
                    <a:pt x="2601" y="356"/>
                    <a:pt x="2552" y="332"/>
                  </a:cubicBezTo>
                  <a:cubicBezTo>
                    <a:pt x="2503" y="295"/>
                    <a:pt x="2454" y="271"/>
                    <a:pt x="2393" y="246"/>
                  </a:cubicBezTo>
                  <a:cubicBezTo>
                    <a:pt x="2331" y="221"/>
                    <a:pt x="2258" y="197"/>
                    <a:pt x="2184" y="172"/>
                  </a:cubicBezTo>
                  <a:cubicBezTo>
                    <a:pt x="2110" y="148"/>
                    <a:pt x="2037" y="136"/>
                    <a:pt x="1951" y="111"/>
                  </a:cubicBezTo>
                  <a:cubicBezTo>
                    <a:pt x="1865" y="99"/>
                    <a:pt x="1779" y="62"/>
                    <a:pt x="1693" y="62"/>
                  </a:cubicBezTo>
                  <a:cubicBezTo>
                    <a:pt x="1607" y="50"/>
                    <a:pt x="1522" y="37"/>
                    <a:pt x="1423" y="25"/>
                  </a:cubicBezTo>
                  <a:cubicBezTo>
                    <a:pt x="1338" y="13"/>
                    <a:pt x="1252" y="13"/>
                    <a:pt x="1154"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43"/>
            <p:cNvSpPr/>
            <p:nvPr/>
          </p:nvSpPr>
          <p:spPr>
            <a:xfrm>
              <a:off x="5648369" y="1845108"/>
              <a:ext cx="182964" cy="77469"/>
            </a:xfrm>
            <a:custGeom>
              <a:rect b="b" l="l" r="r" t="t"/>
              <a:pathLst>
                <a:path extrusionOk="0" h="1424" w="3363">
                  <a:moveTo>
                    <a:pt x="3019" y="0"/>
                  </a:moveTo>
                  <a:cubicBezTo>
                    <a:pt x="2945" y="0"/>
                    <a:pt x="2872" y="0"/>
                    <a:pt x="2786" y="12"/>
                  </a:cubicBezTo>
                  <a:cubicBezTo>
                    <a:pt x="2700" y="25"/>
                    <a:pt x="2602" y="37"/>
                    <a:pt x="2504" y="61"/>
                  </a:cubicBezTo>
                  <a:cubicBezTo>
                    <a:pt x="2393" y="61"/>
                    <a:pt x="2295" y="98"/>
                    <a:pt x="2185" y="123"/>
                  </a:cubicBezTo>
                  <a:cubicBezTo>
                    <a:pt x="2087" y="147"/>
                    <a:pt x="1964" y="172"/>
                    <a:pt x="1866" y="221"/>
                  </a:cubicBezTo>
                  <a:cubicBezTo>
                    <a:pt x="1755" y="258"/>
                    <a:pt x="1645" y="307"/>
                    <a:pt x="1534" y="344"/>
                  </a:cubicBezTo>
                  <a:cubicBezTo>
                    <a:pt x="1424" y="393"/>
                    <a:pt x="1314" y="442"/>
                    <a:pt x="1215" y="503"/>
                  </a:cubicBezTo>
                  <a:cubicBezTo>
                    <a:pt x="1105" y="540"/>
                    <a:pt x="1007" y="613"/>
                    <a:pt x="921" y="675"/>
                  </a:cubicBezTo>
                  <a:cubicBezTo>
                    <a:pt x="823" y="724"/>
                    <a:pt x="725" y="785"/>
                    <a:pt x="651" y="847"/>
                  </a:cubicBezTo>
                  <a:cubicBezTo>
                    <a:pt x="577" y="908"/>
                    <a:pt x="492" y="969"/>
                    <a:pt x="430" y="1018"/>
                  </a:cubicBezTo>
                  <a:cubicBezTo>
                    <a:pt x="357" y="1067"/>
                    <a:pt x="295" y="1129"/>
                    <a:pt x="246" y="1178"/>
                  </a:cubicBezTo>
                  <a:cubicBezTo>
                    <a:pt x="197" y="1227"/>
                    <a:pt x="148" y="1276"/>
                    <a:pt x="111" y="1313"/>
                  </a:cubicBezTo>
                  <a:cubicBezTo>
                    <a:pt x="38" y="1386"/>
                    <a:pt x="1" y="1423"/>
                    <a:pt x="1" y="1423"/>
                  </a:cubicBezTo>
                  <a:cubicBezTo>
                    <a:pt x="1" y="1423"/>
                    <a:pt x="50" y="1386"/>
                    <a:pt x="136" y="1337"/>
                  </a:cubicBezTo>
                  <a:cubicBezTo>
                    <a:pt x="222" y="1276"/>
                    <a:pt x="332" y="1178"/>
                    <a:pt x="479" y="1092"/>
                  </a:cubicBezTo>
                  <a:cubicBezTo>
                    <a:pt x="553" y="1043"/>
                    <a:pt x="627" y="994"/>
                    <a:pt x="712" y="945"/>
                  </a:cubicBezTo>
                  <a:cubicBezTo>
                    <a:pt x="798" y="883"/>
                    <a:pt x="896" y="847"/>
                    <a:pt x="982" y="785"/>
                  </a:cubicBezTo>
                  <a:cubicBezTo>
                    <a:pt x="1080" y="736"/>
                    <a:pt x="1179" y="675"/>
                    <a:pt x="1277" y="626"/>
                  </a:cubicBezTo>
                  <a:cubicBezTo>
                    <a:pt x="1375" y="589"/>
                    <a:pt x="1485" y="540"/>
                    <a:pt x="1584" y="491"/>
                  </a:cubicBezTo>
                  <a:cubicBezTo>
                    <a:pt x="1694" y="442"/>
                    <a:pt x="1804" y="405"/>
                    <a:pt x="1902" y="356"/>
                  </a:cubicBezTo>
                  <a:cubicBezTo>
                    <a:pt x="2013" y="319"/>
                    <a:pt x="2123" y="282"/>
                    <a:pt x="2221" y="258"/>
                  </a:cubicBezTo>
                  <a:cubicBezTo>
                    <a:pt x="2332" y="233"/>
                    <a:pt x="2418" y="184"/>
                    <a:pt x="2516" y="172"/>
                  </a:cubicBezTo>
                  <a:cubicBezTo>
                    <a:pt x="2614" y="147"/>
                    <a:pt x="2712" y="123"/>
                    <a:pt x="2798" y="110"/>
                  </a:cubicBezTo>
                  <a:cubicBezTo>
                    <a:pt x="2958" y="61"/>
                    <a:pt x="3105" y="49"/>
                    <a:pt x="3203" y="37"/>
                  </a:cubicBezTo>
                  <a:cubicBezTo>
                    <a:pt x="3301" y="25"/>
                    <a:pt x="3362" y="12"/>
                    <a:pt x="3362" y="12"/>
                  </a:cubicBezTo>
                  <a:cubicBezTo>
                    <a:pt x="3362" y="12"/>
                    <a:pt x="3313" y="0"/>
                    <a:pt x="3203"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3"/>
            <p:cNvSpPr/>
            <p:nvPr/>
          </p:nvSpPr>
          <p:spPr>
            <a:xfrm>
              <a:off x="5966097" y="4269281"/>
              <a:ext cx="104838" cy="15396"/>
            </a:xfrm>
            <a:custGeom>
              <a:rect b="b" l="l" r="r" t="t"/>
              <a:pathLst>
                <a:path extrusionOk="0" h="283" w="1927">
                  <a:moveTo>
                    <a:pt x="13" y="1"/>
                  </a:moveTo>
                  <a:cubicBezTo>
                    <a:pt x="1" y="86"/>
                    <a:pt x="1" y="185"/>
                    <a:pt x="1" y="283"/>
                  </a:cubicBezTo>
                  <a:lnTo>
                    <a:pt x="1915" y="283"/>
                  </a:lnTo>
                  <a:cubicBezTo>
                    <a:pt x="1915" y="185"/>
                    <a:pt x="1915" y="86"/>
                    <a:pt x="1927" y="1"/>
                  </a:cubicBezTo>
                  <a:close/>
                </a:path>
              </a:pathLst>
            </a:custGeom>
            <a:solidFill>
              <a:srgbClr val="F9F7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3"/>
            <p:cNvSpPr/>
            <p:nvPr/>
          </p:nvSpPr>
          <p:spPr>
            <a:xfrm>
              <a:off x="5966804" y="4247900"/>
              <a:ext cx="104131" cy="21435"/>
            </a:xfrm>
            <a:custGeom>
              <a:rect b="b" l="l" r="r" t="t"/>
              <a:pathLst>
                <a:path extrusionOk="0" h="394" w="1914">
                  <a:moveTo>
                    <a:pt x="0" y="1"/>
                  </a:moveTo>
                  <a:cubicBezTo>
                    <a:pt x="0" y="136"/>
                    <a:pt x="0" y="259"/>
                    <a:pt x="0" y="394"/>
                  </a:cubicBezTo>
                  <a:lnTo>
                    <a:pt x="1914" y="394"/>
                  </a:lnTo>
                  <a:cubicBezTo>
                    <a:pt x="1914" y="259"/>
                    <a:pt x="1914" y="124"/>
                    <a:pt x="1914"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43"/>
            <p:cNvSpPr/>
            <p:nvPr/>
          </p:nvSpPr>
          <p:spPr>
            <a:xfrm>
              <a:off x="5553758" y="4302630"/>
              <a:ext cx="199503" cy="491635"/>
            </a:xfrm>
            <a:custGeom>
              <a:rect b="b" l="l" r="r" t="t"/>
              <a:pathLst>
                <a:path extrusionOk="0" h="9037" w="3667">
                  <a:moveTo>
                    <a:pt x="1728" y="1"/>
                  </a:moveTo>
                  <a:cubicBezTo>
                    <a:pt x="1801" y="4221"/>
                    <a:pt x="1863" y="7767"/>
                    <a:pt x="1863" y="7767"/>
                  </a:cubicBezTo>
                  <a:cubicBezTo>
                    <a:pt x="1850" y="7816"/>
                    <a:pt x="1887" y="7939"/>
                    <a:pt x="1850" y="7951"/>
                  </a:cubicBezTo>
                  <a:cubicBezTo>
                    <a:pt x="1642" y="8049"/>
                    <a:pt x="1458" y="8135"/>
                    <a:pt x="1261" y="8233"/>
                  </a:cubicBezTo>
                  <a:cubicBezTo>
                    <a:pt x="1053" y="8319"/>
                    <a:pt x="366" y="8687"/>
                    <a:pt x="71" y="8957"/>
                  </a:cubicBezTo>
                  <a:cubicBezTo>
                    <a:pt x="0" y="9019"/>
                    <a:pt x="6" y="9036"/>
                    <a:pt x="104" y="9036"/>
                  </a:cubicBezTo>
                  <a:cubicBezTo>
                    <a:pt x="141" y="9036"/>
                    <a:pt x="191" y="9034"/>
                    <a:pt x="255" y="9031"/>
                  </a:cubicBezTo>
                  <a:cubicBezTo>
                    <a:pt x="317" y="9031"/>
                    <a:pt x="2182" y="8994"/>
                    <a:pt x="2709" y="8982"/>
                  </a:cubicBezTo>
                  <a:cubicBezTo>
                    <a:pt x="2942" y="8969"/>
                    <a:pt x="2967" y="8969"/>
                    <a:pt x="3200" y="8957"/>
                  </a:cubicBezTo>
                  <a:cubicBezTo>
                    <a:pt x="3384" y="8908"/>
                    <a:pt x="3237" y="7804"/>
                    <a:pt x="3237" y="7534"/>
                  </a:cubicBezTo>
                  <a:cubicBezTo>
                    <a:pt x="3249" y="5289"/>
                    <a:pt x="3519" y="3547"/>
                    <a:pt x="3641" y="1559"/>
                  </a:cubicBezTo>
                  <a:cubicBezTo>
                    <a:pt x="3666" y="970"/>
                    <a:pt x="3666" y="479"/>
                    <a:pt x="3641"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43"/>
            <p:cNvSpPr/>
            <p:nvPr/>
          </p:nvSpPr>
          <p:spPr>
            <a:xfrm>
              <a:off x="5966804" y="4231253"/>
              <a:ext cx="104838" cy="16702"/>
            </a:xfrm>
            <a:custGeom>
              <a:rect b="b" l="l" r="r" t="t"/>
              <a:pathLst>
                <a:path extrusionOk="0" h="307" w="1927">
                  <a:moveTo>
                    <a:pt x="12" y="0"/>
                  </a:moveTo>
                  <a:cubicBezTo>
                    <a:pt x="12" y="98"/>
                    <a:pt x="12" y="209"/>
                    <a:pt x="0" y="307"/>
                  </a:cubicBezTo>
                  <a:lnTo>
                    <a:pt x="1914" y="307"/>
                  </a:lnTo>
                  <a:cubicBezTo>
                    <a:pt x="1926" y="197"/>
                    <a:pt x="1926" y="98"/>
                    <a:pt x="1926" y="0"/>
                  </a:cubicBezTo>
                  <a:close/>
                </a:path>
              </a:pathLst>
            </a:custGeom>
            <a:solidFill>
              <a:srgbClr val="62CB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3"/>
            <p:cNvSpPr/>
            <p:nvPr/>
          </p:nvSpPr>
          <p:spPr>
            <a:xfrm>
              <a:off x="5647063" y="4284623"/>
              <a:ext cx="104838" cy="18062"/>
            </a:xfrm>
            <a:custGeom>
              <a:rect b="b" l="l" r="r" t="t"/>
              <a:pathLst>
                <a:path extrusionOk="0" h="332" w="1927">
                  <a:moveTo>
                    <a:pt x="0" y="1"/>
                  </a:moveTo>
                  <a:cubicBezTo>
                    <a:pt x="0" y="111"/>
                    <a:pt x="0" y="222"/>
                    <a:pt x="13" y="332"/>
                  </a:cubicBezTo>
                  <a:lnTo>
                    <a:pt x="1926" y="332"/>
                  </a:lnTo>
                  <a:cubicBezTo>
                    <a:pt x="1926" y="222"/>
                    <a:pt x="1926" y="111"/>
                    <a:pt x="1914"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43"/>
            <p:cNvSpPr/>
            <p:nvPr/>
          </p:nvSpPr>
          <p:spPr>
            <a:xfrm>
              <a:off x="5615019" y="2645386"/>
              <a:ext cx="487958" cy="1585887"/>
            </a:xfrm>
            <a:custGeom>
              <a:rect b="b" l="l" r="r" t="t"/>
              <a:pathLst>
                <a:path extrusionOk="0" h="29151" w="8969">
                  <a:moveTo>
                    <a:pt x="3607" y="0"/>
                  </a:moveTo>
                  <a:lnTo>
                    <a:pt x="933" y="479"/>
                  </a:lnTo>
                  <a:cubicBezTo>
                    <a:pt x="602" y="540"/>
                    <a:pt x="945" y="3386"/>
                    <a:pt x="957" y="3901"/>
                  </a:cubicBezTo>
                  <a:cubicBezTo>
                    <a:pt x="982" y="4871"/>
                    <a:pt x="1595" y="7300"/>
                    <a:pt x="1522" y="8195"/>
                  </a:cubicBezTo>
                  <a:cubicBezTo>
                    <a:pt x="1460" y="9140"/>
                    <a:pt x="270" y="12183"/>
                    <a:pt x="148" y="13164"/>
                  </a:cubicBezTo>
                  <a:cubicBezTo>
                    <a:pt x="74" y="13765"/>
                    <a:pt x="13" y="14551"/>
                    <a:pt x="0" y="15483"/>
                  </a:cubicBezTo>
                  <a:lnTo>
                    <a:pt x="0" y="15495"/>
                  </a:lnTo>
                  <a:cubicBezTo>
                    <a:pt x="0" y="15692"/>
                    <a:pt x="0" y="15900"/>
                    <a:pt x="0" y="16109"/>
                  </a:cubicBezTo>
                  <a:cubicBezTo>
                    <a:pt x="0" y="16121"/>
                    <a:pt x="13" y="16121"/>
                    <a:pt x="13" y="16121"/>
                  </a:cubicBezTo>
                  <a:cubicBezTo>
                    <a:pt x="62" y="17532"/>
                    <a:pt x="209" y="21249"/>
                    <a:pt x="516" y="26549"/>
                  </a:cubicBezTo>
                  <a:cubicBezTo>
                    <a:pt x="540" y="27420"/>
                    <a:pt x="553" y="28291"/>
                    <a:pt x="577" y="29150"/>
                  </a:cubicBezTo>
                  <a:lnTo>
                    <a:pt x="2491" y="29150"/>
                  </a:lnTo>
                  <a:cubicBezTo>
                    <a:pt x="2491" y="28893"/>
                    <a:pt x="2491" y="28623"/>
                    <a:pt x="2515" y="28341"/>
                  </a:cubicBezTo>
                  <a:cubicBezTo>
                    <a:pt x="2540" y="27825"/>
                    <a:pt x="2700" y="26586"/>
                    <a:pt x="2761" y="25960"/>
                  </a:cubicBezTo>
                  <a:cubicBezTo>
                    <a:pt x="3019" y="23777"/>
                    <a:pt x="3779" y="18378"/>
                    <a:pt x="4074" y="16342"/>
                  </a:cubicBezTo>
                  <a:cubicBezTo>
                    <a:pt x="4209" y="16330"/>
                    <a:pt x="4344" y="16317"/>
                    <a:pt x="4478" y="16293"/>
                  </a:cubicBezTo>
                  <a:cubicBezTo>
                    <a:pt x="4613" y="16317"/>
                    <a:pt x="4748" y="16330"/>
                    <a:pt x="4883" y="16342"/>
                  </a:cubicBezTo>
                  <a:cubicBezTo>
                    <a:pt x="5178" y="18378"/>
                    <a:pt x="5951" y="23789"/>
                    <a:pt x="6208" y="25960"/>
                  </a:cubicBezTo>
                  <a:cubicBezTo>
                    <a:pt x="6233" y="26194"/>
                    <a:pt x="6257" y="26488"/>
                    <a:pt x="6294" y="26807"/>
                  </a:cubicBezTo>
                  <a:cubicBezTo>
                    <a:pt x="6356" y="27384"/>
                    <a:pt x="6429" y="28009"/>
                    <a:pt x="6454" y="28341"/>
                  </a:cubicBezTo>
                  <a:cubicBezTo>
                    <a:pt x="6466" y="28635"/>
                    <a:pt x="6478" y="28893"/>
                    <a:pt x="6478" y="29150"/>
                  </a:cubicBezTo>
                  <a:lnTo>
                    <a:pt x="8392" y="29150"/>
                  </a:lnTo>
                  <a:cubicBezTo>
                    <a:pt x="8404" y="28291"/>
                    <a:pt x="8429" y="27420"/>
                    <a:pt x="8441" y="26549"/>
                  </a:cubicBezTo>
                  <a:cubicBezTo>
                    <a:pt x="8760" y="21249"/>
                    <a:pt x="8895" y="17532"/>
                    <a:pt x="8944" y="16121"/>
                  </a:cubicBezTo>
                  <a:cubicBezTo>
                    <a:pt x="8957" y="16121"/>
                    <a:pt x="8957" y="16121"/>
                    <a:pt x="8969" y="16109"/>
                  </a:cubicBezTo>
                  <a:cubicBezTo>
                    <a:pt x="8969" y="15900"/>
                    <a:pt x="8969" y="15704"/>
                    <a:pt x="8969" y="15495"/>
                  </a:cubicBezTo>
                  <a:lnTo>
                    <a:pt x="8969" y="15483"/>
                  </a:lnTo>
                  <a:cubicBezTo>
                    <a:pt x="8957" y="14538"/>
                    <a:pt x="8895" y="13753"/>
                    <a:pt x="8822" y="13152"/>
                  </a:cubicBezTo>
                  <a:cubicBezTo>
                    <a:pt x="8699" y="12183"/>
                    <a:pt x="7509" y="9140"/>
                    <a:pt x="7435" y="8195"/>
                  </a:cubicBezTo>
                  <a:cubicBezTo>
                    <a:pt x="7374" y="7300"/>
                    <a:pt x="7987" y="4871"/>
                    <a:pt x="8012" y="3901"/>
                  </a:cubicBezTo>
                  <a:cubicBezTo>
                    <a:pt x="8012" y="3386"/>
                    <a:pt x="8368" y="540"/>
                    <a:pt x="8024" y="479"/>
                  </a:cubicBezTo>
                  <a:lnTo>
                    <a:pt x="5362" y="0"/>
                  </a:ln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3"/>
            <p:cNvSpPr/>
            <p:nvPr/>
          </p:nvSpPr>
          <p:spPr>
            <a:xfrm>
              <a:off x="5964084" y="4302630"/>
              <a:ext cx="204345" cy="491418"/>
            </a:xfrm>
            <a:custGeom>
              <a:rect b="b" l="l" r="r" t="t"/>
              <a:pathLst>
                <a:path extrusionOk="0" h="9033" w="3756">
                  <a:moveTo>
                    <a:pt x="25" y="1"/>
                  </a:moveTo>
                  <a:cubicBezTo>
                    <a:pt x="13" y="479"/>
                    <a:pt x="1" y="970"/>
                    <a:pt x="38" y="1559"/>
                  </a:cubicBezTo>
                  <a:cubicBezTo>
                    <a:pt x="148" y="3547"/>
                    <a:pt x="418" y="5289"/>
                    <a:pt x="430" y="7534"/>
                  </a:cubicBezTo>
                  <a:cubicBezTo>
                    <a:pt x="430" y="7804"/>
                    <a:pt x="295" y="8908"/>
                    <a:pt x="467" y="8957"/>
                  </a:cubicBezTo>
                  <a:cubicBezTo>
                    <a:pt x="700" y="8969"/>
                    <a:pt x="725" y="8969"/>
                    <a:pt x="958" y="8982"/>
                  </a:cubicBezTo>
                  <a:cubicBezTo>
                    <a:pt x="1485" y="8994"/>
                    <a:pt x="3350" y="9031"/>
                    <a:pt x="3424" y="9031"/>
                  </a:cubicBezTo>
                  <a:cubicBezTo>
                    <a:pt x="3452" y="9032"/>
                    <a:pt x="3478" y="9033"/>
                    <a:pt x="3502" y="9033"/>
                  </a:cubicBezTo>
                  <a:cubicBezTo>
                    <a:pt x="3672" y="9033"/>
                    <a:pt x="3755" y="8995"/>
                    <a:pt x="3669" y="8920"/>
                  </a:cubicBezTo>
                  <a:cubicBezTo>
                    <a:pt x="3375" y="8650"/>
                    <a:pt x="2614" y="8319"/>
                    <a:pt x="2418" y="8233"/>
                  </a:cubicBezTo>
                  <a:cubicBezTo>
                    <a:pt x="2209" y="8135"/>
                    <a:pt x="2025" y="8049"/>
                    <a:pt x="1817" y="7951"/>
                  </a:cubicBezTo>
                  <a:cubicBezTo>
                    <a:pt x="1780" y="7939"/>
                    <a:pt x="1817" y="7816"/>
                    <a:pt x="1817" y="7767"/>
                  </a:cubicBezTo>
                  <a:cubicBezTo>
                    <a:pt x="1817" y="7767"/>
                    <a:pt x="1866" y="4221"/>
                    <a:pt x="1952"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43"/>
            <p:cNvSpPr/>
            <p:nvPr/>
          </p:nvSpPr>
          <p:spPr>
            <a:xfrm>
              <a:off x="5965444" y="4284623"/>
              <a:ext cx="104838" cy="18062"/>
            </a:xfrm>
            <a:custGeom>
              <a:rect b="b" l="l" r="r" t="t"/>
              <a:pathLst>
                <a:path extrusionOk="0" h="332" w="1927">
                  <a:moveTo>
                    <a:pt x="13" y="1"/>
                  </a:moveTo>
                  <a:cubicBezTo>
                    <a:pt x="13" y="111"/>
                    <a:pt x="0" y="222"/>
                    <a:pt x="0" y="332"/>
                  </a:cubicBezTo>
                  <a:lnTo>
                    <a:pt x="1927" y="332"/>
                  </a:lnTo>
                  <a:cubicBezTo>
                    <a:pt x="1927" y="222"/>
                    <a:pt x="1927" y="111"/>
                    <a:pt x="1927"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43"/>
            <p:cNvSpPr/>
            <p:nvPr/>
          </p:nvSpPr>
          <p:spPr>
            <a:xfrm>
              <a:off x="5645703" y="4231253"/>
              <a:ext cx="104838" cy="16702"/>
            </a:xfrm>
            <a:custGeom>
              <a:rect b="b" l="l" r="r" t="t"/>
              <a:pathLst>
                <a:path extrusionOk="0" h="307" w="1927">
                  <a:moveTo>
                    <a:pt x="1" y="0"/>
                  </a:moveTo>
                  <a:cubicBezTo>
                    <a:pt x="13" y="98"/>
                    <a:pt x="13" y="197"/>
                    <a:pt x="13" y="307"/>
                  </a:cubicBezTo>
                  <a:lnTo>
                    <a:pt x="1927" y="307"/>
                  </a:lnTo>
                  <a:cubicBezTo>
                    <a:pt x="1927" y="209"/>
                    <a:pt x="1927" y="98"/>
                    <a:pt x="1927" y="0"/>
                  </a:cubicBezTo>
                  <a:close/>
                </a:path>
              </a:pathLst>
            </a:custGeom>
            <a:solidFill>
              <a:srgbClr val="62CB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3"/>
            <p:cNvSpPr/>
            <p:nvPr/>
          </p:nvSpPr>
          <p:spPr>
            <a:xfrm>
              <a:off x="5646411" y="4247900"/>
              <a:ext cx="104838" cy="21435"/>
            </a:xfrm>
            <a:custGeom>
              <a:rect b="b" l="l" r="r" t="t"/>
              <a:pathLst>
                <a:path extrusionOk="0" h="394" w="1927">
                  <a:moveTo>
                    <a:pt x="0" y="1"/>
                  </a:moveTo>
                  <a:cubicBezTo>
                    <a:pt x="0" y="124"/>
                    <a:pt x="0" y="259"/>
                    <a:pt x="12" y="394"/>
                  </a:cubicBezTo>
                  <a:lnTo>
                    <a:pt x="1926" y="394"/>
                  </a:lnTo>
                  <a:cubicBezTo>
                    <a:pt x="1914" y="259"/>
                    <a:pt x="1914" y="136"/>
                    <a:pt x="1914"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3"/>
            <p:cNvSpPr/>
            <p:nvPr/>
          </p:nvSpPr>
          <p:spPr>
            <a:xfrm>
              <a:off x="5647063" y="4269281"/>
              <a:ext cx="104186" cy="15396"/>
            </a:xfrm>
            <a:custGeom>
              <a:rect b="b" l="l" r="r" t="t"/>
              <a:pathLst>
                <a:path extrusionOk="0" h="283" w="1915">
                  <a:moveTo>
                    <a:pt x="0" y="1"/>
                  </a:moveTo>
                  <a:cubicBezTo>
                    <a:pt x="0" y="86"/>
                    <a:pt x="0" y="185"/>
                    <a:pt x="0" y="283"/>
                  </a:cubicBezTo>
                  <a:lnTo>
                    <a:pt x="1914" y="283"/>
                  </a:lnTo>
                  <a:cubicBezTo>
                    <a:pt x="1914" y="185"/>
                    <a:pt x="1914" y="86"/>
                    <a:pt x="1914" y="1"/>
                  </a:cubicBezTo>
                  <a:close/>
                </a:path>
              </a:pathLst>
            </a:custGeom>
            <a:solidFill>
              <a:srgbClr val="F9F7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3"/>
            <p:cNvSpPr/>
            <p:nvPr/>
          </p:nvSpPr>
          <p:spPr>
            <a:xfrm>
              <a:off x="5400063" y="2670738"/>
              <a:ext cx="291121" cy="988548"/>
            </a:xfrm>
            <a:custGeom>
              <a:rect b="b" l="l" r="r" t="t"/>
              <a:pathLst>
                <a:path extrusionOk="0" h="18171" w="5351">
                  <a:moveTo>
                    <a:pt x="5000" y="10"/>
                  </a:moveTo>
                  <a:cubicBezTo>
                    <a:pt x="4653" y="10"/>
                    <a:pt x="3985" y="402"/>
                    <a:pt x="3902" y="614"/>
                  </a:cubicBezTo>
                  <a:cubicBezTo>
                    <a:pt x="3841" y="798"/>
                    <a:pt x="2798" y="5742"/>
                    <a:pt x="2614" y="6760"/>
                  </a:cubicBezTo>
                  <a:lnTo>
                    <a:pt x="1669" y="12416"/>
                  </a:lnTo>
                  <a:cubicBezTo>
                    <a:pt x="1633" y="12600"/>
                    <a:pt x="1608" y="12796"/>
                    <a:pt x="1571" y="13005"/>
                  </a:cubicBezTo>
                  <a:lnTo>
                    <a:pt x="1301" y="14600"/>
                  </a:lnTo>
                  <a:cubicBezTo>
                    <a:pt x="1289" y="14710"/>
                    <a:pt x="1265" y="14808"/>
                    <a:pt x="1252" y="14894"/>
                  </a:cubicBezTo>
                  <a:cubicBezTo>
                    <a:pt x="1191" y="15177"/>
                    <a:pt x="1031" y="15410"/>
                    <a:pt x="847" y="15680"/>
                  </a:cubicBezTo>
                  <a:cubicBezTo>
                    <a:pt x="651" y="15962"/>
                    <a:pt x="1" y="17164"/>
                    <a:pt x="234" y="17225"/>
                  </a:cubicBezTo>
                  <a:cubicBezTo>
                    <a:pt x="467" y="17127"/>
                    <a:pt x="663" y="16698"/>
                    <a:pt x="798" y="16502"/>
                  </a:cubicBezTo>
                  <a:lnTo>
                    <a:pt x="798" y="16502"/>
                  </a:lnTo>
                  <a:cubicBezTo>
                    <a:pt x="700" y="16759"/>
                    <a:pt x="283" y="17753"/>
                    <a:pt x="565" y="17900"/>
                  </a:cubicBezTo>
                  <a:cubicBezTo>
                    <a:pt x="835" y="17704"/>
                    <a:pt x="946" y="16845"/>
                    <a:pt x="1068" y="16538"/>
                  </a:cubicBezTo>
                  <a:lnTo>
                    <a:pt x="1068" y="16538"/>
                  </a:lnTo>
                  <a:cubicBezTo>
                    <a:pt x="1031" y="16771"/>
                    <a:pt x="995" y="16992"/>
                    <a:pt x="958" y="17213"/>
                  </a:cubicBezTo>
                  <a:cubicBezTo>
                    <a:pt x="933" y="17422"/>
                    <a:pt x="712" y="18047"/>
                    <a:pt x="872" y="18170"/>
                  </a:cubicBezTo>
                  <a:cubicBezTo>
                    <a:pt x="1215" y="18035"/>
                    <a:pt x="1400" y="16980"/>
                    <a:pt x="1571" y="16686"/>
                  </a:cubicBezTo>
                  <a:lnTo>
                    <a:pt x="1571" y="16686"/>
                  </a:lnTo>
                  <a:cubicBezTo>
                    <a:pt x="1547" y="16843"/>
                    <a:pt x="1297" y="18036"/>
                    <a:pt x="1465" y="18036"/>
                  </a:cubicBezTo>
                  <a:cubicBezTo>
                    <a:pt x="1468" y="18036"/>
                    <a:pt x="1470" y="18036"/>
                    <a:pt x="1473" y="18035"/>
                  </a:cubicBezTo>
                  <a:cubicBezTo>
                    <a:pt x="1584" y="18023"/>
                    <a:pt x="1780" y="17409"/>
                    <a:pt x="1817" y="17336"/>
                  </a:cubicBezTo>
                  <a:cubicBezTo>
                    <a:pt x="1915" y="17078"/>
                    <a:pt x="1964" y="16636"/>
                    <a:pt x="2087" y="16379"/>
                  </a:cubicBezTo>
                  <a:cubicBezTo>
                    <a:pt x="2202" y="16529"/>
                    <a:pt x="2394" y="17147"/>
                    <a:pt x="2621" y="17147"/>
                  </a:cubicBezTo>
                  <a:cubicBezTo>
                    <a:pt x="2635" y="17147"/>
                    <a:pt x="2649" y="17145"/>
                    <a:pt x="2663" y="17139"/>
                  </a:cubicBezTo>
                  <a:cubicBezTo>
                    <a:pt x="2639" y="16833"/>
                    <a:pt x="2541" y="16551"/>
                    <a:pt x="2541" y="16232"/>
                  </a:cubicBezTo>
                  <a:cubicBezTo>
                    <a:pt x="2541" y="15986"/>
                    <a:pt x="2590" y="15704"/>
                    <a:pt x="2528" y="15459"/>
                  </a:cubicBezTo>
                  <a:cubicBezTo>
                    <a:pt x="2491" y="15311"/>
                    <a:pt x="2344" y="15238"/>
                    <a:pt x="2295" y="15115"/>
                  </a:cubicBezTo>
                  <a:cubicBezTo>
                    <a:pt x="2234" y="15005"/>
                    <a:pt x="2271" y="14808"/>
                    <a:pt x="2283" y="14698"/>
                  </a:cubicBezTo>
                  <a:cubicBezTo>
                    <a:pt x="2307" y="14489"/>
                    <a:pt x="2344" y="14244"/>
                    <a:pt x="2381" y="14023"/>
                  </a:cubicBezTo>
                  <a:cubicBezTo>
                    <a:pt x="2688" y="12845"/>
                    <a:pt x="3583" y="9263"/>
                    <a:pt x="3951" y="7644"/>
                  </a:cubicBezTo>
                  <a:cubicBezTo>
                    <a:pt x="4197" y="6687"/>
                    <a:pt x="5301" y="2356"/>
                    <a:pt x="5301" y="2356"/>
                  </a:cubicBezTo>
                  <a:cubicBezTo>
                    <a:pt x="5338" y="1976"/>
                    <a:pt x="5350" y="1583"/>
                    <a:pt x="5338" y="1203"/>
                  </a:cubicBezTo>
                  <a:cubicBezTo>
                    <a:pt x="5338" y="920"/>
                    <a:pt x="5326" y="626"/>
                    <a:pt x="5264" y="356"/>
                  </a:cubicBezTo>
                  <a:cubicBezTo>
                    <a:pt x="5240" y="270"/>
                    <a:pt x="5227" y="135"/>
                    <a:pt x="5166" y="62"/>
                  </a:cubicBezTo>
                  <a:cubicBezTo>
                    <a:pt x="5129" y="0"/>
                    <a:pt x="5117" y="25"/>
                    <a:pt x="5043" y="13"/>
                  </a:cubicBezTo>
                  <a:cubicBezTo>
                    <a:pt x="5029" y="11"/>
                    <a:pt x="5015" y="10"/>
                    <a:pt x="5000" y="10"/>
                  </a:cubicBezTo>
                  <a:close/>
                </a:path>
              </a:pathLst>
            </a:custGeom>
            <a:solidFill>
              <a:srgbClr val="CA8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3"/>
            <p:cNvSpPr/>
            <p:nvPr/>
          </p:nvSpPr>
          <p:spPr>
            <a:xfrm>
              <a:off x="5537600" y="2677865"/>
              <a:ext cx="130844" cy="366020"/>
            </a:xfrm>
            <a:custGeom>
              <a:rect b="b" l="l" r="r" t="t"/>
              <a:pathLst>
                <a:path extrusionOk="0" h="6728" w="2405">
                  <a:moveTo>
                    <a:pt x="1803" y="1"/>
                  </a:moveTo>
                  <a:cubicBezTo>
                    <a:pt x="1486" y="1"/>
                    <a:pt x="1194" y="745"/>
                    <a:pt x="982" y="1489"/>
                  </a:cubicBezTo>
                  <a:cubicBezTo>
                    <a:pt x="798" y="2151"/>
                    <a:pt x="0" y="6335"/>
                    <a:pt x="0" y="6335"/>
                  </a:cubicBezTo>
                  <a:cubicBezTo>
                    <a:pt x="503" y="6703"/>
                    <a:pt x="1767" y="6727"/>
                    <a:pt x="1767" y="6727"/>
                  </a:cubicBezTo>
                  <a:cubicBezTo>
                    <a:pt x="1767" y="6727"/>
                    <a:pt x="2405" y="3820"/>
                    <a:pt x="2405" y="3010"/>
                  </a:cubicBezTo>
                  <a:cubicBezTo>
                    <a:pt x="2405" y="2200"/>
                    <a:pt x="2172" y="66"/>
                    <a:pt x="1841" y="4"/>
                  </a:cubicBezTo>
                  <a:cubicBezTo>
                    <a:pt x="1828" y="2"/>
                    <a:pt x="1816" y="1"/>
                    <a:pt x="1803"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43"/>
            <p:cNvSpPr/>
            <p:nvPr/>
          </p:nvSpPr>
          <p:spPr>
            <a:xfrm>
              <a:off x="6020829" y="2670738"/>
              <a:ext cx="291067" cy="988548"/>
            </a:xfrm>
            <a:custGeom>
              <a:rect b="b" l="l" r="r" t="t"/>
              <a:pathLst>
                <a:path extrusionOk="0" h="18171" w="5350">
                  <a:moveTo>
                    <a:pt x="351" y="10"/>
                  </a:moveTo>
                  <a:cubicBezTo>
                    <a:pt x="336" y="10"/>
                    <a:pt x="321" y="11"/>
                    <a:pt x="307" y="13"/>
                  </a:cubicBezTo>
                  <a:cubicBezTo>
                    <a:pt x="234" y="25"/>
                    <a:pt x="222" y="0"/>
                    <a:pt x="185" y="62"/>
                  </a:cubicBezTo>
                  <a:cubicBezTo>
                    <a:pt x="123" y="135"/>
                    <a:pt x="111" y="270"/>
                    <a:pt x="87" y="356"/>
                  </a:cubicBezTo>
                  <a:cubicBezTo>
                    <a:pt x="25" y="626"/>
                    <a:pt x="13" y="920"/>
                    <a:pt x="13" y="1203"/>
                  </a:cubicBezTo>
                  <a:cubicBezTo>
                    <a:pt x="1" y="1583"/>
                    <a:pt x="13" y="1976"/>
                    <a:pt x="50" y="2356"/>
                  </a:cubicBezTo>
                  <a:cubicBezTo>
                    <a:pt x="50" y="2356"/>
                    <a:pt x="1154" y="6687"/>
                    <a:pt x="1399" y="7644"/>
                  </a:cubicBezTo>
                  <a:cubicBezTo>
                    <a:pt x="1767" y="9263"/>
                    <a:pt x="2663" y="12845"/>
                    <a:pt x="2970" y="14023"/>
                  </a:cubicBezTo>
                  <a:cubicBezTo>
                    <a:pt x="3007" y="14244"/>
                    <a:pt x="3043" y="14489"/>
                    <a:pt x="3068" y="14698"/>
                  </a:cubicBezTo>
                  <a:cubicBezTo>
                    <a:pt x="3080" y="14808"/>
                    <a:pt x="3117" y="15005"/>
                    <a:pt x="3068" y="15115"/>
                  </a:cubicBezTo>
                  <a:cubicBezTo>
                    <a:pt x="3007" y="15238"/>
                    <a:pt x="2859" y="15311"/>
                    <a:pt x="2823" y="15459"/>
                  </a:cubicBezTo>
                  <a:cubicBezTo>
                    <a:pt x="2761" y="15704"/>
                    <a:pt x="2810" y="15986"/>
                    <a:pt x="2810" y="16232"/>
                  </a:cubicBezTo>
                  <a:cubicBezTo>
                    <a:pt x="2810" y="16551"/>
                    <a:pt x="2712" y="16833"/>
                    <a:pt x="2688" y="17139"/>
                  </a:cubicBezTo>
                  <a:cubicBezTo>
                    <a:pt x="2702" y="17145"/>
                    <a:pt x="2716" y="17147"/>
                    <a:pt x="2730" y="17147"/>
                  </a:cubicBezTo>
                  <a:cubicBezTo>
                    <a:pt x="2957" y="17147"/>
                    <a:pt x="3149" y="16529"/>
                    <a:pt x="3264" y="16379"/>
                  </a:cubicBezTo>
                  <a:cubicBezTo>
                    <a:pt x="3387" y="16636"/>
                    <a:pt x="3436" y="17078"/>
                    <a:pt x="3534" y="17336"/>
                  </a:cubicBezTo>
                  <a:cubicBezTo>
                    <a:pt x="3571" y="17409"/>
                    <a:pt x="3767" y="18023"/>
                    <a:pt x="3878" y="18035"/>
                  </a:cubicBezTo>
                  <a:cubicBezTo>
                    <a:pt x="3880" y="18036"/>
                    <a:pt x="3883" y="18036"/>
                    <a:pt x="3886" y="18036"/>
                  </a:cubicBezTo>
                  <a:cubicBezTo>
                    <a:pt x="4055" y="18036"/>
                    <a:pt x="3816" y="16843"/>
                    <a:pt x="3792" y="16686"/>
                  </a:cubicBezTo>
                  <a:lnTo>
                    <a:pt x="3792" y="16686"/>
                  </a:lnTo>
                  <a:cubicBezTo>
                    <a:pt x="3951" y="16980"/>
                    <a:pt x="4135" y="18035"/>
                    <a:pt x="4479" y="18170"/>
                  </a:cubicBezTo>
                  <a:cubicBezTo>
                    <a:pt x="4638" y="18047"/>
                    <a:pt x="4418" y="17422"/>
                    <a:pt x="4393" y="17213"/>
                  </a:cubicBezTo>
                  <a:cubicBezTo>
                    <a:pt x="4356" y="16992"/>
                    <a:pt x="4319" y="16771"/>
                    <a:pt x="4283" y="16538"/>
                  </a:cubicBezTo>
                  <a:lnTo>
                    <a:pt x="4283" y="16538"/>
                  </a:lnTo>
                  <a:cubicBezTo>
                    <a:pt x="4405" y="16845"/>
                    <a:pt x="4516" y="17704"/>
                    <a:pt x="4786" y="17900"/>
                  </a:cubicBezTo>
                  <a:cubicBezTo>
                    <a:pt x="5068" y="17753"/>
                    <a:pt x="4651" y="16759"/>
                    <a:pt x="4552" y="16502"/>
                  </a:cubicBezTo>
                  <a:lnTo>
                    <a:pt x="4552" y="16502"/>
                  </a:lnTo>
                  <a:cubicBezTo>
                    <a:pt x="4687" y="16698"/>
                    <a:pt x="4884" y="17127"/>
                    <a:pt x="5117" y="17225"/>
                  </a:cubicBezTo>
                  <a:cubicBezTo>
                    <a:pt x="5350" y="17164"/>
                    <a:pt x="4700" y="15962"/>
                    <a:pt x="4516" y="15680"/>
                  </a:cubicBezTo>
                  <a:cubicBezTo>
                    <a:pt x="4319" y="15410"/>
                    <a:pt x="4160" y="15177"/>
                    <a:pt x="4099" y="14894"/>
                  </a:cubicBezTo>
                  <a:cubicBezTo>
                    <a:pt x="4086" y="14808"/>
                    <a:pt x="4062" y="14710"/>
                    <a:pt x="4049" y="14600"/>
                  </a:cubicBezTo>
                  <a:lnTo>
                    <a:pt x="3780" y="13005"/>
                  </a:lnTo>
                  <a:cubicBezTo>
                    <a:pt x="3743" y="12796"/>
                    <a:pt x="3718" y="12600"/>
                    <a:pt x="3681" y="12416"/>
                  </a:cubicBezTo>
                  <a:lnTo>
                    <a:pt x="2737" y="6760"/>
                  </a:lnTo>
                  <a:cubicBezTo>
                    <a:pt x="2553" y="5742"/>
                    <a:pt x="1510" y="798"/>
                    <a:pt x="1448" y="614"/>
                  </a:cubicBezTo>
                  <a:cubicBezTo>
                    <a:pt x="1366" y="402"/>
                    <a:pt x="698" y="10"/>
                    <a:pt x="351" y="10"/>
                  </a:cubicBezTo>
                  <a:close/>
                </a:path>
              </a:pathLst>
            </a:custGeom>
            <a:solidFill>
              <a:srgbClr val="CA8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43"/>
            <p:cNvSpPr/>
            <p:nvPr/>
          </p:nvSpPr>
          <p:spPr>
            <a:xfrm>
              <a:off x="6043516" y="2677865"/>
              <a:ext cx="130898" cy="366020"/>
            </a:xfrm>
            <a:custGeom>
              <a:rect b="b" l="l" r="r" t="t"/>
              <a:pathLst>
                <a:path extrusionOk="0" h="6728" w="2406">
                  <a:moveTo>
                    <a:pt x="602" y="1"/>
                  </a:moveTo>
                  <a:cubicBezTo>
                    <a:pt x="590" y="1"/>
                    <a:pt x="578" y="2"/>
                    <a:pt x="565" y="4"/>
                  </a:cubicBezTo>
                  <a:cubicBezTo>
                    <a:pt x="234" y="66"/>
                    <a:pt x="1" y="2200"/>
                    <a:pt x="1" y="3010"/>
                  </a:cubicBezTo>
                  <a:cubicBezTo>
                    <a:pt x="1" y="3820"/>
                    <a:pt x="639" y="6727"/>
                    <a:pt x="639" y="6727"/>
                  </a:cubicBezTo>
                  <a:cubicBezTo>
                    <a:pt x="639" y="6727"/>
                    <a:pt x="1903" y="6703"/>
                    <a:pt x="2406" y="6335"/>
                  </a:cubicBezTo>
                  <a:cubicBezTo>
                    <a:pt x="2406" y="6335"/>
                    <a:pt x="1608" y="2151"/>
                    <a:pt x="1424" y="1489"/>
                  </a:cubicBezTo>
                  <a:cubicBezTo>
                    <a:pt x="1212" y="745"/>
                    <a:pt x="919" y="1"/>
                    <a:pt x="602"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43"/>
            <p:cNvSpPr/>
            <p:nvPr/>
          </p:nvSpPr>
          <p:spPr>
            <a:xfrm>
              <a:off x="5451476" y="2654471"/>
              <a:ext cx="863081" cy="2137420"/>
            </a:xfrm>
            <a:custGeom>
              <a:rect b="b" l="l" r="r" t="t"/>
              <a:pathLst>
                <a:path extrusionOk="0" h="39289" w="15864">
                  <a:moveTo>
                    <a:pt x="5324" y="1"/>
                  </a:moveTo>
                  <a:cubicBezTo>
                    <a:pt x="5157" y="1"/>
                    <a:pt x="5003" y="22"/>
                    <a:pt x="4884" y="78"/>
                  </a:cubicBezTo>
                  <a:cubicBezTo>
                    <a:pt x="4319" y="164"/>
                    <a:pt x="3485" y="324"/>
                    <a:pt x="3362" y="483"/>
                  </a:cubicBezTo>
                  <a:cubicBezTo>
                    <a:pt x="3350" y="496"/>
                    <a:pt x="3350" y="496"/>
                    <a:pt x="3350" y="508"/>
                  </a:cubicBezTo>
                  <a:cubicBezTo>
                    <a:pt x="3767" y="1219"/>
                    <a:pt x="3877" y="4360"/>
                    <a:pt x="3988" y="5563"/>
                  </a:cubicBezTo>
                  <a:cubicBezTo>
                    <a:pt x="3743" y="6016"/>
                    <a:pt x="3141" y="10605"/>
                    <a:pt x="3141" y="10605"/>
                  </a:cubicBezTo>
                  <a:cubicBezTo>
                    <a:pt x="3129" y="10617"/>
                    <a:pt x="3129" y="10617"/>
                    <a:pt x="3129" y="10629"/>
                  </a:cubicBezTo>
                  <a:cubicBezTo>
                    <a:pt x="2295" y="14825"/>
                    <a:pt x="136" y="35363"/>
                    <a:pt x="1" y="37841"/>
                  </a:cubicBezTo>
                  <a:lnTo>
                    <a:pt x="1436" y="38172"/>
                  </a:lnTo>
                  <a:cubicBezTo>
                    <a:pt x="1424" y="38295"/>
                    <a:pt x="1411" y="38418"/>
                    <a:pt x="1387" y="38540"/>
                  </a:cubicBezTo>
                  <a:cubicBezTo>
                    <a:pt x="1387" y="38540"/>
                    <a:pt x="2454" y="38761"/>
                    <a:pt x="3951" y="38909"/>
                  </a:cubicBezTo>
                  <a:lnTo>
                    <a:pt x="3939" y="39068"/>
                  </a:lnTo>
                  <a:lnTo>
                    <a:pt x="7448" y="39289"/>
                  </a:lnTo>
                  <a:lnTo>
                    <a:pt x="7521" y="39289"/>
                  </a:lnTo>
                  <a:lnTo>
                    <a:pt x="11042" y="39068"/>
                  </a:lnTo>
                  <a:lnTo>
                    <a:pt x="11030" y="38909"/>
                  </a:lnTo>
                  <a:cubicBezTo>
                    <a:pt x="12527" y="38761"/>
                    <a:pt x="13582" y="38540"/>
                    <a:pt x="13582" y="38540"/>
                  </a:cubicBezTo>
                  <a:cubicBezTo>
                    <a:pt x="13570" y="38418"/>
                    <a:pt x="13557" y="38295"/>
                    <a:pt x="13545" y="38172"/>
                  </a:cubicBezTo>
                  <a:lnTo>
                    <a:pt x="15864" y="37927"/>
                  </a:lnTo>
                  <a:cubicBezTo>
                    <a:pt x="14649" y="27830"/>
                    <a:pt x="13533" y="17070"/>
                    <a:pt x="12110" y="11194"/>
                  </a:cubicBezTo>
                  <a:cubicBezTo>
                    <a:pt x="11913" y="10360"/>
                    <a:pt x="11177" y="5563"/>
                    <a:pt x="10932" y="5219"/>
                  </a:cubicBezTo>
                  <a:cubicBezTo>
                    <a:pt x="11042" y="4017"/>
                    <a:pt x="11214" y="1219"/>
                    <a:pt x="11631" y="508"/>
                  </a:cubicBezTo>
                  <a:cubicBezTo>
                    <a:pt x="11631" y="496"/>
                    <a:pt x="11619" y="496"/>
                    <a:pt x="11619" y="483"/>
                  </a:cubicBezTo>
                  <a:cubicBezTo>
                    <a:pt x="11472" y="299"/>
                    <a:pt x="10417" y="128"/>
                    <a:pt x="9877" y="54"/>
                  </a:cubicBezTo>
                  <a:cubicBezTo>
                    <a:pt x="9717" y="17"/>
                    <a:pt x="9607" y="5"/>
                    <a:pt x="9607" y="5"/>
                  </a:cubicBezTo>
                  <a:lnTo>
                    <a:pt x="9582" y="17"/>
                  </a:lnTo>
                  <a:cubicBezTo>
                    <a:pt x="9570" y="5"/>
                    <a:pt x="9558" y="5"/>
                    <a:pt x="9558" y="5"/>
                  </a:cubicBezTo>
                  <a:lnTo>
                    <a:pt x="8392" y="201"/>
                  </a:lnTo>
                  <a:lnTo>
                    <a:pt x="7988" y="226"/>
                  </a:lnTo>
                  <a:lnTo>
                    <a:pt x="7435" y="1219"/>
                  </a:lnTo>
                  <a:lnTo>
                    <a:pt x="6969" y="250"/>
                  </a:lnTo>
                  <a:lnTo>
                    <a:pt x="6589" y="201"/>
                  </a:lnTo>
                  <a:cubicBezTo>
                    <a:pt x="6329" y="156"/>
                    <a:pt x="5776" y="1"/>
                    <a:pt x="5324"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3"/>
            <p:cNvSpPr/>
            <p:nvPr/>
          </p:nvSpPr>
          <p:spPr>
            <a:xfrm>
              <a:off x="5685746" y="2958425"/>
              <a:ext cx="342479" cy="28072"/>
            </a:xfrm>
            <a:custGeom>
              <a:rect b="b" l="l" r="r" t="t"/>
              <a:pathLst>
                <a:path extrusionOk="0" h="516" w="6295">
                  <a:moveTo>
                    <a:pt x="6295" y="0"/>
                  </a:moveTo>
                  <a:lnTo>
                    <a:pt x="6295" y="0"/>
                  </a:lnTo>
                  <a:cubicBezTo>
                    <a:pt x="6295" y="0"/>
                    <a:pt x="6196" y="25"/>
                    <a:pt x="6025" y="49"/>
                  </a:cubicBezTo>
                  <a:cubicBezTo>
                    <a:pt x="5939" y="61"/>
                    <a:pt x="5829" y="86"/>
                    <a:pt x="5718" y="110"/>
                  </a:cubicBezTo>
                  <a:cubicBezTo>
                    <a:pt x="5595" y="123"/>
                    <a:pt x="5460" y="147"/>
                    <a:pt x="5313" y="172"/>
                  </a:cubicBezTo>
                  <a:cubicBezTo>
                    <a:pt x="5166" y="196"/>
                    <a:pt x="5007" y="209"/>
                    <a:pt x="4835" y="221"/>
                  </a:cubicBezTo>
                  <a:cubicBezTo>
                    <a:pt x="4675" y="245"/>
                    <a:pt x="4491" y="258"/>
                    <a:pt x="4307" y="270"/>
                  </a:cubicBezTo>
                  <a:cubicBezTo>
                    <a:pt x="4123" y="282"/>
                    <a:pt x="3939" y="294"/>
                    <a:pt x="3743" y="307"/>
                  </a:cubicBezTo>
                  <a:cubicBezTo>
                    <a:pt x="3547" y="319"/>
                    <a:pt x="3350" y="319"/>
                    <a:pt x="3154" y="319"/>
                  </a:cubicBezTo>
                  <a:cubicBezTo>
                    <a:pt x="2761" y="319"/>
                    <a:pt x="2369" y="307"/>
                    <a:pt x="2001" y="282"/>
                  </a:cubicBezTo>
                  <a:cubicBezTo>
                    <a:pt x="1620" y="258"/>
                    <a:pt x="1277" y="233"/>
                    <a:pt x="982" y="196"/>
                  </a:cubicBezTo>
                  <a:cubicBezTo>
                    <a:pt x="394" y="135"/>
                    <a:pt x="1" y="74"/>
                    <a:pt x="1" y="74"/>
                  </a:cubicBezTo>
                  <a:lnTo>
                    <a:pt x="1" y="74"/>
                  </a:lnTo>
                  <a:cubicBezTo>
                    <a:pt x="1" y="74"/>
                    <a:pt x="99" y="98"/>
                    <a:pt x="271" y="147"/>
                  </a:cubicBezTo>
                  <a:cubicBezTo>
                    <a:pt x="430" y="196"/>
                    <a:pt x="676" y="258"/>
                    <a:pt x="970" y="307"/>
                  </a:cubicBezTo>
                  <a:cubicBezTo>
                    <a:pt x="1265" y="368"/>
                    <a:pt x="1608" y="417"/>
                    <a:pt x="1976" y="454"/>
                  </a:cubicBezTo>
                  <a:cubicBezTo>
                    <a:pt x="2172" y="466"/>
                    <a:pt x="2356" y="491"/>
                    <a:pt x="2553" y="503"/>
                  </a:cubicBezTo>
                  <a:cubicBezTo>
                    <a:pt x="2749" y="503"/>
                    <a:pt x="2958" y="515"/>
                    <a:pt x="3154" y="515"/>
                  </a:cubicBezTo>
                  <a:cubicBezTo>
                    <a:pt x="3547" y="515"/>
                    <a:pt x="3951" y="491"/>
                    <a:pt x="4319" y="442"/>
                  </a:cubicBezTo>
                  <a:cubicBezTo>
                    <a:pt x="4504" y="429"/>
                    <a:pt x="4688" y="393"/>
                    <a:pt x="4859" y="368"/>
                  </a:cubicBezTo>
                  <a:cubicBezTo>
                    <a:pt x="5031" y="344"/>
                    <a:pt x="5178" y="307"/>
                    <a:pt x="5326" y="270"/>
                  </a:cubicBezTo>
                  <a:cubicBezTo>
                    <a:pt x="5620" y="221"/>
                    <a:pt x="5865" y="135"/>
                    <a:pt x="6025" y="86"/>
                  </a:cubicBezTo>
                  <a:cubicBezTo>
                    <a:pt x="6197" y="37"/>
                    <a:pt x="6295" y="0"/>
                    <a:pt x="6295" y="0"/>
                  </a:cubicBezTo>
                  <a:close/>
                </a:path>
              </a:pathLst>
            </a:custGeom>
            <a:solidFill>
              <a:srgbClr val="E67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3"/>
            <p:cNvSpPr/>
            <p:nvPr/>
          </p:nvSpPr>
          <p:spPr>
            <a:xfrm>
              <a:off x="5530908" y="1860994"/>
              <a:ext cx="671521" cy="231646"/>
            </a:xfrm>
            <a:custGeom>
              <a:rect b="b" l="l" r="r" t="t"/>
              <a:pathLst>
                <a:path extrusionOk="0" h="4258" w="12343">
                  <a:moveTo>
                    <a:pt x="5871" y="0"/>
                  </a:moveTo>
                  <a:cubicBezTo>
                    <a:pt x="4963" y="0"/>
                    <a:pt x="310" y="190"/>
                    <a:pt x="1" y="4063"/>
                  </a:cubicBezTo>
                  <a:cubicBezTo>
                    <a:pt x="1" y="4063"/>
                    <a:pt x="2968" y="4258"/>
                    <a:pt x="6067" y="4258"/>
                  </a:cubicBezTo>
                  <a:cubicBezTo>
                    <a:pt x="8359" y="4258"/>
                    <a:pt x="10723" y="4152"/>
                    <a:pt x="12012" y="3781"/>
                  </a:cubicBezTo>
                  <a:cubicBezTo>
                    <a:pt x="12012" y="3781"/>
                    <a:pt x="12343" y="2"/>
                    <a:pt x="6024" y="2"/>
                  </a:cubicBezTo>
                  <a:cubicBezTo>
                    <a:pt x="6024" y="2"/>
                    <a:pt x="5970" y="0"/>
                    <a:pt x="5871"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3"/>
            <p:cNvSpPr/>
            <p:nvPr/>
          </p:nvSpPr>
          <p:spPr>
            <a:xfrm>
              <a:off x="5368725" y="1765950"/>
              <a:ext cx="974557" cy="962652"/>
            </a:xfrm>
            <a:custGeom>
              <a:rect b="b" l="l" r="r" t="t"/>
              <a:pathLst>
                <a:path extrusionOk="0" h="17695" w="17913">
                  <a:moveTo>
                    <a:pt x="8993" y="2874"/>
                  </a:moveTo>
                  <a:cubicBezTo>
                    <a:pt x="9697" y="2874"/>
                    <a:pt x="10405" y="2953"/>
                    <a:pt x="11177" y="3124"/>
                  </a:cubicBezTo>
                  <a:cubicBezTo>
                    <a:pt x="12109" y="3332"/>
                    <a:pt x="13201" y="3909"/>
                    <a:pt x="13876" y="4584"/>
                  </a:cubicBezTo>
                  <a:cubicBezTo>
                    <a:pt x="14907" y="5614"/>
                    <a:pt x="14784" y="7369"/>
                    <a:pt x="14735" y="8755"/>
                  </a:cubicBezTo>
                  <a:cubicBezTo>
                    <a:pt x="14698" y="9785"/>
                    <a:pt x="14281" y="11049"/>
                    <a:pt x="13729" y="11896"/>
                  </a:cubicBezTo>
                  <a:cubicBezTo>
                    <a:pt x="13066" y="12914"/>
                    <a:pt x="12134" y="13724"/>
                    <a:pt x="11005" y="14178"/>
                  </a:cubicBezTo>
                  <a:cubicBezTo>
                    <a:pt x="10345" y="14442"/>
                    <a:pt x="9663" y="14568"/>
                    <a:pt x="8990" y="14568"/>
                  </a:cubicBezTo>
                  <a:cubicBezTo>
                    <a:pt x="7260" y="14568"/>
                    <a:pt x="5589" y="13737"/>
                    <a:pt x="4503" y="12288"/>
                  </a:cubicBezTo>
                  <a:cubicBezTo>
                    <a:pt x="3828" y="11393"/>
                    <a:pt x="3386" y="10423"/>
                    <a:pt x="3337" y="9270"/>
                  </a:cubicBezTo>
                  <a:cubicBezTo>
                    <a:pt x="3288" y="7884"/>
                    <a:pt x="3264" y="5675"/>
                    <a:pt x="4307" y="4633"/>
                  </a:cubicBezTo>
                  <a:cubicBezTo>
                    <a:pt x="5030" y="3909"/>
                    <a:pt x="5791" y="3320"/>
                    <a:pt x="6797" y="3111"/>
                  </a:cubicBezTo>
                  <a:cubicBezTo>
                    <a:pt x="7565" y="2957"/>
                    <a:pt x="8277" y="2874"/>
                    <a:pt x="8993" y="2874"/>
                  </a:cubicBezTo>
                  <a:close/>
                  <a:moveTo>
                    <a:pt x="9178" y="1"/>
                  </a:moveTo>
                  <a:cubicBezTo>
                    <a:pt x="8354" y="1"/>
                    <a:pt x="7544" y="95"/>
                    <a:pt x="6797" y="277"/>
                  </a:cubicBezTo>
                  <a:cubicBezTo>
                    <a:pt x="5251" y="658"/>
                    <a:pt x="3804" y="1050"/>
                    <a:pt x="2638" y="2228"/>
                  </a:cubicBezTo>
                  <a:cubicBezTo>
                    <a:pt x="2540" y="2326"/>
                    <a:pt x="2454" y="2424"/>
                    <a:pt x="2356" y="2535"/>
                  </a:cubicBezTo>
                  <a:cubicBezTo>
                    <a:pt x="601" y="4620"/>
                    <a:pt x="0" y="8056"/>
                    <a:pt x="908" y="10632"/>
                  </a:cubicBezTo>
                  <a:cubicBezTo>
                    <a:pt x="1534" y="12411"/>
                    <a:pt x="2994" y="13920"/>
                    <a:pt x="4662" y="14791"/>
                  </a:cubicBezTo>
                  <a:cubicBezTo>
                    <a:pt x="4859" y="14950"/>
                    <a:pt x="5129" y="15098"/>
                    <a:pt x="5325" y="15208"/>
                  </a:cubicBezTo>
                  <a:cubicBezTo>
                    <a:pt x="4920" y="15417"/>
                    <a:pt x="4920" y="15772"/>
                    <a:pt x="5276" y="16042"/>
                  </a:cubicBezTo>
                  <a:cubicBezTo>
                    <a:pt x="4810" y="16042"/>
                    <a:pt x="4601" y="16349"/>
                    <a:pt x="5067" y="16558"/>
                  </a:cubicBezTo>
                  <a:cubicBezTo>
                    <a:pt x="4969" y="16607"/>
                    <a:pt x="4859" y="16766"/>
                    <a:pt x="4761" y="16815"/>
                  </a:cubicBezTo>
                  <a:cubicBezTo>
                    <a:pt x="5804" y="17292"/>
                    <a:pt x="7340" y="17695"/>
                    <a:pt x="8642" y="17695"/>
                  </a:cubicBezTo>
                  <a:cubicBezTo>
                    <a:pt x="8749" y="17695"/>
                    <a:pt x="8854" y="17692"/>
                    <a:pt x="8956" y="17686"/>
                  </a:cubicBezTo>
                  <a:cubicBezTo>
                    <a:pt x="9058" y="17692"/>
                    <a:pt x="9162" y="17695"/>
                    <a:pt x="9268" y="17695"/>
                  </a:cubicBezTo>
                  <a:cubicBezTo>
                    <a:pt x="10562" y="17695"/>
                    <a:pt x="12109" y="17292"/>
                    <a:pt x="13152" y="16815"/>
                  </a:cubicBezTo>
                  <a:cubicBezTo>
                    <a:pt x="13042" y="16766"/>
                    <a:pt x="12944" y="16607"/>
                    <a:pt x="12833" y="16558"/>
                  </a:cubicBezTo>
                  <a:cubicBezTo>
                    <a:pt x="13300" y="16349"/>
                    <a:pt x="13091" y="16042"/>
                    <a:pt x="12625" y="16042"/>
                  </a:cubicBezTo>
                  <a:cubicBezTo>
                    <a:pt x="12993" y="15772"/>
                    <a:pt x="12993" y="15417"/>
                    <a:pt x="12576" y="15208"/>
                  </a:cubicBezTo>
                  <a:cubicBezTo>
                    <a:pt x="12784" y="15098"/>
                    <a:pt x="13042" y="14950"/>
                    <a:pt x="13250" y="14791"/>
                  </a:cubicBezTo>
                  <a:cubicBezTo>
                    <a:pt x="14919" y="13920"/>
                    <a:pt x="16379" y="12411"/>
                    <a:pt x="17005" y="10632"/>
                  </a:cubicBezTo>
                  <a:cubicBezTo>
                    <a:pt x="17913" y="8056"/>
                    <a:pt x="17311" y="4620"/>
                    <a:pt x="15545" y="2535"/>
                  </a:cubicBezTo>
                  <a:cubicBezTo>
                    <a:pt x="15459" y="2424"/>
                    <a:pt x="15361" y="2326"/>
                    <a:pt x="15263" y="2228"/>
                  </a:cubicBezTo>
                  <a:cubicBezTo>
                    <a:pt x="13757" y="695"/>
                    <a:pt x="11413" y="1"/>
                    <a:pt x="9178"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3"/>
            <p:cNvSpPr/>
            <p:nvPr/>
          </p:nvSpPr>
          <p:spPr>
            <a:xfrm>
              <a:off x="5658380" y="2593322"/>
              <a:ext cx="357822" cy="55273"/>
            </a:xfrm>
            <a:custGeom>
              <a:rect b="b" l="l" r="r" t="t"/>
              <a:pathLst>
                <a:path extrusionOk="0" h="1016" w="6577">
                  <a:moveTo>
                    <a:pt x="1" y="0"/>
                  </a:moveTo>
                  <a:cubicBezTo>
                    <a:pt x="1" y="0"/>
                    <a:pt x="99" y="37"/>
                    <a:pt x="271" y="98"/>
                  </a:cubicBezTo>
                  <a:cubicBezTo>
                    <a:pt x="443" y="160"/>
                    <a:pt x="688" y="258"/>
                    <a:pt x="995" y="344"/>
                  </a:cubicBezTo>
                  <a:cubicBezTo>
                    <a:pt x="1142" y="393"/>
                    <a:pt x="1301" y="442"/>
                    <a:pt x="1485" y="491"/>
                  </a:cubicBezTo>
                  <a:cubicBezTo>
                    <a:pt x="1657" y="540"/>
                    <a:pt x="1841" y="601"/>
                    <a:pt x="2025" y="638"/>
                  </a:cubicBezTo>
                  <a:cubicBezTo>
                    <a:pt x="2222" y="687"/>
                    <a:pt x="2418" y="736"/>
                    <a:pt x="2626" y="773"/>
                  </a:cubicBezTo>
                  <a:cubicBezTo>
                    <a:pt x="2823" y="822"/>
                    <a:pt x="3031" y="847"/>
                    <a:pt x="3240" y="883"/>
                  </a:cubicBezTo>
                  <a:cubicBezTo>
                    <a:pt x="3448" y="920"/>
                    <a:pt x="3657" y="945"/>
                    <a:pt x="3866" y="969"/>
                  </a:cubicBezTo>
                  <a:cubicBezTo>
                    <a:pt x="4062" y="994"/>
                    <a:pt x="4270" y="994"/>
                    <a:pt x="4467" y="1006"/>
                  </a:cubicBezTo>
                  <a:cubicBezTo>
                    <a:pt x="4565" y="1012"/>
                    <a:pt x="4663" y="1015"/>
                    <a:pt x="4760" y="1015"/>
                  </a:cubicBezTo>
                  <a:cubicBezTo>
                    <a:pt x="4856" y="1015"/>
                    <a:pt x="4951" y="1012"/>
                    <a:pt x="5043" y="1006"/>
                  </a:cubicBezTo>
                  <a:cubicBezTo>
                    <a:pt x="5215" y="1006"/>
                    <a:pt x="5387" y="994"/>
                    <a:pt x="5546" y="982"/>
                  </a:cubicBezTo>
                  <a:cubicBezTo>
                    <a:pt x="5620" y="969"/>
                    <a:pt x="5706" y="957"/>
                    <a:pt x="5767" y="957"/>
                  </a:cubicBezTo>
                  <a:cubicBezTo>
                    <a:pt x="5841" y="945"/>
                    <a:pt x="5914" y="920"/>
                    <a:pt x="5976" y="908"/>
                  </a:cubicBezTo>
                  <a:cubicBezTo>
                    <a:pt x="6098" y="883"/>
                    <a:pt x="6209" y="871"/>
                    <a:pt x="6295" y="847"/>
                  </a:cubicBezTo>
                  <a:cubicBezTo>
                    <a:pt x="6479" y="785"/>
                    <a:pt x="6577" y="761"/>
                    <a:pt x="6577" y="761"/>
                  </a:cubicBezTo>
                  <a:lnTo>
                    <a:pt x="6577" y="761"/>
                  </a:lnTo>
                  <a:cubicBezTo>
                    <a:pt x="6577" y="761"/>
                    <a:pt x="6466" y="785"/>
                    <a:pt x="6295" y="810"/>
                  </a:cubicBezTo>
                  <a:cubicBezTo>
                    <a:pt x="6197" y="834"/>
                    <a:pt x="6086" y="847"/>
                    <a:pt x="5963" y="859"/>
                  </a:cubicBezTo>
                  <a:cubicBezTo>
                    <a:pt x="5841" y="871"/>
                    <a:pt x="5694" y="883"/>
                    <a:pt x="5534" y="896"/>
                  </a:cubicBezTo>
                  <a:cubicBezTo>
                    <a:pt x="5485" y="900"/>
                    <a:pt x="5433" y="901"/>
                    <a:pt x="5379" y="901"/>
                  </a:cubicBezTo>
                  <a:cubicBezTo>
                    <a:pt x="5271" y="901"/>
                    <a:pt x="5154" y="896"/>
                    <a:pt x="5031" y="896"/>
                  </a:cubicBezTo>
                  <a:cubicBezTo>
                    <a:pt x="4859" y="896"/>
                    <a:pt x="4675" y="883"/>
                    <a:pt x="4479" y="883"/>
                  </a:cubicBezTo>
                  <a:cubicBezTo>
                    <a:pt x="4283" y="859"/>
                    <a:pt x="4074" y="847"/>
                    <a:pt x="3878" y="822"/>
                  </a:cubicBezTo>
                  <a:cubicBezTo>
                    <a:pt x="3669" y="798"/>
                    <a:pt x="3461" y="773"/>
                    <a:pt x="3264" y="736"/>
                  </a:cubicBezTo>
                  <a:cubicBezTo>
                    <a:pt x="3056" y="712"/>
                    <a:pt x="2847" y="675"/>
                    <a:pt x="2651" y="638"/>
                  </a:cubicBezTo>
                  <a:cubicBezTo>
                    <a:pt x="2442" y="589"/>
                    <a:pt x="2246" y="552"/>
                    <a:pt x="2062" y="515"/>
                  </a:cubicBezTo>
                  <a:cubicBezTo>
                    <a:pt x="1682" y="430"/>
                    <a:pt x="1326" y="344"/>
                    <a:pt x="1019" y="270"/>
                  </a:cubicBezTo>
                  <a:cubicBezTo>
                    <a:pt x="860" y="221"/>
                    <a:pt x="725" y="196"/>
                    <a:pt x="602" y="160"/>
                  </a:cubicBezTo>
                  <a:cubicBezTo>
                    <a:pt x="479" y="123"/>
                    <a:pt x="369" y="98"/>
                    <a:pt x="283" y="74"/>
                  </a:cubicBezTo>
                  <a:cubicBezTo>
                    <a:pt x="111" y="25"/>
                    <a:pt x="1" y="0"/>
                    <a:pt x="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3"/>
            <p:cNvSpPr/>
            <p:nvPr/>
          </p:nvSpPr>
          <p:spPr>
            <a:xfrm>
              <a:off x="5681121" y="2671391"/>
              <a:ext cx="267673" cy="16756"/>
            </a:xfrm>
            <a:custGeom>
              <a:rect b="b" l="l" r="r" t="t"/>
              <a:pathLst>
                <a:path extrusionOk="0" h="308" w="4920">
                  <a:moveTo>
                    <a:pt x="0" y="50"/>
                  </a:moveTo>
                  <a:cubicBezTo>
                    <a:pt x="0" y="50"/>
                    <a:pt x="11" y="51"/>
                    <a:pt x="32" y="55"/>
                  </a:cubicBezTo>
                  <a:lnTo>
                    <a:pt x="32" y="55"/>
                  </a:lnTo>
                  <a:cubicBezTo>
                    <a:pt x="14" y="50"/>
                    <a:pt x="0" y="50"/>
                    <a:pt x="0" y="50"/>
                  </a:cubicBezTo>
                  <a:close/>
                  <a:moveTo>
                    <a:pt x="4920" y="1"/>
                  </a:moveTo>
                  <a:cubicBezTo>
                    <a:pt x="4920" y="1"/>
                    <a:pt x="4846" y="13"/>
                    <a:pt x="4711" y="37"/>
                  </a:cubicBezTo>
                  <a:cubicBezTo>
                    <a:pt x="4650" y="50"/>
                    <a:pt x="4564" y="62"/>
                    <a:pt x="4478" y="74"/>
                  </a:cubicBezTo>
                  <a:cubicBezTo>
                    <a:pt x="4380" y="86"/>
                    <a:pt x="4270" y="86"/>
                    <a:pt x="4159" y="99"/>
                  </a:cubicBezTo>
                  <a:cubicBezTo>
                    <a:pt x="3926" y="123"/>
                    <a:pt x="3656" y="136"/>
                    <a:pt x="3374" y="148"/>
                  </a:cubicBezTo>
                  <a:cubicBezTo>
                    <a:pt x="3227" y="148"/>
                    <a:pt x="3079" y="148"/>
                    <a:pt x="2920" y="160"/>
                  </a:cubicBezTo>
                  <a:lnTo>
                    <a:pt x="1558" y="160"/>
                  </a:lnTo>
                  <a:cubicBezTo>
                    <a:pt x="1264" y="148"/>
                    <a:pt x="994" y="148"/>
                    <a:pt x="761" y="136"/>
                  </a:cubicBezTo>
                  <a:cubicBezTo>
                    <a:pt x="650" y="123"/>
                    <a:pt x="540" y="111"/>
                    <a:pt x="454" y="111"/>
                  </a:cubicBezTo>
                  <a:cubicBezTo>
                    <a:pt x="356" y="99"/>
                    <a:pt x="282" y="86"/>
                    <a:pt x="209" y="86"/>
                  </a:cubicBezTo>
                  <a:cubicBezTo>
                    <a:pt x="125" y="71"/>
                    <a:pt x="66" y="61"/>
                    <a:pt x="32" y="55"/>
                  </a:cubicBezTo>
                  <a:lnTo>
                    <a:pt x="32" y="55"/>
                  </a:lnTo>
                  <a:cubicBezTo>
                    <a:pt x="37" y="57"/>
                    <a:pt x="43" y="59"/>
                    <a:pt x="49" y="62"/>
                  </a:cubicBezTo>
                  <a:cubicBezTo>
                    <a:pt x="86" y="74"/>
                    <a:pt x="135" y="99"/>
                    <a:pt x="209" y="111"/>
                  </a:cubicBezTo>
                  <a:cubicBezTo>
                    <a:pt x="331" y="136"/>
                    <a:pt x="528" y="185"/>
                    <a:pt x="761" y="209"/>
                  </a:cubicBezTo>
                  <a:cubicBezTo>
                    <a:pt x="994" y="246"/>
                    <a:pt x="1264" y="270"/>
                    <a:pt x="1546" y="295"/>
                  </a:cubicBezTo>
                  <a:cubicBezTo>
                    <a:pt x="1840" y="307"/>
                    <a:pt x="2147" y="307"/>
                    <a:pt x="2466" y="307"/>
                  </a:cubicBezTo>
                  <a:cubicBezTo>
                    <a:pt x="2773" y="307"/>
                    <a:pt x="3079" y="295"/>
                    <a:pt x="3374" y="270"/>
                  </a:cubicBezTo>
                  <a:cubicBezTo>
                    <a:pt x="3668" y="258"/>
                    <a:pt x="3938" y="221"/>
                    <a:pt x="4171" y="185"/>
                  </a:cubicBezTo>
                  <a:cubicBezTo>
                    <a:pt x="4404" y="148"/>
                    <a:pt x="4589" y="99"/>
                    <a:pt x="4723" y="74"/>
                  </a:cubicBezTo>
                  <a:cubicBezTo>
                    <a:pt x="4846" y="25"/>
                    <a:pt x="4920" y="1"/>
                    <a:pt x="4920"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43"/>
            <p:cNvSpPr/>
            <p:nvPr/>
          </p:nvSpPr>
          <p:spPr>
            <a:xfrm>
              <a:off x="5791238" y="2593322"/>
              <a:ext cx="261688" cy="28725"/>
            </a:xfrm>
            <a:custGeom>
              <a:rect b="b" l="l" r="r" t="t"/>
              <a:pathLst>
                <a:path extrusionOk="0" h="528" w="4810">
                  <a:moveTo>
                    <a:pt x="4810" y="0"/>
                  </a:moveTo>
                  <a:cubicBezTo>
                    <a:pt x="4810" y="0"/>
                    <a:pt x="4736" y="12"/>
                    <a:pt x="4601" y="37"/>
                  </a:cubicBezTo>
                  <a:cubicBezTo>
                    <a:pt x="4478" y="61"/>
                    <a:pt x="4282" y="86"/>
                    <a:pt x="4061" y="123"/>
                  </a:cubicBezTo>
                  <a:cubicBezTo>
                    <a:pt x="3951" y="135"/>
                    <a:pt x="3828" y="160"/>
                    <a:pt x="3705" y="172"/>
                  </a:cubicBezTo>
                  <a:cubicBezTo>
                    <a:pt x="3571" y="196"/>
                    <a:pt x="3436" y="209"/>
                    <a:pt x="3301" y="233"/>
                  </a:cubicBezTo>
                  <a:cubicBezTo>
                    <a:pt x="3153" y="246"/>
                    <a:pt x="3006" y="258"/>
                    <a:pt x="2859" y="282"/>
                  </a:cubicBezTo>
                  <a:cubicBezTo>
                    <a:pt x="2712" y="307"/>
                    <a:pt x="2565" y="319"/>
                    <a:pt x="2417" y="331"/>
                  </a:cubicBezTo>
                  <a:cubicBezTo>
                    <a:pt x="2270" y="344"/>
                    <a:pt x="2111" y="356"/>
                    <a:pt x="1963" y="368"/>
                  </a:cubicBezTo>
                  <a:cubicBezTo>
                    <a:pt x="1816" y="380"/>
                    <a:pt x="1669" y="380"/>
                    <a:pt x="1534" y="393"/>
                  </a:cubicBezTo>
                  <a:cubicBezTo>
                    <a:pt x="1387" y="405"/>
                    <a:pt x="1252" y="405"/>
                    <a:pt x="1129" y="405"/>
                  </a:cubicBezTo>
                  <a:lnTo>
                    <a:pt x="761" y="405"/>
                  </a:lnTo>
                  <a:cubicBezTo>
                    <a:pt x="638" y="405"/>
                    <a:pt x="540" y="393"/>
                    <a:pt x="442" y="393"/>
                  </a:cubicBezTo>
                  <a:cubicBezTo>
                    <a:pt x="356" y="380"/>
                    <a:pt x="270" y="380"/>
                    <a:pt x="209" y="368"/>
                  </a:cubicBezTo>
                  <a:cubicBezTo>
                    <a:pt x="74" y="368"/>
                    <a:pt x="0" y="356"/>
                    <a:pt x="0" y="356"/>
                  </a:cubicBezTo>
                  <a:lnTo>
                    <a:pt x="0" y="356"/>
                  </a:lnTo>
                  <a:cubicBezTo>
                    <a:pt x="0" y="356"/>
                    <a:pt x="74" y="380"/>
                    <a:pt x="209" y="393"/>
                  </a:cubicBezTo>
                  <a:cubicBezTo>
                    <a:pt x="270" y="405"/>
                    <a:pt x="356" y="430"/>
                    <a:pt x="442" y="442"/>
                  </a:cubicBezTo>
                  <a:cubicBezTo>
                    <a:pt x="528" y="454"/>
                    <a:pt x="638" y="479"/>
                    <a:pt x="749" y="491"/>
                  </a:cubicBezTo>
                  <a:cubicBezTo>
                    <a:pt x="859" y="491"/>
                    <a:pt x="994" y="503"/>
                    <a:pt x="1117" y="515"/>
                  </a:cubicBezTo>
                  <a:cubicBezTo>
                    <a:pt x="1190" y="515"/>
                    <a:pt x="1252" y="515"/>
                    <a:pt x="1325" y="528"/>
                  </a:cubicBezTo>
                  <a:lnTo>
                    <a:pt x="1534" y="528"/>
                  </a:lnTo>
                  <a:cubicBezTo>
                    <a:pt x="1681" y="515"/>
                    <a:pt x="1828" y="515"/>
                    <a:pt x="1976" y="515"/>
                  </a:cubicBezTo>
                  <a:cubicBezTo>
                    <a:pt x="2123" y="503"/>
                    <a:pt x="2282" y="491"/>
                    <a:pt x="2430" y="479"/>
                  </a:cubicBezTo>
                  <a:cubicBezTo>
                    <a:pt x="2577" y="466"/>
                    <a:pt x="2736" y="454"/>
                    <a:pt x="2883" y="430"/>
                  </a:cubicBezTo>
                  <a:cubicBezTo>
                    <a:pt x="3031" y="405"/>
                    <a:pt x="3178" y="380"/>
                    <a:pt x="3313" y="356"/>
                  </a:cubicBezTo>
                  <a:cubicBezTo>
                    <a:pt x="3460" y="344"/>
                    <a:pt x="3595" y="307"/>
                    <a:pt x="3718" y="282"/>
                  </a:cubicBezTo>
                  <a:cubicBezTo>
                    <a:pt x="3853" y="258"/>
                    <a:pt x="3963" y="233"/>
                    <a:pt x="4086" y="196"/>
                  </a:cubicBezTo>
                  <a:cubicBezTo>
                    <a:pt x="4307" y="147"/>
                    <a:pt x="4491" y="98"/>
                    <a:pt x="4613" y="61"/>
                  </a:cubicBezTo>
                  <a:cubicBezTo>
                    <a:pt x="4736" y="25"/>
                    <a:pt x="4810" y="0"/>
                    <a:pt x="481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43"/>
          <p:cNvSpPr txBox="1"/>
          <p:nvPr>
            <p:ph idx="1" type="subTitle"/>
          </p:nvPr>
        </p:nvSpPr>
        <p:spPr>
          <a:xfrm>
            <a:off x="720000" y="1765950"/>
            <a:ext cx="3323400" cy="215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6" name="Shape 8536"/>
        <p:cNvGrpSpPr/>
        <p:nvPr/>
      </p:nvGrpSpPr>
      <p:grpSpPr>
        <a:xfrm>
          <a:off x="0" y="0"/>
          <a:ext cx="0" cy="0"/>
          <a:chOff x="0" y="0"/>
          <a:chExt cx="0" cy="0"/>
        </a:xfrm>
      </p:grpSpPr>
      <p:pic>
        <p:nvPicPr>
          <p:cNvPr id="8537" name="Google Shape;8537;p44"/>
          <p:cNvPicPr preferRelativeResize="0"/>
          <p:nvPr/>
        </p:nvPicPr>
        <p:blipFill rotWithShape="1">
          <a:blip r:embed="rId3">
            <a:alphaModFix/>
          </a:blip>
          <a:srcRect b="0" l="5873" r="27460" t="0"/>
          <a:stretch/>
        </p:blipFill>
        <p:spPr>
          <a:xfrm flipH="1">
            <a:off x="4000850" y="0"/>
            <a:ext cx="5143500" cy="5143500"/>
          </a:xfrm>
          <a:prstGeom prst="rect">
            <a:avLst/>
          </a:prstGeom>
          <a:noFill/>
          <a:ln>
            <a:noFill/>
          </a:ln>
        </p:spPr>
      </p:pic>
      <p:sp>
        <p:nvSpPr>
          <p:cNvPr id="8538" name="Google Shape;8538;p44"/>
          <p:cNvSpPr/>
          <p:nvPr/>
        </p:nvSpPr>
        <p:spPr>
          <a:xfrm flipH="1" rot="9891831">
            <a:off x="1956320" y="-684234"/>
            <a:ext cx="3176156" cy="6044131"/>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4"/>
          <p:cNvSpPr txBox="1"/>
          <p:nvPr>
            <p:ph type="title"/>
          </p:nvPr>
        </p:nvSpPr>
        <p:spPr>
          <a:xfrm flipH="1">
            <a:off x="720000" y="540000"/>
            <a:ext cx="42483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know this?</a:t>
            </a:r>
            <a:endParaRPr/>
          </a:p>
        </p:txBody>
      </p:sp>
      <p:sp>
        <p:nvSpPr>
          <p:cNvPr id="8540" name="Google Shape;8540;p44"/>
          <p:cNvSpPr txBox="1"/>
          <p:nvPr>
            <p:ph idx="1" type="subTitle"/>
          </p:nvPr>
        </p:nvSpPr>
        <p:spPr>
          <a:xfrm>
            <a:off x="1222250" y="1880700"/>
            <a:ext cx="22149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90% of Earth’s population lives in the Northern Hemisphere</a:t>
            </a:r>
            <a:endParaRPr/>
          </a:p>
        </p:txBody>
      </p:sp>
      <p:sp>
        <p:nvSpPr>
          <p:cNvPr id="8541" name="Google Shape;8541;p44"/>
          <p:cNvSpPr txBox="1"/>
          <p:nvPr>
            <p:ph idx="2" type="subTitle"/>
          </p:nvPr>
        </p:nvSpPr>
        <p:spPr>
          <a:xfrm>
            <a:off x="1222250" y="3296250"/>
            <a:ext cx="22149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Africa is the only continent that lies in all four hemispheres</a:t>
            </a:r>
            <a:endParaRPr/>
          </a:p>
        </p:txBody>
      </p:sp>
      <p:grpSp>
        <p:nvGrpSpPr>
          <p:cNvPr id="8542" name="Google Shape;8542;p44"/>
          <p:cNvGrpSpPr/>
          <p:nvPr/>
        </p:nvGrpSpPr>
        <p:grpSpPr>
          <a:xfrm>
            <a:off x="720000" y="1990900"/>
            <a:ext cx="407377" cy="317257"/>
            <a:chOff x="720000" y="1990900"/>
            <a:chExt cx="407377" cy="317257"/>
          </a:xfrm>
        </p:grpSpPr>
        <p:sp>
          <p:nvSpPr>
            <p:cNvPr id="8543" name="Google Shape;8543;p44"/>
            <p:cNvSpPr/>
            <p:nvPr/>
          </p:nvSpPr>
          <p:spPr>
            <a:xfrm>
              <a:off x="720000" y="1990900"/>
              <a:ext cx="376149" cy="317257"/>
            </a:xfrm>
            <a:custGeom>
              <a:rect b="b" l="l" r="r" t="t"/>
              <a:pathLst>
                <a:path extrusionOk="0" h="7111" w="8431">
                  <a:moveTo>
                    <a:pt x="7067" y="0"/>
                  </a:moveTo>
                  <a:cubicBezTo>
                    <a:pt x="6961" y="0"/>
                    <a:pt x="6785" y="126"/>
                    <a:pt x="6514" y="435"/>
                  </a:cubicBezTo>
                  <a:cubicBezTo>
                    <a:pt x="6115" y="876"/>
                    <a:pt x="0" y="7110"/>
                    <a:pt x="0" y="7110"/>
                  </a:cubicBezTo>
                  <a:cubicBezTo>
                    <a:pt x="0" y="7110"/>
                    <a:pt x="8301" y="5937"/>
                    <a:pt x="8366" y="5366"/>
                  </a:cubicBezTo>
                  <a:cubicBezTo>
                    <a:pt x="8430" y="4785"/>
                    <a:pt x="6665" y="2438"/>
                    <a:pt x="6665" y="2438"/>
                  </a:cubicBezTo>
                  <a:cubicBezTo>
                    <a:pt x="6665" y="2438"/>
                    <a:pt x="7537" y="0"/>
                    <a:pt x="7067"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4"/>
            <p:cNvSpPr/>
            <p:nvPr/>
          </p:nvSpPr>
          <p:spPr>
            <a:xfrm>
              <a:off x="989338" y="2061569"/>
              <a:ext cx="138039" cy="110065"/>
            </a:xfrm>
            <a:custGeom>
              <a:rect b="b" l="l" r="r" t="t"/>
              <a:pathLst>
                <a:path extrusionOk="0" h="2467" w="3094">
                  <a:moveTo>
                    <a:pt x="675" y="1"/>
                  </a:moveTo>
                  <a:cubicBezTo>
                    <a:pt x="553" y="1"/>
                    <a:pt x="0" y="1871"/>
                    <a:pt x="466" y="1963"/>
                  </a:cubicBezTo>
                  <a:cubicBezTo>
                    <a:pt x="889" y="2045"/>
                    <a:pt x="2342" y="2466"/>
                    <a:pt x="2850" y="2466"/>
                  </a:cubicBezTo>
                  <a:cubicBezTo>
                    <a:pt x="2937" y="2466"/>
                    <a:pt x="2996" y="2454"/>
                    <a:pt x="3018" y="2426"/>
                  </a:cubicBezTo>
                  <a:cubicBezTo>
                    <a:pt x="3093" y="2329"/>
                    <a:pt x="692" y="25"/>
                    <a:pt x="692" y="25"/>
                  </a:cubicBezTo>
                  <a:cubicBezTo>
                    <a:pt x="688" y="8"/>
                    <a:pt x="682" y="1"/>
                    <a:pt x="675"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4"/>
            <p:cNvSpPr/>
            <p:nvPr/>
          </p:nvSpPr>
          <p:spPr>
            <a:xfrm>
              <a:off x="753015" y="2065985"/>
              <a:ext cx="370795" cy="207727"/>
            </a:xfrm>
            <a:custGeom>
              <a:rect b="b" l="l" r="r" t="t"/>
              <a:pathLst>
                <a:path extrusionOk="0" h="4656" w="8311">
                  <a:moveTo>
                    <a:pt x="6129" y="1"/>
                  </a:moveTo>
                  <a:cubicBezTo>
                    <a:pt x="6129" y="1"/>
                    <a:pt x="0" y="4655"/>
                    <a:pt x="556" y="4655"/>
                  </a:cubicBezTo>
                  <a:cubicBezTo>
                    <a:pt x="564" y="4655"/>
                    <a:pt x="573" y="4654"/>
                    <a:pt x="584" y="4652"/>
                  </a:cubicBezTo>
                  <a:cubicBezTo>
                    <a:pt x="1346" y="4523"/>
                    <a:pt x="5530" y="1357"/>
                    <a:pt x="6027" y="1357"/>
                  </a:cubicBezTo>
                  <a:cubicBezTo>
                    <a:pt x="6029" y="1357"/>
                    <a:pt x="6031" y="1357"/>
                    <a:pt x="6032" y="1358"/>
                  </a:cubicBezTo>
                  <a:cubicBezTo>
                    <a:pt x="6458" y="1367"/>
                    <a:pt x="8095" y="2306"/>
                    <a:pt x="8288" y="2306"/>
                  </a:cubicBezTo>
                  <a:cubicBezTo>
                    <a:pt x="8305" y="2306"/>
                    <a:pt x="8311" y="2299"/>
                    <a:pt x="8304" y="2283"/>
                  </a:cubicBezTo>
                  <a:cubicBezTo>
                    <a:pt x="8218" y="2100"/>
                    <a:pt x="6377" y="23"/>
                    <a:pt x="6129" y="1"/>
                  </a:cubicBezTo>
                  <a:close/>
                </a:path>
              </a:pathLst>
            </a:custGeom>
            <a:solidFill>
              <a:srgbClr val="FFC1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4"/>
            <p:cNvSpPr/>
            <p:nvPr/>
          </p:nvSpPr>
          <p:spPr>
            <a:xfrm>
              <a:off x="1022486" y="2123716"/>
              <a:ext cx="103551" cy="47604"/>
            </a:xfrm>
            <a:custGeom>
              <a:rect b="b" l="l" r="r" t="t"/>
              <a:pathLst>
                <a:path extrusionOk="0" h="1067" w="2321">
                  <a:moveTo>
                    <a:pt x="123" y="0"/>
                  </a:moveTo>
                  <a:cubicBezTo>
                    <a:pt x="43" y="0"/>
                    <a:pt x="1" y="29"/>
                    <a:pt x="14" y="96"/>
                  </a:cubicBezTo>
                  <a:cubicBezTo>
                    <a:pt x="14" y="96"/>
                    <a:pt x="552" y="753"/>
                    <a:pt x="778" y="893"/>
                  </a:cubicBezTo>
                  <a:cubicBezTo>
                    <a:pt x="942" y="994"/>
                    <a:pt x="1624" y="1067"/>
                    <a:pt x="2009" y="1067"/>
                  </a:cubicBezTo>
                  <a:cubicBezTo>
                    <a:pt x="2156" y="1067"/>
                    <a:pt x="2260" y="1056"/>
                    <a:pt x="2275" y="1033"/>
                  </a:cubicBezTo>
                  <a:cubicBezTo>
                    <a:pt x="2321" y="950"/>
                    <a:pt x="585" y="0"/>
                    <a:pt x="123" y="0"/>
                  </a:cubicBezTo>
                  <a:close/>
                </a:path>
              </a:pathLst>
            </a:custGeom>
            <a:solidFill>
              <a:srgbClr val="B9C9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44"/>
          <p:cNvGrpSpPr/>
          <p:nvPr/>
        </p:nvGrpSpPr>
        <p:grpSpPr>
          <a:xfrm>
            <a:off x="738300" y="3372775"/>
            <a:ext cx="370782" cy="319817"/>
            <a:chOff x="738300" y="3372775"/>
            <a:chExt cx="370782" cy="319817"/>
          </a:xfrm>
        </p:grpSpPr>
        <p:sp>
          <p:nvSpPr>
            <p:cNvPr id="8548" name="Google Shape;8548;p44"/>
            <p:cNvSpPr/>
            <p:nvPr/>
          </p:nvSpPr>
          <p:spPr>
            <a:xfrm>
              <a:off x="796612" y="3379697"/>
              <a:ext cx="265713" cy="295456"/>
            </a:xfrm>
            <a:custGeom>
              <a:rect b="b" l="l" r="r" t="t"/>
              <a:pathLst>
                <a:path extrusionOk="0" h="15109" w="13588">
                  <a:moveTo>
                    <a:pt x="10984" y="571"/>
                  </a:moveTo>
                  <a:cubicBezTo>
                    <a:pt x="11005" y="571"/>
                    <a:pt x="11026" y="572"/>
                    <a:pt x="11047" y="572"/>
                  </a:cubicBezTo>
                  <a:cubicBezTo>
                    <a:pt x="11478" y="583"/>
                    <a:pt x="11833" y="701"/>
                    <a:pt x="12113" y="927"/>
                  </a:cubicBezTo>
                  <a:cubicBezTo>
                    <a:pt x="12813" y="1487"/>
                    <a:pt x="12963" y="2736"/>
                    <a:pt x="12533" y="4340"/>
                  </a:cubicBezTo>
                  <a:cubicBezTo>
                    <a:pt x="12070" y="6052"/>
                    <a:pt x="11025" y="7990"/>
                    <a:pt x="9583" y="9788"/>
                  </a:cubicBezTo>
                  <a:cubicBezTo>
                    <a:pt x="7300" y="12634"/>
                    <a:pt x="4514" y="14538"/>
                    <a:pt x="2620" y="14538"/>
                  </a:cubicBezTo>
                  <a:cubicBezTo>
                    <a:pt x="2594" y="14538"/>
                    <a:pt x="2567" y="14537"/>
                    <a:pt x="2541" y="14536"/>
                  </a:cubicBezTo>
                  <a:cubicBezTo>
                    <a:pt x="2111" y="14526"/>
                    <a:pt x="1755" y="14407"/>
                    <a:pt x="1476" y="14192"/>
                  </a:cubicBezTo>
                  <a:cubicBezTo>
                    <a:pt x="776" y="13621"/>
                    <a:pt x="625" y="12383"/>
                    <a:pt x="1056" y="10768"/>
                  </a:cubicBezTo>
                  <a:cubicBezTo>
                    <a:pt x="1508" y="9056"/>
                    <a:pt x="2563" y="7118"/>
                    <a:pt x="4006" y="5320"/>
                  </a:cubicBezTo>
                  <a:cubicBezTo>
                    <a:pt x="6295" y="2467"/>
                    <a:pt x="9089" y="571"/>
                    <a:pt x="10984" y="571"/>
                  </a:cubicBezTo>
                  <a:close/>
                  <a:moveTo>
                    <a:pt x="10976" y="0"/>
                  </a:moveTo>
                  <a:cubicBezTo>
                    <a:pt x="8911" y="0"/>
                    <a:pt x="5944" y="1990"/>
                    <a:pt x="3553" y="4965"/>
                  </a:cubicBezTo>
                  <a:cubicBezTo>
                    <a:pt x="2068" y="6828"/>
                    <a:pt x="980" y="8830"/>
                    <a:pt x="496" y="10617"/>
                  </a:cubicBezTo>
                  <a:cubicBezTo>
                    <a:pt x="0" y="12491"/>
                    <a:pt x="216" y="13912"/>
                    <a:pt x="1109" y="14633"/>
                  </a:cubicBezTo>
                  <a:cubicBezTo>
                    <a:pt x="1486" y="14935"/>
                    <a:pt x="1960" y="15096"/>
                    <a:pt x="2531" y="15107"/>
                  </a:cubicBezTo>
                  <a:cubicBezTo>
                    <a:pt x="2558" y="15108"/>
                    <a:pt x="2585" y="15108"/>
                    <a:pt x="2613" y="15108"/>
                  </a:cubicBezTo>
                  <a:cubicBezTo>
                    <a:pt x="4667" y="15108"/>
                    <a:pt x="7634" y="13129"/>
                    <a:pt x="10024" y="10154"/>
                  </a:cubicBezTo>
                  <a:cubicBezTo>
                    <a:pt x="11521" y="8292"/>
                    <a:pt x="12608" y="6278"/>
                    <a:pt x="13082" y="4491"/>
                  </a:cubicBezTo>
                  <a:cubicBezTo>
                    <a:pt x="13588" y="2629"/>
                    <a:pt x="13362" y="1197"/>
                    <a:pt x="12468" y="475"/>
                  </a:cubicBezTo>
                  <a:cubicBezTo>
                    <a:pt x="12091" y="174"/>
                    <a:pt x="11618" y="12"/>
                    <a:pt x="11058" y="2"/>
                  </a:cubicBezTo>
                  <a:cubicBezTo>
                    <a:pt x="11031" y="1"/>
                    <a:pt x="11003" y="0"/>
                    <a:pt x="109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44"/>
            <p:cNvSpPr/>
            <p:nvPr/>
          </p:nvSpPr>
          <p:spPr>
            <a:xfrm>
              <a:off x="799565" y="3373811"/>
              <a:ext cx="262350" cy="307854"/>
            </a:xfrm>
            <a:custGeom>
              <a:rect b="b" l="l" r="r" t="t"/>
              <a:pathLst>
                <a:path extrusionOk="0" h="15743" w="13416">
                  <a:moveTo>
                    <a:pt x="3197" y="571"/>
                  </a:moveTo>
                  <a:cubicBezTo>
                    <a:pt x="3219" y="571"/>
                    <a:pt x="3240" y="571"/>
                    <a:pt x="3262" y="572"/>
                  </a:cubicBezTo>
                  <a:cubicBezTo>
                    <a:pt x="5136" y="615"/>
                    <a:pt x="7892" y="2790"/>
                    <a:pt x="9981" y="5858"/>
                  </a:cubicBezTo>
                  <a:cubicBezTo>
                    <a:pt x="11284" y="7764"/>
                    <a:pt x="12177" y="9777"/>
                    <a:pt x="12500" y="11521"/>
                  </a:cubicBezTo>
                  <a:cubicBezTo>
                    <a:pt x="12802" y="13158"/>
                    <a:pt x="12554" y="14396"/>
                    <a:pt x="11811" y="14891"/>
                  </a:cubicBezTo>
                  <a:cubicBezTo>
                    <a:pt x="11547" y="15074"/>
                    <a:pt x="11234" y="15161"/>
                    <a:pt x="10856" y="15161"/>
                  </a:cubicBezTo>
                  <a:cubicBezTo>
                    <a:pt x="10833" y="15161"/>
                    <a:pt x="10811" y="15161"/>
                    <a:pt x="10788" y="15160"/>
                  </a:cubicBezTo>
                  <a:cubicBezTo>
                    <a:pt x="8926" y="15117"/>
                    <a:pt x="6159" y="12943"/>
                    <a:pt x="4070" y="9874"/>
                  </a:cubicBezTo>
                  <a:cubicBezTo>
                    <a:pt x="1486" y="6073"/>
                    <a:pt x="646" y="1928"/>
                    <a:pt x="2250" y="841"/>
                  </a:cubicBezTo>
                  <a:cubicBezTo>
                    <a:pt x="2515" y="658"/>
                    <a:pt x="2827" y="571"/>
                    <a:pt x="3197" y="571"/>
                  </a:cubicBezTo>
                  <a:close/>
                  <a:moveTo>
                    <a:pt x="3219" y="0"/>
                  </a:moveTo>
                  <a:cubicBezTo>
                    <a:pt x="2719" y="0"/>
                    <a:pt x="2289" y="119"/>
                    <a:pt x="1927" y="367"/>
                  </a:cubicBezTo>
                  <a:cubicBezTo>
                    <a:pt x="0" y="1670"/>
                    <a:pt x="743" y="5998"/>
                    <a:pt x="3607" y="10197"/>
                  </a:cubicBezTo>
                  <a:cubicBezTo>
                    <a:pt x="5825" y="13459"/>
                    <a:pt x="8700" y="15688"/>
                    <a:pt x="10778" y="15742"/>
                  </a:cubicBezTo>
                  <a:cubicBezTo>
                    <a:pt x="10798" y="15742"/>
                    <a:pt x="10818" y="15742"/>
                    <a:pt x="10838" y="15742"/>
                  </a:cubicBezTo>
                  <a:cubicBezTo>
                    <a:pt x="11340" y="15742"/>
                    <a:pt x="11772" y="15613"/>
                    <a:pt x="12134" y="15365"/>
                  </a:cubicBezTo>
                  <a:cubicBezTo>
                    <a:pt x="13082" y="14719"/>
                    <a:pt x="13415" y="13319"/>
                    <a:pt x="13060" y="11414"/>
                  </a:cubicBezTo>
                  <a:cubicBezTo>
                    <a:pt x="12726" y="9594"/>
                    <a:pt x="11800" y="7505"/>
                    <a:pt x="10455" y="5535"/>
                  </a:cubicBezTo>
                  <a:cubicBezTo>
                    <a:pt x="8237" y="2273"/>
                    <a:pt x="5351" y="44"/>
                    <a:pt x="3284" y="1"/>
                  </a:cubicBezTo>
                  <a:cubicBezTo>
                    <a:pt x="3262" y="1"/>
                    <a:pt x="3240" y="0"/>
                    <a:pt x="3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4"/>
            <p:cNvSpPr/>
            <p:nvPr/>
          </p:nvSpPr>
          <p:spPr>
            <a:xfrm>
              <a:off x="752184" y="3446320"/>
              <a:ext cx="356898" cy="162385"/>
            </a:xfrm>
            <a:custGeom>
              <a:rect b="b" l="l" r="r" t="t"/>
              <a:pathLst>
                <a:path extrusionOk="0" h="8304" w="18251">
                  <a:moveTo>
                    <a:pt x="8762" y="573"/>
                  </a:moveTo>
                  <a:cubicBezTo>
                    <a:pt x="8913" y="573"/>
                    <a:pt x="9064" y="575"/>
                    <a:pt x="9217" y="578"/>
                  </a:cubicBezTo>
                  <a:cubicBezTo>
                    <a:pt x="13825" y="697"/>
                    <a:pt x="17669" y="2430"/>
                    <a:pt x="17626" y="4357"/>
                  </a:cubicBezTo>
                  <a:cubicBezTo>
                    <a:pt x="17574" y="6231"/>
                    <a:pt x="13898" y="7733"/>
                    <a:pt x="9489" y="7733"/>
                  </a:cubicBezTo>
                  <a:cubicBezTo>
                    <a:pt x="9338" y="7733"/>
                    <a:pt x="9186" y="7731"/>
                    <a:pt x="9034" y="7727"/>
                  </a:cubicBezTo>
                  <a:cubicBezTo>
                    <a:pt x="4437" y="7609"/>
                    <a:pt x="582" y="5875"/>
                    <a:pt x="625" y="3937"/>
                  </a:cubicBezTo>
                  <a:cubicBezTo>
                    <a:pt x="677" y="2074"/>
                    <a:pt x="4353" y="573"/>
                    <a:pt x="8762" y="573"/>
                  </a:cubicBezTo>
                  <a:close/>
                  <a:moveTo>
                    <a:pt x="8693" y="1"/>
                  </a:moveTo>
                  <a:cubicBezTo>
                    <a:pt x="3866" y="1"/>
                    <a:pt x="107" y="1683"/>
                    <a:pt x="55" y="3927"/>
                  </a:cubicBezTo>
                  <a:cubicBezTo>
                    <a:pt x="1" y="6252"/>
                    <a:pt x="3941" y="8169"/>
                    <a:pt x="9023" y="8298"/>
                  </a:cubicBezTo>
                  <a:cubicBezTo>
                    <a:pt x="9189" y="8302"/>
                    <a:pt x="9354" y="8304"/>
                    <a:pt x="9518" y="8304"/>
                  </a:cubicBezTo>
                  <a:cubicBezTo>
                    <a:pt x="14365" y="8304"/>
                    <a:pt x="18144" y="6628"/>
                    <a:pt x="18196" y="4379"/>
                  </a:cubicBezTo>
                  <a:cubicBezTo>
                    <a:pt x="18250" y="2053"/>
                    <a:pt x="14309" y="137"/>
                    <a:pt x="9228" y="8"/>
                  </a:cubicBezTo>
                  <a:cubicBezTo>
                    <a:pt x="9048" y="3"/>
                    <a:pt x="8870" y="1"/>
                    <a:pt x="8693" y="1"/>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4"/>
            <p:cNvSpPr/>
            <p:nvPr/>
          </p:nvSpPr>
          <p:spPr>
            <a:xfrm>
              <a:off x="899352" y="3491100"/>
              <a:ext cx="70770" cy="70535"/>
            </a:xfrm>
            <a:custGeom>
              <a:rect b="b" l="l" r="r" t="t"/>
              <a:pathLst>
                <a:path extrusionOk="0" h="3607" w="3619">
                  <a:moveTo>
                    <a:pt x="1809" y="0"/>
                  </a:moveTo>
                  <a:cubicBezTo>
                    <a:pt x="808" y="0"/>
                    <a:pt x="1" y="808"/>
                    <a:pt x="1" y="1809"/>
                  </a:cubicBezTo>
                  <a:cubicBezTo>
                    <a:pt x="1" y="2799"/>
                    <a:pt x="808" y="3607"/>
                    <a:pt x="1809" y="3607"/>
                  </a:cubicBezTo>
                  <a:cubicBezTo>
                    <a:pt x="2811" y="3607"/>
                    <a:pt x="3618" y="2799"/>
                    <a:pt x="3618" y="1809"/>
                  </a:cubicBezTo>
                  <a:cubicBezTo>
                    <a:pt x="3618" y="808"/>
                    <a:pt x="2811" y="0"/>
                    <a:pt x="1809"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4"/>
            <p:cNvSpPr/>
            <p:nvPr/>
          </p:nvSpPr>
          <p:spPr>
            <a:xfrm>
              <a:off x="738300" y="3496145"/>
              <a:ext cx="41281" cy="41281"/>
            </a:xfrm>
            <a:custGeom>
              <a:rect b="b" l="l" r="r" t="t"/>
              <a:pathLst>
                <a:path extrusionOk="0" h="2111" w="2111">
                  <a:moveTo>
                    <a:pt x="1055" y="0"/>
                  </a:moveTo>
                  <a:cubicBezTo>
                    <a:pt x="474" y="0"/>
                    <a:pt x="0" y="474"/>
                    <a:pt x="0" y="1056"/>
                  </a:cubicBezTo>
                  <a:cubicBezTo>
                    <a:pt x="0" y="1637"/>
                    <a:pt x="474" y="2111"/>
                    <a:pt x="1055" y="2111"/>
                  </a:cubicBezTo>
                  <a:cubicBezTo>
                    <a:pt x="1637" y="2111"/>
                    <a:pt x="2110" y="1637"/>
                    <a:pt x="2110" y="1056"/>
                  </a:cubicBezTo>
                  <a:cubicBezTo>
                    <a:pt x="2110" y="474"/>
                    <a:pt x="1637" y="0"/>
                    <a:pt x="1055"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4"/>
            <p:cNvSpPr/>
            <p:nvPr/>
          </p:nvSpPr>
          <p:spPr>
            <a:xfrm>
              <a:off x="1016210" y="3372775"/>
              <a:ext cx="41281" cy="41281"/>
            </a:xfrm>
            <a:custGeom>
              <a:rect b="b" l="l" r="r" t="t"/>
              <a:pathLst>
                <a:path extrusionOk="0" h="2111" w="2111">
                  <a:moveTo>
                    <a:pt x="1055" y="0"/>
                  </a:moveTo>
                  <a:cubicBezTo>
                    <a:pt x="474" y="0"/>
                    <a:pt x="0" y="474"/>
                    <a:pt x="0" y="1055"/>
                  </a:cubicBezTo>
                  <a:cubicBezTo>
                    <a:pt x="0" y="1637"/>
                    <a:pt x="474" y="2110"/>
                    <a:pt x="1055" y="2110"/>
                  </a:cubicBezTo>
                  <a:cubicBezTo>
                    <a:pt x="1637" y="2110"/>
                    <a:pt x="2110" y="1637"/>
                    <a:pt x="2110" y="1055"/>
                  </a:cubicBezTo>
                  <a:cubicBezTo>
                    <a:pt x="2110" y="474"/>
                    <a:pt x="1637" y="0"/>
                    <a:pt x="1055"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4"/>
            <p:cNvSpPr/>
            <p:nvPr/>
          </p:nvSpPr>
          <p:spPr>
            <a:xfrm>
              <a:off x="1004829" y="3651311"/>
              <a:ext cx="41281" cy="41281"/>
            </a:xfrm>
            <a:custGeom>
              <a:rect b="b" l="l" r="r" t="t"/>
              <a:pathLst>
                <a:path extrusionOk="0" h="2111" w="2111">
                  <a:moveTo>
                    <a:pt x="1056" y="0"/>
                  </a:moveTo>
                  <a:cubicBezTo>
                    <a:pt x="474" y="0"/>
                    <a:pt x="1" y="474"/>
                    <a:pt x="1" y="1056"/>
                  </a:cubicBezTo>
                  <a:cubicBezTo>
                    <a:pt x="1" y="1637"/>
                    <a:pt x="474" y="2111"/>
                    <a:pt x="1056" y="2111"/>
                  </a:cubicBezTo>
                  <a:cubicBezTo>
                    <a:pt x="1637" y="2111"/>
                    <a:pt x="2111" y="1637"/>
                    <a:pt x="2111" y="1056"/>
                  </a:cubicBezTo>
                  <a:cubicBezTo>
                    <a:pt x="2111" y="474"/>
                    <a:pt x="1637" y="0"/>
                    <a:pt x="1056"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44"/>
          <p:cNvGrpSpPr/>
          <p:nvPr/>
        </p:nvGrpSpPr>
        <p:grpSpPr>
          <a:xfrm>
            <a:off x="7460485" y="3627387"/>
            <a:ext cx="3149434" cy="2963474"/>
            <a:chOff x="7460485" y="3627387"/>
            <a:chExt cx="3149434" cy="2963474"/>
          </a:xfrm>
        </p:grpSpPr>
        <p:sp>
          <p:nvSpPr>
            <p:cNvPr id="8556" name="Google Shape;8556;p44"/>
            <p:cNvSpPr/>
            <p:nvPr/>
          </p:nvSpPr>
          <p:spPr>
            <a:xfrm rot="-639162">
              <a:off x="7926265" y="3885889"/>
              <a:ext cx="2190806" cy="2346138"/>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4"/>
            <p:cNvSpPr/>
            <p:nvPr/>
          </p:nvSpPr>
          <p:spPr>
            <a:xfrm rot="-639162">
              <a:off x="7751118" y="3826054"/>
              <a:ext cx="2568168" cy="2566141"/>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1" name="Shape 8561"/>
        <p:cNvGrpSpPr/>
        <p:nvPr/>
      </p:nvGrpSpPr>
      <p:grpSpPr>
        <a:xfrm>
          <a:off x="0" y="0"/>
          <a:ext cx="0" cy="0"/>
          <a:chOff x="0" y="0"/>
          <a:chExt cx="0" cy="0"/>
        </a:xfrm>
      </p:grpSpPr>
      <p:pic>
        <p:nvPicPr>
          <p:cNvPr id="8562" name="Google Shape;8562;p45"/>
          <p:cNvPicPr preferRelativeResize="0"/>
          <p:nvPr/>
        </p:nvPicPr>
        <p:blipFill rotWithShape="1">
          <a:blip r:embed="rId3">
            <a:alphaModFix/>
          </a:blip>
          <a:srcRect b="12852" l="0" r="0" t="12072"/>
          <a:stretch/>
        </p:blipFill>
        <p:spPr>
          <a:xfrm>
            <a:off x="4541450" y="1554850"/>
            <a:ext cx="3684201" cy="1843924"/>
          </a:xfrm>
          <a:prstGeom prst="rect">
            <a:avLst/>
          </a:prstGeom>
          <a:noFill/>
          <a:ln>
            <a:noFill/>
          </a:ln>
        </p:spPr>
      </p:pic>
      <p:sp>
        <p:nvSpPr>
          <p:cNvPr id="8563" name="Google Shape;8563;p45"/>
          <p:cNvSpPr txBox="1"/>
          <p:nvPr>
            <p:ph type="title"/>
          </p:nvPr>
        </p:nvSpPr>
        <p:spPr>
          <a:xfrm>
            <a:off x="720000" y="540000"/>
            <a:ext cx="3852000" cy="106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Demo</a:t>
            </a:r>
            <a:endParaRPr/>
          </a:p>
        </p:txBody>
      </p:sp>
      <p:sp>
        <p:nvSpPr>
          <p:cNvPr id="8564" name="Google Shape;8564;p45"/>
          <p:cNvSpPr txBox="1"/>
          <p:nvPr>
            <p:ph idx="1" type="subTitle"/>
          </p:nvPr>
        </p:nvSpPr>
        <p:spPr>
          <a:xfrm>
            <a:off x="746700" y="1428700"/>
            <a:ext cx="2807400" cy="153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sp>
        <p:nvSpPr>
          <p:cNvPr id="8565" name="Google Shape;8565;p45"/>
          <p:cNvSpPr txBox="1"/>
          <p:nvPr/>
        </p:nvSpPr>
        <p:spPr>
          <a:xfrm>
            <a:off x="4719294" y="3968650"/>
            <a:ext cx="3328500" cy="340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latin typeface="Nunito"/>
                <a:ea typeface="Nunito"/>
                <a:cs typeface="Nunito"/>
                <a:sym typeface="Nunito"/>
              </a:rPr>
              <a:t>Insert your multimedia content here</a:t>
            </a:r>
            <a:endParaRPr sz="1500">
              <a:latin typeface="Nunito"/>
              <a:ea typeface="Nunito"/>
              <a:cs typeface="Nunito"/>
              <a:sym typeface="Nunito"/>
            </a:endParaRPr>
          </a:p>
        </p:txBody>
      </p:sp>
      <p:grpSp>
        <p:nvGrpSpPr>
          <p:cNvPr id="8566" name="Google Shape;8566;p45"/>
          <p:cNvGrpSpPr/>
          <p:nvPr/>
        </p:nvGrpSpPr>
        <p:grpSpPr>
          <a:xfrm>
            <a:off x="4490925" y="1428700"/>
            <a:ext cx="3785236" cy="2354437"/>
            <a:chOff x="4490925" y="1428700"/>
            <a:chExt cx="3785236" cy="2354437"/>
          </a:xfrm>
        </p:grpSpPr>
        <p:sp>
          <p:nvSpPr>
            <p:cNvPr id="8567" name="Google Shape;8567;p45"/>
            <p:cNvSpPr/>
            <p:nvPr/>
          </p:nvSpPr>
          <p:spPr>
            <a:xfrm>
              <a:off x="6077336" y="2204650"/>
              <a:ext cx="545509" cy="570809"/>
            </a:xfrm>
            <a:custGeom>
              <a:rect b="b" l="l" r="r" t="t"/>
              <a:pathLst>
                <a:path extrusionOk="0" h="43715" w="41186">
                  <a:moveTo>
                    <a:pt x="6659" y="1"/>
                  </a:moveTo>
                  <a:cubicBezTo>
                    <a:pt x="6129" y="1"/>
                    <a:pt x="5639" y="51"/>
                    <a:pt x="5196" y="157"/>
                  </a:cubicBezTo>
                  <a:cubicBezTo>
                    <a:pt x="5196" y="157"/>
                    <a:pt x="0" y="820"/>
                    <a:pt x="23" y="12340"/>
                  </a:cubicBezTo>
                  <a:cubicBezTo>
                    <a:pt x="47" y="23691"/>
                    <a:pt x="255" y="43715"/>
                    <a:pt x="6298" y="43715"/>
                  </a:cubicBezTo>
                  <a:cubicBezTo>
                    <a:pt x="6388" y="43715"/>
                    <a:pt x="6479" y="43710"/>
                    <a:pt x="6572" y="43701"/>
                  </a:cubicBezTo>
                  <a:cubicBezTo>
                    <a:pt x="12882" y="43089"/>
                    <a:pt x="41185" y="24970"/>
                    <a:pt x="40349" y="20714"/>
                  </a:cubicBezTo>
                  <a:cubicBezTo>
                    <a:pt x="39556" y="16680"/>
                    <a:pt x="16325" y="1"/>
                    <a:pt x="6659" y="1"/>
                  </a:cubicBezTo>
                  <a:close/>
                </a:path>
              </a:pathLst>
            </a:custGeom>
            <a:solidFill>
              <a:srgbClr val="FFB24D">
                <a:alpha val="72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5"/>
            <p:cNvSpPr/>
            <p:nvPr/>
          </p:nvSpPr>
          <p:spPr>
            <a:xfrm>
              <a:off x="4490925" y="1428700"/>
              <a:ext cx="3785236" cy="2354437"/>
            </a:xfrm>
            <a:custGeom>
              <a:rect b="b" l="l" r="r" t="t"/>
              <a:pathLst>
                <a:path extrusionOk="0" h="180313" w="285786">
                  <a:moveTo>
                    <a:pt x="154305" y="2668"/>
                  </a:moveTo>
                  <a:cubicBezTo>
                    <a:pt x="160742" y="2668"/>
                    <a:pt x="167178" y="2691"/>
                    <a:pt x="173613" y="2734"/>
                  </a:cubicBezTo>
                  <a:cubicBezTo>
                    <a:pt x="204332" y="2938"/>
                    <a:pt x="235476" y="2838"/>
                    <a:pt x="266051" y="6210"/>
                  </a:cubicBezTo>
                  <a:cubicBezTo>
                    <a:pt x="269630" y="6605"/>
                    <a:pt x="273279" y="6995"/>
                    <a:pt x="276774" y="7894"/>
                  </a:cubicBezTo>
                  <a:cubicBezTo>
                    <a:pt x="278778" y="8407"/>
                    <a:pt x="279398" y="8424"/>
                    <a:pt x="279627" y="10041"/>
                  </a:cubicBezTo>
                  <a:cubicBezTo>
                    <a:pt x="280271" y="14588"/>
                    <a:pt x="280036" y="19417"/>
                    <a:pt x="280149" y="23996"/>
                  </a:cubicBezTo>
                  <a:cubicBezTo>
                    <a:pt x="280354" y="32373"/>
                    <a:pt x="280483" y="40752"/>
                    <a:pt x="280590" y="49130"/>
                  </a:cubicBezTo>
                  <a:cubicBezTo>
                    <a:pt x="280866" y="70511"/>
                    <a:pt x="280973" y="91894"/>
                    <a:pt x="280913" y="113278"/>
                  </a:cubicBezTo>
                  <a:cubicBezTo>
                    <a:pt x="280860" y="130024"/>
                    <a:pt x="280962" y="146846"/>
                    <a:pt x="279972" y="163571"/>
                  </a:cubicBezTo>
                  <a:cubicBezTo>
                    <a:pt x="279870" y="165292"/>
                    <a:pt x="280018" y="167450"/>
                    <a:pt x="279487" y="169109"/>
                  </a:cubicBezTo>
                  <a:cubicBezTo>
                    <a:pt x="279288" y="169734"/>
                    <a:pt x="278740" y="170190"/>
                    <a:pt x="278321" y="170462"/>
                  </a:cubicBezTo>
                  <a:cubicBezTo>
                    <a:pt x="276091" y="171901"/>
                    <a:pt x="272558" y="172647"/>
                    <a:pt x="269386" y="173275"/>
                  </a:cubicBezTo>
                  <a:cubicBezTo>
                    <a:pt x="256846" y="175753"/>
                    <a:pt x="243846" y="176303"/>
                    <a:pt x="231107" y="176838"/>
                  </a:cubicBezTo>
                  <a:cubicBezTo>
                    <a:pt x="216041" y="177470"/>
                    <a:pt x="200954" y="177722"/>
                    <a:pt x="185863" y="177722"/>
                  </a:cubicBezTo>
                  <a:cubicBezTo>
                    <a:pt x="163110" y="177722"/>
                    <a:pt x="140348" y="177149"/>
                    <a:pt x="117631" y="176438"/>
                  </a:cubicBezTo>
                  <a:cubicBezTo>
                    <a:pt x="86085" y="175451"/>
                    <a:pt x="54492" y="174209"/>
                    <a:pt x="23020" y="171776"/>
                  </a:cubicBezTo>
                  <a:cubicBezTo>
                    <a:pt x="19366" y="171492"/>
                    <a:pt x="15705" y="171218"/>
                    <a:pt x="12066" y="170772"/>
                  </a:cubicBezTo>
                  <a:cubicBezTo>
                    <a:pt x="11160" y="170661"/>
                    <a:pt x="10164" y="170618"/>
                    <a:pt x="9286" y="170358"/>
                  </a:cubicBezTo>
                  <a:cubicBezTo>
                    <a:pt x="9220" y="170338"/>
                    <a:pt x="9166" y="170322"/>
                    <a:pt x="9124" y="170309"/>
                  </a:cubicBezTo>
                  <a:lnTo>
                    <a:pt x="9124" y="170309"/>
                  </a:lnTo>
                  <a:cubicBezTo>
                    <a:pt x="9023" y="170173"/>
                    <a:pt x="8804" y="169846"/>
                    <a:pt x="8722" y="169541"/>
                  </a:cubicBezTo>
                  <a:cubicBezTo>
                    <a:pt x="5709" y="158145"/>
                    <a:pt x="5993" y="145628"/>
                    <a:pt x="5618" y="133925"/>
                  </a:cubicBezTo>
                  <a:cubicBezTo>
                    <a:pt x="4432" y="96917"/>
                    <a:pt x="4897" y="59876"/>
                    <a:pt x="4884" y="22856"/>
                  </a:cubicBezTo>
                  <a:cubicBezTo>
                    <a:pt x="4883" y="18997"/>
                    <a:pt x="4941" y="15125"/>
                    <a:pt x="4777" y="11269"/>
                  </a:cubicBezTo>
                  <a:lnTo>
                    <a:pt x="4777" y="11269"/>
                  </a:lnTo>
                  <a:cubicBezTo>
                    <a:pt x="4797" y="11242"/>
                    <a:pt x="4896" y="11124"/>
                    <a:pt x="5305" y="10918"/>
                  </a:cubicBezTo>
                  <a:cubicBezTo>
                    <a:pt x="5686" y="10725"/>
                    <a:pt x="6754" y="10353"/>
                    <a:pt x="7948" y="10030"/>
                  </a:cubicBezTo>
                  <a:cubicBezTo>
                    <a:pt x="11828" y="8986"/>
                    <a:pt x="15852" y="8454"/>
                    <a:pt x="19892" y="7939"/>
                  </a:cubicBezTo>
                  <a:cubicBezTo>
                    <a:pt x="33476" y="6204"/>
                    <a:pt x="47191" y="5421"/>
                    <a:pt x="60860" y="4747"/>
                  </a:cubicBezTo>
                  <a:cubicBezTo>
                    <a:pt x="91974" y="3215"/>
                    <a:pt x="123148" y="2668"/>
                    <a:pt x="154305" y="2668"/>
                  </a:cubicBezTo>
                  <a:close/>
                  <a:moveTo>
                    <a:pt x="157175" y="0"/>
                  </a:moveTo>
                  <a:cubicBezTo>
                    <a:pt x="131420" y="0"/>
                    <a:pt x="105662" y="434"/>
                    <a:pt x="79933" y="1374"/>
                  </a:cubicBezTo>
                  <a:cubicBezTo>
                    <a:pt x="63970" y="1957"/>
                    <a:pt x="47994" y="2701"/>
                    <a:pt x="32083" y="4140"/>
                  </a:cubicBezTo>
                  <a:cubicBezTo>
                    <a:pt x="23052" y="4957"/>
                    <a:pt x="12886" y="5326"/>
                    <a:pt x="4332" y="8667"/>
                  </a:cubicBezTo>
                  <a:cubicBezTo>
                    <a:pt x="2703" y="9303"/>
                    <a:pt x="101" y="10343"/>
                    <a:pt x="5" y="12393"/>
                  </a:cubicBezTo>
                  <a:lnTo>
                    <a:pt x="5" y="12393"/>
                  </a:lnTo>
                  <a:cubicBezTo>
                    <a:pt x="2" y="12435"/>
                    <a:pt x="1" y="12478"/>
                    <a:pt x="3" y="12521"/>
                  </a:cubicBezTo>
                  <a:cubicBezTo>
                    <a:pt x="3" y="12521"/>
                    <a:pt x="3" y="12521"/>
                    <a:pt x="3" y="12521"/>
                  </a:cubicBezTo>
                  <a:lnTo>
                    <a:pt x="3" y="12521"/>
                  </a:lnTo>
                  <a:cubicBezTo>
                    <a:pt x="3" y="12537"/>
                    <a:pt x="3" y="12553"/>
                    <a:pt x="5" y="12569"/>
                  </a:cubicBezTo>
                  <a:lnTo>
                    <a:pt x="5" y="12569"/>
                  </a:lnTo>
                  <a:cubicBezTo>
                    <a:pt x="518" y="24602"/>
                    <a:pt x="88" y="36724"/>
                    <a:pt x="63" y="48762"/>
                  </a:cubicBezTo>
                  <a:cubicBezTo>
                    <a:pt x="19" y="69560"/>
                    <a:pt x="19" y="90360"/>
                    <a:pt x="316" y="111156"/>
                  </a:cubicBezTo>
                  <a:cubicBezTo>
                    <a:pt x="557" y="128097"/>
                    <a:pt x="586" y="145220"/>
                    <a:pt x="2389" y="162085"/>
                  </a:cubicBezTo>
                  <a:cubicBezTo>
                    <a:pt x="2667" y="164686"/>
                    <a:pt x="2564" y="170177"/>
                    <a:pt x="4710" y="172176"/>
                  </a:cubicBezTo>
                  <a:cubicBezTo>
                    <a:pt x="5945" y="173328"/>
                    <a:pt x="8573" y="173251"/>
                    <a:pt x="10127" y="173426"/>
                  </a:cubicBezTo>
                  <a:cubicBezTo>
                    <a:pt x="37538" y="176504"/>
                    <a:pt x="65359" y="177198"/>
                    <a:pt x="92899" y="178276"/>
                  </a:cubicBezTo>
                  <a:cubicBezTo>
                    <a:pt x="122751" y="179444"/>
                    <a:pt x="152652" y="180312"/>
                    <a:pt x="182540" y="180312"/>
                  </a:cubicBezTo>
                  <a:cubicBezTo>
                    <a:pt x="192487" y="180312"/>
                    <a:pt x="202432" y="180216"/>
                    <a:pt x="212374" y="180003"/>
                  </a:cubicBezTo>
                  <a:cubicBezTo>
                    <a:pt x="227746" y="179673"/>
                    <a:pt x="243196" y="179171"/>
                    <a:pt x="258478" y="177376"/>
                  </a:cubicBezTo>
                  <a:cubicBezTo>
                    <a:pt x="263583" y="176778"/>
                    <a:pt x="268727" y="176053"/>
                    <a:pt x="273707" y="174742"/>
                  </a:cubicBezTo>
                  <a:cubicBezTo>
                    <a:pt x="276749" y="173942"/>
                    <a:pt x="280408" y="172940"/>
                    <a:pt x="282763" y="170709"/>
                  </a:cubicBezTo>
                  <a:cubicBezTo>
                    <a:pt x="285180" y="168418"/>
                    <a:pt x="284666" y="164478"/>
                    <a:pt x="284824" y="161419"/>
                  </a:cubicBezTo>
                  <a:cubicBezTo>
                    <a:pt x="285215" y="153864"/>
                    <a:pt x="285346" y="146294"/>
                    <a:pt x="285460" y="138730"/>
                  </a:cubicBezTo>
                  <a:cubicBezTo>
                    <a:pt x="285786" y="117381"/>
                    <a:pt x="285753" y="96024"/>
                    <a:pt x="285617" y="74671"/>
                  </a:cubicBezTo>
                  <a:cubicBezTo>
                    <a:pt x="285501" y="56103"/>
                    <a:pt x="285350" y="37527"/>
                    <a:pt x="284823" y="18967"/>
                  </a:cubicBezTo>
                  <a:cubicBezTo>
                    <a:pt x="284749" y="16369"/>
                    <a:pt x="284672" y="13771"/>
                    <a:pt x="284544" y="11177"/>
                  </a:cubicBezTo>
                  <a:cubicBezTo>
                    <a:pt x="284496" y="10194"/>
                    <a:pt x="284698" y="8561"/>
                    <a:pt x="284253" y="7651"/>
                  </a:cubicBezTo>
                  <a:cubicBezTo>
                    <a:pt x="283409" y="5926"/>
                    <a:pt x="280467" y="5516"/>
                    <a:pt x="278833" y="5148"/>
                  </a:cubicBezTo>
                  <a:cubicBezTo>
                    <a:pt x="268996" y="2929"/>
                    <a:pt x="258547" y="2632"/>
                    <a:pt x="248518" y="2055"/>
                  </a:cubicBezTo>
                  <a:cubicBezTo>
                    <a:pt x="231906" y="1098"/>
                    <a:pt x="215264" y="652"/>
                    <a:pt x="198629" y="364"/>
                  </a:cubicBezTo>
                  <a:cubicBezTo>
                    <a:pt x="184815" y="125"/>
                    <a:pt x="170996" y="0"/>
                    <a:pt x="157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5"/>
            <p:cNvSpPr/>
            <p:nvPr/>
          </p:nvSpPr>
          <p:spPr>
            <a:xfrm>
              <a:off x="4511200" y="3373100"/>
              <a:ext cx="3744706" cy="46947"/>
            </a:xfrm>
            <a:custGeom>
              <a:rect b="b" l="l" r="r" t="t"/>
              <a:pathLst>
                <a:path extrusionOk="0" h="8567" w="282726">
                  <a:moveTo>
                    <a:pt x="281440" y="0"/>
                  </a:moveTo>
                  <a:cubicBezTo>
                    <a:pt x="281358" y="0"/>
                    <a:pt x="281269" y="7"/>
                    <a:pt x="281172" y="21"/>
                  </a:cubicBezTo>
                  <a:cubicBezTo>
                    <a:pt x="244658" y="5455"/>
                    <a:pt x="207489" y="6751"/>
                    <a:pt x="170508" y="6751"/>
                  </a:cubicBezTo>
                  <a:cubicBezTo>
                    <a:pt x="161603" y="6751"/>
                    <a:pt x="152708" y="6676"/>
                    <a:pt x="143836" y="6565"/>
                  </a:cubicBezTo>
                  <a:cubicBezTo>
                    <a:pt x="104367" y="6072"/>
                    <a:pt x="64908" y="4358"/>
                    <a:pt x="25525" y="1725"/>
                  </a:cubicBezTo>
                  <a:cubicBezTo>
                    <a:pt x="17804" y="1209"/>
                    <a:pt x="10082" y="677"/>
                    <a:pt x="2370" y="30"/>
                  </a:cubicBezTo>
                  <a:cubicBezTo>
                    <a:pt x="2336" y="27"/>
                    <a:pt x="2302" y="26"/>
                    <a:pt x="2268" y="26"/>
                  </a:cubicBezTo>
                  <a:cubicBezTo>
                    <a:pt x="1088" y="26"/>
                    <a:pt x="1" y="1713"/>
                    <a:pt x="1565" y="1844"/>
                  </a:cubicBezTo>
                  <a:lnTo>
                    <a:pt x="1565" y="1846"/>
                  </a:lnTo>
                  <a:cubicBezTo>
                    <a:pt x="23837" y="3710"/>
                    <a:pt x="46172" y="4976"/>
                    <a:pt x="68494" y="6051"/>
                  </a:cubicBezTo>
                  <a:cubicBezTo>
                    <a:pt x="99920" y="7565"/>
                    <a:pt x="131406" y="8567"/>
                    <a:pt x="162883" y="8567"/>
                  </a:cubicBezTo>
                  <a:cubicBezTo>
                    <a:pt x="177207" y="8567"/>
                    <a:pt x="191528" y="8360"/>
                    <a:pt x="205842" y="7899"/>
                  </a:cubicBezTo>
                  <a:cubicBezTo>
                    <a:pt x="230949" y="7090"/>
                    <a:pt x="256119" y="5557"/>
                    <a:pt x="280984" y="1856"/>
                  </a:cubicBezTo>
                  <a:cubicBezTo>
                    <a:pt x="282243" y="1668"/>
                    <a:pt x="282726" y="0"/>
                    <a:pt x="281440"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5"/>
            <p:cNvSpPr/>
            <p:nvPr/>
          </p:nvSpPr>
          <p:spPr>
            <a:xfrm>
              <a:off x="6043667" y="2183994"/>
              <a:ext cx="617535" cy="613559"/>
            </a:xfrm>
            <a:custGeom>
              <a:rect b="b" l="l" r="r" t="t"/>
              <a:pathLst>
                <a:path extrusionOk="0" h="46989" w="46624">
                  <a:moveTo>
                    <a:pt x="8147" y="3301"/>
                  </a:moveTo>
                  <a:cubicBezTo>
                    <a:pt x="10494" y="3301"/>
                    <a:pt x="14710" y="5374"/>
                    <a:pt x="16299" y="6102"/>
                  </a:cubicBezTo>
                  <a:cubicBezTo>
                    <a:pt x="21052" y="8278"/>
                    <a:pt x="25577" y="11022"/>
                    <a:pt x="29892" y="13960"/>
                  </a:cubicBezTo>
                  <a:cubicBezTo>
                    <a:pt x="33165" y="16189"/>
                    <a:pt x="36760" y="18565"/>
                    <a:pt x="39398" y="21560"/>
                  </a:cubicBezTo>
                  <a:cubicBezTo>
                    <a:pt x="41607" y="24071"/>
                    <a:pt x="39444" y="25701"/>
                    <a:pt x="37248" y="27631"/>
                  </a:cubicBezTo>
                  <a:cubicBezTo>
                    <a:pt x="29939" y="34064"/>
                    <a:pt x="20443" y="39324"/>
                    <a:pt x="11375" y="42814"/>
                  </a:cubicBezTo>
                  <a:cubicBezTo>
                    <a:pt x="10430" y="43178"/>
                    <a:pt x="9504" y="43553"/>
                    <a:pt x="8996" y="43553"/>
                  </a:cubicBezTo>
                  <a:cubicBezTo>
                    <a:pt x="8882" y="43553"/>
                    <a:pt x="8789" y="43534"/>
                    <a:pt x="8722" y="43492"/>
                  </a:cubicBezTo>
                  <a:cubicBezTo>
                    <a:pt x="7682" y="42835"/>
                    <a:pt x="7177" y="41025"/>
                    <a:pt x="6834" y="39955"/>
                  </a:cubicBezTo>
                  <a:cubicBezTo>
                    <a:pt x="5550" y="35962"/>
                    <a:pt x="5234" y="31593"/>
                    <a:pt x="5065" y="27426"/>
                  </a:cubicBezTo>
                  <a:cubicBezTo>
                    <a:pt x="4864" y="22440"/>
                    <a:pt x="4988" y="17420"/>
                    <a:pt x="5469" y="12452"/>
                  </a:cubicBezTo>
                  <a:cubicBezTo>
                    <a:pt x="5690" y="10151"/>
                    <a:pt x="5661" y="5459"/>
                    <a:pt x="7148" y="3490"/>
                  </a:cubicBezTo>
                  <a:lnTo>
                    <a:pt x="7148" y="3490"/>
                  </a:lnTo>
                  <a:cubicBezTo>
                    <a:pt x="7415" y="3358"/>
                    <a:pt x="7755" y="3301"/>
                    <a:pt x="8147" y="3301"/>
                  </a:cubicBezTo>
                  <a:close/>
                  <a:moveTo>
                    <a:pt x="8690" y="1"/>
                  </a:moveTo>
                  <a:cubicBezTo>
                    <a:pt x="6915" y="1"/>
                    <a:pt x="5217" y="423"/>
                    <a:pt x="3795" y="1558"/>
                  </a:cubicBezTo>
                  <a:cubicBezTo>
                    <a:pt x="3702" y="1632"/>
                    <a:pt x="3618" y="1705"/>
                    <a:pt x="3542" y="1777"/>
                  </a:cubicBezTo>
                  <a:lnTo>
                    <a:pt x="3542" y="1777"/>
                  </a:lnTo>
                  <a:cubicBezTo>
                    <a:pt x="3483" y="1826"/>
                    <a:pt x="3427" y="1878"/>
                    <a:pt x="3376" y="1933"/>
                  </a:cubicBezTo>
                  <a:cubicBezTo>
                    <a:pt x="1254" y="4195"/>
                    <a:pt x="1111" y="8585"/>
                    <a:pt x="784" y="11463"/>
                  </a:cubicBezTo>
                  <a:cubicBezTo>
                    <a:pt x="139" y="17147"/>
                    <a:pt x="1" y="22915"/>
                    <a:pt x="273" y="28626"/>
                  </a:cubicBezTo>
                  <a:cubicBezTo>
                    <a:pt x="525" y="33924"/>
                    <a:pt x="683" y="46989"/>
                    <a:pt x="8103" y="46989"/>
                  </a:cubicBezTo>
                  <a:cubicBezTo>
                    <a:pt x="8624" y="46989"/>
                    <a:pt x="9180" y="46924"/>
                    <a:pt x="9775" y="46788"/>
                  </a:cubicBezTo>
                  <a:cubicBezTo>
                    <a:pt x="14982" y="45598"/>
                    <a:pt x="20140" y="42583"/>
                    <a:pt x="24762" y="40027"/>
                  </a:cubicBezTo>
                  <a:cubicBezTo>
                    <a:pt x="30302" y="36966"/>
                    <a:pt x="35876" y="33642"/>
                    <a:pt x="40658" y="29463"/>
                  </a:cubicBezTo>
                  <a:cubicBezTo>
                    <a:pt x="42917" y="27493"/>
                    <a:pt x="46624" y="24333"/>
                    <a:pt x="44955" y="21013"/>
                  </a:cubicBezTo>
                  <a:cubicBezTo>
                    <a:pt x="43140" y="17403"/>
                    <a:pt x="38154" y="14468"/>
                    <a:pt x="34991" y="12241"/>
                  </a:cubicBezTo>
                  <a:cubicBezTo>
                    <a:pt x="29454" y="8341"/>
                    <a:pt x="23530" y="4761"/>
                    <a:pt x="17255" y="2179"/>
                  </a:cubicBezTo>
                  <a:cubicBezTo>
                    <a:pt x="14803" y="1170"/>
                    <a:pt x="11641" y="1"/>
                    <a:pt x="86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5"/>
            <p:cNvSpPr/>
            <p:nvPr/>
          </p:nvSpPr>
          <p:spPr>
            <a:xfrm>
              <a:off x="4910696" y="3379420"/>
              <a:ext cx="66066" cy="330224"/>
            </a:xfrm>
            <a:custGeom>
              <a:rect b="b" l="l" r="r" t="t"/>
              <a:pathLst>
                <a:path extrusionOk="0" h="25290" w="4988">
                  <a:moveTo>
                    <a:pt x="2097" y="1"/>
                  </a:moveTo>
                  <a:cubicBezTo>
                    <a:pt x="1424" y="1"/>
                    <a:pt x="596" y="365"/>
                    <a:pt x="559" y="895"/>
                  </a:cubicBezTo>
                  <a:lnTo>
                    <a:pt x="559" y="897"/>
                  </a:lnTo>
                  <a:cubicBezTo>
                    <a:pt x="0" y="8856"/>
                    <a:pt x="639" y="17065"/>
                    <a:pt x="2455" y="24822"/>
                  </a:cubicBezTo>
                  <a:cubicBezTo>
                    <a:pt x="2532" y="25151"/>
                    <a:pt x="2874" y="25290"/>
                    <a:pt x="3277" y="25290"/>
                  </a:cubicBezTo>
                  <a:cubicBezTo>
                    <a:pt x="4027" y="25290"/>
                    <a:pt x="4988" y="24809"/>
                    <a:pt x="4842" y="24181"/>
                  </a:cubicBezTo>
                  <a:cubicBezTo>
                    <a:pt x="3051" y="16534"/>
                    <a:pt x="2408" y="8490"/>
                    <a:pt x="2958" y="645"/>
                  </a:cubicBezTo>
                  <a:cubicBezTo>
                    <a:pt x="2990" y="191"/>
                    <a:pt x="2584" y="1"/>
                    <a:pt x="2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45"/>
            <p:cNvSpPr/>
            <p:nvPr/>
          </p:nvSpPr>
          <p:spPr>
            <a:xfrm>
              <a:off x="4665175" y="3453559"/>
              <a:ext cx="166397" cy="153974"/>
            </a:xfrm>
            <a:custGeom>
              <a:rect b="b" l="l" r="r" t="t"/>
              <a:pathLst>
                <a:path extrusionOk="0" h="11792" w="12563">
                  <a:moveTo>
                    <a:pt x="2470" y="1379"/>
                  </a:moveTo>
                  <a:cubicBezTo>
                    <a:pt x="2482" y="1380"/>
                    <a:pt x="2495" y="1381"/>
                    <a:pt x="2508" y="1383"/>
                  </a:cubicBezTo>
                  <a:lnTo>
                    <a:pt x="2508" y="1383"/>
                  </a:lnTo>
                  <a:cubicBezTo>
                    <a:pt x="2415" y="1432"/>
                    <a:pt x="2358" y="1449"/>
                    <a:pt x="2330" y="1449"/>
                  </a:cubicBezTo>
                  <a:cubicBezTo>
                    <a:pt x="2310" y="1449"/>
                    <a:pt x="2304" y="1441"/>
                    <a:pt x="2308" y="1431"/>
                  </a:cubicBezTo>
                  <a:lnTo>
                    <a:pt x="2308" y="1431"/>
                  </a:lnTo>
                  <a:cubicBezTo>
                    <a:pt x="2364" y="1416"/>
                    <a:pt x="2419" y="1399"/>
                    <a:pt x="2470" y="1379"/>
                  </a:cubicBezTo>
                  <a:close/>
                  <a:moveTo>
                    <a:pt x="2811" y="1524"/>
                  </a:moveTo>
                  <a:lnTo>
                    <a:pt x="2811" y="1524"/>
                  </a:lnTo>
                  <a:cubicBezTo>
                    <a:pt x="3050" y="1632"/>
                    <a:pt x="3370" y="1682"/>
                    <a:pt x="3608" y="1781"/>
                  </a:cubicBezTo>
                  <a:cubicBezTo>
                    <a:pt x="4244" y="2042"/>
                    <a:pt x="4859" y="2364"/>
                    <a:pt x="5457" y="2700"/>
                  </a:cubicBezTo>
                  <a:cubicBezTo>
                    <a:pt x="6641" y="3368"/>
                    <a:pt x="7803" y="4119"/>
                    <a:pt x="8840" y="5001"/>
                  </a:cubicBezTo>
                  <a:cubicBezTo>
                    <a:pt x="9604" y="5650"/>
                    <a:pt x="10096" y="5946"/>
                    <a:pt x="9319" y="6771"/>
                  </a:cubicBezTo>
                  <a:cubicBezTo>
                    <a:pt x="8321" y="7829"/>
                    <a:pt x="6861" y="8584"/>
                    <a:pt x="5601" y="9277"/>
                  </a:cubicBezTo>
                  <a:cubicBezTo>
                    <a:pt x="4996" y="9610"/>
                    <a:pt x="4379" y="9927"/>
                    <a:pt x="3745" y="10202"/>
                  </a:cubicBezTo>
                  <a:cubicBezTo>
                    <a:pt x="3603" y="10265"/>
                    <a:pt x="3423" y="10373"/>
                    <a:pt x="3246" y="10449"/>
                  </a:cubicBezTo>
                  <a:lnTo>
                    <a:pt x="3246" y="10449"/>
                  </a:lnTo>
                  <a:cubicBezTo>
                    <a:pt x="3233" y="10415"/>
                    <a:pt x="3219" y="10372"/>
                    <a:pt x="3207" y="10317"/>
                  </a:cubicBezTo>
                  <a:cubicBezTo>
                    <a:pt x="3001" y="9330"/>
                    <a:pt x="2653" y="8445"/>
                    <a:pt x="2570" y="7401"/>
                  </a:cubicBezTo>
                  <a:cubicBezTo>
                    <a:pt x="2461" y="6032"/>
                    <a:pt x="2482" y="4642"/>
                    <a:pt x="2611" y="3274"/>
                  </a:cubicBezTo>
                  <a:cubicBezTo>
                    <a:pt x="2653" y="2808"/>
                    <a:pt x="2655" y="2093"/>
                    <a:pt x="2811" y="1524"/>
                  </a:cubicBezTo>
                  <a:close/>
                  <a:moveTo>
                    <a:pt x="3174" y="1"/>
                  </a:moveTo>
                  <a:cubicBezTo>
                    <a:pt x="2484" y="1"/>
                    <a:pt x="1829" y="169"/>
                    <a:pt x="1245" y="573"/>
                  </a:cubicBezTo>
                  <a:cubicBezTo>
                    <a:pt x="1124" y="657"/>
                    <a:pt x="1031" y="735"/>
                    <a:pt x="962" y="809"/>
                  </a:cubicBezTo>
                  <a:lnTo>
                    <a:pt x="962" y="809"/>
                  </a:lnTo>
                  <a:cubicBezTo>
                    <a:pt x="928" y="837"/>
                    <a:pt x="898" y="866"/>
                    <a:pt x="873" y="896"/>
                  </a:cubicBezTo>
                  <a:cubicBezTo>
                    <a:pt x="120" y="1816"/>
                    <a:pt x="203" y="3580"/>
                    <a:pt x="150" y="4700"/>
                  </a:cubicBezTo>
                  <a:cubicBezTo>
                    <a:pt x="66" y="6450"/>
                    <a:pt x="1" y="8388"/>
                    <a:pt x="490" y="10092"/>
                  </a:cubicBezTo>
                  <a:cubicBezTo>
                    <a:pt x="850" y="11346"/>
                    <a:pt x="1621" y="11791"/>
                    <a:pt x="2557" y="11791"/>
                  </a:cubicBezTo>
                  <a:cubicBezTo>
                    <a:pt x="4297" y="11791"/>
                    <a:pt x="6606" y="10249"/>
                    <a:pt x="7893" y="9491"/>
                  </a:cubicBezTo>
                  <a:cubicBezTo>
                    <a:pt x="9145" y="8753"/>
                    <a:pt x="11454" y="7587"/>
                    <a:pt x="12061" y="6142"/>
                  </a:cubicBezTo>
                  <a:cubicBezTo>
                    <a:pt x="12563" y="4948"/>
                    <a:pt x="11205" y="4162"/>
                    <a:pt x="10357" y="3520"/>
                  </a:cubicBezTo>
                  <a:cubicBezTo>
                    <a:pt x="8718" y="2282"/>
                    <a:pt x="5712" y="1"/>
                    <a:pt x="3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5"/>
            <p:cNvSpPr/>
            <p:nvPr/>
          </p:nvSpPr>
          <p:spPr>
            <a:xfrm>
              <a:off x="5308375" y="3398771"/>
              <a:ext cx="62040" cy="332757"/>
            </a:xfrm>
            <a:custGeom>
              <a:rect b="b" l="l" r="r" t="t"/>
              <a:pathLst>
                <a:path extrusionOk="0" h="25484" w="4684">
                  <a:moveTo>
                    <a:pt x="2042" y="0"/>
                  </a:moveTo>
                  <a:cubicBezTo>
                    <a:pt x="1385" y="0"/>
                    <a:pt x="625" y="371"/>
                    <a:pt x="581" y="979"/>
                  </a:cubicBezTo>
                  <a:cubicBezTo>
                    <a:pt x="1" y="8927"/>
                    <a:pt x="562" y="17089"/>
                    <a:pt x="2150" y="24889"/>
                  </a:cubicBezTo>
                  <a:cubicBezTo>
                    <a:pt x="2234" y="25305"/>
                    <a:pt x="2616" y="25483"/>
                    <a:pt x="3052" y="25483"/>
                  </a:cubicBezTo>
                  <a:cubicBezTo>
                    <a:pt x="3791" y="25483"/>
                    <a:pt x="4683" y="24972"/>
                    <a:pt x="4536" y="24248"/>
                  </a:cubicBezTo>
                  <a:cubicBezTo>
                    <a:pt x="2977" y="16591"/>
                    <a:pt x="2431" y="8612"/>
                    <a:pt x="3001" y="806"/>
                  </a:cubicBezTo>
                  <a:cubicBezTo>
                    <a:pt x="3042" y="245"/>
                    <a:pt x="2576" y="0"/>
                    <a:pt x="20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45"/>
            <p:cNvSpPr/>
            <p:nvPr/>
          </p:nvSpPr>
          <p:spPr>
            <a:xfrm>
              <a:off x="5028497" y="3460244"/>
              <a:ext cx="97722" cy="177151"/>
            </a:xfrm>
            <a:custGeom>
              <a:rect b="b" l="l" r="r" t="t"/>
              <a:pathLst>
                <a:path extrusionOk="0" h="13567" w="7378">
                  <a:moveTo>
                    <a:pt x="2944" y="1215"/>
                  </a:moveTo>
                  <a:lnTo>
                    <a:pt x="4741" y="1314"/>
                  </a:lnTo>
                  <a:lnTo>
                    <a:pt x="4741" y="1314"/>
                  </a:lnTo>
                  <a:cubicBezTo>
                    <a:pt x="4069" y="4839"/>
                    <a:pt x="4646" y="8898"/>
                    <a:pt x="4900" y="12513"/>
                  </a:cubicBezTo>
                  <a:lnTo>
                    <a:pt x="4900" y="12513"/>
                  </a:lnTo>
                  <a:cubicBezTo>
                    <a:pt x="4827" y="12514"/>
                    <a:pt x="4754" y="12515"/>
                    <a:pt x="4681" y="12515"/>
                  </a:cubicBezTo>
                  <a:cubicBezTo>
                    <a:pt x="4021" y="12515"/>
                    <a:pt x="3405" y="12460"/>
                    <a:pt x="3066" y="12249"/>
                  </a:cubicBezTo>
                  <a:cubicBezTo>
                    <a:pt x="3063" y="12248"/>
                    <a:pt x="3061" y="12246"/>
                    <a:pt x="3059" y="12245"/>
                  </a:cubicBezTo>
                  <a:lnTo>
                    <a:pt x="3059" y="12245"/>
                  </a:lnTo>
                  <a:cubicBezTo>
                    <a:pt x="3086" y="12255"/>
                    <a:pt x="3113" y="12262"/>
                    <a:pt x="3136" y="12262"/>
                  </a:cubicBezTo>
                  <a:cubicBezTo>
                    <a:pt x="3192" y="12262"/>
                    <a:pt x="3222" y="12221"/>
                    <a:pt x="3164" y="12082"/>
                  </a:cubicBezTo>
                  <a:cubicBezTo>
                    <a:pt x="3075" y="11871"/>
                    <a:pt x="3048" y="11482"/>
                    <a:pt x="3058" y="11244"/>
                  </a:cubicBezTo>
                  <a:cubicBezTo>
                    <a:pt x="3091" y="10421"/>
                    <a:pt x="2948" y="9549"/>
                    <a:pt x="2924" y="8723"/>
                  </a:cubicBezTo>
                  <a:cubicBezTo>
                    <a:pt x="2852" y="6224"/>
                    <a:pt x="2877" y="3717"/>
                    <a:pt x="2944" y="1215"/>
                  </a:cubicBezTo>
                  <a:close/>
                  <a:moveTo>
                    <a:pt x="2408" y="0"/>
                  </a:moveTo>
                  <a:cubicBezTo>
                    <a:pt x="1708" y="0"/>
                    <a:pt x="602" y="337"/>
                    <a:pt x="585" y="877"/>
                  </a:cubicBezTo>
                  <a:cubicBezTo>
                    <a:pt x="465" y="4816"/>
                    <a:pt x="1" y="9238"/>
                    <a:pt x="854" y="13108"/>
                  </a:cubicBezTo>
                  <a:cubicBezTo>
                    <a:pt x="890" y="13269"/>
                    <a:pt x="1167" y="13334"/>
                    <a:pt x="1291" y="13340"/>
                  </a:cubicBezTo>
                  <a:lnTo>
                    <a:pt x="5391" y="13564"/>
                  </a:lnTo>
                  <a:cubicBezTo>
                    <a:pt x="5419" y="13566"/>
                    <a:pt x="5450" y="13567"/>
                    <a:pt x="5485" y="13567"/>
                  </a:cubicBezTo>
                  <a:cubicBezTo>
                    <a:pt x="6041" y="13567"/>
                    <a:pt x="7377" y="13365"/>
                    <a:pt x="7339" y="12692"/>
                  </a:cubicBezTo>
                  <a:cubicBezTo>
                    <a:pt x="7128" y="8881"/>
                    <a:pt x="6368" y="4350"/>
                    <a:pt x="7178" y="603"/>
                  </a:cubicBezTo>
                  <a:cubicBezTo>
                    <a:pt x="7235" y="344"/>
                    <a:pt x="6965" y="247"/>
                    <a:pt x="6751" y="235"/>
                  </a:cubicBezTo>
                  <a:lnTo>
                    <a:pt x="2560" y="6"/>
                  </a:lnTo>
                  <a:lnTo>
                    <a:pt x="2560" y="6"/>
                  </a:lnTo>
                  <a:cubicBezTo>
                    <a:pt x="2512" y="2"/>
                    <a:pt x="2461" y="0"/>
                    <a:pt x="2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45"/>
            <p:cNvSpPr/>
            <p:nvPr/>
          </p:nvSpPr>
          <p:spPr>
            <a:xfrm>
              <a:off x="5133635" y="3466407"/>
              <a:ext cx="97682" cy="176211"/>
            </a:xfrm>
            <a:custGeom>
              <a:rect b="b" l="l" r="r" t="t"/>
              <a:pathLst>
                <a:path extrusionOk="0" h="13495" w="7375">
                  <a:moveTo>
                    <a:pt x="2945" y="1144"/>
                  </a:moveTo>
                  <a:lnTo>
                    <a:pt x="4754" y="1243"/>
                  </a:lnTo>
                  <a:lnTo>
                    <a:pt x="4754" y="1243"/>
                  </a:lnTo>
                  <a:cubicBezTo>
                    <a:pt x="4068" y="4787"/>
                    <a:pt x="4651" y="8873"/>
                    <a:pt x="4904" y="12511"/>
                  </a:cubicBezTo>
                  <a:lnTo>
                    <a:pt x="4904" y="12511"/>
                  </a:lnTo>
                  <a:cubicBezTo>
                    <a:pt x="4830" y="12512"/>
                    <a:pt x="4757" y="12513"/>
                    <a:pt x="4684" y="12513"/>
                  </a:cubicBezTo>
                  <a:cubicBezTo>
                    <a:pt x="4018" y="12513"/>
                    <a:pt x="3400" y="12458"/>
                    <a:pt x="3074" y="12245"/>
                  </a:cubicBezTo>
                  <a:cubicBezTo>
                    <a:pt x="3009" y="12202"/>
                    <a:pt x="2974" y="12181"/>
                    <a:pt x="2960" y="12173"/>
                  </a:cubicBezTo>
                  <a:lnTo>
                    <a:pt x="2960" y="12173"/>
                  </a:lnTo>
                  <a:cubicBezTo>
                    <a:pt x="2985" y="12187"/>
                    <a:pt x="3071" y="12231"/>
                    <a:pt x="3132" y="12231"/>
                  </a:cubicBezTo>
                  <a:cubicBezTo>
                    <a:pt x="3190" y="12231"/>
                    <a:pt x="3226" y="12190"/>
                    <a:pt x="3165" y="12044"/>
                  </a:cubicBezTo>
                  <a:cubicBezTo>
                    <a:pt x="3074" y="11831"/>
                    <a:pt x="3050" y="11445"/>
                    <a:pt x="3059" y="11206"/>
                  </a:cubicBezTo>
                  <a:cubicBezTo>
                    <a:pt x="3089" y="10382"/>
                    <a:pt x="2949" y="9514"/>
                    <a:pt x="2925" y="8685"/>
                  </a:cubicBezTo>
                  <a:cubicBezTo>
                    <a:pt x="2853" y="6173"/>
                    <a:pt x="2878" y="3657"/>
                    <a:pt x="2945" y="1144"/>
                  </a:cubicBezTo>
                  <a:close/>
                  <a:moveTo>
                    <a:pt x="2518" y="1"/>
                  </a:moveTo>
                  <a:cubicBezTo>
                    <a:pt x="2489" y="1"/>
                    <a:pt x="2456" y="3"/>
                    <a:pt x="2420" y="8"/>
                  </a:cubicBezTo>
                  <a:lnTo>
                    <a:pt x="2420" y="8"/>
                  </a:lnTo>
                  <a:cubicBezTo>
                    <a:pt x="1720" y="17"/>
                    <a:pt x="601" y="331"/>
                    <a:pt x="585" y="841"/>
                  </a:cubicBezTo>
                  <a:cubicBezTo>
                    <a:pt x="465" y="4779"/>
                    <a:pt x="1" y="9202"/>
                    <a:pt x="853" y="13070"/>
                  </a:cubicBezTo>
                  <a:cubicBezTo>
                    <a:pt x="888" y="13223"/>
                    <a:pt x="1174" y="13263"/>
                    <a:pt x="1281" y="13269"/>
                  </a:cubicBezTo>
                  <a:lnTo>
                    <a:pt x="5381" y="13493"/>
                  </a:lnTo>
                  <a:cubicBezTo>
                    <a:pt x="5404" y="13494"/>
                    <a:pt x="5429" y="13495"/>
                    <a:pt x="5458" y="13495"/>
                  </a:cubicBezTo>
                  <a:cubicBezTo>
                    <a:pt x="5975" y="13495"/>
                    <a:pt x="7374" y="13280"/>
                    <a:pt x="7340" y="12655"/>
                  </a:cubicBezTo>
                  <a:cubicBezTo>
                    <a:pt x="7129" y="8842"/>
                    <a:pt x="6365" y="4303"/>
                    <a:pt x="7174" y="553"/>
                  </a:cubicBezTo>
                  <a:cubicBezTo>
                    <a:pt x="7230" y="300"/>
                    <a:pt x="6960" y="244"/>
                    <a:pt x="6760" y="232"/>
                  </a:cubicBezTo>
                  <a:lnTo>
                    <a:pt x="2544" y="1"/>
                  </a:lnTo>
                  <a:cubicBezTo>
                    <a:pt x="2536" y="1"/>
                    <a:pt x="2527" y="1"/>
                    <a:pt x="2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5"/>
            <p:cNvSpPr/>
            <p:nvPr/>
          </p:nvSpPr>
          <p:spPr>
            <a:xfrm>
              <a:off x="7775905" y="3398092"/>
              <a:ext cx="62437" cy="342864"/>
            </a:xfrm>
            <a:custGeom>
              <a:rect b="b" l="l" r="r" t="t"/>
              <a:pathLst>
                <a:path extrusionOk="0" h="26258" w="4714">
                  <a:moveTo>
                    <a:pt x="2075" y="0"/>
                  </a:moveTo>
                  <a:cubicBezTo>
                    <a:pt x="1390" y="0"/>
                    <a:pt x="499" y="361"/>
                    <a:pt x="472" y="834"/>
                  </a:cubicBezTo>
                  <a:cubicBezTo>
                    <a:pt x="0" y="9177"/>
                    <a:pt x="558" y="17699"/>
                    <a:pt x="2214" y="25882"/>
                  </a:cubicBezTo>
                  <a:cubicBezTo>
                    <a:pt x="2267" y="26146"/>
                    <a:pt x="2567" y="26258"/>
                    <a:pt x="2938" y="26258"/>
                  </a:cubicBezTo>
                  <a:cubicBezTo>
                    <a:pt x="3683" y="26258"/>
                    <a:pt x="4714" y="25808"/>
                    <a:pt x="4600" y="25242"/>
                  </a:cubicBezTo>
                  <a:cubicBezTo>
                    <a:pt x="2967" y="17169"/>
                    <a:pt x="2390" y="8755"/>
                    <a:pt x="2857" y="525"/>
                  </a:cubicBezTo>
                  <a:cubicBezTo>
                    <a:pt x="2878" y="152"/>
                    <a:pt x="2520" y="0"/>
                    <a:pt x="2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45"/>
            <p:cNvSpPr/>
            <p:nvPr/>
          </p:nvSpPr>
          <p:spPr>
            <a:xfrm>
              <a:off x="7283075" y="3424611"/>
              <a:ext cx="79589" cy="348753"/>
            </a:xfrm>
            <a:custGeom>
              <a:rect b="b" l="l" r="r" t="t"/>
              <a:pathLst>
                <a:path extrusionOk="0" h="26709" w="6009">
                  <a:moveTo>
                    <a:pt x="1804" y="0"/>
                  </a:moveTo>
                  <a:cubicBezTo>
                    <a:pt x="1090" y="0"/>
                    <a:pt x="1" y="374"/>
                    <a:pt x="23" y="918"/>
                  </a:cubicBezTo>
                  <a:lnTo>
                    <a:pt x="23" y="917"/>
                  </a:lnTo>
                  <a:cubicBezTo>
                    <a:pt x="365" y="9404"/>
                    <a:pt x="1037" y="18252"/>
                    <a:pt x="3480" y="26413"/>
                  </a:cubicBezTo>
                  <a:cubicBezTo>
                    <a:pt x="3542" y="26622"/>
                    <a:pt x="3803" y="26709"/>
                    <a:pt x="4131" y="26709"/>
                  </a:cubicBezTo>
                  <a:cubicBezTo>
                    <a:pt x="4890" y="26709"/>
                    <a:pt x="6008" y="26246"/>
                    <a:pt x="5866" y="25772"/>
                  </a:cubicBezTo>
                  <a:cubicBezTo>
                    <a:pt x="3424" y="17612"/>
                    <a:pt x="2752" y="8764"/>
                    <a:pt x="2408" y="278"/>
                  </a:cubicBezTo>
                  <a:cubicBezTo>
                    <a:pt x="2401" y="85"/>
                    <a:pt x="2145" y="0"/>
                    <a:pt x="1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5"/>
            <p:cNvSpPr/>
            <p:nvPr/>
          </p:nvSpPr>
          <p:spPr>
            <a:xfrm>
              <a:off x="8068909" y="3424063"/>
              <a:ext cx="99947" cy="78332"/>
            </a:xfrm>
            <a:custGeom>
              <a:rect b="b" l="l" r="r" t="t"/>
              <a:pathLst>
                <a:path extrusionOk="0" h="5999" w="7546">
                  <a:moveTo>
                    <a:pt x="5650" y="0"/>
                  </a:moveTo>
                  <a:cubicBezTo>
                    <a:pt x="4953" y="0"/>
                    <a:pt x="4203" y="174"/>
                    <a:pt x="3593" y="278"/>
                  </a:cubicBezTo>
                  <a:cubicBezTo>
                    <a:pt x="2770" y="418"/>
                    <a:pt x="1949" y="576"/>
                    <a:pt x="1135" y="760"/>
                  </a:cubicBezTo>
                  <a:cubicBezTo>
                    <a:pt x="692" y="858"/>
                    <a:pt x="1" y="1296"/>
                    <a:pt x="145" y="1840"/>
                  </a:cubicBezTo>
                  <a:cubicBezTo>
                    <a:pt x="250" y="2227"/>
                    <a:pt x="659" y="2337"/>
                    <a:pt x="1046" y="2337"/>
                  </a:cubicBezTo>
                  <a:cubicBezTo>
                    <a:pt x="1228" y="2337"/>
                    <a:pt x="1405" y="2312"/>
                    <a:pt x="1544" y="2282"/>
                  </a:cubicBezTo>
                  <a:lnTo>
                    <a:pt x="1542" y="2282"/>
                  </a:lnTo>
                  <a:cubicBezTo>
                    <a:pt x="2071" y="2162"/>
                    <a:pt x="2603" y="2054"/>
                    <a:pt x="3136" y="1955"/>
                  </a:cubicBezTo>
                  <a:cubicBezTo>
                    <a:pt x="3566" y="1876"/>
                    <a:pt x="3997" y="1804"/>
                    <a:pt x="4431" y="1751"/>
                  </a:cubicBezTo>
                  <a:cubicBezTo>
                    <a:pt x="4571" y="1735"/>
                    <a:pt x="4714" y="1727"/>
                    <a:pt x="4856" y="1714"/>
                  </a:cubicBezTo>
                  <a:lnTo>
                    <a:pt x="4856" y="1714"/>
                  </a:lnTo>
                  <a:cubicBezTo>
                    <a:pt x="4865" y="1810"/>
                    <a:pt x="4882" y="1910"/>
                    <a:pt x="4883" y="1965"/>
                  </a:cubicBezTo>
                  <a:cubicBezTo>
                    <a:pt x="4889" y="2425"/>
                    <a:pt x="4853" y="2889"/>
                    <a:pt x="4821" y="3347"/>
                  </a:cubicBezTo>
                  <a:cubicBezTo>
                    <a:pt x="4776" y="3992"/>
                    <a:pt x="4718" y="4635"/>
                    <a:pt x="4646" y="5279"/>
                  </a:cubicBezTo>
                  <a:cubicBezTo>
                    <a:pt x="4591" y="5782"/>
                    <a:pt x="5020" y="5998"/>
                    <a:pt x="5532" y="5998"/>
                  </a:cubicBezTo>
                  <a:cubicBezTo>
                    <a:pt x="6194" y="5998"/>
                    <a:pt x="6993" y="5636"/>
                    <a:pt x="7057" y="5068"/>
                  </a:cubicBezTo>
                  <a:cubicBezTo>
                    <a:pt x="7149" y="4233"/>
                    <a:pt x="7223" y="3397"/>
                    <a:pt x="7266" y="2559"/>
                  </a:cubicBezTo>
                  <a:cubicBezTo>
                    <a:pt x="7309" y="1742"/>
                    <a:pt x="7545" y="487"/>
                    <a:pt x="6582" y="142"/>
                  </a:cubicBezTo>
                  <a:cubicBezTo>
                    <a:pt x="6296" y="39"/>
                    <a:pt x="5979" y="0"/>
                    <a:pt x="5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5"/>
            <p:cNvSpPr/>
            <p:nvPr/>
          </p:nvSpPr>
          <p:spPr>
            <a:xfrm>
              <a:off x="7860315" y="3444941"/>
              <a:ext cx="111126" cy="95176"/>
            </a:xfrm>
            <a:custGeom>
              <a:rect b="b" l="l" r="r" t="t"/>
              <a:pathLst>
                <a:path extrusionOk="0" h="7289" w="8390">
                  <a:moveTo>
                    <a:pt x="2640" y="2025"/>
                  </a:moveTo>
                  <a:lnTo>
                    <a:pt x="2640" y="2025"/>
                  </a:lnTo>
                  <a:cubicBezTo>
                    <a:pt x="2642" y="2054"/>
                    <a:pt x="2641" y="2088"/>
                    <a:pt x="2637" y="2124"/>
                  </a:cubicBezTo>
                  <a:lnTo>
                    <a:pt x="2637" y="2124"/>
                  </a:lnTo>
                  <a:cubicBezTo>
                    <a:pt x="2568" y="2119"/>
                    <a:pt x="2475" y="2100"/>
                    <a:pt x="2352" y="2061"/>
                  </a:cubicBezTo>
                  <a:lnTo>
                    <a:pt x="2352" y="2061"/>
                  </a:lnTo>
                  <a:cubicBezTo>
                    <a:pt x="2364" y="2065"/>
                    <a:pt x="2380" y="2067"/>
                    <a:pt x="2398" y="2067"/>
                  </a:cubicBezTo>
                  <a:cubicBezTo>
                    <a:pt x="2457" y="2067"/>
                    <a:pt x="2543" y="2049"/>
                    <a:pt x="2640" y="2025"/>
                  </a:cubicBezTo>
                  <a:close/>
                  <a:moveTo>
                    <a:pt x="5409" y="1"/>
                  </a:moveTo>
                  <a:cubicBezTo>
                    <a:pt x="3852" y="1"/>
                    <a:pt x="2091" y="112"/>
                    <a:pt x="940" y="936"/>
                  </a:cubicBezTo>
                  <a:cubicBezTo>
                    <a:pt x="94" y="1541"/>
                    <a:pt x="118" y="2678"/>
                    <a:pt x="66" y="3621"/>
                  </a:cubicBezTo>
                  <a:cubicBezTo>
                    <a:pt x="13" y="4590"/>
                    <a:pt x="1" y="5565"/>
                    <a:pt x="11" y="6535"/>
                  </a:cubicBezTo>
                  <a:cubicBezTo>
                    <a:pt x="18" y="7064"/>
                    <a:pt x="480" y="7289"/>
                    <a:pt x="999" y="7289"/>
                  </a:cubicBezTo>
                  <a:cubicBezTo>
                    <a:pt x="1669" y="7289"/>
                    <a:pt x="2432" y="6914"/>
                    <a:pt x="2425" y="6336"/>
                  </a:cubicBezTo>
                  <a:cubicBezTo>
                    <a:pt x="2416" y="5607"/>
                    <a:pt x="2424" y="4879"/>
                    <a:pt x="2448" y="4151"/>
                  </a:cubicBezTo>
                  <a:cubicBezTo>
                    <a:pt x="2464" y="3675"/>
                    <a:pt x="2484" y="3200"/>
                    <a:pt x="2528" y="2726"/>
                  </a:cubicBezTo>
                  <a:cubicBezTo>
                    <a:pt x="2540" y="2600"/>
                    <a:pt x="2620" y="2322"/>
                    <a:pt x="2637" y="2124"/>
                  </a:cubicBezTo>
                  <a:lnTo>
                    <a:pt x="2637" y="2124"/>
                  </a:lnTo>
                  <a:cubicBezTo>
                    <a:pt x="2651" y="2125"/>
                    <a:pt x="2663" y="2125"/>
                    <a:pt x="2674" y="2125"/>
                  </a:cubicBezTo>
                  <a:cubicBezTo>
                    <a:pt x="2816" y="2125"/>
                    <a:pt x="2834" y="2055"/>
                    <a:pt x="2805" y="1980"/>
                  </a:cubicBezTo>
                  <a:lnTo>
                    <a:pt x="2805" y="1980"/>
                  </a:lnTo>
                  <a:cubicBezTo>
                    <a:pt x="2749" y="1996"/>
                    <a:pt x="2693" y="2011"/>
                    <a:pt x="2640" y="2025"/>
                  </a:cubicBezTo>
                  <a:lnTo>
                    <a:pt x="2640" y="2025"/>
                  </a:lnTo>
                  <a:cubicBezTo>
                    <a:pt x="2638" y="1997"/>
                    <a:pt x="2634" y="1974"/>
                    <a:pt x="2627" y="1954"/>
                  </a:cubicBezTo>
                  <a:cubicBezTo>
                    <a:pt x="2587" y="1847"/>
                    <a:pt x="2599" y="1808"/>
                    <a:pt x="2631" y="1808"/>
                  </a:cubicBezTo>
                  <a:cubicBezTo>
                    <a:pt x="2678" y="1808"/>
                    <a:pt x="2771" y="1896"/>
                    <a:pt x="2805" y="1980"/>
                  </a:cubicBezTo>
                  <a:lnTo>
                    <a:pt x="2805" y="1980"/>
                  </a:lnTo>
                  <a:cubicBezTo>
                    <a:pt x="2967" y="1933"/>
                    <a:pt x="3130" y="1882"/>
                    <a:pt x="3218" y="1870"/>
                  </a:cubicBezTo>
                  <a:cubicBezTo>
                    <a:pt x="3697" y="1802"/>
                    <a:pt x="4184" y="1770"/>
                    <a:pt x="4667" y="1743"/>
                  </a:cubicBezTo>
                  <a:cubicBezTo>
                    <a:pt x="5207" y="1713"/>
                    <a:pt x="5749" y="1697"/>
                    <a:pt x="6291" y="1697"/>
                  </a:cubicBezTo>
                  <a:cubicBezTo>
                    <a:pt x="6375" y="1697"/>
                    <a:pt x="6460" y="1697"/>
                    <a:pt x="6545" y="1698"/>
                  </a:cubicBezTo>
                  <a:cubicBezTo>
                    <a:pt x="6549" y="1698"/>
                    <a:pt x="6553" y="1698"/>
                    <a:pt x="6557" y="1698"/>
                  </a:cubicBezTo>
                  <a:cubicBezTo>
                    <a:pt x="7887" y="1698"/>
                    <a:pt x="8390" y="29"/>
                    <a:pt x="6774" y="15"/>
                  </a:cubicBezTo>
                  <a:cubicBezTo>
                    <a:pt x="6355" y="11"/>
                    <a:pt x="5892" y="1"/>
                    <a:pt x="5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5"/>
            <p:cNvSpPr/>
            <p:nvPr/>
          </p:nvSpPr>
          <p:spPr>
            <a:xfrm>
              <a:off x="8061982" y="3566347"/>
              <a:ext cx="103563" cy="90959"/>
            </a:xfrm>
            <a:custGeom>
              <a:rect b="b" l="l" r="r" t="t"/>
              <a:pathLst>
                <a:path extrusionOk="0" h="6966" w="7819">
                  <a:moveTo>
                    <a:pt x="6999" y="0"/>
                  </a:moveTo>
                  <a:cubicBezTo>
                    <a:pt x="6293" y="0"/>
                    <a:pt x="5070" y="343"/>
                    <a:pt x="5100" y="815"/>
                  </a:cubicBezTo>
                  <a:cubicBezTo>
                    <a:pt x="5168" y="1879"/>
                    <a:pt x="5412" y="3825"/>
                    <a:pt x="4750" y="4729"/>
                  </a:cubicBezTo>
                  <a:cubicBezTo>
                    <a:pt x="4386" y="5224"/>
                    <a:pt x="3433" y="5392"/>
                    <a:pt x="2870" y="5580"/>
                  </a:cubicBezTo>
                  <a:cubicBezTo>
                    <a:pt x="2326" y="5762"/>
                    <a:pt x="1779" y="5931"/>
                    <a:pt x="1227" y="6088"/>
                  </a:cubicBezTo>
                  <a:cubicBezTo>
                    <a:pt x="1035" y="6142"/>
                    <a:pt x="1" y="6431"/>
                    <a:pt x="132" y="6778"/>
                  </a:cubicBezTo>
                  <a:cubicBezTo>
                    <a:pt x="186" y="6920"/>
                    <a:pt x="371" y="6966"/>
                    <a:pt x="588" y="6966"/>
                  </a:cubicBezTo>
                  <a:cubicBezTo>
                    <a:pt x="910" y="6966"/>
                    <a:pt x="1300" y="6864"/>
                    <a:pt x="1425" y="6829"/>
                  </a:cubicBezTo>
                  <a:cubicBezTo>
                    <a:pt x="2275" y="6588"/>
                    <a:pt x="3118" y="6324"/>
                    <a:pt x="3953" y="6038"/>
                  </a:cubicBezTo>
                  <a:cubicBezTo>
                    <a:pt x="4845" y="5731"/>
                    <a:pt x="6013" y="5420"/>
                    <a:pt x="6735" y="4775"/>
                  </a:cubicBezTo>
                  <a:cubicBezTo>
                    <a:pt x="7818" y="3805"/>
                    <a:pt x="7569" y="1484"/>
                    <a:pt x="7487" y="175"/>
                  </a:cubicBezTo>
                  <a:cubicBezTo>
                    <a:pt x="7479" y="54"/>
                    <a:pt x="7280" y="0"/>
                    <a:pt x="69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5"/>
            <p:cNvSpPr/>
            <p:nvPr/>
          </p:nvSpPr>
          <p:spPr>
            <a:xfrm>
              <a:off x="7859123" y="3606955"/>
              <a:ext cx="121682" cy="79324"/>
            </a:xfrm>
            <a:custGeom>
              <a:rect b="b" l="l" r="r" t="t"/>
              <a:pathLst>
                <a:path extrusionOk="0" h="6075" w="9187">
                  <a:moveTo>
                    <a:pt x="1985" y="1"/>
                  </a:moveTo>
                  <a:cubicBezTo>
                    <a:pt x="1325" y="1"/>
                    <a:pt x="573" y="374"/>
                    <a:pt x="553" y="978"/>
                  </a:cubicBezTo>
                  <a:lnTo>
                    <a:pt x="555" y="977"/>
                  </a:lnTo>
                  <a:lnTo>
                    <a:pt x="555" y="977"/>
                  </a:lnTo>
                  <a:cubicBezTo>
                    <a:pt x="511" y="2324"/>
                    <a:pt x="0" y="5789"/>
                    <a:pt x="1896" y="6044"/>
                  </a:cubicBezTo>
                  <a:cubicBezTo>
                    <a:pt x="2053" y="6065"/>
                    <a:pt x="2213" y="6074"/>
                    <a:pt x="2376" y="6074"/>
                  </a:cubicBezTo>
                  <a:cubicBezTo>
                    <a:pt x="3312" y="6074"/>
                    <a:pt x="4329" y="5764"/>
                    <a:pt x="5202" y="5577"/>
                  </a:cubicBezTo>
                  <a:cubicBezTo>
                    <a:pt x="6089" y="5386"/>
                    <a:pt x="6972" y="5179"/>
                    <a:pt x="7854" y="4958"/>
                  </a:cubicBezTo>
                  <a:cubicBezTo>
                    <a:pt x="9187" y="4621"/>
                    <a:pt x="8960" y="3247"/>
                    <a:pt x="7822" y="3247"/>
                  </a:cubicBezTo>
                  <a:cubicBezTo>
                    <a:pt x="7695" y="3247"/>
                    <a:pt x="7557" y="3264"/>
                    <a:pt x="7409" y="3302"/>
                  </a:cubicBezTo>
                  <a:cubicBezTo>
                    <a:pt x="6837" y="3446"/>
                    <a:pt x="6261" y="3585"/>
                    <a:pt x="5684" y="3716"/>
                  </a:cubicBezTo>
                  <a:cubicBezTo>
                    <a:pt x="4922" y="3890"/>
                    <a:pt x="3879" y="3908"/>
                    <a:pt x="3125" y="4181"/>
                  </a:cubicBezTo>
                  <a:lnTo>
                    <a:pt x="3125" y="4181"/>
                  </a:lnTo>
                  <a:cubicBezTo>
                    <a:pt x="3132" y="3766"/>
                    <a:pt x="2985" y="3237"/>
                    <a:pt x="2973" y="2839"/>
                  </a:cubicBezTo>
                  <a:cubicBezTo>
                    <a:pt x="2951" y="2161"/>
                    <a:pt x="2952" y="1480"/>
                    <a:pt x="2973" y="802"/>
                  </a:cubicBezTo>
                  <a:cubicBezTo>
                    <a:pt x="2991" y="243"/>
                    <a:pt x="2518" y="1"/>
                    <a:pt x="1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5"/>
            <p:cNvSpPr/>
            <p:nvPr/>
          </p:nvSpPr>
          <p:spPr>
            <a:xfrm>
              <a:off x="7417444" y="3497601"/>
              <a:ext cx="187231" cy="196346"/>
            </a:xfrm>
            <a:custGeom>
              <a:rect b="b" l="l" r="r" t="t"/>
              <a:pathLst>
                <a:path extrusionOk="0" h="15037" w="14136">
                  <a:moveTo>
                    <a:pt x="9602" y="1644"/>
                  </a:moveTo>
                  <a:lnTo>
                    <a:pt x="9602" y="1644"/>
                  </a:lnTo>
                  <a:cubicBezTo>
                    <a:pt x="9817" y="2339"/>
                    <a:pt x="10226" y="3187"/>
                    <a:pt x="10330" y="3777"/>
                  </a:cubicBezTo>
                  <a:cubicBezTo>
                    <a:pt x="10822" y="6594"/>
                    <a:pt x="11042" y="9587"/>
                    <a:pt x="10860" y="12442"/>
                  </a:cubicBezTo>
                  <a:cubicBezTo>
                    <a:pt x="10854" y="12531"/>
                    <a:pt x="10836" y="12643"/>
                    <a:pt x="10812" y="12768"/>
                  </a:cubicBezTo>
                  <a:lnTo>
                    <a:pt x="10812" y="12768"/>
                  </a:lnTo>
                  <a:cubicBezTo>
                    <a:pt x="10102" y="11906"/>
                    <a:pt x="9043" y="11051"/>
                    <a:pt x="8454" y="10189"/>
                  </a:cubicBezTo>
                  <a:cubicBezTo>
                    <a:pt x="8375" y="10074"/>
                    <a:pt x="8209" y="10039"/>
                    <a:pt x="8031" y="10039"/>
                  </a:cubicBezTo>
                  <a:cubicBezTo>
                    <a:pt x="7830" y="10039"/>
                    <a:pt x="7614" y="10084"/>
                    <a:pt x="7494" y="10108"/>
                  </a:cubicBezTo>
                  <a:cubicBezTo>
                    <a:pt x="7112" y="10184"/>
                    <a:pt x="4690" y="10512"/>
                    <a:pt x="3094" y="10909"/>
                  </a:cubicBezTo>
                  <a:lnTo>
                    <a:pt x="3094" y="10909"/>
                  </a:lnTo>
                  <a:cubicBezTo>
                    <a:pt x="3064" y="10711"/>
                    <a:pt x="3044" y="10512"/>
                    <a:pt x="3032" y="10313"/>
                  </a:cubicBezTo>
                  <a:cubicBezTo>
                    <a:pt x="3111" y="9872"/>
                    <a:pt x="2996" y="9310"/>
                    <a:pt x="2993" y="8865"/>
                  </a:cubicBezTo>
                  <a:cubicBezTo>
                    <a:pt x="2989" y="7957"/>
                    <a:pt x="3018" y="7045"/>
                    <a:pt x="3060" y="6138"/>
                  </a:cubicBezTo>
                  <a:lnTo>
                    <a:pt x="3060" y="6138"/>
                  </a:lnTo>
                  <a:cubicBezTo>
                    <a:pt x="3550" y="5013"/>
                    <a:pt x="7088" y="5296"/>
                    <a:pt x="8030" y="4164"/>
                  </a:cubicBezTo>
                  <a:cubicBezTo>
                    <a:pt x="8425" y="3688"/>
                    <a:pt x="8665" y="3007"/>
                    <a:pt x="9010" y="2488"/>
                  </a:cubicBezTo>
                  <a:cubicBezTo>
                    <a:pt x="9194" y="2210"/>
                    <a:pt x="9443" y="1936"/>
                    <a:pt x="9602" y="1644"/>
                  </a:cubicBezTo>
                  <a:close/>
                  <a:moveTo>
                    <a:pt x="10604" y="1"/>
                  </a:moveTo>
                  <a:cubicBezTo>
                    <a:pt x="8277" y="1"/>
                    <a:pt x="6728" y="2575"/>
                    <a:pt x="5749" y="4468"/>
                  </a:cubicBezTo>
                  <a:lnTo>
                    <a:pt x="5749" y="4468"/>
                  </a:lnTo>
                  <a:cubicBezTo>
                    <a:pt x="3837" y="4722"/>
                    <a:pt x="1192" y="5224"/>
                    <a:pt x="695" y="6624"/>
                  </a:cubicBezTo>
                  <a:cubicBezTo>
                    <a:pt x="693" y="6631"/>
                    <a:pt x="691" y="6638"/>
                    <a:pt x="691" y="6644"/>
                  </a:cubicBezTo>
                  <a:lnTo>
                    <a:pt x="691" y="6644"/>
                  </a:lnTo>
                  <a:cubicBezTo>
                    <a:pt x="682" y="6669"/>
                    <a:pt x="677" y="6696"/>
                    <a:pt x="676" y="6722"/>
                  </a:cubicBezTo>
                  <a:cubicBezTo>
                    <a:pt x="623" y="7810"/>
                    <a:pt x="1" y="11537"/>
                    <a:pt x="1075" y="12160"/>
                  </a:cubicBezTo>
                  <a:cubicBezTo>
                    <a:pt x="1181" y="12222"/>
                    <a:pt x="1310" y="12247"/>
                    <a:pt x="1453" y="12247"/>
                  </a:cubicBezTo>
                  <a:cubicBezTo>
                    <a:pt x="2009" y="12247"/>
                    <a:pt x="2775" y="11866"/>
                    <a:pt x="3169" y="11758"/>
                  </a:cubicBezTo>
                  <a:cubicBezTo>
                    <a:pt x="4176" y="11482"/>
                    <a:pt x="5204" y="11271"/>
                    <a:pt x="6230" y="11067"/>
                  </a:cubicBezTo>
                  <a:lnTo>
                    <a:pt x="6230" y="11067"/>
                  </a:lnTo>
                  <a:cubicBezTo>
                    <a:pt x="7241" y="12555"/>
                    <a:pt x="8923" y="15037"/>
                    <a:pt x="10854" y="15037"/>
                  </a:cubicBezTo>
                  <a:cubicBezTo>
                    <a:pt x="11275" y="15037"/>
                    <a:pt x="11707" y="14919"/>
                    <a:pt x="12147" y="14648"/>
                  </a:cubicBezTo>
                  <a:cubicBezTo>
                    <a:pt x="14136" y="13422"/>
                    <a:pt x="13304" y="9031"/>
                    <a:pt x="13170" y="7107"/>
                  </a:cubicBezTo>
                  <a:cubicBezTo>
                    <a:pt x="13048" y="5366"/>
                    <a:pt x="13274" y="177"/>
                    <a:pt x="10822" y="8"/>
                  </a:cubicBezTo>
                  <a:cubicBezTo>
                    <a:pt x="10749" y="3"/>
                    <a:pt x="10676" y="1"/>
                    <a:pt x="10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5"/>
            <p:cNvSpPr/>
            <p:nvPr/>
          </p:nvSpPr>
          <p:spPr>
            <a:xfrm>
              <a:off x="7574436" y="3483826"/>
              <a:ext cx="109377" cy="75707"/>
            </a:xfrm>
            <a:custGeom>
              <a:rect b="b" l="l" r="r" t="t"/>
              <a:pathLst>
                <a:path extrusionOk="0" h="5798" w="8258">
                  <a:moveTo>
                    <a:pt x="7519" y="0"/>
                  </a:moveTo>
                  <a:cubicBezTo>
                    <a:pt x="7034" y="0"/>
                    <a:pt x="6387" y="220"/>
                    <a:pt x="6038" y="468"/>
                  </a:cubicBezTo>
                  <a:cubicBezTo>
                    <a:pt x="4001" y="1911"/>
                    <a:pt x="2174" y="3694"/>
                    <a:pt x="360" y="5401"/>
                  </a:cubicBezTo>
                  <a:cubicBezTo>
                    <a:pt x="0" y="5739"/>
                    <a:pt x="582" y="5798"/>
                    <a:pt x="854" y="5798"/>
                  </a:cubicBezTo>
                  <a:cubicBezTo>
                    <a:pt x="881" y="5798"/>
                    <a:pt x="905" y="5797"/>
                    <a:pt x="925" y="5796"/>
                  </a:cubicBezTo>
                  <a:cubicBezTo>
                    <a:pt x="1436" y="5767"/>
                    <a:pt x="2134" y="5588"/>
                    <a:pt x="2522" y="5225"/>
                  </a:cubicBezTo>
                  <a:lnTo>
                    <a:pt x="2521" y="5225"/>
                  </a:lnTo>
                  <a:cubicBezTo>
                    <a:pt x="4231" y="3616"/>
                    <a:pt x="5949" y="1901"/>
                    <a:pt x="7867" y="542"/>
                  </a:cubicBezTo>
                  <a:cubicBezTo>
                    <a:pt x="8257" y="265"/>
                    <a:pt x="8152" y="87"/>
                    <a:pt x="7725" y="16"/>
                  </a:cubicBezTo>
                  <a:cubicBezTo>
                    <a:pt x="7661" y="5"/>
                    <a:pt x="7592" y="0"/>
                    <a:pt x="7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5"/>
            <p:cNvSpPr/>
            <p:nvPr/>
          </p:nvSpPr>
          <p:spPr>
            <a:xfrm>
              <a:off x="7575761" y="3571714"/>
              <a:ext cx="127867" cy="24653"/>
            </a:xfrm>
            <a:custGeom>
              <a:rect b="b" l="l" r="r" t="t"/>
              <a:pathLst>
                <a:path extrusionOk="0" h="1888" w="9654">
                  <a:moveTo>
                    <a:pt x="8624" y="0"/>
                  </a:moveTo>
                  <a:cubicBezTo>
                    <a:pt x="8471" y="0"/>
                    <a:pt x="8295" y="24"/>
                    <a:pt x="8098" y="78"/>
                  </a:cubicBezTo>
                  <a:cubicBezTo>
                    <a:pt x="6833" y="421"/>
                    <a:pt x="5489" y="527"/>
                    <a:pt x="4158" y="527"/>
                  </a:cubicBezTo>
                  <a:cubicBezTo>
                    <a:pt x="3603" y="527"/>
                    <a:pt x="3050" y="509"/>
                    <a:pt x="2507" y="481"/>
                  </a:cubicBezTo>
                  <a:cubicBezTo>
                    <a:pt x="2491" y="481"/>
                    <a:pt x="2475" y="480"/>
                    <a:pt x="2459" y="480"/>
                  </a:cubicBezTo>
                  <a:cubicBezTo>
                    <a:pt x="1536" y="480"/>
                    <a:pt x="0" y="1763"/>
                    <a:pt x="1582" y="1843"/>
                  </a:cubicBezTo>
                  <a:cubicBezTo>
                    <a:pt x="2135" y="1871"/>
                    <a:pt x="2695" y="1887"/>
                    <a:pt x="3258" y="1887"/>
                  </a:cubicBezTo>
                  <a:cubicBezTo>
                    <a:pt x="4998" y="1887"/>
                    <a:pt x="6760" y="1732"/>
                    <a:pt x="8421" y="1281"/>
                  </a:cubicBezTo>
                  <a:cubicBezTo>
                    <a:pt x="9653" y="947"/>
                    <a:pt x="9591" y="0"/>
                    <a:pt x="8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5"/>
            <p:cNvSpPr/>
            <p:nvPr/>
          </p:nvSpPr>
          <p:spPr>
            <a:xfrm>
              <a:off x="7585549" y="3623290"/>
              <a:ext cx="131205" cy="79063"/>
            </a:xfrm>
            <a:custGeom>
              <a:rect b="b" l="l" r="r" t="t"/>
              <a:pathLst>
                <a:path extrusionOk="0" h="6055" w="9906">
                  <a:moveTo>
                    <a:pt x="2054" y="1"/>
                  </a:moveTo>
                  <a:cubicBezTo>
                    <a:pt x="1130" y="1"/>
                    <a:pt x="0" y="905"/>
                    <a:pt x="856" y="1600"/>
                  </a:cubicBezTo>
                  <a:cubicBezTo>
                    <a:pt x="2830" y="3199"/>
                    <a:pt x="4943" y="4992"/>
                    <a:pt x="7305" y="5977"/>
                  </a:cubicBezTo>
                  <a:cubicBezTo>
                    <a:pt x="7433" y="6030"/>
                    <a:pt x="7571" y="6054"/>
                    <a:pt x="7713" y="6054"/>
                  </a:cubicBezTo>
                  <a:cubicBezTo>
                    <a:pt x="8719" y="6054"/>
                    <a:pt x="9906" y="4855"/>
                    <a:pt x="8675" y="4341"/>
                  </a:cubicBezTo>
                  <a:cubicBezTo>
                    <a:pt x="6492" y="3429"/>
                    <a:pt x="4516" y="1681"/>
                    <a:pt x="2691" y="202"/>
                  </a:cubicBezTo>
                  <a:cubicBezTo>
                    <a:pt x="2518" y="62"/>
                    <a:pt x="2293" y="1"/>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5"/>
            <p:cNvSpPr/>
            <p:nvPr/>
          </p:nvSpPr>
          <p:spPr>
            <a:xfrm flipH="1" rot="10800000">
              <a:off x="4511188" y="1532025"/>
              <a:ext cx="3744706" cy="46947"/>
            </a:xfrm>
            <a:custGeom>
              <a:rect b="b" l="l" r="r" t="t"/>
              <a:pathLst>
                <a:path extrusionOk="0" h="8567" w="282726">
                  <a:moveTo>
                    <a:pt x="281440" y="0"/>
                  </a:moveTo>
                  <a:cubicBezTo>
                    <a:pt x="281358" y="0"/>
                    <a:pt x="281269" y="7"/>
                    <a:pt x="281172" y="21"/>
                  </a:cubicBezTo>
                  <a:cubicBezTo>
                    <a:pt x="244658" y="5455"/>
                    <a:pt x="207489" y="6751"/>
                    <a:pt x="170508" y="6751"/>
                  </a:cubicBezTo>
                  <a:cubicBezTo>
                    <a:pt x="161603" y="6751"/>
                    <a:pt x="152708" y="6676"/>
                    <a:pt x="143836" y="6565"/>
                  </a:cubicBezTo>
                  <a:cubicBezTo>
                    <a:pt x="104367" y="6072"/>
                    <a:pt x="64908" y="4358"/>
                    <a:pt x="25525" y="1725"/>
                  </a:cubicBezTo>
                  <a:cubicBezTo>
                    <a:pt x="17804" y="1209"/>
                    <a:pt x="10082" y="677"/>
                    <a:pt x="2370" y="30"/>
                  </a:cubicBezTo>
                  <a:cubicBezTo>
                    <a:pt x="2336" y="27"/>
                    <a:pt x="2302" y="26"/>
                    <a:pt x="2268" y="26"/>
                  </a:cubicBezTo>
                  <a:cubicBezTo>
                    <a:pt x="1088" y="26"/>
                    <a:pt x="1" y="1713"/>
                    <a:pt x="1565" y="1844"/>
                  </a:cubicBezTo>
                  <a:lnTo>
                    <a:pt x="1565" y="1846"/>
                  </a:lnTo>
                  <a:cubicBezTo>
                    <a:pt x="23837" y="3710"/>
                    <a:pt x="46172" y="4976"/>
                    <a:pt x="68494" y="6051"/>
                  </a:cubicBezTo>
                  <a:cubicBezTo>
                    <a:pt x="99920" y="7565"/>
                    <a:pt x="131406" y="8567"/>
                    <a:pt x="162883" y="8567"/>
                  </a:cubicBezTo>
                  <a:cubicBezTo>
                    <a:pt x="177207" y="8567"/>
                    <a:pt x="191528" y="8360"/>
                    <a:pt x="205842" y="7899"/>
                  </a:cubicBezTo>
                  <a:cubicBezTo>
                    <a:pt x="230949" y="7090"/>
                    <a:pt x="256119" y="5557"/>
                    <a:pt x="280984" y="1856"/>
                  </a:cubicBezTo>
                  <a:cubicBezTo>
                    <a:pt x="282243" y="1668"/>
                    <a:pt x="282726" y="0"/>
                    <a:pt x="281440"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0" name="Shape 8590"/>
        <p:cNvGrpSpPr/>
        <p:nvPr/>
      </p:nvGrpSpPr>
      <p:grpSpPr>
        <a:xfrm>
          <a:off x="0" y="0"/>
          <a:ext cx="0" cy="0"/>
          <a:chOff x="0" y="0"/>
          <a:chExt cx="0" cy="0"/>
        </a:xfrm>
      </p:grpSpPr>
      <p:sp>
        <p:nvSpPr>
          <p:cNvPr id="8591" name="Google Shape;8591;p46"/>
          <p:cNvSpPr txBox="1"/>
          <p:nvPr>
            <p:ph type="title"/>
          </p:nvPr>
        </p:nvSpPr>
        <p:spPr>
          <a:xfrm>
            <a:off x="168475" y="692400"/>
            <a:ext cx="4327200" cy="6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9,200,000 km2</a:t>
            </a:r>
            <a:endParaRPr/>
          </a:p>
        </p:txBody>
      </p:sp>
      <p:sp>
        <p:nvSpPr>
          <p:cNvPr id="8592" name="Google Shape;8592;p46"/>
          <p:cNvSpPr txBox="1"/>
          <p:nvPr>
            <p:ph idx="2" type="title"/>
          </p:nvPr>
        </p:nvSpPr>
        <p:spPr>
          <a:xfrm>
            <a:off x="2878500" y="1949900"/>
            <a:ext cx="3387000" cy="6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 billion trees</a:t>
            </a:r>
            <a:endParaRPr/>
          </a:p>
        </p:txBody>
      </p:sp>
      <p:sp>
        <p:nvSpPr>
          <p:cNvPr id="8593" name="Google Shape;8593;p46"/>
          <p:cNvSpPr txBox="1"/>
          <p:nvPr>
            <p:ph idx="1" type="subTitle"/>
          </p:nvPr>
        </p:nvSpPr>
        <p:spPr>
          <a:xfrm>
            <a:off x="4173100" y="3955525"/>
            <a:ext cx="50967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live in the Kharga Oasis</a:t>
            </a:r>
            <a:endParaRPr/>
          </a:p>
        </p:txBody>
      </p:sp>
      <p:sp>
        <p:nvSpPr>
          <p:cNvPr id="8594" name="Google Shape;8594;p46"/>
          <p:cNvSpPr txBox="1"/>
          <p:nvPr>
            <p:ph idx="3" type="title"/>
          </p:nvPr>
        </p:nvSpPr>
        <p:spPr>
          <a:xfrm>
            <a:off x="4951150" y="3243200"/>
            <a:ext cx="3540600" cy="6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r>
              <a:rPr lang="en"/>
              <a:t>7,700 kids</a:t>
            </a:r>
            <a:endParaRPr/>
          </a:p>
        </p:txBody>
      </p:sp>
      <p:sp>
        <p:nvSpPr>
          <p:cNvPr id="8595" name="Google Shape;8595;p46"/>
          <p:cNvSpPr txBox="1"/>
          <p:nvPr>
            <p:ph idx="4" type="subTitle"/>
          </p:nvPr>
        </p:nvSpPr>
        <p:spPr>
          <a:xfrm>
            <a:off x="2023650" y="2668291"/>
            <a:ext cx="50967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are cut down every year</a:t>
            </a:r>
            <a:endParaRPr/>
          </a:p>
        </p:txBody>
      </p:sp>
      <p:sp>
        <p:nvSpPr>
          <p:cNvPr id="8596" name="Google Shape;8596;p46"/>
          <p:cNvSpPr txBox="1"/>
          <p:nvPr>
            <p:ph idx="5" type="subTitle"/>
          </p:nvPr>
        </p:nvSpPr>
        <p:spPr>
          <a:xfrm>
            <a:off x="-216275" y="1428588"/>
            <a:ext cx="50967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the area covered by the Sahara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0" name="Shape 8600"/>
        <p:cNvGrpSpPr/>
        <p:nvPr/>
      </p:nvGrpSpPr>
      <p:grpSpPr>
        <a:xfrm>
          <a:off x="0" y="0"/>
          <a:ext cx="0" cy="0"/>
          <a:chOff x="0" y="0"/>
          <a:chExt cx="0" cy="0"/>
        </a:xfrm>
      </p:grpSpPr>
      <p:grpSp>
        <p:nvGrpSpPr>
          <p:cNvPr id="8601" name="Google Shape;8601;p47"/>
          <p:cNvGrpSpPr/>
          <p:nvPr/>
        </p:nvGrpSpPr>
        <p:grpSpPr>
          <a:xfrm>
            <a:off x="4000656" y="1375925"/>
            <a:ext cx="1142687" cy="3183050"/>
            <a:chOff x="4000656" y="1375925"/>
            <a:chExt cx="1142687" cy="3183050"/>
          </a:xfrm>
        </p:grpSpPr>
        <p:sp>
          <p:nvSpPr>
            <p:cNvPr id="8602" name="Google Shape;8602;p47"/>
            <p:cNvSpPr/>
            <p:nvPr/>
          </p:nvSpPr>
          <p:spPr>
            <a:xfrm>
              <a:off x="4047265" y="1388104"/>
              <a:ext cx="534855" cy="655235"/>
            </a:xfrm>
            <a:custGeom>
              <a:rect b="b" l="l" r="r" t="t"/>
              <a:pathLst>
                <a:path extrusionOk="0" h="18022" w="14711">
                  <a:moveTo>
                    <a:pt x="1" y="0"/>
                  </a:moveTo>
                  <a:lnTo>
                    <a:pt x="4422" y="18021"/>
                  </a:lnTo>
                  <a:lnTo>
                    <a:pt x="12988" y="18021"/>
                  </a:lnTo>
                  <a:cubicBezTo>
                    <a:pt x="13390" y="12011"/>
                    <a:pt x="14710" y="8834"/>
                    <a:pt x="14710" y="8834"/>
                  </a:cubicBezTo>
                  <a:lnTo>
                    <a:pt x="3848" y="8834"/>
                  </a:lnTo>
                  <a:cubicBezTo>
                    <a:pt x="2967" y="6365"/>
                    <a:pt x="1723" y="0"/>
                    <a:pt x="1723"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7"/>
            <p:cNvSpPr/>
            <p:nvPr/>
          </p:nvSpPr>
          <p:spPr>
            <a:xfrm>
              <a:off x="4147609" y="1375925"/>
              <a:ext cx="373610" cy="675413"/>
            </a:xfrm>
            <a:custGeom>
              <a:rect b="b" l="l" r="r" t="t"/>
              <a:pathLst>
                <a:path extrusionOk="0" h="18577" w="10276">
                  <a:moveTo>
                    <a:pt x="1559" y="0"/>
                  </a:moveTo>
                  <a:cubicBezTo>
                    <a:pt x="783" y="0"/>
                    <a:pt x="0" y="668"/>
                    <a:pt x="73" y="1302"/>
                  </a:cubicBezTo>
                  <a:cubicBezTo>
                    <a:pt x="160" y="2058"/>
                    <a:pt x="1088" y="3120"/>
                    <a:pt x="1088" y="3120"/>
                  </a:cubicBezTo>
                  <a:cubicBezTo>
                    <a:pt x="1088" y="3120"/>
                    <a:pt x="1222" y="11064"/>
                    <a:pt x="1700" y="14557"/>
                  </a:cubicBezTo>
                  <a:cubicBezTo>
                    <a:pt x="2189" y="18050"/>
                    <a:pt x="2409" y="18576"/>
                    <a:pt x="2409" y="18576"/>
                  </a:cubicBezTo>
                  <a:cubicBezTo>
                    <a:pt x="2409" y="18576"/>
                    <a:pt x="4214" y="17663"/>
                    <a:pt x="6850" y="17663"/>
                  </a:cubicBezTo>
                  <a:cubicBezTo>
                    <a:pt x="7784" y="17663"/>
                    <a:pt x="8822" y="17778"/>
                    <a:pt x="9921" y="18088"/>
                  </a:cubicBezTo>
                  <a:cubicBezTo>
                    <a:pt x="9921" y="18088"/>
                    <a:pt x="10275" y="15437"/>
                    <a:pt x="9261" y="12298"/>
                  </a:cubicBezTo>
                  <a:cubicBezTo>
                    <a:pt x="8247" y="9169"/>
                    <a:pt x="4572" y="5322"/>
                    <a:pt x="3959" y="4307"/>
                  </a:cubicBezTo>
                  <a:cubicBezTo>
                    <a:pt x="3337" y="3293"/>
                    <a:pt x="2724" y="2364"/>
                    <a:pt x="2724" y="2364"/>
                  </a:cubicBezTo>
                  <a:cubicBezTo>
                    <a:pt x="2724" y="2364"/>
                    <a:pt x="2858" y="374"/>
                    <a:pt x="1968" y="67"/>
                  </a:cubicBezTo>
                  <a:cubicBezTo>
                    <a:pt x="1835" y="21"/>
                    <a:pt x="1697" y="0"/>
                    <a:pt x="1559"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7"/>
            <p:cNvSpPr/>
            <p:nvPr/>
          </p:nvSpPr>
          <p:spPr>
            <a:xfrm>
              <a:off x="4409484" y="1394139"/>
              <a:ext cx="258902" cy="305767"/>
            </a:xfrm>
            <a:custGeom>
              <a:rect b="b" l="l" r="r" t="t"/>
              <a:pathLst>
                <a:path extrusionOk="0" h="8410" w="7121">
                  <a:moveTo>
                    <a:pt x="5369" y="1"/>
                  </a:moveTo>
                  <a:cubicBezTo>
                    <a:pt x="5004" y="1"/>
                    <a:pt x="4665" y="151"/>
                    <a:pt x="4451" y="409"/>
                  </a:cubicBezTo>
                  <a:cubicBezTo>
                    <a:pt x="4144" y="772"/>
                    <a:pt x="4116" y="1184"/>
                    <a:pt x="4374" y="1614"/>
                  </a:cubicBezTo>
                  <a:cubicBezTo>
                    <a:pt x="4567" y="1946"/>
                    <a:pt x="4928" y="2148"/>
                    <a:pt x="5282" y="2148"/>
                  </a:cubicBezTo>
                  <a:cubicBezTo>
                    <a:pt x="5366" y="2148"/>
                    <a:pt x="5451" y="2136"/>
                    <a:pt x="5532" y="2112"/>
                  </a:cubicBezTo>
                  <a:cubicBezTo>
                    <a:pt x="5829" y="2026"/>
                    <a:pt x="6010" y="1835"/>
                    <a:pt x="6058" y="1576"/>
                  </a:cubicBezTo>
                  <a:cubicBezTo>
                    <a:pt x="6106" y="1289"/>
                    <a:pt x="5963" y="964"/>
                    <a:pt x="5704" y="782"/>
                  </a:cubicBezTo>
                  <a:cubicBezTo>
                    <a:pt x="5591" y="701"/>
                    <a:pt x="5468" y="659"/>
                    <a:pt x="5347" y="659"/>
                  </a:cubicBezTo>
                  <a:cubicBezTo>
                    <a:pt x="5253" y="659"/>
                    <a:pt x="5160" y="684"/>
                    <a:pt x="5073" y="734"/>
                  </a:cubicBezTo>
                  <a:cubicBezTo>
                    <a:pt x="4862" y="849"/>
                    <a:pt x="4747" y="1107"/>
                    <a:pt x="4805" y="1337"/>
                  </a:cubicBezTo>
                  <a:cubicBezTo>
                    <a:pt x="4820" y="1400"/>
                    <a:pt x="4869" y="1438"/>
                    <a:pt x="4929" y="1438"/>
                  </a:cubicBezTo>
                  <a:cubicBezTo>
                    <a:pt x="4941" y="1438"/>
                    <a:pt x="4954" y="1436"/>
                    <a:pt x="4967" y="1433"/>
                  </a:cubicBezTo>
                  <a:cubicBezTo>
                    <a:pt x="5044" y="1423"/>
                    <a:pt x="5092" y="1347"/>
                    <a:pt x="5073" y="1270"/>
                  </a:cubicBezTo>
                  <a:cubicBezTo>
                    <a:pt x="5044" y="1155"/>
                    <a:pt x="5101" y="1031"/>
                    <a:pt x="5197" y="973"/>
                  </a:cubicBezTo>
                  <a:cubicBezTo>
                    <a:pt x="5247" y="947"/>
                    <a:pt x="5294" y="936"/>
                    <a:pt x="5338" y="936"/>
                  </a:cubicBezTo>
                  <a:cubicBezTo>
                    <a:pt x="5422" y="936"/>
                    <a:pt x="5495" y="974"/>
                    <a:pt x="5551" y="1012"/>
                  </a:cubicBezTo>
                  <a:cubicBezTo>
                    <a:pt x="5714" y="1126"/>
                    <a:pt x="5819" y="1356"/>
                    <a:pt x="5790" y="1538"/>
                  </a:cubicBezTo>
                  <a:cubicBezTo>
                    <a:pt x="5762" y="1691"/>
                    <a:pt x="5647" y="1796"/>
                    <a:pt x="5455" y="1854"/>
                  </a:cubicBezTo>
                  <a:cubicBezTo>
                    <a:pt x="5402" y="1869"/>
                    <a:pt x="5346" y="1877"/>
                    <a:pt x="5289" y="1877"/>
                  </a:cubicBezTo>
                  <a:cubicBezTo>
                    <a:pt x="5030" y="1877"/>
                    <a:pt x="4754" y="1724"/>
                    <a:pt x="4613" y="1480"/>
                  </a:cubicBezTo>
                  <a:cubicBezTo>
                    <a:pt x="4412" y="1146"/>
                    <a:pt x="4431" y="858"/>
                    <a:pt x="4661" y="581"/>
                  </a:cubicBezTo>
                  <a:cubicBezTo>
                    <a:pt x="4829" y="378"/>
                    <a:pt x="5103" y="272"/>
                    <a:pt x="5392" y="272"/>
                  </a:cubicBezTo>
                  <a:cubicBezTo>
                    <a:pt x="5416" y="272"/>
                    <a:pt x="5441" y="273"/>
                    <a:pt x="5465" y="275"/>
                  </a:cubicBezTo>
                  <a:cubicBezTo>
                    <a:pt x="5800" y="303"/>
                    <a:pt x="6097" y="476"/>
                    <a:pt x="6240" y="734"/>
                  </a:cubicBezTo>
                  <a:cubicBezTo>
                    <a:pt x="6795" y="1691"/>
                    <a:pt x="5915" y="2839"/>
                    <a:pt x="5207" y="3615"/>
                  </a:cubicBezTo>
                  <a:cubicBezTo>
                    <a:pt x="4709" y="4170"/>
                    <a:pt x="4116" y="4667"/>
                    <a:pt x="3551" y="5146"/>
                  </a:cubicBezTo>
                  <a:cubicBezTo>
                    <a:pt x="3264" y="5385"/>
                    <a:pt x="2967" y="5634"/>
                    <a:pt x="2690" y="5883"/>
                  </a:cubicBezTo>
                  <a:cubicBezTo>
                    <a:pt x="1819" y="6677"/>
                    <a:pt x="938" y="7443"/>
                    <a:pt x="67" y="8161"/>
                  </a:cubicBezTo>
                  <a:cubicBezTo>
                    <a:pt x="10" y="8208"/>
                    <a:pt x="0" y="8295"/>
                    <a:pt x="48" y="8352"/>
                  </a:cubicBezTo>
                  <a:cubicBezTo>
                    <a:pt x="77" y="8390"/>
                    <a:pt x="115" y="8409"/>
                    <a:pt x="153" y="8409"/>
                  </a:cubicBezTo>
                  <a:cubicBezTo>
                    <a:pt x="182" y="8409"/>
                    <a:pt x="220" y="8400"/>
                    <a:pt x="240" y="8371"/>
                  </a:cubicBezTo>
                  <a:cubicBezTo>
                    <a:pt x="1110" y="7653"/>
                    <a:pt x="2001" y="6878"/>
                    <a:pt x="2871" y="6093"/>
                  </a:cubicBezTo>
                  <a:cubicBezTo>
                    <a:pt x="3149" y="5845"/>
                    <a:pt x="3436" y="5596"/>
                    <a:pt x="3723" y="5356"/>
                  </a:cubicBezTo>
                  <a:cubicBezTo>
                    <a:pt x="4297" y="4868"/>
                    <a:pt x="4891" y="4371"/>
                    <a:pt x="5408" y="3806"/>
                  </a:cubicBezTo>
                  <a:cubicBezTo>
                    <a:pt x="6173" y="2964"/>
                    <a:pt x="7121" y="1710"/>
                    <a:pt x="6479" y="600"/>
                  </a:cubicBezTo>
                  <a:cubicBezTo>
                    <a:pt x="6288" y="265"/>
                    <a:pt x="5915" y="45"/>
                    <a:pt x="5494" y="7"/>
                  </a:cubicBezTo>
                  <a:cubicBezTo>
                    <a:pt x="5452" y="3"/>
                    <a:pt x="5410" y="1"/>
                    <a:pt x="5369" y="1"/>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7"/>
            <p:cNvSpPr/>
            <p:nvPr/>
          </p:nvSpPr>
          <p:spPr>
            <a:xfrm>
              <a:off x="4000984" y="1996747"/>
              <a:ext cx="606879" cy="529874"/>
            </a:xfrm>
            <a:custGeom>
              <a:rect b="b" l="l" r="r" t="t"/>
              <a:pathLst>
                <a:path extrusionOk="0" h="14574" w="16692">
                  <a:moveTo>
                    <a:pt x="10463" y="1"/>
                  </a:moveTo>
                  <a:cubicBezTo>
                    <a:pt x="7865" y="1"/>
                    <a:pt x="5308" y="1057"/>
                    <a:pt x="3705" y="2697"/>
                  </a:cubicBezTo>
                  <a:cubicBezTo>
                    <a:pt x="1589" y="4860"/>
                    <a:pt x="39" y="8257"/>
                    <a:pt x="1" y="14573"/>
                  </a:cubicBezTo>
                  <a:lnTo>
                    <a:pt x="1101" y="14573"/>
                  </a:lnTo>
                  <a:cubicBezTo>
                    <a:pt x="1101" y="14573"/>
                    <a:pt x="2336" y="10860"/>
                    <a:pt x="4547" y="9893"/>
                  </a:cubicBezTo>
                  <a:cubicBezTo>
                    <a:pt x="6757" y="8917"/>
                    <a:pt x="9093" y="8659"/>
                    <a:pt x="9093" y="8659"/>
                  </a:cubicBezTo>
                  <a:lnTo>
                    <a:pt x="9724" y="8697"/>
                  </a:lnTo>
                  <a:lnTo>
                    <a:pt x="9887" y="8611"/>
                  </a:lnTo>
                  <a:lnTo>
                    <a:pt x="13600" y="6975"/>
                  </a:lnTo>
                  <a:cubicBezTo>
                    <a:pt x="13600" y="6975"/>
                    <a:pt x="10423" y="6400"/>
                    <a:pt x="10203" y="4592"/>
                  </a:cubicBezTo>
                  <a:cubicBezTo>
                    <a:pt x="9976" y="2805"/>
                    <a:pt x="11186" y="1318"/>
                    <a:pt x="13382" y="1318"/>
                  </a:cubicBezTo>
                  <a:cubicBezTo>
                    <a:pt x="13410" y="1318"/>
                    <a:pt x="13438" y="1318"/>
                    <a:pt x="13466" y="1319"/>
                  </a:cubicBezTo>
                  <a:cubicBezTo>
                    <a:pt x="15352" y="1357"/>
                    <a:pt x="16356" y="2094"/>
                    <a:pt x="16634" y="2333"/>
                  </a:cubicBezTo>
                  <a:lnTo>
                    <a:pt x="16691" y="2161"/>
                  </a:lnTo>
                  <a:cubicBezTo>
                    <a:pt x="16691" y="2161"/>
                    <a:pt x="16337" y="1319"/>
                    <a:pt x="12978" y="352"/>
                  </a:cubicBezTo>
                  <a:cubicBezTo>
                    <a:pt x="12156" y="112"/>
                    <a:pt x="11308" y="1"/>
                    <a:pt x="10463" y="1"/>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7"/>
            <p:cNvSpPr/>
            <p:nvPr/>
          </p:nvSpPr>
          <p:spPr>
            <a:xfrm>
              <a:off x="4000656" y="2526568"/>
              <a:ext cx="45265" cy="51519"/>
            </a:xfrm>
            <a:custGeom>
              <a:rect b="b" l="l" r="r" t="t"/>
              <a:pathLst>
                <a:path extrusionOk="0" h="1417" w="1245">
                  <a:moveTo>
                    <a:pt x="0" y="0"/>
                  </a:moveTo>
                  <a:lnTo>
                    <a:pt x="0" y="1417"/>
                  </a:lnTo>
                  <a:lnTo>
                    <a:pt x="1244" y="1417"/>
                  </a:lnTo>
                  <a:lnTo>
                    <a:pt x="1244"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7"/>
            <p:cNvSpPr/>
            <p:nvPr/>
          </p:nvSpPr>
          <p:spPr>
            <a:xfrm>
              <a:off x="4013526" y="2294033"/>
              <a:ext cx="994123" cy="940641"/>
            </a:xfrm>
            <a:custGeom>
              <a:rect b="b" l="l" r="r" t="t"/>
              <a:pathLst>
                <a:path extrusionOk="0" h="25872" w="27343">
                  <a:moveTo>
                    <a:pt x="8994" y="1"/>
                  </a:moveTo>
                  <a:cubicBezTo>
                    <a:pt x="8900" y="1"/>
                    <a:pt x="8802" y="10"/>
                    <a:pt x="8700" y="32"/>
                  </a:cubicBezTo>
                  <a:cubicBezTo>
                    <a:pt x="7905" y="214"/>
                    <a:pt x="4068" y="568"/>
                    <a:pt x="2259" y="1937"/>
                  </a:cubicBezTo>
                  <a:cubicBezTo>
                    <a:pt x="441" y="3305"/>
                    <a:pt x="622" y="6128"/>
                    <a:pt x="622" y="6128"/>
                  </a:cubicBezTo>
                  <a:cubicBezTo>
                    <a:pt x="622" y="6128"/>
                    <a:pt x="622" y="6444"/>
                    <a:pt x="488" y="7497"/>
                  </a:cubicBezTo>
                  <a:cubicBezTo>
                    <a:pt x="354" y="8559"/>
                    <a:pt x="441" y="13947"/>
                    <a:pt x="441" y="15450"/>
                  </a:cubicBezTo>
                  <a:cubicBezTo>
                    <a:pt x="441" y="16952"/>
                    <a:pt x="0" y="18627"/>
                    <a:pt x="48" y="20445"/>
                  </a:cubicBezTo>
                  <a:cubicBezTo>
                    <a:pt x="96" y="22254"/>
                    <a:pt x="536" y="25786"/>
                    <a:pt x="536" y="25786"/>
                  </a:cubicBezTo>
                  <a:lnTo>
                    <a:pt x="3005" y="25786"/>
                  </a:lnTo>
                  <a:cubicBezTo>
                    <a:pt x="3848" y="22206"/>
                    <a:pt x="3580" y="18273"/>
                    <a:pt x="3407" y="17661"/>
                  </a:cubicBezTo>
                  <a:cubicBezTo>
                    <a:pt x="3226" y="17038"/>
                    <a:pt x="3532" y="15402"/>
                    <a:pt x="3761" y="13995"/>
                  </a:cubicBezTo>
                  <a:cubicBezTo>
                    <a:pt x="3982" y="12579"/>
                    <a:pt x="4106" y="6750"/>
                    <a:pt x="4106" y="6750"/>
                  </a:cubicBezTo>
                  <a:cubicBezTo>
                    <a:pt x="4106" y="6750"/>
                    <a:pt x="5877" y="10196"/>
                    <a:pt x="6623" y="11918"/>
                  </a:cubicBezTo>
                  <a:cubicBezTo>
                    <a:pt x="7379" y="13641"/>
                    <a:pt x="7465" y="15316"/>
                    <a:pt x="7465" y="15316"/>
                  </a:cubicBezTo>
                  <a:lnTo>
                    <a:pt x="15992" y="19383"/>
                  </a:lnTo>
                  <a:cubicBezTo>
                    <a:pt x="15992" y="19383"/>
                    <a:pt x="16346" y="19115"/>
                    <a:pt x="16346" y="18627"/>
                  </a:cubicBezTo>
                  <a:cubicBezTo>
                    <a:pt x="16346" y="18149"/>
                    <a:pt x="16346" y="18015"/>
                    <a:pt x="16385" y="17038"/>
                  </a:cubicBezTo>
                  <a:cubicBezTo>
                    <a:pt x="16433" y="16072"/>
                    <a:pt x="17275" y="11918"/>
                    <a:pt x="17275" y="11918"/>
                  </a:cubicBezTo>
                  <a:lnTo>
                    <a:pt x="17935" y="9708"/>
                  </a:lnTo>
                  <a:lnTo>
                    <a:pt x="18107" y="9401"/>
                  </a:lnTo>
                  <a:cubicBezTo>
                    <a:pt x="18289" y="9086"/>
                    <a:pt x="18241" y="8693"/>
                    <a:pt x="18241" y="8693"/>
                  </a:cubicBezTo>
                  <a:lnTo>
                    <a:pt x="18509" y="7105"/>
                  </a:lnTo>
                  <a:cubicBezTo>
                    <a:pt x="18816" y="11392"/>
                    <a:pt x="20404" y="15584"/>
                    <a:pt x="20586" y="16110"/>
                  </a:cubicBezTo>
                  <a:cubicBezTo>
                    <a:pt x="20758" y="16646"/>
                    <a:pt x="20720" y="17038"/>
                    <a:pt x="21687" y="19163"/>
                  </a:cubicBezTo>
                  <a:cubicBezTo>
                    <a:pt x="22663" y="21278"/>
                    <a:pt x="25534" y="25872"/>
                    <a:pt x="25534" y="25872"/>
                  </a:cubicBezTo>
                  <a:lnTo>
                    <a:pt x="27343" y="24417"/>
                  </a:lnTo>
                  <a:cubicBezTo>
                    <a:pt x="27343" y="24417"/>
                    <a:pt x="26768" y="23135"/>
                    <a:pt x="25974" y="20838"/>
                  </a:cubicBezTo>
                  <a:cubicBezTo>
                    <a:pt x="25180" y="18541"/>
                    <a:pt x="23457" y="15718"/>
                    <a:pt x="23457" y="15718"/>
                  </a:cubicBezTo>
                  <a:cubicBezTo>
                    <a:pt x="23457" y="15718"/>
                    <a:pt x="23275" y="14569"/>
                    <a:pt x="23189" y="12981"/>
                  </a:cubicBezTo>
                  <a:cubicBezTo>
                    <a:pt x="23103" y="11392"/>
                    <a:pt x="22309" y="6750"/>
                    <a:pt x="22309" y="6750"/>
                  </a:cubicBezTo>
                  <a:cubicBezTo>
                    <a:pt x="22309" y="6750"/>
                    <a:pt x="22443" y="5774"/>
                    <a:pt x="22443" y="4808"/>
                  </a:cubicBezTo>
                  <a:cubicBezTo>
                    <a:pt x="22443" y="3831"/>
                    <a:pt x="22395" y="2559"/>
                    <a:pt x="20720" y="1535"/>
                  </a:cubicBezTo>
                  <a:cubicBezTo>
                    <a:pt x="19036" y="520"/>
                    <a:pt x="16433" y="434"/>
                    <a:pt x="16433" y="434"/>
                  </a:cubicBezTo>
                  <a:lnTo>
                    <a:pt x="13695" y="348"/>
                  </a:lnTo>
                  <a:lnTo>
                    <a:pt x="10078" y="453"/>
                  </a:lnTo>
                  <a:cubicBezTo>
                    <a:pt x="10078" y="453"/>
                    <a:pt x="9640" y="1"/>
                    <a:pt x="8994"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7"/>
            <p:cNvSpPr/>
            <p:nvPr/>
          </p:nvSpPr>
          <p:spPr>
            <a:xfrm>
              <a:off x="4184002" y="2044955"/>
              <a:ext cx="536600" cy="475447"/>
            </a:xfrm>
            <a:custGeom>
              <a:rect b="b" l="l" r="r" t="t"/>
              <a:pathLst>
                <a:path extrusionOk="0" h="13077" w="14759">
                  <a:moveTo>
                    <a:pt x="7376" y="1"/>
                  </a:moveTo>
                  <a:cubicBezTo>
                    <a:pt x="6627" y="1"/>
                    <a:pt x="5865" y="131"/>
                    <a:pt x="5121" y="404"/>
                  </a:cubicBezTo>
                  <a:cubicBezTo>
                    <a:pt x="1733" y="1658"/>
                    <a:pt x="1" y="5409"/>
                    <a:pt x="1245" y="8797"/>
                  </a:cubicBezTo>
                  <a:cubicBezTo>
                    <a:pt x="2223" y="11441"/>
                    <a:pt x="4722" y="13076"/>
                    <a:pt x="7383" y="13076"/>
                  </a:cubicBezTo>
                  <a:cubicBezTo>
                    <a:pt x="8132" y="13076"/>
                    <a:pt x="8894" y="12946"/>
                    <a:pt x="9638" y="12673"/>
                  </a:cubicBezTo>
                  <a:cubicBezTo>
                    <a:pt x="13026" y="11419"/>
                    <a:pt x="14758" y="7668"/>
                    <a:pt x="13514" y="4280"/>
                  </a:cubicBezTo>
                  <a:cubicBezTo>
                    <a:pt x="12536" y="1636"/>
                    <a:pt x="10037" y="1"/>
                    <a:pt x="7376"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47"/>
            <p:cNvSpPr/>
            <p:nvPr/>
          </p:nvSpPr>
          <p:spPr>
            <a:xfrm>
              <a:off x="4253588" y="2084329"/>
              <a:ext cx="396697" cy="396369"/>
            </a:xfrm>
            <a:custGeom>
              <a:rect b="b" l="l" r="r" t="t"/>
              <a:pathLst>
                <a:path extrusionOk="0" h="10902" w="10911">
                  <a:moveTo>
                    <a:pt x="5456" y="1"/>
                  </a:moveTo>
                  <a:cubicBezTo>
                    <a:pt x="2441" y="1"/>
                    <a:pt x="1" y="2441"/>
                    <a:pt x="1" y="5456"/>
                  </a:cubicBezTo>
                  <a:cubicBezTo>
                    <a:pt x="1" y="8461"/>
                    <a:pt x="2441" y="10901"/>
                    <a:pt x="5456" y="10901"/>
                  </a:cubicBezTo>
                  <a:cubicBezTo>
                    <a:pt x="8471" y="10901"/>
                    <a:pt x="10911" y="8461"/>
                    <a:pt x="10911" y="5456"/>
                  </a:cubicBezTo>
                  <a:cubicBezTo>
                    <a:pt x="10911" y="2441"/>
                    <a:pt x="8471" y="1"/>
                    <a:pt x="5456" y="1"/>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47"/>
            <p:cNvSpPr/>
            <p:nvPr/>
          </p:nvSpPr>
          <p:spPr>
            <a:xfrm>
              <a:off x="4264749" y="2095127"/>
              <a:ext cx="374773" cy="374773"/>
            </a:xfrm>
            <a:custGeom>
              <a:rect b="b" l="l" r="r" t="t"/>
              <a:pathLst>
                <a:path extrusionOk="0" h="10308" w="10308">
                  <a:moveTo>
                    <a:pt x="5149" y="0"/>
                  </a:moveTo>
                  <a:cubicBezTo>
                    <a:pt x="2307" y="0"/>
                    <a:pt x="0" y="2307"/>
                    <a:pt x="0" y="5159"/>
                  </a:cubicBezTo>
                  <a:cubicBezTo>
                    <a:pt x="0" y="8001"/>
                    <a:pt x="2307" y="10307"/>
                    <a:pt x="5149" y="10307"/>
                  </a:cubicBezTo>
                  <a:cubicBezTo>
                    <a:pt x="8001" y="10307"/>
                    <a:pt x="10307" y="8001"/>
                    <a:pt x="10307" y="5159"/>
                  </a:cubicBezTo>
                  <a:cubicBezTo>
                    <a:pt x="10307" y="2307"/>
                    <a:pt x="8001" y="0"/>
                    <a:pt x="5149"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47"/>
            <p:cNvSpPr/>
            <p:nvPr/>
          </p:nvSpPr>
          <p:spPr>
            <a:xfrm>
              <a:off x="4277256" y="2107997"/>
              <a:ext cx="349396" cy="349032"/>
            </a:xfrm>
            <a:custGeom>
              <a:rect b="b" l="l" r="r" t="t"/>
              <a:pathLst>
                <a:path extrusionOk="0" h="9600" w="9610">
                  <a:moveTo>
                    <a:pt x="4805" y="0"/>
                  </a:moveTo>
                  <a:cubicBezTo>
                    <a:pt x="2154" y="0"/>
                    <a:pt x="1" y="2144"/>
                    <a:pt x="1" y="4805"/>
                  </a:cubicBezTo>
                  <a:cubicBezTo>
                    <a:pt x="1" y="7456"/>
                    <a:pt x="2154" y="9599"/>
                    <a:pt x="4805" y="9599"/>
                  </a:cubicBezTo>
                  <a:cubicBezTo>
                    <a:pt x="7456" y="9599"/>
                    <a:pt x="9609" y="7456"/>
                    <a:pt x="9609" y="4805"/>
                  </a:cubicBezTo>
                  <a:cubicBezTo>
                    <a:pt x="9609" y="2144"/>
                    <a:pt x="7456" y="0"/>
                    <a:pt x="4805" y="0"/>
                  </a:cubicBezTo>
                  <a:close/>
                </a:path>
              </a:pathLst>
            </a:custGeom>
            <a:solidFill>
              <a:srgbClr val="E9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7"/>
            <p:cNvSpPr/>
            <p:nvPr/>
          </p:nvSpPr>
          <p:spPr>
            <a:xfrm>
              <a:off x="4273075" y="2116214"/>
              <a:ext cx="358449" cy="333216"/>
            </a:xfrm>
            <a:custGeom>
              <a:rect b="b" l="l" r="r" t="t"/>
              <a:pathLst>
                <a:path extrusionOk="0" h="9165" w="9859">
                  <a:moveTo>
                    <a:pt x="4920" y="0"/>
                  </a:moveTo>
                  <a:cubicBezTo>
                    <a:pt x="2715" y="0"/>
                    <a:pt x="774" y="1604"/>
                    <a:pt x="412" y="3851"/>
                  </a:cubicBezTo>
                  <a:cubicBezTo>
                    <a:pt x="1" y="6349"/>
                    <a:pt x="1704" y="8703"/>
                    <a:pt x="4202" y="9105"/>
                  </a:cubicBezTo>
                  <a:cubicBezTo>
                    <a:pt x="4449" y="9145"/>
                    <a:pt x="4695" y="9164"/>
                    <a:pt x="4937" y="9164"/>
                  </a:cubicBezTo>
                  <a:cubicBezTo>
                    <a:pt x="7147" y="9164"/>
                    <a:pt x="9094" y="7566"/>
                    <a:pt x="9456" y="5315"/>
                  </a:cubicBezTo>
                  <a:cubicBezTo>
                    <a:pt x="9858" y="2818"/>
                    <a:pt x="8164" y="463"/>
                    <a:pt x="5666" y="61"/>
                  </a:cubicBezTo>
                  <a:cubicBezTo>
                    <a:pt x="5416" y="20"/>
                    <a:pt x="5166" y="0"/>
                    <a:pt x="492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47"/>
            <p:cNvSpPr/>
            <p:nvPr/>
          </p:nvSpPr>
          <p:spPr>
            <a:xfrm>
              <a:off x="4273438" y="2125230"/>
              <a:ext cx="356667" cy="314202"/>
            </a:xfrm>
            <a:custGeom>
              <a:rect b="b" l="l" r="r" t="t"/>
              <a:pathLst>
                <a:path extrusionOk="0" h="8642" w="9810">
                  <a:moveTo>
                    <a:pt x="4904" y="0"/>
                  </a:moveTo>
                  <a:cubicBezTo>
                    <a:pt x="4348" y="0"/>
                    <a:pt x="3781" y="109"/>
                    <a:pt x="3235" y="340"/>
                  </a:cubicBezTo>
                  <a:cubicBezTo>
                    <a:pt x="1034" y="1259"/>
                    <a:pt x="0" y="3785"/>
                    <a:pt x="919" y="5986"/>
                  </a:cubicBezTo>
                  <a:cubicBezTo>
                    <a:pt x="1610" y="7641"/>
                    <a:pt x="3215" y="8642"/>
                    <a:pt x="4905" y="8642"/>
                  </a:cubicBezTo>
                  <a:cubicBezTo>
                    <a:pt x="5462" y="8642"/>
                    <a:pt x="6029" y="8533"/>
                    <a:pt x="6575" y="8302"/>
                  </a:cubicBezTo>
                  <a:cubicBezTo>
                    <a:pt x="8776" y="7383"/>
                    <a:pt x="9810" y="4847"/>
                    <a:pt x="8891" y="2656"/>
                  </a:cubicBezTo>
                  <a:cubicBezTo>
                    <a:pt x="8193" y="1001"/>
                    <a:pt x="6592" y="0"/>
                    <a:pt x="4904"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7"/>
            <p:cNvSpPr/>
            <p:nvPr/>
          </p:nvSpPr>
          <p:spPr>
            <a:xfrm>
              <a:off x="4291544" y="2133265"/>
              <a:ext cx="320491" cy="298459"/>
            </a:xfrm>
            <a:custGeom>
              <a:rect b="b" l="l" r="r" t="t"/>
              <a:pathLst>
                <a:path extrusionOk="0" h="8209" w="8815">
                  <a:moveTo>
                    <a:pt x="4414" y="1"/>
                  </a:moveTo>
                  <a:cubicBezTo>
                    <a:pt x="2430" y="1"/>
                    <a:pt x="682" y="1436"/>
                    <a:pt x="354" y="3449"/>
                  </a:cubicBezTo>
                  <a:cubicBezTo>
                    <a:pt x="0" y="5689"/>
                    <a:pt x="1512" y="7794"/>
                    <a:pt x="3752" y="8158"/>
                  </a:cubicBezTo>
                  <a:cubicBezTo>
                    <a:pt x="3970" y="8192"/>
                    <a:pt x="4186" y="8209"/>
                    <a:pt x="4400" y="8209"/>
                  </a:cubicBezTo>
                  <a:cubicBezTo>
                    <a:pt x="6384" y="8209"/>
                    <a:pt x="8131" y="6773"/>
                    <a:pt x="8451" y="4760"/>
                  </a:cubicBezTo>
                  <a:cubicBezTo>
                    <a:pt x="8814" y="2521"/>
                    <a:pt x="7293" y="415"/>
                    <a:pt x="5063" y="52"/>
                  </a:cubicBezTo>
                  <a:cubicBezTo>
                    <a:pt x="4845" y="17"/>
                    <a:pt x="4628" y="1"/>
                    <a:pt x="4414"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7"/>
            <p:cNvSpPr/>
            <p:nvPr/>
          </p:nvSpPr>
          <p:spPr>
            <a:xfrm>
              <a:off x="4303687" y="2144463"/>
              <a:ext cx="296859" cy="276062"/>
            </a:xfrm>
            <a:custGeom>
              <a:rect b="b" l="l" r="r" t="t"/>
              <a:pathLst>
                <a:path extrusionOk="0" h="7593" w="8165">
                  <a:moveTo>
                    <a:pt x="4078" y="1"/>
                  </a:moveTo>
                  <a:cubicBezTo>
                    <a:pt x="2244" y="1"/>
                    <a:pt x="638" y="1327"/>
                    <a:pt x="336" y="3189"/>
                  </a:cubicBezTo>
                  <a:cubicBezTo>
                    <a:pt x="1" y="5256"/>
                    <a:pt x="1408" y="7209"/>
                    <a:pt x="3475" y="7544"/>
                  </a:cubicBezTo>
                  <a:cubicBezTo>
                    <a:pt x="3680" y="7577"/>
                    <a:pt x="3884" y="7593"/>
                    <a:pt x="4085" y="7593"/>
                  </a:cubicBezTo>
                  <a:cubicBezTo>
                    <a:pt x="5914" y="7593"/>
                    <a:pt x="7528" y="6267"/>
                    <a:pt x="7829" y="4404"/>
                  </a:cubicBezTo>
                  <a:cubicBezTo>
                    <a:pt x="8164" y="2337"/>
                    <a:pt x="6758" y="385"/>
                    <a:pt x="4690" y="50"/>
                  </a:cubicBezTo>
                  <a:cubicBezTo>
                    <a:pt x="4484" y="17"/>
                    <a:pt x="4280" y="1"/>
                    <a:pt x="4078" y="1"/>
                  </a:cubicBezTo>
                  <a:close/>
                </a:path>
              </a:pathLst>
            </a:custGeom>
            <a:solidFill>
              <a:srgbClr val="E9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7"/>
            <p:cNvSpPr/>
            <p:nvPr/>
          </p:nvSpPr>
          <p:spPr>
            <a:xfrm>
              <a:off x="4310304" y="2150861"/>
              <a:ext cx="282934" cy="263301"/>
            </a:xfrm>
            <a:custGeom>
              <a:rect b="b" l="l" r="r" t="t"/>
              <a:pathLst>
                <a:path extrusionOk="0" h="7242" w="7782">
                  <a:moveTo>
                    <a:pt x="3893" y="0"/>
                  </a:moveTo>
                  <a:cubicBezTo>
                    <a:pt x="2148" y="0"/>
                    <a:pt x="610" y="1264"/>
                    <a:pt x="317" y="3042"/>
                  </a:cubicBezTo>
                  <a:cubicBezTo>
                    <a:pt x="1" y="5013"/>
                    <a:pt x="1341" y="6870"/>
                    <a:pt x="3312" y="7195"/>
                  </a:cubicBezTo>
                  <a:cubicBezTo>
                    <a:pt x="3507" y="7226"/>
                    <a:pt x="3701" y="7241"/>
                    <a:pt x="3892" y="7241"/>
                  </a:cubicBezTo>
                  <a:cubicBezTo>
                    <a:pt x="5644" y="7241"/>
                    <a:pt x="7181" y="5977"/>
                    <a:pt x="7466" y="4200"/>
                  </a:cubicBezTo>
                  <a:cubicBezTo>
                    <a:pt x="7781" y="2219"/>
                    <a:pt x="6442" y="362"/>
                    <a:pt x="4470" y="46"/>
                  </a:cubicBezTo>
                  <a:cubicBezTo>
                    <a:pt x="4276" y="15"/>
                    <a:pt x="4083" y="0"/>
                    <a:pt x="389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7"/>
            <p:cNvSpPr/>
            <p:nvPr/>
          </p:nvSpPr>
          <p:spPr>
            <a:xfrm>
              <a:off x="4315539" y="2162023"/>
              <a:ext cx="273881" cy="240978"/>
            </a:xfrm>
            <a:custGeom>
              <a:rect b="b" l="l" r="r" t="t"/>
              <a:pathLst>
                <a:path extrusionOk="0" h="6628" w="7533">
                  <a:moveTo>
                    <a:pt x="3764" y="0"/>
                  </a:moveTo>
                  <a:cubicBezTo>
                    <a:pt x="3322" y="0"/>
                    <a:pt x="2873" y="89"/>
                    <a:pt x="2441" y="275"/>
                  </a:cubicBezTo>
                  <a:cubicBezTo>
                    <a:pt x="766" y="1003"/>
                    <a:pt x="0" y="2955"/>
                    <a:pt x="728" y="4639"/>
                  </a:cubicBezTo>
                  <a:cubicBezTo>
                    <a:pt x="1269" y="5885"/>
                    <a:pt x="2487" y="6627"/>
                    <a:pt x="3768" y="6627"/>
                  </a:cubicBezTo>
                  <a:cubicBezTo>
                    <a:pt x="4210" y="6627"/>
                    <a:pt x="4660" y="6539"/>
                    <a:pt x="5092" y="6352"/>
                  </a:cubicBezTo>
                  <a:cubicBezTo>
                    <a:pt x="6767" y="5625"/>
                    <a:pt x="7532" y="3673"/>
                    <a:pt x="6805" y="1988"/>
                  </a:cubicBezTo>
                  <a:cubicBezTo>
                    <a:pt x="6264" y="743"/>
                    <a:pt x="5046" y="0"/>
                    <a:pt x="3764"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7"/>
            <p:cNvSpPr/>
            <p:nvPr/>
          </p:nvSpPr>
          <p:spPr>
            <a:xfrm>
              <a:off x="4324228" y="2170239"/>
              <a:ext cx="255775" cy="225235"/>
            </a:xfrm>
            <a:custGeom>
              <a:rect b="b" l="l" r="r" t="t"/>
              <a:pathLst>
                <a:path extrusionOk="0" h="6195" w="7035">
                  <a:moveTo>
                    <a:pt x="3518" y="0"/>
                  </a:moveTo>
                  <a:cubicBezTo>
                    <a:pt x="3121" y="0"/>
                    <a:pt x="2716" y="77"/>
                    <a:pt x="2326" y="241"/>
                  </a:cubicBezTo>
                  <a:cubicBezTo>
                    <a:pt x="747" y="901"/>
                    <a:pt x="1" y="2710"/>
                    <a:pt x="661" y="4289"/>
                  </a:cubicBezTo>
                  <a:cubicBezTo>
                    <a:pt x="1158" y="5478"/>
                    <a:pt x="2306" y="6195"/>
                    <a:pt x="3517" y="6195"/>
                  </a:cubicBezTo>
                  <a:cubicBezTo>
                    <a:pt x="3915" y="6195"/>
                    <a:pt x="4319" y="6117"/>
                    <a:pt x="4709" y="5954"/>
                  </a:cubicBezTo>
                  <a:cubicBezTo>
                    <a:pt x="6288" y="5294"/>
                    <a:pt x="7035" y="3485"/>
                    <a:pt x="6374" y="1906"/>
                  </a:cubicBezTo>
                  <a:cubicBezTo>
                    <a:pt x="5877" y="717"/>
                    <a:pt x="4729" y="0"/>
                    <a:pt x="3518"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7"/>
            <p:cNvSpPr/>
            <p:nvPr/>
          </p:nvSpPr>
          <p:spPr>
            <a:xfrm>
              <a:off x="4337098" y="2180855"/>
              <a:ext cx="230397" cy="202911"/>
            </a:xfrm>
            <a:custGeom>
              <a:rect b="b" l="l" r="r" t="t"/>
              <a:pathLst>
                <a:path extrusionOk="0" h="5581" w="6337">
                  <a:moveTo>
                    <a:pt x="3164" y="0"/>
                  </a:moveTo>
                  <a:cubicBezTo>
                    <a:pt x="2805" y="0"/>
                    <a:pt x="2439" y="70"/>
                    <a:pt x="2087" y="217"/>
                  </a:cubicBezTo>
                  <a:cubicBezTo>
                    <a:pt x="671" y="810"/>
                    <a:pt x="1" y="2437"/>
                    <a:pt x="594" y="3863"/>
                  </a:cubicBezTo>
                  <a:cubicBezTo>
                    <a:pt x="1042" y="4931"/>
                    <a:pt x="2077" y="5580"/>
                    <a:pt x="3171" y="5580"/>
                  </a:cubicBezTo>
                  <a:cubicBezTo>
                    <a:pt x="3527" y="5580"/>
                    <a:pt x="3890" y="5511"/>
                    <a:pt x="4240" y="5365"/>
                  </a:cubicBezTo>
                  <a:cubicBezTo>
                    <a:pt x="5657" y="4772"/>
                    <a:pt x="6336" y="3136"/>
                    <a:pt x="5743" y="1719"/>
                  </a:cubicBezTo>
                  <a:cubicBezTo>
                    <a:pt x="5296" y="646"/>
                    <a:pt x="4258" y="0"/>
                    <a:pt x="3164" y="0"/>
                  </a:cubicBezTo>
                  <a:close/>
                </a:path>
              </a:pathLst>
            </a:custGeom>
            <a:solidFill>
              <a:srgbClr val="E9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47"/>
            <p:cNvSpPr/>
            <p:nvPr/>
          </p:nvSpPr>
          <p:spPr>
            <a:xfrm>
              <a:off x="4317284" y="2023432"/>
              <a:ext cx="325727" cy="285006"/>
            </a:xfrm>
            <a:custGeom>
              <a:rect b="b" l="l" r="r" t="t"/>
              <a:pathLst>
                <a:path extrusionOk="0" h="7839" w="8959">
                  <a:moveTo>
                    <a:pt x="3830" y="0"/>
                  </a:moveTo>
                  <a:cubicBezTo>
                    <a:pt x="3541" y="0"/>
                    <a:pt x="3273" y="32"/>
                    <a:pt x="3044" y="106"/>
                  </a:cubicBezTo>
                  <a:cubicBezTo>
                    <a:pt x="1675" y="546"/>
                    <a:pt x="0" y="2355"/>
                    <a:pt x="661" y="4432"/>
                  </a:cubicBezTo>
                  <a:cubicBezTo>
                    <a:pt x="1321" y="6509"/>
                    <a:pt x="3838" y="6681"/>
                    <a:pt x="3838" y="6681"/>
                  </a:cubicBezTo>
                  <a:lnTo>
                    <a:pt x="3704" y="7217"/>
                  </a:lnTo>
                  <a:cubicBezTo>
                    <a:pt x="4486" y="7766"/>
                    <a:pt x="5459" y="7839"/>
                    <a:pt x="5919" y="7839"/>
                  </a:cubicBezTo>
                  <a:cubicBezTo>
                    <a:pt x="6084" y="7839"/>
                    <a:pt x="6183" y="7829"/>
                    <a:pt x="6183" y="7829"/>
                  </a:cubicBezTo>
                  <a:lnTo>
                    <a:pt x="8039" y="3838"/>
                  </a:lnTo>
                  <a:cubicBezTo>
                    <a:pt x="8546" y="3752"/>
                    <a:pt x="8958" y="3293"/>
                    <a:pt x="8958" y="3293"/>
                  </a:cubicBezTo>
                  <a:cubicBezTo>
                    <a:pt x="8633" y="2968"/>
                    <a:pt x="8326" y="2910"/>
                    <a:pt x="8135" y="2910"/>
                  </a:cubicBezTo>
                  <a:lnTo>
                    <a:pt x="8011" y="2049"/>
                  </a:lnTo>
                  <a:cubicBezTo>
                    <a:pt x="8011" y="2049"/>
                    <a:pt x="8298" y="1513"/>
                    <a:pt x="7723" y="1120"/>
                  </a:cubicBezTo>
                  <a:cubicBezTo>
                    <a:pt x="7245" y="786"/>
                    <a:pt x="5269" y="0"/>
                    <a:pt x="3830" y="0"/>
                  </a:cubicBezTo>
                  <a:close/>
                </a:path>
              </a:pathLst>
            </a:custGeom>
            <a:solidFill>
              <a:srgbClr val="E4E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7"/>
            <p:cNvSpPr/>
            <p:nvPr/>
          </p:nvSpPr>
          <p:spPr>
            <a:xfrm>
              <a:off x="4361130" y="2023432"/>
              <a:ext cx="257847" cy="99910"/>
            </a:xfrm>
            <a:custGeom>
              <a:rect b="b" l="l" r="r" t="t"/>
              <a:pathLst>
                <a:path extrusionOk="0" h="2748" w="7092">
                  <a:moveTo>
                    <a:pt x="2624" y="0"/>
                  </a:moveTo>
                  <a:cubicBezTo>
                    <a:pt x="2335" y="0"/>
                    <a:pt x="2067" y="32"/>
                    <a:pt x="1838" y="106"/>
                  </a:cubicBezTo>
                  <a:cubicBezTo>
                    <a:pt x="1206" y="307"/>
                    <a:pt x="507" y="814"/>
                    <a:pt x="0" y="1494"/>
                  </a:cubicBezTo>
                  <a:cubicBezTo>
                    <a:pt x="362" y="1460"/>
                    <a:pt x="715" y="1445"/>
                    <a:pt x="1058" y="1445"/>
                  </a:cubicBezTo>
                  <a:cubicBezTo>
                    <a:pt x="4233" y="1445"/>
                    <a:pt x="6479" y="2747"/>
                    <a:pt x="6479" y="2747"/>
                  </a:cubicBezTo>
                  <a:lnTo>
                    <a:pt x="6852" y="2374"/>
                  </a:lnTo>
                  <a:lnTo>
                    <a:pt x="6805" y="2049"/>
                  </a:lnTo>
                  <a:cubicBezTo>
                    <a:pt x="6805" y="2049"/>
                    <a:pt x="7092" y="1513"/>
                    <a:pt x="6517" y="1120"/>
                  </a:cubicBezTo>
                  <a:cubicBezTo>
                    <a:pt x="6039" y="786"/>
                    <a:pt x="4063" y="0"/>
                    <a:pt x="2624"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7"/>
            <p:cNvSpPr/>
            <p:nvPr/>
          </p:nvSpPr>
          <p:spPr>
            <a:xfrm>
              <a:off x="4379890" y="2272946"/>
              <a:ext cx="169499" cy="109618"/>
            </a:xfrm>
            <a:custGeom>
              <a:rect b="b" l="l" r="r" t="t"/>
              <a:pathLst>
                <a:path extrusionOk="0" h="3015" w="4662">
                  <a:moveTo>
                    <a:pt x="1234" y="1"/>
                  </a:moveTo>
                  <a:cubicBezTo>
                    <a:pt x="977" y="1"/>
                    <a:pt x="733" y="32"/>
                    <a:pt x="613" y="134"/>
                  </a:cubicBezTo>
                  <a:cubicBezTo>
                    <a:pt x="307" y="392"/>
                    <a:pt x="1" y="2306"/>
                    <a:pt x="920" y="2737"/>
                  </a:cubicBezTo>
                  <a:cubicBezTo>
                    <a:pt x="1331" y="2932"/>
                    <a:pt x="1723" y="3015"/>
                    <a:pt x="2089" y="3015"/>
                  </a:cubicBezTo>
                  <a:cubicBezTo>
                    <a:pt x="2763" y="3015"/>
                    <a:pt x="3348" y="2735"/>
                    <a:pt x="3800" y="2363"/>
                  </a:cubicBezTo>
                  <a:cubicBezTo>
                    <a:pt x="4508" y="1789"/>
                    <a:pt x="4662" y="727"/>
                    <a:pt x="4662" y="727"/>
                  </a:cubicBezTo>
                  <a:lnTo>
                    <a:pt x="4662" y="727"/>
                  </a:lnTo>
                  <a:cubicBezTo>
                    <a:pt x="4505" y="835"/>
                    <a:pt x="4296" y="877"/>
                    <a:pt x="4065" y="877"/>
                  </a:cubicBezTo>
                  <a:cubicBezTo>
                    <a:pt x="3250" y="877"/>
                    <a:pt x="2164" y="354"/>
                    <a:pt x="2164" y="354"/>
                  </a:cubicBezTo>
                  <a:lnTo>
                    <a:pt x="2116" y="86"/>
                  </a:lnTo>
                  <a:cubicBezTo>
                    <a:pt x="2116" y="86"/>
                    <a:pt x="1657" y="1"/>
                    <a:pt x="1234"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7"/>
            <p:cNvSpPr/>
            <p:nvPr/>
          </p:nvSpPr>
          <p:spPr>
            <a:xfrm>
              <a:off x="4599810" y="2070405"/>
              <a:ext cx="17779" cy="27523"/>
            </a:xfrm>
            <a:custGeom>
              <a:rect b="b" l="l" r="r" t="t"/>
              <a:pathLst>
                <a:path extrusionOk="0" h="757" w="489">
                  <a:moveTo>
                    <a:pt x="240" y="1"/>
                  </a:moveTo>
                  <a:cubicBezTo>
                    <a:pt x="106" y="1"/>
                    <a:pt x="0" y="173"/>
                    <a:pt x="0" y="374"/>
                  </a:cubicBezTo>
                  <a:cubicBezTo>
                    <a:pt x="0" y="584"/>
                    <a:pt x="106" y="757"/>
                    <a:pt x="240" y="757"/>
                  </a:cubicBezTo>
                  <a:cubicBezTo>
                    <a:pt x="374" y="757"/>
                    <a:pt x="488" y="584"/>
                    <a:pt x="488" y="374"/>
                  </a:cubicBezTo>
                  <a:cubicBezTo>
                    <a:pt x="488" y="173"/>
                    <a:pt x="374" y="1"/>
                    <a:pt x="240" y="1"/>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47"/>
            <p:cNvSpPr/>
            <p:nvPr/>
          </p:nvSpPr>
          <p:spPr>
            <a:xfrm>
              <a:off x="4556327" y="2097890"/>
              <a:ext cx="101256" cy="67552"/>
            </a:xfrm>
            <a:custGeom>
              <a:rect b="b" l="l" r="r" t="t"/>
              <a:pathLst>
                <a:path extrusionOk="0" h="1858" w="2785">
                  <a:moveTo>
                    <a:pt x="1436" y="1"/>
                  </a:moveTo>
                  <a:lnTo>
                    <a:pt x="928" y="489"/>
                  </a:lnTo>
                  <a:cubicBezTo>
                    <a:pt x="928" y="489"/>
                    <a:pt x="756" y="709"/>
                    <a:pt x="402" y="881"/>
                  </a:cubicBezTo>
                  <a:cubicBezTo>
                    <a:pt x="48" y="1063"/>
                    <a:pt x="0" y="1063"/>
                    <a:pt x="0" y="1283"/>
                  </a:cubicBezTo>
                  <a:cubicBezTo>
                    <a:pt x="0" y="1362"/>
                    <a:pt x="30" y="1396"/>
                    <a:pt x="92" y="1396"/>
                  </a:cubicBezTo>
                  <a:cubicBezTo>
                    <a:pt x="204" y="1396"/>
                    <a:pt x="419" y="1290"/>
                    <a:pt x="756" y="1149"/>
                  </a:cubicBezTo>
                  <a:cubicBezTo>
                    <a:pt x="853" y="1109"/>
                    <a:pt x="944" y="1092"/>
                    <a:pt x="1028" y="1092"/>
                  </a:cubicBezTo>
                  <a:cubicBezTo>
                    <a:pt x="1401" y="1092"/>
                    <a:pt x="1637" y="1417"/>
                    <a:pt x="1637" y="1417"/>
                  </a:cubicBezTo>
                  <a:cubicBezTo>
                    <a:pt x="1637" y="1417"/>
                    <a:pt x="1702" y="1315"/>
                    <a:pt x="1988" y="1315"/>
                  </a:cubicBezTo>
                  <a:cubicBezTo>
                    <a:pt x="2029" y="1315"/>
                    <a:pt x="2074" y="1317"/>
                    <a:pt x="2125" y="1321"/>
                  </a:cubicBezTo>
                  <a:cubicBezTo>
                    <a:pt x="2517" y="1369"/>
                    <a:pt x="2479" y="1857"/>
                    <a:pt x="2479" y="1857"/>
                  </a:cubicBezTo>
                  <a:cubicBezTo>
                    <a:pt x="2785" y="1"/>
                    <a:pt x="1436" y="1"/>
                    <a:pt x="1436" y="1"/>
                  </a:cubicBezTo>
                  <a:close/>
                </a:path>
              </a:pathLst>
            </a:custGeom>
            <a:solidFill>
              <a:srgbClr val="856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47"/>
            <p:cNvSpPr/>
            <p:nvPr/>
          </p:nvSpPr>
          <p:spPr>
            <a:xfrm>
              <a:off x="4391051" y="2051281"/>
              <a:ext cx="184769" cy="174843"/>
            </a:xfrm>
            <a:custGeom>
              <a:rect b="b" l="l" r="r" t="t"/>
              <a:pathLst>
                <a:path extrusionOk="0" h="4809" w="5082">
                  <a:moveTo>
                    <a:pt x="2211" y="0"/>
                  </a:moveTo>
                  <a:lnTo>
                    <a:pt x="1541" y="575"/>
                  </a:lnTo>
                  <a:lnTo>
                    <a:pt x="1589" y="86"/>
                  </a:lnTo>
                  <a:lnTo>
                    <a:pt x="1369" y="307"/>
                  </a:lnTo>
                  <a:cubicBezTo>
                    <a:pt x="1149" y="527"/>
                    <a:pt x="967" y="795"/>
                    <a:pt x="967" y="795"/>
                  </a:cubicBezTo>
                  <a:lnTo>
                    <a:pt x="967" y="402"/>
                  </a:lnTo>
                  <a:lnTo>
                    <a:pt x="306" y="1149"/>
                  </a:lnTo>
                  <a:lnTo>
                    <a:pt x="306" y="709"/>
                  </a:lnTo>
                  <a:cubicBezTo>
                    <a:pt x="306" y="709"/>
                    <a:pt x="0" y="1197"/>
                    <a:pt x="0" y="1675"/>
                  </a:cubicBezTo>
                  <a:cubicBezTo>
                    <a:pt x="0" y="2163"/>
                    <a:pt x="86" y="2919"/>
                    <a:pt x="794" y="3800"/>
                  </a:cubicBezTo>
                  <a:cubicBezTo>
                    <a:pt x="1503" y="4680"/>
                    <a:pt x="3264" y="4680"/>
                    <a:pt x="3264" y="4680"/>
                  </a:cubicBezTo>
                  <a:cubicBezTo>
                    <a:pt x="3264" y="4680"/>
                    <a:pt x="1675" y="4326"/>
                    <a:pt x="1101" y="3618"/>
                  </a:cubicBezTo>
                  <a:cubicBezTo>
                    <a:pt x="526" y="2919"/>
                    <a:pt x="402" y="2125"/>
                    <a:pt x="1062" y="1895"/>
                  </a:cubicBezTo>
                  <a:cubicBezTo>
                    <a:pt x="1305" y="1814"/>
                    <a:pt x="1602" y="1770"/>
                    <a:pt x="1900" y="1770"/>
                  </a:cubicBezTo>
                  <a:cubicBezTo>
                    <a:pt x="2413" y="1770"/>
                    <a:pt x="2929" y="1902"/>
                    <a:pt x="3177" y="2211"/>
                  </a:cubicBezTo>
                  <a:cubicBezTo>
                    <a:pt x="3579" y="2690"/>
                    <a:pt x="3618" y="3886"/>
                    <a:pt x="3666" y="4374"/>
                  </a:cubicBezTo>
                  <a:cubicBezTo>
                    <a:pt x="3695" y="4679"/>
                    <a:pt x="3808" y="4809"/>
                    <a:pt x="3921" y="4809"/>
                  </a:cubicBezTo>
                  <a:cubicBezTo>
                    <a:pt x="3988" y="4809"/>
                    <a:pt x="4056" y="4763"/>
                    <a:pt x="4106" y="4680"/>
                  </a:cubicBezTo>
                  <a:cubicBezTo>
                    <a:pt x="4240" y="4460"/>
                    <a:pt x="4192" y="3044"/>
                    <a:pt x="4192" y="2565"/>
                  </a:cubicBezTo>
                  <a:cubicBezTo>
                    <a:pt x="4192" y="2077"/>
                    <a:pt x="5082" y="1637"/>
                    <a:pt x="5082" y="1637"/>
                  </a:cubicBezTo>
                  <a:cubicBezTo>
                    <a:pt x="4764" y="464"/>
                    <a:pt x="4160" y="177"/>
                    <a:pt x="3644" y="177"/>
                  </a:cubicBezTo>
                  <a:cubicBezTo>
                    <a:pt x="3150" y="177"/>
                    <a:pt x="2737" y="441"/>
                    <a:pt x="2737" y="441"/>
                  </a:cubicBezTo>
                  <a:lnTo>
                    <a:pt x="3177" y="48"/>
                  </a:lnTo>
                  <a:lnTo>
                    <a:pt x="3177" y="48"/>
                  </a:lnTo>
                  <a:cubicBezTo>
                    <a:pt x="3177" y="48"/>
                    <a:pt x="2823" y="86"/>
                    <a:pt x="2603" y="86"/>
                  </a:cubicBezTo>
                  <a:cubicBezTo>
                    <a:pt x="2383" y="86"/>
                    <a:pt x="1981" y="441"/>
                    <a:pt x="1981" y="441"/>
                  </a:cubicBezTo>
                  <a:lnTo>
                    <a:pt x="221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7"/>
            <p:cNvSpPr/>
            <p:nvPr/>
          </p:nvSpPr>
          <p:spPr>
            <a:xfrm>
              <a:off x="4493685" y="2065460"/>
              <a:ext cx="82132" cy="58427"/>
            </a:xfrm>
            <a:custGeom>
              <a:rect b="b" l="l" r="r" t="t"/>
              <a:pathLst>
                <a:path extrusionOk="0" h="1607" w="2259">
                  <a:moveTo>
                    <a:pt x="1120" y="0"/>
                  </a:moveTo>
                  <a:cubicBezTo>
                    <a:pt x="607" y="0"/>
                    <a:pt x="134" y="357"/>
                    <a:pt x="134" y="357"/>
                  </a:cubicBezTo>
                  <a:cubicBezTo>
                    <a:pt x="134" y="357"/>
                    <a:pt x="0" y="1333"/>
                    <a:pt x="756" y="1553"/>
                  </a:cubicBezTo>
                  <a:cubicBezTo>
                    <a:pt x="886" y="1591"/>
                    <a:pt x="1015" y="1607"/>
                    <a:pt x="1141" y="1607"/>
                  </a:cubicBezTo>
                  <a:cubicBezTo>
                    <a:pt x="1742" y="1607"/>
                    <a:pt x="2259" y="1247"/>
                    <a:pt x="2259" y="1247"/>
                  </a:cubicBezTo>
                  <a:cubicBezTo>
                    <a:pt x="2033" y="264"/>
                    <a:pt x="1562" y="0"/>
                    <a:pt x="112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7"/>
            <p:cNvSpPr/>
            <p:nvPr/>
          </p:nvSpPr>
          <p:spPr>
            <a:xfrm>
              <a:off x="4505865" y="2073895"/>
              <a:ext cx="58826" cy="41847"/>
            </a:xfrm>
            <a:custGeom>
              <a:rect b="b" l="l" r="r" t="t"/>
              <a:pathLst>
                <a:path extrusionOk="0" h="1151" w="1618">
                  <a:moveTo>
                    <a:pt x="808" y="0"/>
                  </a:moveTo>
                  <a:cubicBezTo>
                    <a:pt x="438" y="0"/>
                    <a:pt x="96" y="259"/>
                    <a:pt x="96" y="259"/>
                  </a:cubicBezTo>
                  <a:cubicBezTo>
                    <a:pt x="96" y="259"/>
                    <a:pt x="0" y="948"/>
                    <a:pt x="546" y="1111"/>
                  </a:cubicBezTo>
                  <a:cubicBezTo>
                    <a:pt x="640" y="1139"/>
                    <a:pt x="734" y="1151"/>
                    <a:pt x="825" y="1151"/>
                  </a:cubicBezTo>
                  <a:cubicBezTo>
                    <a:pt x="1253" y="1151"/>
                    <a:pt x="1618" y="890"/>
                    <a:pt x="1618" y="890"/>
                  </a:cubicBezTo>
                  <a:cubicBezTo>
                    <a:pt x="1459" y="189"/>
                    <a:pt x="1123" y="0"/>
                    <a:pt x="8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7"/>
            <p:cNvSpPr/>
            <p:nvPr/>
          </p:nvSpPr>
          <p:spPr>
            <a:xfrm>
              <a:off x="4158625" y="2962736"/>
              <a:ext cx="107873" cy="748274"/>
            </a:xfrm>
            <a:custGeom>
              <a:rect b="b" l="l" r="r" t="t"/>
              <a:pathLst>
                <a:path extrusionOk="0" h="20581" w="2967">
                  <a:moveTo>
                    <a:pt x="2767" y="0"/>
                  </a:moveTo>
                  <a:cubicBezTo>
                    <a:pt x="2711" y="0"/>
                    <a:pt x="2658" y="28"/>
                    <a:pt x="2622" y="81"/>
                  </a:cubicBezTo>
                  <a:cubicBezTo>
                    <a:pt x="2565" y="148"/>
                    <a:pt x="1397" y="1794"/>
                    <a:pt x="1397" y="3660"/>
                  </a:cubicBezTo>
                  <a:lnTo>
                    <a:pt x="1397" y="5488"/>
                  </a:lnTo>
                  <a:cubicBezTo>
                    <a:pt x="948" y="10493"/>
                    <a:pt x="77" y="20064"/>
                    <a:pt x="29" y="20351"/>
                  </a:cubicBezTo>
                  <a:cubicBezTo>
                    <a:pt x="0" y="20447"/>
                    <a:pt x="48" y="20542"/>
                    <a:pt x="144" y="20571"/>
                  </a:cubicBezTo>
                  <a:cubicBezTo>
                    <a:pt x="163" y="20581"/>
                    <a:pt x="172" y="20581"/>
                    <a:pt x="192" y="20581"/>
                  </a:cubicBezTo>
                  <a:cubicBezTo>
                    <a:pt x="268" y="20581"/>
                    <a:pt x="345" y="20523"/>
                    <a:pt x="373" y="20447"/>
                  </a:cubicBezTo>
                  <a:cubicBezTo>
                    <a:pt x="412" y="20313"/>
                    <a:pt x="1254" y="11029"/>
                    <a:pt x="1752" y="5498"/>
                  </a:cubicBezTo>
                  <a:lnTo>
                    <a:pt x="1752" y="3660"/>
                  </a:lnTo>
                  <a:cubicBezTo>
                    <a:pt x="1752" y="1909"/>
                    <a:pt x="2900" y="301"/>
                    <a:pt x="2910" y="282"/>
                  </a:cubicBezTo>
                  <a:cubicBezTo>
                    <a:pt x="2967" y="205"/>
                    <a:pt x="2948" y="91"/>
                    <a:pt x="2871" y="33"/>
                  </a:cubicBezTo>
                  <a:cubicBezTo>
                    <a:pt x="2838" y="11"/>
                    <a:pt x="2802" y="0"/>
                    <a:pt x="2767"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7"/>
            <p:cNvSpPr/>
            <p:nvPr/>
          </p:nvSpPr>
          <p:spPr>
            <a:xfrm>
              <a:off x="4259150" y="2850831"/>
              <a:ext cx="340706" cy="179933"/>
            </a:xfrm>
            <a:custGeom>
              <a:rect b="b" l="l" r="r" t="t"/>
              <a:pathLst>
                <a:path extrusionOk="0" h="4949" w="9371">
                  <a:moveTo>
                    <a:pt x="709" y="1"/>
                  </a:moveTo>
                  <a:lnTo>
                    <a:pt x="1" y="3264"/>
                  </a:lnTo>
                  <a:lnTo>
                    <a:pt x="9370" y="4949"/>
                  </a:lnTo>
                  <a:lnTo>
                    <a:pt x="9370" y="3905"/>
                  </a:lnTo>
                  <a:cubicBezTo>
                    <a:pt x="9349" y="3964"/>
                    <a:pt x="9281" y="3981"/>
                    <a:pt x="9210" y="3981"/>
                  </a:cubicBezTo>
                  <a:cubicBezTo>
                    <a:pt x="9120" y="3981"/>
                    <a:pt x="9026" y="3953"/>
                    <a:pt x="9026" y="3953"/>
                  </a:cubicBezTo>
                  <a:lnTo>
                    <a:pt x="709" y="1"/>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47"/>
            <p:cNvSpPr/>
            <p:nvPr/>
          </p:nvSpPr>
          <p:spPr>
            <a:xfrm>
              <a:off x="4142592" y="2969498"/>
              <a:ext cx="947331" cy="1589477"/>
            </a:xfrm>
            <a:custGeom>
              <a:rect b="b" l="l" r="r" t="t"/>
              <a:pathLst>
                <a:path extrusionOk="0" h="43718" w="26056">
                  <a:moveTo>
                    <a:pt x="3207" y="0"/>
                  </a:moveTo>
                  <a:cubicBezTo>
                    <a:pt x="2154" y="1876"/>
                    <a:pt x="2336" y="4575"/>
                    <a:pt x="2336" y="4575"/>
                  </a:cubicBezTo>
                  <a:cubicBezTo>
                    <a:pt x="2336" y="4575"/>
                    <a:pt x="1925" y="7819"/>
                    <a:pt x="1925" y="10106"/>
                  </a:cubicBezTo>
                  <a:cubicBezTo>
                    <a:pt x="1925" y="12394"/>
                    <a:pt x="1331" y="17284"/>
                    <a:pt x="1331" y="17284"/>
                  </a:cubicBezTo>
                  <a:cubicBezTo>
                    <a:pt x="1331" y="17284"/>
                    <a:pt x="1235" y="22768"/>
                    <a:pt x="1197" y="23773"/>
                  </a:cubicBezTo>
                  <a:cubicBezTo>
                    <a:pt x="1149" y="24778"/>
                    <a:pt x="460" y="25974"/>
                    <a:pt x="231" y="29266"/>
                  </a:cubicBezTo>
                  <a:cubicBezTo>
                    <a:pt x="1" y="32558"/>
                    <a:pt x="786" y="36578"/>
                    <a:pt x="786" y="36578"/>
                  </a:cubicBezTo>
                  <a:cubicBezTo>
                    <a:pt x="786" y="36578"/>
                    <a:pt x="920" y="37812"/>
                    <a:pt x="968" y="38731"/>
                  </a:cubicBezTo>
                  <a:cubicBezTo>
                    <a:pt x="1006" y="39640"/>
                    <a:pt x="824" y="40923"/>
                    <a:pt x="824" y="41564"/>
                  </a:cubicBezTo>
                  <a:cubicBezTo>
                    <a:pt x="824" y="42205"/>
                    <a:pt x="412" y="43622"/>
                    <a:pt x="1609" y="43708"/>
                  </a:cubicBezTo>
                  <a:cubicBezTo>
                    <a:pt x="1691" y="43714"/>
                    <a:pt x="1770" y="43717"/>
                    <a:pt x="1847" y="43717"/>
                  </a:cubicBezTo>
                  <a:cubicBezTo>
                    <a:pt x="2869" y="43717"/>
                    <a:pt x="3341" y="43162"/>
                    <a:pt x="3341" y="43162"/>
                  </a:cubicBezTo>
                  <a:cubicBezTo>
                    <a:pt x="3341" y="43162"/>
                    <a:pt x="4164" y="43344"/>
                    <a:pt x="4901" y="43392"/>
                  </a:cubicBezTo>
                  <a:cubicBezTo>
                    <a:pt x="5628" y="43440"/>
                    <a:pt x="10930" y="43622"/>
                    <a:pt x="11160" y="43622"/>
                  </a:cubicBezTo>
                  <a:cubicBezTo>
                    <a:pt x="11390" y="43622"/>
                    <a:pt x="12031" y="43478"/>
                    <a:pt x="11983" y="43162"/>
                  </a:cubicBezTo>
                  <a:cubicBezTo>
                    <a:pt x="11935" y="42846"/>
                    <a:pt x="10978" y="42703"/>
                    <a:pt x="10978" y="42703"/>
                  </a:cubicBezTo>
                  <a:cubicBezTo>
                    <a:pt x="10978" y="42703"/>
                    <a:pt x="10519" y="42521"/>
                    <a:pt x="8595" y="41698"/>
                  </a:cubicBezTo>
                  <a:cubicBezTo>
                    <a:pt x="6681" y="40875"/>
                    <a:pt x="4212" y="38951"/>
                    <a:pt x="4212" y="38951"/>
                  </a:cubicBezTo>
                  <a:cubicBezTo>
                    <a:pt x="4212" y="38951"/>
                    <a:pt x="4346" y="36530"/>
                    <a:pt x="4853" y="32051"/>
                  </a:cubicBezTo>
                  <a:cubicBezTo>
                    <a:pt x="5351" y="27572"/>
                    <a:pt x="5494" y="25974"/>
                    <a:pt x="5494" y="25974"/>
                  </a:cubicBezTo>
                  <a:cubicBezTo>
                    <a:pt x="5494" y="25974"/>
                    <a:pt x="5896" y="25419"/>
                    <a:pt x="6126" y="24739"/>
                  </a:cubicBezTo>
                  <a:cubicBezTo>
                    <a:pt x="6356" y="24050"/>
                    <a:pt x="6451" y="23916"/>
                    <a:pt x="6537" y="23132"/>
                  </a:cubicBezTo>
                  <a:cubicBezTo>
                    <a:pt x="6633" y="22356"/>
                    <a:pt x="7093" y="21170"/>
                    <a:pt x="7093" y="21170"/>
                  </a:cubicBezTo>
                  <a:lnTo>
                    <a:pt x="9150" y="21170"/>
                  </a:lnTo>
                  <a:cubicBezTo>
                    <a:pt x="9150" y="21170"/>
                    <a:pt x="9973" y="24137"/>
                    <a:pt x="10241" y="24960"/>
                  </a:cubicBezTo>
                  <a:cubicBezTo>
                    <a:pt x="10519" y="25783"/>
                    <a:pt x="10337" y="26242"/>
                    <a:pt x="10614" y="28481"/>
                  </a:cubicBezTo>
                  <a:cubicBezTo>
                    <a:pt x="10882" y="30721"/>
                    <a:pt x="12117" y="32778"/>
                    <a:pt x="12672" y="34013"/>
                  </a:cubicBezTo>
                  <a:cubicBezTo>
                    <a:pt x="13218" y="35248"/>
                    <a:pt x="14730" y="38865"/>
                    <a:pt x="14768" y="39047"/>
                  </a:cubicBezTo>
                  <a:cubicBezTo>
                    <a:pt x="14816" y="39229"/>
                    <a:pt x="14911" y="39918"/>
                    <a:pt x="14911" y="40875"/>
                  </a:cubicBezTo>
                  <a:cubicBezTo>
                    <a:pt x="14911" y="41832"/>
                    <a:pt x="14959" y="43392"/>
                    <a:pt x="15916" y="43574"/>
                  </a:cubicBezTo>
                  <a:cubicBezTo>
                    <a:pt x="16053" y="43600"/>
                    <a:pt x="16179" y="43611"/>
                    <a:pt x="16294" y="43611"/>
                  </a:cubicBezTo>
                  <a:cubicBezTo>
                    <a:pt x="16989" y="43611"/>
                    <a:pt x="17331" y="43210"/>
                    <a:pt x="17610" y="43210"/>
                  </a:cubicBezTo>
                  <a:cubicBezTo>
                    <a:pt x="17926" y="43210"/>
                    <a:pt x="18663" y="43392"/>
                    <a:pt x="19706" y="43478"/>
                  </a:cubicBezTo>
                  <a:cubicBezTo>
                    <a:pt x="20759" y="43574"/>
                    <a:pt x="24692" y="43574"/>
                    <a:pt x="24692" y="43574"/>
                  </a:cubicBezTo>
                  <a:cubicBezTo>
                    <a:pt x="24692" y="43574"/>
                    <a:pt x="24722" y="43575"/>
                    <a:pt x="24772" y="43575"/>
                  </a:cubicBezTo>
                  <a:cubicBezTo>
                    <a:pt x="25064" y="43575"/>
                    <a:pt x="26055" y="43540"/>
                    <a:pt x="26023" y="43067"/>
                  </a:cubicBezTo>
                  <a:cubicBezTo>
                    <a:pt x="25996" y="42763"/>
                    <a:pt x="25801" y="42714"/>
                    <a:pt x="25545" y="42714"/>
                  </a:cubicBezTo>
                  <a:cubicBezTo>
                    <a:pt x="25424" y="42714"/>
                    <a:pt x="25290" y="42725"/>
                    <a:pt x="25153" y="42725"/>
                  </a:cubicBezTo>
                  <a:cubicBezTo>
                    <a:pt x="25060" y="42725"/>
                    <a:pt x="24966" y="42720"/>
                    <a:pt x="24874" y="42703"/>
                  </a:cubicBezTo>
                  <a:cubicBezTo>
                    <a:pt x="24376" y="42617"/>
                    <a:pt x="17974" y="39229"/>
                    <a:pt x="17792" y="38913"/>
                  </a:cubicBezTo>
                  <a:cubicBezTo>
                    <a:pt x="17610" y="38588"/>
                    <a:pt x="17515" y="37994"/>
                    <a:pt x="17151" y="36300"/>
                  </a:cubicBezTo>
                  <a:cubicBezTo>
                    <a:pt x="16778" y="34606"/>
                    <a:pt x="14768" y="25830"/>
                    <a:pt x="14768" y="25830"/>
                  </a:cubicBezTo>
                  <a:cubicBezTo>
                    <a:pt x="14768" y="25830"/>
                    <a:pt x="14911" y="25285"/>
                    <a:pt x="14998" y="24318"/>
                  </a:cubicBezTo>
                  <a:cubicBezTo>
                    <a:pt x="15093" y="23361"/>
                    <a:pt x="14634" y="22452"/>
                    <a:pt x="14634" y="22452"/>
                  </a:cubicBezTo>
                  <a:lnTo>
                    <a:pt x="12576" y="1685"/>
                  </a:lnTo>
                  <a:lnTo>
                    <a:pt x="3207" y="0"/>
                  </a:ln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47"/>
            <p:cNvSpPr/>
            <p:nvPr/>
          </p:nvSpPr>
          <p:spPr>
            <a:xfrm>
              <a:off x="4188183" y="2969134"/>
              <a:ext cx="481955" cy="769725"/>
            </a:xfrm>
            <a:custGeom>
              <a:rect b="b" l="l" r="r" t="t"/>
              <a:pathLst>
                <a:path extrusionOk="0" h="21171" w="13256">
                  <a:moveTo>
                    <a:pt x="1953" y="1"/>
                  </a:moveTo>
                  <a:cubicBezTo>
                    <a:pt x="900" y="1876"/>
                    <a:pt x="1082" y="4575"/>
                    <a:pt x="1082" y="4575"/>
                  </a:cubicBezTo>
                  <a:cubicBezTo>
                    <a:pt x="1082" y="4575"/>
                    <a:pt x="671" y="7829"/>
                    <a:pt x="671" y="10107"/>
                  </a:cubicBezTo>
                  <a:cubicBezTo>
                    <a:pt x="671" y="12394"/>
                    <a:pt x="77" y="17294"/>
                    <a:pt x="77" y="17294"/>
                  </a:cubicBezTo>
                  <a:cubicBezTo>
                    <a:pt x="77" y="17294"/>
                    <a:pt x="39" y="19352"/>
                    <a:pt x="1" y="21170"/>
                  </a:cubicBezTo>
                  <a:lnTo>
                    <a:pt x="13255" y="21170"/>
                  </a:lnTo>
                  <a:lnTo>
                    <a:pt x="11322" y="1695"/>
                  </a:lnTo>
                  <a:lnTo>
                    <a:pt x="1953" y="1"/>
                  </a:lnTo>
                  <a:close/>
                </a:path>
              </a:pathLst>
            </a:custGeom>
            <a:solidFill>
              <a:srgbClr val="E4E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7"/>
            <p:cNvSpPr/>
            <p:nvPr/>
          </p:nvSpPr>
          <p:spPr>
            <a:xfrm>
              <a:off x="4188183" y="2969134"/>
              <a:ext cx="423165" cy="769361"/>
            </a:xfrm>
            <a:custGeom>
              <a:rect b="b" l="l" r="r" t="t"/>
              <a:pathLst>
                <a:path extrusionOk="0" h="21161" w="11639">
                  <a:moveTo>
                    <a:pt x="1943" y="1"/>
                  </a:moveTo>
                  <a:cubicBezTo>
                    <a:pt x="900" y="1876"/>
                    <a:pt x="1082" y="4575"/>
                    <a:pt x="1082" y="4575"/>
                  </a:cubicBezTo>
                  <a:cubicBezTo>
                    <a:pt x="1082" y="4575"/>
                    <a:pt x="671" y="7829"/>
                    <a:pt x="671" y="10107"/>
                  </a:cubicBezTo>
                  <a:cubicBezTo>
                    <a:pt x="671" y="12394"/>
                    <a:pt x="77" y="17294"/>
                    <a:pt x="77" y="17294"/>
                  </a:cubicBezTo>
                  <a:cubicBezTo>
                    <a:pt x="77" y="17294"/>
                    <a:pt x="39" y="19342"/>
                    <a:pt x="1" y="21161"/>
                  </a:cubicBezTo>
                  <a:cubicBezTo>
                    <a:pt x="1379" y="20902"/>
                    <a:pt x="6585" y="19696"/>
                    <a:pt x="8987" y="16098"/>
                  </a:cubicBezTo>
                  <a:cubicBezTo>
                    <a:pt x="11265" y="12700"/>
                    <a:pt x="11590" y="6882"/>
                    <a:pt x="11638" y="4872"/>
                  </a:cubicBezTo>
                  <a:lnTo>
                    <a:pt x="11322" y="1695"/>
                  </a:lnTo>
                  <a:lnTo>
                    <a:pt x="1943" y="1"/>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7"/>
            <p:cNvSpPr/>
            <p:nvPr/>
          </p:nvSpPr>
          <p:spPr>
            <a:xfrm>
              <a:off x="4649545" y="4289235"/>
              <a:ext cx="131578" cy="99874"/>
            </a:xfrm>
            <a:custGeom>
              <a:rect b="b" l="l" r="r" t="t"/>
              <a:pathLst>
                <a:path extrusionOk="0" h="2747" w="3619">
                  <a:moveTo>
                    <a:pt x="3207" y="0"/>
                  </a:moveTo>
                  <a:lnTo>
                    <a:pt x="1" y="737"/>
                  </a:lnTo>
                  <a:lnTo>
                    <a:pt x="824" y="2747"/>
                  </a:lnTo>
                  <a:lnTo>
                    <a:pt x="3618" y="1828"/>
                  </a:lnTo>
                  <a:lnTo>
                    <a:pt x="3207" y="0"/>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7"/>
            <p:cNvSpPr/>
            <p:nvPr/>
          </p:nvSpPr>
          <p:spPr>
            <a:xfrm>
              <a:off x="4172877" y="4316029"/>
              <a:ext cx="128087" cy="71370"/>
            </a:xfrm>
            <a:custGeom>
              <a:rect b="b" l="l" r="r" t="t"/>
              <a:pathLst>
                <a:path extrusionOk="0" h="1963" w="3523">
                  <a:moveTo>
                    <a:pt x="1" y="0"/>
                  </a:moveTo>
                  <a:lnTo>
                    <a:pt x="125" y="1962"/>
                  </a:lnTo>
                  <a:lnTo>
                    <a:pt x="3379" y="1914"/>
                  </a:lnTo>
                  <a:lnTo>
                    <a:pt x="3522" y="0"/>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7"/>
            <p:cNvSpPr/>
            <p:nvPr/>
          </p:nvSpPr>
          <p:spPr>
            <a:xfrm>
              <a:off x="4941814" y="3181747"/>
              <a:ext cx="201530" cy="154992"/>
            </a:xfrm>
            <a:custGeom>
              <a:rect b="b" l="l" r="r" t="t"/>
              <a:pathLst>
                <a:path extrusionOk="0" h="4263" w="5543">
                  <a:moveTo>
                    <a:pt x="1810" y="0"/>
                  </a:moveTo>
                  <a:lnTo>
                    <a:pt x="1" y="1455"/>
                  </a:lnTo>
                  <a:cubicBezTo>
                    <a:pt x="1" y="1455"/>
                    <a:pt x="929" y="2613"/>
                    <a:pt x="1704" y="3484"/>
                  </a:cubicBezTo>
                  <a:cubicBezTo>
                    <a:pt x="2340" y="4198"/>
                    <a:pt x="2763" y="4262"/>
                    <a:pt x="2895" y="4262"/>
                  </a:cubicBezTo>
                  <a:cubicBezTo>
                    <a:pt x="2924" y="4262"/>
                    <a:pt x="2939" y="4259"/>
                    <a:pt x="2939" y="4259"/>
                  </a:cubicBezTo>
                  <a:lnTo>
                    <a:pt x="3992" y="2345"/>
                  </a:lnTo>
                  <a:cubicBezTo>
                    <a:pt x="3992" y="2345"/>
                    <a:pt x="4767" y="2890"/>
                    <a:pt x="5044" y="2938"/>
                  </a:cubicBezTo>
                  <a:cubicBezTo>
                    <a:pt x="5065" y="2942"/>
                    <a:pt x="5085" y="2944"/>
                    <a:pt x="5105" y="2944"/>
                  </a:cubicBezTo>
                  <a:cubicBezTo>
                    <a:pt x="5334" y="2944"/>
                    <a:pt x="5460" y="2698"/>
                    <a:pt x="5504" y="2575"/>
                  </a:cubicBezTo>
                  <a:cubicBezTo>
                    <a:pt x="5542" y="2431"/>
                    <a:pt x="5274" y="2345"/>
                    <a:pt x="4949" y="2115"/>
                  </a:cubicBezTo>
                  <a:cubicBezTo>
                    <a:pt x="4633" y="1885"/>
                    <a:pt x="4633" y="1474"/>
                    <a:pt x="3858" y="833"/>
                  </a:cubicBezTo>
                  <a:cubicBezTo>
                    <a:pt x="3073" y="192"/>
                    <a:pt x="1810" y="0"/>
                    <a:pt x="1810"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7"/>
            <p:cNvSpPr/>
            <p:nvPr/>
          </p:nvSpPr>
          <p:spPr>
            <a:xfrm>
              <a:off x="5042049" y="2305267"/>
              <a:ext cx="40030" cy="2054708"/>
            </a:xfrm>
            <a:custGeom>
              <a:rect b="b" l="l" r="r" t="t"/>
              <a:pathLst>
                <a:path extrusionOk="0" fill="none" h="56514" w="1101">
                  <a:moveTo>
                    <a:pt x="1101" y="1"/>
                  </a:moveTo>
                  <a:lnTo>
                    <a:pt x="823" y="1"/>
                  </a:lnTo>
                  <a:cubicBezTo>
                    <a:pt x="373" y="1"/>
                    <a:pt x="0" y="374"/>
                    <a:pt x="0" y="824"/>
                  </a:cubicBezTo>
                  <a:lnTo>
                    <a:pt x="0" y="56513"/>
                  </a:lnTo>
                </a:path>
              </a:pathLst>
            </a:custGeom>
            <a:noFill/>
            <a:ln cap="rnd" cmpd="sng" w="59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7"/>
            <p:cNvSpPr/>
            <p:nvPr/>
          </p:nvSpPr>
          <p:spPr>
            <a:xfrm>
              <a:off x="5037177" y="2230482"/>
              <a:ext cx="62317" cy="164590"/>
            </a:xfrm>
            <a:custGeom>
              <a:rect b="b" l="l" r="r" t="t"/>
              <a:pathLst>
                <a:path extrusionOk="0" fill="none" h="4527" w="1714">
                  <a:moveTo>
                    <a:pt x="0" y="0"/>
                  </a:moveTo>
                  <a:cubicBezTo>
                    <a:pt x="0" y="0"/>
                    <a:pt x="1713" y="1302"/>
                    <a:pt x="1570" y="4527"/>
                  </a:cubicBezTo>
                </a:path>
              </a:pathLst>
            </a:custGeom>
            <a:noFill/>
            <a:ln cap="rnd" cmpd="sng" w="59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47"/>
            <p:cNvSpPr/>
            <p:nvPr/>
          </p:nvSpPr>
          <p:spPr>
            <a:xfrm>
              <a:off x="4988350" y="3265693"/>
              <a:ext cx="80968" cy="79368"/>
            </a:xfrm>
            <a:custGeom>
              <a:rect b="b" l="l" r="r" t="t"/>
              <a:pathLst>
                <a:path extrusionOk="0" h="2183" w="2227">
                  <a:moveTo>
                    <a:pt x="229" y="0"/>
                  </a:moveTo>
                  <a:cubicBezTo>
                    <a:pt x="1" y="0"/>
                    <a:pt x="71" y="290"/>
                    <a:pt x="176" y="419"/>
                  </a:cubicBezTo>
                  <a:cubicBezTo>
                    <a:pt x="290" y="581"/>
                    <a:pt x="1468" y="1931"/>
                    <a:pt x="1908" y="2160"/>
                  </a:cubicBezTo>
                  <a:cubicBezTo>
                    <a:pt x="1937" y="2176"/>
                    <a:pt x="1965" y="2183"/>
                    <a:pt x="1991" y="2183"/>
                  </a:cubicBezTo>
                  <a:cubicBezTo>
                    <a:pt x="2132" y="2183"/>
                    <a:pt x="2226" y="1978"/>
                    <a:pt x="2138" y="1672"/>
                  </a:cubicBezTo>
                  <a:cubicBezTo>
                    <a:pt x="2042" y="1309"/>
                    <a:pt x="1286" y="648"/>
                    <a:pt x="1286" y="648"/>
                  </a:cubicBezTo>
                  <a:cubicBezTo>
                    <a:pt x="1286" y="648"/>
                    <a:pt x="549" y="103"/>
                    <a:pt x="396" y="36"/>
                  </a:cubicBezTo>
                  <a:cubicBezTo>
                    <a:pt x="328" y="11"/>
                    <a:pt x="273" y="0"/>
                    <a:pt x="229"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7"/>
            <p:cNvSpPr/>
            <p:nvPr/>
          </p:nvSpPr>
          <p:spPr>
            <a:xfrm>
              <a:off x="4988387" y="3265548"/>
              <a:ext cx="20615" cy="19560"/>
            </a:xfrm>
            <a:custGeom>
              <a:rect b="b" l="l" r="r" t="t"/>
              <a:pathLst>
                <a:path extrusionOk="0" h="538" w="567">
                  <a:moveTo>
                    <a:pt x="222" y="0"/>
                  </a:moveTo>
                  <a:cubicBezTo>
                    <a:pt x="1" y="0"/>
                    <a:pt x="71" y="288"/>
                    <a:pt x="175" y="423"/>
                  </a:cubicBezTo>
                  <a:cubicBezTo>
                    <a:pt x="184" y="442"/>
                    <a:pt x="213" y="480"/>
                    <a:pt x="261" y="538"/>
                  </a:cubicBezTo>
                  <a:cubicBezTo>
                    <a:pt x="347" y="528"/>
                    <a:pt x="433" y="499"/>
                    <a:pt x="490" y="404"/>
                  </a:cubicBezTo>
                  <a:cubicBezTo>
                    <a:pt x="567" y="270"/>
                    <a:pt x="567" y="183"/>
                    <a:pt x="548" y="126"/>
                  </a:cubicBezTo>
                  <a:cubicBezTo>
                    <a:pt x="481" y="88"/>
                    <a:pt x="423" y="59"/>
                    <a:pt x="395" y="40"/>
                  </a:cubicBezTo>
                  <a:cubicBezTo>
                    <a:pt x="323" y="12"/>
                    <a:pt x="266"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7"/>
            <p:cNvSpPr/>
            <p:nvPr/>
          </p:nvSpPr>
          <p:spPr>
            <a:xfrm>
              <a:off x="4993731" y="3247443"/>
              <a:ext cx="86676" cy="78532"/>
            </a:xfrm>
            <a:custGeom>
              <a:rect b="b" l="l" r="r" t="t"/>
              <a:pathLst>
                <a:path extrusionOk="0" h="2160" w="2384">
                  <a:moveTo>
                    <a:pt x="235" y="1"/>
                  </a:moveTo>
                  <a:cubicBezTo>
                    <a:pt x="0" y="1"/>
                    <a:pt x="77" y="288"/>
                    <a:pt x="181" y="423"/>
                  </a:cubicBezTo>
                  <a:cubicBezTo>
                    <a:pt x="305" y="576"/>
                    <a:pt x="1578" y="1916"/>
                    <a:pt x="2047" y="2136"/>
                  </a:cubicBezTo>
                  <a:cubicBezTo>
                    <a:pt x="2080" y="2152"/>
                    <a:pt x="2111" y="2159"/>
                    <a:pt x="2140" y="2159"/>
                  </a:cubicBezTo>
                  <a:cubicBezTo>
                    <a:pt x="2291" y="2159"/>
                    <a:pt x="2384" y="1962"/>
                    <a:pt x="2296" y="1658"/>
                  </a:cubicBezTo>
                  <a:cubicBezTo>
                    <a:pt x="2190" y="1303"/>
                    <a:pt x="1377" y="643"/>
                    <a:pt x="1377" y="643"/>
                  </a:cubicBezTo>
                  <a:cubicBezTo>
                    <a:pt x="1377" y="643"/>
                    <a:pt x="592" y="98"/>
                    <a:pt x="420" y="40"/>
                  </a:cubicBezTo>
                  <a:cubicBezTo>
                    <a:pt x="344" y="13"/>
                    <a:pt x="283" y="1"/>
                    <a:pt x="235"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7"/>
            <p:cNvSpPr/>
            <p:nvPr/>
          </p:nvSpPr>
          <p:spPr>
            <a:xfrm>
              <a:off x="4993731" y="3247443"/>
              <a:ext cx="22251" cy="19233"/>
            </a:xfrm>
            <a:custGeom>
              <a:rect b="b" l="l" r="r" t="t"/>
              <a:pathLst>
                <a:path extrusionOk="0" h="529" w="612">
                  <a:moveTo>
                    <a:pt x="235" y="1"/>
                  </a:moveTo>
                  <a:cubicBezTo>
                    <a:pt x="0" y="1"/>
                    <a:pt x="77" y="286"/>
                    <a:pt x="181" y="413"/>
                  </a:cubicBezTo>
                  <a:cubicBezTo>
                    <a:pt x="200" y="433"/>
                    <a:pt x="229" y="471"/>
                    <a:pt x="276" y="528"/>
                  </a:cubicBezTo>
                  <a:cubicBezTo>
                    <a:pt x="372" y="519"/>
                    <a:pt x="468" y="490"/>
                    <a:pt x="525" y="394"/>
                  </a:cubicBezTo>
                  <a:cubicBezTo>
                    <a:pt x="611" y="260"/>
                    <a:pt x="611" y="174"/>
                    <a:pt x="583" y="126"/>
                  </a:cubicBezTo>
                  <a:cubicBezTo>
                    <a:pt x="516" y="78"/>
                    <a:pt x="449" y="50"/>
                    <a:pt x="420" y="40"/>
                  </a:cubicBezTo>
                  <a:cubicBezTo>
                    <a:pt x="344" y="13"/>
                    <a:pt x="283"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47"/>
            <p:cNvSpPr/>
            <p:nvPr/>
          </p:nvSpPr>
          <p:spPr>
            <a:xfrm>
              <a:off x="5001875" y="3229337"/>
              <a:ext cx="90021" cy="76314"/>
            </a:xfrm>
            <a:custGeom>
              <a:rect b="b" l="l" r="r" t="t"/>
              <a:pathLst>
                <a:path extrusionOk="0" h="2099" w="2476">
                  <a:moveTo>
                    <a:pt x="240" y="0"/>
                  </a:moveTo>
                  <a:cubicBezTo>
                    <a:pt x="0" y="0"/>
                    <a:pt x="83" y="278"/>
                    <a:pt x="186" y="404"/>
                  </a:cubicBezTo>
                  <a:cubicBezTo>
                    <a:pt x="320" y="557"/>
                    <a:pt x="1632" y="1859"/>
                    <a:pt x="2120" y="2079"/>
                  </a:cubicBezTo>
                  <a:cubicBezTo>
                    <a:pt x="2151" y="2092"/>
                    <a:pt x="2182" y="2098"/>
                    <a:pt x="2211" y="2098"/>
                  </a:cubicBezTo>
                  <a:cubicBezTo>
                    <a:pt x="2373" y="2098"/>
                    <a:pt x="2475" y="1902"/>
                    <a:pt x="2378" y="1610"/>
                  </a:cubicBezTo>
                  <a:cubicBezTo>
                    <a:pt x="2273" y="1256"/>
                    <a:pt x="1431" y="624"/>
                    <a:pt x="1431" y="624"/>
                  </a:cubicBezTo>
                  <a:cubicBezTo>
                    <a:pt x="1431" y="624"/>
                    <a:pt x="617" y="98"/>
                    <a:pt x="435" y="41"/>
                  </a:cubicBezTo>
                  <a:cubicBezTo>
                    <a:pt x="354" y="12"/>
                    <a:pt x="290" y="0"/>
                    <a:pt x="240"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7"/>
            <p:cNvSpPr/>
            <p:nvPr/>
          </p:nvSpPr>
          <p:spPr>
            <a:xfrm>
              <a:off x="5001838" y="3229446"/>
              <a:ext cx="23196" cy="18433"/>
            </a:xfrm>
            <a:custGeom>
              <a:rect b="b" l="l" r="r" t="t"/>
              <a:pathLst>
                <a:path extrusionOk="0" h="507" w="638">
                  <a:moveTo>
                    <a:pt x="245" y="1"/>
                  </a:moveTo>
                  <a:cubicBezTo>
                    <a:pt x="0" y="1"/>
                    <a:pt x="84" y="274"/>
                    <a:pt x="187" y="401"/>
                  </a:cubicBezTo>
                  <a:cubicBezTo>
                    <a:pt x="207" y="420"/>
                    <a:pt x="245" y="459"/>
                    <a:pt x="283" y="506"/>
                  </a:cubicBezTo>
                  <a:cubicBezTo>
                    <a:pt x="388" y="506"/>
                    <a:pt x="484" y="478"/>
                    <a:pt x="551" y="382"/>
                  </a:cubicBezTo>
                  <a:cubicBezTo>
                    <a:pt x="637" y="248"/>
                    <a:pt x="628" y="172"/>
                    <a:pt x="608" y="114"/>
                  </a:cubicBezTo>
                  <a:cubicBezTo>
                    <a:pt x="532" y="76"/>
                    <a:pt x="475" y="47"/>
                    <a:pt x="436" y="38"/>
                  </a:cubicBezTo>
                  <a:cubicBezTo>
                    <a:pt x="357" y="12"/>
                    <a:pt x="295" y="1"/>
                    <a:pt x="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7"/>
            <p:cNvSpPr/>
            <p:nvPr/>
          </p:nvSpPr>
          <p:spPr>
            <a:xfrm>
              <a:off x="5020526" y="3221157"/>
              <a:ext cx="84240" cy="68897"/>
            </a:xfrm>
            <a:custGeom>
              <a:rect b="b" l="l" r="r" t="t"/>
              <a:pathLst>
                <a:path extrusionOk="0" h="1895" w="2317">
                  <a:moveTo>
                    <a:pt x="229" y="1"/>
                  </a:moveTo>
                  <a:cubicBezTo>
                    <a:pt x="1" y="1"/>
                    <a:pt x="77" y="252"/>
                    <a:pt x="181" y="371"/>
                  </a:cubicBezTo>
                  <a:cubicBezTo>
                    <a:pt x="295" y="505"/>
                    <a:pt x="1530" y="1682"/>
                    <a:pt x="1980" y="1873"/>
                  </a:cubicBezTo>
                  <a:cubicBezTo>
                    <a:pt x="2012" y="1887"/>
                    <a:pt x="2044" y="1894"/>
                    <a:pt x="2073" y="1894"/>
                  </a:cubicBezTo>
                  <a:cubicBezTo>
                    <a:pt x="2224" y="1894"/>
                    <a:pt x="2317" y="1717"/>
                    <a:pt x="2229" y="1452"/>
                  </a:cubicBezTo>
                  <a:cubicBezTo>
                    <a:pt x="2123" y="1136"/>
                    <a:pt x="1339" y="562"/>
                    <a:pt x="1339" y="562"/>
                  </a:cubicBezTo>
                  <a:cubicBezTo>
                    <a:pt x="1339" y="562"/>
                    <a:pt x="573" y="84"/>
                    <a:pt x="410" y="36"/>
                  </a:cubicBezTo>
                  <a:cubicBezTo>
                    <a:pt x="335" y="11"/>
                    <a:pt x="276" y="1"/>
                    <a:pt x="229"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7"/>
            <p:cNvSpPr/>
            <p:nvPr/>
          </p:nvSpPr>
          <p:spPr>
            <a:xfrm>
              <a:off x="5020526" y="3221157"/>
              <a:ext cx="21560" cy="16615"/>
            </a:xfrm>
            <a:custGeom>
              <a:rect b="b" l="l" r="r" t="t"/>
              <a:pathLst>
                <a:path extrusionOk="0" h="457" w="593">
                  <a:moveTo>
                    <a:pt x="229" y="1"/>
                  </a:moveTo>
                  <a:cubicBezTo>
                    <a:pt x="0" y="1"/>
                    <a:pt x="76" y="252"/>
                    <a:pt x="171" y="371"/>
                  </a:cubicBezTo>
                  <a:cubicBezTo>
                    <a:pt x="190" y="380"/>
                    <a:pt x="219" y="419"/>
                    <a:pt x="267" y="457"/>
                  </a:cubicBezTo>
                  <a:cubicBezTo>
                    <a:pt x="362" y="457"/>
                    <a:pt x="449" y="428"/>
                    <a:pt x="506" y="352"/>
                  </a:cubicBezTo>
                  <a:cubicBezTo>
                    <a:pt x="592" y="227"/>
                    <a:pt x="592" y="151"/>
                    <a:pt x="563" y="112"/>
                  </a:cubicBezTo>
                  <a:cubicBezTo>
                    <a:pt x="496" y="74"/>
                    <a:pt x="439" y="45"/>
                    <a:pt x="410" y="36"/>
                  </a:cubicBezTo>
                  <a:cubicBezTo>
                    <a:pt x="335" y="11"/>
                    <a:pt x="276" y="1"/>
                    <a:pt x="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7"/>
            <p:cNvSpPr/>
            <p:nvPr/>
          </p:nvSpPr>
          <p:spPr>
            <a:xfrm>
              <a:off x="4907385" y="3130593"/>
              <a:ext cx="100238" cy="104055"/>
            </a:xfrm>
            <a:custGeom>
              <a:rect b="b" l="l" r="r" t="t"/>
              <a:pathLst>
                <a:path extrusionOk="0" h="2862" w="2757">
                  <a:moveTo>
                    <a:pt x="2173" y="0"/>
                  </a:moveTo>
                  <a:lnTo>
                    <a:pt x="0" y="1311"/>
                  </a:lnTo>
                  <a:lnTo>
                    <a:pt x="948" y="2862"/>
                  </a:lnTo>
                  <a:lnTo>
                    <a:pt x="2757" y="1407"/>
                  </a:lnTo>
                  <a:lnTo>
                    <a:pt x="2173" y="0"/>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7"/>
            <p:cNvSpPr/>
            <p:nvPr/>
          </p:nvSpPr>
          <p:spPr>
            <a:xfrm>
              <a:off x="4544475" y="2987240"/>
              <a:ext cx="56063" cy="43520"/>
            </a:xfrm>
            <a:custGeom>
              <a:rect b="b" l="l" r="r" t="t"/>
              <a:pathLst>
                <a:path extrusionOk="0" fill="none" h="1197" w="1542">
                  <a:moveTo>
                    <a:pt x="1178" y="201"/>
                  </a:moveTo>
                  <a:cubicBezTo>
                    <a:pt x="1178" y="201"/>
                    <a:pt x="546" y="0"/>
                    <a:pt x="278" y="374"/>
                  </a:cubicBezTo>
                  <a:cubicBezTo>
                    <a:pt x="1" y="756"/>
                    <a:pt x="345" y="929"/>
                    <a:pt x="345" y="929"/>
                  </a:cubicBezTo>
                  <a:lnTo>
                    <a:pt x="1522" y="1197"/>
                  </a:lnTo>
                  <a:lnTo>
                    <a:pt x="1541" y="307"/>
                  </a:lnTo>
                  <a:close/>
                </a:path>
              </a:pathLst>
            </a:custGeom>
            <a:noFill/>
            <a:ln cap="flat" cmpd="sng" w="725">
              <a:solidFill>
                <a:srgbClr val="F08232"/>
              </a:solidFill>
              <a:prstDash val="solid"/>
              <a:miter lim="957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7"/>
            <p:cNvSpPr/>
            <p:nvPr/>
          </p:nvSpPr>
          <p:spPr>
            <a:xfrm>
              <a:off x="4588321" y="2958700"/>
              <a:ext cx="4908" cy="13598"/>
            </a:xfrm>
            <a:custGeom>
              <a:rect b="b" l="l" r="r" t="t"/>
              <a:pathLst>
                <a:path extrusionOk="0" h="374" w="135">
                  <a:moveTo>
                    <a:pt x="67" y="1"/>
                  </a:moveTo>
                  <a:cubicBezTo>
                    <a:pt x="29" y="1"/>
                    <a:pt x="0" y="77"/>
                    <a:pt x="0" y="182"/>
                  </a:cubicBezTo>
                  <a:cubicBezTo>
                    <a:pt x="0" y="288"/>
                    <a:pt x="29" y="374"/>
                    <a:pt x="67" y="374"/>
                  </a:cubicBezTo>
                  <a:cubicBezTo>
                    <a:pt x="106" y="374"/>
                    <a:pt x="134" y="288"/>
                    <a:pt x="134" y="182"/>
                  </a:cubicBezTo>
                  <a:cubicBezTo>
                    <a:pt x="134" y="77"/>
                    <a:pt x="106" y="1"/>
                    <a:pt x="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7"/>
            <p:cNvSpPr/>
            <p:nvPr/>
          </p:nvSpPr>
          <p:spPr>
            <a:xfrm>
              <a:off x="4029196" y="2551618"/>
              <a:ext cx="133287" cy="69261"/>
            </a:xfrm>
            <a:custGeom>
              <a:rect b="b" l="l" r="r" t="t"/>
              <a:pathLst>
                <a:path extrusionOk="0" h="1905" w="3666">
                  <a:moveTo>
                    <a:pt x="105" y="0"/>
                  </a:moveTo>
                  <a:cubicBezTo>
                    <a:pt x="96" y="125"/>
                    <a:pt x="77" y="259"/>
                    <a:pt x="57" y="412"/>
                  </a:cubicBezTo>
                  <a:cubicBezTo>
                    <a:pt x="29" y="680"/>
                    <a:pt x="10" y="1225"/>
                    <a:pt x="0" y="1905"/>
                  </a:cubicBezTo>
                  <a:lnTo>
                    <a:pt x="3618" y="1905"/>
                  </a:lnTo>
                  <a:cubicBezTo>
                    <a:pt x="3637" y="1197"/>
                    <a:pt x="3656" y="565"/>
                    <a:pt x="3665" y="163"/>
                  </a:cubicBezTo>
                  <a:lnTo>
                    <a:pt x="3665"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7"/>
            <p:cNvSpPr/>
            <p:nvPr/>
          </p:nvSpPr>
          <p:spPr>
            <a:xfrm>
              <a:off x="4686774" y="2549182"/>
              <a:ext cx="150375" cy="74497"/>
            </a:xfrm>
            <a:custGeom>
              <a:rect b="b" l="l" r="r" t="t"/>
              <a:pathLst>
                <a:path extrusionOk="0" h="2049" w="4136">
                  <a:moveTo>
                    <a:pt x="3839" y="0"/>
                  </a:moveTo>
                  <a:lnTo>
                    <a:pt x="1" y="211"/>
                  </a:lnTo>
                  <a:cubicBezTo>
                    <a:pt x="49" y="833"/>
                    <a:pt x="125" y="1446"/>
                    <a:pt x="221" y="2048"/>
                  </a:cubicBezTo>
                  <a:lnTo>
                    <a:pt x="4135" y="1828"/>
                  </a:lnTo>
                  <a:cubicBezTo>
                    <a:pt x="4011" y="1034"/>
                    <a:pt x="3896" y="354"/>
                    <a:pt x="3839"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7"/>
            <p:cNvSpPr/>
            <p:nvPr/>
          </p:nvSpPr>
          <p:spPr>
            <a:xfrm>
              <a:off x="4033704" y="3231482"/>
              <a:ext cx="89112" cy="56427"/>
            </a:xfrm>
            <a:custGeom>
              <a:rect b="b" l="l" r="r" t="t"/>
              <a:pathLst>
                <a:path extrusionOk="0" h="1552" w="2451">
                  <a:moveTo>
                    <a:pt x="0" y="1"/>
                  </a:moveTo>
                  <a:lnTo>
                    <a:pt x="96" y="1551"/>
                  </a:lnTo>
                  <a:lnTo>
                    <a:pt x="2450" y="1551"/>
                  </a:lnTo>
                  <a:lnTo>
                    <a:pt x="2450" y="1"/>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47"/>
            <p:cNvSpPr/>
            <p:nvPr/>
          </p:nvSpPr>
          <p:spPr>
            <a:xfrm>
              <a:off x="4036140" y="3287871"/>
              <a:ext cx="123652" cy="148811"/>
            </a:xfrm>
            <a:custGeom>
              <a:rect b="b" l="l" r="r" t="t"/>
              <a:pathLst>
                <a:path extrusionOk="0" h="4093" w="3401">
                  <a:moveTo>
                    <a:pt x="29" y="0"/>
                  </a:moveTo>
                  <a:cubicBezTo>
                    <a:pt x="29" y="0"/>
                    <a:pt x="0" y="335"/>
                    <a:pt x="96" y="1005"/>
                  </a:cubicBezTo>
                  <a:cubicBezTo>
                    <a:pt x="182" y="1665"/>
                    <a:pt x="278" y="2574"/>
                    <a:pt x="297" y="2881"/>
                  </a:cubicBezTo>
                  <a:cubicBezTo>
                    <a:pt x="326" y="3177"/>
                    <a:pt x="393" y="3407"/>
                    <a:pt x="622" y="3445"/>
                  </a:cubicBezTo>
                  <a:cubicBezTo>
                    <a:pt x="652" y="3452"/>
                    <a:pt x="679" y="3454"/>
                    <a:pt x="705" y="3454"/>
                  </a:cubicBezTo>
                  <a:cubicBezTo>
                    <a:pt x="880" y="3454"/>
                    <a:pt x="967" y="3331"/>
                    <a:pt x="967" y="3331"/>
                  </a:cubicBezTo>
                  <a:cubicBezTo>
                    <a:pt x="967" y="3331"/>
                    <a:pt x="1053" y="3493"/>
                    <a:pt x="1168" y="3512"/>
                  </a:cubicBezTo>
                  <a:cubicBezTo>
                    <a:pt x="1176" y="3514"/>
                    <a:pt x="1185" y="3515"/>
                    <a:pt x="1194" y="3515"/>
                  </a:cubicBezTo>
                  <a:cubicBezTo>
                    <a:pt x="1306" y="3515"/>
                    <a:pt x="1446" y="3359"/>
                    <a:pt x="1446" y="3359"/>
                  </a:cubicBezTo>
                  <a:cubicBezTo>
                    <a:pt x="1446" y="3359"/>
                    <a:pt x="1513" y="3493"/>
                    <a:pt x="1694" y="3512"/>
                  </a:cubicBezTo>
                  <a:cubicBezTo>
                    <a:pt x="1708" y="3514"/>
                    <a:pt x="1721" y="3515"/>
                    <a:pt x="1733" y="3515"/>
                  </a:cubicBezTo>
                  <a:cubicBezTo>
                    <a:pt x="1892" y="3515"/>
                    <a:pt x="1991" y="3359"/>
                    <a:pt x="1991" y="3359"/>
                  </a:cubicBezTo>
                  <a:cubicBezTo>
                    <a:pt x="1991" y="3359"/>
                    <a:pt x="2106" y="3541"/>
                    <a:pt x="2288" y="3541"/>
                  </a:cubicBezTo>
                  <a:cubicBezTo>
                    <a:pt x="2470" y="3541"/>
                    <a:pt x="2728" y="3244"/>
                    <a:pt x="2728" y="3244"/>
                  </a:cubicBezTo>
                  <a:lnTo>
                    <a:pt x="2728" y="3675"/>
                  </a:lnTo>
                  <a:cubicBezTo>
                    <a:pt x="2728" y="3838"/>
                    <a:pt x="2862" y="4067"/>
                    <a:pt x="3139" y="4087"/>
                  </a:cubicBezTo>
                  <a:cubicBezTo>
                    <a:pt x="3175" y="4090"/>
                    <a:pt x="3206" y="4092"/>
                    <a:pt x="3232" y="4092"/>
                  </a:cubicBezTo>
                  <a:cubicBezTo>
                    <a:pt x="3401" y="4092"/>
                    <a:pt x="3376" y="4009"/>
                    <a:pt x="3293" y="3819"/>
                  </a:cubicBezTo>
                  <a:cubicBezTo>
                    <a:pt x="3206" y="3589"/>
                    <a:pt x="3340" y="3149"/>
                    <a:pt x="3340" y="2833"/>
                  </a:cubicBezTo>
                  <a:cubicBezTo>
                    <a:pt x="3340" y="2507"/>
                    <a:pt x="3388" y="2240"/>
                    <a:pt x="3159" y="1780"/>
                  </a:cubicBezTo>
                  <a:cubicBezTo>
                    <a:pt x="2929" y="1321"/>
                    <a:pt x="2383" y="0"/>
                    <a:pt x="2383"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47"/>
            <p:cNvSpPr/>
            <p:nvPr/>
          </p:nvSpPr>
          <p:spPr>
            <a:xfrm>
              <a:off x="4013854" y="3377271"/>
              <a:ext cx="156265" cy="296132"/>
            </a:xfrm>
            <a:custGeom>
              <a:rect b="b" l="l" r="r" t="t"/>
              <a:pathLst>
                <a:path extrusionOk="0" h="8145" w="4298">
                  <a:moveTo>
                    <a:pt x="3245" y="1"/>
                  </a:moveTo>
                  <a:lnTo>
                    <a:pt x="3245" y="1"/>
                  </a:lnTo>
                  <a:cubicBezTo>
                    <a:pt x="3245" y="1"/>
                    <a:pt x="3284" y="1302"/>
                    <a:pt x="3063" y="1972"/>
                  </a:cubicBezTo>
                  <a:cubicBezTo>
                    <a:pt x="2786" y="2795"/>
                    <a:pt x="2011" y="3456"/>
                    <a:pt x="2011" y="3456"/>
                  </a:cubicBezTo>
                  <a:cubicBezTo>
                    <a:pt x="2011" y="3456"/>
                    <a:pt x="1283" y="2518"/>
                    <a:pt x="1121" y="1513"/>
                  </a:cubicBezTo>
                  <a:cubicBezTo>
                    <a:pt x="958" y="508"/>
                    <a:pt x="939" y="77"/>
                    <a:pt x="939" y="77"/>
                  </a:cubicBezTo>
                  <a:cubicBezTo>
                    <a:pt x="939" y="77"/>
                    <a:pt x="269" y="77"/>
                    <a:pt x="594" y="1264"/>
                  </a:cubicBezTo>
                  <a:cubicBezTo>
                    <a:pt x="910" y="2451"/>
                    <a:pt x="1255" y="3226"/>
                    <a:pt x="1733" y="3800"/>
                  </a:cubicBezTo>
                  <a:lnTo>
                    <a:pt x="1733" y="3829"/>
                  </a:lnTo>
                  <a:lnTo>
                    <a:pt x="1" y="3714"/>
                  </a:lnTo>
                  <a:lnTo>
                    <a:pt x="1" y="4489"/>
                  </a:lnTo>
                  <a:lnTo>
                    <a:pt x="1724" y="4365"/>
                  </a:lnTo>
                  <a:lnTo>
                    <a:pt x="1618" y="8145"/>
                  </a:lnTo>
                  <a:lnTo>
                    <a:pt x="2441" y="8145"/>
                  </a:lnTo>
                  <a:lnTo>
                    <a:pt x="2307" y="4365"/>
                  </a:lnTo>
                  <a:lnTo>
                    <a:pt x="4298" y="4489"/>
                  </a:lnTo>
                  <a:lnTo>
                    <a:pt x="4298" y="3733"/>
                  </a:lnTo>
                  <a:lnTo>
                    <a:pt x="2288" y="3838"/>
                  </a:lnTo>
                  <a:lnTo>
                    <a:pt x="2288" y="3800"/>
                  </a:lnTo>
                  <a:cubicBezTo>
                    <a:pt x="2288" y="3800"/>
                    <a:pt x="2585" y="3618"/>
                    <a:pt x="3083" y="2632"/>
                  </a:cubicBezTo>
                  <a:cubicBezTo>
                    <a:pt x="3590" y="1647"/>
                    <a:pt x="3657" y="144"/>
                    <a:pt x="3245" y="1"/>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7"/>
            <p:cNvSpPr/>
            <p:nvPr/>
          </p:nvSpPr>
          <p:spPr>
            <a:xfrm>
              <a:off x="4936942" y="3173748"/>
              <a:ext cx="70679" cy="60899"/>
            </a:xfrm>
            <a:custGeom>
              <a:rect b="b" l="l" r="r" t="t"/>
              <a:pathLst>
                <a:path extrusionOk="0" h="1675" w="1944">
                  <a:moveTo>
                    <a:pt x="1858" y="0"/>
                  </a:moveTo>
                  <a:lnTo>
                    <a:pt x="1" y="1455"/>
                  </a:lnTo>
                  <a:lnTo>
                    <a:pt x="135" y="1675"/>
                  </a:lnTo>
                  <a:lnTo>
                    <a:pt x="1944" y="220"/>
                  </a:lnTo>
                  <a:lnTo>
                    <a:pt x="1858"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7"/>
            <p:cNvSpPr/>
            <p:nvPr/>
          </p:nvSpPr>
          <p:spPr>
            <a:xfrm>
              <a:off x="4907385" y="3130593"/>
              <a:ext cx="82495" cy="55009"/>
            </a:xfrm>
            <a:custGeom>
              <a:rect b="b" l="l" r="r" t="t"/>
              <a:pathLst>
                <a:path extrusionOk="0" h="1513" w="2269">
                  <a:moveTo>
                    <a:pt x="2173" y="0"/>
                  </a:moveTo>
                  <a:lnTo>
                    <a:pt x="0" y="1311"/>
                  </a:lnTo>
                  <a:lnTo>
                    <a:pt x="115" y="1512"/>
                  </a:lnTo>
                  <a:lnTo>
                    <a:pt x="2269" y="240"/>
                  </a:lnTo>
                  <a:lnTo>
                    <a:pt x="2173"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47"/>
            <p:cNvSpPr/>
            <p:nvPr/>
          </p:nvSpPr>
          <p:spPr>
            <a:xfrm>
              <a:off x="4921309" y="3150771"/>
              <a:ext cx="77260" cy="60935"/>
            </a:xfrm>
            <a:custGeom>
              <a:rect b="b" l="l" r="r" t="t"/>
              <a:pathLst>
                <a:path extrusionOk="0" h="1676" w="2125">
                  <a:moveTo>
                    <a:pt x="2020" y="0"/>
                  </a:moveTo>
                  <a:lnTo>
                    <a:pt x="0" y="1388"/>
                  </a:lnTo>
                  <a:lnTo>
                    <a:pt x="182" y="1675"/>
                  </a:lnTo>
                  <a:lnTo>
                    <a:pt x="2125" y="259"/>
                  </a:lnTo>
                  <a:lnTo>
                    <a:pt x="2020"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47"/>
            <p:cNvSpPr/>
            <p:nvPr/>
          </p:nvSpPr>
          <p:spPr>
            <a:xfrm>
              <a:off x="4035086" y="3256204"/>
              <a:ext cx="87731" cy="5599"/>
            </a:xfrm>
            <a:custGeom>
              <a:rect b="b" l="l" r="r" t="t"/>
              <a:pathLst>
                <a:path extrusionOk="0" h="154" w="2413">
                  <a:moveTo>
                    <a:pt x="1" y="0"/>
                  </a:moveTo>
                  <a:lnTo>
                    <a:pt x="10" y="153"/>
                  </a:lnTo>
                  <a:lnTo>
                    <a:pt x="2412" y="153"/>
                  </a:lnTo>
                  <a:lnTo>
                    <a:pt x="2412"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7"/>
            <p:cNvSpPr/>
            <p:nvPr/>
          </p:nvSpPr>
          <p:spPr>
            <a:xfrm>
              <a:off x="4033704" y="3231482"/>
              <a:ext cx="89112" cy="8726"/>
            </a:xfrm>
            <a:custGeom>
              <a:rect b="b" l="l" r="r" t="t"/>
              <a:pathLst>
                <a:path extrusionOk="0" h="240" w="2451">
                  <a:moveTo>
                    <a:pt x="0" y="1"/>
                  </a:moveTo>
                  <a:lnTo>
                    <a:pt x="20" y="240"/>
                  </a:lnTo>
                  <a:lnTo>
                    <a:pt x="2450" y="240"/>
                  </a:lnTo>
                  <a:lnTo>
                    <a:pt x="2450" y="1"/>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7"/>
            <p:cNvSpPr/>
            <p:nvPr/>
          </p:nvSpPr>
          <p:spPr>
            <a:xfrm>
              <a:off x="4036467" y="3278455"/>
              <a:ext cx="86349" cy="9453"/>
            </a:xfrm>
            <a:custGeom>
              <a:rect b="b" l="l" r="r" t="t"/>
              <a:pathLst>
                <a:path extrusionOk="0" h="260" w="2375">
                  <a:moveTo>
                    <a:pt x="1" y="1"/>
                  </a:moveTo>
                  <a:lnTo>
                    <a:pt x="20" y="259"/>
                  </a:lnTo>
                  <a:lnTo>
                    <a:pt x="2374" y="259"/>
                  </a:lnTo>
                  <a:lnTo>
                    <a:pt x="2374" y="1"/>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47"/>
            <p:cNvSpPr/>
            <p:nvPr/>
          </p:nvSpPr>
          <p:spPr>
            <a:xfrm>
              <a:off x="4283182" y="2850831"/>
              <a:ext cx="299259" cy="142012"/>
            </a:xfrm>
            <a:custGeom>
              <a:rect b="b" l="l" r="r" t="t"/>
              <a:pathLst>
                <a:path extrusionOk="0" h="3906" w="8231">
                  <a:moveTo>
                    <a:pt x="48" y="1"/>
                  </a:moveTo>
                  <a:lnTo>
                    <a:pt x="0" y="336"/>
                  </a:lnTo>
                  <a:lnTo>
                    <a:pt x="8231" y="3905"/>
                  </a:lnTo>
                  <a:lnTo>
                    <a:pt x="8231" y="3905"/>
                  </a:lnTo>
                  <a:lnTo>
                    <a:pt x="48" y="1"/>
                  </a:lnTo>
                  <a:close/>
                </a:path>
              </a:pathLst>
            </a:custGeom>
            <a:solidFill>
              <a:srgbClr val="E4E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47"/>
            <p:cNvSpPr/>
            <p:nvPr/>
          </p:nvSpPr>
          <p:spPr>
            <a:xfrm>
              <a:off x="4262313" y="2877989"/>
              <a:ext cx="299259" cy="136413"/>
            </a:xfrm>
            <a:custGeom>
              <a:rect b="b" l="l" r="r" t="t"/>
              <a:pathLst>
                <a:path extrusionOk="0" h="3752" w="8231">
                  <a:moveTo>
                    <a:pt x="479" y="0"/>
                  </a:moveTo>
                  <a:lnTo>
                    <a:pt x="316" y="613"/>
                  </a:lnTo>
                  <a:lnTo>
                    <a:pt x="8039" y="3379"/>
                  </a:lnTo>
                  <a:cubicBezTo>
                    <a:pt x="8039" y="3379"/>
                    <a:pt x="8097" y="3245"/>
                    <a:pt x="8231" y="3225"/>
                  </a:cubicBezTo>
                  <a:lnTo>
                    <a:pt x="479" y="0"/>
                  </a:lnTo>
                  <a:close/>
                  <a:moveTo>
                    <a:pt x="182" y="1302"/>
                  </a:moveTo>
                  <a:lnTo>
                    <a:pt x="0" y="2029"/>
                  </a:lnTo>
                  <a:lnTo>
                    <a:pt x="7934" y="3752"/>
                  </a:lnTo>
                  <a:lnTo>
                    <a:pt x="7963" y="3589"/>
                  </a:lnTo>
                  <a:lnTo>
                    <a:pt x="182" y="1302"/>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7"/>
            <p:cNvSpPr/>
            <p:nvPr/>
          </p:nvSpPr>
          <p:spPr>
            <a:xfrm>
              <a:off x="4027778" y="3702952"/>
              <a:ext cx="144448" cy="838949"/>
            </a:xfrm>
            <a:custGeom>
              <a:rect b="b" l="l" r="r" t="t"/>
              <a:pathLst>
                <a:path extrusionOk="0" h="23075" w="3973">
                  <a:moveTo>
                    <a:pt x="3628" y="0"/>
                  </a:moveTo>
                  <a:cubicBezTo>
                    <a:pt x="3628" y="0"/>
                    <a:pt x="3523" y="584"/>
                    <a:pt x="3341" y="1264"/>
                  </a:cubicBezTo>
                  <a:cubicBezTo>
                    <a:pt x="3159" y="1953"/>
                    <a:pt x="2240" y="3369"/>
                    <a:pt x="1743" y="5609"/>
                  </a:cubicBezTo>
                  <a:cubicBezTo>
                    <a:pt x="1235" y="7848"/>
                    <a:pt x="1" y="22940"/>
                    <a:pt x="1" y="22940"/>
                  </a:cubicBezTo>
                  <a:lnTo>
                    <a:pt x="1015" y="23074"/>
                  </a:lnTo>
                  <a:cubicBezTo>
                    <a:pt x="1015" y="23074"/>
                    <a:pt x="3341" y="7944"/>
                    <a:pt x="3484" y="5790"/>
                  </a:cubicBezTo>
                  <a:cubicBezTo>
                    <a:pt x="3618" y="3647"/>
                    <a:pt x="3972" y="87"/>
                    <a:pt x="3972" y="87"/>
                  </a:cubicBezTo>
                  <a:lnTo>
                    <a:pt x="3628" y="0"/>
                  </a:ln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7"/>
            <p:cNvSpPr/>
            <p:nvPr/>
          </p:nvSpPr>
          <p:spPr>
            <a:xfrm>
              <a:off x="4027778" y="3916945"/>
              <a:ext cx="122525" cy="624949"/>
            </a:xfrm>
            <a:custGeom>
              <a:rect b="b" l="l" r="r" t="t"/>
              <a:pathLst>
                <a:path extrusionOk="0" h="17189" w="3370">
                  <a:moveTo>
                    <a:pt x="2613" y="0"/>
                  </a:moveTo>
                  <a:lnTo>
                    <a:pt x="1570" y="756"/>
                  </a:lnTo>
                  <a:cubicBezTo>
                    <a:pt x="1006" y="4833"/>
                    <a:pt x="1" y="17054"/>
                    <a:pt x="1" y="17054"/>
                  </a:cubicBezTo>
                  <a:lnTo>
                    <a:pt x="1006" y="17188"/>
                  </a:lnTo>
                  <a:cubicBezTo>
                    <a:pt x="1006" y="17188"/>
                    <a:pt x="2891" y="4977"/>
                    <a:pt x="3369" y="938"/>
                  </a:cubicBezTo>
                  <a:lnTo>
                    <a:pt x="2613"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47"/>
            <p:cNvSpPr/>
            <p:nvPr/>
          </p:nvSpPr>
          <p:spPr>
            <a:xfrm>
              <a:off x="4081004" y="3946867"/>
              <a:ext cx="66171" cy="35158"/>
            </a:xfrm>
            <a:custGeom>
              <a:rect b="b" l="l" r="r" t="t"/>
              <a:pathLst>
                <a:path extrusionOk="0" fill="none" h="967" w="1820">
                  <a:moveTo>
                    <a:pt x="1819" y="967"/>
                  </a:moveTo>
                  <a:lnTo>
                    <a:pt x="987" y="0"/>
                  </a:lnTo>
                  <a:lnTo>
                    <a:pt x="1" y="795"/>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7"/>
            <p:cNvSpPr/>
            <p:nvPr/>
          </p:nvSpPr>
          <p:spPr>
            <a:xfrm>
              <a:off x="4077877" y="3978170"/>
              <a:ext cx="64753" cy="33449"/>
            </a:xfrm>
            <a:custGeom>
              <a:rect b="b" l="l" r="r" t="t"/>
              <a:pathLst>
                <a:path extrusionOk="0" fill="none" h="920" w="1781">
                  <a:moveTo>
                    <a:pt x="1781" y="919"/>
                  </a:moveTo>
                  <a:lnTo>
                    <a:pt x="1006" y="1"/>
                  </a:lnTo>
                  <a:lnTo>
                    <a:pt x="1" y="83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7"/>
            <p:cNvSpPr/>
            <p:nvPr/>
          </p:nvSpPr>
          <p:spPr>
            <a:xfrm>
              <a:off x="4073369" y="4009836"/>
              <a:ext cx="64389" cy="31340"/>
            </a:xfrm>
            <a:custGeom>
              <a:rect b="b" l="l" r="r" t="t"/>
              <a:pathLst>
                <a:path extrusionOk="0" fill="none" h="862" w="1771">
                  <a:moveTo>
                    <a:pt x="1771" y="862"/>
                  </a:moveTo>
                  <a:lnTo>
                    <a:pt x="1044" y="0"/>
                  </a:lnTo>
                  <a:lnTo>
                    <a:pt x="0" y="814"/>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7"/>
            <p:cNvSpPr/>
            <p:nvPr/>
          </p:nvSpPr>
          <p:spPr>
            <a:xfrm>
              <a:off x="4070933" y="4041830"/>
              <a:ext cx="62317" cy="34140"/>
            </a:xfrm>
            <a:custGeom>
              <a:rect b="b" l="l" r="r" t="t"/>
              <a:pathLst>
                <a:path extrusionOk="0" fill="none" h="939" w="1714">
                  <a:moveTo>
                    <a:pt x="1714" y="939"/>
                  </a:moveTo>
                  <a:lnTo>
                    <a:pt x="1024" y="1"/>
                  </a:lnTo>
                  <a:lnTo>
                    <a:pt x="0" y="766"/>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7"/>
            <p:cNvSpPr/>
            <p:nvPr/>
          </p:nvSpPr>
          <p:spPr>
            <a:xfrm>
              <a:off x="4067807" y="4072114"/>
              <a:ext cx="60572" cy="32758"/>
            </a:xfrm>
            <a:custGeom>
              <a:rect b="b" l="l" r="r" t="t"/>
              <a:pathLst>
                <a:path extrusionOk="0" fill="none" h="901" w="1666">
                  <a:moveTo>
                    <a:pt x="1666" y="900"/>
                  </a:moveTo>
                  <a:lnTo>
                    <a:pt x="986" y="0"/>
                  </a:lnTo>
                  <a:lnTo>
                    <a:pt x="0" y="814"/>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7"/>
            <p:cNvSpPr/>
            <p:nvPr/>
          </p:nvSpPr>
          <p:spPr>
            <a:xfrm>
              <a:off x="4063989" y="4106217"/>
              <a:ext cx="60572" cy="32722"/>
            </a:xfrm>
            <a:custGeom>
              <a:rect b="b" l="l" r="r" t="t"/>
              <a:pathLst>
                <a:path extrusionOk="0" fill="none" h="900" w="1666">
                  <a:moveTo>
                    <a:pt x="1665" y="900"/>
                  </a:moveTo>
                  <a:lnTo>
                    <a:pt x="1024" y="0"/>
                  </a:lnTo>
                  <a:lnTo>
                    <a:pt x="0" y="84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47"/>
            <p:cNvSpPr/>
            <p:nvPr/>
          </p:nvSpPr>
          <p:spPr>
            <a:xfrm>
              <a:off x="4060826" y="4139955"/>
              <a:ext cx="58499" cy="33449"/>
            </a:xfrm>
            <a:custGeom>
              <a:rect b="b" l="l" r="r" t="t"/>
              <a:pathLst>
                <a:path extrusionOk="0" fill="none" h="920" w="1609">
                  <a:moveTo>
                    <a:pt x="1609" y="919"/>
                  </a:moveTo>
                  <a:lnTo>
                    <a:pt x="987" y="1"/>
                  </a:lnTo>
                  <a:lnTo>
                    <a:pt x="1" y="891"/>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47"/>
            <p:cNvSpPr/>
            <p:nvPr/>
          </p:nvSpPr>
          <p:spPr>
            <a:xfrm>
              <a:off x="4057699" y="4170931"/>
              <a:ext cx="57445" cy="28904"/>
            </a:xfrm>
            <a:custGeom>
              <a:rect b="b" l="l" r="r" t="t"/>
              <a:pathLst>
                <a:path extrusionOk="0" fill="none" h="795" w="1580">
                  <a:moveTo>
                    <a:pt x="1580" y="795"/>
                  </a:moveTo>
                  <a:lnTo>
                    <a:pt x="920" y="0"/>
                  </a:lnTo>
                  <a:lnTo>
                    <a:pt x="1" y="795"/>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7"/>
            <p:cNvSpPr/>
            <p:nvPr/>
          </p:nvSpPr>
          <p:spPr>
            <a:xfrm>
              <a:off x="4054573" y="4198780"/>
              <a:ext cx="56754" cy="30649"/>
            </a:xfrm>
            <a:custGeom>
              <a:rect b="b" l="l" r="r" t="t"/>
              <a:pathLst>
                <a:path extrusionOk="0" fill="none" h="843" w="1561">
                  <a:moveTo>
                    <a:pt x="1561" y="842"/>
                  </a:moveTo>
                  <a:lnTo>
                    <a:pt x="881" y="0"/>
                  </a:lnTo>
                  <a:lnTo>
                    <a:pt x="1" y="794"/>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7"/>
            <p:cNvSpPr/>
            <p:nvPr/>
          </p:nvSpPr>
          <p:spPr>
            <a:xfrm>
              <a:off x="4053882" y="4230083"/>
              <a:ext cx="53627" cy="27159"/>
            </a:xfrm>
            <a:custGeom>
              <a:rect b="b" l="l" r="r" t="t"/>
              <a:pathLst>
                <a:path extrusionOk="0" fill="none" h="747" w="1475">
                  <a:moveTo>
                    <a:pt x="1474" y="747"/>
                  </a:moveTo>
                  <a:lnTo>
                    <a:pt x="852" y="0"/>
                  </a:lnTo>
                  <a:lnTo>
                    <a:pt x="0" y="680"/>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47"/>
            <p:cNvSpPr/>
            <p:nvPr/>
          </p:nvSpPr>
          <p:spPr>
            <a:xfrm>
              <a:off x="4050065" y="4260331"/>
              <a:ext cx="52900" cy="27195"/>
            </a:xfrm>
            <a:custGeom>
              <a:rect b="b" l="l" r="r" t="t"/>
              <a:pathLst>
                <a:path extrusionOk="0" fill="none" h="748" w="1455">
                  <a:moveTo>
                    <a:pt x="1455" y="747"/>
                  </a:moveTo>
                  <a:lnTo>
                    <a:pt x="852" y="1"/>
                  </a:lnTo>
                  <a:lnTo>
                    <a:pt x="0" y="728"/>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47"/>
            <p:cNvSpPr/>
            <p:nvPr/>
          </p:nvSpPr>
          <p:spPr>
            <a:xfrm>
              <a:off x="4046938" y="4293743"/>
              <a:ext cx="51155" cy="23342"/>
            </a:xfrm>
            <a:custGeom>
              <a:rect b="b" l="l" r="r" t="t"/>
              <a:pathLst>
                <a:path extrusionOk="0" fill="none" h="642" w="1407">
                  <a:moveTo>
                    <a:pt x="1407" y="575"/>
                  </a:moveTo>
                  <a:lnTo>
                    <a:pt x="785" y="1"/>
                  </a:lnTo>
                  <a:lnTo>
                    <a:pt x="0" y="642"/>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7"/>
            <p:cNvSpPr/>
            <p:nvPr/>
          </p:nvSpPr>
          <p:spPr>
            <a:xfrm>
              <a:off x="4044502" y="4322646"/>
              <a:ext cx="49773" cy="24032"/>
            </a:xfrm>
            <a:custGeom>
              <a:rect b="b" l="l" r="r" t="t"/>
              <a:pathLst>
                <a:path extrusionOk="0" fill="none" h="661" w="1369">
                  <a:moveTo>
                    <a:pt x="1369" y="660"/>
                  </a:moveTo>
                  <a:lnTo>
                    <a:pt x="747" y="0"/>
                  </a:lnTo>
                  <a:lnTo>
                    <a:pt x="0" y="61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7"/>
            <p:cNvSpPr/>
            <p:nvPr/>
          </p:nvSpPr>
          <p:spPr>
            <a:xfrm>
              <a:off x="4043084" y="4351150"/>
              <a:ext cx="47374" cy="20215"/>
            </a:xfrm>
            <a:custGeom>
              <a:rect b="b" l="l" r="r" t="t"/>
              <a:pathLst>
                <a:path extrusionOk="0" fill="none" h="556" w="1303">
                  <a:moveTo>
                    <a:pt x="1302" y="518"/>
                  </a:moveTo>
                  <a:lnTo>
                    <a:pt x="699" y="1"/>
                  </a:lnTo>
                  <a:lnTo>
                    <a:pt x="1" y="556"/>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7"/>
            <p:cNvSpPr/>
            <p:nvPr/>
          </p:nvSpPr>
          <p:spPr>
            <a:xfrm>
              <a:off x="4041339" y="4376926"/>
              <a:ext cx="43556" cy="19488"/>
            </a:xfrm>
            <a:custGeom>
              <a:rect b="b" l="l" r="r" t="t"/>
              <a:pathLst>
                <a:path extrusionOk="0" fill="none" h="536" w="1198">
                  <a:moveTo>
                    <a:pt x="1197" y="488"/>
                  </a:moveTo>
                  <a:lnTo>
                    <a:pt x="690" y="0"/>
                  </a:lnTo>
                  <a:lnTo>
                    <a:pt x="1" y="536"/>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47"/>
            <p:cNvSpPr/>
            <p:nvPr/>
          </p:nvSpPr>
          <p:spPr>
            <a:xfrm>
              <a:off x="4038212" y="4402667"/>
              <a:ext cx="44574" cy="21596"/>
            </a:xfrm>
            <a:custGeom>
              <a:rect b="b" l="l" r="r" t="t"/>
              <a:pathLst>
                <a:path extrusionOk="0" fill="none" h="594" w="1226">
                  <a:moveTo>
                    <a:pt x="1226" y="594"/>
                  </a:moveTo>
                  <a:lnTo>
                    <a:pt x="690" y="0"/>
                  </a:lnTo>
                  <a:lnTo>
                    <a:pt x="1" y="507"/>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47"/>
            <p:cNvSpPr/>
            <p:nvPr/>
          </p:nvSpPr>
          <p:spPr>
            <a:xfrm>
              <a:off x="4035777" y="4428407"/>
              <a:ext cx="42138" cy="20906"/>
            </a:xfrm>
            <a:custGeom>
              <a:rect b="b" l="l" r="r" t="t"/>
              <a:pathLst>
                <a:path extrusionOk="0" fill="none" h="575" w="1159">
                  <a:moveTo>
                    <a:pt x="1159" y="575"/>
                  </a:moveTo>
                  <a:lnTo>
                    <a:pt x="623" y="0"/>
                  </a:lnTo>
                  <a:lnTo>
                    <a:pt x="1" y="527"/>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7"/>
            <p:cNvSpPr/>
            <p:nvPr/>
          </p:nvSpPr>
          <p:spPr>
            <a:xfrm>
              <a:off x="4034395" y="4456256"/>
              <a:ext cx="39702" cy="17779"/>
            </a:xfrm>
            <a:custGeom>
              <a:rect b="b" l="l" r="r" t="t"/>
              <a:pathLst>
                <a:path extrusionOk="0" fill="none" h="489" w="1092">
                  <a:moveTo>
                    <a:pt x="1092" y="488"/>
                  </a:moveTo>
                  <a:lnTo>
                    <a:pt x="575" y="0"/>
                  </a:lnTo>
                  <a:lnTo>
                    <a:pt x="1" y="431"/>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47"/>
            <p:cNvSpPr/>
            <p:nvPr/>
          </p:nvSpPr>
          <p:spPr>
            <a:xfrm>
              <a:off x="4033013" y="4481306"/>
              <a:ext cx="38648" cy="16034"/>
            </a:xfrm>
            <a:custGeom>
              <a:rect b="b" l="l" r="r" t="t"/>
              <a:pathLst>
                <a:path extrusionOk="0" fill="none" h="441" w="1063">
                  <a:moveTo>
                    <a:pt x="1063" y="440"/>
                  </a:moveTo>
                  <a:lnTo>
                    <a:pt x="555" y="0"/>
                  </a:lnTo>
                  <a:lnTo>
                    <a:pt x="0" y="38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47"/>
            <p:cNvSpPr/>
            <p:nvPr/>
          </p:nvSpPr>
          <p:spPr>
            <a:xfrm>
              <a:off x="4030578" y="4503556"/>
              <a:ext cx="36576" cy="16397"/>
            </a:xfrm>
            <a:custGeom>
              <a:rect b="b" l="l" r="r" t="t"/>
              <a:pathLst>
                <a:path extrusionOk="0" fill="none" h="451" w="1006">
                  <a:moveTo>
                    <a:pt x="1005" y="450"/>
                  </a:moveTo>
                  <a:lnTo>
                    <a:pt x="508" y="1"/>
                  </a:lnTo>
                  <a:lnTo>
                    <a:pt x="0" y="345"/>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47"/>
            <p:cNvSpPr/>
            <p:nvPr/>
          </p:nvSpPr>
          <p:spPr>
            <a:xfrm>
              <a:off x="4029523" y="4528605"/>
              <a:ext cx="35885" cy="5272"/>
            </a:xfrm>
            <a:custGeom>
              <a:rect b="b" l="l" r="r" t="t"/>
              <a:pathLst>
                <a:path extrusionOk="0" fill="none" h="145" w="987">
                  <a:moveTo>
                    <a:pt x="986" y="144"/>
                  </a:moveTo>
                  <a:lnTo>
                    <a:pt x="1" y="1"/>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7"/>
            <p:cNvSpPr/>
            <p:nvPr/>
          </p:nvSpPr>
          <p:spPr>
            <a:xfrm>
              <a:off x="4649545" y="4289235"/>
              <a:ext cx="119034" cy="37594"/>
            </a:xfrm>
            <a:custGeom>
              <a:rect b="b" l="l" r="r" t="t"/>
              <a:pathLst>
                <a:path extrusionOk="0" h="1034" w="3274">
                  <a:moveTo>
                    <a:pt x="3207" y="0"/>
                  </a:moveTo>
                  <a:lnTo>
                    <a:pt x="1" y="737"/>
                  </a:lnTo>
                  <a:lnTo>
                    <a:pt x="125" y="1034"/>
                  </a:lnTo>
                  <a:lnTo>
                    <a:pt x="3274" y="297"/>
                  </a:lnTo>
                  <a:lnTo>
                    <a:pt x="3207"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47"/>
            <p:cNvSpPr/>
            <p:nvPr/>
          </p:nvSpPr>
          <p:spPr>
            <a:xfrm>
              <a:off x="4662088" y="4316029"/>
              <a:ext cx="112417" cy="40393"/>
            </a:xfrm>
            <a:custGeom>
              <a:rect b="b" l="l" r="r" t="t"/>
              <a:pathLst>
                <a:path extrusionOk="0" h="1111" w="3092">
                  <a:moveTo>
                    <a:pt x="3025" y="0"/>
                  </a:moveTo>
                  <a:lnTo>
                    <a:pt x="0" y="842"/>
                  </a:lnTo>
                  <a:lnTo>
                    <a:pt x="115" y="1110"/>
                  </a:lnTo>
                  <a:lnTo>
                    <a:pt x="3092" y="297"/>
                  </a:lnTo>
                  <a:lnTo>
                    <a:pt x="3025"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47"/>
            <p:cNvSpPr/>
            <p:nvPr/>
          </p:nvSpPr>
          <p:spPr>
            <a:xfrm>
              <a:off x="4674595" y="4342460"/>
              <a:ext cx="106527" cy="46647"/>
            </a:xfrm>
            <a:custGeom>
              <a:rect b="b" l="l" r="r" t="t"/>
              <a:pathLst>
                <a:path extrusionOk="0" h="1283" w="2930">
                  <a:moveTo>
                    <a:pt x="2843" y="1"/>
                  </a:moveTo>
                  <a:lnTo>
                    <a:pt x="1" y="948"/>
                  </a:lnTo>
                  <a:lnTo>
                    <a:pt x="135" y="1283"/>
                  </a:lnTo>
                  <a:lnTo>
                    <a:pt x="2929" y="364"/>
                  </a:lnTo>
                  <a:lnTo>
                    <a:pt x="2843" y="1"/>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7"/>
            <p:cNvSpPr/>
            <p:nvPr/>
          </p:nvSpPr>
          <p:spPr>
            <a:xfrm>
              <a:off x="4172877" y="4316029"/>
              <a:ext cx="128087" cy="11853"/>
            </a:xfrm>
            <a:custGeom>
              <a:rect b="b" l="l" r="r" t="t"/>
              <a:pathLst>
                <a:path extrusionOk="0" h="326" w="3523">
                  <a:moveTo>
                    <a:pt x="1" y="0"/>
                  </a:moveTo>
                  <a:lnTo>
                    <a:pt x="10" y="326"/>
                  </a:lnTo>
                  <a:lnTo>
                    <a:pt x="3494" y="326"/>
                  </a:lnTo>
                  <a:lnTo>
                    <a:pt x="3522"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47"/>
            <p:cNvSpPr/>
            <p:nvPr/>
          </p:nvSpPr>
          <p:spPr>
            <a:xfrm>
              <a:off x="4177057" y="4376563"/>
              <a:ext cx="119034" cy="10835"/>
            </a:xfrm>
            <a:custGeom>
              <a:rect b="b" l="l" r="r" t="t"/>
              <a:pathLst>
                <a:path extrusionOk="0" h="298" w="3274">
                  <a:moveTo>
                    <a:pt x="0" y="0"/>
                  </a:moveTo>
                  <a:lnTo>
                    <a:pt x="10" y="297"/>
                  </a:lnTo>
                  <a:lnTo>
                    <a:pt x="3264" y="249"/>
                  </a:lnTo>
                  <a:lnTo>
                    <a:pt x="3273"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7"/>
            <p:cNvSpPr/>
            <p:nvPr/>
          </p:nvSpPr>
          <p:spPr>
            <a:xfrm>
              <a:off x="4174622" y="4341079"/>
              <a:ext cx="124234" cy="10107"/>
            </a:xfrm>
            <a:custGeom>
              <a:rect b="b" l="l" r="r" t="t"/>
              <a:pathLst>
                <a:path extrusionOk="0" h="278" w="3417">
                  <a:moveTo>
                    <a:pt x="0" y="0"/>
                  </a:moveTo>
                  <a:lnTo>
                    <a:pt x="10" y="278"/>
                  </a:lnTo>
                  <a:lnTo>
                    <a:pt x="3407" y="278"/>
                  </a:lnTo>
                  <a:lnTo>
                    <a:pt x="3417"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7"/>
            <p:cNvSpPr/>
            <p:nvPr/>
          </p:nvSpPr>
          <p:spPr>
            <a:xfrm>
              <a:off x="5046920" y="4344896"/>
              <a:ext cx="20215" cy="92239"/>
            </a:xfrm>
            <a:custGeom>
              <a:rect b="b" l="l" r="r" t="t"/>
              <a:pathLst>
                <a:path extrusionOk="0" fill="none" h="2537" w="556">
                  <a:moveTo>
                    <a:pt x="0" y="1"/>
                  </a:moveTo>
                  <a:cubicBezTo>
                    <a:pt x="0" y="1"/>
                    <a:pt x="555" y="690"/>
                    <a:pt x="412" y="1302"/>
                  </a:cubicBezTo>
                  <a:cubicBezTo>
                    <a:pt x="278" y="1924"/>
                    <a:pt x="67" y="1991"/>
                    <a:pt x="67" y="2537"/>
                  </a:cubicBezTo>
                </a:path>
              </a:pathLst>
            </a:custGeom>
            <a:noFill/>
            <a:ln cap="rnd" cmpd="sng" w="31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47"/>
            <p:cNvSpPr/>
            <p:nvPr/>
          </p:nvSpPr>
          <p:spPr>
            <a:xfrm>
              <a:off x="5015945" y="4344896"/>
              <a:ext cx="19851" cy="92239"/>
            </a:xfrm>
            <a:custGeom>
              <a:rect b="b" l="l" r="r" t="t"/>
              <a:pathLst>
                <a:path extrusionOk="0" fill="none" h="2537" w="546">
                  <a:moveTo>
                    <a:pt x="546" y="1"/>
                  </a:moveTo>
                  <a:cubicBezTo>
                    <a:pt x="546" y="1"/>
                    <a:pt x="0" y="690"/>
                    <a:pt x="134" y="1302"/>
                  </a:cubicBezTo>
                  <a:cubicBezTo>
                    <a:pt x="268" y="1924"/>
                    <a:pt x="479" y="1991"/>
                    <a:pt x="479" y="2537"/>
                  </a:cubicBezTo>
                </a:path>
              </a:pathLst>
            </a:custGeom>
            <a:noFill/>
            <a:ln cap="rnd" cmpd="sng" w="31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47"/>
            <p:cNvSpPr/>
            <p:nvPr/>
          </p:nvSpPr>
          <p:spPr>
            <a:xfrm>
              <a:off x="4335353" y="2171330"/>
              <a:ext cx="160118" cy="353540"/>
            </a:xfrm>
            <a:custGeom>
              <a:rect b="b" l="l" r="r" t="t"/>
              <a:pathLst>
                <a:path extrusionOk="0" h="9724" w="4404">
                  <a:moveTo>
                    <a:pt x="1" y="0"/>
                  </a:moveTo>
                  <a:lnTo>
                    <a:pt x="824" y="2259"/>
                  </a:lnTo>
                  <a:cubicBezTo>
                    <a:pt x="250" y="4469"/>
                    <a:pt x="298" y="9723"/>
                    <a:pt x="298" y="9723"/>
                  </a:cubicBezTo>
                  <a:lnTo>
                    <a:pt x="3255" y="9723"/>
                  </a:lnTo>
                  <a:cubicBezTo>
                    <a:pt x="3255" y="9723"/>
                    <a:pt x="3035" y="9197"/>
                    <a:pt x="3437" y="6058"/>
                  </a:cubicBezTo>
                  <a:cubicBezTo>
                    <a:pt x="3886" y="2489"/>
                    <a:pt x="4403" y="2173"/>
                    <a:pt x="4403" y="2173"/>
                  </a:cubicBezTo>
                  <a:lnTo>
                    <a:pt x="4403" y="2173"/>
                  </a:lnTo>
                  <a:cubicBezTo>
                    <a:pt x="4403" y="2173"/>
                    <a:pt x="4286" y="2184"/>
                    <a:pt x="4088" y="2184"/>
                  </a:cubicBezTo>
                  <a:cubicBezTo>
                    <a:pt x="3263" y="2184"/>
                    <a:pt x="1035" y="1991"/>
                    <a:pt x="1" y="0"/>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7"/>
            <p:cNvSpPr/>
            <p:nvPr/>
          </p:nvSpPr>
          <p:spPr>
            <a:xfrm>
              <a:off x="4346515" y="2524823"/>
              <a:ext cx="108236" cy="49810"/>
            </a:xfrm>
            <a:custGeom>
              <a:rect b="b" l="l" r="r" t="t"/>
              <a:pathLst>
                <a:path extrusionOk="0" h="1370" w="2977">
                  <a:moveTo>
                    <a:pt x="0" y="0"/>
                  </a:moveTo>
                  <a:lnTo>
                    <a:pt x="0" y="1369"/>
                  </a:lnTo>
                  <a:lnTo>
                    <a:pt x="2976" y="1369"/>
                  </a:lnTo>
                  <a:lnTo>
                    <a:pt x="2976"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47"/>
            <p:cNvSpPr/>
            <p:nvPr/>
          </p:nvSpPr>
          <p:spPr>
            <a:xfrm>
              <a:off x="4529533" y="2249242"/>
              <a:ext cx="110309" cy="275990"/>
            </a:xfrm>
            <a:custGeom>
              <a:rect b="b" l="l" r="r" t="t"/>
              <a:pathLst>
                <a:path extrusionOk="0" h="7591" w="3034">
                  <a:moveTo>
                    <a:pt x="1110" y="1"/>
                  </a:moveTo>
                  <a:lnTo>
                    <a:pt x="0" y="2709"/>
                  </a:lnTo>
                  <a:cubicBezTo>
                    <a:pt x="0" y="2709"/>
                    <a:pt x="297" y="2872"/>
                    <a:pt x="297" y="3791"/>
                  </a:cubicBezTo>
                  <a:lnTo>
                    <a:pt x="297" y="7590"/>
                  </a:lnTo>
                  <a:lnTo>
                    <a:pt x="2948" y="7590"/>
                  </a:lnTo>
                  <a:cubicBezTo>
                    <a:pt x="2948" y="7590"/>
                    <a:pt x="3034" y="3437"/>
                    <a:pt x="2594" y="1886"/>
                  </a:cubicBezTo>
                  <a:cubicBezTo>
                    <a:pt x="2153" y="345"/>
                    <a:pt x="1110" y="1"/>
                    <a:pt x="1110" y="1"/>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47"/>
            <p:cNvSpPr/>
            <p:nvPr/>
          </p:nvSpPr>
          <p:spPr>
            <a:xfrm>
              <a:off x="4538549" y="2524823"/>
              <a:ext cx="104455" cy="49810"/>
            </a:xfrm>
            <a:custGeom>
              <a:rect b="b" l="l" r="r" t="t"/>
              <a:pathLst>
                <a:path extrusionOk="0" h="1370" w="2873">
                  <a:moveTo>
                    <a:pt x="1" y="0"/>
                  </a:moveTo>
                  <a:lnTo>
                    <a:pt x="1" y="1369"/>
                  </a:lnTo>
                  <a:lnTo>
                    <a:pt x="2872" y="1369"/>
                  </a:lnTo>
                  <a:lnTo>
                    <a:pt x="2872"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7"/>
            <p:cNvSpPr/>
            <p:nvPr/>
          </p:nvSpPr>
          <p:spPr>
            <a:xfrm>
              <a:off x="4800206" y="2549509"/>
              <a:ext cx="27523" cy="67916"/>
            </a:xfrm>
            <a:custGeom>
              <a:rect b="b" l="l" r="r" t="t"/>
              <a:pathLst>
                <a:path extrusionOk="0" h="1868" w="757">
                  <a:moveTo>
                    <a:pt x="470" y="1"/>
                  </a:moveTo>
                  <a:lnTo>
                    <a:pt x="1" y="20"/>
                  </a:lnTo>
                  <a:lnTo>
                    <a:pt x="326" y="1867"/>
                  </a:lnTo>
                  <a:lnTo>
                    <a:pt x="757" y="1848"/>
                  </a:lnTo>
                  <a:lnTo>
                    <a:pt x="4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7"/>
            <p:cNvSpPr/>
            <p:nvPr/>
          </p:nvSpPr>
          <p:spPr>
            <a:xfrm>
              <a:off x="4035777" y="2550927"/>
              <a:ext cx="17088" cy="70315"/>
            </a:xfrm>
            <a:custGeom>
              <a:rect b="b" l="l" r="r" t="t"/>
              <a:pathLst>
                <a:path extrusionOk="0" h="1934" w="470">
                  <a:moveTo>
                    <a:pt x="470" y="0"/>
                  </a:moveTo>
                  <a:lnTo>
                    <a:pt x="87" y="10"/>
                  </a:lnTo>
                  <a:lnTo>
                    <a:pt x="1" y="1933"/>
                  </a:lnTo>
                  <a:lnTo>
                    <a:pt x="441" y="1933"/>
                  </a:lnTo>
                  <a:lnTo>
                    <a:pt x="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7"/>
            <p:cNvSpPr/>
            <p:nvPr/>
          </p:nvSpPr>
          <p:spPr>
            <a:xfrm>
              <a:off x="4198980" y="3057153"/>
              <a:ext cx="407131" cy="467339"/>
            </a:xfrm>
            <a:custGeom>
              <a:rect b="b" l="l" r="r" t="t"/>
              <a:pathLst>
                <a:path extrusionOk="0" h="12854" w="11198">
                  <a:moveTo>
                    <a:pt x="11092" y="1"/>
                  </a:moveTo>
                  <a:cubicBezTo>
                    <a:pt x="10528" y="1274"/>
                    <a:pt x="7570" y="7006"/>
                    <a:pt x="326" y="9112"/>
                  </a:cubicBezTo>
                  <a:cubicBezTo>
                    <a:pt x="249" y="10318"/>
                    <a:pt x="115" y="11725"/>
                    <a:pt x="0" y="12854"/>
                  </a:cubicBezTo>
                  <a:cubicBezTo>
                    <a:pt x="3111" y="11983"/>
                    <a:pt x="9408" y="9227"/>
                    <a:pt x="11198" y="1063"/>
                  </a:cubicBezTo>
                  <a:lnTo>
                    <a:pt x="11092" y="1"/>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7"/>
            <p:cNvSpPr/>
            <p:nvPr/>
          </p:nvSpPr>
          <p:spPr>
            <a:xfrm>
              <a:off x="4224721" y="3015053"/>
              <a:ext cx="328163" cy="142376"/>
            </a:xfrm>
            <a:custGeom>
              <a:rect b="b" l="l" r="r" t="t"/>
              <a:pathLst>
                <a:path extrusionOk="0" h="3916" w="9026">
                  <a:moveTo>
                    <a:pt x="7886" y="1"/>
                  </a:moveTo>
                  <a:cubicBezTo>
                    <a:pt x="5331" y="1465"/>
                    <a:pt x="2010" y="1915"/>
                    <a:pt x="87" y="2059"/>
                  </a:cubicBezTo>
                  <a:cubicBezTo>
                    <a:pt x="39" y="2796"/>
                    <a:pt x="77" y="3312"/>
                    <a:pt x="77" y="3312"/>
                  </a:cubicBezTo>
                  <a:cubicBezTo>
                    <a:pt x="77" y="3312"/>
                    <a:pt x="48" y="3542"/>
                    <a:pt x="1" y="3915"/>
                  </a:cubicBezTo>
                  <a:cubicBezTo>
                    <a:pt x="3857" y="3513"/>
                    <a:pt x="7781" y="1044"/>
                    <a:pt x="9025" y="202"/>
                  </a:cubicBezTo>
                  <a:lnTo>
                    <a:pt x="7886" y="1"/>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1" name="Google Shape;8701;p47"/>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uses of this subject</a:t>
            </a:r>
            <a:endParaRPr/>
          </a:p>
        </p:txBody>
      </p:sp>
      <p:sp>
        <p:nvSpPr>
          <p:cNvPr id="8702" name="Google Shape;8702;p47"/>
          <p:cNvSpPr txBox="1"/>
          <p:nvPr>
            <p:ph idx="4294967295" type="subTitle"/>
          </p:nvPr>
        </p:nvSpPr>
        <p:spPr>
          <a:xfrm>
            <a:off x="1533057" y="1346013"/>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Mercury</a:t>
            </a:r>
            <a:endParaRPr sz="3000">
              <a:solidFill>
                <a:schemeClr val="dk1"/>
              </a:solidFill>
              <a:latin typeface="Sue Ellen Francisco"/>
              <a:ea typeface="Sue Ellen Francisco"/>
              <a:cs typeface="Sue Ellen Francisco"/>
              <a:sym typeface="Sue Ellen Francisco"/>
            </a:endParaRPr>
          </a:p>
        </p:txBody>
      </p:sp>
      <p:sp>
        <p:nvSpPr>
          <p:cNvPr id="8703" name="Google Shape;8703;p47"/>
          <p:cNvSpPr txBox="1"/>
          <p:nvPr>
            <p:ph idx="4294967295" type="subTitle"/>
          </p:nvPr>
        </p:nvSpPr>
        <p:spPr>
          <a:xfrm>
            <a:off x="1392357" y="1957100"/>
            <a:ext cx="17169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t>
            </a:r>
            <a:endParaRPr/>
          </a:p>
        </p:txBody>
      </p:sp>
      <p:sp>
        <p:nvSpPr>
          <p:cNvPr id="8704" name="Google Shape;8704;p47"/>
          <p:cNvSpPr txBox="1"/>
          <p:nvPr>
            <p:ph idx="4294967295" type="subTitle"/>
          </p:nvPr>
        </p:nvSpPr>
        <p:spPr>
          <a:xfrm>
            <a:off x="5972138" y="134602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Mars</a:t>
            </a:r>
            <a:endParaRPr sz="3000">
              <a:solidFill>
                <a:schemeClr val="dk1"/>
              </a:solidFill>
              <a:latin typeface="Sue Ellen Francisco"/>
              <a:ea typeface="Sue Ellen Francisco"/>
              <a:cs typeface="Sue Ellen Francisco"/>
              <a:sym typeface="Sue Ellen Francisco"/>
            </a:endParaRPr>
          </a:p>
        </p:txBody>
      </p:sp>
      <p:sp>
        <p:nvSpPr>
          <p:cNvPr id="8705" name="Google Shape;8705;p47"/>
          <p:cNvSpPr txBox="1"/>
          <p:nvPr>
            <p:ph idx="4294967295" type="subTitle"/>
          </p:nvPr>
        </p:nvSpPr>
        <p:spPr>
          <a:xfrm>
            <a:off x="5941902" y="1955025"/>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very cold place</a:t>
            </a:r>
            <a:endParaRPr/>
          </a:p>
        </p:txBody>
      </p:sp>
      <p:sp>
        <p:nvSpPr>
          <p:cNvPr id="8706" name="Google Shape;8706;p47"/>
          <p:cNvSpPr txBox="1"/>
          <p:nvPr>
            <p:ph idx="4294967295" type="subTitle"/>
          </p:nvPr>
        </p:nvSpPr>
        <p:spPr>
          <a:xfrm>
            <a:off x="5972138" y="3054650"/>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Saturn</a:t>
            </a:r>
            <a:endParaRPr sz="3000">
              <a:solidFill>
                <a:schemeClr val="dk1"/>
              </a:solidFill>
              <a:latin typeface="Sue Ellen Francisco"/>
              <a:ea typeface="Sue Ellen Francisco"/>
              <a:cs typeface="Sue Ellen Francisco"/>
              <a:sym typeface="Sue Ellen Francisco"/>
            </a:endParaRPr>
          </a:p>
        </p:txBody>
      </p:sp>
      <p:sp>
        <p:nvSpPr>
          <p:cNvPr id="8707" name="Google Shape;8707;p47"/>
          <p:cNvSpPr txBox="1"/>
          <p:nvPr>
            <p:ph idx="4294967295" type="subTitle"/>
          </p:nvPr>
        </p:nvSpPr>
        <p:spPr>
          <a:xfrm>
            <a:off x="5941902" y="3698025"/>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mostly of hydrogen and helium</a:t>
            </a:r>
            <a:endParaRPr/>
          </a:p>
        </p:txBody>
      </p:sp>
      <p:sp>
        <p:nvSpPr>
          <p:cNvPr id="8708" name="Google Shape;8708;p47"/>
          <p:cNvSpPr txBox="1"/>
          <p:nvPr>
            <p:ph idx="4294967295" type="subTitle"/>
          </p:nvPr>
        </p:nvSpPr>
        <p:spPr>
          <a:xfrm>
            <a:off x="1533057" y="3069175"/>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Neptune</a:t>
            </a:r>
            <a:endParaRPr sz="3000">
              <a:solidFill>
                <a:schemeClr val="dk1"/>
              </a:solidFill>
              <a:latin typeface="Sue Ellen Francisco"/>
              <a:ea typeface="Sue Ellen Francisco"/>
              <a:cs typeface="Sue Ellen Francisco"/>
              <a:sym typeface="Sue Ellen Francisco"/>
            </a:endParaRPr>
          </a:p>
        </p:txBody>
      </p:sp>
      <p:sp>
        <p:nvSpPr>
          <p:cNvPr id="8709" name="Google Shape;8709;p47"/>
          <p:cNvSpPr txBox="1"/>
          <p:nvPr>
            <p:ph idx="4294967295" type="subTitle"/>
          </p:nvPr>
        </p:nvSpPr>
        <p:spPr>
          <a:xfrm>
            <a:off x="1198257" y="3700100"/>
            <a:ext cx="19110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Neptune is the farthest planet from the Sun</a:t>
            </a:r>
            <a:endParaRPr/>
          </a:p>
        </p:txBody>
      </p:sp>
      <p:cxnSp>
        <p:nvCxnSpPr>
          <p:cNvPr id="8710" name="Google Shape;8710;p47"/>
          <p:cNvCxnSpPr/>
          <p:nvPr/>
        </p:nvCxnSpPr>
        <p:spPr>
          <a:xfrm>
            <a:off x="3154282" y="3457200"/>
            <a:ext cx="945600" cy="140100"/>
          </a:xfrm>
          <a:prstGeom prst="straightConnector1">
            <a:avLst/>
          </a:prstGeom>
          <a:noFill/>
          <a:ln cap="flat" cmpd="sng" w="9525">
            <a:solidFill>
              <a:schemeClr val="accent3"/>
            </a:solidFill>
            <a:prstDash val="solid"/>
            <a:round/>
            <a:headEnd len="med" w="med" type="none"/>
            <a:tailEnd len="med" w="med" type="oval"/>
          </a:ln>
        </p:spPr>
      </p:cxnSp>
      <p:cxnSp>
        <p:nvCxnSpPr>
          <p:cNvPr id="8711" name="Google Shape;8711;p47"/>
          <p:cNvCxnSpPr>
            <a:stCxn id="8702" idx="3"/>
          </p:cNvCxnSpPr>
          <p:nvPr/>
        </p:nvCxnSpPr>
        <p:spPr>
          <a:xfrm>
            <a:off x="3109257" y="1726713"/>
            <a:ext cx="1167900" cy="184200"/>
          </a:xfrm>
          <a:prstGeom prst="straightConnector1">
            <a:avLst/>
          </a:prstGeom>
          <a:noFill/>
          <a:ln cap="flat" cmpd="sng" w="9525">
            <a:solidFill>
              <a:schemeClr val="accent3"/>
            </a:solidFill>
            <a:prstDash val="solid"/>
            <a:round/>
            <a:headEnd len="med" w="med" type="none"/>
            <a:tailEnd len="med" w="med" type="oval"/>
          </a:ln>
        </p:spPr>
      </p:cxnSp>
      <p:cxnSp>
        <p:nvCxnSpPr>
          <p:cNvPr id="8712" name="Google Shape;8712;p47"/>
          <p:cNvCxnSpPr>
            <a:stCxn id="8704" idx="1"/>
          </p:cNvCxnSpPr>
          <p:nvPr/>
        </p:nvCxnSpPr>
        <p:spPr>
          <a:xfrm flipH="1">
            <a:off x="4612538" y="1726725"/>
            <a:ext cx="1359600" cy="519600"/>
          </a:xfrm>
          <a:prstGeom prst="straightConnector1">
            <a:avLst/>
          </a:prstGeom>
          <a:noFill/>
          <a:ln cap="flat" cmpd="sng" w="9525">
            <a:solidFill>
              <a:schemeClr val="accent3"/>
            </a:solidFill>
            <a:prstDash val="solid"/>
            <a:round/>
            <a:headEnd len="med" w="med" type="none"/>
            <a:tailEnd len="med" w="med" type="oval"/>
          </a:ln>
        </p:spPr>
      </p:cxnSp>
      <p:cxnSp>
        <p:nvCxnSpPr>
          <p:cNvPr id="8713" name="Google Shape;8713;p47"/>
          <p:cNvCxnSpPr/>
          <p:nvPr/>
        </p:nvCxnSpPr>
        <p:spPr>
          <a:xfrm rot="10800000">
            <a:off x="5022388" y="3159475"/>
            <a:ext cx="919500" cy="196200"/>
          </a:xfrm>
          <a:prstGeom prst="straightConnector1">
            <a:avLst/>
          </a:prstGeom>
          <a:noFill/>
          <a:ln cap="flat" cmpd="sng" w="9525">
            <a:solidFill>
              <a:schemeClr val="accent3"/>
            </a:solidFill>
            <a:prstDash val="solid"/>
            <a:round/>
            <a:headEnd len="med" w="med" type="none"/>
            <a:tailEnd len="med" w="med" type="oval"/>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7" name="Shape 8717"/>
        <p:cNvGrpSpPr/>
        <p:nvPr/>
      </p:nvGrpSpPr>
      <p:grpSpPr>
        <a:xfrm>
          <a:off x="0" y="0"/>
          <a:ext cx="0" cy="0"/>
          <a:chOff x="0" y="0"/>
          <a:chExt cx="0" cy="0"/>
        </a:xfrm>
      </p:grpSpPr>
      <p:sp>
        <p:nvSpPr>
          <p:cNvPr id="8718" name="Google Shape;8718;p48"/>
          <p:cNvSpPr/>
          <p:nvPr/>
        </p:nvSpPr>
        <p:spPr>
          <a:xfrm>
            <a:off x="2602050" y="3352925"/>
            <a:ext cx="4206900" cy="2118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8"/>
          <p:cNvSpPr txBox="1"/>
          <p:nvPr>
            <p:ph type="title"/>
          </p:nvPr>
        </p:nvSpPr>
        <p:spPr>
          <a:xfrm>
            <a:off x="311700" y="11061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234,634</a:t>
            </a:r>
            <a:endParaRPr/>
          </a:p>
        </p:txBody>
      </p:sp>
      <p:sp>
        <p:nvSpPr>
          <p:cNvPr id="8720" name="Google Shape;8720;p48"/>
          <p:cNvSpPr txBox="1"/>
          <p:nvPr>
            <p:ph idx="1" type="body"/>
          </p:nvPr>
        </p:nvSpPr>
        <p:spPr>
          <a:xfrm>
            <a:off x="2166150" y="3152225"/>
            <a:ext cx="4811700" cy="483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 Big numbers catch your audience’s attention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4" name="Shape 8724"/>
        <p:cNvGrpSpPr/>
        <p:nvPr/>
      </p:nvGrpSpPr>
      <p:grpSpPr>
        <a:xfrm>
          <a:off x="0" y="0"/>
          <a:ext cx="0" cy="0"/>
          <a:chOff x="0" y="0"/>
          <a:chExt cx="0" cy="0"/>
        </a:xfrm>
      </p:grpSpPr>
      <p:sp>
        <p:nvSpPr>
          <p:cNvPr id="8725" name="Google Shape;8725;p49"/>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8726" name="Google Shape;8726;p49"/>
          <p:cNvSpPr/>
          <p:nvPr/>
        </p:nvSpPr>
        <p:spPr>
          <a:xfrm>
            <a:off x="3312524" y="1747384"/>
            <a:ext cx="1728236" cy="2796623"/>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49"/>
          <p:cNvSpPr/>
          <p:nvPr/>
        </p:nvSpPr>
        <p:spPr>
          <a:xfrm>
            <a:off x="4735553" y="1484624"/>
            <a:ext cx="678017" cy="772372"/>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49"/>
          <p:cNvSpPr/>
          <p:nvPr/>
        </p:nvSpPr>
        <p:spPr>
          <a:xfrm>
            <a:off x="5250982" y="1657300"/>
            <a:ext cx="2709702" cy="2336100"/>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9"/>
          <p:cNvSpPr/>
          <p:nvPr/>
        </p:nvSpPr>
        <p:spPr>
          <a:xfrm>
            <a:off x="7253277" y="3378645"/>
            <a:ext cx="228628" cy="12634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9"/>
          <p:cNvSpPr/>
          <p:nvPr/>
        </p:nvSpPr>
        <p:spPr>
          <a:xfrm>
            <a:off x="7089934" y="3365961"/>
            <a:ext cx="372485" cy="268597"/>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49"/>
          <p:cNvSpPr/>
          <p:nvPr/>
        </p:nvSpPr>
        <p:spPr>
          <a:xfrm>
            <a:off x="7321997" y="3638759"/>
            <a:ext cx="643082" cy="540777"/>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49"/>
          <p:cNvSpPr/>
          <p:nvPr/>
        </p:nvSpPr>
        <p:spPr>
          <a:xfrm>
            <a:off x="3365825" y="1771281"/>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49"/>
          <p:cNvSpPr/>
          <p:nvPr/>
        </p:nvSpPr>
        <p:spPr>
          <a:xfrm>
            <a:off x="5817100" y="3463981"/>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49"/>
          <p:cNvSpPr/>
          <p:nvPr/>
        </p:nvSpPr>
        <p:spPr>
          <a:xfrm>
            <a:off x="7416625" y="36387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49"/>
          <p:cNvSpPr/>
          <p:nvPr/>
        </p:nvSpPr>
        <p:spPr>
          <a:xfrm>
            <a:off x="4468025" y="37607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9"/>
          <p:cNvSpPr/>
          <p:nvPr/>
        </p:nvSpPr>
        <p:spPr>
          <a:xfrm>
            <a:off x="5250963" y="1360531"/>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49"/>
          <p:cNvSpPr/>
          <p:nvPr/>
        </p:nvSpPr>
        <p:spPr>
          <a:xfrm>
            <a:off x="5344163" y="2474044"/>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9"/>
          <p:cNvSpPr/>
          <p:nvPr/>
        </p:nvSpPr>
        <p:spPr>
          <a:xfrm>
            <a:off x="4239413" y="24740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49"/>
          <p:cNvSpPr/>
          <p:nvPr/>
        </p:nvSpPr>
        <p:spPr>
          <a:xfrm>
            <a:off x="7321988" y="20680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49"/>
          <p:cNvSpPr/>
          <p:nvPr/>
        </p:nvSpPr>
        <p:spPr>
          <a:xfrm>
            <a:off x="934575" y="1496932"/>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rgbClr val="FFCB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9"/>
          <p:cNvSpPr txBox="1"/>
          <p:nvPr>
            <p:ph idx="4294967295" type="subTitle"/>
          </p:nvPr>
        </p:nvSpPr>
        <p:spPr>
          <a:xfrm>
            <a:off x="1269450" y="2007575"/>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t>
            </a:r>
            <a:endParaRPr/>
          </a:p>
        </p:txBody>
      </p:sp>
      <p:sp>
        <p:nvSpPr>
          <p:cNvPr id="8742" name="Google Shape;8742;p49"/>
          <p:cNvSpPr txBox="1"/>
          <p:nvPr>
            <p:ph idx="4294967295" type="subTitle"/>
          </p:nvPr>
        </p:nvSpPr>
        <p:spPr>
          <a:xfrm>
            <a:off x="1263607" y="1320863"/>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Mercury</a:t>
            </a:r>
            <a:endParaRPr sz="3000">
              <a:solidFill>
                <a:schemeClr val="dk1"/>
              </a:solidFill>
              <a:latin typeface="Sue Ellen Francisco"/>
              <a:ea typeface="Sue Ellen Francisco"/>
              <a:cs typeface="Sue Ellen Francisco"/>
              <a:sym typeface="Sue Ellen Francisco"/>
            </a:endParaRPr>
          </a:p>
        </p:txBody>
      </p:sp>
      <p:sp>
        <p:nvSpPr>
          <p:cNvPr id="8743" name="Google Shape;8743;p49"/>
          <p:cNvSpPr/>
          <p:nvPr/>
        </p:nvSpPr>
        <p:spPr>
          <a:xfrm>
            <a:off x="934575" y="3092157"/>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9"/>
          <p:cNvSpPr txBox="1"/>
          <p:nvPr>
            <p:ph idx="4294967295" type="subTitle"/>
          </p:nvPr>
        </p:nvSpPr>
        <p:spPr>
          <a:xfrm>
            <a:off x="1269450" y="36028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a:t>
            </a:r>
            <a:endParaRPr/>
          </a:p>
        </p:txBody>
      </p:sp>
      <p:sp>
        <p:nvSpPr>
          <p:cNvPr id="8745" name="Google Shape;8745;p49"/>
          <p:cNvSpPr txBox="1"/>
          <p:nvPr>
            <p:ph idx="4294967295" type="subTitle"/>
          </p:nvPr>
        </p:nvSpPr>
        <p:spPr>
          <a:xfrm>
            <a:off x="1263607" y="2916088"/>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Venus</a:t>
            </a:r>
            <a:endParaRPr sz="3000">
              <a:solidFill>
                <a:schemeClr val="dk1"/>
              </a:solidFill>
              <a:latin typeface="Sue Ellen Francisco"/>
              <a:ea typeface="Sue Ellen Francisco"/>
              <a:cs typeface="Sue Ellen Francisco"/>
              <a:sym typeface="Sue Ellen Francisc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9" name="Shape 8749"/>
        <p:cNvGrpSpPr/>
        <p:nvPr/>
      </p:nvGrpSpPr>
      <p:grpSpPr>
        <a:xfrm>
          <a:off x="0" y="0"/>
          <a:ext cx="0" cy="0"/>
          <a:chOff x="0" y="0"/>
          <a:chExt cx="0" cy="0"/>
        </a:xfrm>
      </p:grpSpPr>
      <p:sp>
        <p:nvSpPr>
          <p:cNvPr id="8750" name="Google Shape;8750;p50"/>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Mockups </a:t>
            </a:r>
            <a:endParaRPr/>
          </a:p>
        </p:txBody>
      </p:sp>
      <p:sp>
        <p:nvSpPr>
          <p:cNvPr id="8751" name="Google Shape;8751;p50"/>
          <p:cNvSpPr txBox="1"/>
          <p:nvPr/>
        </p:nvSpPr>
        <p:spPr>
          <a:xfrm>
            <a:off x="1530000" y="1837550"/>
            <a:ext cx="2343000" cy="63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Sue Ellen Francisco"/>
                <a:ea typeface="Sue Ellen Francisco"/>
                <a:cs typeface="Sue Ellen Francisco"/>
                <a:sym typeface="Sue Ellen Francisco"/>
              </a:rPr>
              <a:t>Mobile app </a:t>
            </a:r>
            <a:endParaRPr sz="3000">
              <a:solidFill>
                <a:schemeClr val="dk1"/>
              </a:solidFill>
              <a:latin typeface="Sue Ellen Francisco"/>
              <a:ea typeface="Sue Ellen Francisco"/>
              <a:cs typeface="Sue Ellen Francisco"/>
              <a:sym typeface="Sue Ellen Francisco"/>
            </a:endParaRPr>
          </a:p>
          <a:p>
            <a:pPr indent="0" lvl="0" marL="0" rtl="0" algn="l">
              <a:spcBef>
                <a:spcPts val="0"/>
              </a:spcBef>
              <a:spcAft>
                <a:spcPts val="0"/>
              </a:spcAft>
              <a:buNone/>
            </a:pPr>
            <a:r>
              <a:t/>
            </a:r>
            <a:endParaRPr sz="3000">
              <a:solidFill>
                <a:schemeClr val="dk1"/>
              </a:solidFill>
              <a:latin typeface="Sue Ellen Francisco"/>
              <a:ea typeface="Sue Ellen Francisco"/>
              <a:cs typeface="Sue Ellen Francisco"/>
              <a:sym typeface="Sue Ellen Francisco"/>
            </a:endParaRPr>
          </a:p>
          <a:p>
            <a:pPr indent="0" lvl="0" marL="0" rtl="0" algn="l">
              <a:spcBef>
                <a:spcPts val="0"/>
              </a:spcBef>
              <a:spcAft>
                <a:spcPts val="0"/>
              </a:spcAft>
              <a:buNone/>
            </a:pPr>
            <a:r>
              <a:t/>
            </a:r>
            <a:endParaRPr sz="3000">
              <a:solidFill>
                <a:schemeClr val="dk1"/>
              </a:solidFill>
              <a:latin typeface="Sue Ellen Francisco"/>
              <a:ea typeface="Sue Ellen Francisco"/>
              <a:cs typeface="Sue Ellen Francisco"/>
              <a:sym typeface="Sue Ellen Francisco"/>
            </a:endParaRPr>
          </a:p>
        </p:txBody>
      </p:sp>
      <p:sp>
        <p:nvSpPr>
          <p:cNvPr id="8752" name="Google Shape;8752;p50"/>
          <p:cNvSpPr txBox="1"/>
          <p:nvPr/>
        </p:nvSpPr>
        <p:spPr>
          <a:xfrm>
            <a:off x="1530000" y="2467550"/>
            <a:ext cx="2860500" cy="162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Nunito"/>
                <a:ea typeface="Nunito"/>
                <a:cs typeface="Nunito"/>
                <a:sym typeface="Nunito"/>
              </a:rPr>
              <a:t>You can replace the image on the screen with your own work. Just delete this one and add yours</a:t>
            </a:r>
            <a:endParaRPr>
              <a:latin typeface="Nunito"/>
              <a:ea typeface="Nunito"/>
              <a:cs typeface="Nunito"/>
              <a:sym typeface="Nunito"/>
            </a:endParaRPr>
          </a:p>
          <a:p>
            <a:pPr indent="0" lvl="0" marL="0" rtl="0" algn="l">
              <a:lnSpc>
                <a:spcPct val="115000"/>
              </a:lnSpc>
              <a:spcBef>
                <a:spcPts val="1600"/>
              </a:spcBef>
              <a:spcAft>
                <a:spcPts val="0"/>
              </a:spcAft>
              <a:buNone/>
            </a:pPr>
            <a:r>
              <a:t/>
            </a:r>
            <a:endParaRPr>
              <a:latin typeface="Nunito"/>
              <a:ea typeface="Nunito"/>
              <a:cs typeface="Nunito"/>
              <a:sym typeface="Nunito"/>
            </a:endParaRPr>
          </a:p>
          <a:p>
            <a:pPr indent="0" lvl="0" marL="0" rtl="0" algn="l">
              <a:lnSpc>
                <a:spcPct val="115000"/>
              </a:lnSpc>
              <a:spcBef>
                <a:spcPts val="1600"/>
              </a:spcBef>
              <a:spcAft>
                <a:spcPts val="1600"/>
              </a:spcAft>
              <a:buNone/>
            </a:pPr>
            <a:r>
              <a:t/>
            </a:r>
            <a:endParaRPr>
              <a:latin typeface="Nunito"/>
              <a:ea typeface="Nunito"/>
              <a:cs typeface="Nunito"/>
              <a:sym typeface="Nunito"/>
            </a:endParaRPr>
          </a:p>
        </p:txBody>
      </p:sp>
      <p:pic>
        <p:nvPicPr>
          <p:cNvPr id="8753" name="Google Shape;8753;p50"/>
          <p:cNvPicPr preferRelativeResize="0"/>
          <p:nvPr/>
        </p:nvPicPr>
        <p:blipFill rotWithShape="1">
          <a:blip r:embed="rId3">
            <a:alphaModFix/>
          </a:blip>
          <a:srcRect b="0" l="0" r="1710" t="891"/>
          <a:stretch/>
        </p:blipFill>
        <p:spPr>
          <a:xfrm>
            <a:off x="5490763" y="966988"/>
            <a:ext cx="1531799" cy="2539874"/>
          </a:xfrm>
          <a:prstGeom prst="rect">
            <a:avLst/>
          </a:prstGeom>
          <a:noFill/>
          <a:ln>
            <a:noFill/>
          </a:ln>
        </p:spPr>
      </p:pic>
      <p:grpSp>
        <p:nvGrpSpPr>
          <p:cNvPr id="8754" name="Google Shape;8754;p50"/>
          <p:cNvGrpSpPr/>
          <p:nvPr/>
        </p:nvGrpSpPr>
        <p:grpSpPr>
          <a:xfrm>
            <a:off x="5358150" y="727925"/>
            <a:ext cx="1842731" cy="3425325"/>
            <a:chOff x="5358150" y="727925"/>
            <a:chExt cx="1842731" cy="3425325"/>
          </a:xfrm>
        </p:grpSpPr>
        <p:sp>
          <p:nvSpPr>
            <p:cNvPr id="8755" name="Google Shape;8755;p50"/>
            <p:cNvSpPr/>
            <p:nvPr/>
          </p:nvSpPr>
          <p:spPr>
            <a:xfrm>
              <a:off x="5358150" y="727925"/>
              <a:ext cx="1842731" cy="3425325"/>
            </a:xfrm>
            <a:custGeom>
              <a:rect b="b" l="l" r="r" t="t"/>
              <a:pathLst>
                <a:path extrusionOk="0" h="137013" w="74184">
                  <a:moveTo>
                    <a:pt x="40063" y="2009"/>
                  </a:moveTo>
                  <a:cubicBezTo>
                    <a:pt x="41737" y="2009"/>
                    <a:pt x="43411" y="2037"/>
                    <a:pt x="45085" y="2065"/>
                  </a:cubicBezTo>
                  <a:cubicBezTo>
                    <a:pt x="53064" y="2204"/>
                    <a:pt x="61127" y="2148"/>
                    <a:pt x="69078" y="4715"/>
                  </a:cubicBezTo>
                  <a:cubicBezTo>
                    <a:pt x="69999" y="4994"/>
                    <a:pt x="70948" y="5301"/>
                    <a:pt x="71868" y="5971"/>
                  </a:cubicBezTo>
                  <a:cubicBezTo>
                    <a:pt x="72370" y="6389"/>
                    <a:pt x="72538" y="6389"/>
                    <a:pt x="72594" y="7617"/>
                  </a:cubicBezTo>
                  <a:cubicBezTo>
                    <a:pt x="72761" y="11076"/>
                    <a:pt x="72705" y="14731"/>
                    <a:pt x="72733" y="18218"/>
                  </a:cubicBezTo>
                  <a:cubicBezTo>
                    <a:pt x="72789" y="24579"/>
                    <a:pt x="72817" y="30968"/>
                    <a:pt x="72845" y="37329"/>
                  </a:cubicBezTo>
                  <a:cubicBezTo>
                    <a:pt x="72928" y="53566"/>
                    <a:pt x="72956" y="69832"/>
                    <a:pt x="72928" y="86069"/>
                  </a:cubicBezTo>
                  <a:cubicBezTo>
                    <a:pt x="72928" y="98791"/>
                    <a:pt x="72956" y="111596"/>
                    <a:pt x="72677" y="124291"/>
                  </a:cubicBezTo>
                  <a:cubicBezTo>
                    <a:pt x="72649" y="125602"/>
                    <a:pt x="72705" y="127248"/>
                    <a:pt x="72566" y="128503"/>
                  </a:cubicBezTo>
                  <a:cubicBezTo>
                    <a:pt x="72510" y="128978"/>
                    <a:pt x="72370" y="129340"/>
                    <a:pt x="72259" y="129536"/>
                  </a:cubicBezTo>
                  <a:cubicBezTo>
                    <a:pt x="71673" y="130624"/>
                    <a:pt x="70752" y="131210"/>
                    <a:pt x="69943" y="131684"/>
                  </a:cubicBezTo>
                  <a:cubicBezTo>
                    <a:pt x="66679" y="133553"/>
                    <a:pt x="63303" y="133972"/>
                    <a:pt x="60011" y="134390"/>
                  </a:cubicBezTo>
                  <a:cubicBezTo>
                    <a:pt x="56105" y="134864"/>
                    <a:pt x="52172" y="135060"/>
                    <a:pt x="48266" y="135060"/>
                  </a:cubicBezTo>
                  <a:cubicBezTo>
                    <a:pt x="42351" y="135060"/>
                    <a:pt x="36436" y="134613"/>
                    <a:pt x="30550" y="134083"/>
                  </a:cubicBezTo>
                  <a:cubicBezTo>
                    <a:pt x="22347" y="133330"/>
                    <a:pt x="14145" y="132381"/>
                    <a:pt x="5999" y="130540"/>
                  </a:cubicBezTo>
                  <a:cubicBezTo>
                    <a:pt x="5022" y="130317"/>
                    <a:pt x="4101" y="130094"/>
                    <a:pt x="3153" y="129759"/>
                  </a:cubicBezTo>
                  <a:cubicBezTo>
                    <a:pt x="2902" y="129675"/>
                    <a:pt x="2651" y="129647"/>
                    <a:pt x="2427" y="129452"/>
                  </a:cubicBezTo>
                  <a:cubicBezTo>
                    <a:pt x="2400" y="129452"/>
                    <a:pt x="2400" y="129424"/>
                    <a:pt x="2372" y="129424"/>
                  </a:cubicBezTo>
                  <a:lnTo>
                    <a:pt x="2372" y="129424"/>
                  </a:lnTo>
                  <a:cubicBezTo>
                    <a:pt x="2344" y="129312"/>
                    <a:pt x="2288" y="129061"/>
                    <a:pt x="2288" y="128838"/>
                  </a:cubicBezTo>
                  <a:cubicBezTo>
                    <a:pt x="1507" y="120189"/>
                    <a:pt x="1563" y="110648"/>
                    <a:pt x="1479" y="101776"/>
                  </a:cubicBezTo>
                  <a:cubicBezTo>
                    <a:pt x="1172" y="73626"/>
                    <a:pt x="1284" y="45476"/>
                    <a:pt x="1284" y="17353"/>
                  </a:cubicBezTo>
                  <a:cubicBezTo>
                    <a:pt x="1284" y="14424"/>
                    <a:pt x="1284" y="11467"/>
                    <a:pt x="1256" y="8537"/>
                  </a:cubicBezTo>
                  <a:lnTo>
                    <a:pt x="1256" y="8537"/>
                  </a:lnTo>
                  <a:cubicBezTo>
                    <a:pt x="1256" y="8537"/>
                    <a:pt x="1284" y="8426"/>
                    <a:pt x="1395" y="8286"/>
                  </a:cubicBezTo>
                  <a:cubicBezTo>
                    <a:pt x="1479" y="8147"/>
                    <a:pt x="1758" y="7840"/>
                    <a:pt x="2065" y="7617"/>
                  </a:cubicBezTo>
                  <a:cubicBezTo>
                    <a:pt x="3069" y="6808"/>
                    <a:pt x="4129" y="6417"/>
                    <a:pt x="5162" y="6026"/>
                  </a:cubicBezTo>
                  <a:cubicBezTo>
                    <a:pt x="8705" y="4687"/>
                    <a:pt x="12248" y="4101"/>
                    <a:pt x="15791" y="3599"/>
                  </a:cubicBezTo>
                  <a:cubicBezTo>
                    <a:pt x="23882" y="2427"/>
                    <a:pt x="31973" y="2009"/>
                    <a:pt x="40063" y="2009"/>
                  </a:cubicBezTo>
                  <a:close/>
                  <a:moveTo>
                    <a:pt x="40817" y="0"/>
                  </a:moveTo>
                  <a:cubicBezTo>
                    <a:pt x="34121" y="0"/>
                    <a:pt x="27425" y="307"/>
                    <a:pt x="20757" y="1032"/>
                  </a:cubicBezTo>
                  <a:cubicBezTo>
                    <a:pt x="16600" y="1479"/>
                    <a:pt x="12471" y="2037"/>
                    <a:pt x="8342" y="3125"/>
                  </a:cubicBezTo>
                  <a:cubicBezTo>
                    <a:pt x="5999" y="3767"/>
                    <a:pt x="3348" y="4046"/>
                    <a:pt x="1116" y="6584"/>
                  </a:cubicBezTo>
                  <a:cubicBezTo>
                    <a:pt x="698" y="7059"/>
                    <a:pt x="28" y="7840"/>
                    <a:pt x="0" y="9402"/>
                  </a:cubicBezTo>
                  <a:lnTo>
                    <a:pt x="0" y="9402"/>
                  </a:lnTo>
                  <a:lnTo>
                    <a:pt x="0" y="9514"/>
                  </a:lnTo>
                  <a:lnTo>
                    <a:pt x="0" y="9514"/>
                  </a:lnTo>
                  <a:lnTo>
                    <a:pt x="0" y="9514"/>
                  </a:lnTo>
                  <a:lnTo>
                    <a:pt x="0" y="9542"/>
                  </a:lnTo>
                  <a:lnTo>
                    <a:pt x="0" y="9542"/>
                  </a:lnTo>
                  <a:cubicBezTo>
                    <a:pt x="140" y="18693"/>
                    <a:pt x="28" y="27899"/>
                    <a:pt x="28" y="37050"/>
                  </a:cubicBezTo>
                  <a:cubicBezTo>
                    <a:pt x="0" y="52841"/>
                    <a:pt x="0" y="68660"/>
                    <a:pt x="84" y="84451"/>
                  </a:cubicBezTo>
                  <a:cubicBezTo>
                    <a:pt x="140" y="97340"/>
                    <a:pt x="168" y="110341"/>
                    <a:pt x="614" y="123175"/>
                  </a:cubicBezTo>
                  <a:cubicBezTo>
                    <a:pt x="698" y="125155"/>
                    <a:pt x="670" y="129312"/>
                    <a:pt x="1228" y="130847"/>
                  </a:cubicBezTo>
                  <a:cubicBezTo>
                    <a:pt x="1535" y="131712"/>
                    <a:pt x="2232" y="131656"/>
                    <a:pt x="2623" y="131795"/>
                  </a:cubicBezTo>
                  <a:cubicBezTo>
                    <a:pt x="9737" y="134139"/>
                    <a:pt x="16963" y="134641"/>
                    <a:pt x="24105" y="135478"/>
                  </a:cubicBezTo>
                  <a:cubicBezTo>
                    <a:pt x="31861" y="136371"/>
                    <a:pt x="39617" y="137013"/>
                    <a:pt x="47373" y="137013"/>
                  </a:cubicBezTo>
                  <a:cubicBezTo>
                    <a:pt x="49967" y="137013"/>
                    <a:pt x="52562" y="136957"/>
                    <a:pt x="55129" y="136789"/>
                  </a:cubicBezTo>
                  <a:cubicBezTo>
                    <a:pt x="59118" y="136538"/>
                    <a:pt x="63136" y="136148"/>
                    <a:pt x="67097" y="134781"/>
                  </a:cubicBezTo>
                  <a:cubicBezTo>
                    <a:pt x="68409" y="134334"/>
                    <a:pt x="69748" y="133776"/>
                    <a:pt x="71059" y="132800"/>
                  </a:cubicBezTo>
                  <a:cubicBezTo>
                    <a:pt x="71840" y="132186"/>
                    <a:pt x="72789" y="131433"/>
                    <a:pt x="73403" y="129731"/>
                  </a:cubicBezTo>
                  <a:cubicBezTo>
                    <a:pt x="74016" y="127973"/>
                    <a:pt x="73905" y="124988"/>
                    <a:pt x="73933" y="122672"/>
                  </a:cubicBezTo>
                  <a:cubicBezTo>
                    <a:pt x="74044" y="116925"/>
                    <a:pt x="74072" y="111178"/>
                    <a:pt x="74100" y="105431"/>
                  </a:cubicBezTo>
                  <a:cubicBezTo>
                    <a:pt x="74184" y="89194"/>
                    <a:pt x="74184" y="72956"/>
                    <a:pt x="74128" y="56719"/>
                  </a:cubicBezTo>
                  <a:cubicBezTo>
                    <a:pt x="74100" y="42630"/>
                    <a:pt x="74072" y="28513"/>
                    <a:pt x="73933" y="14396"/>
                  </a:cubicBezTo>
                  <a:cubicBezTo>
                    <a:pt x="73905" y="12415"/>
                    <a:pt x="73905" y="10462"/>
                    <a:pt x="73877" y="8481"/>
                  </a:cubicBezTo>
                  <a:cubicBezTo>
                    <a:pt x="73849" y="7728"/>
                    <a:pt x="73905" y="6501"/>
                    <a:pt x="73793" y="5803"/>
                  </a:cubicBezTo>
                  <a:cubicBezTo>
                    <a:pt x="73570" y="4492"/>
                    <a:pt x="72789" y="4185"/>
                    <a:pt x="72370" y="3906"/>
                  </a:cubicBezTo>
                  <a:cubicBezTo>
                    <a:pt x="69832" y="2204"/>
                    <a:pt x="67125" y="1981"/>
                    <a:pt x="64503" y="1535"/>
                  </a:cubicBezTo>
                  <a:cubicBezTo>
                    <a:pt x="60206" y="809"/>
                    <a:pt x="55882" y="474"/>
                    <a:pt x="51558" y="251"/>
                  </a:cubicBezTo>
                  <a:cubicBezTo>
                    <a:pt x="47987" y="84"/>
                    <a:pt x="44388" y="0"/>
                    <a:pt x="40817"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0"/>
            <p:cNvSpPr/>
            <p:nvPr/>
          </p:nvSpPr>
          <p:spPr>
            <a:xfrm>
              <a:off x="5466250" y="946925"/>
              <a:ext cx="1580824" cy="2580000"/>
            </a:xfrm>
            <a:custGeom>
              <a:rect b="b" l="l" r="r" t="t"/>
              <a:pathLst>
                <a:path extrusionOk="0" h="103200" w="64392">
                  <a:moveTo>
                    <a:pt x="31610" y="1256"/>
                  </a:moveTo>
                  <a:cubicBezTo>
                    <a:pt x="40008" y="1312"/>
                    <a:pt x="48573" y="1479"/>
                    <a:pt x="57779" y="1758"/>
                  </a:cubicBezTo>
                  <a:cubicBezTo>
                    <a:pt x="59342" y="1814"/>
                    <a:pt x="60904" y="1870"/>
                    <a:pt x="62467" y="1926"/>
                  </a:cubicBezTo>
                  <a:cubicBezTo>
                    <a:pt x="63080" y="16210"/>
                    <a:pt x="63164" y="30550"/>
                    <a:pt x="63164" y="41431"/>
                  </a:cubicBezTo>
                  <a:cubicBezTo>
                    <a:pt x="63164" y="44611"/>
                    <a:pt x="63164" y="47792"/>
                    <a:pt x="63136" y="50972"/>
                  </a:cubicBezTo>
                  <a:cubicBezTo>
                    <a:pt x="63108" y="64392"/>
                    <a:pt x="62941" y="78648"/>
                    <a:pt x="62662" y="93351"/>
                  </a:cubicBezTo>
                  <a:cubicBezTo>
                    <a:pt x="62606" y="96113"/>
                    <a:pt x="62550" y="98875"/>
                    <a:pt x="62467" y="101637"/>
                  </a:cubicBezTo>
                  <a:lnTo>
                    <a:pt x="62467" y="101693"/>
                  </a:lnTo>
                  <a:cubicBezTo>
                    <a:pt x="62467" y="101776"/>
                    <a:pt x="62494" y="101860"/>
                    <a:pt x="62494" y="101916"/>
                  </a:cubicBezTo>
                  <a:cubicBezTo>
                    <a:pt x="57333" y="101721"/>
                    <a:pt x="52283" y="101609"/>
                    <a:pt x="48405" y="101525"/>
                  </a:cubicBezTo>
                  <a:cubicBezTo>
                    <a:pt x="40622" y="101358"/>
                    <a:pt x="33758" y="101274"/>
                    <a:pt x="27453" y="101274"/>
                  </a:cubicBezTo>
                  <a:cubicBezTo>
                    <a:pt x="24189" y="101274"/>
                    <a:pt x="20981" y="101274"/>
                    <a:pt x="17912" y="101330"/>
                  </a:cubicBezTo>
                  <a:cubicBezTo>
                    <a:pt x="11160" y="101442"/>
                    <a:pt x="6027" y="101637"/>
                    <a:pt x="1256" y="101944"/>
                  </a:cubicBezTo>
                  <a:cubicBezTo>
                    <a:pt x="1451" y="93183"/>
                    <a:pt x="1591" y="84535"/>
                    <a:pt x="1674" y="77978"/>
                  </a:cubicBezTo>
                  <a:cubicBezTo>
                    <a:pt x="1842" y="65368"/>
                    <a:pt x="1953" y="54320"/>
                    <a:pt x="1953" y="44165"/>
                  </a:cubicBezTo>
                  <a:cubicBezTo>
                    <a:pt x="1953" y="38864"/>
                    <a:pt x="1926" y="33703"/>
                    <a:pt x="1870" y="28764"/>
                  </a:cubicBezTo>
                  <a:cubicBezTo>
                    <a:pt x="1758" y="17884"/>
                    <a:pt x="1591" y="9598"/>
                    <a:pt x="1256" y="1926"/>
                  </a:cubicBezTo>
                  <a:cubicBezTo>
                    <a:pt x="10100" y="1312"/>
                    <a:pt x="18972" y="1256"/>
                    <a:pt x="25696" y="1256"/>
                  </a:cubicBezTo>
                  <a:close/>
                  <a:moveTo>
                    <a:pt x="27369" y="0"/>
                  </a:moveTo>
                  <a:cubicBezTo>
                    <a:pt x="24105" y="0"/>
                    <a:pt x="20925" y="28"/>
                    <a:pt x="17856" y="84"/>
                  </a:cubicBezTo>
                  <a:cubicBezTo>
                    <a:pt x="11104" y="196"/>
                    <a:pt x="5971" y="363"/>
                    <a:pt x="1200" y="698"/>
                  </a:cubicBezTo>
                  <a:cubicBezTo>
                    <a:pt x="977" y="726"/>
                    <a:pt x="810" y="782"/>
                    <a:pt x="670" y="893"/>
                  </a:cubicBezTo>
                  <a:lnTo>
                    <a:pt x="586" y="893"/>
                  </a:lnTo>
                  <a:cubicBezTo>
                    <a:pt x="419" y="893"/>
                    <a:pt x="1" y="977"/>
                    <a:pt x="1" y="1674"/>
                  </a:cubicBezTo>
                  <a:cubicBezTo>
                    <a:pt x="1" y="1730"/>
                    <a:pt x="1" y="1758"/>
                    <a:pt x="1" y="1814"/>
                  </a:cubicBezTo>
                  <a:cubicBezTo>
                    <a:pt x="614" y="16154"/>
                    <a:pt x="698" y="30522"/>
                    <a:pt x="698" y="41431"/>
                  </a:cubicBezTo>
                  <a:cubicBezTo>
                    <a:pt x="698" y="44611"/>
                    <a:pt x="698" y="47792"/>
                    <a:pt x="698" y="50972"/>
                  </a:cubicBezTo>
                  <a:cubicBezTo>
                    <a:pt x="642" y="64587"/>
                    <a:pt x="475" y="78453"/>
                    <a:pt x="196" y="93351"/>
                  </a:cubicBezTo>
                  <a:cubicBezTo>
                    <a:pt x="140" y="96113"/>
                    <a:pt x="84" y="98875"/>
                    <a:pt x="28" y="101637"/>
                  </a:cubicBezTo>
                  <a:lnTo>
                    <a:pt x="28" y="101693"/>
                  </a:lnTo>
                  <a:cubicBezTo>
                    <a:pt x="28" y="102251"/>
                    <a:pt x="168" y="102585"/>
                    <a:pt x="475" y="102697"/>
                  </a:cubicBezTo>
                  <a:cubicBezTo>
                    <a:pt x="503" y="102920"/>
                    <a:pt x="670" y="103199"/>
                    <a:pt x="1144" y="103199"/>
                  </a:cubicBezTo>
                  <a:lnTo>
                    <a:pt x="1228" y="103199"/>
                  </a:lnTo>
                  <a:cubicBezTo>
                    <a:pt x="10128" y="102585"/>
                    <a:pt x="19000" y="102502"/>
                    <a:pt x="25751" y="102502"/>
                  </a:cubicBezTo>
                  <a:lnTo>
                    <a:pt x="31666" y="102502"/>
                  </a:lnTo>
                  <a:cubicBezTo>
                    <a:pt x="39980" y="102557"/>
                    <a:pt x="48824" y="102725"/>
                    <a:pt x="57919" y="103004"/>
                  </a:cubicBezTo>
                  <a:cubicBezTo>
                    <a:pt x="59649" y="103060"/>
                    <a:pt x="61016" y="103115"/>
                    <a:pt x="62745" y="103199"/>
                  </a:cubicBezTo>
                  <a:lnTo>
                    <a:pt x="62773" y="103199"/>
                  </a:lnTo>
                  <a:cubicBezTo>
                    <a:pt x="63192" y="103199"/>
                    <a:pt x="63610" y="102976"/>
                    <a:pt x="63638" y="102557"/>
                  </a:cubicBezTo>
                  <a:cubicBezTo>
                    <a:pt x="63638" y="102502"/>
                    <a:pt x="63666" y="102223"/>
                    <a:pt x="63694" y="102055"/>
                  </a:cubicBezTo>
                  <a:cubicBezTo>
                    <a:pt x="63694" y="102027"/>
                    <a:pt x="63694" y="102000"/>
                    <a:pt x="63694" y="101944"/>
                  </a:cubicBezTo>
                  <a:cubicBezTo>
                    <a:pt x="63917" y="93211"/>
                    <a:pt x="64057" y="84535"/>
                    <a:pt x="64140" y="77978"/>
                  </a:cubicBezTo>
                  <a:cubicBezTo>
                    <a:pt x="64308" y="65368"/>
                    <a:pt x="64392" y="54320"/>
                    <a:pt x="64392" y="44165"/>
                  </a:cubicBezTo>
                  <a:cubicBezTo>
                    <a:pt x="64392" y="38864"/>
                    <a:pt x="64364" y="33675"/>
                    <a:pt x="64336" y="28764"/>
                  </a:cubicBezTo>
                  <a:cubicBezTo>
                    <a:pt x="64224" y="17828"/>
                    <a:pt x="64029" y="9514"/>
                    <a:pt x="63694" y="1814"/>
                  </a:cubicBezTo>
                  <a:cubicBezTo>
                    <a:pt x="63694" y="1730"/>
                    <a:pt x="63694" y="1674"/>
                    <a:pt x="63666" y="1591"/>
                  </a:cubicBezTo>
                  <a:cubicBezTo>
                    <a:pt x="63750" y="1507"/>
                    <a:pt x="63778" y="1423"/>
                    <a:pt x="63778" y="1284"/>
                  </a:cubicBezTo>
                  <a:cubicBezTo>
                    <a:pt x="63778" y="1089"/>
                    <a:pt x="63638" y="726"/>
                    <a:pt x="63108" y="698"/>
                  </a:cubicBezTo>
                  <a:cubicBezTo>
                    <a:pt x="57696" y="503"/>
                    <a:pt x="52339" y="363"/>
                    <a:pt x="48294" y="279"/>
                  </a:cubicBezTo>
                  <a:cubicBezTo>
                    <a:pt x="40510" y="84"/>
                    <a:pt x="33675" y="0"/>
                    <a:pt x="27369" y="0"/>
                  </a:cubicBezTo>
                  <a:close/>
                </a:path>
              </a:pathLst>
            </a:custGeom>
            <a:solidFill>
              <a:srgbClr val="96AFED"/>
            </a:solidFill>
            <a:ln cap="flat" cmpd="sng" w="17425">
              <a:solidFill>
                <a:srgbClr val="96AFED"/>
              </a:solidFill>
              <a:prstDash val="solid"/>
              <a:miter lim="2789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0"/>
            <p:cNvSpPr/>
            <p:nvPr/>
          </p:nvSpPr>
          <p:spPr>
            <a:xfrm>
              <a:off x="5659611" y="3782875"/>
              <a:ext cx="162180" cy="117200"/>
            </a:xfrm>
            <a:custGeom>
              <a:rect b="b" l="l" r="r" t="t"/>
              <a:pathLst>
                <a:path extrusionOk="0" h="4688" w="6529">
                  <a:moveTo>
                    <a:pt x="5971" y="1869"/>
                  </a:moveTo>
                  <a:lnTo>
                    <a:pt x="5943" y="3013"/>
                  </a:lnTo>
                  <a:lnTo>
                    <a:pt x="5943" y="3013"/>
                  </a:lnTo>
                  <a:cubicBezTo>
                    <a:pt x="4213" y="2595"/>
                    <a:pt x="2232" y="2957"/>
                    <a:pt x="475" y="3125"/>
                  </a:cubicBezTo>
                  <a:lnTo>
                    <a:pt x="475" y="3125"/>
                  </a:lnTo>
                  <a:lnTo>
                    <a:pt x="475" y="2985"/>
                  </a:lnTo>
                  <a:cubicBezTo>
                    <a:pt x="475" y="2567"/>
                    <a:pt x="503" y="2176"/>
                    <a:pt x="586" y="1953"/>
                  </a:cubicBezTo>
                  <a:cubicBezTo>
                    <a:pt x="614" y="1925"/>
                    <a:pt x="614" y="1897"/>
                    <a:pt x="642" y="1869"/>
                  </a:cubicBezTo>
                  <a:lnTo>
                    <a:pt x="642" y="1869"/>
                  </a:lnTo>
                  <a:cubicBezTo>
                    <a:pt x="614" y="1897"/>
                    <a:pt x="614" y="1953"/>
                    <a:pt x="614" y="1981"/>
                  </a:cubicBezTo>
                  <a:cubicBezTo>
                    <a:pt x="614" y="2037"/>
                    <a:pt x="614" y="2037"/>
                    <a:pt x="698" y="2009"/>
                  </a:cubicBezTo>
                  <a:cubicBezTo>
                    <a:pt x="809" y="1953"/>
                    <a:pt x="977" y="1925"/>
                    <a:pt x="1088" y="1953"/>
                  </a:cubicBezTo>
                  <a:cubicBezTo>
                    <a:pt x="1507" y="1953"/>
                    <a:pt x="1925" y="1869"/>
                    <a:pt x="2316" y="1869"/>
                  </a:cubicBezTo>
                  <a:cubicBezTo>
                    <a:pt x="3544" y="1814"/>
                    <a:pt x="4771" y="1841"/>
                    <a:pt x="5971" y="1869"/>
                  </a:cubicBezTo>
                  <a:close/>
                  <a:moveTo>
                    <a:pt x="6529" y="1590"/>
                  </a:moveTo>
                  <a:cubicBezTo>
                    <a:pt x="6529" y="1590"/>
                    <a:pt x="6529" y="1562"/>
                    <a:pt x="6529" y="1535"/>
                  </a:cubicBezTo>
                  <a:lnTo>
                    <a:pt x="6529" y="1535"/>
                  </a:lnTo>
                  <a:cubicBezTo>
                    <a:pt x="6529" y="1088"/>
                    <a:pt x="6361" y="391"/>
                    <a:pt x="6110" y="363"/>
                  </a:cubicBezTo>
                  <a:cubicBezTo>
                    <a:pt x="4213" y="307"/>
                    <a:pt x="2065" y="0"/>
                    <a:pt x="196" y="558"/>
                  </a:cubicBezTo>
                  <a:cubicBezTo>
                    <a:pt x="112" y="558"/>
                    <a:pt x="112" y="753"/>
                    <a:pt x="84" y="809"/>
                  </a:cubicBezTo>
                  <a:lnTo>
                    <a:pt x="0" y="3404"/>
                  </a:lnTo>
                  <a:lnTo>
                    <a:pt x="0" y="3460"/>
                  </a:lnTo>
                  <a:cubicBezTo>
                    <a:pt x="0" y="3794"/>
                    <a:pt x="84" y="4687"/>
                    <a:pt x="391" y="4659"/>
                  </a:cubicBezTo>
                  <a:cubicBezTo>
                    <a:pt x="2232" y="4520"/>
                    <a:pt x="4436" y="4046"/>
                    <a:pt x="6278" y="4548"/>
                  </a:cubicBezTo>
                  <a:cubicBezTo>
                    <a:pt x="6389" y="4576"/>
                    <a:pt x="6417" y="4408"/>
                    <a:pt x="6417" y="4297"/>
                  </a:cubicBezTo>
                  <a:lnTo>
                    <a:pt x="6529" y="1618"/>
                  </a:ln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0"/>
            <p:cNvSpPr/>
            <p:nvPr/>
          </p:nvSpPr>
          <p:spPr>
            <a:xfrm>
              <a:off x="6751117" y="3763325"/>
              <a:ext cx="117841" cy="154175"/>
            </a:xfrm>
            <a:custGeom>
              <a:rect b="b" l="l" r="r" t="t"/>
              <a:pathLst>
                <a:path extrusionOk="0" h="6167" w="4744">
                  <a:moveTo>
                    <a:pt x="754" y="3879"/>
                  </a:moveTo>
                  <a:cubicBezTo>
                    <a:pt x="1116" y="4242"/>
                    <a:pt x="1591" y="4549"/>
                    <a:pt x="1981" y="4800"/>
                  </a:cubicBezTo>
                  <a:cubicBezTo>
                    <a:pt x="2483" y="5162"/>
                    <a:pt x="2986" y="5497"/>
                    <a:pt x="3516" y="5832"/>
                  </a:cubicBezTo>
                  <a:cubicBezTo>
                    <a:pt x="3795" y="6027"/>
                    <a:pt x="4381" y="6167"/>
                    <a:pt x="4604" y="5804"/>
                  </a:cubicBezTo>
                  <a:cubicBezTo>
                    <a:pt x="4743" y="5525"/>
                    <a:pt x="4576" y="5274"/>
                    <a:pt x="4381" y="5051"/>
                  </a:cubicBezTo>
                  <a:cubicBezTo>
                    <a:pt x="4297" y="4967"/>
                    <a:pt x="4185" y="4883"/>
                    <a:pt x="4102" y="4828"/>
                  </a:cubicBezTo>
                  <a:lnTo>
                    <a:pt x="4102" y="4828"/>
                  </a:lnTo>
                  <a:cubicBezTo>
                    <a:pt x="3767" y="4604"/>
                    <a:pt x="3432" y="4381"/>
                    <a:pt x="3097" y="4158"/>
                  </a:cubicBezTo>
                  <a:cubicBezTo>
                    <a:pt x="2818" y="3963"/>
                    <a:pt x="2037" y="3349"/>
                    <a:pt x="1786" y="3154"/>
                  </a:cubicBezTo>
                  <a:cubicBezTo>
                    <a:pt x="1702" y="3098"/>
                    <a:pt x="1619" y="3014"/>
                    <a:pt x="1535" y="2958"/>
                  </a:cubicBezTo>
                  <a:lnTo>
                    <a:pt x="1535" y="2958"/>
                  </a:lnTo>
                  <a:cubicBezTo>
                    <a:pt x="1591" y="2902"/>
                    <a:pt x="1619" y="2847"/>
                    <a:pt x="1646" y="2819"/>
                  </a:cubicBezTo>
                  <a:cubicBezTo>
                    <a:pt x="1898" y="2568"/>
                    <a:pt x="2149" y="2344"/>
                    <a:pt x="2400" y="2121"/>
                  </a:cubicBezTo>
                  <a:cubicBezTo>
                    <a:pt x="2762" y="1814"/>
                    <a:pt x="3125" y="1508"/>
                    <a:pt x="3516" y="1201"/>
                  </a:cubicBezTo>
                  <a:cubicBezTo>
                    <a:pt x="3795" y="977"/>
                    <a:pt x="3683" y="643"/>
                    <a:pt x="3432" y="364"/>
                  </a:cubicBezTo>
                  <a:cubicBezTo>
                    <a:pt x="3069" y="1"/>
                    <a:pt x="3013" y="196"/>
                    <a:pt x="2679" y="475"/>
                  </a:cubicBezTo>
                  <a:cubicBezTo>
                    <a:pt x="2176" y="866"/>
                    <a:pt x="1702" y="1256"/>
                    <a:pt x="1228" y="1675"/>
                  </a:cubicBezTo>
                  <a:cubicBezTo>
                    <a:pt x="782" y="2093"/>
                    <a:pt x="0" y="2623"/>
                    <a:pt x="335" y="3293"/>
                  </a:cubicBezTo>
                  <a:cubicBezTo>
                    <a:pt x="419" y="3516"/>
                    <a:pt x="586" y="3712"/>
                    <a:pt x="754" y="3879"/>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0"/>
            <p:cNvSpPr/>
            <p:nvPr/>
          </p:nvSpPr>
          <p:spPr>
            <a:xfrm>
              <a:off x="6171048" y="3758425"/>
              <a:ext cx="145562" cy="167175"/>
            </a:xfrm>
            <a:custGeom>
              <a:rect b="b" l="l" r="r" t="t"/>
              <a:pathLst>
                <a:path extrusionOk="0" h="6687" w="5860">
                  <a:moveTo>
                    <a:pt x="3302" y="1498"/>
                  </a:moveTo>
                  <a:cubicBezTo>
                    <a:pt x="3502" y="1498"/>
                    <a:pt x="3691" y="1529"/>
                    <a:pt x="3879" y="1592"/>
                  </a:cubicBezTo>
                  <a:cubicBezTo>
                    <a:pt x="4130" y="1648"/>
                    <a:pt x="4409" y="1731"/>
                    <a:pt x="4660" y="1871"/>
                  </a:cubicBezTo>
                  <a:cubicBezTo>
                    <a:pt x="4939" y="2010"/>
                    <a:pt x="5218" y="2206"/>
                    <a:pt x="5413" y="2485"/>
                  </a:cubicBezTo>
                  <a:cubicBezTo>
                    <a:pt x="5609" y="2736"/>
                    <a:pt x="5720" y="3071"/>
                    <a:pt x="5720" y="3433"/>
                  </a:cubicBezTo>
                  <a:cubicBezTo>
                    <a:pt x="5720" y="3768"/>
                    <a:pt x="5609" y="4103"/>
                    <a:pt x="5413" y="4382"/>
                  </a:cubicBezTo>
                  <a:cubicBezTo>
                    <a:pt x="5218" y="4661"/>
                    <a:pt x="4939" y="4856"/>
                    <a:pt x="4688" y="4996"/>
                  </a:cubicBezTo>
                  <a:cubicBezTo>
                    <a:pt x="4130" y="5275"/>
                    <a:pt x="3656" y="5414"/>
                    <a:pt x="3098" y="5526"/>
                  </a:cubicBezTo>
                  <a:cubicBezTo>
                    <a:pt x="2953" y="5542"/>
                    <a:pt x="2789" y="5558"/>
                    <a:pt x="2618" y="5558"/>
                  </a:cubicBezTo>
                  <a:cubicBezTo>
                    <a:pt x="2492" y="5558"/>
                    <a:pt x="2362" y="5549"/>
                    <a:pt x="2233" y="5526"/>
                  </a:cubicBezTo>
                  <a:cubicBezTo>
                    <a:pt x="1926" y="5498"/>
                    <a:pt x="1619" y="5358"/>
                    <a:pt x="1368" y="5163"/>
                  </a:cubicBezTo>
                  <a:cubicBezTo>
                    <a:pt x="1145" y="4940"/>
                    <a:pt x="949" y="4661"/>
                    <a:pt x="866" y="4354"/>
                  </a:cubicBezTo>
                  <a:cubicBezTo>
                    <a:pt x="754" y="4047"/>
                    <a:pt x="754" y="3712"/>
                    <a:pt x="810" y="3433"/>
                  </a:cubicBezTo>
                  <a:cubicBezTo>
                    <a:pt x="894" y="3126"/>
                    <a:pt x="1005" y="2847"/>
                    <a:pt x="1173" y="2624"/>
                  </a:cubicBezTo>
                  <a:cubicBezTo>
                    <a:pt x="1312" y="2373"/>
                    <a:pt x="1480" y="2178"/>
                    <a:pt x="1675" y="2010"/>
                  </a:cubicBezTo>
                  <a:cubicBezTo>
                    <a:pt x="2093" y="1676"/>
                    <a:pt x="2595" y="1508"/>
                    <a:pt x="3098" y="1508"/>
                  </a:cubicBezTo>
                  <a:cubicBezTo>
                    <a:pt x="3167" y="1501"/>
                    <a:pt x="3235" y="1498"/>
                    <a:pt x="3302" y="1498"/>
                  </a:cubicBezTo>
                  <a:close/>
                  <a:moveTo>
                    <a:pt x="3018" y="0"/>
                  </a:moveTo>
                  <a:cubicBezTo>
                    <a:pt x="2152" y="0"/>
                    <a:pt x="1296" y="439"/>
                    <a:pt x="754" y="1062"/>
                  </a:cubicBezTo>
                  <a:cubicBezTo>
                    <a:pt x="475" y="1397"/>
                    <a:pt x="252" y="1787"/>
                    <a:pt x="112" y="2178"/>
                  </a:cubicBezTo>
                  <a:cubicBezTo>
                    <a:pt x="1" y="2596"/>
                    <a:pt x="1" y="3043"/>
                    <a:pt x="57" y="3433"/>
                  </a:cubicBezTo>
                  <a:cubicBezTo>
                    <a:pt x="196" y="4242"/>
                    <a:pt x="559" y="4912"/>
                    <a:pt x="1061" y="5470"/>
                  </a:cubicBezTo>
                  <a:cubicBezTo>
                    <a:pt x="1312" y="5749"/>
                    <a:pt x="1591" y="6028"/>
                    <a:pt x="1926" y="6251"/>
                  </a:cubicBezTo>
                  <a:cubicBezTo>
                    <a:pt x="2289" y="6474"/>
                    <a:pt x="2679" y="6642"/>
                    <a:pt x="3098" y="6670"/>
                  </a:cubicBezTo>
                  <a:cubicBezTo>
                    <a:pt x="3191" y="6681"/>
                    <a:pt x="3283" y="6687"/>
                    <a:pt x="3374" y="6687"/>
                  </a:cubicBezTo>
                  <a:cubicBezTo>
                    <a:pt x="3718" y="6687"/>
                    <a:pt x="4044" y="6607"/>
                    <a:pt x="4353" y="6474"/>
                  </a:cubicBezTo>
                  <a:cubicBezTo>
                    <a:pt x="4772" y="6279"/>
                    <a:pt x="5078" y="5972"/>
                    <a:pt x="5302" y="5637"/>
                  </a:cubicBezTo>
                  <a:cubicBezTo>
                    <a:pt x="5525" y="5275"/>
                    <a:pt x="5664" y="4884"/>
                    <a:pt x="5748" y="4521"/>
                  </a:cubicBezTo>
                  <a:cubicBezTo>
                    <a:pt x="5804" y="4131"/>
                    <a:pt x="5860" y="3796"/>
                    <a:pt x="5860" y="3433"/>
                  </a:cubicBezTo>
                  <a:cubicBezTo>
                    <a:pt x="5860" y="3071"/>
                    <a:pt x="5832" y="2708"/>
                    <a:pt x="5748" y="2345"/>
                  </a:cubicBezTo>
                  <a:cubicBezTo>
                    <a:pt x="5664" y="1955"/>
                    <a:pt x="5553" y="1564"/>
                    <a:pt x="5330" y="1201"/>
                  </a:cubicBezTo>
                  <a:cubicBezTo>
                    <a:pt x="5106" y="839"/>
                    <a:pt x="4772" y="532"/>
                    <a:pt x="4381" y="336"/>
                  </a:cubicBezTo>
                  <a:cubicBezTo>
                    <a:pt x="3990" y="141"/>
                    <a:pt x="3544" y="30"/>
                    <a:pt x="3098" y="2"/>
                  </a:cubicBezTo>
                  <a:cubicBezTo>
                    <a:pt x="3071" y="1"/>
                    <a:pt x="3045" y="0"/>
                    <a:pt x="3018"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7" name="Shape 7927"/>
        <p:cNvGrpSpPr/>
        <p:nvPr/>
      </p:nvGrpSpPr>
      <p:grpSpPr>
        <a:xfrm>
          <a:off x="0" y="0"/>
          <a:ext cx="0" cy="0"/>
          <a:chOff x="0" y="0"/>
          <a:chExt cx="0" cy="0"/>
        </a:xfrm>
      </p:grpSpPr>
      <p:sp>
        <p:nvSpPr>
          <p:cNvPr id="7928" name="Google Shape;7928;p33"/>
          <p:cNvSpPr txBox="1"/>
          <p:nvPr>
            <p:ph type="title"/>
          </p:nvPr>
        </p:nvSpPr>
        <p:spPr>
          <a:xfrm>
            <a:off x="720000" y="3876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7929" name="Google Shape;7929;p33"/>
          <p:cNvSpPr txBox="1"/>
          <p:nvPr>
            <p:ph idx="1" type="body"/>
          </p:nvPr>
        </p:nvSpPr>
        <p:spPr>
          <a:xfrm>
            <a:off x="750575" y="1163775"/>
            <a:ext cx="7673400" cy="37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solidFill>
                  <a:schemeClr val="lt2"/>
                </a:solidFill>
                <a:uFill>
                  <a:noFill/>
                </a:uFill>
                <a:hlinkClick r:id="rId3">
                  <a:extLst>
                    <a:ext uri="{A12FA001-AC4F-418D-AE19-62706E023703}">
                      <ahyp:hlinkClr val="tx"/>
                    </a:ext>
                  </a:extLst>
                </a:hlinkClick>
              </a:rPr>
              <a:t>Slidesgo</a:t>
            </a:r>
            <a:r>
              <a:rPr lang="en"/>
              <a:t> template: </a:t>
            </a:r>
            <a:endParaRPr/>
          </a:p>
          <a:p>
            <a:pPr indent="-304800" lvl="0" marL="457200" rtl="0" algn="l">
              <a:spcBef>
                <a:spcPts val="1600"/>
              </a:spcBef>
              <a:spcAft>
                <a:spcPts val="0"/>
              </a:spcAft>
              <a:buClr>
                <a:srgbClr val="000000"/>
              </a:buClr>
              <a:buSzPts val="1200"/>
              <a:buFont typeface="Nunito"/>
              <a:buAutoNum type="arabicPeriod"/>
            </a:pPr>
            <a:r>
              <a:rPr lang="en"/>
              <a:t>A slide structure based on a lesson,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b="1" lang="en"/>
              <a:t> </a:t>
            </a:r>
            <a:r>
              <a:rPr lang="en"/>
              <a:t>or read our </a:t>
            </a:r>
            <a:r>
              <a:rPr b="1" lang="en">
                <a:solidFill>
                  <a:schemeClr val="dk1"/>
                </a:solidFill>
                <a:uFill>
                  <a:noFill/>
                </a:uFill>
                <a:hlinkClick r:id="rId5">
                  <a:extLst>
                    <a:ext uri="{A12FA001-AC4F-418D-AE19-62706E023703}">
                      <ahyp:hlinkClr val="tx"/>
                    </a:ext>
                  </a:extLst>
                </a:hlinkClick>
              </a:rPr>
              <a:t>FAQs</a:t>
            </a:r>
            <a:r>
              <a:rPr lang="en"/>
              <a:t>.</a:t>
            </a:r>
            <a:endParaRPr/>
          </a:p>
          <a:p>
            <a:pPr indent="-304800" lvl="0" marL="457200" rtl="0" algn="l">
              <a:spcBef>
                <a:spcPts val="0"/>
              </a:spcBef>
              <a:spcAft>
                <a:spcPts val="0"/>
              </a:spcAft>
              <a:buClr>
                <a:srgbClr val="000000"/>
              </a:buClr>
              <a:buSzPts val="1200"/>
              <a:buFont typeface="Nunito"/>
              <a:buAutoNum type="arabicPeriod"/>
            </a:pPr>
            <a:r>
              <a:rPr lang="en"/>
              <a:t>An assortment of illustrations that are suitable for use in the presentation can be found in the two </a:t>
            </a:r>
            <a:r>
              <a:rPr b="1" lang="en">
                <a:solidFill>
                  <a:schemeClr val="dk1"/>
                </a:solidFill>
              </a:rPr>
              <a:t>a</a:t>
            </a:r>
            <a:r>
              <a:rPr b="1" lang="en">
                <a:solidFill>
                  <a:schemeClr val="dk1"/>
                </a:solidFill>
                <a:uFill>
                  <a:noFill/>
                </a:uFill>
                <a:hlinkClick action="ppaction://hlinksldjump" r:id="rId6">
                  <a:extLst>
                    <a:ext uri="{A12FA001-AC4F-418D-AE19-62706E023703}">
                      <ahyp:hlinkClr val="tx"/>
                    </a:ext>
                  </a:extLst>
                </a:hlinkClick>
              </a:rPr>
              <a:t>lternative resources</a:t>
            </a:r>
            <a:r>
              <a:rPr b="1" lang="en">
                <a:solidFill>
                  <a:schemeClr val="dk1"/>
                </a:solidFill>
              </a:rPr>
              <a:t> slides.</a:t>
            </a:r>
            <a:endParaRPr b="1">
              <a:solidFill>
                <a:schemeClr val="dk1"/>
              </a:solidFill>
            </a:endParaRPr>
          </a:p>
          <a:p>
            <a:pPr indent="-304800" lvl="0" marL="457200" rtl="0" algn="l">
              <a:spcBef>
                <a:spcPts val="0"/>
              </a:spcBef>
              <a:spcAft>
                <a:spcPts val="0"/>
              </a:spcAft>
              <a:buClr>
                <a:srgbClr val="000000"/>
              </a:buClr>
              <a:buSzPts val="1200"/>
              <a:buFont typeface="Nunito"/>
              <a:buAutoNum type="arabicPeriod"/>
            </a:pPr>
            <a:r>
              <a:rPr lang="en"/>
              <a:t>A </a:t>
            </a:r>
            <a:r>
              <a:rPr b="1" lang="en">
                <a:solidFill>
                  <a:schemeClr val="dk1"/>
                </a:solidFill>
                <a:uFill>
                  <a:noFill/>
                </a:uFill>
                <a:hlinkClick action="ppaction://hlinksldjump" r:id="rId7">
                  <a:extLst>
                    <a:ext uri="{A12FA001-AC4F-418D-AE19-62706E023703}">
                      <ahyp:hlinkClr val="tx"/>
                    </a:ext>
                  </a:extLst>
                </a:hlinkClick>
              </a:rPr>
              <a:t>thanks slide</a:t>
            </a:r>
            <a:r>
              <a:rPr lang="en"/>
              <a:t>, which you must keep so that proper credits for our design are given.</a:t>
            </a:r>
            <a:endParaRPr/>
          </a:p>
          <a:p>
            <a:pPr indent="-304800" lvl="0" marL="457200" rtl="0" algn="l">
              <a:spcBef>
                <a:spcPts val="0"/>
              </a:spcBef>
              <a:spcAft>
                <a:spcPts val="0"/>
              </a:spcAft>
              <a:buClr>
                <a:srgbClr val="000000"/>
              </a:buClr>
              <a:buSzPts val="1200"/>
              <a:buFont typeface="Nunito"/>
              <a:buAutoNum type="arabicPeriod"/>
            </a:pPr>
            <a:r>
              <a:rPr lang="en"/>
              <a:t>A </a:t>
            </a:r>
            <a:r>
              <a:rPr b="1" lang="en">
                <a:solidFill>
                  <a:schemeClr val="dk1"/>
                </a:solidFill>
                <a:uFill>
                  <a:noFill/>
                </a:uFill>
                <a:hlinkClick action="ppaction://hlinksldjump" r:id="rId8">
                  <a:extLst>
                    <a:ext uri="{A12FA001-AC4F-418D-AE19-62706E023703}">
                      <ahyp:hlinkClr val="tx"/>
                    </a:ext>
                  </a:extLst>
                </a:hlinkClick>
              </a:rPr>
              <a:t>resources slide</a:t>
            </a:r>
            <a:r>
              <a:rPr lang="en"/>
              <a:t>, where you’ll find links to all the elements used in the template.</a:t>
            </a:r>
            <a:endParaRPr/>
          </a:p>
          <a:p>
            <a:pPr indent="-304800" lvl="0" marL="457200" rtl="0" algn="l">
              <a:spcBef>
                <a:spcPts val="0"/>
              </a:spcBef>
              <a:spcAft>
                <a:spcPts val="0"/>
              </a:spcAft>
              <a:buClr>
                <a:srgbClr val="000000"/>
              </a:buClr>
              <a:buSzPts val="1200"/>
              <a:buFont typeface="Nunito"/>
              <a:buAutoNum type="arabicPeriod"/>
            </a:pPr>
            <a:r>
              <a:rPr b="1" lang="en">
                <a:solidFill>
                  <a:schemeClr val="dk1"/>
                </a:solidFill>
                <a:uFill>
                  <a:noFill/>
                </a:uFill>
                <a:hlinkClick action="ppaction://hlinksldjump" r:id="rId9">
                  <a:extLst>
                    <a:ext uri="{A12FA001-AC4F-418D-AE19-62706E023703}">
                      <ahyp:hlinkClr val="tx"/>
                    </a:ext>
                  </a:extLst>
                </a:hlinkClick>
              </a:rPr>
              <a:t>Instructions for use</a:t>
            </a:r>
            <a:r>
              <a:rPr lang="en">
                <a:uFill>
                  <a:noFill/>
                </a:uFill>
                <a:hlinkClick action="ppaction://hlinksldjump" r:id="rId10"/>
              </a:rPr>
              <a:t>.</a:t>
            </a:r>
            <a:endParaRPr/>
          </a:p>
          <a:p>
            <a:pPr indent="-304800" lvl="0" marL="457200" rtl="0" algn="l">
              <a:spcBef>
                <a:spcPts val="0"/>
              </a:spcBef>
              <a:spcAft>
                <a:spcPts val="0"/>
              </a:spcAft>
              <a:buClr>
                <a:srgbClr val="000000"/>
              </a:buClr>
              <a:buSzPts val="1200"/>
              <a:buFont typeface="Nunito"/>
              <a:buAutoNum type="arabicPeriod"/>
            </a:pPr>
            <a:r>
              <a:rPr lang="en"/>
              <a:t>Final slides with: </a:t>
            </a:r>
            <a:endParaRPr/>
          </a:p>
          <a:p>
            <a:pPr indent="-304800" lvl="0" marL="914400" rtl="0" algn="l">
              <a:spcBef>
                <a:spcPts val="0"/>
              </a:spcBef>
              <a:spcAft>
                <a:spcPts val="0"/>
              </a:spcAft>
              <a:buClr>
                <a:srgbClr val="000000"/>
              </a:buClr>
              <a:buSzPts val="1200"/>
              <a:buFont typeface="Nunito"/>
              <a:buAutoNum type="arabicPeriod"/>
            </a:pPr>
            <a:r>
              <a:rPr lang="en"/>
              <a:t>The</a:t>
            </a:r>
            <a:r>
              <a:rPr b="1" lang="en">
                <a:solidFill>
                  <a:schemeClr val="dk1"/>
                </a:solidFill>
                <a:uFill>
                  <a:noFill/>
                </a:uFill>
                <a:hlinkClick action="ppaction://hlinksldjump" r:id="rId11">
                  <a:extLst>
                    <a:ext uri="{A12FA001-AC4F-418D-AE19-62706E023703}">
                      <ahyp:hlinkClr val="tx"/>
                    </a:ext>
                  </a:extLst>
                </a:hlinkClick>
              </a:rPr>
              <a:t> fonts and colors</a:t>
            </a:r>
            <a:r>
              <a:rPr lang="en"/>
              <a:t> used in the template.</a:t>
            </a:r>
            <a:endParaRPr/>
          </a:p>
          <a:p>
            <a:pPr indent="-304800" lvl="0" marL="914400" rtl="0" algn="l">
              <a:spcBef>
                <a:spcPts val="0"/>
              </a:spcBef>
              <a:spcAft>
                <a:spcPts val="0"/>
              </a:spcAft>
              <a:buClr>
                <a:srgbClr val="000000"/>
              </a:buClr>
              <a:buSzPts val="1200"/>
              <a:buFont typeface="Nunito"/>
              <a:buAutoNum type="arabicPeriod"/>
            </a:pPr>
            <a:r>
              <a:rPr lang="en"/>
              <a:t>A selection of </a:t>
            </a:r>
            <a:r>
              <a:rPr b="1" lang="en">
                <a:solidFill>
                  <a:schemeClr val="dk1"/>
                </a:solidFill>
                <a:uFill>
                  <a:noFill/>
                </a:uFill>
                <a:hlinkClick action="ppaction://hlinksldjump" r:id="rId12">
                  <a:extLst>
                    <a:ext uri="{A12FA001-AC4F-418D-AE19-62706E023703}">
                      <ahyp:hlinkClr val="tx"/>
                    </a:ext>
                  </a:extLst>
                </a:hlinkClick>
              </a:rPr>
              <a:t>illustrations</a:t>
            </a:r>
            <a:r>
              <a:rPr b="1" lang="en"/>
              <a:t>.</a:t>
            </a:r>
            <a:r>
              <a:rPr lang="en"/>
              <a:t> You can also customize and animate them as you wish with the online editor. Visit </a:t>
            </a:r>
            <a:r>
              <a:rPr b="1" lang="en">
                <a:solidFill>
                  <a:schemeClr val="dk1"/>
                </a:solidFill>
                <a:uFill>
                  <a:noFill/>
                </a:uFill>
                <a:hlinkClick r:id="rId13">
                  <a:extLst>
                    <a:ext uri="{A12FA001-AC4F-418D-AE19-62706E023703}">
                      <ahyp:hlinkClr val="tx"/>
                    </a:ext>
                  </a:extLst>
                </a:hlinkClick>
              </a:rPr>
              <a:t>Storyset</a:t>
            </a:r>
            <a:r>
              <a:rPr lang="en">
                <a:solidFill>
                  <a:schemeClr val="dk1"/>
                </a:solidFill>
              </a:rPr>
              <a:t> </a:t>
            </a:r>
            <a:r>
              <a:rPr lang="en"/>
              <a:t>to find more. </a:t>
            </a:r>
            <a:endParaRPr/>
          </a:p>
          <a:p>
            <a:pPr indent="-304800" lvl="0" marL="914400" rtl="0" algn="l">
              <a:spcBef>
                <a:spcPts val="0"/>
              </a:spcBef>
              <a:spcAft>
                <a:spcPts val="0"/>
              </a:spcAft>
              <a:buClr>
                <a:srgbClr val="000000"/>
              </a:buClr>
              <a:buSzPts val="1200"/>
              <a:buFont typeface="Nunito"/>
              <a:buAutoNum type="arabicPeriod"/>
            </a:pPr>
            <a:r>
              <a:rPr lang="en"/>
              <a:t>More</a:t>
            </a:r>
            <a:r>
              <a:rPr lang="en">
                <a:uFill>
                  <a:noFill/>
                </a:uFill>
                <a:hlinkClick action="ppaction://hlinksldjump" r:id="rId14"/>
              </a:rPr>
              <a:t> </a:t>
            </a:r>
            <a:r>
              <a:rPr b="1" lang="en">
                <a:solidFill>
                  <a:schemeClr val="dk1"/>
                </a:solidFill>
                <a:uFill>
                  <a:noFill/>
                </a:uFill>
                <a:hlinkClick action="ppaction://hlinksldjump" r:id="rId15">
                  <a:extLst>
                    <a:ext uri="{A12FA001-AC4F-418D-AE19-62706E023703}">
                      <ahyp:hlinkClr val="tx"/>
                    </a:ext>
                  </a:extLst>
                </a:hlinkClick>
              </a:rPr>
              <a:t>infographic resources</a:t>
            </a:r>
            <a:r>
              <a:rPr lang="en"/>
              <a:t>, whose size and color can be edited. </a:t>
            </a:r>
            <a:endParaRPr/>
          </a:p>
          <a:p>
            <a:pPr indent="-304800" lvl="0" marL="914400" rtl="0" algn="l">
              <a:spcBef>
                <a:spcPts val="0"/>
              </a:spcBef>
              <a:spcAft>
                <a:spcPts val="0"/>
              </a:spcAft>
              <a:buClr>
                <a:srgbClr val="000000"/>
              </a:buClr>
              <a:buSzPts val="1200"/>
              <a:buFont typeface="Nunito"/>
              <a:buAutoNum type="arabicPeriod"/>
            </a:pPr>
            <a:r>
              <a:rPr b="1" lang="en">
                <a:solidFill>
                  <a:schemeClr val="dk1"/>
                </a:solidFill>
              </a:rPr>
              <a:t>Sets of </a:t>
            </a:r>
            <a:r>
              <a:rPr b="1" lang="en">
                <a:solidFill>
                  <a:schemeClr val="dk1"/>
                </a:solidFill>
                <a:uFill>
                  <a:noFill/>
                </a:uFill>
                <a:hlinkClick action="ppaction://hlinksldjump" r:id="rId16">
                  <a:extLst>
                    <a:ext uri="{A12FA001-AC4F-418D-AE19-62706E023703}">
                      <ahyp:hlinkClr val="tx"/>
                    </a:ext>
                  </a:extLst>
                </a:hlinkClick>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3" name="Shape 8763"/>
        <p:cNvGrpSpPr/>
        <p:nvPr/>
      </p:nvGrpSpPr>
      <p:grpSpPr>
        <a:xfrm>
          <a:off x="0" y="0"/>
          <a:ext cx="0" cy="0"/>
          <a:chOff x="0" y="0"/>
          <a:chExt cx="0" cy="0"/>
        </a:xfrm>
      </p:grpSpPr>
      <p:sp>
        <p:nvSpPr>
          <p:cNvPr id="8764" name="Google Shape;8764;p51"/>
          <p:cNvSpPr/>
          <p:nvPr/>
        </p:nvSpPr>
        <p:spPr>
          <a:xfrm>
            <a:off x="1332650" y="16621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1"/>
          <p:cNvSpPr/>
          <p:nvPr/>
        </p:nvSpPr>
        <p:spPr>
          <a:xfrm>
            <a:off x="6595750" y="16621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9CB9C"/>
              </a:solidFill>
            </a:endParaRPr>
          </a:p>
        </p:txBody>
      </p:sp>
      <p:sp>
        <p:nvSpPr>
          <p:cNvPr id="8766" name="Google Shape;8766;p51"/>
          <p:cNvSpPr/>
          <p:nvPr/>
        </p:nvSpPr>
        <p:spPr>
          <a:xfrm>
            <a:off x="6595750" y="33535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1"/>
          <p:cNvSpPr/>
          <p:nvPr/>
        </p:nvSpPr>
        <p:spPr>
          <a:xfrm>
            <a:off x="3964200" y="33535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1"/>
          <p:cNvSpPr/>
          <p:nvPr/>
        </p:nvSpPr>
        <p:spPr>
          <a:xfrm>
            <a:off x="3964200" y="16621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1"/>
          <p:cNvSpPr/>
          <p:nvPr/>
        </p:nvSpPr>
        <p:spPr>
          <a:xfrm>
            <a:off x="1332650" y="33531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770" name="Google Shape;8770;p51"/>
          <p:cNvSpPr txBox="1"/>
          <p:nvPr>
            <p:ph idx="1" type="subTitle"/>
          </p:nvPr>
        </p:nvSpPr>
        <p:spPr>
          <a:xfrm>
            <a:off x="1033250" y="12328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Mercury</a:t>
            </a:r>
            <a:endParaRPr>
              <a:solidFill>
                <a:srgbClr val="000000"/>
              </a:solidFill>
            </a:endParaRPr>
          </a:p>
        </p:txBody>
      </p:sp>
      <p:sp>
        <p:nvSpPr>
          <p:cNvPr id="8771" name="Google Shape;8771;p51"/>
          <p:cNvSpPr txBox="1"/>
          <p:nvPr>
            <p:ph idx="3" type="subTitle"/>
          </p:nvPr>
        </p:nvSpPr>
        <p:spPr>
          <a:xfrm>
            <a:off x="3664800" y="12328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Venus</a:t>
            </a:r>
            <a:endParaRPr>
              <a:solidFill>
                <a:srgbClr val="000000"/>
              </a:solidFill>
            </a:endParaRPr>
          </a:p>
        </p:txBody>
      </p:sp>
      <p:sp>
        <p:nvSpPr>
          <p:cNvPr id="8772" name="Google Shape;8772;p51"/>
          <p:cNvSpPr txBox="1"/>
          <p:nvPr>
            <p:ph idx="5" type="subTitle"/>
          </p:nvPr>
        </p:nvSpPr>
        <p:spPr>
          <a:xfrm>
            <a:off x="6296350" y="12328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Mars</a:t>
            </a:r>
            <a:endParaRPr>
              <a:solidFill>
                <a:srgbClr val="000000"/>
              </a:solidFill>
            </a:endParaRPr>
          </a:p>
        </p:txBody>
      </p:sp>
      <p:sp>
        <p:nvSpPr>
          <p:cNvPr id="8773" name="Google Shape;8773;p51"/>
          <p:cNvSpPr txBox="1"/>
          <p:nvPr>
            <p:ph idx="7" type="subTitle"/>
          </p:nvPr>
        </p:nvSpPr>
        <p:spPr>
          <a:xfrm>
            <a:off x="1033250" y="29242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Saturn</a:t>
            </a:r>
            <a:endParaRPr>
              <a:solidFill>
                <a:srgbClr val="000000"/>
              </a:solidFill>
            </a:endParaRPr>
          </a:p>
        </p:txBody>
      </p:sp>
      <p:sp>
        <p:nvSpPr>
          <p:cNvPr id="8774" name="Google Shape;8774;p51"/>
          <p:cNvSpPr txBox="1"/>
          <p:nvPr>
            <p:ph idx="9" type="subTitle"/>
          </p:nvPr>
        </p:nvSpPr>
        <p:spPr>
          <a:xfrm>
            <a:off x="3664800" y="29242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Júpiter</a:t>
            </a:r>
            <a:endParaRPr>
              <a:solidFill>
                <a:srgbClr val="000000"/>
              </a:solidFill>
            </a:endParaRPr>
          </a:p>
        </p:txBody>
      </p:sp>
      <p:sp>
        <p:nvSpPr>
          <p:cNvPr id="8775" name="Google Shape;8775;p51"/>
          <p:cNvSpPr txBox="1"/>
          <p:nvPr>
            <p:ph idx="14" type="subTitle"/>
          </p:nvPr>
        </p:nvSpPr>
        <p:spPr>
          <a:xfrm>
            <a:off x="6296350" y="29242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Neptune</a:t>
            </a:r>
            <a:endParaRPr>
              <a:solidFill>
                <a:srgbClr val="000000"/>
              </a:solidFill>
            </a:endParaRPr>
          </a:p>
        </p:txBody>
      </p:sp>
      <p:sp>
        <p:nvSpPr>
          <p:cNvPr id="8776" name="Google Shape;8776;p51"/>
          <p:cNvSpPr txBox="1"/>
          <p:nvPr>
            <p:ph type="title"/>
          </p:nvPr>
        </p:nvSpPr>
        <p:spPr>
          <a:xfrm>
            <a:off x="720000" y="540000"/>
            <a:ext cx="42483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Other concepts</a:t>
            </a:r>
            <a:endParaRPr/>
          </a:p>
        </p:txBody>
      </p:sp>
      <p:sp>
        <p:nvSpPr>
          <p:cNvPr id="8777" name="Google Shape;8777;p51"/>
          <p:cNvSpPr txBox="1"/>
          <p:nvPr>
            <p:ph idx="2" type="subTitle"/>
          </p:nvPr>
        </p:nvSpPr>
        <p:spPr>
          <a:xfrm>
            <a:off x="911300" y="1956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a:t>
            </a:r>
            <a:endParaRPr/>
          </a:p>
        </p:txBody>
      </p:sp>
      <p:sp>
        <p:nvSpPr>
          <p:cNvPr id="8778" name="Google Shape;8778;p51"/>
          <p:cNvSpPr txBox="1"/>
          <p:nvPr>
            <p:ph idx="4" type="subTitle"/>
          </p:nvPr>
        </p:nvSpPr>
        <p:spPr>
          <a:xfrm>
            <a:off x="3542850" y="1956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a:t>
            </a:r>
            <a:endParaRPr/>
          </a:p>
        </p:txBody>
      </p:sp>
      <p:sp>
        <p:nvSpPr>
          <p:cNvPr id="8779" name="Google Shape;8779;p51"/>
          <p:cNvSpPr txBox="1"/>
          <p:nvPr>
            <p:ph idx="6" type="subTitle"/>
          </p:nvPr>
        </p:nvSpPr>
        <p:spPr>
          <a:xfrm>
            <a:off x="6174400" y="1956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very cold place</a:t>
            </a:r>
            <a:endParaRPr/>
          </a:p>
        </p:txBody>
      </p:sp>
      <p:sp>
        <p:nvSpPr>
          <p:cNvPr id="8780" name="Google Shape;8780;p51"/>
          <p:cNvSpPr txBox="1"/>
          <p:nvPr>
            <p:ph idx="8" type="subTitle"/>
          </p:nvPr>
        </p:nvSpPr>
        <p:spPr>
          <a:xfrm>
            <a:off x="911300" y="3678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mostly of hydrogen and helium</a:t>
            </a:r>
            <a:endParaRPr/>
          </a:p>
        </p:txBody>
      </p:sp>
      <p:sp>
        <p:nvSpPr>
          <p:cNvPr id="8781" name="Google Shape;8781;p51"/>
          <p:cNvSpPr txBox="1"/>
          <p:nvPr>
            <p:ph idx="13" type="subTitle"/>
          </p:nvPr>
        </p:nvSpPr>
        <p:spPr>
          <a:xfrm>
            <a:off x="3542850" y="3678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of them all</a:t>
            </a:r>
            <a:endParaRPr/>
          </a:p>
        </p:txBody>
      </p:sp>
      <p:sp>
        <p:nvSpPr>
          <p:cNvPr id="8782" name="Google Shape;8782;p51"/>
          <p:cNvSpPr txBox="1"/>
          <p:nvPr>
            <p:ph idx="15" type="subTitle"/>
          </p:nvPr>
        </p:nvSpPr>
        <p:spPr>
          <a:xfrm>
            <a:off x="6174400" y="3678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6" name="Shape 8786"/>
        <p:cNvGrpSpPr/>
        <p:nvPr/>
      </p:nvGrpSpPr>
      <p:grpSpPr>
        <a:xfrm>
          <a:off x="0" y="0"/>
          <a:ext cx="0" cy="0"/>
          <a:chOff x="0" y="0"/>
          <a:chExt cx="0" cy="0"/>
        </a:xfrm>
      </p:grpSpPr>
      <p:sp>
        <p:nvSpPr>
          <p:cNvPr id="8787" name="Google Shape;8787;p52"/>
          <p:cNvSpPr txBox="1"/>
          <p:nvPr>
            <p:ph type="title"/>
          </p:nvPr>
        </p:nvSpPr>
        <p:spPr>
          <a:xfrm>
            <a:off x="720000" y="540050"/>
            <a:ext cx="4449300" cy="7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Process</a:t>
            </a:r>
            <a:endParaRPr/>
          </a:p>
        </p:txBody>
      </p:sp>
      <p:sp>
        <p:nvSpPr>
          <p:cNvPr id="8788" name="Google Shape;8788;p52"/>
          <p:cNvSpPr txBox="1"/>
          <p:nvPr>
            <p:ph idx="4294967295" type="subTitle"/>
          </p:nvPr>
        </p:nvSpPr>
        <p:spPr>
          <a:xfrm>
            <a:off x="1041632" y="1268300"/>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1</a:t>
            </a:r>
            <a:endParaRPr sz="3000">
              <a:solidFill>
                <a:schemeClr val="dk1"/>
              </a:solidFill>
              <a:latin typeface="Sue Ellen Francisco"/>
              <a:ea typeface="Sue Ellen Francisco"/>
              <a:cs typeface="Sue Ellen Francisco"/>
              <a:sym typeface="Sue Ellen Francisco"/>
            </a:endParaRPr>
          </a:p>
        </p:txBody>
      </p:sp>
      <p:sp>
        <p:nvSpPr>
          <p:cNvPr id="8789" name="Google Shape;8789;p52"/>
          <p:cNvSpPr txBox="1"/>
          <p:nvPr>
            <p:ph idx="4294967295" type="subTitle"/>
          </p:nvPr>
        </p:nvSpPr>
        <p:spPr>
          <a:xfrm>
            <a:off x="900932" y="1879388"/>
            <a:ext cx="17169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t>
            </a:r>
            <a:endParaRPr/>
          </a:p>
        </p:txBody>
      </p:sp>
      <p:sp>
        <p:nvSpPr>
          <p:cNvPr id="8790" name="Google Shape;8790;p52"/>
          <p:cNvSpPr txBox="1"/>
          <p:nvPr>
            <p:ph idx="4294967295" type="subTitle"/>
          </p:nvPr>
        </p:nvSpPr>
        <p:spPr>
          <a:xfrm>
            <a:off x="5643488" y="130667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3</a:t>
            </a:r>
            <a:endParaRPr sz="3000">
              <a:solidFill>
                <a:schemeClr val="dk1"/>
              </a:solidFill>
              <a:latin typeface="Sue Ellen Francisco"/>
              <a:ea typeface="Sue Ellen Francisco"/>
              <a:cs typeface="Sue Ellen Francisco"/>
              <a:sym typeface="Sue Ellen Francisco"/>
            </a:endParaRPr>
          </a:p>
        </p:txBody>
      </p:sp>
      <p:sp>
        <p:nvSpPr>
          <p:cNvPr id="8791" name="Google Shape;8791;p52"/>
          <p:cNvSpPr txBox="1"/>
          <p:nvPr>
            <p:ph idx="4294967295" type="subTitle"/>
          </p:nvPr>
        </p:nvSpPr>
        <p:spPr>
          <a:xfrm>
            <a:off x="5613250" y="1915675"/>
            <a:ext cx="1785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sp>
        <p:nvSpPr>
          <p:cNvPr id="8792" name="Google Shape;8792;p52"/>
          <p:cNvSpPr txBox="1"/>
          <p:nvPr>
            <p:ph idx="4294967295" type="subTitle"/>
          </p:nvPr>
        </p:nvSpPr>
        <p:spPr>
          <a:xfrm>
            <a:off x="6442363" y="2956700"/>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4</a:t>
            </a:r>
            <a:endParaRPr sz="3000">
              <a:solidFill>
                <a:schemeClr val="dk1"/>
              </a:solidFill>
              <a:latin typeface="Sue Ellen Francisco"/>
              <a:ea typeface="Sue Ellen Francisco"/>
              <a:cs typeface="Sue Ellen Francisco"/>
              <a:sym typeface="Sue Ellen Francisco"/>
            </a:endParaRPr>
          </a:p>
        </p:txBody>
      </p:sp>
      <p:sp>
        <p:nvSpPr>
          <p:cNvPr id="8793" name="Google Shape;8793;p52"/>
          <p:cNvSpPr txBox="1"/>
          <p:nvPr>
            <p:ph idx="4294967295" type="subTitle"/>
          </p:nvPr>
        </p:nvSpPr>
        <p:spPr>
          <a:xfrm>
            <a:off x="6359599" y="3600075"/>
            <a:ext cx="1785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a gas giant and has several rings</a:t>
            </a:r>
            <a:endParaRPr/>
          </a:p>
        </p:txBody>
      </p:sp>
      <p:sp>
        <p:nvSpPr>
          <p:cNvPr id="8794" name="Google Shape;8794;p52"/>
          <p:cNvSpPr txBox="1"/>
          <p:nvPr>
            <p:ph idx="4294967295" type="subTitle"/>
          </p:nvPr>
        </p:nvSpPr>
        <p:spPr>
          <a:xfrm>
            <a:off x="1814157" y="2992975"/>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2</a:t>
            </a:r>
            <a:endParaRPr sz="3000">
              <a:solidFill>
                <a:schemeClr val="dk1"/>
              </a:solidFill>
              <a:latin typeface="Sue Ellen Francisco"/>
              <a:ea typeface="Sue Ellen Francisco"/>
              <a:cs typeface="Sue Ellen Francisco"/>
              <a:sym typeface="Sue Ellen Francisco"/>
            </a:endParaRPr>
          </a:p>
        </p:txBody>
      </p:sp>
      <p:sp>
        <p:nvSpPr>
          <p:cNvPr id="8795" name="Google Shape;8795;p52"/>
          <p:cNvSpPr txBox="1"/>
          <p:nvPr>
            <p:ph idx="4294967295" type="subTitle"/>
          </p:nvPr>
        </p:nvSpPr>
        <p:spPr>
          <a:xfrm>
            <a:off x="1479357" y="3623900"/>
            <a:ext cx="19110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a:t>
            </a:r>
            <a:endParaRPr/>
          </a:p>
        </p:txBody>
      </p:sp>
      <p:cxnSp>
        <p:nvCxnSpPr>
          <p:cNvPr id="8796" name="Google Shape;8796;p52"/>
          <p:cNvCxnSpPr>
            <a:stCxn id="8797" idx="4"/>
            <a:endCxn id="8798" idx="0"/>
          </p:cNvCxnSpPr>
          <p:nvPr/>
        </p:nvCxnSpPr>
        <p:spPr>
          <a:xfrm>
            <a:off x="3354607" y="2764418"/>
            <a:ext cx="732900" cy="340800"/>
          </a:xfrm>
          <a:prstGeom prst="straightConnector1">
            <a:avLst/>
          </a:prstGeom>
          <a:noFill/>
          <a:ln cap="flat" cmpd="sng" w="19050">
            <a:solidFill>
              <a:schemeClr val="dk1"/>
            </a:solidFill>
            <a:prstDash val="dash"/>
            <a:round/>
            <a:headEnd len="med" w="med" type="none"/>
            <a:tailEnd len="med" w="med" type="none"/>
          </a:ln>
        </p:spPr>
      </p:cxnSp>
      <p:cxnSp>
        <p:nvCxnSpPr>
          <p:cNvPr id="8799" name="Google Shape;8799;p52"/>
          <p:cNvCxnSpPr>
            <a:stCxn id="8798" idx="0"/>
            <a:endCxn id="8800" idx="4"/>
          </p:cNvCxnSpPr>
          <p:nvPr/>
        </p:nvCxnSpPr>
        <p:spPr>
          <a:xfrm flipH="1" rot="10800000">
            <a:off x="4087402" y="2764410"/>
            <a:ext cx="851100" cy="340800"/>
          </a:xfrm>
          <a:prstGeom prst="straightConnector1">
            <a:avLst/>
          </a:prstGeom>
          <a:noFill/>
          <a:ln cap="flat" cmpd="sng" w="19050">
            <a:solidFill>
              <a:schemeClr val="dk1"/>
            </a:solidFill>
            <a:prstDash val="dash"/>
            <a:round/>
            <a:headEnd len="med" w="med" type="none"/>
            <a:tailEnd len="med" w="med" type="none"/>
          </a:ln>
        </p:spPr>
      </p:cxnSp>
      <p:cxnSp>
        <p:nvCxnSpPr>
          <p:cNvPr id="8801" name="Google Shape;8801;p52"/>
          <p:cNvCxnSpPr>
            <a:stCxn id="8800" idx="4"/>
            <a:endCxn id="8802" idx="0"/>
          </p:cNvCxnSpPr>
          <p:nvPr/>
        </p:nvCxnSpPr>
        <p:spPr>
          <a:xfrm>
            <a:off x="4938400" y="2764418"/>
            <a:ext cx="851100" cy="340800"/>
          </a:xfrm>
          <a:prstGeom prst="straightConnector1">
            <a:avLst/>
          </a:prstGeom>
          <a:noFill/>
          <a:ln cap="flat" cmpd="sng" w="19050">
            <a:solidFill>
              <a:schemeClr val="dk1"/>
            </a:solidFill>
            <a:prstDash val="dash"/>
            <a:round/>
            <a:headEnd len="med" w="med" type="none"/>
            <a:tailEnd len="med" w="med" type="none"/>
          </a:ln>
        </p:spPr>
      </p:cxnSp>
      <p:sp>
        <p:nvSpPr>
          <p:cNvPr id="8800" name="Google Shape;8800;p52"/>
          <p:cNvSpPr/>
          <p:nvPr/>
        </p:nvSpPr>
        <p:spPr>
          <a:xfrm>
            <a:off x="4571800" y="2031218"/>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97" name="Google Shape;8797;p52"/>
          <p:cNvSpPr/>
          <p:nvPr/>
        </p:nvSpPr>
        <p:spPr>
          <a:xfrm>
            <a:off x="2988007" y="2031218"/>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02" name="Google Shape;8802;p52"/>
          <p:cNvSpPr/>
          <p:nvPr/>
        </p:nvSpPr>
        <p:spPr>
          <a:xfrm>
            <a:off x="5422793" y="3105209"/>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98" name="Google Shape;8798;p52"/>
          <p:cNvSpPr/>
          <p:nvPr/>
        </p:nvSpPr>
        <p:spPr>
          <a:xfrm>
            <a:off x="3720802" y="3105210"/>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nvGrpSpPr>
          <p:cNvPr id="8803" name="Google Shape;8803;p52"/>
          <p:cNvGrpSpPr/>
          <p:nvPr/>
        </p:nvGrpSpPr>
        <p:grpSpPr>
          <a:xfrm>
            <a:off x="3137741" y="2173000"/>
            <a:ext cx="469725" cy="449650"/>
            <a:chOff x="3137741" y="2173000"/>
            <a:chExt cx="469725" cy="449650"/>
          </a:xfrm>
        </p:grpSpPr>
        <p:sp>
          <p:nvSpPr>
            <p:cNvPr id="8804" name="Google Shape;8804;p52"/>
            <p:cNvSpPr/>
            <p:nvPr/>
          </p:nvSpPr>
          <p:spPr>
            <a:xfrm>
              <a:off x="3322391" y="2173000"/>
              <a:ext cx="285075" cy="283450"/>
            </a:xfrm>
            <a:custGeom>
              <a:rect b="b" l="l" r="r" t="t"/>
              <a:pathLst>
                <a:path extrusionOk="0" h="11338" w="11403">
                  <a:moveTo>
                    <a:pt x="5707" y="1346"/>
                  </a:moveTo>
                  <a:cubicBezTo>
                    <a:pt x="6891" y="1346"/>
                    <a:pt x="8000" y="1820"/>
                    <a:pt x="8829" y="2681"/>
                  </a:cubicBezTo>
                  <a:cubicBezTo>
                    <a:pt x="9626" y="3510"/>
                    <a:pt x="10057" y="4608"/>
                    <a:pt x="10024" y="5760"/>
                  </a:cubicBezTo>
                  <a:cubicBezTo>
                    <a:pt x="10003" y="6923"/>
                    <a:pt x="9529" y="8000"/>
                    <a:pt x="8700" y="8797"/>
                  </a:cubicBezTo>
                  <a:cubicBezTo>
                    <a:pt x="7882" y="9572"/>
                    <a:pt x="6827" y="10003"/>
                    <a:pt x="5707" y="10003"/>
                  </a:cubicBezTo>
                  <a:cubicBezTo>
                    <a:pt x="4512" y="10003"/>
                    <a:pt x="3403" y="9529"/>
                    <a:pt x="2574" y="8667"/>
                  </a:cubicBezTo>
                  <a:cubicBezTo>
                    <a:pt x="1777" y="7828"/>
                    <a:pt x="1346" y="6729"/>
                    <a:pt x="1379" y="5577"/>
                  </a:cubicBezTo>
                  <a:cubicBezTo>
                    <a:pt x="1400" y="4425"/>
                    <a:pt x="1874" y="3349"/>
                    <a:pt x="2714" y="2541"/>
                  </a:cubicBezTo>
                  <a:cubicBezTo>
                    <a:pt x="3521" y="1766"/>
                    <a:pt x="4576" y="1346"/>
                    <a:pt x="5707" y="1346"/>
                  </a:cubicBezTo>
                  <a:close/>
                  <a:moveTo>
                    <a:pt x="5696" y="0"/>
                  </a:moveTo>
                  <a:cubicBezTo>
                    <a:pt x="4232" y="0"/>
                    <a:pt x="2843" y="560"/>
                    <a:pt x="1777" y="1572"/>
                  </a:cubicBezTo>
                  <a:cubicBezTo>
                    <a:pt x="690" y="2627"/>
                    <a:pt x="65" y="4038"/>
                    <a:pt x="33" y="5545"/>
                  </a:cubicBezTo>
                  <a:cubicBezTo>
                    <a:pt x="1" y="7063"/>
                    <a:pt x="560" y="8495"/>
                    <a:pt x="1605" y="9593"/>
                  </a:cubicBezTo>
                  <a:cubicBezTo>
                    <a:pt x="2692" y="10713"/>
                    <a:pt x="4146" y="11338"/>
                    <a:pt x="5707" y="11338"/>
                  </a:cubicBezTo>
                  <a:cubicBezTo>
                    <a:pt x="7171" y="11338"/>
                    <a:pt x="8560" y="10778"/>
                    <a:pt x="9626" y="9766"/>
                  </a:cubicBezTo>
                  <a:cubicBezTo>
                    <a:pt x="10713" y="8721"/>
                    <a:pt x="11338" y="7311"/>
                    <a:pt x="11370" y="5793"/>
                  </a:cubicBezTo>
                  <a:cubicBezTo>
                    <a:pt x="11402" y="4275"/>
                    <a:pt x="10843" y="2843"/>
                    <a:pt x="9798" y="1745"/>
                  </a:cubicBezTo>
                  <a:cubicBezTo>
                    <a:pt x="8722" y="625"/>
                    <a:pt x="7257" y="0"/>
                    <a:pt x="5696"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2"/>
            <p:cNvSpPr/>
            <p:nvPr/>
          </p:nvSpPr>
          <p:spPr>
            <a:xfrm>
              <a:off x="3187016" y="2384825"/>
              <a:ext cx="204050" cy="197325"/>
            </a:xfrm>
            <a:custGeom>
              <a:rect b="b" l="l" r="r" t="t"/>
              <a:pathLst>
                <a:path extrusionOk="0" h="7893" w="8162">
                  <a:moveTo>
                    <a:pt x="7235" y="1"/>
                  </a:moveTo>
                  <a:lnTo>
                    <a:pt x="0" y="6924"/>
                  </a:lnTo>
                  <a:lnTo>
                    <a:pt x="926" y="7893"/>
                  </a:lnTo>
                  <a:lnTo>
                    <a:pt x="8161" y="970"/>
                  </a:lnTo>
                  <a:lnTo>
                    <a:pt x="7235" y="1"/>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2"/>
            <p:cNvSpPr/>
            <p:nvPr/>
          </p:nvSpPr>
          <p:spPr>
            <a:xfrm>
              <a:off x="3137741" y="2419025"/>
              <a:ext cx="220750" cy="203625"/>
            </a:xfrm>
            <a:custGeom>
              <a:rect b="b" l="l" r="r" t="t"/>
              <a:pathLst>
                <a:path extrusionOk="0" h="8145" w="8830">
                  <a:moveTo>
                    <a:pt x="6321" y="0"/>
                  </a:moveTo>
                  <a:cubicBezTo>
                    <a:pt x="6321" y="0"/>
                    <a:pt x="1" y="5696"/>
                    <a:pt x="151" y="5846"/>
                  </a:cubicBezTo>
                  <a:cubicBezTo>
                    <a:pt x="495" y="6210"/>
                    <a:pt x="2002" y="8145"/>
                    <a:pt x="2509" y="8145"/>
                  </a:cubicBezTo>
                  <a:cubicBezTo>
                    <a:pt x="2542" y="8145"/>
                    <a:pt x="2571" y="8136"/>
                    <a:pt x="2595" y="8118"/>
                  </a:cubicBezTo>
                  <a:cubicBezTo>
                    <a:pt x="4060" y="6998"/>
                    <a:pt x="7882" y="3208"/>
                    <a:pt x="8646" y="2476"/>
                  </a:cubicBezTo>
                  <a:cubicBezTo>
                    <a:pt x="8829" y="2293"/>
                    <a:pt x="6321" y="0"/>
                    <a:pt x="6321" y="0"/>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2"/>
            <p:cNvSpPr/>
            <p:nvPr/>
          </p:nvSpPr>
          <p:spPr>
            <a:xfrm>
              <a:off x="3487016" y="2246400"/>
              <a:ext cx="80875" cy="116950"/>
            </a:xfrm>
            <a:custGeom>
              <a:rect b="b" l="l" r="r" t="t"/>
              <a:pathLst>
                <a:path extrusionOk="0" h="4678" w="3235">
                  <a:moveTo>
                    <a:pt x="850" y="1"/>
                  </a:moveTo>
                  <a:cubicBezTo>
                    <a:pt x="287" y="1"/>
                    <a:pt x="0" y="716"/>
                    <a:pt x="672" y="1823"/>
                  </a:cubicBezTo>
                  <a:cubicBezTo>
                    <a:pt x="1553" y="3260"/>
                    <a:pt x="1498" y="4677"/>
                    <a:pt x="1851" y="4677"/>
                  </a:cubicBezTo>
                  <a:cubicBezTo>
                    <a:pt x="1956" y="4677"/>
                    <a:pt x="2097" y="4553"/>
                    <a:pt x="2309" y="4267"/>
                  </a:cubicBezTo>
                  <a:cubicBezTo>
                    <a:pt x="3235" y="3018"/>
                    <a:pt x="2169" y="1102"/>
                    <a:pt x="2169" y="1102"/>
                  </a:cubicBezTo>
                  <a:cubicBezTo>
                    <a:pt x="1745" y="333"/>
                    <a:pt x="1233" y="1"/>
                    <a:pt x="8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52"/>
          <p:cNvGrpSpPr/>
          <p:nvPr/>
        </p:nvGrpSpPr>
        <p:grpSpPr>
          <a:xfrm>
            <a:off x="4643079" y="2173000"/>
            <a:ext cx="562353" cy="449640"/>
            <a:chOff x="4643079" y="2173000"/>
            <a:chExt cx="562353" cy="449640"/>
          </a:xfrm>
        </p:grpSpPr>
        <p:sp>
          <p:nvSpPr>
            <p:cNvPr id="8809" name="Google Shape;8809;p52"/>
            <p:cNvSpPr/>
            <p:nvPr/>
          </p:nvSpPr>
          <p:spPr>
            <a:xfrm>
              <a:off x="4643079" y="2288144"/>
              <a:ext cx="468142" cy="334497"/>
            </a:xfrm>
            <a:custGeom>
              <a:rect b="b" l="l" r="r" t="t"/>
              <a:pathLst>
                <a:path extrusionOk="0" h="9982" w="13032">
                  <a:moveTo>
                    <a:pt x="6245" y="1"/>
                  </a:moveTo>
                  <a:cubicBezTo>
                    <a:pt x="6245" y="1"/>
                    <a:pt x="0" y="5955"/>
                    <a:pt x="5168" y="9206"/>
                  </a:cubicBezTo>
                  <a:cubicBezTo>
                    <a:pt x="6033" y="9753"/>
                    <a:pt x="6830" y="9982"/>
                    <a:pt x="7556" y="9982"/>
                  </a:cubicBezTo>
                  <a:cubicBezTo>
                    <a:pt x="11162" y="9982"/>
                    <a:pt x="13031" y="4358"/>
                    <a:pt x="12834" y="4178"/>
                  </a:cubicBezTo>
                  <a:cubicBezTo>
                    <a:pt x="12625" y="3996"/>
                    <a:pt x="11569" y="2929"/>
                    <a:pt x="11000" y="2929"/>
                  </a:cubicBezTo>
                  <a:cubicBezTo>
                    <a:pt x="10896" y="2929"/>
                    <a:pt x="10809" y="2965"/>
                    <a:pt x="10745" y="3048"/>
                  </a:cubicBezTo>
                  <a:cubicBezTo>
                    <a:pt x="10392" y="3516"/>
                    <a:pt x="8724" y="7088"/>
                    <a:pt x="7254" y="7088"/>
                  </a:cubicBezTo>
                  <a:cubicBezTo>
                    <a:pt x="7068" y="7088"/>
                    <a:pt x="6885" y="7031"/>
                    <a:pt x="6708" y="6902"/>
                  </a:cubicBezTo>
                  <a:cubicBezTo>
                    <a:pt x="4802" y="5524"/>
                    <a:pt x="8710" y="2025"/>
                    <a:pt x="8474" y="1497"/>
                  </a:cubicBezTo>
                  <a:cubicBezTo>
                    <a:pt x="8237" y="959"/>
                    <a:pt x="6245" y="1"/>
                    <a:pt x="6245" y="1"/>
                  </a:cubicBezTo>
                  <a:close/>
                </a:path>
              </a:pathLst>
            </a:custGeom>
            <a:solidFill>
              <a:srgbClr val="99B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2"/>
            <p:cNvSpPr/>
            <p:nvPr/>
          </p:nvSpPr>
          <p:spPr>
            <a:xfrm>
              <a:off x="5119289" y="2270383"/>
              <a:ext cx="86142" cy="111086"/>
            </a:xfrm>
            <a:custGeom>
              <a:rect b="b" l="l" r="r" t="t"/>
              <a:pathLst>
                <a:path extrusionOk="0" h="3315" w="2398">
                  <a:moveTo>
                    <a:pt x="2189" y="1"/>
                  </a:moveTo>
                  <a:cubicBezTo>
                    <a:pt x="1907" y="1"/>
                    <a:pt x="359" y="702"/>
                    <a:pt x="245" y="1274"/>
                  </a:cubicBezTo>
                  <a:cubicBezTo>
                    <a:pt x="137" y="1866"/>
                    <a:pt x="977" y="2081"/>
                    <a:pt x="837" y="2243"/>
                  </a:cubicBezTo>
                  <a:cubicBezTo>
                    <a:pt x="709" y="2390"/>
                    <a:pt x="0" y="3315"/>
                    <a:pt x="234" y="3315"/>
                  </a:cubicBezTo>
                  <a:cubicBezTo>
                    <a:pt x="257" y="3315"/>
                    <a:pt x="289" y="3306"/>
                    <a:pt x="331" y="3287"/>
                  </a:cubicBezTo>
                  <a:cubicBezTo>
                    <a:pt x="331" y="3287"/>
                    <a:pt x="1795" y="2361"/>
                    <a:pt x="1741" y="2060"/>
                  </a:cubicBezTo>
                  <a:cubicBezTo>
                    <a:pt x="1687" y="1758"/>
                    <a:pt x="1063" y="1489"/>
                    <a:pt x="1106" y="1306"/>
                  </a:cubicBezTo>
                  <a:cubicBezTo>
                    <a:pt x="1160" y="1112"/>
                    <a:pt x="2398" y="46"/>
                    <a:pt x="2215" y="3"/>
                  </a:cubicBezTo>
                  <a:cubicBezTo>
                    <a:pt x="2208" y="1"/>
                    <a:pt x="2199" y="1"/>
                    <a:pt x="21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2"/>
            <p:cNvSpPr/>
            <p:nvPr/>
          </p:nvSpPr>
          <p:spPr>
            <a:xfrm>
              <a:off x="4927074" y="2173000"/>
              <a:ext cx="86142" cy="111421"/>
            </a:xfrm>
            <a:custGeom>
              <a:rect b="b" l="l" r="r" t="t"/>
              <a:pathLst>
                <a:path extrusionOk="0" h="3325" w="2398">
                  <a:moveTo>
                    <a:pt x="2195" y="1"/>
                  </a:moveTo>
                  <a:cubicBezTo>
                    <a:pt x="1929" y="1"/>
                    <a:pt x="360" y="708"/>
                    <a:pt x="245" y="1284"/>
                  </a:cubicBezTo>
                  <a:cubicBezTo>
                    <a:pt x="137" y="1865"/>
                    <a:pt x="977" y="2080"/>
                    <a:pt x="837" y="2253"/>
                  </a:cubicBezTo>
                  <a:cubicBezTo>
                    <a:pt x="709" y="2400"/>
                    <a:pt x="0" y="3325"/>
                    <a:pt x="234" y="3325"/>
                  </a:cubicBezTo>
                  <a:cubicBezTo>
                    <a:pt x="257" y="3325"/>
                    <a:pt x="289" y="3316"/>
                    <a:pt x="331" y="3297"/>
                  </a:cubicBezTo>
                  <a:cubicBezTo>
                    <a:pt x="331" y="3297"/>
                    <a:pt x="1795" y="2360"/>
                    <a:pt x="1741" y="2059"/>
                  </a:cubicBezTo>
                  <a:cubicBezTo>
                    <a:pt x="1698" y="1757"/>
                    <a:pt x="1063" y="1499"/>
                    <a:pt x="1106" y="1305"/>
                  </a:cubicBezTo>
                  <a:cubicBezTo>
                    <a:pt x="1160" y="1122"/>
                    <a:pt x="2398" y="56"/>
                    <a:pt x="2215" y="2"/>
                  </a:cubicBezTo>
                  <a:cubicBezTo>
                    <a:pt x="2209" y="1"/>
                    <a:pt x="2203" y="1"/>
                    <a:pt x="2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2" name="Google Shape;8812;p52"/>
          <p:cNvSpPr/>
          <p:nvPr/>
        </p:nvSpPr>
        <p:spPr>
          <a:xfrm>
            <a:off x="3806231" y="3276130"/>
            <a:ext cx="562334" cy="408377"/>
          </a:xfrm>
          <a:custGeom>
            <a:rect b="b" l="l" r="r" t="t"/>
            <a:pathLst>
              <a:path extrusionOk="0" h="10833" w="14917">
                <a:moveTo>
                  <a:pt x="11682" y="0"/>
                </a:moveTo>
                <a:cubicBezTo>
                  <a:pt x="11396" y="0"/>
                  <a:pt x="11057" y="14"/>
                  <a:pt x="10656" y="49"/>
                </a:cubicBezTo>
                <a:cubicBezTo>
                  <a:pt x="9364" y="168"/>
                  <a:pt x="8256" y="1697"/>
                  <a:pt x="8363" y="3236"/>
                </a:cubicBezTo>
                <a:cubicBezTo>
                  <a:pt x="7383" y="3872"/>
                  <a:pt x="6221" y="4668"/>
                  <a:pt x="5252" y="5347"/>
                </a:cubicBezTo>
                <a:cubicBezTo>
                  <a:pt x="5079" y="5217"/>
                  <a:pt x="4886" y="5088"/>
                  <a:pt x="4659" y="4980"/>
                </a:cubicBezTo>
                <a:cubicBezTo>
                  <a:pt x="4317" y="4808"/>
                  <a:pt x="3981" y="4733"/>
                  <a:pt x="3657" y="4733"/>
                </a:cubicBezTo>
                <a:cubicBezTo>
                  <a:pt x="1574" y="4733"/>
                  <a:pt x="1" y="7867"/>
                  <a:pt x="299" y="8501"/>
                </a:cubicBezTo>
                <a:cubicBezTo>
                  <a:pt x="327" y="8561"/>
                  <a:pt x="390" y="8588"/>
                  <a:pt x="478" y="8588"/>
                </a:cubicBezTo>
                <a:cubicBezTo>
                  <a:pt x="1053" y="8588"/>
                  <a:pt x="2719" y="7486"/>
                  <a:pt x="3113" y="7486"/>
                </a:cubicBezTo>
                <a:cubicBezTo>
                  <a:pt x="3146" y="7486"/>
                  <a:pt x="3171" y="7494"/>
                  <a:pt x="3184" y="7511"/>
                </a:cubicBezTo>
                <a:cubicBezTo>
                  <a:pt x="3389" y="7769"/>
                  <a:pt x="3852" y="8490"/>
                  <a:pt x="3949" y="8684"/>
                </a:cubicBezTo>
                <a:cubicBezTo>
                  <a:pt x="4057" y="8867"/>
                  <a:pt x="1042" y="10170"/>
                  <a:pt x="1753" y="10579"/>
                </a:cubicBezTo>
                <a:cubicBezTo>
                  <a:pt x="1753" y="10579"/>
                  <a:pt x="2013" y="10833"/>
                  <a:pt x="3230" y="10833"/>
                </a:cubicBezTo>
                <a:cubicBezTo>
                  <a:pt x="3517" y="10833"/>
                  <a:pt x="3858" y="10819"/>
                  <a:pt x="4261" y="10784"/>
                </a:cubicBezTo>
                <a:cubicBezTo>
                  <a:pt x="5478" y="10676"/>
                  <a:pt x="6544" y="9298"/>
                  <a:pt x="6554" y="7823"/>
                </a:cubicBezTo>
                <a:cubicBezTo>
                  <a:pt x="7631" y="7252"/>
                  <a:pt x="9063" y="6466"/>
                  <a:pt x="10183" y="5809"/>
                </a:cubicBezTo>
                <a:cubicBezTo>
                  <a:pt x="10204" y="5820"/>
                  <a:pt x="10226" y="5831"/>
                  <a:pt x="10258" y="5853"/>
                </a:cubicBezTo>
                <a:cubicBezTo>
                  <a:pt x="10600" y="6024"/>
                  <a:pt x="10935" y="6100"/>
                  <a:pt x="11258" y="6100"/>
                </a:cubicBezTo>
                <a:cubicBezTo>
                  <a:pt x="13342" y="6100"/>
                  <a:pt x="14917" y="2955"/>
                  <a:pt x="14619" y="2321"/>
                </a:cubicBezTo>
                <a:cubicBezTo>
                  <a:pt x="14591" y="2261"/>
                  <a:pt x="14528" y="2235"/>
                  <a:pt x="14441" y="2235"/>
                </a:cubicBezTo>
                <a:cubicBezTo>
                  <a:pt x="13869" y="2235"/>
                  <a:pt x="12209" y="3338"/>
                  <a:pt x="11808" y="3338"/>
                </a:cubicBezTo>
                <a:cubicBezTo>
                  <a:pt x="11773" y="3338"/>
                  <a:pt x="11747" y="3330"/>
                  <a:pt x="11733" y="3312"/>
                </a:cubicBezTo>
                <a:cubicBezTo>
                  <a:pt x="11529" y="3064"/>
                  <a:pt x="11066" y="2332"/>
                  <a:pt x="10958" y="2149"/>
                </a:cubicBezTo>
                <a:cubicBezTo>
                  <a:pt x="10861" y="1955"/>
                  <a:pt x="13876" y="652"/>
                  <a:pt x="13154" y="254"/>
                </a:cubicBezTo>
                <a:cubicBezTo>
                  <a:pt x="13154" y="254"/>
                  <a:pt x="12894" y="0"/>
                  <a:pt x="116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3" name="Google Shape;8813;p52"/>
          <p:cNvGrpSpPr/>
          <p:nvPr/>
        </p:nvGrpSpPr>
        <p:grpSpPr>
          <a:xfrm>
            <a:off x="5608491" y="3244139"/>
            <a:ext cx="397767" cy="472385"/>
            <a:chOff x="5608491" y="3244139"/>
            <a:chExt cx="397767" cy="472385"/>
          </a:xfrm>
        </p:grpSpPr>
        <p:sp>
          <p:nvSpPr>
            <p:cNvPr id="8814" name="Google Shape;8814;p52"/>
            <p:cNvSpPr/>
            <p:nvPr/>
          </p:nvSpPr>
          <p:spPr>
            <a:xfrm>
              <a:off x="5608491" y="3279807"/>
              <a:ext cx="397767" cy="436717"/>
            </a:xfrm>
            <a:custGeom>
              <a:rect b="b" l="l" r="r" t="t"/>
              <a:pathLst>
                <a:path extrusionOk="0" h="19835" w="18068">
                  <a:moveTo>
                    <a:pt x="9515" y="1"/>
                  </a:moveTo>
                  <a:cubicBezTo>
                    <a:pt x="8761" y="1"/>
                    <a:pt x="7419" y="45"/>
                    <a:pt x="7419" y="363"/>
                  </a:cubicBezTo>
                  <a:cubicBezTo>
                    <a:pt x="7419" y="804"/>
                    <a:pt x="6891" y="9924"/>
                    <a:pt x="6891" y="9924"/>
                  </a:cubicBezTo>
                  <a:cubicBezTo>
                    <a:pt x="6891" y="9924"/>
                    <a:pt x="1" y="18774"/>
                    <a:pt x="711" y="19398"/>
                  </a:cubicBezTo>
                  <a:cubicBezTo>
                    <a:pt x="1059" y="19699"/>
                    <a:pt x="3663" y="19835"/>
                    <a:pt x="6819" y="19835"/>
                  </a:cubicBezTo>
                  <a:cubicBezTo>
                    <a:pt x="10216" y="19835"/>
                    <a:pt x="14251" y="19677"/>
                    <a:pt x="16797" y="19398"/>
                  </a:cubicBezTo>
                  <a:cubicBezTo>
                    <a:pt x="18067" y="19258"/>
                    <a:pt x="11101" y="11302"/>
                    <a:pt x="10617" y="10053"/>
                  </a:cubicBezTo>
                  <a:cubicBezTo>
                    <a:pt x="10294" y="9213"/>
                    <a:pt x="10014" y="8"/>
                    <a:pt x="10014" y="8"/>
                  </a:cubicBezTo>
                  <a:cubicBezTo>
                    <a:pt x="10014" y="8"/>
                    <a:pt x="9809" y="1"/>
                    <a:pt x="9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2"/>
            <p:cNvSpPr/>
            <p:nvPr/>
          </p:nvSpPr>
          <p:spPr>
            <a:xfrm>
              <a:off x="5675046" y="3556516"/>
              <a:ext cx="250861" cy="131334"/>
            </a:xfrm>
            <a:custGeom>
              <a:rect b="b" l="l" r="r" t="t"/>
              <a:pathLst>
                <a:path extrusionOk="0" h="5965" w="11395">
                  <a:moveTo>
                    <a:pt x="6464" y="0"/>
                  </a:moveTo>
                  <a:cubicBezTo>
                    <a:pt x="5798" y="0"/>
                    <a:pt x="5018" y="47"/>
                    <a:pt x="4288" y="47"/>
                  </a:cubicBezTo>
                  <a:cubicBezTo>
                    <a:pt x="2996" y="47"/>
                    <a:pt x="240" y="5474"/>
                    <a:pt x="240" y="5474"/>
                  </a:cubicBezTo>
                  <a:cubicBezTo>
                    <a:pt x="1" y="5850"/>
                    <a:pt x="2255" y="5964"/>
                    <a:pt x="4794" y="5964"/>
                  </a:cubicBezTo>
                  <a:cubicBezTo>
                    <a:pt x="7854" y="5964"/>
                    <a:pt x="11328" y="5798"/>
                    <a:pt x="11351" y="5721"/>
                  </a:cubicBezTo>
                  <a:cubicBezTo>
                    <a:pt x="11394" y="5571"/>
                    <a:pt x="8433" y="381"/>
                    <a:pt x="7744" y="133"/>
                  </a:cubicBezTo>
                  <a:cubicBezTo>
                    <a:pt x="7441" y="29"/>
                    <a:pt x="6988" y="0"/>
                    <a:pt x="6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2"/>
            <p:cNvSpPr/>
            <p:nvPr/>
          </p:nvSpPr>
          <p:spPr>
            <a:xfrm>
              <a:off x="5730680" y="3244139"/>
              <a:ext cx="139605" cy="72992"/>
            </a:xfrm>
            <a:custGeom>
              <a:rect b="b" l="l" r="r" t="t"/>
              <a:pathLst>
                <a:path extrusionOk="0" h="2654" w="4781">
                  <a:moveTo>
                    <a:pt x="3662" y="0"/>
                  </a:moveTo>
                  <a:cubicBezTo>
                    <a:pt x="2475" y="0"/>
                    <a:pt x="0" y="769"/>
                    <a:pt x="0" y="769"/>
                  </a:cubicBezTo>
                  <a:cubicBezTo>
                    <a:pt x="0" y="769"/>
                    <a:pt x="108" y="2384"/>
                    <a:pt x="291" y="2610"/>
                  </a:cubicBezTo>
                  <a:cubicBezTo>
                    <a:pt x="317" y="2640"/>
                    <a:pt x="407" y="2654"/>
                    <a:pt x="545" y="2654"/>
                  </a:cubicBezTo>
                  <a:cubicBezTo>
                    <a:pt x="1440" y="2654"/>
                    <a:pt x="4338" y="2100"/>
                    <a:pt x="4544" y="2072"/>
                  </a:cubicBezTo>
                  <a:cubicBezTo>
                    <a:pt x="4780" y="2040"/>
                    <a:pt x="4673" y="715"/>
                    <a:pt x="4242" y="156"/>
                  </a:cubicBezTo>
                  <a:cubicBezTo>
                    <a:pt x="4159" y="45"/>
                    <a:pt x="3947" y="0"/>
                    <a:pt x="3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0" name="Shape 8820"/>
        <p:cNvGrpSpPr/>
        <p:nvPr/>
      </p:nvGrpSpPr>
      <p:grpSpPr>
        <a:xfrm>
          <a:off x="0" y="0"/>
          <a:ext cx="0" cy="0"/>
          <a:chOff x="0" y="0"/>
          <a:chExt cx="0" cy="0"/>
        </a:xfrm>
      </p:grpSpPr>
      <p:sp>
        <p:nvSpPr>
          <p:cNvPr id="8821" name="Google Shape;8821;p53"/>
          <p:cNvSpPr/>
          <p:nvPr/>
        </p:nvSpPr>
        <p:spPr>
          <a:xfrm>
            <a:off x="3964200" y="1661225"/>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3"/>
          <p:cNvSpPr txBox="1"/>
          <p:nvPr>
            <p:ph type="title"/>
          </p:nvPr>
        </p:nvSpPr>
        <p:spPr>
          <a:xfrm>
            <a:off x="720000" y="540000"/>
            <a:ext cx="4568700" cy="7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 diagram</a:t>
            </a:r>
            <a:endParaRPr/>
          </a:p>
        </p:txBody>
      </p:sp>
      <p:sp>
        <p:nvSpPr>
          <p:cNvPr id="8823" name="Google Shape;8823;p53"/>
          <p:cNvSpPr txBox="1"/>
          <p:nvPr>
            <p:ph idx="4294967295" type="subTitle"/>
          </p:nvPr>
        </p:nvSpPr>
        <p:spPr>
          <a:xfrm>
            <a:off x="3783900" y="1351088"/>
            <a:ext cx="15762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latin typeface="Sue Ellen Francisco"/>
                <a:ea typeface="Sue Ellen Francisco"/>
                <a:cs typeface="Sue Ellen Francisco"/>
                <a:sym typeface="Sue Ellen Francisco"/>
              </a:rPr>
              <a:t>Jupiter</a:t>
            </a:r>
            <a:endParaRPr sz="3000">
              <a:latin typeface="Sue Ellen Francisco"/>
              <a:ea typeface="Sue Ellen Francisco"/>
              <a:cs typeface="Sue Ellen Francisco"/>
              <a:sym typeface="Sue Ellen Francisco"/>
            </a:endParaRPr>
          </a:p>
        </p:txBody>
      </p:sp>
      <p:sp>
        <p:nvSpPr>
          <p:cNvPr id="8824" name="Google Shape;8824;p53"/>
          <p:cNvSpPr txBox="1"/>
          <p:nvPr>
            <p:ph idx="4294967295" type="subTitle"/>
          </p:nvPr>
        </p:nvSpPr>
        <p:spPr>
          <a:xfrm>
            <a:off x="1610903" y="3367650"/>
            <a:ext cx="17169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t>
            </a:r>
            <a:endParaRPr/>
          </a:p>
        </p:txBody>
      </p:sp>
      <p:sp>
        <p:nvSpPr>
          <p:cNvPr id="8825" name="Google Shape;8825;p53"/>
          <p:cNvSpPr txBox="1"/>
          <p:nvPr>
            <p:ph idx="4294967295" type="subTitle"/>
          </p:nvPr>
        </p:nvSpPr>
        <p:spPr>
          <a:xfrm>
            <a:off x="3426338" y="3367650"/>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also very high temperatures</a:t>
            </a:r>
            <a:endParaRPr/>
          </a:p>
        </p:txBody>
      </p:sp>
      <p:sp>
        <p:nvSpPr>
          <p:cNvPr id="8826" name="Google Shape;8826;p53"/>
          <p:cNvSpPr txBox="1"/>
          <p:nvPr>
            <p:ph idx="4294967295" type="subTitle"/>
          </p:nvPr>
        </p:nvSpPr>
        <p:spPr>
          <a:xfrm>
            <a:off x="5583172" y="3367650"/>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very cold place</a:t>
            </a:r>
            <a:endParaRPr/>
          </a:p>
        </p:txBody>
      </p:sp>
      <p:cxnSp>
        <p:nvCxnSpPr>
          <p:cNvPr id="8827" name="Google Shape;8827;p53"/>
          <p:cNvCxnSpPr>
            <a:stCxn id="8823" idx="2"/>
            <a:endCxn id="8826" idx="0"/>
          </p:cNvCxnSpPr>
          <p:nvPr/>
        </p:nvCxnSpPr>
        <p:spPr>
          <a:xfrm flipH="1" rot="-5400000">
            <a:off x="4964550" y="1719938"/>
            <a:ext cx="1255200" cy="2040300"/>
          </a:xfrm>
          <a:prstGeom prst="curvedConnector3">
            <a:avLst>
              <a:gd fmla="val 49999" name="adj1"/>
            </a:avLst>
          </a:prstGeom>
          <a:noFill/>
          <a:ln cap="flat" cmpd="sng" w="19050">
            <a:solidFill>
              <a:schemeClr val="lt2"/>
            </a:solidFill>
            <a:prstDash val="dash"/>
            <a:round/>
            <a:headEnd len="med" w="med" type="none"/>
            <a:tailEnd len="med" w="med" type="oval"/>
          </a:ln>
        </p:spPr>
      </p:cxnSp>
      <p:cxnSp>
        <p:nvCxnSpPr>
          <p:cNvPr id="8828" name="Google Shape;8828;p53"/>
          <p:cNvCxnSpPr>
            <a:stCxn id="8823" idx="2"/>
            <a:endCxn id="8824" idx="0"/>
          </p:cNvCxnSpPr>
          <p:nvPr/>
        </p:nvCxnSpPr>
        <p:spPr>
          <a:xfrm rot="5400000">
            <a:off x="2893050" y="1688738"/>
            <a:ext cx="1255200" cy="2102700"/>
          </a:xfrm>
          <a:prstGeom prst="curvedConnector3">
            <a:avLst>
              <a:gd fmla="val 49999" name="adj1"/>
            </a:avLst>
          </a:prstGeom>
          <a:noFill/>
          <a:ln cap="flat" cmpd="sng" w="19050">
            <a:solidFill>
              <a:schemeClr val="lt2"/>
            </a:solidFill>
            <a:prstDash val="dash"/>
            <a:round/>
            <a:headEnd len="med" w="med" type="none"/>
            <a:tailEnd len="med" w="med" type="oval"/>
          </a:ln>
        </p:spPr>
      </p:cxnSp>
      <p:cxnSp>
        <p:nvCxnSpPr>
          <p:cNvPr id="8829" name="Google Shape;8829;p53"/>
          <p:cNvCxnSpPr>
            <a:stCxn id="8823" idx="2"/>
            <a:endCxn id="8825" idx="0"/>
          </p:cNvCxnSpPr>
          <p:nvPr/>
        </p:nvCxnSpPr>
        <p:spPr>
          <a:xfrm rot="5400000">
            <a:off x="3886200" y="2681888"/>
            <a:ext cx="1255200" cy="116400"/>
          </a:xfrm>
          <a:prstGeom prst="curvedConnector3">
            <a:avLst>
              <a:gd fmla="val 49999" name="adj1"/>
            </a:avLst>
          </a:prstGeom>
          <a:noFill/>
          <a:ln cap="flat" cmpd="sng" w="19050">
            <a:solidFill>
              <a:schemeClr val="lt2"/>
            </a:solidFill>
            <a:prstDash val="dash"/>
            <a:round/>
            <a:headEnd len="med" w="med" type="none"/>
            <a:tailEnd len="med" w="med" type="oval"/>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3" name="Shape 8833"/>
        <p:cNvGrpSpPr/>
        <p:nvPr/>
      </p:nvGrpSpPr>
      <p:grpSpPr>
        <a:xfrm>
          <a:off x="0" y="0"/>
          <a:ext cx="0" cy="0"/>
          <a:chOff x="0" y="0"/>
          <a:chExt cx="0" cy="0"/>
        </a:xfrm>
      </p:grpSpPr>
      <p:sp>
        <p:nvSpPr>
          <p:cNvPr id="8834" name="Google Shape;8834;p54"/>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8835" name="Google Shape;8835;p54"/>
          <p:cNvGrpSpPr/>
          <p:nvPr/>
        </p:nvGrpSpPr>
        <p:grpSpPr>
          <a:xfrm>
            <a:off x="5539473" y="1775711"/>
            <a:ext cx="2016454" cy="2658878"/>
            <a:chOff x="3563773" y="1242311"/>
            <a:chExt cx="2016454" cy="2658878"/>
          </a:xfrm>
        </p:grpSpPr>
        <p:sp>
          <p:nvSpPr>
            <p:cNvPr id="8836" name="Google Shape;8836;p54"/>
            <p:cNvSpPr/>
            <p:nvPr/>
          </p:nvSpPr>
          <p:spPr>
            <a:xfrm>
              <a:off x="4440505" y="3110492"/>
              <a:ext cx="159988" cy="158410"/>
            </a:xfrm>
            <a:custGeom>
              <a:rect b="b" l="l" r="r" t="t"/>
              <a:pathLst>
                <a:path extrusionOk="0" h="1171" w="1171">
                  <a:moveTo>
                    <a:pt x="586" y="1"/>
                  </a:moveTo>
                  <a:cubicBezTo>
                    <a:pt x="264" y="1"/>
                    <a:pt x="1" y="258"/>
                    <a:pt x="1" y="585"/>
                  </a:cubicBezTo>
                  <a:cubicBezTo>
                    <a:pt x="1" y="907"/>
                    <a:pt x="264" y="1170"/>
                    <a:pt x="586" y="1170"/>
                  </a:cubicBezTo>
                  <a:cubicBezTo>
                    <a:pt x="907" y="1170"/>
                    <a:pt x="1171" y="907"/>
                    <a:pt x="1171" y="585"/>
                  </a:cubicBezTo>
                  <a:cubicBezTo>
                    <a:pt x="1171" y="258"/>
                    <a:pt x="907" y="1"/>
                    <a:pt x="586" y="1"/>
                  </a:cubicBezTo>
                  <a:close/>
                </a:path>
              </a:pathLst>
            </a:custGeom>
            <a:solidFill>
              <a:srgbClr val="755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4"/>
            <p:cNvSpPr/>
            <p:nvPr/>
          </p:nvSpPr>
          <p:spPr>
            <a:xfrm>
              <a:off x="4154409" y="1278700"/>
              <a:ext cx="745016" cy="1832740"/>
            </a:xfrm>
            <a:custGeom>
              <a:rect b="b" l="l" r="r" t="t"/>
              <a:pathLst>
                <a:path extrusionOk="0" fill="none" h="13548" w="5453">
                  <a:moveTo>
                    <a:pt x="5452" y="0"/>
                  </a:moveTo>
                  <a:lnTo>
                    <a:pt x="1" y="13547"/>
                  </a:lnTo>
                </a:path>
              </a:pathLst>
            </a:custGeom>
            <a:solidFill>
              <a:schemeClr val="dk1"/>
            </a:solidFill>
            <a:ln cap="rnd" cmpd="sng" w="12875">
              <a:solidFill>
                <a:srgbClr val="9E705B"/>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4"/>
            <p:cNvSpPr/>
            <p:nvPr/>
          </p:nvSpPr>
          <p:spPr>
            <a:xfrm>
              <a:off x="4074483" y="1305621"/>
              <a:ext cx="1505744" cy="1932439"/>
            </a:xfrm>
            <a:custGeom>
              <a:rect b="b" l="l" r="r" t="t"/>
              <a:pathLst>
                <a:path extrusionOk="0" fill="none" h="14285" w="11021">
                  <a:moveTo>
                    <a:pt x="5043" y="0"/>
                  </a:moveTo>
                  <a:cubicBezTo>
                    <a:pt x="5312" y="70"/>
                    <a:pt x="5581" y="164"/>
                    <a:pt x="5850" y="269"/>
                  </a:cubicBezTo>
                  <a:cubicBezTo>
                    <a:pt x="9330" y="1673"/>
                    <a:pt x="11021" y="5633"/>
                    <a:pt x="9617" y="9113"/>
                  </a:cubicBezTo>
                  <a:cubicBezTo>
                    <a:pt x="8213" y="12600"/>
                    <a:pt x="4253" y="14284"/>
                    <a:pt x="773" y="12880"/>
                  </a:cubicBezTo>
                  <a:cubicBezTo>
                    <a:pt x="504" y="12775"/>
                    <a:pt x="246" y="12652"/>
                    <a:pt x="1" y="12518"/>
                  </a:cubicBezTo>
                </a:path>
              </a:pathLst>
            </a:custGeom>
            <a:noFill/>
            <a:ln cap="rnd" cmpd="sng" w="12875">
              <a:solidFill>
                <a:schemeClr val="dk1"/>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4"/>
            <p:cNvSpPr/>
            <p:nvPr/>
          </p:nvSpPr>
          <p:spPr>
            <a:xfrm>
              <a:off x="3563773" y="1354456"/>
              <a:ext cx="1925456" cy="1681093"/>
            </a:xfrm>
            <a:custGeom>
              <a:rect b="b" l="l" r="r" t="t"/>
              <a:pathLst>
                <a:path extrusionOk="0" h="12427" w="14093">
                  <a:moveTo>
                    <a:pt x="7046" y="1"/>
                  </a:moveTo>
                  <a:cubicBezTo>
                    <a:pt x="4586" y="1"/>
                    <a:pt x="2257" y="1470"/>
                    <a:pt x="1282" y="3892"/>
                  </a:cubicBezTo>
                  <a:cubicBezTo>
                    <a:pt x="1" y="7079"/>
                    <a:pt x="1545" y="10694"/>
                    <a:pt x="4727" y="11975"/>
                  </a:cubicBezTo>
                  <a:cubicBezTo>
                    <a:pt x="5488" y="12282"/>
                    <a:pt x="6274" y="12427"/>
                    <a:pt x="7047" y="12427"/>
                  </a:cubicBezTo>
                  <a:cubicBezTo>
                    <a:pt x="9507" y="12427"/>
                    <a:pt x="11836" y="10957"/>
                    <a:pt x="12811" y="8536"/>
                  </a:cubicBezTo>
                  <a:cubicBezTo>
                    <a:pt x="14092" y="5354"/>
                    <a:pt x="12554" y="1733"/>
                    <a:pt x="9366" y="452"/>
                  </a:cubicBezTo>
                  <a:cubicBezTo>
                    <a:pt x="8605" y="146"/>
                    <a:pt x="7819" y="1"/>
                    <a:pt x="70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4"/>
            <p:cNvSpPr/>
            <p:nvPr/>
          </p:nvSpPr>
          <p:spPr>
            <a:xfrm>
              <a:off x="4488461" y="2008387"/>
              <a:ext cx="679436" cy="820052"/>
            </a:xfrm>
            <a:custGeom>
              <a:rect b="b" l="l" r="r" t="t"/>
              <a:pathLst>
                <a:path extrusionOk="0" h="6062" w="4973">
                  <a:moveTo>
                    <a:pt x="1188" y="491"/>
                  </a:moveTo>
                  <a:cubicBezTo>
                    <a:pt x="1194" y="491"/>
                    <a:pt x="1206" y="497"/>
                    <a:pt x="1217" y="502"/>
                  </a:cubicBezTo>
                  <a:cubicBezTo>
                    <a:pt x="1218" y="503"/>
                    <a:pt x="1218" y="504"/>
                    <a:pt x="1219" y="504"/>
                  </a:cubicBezTo>
                  <a:lnTo>
                    <a:pt x="1219" y="504"/>
                  </a:lnTo>
                  <a:cubicBezTo>
                    <a:pt x="1207" y="500"/>
                    <a:pt x="1193" y="495"/>
                    <a:pt x="1188" y="491"/>
                  </a:cubicBezTo>
                  <a:close/>
                  <a:moveTo>
                    <a:pt x="1719" y="1"/>
                  </a:moveTo>
                  <a:cubicBezTo>
                    <a:pt x="1709" y="1"/>
                    <a:pt x="1709" y="11"/>
                    <a:pt x="1709" y="11"/>
                  </a:cubicBezTo>
                  <a:cubicBezTo>
                    <a:pt x="1709" y="11"/>
                    <a:pt x="1697" y="34"/>
                    <a:pt x="1685" y="46"/>
                  </a:cubicBezTo>
                  <a:cubicBezTo>
                    <a:pt x="1674" y="64"/>
                    <a:pt x="1644" y="75"/>
                    <a:pt x="1633" y="99"/>
                  </a:cubicBezTo>
                  <a:cubicBezTo>
                    <a:pt x="1630" y="108"/>
                    <a:pt x="1622" y="110"/>
                    <a:pt x="1613" y="110"/>
                  </a:cubicBezTo>
                  <a:cubicBezTo>
                    <a:pt x="1606" y="110"/>
                    <a:pt x="1599" y="109"/>
                    <a:pt x="1591" y="109"/>
                  </a:cubicBezTo>
                  <a:cubicBezTo>
                    <a:pt x="1583" y="109"/>
                    <a:pt x="1574" y="110"/>
                    <a:pt x="1568" y="116"/>
                  </a:cubicBezTo>
                  <a:cubicBezTo>
                    <a:pt x="1563" y="120"/>
                    <a:pt x="1556" y="121"/>
                    <a:pt x="1549" y="121"/>
                  </a:cubicBezTo>
                  <a:cubicBezTo>
                    <a:pt x="1532" y="121"/>
                    <a:pt x="1511" y="115"/>
                    <a:pt x="1486" y="110"/>
                  </a:cubicBezTo>
                  <a:cubicBezTo>
                    <a:pt x="1465" y="110"/>
                    <a:pt x="1446" y="104"/>
                    <a:pt x="1428" y="104"/>
                  </a:cubicBezTo>
                  <a:cubicBezTo>
                    <a:pt x="1416" y="104"/>
                    <a:pt x="1405" y="107"/>
                    <a:pt x="1393" y="116"/>
                  </a:cubicBezTo>
                  <a:cubicBezTo>
                    <a:pt x="1358" y="140"/>
                    <a:pt x="1323" y="151"/>
                    <a:pt x="1305" y="169"/>
                  </a:cubicBezTo>
                  <a:cubicBezTo>
                    <a:pt x="1293" y="187"/>
                    <a:pt x="1270" y="187"/>
                    <a:pt x="1258" y="216"/>
                  </a:cubicBezTo>
                  <a:cubicBezTo>
                    <a:pt x="1247" y="239"/>
                    <a:pt x="1247" y="274"/>
                    <a:pt x="1247" y="274"/>
                  </a:cubicBezTo>
                  <a:cubicBezTo>
                    <a:pt x="1241" y="286"/>
                    <a:pt x="1235" y="298"/>
                    <a:pt x="1229" y="309"/>
                  </a:cubicBezTo>
                  <a:cubicBezTo>
                    <a:pt x="1229" y="309"/>
                    <a:pt x="1171" y="321"/>
                    <a:pt x="1159" y="350"/>
                  </a:cubicBezTo>
                  <a:cubicBezTo>
                    <a:pt x="1155" y="361"/>
                    <a:pt x="1145" y="365"/>
                    <a:pt x="1133" y="365"/>
                  </a:cubicBezTo>
                  <a:cubicBezTo>
                    <a:pt x="1105" y="365"/>
                    <a:pt x="1065" y="344"/>
                    <a:pt x="1065" y="344"/>
                  </a:cubicBezTo>
                  <a:cubicBezTo>
                    <a:pt x="1065" y="344"/>
                    <a:pt x="995" y="344"/>
                    <a:pt x="972" y="350"/>
                  </a:cubicBezTo>
                  <a:cubicBezTo>
                    <a:pt x="964" y="354"/>
                    <a:pt x="953" y="355"/>
                    <a:pt x="942" y="355"/>
                  </a:cubicBezTo>
                  <a:cubicBezTo>
                    <a:pt x="920" y="355"/>
                    <a:pt x="896" y="350"/>
                    <a:pt x="884" y="350"/>
                  </a:cubicBezTo>
                  <a:cubicBezTo>
                    <a:pt x="866" y="350"/>
                    <a:pt x="872" y="409"/>
                    <a:pt x="761" y="415"/>
                  </a:cubicBezTo>
                  <a:cubicBezTo>
                    <a:pt x="656" y="415"/>
                    <a:pt x="627" y="485"/>
                    <a:pt x="609" y="497"/>
                  </a:cubicBezTo>
                  <a:cubicBezTo>
                    <a:pt x="591" y="508"/>
                    <a:pt x="580" y="520"/>
                    <a:pt x="550" y="532"/>
                  </a:cubicBezTo>
                  <a:cubicBezTo>
                    <a:pt x="515" y="543"/>
                    <a:pt x="486" y="584"/>
                    <a:pt x="486" y="584"/>
                  </a:cubicBezTo>
                  <a:cubicBezTo>
                    <a:pt x="486" y="584"/>
                    <a:pt x="410" y="614"/>
                    <a:pt x="369" y="637"/>
                  </a:cubicBezTo>
                  <a:cubicBezTo>
                    <a:pt x="334" y="666"/>
                    <a:pt x="346" y="649"/>
                    <a:pt x="328" y="678"/>
                  </a:cubicBezTo>
                  <a:cubicBezTo>
                    <a:pt x="311" y="707"/>
                    <a:pt x="328" y="713"/>
                    <a:pt x="328" y="742"/>
                  </a:cubicBezTo>
                  <a:cubicBezTo>
                    <a:pt x="334" y="766"/>
                    <a:pt x="328" y="760"/>
                    <a:pt x="352" y="783"/>
                  </a:cubicBezTo>
                  <a:cubicBezTo>
                    <a:pt x="381" y="807"/>
                    <a:pt x="328" y="842"/>
                    <a:pt x="311" y="883"/>
                  </a:cubicBezTo>
                  <a:cubicBezTo>
                    <a:pt x="299" y="924"/>
                    <a:pt x="311" y="906"/>
                    <a:pt x="293" y="947"/>
                  </a:cubicBezTo>
                  <a:cubicBezTo>
                    <a:pt x="276" y="988"/>
                    <a:pt x="258" y="1000"/>
                    <a:pt x="240" y="1046"/>
                  </a:cubicBezTo>
                  <a:cubicBezTo>
                    <a:pt x="235" y="1064"/>
                    <a:pt x="229" y="1070"/>
                    <a:pt x="229" y="1081"/>
                  </a:cubicBezTo>
                  <a:cubicBezTo>
                    <a:pt x="217" y="1099"/>
                    <a:pt x="217" y="1099"/>
                    <a:pt x="205" y="1105"/>
                  </a:cubicBezTo>
                  <a:cubicBezTo>
                    <a:pt x="188" y="1111"/>
                    <a:pt x="118" y="1158"/>
                    <a:pt x="118" y="1158"/>
                  </a:cubicBezTo>
                  <a:cubicBezTo>
                    <a:pt x="118" y="1158"/>
                    <a:pt x="94" y="1181"/>
                    <a:pt x="88" y="1204"/>
                  </a:cubicBezTo>
                  <a:cubicBezTo>
                    <a:pt x="77" y="1228"/>
                    <a:pt x="77" y="1234"/>
                    <a:pt x="65" y="1257"/>
                  </a:cubicBezTo>
                  <a:cubicBezTo>
                    <a:pt x="53" y="1286"/>
                    <a:pt x="65" y="1257"/>
                    <a:pt x="36" y="1292"/>
                  </a:cubicBezTo>
                  <a:cubicBezTo>
                    <a:pt x="24" y="1307"/>
                    <a:pt x="22" y="1309"/>
                    <a:pt x="22" y="1309"/>
                  </a:cubicBezTo>
                  <a:cubicBezTo>
                    <a:pt x="22" y="1309"/>
                    <a:pt x="23" y="1308"/>
                    <a:pt x="24" y="1308"/>
                  </a:cubicBezTo>
                  <a:lnTo>
                    <a:pt x="24" y="1308"/>
                  </a:lnTo>
                  <a:cubicBezTo>
                    <a:pt x="25" y="1308"/>
                    <a:pt x="25" y="1310"/>
                    <a:pt x="18" y="1321"/>
                  </a:cubicBezTo>
                  <a:cubicBezTo>
                    <a:pt x="1" y="1351"/>
                    <a:pt x="36" y="1391"/>
                    <a:pt x="36" y="1391"/>
                  </a:cubicBezTo>
                  <a:lnTo>
                    <a:pt x="42" y="1397"/>
                  </a:lnTo>
                  <a:cubicBezTo>
                    <a:pt x="42" y="1403"/>
                    <a:pt x="47" y="1415"/>
                    <a:pt x="53" y="1432"/>
                  </a:cubicBezTo>
                  <a:cubicBezTo>
                    <a:pt x="65" y="1468"/>
                    <a:pt x="123" y="1473"/>
                    <a:pt x="123" y="1473"/>
                  </a:cubicBezTo>
                  <a:cubicBezTo>
                    <a:pt x="100" y="1497"/>
                    <a:pt x="123" y="1526"/>
                    <a:pt x="141" y="1538"/>
                  </a:cubicBezTo>
                  <a:cubicBezTo>
                    <a:pt x="147" y="1544"/>
                    <a:pt x="147" y="1544"/>
                    <a:pt x="147" y="1544"/>
                  </a:cubicBezTo>
                  <a:cubicBezTo>
                    <a:pt x="147" y="1544"/>
                    <a:pt x="159" y="1590"/>
                    <a:pt x="176" y="1614"/>
                  </a:cubicBezTo>
                  <a:cubicBezTo>
                    <a:pt x="194" y="1637"/>
                    <a:pt x="182" y="1643"/>
                    <a:pt x="211" y="1678"/>
                  </a:cubicBezTo>
                  <a:cubicBezTo>
                    <a:pt x="223" y="1702"/>
                    <a:pt x="229" y="1731"/>
                    <a:pt x="235" y="1748"/>
                  </a:cubicBezTo>
                  <a:cubicBezTo>
                    <a:pt x="235" y="1760"/>
                    <a:pt x="235" y="1772"/>
                    <a:pt x="235" y="1772"/>
                  </a:cubicBezTo>
                  <a:cubicBezTo>
                    <a:pt x="235" y="1772"/>
                    <a:pt x="217" y="1813"/>
                    <a:pt x="211" y="1824"/>
                  </a:cubicBezTo>
                  <a:cubicBezTo>
                    <a:pt x="205" y="1836"/>
                    <a:pt x="235" y="1877"/>
                    <a:pt x="246" y="1895"/>
                  </a:cubicBezTo>
                  <a:cubicBezTo>
                    <a:pt x="258" y="1912"/>
                    <a:pt x="270" y="1924"/>
                    <a:pt x="305" y="1953"/>
                  </a:cubicBezTo>
                  <a:cubicBezTo>
                    <a:pt x="311" y="1965"/>
                    <a:pt x="317" y="1971"/>
                    <a:pt x="322" y="1976"/>
                  </a:cubicBezTo>
                  <a:cubicBezTo>
                    <a:pt x="334" y="2000"/>
                    <a:pt x="334" y="2012"/>
                    <a:pt x="346" y="2035"/>
                  </a:cubicBezTo>
                  <a:cubicBezTo>
                    <a:pt x="357" y="2058"/>
                    <a:pt x="433" y="2164"/>
                    <a:pt x="433" y="2164"/>
                  </a:cubicBezTo>
                  <a:cubicBezTo>
                    <a:pt x="433" y="2164"/>
                    <a:pt x="486" y="2216"/>
                    <a:pt x="515" y="2263"/>
                  </a:cubicBezTo>
                  <a:cubicBezTo>
                    <a:pt x="539" y="2294"/>
                    <a:pt x="557" y="2299"/>
                    <a:pt x="567" y="2299"/>
                  </a:cubicBezTo>
                  <a:cubicBezTo>
                    <a:pt x="571" y="2299"/>
                    <a:pt x="574" y="2298"/>
                    <a:pt x="574" y="2298"/>
                  </a:cubicBezTo>
                  <a:cubicBezTo>
                    <a:pt x="580" y="2298"/>
                    <a:pt x="586" y="2304"/>
                    <a:pt x="586" y="2304"/>
                  </a:cubicBezTo>
                  <a:cubicBezTo>
                    <a:pt x="603" y="2304"/>
                    <a:pt x="621" y="2310"/>
                    <a:pt x="638" y="2316"/>
                  </a:cubicBezTo>
                  <a:cubicBezTo>
                    <a:pt x="638" y="2316"/>
                    <a:pt x="703" y="2310"/>
                    <a:pt x="720" y="2310"/>
                  </a:cubicBezTo>
                  <a:cubicBezTo>
                    <a:pt x="726" y="2314"/>
                    <a:pt x="733" y="2314"/>
                    <a:pt x="742" y="2314"/>
                  </a:cubicBezTo>
                  <a:cubicBezTo>
                    <a:pt x="747" y="2314"/>
                    <a:pt x="752" y="2314"/>
                    <a:pt x="757" y="2314"/>
                  </a:cubicBezTo>
                  <a:cubicBezTo>
                    <a:pt x="774" y="2314"/>
                    <a:pt x="796" y="2316"/>
                    <a:pt x="825" y="2327"/>
                  </a:cubicBezTo>
                  <a:cubicBezTo>
                    <a:pt x="890" y="2351"/>
                    <a:pt x="901" y="2357"/>
                    <a:pt x="954" y="2374"/>
                  </a:cubicBezTo>
                  <a:cubicBezTo>
                    <a:pt x="1001" y="2392"/>
                    <a:pt x="972" y="2398"/>
                    <a:pt x="995" y="2421"/>
                  </a:cubicBezTo>
                  <a:cubicBezTo>
                    <a:pt x="1013" y="2433"/>
                    <a:pt x="1030" y="2439"/>
                    <a:pt x="1042" y="2444"/>
                  </a:cubicBezTo>
                  <a:lnTo>
                    <a:pt x="1118" y="2444"/>
                  </a:lnTo>
                  <a:cubicBezTo>
                    <a:pt x="1118" y="2444"/>
                    <a:pt x="1165" y="2450"/>
                    <a:pt x="1188" y="2450"/>
                  </a:cubicBezTo>
                  <a:cubicBezTo>
                    <a:pt x="1200" y="2450"/>
                    <a:pt x="1222" y="2448"/>
                    <a:pt x="1242" y="2448"/>
                  </a:cubicBezTo>
                  <a:cubicBezTo>
                    <a:pt x="1252" y="2448"/>
                    <a:pt x="1262" y="2448"/>
                    <a:pt x="1270" y="2450"/>
                  </a:cubicBezTo>
                  <a:cubicBezTo>
                    <a:pt x="1278" y="2453"/>
                    <a:pt x="1285" y="2454"/>
                    <a:pt x="1291" y="2454"/>
                  </a:cubicBezTo>
                  <a:cubicBezTo>
                    <a:pt x="1301" y="2454"/>
                    <a:pt x="1310" y="2452"/>
                    <a:pt x="1321" y="2452"/>
                  </a:cubicBezTo>
                  <a:cubicBezTo>
                    <a:pt x="1328" y="2452"/>
                    <a:pt x="1336" y="2453"/>
                    <a:pt x="1346" y="2456"/>
                  </a:cubicBezTo>
                  <a:cubicBezTo>
                    <a:pt x="1351" y="2458"/>
                    <a:pt x="1355" y="2459"/>
                    <a:pt x="1359" y="2459"/>
                  </a:cubicBezTo>
                  <a:cubicBezTo>
                    <a:pt x="1379" y="2459"/>
                    <a:pt x="1387" y="2439"/>
                    <a:pt x="1387" y="2439"/>
                  </a:cubicBezTo>
                  <a:cubicBezTo>
                    <a:pt x="1387" y="2439"/>
                    <a:pt x="1393" y="2444"/>
                    <a:pt x="1405" y="2444"/>
                  </a:cubicBezTo>
                  <a:cubicBezTo>
                    <a:pt x="1428" y="2450"/>
                    <a:pt x="1463" y="2456"/>
                    <a:pt x="1486" y="2462"/>
                  </a:cubicBezTo>
                  <a:cubicBezTo>
                    <a:pt x="1521" y="2474"/>
                    <a:pt x="1551" y="2491"/>
                    <a:pt x="1592" y="2503"/>
                  </a:cubicBezTo>
                  <a:cubicBezTo>
                    <a:pt x="1633" y="2520"/>
                    <a:pt x="1621" y="2532"/>
                    <a:pt x="1662" y="2591"/>
                  </a:cubicBezTo>
                  <a:cubicBezTo>
                    <a:pt x="1703" y="2643"/>
                    <a:pt x="1656" y="2626"/>
                    <a:pt x="1638" y="2661"/>
                  </a:cubicBezTo>
                  <a:cubicBezTo>
                    <a:pt x="1615" y="2696"/>
                    <a:pt x="1638" y="2702"/>
                    <a:pt x="1674" y="2713"/>
                  </a:cubicBezTo>
                  <a:cubicBezTo>
                    <a:pt x="1709" y="2725"/>
                    <a:pt x="1750" y="2725"/>
                    <a:pt x="1779" y="2737"/>
                  </a:cubicBezTo>
                  <a:cubicBezTo>
                    <a:pt x="1808" y="2743"/>
                    <a:pt x="1890" y="2749"/>
                    <a:pt x="1890" y="2749"/>
                  </a:cubicBezTo>
                  <a:cubicBezTo>
                    <a:pt x="1896" y="2766"/>
                    <a:pt x="1902" y="2784"/>
                    <a:pt x="1908" y="2801"/>
                  </a:cubicBezTo>
                  <a:cubicBezTo>
                    <a:pt x="1908" y="2801"/>
                    <a:pt x="1925" y="2825"/>
                    <a:pt x="1937" y="2889"/>
                  </a:cubicBezTo>
                  <a:cubicBezTo>
                    <a:pt x="1948" y="2936"/>
                    <a:pt x="1925" y="2953"/>
                    <a:pt x="1908" y="2965"/>
                  </a:cubicBezTo>
                  <a:cubicBezTo>
                    <a:pt x="1902" y="2971"/>
                    <a:pt x="1890" y="2977"/>
                    <a:pt x="1884" y="2983"/>
                  </a:cubicBezTo>
                  <a:cubicBezTo>
                    <a:pt x="1872" y="2994"/>
                    <a:pt x="1849" y="3018"/>
                    <a:pt x="1837" y="3041"/>
                  </a:cubicBezTo>
                  <a:cubicBezTo>
                    <a:pt x="1832" y="3047"/>
                    <a:pt x="1820" y="3059"/>
                    <a:pt x="1820" y="3070"/>
                  </a:cubicBezTo>
                  <a:cubicBezTo>
                    <a:pt x="1808" y="3094"/>
                    <a:pt x="1761" y="3100"/>
                    <a:pt x="1726" y="3158"/>
                  </a:cubicBezTo>
                  <a:cubicBezTo>
                    <a:pt x="1691" y="3211"/>
                    <a:pt x="1738" y="3333"/>
                    <a:pt x="1785" y="3427"/>
                  </a:cubicBezTo>
                  <a:cubicBezTo>
                    <a:pt x="1791" y="3445"/>
                    <a:pt x="1802" y="3462"/>
                    <a:pt x="1808" y="3480"/>
                  </a:cubicBezTo>
                  <a:cubicBezTo>
                    <a:pt x="1826" y="3497"/>
                    <a:pt x="1826" y="3521"/>
                    <a:pt x="1832" y="3544"/>
                  </a:cubicBezTo>
                  <a:cubicBezTo>
                    <a:pt x="1832" y="3567"/>
                    <a:pt x="1826" y="3591"/>
                    <a:pt x="1820" y="3620"/>
                  </a:cubicBezTo>
                  <a:cubicBezTo>
                    <a:pt x="1814" y="3661"/>
                    <a:pt x="1796" y="3702"/>
                    <a:pt x="1796" y="3737"/>
                  </a:cubicBezTo>
                  <a:cubicBezTo>
                    <a:pt x="1791" y="3806"/>
                    <a:pt x="1824" y="3834"/>
                    <a:pt x="1817" y="3834"/>
                  </a:cubicBezTo>
                  <a:cubicBezTo>
                    <a:pt x="1815" y="3834"/>
                    <a:pt x="1813" y="3833"/>
                    <a:pt x="1808" y="3831"/>
                  </a:cubicBezTo>
                  <a:cubicBezTo>
                    <a:pt x="1807" y="3831"/>
                    <a:pt x="1807" y="3830"/>
                    <a:pt x="1806" y="3830"/>
                  </a:cubicBezTo>
                  <a:cubicBezTo>
                    <a:pt x="1777" y="3830"/>
                    <a:pt x="1750" y="3931"/>
                    <a:pt x="1773" y="3959"/>
                  </a:cubicBezTo>
                  <a:cubicBezTo>
                    <a:pt x="1791" y="3983"/>
                    <a:pt x="1750" y="4088"/>
                    <a:pt x="1656" y="4147"/>
                  </a:cubicBezTo>
                  <a:cubicBezTo>
                    <a:pt x="1574" y="4193"/>
                    <a:pt x="1451" y="4328"/>
                    <a:pt x="1381" y="4421"/>
                  </a:cubicBezTo>
                  <a:cubicBezTo>
                    <a:pt x="1369" y="4439"/>
                    <a:pt x="1358" y="4451"/>
                    <a:pt x="1352" y="4462"/>
                  </a:cubicBezTo>
                  <a:cubicBezTo>
                    <a:pt x="1299" y="4544"/>
                    <a:pt x="1346" y="4895"/>
                    <a:pt x="1346" y="4895"/>
                  </a:cubicBezTo>
                  <a:cubicBezTo>
                    <a:pt x="1346" y="4895"/>
                    <a:pt x="1299" y="5100"/>
                    <a:pt x="1252" y="5182"/>
                  </a:cubicBezTo>
                  <a:cubicBezTo>
                    <a:pt x="1217" y="5246"/>
                    <a:pt x="1252" y="5352"/>
                    <a:pt x="1258" y="5404"/>
                  </a:cubicBezTo>
                  <a:cubicBezTo>
                    <a:pt x="1258" y="5410"/>
                    <a:pt x="1258" y="5422"/>
                    <a:pt x="1258" y="5428"/>
                  </a:cubicBezTo>
                  <a:cubicBezTo>
                    <a:pt x="1252" y="5457"/>
                    <a:pt x="1217" y="5527"/>
                    <a:pt x="1235" y="5632"/>
                  </a:cubicBezTo>
                  <a:cubicBezTo>
                    <a:pt x="1258" y="5738"/>
                    <a:pt x="1135" y="5773"/>
                    <a:pt x="1147" y="5901"/>
                  </a:cubicBezTo>
                  <a:cubicBezTo>
                    <a:pt x="1151" y="5980"/>
                    <a:pt x="1178" y="6002"/>
                    <a:pt x="1221" y="6002"/>
                  </a:cubicBezTo>
                  <a:cubicBezTo>
                    <a:pt x="1249" y="6002"/>
                    <a:pt x="1284" y="5992"/>
                    <a:pt x="1323" y="5983"/>
                  </a:cubicBezTo>
                  <a:cubicBezTo>
                    <a:pt x="1334" y="5981"/>
                    <a:pt x="1345" y="5980"/>
                    <a:pt x="1355" y="5980"/>
                  </a:cubicBezTo>
                  <a:cubicBezTo>
                    <a:pt x="1426" y="5980"/>
                    <a:pt x="1444" y="6031"/>
                    <a:pt x="1475" y="6042"/>
                  </a:cubicBezTo>
                  <a:cubicBezTo>
                    <a:pt x="1488" y="6046"/>
                    <a:pt x="1509" y="6046"/>
                    <a:pt x="1533" y="6046"/>
                  </a:cubicBezTo>
                  <a:cubicBezTo>
                    <a:pt x="1545" y="6046"/>
                    <a:pt x="1558" y="6046"/>
                    <a:pt x="1570" y="6046"/>
                  </a:cubicBezTo>
                  <a:cubicBezTo>
                    <a:pt x="1609" y="6046"/>
                    <a:pt x="1650" y="6048"/>
                    <a:pt x="1679" y="6059"/>
                  </a:cubicBezTo>
                  <a:cubicBezTo>
                    <a:pt x="1684" y="6061"/>
                    <a:pt x="1688" y="6061"/>
                    <a:pt x="1693" y="6061"/>
                  </a:cubicBezTo>
                  <a:cubicBezTo>
                    <a:pt x="1736" y="6061"/>
                    <a:pt x="1770" y="5989"/>
                    <a:pt x="1879" y="5989"/>
                  </a:cubicBezTo>
                  <a:cubicBezTo>
                    <a:pt x="1882" y="5989"/>
                    <a:pt x="1886" y="5989"/>
                    <a:pt x="1890" y="5989"/>
                  </a:cubicBezTo>
                  <a:cubicBezTo>
                    <a:pt x="2019" y="5989"/>
                    <a:pt x="2048" y="5966"/>
                    <a:pt x="2118" y="5878"/>
                  </a:cubicBezTo>
                  <a:cubicBezTo>
                    <a:pt x="2188" y="5790"/>
                    <a:pt x="2264" y="5784"/>
                    <a:pt x="2352" y="5761"/>
                  </a:cubicBezTo>
                  <a:cubicBezTo>
                    <a:pt x="2428" y="5743"/>
                    <a:pt x="2434" y="5720"/>
                    <a:pt x="2440" y="5656"/>
                  </a:cubicBezTo>
                  <a:cubicBezTo>
                    <a:pt x="2440" y="5644"/>
                    <a:pt x="2446" y="5632"/>
                    <a:pt x="2446" y="5621"/>
                  </a:cubicBezTo>
                  <a:cubicBezTo>
                    <a:pt x="2450" y="5553"/>
                    <a:pt x="2556" y="5543"/>
                    <a:pt x="2614" y="5543"/>
                  </a:cubicBezTo>
                  <a:cubicBezTo>
                    <a:pt x="2636" y="5543"/>
                    <a:pt x="2650" y="5545"/>
                    <a:pt x="2650" y="5545"/>
                  </a:cubicBezTo>
                  <a:cubicBezTo>
                    <a:pt x="2655" y="5546"/>
                    <a:pt x="2660" y="5547"/>
                    <a:pt x="2665" y="5547"/>
                  </a:cubicBezTo>
                  <a:cubicBezTo>
                    <a:pt x="2697" y="5547"/>
                    <a:pt x="2734" y="5515"/>
                    <a:pt x="2779" y="5439"/>
                  </a:cubicBezTo>
                  <a:cubicBezTo>
                    <a:pt x="2832" y="5352"/>
                    <a:pt x="2855" y="5293"/>
                    <a:pt x="2826" y="5223"/>
                  </a:cubicBezTo>
                  <a:cubicBezTo>
                    <a:pt x="2803" y="5153"/>
                    <a:pt x="2879" y="5164"/>
                    <a:pt x="2920" y="5158"/>
                  </a:cubicBezTo>
                  <a:cubicBezTo>
                    <a:pt x="2955" y="5153"/>
                    <a:pt x="2996" y="5141"/>
                    <a:pt x="3036" y="5123"/>
                  </a:cubicBezTo>
                  <a:cubicBezTo>
                    <a:pt x="3072" y="5106"/>
                    <a:pt x="3095" y="5077"/>
                    <a:pt x="3124" y="5065"/>
                  </a:cubicBezTo>
                  <a:cubicBezTo>
                    <a:pt x="3148" y="5053"/>
                    <a:pt x="3230" y="5059"/>
                    <a:pt x="3265" y="5053"/>
                  </a:cubicBezTo>
                  <a:cubicBezTo>
                    <a:pt x="3294" y="5042"/>
                    <a:pt x="3347" y="5030"/>
                    <a:pt x="3399" y="5001"/>
                  </a:cubicBezTo>
                  <a:cubicBezTo>
                    <a:pt x="3452" y="4965"/>
                    <a:pt x="3458" y="4965"/>
                    <a:pt x="3463" y="4913"/>
                  </a:cubicBezTo>
                  <a:cubicBezTo>
                    <a:pt x="3475" y="4866"/>
                    <a:pt x="3487" y="4866"/>
                    <a:pt x="3534" y="4778"/>
                  </a:cubicBezTo>
                  <a:cubicBezTo>
                    <a:pt x="3575" y="4685"/>
                    <a:pt x="3592" y="4673"/>
                    <a:pt x="3592" y="4673"/>
                  </a:cubicBezTo>
                  <a:cubicBezTo>
                    <a:pt x="3592" y="4673"/>
                    <a:pt x="3592" y="4650"/>
                    <a:pt x="3592" y="4614"/>
                  </a:cubicBezTo>
                  <a:cubicBezTo>
                    <a:pt x="3598" y="4579"/>
                    <a:pt x="3604" y="4527"/>
                    <a:pt x="3610" y="4492"/>
                  </a:cubicBezTo>
                  <a:cubicBezTo>
                    <a:pt x="3621" y="4433"/>
                    <a:pt x="3645" y="4410"/>
                    <a:pt x="3645" y="4381"/>
                  </a:cubicBezTo>
                  <a:cubicBezTo>
                    <a:pt x="3639" y="4351"/>
                    <a:pt x="3639" y="4322"/>
                    <a:pt x="3662" y="4264"/>
                  </a:cubicBezTo>
                  <a:cubicBezTo>
                    <a:pt x="3671" y="4237"/>
                    <a:pt x="3683" y="4236"/>
                    <a:pt x="3695" y="4236"/>
                  </a:cubicBezTo>
                  <a:cubicBezTo>
                    <a:pt x="3696" y="4236"/>
                    <a:pt x="3697" y="4236"/>
                    <a:pt x="3699" y="4236"/>
                  </a:cubicBezTo>
                  <a:cubicBezTo>
                    <a:pt x="3709" y="4236"/>
                    <a:pt x="3719" y="4235"/>
                    <a:pt x="3727" y="4217"/>
                  </a:cubicBezTo>
                  <a:lnTo>
                    <a:pt x="3733" y="4217"/>
                  </a:lnTo>
                  <a:cubicBezTo>
                    <a:pt x="3750" y="4170"/>
                    <a:pt x="3762" y="4158"/>
                    <a:pt x="3797" y="4152"/>
                  </a:cubicBezTo>
                  <a:cubicBezTo>
                    <a:pt x="3826" y="4141"/>
                    <a:pt x="3820" y="4076"/>
                    <a:pt x="3855" y="4076"/>
                  </a:cubicBezTo>
                  <a:cubicBezTo>
                    <a:pt x="3858" y="4077"/>
                    <a:pt x="3861" y="4077"/>
                    <a:pt x="3864" y="4077"/>
                  </a:cubicBezTo>
                  <a:cubicBezTo>
                    <a:pt x="3894" y="4077"/>
                    <a:pt x="3939" y="4052"/>
                    <a:pt x="3955" y="4041"/>
                  </a:cubicBezTo>
                  <a:cubicBezTo>
                    <a:pt x="3955" y="4041"/>
                    <a:pt x="3961" y="4035"/>
                    <a:pt x="3961" y="4035"/>
                  </a:cubicBezTo>
                  <a:cubicBezTo>
                    <a:pt x="3961" y="4035"/>
                    <a:pt x="4019" y="4012"/>
                    <a:pt x="4037" y="4006"/>
                  </a:cubicBezTo>
                  <a:cubicBezTo>
                    <a:pt x="4048" y="3994"/>
                    <a:pt x="4130" y="3954"/>
                    <a:pt x="4154" y="3936"/>
                  </a:cubicBezTo>
                  <a:cubicBezTo>
                    <a:pt x="4177" y="3913"/>
                    <a:pt x="4253" y="3901"/>
                    <a:pt x="4271" y="3895"/>
                  </a:cubicBezTo>
                  <a:cubicBezTo>
                    <a:pt x="4279" y="3889"/>
                    <a:pt x="4296" y="3889"/>
                    <a:pt x="4311" y="3889"/>
                  </a:cubicBezTo>
                  <a:cubicBezTo>
                    <a:pt x="4326" y="3889"/>
                    <a:pt x="4341" y="3889"/>
                    <a:pt x="4347" y="3883"/>
                  </a:cubicBezTo>
                  <a:cubicBezTo>
                    <a:pt x="4364" y="3872"/>
                    <a:pt x="4452" y="3825"/>
                    <a:pt x="4475" y="3819"/>
                  </a:cubicBezTo>
                  <a:cubicBezTo>
                    <a:pt x="4499" y="3813"/>
                    <a:pt x="4563" y="3778"/>
                    <a:pt x="4598" y="3749"/>
                  </a:cubicBezTo>
                  <a:cubicBezTo>
                    <a:pt x="4628" y="3720"/>
                    <a:pt x="4651" y="3684"/>
                    <a:pt x="4733" y="3620"/>
                  </a:cubicBezTo>
                  <a:cubicBezTo>
                    <a:pt x="4815" y="3556"/>
                    <a:pt x="4891" y="3398"/>
                    <a:pt x="4932" y="3374"/>
                  </a:cubicBezTo>
                  <a:cubicBezTo>
                    <a:pt x="4973" y="3357"/>
                    <a:pt x="4926" y="3351"/>
                    <a:pt x="4926" y="3351"/>
                  </a:cubicBezTo>
                  <a:cubicBezTo>
                    <a:pt x="4926" y="3351"/>
                    <a:pt x="4879" y="3363"/>
                    <a:pt x="4850" y="3369"/>
                  </a:cubicBezTo>
                  <a:cubicBezTo>
                    <a:pt x="4845" y="3371"/>
                    <a:pt x="4839" y="3372"/>
                    <a:pt x="4833" y="3372"/>
                  </a:cubicBezTo>
                  <a:cubicBezTo>
                    <a:pt x="4812" y="3372"/>
                    <a:pt x="4784" y="3358"/>
                    <a:pt x="4739" y="3339"/>
                  </a:cubicBezTo>
                  <a:cubicBezTo>
                    <a:pt x="4686" y="3316"/>
                    <a:pt x="4692" y="3333"/>
                    <a:pt x="4645" y="3316"/>
                  </a:cubicBezTo>
                  <a:cubicBezTo>
                    <a:pt x="4637" y="3312"/>
                    <a:pt x="4630" y="3311"/>
                    <a:pt x="4625" y="3311"/>
                  </a:cubicBezTo>
                  <a:cubicBezTo>
                    <a:pt x="4608" y="3311"/>
                    <a:pt x="4603" y="3324"/>
                    <a:pt x="4584" y="3324"/>
                  </a:cubicBezTo>
                  <a:cubicBezTo>
                    <a:pt x="4580" y="3324"/>
                    <a:pt x="4575" y="3324"/>
                    <a:pt x="4569" y="3322"/>
                  </a:cubicBezTo>
                  <a:cubicBezTo>
                    <a:pt x="4522" y="3304"/>
                    <a:pt x="4493" y="3298"/>
                    <a:pt x="4470" y="3293"/>
                  </a:cubicBezTo>
                  <a:cubicBezTo>
                    <a:pt x="4446" y="3281"/>
                    <a:pt x="4458" y="3252"/>
                    <a:pt x="4440" y="3246"/>
                  </a:cubicBezTo>
                  <a:cubicBezTo>
                    <a:pt x="4429" y="3240"/>
                    <a:pt x="4429" y="3222"/>
                    <a:pt x="4429" y="3211"/>
                  </a:cubicBezTo>
                  <a:cubicBezTo>
                    <a:pt x="4429" y="3205"/>
                    <a:pt x="4429" y="3205"/>
                    <a:pt x="4429" y="3205"/>
                  </a:cubicBezTo>
                  <a:cubicBezTo>
                    <a:pt x="4435" y="3193"/>
                    <a:pt x="4440" y="3170"/>
                    <a:pt x="4452" y="3146"/>
                  </a:cubicBezTo>
                  <a:cubicBezTo>
                    <a:pt x="4464" y="3123"/>
                    <a:pt x="4452" y="3100"/>
                    <a:pt x="4435" y="3076"/>
                  </a:cubicBezTo>
                  <a:cubicBezTo>
                    <a:pt x="4423" y="3053"/>
                    <a:pt x="4429" y="3041"/>
                    <a:pt x="4411" y="2994"/>
                  </a:cubicBezTo>
                  <a:cubicBezTo>
                    <a:pt x="4399" y="2953"/>
                    <a:pt x="4370" y="2901"/>
                    <a:pt x="4335" y="2871"/>
                  </a:cubicBezTo>
                  <a:cubicBezTo>
                    <a:pt x="4294" y="2848"/>
                    <a:pt x="4341" y="2848"/>
                    <a:pt x="4312" y="2754"/>
                  </a:cubicBezTo>
                  <a:cubicBezTo>
                    <a:pt x="4288" y="2667"/>
                    <a:pt x="4306" y="2719"/>
                    <a:pt x="4312" y="2667"/>
                  </a:cubicBezTo>
                  <a:cubicBezTo>
                    <a:pt x="4318" y="2643"/>
                    <a:pt x="4312" y="2632"/>
                    <a:pt x="4306" y="2626"/>
                  </a:cubicBezTo>
                  <a:cubicBezTo>
                    <a:pt x="4300" y="2608"/>
                    <a:pt x="4282" y="2602"/>
                    <a:pt x="4271" y="2567"/>
                  </a:cubicBezTo>
                  <a:cubicBezTo>
                    <a:pt x="4247" y="2503"/>
                    <a:pt x="4247" y="2520"/>
                    <a:pt x="4247" y="2503"/>
                  </a:cubicBezTo>
                  <a:cubicBezTo>
                    <a:pt x="4241" y="2485"/>
                    <a:pt x="4265" y="2439"/>
                    <a:pt x="4271" y="2427"/>
                  </a:cubicBezTo>
                  <a:cubicBezTo>
                    <a:pt x="4277" y="2415"/>
                    <a:pt x="4265" y="2304"/>
                    <a:pt x="4265" y="2251"/>
                  </a:cubicBezTo>
                  <a:cubicBezTo>
                    <a:pt x="4265" y="2205"/>
                    <a:pt x="4224" y="2216"/>
                    <a:pt x="4241" y="2210"/>
                  </a:cubicBezTo>
                  <a:cubicBezTo>
                    <a:pt x="4253" y="2205"/>
                    <a:pt x="4247" y="2193"/>
                    <a:pt x="4247" y="2175"/>
                  </a:cubicBezTo>
                  <a:cubicBezTo>
                    <a:pt x="4247" y="2158"/>
                    <a:pt x="4241" y="2134"/>
                    <a:pt x="4247" y="2105"/>
                  </a:cubicBezTo>
                  <a:cubicBezTo>
                    <a:pt x="4259" y="2035"/>
                    <a:pt x="4247" y="1971"/>
                    <a:pt x="4224" y="1912"/>
                  </a:cubicBezTo>
                  <a:cubicBezTo>
                    <a:pt x="4206" y="1848"/>
                    <a:pt x="4212" y="1865"/>
                    <a:pt x="4224" y="1830"/>
                  </a:cubicBezTo>
                  <a:cubicBezTo>
                    <a:pt x="4241" y="1801"/>
                    <a:pt x="4189" y="1713"/>
                    <a:pt x="4195" y="1696"/>
                  </a:cubicBezTo>
                  <a:cubicBezTo>
                    <a:pt x="4205" y="1676"/>
                    <a:pt x="4198" y="1639"/>
                    <a:pt x="4199" y="1639"/>
                  </a:cubicBezTo>
                  <a:lnTo>
                    <a:pt x="4199" y="1639"/>
                  </a:lnTo>
                  <a:cubicBezTo>
                    <a:pt x="4199" y="1639"/>
                    <a:pt x="4200" y="1640"/>
                    <a:pt x="4201" y="1643"/>
                  </a:cubicBezTo>
                  <a:cubicBezTo>
                    <a:pt x="4206" y="1661"/>
                    <a:pt x="4212" y="1719"/>
                    <a:pt x="4218" y="1748"/>
                  </a:cubicBezTo>
                  <a:cubicBezTo>
                    <a:pt x="4224" y="1772"/>
                    <a:pt x="4218" y="1766"/>
                    <a:pt x="4253" y="1836"/>
                  </a:cubicBezTo>
                  <a:cubicBezTo>
                    <a:pt x="4265" y="1855"/>
                    <a:pt x="4272" y="1862"/>
                    <a:pt x="4276" y="1862"/>
                  </a:cubicBezTo>
                  <a:cubicBezTo>
                    <a:pt x="4287" y="1862"/>
                    <a:pt x="4282" y="1818"/>
                    <a:pt x="4294" y="1789"/>
                  </a:cubicBezTo>
                  <a:cubicBezTo>
                    <a:pt x="4306" y="1772"/>
                    <a:pt x="4306" y="1748"/>
                    <a:pt x="4312" y="1725"/>
                  </a:cubicBezTo>
                  <a:cubicBezTo>
                    <a:pt x="4323" y="1666"/>
                    <a:pt x="4329" y="1596"/>
                    <a:pt x="4318" y="1590"/>
                  </a:cubicBezTo>
                  <a:cubicBezTo>
                    <a:pt x="4306" y="1585"/>
                    <a:pt x="4300" y="1579"/>
                    <a:pt x="4265" y="1561"/>
                  </a:cubicBezTo>
                  <a:cubicBezTo>
                    <a:pt x="4230" y="1549"/>
                    <a:pt x="4241" y="1544"/>
                    <a:pt x="4206" y="1526"/>
                  </a:cubicBezTo>
                  <a:cubicBezTo>
                    <a:pt x="4177" y="1514"/>
                    <a:pt x="4189" y="1491"/>
                    <a:pt x="4136" y="1468"/>
                  </a:cubicBezTo>
                  <a:cubicBezTo>
                    <a:pt x="4122" y="1462"/>
                    <a:pt x="4110" y="1459"/>
                    <a:pt x="4100" y="1459"/>
                  </a:cubicBezTo>
                  <a:cubicBezTo>
                    <a:pt x="4069" y="1459"/>
                    <a:pt x="4053" y="1479"/>
                    <a:pt x="4013" y="1479"/>
                  </a:cubicBezTo>
                  <a:cubicBezTo>
                    <a:pt x="3967" y="1473"/>
                    <a:pt x="3914" y="1374"/>
                    <a:pt x="3896" y="1362"/>
                  </a:cubicBezTo>
                  <a:cubicBezTo>
                    <a:pt x="3873" y="1351"/>
                    <a:pt x="3809" y="1321"/>
                    <a:pt x="3791" y="1315"/>
                  </a:cubicBezTo>
                  <a:cubicBezTo>
                    <a:pt x="3779" y="1310"/>
                    <a:pt x="3768" y="1292"/>
                    <a:pt x="3756" y="1280"/>
                  </a:cubicBezTo>
                  <a:cubicBezTo>
                    <a:pt x="3750" y="1280"/>
                    <a:pt x="3750" y="1274"/>
                    <a:pt x="3738" y="1269"/>
                  </a:cubicBezTo>
                  <a:cubicBezTo>
                    <a:pt x="3715" y="1257"/>
                    <a:pt x="3668" y="1204"/>
                    <a:pt x="3668" y="1204"/>
                  </a:cubicBezTo>
                  <a:cubicBezTo>
                    <a:pt x="3668" y="1204"/>
                    <a:pt x="3645" y="1181"/>
                    <a:pt x="3633" y="1140"/>
                  </a:cubicBezTo>
                  <a:cubicBezTo>
                    <a:pt x="3616" y="1099"/>
                    <a:pt x="3563" y="1105"/>
                    <a:pt x="3540" y="1093"/>
                  </a:cubicBezTo>
                  <a:cubicBezTo>
                    <a:pt x="3535" y="1091"/>
                    <a:pt x="3530" y="1090"/>
                    <a:pt x="3526" y="1090"/>
                  </a:cubicBezTo>
                  <a:cubicBezTo>
                    <a:pt x="3503" y="1090"/>
                    <a:pt x="3482" y="1113"/>
                    <a:pt x="3458" y="1122"/>
                  </a:cubicBezTo>
                  <a:cubicBezTo>
                    <a:pt x="3428" y="1128"/>
                    <a:pt x="3434" y="1187"/>
                    <a:pt x="3423" y="1216"/>
                  </a:cubicBezTo>
                  <a:cubicBezTo>
                    <a:pt x="3419" y="1226"/>
                    <a:pt x="3414" y="1229"/>
                    <a:pt x="3410" y="1229"/>
                  </a:cubicBezTo>
                  <a:cubicBezTo>
                    <a:pt x="3402" y="1229"/>
                    <a:pt x="3392" y="1221"/>
                    <a:pt x="3378" y="1221"/>
                  </a:cubicBezTo>
                  <a:cubicBezTo>
                    <a:pt x="3375" y="1221"/>
                    <a:pt x="3373" y="1221"/>
                    <a:pt x="3370" y="1222"/>
                  </a:cubicBezTo>
                  <a:cubicBezTo>
                    <a:pt x="3367" y="1223"/>
                    <a:pt x="3364" y="1224"/>
                    <a:pt x="3360" y="1224"/>
                  </a:cubicBezTo>
                  <a:cubicBezTo>
                    <a:pt x="3334" y="1224"/>
                    <a:pt x="3292" y="1189"/>
                    <a:pt x="3276" y="1163"/>
                  </a:cubicBezTo>
                  <a:cubicBezTo>
                    <a:pt x="3253" y="1128"/>
                    <a:pt x="3270" y="1140"/>
                    <a:pt x="3253" y="1111"/>
                  </a:cubicBezTo>
                  <a:cubicBezTo>
                    <a:pt x="3241" y="1076"/>
                    <a:pt x="3171" y="1064"/>
                    <a:pt x="3153" y="1052"/>
                  </a:cubicBezTo>
                  <a:cubicBezTo>
                    <a:pt x="3136" y="1046"/>
                    <a:pt x="3124" y="1041"/>
                    <a:pt x="3136" y="994"/>
                  </a:cubicBezTo>
                  <a:cubicBezTo>
                    <a:pt x="3148" y="953"/>
                    <a:pt x="3118" y="929"/>
                    <a:pt x="3118" y="929"/>
                  </a:cubicBezTo>
                  <a:cubicBezTo>
                    <a:pt x="3118" y="929"/>
                    <a:pt x="3048" y="888"/>
                    <a:pt x="3013" y="871"/>
                  </a:cubicBezTo>
                  <a:cubicBezTo>
                    <a:pt x="2978" y="859"/>
                    <a:pt x="2955" y="836"/>
                    <a:pt x="2931" y="824"/>
                  </a:cubicBezTo>
                  <a:cubicBezTo>
                    <a:pt x="2920" y="818"/>
                    <a:pt x="2914" y="801"/>
                    <a:pt x="2908" y="783"/>
                  </a:cubicBezTo>
                  <a:cubicBezTo>
                    <a:pt x="2902" y="771"/>
                    <a:pt x="2890" y="760"/>
                    <a:pt x="2879" y="754"/>
                  </a:cubicBezTo>
                  <a:cubicBezTo>
                    <a:pt x="2849" y="736"/>
                    <a:pt x="2849" y="707"/>
                    <a:pt x="2849" y="707"/>
                  </a:cubicBezTo>
                  <a:cubicBezTo>
                    <a:pt x="2849" y="707"/>
                    <a:pt x="2838" y="678"/>
                    <a:pt x="2855" y="654"/>
                  </a:cubicBezTo>
                  <a:cubicBezTo>
                    <a:pt x="2867" y="631"/>
                    <a:pt x="2896" y="625"/>
                    <a:pt x="2920" y="614"/>
                  </a:cubicBezTo>
                  <a:cubicBezTo>
                    <a:pt x="2937" y="596"/>
                    <a:pt x="2925" y="549"/>
                    <a:pt x="2925" y="532"/>
                  </a:cubicBezTo>
                  <a:cubicBezTo>
                    <a:pt x="2920" y="514"/>
                    <a:pt x="2978" y="491"/>
                    <a:pt x="2978" y="491"/>
                  </a:cubicBezTo>
                  <a:lnTo>
                    <a:pt x="2978" y="491"/>
                  </a:lnTo>
                  <a:cubicBezTo>
                    <a:pt x="2978" y="491"/>
                    <a:pt x="2970" y="492"/>
                    <a:pt x="2960" y="492"/>
                  </a:cubicBezTo>
                  <a:cubicBezTo>
                    <a:pt x="2945" y="492"/>
                    <a:pt x="2928" y="490"/>
                    <a:pt x="2931" y="479"/>
                  </a:cubicBezTo>
                  <a:cubicBezTo>
                    <a:pt x="2937" y="456"/>
                    <a:pt x="2884" y="420"/>
                    <a:pt x="2884" y="420"/>
                  </a:cubicBezTo>
                  <a:cubicBezTo>
                    <a:pt x="2861" y="415"/>
                    <a:pt x="2843" y="409"/>
                    <a:pt x="2820" y="403"/>
                  </a:cubicBezTo>
                  <a:cubicBezTo>
                    <a:pt x="2820" y="403"/>
                    <a:pt x="2767" y="385"/>
                    <a:pt x="2756" y="380"/>
                  </a:cubicBezTo>
                  <a:cubicBezTo>
                    <a:pt x="2738" y="374"/>
                    <a:pt x="2691" y="356"/>
                    <a:pt x="2691" y="356"/>
                  </a:cubicBezTo>
                  <a:cubicBezTo>
                    <a:pt x="2662" y="344"/>
                    <a:pt x="2633" y="333"/>
                    <a:pt x="2609" y="315"/>
                  </a:cubicBezTo>
                  <a:cubicBezTo>
                    <a:pt x="2609" y="315"/>
                    <a:pt x="2563" y="309"/>
                    <a:pt x="2463" y="274"/>
                  </a:cubicBezTo>
                  <a:cubicBezTo>
                    <a:pt x="2364" y="245"/>
                    <a:pt x="2364" y="239"/>
                    <a:pt x="2346" y="233"/>
                  </a:cubicBezTo>
                  <a:cubicBezTo>
                    <a:pt x="2335" y="227"/>
                    <a:pt x="2294" y="222"/>
                    <a:pt x="2294" y="222"/>
                  </a:cubicBezTo>
                  <a:cubicBezTo>
                    <a:pt x="2294" y="222"/>
                    <a:pt x="2243" y="203"/>
                    <a:pt x="2215" y="203"/>
                  </a:cubicBezTo>
                  <a:cubicBezTo>
                    <a:pt x="2212" y="203"/>
                    <a:pt x="2208" y="203"/>
                    <a:pt x="2206" y="204"/>
                  </a:cubicBezTo>
                  <a:cubicBezTo>
                    <a:pt x="2190" y="208"/>
                    <a:pt x="2179" y="215"/>
                    <a:pt x="2168" y="215"/>
                  </a:cubicBezTo>
                  <a:cubicBezTo>
                    <a:pt x="2164" y="215"/>
                    <a:pt x="2159" y="214"/>
                    <a:pt x="2153" y="210"/>
                  </a:cubicBezTo>
                  <a:cubicBezTo>
                    <a:pt x="2130" y="198"/>
                    <a:pt x="2112" y="198"/>
                    <a:pt x="2065" y="192"/>
                  </a:cubicBezTo>
                  <a:cubicBezTo>
                    <a:pt x="2019" y="192"/>
                    <a:pt x="2065" y="192"/>
                    <a:pt x="2042" y="204"/>
                  </a:cubicBezTo>
                  <a:cubicBezTo>
                    <a:pt x="2030" y="208"/>
                    <a:pt x="2023" y="212"/>
                    <a:pt x="2016" y="212"/>
                  </a:cubicBezTo>
                  <a:cubicBezTo>
                    <a:pt x="2013" y="212"/>
                    <a:pt x="2010" y="212"/>
                    <a:pt x="2007" y="210"/>
                  </a:cubicBezTo>
                  <a:cubicBezTo>
                    <a:pt x="2001" y="210"/>
                    <a:pt x="1995" y="204"/>
                    <a:pt x="1989" y="204"/>
                  </a:cubicBezTo>
                  <a:cubicBezTo>
                    <a:pt x="1966" y="187"/>
                    <a:pt x="1966" y="181"/>
                    <a:pt x="1954" y="169"/>
                  </a:cubicBezTo>
                  <a:cubicBezTo>
                    <a:pt x="1943" y="157"/>
                    <a:pt x="1925" y="157"/>
                    <a:pt x="1902" y="146"/>
                  </a:cubicBezTo>
                  <a:cubicBezTo>
                    <a:pt x="1884" y="134"/>
                    <a:pt x="1855" y="122"/>
                    <a:pt x="1837" y="116"/>
                  </a:cubicBezTo>
                  <a:cubicBezTo>
                    <a:pt x="1814" y="105"/>
                    <a:pt x="1791" y="70"/>
                    <a:pt x="1791" y="70"/>
                  </a:cubicBezTo>
                  <a:cubicBezTo>
                    <a:pt x="1791" y="70"/>
                    <a:pt x="1779" y="34"/>
                    <a:pt x="1744" y="11"/>
                  </a:cubicBezTo>
                  <a:cubicBezTo>
                    <a:pt x="1732" y="3"/>
                    <a:pt x="1724" y="1"/>
                    <a:pt x="17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4"/>
            <p:cNvSpPr/>
            <p:nvPr/>
          </p:nvSpPr>
          <p:spPr>
            <a:xfrm>
              <a:off x="4100032" y="1534240"/>
              <a:ext cx="68039" cy="43695"/>
            </a:xfrm>
            <a:custGeom>
              <a:rect b="b" l="l" r="r" t="t"/>
              <a:pathLst>
                <a:path extrusionOk="0" h="323" w="498">
                  <a:moveTo>
                    <a:pt x="358" y="1"/>
                  </a:moveTo>
                  <a:cubicBezTo>
                    <a:pt x="328" y="18"/>
                    <a:pt x="258" y="65"/>
                    <a:pt x="241" y="77"/>
                  </a:cubicBezTo>
                  <a:cubicBezTo>
                    <a:pt x="217" y="88"/>
                    <a:pt x="200" y="153"/>
                    <a:pt x="182" y="153"/>
                  </a:cubicBezTo>
                  <a:cubicBezTo>
                    <a:pt x="165" y="153"/>
                    <a:pt x="106" y="211"/>
                    <a:pt x="77" y="217"/>
                  </a:cubicBezTo>
                  <a:cubicBezTo>
                    <a:pt x="48" y="229"/>
                    <a:pt x="1" y="270"/>
                    <a:pt x="1" y="270"/>
                  </a:cubicBezTo>
                  <a:cubicBezTo>
                    <a:pt x="1" y="287"/>
                    <a:pt x="7" y="305"/>
                    <a:pt x="13" y="322"/>
                  </a:cubicBezTo>
                  <a:lnTo>
                    <a:pt x="65" y="322"/>
                  </a:lnTo>
                  <a:cubicBezTo>
                    <a:pt x="89" y="311"/>
                    <a:pt x="106" y="293"/>
                    <a:pt x="124" y="275"/>
                  </a:cubicBezTo>
                  <a:cubicBezTo>
                    <a:pt x="147" y="281"/>
                    <a:pt x="176" y="281"/>
                    <a:pt x="200" y="281"/>
                  </a:cubicBezTo>
                  <a:cubicBezTo>
                    <a:pt x="200" y="264"/>
                    <a:pt x="200" y="246"/>
                    <a:pt x="206" y="229"/>
                  </a:cubicBezTo>
                  <a:cubicBezTo>
                    <a:pt x="217" y="205"/>
                    <a:pt x="223" y="188"/>
                    <a:pt x="235" y="170"/>
                  </a:cubicBezTo>
                  <a:cubicBezTo>
                    <a:pt x="258" y="153"/>
                    <a:pt x="287" y="135"/>
                    <a:pt x="311" y="118"/>
                  </a:cubicBezTo>
                  <a:cubicBezTo>
                    <a:pt x="311" y="118"/>
                    <a:pt x="346" y="118"/>
                    <a:pt x="369" y="112"/>
                  </a:cubicBezTo>
                  <a:cubicBezTo>
                    <a:pt x="393" y="106"/>
                    <a:pt x="469" y="47"/>
                    <a:pt x="480" y="47"/>
                  </a:cubicBezTo>
                  <a:cubicBezTo>
                    <a:pt x="498" y="41"/>
                    <a:pt x="358"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4"/>
            <p:cNvSpPr/>
            <p:nvPr/>
          </p:nvSpPr>
          <p:spPr>
            <a:xfrm>
              <a:off x="4152086" y="1537351"/>
              <a:ext cx="155069" cy="113633"/>
            </a:xfrm>
            <a:custGeom>
              <a:rect b="b" l="l" r="r" t="t"/>
              <a:pathLst>
                <a:path extrusionOk="0" h="840" w="1135">
                  <a:moveTo>
                    <a:pt x="374" y="1"/>
                  </a:moveTo>
                  <a:cubicBezTo>
                    <a:pt x="351" y="13"/>
                    <a:pt x="328" y="30"/>
                    <a:pt x="304" y="42"/>
                  </a:cubicBezTo>
                  <a:cubicBezTo>
                    <a:pt x="287" y="54"/>
                    <a:pt x="252" y="206"/>
                    <a:pt x="234" y="206"/>
                  </a:cubicBezTo>
                  <a:cubicBezTo>
                    <a:pt x="216" y="206"/>
                    <a:pt x="199" y="141"/>
                    <a:pt x="199" y="141"/>
                  </a:cubicBezTo>
                  <a:cubicBezTo>
                    <a:pt x="199" y="141"/>
                    <a:pt x="240" y="106"/>
                    <a:pt x="252" y="95"/>
                  </a:cubicBezTo>
                  <a:cubicBezTo>
                    <a:pt x="269" y="77"/>
                    <a:pt x="222" y="30"/>
                    <a:pt x="222" y="30"/>
                  </a:cubicBezTo>
                  <a:cubicBezTo>
                    <a:pt x="181" y="54"/>
                    <a:pt x="140" y="77"/>
                    <a:pt x="99" y="100"/>
                  </a:cubicBezTo>
                  <a:cubicBezTo>
                    <a:pt x="76" y="112"/>
                    <a:pt x="53" y="124"/>
                    <a:pt x="29" y="135"/>
                  </a:cubicBezTo>
                  <a:cubicBezTo>
                    <a:pt x="23" y="153"/>
                    <a:pt x="18" y="176"/>
                    <a:pt x="12" y="200"/>
                  </a:cubicBezTo>
                  <a:cubicBezTo>
                    <a:pt x="35" y="200"/>
                    <a:pt x="64" y="200"/>
                    <a:pt x="94" y="206"/>
                  </a:cubicBezTo>
                  <a:cubicBezTo>
                    <a:pt x="59" y="212"/>
                    <a:pt x="29" y="223"/>
                    <a:pt x="0" y="229"/>
                  </a:cubicBezTo>
                  <a:cubicBezTo>
                    <a:pt x="0" y="241"/>
                    <a:pt x="0" y="252"/>
                    <a:pt x="0" y="264"/>
                  </a:cubicBezTo>
                  <a:lnTo>
                    <a:pt x="64" y="264"/>
                  </a:lnTo>
                  <a:cubicBezTo>
                    <a:pt x="64" y="264"/>
                    <a:pt x="138" y="283"/>
                    <a:pt x="212" y="283"/>
                  </a:cubicBezTo>
                  <a:cubicBezTo>
                    <a:pt x="222" y="283"/>
                    <a:pt x="231" y="282"/>
                    <a:pt x="240" y="282"/>
                  </a:cubicBezTo>
                  <a:lnTo>
                    <a:pt x="392" y="282"/>
                  </a:lnTo>
                  <a:cubicBezTo>
                    <a:pt x="409" y="270"/>
                    <a:pt x="421" y="258"/>
                    <a:pt x="439" y="247"/>
                  </a:cubicBezTo>
                  <a:cubicBezTo>
                    <a:pt x="439" y="247"/>
                    <a:pt x="532" y="282"/>
                    <a:pt x="532" y="323"/>
                  </a:cubicBezTo>
                  <a:cubicBezTo>
                    <a:pt x="532" y="364"/>
                    <a:pt x="591" y="381"/>
                    <a:pt x="585" y="416"/>
                  </a:cubicBezTo>
                  <a:cubicBezTo>
                    <a:pt x="579" y="451"/>
                    <a:pt x="544" y="481"/>
                    <a:pt x="503" y="486"/>
                  </a:cubicBezTo>
                  <a:cubicBezTo>
                    <a:pt x="456" y="492"/>
                    <a:pt x="409" y="562"/>
                    <a:pt x="409" y="562"/>
                  </a:cubicBezTo>
                  <a:cubicBezTo>
                    <a:pt x="409" y="562"/>
                    <a:pt x="398" y="592"/>
                    <a:pt x="369" y="592"/>
                  </a:cubicBezTo>
                  <a:cubicBezTo>
                    <a:pt x="340" y="592"/>
                    <a:pt x="301" y="577"/>
                    <a:pt x="275" y="577"/>
                  </a:cubicBezTo>
                  <a:cubicBezTo>
                    <a:pt x="268" y="577"/>
                    <a:pt x="262" y="578"/>
                    <a:pt x="257" y="580"/>
                  </a:cubicBezTo>
                  <a:cubicBezTo>
                    <a:pt x="234" y="592"/>
                    <a:pt x="181" y="603"/>
                    <a:pt x="181" y="603"/>
                  </a:cubicBezTo>
                  <a:cubicBezTo>
                    <a:pt x="181" y="603"/>
                    <a:pt x="82" y="679"/>
                    <a:pt x="135" y="685"/>
                  </a:cubicBezTo>
                  <a:cubicBezTo>
                    <a:pt x="181" y="685"/>
                    <a:pt x="170" y="668"/>
                    <a:pt x="205" y="668"/>
                  </a:cubicBezTo>
                  <a:cubicBezTo>
                    <a:pt x="218" y="668"/>
                    <a:pt x="255" y="660"/>
                    <a:pt x="291" y="660"/>
                  </a:cubicBezTo>
                  <a:cubicBezTo>
                    <a:pt x="332" y="660"/>
                    <a:pt x="372" y="670"/>
                    <a:pt x="369" y="715"/>
                  </a:cubicBezTo>
                  <a:cubicBezTo>
                    <a:pt x="357" y="796"/>
                    <a:pt x="421" y="802"/>
                    <a:pt x="450" y="802"/>
                  </a:cubicBezTo>
                  <a:cubicBezTo>
                    <a:pt x="471" y="807"/>
                    <a:pt x="532" y="839"/>
                    <a:pt x="547" y="839"/>
                  </a:cubicBezTo>
                  <a:cubicBezTo>
                    <a:pt x="549" y="839"/>
                    <a:pt x="550" y="839"/>
                    <a:pt x="550" y="837"/>
                  </a:cubicBezTo>
                  <a:cubicBezTo>
                    <a:pt x="556" y="826"/>
                    <a:pt x="620" y="832"/>
                    <a:pt x="573" y="773"/>
                  </a:cubicBezTo>
                  <a:cubicBezTo>
                    <a:pt x="542" y="731"/>
                    <a:pt x="550" y="706"/>
                    <a:pt x="565" y="706"/>
                  </a:cubicBezTo>
                  <a:cubicBezTo>
                    <a:pt x="573" y="706"/>
                    <a:pt x="583" y="712"/>
                    <a:pt x="591" y="726"/>
                  </a:cubicBezTo>
                  <a:cubicBezTo>
                    <a:pt x="606" y="752"/>
                    <a:pt x="625" y="774"/>
                    <a:pt x="648" y="774"/>
                  </a:cubicBezTo>
                  <a:cubicBezTo>
                    <a:pt x="661" y="774"/>
                    <a:pt x="675" y="767"/>
                    <a:pt x="690" y="750"/>
                  </a:cubicBezTo>
                  <a:cubicBezTo>
                    <a:pt x="731" y="703"/>
                    <a:pt x="790" y="703"/>
                    <a:pt x="749" y="644"/>
                  </a:cubicBezTo>
                  <a:cubicBezTo>
                    <a:pt x="702" y="580"/>
                    <a:pt x="708" y="557"/>
                    <a:pt x="708" y="557"/>
                  </a:cubicBezTo>
                  <a:cubicBezTo>
                    <a:pt x="702" y="551"/>
                    <a:pt x="749" y="516"/>
                    <a:pt x="772" y="510"/>
                  </a:cubicBezTo>
                  <a:cubicBezTo>
                    <a:pt x="796" y="510"/>
                    <a:pt x="842" y="557"/>
                    <a:pt x="848" y="586"/>
                  </a:cubicBezTo>
                  <a:cubicBezTo>
                    <a:pt x="851" y="602"/>
                    <a:pt x="853" y="611"/>
                    <a:pt x="861" y="611"/>
                  </a:cubicBezTo>
                  <a:cubicBezTo>
                    <a:pt x="868" y="611"/>
                    <a:pt x="880" y="605"/>
                    <a:pt x="901" y="592"/>
                  </a:cubicBezTo>
                  <a:cubicBezTo>
                    <a:pt x="948" y="562"/>
                    <a:pt x="924" y="539"/>
                    <a:pt x="1012" y="533"/>
                  </a:cubicBezTo>
                  <a:cubicBezTo>
                    <a:pt x="1094" y="527"/>
                    <a:pt x="1135" y="498"/>
                    <a:pt x="1053" y="463"/>
                  </a:cubicBezTo>
                  <a:cubicBezTo>
                    <a:pt x="977" y="422"/>
                    <a:pt x="989" y="416"/>
                    <a:pt x="936" y="387"/>
                  </a:cubicBezTo>
                  <a:cubicBezTo>
                    <a:pt x="907" y="372"/>
                    <a:pt x="876" y="372"/>
                    <a:pt x="853" y="372"/>
                  </a:cubicBezTo>
                  <a:cubicBezTo>
                    <a:pt x="829" y="372"/>
                    <a:pt x="813" y="372"/>
                    <a:pt x="813" y="358"/>
                  </a:cubicBezTo>
                  <a:cubicBezTo>
                    <a:pt x="819" y="329"/>
                    <a:pt x="930" y="329"/>
                    <a:pt x="930" y="329"/>
                  </a:cubicBezTo>
                  <a:cubicBezTo>
                    <a:pt x="930" y="329"/>
                    <a:pt x="1030" y="288"/>
                    <a:pt x="965" y="288"/>
                  </a:cubicBezTo>
                  <a:cubicBezTo>
                    <a:pt x="901" y="282"/>
                    <a:pt x="796" y="247"/>
                    <a:pt x="854" y="247"/>
                  </a:cubicBezTo>
                  <a:cubicBezTo>
                    <a:pt x="913" y="247"/>
                    <a:pt x="825" y="206"/>
                    <a:pt x="825" y="206"/>
                  </a:cubicBezTo>
                  <a:cubicBezTo>
                    <a:pt x="825" y="194"/>
                    <a:pt x="825" y="176"/>
                    <a:pt x="819" y="159"/>
                  </a:cubicBezTo>
                  <a:cubicBezTo>
                    <a:pt x="819" y="159"/>
                    <a:pt x="737" y="135"/>
                    <a:pt x="760" y="124"/>
                  </a:cubicBezTo>
                  <a:cubicBezTo>
                    <a:pt x="784" y="118"/>
                    <a:pt x="696" y="95"/>
                    <a:pt x="714" y="89"/>
                  </a:cubicBezTo>
                  <a:cubicBezTo>
                    <a:pt x="737" y="83"/>
                    <a:pt x="760" y="54"/>
                    <a:pt x="749" y="54"/>
                  </a:cubicBezTo>
                  <a:cubicBezTo>
                    <a:pt x="738" y="54"/>
                    <a:pt x="670" y="12"/>
                    <a:pt x="608" y="12"/>
                  </a:cubicBezTo>
                  <a:cubicBezTo>
                    <a:pt x="604" y="12"/>
                    <a:pt x="600" y="12"/>
                    <a:pt x="597" y="13"/>
                  </a:cubicBezTo>
                  <a:cubicBezTo>
                    <a:pt x="532" y="18"/>
                    <a:pt x="550" y="89"/>
                    <a:pt x="573" y="89"/>
                  </a:cubicBezTo>
                  <a:cubicBezTo>
                    <a:pt x="597" y="89"/>
                    <a:pt x="626" y="112"/>
                    <a:pt x="626" y="112"/>
                  </a:cubicBezTo>
                  <a:cubicBezTo>
                    <a:pt x="626" y="112"/>
                    <a:pt x="573" y="118"/>
                    <a:pt x="556" y="118"/>
                  </a:cubicBezTo>
                  <a:cubicBezTo>
                    <a:pt x="544" y="124"/>
                    <a:pt x="445" y="130"/>
                    <a:pt x="445" y="130"/>
                  </a:cubicBezTo>
                  <a:cubicBezTo>
                    <a:pt x="456" y="124"/>
                    <a:pt x="474" y="112"/>
                    <a:pt x="486" y="100"/>
                  </a:cubicBezTo>
                  <a:lnTo>
                    <a:pt x="532" y="65"/>
                  </a:lnTo>
                  <a:cubicBezTo>
                    <a:pt x="538" y="48"/>
                    <a:pt x="538" y="36"/>
                    <a:pt x="544" y="24"/>
                  </a:cubicBezTo>
                  <a:cubicBezTo>
                    <a:pt x="509" y="24"/>
                    <a:pt x="480" y="30"/>
                    <a:pt x="450" y="30"/>
                  </a:cubicBezTo>
                  <a:cubicBezTo>
                    <a:pt x="427" y="36"/>
                    <a:pt x="398" y="36"/>
                    <a:pt x="374" y="36"/>
                  </a:cubicBezTo>
                  <a:cubicBezTo>
                    <a:pt x="357" y="48"/>
                    <a:pt x="339" y="54"/>
                    <a:pt x="322" y="59"/>
                  </a:cubicBezTo>
                  <a:cubicBezTo>
                    <a:pt x="339" y="42"/>
                    <a:pt x="357" y="18"/>
                    <a:pt x="3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4"/>
            <p:cNvSpPr/>
            <p:nvPr/>
          </p:nvSpPr>
          <p:spPr>
            <a:xfrm>
              <a:off x="4190342" y="1747843"/>
              <a:ext cx="60935" cy="40719"/>
            </a:xfrm>
            <a:custGeom>
              <a:rect b="b" l="l" r="r" t="t"/>
              <a:pathLst>
                <a:path extrusionOk="0" h="301" w="446">
                  <a:moveTo>
                    <a:pt x="375" y="1"/>
                  </a:moveTo>
                  <a:lnTo>
                    <a:pt x="293" y="7"/>
                  </a:lnTo>
                  <a:cubicBezTo>
                    <a:pt x="293" y="7"/>
                    <a:pt x="299" y="13"/>
                    <a:pt x="299" y="18"/>
                  </a:cubicBezTo>
                  <a:cubicBezTo>
                    <a:pt x="299" y="18"/>
                    <a:pt x="229" y="48"/>
                    <a:pt x="194" y="83"/>
                  </a:cubicBezTo>
                  <a:cubicBezTo>
                    <a:pt x="159" y="124"/>
                    <a:pt x="124" y="147"/>
                    <a:pt x="89" y="159"/>
                  </a:cubicBezTo>
                  <a:cubicBezTo>
                    <a:pt x="59" y="165"/>
                    <a:pt x="1" y="258"/>
                    <a:pt x="1" y="258"/>
                  </a:cubicBezTo>
                  <a:cubicBezTo>
                    <a:pt x="1" y="258"/>
                    <a:pt x="1" y="258"/>
                    <a:pt x="112" y="264"/>
                  </a:cubicBezTo>
                  <a:cubicBezTo>
                    <a:pt x="223" y="264"/>
                    <a:pt x="282" y="241"/>
                    <a:pt x="282" y="241"/>
                  </a:cubicBezTo>
                  <a:cubicBezTo>
                    <a:pt x="282" y="252"/>
                    <a:pt x="282" y="264"/>
                    <a:pt x="282" y="276"/>
                  </a:cubicBezTo>
                  <a:cubicBezTo>
                    <a:pt x="299" y="282"/>
                    <a:pt x="311" y="293"/>
                    <a:pt x="328" y="299"/>
                  </a:cubicBezTo>
                  <a:cubicBezTo>
                    <a:pt x="328" y="299"/>
                    <a:pt x="334" y="300"/>
                    <a:pt x="342" y="300"/>
                  </a:cubicBezTo>
                  <a:cubicBezTo>
                    <a:pt x="354" y="300"/>
                    <a:pt x="370" y="298"/>
                    <a:pt x="381" y="288"/>
                  </a:cubicBezTo>
                  <a:cubicBezTo>
                    <a:pt x="404" y="276"/>
                    <a:pt x="410" y="252"/>
                    <a:pt x="410" y="252"/>
                  </a:cubicBezTo>
                  <a:cubicBezTo>
                    <a:pt x="410" y="247"/>
                    <a:pt x="410" y="235"/>
                    <a:pt x="404" y="229"/>
                  </a:cubicBezTo>
                  <a:cubicBezTo>
                    <a:pt x="410" y="217"/>
                    <a:pt x="410" y="200"/>
                    <a:pt x="416" y="182"/>
                  </a:cubicBezTo>
                  <a:cubicBezTo>
                    <a:pt x="416" y="171"/>
                    <a:pt x="422" y="153"/>
                    <a:pt x="428" y="135"/>
                  </a:cubicBezTo>
                  <a:cubicBezTo>
                    <a:pt x="428" y="135"/>
                    <a:pt x="394" y="120"/>
                    <a:pt x="363" y="120"/>
                  </a:cubicBezTo>
                  <a:cubicBezTo>
                    <a:pt x="355" y="120"/>
                    <a:pt x="347" y="121"/>
                    <a:pt x="340" y="124"/>
                  </a:cubicBezTo>
                  <a:cubicBezTo>
                    <a:pt x="331" y="127"/>
                    <a:pt x="324" y="128"/>
                    <a:pt x="318" y="128"/>
                  </a:cubicBezTo>
                  <a:cubicBezTo>
                    <a:pt x="300" y="128"/>
                    <a:pt x="293" y="118"/>
                    <a:pt x="293" y="118"/>
                  </a:cubicBezTo>
                  <a:cubicBezTo>
                    <a:pt x="305" y="106"/>
                    <a:pt x="323" y="94"/>
                    <a:pt x="334" y="83"/>
                  </a:cubicBezTo>
                  <a:cubicBezTo>
                    <a:pt x="334" y="83"/>
                    <a:pt x="304" y="75"/>
                    <a:pt x="280" y="75"/>
                  </a:cubicBezTo>
                  <a:cubicBezTo>
                    <a:pt x="274" y="75"/>
                    <a:pt x="269" y="76"/>
                    <a:pt x="264" y="77"/>
                  </a:cubicBezTo>
                  <a:cubicBezTo>
                    <a:pt x="299" y="65"/>
                    <a:pt x="445" y="1"/>
                    <a:pt x="375" y="1"/>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4"/>
            <p:cNvSpPr/>
            <p:nvPr/>
          </p:nvSpPr>
          <p:spPr>
            <a:xfrm>
              <a:off x="4142386" y="1489869"/>
              <a:ext cx="25002" cy="12040"/>
            </a:xfrm>
            <a:custGeom>
              <a:rect b="b" l="l" r="r" t="t"/>
              <a:pathLst>
                <a:path extrusionOk="0" h="89" w="183">
                  <a:moveTo>
                    <a:pt x="89" y="1"/>
                  </a:moveTo>
                  <a:cubicBezTo>
                    <a:pt x="59" y="7"/>
                    <a:pt x="30" y="13"/>
                    <a:pt x="1" y="19"/>
                  </a:cubicBezTo>
                  <a:cubicBezTo>
                    <a:pt x="13" y="24"/>
                    <a:pt x="30" y="30"/>
                    <a:pt x="48" y="30"/>
                  </a:cubicBezTo>
                  <a:cubicBezTo>
                    <a:pt x="48" y="42"/>
                    <a:pt x="48" y="54"/>
                    <a:pt x="48" y="59"/>
                  </a:cubicBezTo>
                  <a:lnTo>
                    <a:pt x="112" y="59"/>
                  </a:lnTo>
                  <a:cubicBezTo>
                    <a:pt x="112" y="65"/>
                    <a:pt x="118" y="71"/>
                    <a:pt x="118" y="83"/>
                  </a:cubicBezTo>
                  <a:cubicBezTo>
                    <a:pt x="135" y="89"/>
                    <a:pt x="153" y="89"/>
                    <a:pt x="165" y="89"/>
                  </a:cubicBezTo>
                  <a:cubicBezTo>
                    <a:pt x="170" y="71"/>
                    <a:pt x="176" y="48"/>
                    <a:pt x="182" y="30"/>
                  </a:cubicBezTo>
                  <a:cubicBezTo>
                    <a:pt x="165" y="19"/>
                    <a:pt x="153" y="7"/>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4"/>
            <p:cNvSpPr/>
            <p:nvPr/>
          </p:nvSpPr>
          <p:spPr>
            <a:xfrm>
              <a:off x="4123258" y="1512054"/>
              <a:ext cx="25686" cy="16910"/>
            </a:xfrm>
            <a:custGeom>
              <a:rect b="b" l="l" r="r" t="t"/>
              <a:pathLst>
                <a:path extrusionOk="0" h="125" w="188">
                  <a:moveTo>
                    <a:pt x="123" y="1"/>
                  </a:moveTo>
                  <a:cubicBezTo>
                    <a:pt x="117" y="12"/>
                    <a:pt x="112" y="30"/>
                    <a:pt x="112" y="42"/>
                  </a:cubicBezTo>
                  <a:cubicBezTo>
                    <a:pt x="112" y="42"/>
                    <a:pt x="87" y="82"/>
                    <a:pt x="79" y="82"/>
                  </a:cubicBezTo>
                  <a:cubicBezTo>
                    <a:pt x="77" y="82"/>
                    <a:pt x="76" y="81"/>
                    <a:pt x="76" y="77"/>
                  </a:cubicBezTo>
                  <a:cubicBezTo>
                    <a:pt x="76" y="61"/>
                    <a:pt x="86" y="5"/>
                    <a:pt x="74" y="5"/>
                  </a:cubicBezTo>
                  <a:cubicBezTo>
                    <a:pt x="73" y="5"/>
                    <a:pt x="72" y="6"/>
                    <a:pt x="71" y="7"/>
                  </a:cubicBezTo>
                  <a:cubicBezTo>
                    <a:pt x="53" y="18"/>
                    <a:pt x="0" y="59"/>
                    <a:pt x="0" y="59"/>
                  </a:cubicBezTo>
                  <a:cubicBezTo>
                    <a:pt x="6" y="77"/>
                    <a:pt x="6" y="94"/>
                    <a:pt x="6" y="118"/>
                  </a:cubicBezTo>
                  <a:lnTo>
                    <a:pt x="65" y="118"/>
                  </a:lnTo>
                  <a:cubicBezTo>
                    <a:pt x="82" y="118"/>
                    <a:pt x="100" y="124"/>
                    <a:pt x="114" y="124"/>
                  </a:cubicBezTo>
                  <a:cubicBezTo>
                    <a:pt x="123" y="124"/>
                    <a:pt x="130" y="121"/>
                    <a:pt x="135" y="112"/>
                  </a:cubicBezTo>
                  <a:cubicBezTo>
                    <a:pt x="153" y="89"/>
                    <a:pt x="164" y="59"/>
                    <a:pt x="164" y="59"/>
                  </a:cubicBezTo>
                  <a:cubicBezTo>
                    <a:pt x="176" y="48"/>
                    <a:pt x="182" y="36"/>
                    <a:pt x="188" y="18"/>
                  </a:cubicBezTo>
                  <a:cubicBezTo>
                    <a:pt x="170" y="12"/>
                    <a:pt x="147" y="7"/>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4"/>
            <p:cNvSpPr/>
            <p:nvPr/>
          </p:nvSpPr>
          <p:spPr>
            <a:xfrm>
              <a:off x="4087326" y="1533698"/>
              <a:ext cx="46453" cy="29220"/>
            </a:xfrm>
            <a:custGeom>
              <a:rect b="b" l="l" r="r" t="t"/>
              <a:pathLst>
                <a:path extrusionOk="0" h="216" w="340">
                  <a:moveTo>
                    <a:pt x="321" y="1"/>
                  </a:moveTo>
                  <a:cubicBezTo>
                    <a:pt x="299" y="1"/>
                    <a:pt x="258" y="28"/>
                    <a:pt x="240" y="28"/>
                  </a:cubicBezTo>
                  <a:lnTo>
                    <a:pt x="176" y="28"/>
                  </a:lnTo>
                  <a:cubicBezTo>
                    <a:pt x="158" y="40"/>
                    <a:pt x="146" y="45"/>
                    <a:pt x="129" y="57"/>
                  </a:cubicBezTo>
                  <a:cubicBezTo>
                    <a:pt x="123" y="75"/>
                    <a:pt x="111" y="92"/>
                    <a:pt x="106" y="110"/>
                  </a:cubicBezTo>
                  <a:lnTo>
                    <a:pt x="70" y="92"/>
                  </a:lnTo>
                  <a:cubicBezTo>
                    <a:pt x="65" y="88"/>
                    <a:pt x="59" y="87"/>
                    <a:pt x="53" y="87"/>
                  </a:cubicBezTo>
                  <a:cubicBezTo>
                    <a:pt x="25" y="87"/>
                    <a:pt x="0" y="127"/>
                    <a:pt x="0" y="127"/>
                  </a:cubicBezTo>
                  <a:cubicBezTo>
                    <a:pt x="18" y="139"/>
                    <a:pt x="29" y="151"/>
                    <a:pt x="47" y="162"/>
                  </a:cubicBezTo>
                  <a:cubicBezTo>
                    <a:pt x="47" y="162"/>
                    <a:pt x="12" y="215"/>
                    <a:pt x="65" y="215"/>
                  </a:cubicBezTo>
                  <a:cubicBezTo>
                    <a:pt x="117" y="215"/>
                    <a:pt x="123" y="186"/>
                    <a:pt x="123" y="186"/>
                  </a:cubicBezTo>
                  <a:cubicBezTo>
                    <a:pt x="123" y="186"/>
                    <a:pt x="187" y="180"/>
                    <a:pt x="211" y="174"/>
                  </a:cubicBezTo>
                  <a:cubicBezTo>
                    <a:pt x="234" y="168"/>
                    <a:pt x="234" y="86"/>
                    <a:pt x="234" y="86"/>
                  </a:cubicBezTo>
                  <a:lnTo>
                    <a:pt x="275" y="86"/>
                  </a:lnTo>
                  <a:cubicBezTo>
                    <a:pt x="275" y="86"/>
                    <a:pt x="339" y="40"/>
                    <a:pt x="334" y="10"/>
                  </a:cubicBezTo>
                  <a:cubicBezTo>
                    <a:pt x="332" y="3"/>
                    <a:pt x="328" y="1"/>
                    <a:pt x="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4"/>
            <p:cNvSpPr/>
            <p:nvPr/>
          </p:nvSpPr>
          <p:spPr>
            <a:xfrm>
              <a:off x="4320137" y="1444009"/>
              <a:ext cx="422581" cy="222937"/>
            </a:xfrm>
            <a:custGeom>
              <a:rect b="b" l="l" r="r" t="t"/>
              <a:pathLst>
                <a:path extrusionOk="0" h="1648" w="3093">
                  <a:moveTo>
                    <a:pt x="2057" y="1"/>
                  </a:moveTo>
                  <a:cubicBezTo>
                    <a:pt x="2034" y="1"/>
                    <a:pt x="2016" y="7"/>
                    <a:pt x="1999" y="12"/>
                  </a:cubicBezTo>
                  <a:cubicBezTo>
                    <a:pt x="1987" y="18"/>
                    <a:pt x="1976" y="18"/>
                    <a:pt x="1964" y="24"/>
                  </a:cubicBezTo>
                  <a:cubicBezTo>
                    <a:pt x="1958" y="18"/>
                    <a:pt x="1958" y="12"/>
                    <a:pt x="1952" y="7"/>
                  </a:cubicBezTo>
                  <a:lnTo>
                    <a:pt x="1888" y="7"/>
                  </a:lnTo>
                  <a:cubicBezTo>
                    <a:pt x="1876" y="12"/>
                    <a:pt x="1864" y="18"/>
                    <a:pt x="1859" y="24"/>
                  </a:cubicBezTo>
                  <a:cubicBezTo>
                    <a:pt x="1853" y="24"/>
                    <a:pt x="1853" y="18"/>
                    <a:pt x="1847" y="12"/>
                  </a:cubicBezTo>
                  <a:lnTo>
                    <a:pt x="1794" y="12"/>
                  </a:lnTo>
                  <a:cubicBezTo>
                    <a:pt x="1782" y="18"/>
                    <a:pt x="1771" y="24"/>
                    <a:pt x="1759" y="30"/>
                  </a:cubicBezTo>
                  <a:cubicBezTo>
                    <a:pt x="1747" y="36"/>
                    <a:pt x="1730" y="42"/>
                    <a:pt x="1712" y="48"/>
                  </a:cubicBezTo>
                  <a:cubicBezTo>
                    <a:pt x="1706" y="48"/>
                    <a:pt x="1695" y="42"/>
                    <a:pt x="1689" y="42"/>
                  </a:cubicBezTo>
                  <a:lnTo>
                    <a:pt x="1630" y="42"/>
                  </a:lnTo>
                  <a:cubicBezTo>
                    <a:pt x="1625" y="42"/>
                    <a:pt x="1619" y="36"/>
                    <a:pt x="1613" y="36"/>
                  </a:cubicBezTo>
                  <a:cubicBezTo>
                    <a:pt x="1595" y="48"/>
                    <a:pt x="1572" y="59"/>
                    <a:pt x="1554" y="71"/>
                  </a:cubicBezTo>
                  <a:lnTo>
                    <a:pt x="1537" y="71"/>
                  </a:lnTo>
                  <a:cubicBezTo>
                    <a:pt x="1525" y="71"/>
                    <a:pt x="1513" y="77"/>
                    <a:pt x="1502" y="83"/>
                  </a:cubicBezTo>
                  <a:cubicBezTo>
                    <a:pt x="1490" y="77"/>
                    <a:pt x="1472" y="77"/>
                    <a:pt x="1461" y="77"/>
                  </a:cubicBezTo>
                  <a:cubicBezTo>
                    <a:pt x="1461" y="71"/>
                    <a:pt x="1461" y="71"/>
                    <a:pt x="1455" y="65"/>
                  </a:cubicBezTo>
                  <a:cubicBezTo>
                    <a:pt x="1443" y="71"/>
                    <a:pt x="1426" y="77"/>
                    <a:pt x="1408" y="83"/>
                  </a:cubicBezTo>
                  <a:cubicBezTo>
                    <a:pt x="1385" y="88"/>
                    <a:pt x="1367" y="94"/>
                    <a:pt x="1344" y="94"/>
                  </a:cubicBezTo>
                  <a:cubicBezTo>
                    <a:pt x="1326" y="112"/>
                    <a:pt x="1309" y="124"/>
                    <a:pt x="1291" y="141"/>
                  </a:cubicBezTo>
                  <a:cubicBezTo>
                    <a:pt x="1274" y="141"/>
                    <a:pt x="1250" y="141"/>
                    <a:pt x="1233" y="147"/>
                  </a:cubicBezTo>
                  <a:cubicBezTo>
                    <a:pt x="1233" y="147"/>
                    <a:pt x="1285" y="124"/>
                    <a:pt x="1180" y="124"/>
                  </a:cubicBezTo>
                  <a:cubicBezTo>
                    <a:pt x="1069" y="124"/>
                    <a:pt x="999" y="129"/>
                    <a:pt x="969" y="129"/>
                  </a:cubicBezTo>
                  <a:cubicBezTo>
                    <a:pt x="940" y="129"/>
                    <a:pt x="841" y="159"/>
                    <a:pt x="835" y="170"/>
                  </a:cubicBezTo>
                  <a:cubicBezTo>
                    <a:pt x="823" y="182"/>
                    <a:pt x="747" y="182"/>
                    <a:pt x="747" y="182"/>
                  </a:cubicBezTo>
                  <a:cubicBezTo>
                    <a:pt x="741" y="182"/>
                    <a:pt x="414" y="252"/>
                    <a:pt x="478" y="264"/>
                  </a:cubicBezTo>
                  <a:cubicBezTo>
                    <a:pt x="537" y="276"/>
                    <a:pt x="548" y="317"/>
                    <a:pt x="466" y="322"/>
                  </a:cubicBezTo>
                  <a:cubicBezTo>
                    <a:pt x="379" y="322"/>
                    <a:pt x="291" y="375"/>
                    <a:pt x="180" y="375"/>
                  </a:cubicBezTo>
                  <a:cubicBezTo>
                    <a:pt x="79" y="381"/>
                    <a:pt x="0" y="434"/>
                    <a:pt x="74" y="434"/>
                  </a:cubicBezTo>
                  <a:cubicBezTo>
                    <a:pt x="78" y="434"/>
                    <a:pt x="82" y="434"/>
                    <a:pt x="86" y="434"/>
                  </a:cubicBezTo>
                  <a:cubicBezTo>
                    <a:pt x="186" y="434"/>
                    <a:pt x="297" y="439"/>
                    <a:pt x="297" y="439"/>
                  </a:cubicBezTo>
                  <a:cubicBezTo>
                    <a:pt x="297" y="439"/>
                    <a:pt x="16" y="504"/>
                    <a:pt x="121" y="527"/>
                  </a:cubicBezTo>
                  <a:cubicBezTo>
                    <a:pt x="221" y="545"/>
                    <a:pt x="197" y="556"/>
                    <a:pt x="279" y="556"/>
                  </a:cubicBezTo>
                  <a:cubicBezTo>
                    <a:pt x="340" y="556"/>
                    <a:pt x="375" y="524"/>
                    <a:pt x="422" y="524"/>
                  </a:cubicBezTo>
                  <a:cubicBezTo>
                    <a:pt x="439" y="524"/>
                    <a:pt x="457" y="528"/>
                    <a:pt x="478" y="539"/>
                  </a:cubicBezTo>
                  <a:cubicBezTo>
                    <a:pt x="560" y="574"/>
                    <a:pt x="578" y="568"/>
                    <a:pt x="572" y="621"/>
                  </a:cubicBezTo>
                  <a:cubicBezTo>
                    <a:pt x="560" y="673"/>
                    <a:pt x="589" y="726"/>
                    <a:pt x="542" y="767"/>
                  </a:cubicBezTo>
                  <a:cubicBezTo>
                    <a:pt x="496" y="802"/>
                    <a:pt x="425" y="814"/>
                    <a:pt x="425" y="814"/>
                  </a:cubicBezTo>
                  <a:cubicBezTo>
                    <a:pt x="425" y="814"/>
                    <a:pt x="397" y="856"/>
                    <a:pt x="447" y="856"/>
                  </a:cubicBezTo>
                  <a:cubicBezTo>
                    <a:pt x="452" y="856"/>
                    <a:pt x="459" y="856"/>
                    <a:pt x="466" y="855"/>
                  </a:cubicBezTo>
                  <a:cubicBezTo>
                    <a:pt x="521" y="850"/>
                    <a:pt x="569" y="817"/>
                    <a:pt x="587" y="817"/>
                  </a:cubicBezTo>
                  <a:cubicBezTo>
                    <a:pt x="592" y="817"/>
                    <a:pt x="595" y="819"/>
                    <a:pt x="595" y="825"/>
                  </a:cubicBezTo>
                  <a:cubicBezTo>
                    <a:pt x="589" y="849"/>
                    <a:pt x="618" y="919"/>
                    <a:pt x="618" y="919"/>
                  </a:cubicBezTo>
                  <a:cubicBezTo>
                    <a:pt x="618" y="919"/>
                    <a:pt x="564" y="889"/>
                    <a:pt x="523" y="889"/>
                  </a:cubicBezTo>
                  <a:cubicBezTo>
                    <a:pt x="520" y="889"/>
                    <a:pt x="516" y="889"/>
                    <a:pt x="513" y="890"/>
                  </a:cubicBezTo>
                  <a:cubicBezTo>
                    <a:pt x="478" y="890"/>
                    <a:pt x="420" y="907"/>
                    <a:pt x="461" y="925"/>
                  </a:cubicBezTo>
                  <a:cubicBezTo>
                    <a:pt x="496" y="948"/>
                    <a:pt x="572" y="954"/>
                    <a:pt x="583" y="954"/>
                  </a:cubicBezTo>
                  <a:cubicBezTo>
                    <a:pt x="595" y="954"/>
                    <a:pt x="554" y="1007"/>
                    <a:pt x="525" y="1013"/>
                  </a:cubicBezTo>
                  <a:cubicBezTo>
                    <a:pt x="490" y="1019"/>
                    <a:pt x="379" y="1054"/>
                    <a:pt x="379" y="1054"/>
                  </a:cubicBezTo>
                  <a:cubicBezTo>
                    <a:pt x="379" y="1054"/>
                    <a:pt x="273" y="1106"/>
                    <a:pt x="262" y="1194"/>
                  </a:cubicBezTo>
                  <a:cubicBezTo>
                    <a:pt x="250" y="1282"/>
                    <a:pt x="256" y="1299"/>
                    <a:pt x="250" y="1352"/>
                  </a:cubicBezTo>
                  <a:cubicBezTo>
                    <a:pt x="244" y="1399"/>
                    <a:pt x="197" y="1486"/>
                    <a:pt x="227" y="1510"/>
                  </a:cubicBezTo>
                  <a:cubicBezTo>
                    <a:pt x="256" y="1539"/>
                    <a:pt x="250" y="1568"/>
                    <a:pt x="303" y="1580"/>
                  </a:cubicBezTo>
                  <a:cubicBezTo>
                    <a:pt x="329" y="1586"/>
                    <a:pt x="351" y="1587"/>
                    <a:pt x="368" y="1587"/>
                  </a:cubicBezTo>
                  <a:cubicBezTo>
                    <a:pt x="384" y="1587"/>
                    <a:pt x="396" y="1586"/>
                    <a:pt x="402" y="1586"/>
                  </a:cubicBezTo>
                  <a:cubicBezTo>
                    <a:pt x="414" y="1586"/>
                    <a:pt x="420" y="1609"/>
                    <a:pt x="431" y="1627"/>
                  </a:cubicBezTo>
                  <a:cubicBezTo>
                    <a:pt x="443" y="1642"/>
                    <a:pt x="457" y="1648"/>
                    <a:pt x="485" y="1648"/>
                  </a:cubicBezTo>
                  <a:cubicBezTo>
                    <a:pt x="498" y="1648"/>
                    <a:pt x="515" y="1646"/>
                    <a:pt x="537" y="1644"/>
                  </a:cubicBezTo>
                  <a:cubicBezTo>
                    <a:pt x="554" y="1633"/>
                    <a:pt x="578" y="1621"/>
                    <a:pt x="601" y="1603"/>
                  </a:cubicBezTo>
                  <a:cubicBezTo>
                    <a:pt x="636" y="1580"/>
                    <a:pt x="694" y="1516"/>
                    <a:pt x="694" y="1516"/>
                  </a:cubicBezTo>
                  <a:cubicBezTo>
                    <a:pt x="694" y="1516"/>
                    <a:pt x="741" y="1475"/>
                    <a:pt x="741" y="1446"/>
                  </a:cubicBezTo>
                  <a:cubicBezTo>
                    <a:pt x="740" y="1439"/>
                    <a:pt x="738" y="1438"/>
                    <a:pt x="738" y="1438"/>
                  </a:cubicBezTo>
                  <a:lnTo>
                    <a:pt x="738" y="1438"/>
                  </a:lnTo>
                  <a:cubicBezTo>
                    <a:pt x="739" y="1438"/>
                    <a:pt x="741" y="1440"/>
                    <a:pt x="750" y="1440"/>
                  </a:cubicBezTo>
                  <a:cubicBezTo>
                    <a:pt x="760" y="1440"/>
                    <a:pt x="781" y="1436"/>
                    <a:pt x="817" y="1416"/>
                  </a:cubicBezTo>
                  <a:cubicBezTo>
                    <a:pt x="905" y="1375"/>
                    <a:pt x="923" y="1364"/>
                    <a:pt x="928" y="1334"/>
                  </a:cubicBezTo>
                  <a:cubicBezTo>
                    <a:pt x="934" y="1299"/>
                    <a:pt x="923" y="1276"/>
                    <a:pt x="940" y="1276"/>
                  </a:cubicBezTo>
                  <a:cubicBezTo>
                    <a:pt x="952" y="1276"/>
                    <a:pt x="987" y="1235"/>
                    <a:pt x="1051" y="1235"/>
                  </a:cubicBezTo>
                  <a:cubicBezTo>
                    <a:pt x="1090" y="1235"/>
                    <a:pt x="1091" y="1250"/>
                    <a:pt x="1116" y="1250"/>
                  </a:cubicBezTo>
                  <a:cubicBezTo>
                    <a:pt x="1133" y="1250"/>
                    <a:pt x="1160" y="1244"/>
                    <a:pt x="1215" y="1223"/>
                  </a:cubicBezTo>
                  <a:cubicBezTo>
                    <a:pt x="1350" y="1176"/>
                    <a:pt x="1350" y="1176"/>
                    <a:pt x="1420" y="1141"/>
                  </a:cubicBezTo>
                  <a:cubicBezTo>
                    <a:pt x="1490" y="1106"/>
                    <a:pt x="1443" y="1095"/>
                    <a:pt x="1531" y="1077"/>
                  </a:cubicBezTo>
                  <a:cubicBezTo>
                    <a:pt x="1613" y="1059"/>
                    <a:pt x="1607" y="1071"/>
                    <a:pt x="1695" y="1048"/>
                  </a:cubicBezTo>
                  <a:cubicBezTo>
                    <a:pt x="1788" y="1030"/>
                    <a:pt x="1823" y="1007"/>
                    <a:pt x="1864" y="1007"/>
                  </a:cubicBezTo>
                  <a:cubicBezTo>
                    <a:pt x="1899" y="1007"/>
                    <a:pt x="2040" y="960"/>
                    <a:pt x="2163" y="937"/>
                  </a:cubicBezTo>
                  <a:cubicBezTo>
                    <a:pt x="2245" y="921"/>
                    <a:pt x="2261" y="918"/>
                    <a:pt x="2258" y="918"/>
                  </a:cubicBezTo>
                  <a:cubicBezTo>
                    <a:pt x="2257" y="918"/>
                    <a:pt x="2250" y="919"/>
                    <a:pt x="2245" y="919"/>
                  </a:cubicBezTo>
                  <a:cubicBezTo>
                    <a:pt x="2221" y="919"/>
                    <a:pt x="2069" y="890"/>
                    <a:pt x="2022" y="890"/>
                  </a:cubicBezTo>
                  <a:cubicBezTo>
                    <a:pt x="1976" y="884"/>
                    <a:pt x="2075" y="843"/>
                    <a:pt x="2075" y="843"/>
                  </a:cubicBezTo>
                  <a:cubicBezTo>
                    <a:pt x="2075" y="843"/>
                    <a:pt x="2108" y="828"/>
                    <a:pt x="2127" y="828"/>
                  </a:cubicBezTo>
                  <a:cubicBezTo>
                    <a:pt x="2134" y="828"/>
                    <a:pt x="2139" y="830"/>
                    <a:pt x="2139" y="837"/>
                  </a:cubicBezTo>
                  <a:cubicBezTo>
                    <a:pt x="2139" y="861"/>
                    <a:pt x="2151" y="890"/>
                    <a:pt x="2221" y="890"/>
                  </a:cubicBezTo>
                  <a:cubicBezTo>
                    <a:pt x="2297" y="890"/>
                    <a:pt x="2344" y="878"/>
                    <a:pt x="2309" y="837"/>
                  </a:cubicBezTo>
                  <a:cubicBezTo>
                    <a:pt x="2274" y="802"/>
                    <a:pt x="2280" y="802"/>
                    <a:pt x="2256" y="779"/>
                  </a:cubicBezTo>
                  <a:cubicBezTo>
                    <a:pt x="2233" y="749"/>
                    <a:pt x="2221" y="755"/>
                    <a:pt x="2186" y="738"/>
                  </a:cubicBezTo>
                  <a:cubicBezTo>
                    <a:pt x="2145" y="720"/>
                    <a:pt x="2104" y="697"/>
                    <a:pt x="2122" y="697"/>
                  </a:cubicBezTo>
                  <a:cubicBezTo>
                    <a:pt x="2145" y="697"/>
                    <a:pt x="2192" y="685"/>
                    <a:pt x="2256" y="685"/>
                  </a:cubicBezTo>
                  <a:lnTo>
                    <a:pt x="2367" y="685"/>
                  </a:lnTo>
                  <a:cubicBezTo>
                    <a:pt x="2389" y="685"/>
                    <a:pt x="2416" y="697"/>
                    <a:pt x="2432" y="697"/>
                  </a:cubicBezTo>
                  <a:cubicBezTo>
                    <a:pt x="2438" y="697"/>
                    <a:pt x="2442" y="696"/>
                    <a:pt x="2443" y="691"/>
                  </a:cubicBezTo>
                  <a:cubicBezTo>
                    <a:pt x="2449" y="673"/>
                    <a:pt x="2432" y="662"/>
                    <a:pt x="2408" y="656"/>
                  </a:cubicBezTo>
                  <a:lnTo>
                    <a:pt x="2408" y="656"/>
                  </a:lnTo>
                  <a:cubicBezTo>
                    <a:pt x="2420" y="658"/>
                    <a:pt x="2435" y="660"/>
                    <a:pt x="2449" y="660"/>
                  </a:cubicBezTo>
                  <a:cubicBezTo>
                    <a:pt x="2470" y="660"/>
                    <a:pt x="2491" y="657"/>
                    <a:pt x="2508" y="650"/>
                  </a:cubicBezTo>
                  <a:cubicBezTo>
                    <a:pt x="2560" y="627"/>
                    <a:pt x="2601" y="603"/>
                    <a:pt x="2549" y="603"/>
                  </a:cubicBezTo>
                  <a:cubicBezTo>
                    <a:pt x="2496" y="603"/>
                    <a:pt x="2601" y="568"/>
                    <a:pt x="2601" y="568"/>
                  </a:cubicBezTo>
                  <a:cubicBezTo>
                    <a:pt x="2601" y="568"/>
                    <a:pt x="2648" y="521"/>
                    <a:pt x="2566" y="521"/>
                  </a:cubicBezTo>
                  <a:cubicBezTo>
                    <a:pt x="2490" y="515"/>
                    <a:pt x="2438" y="475"/>
                    <a:pt x="2531" y="475"/>
                  </a:cubicBezTo>
                  <a:cubicBezTo>
                    <a:pt x="2548" y="476"/>
                    <a:pt x="2564" y="476"/>
                    <a:pt x="2579" y="476"/>
                  </a:cubicBezTo>
                  <a:cubicBezTo>
                    <a:pt x="2641" y="476"/>
                    <a:pt x="2681" y="468"/>
                    <a:pt x="2672" y="463"/>
                  </a:cubicBezTo>
                  <a:cubicBezTo>
                    <a:pt x="2648" y="451"/>
                    <a:pt x="2555" y="410"/>
                    <a:pt x="2555" y="410"/>
                  </a:cubicBezTo>
                  <a:cubicBezTo>
                    <a:pt x="2555" y="410"/>
                    <a:pt x="2555" y="387"/>
                    <a:pt x="2695" y="358"/>
                  </a:cubicBezTo>
                  <a:cubicBezTo>
                    <a:pt x="2828" y="335"/>
                    <a:pt x="2867" y="287"/>
                    <a:pt x="2895" y="287"/>
                  </a:cubicBezTo>
                  <a:cubicBezTo>
                    <a:pt x="2897" y="287"/>
                    <a:pt x="2898" y="287"/>
                    <a:pt x="2900" y="287"/>
                  </a:cubicBezTo>
                  <a:cubicBezTo>
                    <a:pt x="2935" y="287"/>
                    <a:pt x="2964" y="276"/>
                    <a:pt x="3011" y="276"/>
                  </a:cubicBezTo>
                  <a:cubicBezTo>
                    <a:pt x="3058" y="276"/>
                    <a:pt x="3087" y="258"/>
                    <a:pt x="3087" y="258"/>
                  </a:cubicBezTo>
                  <a:cubicBezTo>
                    <a:pt x="3087" y="258"/>
                    <a:pt x="3093" y="223"/>
                    <a:pt x="2993" y="217"/>
                  </a:cubicBezTo>
                  <a:cubicBezTo>
                    <a:pt x="2944" y="211"/>
                    <a:pt x="2897" y="210"/>
                    <a:pt x="2860" y="210"/>
                  </a:cubicBezTo>
                  <a:cubicBezTo>
                    <a:pt x="2822" y="210"/>
                    <a:pt x="2794" y="211"/>
                    <a:pt x="2783" y="211"/>
                  </a:cubicBezTo>
                  <a:cubicBezTo>
                    <a:pt x="2759" y="211"/>
                    <a:pt x="2654" y="205"/>
                    <a:pt x="2642" y="205"/>
                  </a:cubicBezTo>
                  <a:cubicBezTo>
                    <a:pt x="2637" y="205"/>
                    <a:pt x="2707" y="188"/>
                    <a:pt x="2666" y="164"/>
                  </a:cubicBezTo>
                  <a:cubicBezTo>
                    <a:pt x="2660" y="159"/>
                    <a:pt x="2654" y="159"/>
                    <a:pt x="2654" y="153"/>
                  </a:cubicBezTo>
                  <a:cubicBezTo>
                    <a:pt x="2654" y="153"/>
                    <a:pt x="2642" y="118"/>
                    <a:pt x="2637" y="118"/>
                  </a:cubicBezTo>
                  <a:cubicBezTo>
                    <a:pt x="2631" y="112"/>
                    <a:pt x="2607" y="100"/>
                    <a:pt x="2607" y="100"/>
                  </a:cubicBezTo>
                  <a:cubicBezTo>
                    <a:pt x="2596" y="88"/>
                    <a:pt x="2590" y="83"/>
                    <a:pt x="2578" y="71"/>
                  </a:cubicBezTo>
                  <a:lnTo>
                    <a:pt x="2520" y="71"/>
                  </a:lnTo>
                  <a:cubicBezTo>
                    <a:pt x="2508" y="71"/>
                    <a:pt x="2479" y="59"/>
                    <a:pt x="2473" y="53"/>
                  </a:cubicBezTo>
                  <a:cubicBezTo>
                    <a:pt x="2461" y="48"/>
                    <a:pt x="2420" y="30"/>
                    <a:pt x="2420" y="30"/>
                  </a:cubicBezTo>
                  <a:cubicBezTo>
                    <a:pt x="2403" y="36"/>
                    <a:pt x="2385" y="42"/>
                    <a:pt x="2367" y="48"/>
                  </a:cubicBezTo>
                  <a:cubicBezTo>
                    <a:pt x="2367" y="42"/>
                    <a:pt x="2367" y="30"/>
                    <a:pt x="2367" y="24"/>
                  </a:cubicBezTo>
                  <a:cubicBezTo>
                    <a:pt x="2362" y="26"/>
                    <a:pt x="2356" y="27"/>
                    <a:pt x="2352" y="27"/>
                  </a:cubicBezTo>
                  <a:cubicBezTo>
                    <a:pt x="2342" y="27"/>
                    <a:pt x="2334" y="24"/>
                    <a:pt x="2326" y="24"/>
                  </a:cubicBezTo>
                  <a:cubicBezTo>
                    <a:pt x="2309" y="24"/>
                    <a:pt x="2291" y="18"/>
                    <a:pt x="2274" y="18"/>
                  </a:cubicBezTo>
                  <a:cubicBezTo>
                    <a:pt x="2262" y="18"/>
                    <a:pt x="2250" y="18"/>
                    <a:pt x="2239" y="24"/>
                  </a:cubicBezTo>
                  <a:cubicBezTo>
                    <a:pt x="2239" y="18"/>
                    <a:pt x="2239" y="18"/>
                    <a:pt x="2239" y="18"/>
                  </a:cubicBezTo>
                  <a:cubicBezTo>
                    <a:pt x="2233" y="18"/>
                    <a:pt x="2221" y="18"/>
                    <a:pt x="2209" y="12"/>
                  </a:cubicBezTo>
                  <a:cubicBezTo>
                    <a:pt x="2192" y="18"/>
                    <a:pt x="2180" y="18"/>
                    <a:pt x="2163" y="18"/>
                  </a:cubicBezTo>
                  <a:cubicBezTo>
                    <a:pt x="2145" y="18"/>
                    <a:pt x="2128" y="18"/>
                    <a:pt x="2110" y="24"/>
                  </a:cubicBezTo>
                  <a:cubicBezTo>
                    <a:pt x="2104" y="18"/>
                    <a:pt x="2104" y="12"/>
                    <a:pt x="2098" y="7"/>
                  </a:cubicBezTo>
                  <a:cubicBezTo>
                    <a:pt x="2087" y="7"/>
                    <a:pt x="2069" y="1"/>
                    <a:pt x="2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4"/>
            <p:cNvSpPr/>
            <p:nvPr/>
          </p:nvSpPr>
          <p:spPr>
            <a:xfrm>
              <a:off x="4588608" y="1599984"/>
              <a:ext cx="91812" cy="28544"/>
            </a:xfrm>
            <a:custGeom>
              <a:rect b="b" l="l" r="r" t="t"/>
              <a:pathLst>
                <a:path extrusionOk="0" h="211" w="672">
                  <a:moveTo>
                    <a:pt x="152" y="0"/>
                  </a:moveTo>
                  <a:cubicBezTo>
                    <a:pt x="102" y="0"/>
                    <a:pt x="1" y="44"/>
                    <a:pt x="11" y="59"/>
                  </a:cubicBezTo>
                  <a:cubicBezTo>
                    <a:pt x="14" y="66"/>
                    <a:pt x="23" y="69"/>
                    <a:pt x="35" y="69"/>
                  </a:cubicBezTo>
                  <a:cubicBezTo>
                    <a:pt x="60" y="69"/>
                    <a:pt x="99" y="57"/>
                    <a:pt x="139" y="53"/>
                  </a:cubicBezTo>
                  <a:cubicBezTo>
                    <a:pt x="198" y="53"/>
                    <a:pt x="128" y="76"/>
                    <a:pt x="116" y="76"/>
                  </a:cubicBezTo>
                  <a:cubicBezTo>
                    <a:pt x="104" y="76"/>
                    <a:pt x="16" y="117"/>
                    <a:pt x="16" y="117"/>
                  </a:cubicBezTo>
                  <a:cubicBezTo>
                    <a:pt x="51" y="123"/>
                    <a:pt x="81" y="129"/>
                    <a:pt x="116" y="135"/>
                  </a:cubicBezTo>
                  <a:lnTo>
                    <a:pt x="57" y="170"/>
                  </a:lnTo>
                  <a:cubicBezTo>
                    <a:pt x="57" y="170"/>
                    <a:pt x="70" y="169"/>
                    <a:pt x="87" y="169"/>
                  </a:cubicBezTo>
                  <a:cubicBezTo>
                    <a:pt x="112" y="169"/>
                    <a:pt x="144" y="171"/>
                    <a:pt x="151" y="181"/>
                  </a:cubicBezTo>
                  <a:cubicBezTo>
                    <a:pt x="168" y="193"/>
                    <a:pt x="227" y="211"/>
                    <a:pt x="268" y="211"/>
                  </a:cubicBezTo>
                  <a:cubicBezTo>
                    <a:pt x="303" y="205"/>
                    <a:pt x="344" y="205"/>
                    <a:pt x="350" y="193"/>
                  </a:cubicBezTo>
                  <a:cubicBezTo>
                    <a:pt x="356" y="181"/>
                    <a:pt x="455" y="158"/>
                    <a:pt x="525" y="152"/>
                  </a:cubicBezTo>
                  <a:cubicBezTo>
                    <a:pt x="601" y="140"/>
                    <a:pt x="672" y="76"/>
                    <a:pt x="672" y="76"/>
                  </a:cubicBezTo>
                  <a:cubicBezTo>
                    <a:pt x="667" y="38"/>
                    <a:pt x="595" y="7"/>
                    <a:pt x="537" y="7"/>
                  </a:cubicBezTo>
                  <a:cubicBezTo>
                    <a:pt x="524" y="7"/>
                    <a:pt x="512" y="9"/>
                    <a:pt x="502" y="12"/>
                  </a:cubicBezTo>
                  <a:cubicBezTo>
                    <a:pt x="479" y="19"/>
                    <a:pt x="467" y="21"/>
                    <a:pt x="458" y="21"/>
                  </a:cubicBezTo>
                  <a:cubicBezTo>
                    <a:pt x="445" y="21"/>
                    <a:pt x="435" y="18"/>
                    <a:pt x="408" y="18"/>
                  </a:cubicBezTo>
                  <a:cubicBezTo>
                    <a:pt x="361" y="18"/>
                    <a:pt x="344" y="18"/>
                    <a:pt x="309" y="29"/>
                  </a:cubicBezTo>
                  <a:cubicBezTo>
                    <a:pt x="280" y="41"/>
                    <a:pt x="244" y="47"/>
                    <a:pt x="209" y="47"/>
                  </a:cubicBezTo>
                  <a:cubicBezTo>
                    <a:pt x="174" y="47"/>
                    <a:pt x="198" y="23"/>
                    <a:pt x="174" y="6"/>
                  </a:cubicBezTo>
                  <a:cubicBezTo>
                    <a:pt x="170" y="2"/>
                    <a:pt x="162" y="0"/>
                    <a:pt x="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4"/>
            <p:cNvSpPr/>
            <p:nvPr/>
          </p:nvSpPr>
          <p:spPr>
            <a:xfrm>
              <a:off x="4147988" y="1521523"/>
              <a:ext cx="21723" cy="9064"/>
            </a:xfrm>
            <a:custGeom>
              <a:rect b="b" l="l" r="r" t="t"/>
              <a:pathLst>
                <a:path extrusionOk="0" h="67" w="159">
                  <a:moveTo>
                    <a:pt x="135" y="1"/>
                  </a:moveTo>
                  <a:cubicBezTo>
                    <a:pt x="112" y="1"/>
                    <a:pt x="59" y="13"/>
                    <a:pt x="59" y="13"/>
                  </a:cubicBezTo>
                  <a:cubicBezTo>
                    <a:pt x="42" y="30"/>
                    <a:pt x="24" y="48"/>
                    <a:pt x="1" y="65"/>
                  </a:cubicBezTo>
                  <a:cubicBezTo>
                    <a:pt x="1" y="65"/>
                    <a:pt x="27" y="63"/>
                    <a:pt x="48" y="63"/>
                  </a:cubicBezTo>
                  <a:cubicBezTo>
                    <a:pt x="58" y="63"/>
                    <a:pt x="67" y="63"/>
                    <a:pt x="71" y="65"/>
                  </a:cubicBezTo>
                  <a:cubicBezTo>
                    <a:pt x="74" y="66"/>
                    <a:pt x="79" y="67"/>
                    <a:pt x="84" y="67"/>
                  </a:cubicBezTo>
                  <a:cubicBezTo>
                    <a:pt x="105" y="67"/>
                    <a:pt x="135" y="59"/>
                    <a:pt x="135" y="59"/>
                  </a:cubicBezTo>
                  <a:cubicBezTo>
                    <a:pt x="135" y="59"/>
                    <a:pt x="159"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4"/>
            <p:cNvSpPr/>
            <p:nvPr/>
          </p:nvSpPr>
          <p:spPr>
            <a:xfrm>
              <a:off x="3923510" y="1968615"/>
              <a:ext cx="68859" cy="33549"/>
            </a:xfrm>
            <a:custGeom>
              <a:rect b="b" l="l" r="r" t="t"/>
              <a:pathLst>
                <a:path extrusionOk="0" h="248" w="504">
                  <a:moveTo>
                    <a:pt x="140" y="1"/>
                  </a:moveTo>
                  <a:cubicBezTo>
                    <a:pt x="94" y="1"/>
                    <a:pt x="41" y="24"/>
                    <a:pt x="23" y="42"/>
                  </a:cubicBezTo>
                  <a:cubicBezTo>
                    <a:pt x="0" y="54"/>
                    <a:pt x="6" y="71"/>
                    <a:pt x="6" y="71"/>
                  </a:cubicBezTo>
                  <a:cubicBezTo>
                    <a:pt x="17" y="71"/>
                    <a:pt x="90" y="47"/>
                    <a:pt x="117" y="47"/>
                  </a:cubicBezTo>
                  <a:cubicBezTo>
                    <a:pt x="119" y="47"/>
                    <a:pt x="121" y="47"/>
                    <a:pt x="123" y="48"/>
                  </a:cubicBezTo>
                  <a:cubicBezTo>
                    <a:pt x="146" y="54"/>
                    <a:pt x="135" y="83"/>
                    <a:pt x="164" y="83"/>
                  </a:cubicBezTo>
                  <a:cubicBezTo>
                    <a:pt x="193" y="83"/>
                    <a:pt x="228" y="100"/>
                    <a:pt x="246" y="118"/>
                  </a:cubicBezTo>
                  <a:cubicBezTo>
                    <a:pt x="250" y="124"/>
                    <a:pt x="257" y="126"/>
                    <a:pt x="265" y="126"/>
                  </a:cubicBezTo>
                  <a:cubicBezTo>
                    <a:pt x="280" y="126"/>
                    <a:pt x="298" y="118"/>
                    <a:pt x="298" y="118"/>
                  </a:cubicBezTo>
                  <a:cubicBezTo>
                    <a:pt x="298" y="118"/>
                    <a:pt x="316" y="159"/>
                    <a:pt x="304" y="170"/>
                  </a:cubicBezTo>
                  <a:cubicBezTo>
                    <a:pt x="293" y="176"/>
                    <a:pt x="339" y="188"/>
                    <a:pt x="339" y="188"/>
                  </a:cubicBezTo>
                  <a:cubicBezTo>
                    <a:pt x="339" y="188"/>
                    <a:pt x="339" y="217"/>
                    <a:pt x="328" y="217"/>
                  </a:cubicBezTo>
                  <a:cubicBezTo>
                    <a:pt x="319" y="222"/>
                    <a:pt x="395" y="248"/>
                    <a:pt x="457" y="248"/>
                  </a:cubicBezTo>
                  <a:cubicBezTo>
                    <a:pt x="474" y="248"/>
                    <a:pt x="490" y="246"/>
                    <a:pt x="503" y="241"/>
                  </a:cubicBezTo>
                  <a:cubicBezTo>
                    <a:pt x="503" y="241"/>
                    <a:pt x="433" y="170"/>
                    <a:pt x="339" y="100"/>
                  </a:cubicBezTo>
                  <a:cubicBezTo>
                    <a:pt x="240" y="30"/>
                    <a:pt x="228" y="54"/>
                    <a:pt x="205" y="30"/>
                  </a:cubicBezTo>
                  <a:cubicBezTo>
                    <a:pt x="181" y="7"/>
                    <a:pt x="18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4"/>
            <p:cNvSpPr/>
            <p:nvPr/>
          </p:nvSpPr>
          <p:spPr>
            <a:xfrm>
              <a:off x="3893863" y="2064257"/>
              <a:ext cx="442938" cy="767835"/>
            </a:xfrm>
            <a:custGeom>
              <a:rect b="b" l="l" r="r" t="t"/>
              <a:pathLst>
                <a:path extrusionOk="0" h="5676" w="3242">
                  <a:moveTo>
                    <a:pt x="5" y="0"/>
                  </a:moveTo>
                  <a:cubicBezTo>
                    <a:pt x="3" y="0"/>
                    <a:pt x="2" y="1"/>
                    <a:pt x="1" y="2"/>
                  </a:cubicBezTo>
                  <a:cubicBezTo>
                    <a:pt x="1" y="37"/>
                    <a:pt x="1" y="89"/>
                    <a:pt x="42" y="107"/>
                  </a:cubicBezTo>
                  <a:cubicBezTo>
                    <a:pt x="94" y="130"/>
                    <a:pt x="88" y="130"/>
                    <a:pt x="100" y="160"/>
                  </a:cubicBezTo>
                  <a:cubicBezTo>
                    <a:pt x="118" y="183"/>
                    <a:pt x="124" y="189"/>
                    <a:pt x="153" y="189"/>
                  </a:cubicBezTo>
                  <a:cubicBezTo>
                    <a:pt x="182" y="195"/>
                    <a:pt x="223" y="218"/>
                    <a:pt x="223" y="241"/>
                  </a:cubicBezTo>
                  <a:cubicBezTo>
                    <a:pt x="219" y="256"/>
                    <a:pt x="242" y="274"/>
                    <a:pt x="255" y="274"/>
                  </a:cubicBezTo>
                  <a:cubicBezTo>
                    <a:pt x="263" y="274"/>
                    <a:pt x="268" y="268"/>
                    <a:pt x="264" y="253"/>
                  </a:cubicBezTo>
                  <a:cubicBezTo>
                    <a:pt x="264" y="230"/>
                    <a:pt x="252" y="230"/>
                    <a:pt x="252" y="224"/>
                  </a:cubicBezTo>
                  <a:cubicBezTo>
                    <a:pt x="252" y="224"/>
                    <a:pt x="252" y="224"/>
                    <a:pt x="252" y="218"/>
                  </a:cubicBezTo>
                  <a:cubicBezTo>
                    <a:pt x="252" y="218"/>
                    <a:pt x="252" y="218"/>
                    <a:pt x="258" y="212"/>
                  </a:cubicBezTo>
                  <a:cubicBezTo>
                    <a:pt x="287" y="201"/>
                    <a:pt x="287" y="189"/>
                    <a:pt x="305" y="183"/>
                  </a:cubicBezTo>
                  <a:cubicBezTo>
                    <a:pt x="310" y="180"/>
                    <a:pt x="320" y="178"/>
                    <a:pt x="330" y="178"/>
                  </a:cubicBezTo>
                  <a:cubicBezTo>
                    <a:pt x="343" y="178"/>
                    <a:pt x="357" y="182"/>
                    <a:pt x="363" y="195"/>
                  </a:cubicBezTo>
                  <a:cubicBezTo>
                    <a:pt x="369" y="224"/>
                    <a:pt x="369" y="247"/>
                    <a:pt x="369" y="265"/>
                  </a:cubicBezTo>
                  <a:cubicBezTo>
                    <a:pt x="363" y="277"/>
                    <a:pt x="393" y="294"/>
                    <a:pt x="393" y="312"/>
                  </a:cubicBezTo>
                  <a:cubicBezTo>
                    <a:pt x="398" y="335"/>
                    <a:pt x="375" y="499"/>
                    <a:pt x="375" y="511"/>
                  </a:cubicBezTo>
                  <a:cubicBezTo>
                    <a:pt x="375" y="522"/>
                    <a:pt x="369" y="575"/>
                    <a:pt x="334" y="587"/>
                  </a:cubicBezTo>
                  <a:cubicBezTo>
                    <a:pt x="299" y="592"/>
                    <a:pt x="287" y="587"/>
                    <a:pt x="287" y="616"/>
                  </a:cubicBezTo>
                  <a:cubicBezTo>
                    <a:pt x="287" y="651"/>
                    <a:pt x="299" y="645"/>
                    <a:pt x="287" y="651"/>
                  </a:cubicBezTo>
                  <a:lnTo>
                    <a:pt x="281" y="651"/>
                  </a:lnTo>
                  <a:cubicBezTo>
                    <a:pt x="271" y="661"/>
                    <a:pt x="256" y="681"/>
                    <a:pt x="244" y="681"/>
                  </a:cubicBezTo>
                  <a:cubicBezTo>
                    <a:pt x="243" y="681"/>
                    <a:pt x="242" y="681"/>
                    <a:pt x="240" y="680"/>
                  </a:cubicBezTo>
                  <a:cubicBezTo>
                    <a:pt x="237" y="680"/>
                    <a:pt x="231" y="679"/>
                    <a:pt x="225" y="679"/>
                  </a:cubicBezTo>
                  <a:cubicBezTo>
                    <a:pt x="213" y="679"/>
                    <a:pt x="202" y="684"/>
                    <a:pt x="205" y="715"/>
                  </a:cubicBezTo>
                  <a:cubicBezTo>
                    <a:pt x="211" y="768"/>
                    <a:pt x="188" y="774"/>
                    <a:pt x="182" y="780"/>
                  </a:cubicBezTo>
                  <a:cubicBezTo>
                    <a:pt x="170" y="785"/>
                    <a:pt x="159" y="791"/>
                    <a:pt x="159" y="838"/>
                  </a:cubicBezTo>
                  <a:cubicBezTo>
                    <a:pt x="159" y="877"/>
                    <a:pt x="148" y="926"/>
                    <a:pt x="182" y="926"/>
                  </a:cubicBezTo>
                  <a:cubicBezTo>
                    <a:pt x="184" y="926"/>
                    <a:pt x="186" y="926"/>
                    <a:pt x="188" y="926"/>
                  </a:cubicBezTo>
                  <a:cubicBezTo>
                    <a:pt x="193" y="924"/>
                    <a:pt x="197" y="924"/>
                    <a:pt x="200" y="924"/>
                  </a:cubicBezTo>
                  <a:cubicBezTo>
                    <a:pt x="221" y="924"/>
                    <a:pt x="193" y="957"/>
                    <a:pt x="188" y="973"/>
                  </a:cubicBezTo>
                  <a:cubicBezTo>
                    <a:pt x="182" y="984"/>
                    <a:pt x="164" y="978"/>
                    <a:pt x="164" y="990"/>
                  </a:cubicBezTo>
                  <a:cubicBezTo>
                    <a:pt x="153" y="996"/>
                    <a:pt x="135" y="1025"/>
                    <a:pt x="129" y="1107"/>
                  </a:cubicBezTo>
                  <a:cubicBezTo>
                    <a:pt x="129" y="1125"/>
                    <a:pt x="88" y="1160"/>
                    <a:pt x="135" y="1183"/>
                  </a:cubicBezTo>
                  <a:cubicBezTo>
                    <a:pt x="182" y="1207"/>
                    <a:pt x="205" y="1230"/>
                    <a:pt x="223" y="1294"/>
                  </a:cubicBezTo>
                  <a:cubicBezTo>
                    <a:pt x="246" y="1365"/>
                    <a:pt x="270" y="1429"/>
                    <a:pt x="276" y="1499"/>
                  </a:cubicBezTo>
                  <a:cubicBezTo>
                    <a:pt x="276" y="1563"/>
                    <a:pt x="322" y="1634"/>
                    <a:pt x="340" y="1675"/>
                  </a:cubicBezTo>
                  <a:cubicBezTo>
                    <a:pt x="352" y="1710"/>
                    <a:pt x="363" y="1751"/>
                    <a:pt x="363" y="1751"/>
                  </a:cubicBezTo>
                  <a:cubicBezTo>
                    <a:pt x="363" y="1751"/>
                    <a:pt x="363" y="1809"/>
                    <a:pt x="416" y="1862"/>
                  </a:cubicBezTo>
                  <a:cubicBezTo>
                    <a:pt x="469" y="1920"/>
                    <a:pt x="504" y="1961"/>
                    <a:pt x="533" y="1985"/>
                  </a:cubicBezTo>
                  <a:cubicBezTo>
                    <a:pt x="562" y="2014"/>
                    <a:pt x="627" y="2014"/>
                    <a:pt x="644" y="2061"/>
                  </a:cubicBezTo>
                  <a:cubicBezTo>
                    <a:pt x="662" y="2102"/>
                    <a:pt x="685" y="2160"/>
                    <a:pt x="703" y="2172"/>
                  </a:cubicBezTo>
                  <a:cubicBezTo>
                    <a:pt x="708" y="2172"/>
                    <a:pt x="708" y="2178"/>
                    <a:pt x="714" y="2178"/>
                  </a:cubicBezTo>
                  <a:cubicBezTo>
                    <a:pt x="724" y="2192"/>
                    <a:pt x="729" y="2210"/>
                    <a:pt x="734" y="2210"/>
                  </a:cubicBezTo>
                  <a:cubicBezTo>
                    <a:pt x="736" y="2210"/>
                    <a:pt x="737" y="2209"/>
                    <a:pt x="738" y="2207"/>
                  </a:cubicBezTo>
                  <a:cubicBezTo>
                    <a:pt x="738" y="2207"/>
                    <a:pt x="738" y="2207"/>
                    <a:pt x="738" y="2207"/>
                  </a:cubicBezTo>
                  <a:cubicBezTo>
                    <a:pt x="744" y="2207"/>
                    <a:pt x="749" y="2525"/>
                    <a:pt x="744" y="2628"/>
                  </a:cubicBezTo>
                  <a:cubicBezTo>
                    <a:pt x="738" y="2733"/>
                    <a:pt x="744" y="3078"/>
                    <a:pt x="738" y="3078"/>
                  </a:cubicBezTo>
                  <a:cubicBezTo>
                    <a:pt x="738" y="3078"/>
                    <a:pt x="758" y="3239"/>
                    <a:pt x="742" y="3239"/>
                  </a:cubicBezTo>
                  <a:cubicBezTo>
                    <a:pt x="741" y="3239"/>
                    <a:pt x="739" y="3238"/>
                    <a:pt x="738" y="3236"/>
                  </a:cubicBezTo>
                  <a:cubicBezTo>
                    <a:pt x="734" y="3232"/>
                    <a:pt x="732" y="3230"/>
                    <a:pt x="731" y="3230"/>
                  </a:cubicBezTo>
                  <a:lnTo>
                    <a:pt x="731" y="3230"/>
                  </a:lnTo>
                  <a:cubicBezTo>
                    <a:pt x="723" y="3230"/>
                    <a:pt x="750" y="3301"/>
                    <a:pt x="755" y="3336"/>
                  </a:cubicBezTo>
                  <a:cubicBezTo>
                    <a:pt x="755" y="3371"/>
                    <a:pt x="761" y="3365"/>
                    <a:pt x="761" y="3441"/>
                  </a:cubicBezTo>
                  <a:cubicBezTo>
                    <a:pt x="755" y="3511"/>
                    <a:pt x="755" y="3622"/>
                    <a:pt x="755" y="3658"/>
                  </a:cubicBezTo>
                  <a:cubicBezTo>
                    <a:pt x="755" y="3693"/>
                    <a:pt x="738" y="3868"/>
                    <a:pt x="738" y="3868"/>
                  </a:cubicBezTo>
                  <a:cubicBezTo>
                    <a:pt x="738" y="3868"/>
                    <a:pt x="735" y="3867"/>
                    <a:pt x="731" y="3867"/>
                  </a:cubicBezTo>
                  <a:cubicBezTo>
                    <a:pt x="719" y="3867"/>
                    <a:pt x="698" y="3874"/>
                    <a:pt x="720" y="3927"/>
                  </a:cubicBezTo>
                  <a:cubicBezTo>
                    <a:pt x="744" y="3997"/>
                    <a:pt x="796" y="4044"/>
                    <a:pt x="790" y="4096"/>
                  </a:cubicBezTo>
                  <a:cubicBezTo>
                    <a:pt x="784" y="4143"/>
                    <a:pt x="738" y="4184"/>
                    <a:pt x="767" y="4237"/>
                  </a:cubicBezTo>
                  <a:cubicBezTo>
                    <a:pt x="796" y="4295"/>
                    <a:pt x="773" y="4359"/>
                    <a:pt x="796" y="4365"/>
                  </a:cubicBezTo>
                  <a:cubicBezTo>
                    <a:pt x="820" y="4365"/>
                    <a:pt x="790" y="4400"/>
                    <a:pt x="796" y="4471"/>
                  </a:cubicBezTo>
                  <a:cubicBezTo>
                    <a:pt x="806" y="4524"/>
                    <a:pt x="816" y="4550"/>
                    <a:pt x="826" y="4550"/>
                  </a:cubicBezTo>
                  <a:cubicBezTo>
                    <a:pt x="827" y="4550"/>
                    <a:pt x="829" y="4549"/>
                    <a:pt x="831" y="4547"/>
                  </a:cubicBezTo>
                  <a:cubicBezTo>
                    <a:pt x="843" y="4529"/>
                    <a:pt x="837" y="4476"/>
                    <a:pt x="831" y="4430"/>
                  </a:cubicBezTo>
                  <a:cubicBezTo>
                    <a:pt x="831" y="4388"/>
                    <a:pt x="836" y="4346"/>
                    <a:pt x="845" y="4346"/>
                  </a:cubicBezTo>
                  <a:cubicBezTo>
                    <a:pt x="846" y="4346"/>
                    <a:pt x="848" y="4346"/>
                    <a:pt x="849" y="4348"/>
                  </a:cubicBezTo>
                  <a:cubicBezTo>
                    <a:pt x="866" y="4365"/>
                    <a:pt x="878" y="4430"/>
                    <a:pt x="878" y="4447"/>
                  </a:cubicBezTo>
                  <a:cubicBezTo>
                    <a:pt x="878" y="4465"/>
                    <a:pt x="878" y="4517"/>
                    <a:pt x="884" y="4570"/>
                  </a:cubicBezTo>
                  <a:cubicBezTo>
                    <a:pt x="890" y="4623"/>
                    <a:pt x="878" y="4681"/>
                    <a:pt x="878" y="4681"/>
                  </a:cubicBezTo>
                  <a:cubicBezTo>
                    <a:pt x="872" y="4693"/>
                    <a:pt x="866" y="4710"/>
                    <a:pt x="855" y="4728"/>
                  </a:cubicBezTo>
                  <a:cubicBezTo>
                    <a:pt x="855" y="4728"/>
                    <a:pt x="842" y="4715"/>
                    <a:pt x="831" y="4715"/>
                  </a:cubicBezTo>
                  <a:cubicBezTo>
                    <a:pt x="826" y="4715"/>
                    <a:pt x="822" y="4718"/>
                    <a:pt x="820" y="4728"/>
                  </a:cubicBezTo>
                  <a:cubicBezTo>
                    <a:pt x="820" y="4763"/>
                    <a:pt x="802" y="4827"/>
                    <a:pt x="802" y="4827"/>
                  </a:cubicBezTo>
                  <a:cubicBezTo>
                    <a:pt x="802" y="4827"/>
                    <a:pt x="861" y="4833"/>
                    <a:pt x="878" y="4839"/>
                  </a:cubicBezTo>
                  <a:cubicBezTo>
                    <a:pt x="901" y="4845"/>
                    <a:pt x="931" y="4839"/>
                    <a:pt x="931" y="4857"/>
                  </a:cubicBezTo>
                  <a:cubicBezTo>
                    <a:pt x="931" y="4868"/>
                    <a:pt x="904" y="4927"/>
                    <a:pt x="886" y="4927"/>
                  </a:cubicBezTo>
                  <a:cubicBezTo>
                    <a:pt x="885" y="4927"/>
                    <a:pt x="885" y="4927"/>
                    <a:pt x="884" y="4927"/>
                  </a:cubicBezTo>
                  <a:cubicBezTo>
                    <a:pt x="866" y="4927"/>
                    <a:pt x="843" y="4997"/>
                    <a:pt x="843" y="4997"/>
                  </a:cubicBezTo>
                  <a:cubicBezTo>
                    <a:pt x="843" y="4997"/>
                    <a:pt x="872" y="5091"/>
                    <a:pt x="890" y="5114"/>
                  </a:cubicBezTo>
                  <a:cubicBezTo>
                    <a:pt x="901" y="5137"/>
                    <a:pt x="948" y="5208"/>
                    <a:pt x="948" y="5231"/>
                  </a:cubicBezTo>
                  <a:cubicBezTo>
                    <a:pt x="948" y="5237"/>
                    <a:pt x="954" y="5243"/>
                    <a:pt x="960" y="5272"/>
                  </a:cubicBezTo>
                  <a:cubicBezTo>
                    <a:pt x="983" y="5354"/>
                    <a:pt x="1013" y="5383"/>
                    <a:pt x="1013" y="5383"/>
                  </a:cubicBezTo>
                  <a:cubicBezTo>
                    <a:pt x="1013" y="5383"/>
                    <a:pt x="1014" y="5381"/>
                    <a:pt x="1018" y="5381"/>
                  </a:cubicBezTo>
                  <a:cubicBezTo>
                    <a:pt x="1023" y="5381"/>
                    <a:pt x="1031" y="5385"/>
                    <a:pt x="1042" y="5406"/>
                  </a:cubicBezTo>
                  <a:cubicBezTo>
                    <a:pt x="1054" y="5436"/>
                    <a:pt x="1083" y="5465"/>
                    <a:pt x="1083" y="5465"/>
                  </a:cubicBezTo>
                  <a:cubicBezTo>
                    <a:pt x="1083" y="5465"/>
                    <a:pt x="1089" y="5488"/>
                    <a:pt x="1095" y="5494"/>
                  </a:cubicBezTo>
                  <a:cubicBezTo>
                    <a:pt x="1106" y="5506"/>
                    <a:pt x="1135" y="5523"/>
                    <a:pt x="1135" y="5523"/>
                  </a:cubicBezTo>
                  <a:cubicBezTo>
                    <a:pt x="1135" y="5523"/>
                    <a:pt x="1194" y="5600"/>
                    <a:pt x="1212" y="5605"/>
                  </a:cubicBezTo>
                  <a:cubicBezTo>
                    <a:pt x="1223" y="5605"/>
                    <a:pt x="1276" y="5605"/>
                    <a:pt x="1299" y="5623"/>
                  </a:cubicBezTo>
                  <a:cubicBezTo>
                    <a:pt x="1328" y="5640"/>
                    <a:pt x="1375" y="5658"/>
                    <a:pt x="1393" y="5658"/>
                  </a:cubicBezTo>
                  <a:cubicBezTo>
                    <a:pt x="1410" y="5664"/>
                    <a:pt x="1469" y="5670"/>
                    <a:pt x="1492" y="5670"/>
                  </a:cubicBezTo>
                  <a:lnTo>
                    <a:pt x="1498" y="5670"/>
                  </a:lnTo>
                  <a:cubicBezTo>
                    <a:pt x="1498" y="5670"/>
                    <a:pt x="1527" y="5664"/>
                    <a:pt x="1539" y="5664"/>
                  </a:cubicBezTo>
                  <a:lnTo>
                    <a:pt x="1592" y="5664"/>
                  </a:lnTo>
                  <a:cubicBezTo>
                    <a:pt x="1609" y="5670"/>
                    <a:pt x="1650" y="5676"/>
                    <a:pt x="1650" y="5676"/>
                  </a:cubicBezTo>
                  <a:cubicBezTo>
                    <a:pt x="1674" y="5670"/>
                    <a:pt x="1691" y="5664"/>
                    <a:pt x="1715" y="5652"/>
                  </a:cubicBezTo>
                  <a:cubicBezTo>
                    <a:pt x="1697" y="5646"/>
                    <a:pt x="1522" y="5652"/>
                    <a:pt x="1440" y="5506"/>
                  </a:cubicBezTo>
                  <a:cubicBezTo>
                    <a:pt x="1364" y="5360"/>
                    <a:pt x="1405" y="5406"/>
                    <a:pt x="1352" y="5336"/>
                  </a:cubicBezTo>
                  <a:cubicBezTo>
                    <a:pt x="1299" y="5266"/>
                    <a:pt x="1264" y="5219"/>
                    <a:pt x="1305" y="5219"/>
                  </a:cubicBezTo>
                  <a:cubicBezTo>
                    <a:pt x="1312" y="5218"/>
                    <a:pt x="1317" y="5218"/>
                    <a:pt x="1322" y="5218"/>
                  </a:cubicBezTo>
                  <a:cubicBezTo>
                    <a:pt x="1328" y="5218"/>
                    <a:pt x="1333" y="5219"/>
                    <a:pt x="1337" y="5219"/>
                  </a:cubicBezTo>
                  <a:cubicBezTo>
                    <a:pt x="1350" y="5219"/>
                    <a:pt x="1350" y="5213"/>
                    <a:pt x="1358" y="5167"/>
                  </a:cubicBezTo>
                  <a:cubicBezTo>
                    <a:pt x="1369" y="5096"/>
                    <a:pt x="1364" y="5073"/>
                    <a:pt x="1387" y="5073"/>
                  </a:cubicBezTo>
                  <a:cubicBezTo>
                    <a:pt x="1389" y="5073"/>
                    <a:pt x="1391" y="5072"/>
                    <a:pt x="1393" y="5072"/>
                  </a:cubicBezTo>
                  <a:cubicBezTo>
                    <a:pt x="1403" y="5072"/>
                    <a:pt x="1409" y="5077"/>
                    <a:pt x="1414" y="5077"/>
                  </a:cubicBezTo>
                  <a:cubicBezTo>
                    <a:pt x="1421" y="5077"/>
                    <a:pt x="1425" y="5067"/>
                    <a:pt x="1428" y="5015"/>
                  </a:cubicBezTo>
                  <a:cubicBezTo>
                    <a:pt x="1428" y="4921"/>
                    <a:pt x="1405" y="4921"/>
                    <a:pt x="1364" y="4915"/>
                  </a:cubicBezTo>
                  <a:cubicBezTo>
                    <a:pt x="1328" y="4909"/>
                    <a:pt x="1293" y="4892"/>
                    <a:pt x="1282" y="4833"/>
                  </a:cubicBezTo>
                  <a:cubicBezTo>
                    <a:pt x="1270" y="4769"/>
                    <a:pt x="1282" y="4716"/>
                    <a:pt x="1328" y="4716"/>
                  </a:cubicBezTo>
                  <a:cubicBezTo>
                    <a:pt x="1375" y="4716"/>
                    <a:pt x="1387" y="4669"/>
                    <a:pt x="1387" y="4652"/>
                  </a:cubicBezTo>
                  <a:cubicBezTo>
                    <a:pt x="1387" y="4629"/>
                    <a:pt x="1346" y="4611"/>
                    <a:pt x="1393" y="4576"/>
                  </a:cubicBezTo>
                  <a:cubicBezTo>
                    <a:pt x="1440" y="4541"/>
                    <a:pt x="1475" y="4541"/>
                    <a:pt x="1440" y="4512"/>
                  </a:cubicBezTo>
                  <a:cubicBezTo>
                    <a:pt x="1405" y="4476"/>
                    <a:pt x="1340" y="4471"/>
                    <a:pt x="1340" y="4435"/>
                  </a:cubicBezTo>
                  <a:cubicBezTo>
                    <a:pt x="1340" y="4404"/>
                    <a:pt x="1267" y="4328"/>
                    <a:pt x="1316" y="4328"/>
                  </a:cubicBezTo>
                  <a:cubicBezTo>
                    <a:pt x="1321" y="4328"/>
                    <a:pt x="1327" y="4329"/>
                    <a:pt x="1334" y="4330"/>
                  </a:cubicBezTo>
                  <a:cubicBezTo>
                    <a:pt x="1399" y="4349"/>
                    <a:pt x="1427" y="4386"/>
                    <a:pt x="1451" y="4386"/>
                  </a:cubicBezTo>
                  <a:cubicBezTo>
                    <a:pt x="1457" y="4386"/>
                    <a:pt x="1463" y="4383"/>
                    <a:pt x="1469" y="4377"/>
                  </a:cubicBezTo>
                  <a:cubicBezTo>
                    <a:pt x="1492" y="4348"/>
                    <a:pt x="1510" y="4342"/>
                    <a:pt x="1486" y="4295"/>
                  </a:cubicBezTo>
                  <a:cubicBezTo>
                    <a:pt x="1464" y="4250"/>
                    <a:pt x="1419" y="4172"/>
                    <a:pt x="1443" y="4172"/>
                  </a:cubicBezTo>
                  <a:cubicBezTo>
                    <a:pt x="1444" y="4172"/>
                    <a:pt x="1444" y="4172"/>
                    <a:pt x="1445" y="4172"/>
                  </a:cubicBezTo>
                  <a:cubicBezTo>
                    <a:pt x="1471" y="4181"/>
                    <a:pt x="1571" y="4218"/>
                    <a:pt x="1640" y="4218"/>
                  </a:cubicBezTo>
                  <a:cubicBezTo>
                    <a:pt x="1664" y="4218"/>
                    <a:pt x="1685" y="4214"/>
                    <a:pt x="1697" y="4201"/>
                  </a:cubicBezTo>
                  <a:cubicBezTo>
                    <a:pt x="1750" y="4149"/>
                    <a:pt x="1761" y="4120"/>
                    <a:pt x="1761" y="4073"/>
                  </a:cubicBezTo>
                  <a:cubicBezTo>
                    <a:pt x="1761" y="4026"/>
                    <a:pt x="1738" y="4032"/>
                    <a:pt x="1715" y="3979"/>
                  </a:cubicBezTo>
                  <a:cubicBezTo>
                    <a:pt x="1685" y="3921"/>
                    <a:pt x="1773" y="3938"/>
                    <a:pt x="1720" y="3897"/>
                  </a:cubicBezTo>
                  <a:cubicBezTo>
                    <a:pt x="1668" y="3856"/>
                    <a:pt x="1615" y="3839"/>
                    <a:pt x="1615" y="3810"/>
                  </a:cubicBezTo>
                  <a:cubicBezTo>
                    <a:pt x="1615" y="3798"/>
                    <a:pt x="1615" y="3792"/>
                    <a:pt x="1627" y="3792"/>
                  </a:cubicBezTo>
                  <a:cubicBezTo>
                    <a:pt x="1639" y="3798"/>
                    <a:pt x="1662" y="3815"/>
                    <a:pt x="1709" y="3833"/>
                  </a:cubicBezTo>
                  <a:cubicBezTo>
                    <a:pt x="1775" y="3866"/>
                    <a:pt x="1784" y="3915"/>
                    <a:pt x="1840" y="3915"/>
                  </a:cubicBezTo>
                  <a:cubicBezTo>
                    <a:pt x="1843" y="3915"/>
                    <a:pt x="1846" y="3915"/>
                    <a:pt x="1849" y="3915"/>
                  </a:cubicBezTo>
                  <a:cubicBezTo>
                    <a:pt x="1913" y="3909"/>
                    <a:pt x="1949" y="3921"/>
                    <a:pt x="1972" y="3891"/>
                  </a:cubicBezTo>
                  <a:lnTo>
                    <a:pt x="1978" y="3891"/>
                  </a:lnTo>
                  <a:cubicBezTo>
                    <a:pt x="2001" y="3856"/>
                    <a:pt x="2025" y="3745"/>
                    <a:pt x="2036" y="3698"/>
                  </a:cubicBezTo>
                  <a:cubicBezTo>
                    <a:pt x="2042" y="3646"/>
                    <a:pt x="2077" y="3593"/>
                    <a:pt x="2077" y="3593"/>
                  </a:cubicBezTo>
                  <a:cubicBezTo>
                    <a:pt x="2077" y="3593"/>
                    <a:pt x="2106" y="3622"/>
                    <a:pt x="2089" y="3663"/>
                  </a:cubicBezTo>
                  <a:cubicBezTo>
                    <a:pt x="2082" y="3674"/>
                    <a:pt x="2080" y="3680"/>
                    <a:pt x="2082" y="3680"/>
                  </a:cubicBezTo>
                  <a:cubicBezTo>
                    <a:pt x="2087" y="3680"/>
                    <a:pt x="2110" y="3655"/>
                    <a:pt x="2130" y="3611"/>
                  </a:cubicBezTo>
                  <a:cubicBezTo>
                    <a:pt x="2165" y="3546"/>
                    <a:pt x="2159" y="3523"/>
                    <a:pt x="2212" y="3500"/>
                  </a:cubicBezTo>
                  <a:cubicBezTo>
                    <a:pt x="2264" y="3470"/>
                    <a:pt x="2270" y="3464"/>
                    <a:pt x="2241" y="3394"/>
                  </a:cubicBezTo>
                  <a:cubicBezTo>
                    <a:pt x="2212" y="3330"/>
                    <a:pt x="2159" y="3260"/>
                    <a:pt x="2200" y="3230"/>
                  </a:cubicBezTo>
                  <a:cubicBezTo>
                    <a:pt x="2241" y="3201"/>
                    <a:pt x="2311" y="3149"/>
                    <a:pt x="2340" y="3131"/>
                  </a:cubicBezTo>
                  <a:cubicBezTo>
                    <a:pt x="2369" y="3117"/>
                    <a:pt x="2439" y="3084"/>
                    <a:pt x="2493" y="3084"/>
                  </a:cubicBezTo>
                  <a:cubicBezTo>
                    <a:pt x="2506" y="3084"/>
                    <a:pt x="2517" y="3086"/>
                    <a:pt x="2528" y="3090"/>
                  </a:cubicBezTo>
                  <a:cubicBezTo>
                    <a:pt x="2575" y="3111"/>
                    <a:pt x="2673" y="3150"/>
                    <a:pt x="2693" y="3150"/>
                  </a:cubicBezTo>
                  <a:cubicBezTo>
                    <a:pt x="2696" y="3150"/>
                    <a:pt x="2697" y="3150"/>
                    <a:pt x="2697" y="3149"/>
                  </a:cubicBezTo>
                  <a:cubicBezTo>
                    <a:pt x="2702" y="3144"/>
                    <a:pt x="2676" y="3099"/>
                    <a:pt x="2704" y="3099"/>
                  </a:cubicBezTo>
                  <a:cubicBezTo>
                    <a:pt x="2708" y="3099"/>
                    <a:pt x="2714" y="3100"/>
                    <a:pt x="2721" y="3102"/>
                  </a:cubicBezTo>
                  <a:cubicBezTo>
                    <a:pt x="2735" y="3107"/>
                    <a:pt x="2746" y="3108"/>
                    <a:pt x="2754" y="3108"/>
                  </a:cubicBezTo>
                  <a:cubicBezTo>
                    <a:pt x="2776" y="3108"/>
                    <a:pt x="2779" y="3096"/>
                    <a:pt x="2779" y="3096"/>
                  </a:cubicBezTo>
                  <a:cubicBezTo>
                    <a:pt x="2785" y="3061"/>
                    <a:pt x="2791" y="3032"/>
                    <a:pt x="2803" y="3002"/>
                  </a:cubicBezTo>
                  <a:cubicBezTo>
                    <a:pt x="2803" y="3002"/>
                    <a:pt x="2849" y="2956"/>
                    <a:pt x="2849" y="2920"/>
                  </a:cubicBezTo>
                  <a:cubicBezTo>
                    <a:pt x="2849" y="2891"/>
                    <a:pt x="2855" y="2862"/>
                    <a:pt x="2855" y="2821"/>
                  </a:cubicBezTo>
                  <a:cubicBezTo>
                    <a:pt x="2855" y="2780"/>
                    <a:pt x="2890" y="2803"/>
                    <a:pt x="2890" y="2745"/>
                  </a:cubicBezTo>
                  <a:cubicBezTo>
                    <a:pt x="2896" y="2692"/>
                    <a:pt x="2902" y="2470"/>
                    <a:pt x="2902" y="2394"/>
                  </a:cubicBezTo>
                  <a:cubicBezTo>
                    <a:pt x="2904" y="2363"/>
                    <a:pt x="2912" y="2352"/>
                    <a:pt x="2921" y="2352"/>
                  </a:cubicBezTo>
                  <a:cubicBezTo>
                    <a:pt x="2935" y="2352"/>
                    <a:pt x="2953" y="2380"/>
                    <a:pt x="2960" y="2394"/>
                  </a:cubicBezTo>
                  <a:cubicBezTo>
                    <a:pt x="2963" y="2399"/>
                    <a:pt x="2964" y="2402"/>
                    <a:pt x="2965" y="2402"/>
                  </a:cubicBezTo>
                  <a:cubicBezTo>
                    <a:pt x="2967" y="2402"/>
                    <a:pt x="2962" y="2373"/>
                    <a:pt x="2990" y="2341"/>
                  </a:cubicBezTo>
                  <a:cubicBezTo>
                    <a:pt x="3025" y="2295"/>
                    <a:pt x="3013" y="2277"/>
                    <a:pt x="3025" y="2254"/>
                  </a:cubicBezTo>
                  <a:cubicBezTo>
                    <a:pt x="3042" y="2236"/>
                    <a:pt x="3077" y="2230"/>
                    <a:pt x="3124" y="2213"/>
                  </a:cubicBezTo>
                  <a:cubicBezTo>
                    <a:pt x="3177" y="2189"/>
                    <a:pt x="3230" y="2160"/>
                    <a:pt x="3230" y="2072"/>
                  </a:cubicBezTo>
                  <a:cubicBezTo>
                    <a:pt x="3230" y="1985"/>
                    <a:pt x="3218" y="1938"/>
                    <a:pt x="3194" y="1879"/>
                  </a:cubicBezTo>
                  <a:cubicBezTo>
                    <a:pt x="3171" y="1821"/>
                    <a:pt x="3241" y="1803"/>
                    <a:pt x="3171" y="1786"/>
                  </a:cubicBezTo>
                  <a:cubicBezTo>
                    <a:pt x="3150" y="1780"/>
                    <a:pt x="3137" y="1780"/>
                    <a:pt x="3126" y="1780"/>
                  </a:cubicBezTo>
                  <a:lnTo>
                    <a:pt x="3126" y="1780"/>
                  </a:lnTo>
                  <a:cubicBezTo>
                    <a:pt x="3105" y="1780"/>
                    <a:pt x="3093" y="1780"/>
                    <a:pt x="3042" y="1733"/>
                  </a:cubicBezTo>
                  <a:cubicBezTo>
                    <a:pt x="2960" y="1663"/>
                    <a:pt x="2925" y="1622"/>
                    <a:pt x="2908" y="1599"/>
                  </a:cubicBezTo>
                  <a:cubicBezTo>
                    <a:pt x="2884" y="1581"/>
                    <a:pt x="2820" y="1499"/>
                    <a:pt x="2785" y="1487"/>
                  </a:cubicBezTo>
                  <a:cubicBezTo>
                    <a:pt x="2744" y="1476"/>
                    <a:pt x="2732" y="1470"/>
                    <a:pt x="2691" y="1458"/>
                  </a:cubicBezTo>
                  <a:cubicBezTo>
                    <a:pt x="2650" y="1446"/>
                    <a:pt x="2615" y="1452"/>
                    <a:pt x="2586" y="1429"/>
                  </a:cubicBezTo>
                  <a:cubicBezTo>
                    <a:pt x="2569" y="1416"/>
                    <a:pt x="2535" y="1380"/>
                    <a:pt x="2487" y="1380"/>
                  </a:cubicBezTo>
                  <a:cubicBezTo>
                    <a:pt x="2471" y="1380"/>
                    <a:pt x="2453" y="1384"/>
                    <a:pt x="2434" y="1394"/>
                  </a:cubicBezTo>
                  <a:cubicBezTo>
                    <a:pt x="2422" y="1400"/>
                    <a:pt x="2416" y="1405"/>
                    <a:pt x="2411" y="1411"/>
                  </a:cubicBezTo>
                  <a:cubicBezTo>
                    <a:pt x="2411" y="1394"/>
                    <a:pt x="2416" y="1359"/>
                    <a:pt x="2416" y="1341"/>
                  </a:cubicBezTo>
                  <a:cubicBezTo>
                    <a:pt x="2416" y="1306"/>
                    <a:pt x="2416" y="1306"/>
                    <a:pt x="2352" y="1265"/>
                  </a:cubicBezTo>
                  <a:cubicBezTo>
                    <a:pt x="2288" y="1218"/>
                    <a:pt x="2253" y="1195"/>
                    <a:pt x="2218" y="1172"/>
                  </a:cubicBezTo>
                  <a:cubicBezTo>
                    <a:pt x="2205" y="1164"/>
                    <a:pt x="2192" y="1161"/>
                    <a:pt x="2179" y="1161"/>
                  </a:cubicBezTo>
                  <a:cubicBezTo>
                    <a:pt x="2162" y="1161"/>
                    <a:pt x="2146" y="1167"/>
                    <a:pt x="2136" y="1177"/>
                  </a:cubicBezTo>
                  <a:cubicBezTo>
                    <a:pt x="2130" y="1183"/>
                    <a:pt x="2124" y="1189"/>
                    <a:pt x="2112" y="1195"/>
                  </a:cubicBezTo>
                  <a:cubicBezTo>
                    <a:pt x="2130" y="1183"/>
                    <a:pt x="2142" y="1166"/>
                    <a:pt x="2136" y="1148"/>
                  </a:cubicBezTo>
                  <a:cubicBezTo>
                    <a:pt x="2124" y="1107"/>
                    <a:pt x="2095" y="1107"/>
                    <a:pt x="2071" y="1101"/>
                  </a:cubicBezTo>
                  <a:cubicBezTo>
                    <a:pt x="2048" y="1095"/>
                    <a:pt x="1989" y="1072"/>
                    <a:pt x="1989" y="1072"/>
                  </a:cubicBezTo>
                  <a:cubicBezTo>
                    <a:pt x="1989" y="1072"/>
                    <a:pt x="1960" y="1037"/>
                    <a:pt x="2001" y="1031"/>
                  </a:cubicBezTo>
                  <a:cubicBezTo>
                    <a:pt x="2042" y="1019"/>
                    <a:pt x="2048" y="1019"/>
                    <a:pt x="2048" y="984"/>
                  </a:cubicBezTo>
                  <a:cubicBezTo>
                    <a:pt x="2042" y="955"/>
                    <a:pt x="2054" y="978"/>
                    <a:pt x="2007" y="938"/>
                  </a:cubicBezTo>
                  <a:cubicBezTo>
                    <a:pt x="1960" y="897"/>
                    <a:pt x="1984" y="891"/>
                    <a:pt x="1972" y="856"/>
                  </a:cubicBezTo>
                  <a:cubicBezTo>
                    <a:pt x="1966" y="821"/>
                    <a:pt x="1943" y="756"/>
                    <a:pt x="1943" y="756"/>
                  </a:cubicBezTo>
                  <a:cubicBezTo>
                    <a:pt x="1937" y="750"/>
                    <a:pt x="1925" y="745"/>
                    <a:pt x="1919" y="739"/>
                  </a:cubicBezTo>
                  <a:cubicBezTo>
                    <a:pt x="1913" y="733"/>
                    <a:pt x="1913" y="733"/>
                    <a:pt x="1908" y="727"/>
                  </a:cubicBezTo>
                  <a:cubicBezTo>
                    <a:pt x="1908" y="727"/>
                    <a:pt x="1796" y="628"/>
                    <a:pt x="1767" y="622"/>
                  </a:cubicBezTo>
                  <a:cubicBezTo>
                    <a:pt x="1767" y="622"/>
                    <a:pt x="1761" y="622"/>
                    <a:pt x="1761" y="616"/>
                  </a:cubicBezTo>
                  <a:cubicBezTo>
                    <a:pt x="1732" y="610"/>
                    <a:pt x="1697" y="587"/>
                    <a:pt x="1656" y="575"/>
                  </a:cubicBezTo>
                  <a:cubicBezTo>
                    <a:pt x="1609" y="569"/>
                    <a:pt x="1580" y="563"/>
                    <a:pt x="1580" y="563"/>
                  </a:cubicBezTo>
                  <a:cubicBezTo>
                    <a:pt x="1580" y="563"/>
                    <a:pt x="1580" y="557"/>
                    <a:pt x="1574" y="557"/>
                  </a:cubicBezTo>
                  <a:cubicBezTo>
                    <a:pt x="1562" y="540"/>
                    <a:pt x="1522" y="487"/>
                    <a:pt x="1504" y="487"/>
                  </a:cubicBezTo>
                  <a:cubicBezTo>
                    <a:pt x="1475" y="487"/>
                    <a:pt x="1463" y="370"/>
                    <a:pt x="1416" y="370"/>
                  </a:cubicBezTo>
                  <a:cubicBezTo>
                    <a:pt x="1416" y="367"/>
                    <a:pt x="1416" y="367"/>
                    <a:pt x="1416" y="367"/>
                  </a:cubicBezTo>
                  <a:cubicBezTo>
                    <a:pt x="1416" y="367"/>
                    <a:pt x="1416" y="367"/>
                    <a:pt x="1416" y="364"/>
                  </a:cubicBezTo>
                  <a:cubicBezTo>
                    <a:pt x="1369" y="358"/>
                    <a:pt x="1328" y="329"/>
                    <a:pt x="1328" y="329"/>
                  </a:cubicBezTo>
                  <a:cubicBezTo>
                    <a:pt x="1328" y="329"/>
                    <a:pt x="1387" y="312"/>
                    <a:pt x="1369" y="288"/>
                  </a:cubicBezTo>
                  <a:cubicBezTo>
                    <a:pt x="1352" y="271"/>
                    <a:pt x="1346" y="282"/>
                    <a:pt x="1311" y="259"/>
                  </a:cubicBezTo>
                  <a:cubicBezTo>
                    <a:pt x="1274" y="232"/>
                    <a:pt x="1222" y="206"/>
                    <a:pt x="1253" y="206"/>
                  </a:cubicBezTo>
                  <a:cubicBezTo>
                    <a:pt x="1256" y="206"/>
                    <a:pt x="1260" y="206"/>
                    <a:pt x="1264" y="206"/>
                  </a:cubicBezTo>
                  <a:cubicBezTo>
                    <a:pt x="1280" y="208"/>
                    <a:pt x="1289" y="209"/>
                    <a:pt x="1296" y="209"/>
                  </a:cubicBezTo>
                  <a:cubicBezTo>
                    <a:pt x="1308" y="209"/>
                    <a:pt x="1305" y="206"/>
                    <a:pt x="1305" y="206"/>
                  </a:cubicBezTo>
                  <a:cubicBezTo>
                    <a:pt x="1258" y="189"/>
                    <a:pt x="1217" y="177"/>
                    <a:pt x="1176" y="165"/>
                  </a:cubicBezTo>
                  <a:cubicBezTo>
                    <a:pt x="1176" y="165"/>
                    <a:pt x="1147" y="201"/>
                    <a:pt x="1118" y="201"/>
                  </a:cubicBezTo>
                  <a:cubicBezTo>
                    <a:pt x="1117" y="201"/>
                    <a:pt x="1116" y="201"/>
                    <a:pt x="1115" y="201"/>
                  </a:cubicBezTo>
                  <a:cubicBezTo>
                    <a:pt x="1098" y="201"/>
                    <a:pt x="1080" y="159"/>
                    <a:pt x="1042" y="154"/>
                  </a:cubicBezTo>
                  <a:cubicBezTo>
                    <a:pt x="1038" y="153"/>
                    <a:pt x="1034" y="153"/>
                    <a:pt x="1031" y="153"/>
                  </a:cubicBezTo>
                  <a:cubicBezTo>
                    <a:pt x="1008" y="153"/>
                    <a:pt x="999" y="166"/>
                    <a:pt x="977" y="166"/>
                  </a:cubicBezTo>
                  <a:cubicBezTo>
                    <a:pt x="973" y="166"/>
                    <a:pt x="970" y="166"/>
                    <a:pt x="966" y="165"/>
                  </a:cubicBezTo>
                  <a:cubicBezTo>
                    <a:pt x="925" y="160"/>
                    <a:pt x="931" y="124"/>
                    <a:pt x="931" y="124"/>
                  </a:cubicBezTo>
                  <a:cubicBezTo>
                    <a:pt x="931" y="124"/>
                    <a:pt x="925" y="95"/>
                    <a:pt x="907" y="95"/>
                  </a:cubicBezTo>
                  <a:cubicBezTo>
                    <a:pt x="890" y="89"/>
                    <a:pt x="843" y="84"/>
                    <a:pt x="825" y="84"/>
                  </a:cubicBezTo>
                  <a:cubicBezTo>
                    <a:pt x="823" y="83"/>
                    <a:pt x="821" y="83"/>
                    <a:pt x="818" y="83"/>
                  </a:cubicBezTo>
                  <a:cubicBezTo>
                    <a:pt x="791" y="83"/>
                    <a:pt x="734" y="110"/>
                    <a:pt x="755" y="148"/>
                  </a:cubicBezTo>
                  <a:cubicBezTo>
                    <a:pt x="773" y="183"/>
                    <a:pt x="790" y="218"/>
                    <a:pt x="761" y="218"/>
                  </a:cubicBezTo>
                  <a:cubicBezTo>
                    <a:pt x="738" y="212"/>
                    <a:pt x="708" y="201"/>
                    <a:pt x="714" y="165"/>
                  </a:cubicBezTo>
                  <a:cubicBezTo>
                    <a:pt x="720" y="130"/>
                    <a:pt x="761" y="113"/>
                    <a:pt x="749" y="84"/>
                  </a:cubicBezTo>
                  <a:cubicBezTo>
                    <a:pt x="738" y="72"/>
                    <a:pt x="738" y="66"/>
                    <a:pt x="738" y="60"/>
                  </a:cubicBezTo>
                  <a:cubicBezTo>
                    <a:pt x="738" y="54"/>
                    <a:pt x="744" y="48"/>
                    <a:pt x="749" y="48"/>
                  </a:cubicBezTo>
                  <a:cubicBezTo>
                    <a:pt x="767" y="43"/>
                    <a:pt x="784" y="31"/>
                    <a:pt x="784" y="31"/>
                  </a:cubicBezTo>
                  <a:cubicBezTo>
                    <a:pt x="784" y="31"/>
                    <a:pt x="808" y="12"/>
                    <a:pt x="784" y="12"/>
                  </a:cubicBezTo>
                  <a:cubicBezTo>
                    <a:pt x="781" y="12"/>
                    <a:pt x="777" y="13"/>
                    <a:pt x="773" y="13"/>
                  </a:cubicBezTo>
                  <a:cubicBezTo>
                    <a:pt x="738" y="13"/>
                    <a:pt x="738" y="13"/>
                    <a:pt x="720" y="31"/>
                  </a:cubicBezTo>
                  <a:cubicBezTo>
                    <a:pt x="705" y="41"/>
                    <a:pt x="694" y="55"/>
                    <a:pt x="673" y="55"/>
                  </a:cubicBezTo>
                  <a:cubicBezTo>
                    <a:pt x="669" y="55"/>
                    <a:pt x="666" y="55"/>
                    <a:pt x="662" y="54"/>
                  </a:cubicBezTo>
                  <a:cubicBezTo>
                    <a:pt x="657" y="53"/>
                    <a:pt x="653" y="53"/>
                    <a:pt x="650" y="53"/>
                  </a:cubicBezTo>
                  <a:cubicBezTo>
                    <a:pt x="634" y="53"/>
                    <a:pt x="625" y="62"/>
                    <a:pt x="621" y="72"/>
                  </a:cubicBezTo>
                  <a:cubicBezTo>
                    <a:pt x="621" y="89"/>
                    <a:pt x="603" y="95"/>
                    <a:pt x="603" y="95"/>
                  </a:cubicBezTo>
                  <a:cubicBezTo>
                    <a:pt x="603" y="95"/>
                    <a:pt x="603" y="57"/>
                    <a:pt x="592" y="57"/>
                  </a:cubicBezTo>
                  <a:cubicBezTo>
                    <a:pt x="590" y="57"/>
                    <a:pt x="588" y="58"/>
                    <a:pt x="586" y="60"/>
                  </a:cubicBezTo>
                  <a:cubicBezTo>
                    <a:pt x="568" y="72"/>
                    <a:pt x="521" y="72"/>
                    <a:pt x="521" y="101"/>
                  </a:cubicBezTo>
                  <a:cubicBezTo>
                    <a:pt x="515" y="130"/>
                    <a:pt x="515" y="171"/>
                    <a:pt x="515" y="171"/>
                  </a:cubicBezTo>
                  <a:cubicBezTo>
                    <a:pt x="515" y="171"/>
                    <a:pt x="512" y="171"/>
                    <a:pt x="507" y="171"/>
                  </a:cubicBezTo>
                  <a:cubicBezTo>
                    <a:pt x="488" y="171"/>
                    <a:pt x="438" y="175"/>
                    <a:pt x="434" y="212"/>
                  </a:cubicBezTo>
                  <a:cubicBezTo>
                    <a:pt x="434" y="253"/>
                    <a:pt x="387" y="277"/>
                    <a:pt x="387" y="277"/>
                  </a:cubicBezTo>
                  <a:cubicBezTo>
                    <a:pt x="387" y="277"/>
                    <a:pt x="451" y="206"/>
                    <a:pt x="404" y="171"/>
                  </a:cubicBezTo>
                  <a:cubicBezTo>
                    <a:pt x="363" y="136"/>
                    <a:pt x="369" y="124"/>
                    <a:pt x="328" y="124"/>
                  </a:cubicBezTo>
                  <a:cubicBezTo>
                    <a:pt x="325" y="124"/>
                    <a:pt x="323" y="124"/>
                    <a:pt x="320" y="124"/>
                  </a:cubicBezTo>
                  <a:cubicBezTo>
                    <a:pt x="289" y="124"/>
                    <a:pt x="281" y="154"/>
                    <a:pt x="258" y="154"/>
                  </a:cubicBezTo>
                  <a:cubicBezTo>
                    <a:pt x="256" y="154"/>
                    <a:pt x="254" y="154"/>
                    <a:pt x="252" y="154"/>
                  </a:cubicBezTo>
                  <a:lnTo>
                    <a:pt x="229" y="154"/>
                  </a:lnTo>
                  <a:cubicBezTo>
                    <a:pt x="226" y="155"/>
                    <a:pt x="224" y="156"/>
                    <a:pt x="221" y="156"/>
                  </a:cubicBezTo>
                  <a:cubicBezTo>
                    <a:pt x="211" y="156"/>
                    <a:pt x="199" y="147"/>
                    <a:pt x="176" y="124"/>
                  </a:cubicBezTo>
                  <a:cubicBezTo>
                    <a:pt x="129" y="78"/>
                    <a:pt x="129" y="78"/>
                    <a:pt x="129" y="54"/>
                  </a:cubicBezTo>
                  <a:cubicBezTo>
                    <a:pt x="124" y="48"/>
                    <a:pt x="106" y="25"/>
                    <a:pt x="94" y="25"/>
                  </a:cubicBezTo>
                  <a:cubicBezTo>
                    <a:pt x="83" y="25"/>
                    <a:pt x="83" y="19"/>
                    <a:pt x="59" y="13"/>
                  </a:cubicBezTo>
                  <a:cubicBezTo>
                    <a:pt x="39" y="13"/>
                    <a:pt x="15" y="0"/>
                    <a:pt x="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4"/>
            <p:cNvSpPr/>
            <p:nvPr/>
          </p:nvSpPr>
          <p:spPr>
            <a:xfrm>
              <a:off x="4022701" y="2771081"/>
              <a:ext cx="820" cy="812"/>
            </a:xfrm>
            <a:custGeom>
              <a:rect b="b" l="l" r="r" t="t"/>
              <a:pathLst>
                <a:path extrusionOk="0" h="6" w="6">
                  <a:moveTo>
                    <a:pt x="5" y="0"/>
                  </a:moveTo>
                  <a:cubicBezTo>
                    <a:pt x="1" y="0"/>
                    <a:pt x="0" y="5"/>
                    <a:pt x="1" y="5"/>
                  </a:cubicBezTo>
                  <a:cubicBezTo>
                    <a:pt x="2" y="5"/>
                    <a:pt x="3" y="4"/>
                    <a:pt x="5" y="0"/>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4"/>
            <p:cNvSpPr/>
            <p:nvPr/>
          </p:nvSpPr>
          <p:spPr>
            <a:xfrm>
              <a:off x="4927988" y="2674628"/>
              <a:ext cx="124875" cy="127837"/>
            </a:xfrm>
            <a:custGeom>
              <a:rect b="b" l="l" r="r" t="t"/>
              <a:pathLst>
                <a:path extrusionOk="0" h="945" w="914">
                  <a:moveTo>
                    <a:pt x="855" y="1"/>
                  </a:moveTo>
                  <a:cubicBezTo>
                    <a:pt x="850" y="1"/>
                    <a:pt x="849" y="11"/>
                    <a:pt x="849" y="11"/>
                  </a:cubicBezTo>
                  <a:cubicBezTo>
                    <a:pt x="849" y="11"/>
                    <a:pt x="802" y="70"/>
                    <a:pt x="796" y="93"/>
                  </a:cubicBezTo>
                  <a:cubicBezTo>
                    <a:pt x="779" y="117"/>
                    <a:pt x="773" y="111"/>
                    <a:pt x="726" y="140"/>
                  </a:cubicBezTo>
                  <a:cubicBezTo>
                    <a:pt x="685" y="163"/>
                    <a:pt x="662" y="169"/>
                    <a:pt x="627" y="193"/>
                  </a:cubicBezTo>
                  <a:cubicBezTo>
                    <a:pt x="615" y="202"/>
                    <a:pt x="601" y="205"/>
                    <a:pt x="586" y="205"/>
                  </a:cubicBezTo>
                  <a:cubicBezTo>
                    <a:pt x="569" y="205"/>
                    <a:pt x="551" y="201"/>
                    <a:pt x="535" y="201"/>
                  </a:cubicBezTo>
                  <a:cubicBezTo>
                    <a:pt x="523" y="201"/>
                    <a:pt x="512" y="203"/>
                    <a:pt x="504" y="210"/>
                  </a:cubicBezTo>
                  <a:cubicBezTo>
                    <a:pt x="475" y="228"/>
                    <a:pt x="404" y="228"/>
                    <a:pt x="369" y="251"/>
                  </a:cubicBezTo>
                  <a:cubicBezTo>
                    <a:pt x="334" y="274"/>
                    <a:pt x="340" y="286"/>
                    <a:pt x="311" y="345"/>
                  </a:cubicBezTo>
                  <a:cubicBezTo>
                    <a:pt x="282" y="403"/>
                    <a:pt x="287" y="415"/>
                    <a:pt x="287" y="473"/>
                  </a:cubicBezTo>
                  <a:cubicBezTo>
                    <a:pt x="287" y="538"/>
                    <a:pt x="252" y="497"/>
                    <a:pt x="194" y="544"/>
                  </a:cubicBezTo>
                  <a:cubicBezTo>
                    <a:pt x="135" y="590"/>
                    <a:pt x="135" y="573"/>
                    <a:pt x="89" y="620"/>
                  </a:cubicBezTo>
                  <a:cubicBezTo>
                    <a:pt x="42" y="666"/>
                    <a:pt x="71" y="684"/>
                    <a:pt x="83" y="707"/>
                  </a:cubicBezTo>
                  <a:cubicBezTo>
                    <a:pt x="89" y="731"/>
                    <a:pt x="53" y="754"/>
                    <a:pt x="24" y="795"/>
                  </a:cubicBezTo>
                  <a:cubicBezTo>
                    <a:pt x="1" y="830"/>
                    <a:pt x="13" y="824"/>
                    <a:pt x="36" y="900"/>
                  </a:cubicBezTo>
                  <a:cubicBezTo>
                    <a:pt x="48" y="935"/>
                    <a:pt x="70" y="943"/>
                    <a:pt x="93" y="943"/>
                  </a:cubicBezTo>
                  <a:cubicBezTo>
                    <a:pt x="110" y="943"/>
                    <a:pt x="127" y="939"/>
                    <a:pt x="142" y="939"/>
                  </a:cubicBezTo>
                  <a:cubicBezTo>
                    <a:pt x="148" y="939"/>
                    <a:pt x="154" y="940"/>
                    <a:pt x="159" y="941"/>
                  </a:cubicBezTo>
                  <a:cubicBezTo>
                    <a:pt x="165" y="944"/>
                    <a:pt x="172" y="945"/>
                    <a:pt x="179" y="945"/>
                  </a:cubicBezTo>
                  <a:cubicBezTo>
                    <a:pt x="209" y="945"/>
                    <a:pt x="246" y="930"/>
                    <a:pt x="246" y="930"/>
                  </a:cubicBezTo>
                  <a:cubicBezTo>
                    <a:pt x="387" y="772"/>
                    <a:pt x="533" y="614"/>
                    <a:pt x="668" y="467"/>
                  </a:cubicBezTo>
                  <a:cubicBezTo>
                    <a:pt x="668" y="462"/>
                    <a:pt x="674" y="462"/>
                    <a:pt x="679" y="456"/>
                  </a:cubicBezTo>
                  <a:cubicBezTo>
                    <a:pt x="689" y="412"/>
                    <a:pt x="699" y="381"/>
                    <a:pt x="725" y="381"/>
                  </a:cubicBezTo>
                  <a:cubicBezTo>
                    <a:pt x="730" y="381"/>
                    <a:pt x="736" y="382"/>
                    <a:pt x="744" y="386"/>
                  </a:cubicBezTo>
                  <a:cubicBezTo>
                    <a:pt x="750" y="388"/>
                    <a:pt x="755" y="390"/>
                    <a:pt x="759" y="390"/>
                  </a:cubicBezTo>
                  <a:cubicBezTo>
                    <a:pt x="781" y="390"/>
                    <a:pt x="773" y="356"/>
                    <a:pt x="773" y="356"/>
                  </a:cubicBezTo>
                  <a:cubicBezTo>
                    <a:pt x="773" y="356"/>
                    <a:pt x="761" y="339"/>
                    <a:pt x="779" y="286"/>
                  </a:cubicBezTo>
                  <a:cubicBezTo>
                    <a:pt x="783" y="276"/>
                    <a:pt x="787" y="272"/>
                    <a:pt x="791" y="272"/>
                  </a:cubicBezTo>
                  <a:cubicBezTo>
                    <a:pt x="804" y="272"/>
                    <a:pt x="817" y="316"/>
                    <a:pt x="830" y="316"/>
                  </a:cubicBezTo>
                  <a:cubicBezTo>
                    <a:pt x="830" y="316"/>
                    <a:pt x="831" y="316"/>
                    <a:pt x="831" y="315"/>
                  </a:cubicBezTo>
                  <a:cubicBezTo>
                    <a:pt x="849" y="315"/>
                    <a:pt x="867" y="257"/>
                    <a:pt x="890" y="187"/>
                  </a:cubicBezTo>
                  <a:cubicBezTo>
                    <a:pt x="913" y="117"/>
                    <a:pt x="902" y="140"/>
                    <a:pt x="878" y="52"/>
                  </a:cubicBezTo>
                  <a:cubicBezTo>
                    <a:pt x="867" y="11"/>
                    <a:pt x="859"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4"/>
            <p:cNvSpPr/>
            <p:nvPr/>
          </p:nvSpPr>
          <p:spPr>
            <a:xfrm>
              <a:off x="4025980" y="1504208"/>
              <a:ext cx="80609" cy="25026"/>
            </a:xfrm>
            <a:custGeom>
              <a:rect b="b" l="l" r="r" t="t"/>
              <a:pathLst>
                <a:path extrusionOk="0" h="185" w="590">
                  <a:moveTo>
                    <a:pt x="128" y="0"/>
                  </a:moveTo>
                  <a:cubicBezTo>
                    <a:pt x="98" y="24"/>
                    <a:pt x="69" y="41"/>
                    <a:pt x="40" y="59"/>
                  </a:cubicBezTo>
                  <a:lnTo>
                    <a:pt x="51" y="59"/>
                  </a:lnTo>
                  <a:cubicBezTo>
                    <a:pt x="54" y="58"/>
                    <a:pt x="57" y="58"/>
                    <a:pt x="60" y="58"/>
                  </a:cubicBezTo>
                  <a:cubicBezTo>
                    <a:pt x="83" y="58"/>
                    <a:pt x="113" y="77"/>
                    <a:pt x="87" y="82"/>
                  </a:cubicBezTo>
                  <a:cubicBezTo>
                    <a:pt x="57" y="94"/>
                    <a:pt x="34" y="100"/>
                    <a:pt x="16" y="106"/>
                  </a:cubicBezTo>
                  <a:cubicBezTo>
                    <a:pt x="1" y="111"/>
                    <a:pt x="36" y="130"/>
                    <a:pt x="69" y="130"/>
                  </a:cubicBezTo>
                  <a:cubicBezTo>
                    <a:pt x="73" y="130"/>
                    <a:pt x="77" y="130"/>
                    <a:pt x="81" y="129"/>
                  </a:cubicBezTo>
                  <a:cubicBezTo>
                    <a:pt x="116" y="129"/>
                    <a:pt x="239" y="152"/>
                    <a:pt x="186" y="158"/>
                  </a:cubicBezTo>
                  <a:cubicBezTo>
                    <a:pt x="139" y="158"/>
                    <a:pt x="98" y="176"/>
                    <a:pt x="110" y="182"/>
                  </a:cubicBezTo>
                  <a:cubicBezTo>
                    <a:pt x="114" y="184"/>
                    <a:pt x="124" y="184"/>
                    <a:pt x="138" y="184"/>
                  </a:cubicBezTo>
                  <a:cubicBezTo>
                    <a:pt x="166" y="184"/>
                    <a:pt x="207" y="182"/>
                    <a:pt x="239" y="182"/>
                  </a:cubicBezTo>
                  <a:cubicBezTo>
                    <a:pt x="291" y="182"/>
                    <a:pt x="315" y="176"/>
                    <a:pt x="344" y="170"/>
                  </a:cubicBezTo>
                  <a:cubicBezTo>
                    <a:pt x="349" y="169"/>
                    <a:pt x="356" y="168"/>
                    <a:pt x="366" y="168"/>
                  </a:cubicBezTo>
                  <a:cubicBezTo>
                    <a:pt x="403" y="168"/>
                    <a:pt x="467" y="176"/>
                    <a:pt x="467" y="176"/>
                  </a:cubicBezTo>
                  <a:cubicBezTo>
                    <a:pt x="508" y="152"/>
                    <a:pt x="543" y="129"/>
                    <a:pt x="590" y="106"/>
                  </a:cubicBezTo>
                  <a:cubicBezTo>
                    <a:pt x="555" y="100"/>
                    <a:pt x="525" y="100"/>
                    <a:pt x="496" y="94"/>
                  </a:cubicBezTo>
                  <a:cubicBezTo>
                    <a:pt x="496" y="94"/>
                    <a:pt x="514" y="47"/>
                    <a:pt x="490" y="47"/>
                  </a:cubicBezTo>
                  <a:cubicBezTo>
                    <a:pt x="467" y="47"/>
                    <a:pt x="420" y="100"/>
                    <a:pt x="408" y="123"/>
                  </a:cubicBezTo>
                  <a:cubicBezTo>
                    <a:pt x="405" y="132"/>
                    <a:pt x="395" y="135"/>
                    <a:pt x="382" y="135"/>
                  </a:cubicBezTo>
                  <a:cubicBezTo>
                    <a:pt x="353" y="135"/>
                    <a:pt x="309" y="117"/>
                    <a:pt x="309" y="117"/>
                  </a:cubicBezTo>
                  <a:cubicBezTo>
                    <a:pt x="326" y="111"/>
                    <a:pt x="350" y="106"/>
                    <a:pt x="367" y="100"/>
                  </a:cubicBezTo>
                  <a:cubicBezTo>
                    <a:pt x="332" y="88"/>
                    <a:pt x="303" y="76"/>
                    <a:pt x="268" y="65"/>
                  </a:cubicBezTo>
                  <a:cubicBezTo>
                    <a:pt x="285" y="59"/>
                    <a:pt x="303" y="53"/>
                    <a:pt x="321" y="47"/>
                  </a:cubicBezTo>
                  <a:lnTo>
                    <a:pt x="321" y="47"/>
                  </a:lnTo>
                  <a:cubicBezTo>
                    <a:pt x="316" y="47"/>
                    <a:pt x="289" y="57"/>
                    <a:pt x="270" y="57"/>
                  </a:cubicBezTo>
                  <a:cubicBezTo>
                    <a:pt x="264" y="57"/>
                    <a:pt x="259" y="56"/>
                    <a:pt x="256" y="53"/>
                  </a:cubicBezTo>
                  <a:cubicBezTo>
                    <a:pt x="245" y="41"/>
                    <a:pt x="285" y="0"/>
                    <a:pt x="285" y="0"/>
                  </a:cubicBezTo>
                  <a:lnTo>
                    <a:pt x="285" y="0"/>
                  </a:lnTo>
                  <a:cubicBezTo>
                    <a:pt x="285" y="0"/>
                    <a:pt x="252" y="8"/>
                    <a:pt x="220" y="8"/>
                  </a:cubicBezTo>
                  <a:cubicBezTo>
                    <a:pt x="212" y="8"/>
                    <a:pt x="205" y="7"/>
                    <a:pt x="198" y="6"/>
                  </a:cubicBezTo>
                  <a:cubicBezTo>
                    <a:pt x="174" y="0"/>
                    <a:pt x="151" y="0"/>
                    <a:pt x="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4"/>
            <p:cNvSpPr/>
            <p:nvPr/>
          </p:nvSpPr>
          <p:spPr>
            <a:xfrm>
              <a:off x="3988955" y="1526123"/>
              <a:ext cx="34566" cy="18533"/>
            </a:xfrm>
            <a:custGeom>
              <a:rect b="b" l="l" r="r" t="t"/>
              <a:pathLst>
                <a:path extrusionOk="0" h="137" w="253">
                  <a:moveTo>
                    <a:pt x="215" y="0"/>
                  </a:moveTo>
                  <a:cubicBezTo>
                    <a:pt x="200" y="0"/>
                    <a:pt x="178" y="9"/>
                    <a:pt x="159" y="14"/>
                  </a:cubicBezTo>
                  <a:cubicBezTo>
                    <a:pt x="106" y="55"/>
                    <a:pt x="53" y="96"/>
                    <a:pt x="1" y="137"/>
                  </a:cubicBezTo>
                  <a:cubicBezTo>
                    <a:pt x="88" y="113"/>
                    <a:pt x="194" y="101"/>
                    <a:pt x="205" y="101"/>
                  </a:cubicBezTo>
                  <a:cubicBezTo>
                    <a:pt x="217" y="96"/>
                    <a:pt x="235" y="84"/>
                    <a:pt x="252" y="72"/>
                  </a:cubicBezTo>
                  <a:cubicBezTo>
                    <a:pt x="252" y="72"/>
                    <a:pt x="235" y="14"/>
                    <a:pt x="223" y="2"/>
                  </a:cubicBezTo>
                  <a:cubicBezTo>
                    <a:pt x="221" y="1"/>
                    <a:pt x="218" y="0"/>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4"/>
            <p:cNvSpPr/>
            <p:nvPr/>
          </p:nvSpPr>
          <p:spPr>
            <a:xfrm>
              <a:off x="4081724" y="1831038"/>
              <a:ext cx="956" cy="135"/>
            </a:xfrm>
            <a:custGeom>
              <a:rect b="b" l="l" r="r" t="t"/>
              <a:pathLst>
                <a:path extrusionOk="0" h="1" w="7">
                  <a:moveTo>
                    <a:pt x="0" y="0"/>
                  </a:moveTo>
                  <a:cubicBezTo>
                    <a:pt x="6" y="0"/>
                    <a:pt x="6" y="0"/>
                    <a:pt x="6" y="0"/>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4"/>
            <p:cNvSpPr/>
            <p:nvPr/>
          </p:nvSpPr>
          <p:spPr>
            <a:xfrm>
              <a:off x="5335681" y="2422877"/>
              <a:ext cx="8061" cy="14339"/>
            </a:xfrm>
            <a:custGeom>
              <a:rect b="b" l="l" r="r" t="t"/>
              <a:pathLst>
                <a:path extrusionOk="0" h="106" w="59">
                  <a:moveTo>
                    <a:pt x="0" y="0"/>
                  </a:moveTo>
                  <a:lnTo>
                    <a:pt x="0" y="0"/>
                  </a:lnTo>
                  <a:cubicBezTo>
                    <a:pt x="6" y="36"/>
                    <a:pt x="18" y="71"/>
                    <a:pt x="29" y="106"/>
                  </a:cubicBezTo>
                  <a:cubicBezTo>
                    <a:pt x="41" y="71"/>
                    <a:pt x="47" y="41"/>
                    <a:pt x="59" y="6"/>
                  </a:cubicBezTo>
                  <a:lnTo>
                    <a:pt x="59" y="6"/>
                  </a:lnTo>
                  <a:cubicBezTo>
                    <a:pt x="51" y="9"/>
                    <a:pt x="44" y="10"/>
                    <a:pt x="36" y="10"/>
                  </a:cubicBezTo>
                  <a:cubicBezTo>
                    <a:pt x="25" y="10"/>
                    <a:pt x="14" y="7"/>
                    <a:pt x="0" y="0"/>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4"/>
            <p:cNvSpPr/>
            <p:nvPr/>
          </p:nvSpPr>
          <p:spPr>
            <a:xfrm>
              <a:off x="3738108" y="1573876"/>
              <a:ext cx="512344" cy="493222"/>
            </a:xfrm>
            <a:custGeom>
              <a:rect b="b" l="l" r="r" t="t"/>
              <a:pathLst>
                <a:path extrusionOk="0" h="3646" w="3750">
                  <a:moveTo>
                    <a:pt x="1591" y="0"/>
                  </a:moveTo>
                  <a:cubicBezTo>
                    <a:pt x="924" y="603"/>
                    <a:pt x="380" y="1357"/>
                    <a:pt x="18" y="2240"/>
                  </a:cubicBezTo>
                  <a:cubicBezTo>
                    <a:pt x="18" y="2258"/>
                    <a:pt x="12" y="2270"/>
                    <a:pt x="6" y="2281"/>
                  </a:cubicBezTo>
                  <a:cubicBezTo>
                    <a:pt x="23" y="2305"/>
                    <a:pt x="12" y="2328"/>
                    <a:pt x="12" y="2363"/>
                  </a:cubicBezTo>
                  <a:cubicBezTo>
                    <a:pt x="12" y="2410"/>
                    <a:pt x="0" y="2457"/>
                    <a:pt x="12" y="2474"/>
                  </a:cubicBezTo>
                  <a:cubicBezTo>
                    <a:pt x="29" y="2498"/>
                    <a:pt x="64" y="2492"/>
                    <a:pt x="59" y="2515"/>
                  </a:cubicBezTo>
                  <a:cubicBezTo>
                    <a:pt x="59" y="2544"/>
                    <a:pt x="88" y="2580"/>
                    <a:pt x="105" y="2591"/>
                  </a:cubicBezTo>
                  <a:cubicBezTo>
                    <a:pt x="123" y="2609"/>
                    <a:pt x="99" y="2597"/>
                    <a:pt x="105" y="2632"/>
                  </a:cubicBezTo>
                  <a:cubicBezTo>
                    <a:pt x="117" y="2667"/>
                    <a:pt x="140" y="2650"/>
                    <a:pt x="158" y="2697"/>
                  </a:cubicBezTo>
                  <a:cubicBezTo>
                    <a:pt x="176" y="2749"/>
                    <a:pt x="257" y="2802"/>
                    <a:pt x="252" y="2860"/>
                  </a:cubicBezTo>
                  <a:cubicBezTo>
                    <a:pt x="246" y="2913"/>
                    <a:pt x="246" y="2919"/>
                    <a:pt x="228" y="2948"/>
                  </a:cubicBezTo>
                  <a:cubicBezTo>
                    <a:pt x="205" y="2972"/>
                    <a:pt x="176" y="2983"/>
                    <a:pt x="199" y="3012"/>
                  </a:cubicBezTo>
                  <a:cubicBezTo>
                    <a:pt x="222" y="3036"/>
                    <a:pt x="287" y="3118"/>
                    <a:pt x="316" y="3124"/>
                  </a:cubicBezTo>
                  <a:cubicBezTo>
                    <a:pt x="339" y="3129"/>
                    <a:pt x="392" y="3141"/>
                    <a:pt x="392" y="3141"/>
                  </a:cubicBezTo>
                  <a:cubicBezTo>
                    <a:pt x="392" y="3141"/>
                    <a:pt x="474" y="3211"/>
                    <a:pt x="509" y="3241"/>
                  </a:cubicBezTo>
                  <a:cubicBezTo>
                    <a:pt x="544" y="3264"/>
                    <a:pt x="526" y="3258"/>
                    <a:pt x="567" y="3276"/>
                  </a:cubicBezTo>
                  <a:cubicBezTo>
                    <a:pt x="600" y="3285"/>
                    <a:pt x="641" y="3317"/>
                    <a:pt x="662" y="3317"/>
                  </a:cubicBezTo>
                  <a:cubicBezTo>
                    <a:pt x="667" y="3317"/>
                    <a:pt x="670" y="3315"/>
                    <a:pt x="673" y="3311"/>
                  </a:cubicBezTo>
                  <a:cubicBezTo>
                    <a:pt x="687" y="3292"/>
                    <a:pt x="709" y="3273"/>
                    <a:pt x="733" y="3273"/>
                  </a:cubicBezTo>
                  <a:cubicBezTo>
                    <a:pt x="738" y="3273"/>
                    <a:pt x="743" y="3274"/>
                    <a:pt x="749" y="3276"/>
                  </a:cubicBezTo>
                  <a:cubicBezTo>
                    <a:pt x="772" y="3287"/>
                    <a:pt x="813" y="3363"/>
                    <a:pt x="825" y="3375"/>
                  </a:cubicBezTo>
                  <a:cubicBezTo>
                    <a:pt x="831" y="3381"/>
                    <a:pt x="837" y="3387"/>
                    <a:pt x="842" y="3393"/>
                  </a:cubicBezTo>
                  <a:cubicBezTo>
                    <a:pt x="854" y="3404"/>
                    <a:pt x="877" y="3422"/>
                    <a:pt x="907" y="3434"/>
                  </a:cubicBezTo>
                  <a:cubicBezTo>
                    <a:pt x="924" y="3445"/>
                    <a:pt x="942" y="3457"/>
                    <a:pt x="959" y="3457"/>
                  </a:cubicBezTo>
                  <a:cubicBezTo>
                    <a:pt x="1012" y="3463"/>
                    <a:pt x="989" y="3475"/>
                    <a:pt x="1035" y="3480"/>
                  </a:cubicBezTo>
                  <a:cubicBezTo>
                    <a:pt x="1047" y="3480"/>
                    <a:pt x="1053" y="3480"/>
                    <a:pt x="1059" y="3486"/>
                  </a:cubicBezTo>
                  <a:cubicBezTo>
                    <a:pt x="1059" y="3492"/>
                    <a:pt x="1059" y="3492"/>
                    <a:pt x="1065" y="3498"/>
                  </a:cubicBezTo>
                  <a:cubicBezTo>
                    <a:pt x="1065" y="3510"/>
                    <a:pt x="1053" y="3527"/>
                    <a:pt x="1070" y="3545"/>
                  </a:cubicBezTo>
                  <a:cubicBezTo>
                    <a:pt x="1094" y="3568"/>
                    <a:pt x="1123" y="3603"/>
                    <a:pt x="1129" y="3609"/>
                  </a:cubicBezTo>
                  <a:cubicBezTo>
                    <a:pt x="1135" y="3609"/>
                    <a:pt x="1135" y="3609"/>
                    <a:pt x="1135" y="3615"/>
                  </a:cubicBezTo>
                  <a:cubicBezTo>
                    <a:pt x="1141" y="3609"/>
                    <a:pt x="1152" y="3615"/>
                    <a:pt x="1152" y="3603"/>
                  </a:cubicBezTo>
                  <a:cubicBezTo>
                    <a:pt x="1142" y="3592"/>
                    <a:pt x="1136" y="3562"/>
                    <a:pt x="1144" y="3562"/>
                  </a:cubicBezTo>
                  <a:cubicBezTo>
                    <a:pt x="1145" y="3562"/>
                    <a:pt x="1146" y="3562"/>
                    <a:pt x="1147" y="3562"/>
                  </a:cubicBezTo>
                  <a:cubicBezTo>
                    <a:pt x="1158" y="3562"/>
                    <a:pt x="1164" y="3568"/>
                    <a:pt x="1176" y="3586"/>
                  </a:cubicBezTo>
                  <a:cubicBezTo>
                    <a:pt x="1187" y="3603"/>
                    <a:pt x="1193" y="3615"/>
                    <a:pt x="1205" y="3627"/>
                  </a:cubicBezTo>
                  <a:cubicBezTo>
                    <a:pt x="1216" y="3637"/>
                    <a:pt x="1228" y="3646"/>
                    <a:pt x="1237" y="3646"/>
                  </a:cubicBezTo>
                  <a:cubicBezTo>
                    <a:pt x="1242" y="3646"/>
                    <a:pt x="1246" y="3642"/>
                    <a:pt x="1246" y="3632"/>
                  </a:cubicBezTo>
                  <a:cubicBezTo>
                    <a:pt x="1246" y="3615"/>
                    <a:pt x="1246" y="3603"/>
                    <a:pt x="1264" y="3574"/>
                  </a:cubicBezTo>
                  <a:cubicBezTo>
                    <a:pt x="1287" y="3545"/>
                    <a:pt x="1281" y="3504"/>
                    <a:pt x="1293" y="3486"/>
                  </a:cubicBezTo>
                  <a:cubicBezTo>
                    <a:pt x="1299" y="3469"/>
                    <a:pt x="1310" y="3445"/>
                    <a:pt x="1310" y="3445"/>
                  </a:cubicBezTo>
                  <a:cubicBezTo>
                    <a:pt x="1310" y="3428"/>
                    <a:pt x="1310" y="3410"/>
                    <a:pt x="1304" y="3393"/>
                  </a:cubicBezTo>
                  <a:cubicBezTo>
                    <a:pt x="1299" y="3375"/>
                    <a:pt x="1287" y="3358"/>
                    <a:pt x="1287" y="3358"/>
                  </a:cubicBezTo>
                  <a:cubicBezTo>
                    <a:pt x="1287" y="3358"/>
                    <a:pt x="1287" y="3358"/>
                    <a:pt x="1287" y="3358"/>
                  </a:cubicBezTo>
                  <a:cubicBezTo>
                    <a:pt x="1284" y="3358"/>
                    <a:pt x="1268" y="3334"/>
                    <a:pt x="1199" y="3328"/>
                  </a:cubicBezTo>
                  <a:cubicBezTo>
                    <a:pt x="1152" y="3328"/>
                    <a:pt x="1129" y="3336"/>
                    <a:pt x="1113" y="3336"/>
                  </a:cubicBezTo>
                  <a:cubicBezTo>
                    <a:pt x="1106" y="3336"/>
                    <a:pt x="1100" y="3334"/>
                    <a:pt x="1094" y="3328"/>
                  </a:cubicBezTo>
                  <a:lnTo>
                    <a:pt x="1082" y="3328"/>
                  </a:lnTo>
                  <a:cubicBezTo>
                    <a:pt x="1073" y="3325"/>
                    <a:pt x="1063" y="3325"/>
                    <a:pt x="1056" y="3325"/>
                  </a:cubicBezTo>
                  <a:cubicBezTo>
                    <a:pt x="1049" y="3325"/>
                    <a:pt x="1044" y="3325"/>
                    <a:pt x="1047" y="3322"/>
                  </a:cubicBezTo>
                  <a:cubicBezTo>
                    <a:pt x="1047" y="3317"/>
                    <a:pt x="1053" y="3317"/>
                    <a:pt x="1053" y="3311"/>
                  </a:cubicBezTo>
                  <a:cubicBezTo>
                    <a:pt x="1088" y="3282"/>
                    <a:pt x="1076" y="3305"/>
                    <a:pt x="1100" y="3270"/>
                  </a:cubicBezTo>
                  <a:cubicBezTo>
                    <a:pt x="1123" y="3229"/>
                    <a:pt x="1106" y="3235"/>
                    <a:pt x="1141" y="3200"/>
                  </a:cubicBezTo>
                  <a:cubicBezTo>
                    <a:pt x="1152" y="3182"/>
                    <a:pt x="1158" y="3170"/>
                    <a:pt x="1164" y="3165"/>
                  </a:cubicBezTo>
                  <a:cubicBezTo>
                    <a:pt x="1170" y="3159"/>
                    <a:pt x="1170" y="3153"/>
                    <a:pt x="1170" y="3129"/>
                  </a:cubicBezTo>
                  <a:cubicBezTo>
                    <a:pt x="1176" y="3083"/>
                    <a:pt x="1182" y="3077"/>
                    <a:pt x="1199" y="3059"/>
                  </a:cubicBezTo>
                  <a:cubicBezTo>
                    <a:pt x="1217" y="3036"/>
                    <a:pt x="1264" y="3001"/>
                    <a:pt x="1193" y="2995"/>
                  </a:cubicBezTo>
                  <a:cubicBezTo>
                    <a:pt x="1165" y="2992"/>
                    <a:pt x="1129" y="2987"/>
                    <a:pt x="1098" y="2987"/>
                  </a:cubicBezTo>
                  <a:cubicBezTo>
                    <a:pt x="1059" y="2987"/>
                    <a:pt x="1027" y="2995"/>
                    <a:pt x="1024" y="3024"/>
                  </a:cubicBezTo>
                  <a:cubicBezTo>
                    <a:pt x="1018" y="3071"/>
                    <a:pt x="1006" y="3100"/>
                    <a:pt x="983" y="3112"/>
                  </a:cubicBezTo>
                  <a:cubicBezTo>
                    <a:pt x="953" y="3129"/>
                    <a:pt x="942" y="3141"/>
                    <a:pt x="942" y="3153"/>
                  </a:cubicBezTo>
                  <a:cubicBezTo>
                    <a:pt x="946" y="3160"/>
                    <a:pt x="942" y="3170"/>
                    <a:pt x="933" y="3170"/>
                  </a:cubicBezTo>
                  <a:cubicBezTo>
                    <a:pt x="928" y="3170"/>
                    <a:pt x="921" y="3167"/>
                    <a:pt x="913" y="3159"/>
                  </a:cubicBezTo>
                  <a:cubicBezTo>
                    <a:pt x="906" y="3151"/>
                    <a:pt x="900" y="3148"/>
                    <a:pt x="892" y="3148"/>
                  </a:cubicBezTo>
                  <a:cubicBezTo>
                    <a:pt x="874" y="3148"/>
                    <a:pt x="851" y="3165"/>
                    <a:pt x="818" y="3165"/>
                  </a:cubicBezTo>
                  <a:cubicBezTo>
                    <a:pt x="814" y="3165"/>
                    <a:pt x="811" y="3165"/>
                    <a:pt x="807" y="3165"/>
                  </a:cubicBezTo>
                  <a:cubicBezTo>
                    <a:pt x="755" y="3159"/>
                    <a:pt x="790" y="3124"/>
                    <a:pt x="755" y="3118"/>
                  </a:cubicBezTo>
                  <a:cubicBezTo>
                    <a:pt x="746" y="3118"/>
                    <a:pt x="739" y="3118"/>
                    <a:pt x="734" y="3118"/>
                  </a:cubicBezTo>
                  <a:cubicBezTo>
                    <a:pt x="718" y="3118"/>
                    <a:pt x="723" y="3114"/>
                    <a:pt x="714" y="3083"/>
                  </a:cubicBezTo>
                  <a:cubicBezTo>
                    <a:pt x="702" y="3048"/>
                    <a:pt x="667" y="3030"/>
                    <a:pt x="673" y="2972"/>
                  </a:cubicBezTo>
                  <a:cubicBezTo>
                    <a:pt x="679" y="2913"/>
                    <a:pt x="708" y="2831"/>
                    <a:pt x="720" y="2778"/>
                  </a:cubicBezTo>
                  <a:cubicBezTo>
                    <a:pt x="731" y="2726"/>
                    <a:pt x="749" y="2732"/>
                    <a:pt x="755" y="2708"/>
                  </a:cubicBezTo>
                  <a:cubicBezTo>
                    <a:pt x="755" y="2702"/>
                    <a:pt x="760" y="2697"/>
                    <a:pt x="760" y="2691"/>
                  </a:cubicBezTo>
                  <a:cubicBezTo>
                    <a:pt x="766" y="2673"/>
                    <a:pt x="772" y="2650"/>
                    <a:pt x="778" y="2632"/>
                  </a:cubicBezTo>
                  <a:cubicBezTo>
                    <a:pt x="784" y="2603"/>
                    <a:pt x="784" y="2580"/>
                    <a:pt x="842" y="2568"/>
                  </a:cubicBezTo>
                  <a:cubicBezTo>
                    <a:pt x="901" y="2556"/>
                    <a:pt x="877" y="2568"/>
                    <a:pt x="913" y="2539"/>
                  </a:cubicBezTo>
                  <a:cubicBezTo>
                    <a:pt x="937" y="2514"/>
                    <a:pt x="904" y="2502"/>
                    <a:pt x="940" y="2502"/>
                  </a:cubicBezTo>
                  <a:cubicBezTo>
                    <a:pt x="947" y="2502"/>
                    <a:pt x="957" y="2503"/>
                    <a:pt x="971" y="2504"/>
                  </a:cubicBezTo>
                  <a:cubicBezTo>
                    <a:pt x="1059" y="2515"/>
                    <a:pt x="1047" y="2515"/>
                    <a:pt x="1076" y="2515"/>
                  </a:cubicBezTo>
                  <a:cubicBezTo>
                    <a:pt x="1081" y="2516"/>
                    <a:pt x="1085" y="2517"/>
                    <a:pt x="1089" y="2517"/>
                  </a:cubicBezTo>
                  <a:cubicBezTo>
                    <a:pt x="1102" y="2517"/>
                    <a:pt x="1112" y="2513"/>
                    <a:pt x="1121" y="2513"/>
                  </a:cubicBezTo>
                  <a:cubicBezTo>
                    <a:pt x="1128" y="2513"/>
                    <a:pt x="1134" y="2515"/>
                    <a:pt x="1141" y="2521"/>
                  </a:cubicBezTo>
                  <a:cubicBezTo>
                    <a:pt x="1153" y="2538"/>
                    <a:pt x="1163" y="2552"/>
                    <a:pt x="1178" y="2552"/>
                  </a:cubicBezTo>
                  <a:cubicBezTo>
                    <a:pt x="1184" y="2552"/>
                    <a:pt x="1191" y="2549"/>
                    <a:pt x="1199" y="2544"/>
                  </a:cubicBezTo>
                  <a:cubicBezTo>
                    <a:pt x="1228" y="2527"/>
                    <a:pt x="1228" y="2498"/>
                    <a:pt x="1228" y="2498"/>
                  </a:cubicBezTo>
                  <a:cubicBezTo>
                    <a:pt x="1228" y="2498"/>
                    <a:pt x="1217" y="2478"/>
                    <a:pt x="1240" y="2478"/>
                  </a:cubicBezTo>
                  <a:cubicBezTo>
                    <a:pt x="1250" y="2478"/>
                    <a:pt x="1266" y="2481"/>
                    <a:pt x="1293" y="2492"/>
                  </a:cubicBezTo>
                  <a:cubicBezTo>
                    <a:pt x="1313" y="2498"/>
                    <a:pt x="1329" y="2500"/>
                    <a:pt x="1342" y="2500"/>
                  </a:cubicBezTo>
                  <a:cubicBezTo>
                    <a:pt x="1373" y="2500"/>
                    <a:pt x="1386" y="2488"/>
                    <a:pt x="1396" y="2488"/>
                  </a:cubicBezTo>
                  <a:cubicBezTo>
                    <a:pt x="1401" y="2488"/>
                    <a:pt x="1405" y="2492"/>
                    <a:pt x="1410" y="2504"/>
                  </a:cubicBezTo>
                  <a:cubicBezTo>
                    <a:pt x="1419" y="2536"/>
                    <a:pt x="1428" y="2554"/>
                    <a:pt x="1444" y="2554"/>
                  </a:cubicBezTo>
                  <a:cubicBezTo>
                    <a:pt x="1447" y="2554"/>
                    <a:pt x="1452" y="2553"/>
                    <a:pt x="1457" y="2550"/>
                  </a:cubicBezTo>
                  <a:cubicBezTo>
                    <a:pt x="1473" y="2538"/>
                    <a:pt x="1480" y="2518"/>
                    <a:pt x="1490" y="2518"/>
                  </a:cubicBezTo>
                  <a:cubicBezTo>
                    <a:pt x="1494" y="2518"/>
                    <a:pt x="1498" y="2522"/>
                    <a:pt x="1503" y="2533"/>
                  </a:cubicBezTo>
                  <a:cubicBezTo>
                    <a:pt x="1521" y="2568"/>
                    <a:pt x="1562" y="2580"/>
                    <a:pt x="1550" y="2603"/>
                  </a:cubicBezTo>
                  <a:cubicBezTo>
                    <a:pt x="1538" y="2621"/>
                    <a:pt x="1544" y="2626"/>
                    <a:pt x="1544" y="2661"/>
                  </a:cubicBezTo>
                  <a:cubicBezTo>
                    <a:pt x="1538" y="2697"/>
                    <a:pt x="1538" y="2738"/>
                    <a:pt x="1550" y="2773"/>
                  </a:cubicBezTo>
                  <a:cubicBezTo>
                    <a:pt x="1563" y="2802"/>
                    <a:pt x="1572" y="2840"/>
                    <a:pt x="1590" y="2840"/>
                  </a:cubicBezTo>
                  <a:cubicBezTo>
                    <a:pt x="1596" y="2840"/>
                    <a:pt x="1605" y="2834"/>
                    <a:pt x="1614" y="2819"/>
                  </a:cubicBezTo>
                  <a:cubicBezTo>
                    <a:pt x="1655" y="2767"/>
                    <a:pt x="1650" y="2802"/>
                    <a:pt x="1655" y="2720"/>
                  </a:cubicBezTo>
                  <a:cubicBezTo>
                    <a:pt x="1667" y="2638"/>
                    <a:pt x="1661" y="2568"/>
                    <a:pt x="1661" y="2562"/>
                  </a:cubicBezTo>
                  <a:cubicBezTo>
                    <a:pt x="1661" y="2556"/>
                    <a:pt x="1638" y="2474"/>
                    <a:pt x="1731" y="2422"/>
                  </a:cubicBezTo>
                  <a:cubicBezTo>
                    <a:pt x="1825" y="2369"/>
                    <a:pt x="1831" y="2351"/>
                    <a:pt x="1878" y="2340"/>
                  </a:cubicBezTo>
                  <a:cubicBezTo>
                    <a:pt x="1924" y="2322"/>
                    <a:pt x="1924" y="2340"/>
                    <a:pt x="1954" y="2316"/>
                  </a:cubicBezTo>
                  <a:cubicBezTo>
                    <a:pt x="1979" y="2291"/>
                    <a:pt x="1983" y="2274"/>
                    <a:pt x="1991" y="2274"/>
                  </a:cubicBezTo>
                  <a:cubicBezTo>
                    <a:pt x="1992" y="2274"/>
                    <a:pt x="1993" y="2275"/>
                    <a:pt x="1995" y="2275"/>
                  </a:cubicBezTo>
                  <a:cubicBezTo>
                    <a:pt x="2012" y="2275"/>
                    <a:pt x="2006" y="2258"/>
                    <a:pt x="2024" y="2258"/>
                  </a:cubicBezTo>
                  <a:cubicBezTo>
                    <a:pt x="2036" y="2258"/>
                    <a:pt x="2059" y="2246"/>
                    <a:pt x="2059" y="2246"/>
                  </a:cubicBezTo>
                  <a:cubicBezTo>
                    <a:pt x="2059" y="2234"/>
                    <a:pt x="2059" y="2223"/>
                    <a:pt x="2065" y="2211"/>
                  </a:cubicBezTo>
                  <a:lnTo>
                    <a:pt x="2030" y="2211"/>
                  </a:lnTo>
                  <a:cubicBezTo>
                    <a:pt x="2041" y="2205"/>
                    <a:pt x="2059" y="2199"/>
                    <a:pt x="2077" y="2194"/>
                  </a:cubicBezTo>
                  <a:cubicBezTo>
                    <a:pt x="2077" y="2182"/>
                    <a:pt x="2077" y="2170"/>
                    <a:pt x="2077" y="2158"/>
                  </a:cubicBezTo>
                  <a:cubicBezTo>
                    <a:pt x="2077" y="2158"/>
                    <a:pt x="2030" y="2153"/>
                    <a:pt x="2041" y="2153"/>
                  </a:cubicBezTo>
                  <a:cubicBezTo>
                    <a:pt x="2053" y="2153"/>
                    <a:pt x="2088" y="2147"/>
                    <a:pt x="2094" y="2129"/>
                  </a:cubicBezTo>
                  <a:cubicBezTo>
                    <a:pt x="2094" y="2112"/>
                    <a:pt x="2100" y="2059"/>
                    <a:pt x="2100" y="2059"/>
                  </a:cubicBezTo>
                  <a:cubicBezTo>
                    <a:pt x="2100" y="2059"/>
                    <a:pt x="2115" y="2002"/>
                    <a:pt x="2119" y="2002"/>
                  </a:cubicBezTo>
                  <a:lnTo>
                    <a:pt x="2119" y="2002"/>
                  </a:lnTo>
                  <a:cubicBezTo>
                    <a:pt x="2121" y="2002"/>
                    <a:pt x="2121" y="2011"/>
                    <a:pt x="2118" y="2036"/>
                  </a:cubicBezTo>
                  <a:cubicBezTo>
                    <a:pt x="2113" y="2097"/>
                    <a:pt x="2104" y="2132"/>
                    <a:pt x="2112" y="2132"/>
                  </a:cubicBezTo>
                  <a:cubicBezTo>
                    <a:pt x="2116" y="2132"/>
                    <a:pt x="2123" y="2126"/>
                    <a:pt x="2135" y="2112"/>
                  </a:cubicBezTo>
                  <a:cubicBezTo>
                    <a:pt x="2182" y="2059"/>
                    <a:pt x="2182" y="2036"/>
                    <a:pt x="2182" y="2036"/>
                  </a:cubicBezTo>
                  <a:cubicBezTo>
                    <a:pt x="2188" y="2036"/>
                    <a:pt x="2199" y="2041"/>
                    <a:pt x="2205" y="2047"/>
                  </a:cubicBezTo>
                  <a:cubicBezTo>
                    <a:pt x="2205" y="2047"/>
                    <a:pt x="2281" y="1989"/>
                    <a:pt x="2287" y="1954"/>
                  </a:cubicBezTo>
                  <a:cubicBezTo>
                    <a:pt x="2293" y="1924"/>
                    <a:pt x="2281" y="1930"/>
                    <a:pt x="2346" y="1924"/>
                  </a:cubicBezTo>
                  <a:cubicBezTo>
                    <a:pt x="2404" y="1919"/>
                    <a:pt x="2433" y="1901"/>
                    <a:pt x="2457" y="1901"/>
                  </a:cubicBezTo>
                  <a:lnTo>
                    <a:pt x="2509" y="1901"/>
                  </a:lnTo>
                  <a:cubicBezTo>
                    <a:pt x="2504" y="1901"/>
                    <a:pt x="2492" y="1889"/>
                    <a:pt x="2527" y="1843"/>
                  </a:cubicBezTo>
                  <a:cubicBezTo>
                    <a:pt x="2580" y="1772"/>
                    <a:pt x="2603" y="1761"/>
                    <a:pt x="2644" y="1755"/>
                  </a:cubicBezTo>
                  <a:cubicBezTo>
                    <a:pt x="2685" y="1743"/>
                    <a:pt x="2702" y="1714"/>
                    <a:pt x="2738" y="1714"/>
                  </a:cubicBezTo>
                  <a:cubicBezTo>
                    <a:pt x="2749" y="1714"/>
                    <a:pt x="2761" y="1720"/>
                    <a:pt x="2767" y="1720"/>
                  </a:cubicBezTo>
                  <a:cubicBezTo>
                    <a:pt x="2790" y="1720"/>
                    <a:pt x="2808" y="1720"/>
                    <a:pt x="2808" y="1708"/>
                  </a:cubicBezTo>
                  <a:cubicBezTo>
                    <a:pt x="2814" y="1696"/>
                    <a:pt x="2819" y="1690"/>
                    <a:pt x="2831" y="1685"/>
                  </a:cubicBezTo>
                  <a:cubicBezTo>
                    <a:pt x="2837" y="1679"/>
                    <a:pt x="2855" y="1679"/>
                    <a:pt x="2866" y="1673"/>
                  </a:cubicBezTo>
                  <a:cubicBezTo>
                    <a:pt x="2895" y="1667"/>
                    <a:pt x="2925" y="1655"/>
                    <a:pt x="2942" y="1650"/>
                  </a:cubicBezTo>
                  <a:cubicBezTo>
                    <a:pt x="2966" y="1650"/>
                    <a:pt x="2872" y="1667"/>
                    <a:pt x="2831" y="1708"/>
                  </a:cubicBezTo>
                  <a:cubicBezTo>
                    <a:pt x="2803" y="1741"/>
                    <a:pt x="2805" y="1788"/>
                    <a:pt x="2831" y="1788"/>
                  </a:cubicBezTo>
                  <a:cubicBezTo>
                    <a:pt x="2837" y="1788"/>
                    <a:pt x="2845" y="1785"/>
                    <a:pt x="2855" y="1778"/>
                  </a:cubicBezTo>
                  <a:cubicBezTo>
                    <a:pt x="2901" y="1737"/>
                    <a:pt x="2895" y="1737"/>
                    <a:pt x="2936" y="1737"/>
                  </a:cubicBezTo>
                  <a:cubicBezTo>
                    <a:pt x="2940" y="1738"/>
                    <a:pt x="2944" y="1738"/>
                    <a:pt x="2948" y="1738"/>
                  </a:cubicBezTo>
                  <a:cubicBezTo>
                    <a:pt x="2980" y="1738"/>
                    <a:pt x="3015" y="1720"/>
                    <a:pt x="3036" y="1720"/>
                  </a:cubicBezTo>
                  <a:cubicBezTo>
                    <a:pt x="3065" y="1720"/>
                    <a:pt x="3129" y="1690"/>
                    <a:pt x="3147" y="1690"/>
                  </a:cubicBezTo>
                  <a:cubicBezTo>
                    <a:pt x="3159" y="1690"/>
                    <a:pt x="3194" y="1679"/>
                    <a:pt x="3229" y="1650"/>
                  </a:cubicBezTo>
                  <a:cubicBezTo>
                    <a:pt x="3270" y="1626"/>
                    <a:pt x="3258" y="1609"/>
                    <a:pt x="3223" y="1609"/>
                  </a:cubicBezTo>
                  <a:cubicBezTo>
                    <a:pt x="3222" y="1609"/>
                    <a:pt x="3220" y="1609"/>
                    <a:pt x="3219" y="1609"/>
                  </a:cubicBezTo>
                  <a:cubicBezTo>
                    <a:pt x="3199" y="1609"/>
                    <a:pt x="3246" y="1562"/>
                    <a:pt x="3235" y="1562"/>
                  </a:cubicBezTo>
                  <a:cubicBezTo>
                    <a:pt x="3223" y="1562"/>
                    <a:pt x="3176" y="1585"/>
                    <a:pt x="3170" y="1603"/>
                  </a:cubicBezTo>
                  <a:cubicBezTo>
                    <a:pt x="3165" y="1626"/>
                    <a:pt x="3135" y="1620"/>
                    <a:pt x="3124" y="1626"/>
                  </a:cubicBezTo>
                  <a:cubicBezTo>
                    <a:pt x="3116" y="1626"/>
                    <a:pt x="3100" y="1629"/>
                    <a:pt x="3084" y="1629"/>
                  </a:cubicBezTo>
                  <a:cubicBezTo>
                    <a:pt x="3076" y="1629"/>
                    <a:pt x="3067" y="1628"/>
                    <a:pt x="3059" y="1626"/>
                  </a:cubicBezTo>
                  <a:cubicBezTo>
                    <a:pt x="3030" y="1620"/>
                    <a:pt x="2989" y="1609"/>
                    <a:pt x="2995" y="1591"/>
                  </a:cubicBezTo>
                  <a:cubicBezTo>
                    <a:pt x="3001" y="1574"/>
                    <a:pt x="3007" y="1538"/>
                    <a:pt x="3030" y="1527"/>
                  </a:cubicBezTo>
                  <a:cubicBezTo>
                    <a:pt x="3053" y="1515"/>
                    <a:pt x="3053" y="1515"/>
                    <a:pt x="3071" y="1497"/>
                  </a:cubicBezTo>
                  <a:cubicBezTo>
                    <a:pt x="3094" y="1474"/>
                    <a:pt x="3165" y="1427"/>
                    <a:pt x="3100" y="1427"/>
                  </a:cubicBezTo>
                  <a:cubicBezTo>
                    <a:pt x="3058" y="1427"/>
                    <a:pt x="3040" y="1415"/>
                    <a:pt x="3011" y="1415"/>
                  </a:cubicBezTo>
                  <a:cubicBezTo>
                    <a:pt x="3000" y="1415"/>
                    <a:pt x="2987" y="1417"/>
                    <a:pt x="2972" y="1421"/>
                  </a:cubicBezTo>
                  <a:cubicBezTo>
                    <a:pt x="2913" y="1439"/>
                    <a:pt x="2866" y="1468"/>
                    <a:pt x="2843" y="1468"/>
                  </a:cubicBezTo>
                  <a:cubicBezTo>
                    <a:pt x="2831" y="1468"/>
                    <a:pt x="2790" y="1497"/>
                    <a:pt x="2755" y="1521"/>
                  </a:cubicBezTo>
                  <a:cubicBezTo>
                    <a:pt x="2732" y="1538"/>
                    <a:pt x="2714" y="1550"/>
                    <a:pt x="2697" y="1556"/>
                  </a:cubicBezTo>
                  <a:cubicBezTo>
                    <a:pt x="2697" y="1562"/>
                    <a:pt x="2691" y="1562"/>
                    <a:pt x="2691" y="1562"/>
                  </a:cubicBezTo>
                  <a:cubicBezTo>
                    <a:pt x="2667" y="1562"/>
                    <a:pt x="2656" y="1544"/>
                    <a:pt x="2656" y="1544"/>
                  </a:cubicBezTo>
                  <a:cubicBezTo>
                    <a:pt x="2656" y="1544"/>
                    <a:pt x="2679" y="1527"/>
                    <a:pt x="2714" y="1515"/>
                  </a:cubicBezTo>
                  <a:cubicBezTo>
                    <a:pt x="2749" y="1503"/>
                    <a:pt x="2767" y="1474"/>
                    <a:pt x="2802" y="1462"/>
                  </a:cubicBezTo>
                  <a:cubicBezTo>
                    <a:pt x="2843" y="1451"/>
                    <a:pt x="2843" y="1445"/>
                    <a:pt x="2866" y="1433"/>
                  </a:cubicBezTo>
                  <a:cubicBezTo>
                    <a:pt x="2890" y="1427"/>
                    <a:pt x="2925" y="1410"/>
                    <a:pt x="2925" y="1410"/>
                  </a:cubicBezTo>
                  <a:cubicBezTo>
                    <a:pt x="2925" y="1410"/>
                    <a:pt x="2954" y="1404"/>
                    <a:pt x="2972" y="1392"/>
                  </a:cubicBezTo>
                  <a:cubicBezTo>
                    <a:pt x="2983" y="1386"/>
                    <a:pt x="2983" y="1357"/>
                    <a:pt x="3007" y="1357"/>
                  </a:cubicBezTo>
                  <a:cubicBezTo>
                    <a:pt x="3022" y="1357"/>
                    <a:pt x="3069" y="1354"/>
                    <a:pt x="3109" y="1354"/>
                  </a:cubicBezTo>
                  <a:cubicBezTo>
                    <a:pt x="3129" y="1354"/>
                    <a:pt x="3147" y="1355"/>
                    <a:pt x="3159" y="1357"/>
                  </a:cubicBezTo>
                  <a:cubicBezTo>
                    <a:pt x="3187" y="1357"/>
                    <a:pt x="3237" y="1350"/>
                    <a:pt x="3265" y="1350"/>
                  </a:cubicBezTo>
                  <a:cubicBezTo>
                    <a:pt x="3272" y="1350"/>
                    <a:pt x="3278" y="1350"/>
                    <a:pt x="3282" y="1351"/>
                  </a:cubicBezTo>
                  <a:cubicBezTo>
                    <a:pt x="3287" y="1353"/>
                    <a:pt x="3298" y="1354"/>
                    <a:pt x="3310" y="1354"/>
                  </a:cubicBezTo>
                  <a:cubicBezTo>
                    <a:pt x="3333" y="1354"/>
                    <a:pt x="3362" y="1351"/>
                    <a:pt x="3369" y="1351"/>
                  </a:cubicBezTo>
                  <a:cubicBezTo>
                    <a:pt x="3387" y="1351"/>
                    <a:pt x="3399" y="1351"/>
                    <a:pt x="3445" y="1322"/>
                  </a:cubicBezTo>
                  <a:cubicBezTo>
                    <a:pt x="3492" y="1299"/>
                    <a:pt x="3486" y="1281"/>
                    <a:pt x="3580" y="1275"/>
                  </a:cubicBezTo>
                  <a:cubicBezTo>
                    <a:pt x="3673" y="1269"/>
                    <a:pt x="3697" y="1269"/>
                    <a:pt x="3714" y="1234"/>
                  </a:cubicBezTo>
                  <a:cubicBezTo>
                    <a:pt x="3732" y="1193"/>
                    <a:pt x="3750" y="1170"/>
                    <a:pt x="3738" y="1158"/>
                  </a:cubicBezTo>
                  <a:cubicBezTo>
                    <a:pt x="3732" y="1141"/>
                    <a:pt x="3691" y="1158"/>
                    <a:pt x="3697" y="1123"/>
                  </a:cubicBezTo>
                  <a:cubicBezTo>
                    <a:pt x="3700" y="1107"/>
                    <a:pt x="3693" y="1100"/>
                    <a:pt x="3682" y="1100"/>
                  </a:cubicBezTo>
                  <a:cubicBezTo>
                    <a:pt x="3670" y="1100"/>
                    <a:pt x="3651" y="1108"/>
                    <a:pt x="3633" y="1117"/>
                  </a:cubicBezTo>
                  <a:cubicBezTo>
                    <a:pt x="3592" y="1129"/>
                    <a:pt x="3556" y="1152"/>
                    <a:pt x="3527" y="1152"/>
                  </a:cubicBezTo>
                  <a:cubicBezTo>
                    <a:pt x="3498" y="1152"/>
                    <a:pt x="3463" y="1123"/>
                    <a:pt x="3516" y="1117"/>
                  </a:cubicBezTo>
                  <a:cubicBezTo>
                    <a:pt x="3574" y="1106"/>
                    <a:pt x="3592" y="1100"/>
                    <a:pt x="3627" y="1088"/>
                  </a:cubicBezTo>
                  <a:cubicBezTo>
                    <a:pt x="3668" y="1082"/>
                    <a:pt x="3656" y="1076"/>
                    <a:pt x="3691" y="1070"/>
                  </a:cubicBezTo>
                  <a:cubicBezTo>
                    <a:pt x="3726" y="1065"/>
                    <a:pt x="3726" y="1059"/>
                    <a:pt x="3679" y="1047"/>
                  </a:cubicBezTo>
                  <a:cubicBezTo>
                    <a:pt x="3633" y="1035"/>
                    <a:pt x="3644" y="1047"/>
                    <a:pt x="3603" y="1024"/>
                  </a:cubicBezTo>
                  <a:cubicBezTo>
                    <a:pt x="3562" y="1000"/>
                    <a:pt x="3527" y="983"/>
                    <a:pt x="3539" y="959"/>
                  </a:cubicBezTo>
                  <a:cubicBezTo>
                    <a:pt x="3556" y="930"/>
                    <a:pt x="3556" y="965"/>
                    <a:pt x="3586" y="907"/>
                  </a:cubicBezTo>
                  <a:cubicBezTo>
                    <a:pt x="3615" y="854"/>
                    <a:pt x="3609" y="655"/>
                    <a:pt x="3609" y="655"/>
                  </a:cubicBezTo>
                  <a:lnTo>
                    <a:pt x="3609" y="655"/>
                  </a:lnTo>
                  <a:cubicBezTo>
                    <a:pt x="3609" y="655"/>
                    <a:pt x="3545" y="725"/>
                    <a:pt x="3480" y="755"/>
                  </a:cubicBezTo>
                  <a:cubicBezTo>
                    <a:pt x="3416" y="784"/>
                    <a:pt x="3369" y="796"/>
                    <a:pt x="3352" y="813"/>
                  </a:cubicBezTo>
                  <a:cubicBezTo>
                    <a:pt x="3345" y="826"/>
                    <a:pt x="3335" y="835"/>
                    <a:pt x="3328" y="835"/>
                  </a:cubicBezTo>
                  <a:cubicBezTo>
                    <a:pt x="3321" y="835"/>
                    <a:pt x="3317" y="829"/>
                    <a:pt x="3317" y="813"/>
                  </a:cubicBezTo>
                  <a:cubicBezTo>
                    <a:pt x="3317" y="778"/>
                    <a:pt x="3305" y="778"/>
                    <a:pt x="3293" y="772"/>
                  </a:cubicBezTo>
                  <a:cubicBezTo>
                    <a:pt x="3276" y="772"/>
                    <a:pt x="3194" y="766"/>
                    <a:pt x="3299" y="719"/>
                  </a:cubicBezTo>
                  <a:cubicBezTo>
                    <a:pt x="3410" y="667"/>
                    <a:pt x="3358" y="684"/>
                    <a:pt x="3363" y="655"/>
                  </a:cubicBezTo>
                  <a:cubicBezTo>
                    <a:pt x="3369" y="626"/>
                    <a:pt x="3346" y="620"/>
                    <a:pt x="3317" y="620"/>
                  </a:cubicBezTo>
                  <a:cubicBezTo>
                    <a:pt x="3287" y="620"/>
                    <a:pt x="3282" y="603"/>
                    <a:pt x="3287" y="573"/>
                  </a:cubicBezTo>
                  <a:cubicBezTo>
                    <a:pt x="3287" y="548"/>
                    <a:pt x="3265" y="531"/>
                    <a:pt x="3225" y="531"/>
                  </a:cubicBezTo>
                  <a:cubicBezTo>
                    <a:pt x="3219" y="531"/>
                    <a:pt x="3212" y="532"/>
                    <a:pt x="3206" y="532"/>
                  </a:cubicBezTo>
                  <a:cubicBezTo>
                    <a:pt x="3166" y="537"/>
                    <a:pt x="3136" y="548"/>
                    <a:pt x="3116" y="548"/>
                  </a:cubicBezTo>
                  <a:cubicBezTo>
                    <a:pt x="3110" y="548"/>
                    <a:pt x="3104" y="547"/>
                    <a:pt x="3100" y="544"/>
                  </a:cubicBezTo>
                  <a:cubicBezTo>
                    <a:pt x="3087" y="538"/>
                    <a:pt x="3062" y="524"/>
                    <a:pt x="3038" y="524"/>
                  </a:cubicBezTo>
                  <a:cubicBezTo>
                    <a:pt x="3018" y="524"/>
                    <a:pt x="3000" y="533"/>
                    <a:pt x="2989" y="562"/>
                  </a:cubicBezTo>
                  <a:cubicBezTo>
                    <a:pt x="2966" y="632"/>
                    <a:pt x="2931" y="632"/>
                    <a:pt x="2925" y="661"/>
                  </a:cubicBezTo>
                  <a:cubicBezTo>
                    <a:pt x="2919" y="690"/>
                    <a:pt x="2919" y="714"/>
                    <a:pt x="2890" y="714"/>
                  </a:cubicBezTo>
                  <a:cubicBezTo>
                    <a:pt x="2860" y="714"/>
                    <a:pt x="2761" y="755"/>
                    <a:pt x="2796" y="807"/>
                  </a:cubicBezTo>
                  <a:cubicBezTo>
                    <a:pt x="2831" y="854"/>
                    <a:pt x="2831" y="854"/>
                    <a:pt x="2814" y="889"/>
                  </a:cubicBezTo>
                  <a:cubicBezTo>
                    <a:pt x="2796" y="924"/>
                    <a:pt x="2743" y="1012"/>
                    <a:pt x="2539" y="1047"/>
                  </a:cubicBezTo>
                  <a:cubicBezTo>
                    <a:pt x="2539" y="1047"/>
                    <a:pt x="2504" y="1129"/>
                    <a:pt x="2498" y="1164"/>
                  </a:cubicBezTo>
                  <a:cubicBezTo>
                    <a:pt x="2498" y="1199"/>
                    <a:pt x="2492" y="1205"/>
                    <a:pt x="2457" y="1223"/>
                  </a:cubicBezTo>
                  <a:cubicBezTo>
                    <a:pt x="2425" y="1238"/>
                    <a:pt x="2427" y="1259"/>
                    <a:pt x="2402" y="1259"/>
                  </a:cubicBezTo>
                  <a:cubicBezTo>
                    <a:pt x="2399" y="1259"/>
                    <a:pt x="2396" y="1258"/>
                    <a:pt x="2392" y="1258"/>
                  </a:cubicBezTo>
                  <a:cubicBezTo>
                    <a:pt x="2379" y="1258"/>
                    <a:pt x="2369" y="1261"/>
                    <a:pt x="2363" y="1261"/>
                  </a:cubicBezTo>
                  <a:cubicBezTo>
                    <a:pt x="2355" y="1261"/>
                    <a:pt x="2352" y="1256"/>
                    <a:pt x="2352" y="1234"/>
                  </a:cubicBezTo>
                  <a:cubicBezTo>
                    <a:pt x="2346" y="1199"/>
                    <a:pt x="2328" y="1228"/>
                    <a:pt x="2346" y="1187"/>
                  </a:cubicBezTo>
                  <a:cubicBezTo>
                    <a:pt x="2357" y="1146"/>
                    <a:pt x="2328" y="1152"/>
                    <a:pt x="2375" y="1123"/>
                  </a:cubicBezTo>
                  <a:cubicBezTo>
                    <a:pt x="2428" y="1088"/>
                    <a:pt x="2381" y="1100"/>
                    <a:pt x="2422" y="1065"/>
                  </a:cubicBezTo>
                  <a:cubicBezTo>
                    <a:pt x="2457" y="1030"/>
                    <a:pt x="2468" y="1006"/>
                    <a:pt x="2451" y="1006"/>
                  </a:cubicBezTo>
                  <a:cubicBezTo>
                    <a:pt x="2439" y="1006"/>
                    <a:pt x="2316" y="994"/>
                    <a:pt x="2316" y="994"/>
                  </a:cubicBezTo>
                  <a:cubicBezTo>
                    <a:pt x="2316" y="994"/>
                    <a:pt x="2305" y="948"/>
                    <a:pt x="2264" y="948"/>
                  </a:cubicBezTo>
                  <a:cubicBezTo>
                    <a:pt x="2217" y="942"/>
                    <a:pt x="2199" y="866"/>
                    <a:pt x="2141" y="860"/>
                  </a:cubicBezTo>
                  <a:cubicBezTo>
                    <a:pt x="2088" y="860"/>
                    <a:pt x="2036" y="866"/>
                    <a:pt x="2036" y="866"/>
                  </a:cubicBezTo>
                  <a:cubicBezTo>
                    <a:pt x="2036" y="866"/>
                    <a:pt x="2088" y="813"/>
                    <a:pt x="2094" y="778"/>
                  </a:cubicBezTo>
                  <a:cubicBezTo>
                    <a:pt x="2099" y="746"/>
                    <a:pt x="2061" y="743"/>
                    <a:pt x="2044" y="743"/>
                  </a:cubicBezTo>
                  <a:cubicBezTo>
                    <a:pt x="2039" y="743"/>
                    <a:pt x="2036" y="743"/>
                    <a:pt x="2036" y="743"/>
                  </a:cubicBezTo>
                  <a:cubicBezTo>
                    <a:pt x="2036" y="743"/>
                    <a:pt x="2236" y="503"/>
                    <a:pt x="2398" y="503"/>
                  </a:cubicBezTo>
                  <a:cubicBezTo>
                    <a:pt x="2400" y="503"/>
                    <a:pt x="2402" y="503"/>
                    <a:pt x="2404" y="503"/>
                  </a:cubicBezTo>
                  <a:cubicBezTo>
                    <a:pt x="2433" y="503"/>
                    <a:pt x="2509" y="450"/>
                    <a:pt x="2451" y="445"/>
                  </a:cubicBezTo>
                  <a:cubicBezTo>
                    <a:pt x="2392" y="439"/>
                    <a:pt x="2492" y="427"/>
                    <a:pt x="2527" y="427"/>
                  </a:cubicBezTo>
                  <a:cubicBezTo>
                    <a:pt x="2562" y="421"/>
                    <a:pt x="2550" y="415"/>
                    <a:pt x="2591" y="415"/>
                  </a:cubicBezTo>
                  <a:cubicBezTo>
                    <a:pt x="2616" y="418"/>
                    <a:pt x="2608" y="425"/>
                    <a:pt x="2608" y="425"/>
                  </a:cubicBezTo>
                  <a:cubicBezTo>
                    <a:pt x="2608" y="425"/>
                    <a:pt x="2615" y="420"/>
                    <a:pt x="2656" y="404"/>
                  </a:cubicBezTo>
                  <a:cubicBezTo>
                    <a:pt x="2743" y="374"/>
                    <a:pt x="2761" y="369"/>
                    <a:pt x="2767" y="351"/>
                  </a:cubicBezTo>
                  <a:cubicBezTo>
                    <a:pt x="2767" y="339"/>
                    <a:pt x="2708" y="351"/>
                    <a:pt x="2685" y="333"/>
                  </a:cubicBezTo>
                  <a:cubicBezTo>
                    <a:pt x="2662" y="310"/>
                    <a:pt x="2656" y="298"/>
                    <a:pt x="2656" y="298"/>
                  </a:cubicBezTo>
                  <a:lnTo>
                    <a:pt x="2656" y="298"/>
                  </a:lnTo>
                  <a:cubicBezTo>
                    <a:pt x="2656" y="298"/>
                    <a:pt x="2691" y="304"/>
                    <a:pt x="2714" y="304"/>
                  </a:cubicBezTo>
                  <a:cubicBezTo>
                    <a:pt x="2731" y="308"/>
                    <a:pt x="2747" y="312"/>
                    <a:pt x="2764" y="312"/>
                  </a:cubicBezTo>
                  <a:cubicBezTo>
                    <a:pt x="2771" y="312"/>
                    <a:pt x="2778" y="312"/>
                    <a:pt x="2784" y="310"/>
                  </a:cubicBezTo>
                  <a:cubicBezTo>
                    <a:pt x="2789" y="310"/>
                    <a:pt x="2792" y="311"/>
                    <a:pt x="2795" y="311"/>
                  </a:cubicBezTo>
                  <a:cubicBezTo>
                    <a:pt x="2800" y="311"/>
                    <a:pt x="2801" y="308"/>
                    <a:pt x="2814" y="287"/>
                  </a:cubicBezTo>
                  <a:cubicBezTo>
                    <a:pt x="2831" y="257"/>
                    <a:pt x="2831" y="252"/>
                    <a:pt x="2866" y="252"/>
                  </a:cubicBezTo>
                  <a:cubicBezTo>
                    <a:pt x="2886" y="252"/>
                    <a:pt x="2897" y="244"/>
                    <a:pt x="2912" y="244"/>
                  </a:cubicBezTo>
                  <a:cubicBezTo>
                    <a:pt x="2919" y="244"/>
                    <a:pt x="2927" y="246"/>
                    <a:pt x="2936" y="252"/>
                  </a:cubicBezTo>
                  <a:cubicBezTo>
                    <a:pt x="2944" y="254"/>
                    <a:pt x="2948" y="255"/>
                    <a:pt x="2951" y="255"/>
                  </a:cubicBezTo>
                  <a:cubicBezTo>
                    <a:pt x="2960" y="255"/>
                    <a:pt x="2956" y="248"/>
                    <a:pt x="2968" y="248"/>
                  </a:cubicBezTo>
                  <a:cubicBezTo>
                    <a:pt x="2973" y="248"/>
                    <a:pt x="2979" y="249"/>
                    <a:pt x="2989" y="252"/>
                  </a:cubicBezTo>
                  <a:cubicBezTo>
                    <a:pt x="3003" y="255"/>
                    <a:pt x="3010" y="256"/>
                    <a:pt x="3013" y="256"/>
                  </a:cubicBezTo>
                  <a:cubicBezTo>
                    <a:pt x="3023" y="256"/>
                    <a:pt x="3009" y="245"/>
                    <a:pt x="3065" y="228"/>
                  </a:cubicBezTo>
                  <a:cubicBezTo>
                    <a:pt x="3147" y="211"/>
                    <a:pt x="3176" y="222"/>
                    <a:pt x="3176" y="187"/>
                  </a:cubicBezTo>
                  <a:cubicBezTo>
                    <a:pt x="3182" y="152"/>
                    <a:pt x="3106" y="158"/>
                    <a:pt x="3170" y="123"/>
                  </a:cubicBezTo>
                  <a:cubicBezTo>
                    <a:pt x="3241" y="94"/>
                    <a:pt x="3258" y="111"/>
                    <a:pt x="3258" y="88"/>
                  </a:cubicBezTo>
                  <a:cubicBezTo>
                    <a:pt x="3258" y="59"/>
                    <a:pt x="3211" y="35"/>
                    <a:pt x="3194" y="35"/>
                  </a:cubicBezTo>
                  <a:cubicBezTo>
                    <a:pt x="3186" y="31"/>
                    <a:pt x="3178" y="22"/>
                    <a:pt x="3159" y="22"/>
                  </a:cubicBezTo>
                  <a:cubicBezTo>
                    <a:pt x="3150" y="22"/>
                    <a:pt x="3138" y="24"/>
                    <a:pt x="3124" y="29"/>
                  </a:cubicBezTo>
                  <a:cubicBezTo>
                    <a:pt x="3083" y="53"/>
                    <a:pt x="3071" y="99"/>
                    <a:pt x="3053" y="111"/>
                  </a:cubicBezTo>
                  <a:cubicBezTo>
                    <a:pt x="3030" y="123"/>
                    <a:pt x="3012" y="111"/>
                    <a:pt x="2977" y="140"/>
                  </a:cubicBezTo>
                  <a:cubicBezTo>
                    <a:pt x="2948" y="170"/>
                    <a:pt x="2931" y="158"/>
                    <a:pt x="2901" y="175"/>
                  </a:cubicBezTo>
                  <a:cubicBezTo>
                    <a:pt x="2880" y="184"/>
                    <a:pt x="2884" y="189"/>
                    <a:pt x="2883" y="189"/>
                  </a:cubicBezTo>
                  <a:cubicBezTo>
                    <a:pt x="2882" y="189"/>
                    <a:pt x="2881" y="189"/>
                    <a:pt x="2878" y="187"/>
                  </a:cubicBezTo>
                  <a:cubicBezTo>
                    <a:pt x="2860" y="181"/>
                    <a:pt x="2837" y="146"/>
                    <a:pt x="2878" y="146"/>
                  </a:cubicBezTo>
                  <a:cubicBezTo>
                    <a:pt x="2919" y="140"/>
                    <a:pt x="2966" y="140"/>
                    <a:pt x="2942" y="99"/>
                  </a:cubicBezTo>
                  <a:cubicBezTo>
                    <a:pt x="2930" y="71"/>
                    <a:pt x="2915" y="51"/>
                    <a:pt x="2896" y="51"/>
                  </a:cubicBezTo>
                  <a:cubicBezTo>
                    <a:pt x="2887" y="51"/>
                    <a:pt x="2877" y="55"/>
                    <a:pt x="2866" y="64"/>
                  </a:cubicBezTo>
                  <a:cubicBezTo>
                    <a:pt x="2834" y="87"/>
                    <a:pt x="2813" y="103"/>
                    <a:pt x="2805" y="103"/>
                  </a:cubicBezTo>
                  <a:cubicBezTo>
                    <a:pt x="2803" y="103"/>
                    <a:pt x="2802" y="102"/>
                    <a:pt x="2802" y="99"/>
                  </a:cubicBezTo>
                  <a:cubicBezTo>
                    <a:pt x="2802" y="85"/>
                    <a:pt x="2819" y="23"/>
                    <a:pt x="2809" y="23"/>
                  </a:cubicBezTo>
                  <a:lnTo>
                    <a:pt x="2809" y="23"/>
                  </a:lnTo>
                  <a:cubicBezTo>
                    <a:pt x="2808" y="23"/>
                    <a:pt x="2805" y="25"/>
                    <a:pt x="2802" y="29"/>
                  </a:cubicBezTo>
                  <a:cubicBezTo>
                    <a:pt x="2779" y="53"/>
                    <a:pt x="2726" y="53"/>
                    <a:pt x="2691" y="70"/>
                  </a:cubicBezTo>
                  <a:cubicBezTo>
                    <a:pt x="2662" y="94"/>
                    <a:pt x="2615" y="94"/>
                    <a:pt x="2591" y="111"/>
                  </a:cubicBezTo>
                  <a:cubicBezTo>
                    <a:pt x="2568" y="129"/>
                    <a:pt x="2539" y="146"/>
                    <a:pt x="2521" y="158"/>
                  </a:cubicBezTo>
                  <a:cubicBezTo>
                    <a:pt x="2504" y="175"/>
                    <a:pt x="2498" y="205"/>
                    <a:pt x="2486" y="205"/>
                  </a:cubicBezTo>
                  <a:cubicBezTo>
                    <a:pt x="2479" y="205"/>
                    <a:pt x="2468" y="217"/>
                    <a:pt x="2461" y="217"/>
                  </a:cubicBezTo>
                  <a:cubicBezTo>
                    <a:pt x="2457" y="217"/>
                    <a:pt x="2454" y="212"/>
                    <a:pt x="2457" y="193"/>
                  </a:cubicBezTo>
                  <a:cubicBezTo>
                    <a:pt x="2463" y="152"/>
                    <a:pt x="2457" y="140"/>
                    <a:pt x="2422" y="140"/>
                  </a:cubicBezTo>
                  <a:lnTo>
                    <a:pt x="2340" y="140"/>
                  </a:lnTo>
                  <a:cubicBezTo>
                    <a:pt x="2334" y="138"/>
                    <a:pt x="2329" y="138"/>
                    <a:pt x="2325" y="138"/>
                  </a:cubicBezTo>
                  <a:cubicBezTo>
                    <a:pt x="2315" y="138"/>
                    <a:pt x="2305" y="140"/>
                    <a:pt x="2281" y="140"/>
                  </a:cubicBezTo>
                  <a:cubicBezTo>
                    <a:pt x="2240" y="146"/>
                    <a:pt x="2194" y="152"/>
                    <a:pt x="2194" y="152"/>
                  </a:cubicBezTo>
                  <a:cubicBezTo>
                    <a:pt x="2194" y="152"/>
                    <a:pt x="2182" y="99"/>
                    <a:pt x="2129" y="94"/>
                  </a:cubicBezTo>
                  <a:cubicBezTo>
                    <a:pt x="2096" y="94"/>
                    <a:pt x="2072" y="90"/>
                    <a:pt x="2053" y="90"/>
                  </a:cubicBezTo>
                  <a:cubicBezTo>
                    <a:pt x="2039" y="90"/>
                    <a:pt x="2028" y="92"/>
                    <a:pt x="2018" y="99"/>
                  </a:cubicBezTo>
                  <a:cubicBezTo>
                    <a:pt x="1989" y="111"/>
                    <a:pt x="1965" y="123"/>
                    <a:pt x="1954" y="146"/>
                  </a:cubicBezTo>
                  <a:cubicBezTo>
                    <a:pt x="1949" y="171"/>
                    <a:pt x="1940" y="196"/>
                    <a:pt x="1930" y="196"/>
                  </a:cubicBezTo>
                  <a:cubicBezTo>
                    <a:pt x="1928" y="196"/>
                    <a:pt x="1926" y="195"/>
                    <a:pt x="1924" y="193"/>
                  </a:cubicBezTo>
                  <a:cubicBezTo>
                    <a:pt x="1907" y="181"/>
                    <a:pt x="1919" y="170"/>
                    <a:pt x="1907" y="140"/>
                  </a:cubicBezTo>
                  <a:cubicBezTo>
                    <a:pt x="1895" y="111"/>
                    <a:pt x="1907" y="105"/>
                    <a:pt x="1866" y="105"/>
                  </a:cubicBezTo>
                  <a:cubicBezTo>
                    <a:pt x="1857" y="104"/>
                    <a:pt x="1843" y="104"/>
                    <a:pt x="1828" y="104"/>
                  </a:cubicBezTo>
                  <a:cubicBezTo>
                    <a:pt x="1767" y="104"/>
                    <a:pt x="1673" y="111"/>
                    <a:pt x="1673" y="111"/>
                  </a:cubicBezTo>
                  <a:cubicBezTo>
                    <a:pt x="1673" y="111"/>
                    <a:pt x="1655" y="88"/>
                    <a:pt x="1714" y="82"/>
                  </a:cubicBezTo>
                  <a:cubicBezTo>
                    <a:pt x="1772" y="82"/>
                    <a:pt x="1808" y="23"/>
                    <a:pt x="1720" y="18"/>
                  </a:cubicBezTo>
                  <a:cubicBezTo>
                    <a:pt x="1699" y="15"/>
                    <a:pt x="1682" y="14"/>
                    <a:pt x="1667" y="14"/>
                  </a:cubicBezTo>
                  <a:cubicBezTo>
                    <a:pt x="1648" y="14"/>
                    <a:pt x="1633" y="16"/>
                    <a:pt x="1622" y="16"/>
                  </a:cubicBezTo>
                  <a:cubicBezTo>
                    <a:pt x="1608" y="16"/>
                    <a:pt x="1599" y="13"/>
                    <a:pt x="1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4"/>
            <p:cNvSpPr/>
            <p:nvPr/>
          </p:nvSpPr>
          <p:spPr>
            <a:xfrm>
              <a:off x="4697909" y="1750413"/>
              <a:ext cx="698564" cy="686804"/>
            </a:xfrm>
            <a:custGeom>
              <a:rect b="b" l="l" r="r" t="t"/>
              <a:pathLst>
                <a:path extrusionOk="0" h="5077" w="5113">
                  <a:moveTo>
                    <a:pt x="2533" y="1631"/>
                  </a:moveTo>
                  <a:cubicBezTo>
                    <a:pt x="2539" y="1637"/>
                    <a:pt x="2539" y="1637"/>
                    <a:pt x="2539" y="1643"/>
                  </a:cubicBezTo>
                  <a:cubicBezTo>
                    <a:pt x="2539" y="1643"/>
                    <a:pt x="2539" y="1637"/>
                    <a:pt x="2533" y="1631"/>
                  </a:cubicBezTo>
                  <a:close/>
                  <a:moveTo>
                    <a:pt x="3615" y="4802"/>
                  </a:moveTo>
                  <a:cubicBezTo>
                    <a:pt x="3615" y="4802"/>
                    <a:pt x="3615" y="4808"/>
                    <a:pt x="3609" y="4808"/>
                  </a:cubicBezTo>
                  <a:cubicBezTo>
                    <a:pt x="3615" y="4802"/>
                    <a:pt x="3615" y="4802"/>
                    <a:pt x="3615" y="4802"/>
                  </a:cubicBezTo>
                  <a:close/>
                  <a:moveTo>
                    <a:pt x="2616" y="1"/>
                  </a:moveTo>
                  <a:cubicBezTo>
                    <a:pt x="2613" y="1"/>
                    <a:pt x="2611" y="4"/>
                    <a:pt x="2609" y="11"/>
                  </a:cubicBezTo>
                  <a:cubicBezTo>
                    <a:pt x="2606" y="27"/>
                    <a:pt x="2588" y="31"/>
                    <a:pt x="2571" y="31"/>
                  </a:cubicBezTo>
                  <a:cubicBezTo>
                    <a:pt x="2557" y="31"/>
                    <a:pt x="2544" y="29"/>
                    <a:pt x="2539" y="29"/>
                  </a:cubicBezTo>
                  <a:cubicBezTo>
                    <a:pt x="2521" y="29"/>
                    <a:pt x="2498" y="81"/>
                    <a:pt x="2498" y="81"/>
                  </a:cubicBezTo>
                  <a:cubicBezTo>
                    <a:pt x="2498" y="81"/>
                    <a:pt x="2428" y="64"/>
                    <a:pt x="2416" y="52"/>
                  </a:cubicBezTo>
                  <a:cubicBezTo>
                    <a:pt x="2413" y="47"/>
                    <a:pt x="2409" y="45"/>
                    <a:pt x="2404" y="45"/>
                  </a:cubicBezTo>
                  <a:cubicBezTo>
                    <a:pt x="2392" y="45"/>
                    <a:pt x="2376" y="61"/>
                    <a:pt x="2363" y="87"/>
                  </a:cubicBezTo>
                  <a:cubicBezTo>
                    <a:pt x="2356" y="108"/>
                    <a:pt x="2343" y="112"/>
                    <a:pt x="2330" y="112"/>
                  </a:cubicBezTo>
                  <a:cubicBezTo>
                    <a:pt x="2321" y="112"/>
                    <a:pt x="2312" y="111"/>
                    <a:pt x="2305" y="111"/>
                  </a:cubicBezTo>
                  <a:cubicBezTo>
                    <a:pt x="2293" y="111"/>
                    <a:pt x="2241" y="140"/>
                    <a:pt x="2241" y="140"/>
                  </a:cubicBezTo>
                  <a:cubicBezTo>
                    <a:pt x="2229" y="157"/>
                    <a:pt x="2217" y="169"/>
                    <a:pt x="2205" y="187"/>
                  </a:cubicBezTo>
                  <a:cubicBezTo>
                    <a:pt x="2205" y="187"/>
                    <a:pt x="2176" y="233"/>
                    <a:pt x="2159" y="233"/>
                  </a:cubicBezTo>
                  <a:cubicBezTo>
                    <a:pt x="2157" y="233"/>
                    <a:pt x="2155" y="233"/>
                    <a:pt x="2154" y="233"/>
                  </a:cubicBezTo>
                  <a:cubicBezTo>
                    <a:pt x="2132" y="233"/>
                    <a:pt x="2093" y="259"/>
                    <a:pt x="2069" y="259"/>
                  </a:cubicBezTo>
                  <a:cubicBezTo>
                    <a:pt x="2066" y="259"/>
                    <a:pt x="2062" y="258"/>
                    <a:pt x="2059" y="257"/>
                  </a:cubicBezTo>
                  <a:cubicBezTo>
                    <a:pt x="2058" y="256"/>
                    <a:pt x="2056" y="255"/>
                    <a:pt x="2054" y="255"/>
                  </a:cubicBezTo>
                  <a:cubicBezTo>
                    <a:pt x="2037" y="255"/>
                    <a:pt x="2011" y="293"/>
                    <a:pt x="1994" y="293"/>
                  </a:cubicBezTo>
                  <a:cubicBezTo>
                    <a:pt x="1992" y="293"/>
                    <a:pt x="1991" y="293"/>
                    <a:pt x="1989" y="292"/>
                  </a:cubicBezTo>
                  <a:cubicBezTo>
                    <a:pt x="1971" y="286"/>
                    <a:pt x="1966" y="280"/>
                    <a:pt x="1948" y="274"/>
                  </a:cubicBezTo>
                  <a:cubicBezTo>
                    <a:pt x="1936" y="269"/>
                    <a:pt x="1866" y="233"/>
                    <a:pt x="1866" y="233"/>
                  </a:cubicBezTo>
                  <a:cubicBezTo>
                    <a:pt x="1866" y="233"/>
                    <a:pt x="1837" y="292"/>
                    <a:pt x="1819" y="298"/>
                  </a:cubicBezTo>
                  <a:cubicBezTo>
                    <a:pt x="1815" y="300"/>
                    <a:pt x="1812" y="300"/>
                    <a:pt x="1807" y="300"/>
                  </a:cubicBezTo>
                  <a:cubicBezTo>
                    <a:pt x="1797" y="300"/>
                    <a:pt x="1784" y="298"/>
                    <a:pt x="1761" y="298"/>
                  </a:cubicBezTo>
                  <a:cubicBezTo>
                    <a:pt x="1734" y="298"/>
                    <a:pt x="1714" y="293"/>
                    <a:pt x="1704" y="293"/>
                  </a:cubicBezTo>
                  <a:cubicBezTo>
                    <a:pt x="1699" y="293"/>
                    <a:pt x="1697" y="294"/>
                    <a:pt x="1697" y="298"/>
                  </a:cubicBezTo>
                  <a:cubicBezTo>
                    <a:pt x="1691" y="315"/>
                    <a:pt x="1702" y="350"/>
                    <a:pt x="1702" y="350"/>
                  </a:cubicBezTo>
                  <a:cubicBezTo>
                    <a:pt x="1732" y="368"/>
                    <a:pt x="1761" y="385"/>
                    <a:pt x="1790" y="397"/>
                  </a:cubicBezTo>
                  <a:cubicBezTo>
                    <a:pt x="1749" y="385"/>
                    <a:pt x="1714" y="374"/>
                    <a:pt x="1673" y="356"/>
                  </a:cubicBezTo>
                  <a:cubicBezTo>
                    <a:pt x="1667" y="385"/>
                    <a:pt x="1667" y="415"/>
                    <a:pt x="1661" y="444"/>
                  </a:cubicBezTo>
                  <a:lnTo>
                    <a:pt x="1743" y="444"/>
                  </a:lnTo>
                  <a:cubicBezTo>
                    <a:pt x="1714" y="462"/>
                    <a:pt x="1685" y="485"/>
                    <a:pt x="1661" y="502"/>
                  </a:cubicBezTo>
                  <a:cubicBezTo>
                    <a:pt x="1661" y="526"/>
                    <a:pt x="1667" y="555"/>
                    <a:pt x="1673" y="584"/>
                  </a:cubicBezTo>
                  <a:cubicBezTo>
                    <a:pt x="1673" y="584"/>
                    <a:pt x="1661" y="625"/>
                    <a:pt x="1749" y="649"/>
                  </a:cubicBezTo>
                  <a:cubicBezTo>
                    <a:pt x="1777" y="658"/>
                    <a:pt x="1799" y="661"/>
                    <a:pt x="1817" y="661"/>
                  </a:cubicBezTo>
                  <a:cubicBezTo>
                    <a:pt x="1852" y="661"/>
                    <a:pt x="1869" y="648"/>
                    <a:pt x="1884" y="648"/>
                  </a:cubicBezTo>
                  <a:cubicBezTo>
                    <a:pt x="1886" y="648"/>
                    <a:pt x="1888" y="648"/>
                    <a:pt x="1890" y="649"/>
                  </a:cubicBezTo>
                  <a:cubicBezTo>
                    <a:pt x="1890" y="649"/>
                    <a:pt x="1891" y="649"/>
                    <a:pt x="1892" y="649"/>
                  </a:cubicBezTo>
                  <a:cubicBezTo>
                    <a:pt x="1907" y="649"/>
                    <a:pt x="1942" y="612"/>
                    <a:pt x="1955" y="612"/>
                  </a:cubicBezTo>
                  <a:cubicBezTo>
                    <a:pt x="1959" y="612"/>
                    <a:pt x="1961" y="616"/>
                    <a:pt x="1960" y="625"/>
                  </a:cubicBezTo>
                  <a:cubicBezTo>
                    <a:pt x="1954" y="660"/>
                    <a:pt x="1948" y="666"/>
                    <a:pt x="1983" y="684"/>
                  </a:cubicBezTo>
                  <a:cubicBezTo>
                    <a:pt x="1989" y="684"/>
                    <a:pt x="1989" y="684"/>
                    <a:pt x="1995" y="690"/>
                  </a:cubicBezTo>
                  <a:cubicBezTo>
                    <a:pt x="2042" y="707"/>
                    <a:pt x="1925" y="690"/>
                    <a:pt x="1971" y="736"/>
                  </a:cubicBezTo>
                  <a:cubicBezTo>
                    <a:pt x="2012" y="783"/>
                    <a:pt x="2001" y="777"/>
                    <a:pt x="2001" y="859"/>
                  </a:cubicBezTo>
                  <a:cubicBezTo>
                    <a:pt x="2007" y="935"/>
                    <a:pt x="1989" y="941"/>
                    <a:pt x="1983" y="959"/>
                  </a:cubicBezTo>
                  <a:cubicBezTo>
                    <a:pt x="1977" y="976"/>
                    <a:pt x="1989" y="1017"/>
                    <a:pt x="2018" y="1029"/>
                  </a:cubicBezTo>
                  <a:cubicBezTo>
                    <a:pt x="2029" y="1034"/>
                    <a:pt x="2038" y="1037"/>
                    <a:pt x="2046" y="1037"/>
                  </a:cubicBezTo>
                  <a:cubicBezTo>
                    <a:pt x="2056" y="1037"/>
                    <a:pt x="2064" y="1033"/>
                    <a:pt x="2071" y="1023"/>
                  </a:cubicBezTo>
                  <a:cubicBezTo>
                    <a:pt x="2074" y="1018"/>
                    <a:pt x="2080" y="1016"/>
                    <a:pt x="2087" y="1016"/>
                  </a:cubicBezTo>
                  <a:cubicBezTo>
                    <a:pt x="2103" y="1016"/>
                    <a:pt x="2127" y="1027"/>
                    <a:pt x="2147" y="1035"/>
                  </a:cubicBezTo>
                  <a:cubicBezTo>
                    <a:pt x="2160" y="1041"/>
                    <a:pt x="2174" y="1046"/>
                    <a:pt x="2186" y="1046"/>
                  </a:cubicBezTo>
                  <a:cubicBezTo>
                    <a:pt x="2205" y="1046"/>
                    <a:pt x="2222" y="1034"/>
                    <a:pt x="2229" y="994"/>
                  </a:cubicBezTo>
                  <a:cubicBezTo>
                    <a:pt x="2246" y="929"/>
                    <a:pt x="2276" y="877"/>
                    <a:pt x="2276" y="877"/>
                  </a:cubicBezTo>
                  <a:cubicBezTo>
                    <a:pt x="2276" y="877"/>
                    <a:pt x="2285" y="878"/>
                    <a:pt x="2299" y="878"/>
                  </a:cubicBezTo>
                  <a:cubicBezTo>
                    <a:pt x="2338" y="878"/>
                    <a:pt x="2410" y="871"/>
                    <a:pt x="2410" y="824"/>
                  </a:cubicBezTo>
                  <a:cubicBezTo>
                    <a:pt x="2410" y="766"/>
                    <a:pt x="2328" y="748"/>
                    <a:pt x="2346" y="637"/>
                  </a:cubicBezTo>
                  <a:cubicBezTo>
                    <a:pt x="2363" y="526"/>
                    <a:pt x="2457" y="561"/>
                    <a:pt x="2521" y="543"/>
                  </a:cubicBezTo>
                  <a:cubicBezTo>
                    <a:pt x="2586" y="526"/>
                    <a:pt x="2632" y="508"/>
                    <a:pt x="2632" y="508"/>
                  </a:cubicBezTo>
                  <a:cubicBezTo>
                    <a:pt x="2632" y="508"/>
                    <a:pt x="2586" y="467"/>
                    <a:pt x="2621" y="462"/>
                  </a:cubicBezTo>
                  <a:cubicBezTo>
                    <a:pt x="2647" y="456"/>
                    <a:pt x="2659" y="437"/>
                    <a:pt x="2678" y="437"/>
                  </a:cubicBezTo>
                  <a:cubicBezTo>
                    <a:pt x="2680" y="437"/>
                    <a:pt x="2683" y="437"/>
                    <a:pt x="2685" y="438"/>
                  </a:cubicBezTo>
                  <a:cubicBezTo>
                    <a:pt x="2708" y="450"/>
                    <a:pt x="2755" y="456"/>
                    <a:pt x="2767" y="462"/>
                  </a:cubicBezTo>
                  <a:cubicBezTo>
                    <a:pt x="2773" y="462"/>
                    <a:pt x="2779" y="467"/>
                    <a:pt x="2790" y="473"/>
                  </a:cubicBezTo>
                  <a:cubicBezTo>
                    <a:pt x="2820" y="485"/>
                    <a:pt x="2866" y="520"/>
                    <a:pt x="2849" y="532"/>
                  </a:cubicBezTo>
                  <a:cubicBezTo>
                    <a:pt x="2828" y="547"/>
                    <a:pt x="2830" y="568"/>
                    <a:pt x="2819" y="568"/>
                  </a:cubicBezTo>
                  <a:cubicBezTo>
                    <a:pt x="2817" y="568"/>
                    <a:pt x="2816" y="567"/>
                    <a:pt x="2814" y="567"/>
                  </a:cubicBezTo>
                  <a:cubicBezTo>
                    <a:pt x="2813" y="567"/>
                    <a:pt x="2812" y="566"/>
                    <a:pt x="2811" y="566"/>
                  </a:cubicBezTo>
                  <a:cubicBezTo>
                    <a:pt x="2788" y="566"/>
                    <a:pt x="2668" y="614"/>
                    <a:pt x="2668" y="614"/>
                  </a:cubicBezTo>
                  <a:cubicBezTo>
                    <a:pt x="2668" y="614"/>
                    <a:pt x="2666" y="613"/>
                    <a:pt x="2663" y="613"/>
                  </a:cubicBezTo>
                  <a:cubicBezTo>
                    <a:pt x="2646" y="613"/>
                    <a:pt x="2586" y="618"/>
                    <a:pt x="2586" y="678"/>
                  </a:cubicBezTo>
                  <a:cubicBezTo>
                    <a:pt x="2580" y="742"/>
                    <a:pt x="2574" y="818"/>
                    <a:pt x="2574" y="818"/>
                  </a:cubicBezTo>
                  <a:cubicBezTo>
                    <a:pt x="2574" y="818"/>
                    <a:pt x="2568" y="842"/>
                    <a:pt x="2597" y="853"/>
                  </a:cubicBezTo>
                  <a:cubicBezTo>
                    <a:pt x="2621" y="871"/>
                    <a:pt x="2627" y="912"/>
                    <a:pt x="2650" y="924"/>
                  </a:cubicBezTo>
                  <a:cubicBezTo>
                    <a:pt x="2673" y="929"/>
                    <a:pt x="2720" y="953"/>
                    <a:pt x="2732" y="959"/>
                  </a:cubicBezTo>
                  <a:cubicBezTo>
                    <a:pt x="2744" y="965"/>
                    <a:pt x="2790" y="976"/>
                    <a:pt x="2808" y="982"/>
                  </a:cubicBezTo>
                  <a:cubicBezTo>
                    <a:pt x="2820" y="988"/>
                    <a:pt x="2837" y="1000"/>
                    <a:pt x="2849" y="1000"/>
                  </a:cubicBezTo>
                  <a:cubicBezTo>
                    <a:pt x="2866" y="1000"/>
                    <a:pt x="2896" y="982"/>
                    <a:pt x="2896" y="982"/>
                  </a:cubicBezTo>
                  <a:cubicBezTo>
                    <a:pt x="2902" y="988"/>
                    <a:pt x="2907" y="988"/>
                    <a:pt x="2913" y="988"/>
                  </a:cubicBezTo>
                  <a:cubicBezTo>
                    <a:pt x="2925" y="994"/>
                    <a:pt x="2931" y="1000"/>
                    <a:pt x="2942" y="1006"/>
                  </a:cubicBezTo>
                  <a:cubicBezTo>
                    <a:pt x="2960" y="1017"/>
                    <a:pt x="2972" y="1029"/>
                    <a:pt x="2989" y="1041"/>
                  </a:cubicBezTo>
                  <a:cubicBezTo>
                    <a:pt x="2966" y="1046"/>
                    <a:pt x="2948" y="1052"/>
                    <a:pt x="2925" y="1052"/>
                  </a:cubicBezTo>
                  <a:cubicBezTo>
                    <a:pt x="2913" y="1052"/>
                    <a:pt x="2907" y="1058"/>
                    <a:pt x="2896" y="1058"/>
                  </a:cubicBezTo>
                  <a:cubicBezTo>
                    <a:pt x="2837" y="1035"/>
                    <a:pt x="2785" y="1011"/>
                    <a:pt x="2726" y="988"/>
                  </a:cubicBezTo>
                  <a:cubicBezTo>
                    <a:pt x="2726" y="988"/>
                    <a:pt x="2591" y="994"/>
                    <a:pt x="2650" y="1070"/>
                  </a:cubicBezTo>
                  <a:cubicBezTo>
                    <a:pt x="2662" y="1087"/>
                    <a:pt x="2668" y="1099"/>
                    <a:pt x="2673" y="1111"/>
                  </a:cubicBezTo>
                  <a:cubicBezTo>
                    <a:pt x="2694" y="1162"/>
                    <a:pt x="2683" y="1195"/>
                    <a:pt x="2661" y="1195"/>
                  </a:cubicBezTo>
                  <a:cubicBezTo>
                    <a:pt x="2657" y="1195"/>
                    <a:pt x="2654" y="1194"/>
                    <a:pt x="2650" y="1193"/>
                  </a:cubicBezTo>
                  <a:cubicBezTo>
                    <a:pt x="2615" y="1181"/>
                    <a:pt x="2615" y="1152"/>
                    <a:pt x="2615" y="1152"/>
                  </a:cubicBezTo>
                  <a:cubicBezTo>
                    <a:pt x="2615" y="1152"/>
                    <a:pt x="2591" y="1058"/>
                    <a:pt x="2527" y="1052"/>
                  </a:cubicBezTo>
                  <a:cubicBezTo>
                    <a:pt x="2463" y="1052"/>
                    <a:pt x="2469" y="1058"/>
                    <a:pt x="2486" y="1123"/>
                  </a:cubicBezTo>
                  <a:cubicBezTo>
                    <a:pt x="2504" y="1187"/>
                    <a:pt x="2474" y="1158"/>
                    <a:pt x="2480" y="1181"/>
                  </a:cubicBezTo>
                  <a:cubicBezTo>
                    <a:pt x="2492" y="1210"/>
                    <a:pt x="2451" y="1216"/>
                    <a:pt x="2469" y="1245"/>
                  </a:cubicBezTo>
                  <a:cubicBezTo>
                    <a:pt x="2474" y="1257"/>
                    <a:pt x="2457" y="1257"/>
                    <a:pt x="2439" y="1257"/>
                  </a:cubicBezTo>
                  <a:cubicBezTo>
                    <a:pt x="2416" y="1257"/>
                    <a:pt x="2387" y="1257"/>
                    <a:pt x="2410" y="1275"/>
                  </a:cubicBezTo>
                  <a:cubicBezTo>
                    <a:pt x="2418" y="1283"/>
                    <a:pt x="2417" y="1286"/>
                    <a:pt x="2411" y="1286"/>
                  </a:cubicBezTo>
                  <a:cubicBezTo>
                    <a:pt x="2390" y="1286"/>
                    <a:pt x="2311" y="1251"/>
                    <a:pt x="2311" y="1251"/>
                  </a:cubicBezTo>
                  <a:lnTo>
                    <a:pt x="2287" y="1193"/>
                  </a:lnTo>
                  <a:cubicBezTo>
                    <a:pt x="2287" y="1193"/>
                    <a:pt x="2211" y="1181"/>
                    <a:pt x="2170" y="1181"/>
                  </a:cubicBezTo>
                  <a:cubicBezTo>
                    <a:pt x="2129" y="1175"/>
                    <a:pt x="2053" y="1163"/>
                    <a:pt x="2053" y="1163"/>
                  </a:cubicBezTo>
                  <a:cubicBezTo>
                    <a:pt x="2047" y="1163"/>
                    <a:pt x="2042" y="1158"/>
                    <a:pt x="2036" y="1152"/>
                  </a:cubicBezTo>
                  <a:cubicBezTo>
                    <a:pt x="2024" y="1146"/>
                    <a:pt x="2012" y="1134"/>
                    <a:pt x="2007" y="1128"/>
                  </a:cubicBezTo>
                  <a:cubicBezTo>
                    <a:pt x="2007" y="1128"/>
                    <a:pt x="1975" y="1075"/>
                    <a:pt x="1957" y="1075"/>
                  </a:cubicBezTo>
                  <a:cubicBezTo>
                    <a:pt x="1956" y="1075"/>
                    <a:pt x="1955" y="1075"/>
                    <a:pt x="1954" y="1076"/>
                  </a:cubicBezTo>
                  <a:cubicBezTo>
                    <a:pt x="1949" y="1077"/>
                    <a:pt x="1942" y="1078"/>
                    <a:pt x="1934" y="1078"/>
                  </a:cubicBezTo>
                  <a:cubicBezTo>
                    <a:pt x="1914" y="1078"/>
                    <a:pt x="1890" y="1074"/>
                    <a:pt x="1878" y="1070"/>
                  </a:cubicBezTo>
                  <a:cubicBezTo>
                    <a:pt x="1854" y="1058"/>
                    <a:pt x="1831" y="1035"/>
                    <a:pt x="1825" y="1017"/>
                  </a:cubicBezTo>
                  <a:cubicBezTo>
                    <a:pt x="1814" y="994"/>
                    <a:pt x="1773" y="994"/>
                    <a:pt x="1796" y="953"/>
                  </a:cubicBezTo>
                  <a:cubicBezTo>
                    <a:pt x="1819" y="906"/>
                    <a:pt x="1819" y="924"/>
                    <a:pt x="1860" y="912"/>
                  </a:cubicBezTo>
                  <a:cubicBezTo>
                    <a:pt x="1907" y="906"/>
                    <a:pt x="1913" y="912"/>
                    <a:pt x="1907" y="889"/>
                  </a:cubicBezTo>
                  <a:cubicBezTo>
                    <a:pt x="1901" y="859"/>
                    <a:pt x="1854" y="865"/>
                    <a:pt x="1878" y="836"/>
                  </a:cubicBezTo>
                  <a:cubicBezTo>
                    <a:pt x="1901" y="812"/>
                    <a:pt x="1936" y="789"/>
                    <a:pt x="1913" y="777"/>
                  </a:cubicBezTo>
                  <a:cubicBezTo>
                    <a:pt x="1898" y="770"/>
                    <a:pt x="1884" y="765"/>
                    <a:pt x="1870" y="765"/>
                  </a:cubicBezTo>
                  <a:cubicBezTo>
                    <a:pt x="1861" y="765"/>
                    <a:pt x="1852" y="767"/>
                    <a:pt x="1843" y="772"/>
                  </a:cubicBezTo>
                  <a:cubicBezTo>
                    <a:pt x="1819" y="783"/>
                    <a:pt x="1796" y="789"/>
                    <a:pt x="1796" y="789"/>
                  </a:cubicBezTo>
                  <a:cubicBezTo>
                    <a:pt x="1796" y="789"/>
                    <a:pt x="1770" y="779"/>
                    <a:pt x="1751" y="779"/>
                  </a:cubicBezTo>
                  <a:cubicBezTo>
                    <a:pt x="1741" y="779"/>
                    <a:pt x="1734" y="781"/>
                    <a:pt x="1732" y="789"/>
                  </a:cubicBezTo>
                  <a:cubicBezTo>
                    <a:pt x="1726" y="807"/>
                    <a:pt x="1714" y="830"/>
                    <a:pt x="1714" y="853"/>
                  </a:cubicBezTo>
                  <a:cubicBezTo>
                    <a:pt x="1714" y="877"/>
                    <a:pt x="1743" y="953"/>
                    <a:pt x="1743" y="953"/>
                  </a:cubicBezTo>
                  <a:cubicBezTo>
                    <a:pt x="1743" y="953"/>
                    <a:pt x="1714" y="1001"/>
                    <a:pt x="1696" y="1001"/>
                  </a:cubicBezTo>
                  <a:cubicBezTo>
                    <a:pt x="1694" y="1001"/>
                    <a:pt x="1692" y="1001"/>
                    <a:pt x="1691" y="1000"/>
                  </a:cubicBezTo>
                  <a:cubicBezTo>
                    <a:pt x="1687" y="998"/>
                    <a:pt x="1685" y="998"/>
                    <a:pt x="1683" y="998"/>
                  </a:cubicBezTo>
                  <a:cubicBezTo>
                    <a:pt x="1680" y="998"/>
                    <a:pt x="1678" y="999"/>
                    <a:pt x="1665" y="999"/>
                  </a:cubicBezTo>
                  <a:cubicBezTo>
                    <a:pt x="1654" y="999"/>
                    <a:pt x="1634" y="998"/>
                    <a:pt x="1597" y="994"/>
                  </a:cubicBezTo>
                  <a:lnTo>
                    <a:pt x="1585" y="994"/>
                  </a:lnTo>
                  <a:cubicBezTo>
                    <a:pt x="1509" y="982"/>
                    <a:pt x="1488" y="959"/>
                    <a:pt x="1465" y="959"/>
                  </a:cubicBezTo>
                  <a:cubicBezTo>
                    <a:pt x="1455" y="959"/>
                    <a:pt x="1444" y="963"/>
                    <a:pt x="1427" y="976"/>
                  </a:cubicBezTo>
                  <a:cubicBezTo>
                    <a:pt x="1387" y="1013"/>
                    <a:pt x="1395" y="1035"/>
                    <a:pt x="1365" y="1035"/>
                  </a:cubicBezTo>
                  <a:cubicBezTo>
                    <a:pt x="1357" y="1035"/>
                    <a:pt x="1345" y="1033"/>
                    <a:pt x="1328" y="1029"/>
                  </a:cubicBezTo>
                  <a:cubicBezTo>
                    <a:pt x="1322" y="1029"/>
                    <a:pt x="1322" y="1023"/>
                    <a:pt x="1316" y="1023"/>
                  </a:cubicBezTo>
                  <a:cubicBezTo>
                    <a:pt x="1304" y="1021"/>
                    <a:pt x="1294" y="1020"/>
                    <a:pt x="1287" y="1020"/>
                  </a:cubicBezTo>
                  <a:cubicBezTo>
                    <a:pt x="1257" y="1020"/>
                    <a:pt x="1266" y="1036"/>
                    <a:pt x="1252" y="1041"/>
                  </a:cubicBezTo>
                  <a:cubicBezTo>
                    <a:pt x="1240" y="1041"/>
                    <a:pt x="1211" y="1035"/>
                    <a:pt x="1193" y="1035"/>
                  </a:cubicBezTo>
                  <a:cubicBezTo>
                    <a:pt x="1199" y="1029"/>
                    <a:pt x="1199" y="1023"/>
                    <a:pt x="1188" y="1011"/>
                  </a:cubicBezTo>
                  <a:cubicBezTo>
                    <a:pt x="1153" y="965"/>
                    <a:pt x="1112" y="994"/>
                    <a:pt x="1153" y="965"/>
                  </a:cubicBezTo>
                  <a:cubicBezTo>
                    <a:pt x="1193" y="935"/>
                    <a:pt x="1205" y="959"/>
                    <a:pt x="1229" y="929"/>
                  </a:cubicBezTo>
                  <a:cubicBezTo>
                    <a:pt x="1252" y="900"/>
                    <a:pt x="1270" y="906"/>
                    <a:pt x="1246" y="883"/>
                  </a:cubicBezTo>
                  <a:cubicBezTo>
                    <a:pt x="1223" y="859"/>
                    <a:pt x="1170" y="883"/>
                    <a:pt x="1153" y="848"/>
                  </a:cubicBezTo>
                  <a:cubicBezTo>
                    <a:pt x="1135" y="818"/>
                    <a:pt x="1164" y="842"/>
                    <a:pt x="1164" y="789"/>
                  </a:cubicBezTo>
                  <a:cubicBezTo>
                    <a:pt x="1164" y="736"/>
                    <a:pt x="1188" y="742"/>
                    <a:pt x="1164" y="696"/>
                  </a:cubicBezTo>
                  <a:cubicBezTo>
                    <a:pt x="1145" y="664"/>
                    <a:pt x="1128" y="659"/>
                    <a:pt x="1119" y="659"/>
                  </a:cubicBezTo>
                  <a:cubicBezTo>
                    <a:pt x="1114" y="659"/>
                    <a:pt x="1112" y="660"/>
                    <a:pt x="1112" y="660"/>
                  </a:cubicBezTo>
                  <a:cubicBezTo>
                    <a:pt x="1112" y="660"/>
                    <a:pt x="1170" y="602"/>
                    <a:pt x="1112" y="549"/>
                  </a:cubicBezTo>
                  <a:cubicBezTo>
                    <a:pt x="1064" y="506"/>
                    <a:pt x="1032" y="502"/>
                    <a:pt x="1021" y="502"/>
                  </a:cubicBezTo>
                  <a:cubicBezTo>
                    <a:pt x="1019" y="502"/>
                    <a:pt x="1018" y="502"/>
                    <a:pt x="1018" y="502"/>
                  </a:cubicBezTo>
                  <a:cubicBezTo>
                    <a:pt x="1018" y="502"/>
                    <a:pt x="1024" y="497"/>
                    <a:pt x="1094" y="497"/>
                  </a:cubicBezTo>
                  <a:cubicBezTo>
                    <a:pt x="1098" y="497"/>
                    <a:pt x="1101" y="497"/>
                    <a:pt x="1105" y="497"/>
                  </a:cubicBezTo>
                  <a:cubicBezTo>
                    <a:pt x="1166" y="497"/>
                    <a:pt x="1182" y="450"/>
                    <a:pt x="1182" y="450"/>
                  </a:cubicBezTo>
                  <a:cubicBezTo>
                    <a:pt x="1182" y="450"/>
                    <a:pt x="1117" y="403"/>
                    <a:pt x="1094" y="385"/>
                  </a:cubicBezTo>
                  <a:cubicBezTo>
                    <a:pt x="1086" y="382"/>
                    <a:pt x="1077" y="381"/>
                    <a:pt x="1069" y="381"/>
                  </a:cubicBezTo>
                  <a:cubicBezTo>
                    <a:pt x="1056" y="381"/>
                    <a:pt x="1044" y="384"/>
                    <a:pt x="1037" y="384"/>
                  </a:cubicBezTo>
                  <a:cubicBezTo>
                    <a:pt x="1032" y="384"/>
                    <a:pt x="1030" y="383"/>
                    <a:pt x="1030" y="380"/>
                  </a:cubicBezTo>
                  <a:cubicBezTo>
                    <a:pt x="1030" y="368"/>
                    <a:pt x="1047" y="345"/>
                    <a:pt x="1076" y="345"/>
                  </a:cubicBezTo>
                  <a:cubicBezTo>
                    <a:pt x="1106" y="339"/>
                    <a:pt x="1141" y="333"/>
                    <a:pt x="1141" y="333"/>
                  </a:cubicBezTo>
                  <a:cubicBezTo>
                    <a:pt x="1100" y="309"/>
                    <a:pt x="1065" y="286"/>
                    <a:pt x="1024" y="263"/>
                  </a:cubicBezTo>
                  <a:cubicBezTo>
                    <a:pt x="1024" y="263"/>
                    <a:pt x="983" y="292"/>
                    <a:pt x="942" y="304"/>
                  </a:cubicBezTo>
                  <a:cubicBezTo>
                    <a:pt x="901" y="321"/>
                    <a:pt x="889" y="333"/>
                    <a:pt x="878" y="356"/>
                  </a:cubicBezTo>
                  <a:cubicBezTo>
                    <a:pt x="872" y="385"/>
                    <a:pt x="930" y="421"/>
                    <a:pt x="930" y="421"/>
                  </a:cubicBezTo>
                  <a:cubicBezTo>
                    <a:pt x="930" y="421"/>
                    <a:pt x="866" y="432"/>
                    <a:pt x="883" y="444"/>
                  </a:cubicBezTo>
                  <a:cubicBezTo>
                    <a:pt x="905" y="449"/>
                    <a:pt x="965" y="474"/>
                    <a:pt x="958" y="474"/>
                  </a:cubicBezTo>
                  <a:cubicBezTo>
                    <a:pt x="957" y="474"/>
                    <a:pt x="956" y="474"/>
                    <a:pt x="954" y="473"/>
                  </a:cubicBezTo>
                  <a:lnTo>
                    <a:pt x="889" y="473"/>
                  </a:lnTo>
                  <a:cubicBezTo>
                    <a:pt x="901" y="479"/>
                    <a:pt x="919" y="485"/>
                    <a:pt x="930" y="491"/>
                  </a:cubicBezTo>
                  <a:cubicBezTo>
                    <a:pt x="930" y="491"/>
                    <a:pt x="854" y="508"/>
                    <a:pt x="872" y="514"/>
                  </a:cubicBezTo>
                  <a:cubicBezTo>
                    <a:pt x="883" y="526"/>
                    <a:pt x="959" y="543"/>
                    <a:pt x="959" y="543"/>
                  </a:cubicBezTo>
                  <a:cubicBezTo>
                    <a:pt x="959" y="543"/>
                    <a:pt x="995" y="543"/>
                    <a:pt x="983" y="579"/>
                  </a:cubicBezTo>
                  <a:cubicBezTo>
                    <a:pt x="971" y="619"/>
                    <a:pt x="983" y="660"/>
                    <a:pt x="983" y="660"/>
                  </a:cubicBezTo>
                  <a:cubicBezTo>
                    <a:pt x="983" y="660"/>
                    <a:pt x="1036" y="701"/>
                    <a:pt x="959" y="701"/>
                  </a:cubicBezTo>
                  <a:cubicBezTo>
                    <a:pt x="883" y="701"/>
                    <a:pt x="889" y="701"/>
                    <a:pt x="872" y="690"/>
                  </a:cubicBezTo>
                  <a:cubicBezTo>
                    <a:pt x="871" y="689"/>
                    <a:pt x="871" y="689"/>
                    <a:pt x="870" y="689"/>
                  </a:cubicBezTo>
                  <a:cubicBezTo>
                    <a:pt x="858" y="689"/>
                    <a:pt x="900" y="760"/>
                    <a:pt x="872" y="760"/>
                  </a:cubicBezTo>
                  <a:cubicBezTo>
                    <a:pt x="851" y="760"/>
                    <a:pt x="808" y="729"/>
                    <a:pt x="794" y="729"/>
                  </a:cubicBezTo>
                  <a:cubicBezTo>
                    <a:pt x="792" y="729"/>
                    <a:pt x="791" y="729"/>
                    <a:pt x="790" y="731"/>
                  </a:cubicBezTo>
                  <a:cubicBezTo>
                    <a:pt x="778" y="742"/>
                    <a:pt x="802" y="777"/>
                    <a:pt x="825" y="789"/>
                  </a:cubicBezTo>
                  <a:cubicBezTo>
                    <a:pt x="843" y="798"/>
                    <a:pt x="868" y="838"/>
                    <a:pt x="902" y="838"/>
                  </a:cubicBezTo>
                  <a:cubicBezTo>
                    <a:pt x="912" y="838"/>
                    <a:pt x="924" y="834"/>
                    <a:pt x="936" y="824"/>
                  </a:cubicBezTo>
                  <a:lnTo>
                    <a:pt x="936" y="824"/>
                  </a:lnTo>
                  <a:cubicBezTo>
                    <a:pt x="936" y="824"/>
                    <a:pt x="912" y="851"/>
                    <a:pt x="880" y="851"/>
                  </a:cubicBezTo>
                  <a:cubicBezTo>
                    <a:pt x="870" y="851"/>
                    <a:pt x="859" y="849"/>
                    <a:pt x="848" y="842"/>
                  </a:cubicBezTo>
                  <a:cubicBezTo>
                    <a:pt x="830" y="833"/>
                    <a:pt x="811" y="827"/>
                    <a:pt x="793" y="827"/>
                  </a:cubicBezTo>
                  <a:cubicBezTo>
                    <a:pt x="764" y="827"/>
                    <a:pt x="738" y="841"/>
                    <a:pt x="720" y="877"/>
                  </a:cubicBezTo>
                  <a:cubicBezTo>
                    <a:pt x="720" y="877"/>
                    <a:pt x="722" y="876"/>
                    <a:pt x="727" y="876"/>
                  </a:cubicBezTo>
                  <a:cubicBezTo>
                    <a:pt x="741" y="876"/>
                    <a:pt x="775" y="880"/>
                    <a:pt x="819" y="906"/>
                  </a:cubicBezTo>
                  <a:cubicBezTo>
                    <a:pt x="883" y="935"/>
                    <a:pt x="878" y="918"/>
                    <a:pt x="919" y="935"/>
                  </a:cubicBezTo>
                  <a:cubicBezTo>
                    <a:pt x="954" y="953"/>
                    <a:pt x="959" y="953"/>
                    <a:pt x="1000" y="970"/>
                  </a:cubicBezTo>
                  <a:cubicBezTo>
                    <a:pt x="1041" y="994"/>
                    <a:pt x="1082" y="1011"/>
                    <a:pt x="1112" y="1017"/>
                  </a:cubicBezTo>
                  <a:cubicBezTo>
                    <a:pt x="1123" y="1023"/>
                    <a:pt x="1153" y="1035"/>
                    <a:pt x="1176" y="1035"/>
                  </a:cubicBezTo>
                  <a:cubicBezTo>
                    <a:pt x="1164" y="1035"/>
                    <a:pt x="1164" y="1041"/>
                    <a:pt x="1158" y="1046"/>
                  </a:cubicBezTo>
                  <a:cubicBezTo>
                    <a:pt x="1153" y="1067"/>
                    <a:pt x="1140" y="1096"/>
                    <a:pt x="1121" y="1096"/>
                  </a:cubicBezTo>
                  <a:cubicBezTo>
                    <a:pt x="1118" y="1096"/>
                    <a:pt x="1115" y="1095"/>
                    <a:pt x="1112" y="1093"/>
                  </a:cubicBezTo>
                  <a:cubicBezTo>
                    <a:pt x="1108" y="1091"/>
                    <a:pt x="1104" y="1091"/>
                    <a:pt x="1100" y="1091"/>
                  </a:cubicBezTo>
                  <a:cubicBezTo>
                    <a:pt x="1081" y="1091"/>
                    <a:pt x="1065" y="1111"/>
                    <a:pt x="1065" y="1111"/>
                  </a:cubicBezTo>
                  <a:cubicBezTo>
                    <a:pt x="1065" y="1111"/>
                    <a:pt x="1000" y="1105"/>
                    <a:pt x="977" y="1058"/>
                  </a:cubicBezTo>
                  <a:cubicBezTo>
                    <a:pt x="966" y="1036"/>
                    <a:pt x="959" y="1025"/>
                    <a:pt x="953" y="1025"/>
                  </a:cubicBezTo>
                  <a:cubicBezTo>
                    <a:pt x="948" y="1025"/>
                    <a:pt x="945" y="1037"/>
                    <a:pt x="942" y="1058"/>
                  </a:cubicBezTo>
                  <a:cubicBezTo>
                    <a:pt x="942" y="1088"/>
                    <a:pt x="948" y="1106"/>
                    <a:pt x="938" y="1106"/>
                  </a:cubicBezTo>
                  <a:cubicBezTo>
                    <a:pt x="934" y="1106"/>
                    <a:pt x="928" y="1104"/>
                    <a:pt x="919" y="1099"/>
                  </a:cubicBezTo>
                  <a:cubicBezTo>
                    <a:pt x="883" y="1082"/>
                    <a:pt x="848" y="1070"/>
                    <a:pt x="848" y="1070"/>
                  </a:cubicBezTo>
                  <a:cubicBezTo>
                    <a:pt x="848" y="1070"/>
                    <a:pt x="778" y="1023"/>
                    <a:pt x="755" y="1011"/>
                  </a:cubicBezTo>
                  <a:cubicBezTo>
                    <a:pt x="753" y="1011"/>
                    <a:pt x="752" y="1011"/>
                    <a:pt x="750" y="1011"/>
                  </a:cubicBezTo>
                  <a:cubicBezTo>
                    <a:pt x="724" y="1011"/>
                    <a:pt x="708" y="1059"/>
                    <a:pt x="702" y="1076"/>
                  </a:cubicBezTo>
                  <a:cubicBezTo>
                    <a:pt x="696" y="1093"/>
                    <a:pt x="749" y="1064"/>
                    <a:pt x="784" y="1134"/>
                  </a:cubicBezTo>
                  <a:cubicBezTo>
                    <a:pt x="825" y="1210"/>
                    <a:pt x="854" y="1263"/>
                    <a:pt x="854" y="1280"/>
                  </a:cubicBezTo>
                  <a:cubicBezTo>
                    <a:pt x="854" y="1298"/>
                    <a:pt x="854" y="1333"/>
                    <a:pt x="837" y="1368"/>
                  </a:cubicBezTo>
                  <a:cubicBezTo>
                    <a:pt x="826" y="1401"/>
                    <a:pt x="809" y="1498"/>
                    <a:pt x="783" y="1498"/>
                  </a:cubicBezTo>
                  <a:cubicBezTo>
                    <a:pt x="781" y="1498"/>
                    <a:pt x="780" y="1497"/>
                    <a:pt x="778" y="1497"/>
                  </a:cubicBezTo>
                  <a:cubicBezTo>
                    <a:pt x="772" y="1491"/>
                    <a:pt x="755" y="1485"/>
                    <a:pt x="743" y="1485"/>
                  </a:cubicBezTo>
                  <a:cubicBezTo>
                    <a:pt x="720" y="1479"/>
                    <a:pt x="690" y="1479"/>
                    <a:pt x="690" y="1479"/>
                  </a:cubicBezTo>
                  <a:cubicBezTo>
                    <a:pt x="579" y="1409"/>
                    <a:pt x="462" y="1339"/>
                    <a:pt x="345" y="1263"/>
                  </a:cubicBezTo>
                  <a:cubicBezTo>
                    <a:pt x="345" y="1263"/>
                    <a:pt x="305" y="1252"/>
                    <a:pt x="268" y="1252"/>
                  </a:cubicBezTo>
                  <a:cubicBezTo>
                    <a:pt x="228" y="1252"/>
                    <a:pt x="190" y="1264"/>
                    <a:pt x="205" y="1316"/>
                  </a:cubicBezTo>
                  <a:cubicBezTo>
                    <a:pt x="205" y="1316"/>
                    <a:pt x="205" y="1321"/>
                    <a:pt x="199" y="1339"/>
                  </a:cubicBezTo>
                  <a:cubicBezTo>
                    <a:pt x="193" y="1362"/>
                    <a:pt x="187" y="1397"/>
                    <a:pt x="170" y="1438"/>
                  </a:cubicBezTo>
                  <a:cubicBezTo>
                    <a:pt x="146" y="1509"/>
                    <a:pt x="88" y="1509"/>
                    <a:pt x="65" y="1526"/>
                  </a:cubicBezTo>
                  <a:cubicBezTo>
                    <a:pt x="41" y="1538"/>
                    <a:pt x="0" y="1573"/>
                    <a:pt x="29" y="1585"/>
                  </a:cubicBezTo>
                  <a:cubicBezTo>
                    <a:pt x="53" y="1596"/>
                    <a:pt x="18" y="1713"/>
                    <a:pt x="18" y="1713"/>
                  </a:cubicBezTo>
                  <a:cubicBezTo>
                    <a:pt x="18" y="1713"/>
                    <a:pt x="6" y="1725"/>
                    <a:pt x="65" y="1754"/>
                  </a:cubicBezTo>
                  <a:cubicBezTo>
                    <a:pt x="123" y="1778"/>
                    <a:pt x="111" y="1783"/>
                    <a:pt x="123" y="1783"/>
                  </a:cubicBezTo>
                  <a:lnTo>
                    <a:pt x="129" y="1783"/>
                  </a:lnTo>
                  <a:cubicBezTo>
                    <a:pt x="132" y="1783"/>
                    <a:pt x="136" y="1782"/>
                    <a:pt x="140" y="1782"/>
                  </a:cubicBezTo>
                  <a:cubicBezTo>
                    <a:pt x="170" y="1782"/>
                    <a:pt x="211" y="1802"/>
                    <a:pt x="211" y="1848"/>
                  </a:cubicBezTo>
                  <a:cubicBezTo>
                    <a:pt x="205" y="1906"/>
                    <a:pt x="211" y="1918"/>
                    <a:pt x="240" y="1930"/>
                  </a:cubicBezTo>
                  <a:cubicBezTo>
                    <a:pt x="242" y="1930"/>
                    <a:pt x="244" y="1930"/>
                    <a:pt x="245" y="1930"/>
                  </a:cubicBezTo>
                  <a:cubicBezTo>
                    <a:pt x="269" y="1930"/>
                    <a:pt x="272" y="1900"/>
                    <a:pt x="298" y="1900"/>
                  </a:cubicBezTo>
                  <a:cubicBezTo>
                    <a:pt x="305" y="1900"/>
                    <a:pt x="312" y="1902"/>
                    <a:pt x="322" y="1906"/>
                  </a:cubicBezTo>
                  <a:cubicBezTo>
                    <a:pt x="375" y="1930"/>
                    <a:pt x="386" y="1924"/>
                    <a:pt x="445" y="1947"/>
                  </a:cubicBezTo>
                  <a:cubicBezTo>
                    <a:pt x="503" y="1977"/>
                    <a:pt x="532" y="1994"/>
                    <a:pt x="532" y="1994"/>
                  </a:cubicBezTo>
                  <a:cubicBezTo>
                    <a:pt x="532" y="1994"/>
                    <a:pt x="572" y="1966"/>
                    <a:pt x="599" y="1966"/>
                  </a:cubicBezTo>
                  <a:cubicBezTo>
                    <a:pt x="605" y="1966"/>
                    <a:pt x="610" y="1968"/>
                    <a:pt x="614" y="1971"/>
                  </a:cubicBezTo>
                  <a:cubicBezTo>
                    <a:pt x="617" y="1972"/>
                    <a:pt x="619" y="1973"/>
                    <a:pt x="622" y="1973"/>
                  </a:cubicBezTo>
                  <a:cubicBezTo>
                    <a:pt x="643" y="1973"/>
                    <a:pt x="672" y="1917"/>
                    <a:pt x="701" y="1917"/>
                  </a:cubicBezTo>
                  <a:cubicBezTo>
                    <a:pt x="703" y="1917"/>
                    <a:pt x="706" y="1917"/>
                    <a:pt x="708" y="1918"/>
                  </a:cubicBezTo>
                  <a:cubicBezTo>
                    <a:pt x="711" y="1919"/>
                    <a:pt x="713" y="1920"/>
                    <a:pt x="715" y="1920"/>
                  </a:cubicBezTo>
                  <a:cubicBezTo>
                    <a:pt x="739" y="1920"/>
                    <a:pt x="719" y="1824"/>
                    <a:pt x="784" y="1813"/>
                  </a:cubicBezTo>
                  <a:cubicBezTo>
                    <a:pt x="837" y="1798"/>
                    <a:pt x="863" y="1768"/>
                    <a:pt x="893" y="1768"/>
                  </a:cubicBezTo>
                  <a:cubicBezTo>
                    <a:pt x="899" y="1768"/>
                    <a:pt x="906" y="1769"/>
                    <a:pt x="913" y="1772"/>
                  </a:cubicBezTo>
                  <a:cubicBezTo>
                    <a:pt x="954" y="1789"/>
                    <a:pt x="1000" y="1795"/>
                    <a:pt x="1000" y="1795"/>
                  </a:cubicBezTo>
                  <a:cubicBezTo>
                    <a:pt x="1018" y="1766"/>
                    <a:pt x="1041" y="1737"/>
                    <a:pt x="1059" y="1713"/>
                  </a:cubicBezTo>
                  <a:cubicBezTo>
                    <a:pt x="1059" y="1713"/>
                    <a:pt x="1063" y="1665"/>
                    <a:pt x="1101" y="1665"/>
                  </a:cubicBezTo>
                  <a:cubicBezTo>
                    <a:pt x="1109" y="1665"/>
                    <a:pt x="1118" y="1667"/>
                    <a:pt x="1129" y="1672"/>
                  </a:cubicBezTo>
                  <a:cubicBezTo>
                    <a:pt x="1193" y="1702"/>
                    <a:pt x="1240" y="1778"/>
                    <a:pt x="1287" y="1789"/>
                  </a:cubicBezTo>
                  <a:cubicBezTo>
                    <a:pt x="1295" y="1792"/>
                    <a:pt x="1302" y="1793"/>
                    <a:pt x="1309" y="1793"/>
                  </a:cubicBezTo>
                  <a:cubicBezTo>
                    <a:pt x="1337" y="1793"/>
                    <a:pt x="1357" y="1775"/>
                    <a:pt x="1381" y="1766"/>
                  </a:cubicBezTo>
                  <a:cubicBezTo>
                    <a:pt x="1387" y="1760"/>
                    <a:pt x="1387" y="1760"/>
                    <a:pt x="1392" y="1754"/>
                  </a:cubicBezTo>
                  <a:cubicBezTo>
                    <a:pt x="1399" y="1744"/>
                    <a:pt x="1402" y="1733"/>
                    <a:pt x="1415" y="1733"/>
                  </a:cubicBezTo>
                  <a:cubicBezTo>
                    <a:pt x="1424" y="1733"/>
                    <a:pt x="1440" y="1740"/>
                    <a:pt x="1468" y="1760"/>
                  </a:cubicBezTo>
                  <a:cubicBezTo>
                    <a:pt x="1544" y="1813"/>
                    <a:pt x="1574" y="1830"/>
                    <a:pt x="1550" y="1883"/>
                  </a:cubicBezTo>
                  <a:cubicBezTo>
                    <a:pt x="1533" y="1936"/>
                    <a:pt x="1539" y="1918"/>
                    <a:pt x="1574" y="1982"/>
                  </a:cubicBezTo>
                  <a:cubicBezTo>
                    <a:pt x="1615" y="2047"/>
                    <a:pt x="1638" y="2099"/>
                    <a:pt x="1673" y="2134"/>
                  </a:cubicBezTo>
                  <a:cubicBezTo>
                    <a:pt x="1714" y="2164"/>
                    <a:pt x="1761" y="2164"/>
                    <a:pt x="1778" y="2263"/>
                  </a:cubicBezTo>
                  <a:cubicBezTo>
                    <a:pt x="1801" y="2357"/>
                    <a:pt x="1843" y="2404"/>
                    <a:pt x="1809" y="2404"/>
                  </a:cubicBezTo>
                  <a:cubicBezTo>
                    <a:pt x="1807" y="2404"/>
                    <a:pt x="1804" y="2404"/>
                    <a:pt x="1802" y="2404"/>
                  </a:cubicBezTo>
                  <a:cubicBezTo>
                    <a:pt x="1798" y="2402"/>
                    <a:pt x="1794" y="2402"/>
                    <a:pt x="1792" y="2402"/>
                  </a:cubicBezTo>
                  <a:cubicBezTo>
                    <a:pt x="1775" y="2402"/>
                    <a:pt x="1783" y="2422"/>
                    <a:pt x="1765" y="2422"/>
                  </a:cubicBezTo>
                  <a:cubicBezTo>
                    <a:pt x="1757" y="2422"/>
                    <a:pt x="1745" y="2418"/>
                    <a:pt x="1726" y="2409"/>
                  </a:cubicBezTo>
                  <a:cubicBezTo>
                    <a:pt x="1656" y="2380"/>
                    <a:pt x="1650" y="2386"/>
                    <a:pt x="1603" y="2363"/>
                  </a:cubicBezTo>
                  <a:cubicBezTo>
                    <a:pt x="1587" y="2357"/>
                    <a:pt x="1574" y="2354"/>
                    <a:pt x="1564" y="2354"/>
                  </a:cubicBezTo>
                  <a:cubicBezTo>
                    <a:pt x="1544" y="2354"/>
                    <a:pt x="1535" y="2365"/>
                    <a:pt x="1539" y="2380"/>
                  </a:cubicBezTo>
                  <a:cubicBezTo>
                    <a:pt x="1544" y="2404"/>
                    <a:pt x="1679" y="2532"/>
                    <a:pt x="1679" y="2532"/>
                  </a:cubicBezTo>
                  <a:cubicBezTo>
                    <a:pt x="1697" y="2509"/>
                    <a:pt x="1714" y="2485"/>
                    <a:pt x="1737" y="2468"/>
                  </a:cubicBezTo>
                  <a:cubicBezTo>
                    <a:pt x="1737" y="2468"/>
                    <a:pt x="1756" y="2474"/>
                    <a:pt x="1778" y="2474"/>
                  </a:cubicBezTo>
                  <a:cubicBezTo>
                    <a:pt x="1792" y="2474"/>
                    <a:pt x="1808" y="2471"/>
                    <a:pt x="1819" y="2462"/>
                  </a:cubicBezTo>
                  <a:cubicBezTo>
                    <a:pt x="1838" y="2444"/>
                    <a:pt x="1856" y="2429"/>
                    <a:pt x="1877" y="2429"/>
                  </a:cubicBezTo>
                  <a:cubicBezTo>
                    <a:pt x="1883" y="2429"/>
                    <a:pt x="1889" y="2430"/>
                    <a:pt x="1895" y="2433"/>
                  </a:cubicBezTo>
                  <a:cubicBezTo>
                    <a:pt x="1897" y="2434"/>
                    <a:pt x="1898" y="2434"/>
                    <a:pt x="1899" y="2434"/>
                  </a:cubicBezTo>
                  <a:cubicBezTo>
                    <a:pt x="1915" y="2434"/>
                    <a:pt x="1888" y="2355"/>
                    <a:pt x="1872" y="2333"/>
                  </a:cubicBezTo>
                  <a:cubicBezTo>
                    <a:pt x="1866" y="2324"/>
                    <a:pt x="1879" y="2310"/>
                    <a:pt x="1898" y="2310"/>
                  </a:cubicBezTo>
                  <a:cubicBezTo>
                    <a:pt x="1914" y="2310"/>
                    <a:pt x="1934" y="2321"/>
                    <a:pt x="1948" y="2357"/>
                  </a:cubicBezTo>
                  <a:cubicBezTo>
                    <a:pt x="1958" y="2391"/>
                    <a:pt x="1976" y="2408"/>
                    <a:pt x="1989" y="2408"/>
                  </a:cubicBezTo>
                  <a:cubicBezTo>
                    <a:pt x="2006" y="2408"/>
                    <a:pt x="2012" y="2377"/>
                    <a:pt x="1971" y="2316"/>
                  </a:cubicBezTo>
                  <a:cubicBezTo>
                    <a:pt x="1907" y="2216"/>
                    <a:pt x="1872" y="2210"/>
                    <a:pt x="1860" y="2193"/>
                  </a:cubicBezTo>
                  <a:cubicBezTo>
                    <a:pt x="1849" y="2175"/>
                    <a:pt x="1854" y="2146"/>
                    <a:pt x="1854" y="2146"/>
                  </a:cubicBezTo>
                  <a:cubicBezTo>
                    <a:pt x="1837" y="2129"/>
                    <a:pt x="1814" y="2111"/>
                    <a:pt x="1796" y="2088"/>
                  </a:cubicBezTo>
                  <a:cubicBezTo>
                    <a:pt x="1796" y="2070"/>
                    <a:pt x="1790" y="2053"/>
                    <a:pt x="1790" y="2029"/>
                  </a:cubicBezTo>
                  <a:cubicBezTo>
                    <a:pt x="1790" y="2029"/>
                    <a:pt x="1790" y="2006"/>
                    <a:pt x="1755" y="1953"/>
                  </a:cubicBezTo>
                  <a:cubicBezTo>
                    <a:pt x="1720" y="1900"/>
                    <a:pt x="1702" y="1865"/>
                    <a:pt x="1702" y="1865"/>
                  </a:cubicBezTo>
                  <a:cubicBezTo>
                    <a:pt x="1702" y="1865"/>
                    <a:pt x="1707" y="1787"/>
                    <a:pt x="1739" y="1787"/>
                  </a:cubicBezTo>
                  <a:cubicBezTo>
                    <a:pt x="1742" y="1787"/>
                    <a:pt x="1746" y="1788"/>
                    <a:pt x="1749" y="1789"/>
                  </a:cubicBezTo>
                  <a:cubicBezTo>
                    <a:pt x="1761" y="1796"/>
                    <a:pt x="1768" y="1798"/>
                    <a:pt x="1774" y="1798"/>
                  </a:cubicBezTo>
                  <a:cubicBezTo>
                    <a:pt x="1779" y="1798"/>
                    <a:pt x="1783" y="1797"/>
                    <a:pt x="1786" y="1797"/>
                  </a:cubicBezTo>
                  <a:cubicBezTo>
                    <a:pt x="1790" y="1797"/>
                    <a:pt x="1792" y="1798"/>
                    <a:pt x="1796" y="1801"/>
                  </a:cubicBezTo>
                  <a:cubicBezTo>
                    <a:pt x="1802" y="1807"/>
                    <a:pt x="1808" y="1813"/>
                    <a:pt x="1814" y="1830"/>
                  </a:cubicBezTo>
                  <a:cubicBezTo>
                    <a:pt x="1837" y="1895"/>
                    <a:pt x="1854" y="1924"/>
                    <a:pt x="1866" y="1941"/>
                  </a:cubicBezTo>
                  <a:cubicBezTo>
                    <a:pt x="1878" y="1953"/>
                    <a:pt x="1878" y="2012"/>
                    <a:pt x="1913" y="2041"/>
                  </a:cubicBezTo>
                  <a:cubicBezTo>
                    <a:pt x="1942" y="2070"/>
                    <a:pt x="1942" y="2099"/>
                    <a:pt x="1960" y="2111"/>
                  </a:cubicBezTo>
                  <a:cubicBezTo>
                    <a:pt x="1977" y="2123"/>
                    <a:pt x="2018" y="2140"/>
                    <a:pt x="2018" y="2140"/>
                  </a:cubicBezTo>
                  <a:cubicBezTo>
                    <a:pt x="2018" y="2140"/>
                    <a:pt x="2018" y="2146"/>
                    <a:pt x="2018" y="2146"/>
                  </a:cubicBezTo>
                  <a:cubicBezTo>
                    <a:pt x="2042" y="2181"/>
                    <a:pt x="2059" y="2216"/>
                    <a:pt x="2083" y="2251"/>
                  </a:cubicBezTo>
                  <a:cubicBezTo>
                    <a:pt x="2083" y="2251"/>
                    <a:pt x="2047" y="2339"/>
                    <a:pt x="2053" y="2357"/>
                  </a:cubicBezTo>
                  <a:cubicBezTo>
                    <a:pt x="2059" y="2374"/>
                    <a:pt x="2053" y="2456"/>
                    <a:pt x="2083" y="2468"/>
                  </a:cubicBezTo>
                  <a:cubicBezTo>
                    <a:pt x="2088" y="2468"/>
                    <a:pt x="2088" y="2468"/>
                    <a:pt x="2094" y="2474"/>
                  </a:cubicBezTo>
                  <a:cubicBezTo>
                    <a:pt x="2106" y="2480"/>
                    <a:pt x="2106" y="2491"/>
                    <a:pt x="2106" y="2521"/>
                  </a:cubicBezTo>
                  <a:cubicBezTo>
                    <a:pt x="2106" y="2550"/>
                    <a:pt x="2094" y="2597"/>
                    <a:pt x="2094" y="2597"/>
                  </a:cubicBezTo>
                  <a:cubicBezTo>
                    <a:pt x="2100" y="2620"/>
                    <a:pt x="2106" y="2638"/>
                    <a:pt x="2112" y="2661"/>
                  </a:cubicBezTo>
                  <a:cubicBezTo>
                    <a:pt x="2112" y="2661"/>
                    <a:pt x="2135" y="2696"/>
                    <a:pt x="2147" y="2708"/>
                  </a:cubicBezTo>
                  <a:cubicBezTo>
                    <a:pt x="2164" y="2719"/>
                    <a:pt x="2217" y="2749"/>
                    <a:pt x="2217" y="2749"/>
                  </a:cubicBezTo>
                  <a:cubicBezTo>
                    <a:pt x="2223" y="2737"/>
                    <a:pt x="2223" y="2719"/>
                    <a:pt x="2229" y="2708"/>
                  </a:cubicBezTo>
                  <a:lnTo>
                    <a:pt x="2252" y="2708"/>
                  </a:lnTo>
                  <a:cubicBezTo>
                    <a:pt x="2246" y="2690"/>
                    <a:pt x="2241" y="2673"/>
                    <a:pt x="2229" y="2649"/>
                  </a:cubicBezTo>
                  <a:lnTo>
                    <a:pt x="2229" y="2649"/>
                  </a:lnTo>
                  <a:cubicBezTo>
                    <a:pt x="2246" y="2667"/>
                    <a:pt x="2264" y="2684"/>
                    <a:pt x="2281" y="2702"/>
                  </a:cubicBezTo>
                  <a:cubicBezTo>
                    <a:pt x="2293" y="2696"/>
                    <a:pt x="2305" y="2696"/>
                    <a:pt x="2317" y="2690"/>
                  </a:cubicBezTo>
                  <a:cubicBezTo>
                    <a:pt x="2299" y="2655"/>
                    <a:pt x="2287" y="2620"/>
                    <a:pt x="2270" y="2585"/>
                  </a:cubicBezTo>
                  <a:cubicBezTo>
                    <a:pt x="2270" y="2561"/>
                    <a:pt x="2264" y="2532"/>
                    <a:pt x="2258" y="2509"/>
                  </a:cubicBezTo>
                  <a:cubicBezTo>
                    <a:pt x="2258" y="2509"/>
                    <a:pt x="2261" y="2477"/>
                    <a:pt x="2268" y="2477"/>
                  </a:cubicBezTo>
                  <a:cubicBezTo>
                    <a:pt x="2270" y="2477"/>
                    <a:pt x="2273" y="2481"/>
                    <a:pt x="2276" y="2491"/>
                  </a:cubicBezTo>
                  <a:cubicBezTo>
                    <a:pt x="2281" y="2512"/>
                    <a:pt x="2287" y="2519"/>
                    <a:pt x="2295" y="2519"/>
                  </a:cubicBezTo>
                  <a:cubicBezTo>
                    <a:pt x="2303" y="2519"/>
                    <a:pt x="2314" y="2512"/>
                    <a:pt x="2328" y="2503"/>
                  </a:cubicBezTo>
                  <a:cubicBezTo>
                    <a:pt x="2349" y="2495"/>
                    <a:pt x="2332" y="2486"/>
                    <a:pt x="2336" y="2486"/>
                  </a:cubicBezTo>
                  <a:cubicBezTo>
                    <a:pt x="2338" y="2486"/>
                    <a:pt x="2344" y="2488"/>
                    <a:pt x="2358" y="2491"/>
                  </a:cubicBezTo>
                  <a:cubicBezTo>
                    <a:pt x="2404" y="2497"/>
                    <a:pt x="2422" y="2485"/>
                    <a:pt x="2434" y="2509"/>
                  </a:cubicBezTo>
                  <a:cubicBezTo>
                    <a:pt x="2434" y="2509"/>
                    <a:pt x="2434" y="2509"/>
                    <a:pt x="2439" y="2515"/>
                  </a:cubicBezTo>
                  <a:cubicBezTo>
                    <a:pt x="2445" y="2538"/>
                    <a:pt x="2480" y="2567"/>
                    <a:pt x="2492" y="2579"/>
                  </a:cubicBezTo>
                  <a:cubicBezTo>
                    <a:pt x="2492" y="2579"/>
                    <a:pt x="2486" y="2585"/>
                    <a:pt x="2474" y="2620"/>
                  </a:cubicBezTo>
                  <a:cubicBezTo>
                    <a:pt x="2457" y="2678"/>
                    <a:pt x="2457" y="2708"/>
                    <a:pt x="2457" y="2731"/>
                  </a:cubicBezTo>
                  <a:cubicBezTo>
                    <a:pt x="2457" y="2760"/>
                    <a:pt x="2463" y="2807"/>
                    <a:pt x="2486" y="2813"/>
                  </a:cubicBezTo>
                  <a:cubicBezTo>
                    <a:pt x="2504" y="2825"/>
                    <a:pt x="2521" y="2836"/>
                    <a:pt x="2521" y="2860"/>
                  </a:cubicBezTo>
                  <a:cubicBezTo>
                    <a:pt x="2527" y="2889"/>
                    <a:pt x="2527" y="2936"/>
                    <a:pt x="2527" y="2936"/>
                  </a:cubicBezTo>
                  <a:cubicBezTo>
                    <a:pt x="2556" y="2948"/>
                    <a:pt x="2580" y="2965"/>
                    <a:pt x="2609" y="2977"/>
                  </a:cubicBezTo>
                  <a:cubicBezTo>
                    <a:pt x="2609" y="2977"/>
                    <a:pt x="2624" y="3001"/>
                    <a:pt x="2639" y="3001"/>
                  </a:cubicBezTo>
                  <a:cubicBezTo>
                    <a:pt x="2641" y="3001"/>
                    <a:pt x="2643" y="3001"/>
                    <a:pt x="2644" y="3000"/>
                  </a:cubicBezTo>
                  <a:cubicBezTo>
                    <a:pt x="2662" y="2994"/>
                    <a:pt x="2685" y="2983"/>
                    <a:pt x="2685" y="2983"/>
                  </a:cubicBezTo>
                  <a:cubicBezTo>
                    <a:pt x="2685" y="2983"/>
                    <a:pt x="2690" y="2982"/>
                    <a:pt x="2696" y="2982"/>
                  </a:cubicBezTo>
                  <a:cubicBezTo>
                    <a:pt x="2712" y="2982"/>
                    <a:pt x="2739" y="2987"/>
                    <a:pt x="2755" y="3024"/>
                  </a:cubicBezTo>
                  <a:cubicBezTo>
                    <a:pt x="2785" y="3070"/>
                    <a:pt x="2779" y="3076"/>
                    <a:pt x="2831" y="3094"/>
                  </a:cubicBezTo>
                  <a:cubicBezTo>
                    <a:pt x="2838" y="3096"/>
                    <a:pt x="2844" y="3097"/>
                    <a:pt x="2850" y="3097"/>
                  </a:cubicBezTo>
                  <a:cubicBezTo>
                    <a:pt x="2876" y="3097"/>
                    <a:pt x="2881" y="3071"/>
                    <a:pt x="2895" y="3071"/>
                  </a:cubicBezTo>
                  <a:cubicBezTo>
                    <a:pt x="2898" y="3071"/>
                    <a:pt x="2902" y="3072"/>
                    <a:pt x="2907" y="3076"/>
                  </a:cubicBezTo>
                  <a:cubicBezTo>
                    <a:pt x="2931" y="3094"/>
                    <a:pt x="2972" y="3111"/>
                    <a:pt x="2995" y="3123"/>
                  </a:cubicBezTo>
                  <a:cubicBezTo>
                    <a:pt x="3007" y="3129"/>
                    <a:pt x="3013" y="3135"/>
                    <a:pt x="3013" y="3141"/>
                  </a:cubicBezTo>
                  <a:cubicBezTo>
                    <a:pt x="3018" y="3146"/>
                    <a:pt x="3013" y="3152"/>
                    <a:pt x="3013" y="3164"/>
                  </a:cubicBezTo>
                  <a:cubicBezTo>
                    <a:pt x="3001" y="3187"/>
                    <a:pt x="2972" y="3287"/>
                    <a:pt x="2960" y="3304"/>
                  </a:cubicBezTo>
                  <a:cubicBezTo>
                    <a:pt x="2954" y="3322"/>
                    <a:pt x="2942" y="3339"/>
                    <a:pt x="2925" y="3351"/>
                  </a:cubicBezTo>
                  <a:lnTo>
                    <a:pt x="2919" y="3351"/>
                  </a:lnTo>
                  <a:cubicBezTo>
                    <a:pt x="2890" y="3357"/>
                    <a:pt x="2861" y="3357"/>
                    <a:pt x="2849" y="3392"/>
                  </a:cubicBezTo>
                  <a:cubicBezTo>
                    <a:pt x="2837" y="3421"/>
                    <a:pt x="2837" y="3445"/>
                    <a:pt x="2825" y="3474"/>
                  </a:cubicBezTo>
                  <a:cubicBezTo>
                    <a:pt x="2820" y="3492"/>
                    <a:pt x="2796" y="3568"/>
                    <a:pt x="2785" y="3638"/>
                  </a:cubicBezTo>
                  <a:cubicBezTo>
                    <a:pt x="2779" y="3673"/>
                    <a:pt x="2773" y="3714"/>
                    <a:pt x="2779" y="3737"/>
                  </a:cubicBezTo>
                  <a:cubicBezTo>
                    <a:pt x="2796" y="3819"/>
                    <a:pt x="2790" y="3772"/>
                    <a:pt x="2825" y="3883"/>
                  </a:cubicBezTo>
                  <a:cubicBezTo>
                    <a:pt x="2861" y="3989"/>
                    <a:pt x="2820" y="4012"/>
                    <a:pt x="2849" y="4071"/>
                  </a:cubicBezTo>
                  <a:cubicBezTo>
                    <a:pt x="2872" y="4129"/>
                    <a:pt x="2913" y="4117"/>
                    <a:pt x="2902" y="4223"/>
                  </a:cubicBezTo>
                  <a:cubicBezTo>
                    <a:pt x="2902" y="4223"/>
                    <a:pt x="2843" y="4340"/>
                    <a:pt x="2878" y="4404"/>
                  </a:cubicBezTo>
                  <a:cubicBezTo>
                    <a:pt x="2919" y="4463"/>
                    <a:pt x="2942" y="4457"/>
                    <a:pt x="2948" y="4544"/>
                  </a:cubicBezTo>
                  <a:cubicBezTo>
                    <a:pt x="2948" y="4632"/>
                    <a:pt x="2989" y="4656"/>
                    <a:pt x="3007" y="4702"/>
                  </a:cubicBezTo>
                  <a:cubicBezTo>
                    <a:pt x="3013" y="4720"/>
                    <a:pt x="3013" y="4732"/>
                    <a:pt x="3013" y="4737"/>
                  </a:cubicBezTo>
                  <a:cubicBezTo>
                    <a:pt x="3013" y="4755"/>
                    <a:pt x="3007" y="4761"/>
                    <a:pt x="3001" y="4784"/>
                  </a:cubicBezTo>
                  <a:cubicBezTo>
                    <a:pt x="2983" y="4819"/>
                    <a:pt x="2966" y="4843"/>
                    <a:pt x="2954" y="4895"/>
                  </a:cubicBezTo>
                  <a:cubicBezTo>
                    <a:pt x="2942" y="4954"/>
                    <a:pt x="2937" y="4971"/>
                    <a:pt x="2942" y="5001"/>
                  </a:cubicBezTo>
                  <a:cubicBezTo>
                    <a:pt x="2954" y="5036"/>
                    <a:pt x="2942" y="5053"/>
                    <a:pt x="3013" y="5059"/>
                  </a:cubicBezTo>
                  <a:cubicBezTo>
                    <a:pt x="3064" y="5059"/>
                    <a:pt x="3056" y="5037"/>
                    <a:pt x="3076" y="5037"/>
                  </a:cubicBezTo>
                  <a:cubicBezTo>
                    <a:pt x="3083" y="5037"/>
                    <a:pt x="3094" y="5040"/>
                    <a:pt x="3112" y="5047"/>
                  </a:cubicBezTo>
                  <a:cubicBezTo>
                    <a:pt x="3182" y="5077"/>
                    <a:pt x="3276" y="5077"/>
                    <a:pt x="3276" y="5077"/>
                  </a:cubicBezTo>
                  <a:cubicBezTo>
                    <a:pt x="3276" y="5077"/>
                    <a:pt x="3295" y="5041"/>
                    <a:pt x="3328" y="5041"/>
                  </a:cubicBezTo>
                  <a:cubicBezTo>
                    <a:pt x="3335" y="5041"/>
                    <a:pt x="3343" y="5043"/>
                    <a:pt x="3352" y="5047"/>
                  </a:cubicBezTo>
                  <a:cubicBezTo>
                    <a:pt x="3366" y="5052"/>
                    <a:pt x="3377" y="5054"/>
                    <a:pt x="3387" y="5054"/>
                  </a:cubicBezTo>
                  <a:cubicBezTo>
                    <a:pt x="3416" y="5054"/>
                    <a:pt x="3434" y="5040"/>
                    <a:pt x="3469" y="5036"/>
                  </a:cubicBezTo>
                  <a:cubicBezTo>
                    <a:pt x="3484" y="5036"/>
                    <a:pt x="3498" y="5036"/>
                    <a:pt x="3510" y="5036"/>
                  </a:cubicBezTo>
                  <a:cubicBezTo>
                    <a:pt x="3533" y="5036"/>
                    <a:pt x="3549" y="5034"/>
                    <a:pt x="3557" y="5018"/>
                  </a:cubicBezTo>
                  <a:cubicBezTo>
                    <a:pt x="3572" y="4997"/>
                    <a:pt x="3597" y="4976"/>
                    <a:pt x="3611" y="4976"/>
                  </a:cubicBezTo>
                  <a:cubicBezTo>
                    <a:pt x="3612" y="4976"/>
                    <a:pt x="3614" y="4977"/>
                    <a:pt x="3615" y="4977"/>
                  </a:cubicBezTo>
                  <a:lnTo>
                    <a:pt x="3621" y="4977"/>
                  </a:lnTo>
                  <a:cubicBezTo>
                    <a:pt x="3633" y="4977"/>
                    <a:pt x="3639" y="4983"/>
                    <a:pt x="3662" y="4995"/>
                  </a:cubicBezTo>
                  <a:cubicBezTo>
                    <a:pt x="3697" y="5007"/>
                    <a:pt x="3720" y="5018"/>
                    <a:pt x="3744" y="5024"/>
                  </a:cubicBezTo>
                  <a:cubicBezTo>
                    <a:pt x="3764" y="5024"/>
                    <a:pt x="3736" y="4967"/>
                    <a:pt x="3762" y="4967"/>
                  </a:cubicBezTo>
                  <a:cubicBezTo>
                    <a:pt x="3767" y="4967"/>
                    <a:pt x="3772" y="4968"/>
                    <a:pt x="3779" y="4971"/>
                  </a:cubicBezTo>
                  <a:cubicBezTo>
                    <a:pt x="3809" y="4982"/>
                    <a:pt x="3826" y="4992"/>
                    <a:pt x="3838" y="4992"/>
                  </a:cubicBezTo>
                  <a:cubicBezTo>
                    <a:pt x="3847" y="4992"/>
                    <a:pt x="3853" y="4986"/>
                    <a:pt x="3861" y="4971"/>
                  </a:cubicBezTo>
                  <a:cubicBezTo>
                    <a:pt x="3874" y="4945"/>
                    <a:pt x="3910" y="4942"/>
                    <a:pt x="3927" y="4942"/>
                  </a:cubicBezTo>
                  <a:cubicBezTo>
                    <a:pt x="3933" y="4942"/>
                    <a:pt x="3937" y="4942"/>
                    <a:pt x="3937" y="4942"/>
                  </a:cubicBezTo>
                  <a:cubicBezTo>
                    <a:pt x="3937" y="4942"/>
                    <a:pt x="3949" y="4913"/>
                    <a:pt x="3949" y="4901"/>
                  </a:cubicBezTo>
                  <a:cubicBezTo>
                    <a:pt x="3954" y="4891"/>
                    <a:pt x="3950" y="4845"/>
                    <a:pt x="3972" y="4845"/>
                  </a:cubicBezTo>
                  <a:cubicBezTo>
                    <a:pt x="3975" y="4845"/>
                    <a:pt x="3979" y="4846"/>
                    <a:pt x="3984" y="4849"/>
                  </a:cubicBezTo>
                  <a:cubicBezTo>
                    <a:pt x="3996" y="4853"/>
                    <a:pt x="4002" y="4855"/>
                    <a:pt x="4007" y="4855"/>
                  </a:cubicBezTo>
                  <a:cubicBezTo>
                    <a:pt x="4017" y="4855"/>
                    <a:pt x="4024" y="4848"/>
                    <a:pt x="4066" y="4837"/>
                  </a:cubicBezTo>
                  <a:cubicBezTo>
                    <a:pt x="4124" y="4813"/>
                    <a:pt x="4142" y="4767"/>
                    <a:pt x="4136" y="4743"/>
                  </a:cubicBezTo>
                  <a:cubicBezTo>
                    <a:pt x="4130" y="4720"/>
                    <a:pt x="4130" y="4720"/>
                    <a:pt x="4118" y="4702"/>
                  </a:cubicBezTo>
                  <a:cubicBezTo>
                    <a:pt x="4112" y="4679"/>
                    <a:pt x="4106" y="4638"/>
                    <a:pt x="4095" y="4632"/>
                  </a:cubicBezTo>
                  <a:cubicBezTo>
                    <a:pt x="4083" y="4626"/>
                    <a:pt x="4042" y="4615"/>
                    <a:pt x="4030" y="4591"/>
                  </a:cubicBezTo>
                  <a:cubicBezTo>
                    <a:pt x="4019" y="4568"/>
                    <a:pt x="3995" y="4539"/>
                    <a:pt x="3995" y="4515"/>
                  </a:cubicBezTo>
                  <a:cubicBezTo>
                    <a:pt x="3995" y="4509"/>
                    <a:pt x="3995" y="4498"/>
                    <a:pt x="3995" y="4492"/>
                  </a:cubicBezTo>
                  <a:cubicBezTo>
                    <a:pt x="4001" y="4457"/>
                    <a:pt x="4013" y="4416"/>
                    <a:pt x="4013" y="4416"/>
                  </a:cubicBezTo>
                  <a:lnTo>
                    <a:pt x="4013" y="4416"/>
                  </a:lnTo>
                  <a:cubicBezTo>
                    <a:pt x="4013" y="4416"/>
                    <a:pt x="3890" y="4486"/>
                    <a:pt x="3849" y="4492"/>
                  </a:cubicBezTo>
                  <a:cubicBezTo>
                    <a:pt x="3814" y="4492"/>
                    <a:pt x="3738" y="4451"/>
                    <a:pt x="3715" y="4451"/>
                  </a:cubicBezTo>
                  <a:cubicBezTo>
                    <a:pt x="3715" y="4451"/>
                    <a:pt x="3709" y="4451"/>
                    <a:pt x="3703" y="4445"/>
                  </a:cubicBezTo>
                  <a:cubicBezTo>
                    <a:pt x="3679" y="4427"/>
                    <a:pt x="3650" y="4346"/>
                    <a:pt x="3644" y="4293"/>
                  </a:cubicBezTo>
                  <a:cubicBezTo>
                    <a:pt x="3633" y="4234"/>
                    <a:pt x="3668" y="4252"/>
                    <a:pt x="3639" y="4188"/>
                  </a:cubicBezTo>
                  <a:cubicBezTo>
                    <a:pt x="3621" y="4147"/>
                    <a:pt x="3603" y="4082"/>
                    <a:pt x="3598" y="4041"/>
                  </a:cubicBezTo>
                  <a:cubicBezTo>
                    <a:pt x="3592" y="4024"/>
                    <a:pt x="3592" y="4012"/>
                    <a:pt x="3598" y="4000"/>
                  </a:cubicBezTo>
                  <a:cubicBezTo>
                    <a:pt x="3602" y="3981"/>
                    <a:pt x="3653" y="3943"/>
                    <a:pt x="3690" y="3943"/>
                  </a:cubicBezTo>
                  <a:cubicBezTo>
                    <a:pt x="3708" y="3943"/>
                    <a:pt x="3722" y="3952"/>
                    <a:pt x="3726" y="3977"/>
                  </a:cubicBezTo>
                  <a:cubicBezTo>
                    <a:pt x="3732" y="4053"/>
                    <a:pt x="3744" y="4141"/>
                    <a:pt x="3814" y="4199"/>
                  </a:cubicBezTo>
                  <a:cubicBezTo>
                    <a:pt x="3814" y="4199"/>
                    <a:pt x="3826" y="4275"/>
                    <a:pt x="3878" y="4316"/>
                  </a:cubicBezTo>
                  <a:cubicBezTo>
                    <a:pt x="3897" y="4329"/>
                    <a:pt x="3923" y="4332"/>
                    <a:pt x="3947" y="4332"/>
                  </a:cubicBezTo>
                  <a:cubicBezTo>
                    <a:pt x="3967" y="4332"/>
                    <a:pt x="3985" y="4330"/>
                    <a:pt x="4001" y="4330"/>
                  </a:cubicBezTo>
                  <a:cubicBezTo>
                    <a:pt x="4022" y="4330"/>
                    <a:pt x="4038" y="4333"/>
                    <a:pt x="4042" y="4346"/>
                  </a:cubicBezTo>
                  <a:cubicBezTo>
                    <a:pt x="4060" y="4375"/>
                    <a:pt x="4030" y="4445"/>
                    <a:pt x="4095" y="4486"/>
                  </a:cubicBezTo>
                  <a:cubicBezTo>
                    <a:pt x="4165" y="4533"/>
                    <a:pt x="4212" y="4580"/>
                    <a:pt x="4253" y="4597"/>
                  </a:cubicBezTo>
                  <a:cubicBezTo>
                    <a:pt x="4264" y="4603"/>
                    <a:pt x="4282" y="4609"/>
                    <a:pt x="4300" y="4615"/>
                  </a:cubicBezTo>
                  <a:cubicBezTo>
                    <a:pt x="4329" y="4620"/>
                    <a:pt x="4370" y="4632"/>
                    <a:pt x="4440" y="4667"/>
                  </a:cubicBezTo>
                  <a:cubicBezTo>
                    <a:pt x="4545" y="4714"/>
                    <a:pt x="4569" y="4679"/>
                    <a:pt x="4574" y="4732"/>
                  </a:cubicBezTo>
                  <a:cubicBezTo>
                    <a:pt x="4586" y="4784"/>
                    <a:pt x="4557" y="4813"/>
                    <a:pt x="4627" y="4843"/>
                  </a:cubicBezTo>
                  <a:cubicBezTo>
                    <a:pt x="4639" y="4843"/>
                    <a:pt x="4645" y="4849"/>
                    <a:pt x="4650" y="4854"/>
                  </a:cubicBezTo>
                  <a:cubicBezTo>
                    <a:pt x="4674" y="4884"/>
                    <a:pt x="4645" y="4925"/>
                    <a:pt x="4732" y="4948"/>
                  </a:cubicBezTo>
                  <a:cubicBezTo>
                    <a:pt x="5113" y="3585"/>
                    <a:pt x="5007" y="2175"/>
                    <a:pt x="4493" y="929"/>
                  </a:cubicBezTo>
                  <a:cubicBezTo>
                    <a:pt x="4469" y="929"/>
                    <a:pt x="4440" y="953"/>
                    <a:pt x="4440" y="953"/>
                  </a:cubicBezTo>
                  <a:cubicBezTo>
                    <a:pt x="4411" y="935"/>
                    <a:pt x="4376" y="918"/>
                    <a:pt x="4346" y="900"/>
                  </a:cubicBezTo>
                  <a:cubicBezTo>
                    <a:pt x="4335" y="906"/>
                    <a:pt x="4323" y="912"/>
                    <a:pt x="4311" y="918"/>
                  </a:cubicBezTo>
                  <a:cubicBezTo>
                    <a:pt x="4288" y="912"/>
                    <a:pt x="4264" y="900"/>
                    <a:pt x="4235" y="894"/>
                  </a:cubicBezTo>
                  <a:cubicBezTo>
                    <a:pt x="4235" y="894"/>
                    <a:pt x="4270" y="883"/>
                    <a:pt x="4282" y="853"/>
                  </a:cubicBezTo>
                  <a:cubicBezTo>
                    <a:pt x="4300" y="818"/>
                    <a:pt x="4241" y="812"/>
                    <a:pt x="4223" y="812"/>
                  </a:cubicBezTo>
                  <a:cubicBezTo>
                    <a:pt x="4212" y="812"/>
                    <a:pt x="4171" y="818"/>
                    <a:pt x="4171" y="818"/>
                  </a:cubicBezTo>
                  <a:cubicBezTo>
                    <a:pt x="4171" y="818"/>
                    <a:pt x="4141" y="811"/>
                    <a:pt x="4114" y="811"/>
                  </a:cubicBezTo>
                  <a:cubicBezTo>
                    <a:pt x="4107" y="811"/>
                    <a:pt x="4101" y="811"/>
                    <a:pt x="4095" y="812"/>
                  </a:cubicBezTo>
                  <a:cubicBezTo>
                    <a:pt x="4066" y="818"/>
                    <a:pt x="4001" y="853"/>
                    <a:pt x="4001" y="853"/>
                  </a:cubicBezTo>
                  <a:cubicBezTo>
                    <a:pt x="3995" y="865"/>
                    <a:pt x="3984" y="877"/>
                    <a:pt x="3972" y="894"/>
                  </a:cubicBezTo>
                  <a:cubicBezTo>
                    <a:pt x="3972" y="894"/>
                    <a:pt x="3884" y="865"/>
                    <a:pt x="3867" y="836"/>
                  </a:cubicBezTo>
                  <a:cubicBezTo>
                    <a:pt x="3853" y="809"/>
                    <a:pt x="3843" y="774"/>
                    <a:pt x="3867" y="774"/>
                  </a:cubicBezTo>
                  <a:cubicBezTo>
                    <a:pt x="3874" y="774"/>
                    <a:pt x="3883" y="777"/>
                    <a:pt x="3896" y="783"/>
                  </a:cubicBezTo>
                  <a:cubicBezTo>
                    <a:pt x="3903" y="786"/>
                    <a:pt x="3909" y="787"/>
                    <a:pt x="3913" y="787"/>
                  </a:cubicBezTo>
                  <a:cubicBezTo>
                    <a:pt x="3949" y="787"/>
                    <a:pt x="3902" y="710"/>
                    <a:pt x="3855" y="690"/>
                  </a:cubicBezTo>
                  <a:cubicBezTo>
                    <a:pt x="3834" y="680"/>
                    <a:pt x="3819" y="674"/>
                    <a:pt x="3809" y="674"/>
                  </a:cubicBezTo>
                  <a:cubicBezTo>
                    <a:pt x="3793" y="674"/>
                    <a:pt x="3786" y="688"/>
                    <a:pt x="3779" y="731"/>
                  </a:cubicBezTo>
                  <a:cubicBezTo>
                    <a:pt x="3767" y="795"/>
                    <a:pt x="3814" y="848"/>
                    <a:pt x="3808" y="877"/>
                  </a:cubicBezTo>
                  <a:cubicBezTo>
                    <a:pt x="3804" y="889"/>
                    <a:pt x="3800" y="892"/>
                    <a:pt x="3795" y="892"/>
                  </a:cubicBezTo>
                  <a:cubicBezTo>
                    <a:pt x="3787" y="892"/>
                    <a:pt x="3779" y="877"/>
                    <a:pt x="3779" y="877"/>
                  </a:cubicBezTo>
                  <a:cubicBezTo>
                    <a:pt x="3779" y="877"/>
                    <a:pt x="3767" y="836"/>
                    <a:pt x="3738" y="824"/>
                  </a:cubicBezTo>
                  <a:cubicBezTo>
                    <a:pt x="3730" y="821"/>
                    <a:pt x="3716" y="819"/>
                    <a:pt x="3700" y="819"/>
                  </a:cubicBezTo>
                  <a:cubicBezTo>
                    <a:pt x="3660" y="819"/>
                    <a:pt x="3604" y="829"/>
                    <a:pt x="3592" y="842"/>
                  </a:cubicBezTo>
                  <a:cubicBezTo>
                    <a:pt x="3568" y="865"/>
                    <a:pt x="3621" y="929"/>
                    <a:pt x="3592" y="935"/>
                  </a:cubicBezTo>
                  <a:cubicBezTo>
                    <a:pt x="3568" y="935"/>
                    <a:pt x="3498" y="894"/>
                    <a:pt x="3475" y="848"/>
                  </a:cubicBezTo>
                  <a:cubicBezTo>
                    <a:pt x="3464" y="828"/>
                    <a:pt x="3446" y="819"/>
                    <a:pt x="3431" y="819"/>
                  </a:cubicBezTo>
                  <a:cubicBezTo>
                    <a:pt x="3407" y="819"/>
                    <a:pt x="3392" y="843"/>
                    <a:pt x="3428" y="883"/>
                  </a:cubicBezTo>
                  <a:cubicBezTo>
                    <a:pt x="3472" y="931"/>
                    <a:pt x="3467" y="962"/>
                    <a:pt x="3451" y="962"/>
                  </a:cubicBezTo>
                  <a:cubicBezTo>
                    <a:pt x="3444" y="962"/>
                    <a:pt x="3435" y="956"/>
                    <a:pt x="3428" y="941"/>
                  </a:cubicBezTo>
                  <a:cubicBezTo>
                    <a:pt x="3405" y="900"/>
                    <a:pt x="3387" y="865"/>
                    <a:pt x="3369" y="859"/>
                  </a:cubicBezTo>
                  <a:cubicBezTo>
                    <a:pt x="3352" y="848"/>
                    <a:pt x="3317" y="830"/>
                    <a:pt x="3317" y="830"/>
                  </a:cubicBezTo>
                  <a:cubicBezTo>
                    <a:pt x="3317" y="830"/>
                    <a:pt x="3340" y="812"/>
                    <a:pt x="3323" y="766"/>
                  </a:cubicBezTo>
                  <a:cubicBezTo>
                    <a:pt x="3305" y="719"/>
                    <a:pt x="3334" y="696"/>
                    <a:pt x="3334" y="696"/>
                  </a:cubicBezTo>
                  <a:cubicBezTo>
                    <a:pt x="3334" y="696"/>
                    <a:pt x="3288" y="660"/>
                    <a:pt x="3258" y="614"/>
                  </a:cubicBezTo>
                  <a:cubicBezTo>
                    <a:pt x="3250" y="597"/>
                    <a:pt x="3250" y="591"/>
                    <a:pt x="3254" y="591"/>
                  </a:cubicBezTo>
                  <a:cubicBezTo>
                    <a:pt x="3261" y="591"/>
                    <a:pt x="3282" y="610"/>
                    <a:pt x="3293" y="614"/>
                  </a:cubicBezTo>
                  <a:cubicBezTo>
                    <a:pt x="3311" y="619"/>
                    <a:pt x="3381" y="696"/>
                    <a:pt x="3451" y="736"/>
                  </a:cubicBezTo>
                  <a:cubicBezTo>
                    <a:pt x="3499" y="759"/>
                    <a:pt x="3561" y="778"/>
                    <a:pt x="3603" y="778"/>
                  </a:cubicBezTo>
                  <a:cubicBezTo>
                    <a:pt x="3628" y="778"/>
                    <a:pt x="3646" y="771"/>
                    <a:pt x="3650" y="754"/>
                  </a:cubicBezTo>
                  <a:cubicBezTo>
                    <a:pt x="3662" y="701"/>
                    <a:pt x="3644" y="637"/>
                    <a:pt x="3592" y="614"/>
                  </a:cubicBezTo>
                  <a:cubicBezTo>
                    <a:pt x="3539" y="584"/>
                    <a:pt x="3510" y="567"/>
                    <a:pt x="3486" y="508"/>
                  </a:cubicBezTo>
                  <a:cubicBezTo>
                    <a:pt x="3463" y="450"/>
                    <a:pt x="3399" y="415"/>
                    <a:pt x="3340" y="385"/>
                  </a:cubicBezTo>
                  <a:cubicBezTo>
                    <a:pt x="3276" y="356"/>
                    <a:pt x="3264" y="345"/>
                    <a:pt x="3252" y="315"/>
                  </a:cubicBezTo>
                  <a:cubicBezTo>
                    <a:pt x="3241" y="292"/>
                    <a:pt x="3147" y="292"/>
                    <a:pt x="3147" y="292"/>
                  </a:cubicBezTo>
                  <a:cubicBezTo>
                    <a:pt x="3147" y="292"/>
                    <a:pt x="3126" y="233"/>
                    <a:pt x="3139" y="233"/>
                  </a:cubicBezTo>
                  <a:cubicBezTo>
                    <a:pt x="3140" y="233"/>
                    <a:pt x="3141" y="233"/>
                    <a:pt x="3141" y="233"/>
                  </a:cubicBezTo>
                  <a:lnTo>
                    <a:pt x="3159" y="239"/>
                  </a:lnTo>
                  <a:cubicBezTo>
                    <a:pt x="3159" y="239"/>
                    <a:pt x="3135" y="228"/>
                    <a:pt x="3124" y="204"/>
                  </a:cubicBezTo>
                  <a:cubicBezTo>
                    <a:pt x="3112" y="181"/>
                    <a:pt x="3065" y="146"/>
                    <a:pt x="3065" y="146"/>
                  </a:cubicBezTo>
                  <a:cubicBezTo>
                    <a:pt x="3059" y="152"/>
                    <a:pt x="3054" y="163"/>
                    <a:pt x="3048" y="169"/>
                  </a:cubicBezTo>
                  <a:cubicBezTo>
                    <a:pt x="3054" y="152"/>
                    <a:pt x="3054" y="128"/>
                    <a:pt x="3059" y="105"/>
                  </a:cubicBezTo>
                  <a:lnTo>
                    <a:pt x="3059" y="105"/>
                  </a:lnTo>
                  <a:cubicBezTo>
                    <a:pt x="3042" y="111"/>
                    <a:pt x="3024" y="116"/>
                    <a:pt x="3007" y="122"/>
                  </a:cubicBezTo>
                  <a:cubicBezTo>
                    <a:pt x="2989" y="134"/>
                    <a:pt x="2972" y="140"/>
                    <a:pt x="2954" y="152"/>
                  </a:cubicBezTo>
                  <a:cubicBezTo>
                    <a:pt x="2960" y="134"/>
                    <a:pt x="2966" y="116"/>
                    <a:pt x="2972" y="99"/>
                  </a:cubicBezTo>
                  <a:lnTo>
                    <a:pt x="2972" y="99"/>
                  </a:lnTo>
                  <a:cubicBezTo>
                    <a:pt x="2948" y="111"/>
                    <a:pt x="2931" y="116"/>
                    <a:pt x="2907" y="128"/>
                  </a:cubicBezTo>
                  <a:cubicBezTo>
                    <a:pt x="2919" y="105"/>
                    <a:pt x="2937" y="87"/>
                    <a:pt x="2948" y="64"/>
                  </a:cubicBezTo>
                  <a:cubicBezTo>
                    <a:pt x="2948" y="64"/>
                    <a:pt x="2925" y="40"/>
                    <a:pt x="2884" y="40"/>
                  </a:cubicBezTo>
                  <a:cubicBezTo>
                    <a:pt x="2837" y="40"/>
                    <a:pt x="2814" y="58"/>
                    <a:pt x="2808" y="75"/>
                  </a:cubicBezTo>
                  <a:cubicBezTo>
                    <a:pt x="2807" y="79"/>
                    <a:pt x="2804" y="81"/>
                    <a:pt x="2802" y="81"/>
                  </a:cubicBezTo>
                  <a:cubicBezTo>
                    <a:pt x="2792" y="81"/>
                    <a:pt x="2776" y="62"/>
                    <a:pt x="2767" y="58"/>
                  </a:cubicBezTo>
                  <a:cubicBezTo>
                    <a:pt x="2755" y="52"/>
                    <a:pt x="2708" y="46"/>
                    <a:pt x="2708" y="46"/>
                  </a:cubicBezTo>
                  <a:cubicBezTo>
                    <a:pt x="2708" y="46"/>
                    <a:pt x="2708" y="47"/>
                    <a:pt x="2704" y="47"/>
                  </a:cubicBezTo>
                  <a:cubicBezTo>
                    <a:pt x="2699" y="47"/>
                    <a:pt x="2689" y="45"/>
                    <a:pt x="2668" y="35"/>
                  </a:cubicBezTo>
                  <a:cubicBezTo>
                    <a:pt x="2641" y="26"/>
                    <a:pt x="2625"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4"/>
            <p:cNvSpPr/>
            <p:nvPr/>
          </p:nvSpPr>
          <p:spPr>
            <a:xfrm>
              <a:off x="4884814" y="2005276"/>
              <a:ext cx="14346" cy="13392"/>
            </a:xfrm>
            <a:custGeom>
              <a:rect b="b" l="l" r="r" t="t"/>
              <a:pathLst>
                <a:path extrusionOk="0" h="99" w="105">
                  <a:moveTo>
                    <a:pt x="51" y="1"/>
                  </a:moveTo>
                  <a:cubicBezTo>
                    <a:pt x="47" y="1"/>
                    <a:pt x="44" y="2"/>
                    <a:pt x="42" y="5"/>
                  </a:cubicBezTo>
                  <a:cubicBezTo>
                    <a:pt x="42" y="5"/>
                    <a:pt x="1" y="81"/>
                    <a:pt x="36" y="93"/>
                  </a:cubicBezTo>
                  <a:cubicBezTo>
                    <a:pt x="44" y="97"/>
                    <a:pt x="52" y="99"/>
                    <a:pt x="58" y="99"/>
                  </a:cubicBezTo>
                  <a:cubicBezTo>
                    <a:pt x="79" y="99"/>
                    <a:pt x="90" y="80"/>
                    <a:pt x="95" y="57"/>
                  </a:cubicBezTo>
                  <a:cubicBezTo>
                    <a:pt x="104" y="33"/>
                    <a:pt x="69" y="1"/>
                    <a:pt x="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4"/>
            <p:cNvSpPr/>
            <p:nvPr/>
          </p:nvSpPr>
          <p:spPr>
            <a:xfrm>
              <a:off x="3726085" y="1901383"/>
              <a:ext cx="20084" cy="53299"/>
            </a:xfrm>
            <a:custGeom>
              <a:rect b="b" l="l" r="r" t="t"/>
              <a:pathLst>
                <a:path extrusionOk="0" h="394" w="147">
                  <a:moveTo>
                    <a:pt x="41" y="1"/>
                  </a:moveTo>
                  <a:cubicBezTo>
                    <a:pt x="24" y="42"/>
                    <a:pt x="12" y="88"/>
                    <a:pt x="0" y="129"/>
                  </a:cubicBezTo>
                  <a:cubicBezTo>
                    <a:pt x="6" y="129"/>
                    <a:pt x="6" y="135"/>
                    <a:pt x="12" y="147"/>
                  </a:cubicBezTo>
                  <a:cubicBezTo>
                    <a:pt x="18" y="182"/>
                    <a:pt x="18" y="182"/>
                    <a:pt x="12" y="194"/>
                  </a:cubicBezTo>
                  <a:cubicBezTo>
                    <a:pt x="12" y="211"/>
                    <a:pt x="6" y="252"/>
                    <a:pt x="6" y="252"/>
                  </a:cubicBezTo>
                  <a:cubicBezTo>
                    <a:pt x="30" y="281"/>
                    <a:pt x="59" y="305"/>
                    <a:pt x="82" y="334"/>
                  </a:cubicBezTo>
                  <a:cubicBezTo>
                    <a:pt x="82" y="334"/>
                    <a:pt x="97" y="394"/>
                    <a:pt x="115" y="394"/>
                  </a:cubicBezTo>
                  <a:cubicBezTo>
                    <a:pt x="120" y="394"/>
                    <a:pt x="124" y="390"/>
                    <a:pt x="129" y="381"/>
                  </a:cubicBezTo>
                  <a:cubicBezTo>
                    <a:pt x="147" y="340"/>
                    <a:pt x="135" y="311"/>
                    <a:pt x="100" y="293"/>
                  </a:cubicBezTo>
                  <a:cubicBezTo>
                    <a:pt x="70" y="270"/>
                    <a:pt x="88" y="211"/>
                    <a:pt x="88" y="159"/>
                  </a:cubicBezTo>
                  <a:cubicBezTo>
                    <a:pt x="88" y="106"/>
                    <a:pt x="47" y="94"/>
                    <a:pt x="47" y="47"/>
                  </a:cubicBezTo>
                  <a:cubicBezTo>
                    <a:pt x="41" y="30"/>
                    <a:pt x="41" y="18"/>
                    <a:pt x="41" y="1"/>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4"/>
            <p:cNvSpPr/>
            <p:nvPr/>
          </p:nvSpPr>
          <p:spPr>
            <a:xfrm>
              <a:off x="4172034" y="1452397"/>
              <a:ext cx="274206" cy="81167"/>
            </a:xfrm>
            <a:custGeom>
              <a:rect b="b" l="l" r="r" t="t"/>
              <a:pathLst>
                <a:path extrusionOk="0" h="600" w="2007">
                  <a:moveTo>
                    <a:pt x="0" y="442"/>
                  </a:moveTo>
                  <a:cubicBezTo>
                    <a:pt x="0" y="442"/>
                    <a:pt x="0" y="442"/>
                    <a:pt x="0" y="442"/>
                  </a:cubicBezTo>
                  <a:cubicBezTo>
                    <a:pt x="1" y="442"/>
                    <a:pt x="1" y="442"/>
                    <a:pt x="1" y="442"/>
                  </a:cubicBezTo>
                  <a:close/>
                  <a:moveTo>
                    <a:pt x="1839" y="0"/>
                  </a:moveTo>
                  <a:cubicBezTo>
                    <a:pt x="1809" y="0"/>
                    <a:pt x="1788" y="3"/>
                    <a:pt x="1749" y="3"/>
                  </a:cubicBezTo>
                  <a:cubicBezTo>
                    <a:pt x="1691" y="3"/>
                    <a:pt x="1679" y="3"/>
                    <a:pt x="1603" y="9"/>
                  </a:cubicBezTo>
                  <a:lnTo>
                    <a:pt x="1416" y="9"/>
                  </a:lnTo>
                  <a:cubicBezTo>
                    <a:pt x="1334" y="9"/>
                    <a:pt x="1346" y="9"/>
                    <a:pt x="1217" y="15"/>
                  </a:cubicBezTo>
                  <a:cubicBezTo>
                    <a:pt x="1094" y="15"/>
                    <a:pt x="1100" y="21"/>
                    <a:pt x="965" y="50"/>
                  </a:cubicBezTo>
                  <a:cubicBezTo>
                    <a:pt x="895" y="67"/>
                    <a:pt x="848" y="72"/>
                    <a:pt x="812" y="72"/>
                  </a:cubicBezTo>
                  <a:cubicBezTo>
                    <a:pt x="775" y="72"/>
                    <a:pt x="749" y="67"/>
                    <a:pt x="720" y="67"/>
                  </a:cubicBezTo>
                  <a:cubicBezTo>
                    <a:pt x="667" y="67"/>
                    <a:pt x="632" y="114"/>
                    <a:pt x="632" y="114"/>
                  </a:cubicBezTo>
                  <a:cubicBezTo>
                    <a:pt x="632" y="126"/>
                    <a:pt x="626" y="143"/>
                    <a:pt x="620" y="161"/>
                  </a:cubicBezTo>
                  <a:cubicBezTo>
                    <a:pt x="620" y="179"/>
                    <a:pt x="620" y="190"/>
                    <a:pt x="620" y="202"/>
                  </a:cubicBezTo>
                  <a:cubicBezTo>
                    <a:pt x="620" y="202"/>
                    <a:pt x="585" y="202"/>
                    <a:pt x="574" y="184"/>
                  </a:cubicBezTo>
                  <a:cubicBezTo>
                    <a:pt x="562" y="173"/>
                    <a:pt x="521" y="167"/>
                    <a:pt x="521" y="167"/>
                  </a:cubicBezTo>
                  <a:cubicBezTo>
                    <a:pt x="521" y="167"/>
                    <a:pt x="480" y="179"/>
                    <a:pt x="457" y="179"/>
                  </a:cubicBezTo>
                  <a:lnTo>
                    <a:pt x="345" y="179"/>
                  </a:lnTo>
                  <a:cubicBezTo>
                    <a:pt x="316" y="179"/>
                    <a:pt x="258" y="243"/>
                    <a:pt x="258" y="243"/>
                  </a:cubicBezTo>
                  <a:cubicBezTo>
                    <a:pt x="258" y="260"/>
                    <a:pt x="252" y="284"/>
                    <a:pt x="252" y="301"/>
                  </a:cubicBezTo>
                  <a:cubicBezTo>
                    <a:pt x="252" y="301"/>
                    <a:pt x="281" y="348"/>
                    <a:pt x="304" y="348"/>
                  </a:cubicBezTo>
                  <a:cubicBezTo>
                    <a:pt x="322" y="348"/>
                    <a:pt x="369" y="348"/>
                    <a:pt x="398" y="342"/>
                  </a:cubicBezTo>
                  <a:cubicBezTo>
                    <a:pt x="427" y="336"/>
                    <a:pt x="492" y="331"/>
                    <a:pt x="509" y="331"/>
                  </a:cubicBezTo>
                  <a:cubicBezTo>
                    <a:pt x="521" y="331"/>
                    <a:pt x="562" y="354"/>
                    <a:pt x="562" y="354"/>
                  </a:cubicBezTo>
                  <a:cubicBezTo>
                    <a:pt x="562" y="354"/>
                    <a:pt x="550" y="383"/>
                    <a:pt x="533" y="383"/>
                  </a:cubicBezTo>
                  <a:cubicBezTo>
                    <a:pt x="521" y="383"/>
                    <a:pt x="497" y="366"/>
                    <a:pt x="497" y="366"/>
                  </a:cubicBezTo>
                  <a:lnTo>
                    <a:pt x="433" y="366"/>
                  </a:lnTo>
                  <a:cubicBezTo>
                    <a:pt x="410" y="366"/>
                    <a:pt x="375" y="401"/>
                    <a:pt x="345" y="401"/>
                  </a:cubicBezTo>
                  <a:lnTo>
                    <a:pt x="269" y="401"/>
                  </a:lnTo>
                  <a:cubicBezTo>
                    <a:pt x="252" y="407"/>
                    <a:pt x="228" y="424"/>
                    <a:pt x="199" y="424"/>
                  </a:cubicBezTo>
                  <a:cubicBezTo>
                    <a:pt x="164" y="424"/>
                    <a:pt x="106" y="407"/>
                    <a:pt x="76" y="389"/>
                  </a:cubicBezTo>
                  <a:cubicBezTo>
                    <a:pt x="73" y="387"/>
                    <a:pt x="70" y="386"/>
                    <a:pt x="67" y="386"/>
                  </a:cubicBezTo>
                  <a:cubicBezTo>
                    <a:pt x="40" y="386"/>
                    <a:pt x="7" y="437"/>
                    <a:pt x="1" y="442"/>
                  </a:cubicBezTo>
                  <a:lnTo>
                    <a:pt x="88" y="442"/>
                  </a:lnTo>
                  <a:cubicBezTo>
                    <a:pt x="88" y="442"/>
                    <a:pt x="70" y="512"/>
                    <a:pt x="41" y="512"/>
                  </a:cubicBezTo>
                  <a:cubicBezTo>
                    <a:pt x="12" y="518"/>
                    <a:pt x="18" y="594"/>
                    <a:pt x="30" y="594"/>
                  </a:cubicBezTo>
                  <a:lnTo>
                    <a:pt x="258" y="594"/>
                  </a:lnTo>
                  <a:cubicBezTo>
                    <a:pt x="304" y="594"/>
                    <a:pt x="340" y="600"/>
                    <a:pt x="375" y="600"/>
                  </a:cubicBezTo>
                  <a:cubicBezTo>
                    <a:pt x="410" y="600"/>
                    <a:pt x="439" y="582"/>
                    <a:pt x="515" y="570"/>
                  </a:cubicBezTo>
                  <a:cubicBezTo>
                    <a:pt x="591" y="559"/>
                    <a:pt x="609" y="500"/>
                    <a:pt x="609" y="500"/>
                  </a:cubicBezTo>
                  <a:lnTo>
                    <a:pt x="474" y="500"/>
                  </a:lnTo>
                  <a:cubicBezTo>
                    <a:pt x="457" y="500"/>
                    <a:pt x="328" y="518"/>
                    <a:pt x="187" y="518"/>
                  </a:cubicBezTo>
                  <a:cubicBezTo>
                    <a:pt x="47" y="518"/>
                    <a:pt x="240" y="471"/>
                    <a:pt x="240" y="471"/>
                  </a:cubicBezTo>
                  <a:cubicBezTo>
                    <a:pt x="240" y="471"/>
                    <a:pt x="398" y="459"/>
                    <a:pt x="416" y="453"/>
                  </a:cubicBezTo>
                  <a:cubicBezTo>
                    <a:pt x="427" y="453"/>
                    <a:pt x="527" y="442"/>
                    <a:pt x="527" y="442"/>
                  </a:cubicBezTo>
                  <a:cubicBezTo>
                    <a:pt x="585" y="442"/>
                    <a:pt x="644" y="448"/>
                    <a:pt x="702" y="448"/>
                  </a:cubicBezTo>
                  <a:cubicBezTo>
                    <a:pt x="702" y="448"/>
                    <a:pt x="767" y="442"/>
                    <a:pt x="755" y="430"/>
                  </a:cubicBezTo>
                  <a:cubicBezTo>
                    <a:pt x="743" y="413"/>
                    <a:pt x="737" y="372"/>
                    <a:pt x="790" y="372"/>
                  </a:cubicBezTo>
                  <a:cubicBezTo>
                    <a:pt x="837" y="372"/>
                    <a:pt x="889" y="360"/>
                    <a:pt x="889" y="360"/>
                  </a:cubicBezTo>
                  <a:cubicBezTo>
                    <a:pt x="895" y="348"/>
                    <a:pt x="907" y="342"/>
                    <a:pt x="913" y="331"/>
                  </a:cubicBezTo>
                  <a:cubicBezTo>
                    <a:pt x="913" y="331"/>
                    <a:pt x="1077" y="313"/>
                    <a:pt x="1088" y="307"/>
                  </a:cubicBezTo>
                  <a:cubicBezTo>
                    <a:pt x="1094" y="305"/>
                    <a:pt x="1090" y="305"/>
                    <a:pt x="1080" y="305"/>
                  </a:cubicBezTo>
                  <a:cubicBezTo>
                    <a:pt x="1061" y="305"/>
                    <a:pt x="1022" y="307"/>
                    <a:pt x="1006" y="307"/>
                  </a:cubicBezTo>
                  <a:cubicBezTo>
                    <a:pt x="977" y="307"/>
                    <a:pt x="1041" y="231"/>
                    <a:pt x="1077" y="219"/>
                  </a:cubicBezTo>
                  <a:cubicBezTo>
                    <a:pt x="1088" y="216"/>
                    <a:pt x="1114" y="214"/>
                    <a:pt x="1145" y="214"/>
                  </a:cubicBezTo>
                  <a:cubicBezTo>
                    <a:pt x="1208" y="214"/>
                    <a:pt x="1291" y="219"/>
                    <a:pt x="1322" y="219"/>
                  </a:cubicBezTo>
                  <a:cubicBezTo>
                    <a:pt x="1363" y="219"/>
                    <a:pt x="1404" y="214"/>
                    <a:pt x="1439" y="208"/>
                  </a:cubicBezTo>
                  <a:cubicBezTo>
                    <a:pt x="1474" y="202"/>
                    <a:pt x="1533" y="138"/>
                    <a:pt x="1574" y="138"/>
                  </a:cubicBezTo>
                  <a:cubicBezTo>
                    <a:pt x="1615" y="138"/>
                    <a:pt x="1702" y="114"/>
                    <a:pt x="1743" y="108"/>
                  </a:cubicBezTo>
                  <a:cubicBezTo>
                    <a:pt x="1784" y="102"/>
                    <a:pt x="1901" y="79"/>
                    <a:pt x="1901" y="79"/>
                  </a:cubicBezTo>
                  <a:cubicBezTo>
                    <a:pt x="1936" y="73"/>
                    <a:pt x="1972" y="67"/>
                    <a:pt x="2007" y="62"/>
                  </a:cubicBezTo>
                  <a:cubicBezTo>
                    <a:pt x="2007" y="62"/>
                    <a:pt x="1966" y="9"/>
                    <a:pt x="1895" y="3"/>
                  </a:cubicBezTo>
                  <a:cubicBezTo>
                    <a:pt x="1872" y="1"/>
                    <a:pt x="1855" y="0"/>
                    <a:pt x="18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4"/>
            <p:cNvSpPr/>
            <p:nvPr/>
          </p:nvSpPr>
          <p:spPr>
            <a:xfrm>
              <a:off x="4876070" y="2021644"/>
              <a:ext cx="20084" cy="23132"/>
            </a:xfrm>
            <a:custGeom>
              <a:rect b="b" l="l" r="r" t="t"/>
              <a:pathLst>
                <a:path extrusionOk="0" h="171" w="147">
                  <a:moveTo>
                    <a:pt x="59" y="1"/>
                  </a:moveTo>
                  <a:cubicBezTo>
                    <a:pt x="53" y="1"/>
                    <a:pt x="42" y="1"/>
                    <a:pt x="30" y="7"/>
                  </a:cubicBezTo>
                  <a:cubicBezTo>
                    <a:pt x="30" y="18"/>
                    <a:pt x="30" y="30"/>
                    <a:pt x="36" y="48"/>
                  </a:cubicBezTo>
                  <a:cubicBezTo>
                    <a:pt x="24" y="83"/>
                    <a:pt x="12" y="118"/>
                    <a:pt x="1" y="153"/>
                  </a:cubicBezTo>
                  <a:cubicBezTo>
                    <a:pt x="6" y="159"/>
                    <a:pt x="24" y="165"/>
                    <a:pt x="36" y="170"/>
                  </a:cubicBezTo>
                  <a:cubicBezTo>
                    <a:pt x="42" y="165"/>
                    <a:pt x="47" y="159"/>
                    <a:pt x="59" y="153"/>
                  </a:cubicBezTo>
                  <a:cubicBezTo>
                    <a:pt x="71" y="153"/>
                    <a:pt x="77" y="159"/>
                    <a:pt x="88" y="159"/>
                  </a:cubicBezTo>
                  <a:cubicBezTo>
                    <a:pt x="88" y="159"/>
                    <a:pt x="147" y="65"/>
                    <a:pt x="141" y="53"/>
                  </a:cubicBezTo>
                  <a:cubicBezTo>
                    <a:pt x="141" y="53"/>
                    <a:pt x="129" y="24"/>
                    <a:pt x="129" y="12"/>
                  </a:cubicBezTo>
                  <a:cubicBezTo>
                    <a:pt x="123" y="1"/>
                    <a:pt x="94" y="1"/>
                    <a:pt x="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4"/>
            <p:cNvSpPr/>
            <p:nvPr/>
          </p:nvSpPr>
          <p:spPr>
            <a:xfrm>
              <a:off x="3971056" y="1538163"/>
              <a:ext cx="114765" cy="44912"/>
            </a:xfrm>
            <a:custGeom>
              <a:rect b="b" l="l" r="r" t="t"/>
              <a:pathLst>
                <a:path extrusionOk="0" h="332" w="840">
                  <a:moveTo>
                    <a:pt x="746" y="1"/>
                  </a:moveTo>
                  <a:cubicBezTo>
                    <a:pt x="740" y="24"/>
                    <a:pt x="734" y="48"/>
                    <a:pt x="728" y="71"/>
                  </a:cubicBezTo>
                  <a:cubicBezTo>
                    <a:pt x="728" y="71"/>
                    <a:pt x="723" y="42"/>
                    <a:pt x="687" y="30"/>
                  </a:cubicBezTo>
                  <a:cubicBezTo>
                    <a:pt x="683" y="29"/>
                    <a:pt x="679" y="28"/>
                    <a:pt x="674" y="28"/>
                  </a:cubicBezTo>
                  <a:cubicBezTo>
                    <a:pt x="637" y="28"/>
                    <a:pt x="581" y="66"/>
                    <a:pt x="576" y="118"/>
                  </a:cubicBezTo>
                  <a:lnTo>
                    <a:pt x="576" y="124"/>
                  </a:lnTo>
                  <a:cubicBezTo>
                    <a:pt x="576" y="108"/>
                    <a:pt x="572" y="88"/>
                    <a:pt x="558" y="88"/>
                  </a:cubicBezTo>
                  <a:cubicBezTo>
                    <a:pt x="557" y="88"/>
                    <a:pt x="555" y="88"/>
                    <a:pt x="553" y="89"/>
                  </a:cubicBezTo>
                  <a:cubicBezTo>
                    <a:pt x="550" y="90"/>
                    <a:pt x="548" y="90"/>
                    <a:pt x="546" y="90"/>
                  </a:cubicBezTo>
                  <a:cubicBezTo>
                    <a:pt x="535" y="90"/>
                    <a:pt x="555" y="65"/>
                    <a:pt x="554" y="65"/>
                  </a:cubicBezTo>
                  <a:lnTo>
                    <a:pt x="554" y="65"/>
                  </a:lnTo>
                  <a:cubicBezTo>
                    <a:pt x="553" y="65"/>
                    <a:pt x="551" y="67"/>
                    <a:pt x="547" y="71"/>
                  </a:cubicBezTo>
                  <a:cubicBezTo>
                    <a:pt x="541" y="77"/>
                    <a:pt x="533" y="79"/>
                    <a:pt x="523" y="79"/>
                  </a:cubicBezTo>
                  <a:cubicBezTo>
                    <a:pt x="504" y="79"/>
                    <a:pt x="479" y="69"/>
                    <a:pt x="459" y="53"/>
                  </a:cubicBezTo>
                  <a:cubicBezTo>
                    <a:pt x="446" y="45"/>
                    <a:pt x="437" y="43"/>
                    <a:pt x="429" y="43"/>
                  </a:cubicBezTo>
                  <a:cubicBezTo>
                    <a:pt x="419" y="43"/>
                    <a:pt x="409" y="45"/>
                    <a:pt x="395" y="45"/>
                  </a:cubicBezTo>
                  <a:cubicBezTo>
                    <a:pt x="387" y="45"/>
                    <a:pt x="378" y="44"/>
                    <a:pt x="366" y="42"/>
                  </a:cubicBezTo>
                  <a:cubicBezTo>
                    <a:pt x="348" y="40"/>
                    <a:pt x="335" y="39"/>
                    <a:pt x="322" y="39"/>
                  </a:cubicBezTo>
                  <a:cubicBezTo>
                    <a:pt x="297" y="39"/>
                    <a:pt x="278" y="42"/>
                    <a:pt x="243" y="42"/>
                  </a:cubicBezTo>
                  <a:cubicBezTo>
                    <a:pt x="231" y="40"/>
                    <a:pt x="221" y="40"/>
                    <a:pt x="212" y="40"/>
                  </a:cubicBezTo>
                  <a:cubicBezTo>
                    <a:pt x="182" y="40"/>
                    <a:pt x="166" y="48"/>
                    <a:pt x="143" y="71"/>
                  </a:cubicBezTo>
                  <a:cubicBezTo>
                    <a:pt x="117" y="103"/>
                    <a:pt x="173" y="130"/>
                    <a:pt x="152" y="130"/>
                  </a:cubicBezTo>
                  <a:cubicBezTo>
                    <a:pt x="150" y="130"/>
                    <a:pt x="147" y="130"/>
                    <a:pt x="143" y="129"/>
                  </a:cubicBezTo>
                  <a:cubicBezTo>
                    <a:pt x="103" y="129"/>
                    <a:pt x="67" y="141"/>
                    <a:pt x="79" y="147"/>
                  </a:cubicBezTo>
                  <a:cubicBezTo>
                    <a:pt x="97" y="153"/>
                    <a:pt x="272" y="200"/>
                    <a:pt x="272" y="200"/>
                  </a:cubicBezTo>
                  <a:cubicBezTo>
                    <a:pt x="272" y="200"/>
                    <a:pt x="219" y="194"/>
                    <a:pt x="155" y="188"/>
                  </a:cubicBezTo>
                  <a:cubicBezTo>
                    <a:pt x="136" y="186"/>
                    <a:pt x="115" y="184"/>
                    <a:pt x="95" y="184"/>
                  </a:cubicBezTo>
                  <a:cubicBezTo>
                    <a:pt x="56" y="184"/>
                    <a:pt x="21" y="192"/>
                    <a:pt x="9" y="223"/>
                  </a:cubicBezTo>
                  <a:cubicBezTo>
                    <a:pt x="1" y="260"/>
                    <a:pt x="52" y="265"/>
                    <a:pt x="84" y="265"/>
                  </a:cubicBezTo>
                  <a:cubicBezTo>
                    <a:pt x="98" y="265"/>
                    <a:pt x="108" y="264"/>
                    <a:pt x="108" y="264"/>
                  </a:cubicBezTo>
                  <a:cubicBezTo>
                    <a:pt x="108" y="282"/>
                    <a:pt x="108" y="299"/>
                    <a:pt x="108" y="311"/>
                  </a:cubicBezTo>
                  <a:cubicBezTo>
                    <a:pt x="108" y="311"/>
                    <a:pt x="138" y="311"/>
                    <a:pt x="219" y="317"/>
                  </a:cubicBezTo>
                  <a:cubicBezTo>
                    <a:pt x="226" y="317"/>
                    <a:pt x="232" y="317"/>
                    <a:pt x="238" y="317"/>
                  </a:cubicBezTo>
                  <a:cubicBezTo>
                    <a:pt x="314" y="317"/>
                    <a:pt x="391" y="287"/>
                    <a:pt x="413" y="276"/>
                  </a:cubicBezTo>
                  <a:cubicBezTo>
                    <a:pt x="417" y="272"/>
                    <a:pt x="421" y="270"/>
                    <a:pt x="424" y="270"/>
                  </a:cubicBezTo>
                  <a:cubicBezTo>
                    <a:pt x="434" y="270"/>
                    <a:pt x="438" y="294"/>
                    <a:pt x="489" y="317"/>
                  </a:cubicBezTo>
                  <a:cubicBezTo>
                    <a:pt x="513" y="328"/>
                    <a:pt x="527" y="331"/>
                    <a:pt x="538" y="331"/>
                  </a:cubicBezTo>
                  <a:cubicBezTo>
                    <a:pt x="556" y="331"/>
                    <a:pt x="568" y="323"/>
                    <a:pt x="611" y="323"/>
                  </a:cubicBezTo>
                  <a:cubicBezTo>
                    <a:pt x="616" y="323"/>
                    <a:pt x="621" y="323"/>
                    <a:pt x="625" y="323"/>
                  </a:cubicBezTo>
                  <a:cubicBezTo>
                    <a:pt x="679" y="323"/>
                    <a:pt x="624" y="287"/>
                    <a:pt x="635" y="287"/>
                  </a:cubicBezTo>
                  <a:cubicBezTo>
                    <a:pt x="647" y="287"/>
                    <a:pt x="717" y="287"/>
                    <a:pt x="752" y="270"/>
                  </a:cubicBezTo>
                  <a:cubicBezTo>
                    <a:pt x="793" y="252"/>
                    <a:pt x="647" y="241"/>
                    <a:pt x="676" y="176"/>
                  </a:cubicBezTo>
                  <a:cubicBezTo>
                    <a:pt x="705" y="106"/>
                    <a:pt x="810" y="24"/>
                    <a:pt x="810" y="24"/>
                  </a:cubicBezTo>
                  <a:cubicBezTo>
                    <a:pt x="828" y="24"/>
                    <a:pt x="840" y="1"/>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4"/>
            <p:cNvSpPr/>
            <p:nvPr/>
          </p:nvSpPr>
          <p:spPr>
            <a:xfrm>
              <a:off x="4759391" y="1806688"/>
              <a:ext cx="60525" cy="37337"/>
            </a:xfrm>
            <a:custGeom>
              <a:rect b="b" l="l" r="r" t="t"/>
              <a:pathLst>
                <a:path extrusionOk="0" h="276" w="443">
                  <a:moveTo>
                    <a:pt x="139" y="1"/>
                  </a:moveTo>
                  <a:cubicBezTo>
                    <a:pt x="125" y="1"/>
                    <a:pt x="112" y="20"/>
                    <a:pt x="94" y="51"/>
                  </a:cubicBezTo>
                  <a:cubicBezTo>
                    <a:pt x="65" y="104"/>
                    <a:pt x="94" y="86"/>
                    <a:pt x="129" y="104"/>
                  </a:cubicBezTo>
                  <a:cubicBezTo>
                    <a:pt x="151" y="117"/>
                    <a:pt x="134" y="124"/>
                    <a:pt x="109" y="124"/>
                  </a:cubicBezTo>
                  <a:cubicBezTo>
                    <a:pt x="100" y="124"/>
                    <a:pt x="91" y="123"/>
                    <a:pt x="82" y="122"/>
                  </a:cubicBezTo>
                  <a:cubicBezTo>
                    <a:pt x="79" y="121"/>
                    <a:pt x="75" y="120"/>
                    <a:pt x="71" y="120"/>
                  </a:cubicBezTo>
                  <a:cubicBezTo>
                    <a:pt x="45" y="120"/>
                    <a:pt x="17" y="136"/>
                    <a:pt x="12" y="157"/>
                  </a:cubicBezTo>
                  <a:cubicBezTo>
                    <a:pt x="1" y="186"/>
                    <a:pt x="12" y="192"/>
                    <a:pt x="53" y="227"/>
                  </a:cubicBezTo>
                  <a:cubicBezTo>
                    <a:pt x="76" y="246"/>
                    <a:pt x="88" y="250"/>
                    <a:pt x="103" y="250"/>
                  </a:cubicBezTo>
                  <a:cubicBezTo>
                    <a:pt x="111" y="250"/>
                    <a:pt x="119" y="249"/>
                    <a:pt x="129" y="249"/>
                  </a:cubicBezTo>
                  <a:cubicBezTo>
                    <a:pt x="136" y="249"/>
                    <a:pt x="143" y="249"/>
                    <a:pt x="153" y="250"/>
                  </a:cubicBezTo>
                  <a:cubicBezTo>
                    <a:pt x="199" y="256"/>
                    <a:pt x="199" y="250"/>
                    <a:pt x="264" y="274"/>
                  </a:cubicBezTo>
                  <a:cubicBezTo>
                    <a:pt x="269" y="275"/>
                    <a:pt x="274" y="276"/>
                    <a:pt x="278" y="276"/>
                  </a:cubicBezTo>
                  <a:cubicBezTo>
                    <a:pt x="332" y="276"/>
                    <a:pt x="324" y="180"/>
                    <a:pt x="340" y="174"/>
                  </a:cubicBezTo>
                  <a:cubicBezTo>
                    <a:pt x="340" y="174"/>
                    <a:pt x="348" y="186"/>
                    <a:pt x="350" y="186"/>
                  </a:cubicBezTo>
                  <a:cubicBezTo>
                    <a:pt x="351" y="186"/>
                    <a:pt x="350" y="179"/>
                    <a:pt x="340" y="157"/>
                  </a:cubicBezTo>
                  <a:cubicBezTo>
                    <a:pt x="322" y="128"/>
                    <a:pt x="308" y="110"/>
                    <a:pt x="321" y="110"/>
                  </a:cubicBezTo>
                  <a:cubicBezTo>
                    <a:pt x="329" y="110"/>
                    <a:pt x="347" y="117"/>
                    <a:pt x="381" y="133"/>
                  </a:cubicBezTo>
                  <a:cubicBezTo>
                    <a:pt x="399" y="142"/>
                    <a:pt x="410" y="145"/>
                    <a:pt x="417" y="145"/>
                  </a:cubicBezTo>
                  <a:cubicBezTo>
                    <a:pt x="442" y="145"/>
                    <a:pt x="395" y="92"/>
                    <a:pt x="381" y="69"/>
                  </a:cubicBezTo>
                  <a:cubicBezTo>
                    <a:pt x="363" y="46"/>
                    <a:pt x="346" y="51"/>
                    <a:pt x="293" y="22"/>
                  </a:cubicBezTo>
                  <a:cubicBezTo>
                    <a:pt x="283" y="17"/>
                    <a:pt x="274" y="15"/>
                    <a:pt x="267" y="15"/>
                  </a:cubicBezTo>
                  <a:cubicBezTo>
                    <a:pt x="230" y="15"/>
                    <a:pt x="235" y="69"/>
                    <a:pt x="235" y="69"/>
                  </a:cubicBezTo>
                  <a:cubicBezTo>
                    <a:pt x="235" y="69"/>
                    <a:pt x="205" y="69"/>
                    <a:pt x="170" y="28"/>
                  </a:cubicBezTo>
                  <a:cubicBezTo>
                    <a:pt x="159" y="9"/>
                    <a:pt x="149" y="1"/>
                    <a:pt x="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4"/>
            <p:cNvSpPr/>
            <p:nvPr/>
          </p:nvSpPr>
          <p:spPr>
            <a:xfrm>
              <a:off x="5015975" y="1631775"/>
              <a:ext cx="104791" cy="57628"/>
            </a:xfrm>
            <a:custGeom>
              <a:rect b="b" l="l" r="r" t="t"/>
              <a:pathLst>
                <a:path extrusionOk="0" h="426" w="767">
                  <a:moveTo>
                    <a:pt x="66" y="0"/>
                  </a:moveTo>
                  <a:cubicBezTo>
                    <a:pt x="37" y="0"/>
                    <a:pt x="26" y="31"/>
                    <a:pt x="12" y="69"/>
                  </a:cubicBezTo>
                  <a:cubicBezTo>
                    <a:pt x="0" y="122"/>
                    <a:pt x="53" y="145"/>
                    <a:pt x="94" y="157"/>
                  </a:cubicBezTo>
                  <a:cubicBezTo>
                    <a:pt x="103" y="161"/>
                    <a:pt x="111" y="162"/>
                    <a:pt x="119" y="162"/>
                  </a:cubicBezTo>
                  <a:cubicBezTo>
                    <a:pt x="141" y="162"/>
                    <a:pt x="162" y="152"/>
                    <a:pt x="183" y="152"/>
                  </a:cubicBezTo>
                  <a:cubicBezTo>
                    <a:pt x="190" y="152"/>
                    <a:pt x="198" y="153"/>
                    <a:pt x="205" y="157"/>
                  </a:cubicBezTo>
                  <a:cubicBezTo>
                    <a:pt x="240" y="169"/>
                    <a:pt x="187" y="198"/>
                    <a:pt x="187" y="198"/>
                  </a:cubicBezTo>
                  <a:cubicBezTo>
                    <a:pt x="146" y="191"/>
                    <a:pt x="120" y="186"/>
                    <a:pt x="107" y="186"/>
                  </a:cubicBezTo>
                  <a:cubicBezTo>
                    <a:pt x="85" y="186"/>
                    <a:pt x="98" y="202"/>
                    <a:pt x="135" y="256"/>
                  </a:cubicBezTo>
                  <a:cubicBezTo>
                    <a:pt x="164" y="305"/>
                    <a:pt x="179" y="307"/>
                    <a:pt x="193" y="307"/>
                  </a:cubicBezTo>
                  <a:cubicBezTo>
                    <a:pt x="194" y="307"/>
                    <a:pt x="196" y="307"/>
                    <a:pt x="197" y="307"/>
                  </a:cubicBezTo>
                  <a:cubicBezTo>
                    <a:pt x="207" y="307"/>
                    <a:pt x="218" y="308"/>
                    <a:pt x="234" y="327"/>
                  </a:cubicBezTo>
                  <a:cubicBezTo>
                    <a:pt x="248" y="342"/>
                    <a:pt x="255" y="348"/>
                    <a:pt x="260" y="348"/>
                  </a:cubicBezTo>
                  <a:cubicBezTo>
                    <a:pt x="272" y="348"/>
                    <a:pt x="277" y="321"/>
                    <a:pt x="316" y="286"/>
                  </a:cubicBezTo>
                  <a:cubicBezTo>
                    <a:pt x="351" y="255"/>
                    <a:pt x="359" y="244"/>
                    <a:pt x="371" y="244"/>
                  </a:cubicBezTo>
                  <a:cubicBezTo>
                    <a:pt x="380" y="244"/>
                    <a:pt x="392" y="249"/>
                    <a:pt x="416" y="256"/>
                  </a:cubicBezTo>
                  <a:cubicBezTo>
                    <a:pt x="474" y="268"/>
                    <a:pt x="445" y="321"/>
                    <a:pt x="468" y="344"/>
                  </a:cubicBezTo>
                  <a:cubicBezTo>
                    <a:pt x="468" y="344"/>
                    <a:pt x="515" y="391"/>
                    <a:pt x="568" y="414"/>
                  </a:cubicBezTo>
                  <a:cubicBezTo>
                    <a:pt x="587" y="423"/>
                    <a:pt x="602" y="426"/>
                    <a:pt x="612" y="426"/>
                  </a:cubicBezTo>
                  <a:cubicBezTo>
                    <a:pt x="631" y="426"/>
                    <a:pt x="635" y="416"/>
                    <a:pt x="620" y="408"/>
                  </a:cubicBezTo>
                  <a:cubicBezTo>
                    <a:pt x="597" y="397"/>
                    <a:pt x="550" y="379"/>
                    <a:pt x="521" y="315"/>
                  </a:cubicBezTo>
                  <a:cubicBezTo>
                    <a:pt x="497" y="245"/>
                    <a:pt x="375" y="169"/>
                    <a:pt x="375" y="169"/>
                  </a:cubicBezTo>
                  <a:lnTo>
                    <a:pt x="375" y="169"/>
                  </a:lnTo>
                  <a:cubicBezTo>
                    <a:pt x="375" y="169"/>
                    <a:pt x="416" y="186"/>
                    <a:pt x="427" y="204"/>
                  </a:cubicBezTo>
                  <a:cubicBezTo>
                    <a:pt x="445" y="215"/>
                    <a:pt x="515" y="256"/>
                    <a:pt x="562" y="274"/>
                  </a:cubicBezTo>
                  <a:cubicBezTo>
                    <a:pt x="609" y="291"/>
                    <a:pt x="620" y="297"/>
                    <a:pt x="696" y="297"/>
                  </a:cubicBezTo>
                  <a:cubicBezTo>
                    <a:pt x="767" y="297"/>
                    <a:pt x="743" y="251"/>
                    <a:pt x="743" y="251"/>
                  </a:cubicBezTo>
                  <a:cubicBezTo>
                    <a:pt x="743" y="251"/>
                    <a:pt x="638" y="210"/>
                    <a:pt x="585" y="186"/>
                  </a:cubicBezTo>
                  <a:cubicBezTo>
                    <a:pt x="538" y="169"/>
                    <a:pt x="492" y="145"/>
                    <a:pt x="427" y="122"/>
                  </a:cubicBezTo>
                  <a:cubicBezTo>
                    <a:pt x="363" y="93"/>
                    <a:pt x="340" y="110"/>
                    <a:pt x="246" y="69"/>
                  </a:cubicBezTo>
                  <a:cubicBezTo>
                    <a:pt x="146" y="28"/>
                    <a:pt x="135" y="22"/>
                    <a:pt x="88" y="5"/>
                  </a:cubicBezTo>
                  <a:cubicBezTo>
                    <a:pt x="80" y="2"/>
                    <a:pt x="72"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4"/>
            <p:cNvSpPr/>
            <p:nvPr/>
          </p:nvSpPr>
          <p:spPr>
            <a:xfrm>
              <a:off x="4209606" y="1415601"/>
              <a:ext cx="1279630" cy="1732228"/>
            </a:xfrm>
            <a:custGeom>
              <a:rect b="b" l="l" r="r" t="t"/>
              <a:pathLst>
                <a:path extrusionOk="0" fill="none" h="12805" w="9366">
                  <a:moveTo>
                    <a:pt x="4639" y="0"/>
                  </a:moveTo>
                  <a:cubicBezTo>
                    <a:pt x="7827" y="1281"/>
                    <a:pt x="9365" y="4902"/>
                    <a:pt x="8084" y="8084"/>
                  </a:cubicBezTo>
                  <a:cubicBezTo>
                    <a:pt x="6803" y="11266"/>
                    <a:pt x="3182" y="12804"/>
                    <a:pt x="0" y="11523"/>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4"/>
            <p:cNvSpPr/>
            <p:nvPr/>
          </p:nvSpPr>
          <p:spPr>
            <a:xfrm>
              <a:off x="4209606" y="1415601"/>
              <a:ext cx="1054199" cy="1683123"/>
            </a:xfrm>
            <a:custGeom>
              <a:rect b="b" l="l" r="r" t="t"/>
              <a:pathLst>
                <a:path extrusionOk="0" fill="none" h="12442" w="7716">
                  <a:moveTo>
                    <a:pt x="0" y="11523"/>
                  </a:moveTo>
                  <a:cubicBezTo>
                    <a:pt x="2276" y="12442"/>
                    <a:pt x="5154" y="10605"/>
                    <a:pt x="6435" y="7417"/>
                  </a:cubicBezTo>
                  <a:cubicBezTo>
                    <a:pt x="7716" y="4235"/>
                    <a:pt x="6914" y="913"/>
                    <a:pt x="4639" y="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4"/>
            <p:cNvSpPr/>
            <p:nvPr/>
          </p:nvSpPr>
          <p:spPr>
            <a:xfrm>
              <a:off x="4209606" y="1415601"/>
              <a:ext cx="829587" cy="1633341"/>
            </a:xfrm>
            <a:custGeom>
              <a:rect b="b" l="l" r="r" t="t"/>
              <a:pathLst>
                <a:path extrusionOk="0" fill="none" h="12074" w="6072">
                  <a:moveTo>
                    <a:pt x="0" y="11523"/>
                  </a:moveTo>
                  <a:cubicBezTo>
                    <a:pt x="1363" y="12073"/>
                    <a:pt x="3510" y="9938"/>
                    <a:pt x="4791" y="6756"/>
                  </a:cubicBezTo>
                  <a:cubicBezTo>
                    <a:pt x="6072" y="3574"/>
                    <a:pt x="6008" y="550"/>
                    <a:pt x="4639" y="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4"/>
            <p:cNvSpPr/>
            <p:nvPr/>
          </p:nvSpPr>
          <p:spPr>
            <a:xfrm>
              <a:off x="4209606" y="1415601"/>
              <a:ext cx="696241" cy="1584235"/>
            </a:xfrm>
            <a:custGeom>
              <a:rect b="b" l="l" r="r" t="t"/>
              <a:pathLst>
                <a:path extrusionOk="0" fill="none" h="11711" w="5096">
                  <a:moveTo>
                    <a:pt x="0" y="11523"/>
                  </a:moveTo>
                  <a:cubicBezTo>
                    <a:pt x="456" y="11711"/>
                    <a:pt x="1860" y="9277"/>
                    <a:pt x="3141" y="6095"/>
                  </a:cubicBezTo>
                  <a:cubicBezTo>
                    <a:pt x="4422" y="2913"/>
                    <a:pt x="5095" y="181"/>
                    <a:pt x="4639" y="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4"/>
            <p:cNvSpPr/>
            <p:nvPr/>
          </p:nvSpPr>
          <p:spPr>
            <a:xfrm>
              <a:off x="4147168" y="1390981"/>
              <a:ext cx="696241" cy="1583558"/>
            </a:xfrm>
            <a:custGeom>
              <a:rect b="b" l="l" r="r" t="t"/>
              <a:pathLst>
                <a:path extrusionOk="0" fill="none" h="11706" w="5096">
                  <a:moveTo>
                    <a:pt x="457" y="11705"/>
                  </a:moveTo>
                  <a:cubicBezTo>
                    <a:pt x="1" y="11524"/>
                    <a:pt x="674" y="8798"/>
                    <a:pt x="1955" y="5616"/>
                  </a:cubicBezTo>
                  <a:cubicBezTo>
                    <a:pt x="3236" y="2428"/>
                    <a:pt x="4645" y="1"/>
                    <a:pt x="5096" y="182"/>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4"/>
            <p:cNvSpPr/>
            <p:nvPr/>
          </p:nvSpPr>
          <p:spPr>
            <a:xfrm>
              <a:off x="4013821" y="1341199"/>
              <a:ext cx="829587" cy="1633341"/>
            </a:xfrm>
            <a:custGeom>
              <a:rect b="b" l="l" r="r" t="t"/>
              <a:pathLst>
                <a:path extrusionOk="0" fill="none" h="12074" w="6072">
                  <a:moveTo>
                    <a:pt x="1433" y="12073"/>
                  </a:moveTo>
                  <a:cubicBezTo>
                    <a:pt x="70" y="11529"/>
                    <a:pt x="0" y="8499"/>
                    <a:pt x="1281" y="5317"/>
                  </a:cubicBezTo>
                  <a:cubicBezTo>
                    <a:pt x="2562" y="2135"/>
                    <a:pt x="4709" y="0"/>
                    <a:pt x="6072" y="55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4"/>
            <p:cNvSpPr/>
            <p:nvPr/>
          </p:nvSpPr>
          <p:spPr>
            <a:xfrm>
              <a:off x="3789207" y="1291281"/>
              <a:ext cx="1054199" cy="1683258"/>
            </a:xfrm>
            <a:custGeom>
              <a:rect b="b" l="l" r="r" t="t"/>
              <a:pathLst>
                <a:path extrusionOk="0" fill="none" h="12443" w="7716">
                  <a:moveTo>
                    <a:pt x="3077" y="12442"/>
                  </a:moveTo>
                  <a:cubicBezTo>
                    <a:pt x="802" y="11530"/>
                    <a:pt x="0" y="8207"/>
                    <a:pt x="1281" y="5025"/>
                  </a:cubicBezTo>
                  <a:cubicBezTo>
                    <a:pt x="2562" y="1843"/>
                    <a:pt x="5446" y="1"/>
                    <a:pt x="7716" y="919"/>
                  </a:cubicBezTo>
                </a:path>
              </a:pathLst>
            </a:custGeom>
            <a:solidFill>
              <a:schemeClr val="dk1"/>
            </a:solid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4"/>
            <p:cNvSpPr/>
            <p:nvPr/>
          </p:nvSpPr>
          <p:spPr>
            <a:xfrm>
              <a:off x="3563773" y="1242311"/>
              <a:ext cx="1279630" cy="1732228"/>
            </a:xfrm>
            <a:custGeom>
              <a:rect b="b" l="l" r="r" t="t"/>
              <a:pathLst>
                <a:path extrusionOk="0" fill="none" h="12805" w="9366">
                  <a:moveTo>
                    <a:pt x="4727" y="12804"/>
                  </a:moveTo>
                  <a:cubicBezTo>
                    <a:pt x="1545" y="11523"/>
                    <a:pt x="1" y="7908"/>
                    <a:pt x="1282" y="4721"/>
                  </a:cubicBezTo>
                  <a:cubicBezTo>
                    <a:pt x="2563" y="1539"/>
                    <a:pt x="6184" y="0"/>
                    <a:pt x="9366" y="1281"/>
                  </a:cubicBezTo>
                </a:path>
              </a:pathLst>
            </a:custGeom>
            <a:solidFill>
              <a:schemeClr val="dk1"/>
            </a:solid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4"/>
            <p:cNvSpPr/>
            <p:nvPr/>
          </p:nvSpPr>
          <p:spPr>
            <a:xfrm>
              <a:off x="3738792" y="1242311"/>
              <a:ext cx="1750439" cy="1266874"/>
            </a:xfrm>
            <a:custGeom>
              <a:rect b="b" l="l" r="r" t="t"/>
              <a:pathLst>
                <a:path extrusionOk="0" fill="none" h="9365" w="12812">
                  <a:moveTo>
                    <a:pt x="1" y="4721"/>
                  </a:moveTo>
                  <a:cubicBezTo>
                    <a:pt x="1282" y="1539"/>
                    <a:pt x="4903" y="0"/>
                    <a:pt x="8085" y="1281"/>
                  </a:cubicBezTo>
                  <a:cubicBezTo>
                    <a:pt x="11267" y="2562"/>
                    <a:pt x="12811" y="6183"/>
                    <a:pt x="11530" y="9365"/>
                  </a:cubicBezTo>
                </a:path>
              </a:pathLst>
            </a:custGeom>
            <a:solidFill>
              <a:schemeClr val="dk1"/>
            </a:solid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4"/>
            <p:cNvSpPr/>
            <p:nvPr/>
          </p:nvSpPr>
          <p:spPr>
            <a:xfrm>
              <a:off x="3738792" y="1464572"/>
              <a:ext cx="1700025" cy="1044613"/>
            </a:xfrm>
            <a:custGeom>
              <a:rect b="b" l="l" r="r" t="t"/>
              <a:pathLst>
                <a:path extrusionOk="0" fill="none" h="7722" w="12443">
                  <a:moveTo>
                    <a:pt x="11530" y="7722"/>
                  </a:moveTo>
                  <a:cubicBezTo>
                    <a:pt x="12443" y="5447"/>
                    <a:pt x="10606" y="2563"/>
                    <a:pt x="7424" y="1282"/>
                  </a:cubicBezTo>
                  <a:cubicBezTo>
                    <a:pt x="4242" y="1"/>
                    <a:pt x="919" y="808"/>
                    <a:pt x="1" y="3078"/>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4"/>
            <p:cNvSpPr/>
            <p:nvPr/>
          </p:nvSpPr>
          <p:spPr>
            <a:xfrm>
              <a:off x="3738792" y="1687779"/>
              <a:ext cx="1650430" cy="821405"/>
            </a:xfrm>
            <a:custGeom>
              <a:rect b="b" l="l" r="r" t="t"/>
              <a:pathLst>
                <a:path extrusionOk="0" fill="none" h="6072" w="12080">
                  <a:moveTo>
                    <a:pt x="11530" y="6072"/>
                  </a:moveTo>
                  <a:cubicBezTo>
                    <a:pt x="12080" y="4703"/>
                    <a:pt x="9945" y="2562"/>
                    <a:pt x="6763" y="1281"/>
                  </a:cubicBezTo>
                  <a:cubicBezTo>
                    <a:pt x="3575" y="0"/>
                    <a:pt x="551" y="65"/>
                    <a:pt x="1" y="1428"/>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4"/>
            <p:cNvSpPr/>
            <p:nvPr/>
          </p:nvSpPr>
          <p:spPr>
            <a:xfrm>
              <a:off x="3738792" y="1819945"/>
              <a:ext cx="1600152" cy="689239"/>
            </a:xfrm>
            <a:custGeom>
              <a:rect b="b" l="l" r="r" t="t"/>
              <a:pathLst>
                <a:path extrusionOk="0" fill="none" h="5095" w="11712">
                  <a:moveTo>
                    <a:pt x="11530" y="5095"/>
                  </a:moveTo>
                  <a:cubicBezTo>
                    <a:pt x="11711" y="4639"/>
                    <a:pt x="9278" y="3229"/>
                    <a:pt x="6096" y="1948"/>
                  </a:cubicBezTo>
                  <a:cubicBezTo>
                    <a:pt x="2914" y="667"/>
                    <a:pt x="188" y="0"/>
                    <a:pt x="1" y="456"/>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4"/>
            <p:cNvSpPr/>
            <p:nvPr/>
          </p:nvSpPr>
          <p:spPr>
            <a:xfrm>
              <a:off x="3714062" y="1880820"/>
              <a:ext cx="1600152" cy="689374"/>
            </a:xfrm>
            <a:custGeom>
              <a:rect b="b" l="l" r="r" t="t"/>
              <a:pathLst>
                <a:path extrusionOk="0" fill="none" h="5096" w="11712">
                  <a:moveTo>
                    <a:pt x="11711" y="4645"/>
                  </a:moveTo>
                  <a:cubicBezTo>
                    <a:pt x="11530" y="5095"/>
                    <a:pt x="8798" y="4429"/>
                    <a:pt x="5616" y="3148"/>
                  </a:cubicBezTo>
                  <a:cubicBezTo>
                    <a:pt x="2434" y="1867"/>
                    <a:pt x="1" y="457"/>
                    <a:pt x="182"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4"/>
            <p:cNvSpPr/>
            <p:nvPr/>
          </p:nvSpPr>
          <p:spPr>
            <a:xfrm>
              <a:off x="3663784" y="1880820"/>
              <a:ext cx="1650430" cy="822352"/>
            </a:xfrm>
            <a:custGeom>
              <a:rect b="b" l="l" r="r" t="t"/>
              <a:pathLst>
                <a:path extrusionOk="0" fill="none" h="6079" w="12080">
                  <a:moveTo>
                    <a:pt x="12079" y="4645"/>
                  </a:moveTo>
                  <a:cubicBezTo>
                    <a:pt x="11529" y="6008"/>
                    <a:pt x="8505" y="6078"/>
                    <a:pt x="5317" y="4791"/>
                  </a:cubicBezTo>
                  <a:cubicBezTo>
                    <a:pt x="2135" y="3510"/>
                    <a:pt x="0" y="1369"/>
                    <a:pt x="550"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4"/>
            <p:cNvSpPr/>
            <p:nvPr/>
          </p:nvSpPr>
          <p:spPr>
            <a:xfrm>
              <a:off x="3614188" y="1880820"/>
              <a:ext cx="1700025" cy="1044613"/>
            </a:xfrm>
            <a:custGeom>
              <a:rect b="b" l="l" r="r" t="t"/>
              <a:pathLst>
                <a:path extrusionOk="0" fill="none" h="7722" w="12443">
                  <a:moveTo>
                    <a:pt x="12442" y="4645"/>
                  </a:moveTo>
                  <a:cubicBezTo>
                    <a:pt x="11524" y="6915"/>
                    <a:pt x="8207" y="7722"/>
                    <a:pt x="5019" y="6441"/>
                  </a:cubicBezTo>
                  <a:cubicBezTo>
                    <a:pt x="1837" y="5160"/>
                    <a:pt x="0" y="2276"/>
                    <a:pt x="913"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4"/>
            <p:cNvSpPr/>
            <p:nvPr/>
          </p:nvSpPr>
          <p:spPr>
            <a:xfrm>
              <a:off x="3563773" y="1880820"/>
              <a:ext cx="1750439" cy="1267821"/>
            </a:xfrm>
            <a:custGeom>
              <a:rect b="b" l="l" r="r" t="t"/>
              <a:pathLst>
                <a:path extrusionOk="0" fill="none" h="9372" w="12812">
                  <a:moveTo>
                    <a:pt x="12811" y="4645"/>
                  </a:moveTo>
                  <a:cubicBezTo>
                    <a:pt x="11530" y="7827"/>
                    <a:pt x="7909" y="9371"/>
                    <a:pt x="4727" y="8090"/>
                  </a:cubicBezTo>
                  <a:cubicBezTo>
                    <a:pt x="1545" y="6803"/>
                    <a:pt x="1" y="3188"/>
                    <a:pt x="1282"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4"/>
            <p:cNvSpPr/>
            <p:nvPr/>
          </p:nvSpPr>
          <p:spPr>
            <a:xfrm>
              <a:off x="4303878" y="3236300"/>
              <a:ext cx="446081" cy="312762"/>
            </a:xfrm>
            <a:custGeom>
              <a:rect b="b" l="l" r="r" t="t"/>
              <a:pathLst>
                <a:path extrusionOk="0" h="2312" w="3265">
                  <a:moveTo>
                    <a:pt x="784" y="1"/>
                  </a:moveTo>
                  <a:cubicBezTo>
                    <a:pt x="667" y="1"/>
                    <a:pt x="533" y="153"/>
                    <a:pt x="468" y="352"/>
                  </a:cubicBezTo>
                  <a:lnTo>
                    <a:pt x="117" y="1557"/>
                  </a:lnTo>
                  <a:cubicBezTo>
                    <a:pt x="0" y="1948"/>
                    <a:pt x="47" y="2311"/>
                    <a:pt x="240" y="2311"/>
                  </a:cubicBezTo>
                  <a:lnTo>
                    <a:pt x="3019" y="2311"/>
                  </a:lnTo>
                  <a:cubicBezTo>
                    <a:pt x="3212" y="2311"/>
                    <a:pt x="3264" y="1948"/>
                    <a:pt x="3147" y="1557"/>
                  </a:cubicBezTo>
                  <a:lnTo>
                    <a:pt x="2791" y="352"/>
                  </a:lnTo>
                  <a:cubicBezTo>
                    <a:pt x="2732" y="153"/>
                    <a:pt x="2592" y="1"/>
                    <a:pt x="24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4"/>
            <p:cNvSpPr/>
            <p:nvPr/>
          </p:nvSpPr>
          <p:spPr>
            <a:xfrm>
              <a:off x="4065739" y="3472089"/>
              <a:ext cx="921536" cy="429100"/>
            </a:xfrm>
            <a:custGeom>
              <a:rect b="b" l="l" r="r" t="t"/>
              <a:pathLst>
                <a:path extrusionOk="0" h="3172" w="6745">
                  <a:moveTo>
                    <a:pt x="1626" y="1"/>
                  </a:moveTo>
                  <a:cubicBezTo>
                    <a:pt x="1387" y="1"/>
                    <a:pt x="1094" y="205"/>
                    <a:pt x="971" y="486"/>
                  </a:cubicBezTo>
                  <a:lnTo>
                    <a:pt x="240" y="2136"/>
                  </a:lnTo>
                  <a:cubicBezTo>
                    <a:pt x="0" y="2674"/>
                    <a:pt x="100" y="3171"/>
                    <a:pt x="503" y="3171"/>
                  </a:cubicBezTo>
                  <a:lnTo>
                    <a:pt x="6247" y="3171"/>
                  </a:lnTo>
                  <a:cubicBezTo>
                    <a:pt x="6645" y="3171"/>
                    <a:pt x="6745" y="2674"/>
                    <a:pt x="6505" y="2136"/>
                  </a:cubicBezTo>
                  <a:lnTo>
                    <a:pt x="5774" y="486"/>
                  </a:lnTo>
                  <a:cubicBezTo>
                    <a:pt x="5651" y="205"/>
                    <a:pt x="5358" y="1"/>
                    <a:pt x="51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4"/>
            <p:cNvSpPr/>
            <p:nvPr/>
          </p:nvSpPr>
          <p:spPr>
            <a:xfrm>
              <a:off x="4321503" y="1405320"/>
              <a:ext cx="14482" cy="14339"/>
            </a:xfrm>
            <a:custGeom>
              <a:rect b="b" l="l" r="r" t="t"/>
              <a:pathLst>
                <a:path extrusionOk="0" fill="none" h="106" w="106">
                  <a:moveTo>
                    <a:pt x="0" y="105"/>
                  </a:moveTo>
                  <a:lnTo>
                    <a:pt x="105" y="0"/>
                  </a:lnTo>
                </a:path>
              </a:pathLst>
            </a:custGeom>
            <a:noFill/>
            <a:ln cap="rnd" cmpd="sng" w="1900">
              <a:solidFill>
                <a:srgbClr val="1C4C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4"/>
          <p:cNvGrpSpPr/>
          <p:nvPr/>
        </p:nvGrpSpPr>
        <p:grpSpPr>
          <a:xfrm>
            <a:off x="5608250" y="1646826"/>
            <a:ext cx="601424" cy="780699"/>
            <a:chOff x="5608250" y="1646826"/>
            <a:chExt cx="601424" cy="780699"/>
          </a:xfrm>
        </p:grpSpPr>
        <p:sp>
          <p:nvSpPr>
            <p:cNvPr id="8887" name="Google Shape;8887;p54"/>
            <p:cNvSpPr/>
            <p:nvPr/>
          </p:nvSpPr>
          <p:spPr>
            <a:xfrm>
              <a:off x="5663100" y="1691325"/>
              <a:ext cx="470100" cy="47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4"/>
            <p:cNvSpPr/>
            <p:nvPr/>
          </p:nvSpPr>
          <p:spPr>
            <a:xfrm>
              <a:off x="5608250" y="1646826"/>
              <a:ext cx="601424" cy="780699"/>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9" name="Google Shape;8889;p54"/>
          <p:cNvSpPr txBox="1"/>
          <p:nvPr>
            <p:ph idx="4294967295" type="subTitle"/>
          </p:nvPr>
        </p:nvSpPr>
        <p:spPr>
          <a:xfrm>
            <a:off x="5721903" y="1792775"/>
            <a:ext cx="3741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solidFill>
                  <a:schemeClr val="dk1"/>
                </a:solidFill>
                <a:latin typeface="Sue Ellen Francisco"/>
                <a:ea typeface="Sue Ellen Francisco"/>
                <a:cs typeface="Sue Ellen Francisco"/>
                <a:sym typeface="Sue Ellen Francisco"/>
              </a:rPr>
              <a:t>1</a:t>
            </a:r>
            <a:endParaRPr sz="3000">
              <a:solidFill>
                <a:schemeClr val="dk1"/>
              </a:solidFill>
              <a:latin typeface="Sue Ellen Francisco"/>
              <a:ea typeface="Sue Ellen Francisco"/>
              <a:cs typeface="Sue Ellen Francisco"/>
              <a:sym typeface="Sue Ellen Francisco"/>
            </a:endParaRPr>
          </a:p>
        </p:txBody>
      </p:sp>
      <p:grpSp>
        <p:nvGrpSpPr>
          <p:cNvPr id="8890" name="Google Shape;8890;p54"/>
          <p:cNvGrpSpPr/>
          <p:nvPr/>
        </p:nvGrpSpPr>
        <p:grpSpPr>
          <a:xfrm>
            <a:off x="6908725" y="1971951"/>
            <a:ext cx="601424" cy="780699"/>
            <a:chOff x="6908725" y="1971951"/>
            <a:chExt cx="601424" cy="780699"/>
          </a:xfrm>
        </p:grpSpPr>
        <p:sp>
          <p:nvSpPr>
            <p:cNvPr id="8891" name="Google Shape;8891;p54"/>
            <p:cNvSpPr/>
            <p:nvPr/>
          </p:nvSpPr>
          <p:spPr>
            <a:xfrm>
              <a:off x="6963575" y="2016450"/>
              <a:ext cx="470100" cy="47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4"/>
            <p:cNvSpPr/>
            <p:nvPr/>
          </p:nvSpPr>
          <p:spPr>
            <a:xfrm>
              <a:off x="6908725" y="1971951"/>
              <a:ext cx="601424" cy="780699"/>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3" name="Google Shape;8893;p54"/>
          <p:cNvSpPr txBox="1"/>
          <p:nvPr>
            <p:ph idx="4294967295" type="subTitle"/>
          </p:nvPr>
        </p:nvSpPr>
        <p:spPr>
          <a:xfrm>
            <a:off x="7022391" y="2112575"/>
            <a:ext cx="3741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solidFill>
                  <a:schemeClr val="dk1"/>
                </a:solidFill>
                <a:latin typeface="Sue Ellen Francisco"/>
                <a:ea typeface="Sue Ellen Francisco"/>
                <a:cs typeface="Sue Ellen Francisco"/>
                <a:sym typeface="Sue Ellen Francisco"/>
              </a:rPr>
              <a:t>2</a:t>
            </a:r>
            <a:endParaRPr sz="3000">
              <a:solidFill>
                <a:schemeClr val="dk1"/>
              </a:solidFill>
              <a:latin typeface="Sue Ellen Francisco"/>
              <a:ea typeface="Sue Ellen Francisco"/>
              <a:cs typeface="Sue Ellen Francisco"/>
              <a:sym typeface="Sue Ellen Francisco"/>
            </a:endParaRPr>
          </a:p>
        </p:txBody>
      </p:sp>
      <p:grpSp>
        <p:nvGrpSpPr>
          <p:cNvPr id="8894" name="Google Shape;8894;p54"/>
          <p:cNvGrpSpPr/>
          <p:nvPr/>
        </p:nvGrpSpPr>
        <p:grpSpPr>
          <a:xfrm>
            <a:off x="6350175" y="2588851"/>
            <a:ext cx="601424" cy="780699"/>
            <a:chOff x="6350175" y="2588851"/>
            <a:chExt cx="601424" cy="780699"/>
          </a:xfrm>
        </p:grpSpPr>
        <p:sp>
          <p:nvSpPr>
            <p:cNvPr id="8895" name="Google Shape;8895;p54"/>
            <p:cNvSpPr/>
            <p:nvPr/>
          </p:nvSpPr>
          <p:spPr>
            <a:xfrm>
              <a:off x="6405025" y="2633350"/>
              <a:ext cx="470100" cy="47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4"/>
            <p:cNvSpPr/>
            <p:nvPr/>
          </p:nvSpPr>
          <p:spPr>
            <a:xfrm>
              <a:off x="6350175" y="2588851"/>
              <a:ext cx="601424" cy="780699"/>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7" name="Google Shape;8897;p54"/>
          <p:cNvSpPr txBox="1"/>
          <p:nvPr>
            <p:ph idx="4294967295" type="subTitle"/>
          </p:nvPr>
        </p:nvSpPr>
        <p:spPr>
          <a:xfrm>
            <a:off x="6463841" y="2752650"/>
            <a:ext cx="3741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solidFill>
                  <a:schemeClr val="dk1"/>
                </a:solidFill>
                <a:latin typeface="Sue Ellen Francisco"/>
                <a:ea typeface="Sue Ellen Francisco"/>
                <a:cs typeface="Sue Ellen Francisco"/>
                <a:sym typeface="Sue Ellen Francisco"/>
              </a:rPr>
              <a:t>3</a:t>
            </a:r>
            <a:endParaRPr sz="3000">
              <a:solidFill>
                <a:schemeClr val="dk1"/>
              </a:solidFill>
              <a:latin typeface="Sue Ellen Francisco"/>
              <a:ea typeface="Sue Ellen Francisco"/>
              <a:cs typeface="Sue Ellen Francisco"/>
              <a:sym typeface="Sue Ellen Francisco"/>
            </a:endParaRPr>
          </a:p>
        </p:txBody>
      </p:sp>
      <p:sp>
        <p:nvSpPr>
          <p:cNvPr id="8898" name="Google Shape;8898;p54"/>
          <p:cNvSpPr txBox="1"/>
          <p:nvPr>
            <p:ph idx="4294967295" type="subTitle"/>
          </p:nvPr>
        </p:nvSpPr>
        <p:spPr>
          <a:xfrm>
            <a:off x="1238801" y="1461663"/>
            <a:ext cx="1259100" cy="7614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1.</a:t>
            </a:r>
            <a:r>
              <a:rPr lang="en" sz="3000">
                <a:solidFill>
                  <a:schemeClr val="dk1"/>
                </a:solidFill>
                <a:latin typeface="Sue Ellen Francisco"/>
                <a:ea typeface="Sue Ellen Francisco"/>
                <a:cs typeface="Sue Ellen Francisco"/>
                <a:sym typeface="Sue Ellen Francisco"/>
              </a:rPr>
              <a:t>Mercury</a:t>
            </a:r>
            <a:endParaRPr sz="3000">
              <a:solidFill>
                <a:schemeClr val="dk1"/>
              </a:solidFill>
              <a:latin typeface="Sue Ellen Francisco"/>
              <a:ea typeface="Sue Ellen Francisco"/>
              <a:cs typeface="Sue Ellen Francisco"/>
              <a:sym typeface="Sue Ellen Francisco"/>
            </a:endParaRPr>
          </a:p>
        </p:txBody>
      </p:sp>
      <p:sp>
        <p:nvSpPr>
          <p:cNvPr id="8899" name="Google Shape;8899;p54"/>
          <p:cNvSpPr txBox="1"/>
          <p:nvPr>
            <p:ph idx="4294967295" type="subTitle"/>
          </p:nvPr>
        </p:nvSpPr>
        <p:spPr>
          <a:xfrm>
            <a:off x="2434002" y="1648463"/>
            <a:ext cx="18957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t>
            </a:r>
            <a:endParaRPr/>
          </a:p>
        </p:txBody>
      </p:sp>
      <p:sp>
        <p:nvSpPr>
          <p:cNvPr id="8900" name="Google Shape;8900;p54"/>
          <p:cNvSpPr txBox="1"/>
          <p:nvPr>
            <p:ph idx="4294967295" type="subTitle"/>
          </p:nvPr>
        </p:nvSpPr>
        <p:spPr>
          <a:xfrm>
            <a:off x="1238801" y="2444788"/>
            <a:ext cx="12591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2</a:t>
            </a:r>
            <a:r>
              <a:rPr lang="en" sz="3000">
                <a:solidFill>
                  <a:schemeClr val="dk1"/>
                </a:solidFill>
                <a:latin typeface="Sue Ellen Francisco"/>
                <a:ea typeface="Sue Ellen Francisco"/>
                <a:cs typeface="Sue Ellen Francisco"/>
                <a:sym typeface="Sue Ellen Francisco"/>
              </a:rPr>
              <a:t>.Venus</a:t>
            </a:r>
            <a:endParaRPr sz="3000">
              <a:solidFill>
                <a:schemeClr val="dk1"/>
              </a:solidFill>
              <a:latin typeface="Sue Ellen Francisco"/>
              <a:ea typeface="Sue Ellen Francisco"/>
              <a:cs typeface="Sue Ellen Francisco"/>
              <a:sym typeface="Sue Ellen Francisco"/>
            </a:endParaRPr>
          </a:p>
        </p:txBody>
      </p:sp>
      <p:sp>
        <p:nvSpPr>
          <p:cNvPr id="8901" name="Google Shape;8901;p54"/>
          <p:cNvSpPr txBox="1"/>
          <p:nvPr>
            <p:ph idx="4294967295" type="subTitle"/>
          </p:nvPr>
        </p:nvSpPr>
        <p:spPr>
          <a:xfrm>
            <a:off x="2434002" y="2623813"/>
            <a:ext cx="18957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a:t>
            </a:r>
            <a:endParaRPr/>
          </a:p>
        </p:txBody>
      </p:sp>
      <p:sp>
        <p:nvSpPr>
          <p:cNvPr id="8902" name="Google Shape;8902;p54"/>
          <p:cNvSpPr txBox="1"/>
          <p:nvPr>
            <p:ph idx="4294967295" type="subTitle"/>
          </p:nvPr>
        </p:nvSpPr>
        <p:spPr>
          <a:xfrm>
            <a:off x="1238801" y="3491675"/>
            <a:ext cx="12591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3.Saturn</a:t>
            </a:r>
            <a:endParaRPr sz="3000">
              <a:solidFill>
                <a:schemeClr val="dk1"/>
              </a:solidFill>
              <a:latin typeface="Sue Ellen Francisco"/>
              <a:ea typeface="Sue Ellen Francisco"/>
              <a:cs typeface="Sue Ellen Francisco"/>
              <a:sym typeface="Sue Ellen Francisco"/>
            </a:endParaRPr>
          </a:p>
        </p:txBody>
      </p:sp>
      <p:sp>
        <p:nvSpPr>
          <p:cNvPr id="8903" name="Google Shape;8903;p54"/>
          <p:cNvSpPr txBox="1"/>
          <p:nvPr>
            <p:ph idx="4294967295" type="subTitle"/>
          </p:nvPr>
        </p:nvSpPr>
        <p:spPr>
          <a:xfrm>
            <a:off x="2434002" y="3678588"/>
            <a:ext cx="18957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mostly of hydrogen and helium</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7" name="Shape 8907"/>
        <p:cNvGrpSpPr/>
        <p:nvPr/>
      </p:nvGrpSpPr>
      <p:grpSpPr>
        <a:xfrm>
          <a:off x="0" y="0"/>
          <a:ext cx="0" cy="0"/>
          <a:chOff x="0" y="0"/>
          <a:chExt cx="0" cy="0"/>
        </a:xfrm>
      </p:grpSpPr>
      <p:sp>
        <p:nvSpPr>
          <p:cNvPr id="8908" name="Google Shape;8908;p55"/>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8909" name="Google Shape;8909;p55"/>
          <p:cNvGraphicFramePr/>
          <p:nvPr/>
        </p:nvGraphicFramePr>
        <p:xfrm>
          <a:off x="1157538" y="2097450"/>
          <a:ext cx="3000000" cy="3000000"/>
        </p:xfrm>
        <a:graphic>
          <a:graphicData uri="http://schemas.openxmlformats.org/drawingml/2006/table">
            <a:tbl>
              <a:tblPr>
                <a:noFill/>
                <a:tableStyleId>{16B0B363-10F9-48ED-AC2F-6599879CBB15}</a:tableStyleId>
              </a:tblPr>
              <a:tblGrid>
                <a:gridCol w="1399675"/>
                <a:gridCol w="1809750"/>
                <a:gridCol w="1809750"/>
                <a:gridCol w="1809750"/>
              </a:tblGrid>
              <a:tr h="381000">
                <a:tc>
                  <a:txBody>
                    <a:bodyPr/>
                    <a:lstStyle/>
                    <a:p>
                      <a:pPr indent="0" lvl="0" marL="0" rtl="0" algn="r">
                        <a:spcBef>
                          <a:spcPts val="0"/>
                        </a:spcBef>
                        <a:spcAft>
                          <a:spcPts val="0"/>
                        </a:spcAft>
                        <a:buNone/>
                      </a:pPr>
                      <a:r>
                        <a:t/>
                      </a:r>
                      <a:endParaRPr sz="2400">
                        <a:solidFill>
                          <a:srgbClr val="263C66"/>
                        </a:solidFill>
                        <a:latin typeface="Nunito"/>
                        <a:ea typeface="Nunito"/>
                        <a:cs typeface="Nunito"/>
                        <a:sym typeface="Nunito"/>
                      </a:endParaRPr>
                    </a:p>
                  </a:txBody>
                  <a:tcPr marT="91425" marB="91425" marR="91425" marL="91425" anchor="ctr">
                    <a:lnL cap="flat" cmpd="sng" w="28575">
                      <a:solidFill>
                        <a:schemeClr val="lt1">
                          <a:alpha val="0"/>
                        </a:schemeClr>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dk1"/>
                          </a:solidFill>
                          <a:latin typeface="Sue Ellen Francisco"/>
                          <a:ea typeface="Sue Ellen Francisco"/>
                          <a:cs typeface="Sue Ellen Francisco"/>
                          <a:sym typeface="Sue Ellen Francisco"/>
                        </a:rPr>
                        <a:t>Lesson</a:t>
                      </a:r>
                      <a:r>
                        <a:rPr lang="en" sz="3000">
                          <a:solidFill>
                            <a:schemeClr val="dk1"/>
                          </a:solidFill>
                          <a:latin typeface="Sue Ellen Francisco"/>
                          <a:ea typeface="Sue Ellen Francisco"/>
                          <a:cs typeface="Sue Ellen Francisco"/>
                          <a:sym typeface="Sue Ellen Francisco"/>
                        </a:rPr>
                        <a:t> 01</a:t>
                      </a:r>
                      <a:endParaRPr sz="3000">
                        <a:solidFill>
                          <a:schemeClr val="dk1"/>
                        </a:solidFill>
                        <a:latin typeface="Sue Ellen Francisco"/>
                        <a:ea typeface="Sue Ellen Francisco"/>
                        <a:cs typeface="Sue Ellen Francisco"/>
                        <a:sym typeface="Sue Ellen Francisc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dk1"/>
                          </a:solidFill>
                          <a:latin typeface="Sue Ellen Francisco"/>
                          <a:ea typeface="Sue Ellen Francisco"/>
                          <a:cs typeface="Sue Ellen Francisco"/>
                          <a:sym typeface="Sue Ellen Francisco"/>
                        </a:rPr>
                        <a:t>Lesson</a:t>
                      </a:r>
                      <a:r>
                        <a:rPr lang="en" sz="3000">
                          <a:solidFill>
                            <a:schemeClr val="dk1"/>
                          </a:solidFill>
                          <a:latin typeface="Sue Ellen Francisco"/>
                          <a:ea typeface="Sue Ellen Francisco"/>
                          <a:cs typeface="Sue Ellen Francisco"/>
                          <a:sym typeface="Sue Ellen Francisco"/>
                        </a:rPr>
                        <a:t> 2</a:t>
                      </a:r>
                      <a:endParaRPr sz="3000">
                        <a:solidFill>
                          <a:schemeClr val="dk1"/>
                        </a:solidFill>
                        <a:latin typeface="Sue Ellen Francisco"/>
                        <a:ea typeface="Sue Ellen Francisco"/>
                        <a:cs typeface="Sue Ellen Francisco"/>
                        <a:sym typeface="Sue Ellen Francisc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dk1"/>
                          </a:solidFill>
                          <a:latin typeface="Sue Ellen Francisco"/>
                          <a:ea typeface="Sue Ellen Francisco"/>
                          <a:cs typeface="Sue Ellen Francisco"/>
                          <a:sym typeface="Sue Ellen Francisco"/>
                        </a:rPr>
                        <a:t>Lesson</a:t>
                      </a:r>
                      <a:r>
                        <a:rPr lang="en" sz="3000">
                          <a:solidFill>
                            <a:schemeClr val="dk1"/>
                          </a:solidFill>
                          <a:latin typeface="Sue Ellen Francisco"/>
                          <a:ea typeface="Sue Ellen Francisco"/>
                          <a:cs typeface="Sue Ellen Francisco"/>
                          <a:sym typeface="Sue Ellen Francisco"/>
                        </a:rPr>
                        <a:t> 3</a:t>
                      </a:r>
                      <a:endParaRPr sz="3000">
                        <a:solidFill>
                          <a:schemeClr val="dk1"/>
                        </a:solidFill>
                        <a:latin typeface="Sue Ellen Francisco"/>
                        <a:ea typeface="Sue Ellen Francisco"/>
                        <a:cs typeface="Sue Ellen Francisco"/>
                        <a:sym typeface="Sue Ellen Francisc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3000">
                          <a:solidFill>
                            <a:schemeClr val="lt2"/>
                          </a:solidFill>
                          <a:latin typeface="Sue Ellen Francisco"/>
                          <a:ea typeface="Sue Ellen Francisco"/>
                          <a:cs typeface="Sue Ellen Francisco"/>
                          <a:sym typeface="Sue Ellen Francisco"/>
                        </a:rPr>
                        <a:t>Mars</a:t>
                      </a:r>
                      <a:endParaRPr sz="3000">
                        <a:solidFill>
                          <a:schemeClr val="lt2"/>
                        </a:solidFill>
                        <a:latin typeface="Sue Ellen Francisco"/>
                        <a:ea typeface="Sue Ellen Francisco"/>
                        <a:cs typeface="Sue Ellen Francisco"/>
                        <a:sym typeface="Sue Ellen Francisco"/>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500">
                          <a:latin typeface="Nunito"/>
                          <a:ea typeface="Nunito"/>
                          <a:cs typeface="Nunito"/>
                          <a:sym typeface="Nunito"/>
                        </a:rPr>
                        <a:t>Mercury is the smallest planet</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Venus has a beautiful name </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Mars is actually a cold place</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r>
              <a:tr h="735300">
                <a:tc>
                  <a:txBody>
                    <a:bodyPr/>
                    <a:lstStyle/>
                    <a:p>
                      <a:pPr indent="0" lvl="0" marL="0" rtl="0" algn="ctr">
                        <a:spcBef>
                          <a:spcPts val="0"/>
                        </a:spcBef>
                        <a:spcAft>
                          <a:spcPts val="0"/>
                        </a:spcAft>
                        <a:buNone/>
                      </a:pPr>
                      <a:r>
                        <a:rPr lang="en" sz="3000">
                          <a:solidFill>
                            <a:schemeClr val="lt2"/>
                          </a:solidFill>
                          <a:latin typeface="Sue Ellen Francisco"/>
                          <a:ea typeface="Sue Ellen Francisco"/>
                          <a:cs typeface="Sue Ellen Francisco"/>
                          <a:sym typeface="Sue Ellen Francisco"/>
                        </a:rPr>
                        <a:t>Mercury</a:t>
                      </a:r>
                      <a:endParaRPr sz="3000">
                        <a:solidFill>
                          <a:schemeClr val="lt2"/>
                        </a:solidFill>
                        <a:latin typeface="Sue Ellen Francisco"/>
                        <a:ea typeface="Sue Ellen Francisco"/>
                        <a:cs typeface="Sue Ellen Francisco"/>
                        <a:sym typeface="Sue Ellen Francisco"/>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500">
                          <a:latin typeface="Nunito"/>
                          <a:ea typeface="Nunito"/>
                          <a:cs typeface="Nunito"/>
                          <a:sym typeface="Nunito"/>
                        </a:rPr>
                        <a:t>Saturn is a gas giant and has rings</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Jupiter is the biggest of them all</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Neptune is the farthest planet</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3" name="Shape 8913"/>
        <p:cNvGrpSpPr/>
        <p:nvPr/>
      </p:nvGrpSpPr>
      <p:grpSpPr>
        <a:xfrm>
          <a:off x="0" y="0"/>
          <a:ext cx="0" cy="0"/>
          <a:chOff x="0" y="0"/>
          <a:chExt cx="0" cy="0"/>
        </a:xfrm>
      </p:grpSpPr>
      <p:sp>
        <p:nvSpPr>
          <p:cNvPr id="8914" name="Google Shape;8914;p56"/>
          <p:cNvSpPr txBox="1"/>
          <p:nvPr>
            <p:ph type="title"/>
          </p:nvPr>
        </p:nvSpPr>
        <p:spPr>
          <a:xfrm>
            <a:off x="720000" y="540000"/>
            <a:ext cx="34899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Assignment</a:t>
            </a:r>
            <a:endParaRPr/>
          </a:p>
        </p:txBody>
      </p:sp>
      <p:sp>
        <p:nvSpPr>
          <p:cNvPr id="8915" name="Google Shape;8915;p56"/>
          <p:cNvSpPr txBox="1"/>
          <p:nvPr>
            <p:ph idx="1" type="subTitle"/>
          </p:nvPr>
        </p:nvSpPr>
        <p:spPr>
          <a:xfrm>
            <a:off x="720000" y="17682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8916" name="Google Shape;8916;p56"/>
          <p:cNvSpPr txBox="1"/>
          <p:nvPr>
            <p:ph idx="2" type="subTitle"/>
          </p:nvPr>
        </p:nvSpPr>
        <p:spPr>
          <a:xfrm>
            <a:off x="720000" y="2393400"/>
            <a:ext cx="3263100" cy="253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could help to make the assignments clear? Lists like this one:</a:t>
            </a:r>
            <a:endParaRPr/>
          </a:p>
          <a:p>
            <a:pPr indent="-323850" lvl="0" marL="457200" rtl="0" algn="l">
              <a:spcBef>
                <a:spcPts val="1600"/>
              </a:spcBef>
              <a:spcAft>
                <a:spcPts val="0"/>
              </a:spcAft>
              <a:buSzPts val="1500"/>
              <a:buChar char="●"/>
            </a:pPr>
            <a:r>
              <a:rPr lang="en"/>
              <a:t>They’re simple</a:t>
            </a:r>
            <a:endParaRPr/>
          </a:p>
          <a:p>
            <a:pPr indent="-323850" lvl="0" marL="457200" rtl="0" algn="l">
              <a:spcBef>
                <a:spcPts val="0"/>
              </a:spcBef>
              <a:spcAft>
                <a:spcPts val="0"/>
              </a:spcAft>
              <a:buSzPts val="1500"/>
              <a:buChar char="●"/>
            </a:pPr>
            <a:r>
              <a:rPr lang="en"/>
              <a:t>You can organize your ideas clearly</a:t>
            </a:r>
            <a:endParaRPr/>
          </a:p>
          <a:p>
            <a:pPr indent="-323850" lvl="0" marL="457200" rtl="0" algn="l">
              <a:spcBef>
                <a:spcPts val="0"/>
              </a:spcBef>
              <a:spcAft>
                <a:spcPts val="0"/>
              </a:spcAft>
              <a:buSzPts val="1500"/>
              <a:buChar char="●"/>
            </a:pPr>
            <a:r>
              <a:rPr lang="en"/>
              <a:t>You’ll never forget to buy milk!</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grpSp>
        <p:nvGrpSpPr>
          <p:cNvPr id="8917" name="Google Shape;8917;p56"/>
          <p:cNvGrpSpPr/>
          <p:nvPr/>
        </p:nvGrpSpPr>
        <p:grpSpPr>
          <a:xfrm>
            <a:off x="6078600" y="1426800"/>
            <a:ext cx="1424246" cy="3876304"/>
            <a:chOff x="6078600" y="1426800"/>
            <a:chExt cx="1424246" cy="3876304"/>
          </a:xfrm>
        </p:grpSpPr>
        <p:sp>
          <p:nvSpPr>
            <p:cNvPr id="8918" name="Google Shape;8918;p56"/>
            <p:cNvSpPr/>
            <p:nvPr/>
          </p:nvSpPr>
          <p:spPr>
            <a:xfrm>
              <a:off x="6135958" y="1426800"/>
              <a:ext cx="1366887" cy="3855338"/>
            </a:xfrm>
            <a:custGeom>
              <a:rect b="b" l="l" r="r" t="t"/>
              <a:pathLst>
                <a:path extrusionOk="0" h="148325" w="50138">
                  <a:moveTo>
                    <a:pt x="39108" y="1"/>
                  </a:moveTo>
                  <a:cubicBezTo>
                    <a:pt x="38388" y="1"/>
                    <a:pt x="37680" y="156"/>
                    <a:pt x="37045" y="517"/>
                  </a:cubicBezTo>
                  <a:cubicBezTo>
                    <a:pt x="36723" y="681"/>
                    <a:pt x="36426" y="872"/>
                    <a:pt x="36182" y="1111"/>
                  </a:cubicBezTo>
                  <a:cubicBezTo>
                    <a:pt x="35937" y="1349"/>
                    <a:pt x="35744" y="1633"/>
                    <a:pt x="35609" y="1949"/>
                  </a:cubicBezTo>
                  <a:cubicBezTo>
                    <a:pt x="35329" y="2588"/>
                    <a:pt x="35227" y="3320"/>
                    <a:pt x="35169" y="4050"/>
                  </a:cubicBezTo>
                  <a:cubicBezTo>
                    <a:pt x="35137" y="4514"/>
                    <a:pt x="35067" y="4673"/>
                    <a:pt x="34988" y="4673"/>
                  </a:cubicBezTo>
                  <a:cubicBezTo>
                    <a:pt x="34816" y="4673"/>
                    <a:pt x="34597" y="3925"/>
                    <a:pt x="34599" y="3891"/>
                  </a:cubicBezTo>
                  <a:cubicBezTo>
                    <a:pt x="34095" y="3223"/>
                    <a:pt x="33508" y="2567"/>
                    <a:pt x="32798" y="2160"/>
                  </a:cubicBezTo>
                  <a:cubicBezTo>
                    <a:pt x="32147" y="1778"/>
                    <a:pt x="31397" y="1591"/>
                    <a:pt x="30641" y="1591"/>
                  </a:cubicBezTo>
                  <a:cubicBezTo>
                    <a:pt x="30515" y="1591"/>
                    <a:pt x="30389" y="1596"/>
                    <a:pt x="30263" y="1606"/>
                  </a:cubicBezTo>
                  <a:cubicBezTo>
                    <a:pt x="29375" y="1675"/>
                    <a:pt x="28506" y="1951"/>
                    <a:pt x="27684" y="2324"/>
                  </a:cubicBezTo>
                  <a:cubicBezTo>
                    <a:pt x="26879" y="2687"/>
                    <a:pt x="26116" y="3148"/>
                    <a:pt x="25373" y="3638"/>
                  </a:cubicBezTo>
                  <a:cubicBezTo>
                    <a:pt x="25284" y="4229"/>
                    <a:pt x="25145" y="4520"/>
                    <a:pt x="25043" y="4520"/>
                  </a:cubicBezTo>
                  <a:cubicBezTo>
                    <a:pt x="24935" y="4520"/>
                    <a:pt x="24869" y="4199"/>
                    <a:pt x="24946" y="3569"/>
                  </a:cubicBezTo>
                  <a:cubicBezTo>
                    <a:pt x="24416" y="2783"/>
                    <a:pt x="23626" y="2175"/>
                    <a:pt x="22722" y="1872"/>
                  </a:cubicBezTo>
                  <a:cubicBezTo>
                    <a:pt x="22222" y="1698"/>
                    <a:pt x="21696" y="1617"/>
                    <a:pt x="21166" y="1617"/>
                  </a:cubicBezTo>
                  <a:cubicBezTo>
                    <a:pt x="20728" y="1617"/>
                    <a:pt x="20288" y="1673"/>
                    <a:pt x="19859" y="1779"/>
                  </a:cubicBezTo>
                  <a:cubicBezTo>
                    <a:pt x="18910" y="2011"/>
                    <a:pt x="18016" y="2465"/>
                    <a:pt x="17211" y="3044"/>
                  </a:cubicBezTo>
                  <a:cubicBezTo>
                    <a:pt x="16411" y="3611"/>
                    <a:pt x="15701" y="4306"/>
                    <a:pt x="15043" y="5042"/>
                  </a:cubicBezTo>
                  <a:lnTo>
                    <a:pt x="14672" y="5596"/>
                  </a:lnTo>
                  <a:lnTo>
                    <a:pt x="14612" y="5098"/>
                  </a:lnTo>
                  <a:cubicBezTo>
                    <a:pt x="14072" y="4650"/>
                    <a:pt x="13462" y="4289"/>
                    <a:pt x="12801" y="4115"/>
                  </a:cubicBezTo>
                  <a:cubicBezTo>
                    <a:pt x="12497" y="4031"/>
                    <a:pt x="12185" y="3991"/>
                    <a:pt x="11871" y="3991"/>
                  </a:cubicBezTo>
                  <a:cubicBezTo>
                    <a:pt x="11494" y="3991"/>
                    <a:pt x="11116" y="4049"/>
                    <a:pt x="10751" y="4156"/>
                  </a:cubicBezTo>
                  <a:cubicBezTo>
                    <a:pt x="10079" y="4353"/>
                    <a:pt x="9452" y="4708"/>
                    <a:pt x="8886" y="5148"/>
                  </a:cubicBezTo>
                  <a:cubicBezTo>
                    <a:pt x="8317" y="5586"/>
                    <a:pt x="7809" y="6102"/>
                    <a:pt x="7349" y="6662"/>
                  </a:cubicBezTo>
                  <a:cubicBezTo>
                    <a:pt x="6888" y="7225"/>
                    <a:pt x="6481" y="7822"/>
                    <a:pt x="6108" y="8459"/>
                  </a:cubicBezTo>
                  <a:cubicBezTo>
                    <a:pt x="5728" y="9090"/>
                    <a:pt x="5371" y="9735"/>
                    <a:pt x="5033" y="10388"/>
                  </a:cubicBezTo>
                  <a:cubicBezTo>
                    <a:pt x="4367" y="11681"/>
                    <a:pt x="3762" y="13015"/>
                    <a:pt x="3249" y="14365"/>
                  </a:cubicBezTo>
                  <a:cubicBezTo>
                    <a:pt x="3525" y="19104"/>
                    <a:pt x="3830" y="23844"/>
                    <a:pt x="4193" y="28581"/>
                  </a:cubicBezTo>
                  <a:cubicBezTo>
                    <a:pt x="4378" y="30956"/>
                    <a:pt x="4575" y="33334"/>
                    <a:pt x="4807" y="35703"/>
                  </a:cubicBezTo>
                  <a:lnTo>
                    <a:pt x="4996" y="37481"/>
                  </a:lnTo>
                  <a:lnTo>
                    <a:pt x="5214" y="39251"/>
                  </a:lnTo>
                  <a:cubicBezTo>
                    <a:pt x="5266" y="39634"/>
                    <a:pt x="5330" y="40016"/>
                    <a:pt x="5380" y="40408"/>
                  </a:cubicBezTo>
                  <a:cubicBezTo>
                    <a:pt x="5442" y="40561"/>
                    <a:pt x="5578" y="41333"/>
                    <a:pt x="5502" y="41333"/>
                  </a:cubicBezTo>
                  <a:cubicBezTo>
                    <a:pt x="5495" y="41333"/>
                    <a:pt x="5485" y="41325"/>
                    <a:pt x="5473" y="41309"/>
                  </a:cubicBezTo>
                  <a:lnTo>
                    <a:pt x="5473" y="41309"/>
                  </a:lnTo>
                  <a:cubicBezTo>
                    <a:pt x="5500" y="41827"/>
                    <a:pt x="5510" y="42340"/>
                    <a:pt x="5513" y="42850"/>
                  </a:cubicBezTo>
                  <a:cubicBezTo>
                    <a:pt x="5517" y="45248"/>
                    <a:pt x="5427" y="47634"/>
                    <a:pt x="5336" y="50022"/>
                  </a:cubicBezTo>
                  <a:cubicBezTo>
                    <a:pt x="5237" y="52408"/>
                    <a:pt x="739" y="138914"/>
                    <a:pt x="0" y="148324"/>
                  </a:cubicBezTo>
                  <a:lnTo>
                    <a:pt x="35420" y="147677"/>
                  </a:lnTo>
                  <a:cubicBezTo>
                    <a:pt x="34767" y="141959"/>
                    <a:pt x="30655" y="52657"/>
                    <a:pt x="30952" y="49738"/>
                  </a:cubicBezTo>
                  <a:cubicBezTo>
                    <a:pt x="31028" y="49010"/>
                    <a:pt x="31115" y="48279"/>
                    <a:pt x="31240" y="47553"/>
                  </a:cubicBezTo>
                  <a:cubicBezTo>
                    <a:pt x="31360" y="46829"/>
                    <a:pt x="31535" y="46084"/>
                    <a:pt x="31848" y="45402"/>
                  </a:cubicBezTo>
                  <a:cubicBezTo>
                    <a:pt x="32147" y="44738"/>
                    <a:pt x="32752" y="43543"/>
                    <a:pt x="33157" y="42948"/>
                  </a:cubicBezTo>
                  <a:cubicBezTo>
                    <a:pt x="33283" y="42867"/>
                    <a:pt x="33404" y="42782"/>
                    <a:pt x="33518" y="42690"/>
                  </a:cubicBezTo>
                  <a:lnTo>
                    <a:pt x="33522" y="42695"/>
                  </a:lnTo>
                  <a:cubicBezTo>
                    <a:pt x="33775" y="42363"/>
                    <a:pt x="34037" y="42043"/>
                    <a:pt x="34302" y="41726"/>
                  </a:cubicBezTo>
                  <a:cubicBezTo>
                    <a:pt x="36223" y="39493"/>
                    <a:pt x="38412" y="37531"/>
                    <a:pt x="40638" y="35637"/>
                  </a:cubicBezTo>
                  <a:cubicBezTo>
                    <a:pt x="42868" y="33743"/>
                    <a:pt x="45179" y="31946"/>
                    <a:pt x="47430" y="30087"/>
                  </a:cubicBezTo>
                  <a:cubicBezTo>
                    <a:pt x="47990" y="29620"/>
                    <a:pt x="48546" y="29149"/>
                    <a:pt x="49071" y="28651"/>
                  </a:cubicBezTo>
                  <a:cubicBezTo>
                    <a:pt x="49331" y="28402"/>
                    <a:pt x="49590" y="28147"/>
                    <a:pt x="49797" y="27875"/>
                  </a:cubicBezTo>
                  <a:cubicBezTo>
                    <a:pt x="49897" y="27745"/>
                    <a:pt x="49999" y="27581"/>
                    <a:pt x="50005" y="27494"/>
                  </a:cubicBezTo>
                  <a:lnTo>
                    <a:pt x="50030" y="26954"/>
                  </a:lnTo>
                  <a:cubicBezTo>
                    <a:pt x="50084" y="25494"/>
                    <a:pt x="50115" y="24035"/>
                    <a:pt x="50125" y="22579"/>
                  </a:cubicBezTo>
                  <a:cubicBezTo>
                    <a:pt x="50138" y="19664"/>
                    <a:pt x="50100" y="16739"/>
                    <a:pt x="49808" y="13843"/>
                  </a:cubicBezTo>
                  <a:cubicBezTo>
                    <a:pt x="49733" y="13121"/>
                    <a:pt x="49634" y="12401"/>
                    <a:pt x="49497" y="11691"/>
                  </a:cubicBezTo>
                  <a:cubicBezTo>
                    <a:pt x="49349" y="10992"/>
                    <a:pt x="49183" y="10270"/>
                    <a:pt x="48845" y="9679"/>
                  </a:cubicBezTo>
                  <a:cubicBezTo>
                    <a:pt x="48685" y="9397"/>
                    <a:pt x="48412" y="9179"/>
                    <a:pt x="48136" y="8951"/>
                  </a:cubicBezTo>
                  <a:cubicBezTo>
                    <a:pt x="47856" y="8729"/>
                    <a:pt x="47561" y="8517"/>
                    <a:pt x="47262" y="8310"/>
                  </a:cubicBezTo>
                  <a:cubicBezTo>
                    <a:pt x="46667" y="7893"/>
                    <a:pt x="46059" y="7490"/>
                    <a:pt x="45449" y="7086"/>
                  </a:cubicBezTo>
                  <a:lnTo>
                    <a:pt x="45665" y="6727"/>
                  </a:lnTo>
                  <a:cubicBezTo>
                    <a:pt x="45704" y="6754"/>
                    <a:pt x="45750" y="6781"/>
                    <a:pt x="45791" y="6812"/>
                  </a:cubicBezTo>
                  <a:cubicBezTo>
                    <a:pt x="45511" y="5528"/>
                    <a:pt x="45121" y="4247"/>
                    <a:pt x="44536" y="3088"/>
                  </a:cubicBezTo>
                  <a:cubicBezTo>
                    <a:pt x="44368" y="2762"/>
                    <a:pt x="44177" y="2451"/>
                    <a:pt x="43949" y="2179"/>
                  </a:cubicBezTo>
                  <a:cubicBezTo>
                    <a:pt x="43725" y="1911"/>
                    <a:pt x="43441" y="1667"/>
                    <a:pt x="43148" y="1451"/>
                  </a:cubicBezTo>
                  <a:cubicBezTo>
                    <a:pt x="42561" y="1015"/>
                    <a:pt x="41910" y="665"/>
                    <a:pt x="41225" y="407"/>
                  </a:cubicBezTo>
                  <a:cubicBezTo>
                    <a:pt x="40548" y="153"/>
                    <a:pt x="39822" y="1"/>
                    <a:pt x="39108" y="1"/>
                  </a:cubicBezTo>
                  <a:close/>
                </a:path>
              </a:pathLst>
            </a:custGeom>
            <a:solidFill>
              <a:srgbClr val="5E3C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6"/>
            <p:cNvSpPr/>
            <p:nvPr/>
          </p:nvSpPr>
          <p:spPr>
            <a:xfrm>
              <a:off x="6090650" y="4226728"/>
              <a:ext cx="1060811" cy="1076375"/>
            </a:xfrm>
            <a:custGeom>
              <a:rect b="b" l="l" r="r" t="t"/>
              <a:pathLst>
                <a:path extrusionOk="0" h="41411" w="38911">
                  <a:moveTo>
                    <a:pt x="9856" y="1"/>
                  </a:moveTo>
                  <a:cubicBezTo>
                    <a:pt x="8056" y="1"/>
                    <a:pt x="6059" y="254"/>
                    <a:pt x="5587" y="1290"/>
                  </a:cubicBezTo>
                  <a:lnTo>
                    <a:pt x="5490" y="782"/>
                  </a:lnTo>
                  <a:cubicBezTo>
                    <a:pt x="4679" y="2929"/>
                    <a:pt x="4015" y="5101"/>
                    <a:pt x="3492" y="7284"/>
                  </a:cubicBezTo>
                  <a:cubicBezTo>
                    <a:pt x="2320" y="12198"/>
                    <a:pt x="1882" y="17169"/>
                    <a:pt x="1451" y="22132"/>
                  </a:cubicBezTo>
                  <a:cubicBezTo>
                    <a:pt x="996" y="27331"/>
                    <a:pt x="540" y="33212"/>
                    <a:pt x="86" y="38413"/>
                  </a:cubicBezTo>
                  <a:cubicBezTo>
                    <a:pt x="36" y="38998"/>
                    <a:pt x="0" y="39627"/>
                    <a:pt x="488" y="40125"/>
                  </a:cubicBezTo>
                  <a:cubicBezTo>
                    <a:pt x="1297" y="40951"/>
                    <a:pt x="3106" y="41058"/>
                    <a:pt x="4652" y="41075"/>
                  </a:cubicBezTo>
                  <a:cubicBezTo>
                    <a:pt x="14421" y="41185"/>
                    <a:pt x="24191" y="41297"/>
                    <a:pt x="33960" y="41407"/>
                  </a:cubicBezTo>
                  <a:cubicBezTo>
                    <a:pt x="34130" y="41409"/>
                    <a:pt x="34301" y="41411"/>
                    <a:pt x="34473" y="41411"/>
                  </a:cubicBezTo>
                  <a:cubicBezTo>
                    <a:pt x="35400" y="41411"/>
                    <a:pt x="36345" y="41363"/>
                    <a:pt x="37120" y="41058"/>
                  </a:cubicBezTo>
                  <a:cubicBezTo>
                    <a:pt x="38840" y="40384"/>
                    <a:pt x="38910" y="38857"/>
                    <a:pt x="38781" y="37583"/>
                  </a:cubicBezTo>
                  <a:cubicBezTo>
                    <a:pt x="38383" y="33608"/>
                    <a:pt x="37981" y="28941"/>
                    <a:pt x="36974" y="25005"/>
                  </a:cubicBezTo>
                  <a:cubicBezTo>
                    <a:pt x="36653" y="23750"/>
                    <a:pt x="36269" y="22495"/>
                    <a:pt x="36174" y="21223"/>
                  </a:cubicBezTo>
                  <a:cubicBezTo>
                    <a:pt x="36078" y="19980"/>
                    <a:pt x="36259" y="18731"/>
                    <a:pt x="36367" y="17487"/>
                  </a:cubicBezTo>
                  <a:cubicBezTo>
                    <a:pt x="36800" y="12464"/>
                    <a:pt x="36022" y="7404"/>
                    <a:pt x="34068" y="2526"/>
                  </a:cubicBezTo>
                  <a:cubicBezTo>
                    <a:pt x="33838" y="1948"/>
                    <a:pt x="33526" y="1313"/>
                    <a:pt x="32715" y="995"/>
                  </a:cubicBezTo>
                  <a:cubicBezTo>
                    <a:pt x="32174" y="786"/>
                    <a:pt x="31504" y="755"/>
                    <a:pt x="30871" y="734"/>
                  </a:cubicBezTo>
                  <a:cubicBezTo>
                    <a:pt x="24112" y="495"/>
                    <a:pt x="17351" y="253"/>
                    <a:pt x="10591" y="14"/>
                  </a:cubicBezTo>
                  <a:cubicBezTo>
                    <a:pt x="10353" y="6"/>
                    <a:pt x="10107" y="1"/>
                    <a:pt x="9856"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6"/>
            <p:cNvSpPr/>
            <p:nvPr/>
          </p:nvSpPr>
          <p:spPr>
            <a:xfrm>
              <a:off x="6848685" y="4719879"/>
              <a:ext cx="225597" cy="306582"/>
            </a:xfrm>
            <a:custGeom>
              <a:rect b="b" l="l" r="r" t="t"/>
              <a:pathLst>
                <a:path extrusionOk="0" h="11795" w="8275">
                  <a:moveTo>
                    <a:pt x="8000" y="1"/>
                  </a:moveTo>
                  <a:cubicBezTo>
                    <a:pt x="7934" y="1"/>
                    <a:pt x="7872" y="31"/>
                    <a:pt x="7841" y="104"/>
                  </a:cubicBezTo>
                  <a:cubicBezTo>
                    <a:pt x="6942" y="2220"/>
                    <a:pt x="5837" y="4232"/>
                    <a:pt x="4521" y="6124"/>
                  </a:cubicBezTo>
                  <a:cubicBezTo>
                    <a:pt x="3200" y="8020"/>
                    <a:pt x="1488" y="9552"/>
                    <a:pt x="131" y="11396"/>
                  </a:cubicBezTo>
                  <a:cubicBezTo>
                    <a:pt x="1" y="11576"/>
                    <a:pt x="185" y="11794"/>
                    <a:pt x="372" y="11794"/>
                  </a:cubicBezTo>
                  <a:cubicBezTo>
                    <a:pt x="414" y="11794"/>
                    <a:pt x="456" y="11784"/>
                    <a:pt x="494" y="11759"/>
                  </a:cubicBezTo>
                  <a:cubicBezTo>
                    <a:pt x="4285" y="9340"/>
                    <a:pt x="6768" y="4363"/>
                    <a:pt x="8224" y="263"/>
                  </a:cubicBezTo>
                  <a:cubicBezTo>
                    <a:pt x="8274" y="119"/>
                    <a:pt x="8130" y="1"/>
                    <a:pt x="8000"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6"/>
            <p:cNvSpPr/>
            <p:nvPr/>
          </p:nvSpPr>
          <p:spPr>
            <a:xfrm>
              <a:off x="6229111" y="4550011"/>
              <a:ext cx="83423" cy="253219"/>
            </a:xfrm>
            <a:custGeom>
              <a:rect b="b" l="l" r="r" t="t"/>
              <a:pathLst>
                <a:path extrusionOk="0" h="9742" w="3060">
                  <a:moveTo>
                    <a:pt x="336" y="0"/>
                  </a:moveTo>
                  <a:cubicBezTo>
                    <a:pt x="281" y="0"/>
                    <a:pt x="221" y="38"/>
                    <a:pt x="212" y="108"/>
                  </a:cubicBezTo>
                  <a:cubicBezTo>
                    <a:pt x="0" y="1722"/>
                    <a:pt x="525" y="3400"/>
                    <a:pt x="824" y="4977"/>
                  </a:cubicBezTo>
                  <a:cubicBezTo>
                    <a:pt x="1135" y="6608"/>
                    <a:pt x="1336" y="8249"/>
                    <a:pt x="2369" y="9599"/>
                  </a:cubicBezTo>
                  <a:cubicBezTo>
                    <a:pt x="2446" y="9699"/>
                    <a:pt x="2548" y="9742"/>
                    <a:pt x="2646" y="9742"/>
                  </a:cubicBezTo>
                  <a:cubicBezTo>
                    <a:pt x="2862" y="9742"/>
                    <a:pt x="3059" y="9535"/>
                    <a:pt x="2925" y="9273"/>
                  </a:cubicBezTo>
                  <a:cubicBezTo>
                    <a:pt x="2191" y="7867"/>
                    <a:pt x="1834" y="6338"/>
                    <a:pt x="1415" y="4817"/>
                  </a:cubicBezTo>
                  <a:cubicBezTo>
                    <a:pt x="998" y="3301"/>
                    <a:pt x="355" y="1697"/>
                    <a:pt x="436" y="112"/>
                  </a:cubicBezTo>
                  <a:cubicBezTo>
                    <a:pt x="441" y="36"/>
                    <a:pt x="391" y="0"/>
                    <a:pt x="33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6"/>
            <p:cNvSpPr/>
            <p:nvPr/>
          </p:nvSpPr>
          <p:spPr>
            <a:xfrm>
              <a:off x="6078600" y="3911998"/>
              <a:ext cx="1058657" cy="539734"/>
            </a:xfrm>
            <a:custGeom>
              <a:rect b="b" l="l" r="r" t="t"/>
              <a:pathLst>
                <a:path extrusionOk="0" h="20765" w="38832">
                  <a:moveTo>
                    <a:pt x="27816" y="0"/>
                  </a:moveTo>
                  <a:cubicBezTo>
                    <a:pt x="24245" y="0"/>
                    <a:pt x="20705" y="965"/>
                    <a:pt x="17125" y="1027"/>
                  </a:cubicBezTo>
                  <a:cubicBezTo>
                    <a:pt x="17017" y="1029"/>
                    <a:pt x="16909" y="1030"/>
                    <a:pt x="16801" y="1030"/>
                  </a:cubicBezTo>
                  <a:cubicBezTo>
                    <a:pt x="13708" y="1030"/>
                    <a:pt x="10433" y="264"/>
                    <a:pt x="7270" y="264"/>
                  </a:cubicBezTo>
                  <a:cubicBezTo>
                    <a:pt x="6044" y="264"/>
                    <a:pt x="4834" y="380"/>
                    <a:pt x="3658" y="699"/>
                  </a:cubicBezTo>
                  <a:cubicBezTo>
                    <a:pt x="758" y="1487"/>
                    <a:pt x="1" y="6267"/>
                    <a:pt x="787" y="9162"/>
                  </a:cubicBezTo>
                  <a:cubicBezTo>
                    <a:pt x="1104" y="10325"/>
                    <a:pt x="1708" y="11423"/>
                    <a:pt x="1787" y="12626"/>
                  </a:cubicBezTo>
                  <a:cubicBezTo>
                    <a:pt x="1866" y="13829"/>
                    <a:pt x="1411" y="15004"/>
                    <a:pt x="1312" y="16205"/>
                  </a:cubicBezTo>
                  <a:cubicBezTo>
                    <a:pt x="1214" y="17404"/>
                    <a:pt x="1650" y="18829"/>
                    <a:pt x="2795" y="19205"/>
                  </a:cubicBezTo>
                  <a:cubicBezTo>
                    <a:pt x="3096" y="19302"/>
                    <a:pt x="3417" y="19317"/>
                    <a:pt x="3731" y="19331"/>
                  </a:cubicBezTo>
                  <a:cubicBezTo>
                    <a:pt x="14419" y="19809"/>
                    <a:pt x="25110" y="20282"/>
                    <a:pt x="35800" y="20757"/>
                  </a:cubicBezTo>
                  <a:cubicBezTo>
                    <a:pt x="35899" y="20761"/>
                    <a:pt x="36000" y="20765"/>
                    <a:pt x="36101" y="20765"/>
                  </a:cubicBezTo>
                  <a:cubicBezTo>
                    <a:pt x="36438" y="20765"/>
                    <a:pt x="36774" y="20723"/>
                    <a:pt x="37035" y="20520"/>
                  </a:cubicBezTo>
                  <a:cubicBezTo>
                    <a:pt x="37321" y="20300"/>
                    <a:pt x="37448" y="19937"/>
                    <a:pt x="37560" y="19593"/>
                  </a:cubicBezTo>
                  <a:cubicBezTo>
                    <a:pt x="38190" y="17674"/>
                    <a:pt x="38831" y="15672"/>
                    <a:pt x="38578" y="13663"/>
                  </a:cubicBezTo>
                  <a:cubicBezTo>
                    <a:pt x="38445" y="12616"/>
                    <a:pt x="38074" y="11612"/>
                    <a:pt x="37941" y="10564"/>
                  </a:cubicBezTo>
                  <a:cubicBezTo>
                    <a:pt x="37767" y="9186"/>
                    <a:pt x="38012" y="7776"/>
                    <a:pt x="37782" y="6408"/>
                  </a:cubicBezTo>
                  <a:cubicBezTo>
                    <a:pt x="37120" y="2521"/>
                    <a:pt x="32823" y="266"/>
                    <a:pt x="28888" y="31"/>
                  </a:cubicBezTo>
                  <a:cubicBezTo>
                    <a:pt x="28530" y="10"/>
                    <a:pt x="28173" y="0"/>
                    <a:pt x="2781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6"/>
            <p:cNvSpPr/>
            <p:nvPr/>
          </p:nvSpPr>
          <p:spPr>
            <a:xfrm>
              <a:off x="6114640" y="4202814"/>
              <a:ext cx="407193" cy="68880"/>
            </a:xfrm>
            <a:custGeom>
              <a:rect b="b" l="l" r="r" t="t"/>
              <a:pathLst>
                <a:path extrusionOk="0" h="2650" w="14936">
                  <a:moveTo>
                    <a:pt x="190" y="0"/>
                  </a:moveTo>
                  <a:cubicBezTo>
                    <a:pt x="87" y="0"/>
                    <a:pt x="0" y="130"/>
                    <a:pt x="93" y="224"/>
                  </a:cubicBezTo>
                  <a:cubicBezTo>
                    <a:pt x="1957" y="2128"/>
                    <a:pt x="4359" y="2650"/>
                    <a:pt x="6883" y="2650"/>
                  </a:cubicBezTo>
                  <a:cubicBezTo>
                    <a:pt x="9521" y="2650"/>
                    <a:pt x="12291" y="2080"/>
                    <a:pt x="14717" y="1919"/>
                  </a:cubicBezTo>
                  <a:cubicBezTo>
                    <a:pt x="14875" y="1909"/>
                    <a:pt x="14935" y="1648"/>
                    <a:pt x="14759" y="1623"/>
                  </a:cubicBezTo>
                  <a:cubicBezTo>
                    <a:pt x="14215" y="1548"/>
                    <a:pt x="13660" y="1517"/>
                    <a:pt x="13098" y="1517"/>
                  </a:cubicBezTo>
                  <a:cubicBezTo>
                    <a:pt x="10792" y="1517"/>
                    <a:pt x="8364" y="2026"/>
                    <a:pt x="6056" y="2026"/>
                  </a:cubicBezTo>
                  <a:cubicBezTo>
                    <a:pt x="3973" y="2026"/>
                    <a:pt x="1989" y="1612"/>
                    <a:pt x="280" y="38"/>
                  </a:cubicBezTo>
                  <a:cubicBezTo>
                    <a:pt x="252" y="11"/>
                    <a:pt x="220" y="0"/>
                    <a:pt x="190"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6"/>
            <p:cNvSpPr/>
            <p:nvPr/>
          </p:nvSpPr>
          <p:spPr>
            <a:xfrm>
              <a:off x="6541993" y="4098814"/>
              <a:ext cx="576602" cy="111586"/>
            </a:xfrm>
            <a:custGeom>
              <a:rect b="b" l="l" r="r" t="t"/>
              <a:pathLst>
                <a:path extrusionOk="0" h="4293" w="21150">
                  <a:moveTo>
                    <a:pt x="181" y="0"/>
                  </a:moveTo>
                  <a:cubicBezTo>
                    <a:pt x="30" y="0"/>
                    <a:pt x="0" y="272"/>
                    <a:pt x="160" y="298"/>
                  </a:cubicBezTo>
                  <a:cubicBezTo>
                    <a:pt x="3560" y="840"/>
                    <a:pt x="6989" y="806"/>
                    <a:pt x="10410" y="1099"/>
                  </a:cubicBezTo>
                  <a:cubicBezTo>
                    <a:pt x="12170" y="1253"/>
                    <a:pt x="13919" y="1508"/>
                    <a:pt x="15618" y="2001"/>
                  </a:cubicBezTo>
                  <a:cubicBezTo>
                    <a:pt x="17427" y="2528"/>
                    <a:pt x="18925" y="3504"/>
                    <a:pt x="20611" y="4263"/>
                  </a:cubicBezTo>
                  <a:cubicBezTo>
                    <a:pt x="20656" y="4283"/>
                    <a:pt x="20701" y="4293"/>
                    <a:pt x="20744" y="4293"/>
                  </a:cubicBezTo>
                  <a:cubicBezTo>
                    <a:pt x="20975" y="4293"/>
                    <a:pt x="21150" y="4027"/>
                    <a:pt x="20956" y="3817"/>
                  </a:cubicBezTo>
                  <a:cubicBezTo>
                    <a:pt x="18937" y="1630"/>
                    <a:pt x="15255" y="979"/>
                    <a:pt x="12446" y="663"/>
                  </a:cubicBezTo>
                  <a:cubicBezTo>
                    <a:pt x="8377" y="199"/>
                    <a:pt x="4265" y="526"/>
                    <a:pt x="201" y="2"/>
                  </a:cubicBezTo>
                  <a:cubicBezTo>
                    <a:pt x="194" y="1"/>
                    <a:pt x="188" y="0"/>
                    <a:pt x="181"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6"/>
            <p:cNvSpPr/>
            <p:nvPr/>
          </p:nvSpPr>
          <p:spPr>
            <a:xfrm>
              <a:off x="6368064" y="4344973"/>
              <a:ext cx="560871" cy="29320"/>
            </a:xfrm>
            <a:custGeom>
              <a:rect b="b" l="l" r="r" t="t"/>
              <a:pathLst>
                <a:path extrusionOk="0" h="1128" w="20573">
                  <a:moveTo>
                    <a:pt x="48" y="0"/>
                  </a:moveTo>
                  <a:cubicBezTo>
                    <a:pt x="11" y="0"/>
                    <a:pt x="0" y="64"/>
                    <a:pt x="42" y="75"/>
                  </a:cubicBezTo>
                  <a:cubicBezTo>
                    <a:pt x="3359" y="699"/>
                    <a:pt x="6772" y="884"/>
                    <a:pt x="10141" y="1021"/>
                  </a:cubicBezTo>
                  <a:cubicBezTo>
                    <a:pt x="11529" y="1076"/>
                    <a:pt x="12951" y="1128"/>
                    <a:pt x="14376" y="1128"/>
                  </a:cubicBezTo>
                  <a:cubicBezTo>
                    <a:pt x="16377" y="1128"/>
                    <a:pt x="18383" y="1026"/>
                    <a:pt x="20309" y="689"/>
                  </a:cubicBezTo>
                  <a:cubicBezTo>
                    <a:pt x="20572" y="641"/>
                    <a:pt x="20494" y="255"/>
                    <a:pt x="20247" y="243"/>
                  </a:cubicBezTo>
                  <a:cubicBezTo>
                    <a:pt x="19502" y="205"/>
                    <a:pt x="18754" y="190"/>
                    <a:pt x="18004" y="190"/>
                  </a:cubicBezTo>
                  <a:cubicBezTo>
                    <a:pt x="15443" y="190"/>
                    <a:pt x="12862" y="361"/>
                    <a:pt x="10310" y="361"/>
                  </a:cubicBezTo>
                  <a:cubicBezTo>
                    <a:pt x="10252" y="361"/>
                    <a:pt x="10195" y="361"/>
                    <a:pt x="10137" y="361"/>
                  </a:cubicBezTo>
                  <a:cubicBezTo>
                    <a:pt x="6768" y="353"/>
                    <a:pt x="3413" y="79"/>
                    <a:pt x="48"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6"/>
            <p:cNvSpPr/>
            <p:nvPr/>
          </p:nvSpPr>
          <p:spPr>
            <a:xfrm>
              <a:off x="6270440" y="1464023"/>
              <a:ext cx="1118608" cy="787651"/>
            </a:xfrm>
            <a:custGeom>
              <a:rect b="b" l="l" r="r" t="t"/>
              <a:pathLst>
                <a:path extrusionOk="0" h="30303" w="41031">
                  <a:moveTo>
                    <a:pt x="41031" y="5988"/>
                  </a:moveTo>
                  <a:lnTo>
                    <a:pt x="41031" y="5988"/>
                  </a:lnTo>
                  <a:cubicBezTo>
                    <a:pt x="41031" y="5988"/>
                    <a:pt x="41031" y="5988"/>
                    <a:pt x="41031" y="5988"/>
                  </a:cubicBezTo>
                  <a:cubicBezTo>
                    <a:pt x="41031" y="5988"/>
                    <a:pt x="41031" y="5988"/>
                    <a:pt x="41031" y="5988"/>
                  </a:cubicBezTo>
                  <a:close/>
                  <a:moveTo>
                    <a:pt x="34930" y="13200"/>
                  </a:moveTo>
                  <a:lnTo>
                    <a:pt x="35195" y="13280"/>
                  </a:lnTo>
                  <a:lnTo>
                    <a:pt x="35195" y="13282"/>
                  </a:lnTo>
                  <a:lnTo>
                    <a:pt x="34930" y="13200"/>
                  </a:lnTo>
                  <a:close/>
                  <a:moveTo>
                    <a:pt x="29794" y="9772"/>
                  </a:moveTo>
                  <a:cubicBezTo>
                    <a:pt x="29855" y="10390"/>
                    <a:pt x="29929" y="11006"/>
                    <a:pt x="30025" y="11616"/>
                  </a:cubicBezTo>
                  <a:cubicBezTo>
                    <a:pt x="30253" y="13114"/>
                    <a:pt x="30597" y="14614"/>
                    <a:pt x="31232" y="16027"/>
                  </a:cubicBezTo>
                  <a:cubicBezTo>
                    <a:pt x="31552" y="16724"/>
                    <a:pt x="31952" y="17415"/>
                    <a:pt x="32527" y="17969"/>
                  </a:cubicBezTo>
                  <a:cubicBezTo>
                    <a:pt x="32572" y="18014"/>
                    <a:pt x="32622" y="18056"/>
                    <a:pt x="32670" y="18095"/>
                  </a:cubicBezTo>
                  <a:cubicBezTo>
                    <a:pt x="32817" y="18099"/>
                    <a:pt x="32964" y="18101"/>
                    <a:pt x="33114" y="18120"/>
                  </a:cubicBezTo>
                  <a:cubicBezTo>
                    <a:pt x="33294" y="18137"/>
                    <a:pt x="33452" y="18151"/>
                    <a:pt x="33664" y="18211"/>
                  </a:cubicBezTo>
                  <a:lnTo>
                    <a:pt x="33661" y="18213"/>
                  </a:lnTo>
                  <a:cubicBezTo>
                    <a:pt x="33458" y="18153"/>
                    <a:pt x="33298" y="18139"/>
                    <a:pt x="33120" y="18122"/>
                  </a:cubicBezTo>
                  <a:cubicBezTo>
                    <a:pt x="32971" y="18106"/>
                    <a:pt x="32823" y="18103"/>
                    <a:pt x="32678" y="18099"/>
                  </a:cubicBezTo>
                  <a:cubicBezTo>
                    <a:pt x="32653" y="18099"/>
                    <a:pt x="32626" y="18099"/>
                    <a:pt x="32603" y="18095"/>
                  </a:cubicBezTo>
                  <a:cubicBezTo>
                    <a:pt x="32553" y="18094"/>
                    <a:pt x="32503" y="18094"/>
                    <a:pt x="32452" y="18094"/>
                  </a:cubicBezTo>
                  <a:cubicBezTo>
                    <a:pt x="32156" y="18094"/>
                    <a:pt x="31865" y="18109"/>
                    <a:pt x="31572" y="18126"/>
                  </a:cubicBezTo>
                  <a:cubicBezTo>
                    <a:pt x="30894" y="18164"/>
                    <a:pt x="30216" y="18238"/>
                    <a:pt x="29548" y="18354"/>
                  </a:cubicBezTo>
                  <a:cubicBezTo>
                    <a:pt x="29272" y="18402"/>
                    <a:pt x="29000" y="18456"/>
                    <a:pt x="28726" y="18512"/>
                  </a:cubicBezTo>
                  <a:cubicBezTo>
                    <a:pt x="28840" y="18381"/>
                    <a:pt x="28944" y="18230"/>
                    <a:pt x="29012" y="18041"/>
                  </a:cubicBezTo>
                  <a:cubicBezTo>
                    <a:pt x="29050" y="17942"/>
                    <a:pt x="29077" y="17834"/>
                    <a:pt x="29081" y="17713"/>
                  </a:cubicBezTo>
                  <a:lnTo>
                    <a:pt x="29091" y="17479"/>
                  </a:lnTo>
                  <a:cubicBezTo>
                    <a:pt x="29118" y="16865"/>
                    <a:pt x="29247" y="16238"/>
                    <a:pt x="29247" y="15558"/>
                  </a:cubicBezTo>
                  <a:cubicBezTo>
                    <a:pt x="29240" y="15224"/>
                    <a:pt x="29213" y="14850"/>
                    <a:pt x="28992" y="14502"/>
                  </a:cubicBezTo>
                  <a:cubicBezTo>
                    <a:pt x="28882" y="14332"/>
                    <a:pt x="28718" y="14191"/>
                    <a:pt x="28537" y="14110"/>
                  </a:cubicBezTo>
                  <a:cubicBezTo>
                    <a:pt x="28456" y="14072"/>
                    <a:pt x="28373" y="14048"/>
                    <a:pt x="28290" y="14025"/>
                  </a:cubicBezTo>
                  <a:cubicBezTo>
                    <a:pt x="28290" y="14018"/>
                    <a:pt x="28292" y="14014"/>
                    <a:pt x="28292" y="14010"/>
                  </a:cubicBezTo>
                  <a:cubicBezTo>
                    <a:pt x="28384" y="13506"/>
                    <a:pt x="28500" y="13008"/>
                    <a:pt x="28631" y="12521"/>
                  </a:cubicBezTo>
                  <a:cubicBezTo>
                    <a:pt x="28794" y="11927"/>
                    <a:pt x="28981" y="11344"/>
                    <a:pt x="29205" y="10795"/>
                  </a:cubicBezTo>
                  <a:cubicBezTo>
                    <a:pt x="29365" y="10417"/>
                    <a:pt x="29548" y="10039"/>
                    <a:pt x="29794" y="9772"/>
                  </a:cubicBezTo>
                  <a:close/>
                  <a:moveTo>
                    <a:pt x="33682" y="0"/>
                  </a:moveTo>
                  <a:lnTo>
                    <a:pt x="33585" y="13"/>
                  </a:lnTo>
                  <a:cubicBezTo>
                    <a:pt x="33130" y="81"/>
                    <a:pt x="32684" y="235"/>
                    <a:pt x="32303" y="490"/>
                  </a:cubicBezTo>
                  <a:cubicBezTo>
                    <a:pt x="31913" y="739"/>
                    <a:pt x="31593" y="1073"/>
                    <a:pt x="31334" y="1442"/>
                  </a:cubicBezTo>
                  <a:cubicBezTo>
                    <a:pt x="30819" y="2185"/>
                    <a:pt x="30543" y="3054"/>
                    <a:pt x="30413" y="3925"/>
                  </a:cubicBezTo>
                  <a:cubicBezTo>
                    <a:pt x="30162" y="5674"/>
                    <a:pt x="30440" y="7461"/>
                    <a:pt x="31110" y="9081"/>
                  </a:cubicBezTo>
                  <a:cubicBezTo>
                    <a:pt x="31778" y="10699"/>
                    <a:pt x="32898" y="12155"/>
                    <a:pt x="34390" y="13114"/>
                  </a:cubicBezTo>
                  <a:cubicBezTo>
                    <a:pt x="34506" y="13189"/>
                    <a:pt x="34628" y="13253"/>
                    <a:pt x="34747" y="13321"/>
                  </a:cubicBezTo>
                  <a:cubicBezTo>
                    <a:pt x="34761" y="13263"/>
                    <a:pt x="34771" y="13209"/>
                    <a:pt x="34784" y="13155"/>
                  </a:cubicBezTo>
                  <a:lnTo>
                    <a:pt x="34794" y="13159"/>
                  </a:lnTo>
                  <a:lnTo>
                    <a:pt x="34794" y="13159"/>
                  </a:lnTo>
                  <a:cubicBezTo>
                    <a:pt x="34782" y="13214"/>
                    <a:pt x="34771" y="13268"/>
                    <a:pt x="34757" y="13326"/>
                  </a:cubicBezTo>
                  <a:cubicBezTo>
                    <a:pt x="34574" y="14122"/>
                    <a:pt x="34444" y="14911"/>
                    <a:pt x="34373" y="15720"/>
                  </a:cubicBezTo>
                  <a:cubicBezTo>
                    <a:pt x="34286" y="16570"/>
                    <a:pt x="34273" y="17448"/>
                    <a:pt x="34421" y="18321"/>
                  </a:cubicBezTo>
                  <a:cubicBezTo>
                    <a:pt x="34423" y="18344"/>
                    <a:pt x="34429" y="18365"/>
                    <a:pt x="34431" y="18390"/>
                  </a:cubicBezTo>
                  <a:cubicBezTo>
                    <a:pt x="34352" y="18386"/>
                    <a:pt x="34269" y="18379"/>
                    <a:pt x="34195" y="18365"/>
                  </a:cubicBezTo>
                  <a:cubicBezTo>
                    <a:pt x="34031" y="18334"/>
                    <a:pt x="33871" y="18286"/>
                    <a:pt x="33717" y="18211"/>
                  </a:cubicBezTo>
                  <a:cubicBezTo>
                    <a:pt x="33410" y="18068"/>
                    <a:pt x="33135" y="17852"/>
                    <a:pt x="32890" y="17601"/>
                  </a:cubicBezTo>
                  <a:cubicBezTo>
                    <a:pt x="32404" y="17093"/>
                    <a:pt x="32039" y="16456"/>
                    <a:pt x="31757" y="15786"/>
                  </a:cubicBezTo>
                  <a:cubicBezTo>
                    <a:pt x="31471" y="15118"/>
                    <a:pt x="31255" y="14413"/>
                    <a:pt x="31083" y="13697"/>
                  </a:cubicBezTo>
                  <a:cubicBezTo>
                    <a:pt x="30902" y="12981"/>
                    <a:pt x="30767" y="12251"/>
                    <a:pt x="30664" y="11519"/>
                  </a:cubicBezTo>
                  <a:cubicBezTo>
                    <a:pt x="30444" y="10048"/>
                    <a:pt x="30348" y="8564"/>
                    <a:pt x="30267" y="7068"/>
                  </a:cubicBezTo>
                  <a:cubicBezTo>
                    <a:pt x="30193" y="5579"/>
                    <a:pt x="30135" y="4077"/>
                    <a:pt x="30236" y="2612"/>
                  </a:cubicBezTo>
                  <a:lnTo>
                    <a:pt x="29643" y="2564"/>
                  </a:lnTo>
                  <a:cubicBezTo>
                    <a:pt x="29498" y="4087"/>
                    <a:pt x="29558" y="5598"/>
                    <a:pt x="29612" y="7106"/>
                  </a:cubicBezTo>
                  <a:cubicBezTo>
                    <a:pt x="29637" y="7790"/>
                    <a:pt x="29680" y="8479"/>
                    <a:pt x="29738" y="9166"/>
                  </a:cubicBezTo>
                  <a:cubicBezTo>
                    <a:pt x="29834" y="9129"/>
                    <a:pt x="29933" y="9097"/>
                    <a:pt x="30039" y="9083"/>
                  </a:cubicBezTo>
                  <a:lnTo>
                    <a:pt x="30039" y="9087"/>
                  </a:lnTo>
                  <a:cubicBezTo>
                    <a:pt x="29938" y="9102"/>
                    <a:pt x="29840" y="9129"/>
                    <a:pt x="29747" y="9168"/>
                  </a:cubicBezTo>
                  <a:cubicBezTo>
                    <a:pt x="29479" y="9274"/>
                    <a:pt x="29265" y="9463"/>
                    <a:pt x="29106" y="9660"/>
                  </a:cubicBezTo>
                  <a:cubicBezTo>
                    <a:pt x="28879" y="9931"/>
                    <a:pt x="28722" y="10228"/>
                    <a:pt x="28589" y="10533"/>
                  </a:cubicBezTo>
                  <a:cubicBezTo>
                    <a:pt x="28332" y="11139"/>
                    <a:pt x="28195" y="11770"/>
                    <a:pt x="28085" y="12398"/>
                  </a:cubicBezTo>
                  <a:cubicBezTo>
                    <a:pt x="27977" y="13025"/>
                    <a:pt x="27909" y="13653"/>
                    <a:pt x="27846" y="14280"/>
                  </a:cubicBezTo>
                  <a:lnTo>
                    <a:pt x="27639" y="16162"/>
                  </a:lnTo>
                  <a:lnTo>
                    <a:pt x="28068" y="16186"/>
                  </a:lnTo>
                  <a:cubicBezTo>
                    <a:pt x="28075" y="15612"/>
                    <a:pt x="28128" y="15035"/>
                    <a:pt x="28218" y="14467"/>
                  </a:cubicBezTo>
                  <a:cubicBezTo>
                    <a:pt x="28379" y="14525"/>
                    <a:pt x="28510" y="14616"/>
                    <a:pt x="28583" y="14753"/>
                  </a:cubicBezTo>
                  <a:cubicBezTo>
                    <a:pt x="28703" y="14958"/>
                    <a:pt x="28726" y="15251"/>
                    <a:pt x="28714" y="15545"/>
                  </a:cubicBezTo>
                  <a:cubicBezTo>
                    <a:pt x="28687" y="16145"/>
                    <a:pt x="28550" y="16772"/>
                    <a:pt x="28492" y="17433"/>
                  </a:cubicBezTo>
                  <a:lnTo>
                    <a:pt x="28475" y="17680"/>
                  </a:lnTo>
                  <a:cubicBezTo>
                    <a:pt x="28471" y="17720"/>
                    <a:pt x="28456" y="17767"/>
                    <a:pt x="28436" y="17815"/>
                  </a:cubicBezTo>
                  <a:cubicBezTo>
                    <a:pt x="28396" y="17915"/>
                    <a:pt x="28321" y="18020"/>
                    <a:pt x="28232" y="18120"/>
                  </a:cubicBezTo>
                  <a:cubicBezTo>
                    <a:pt x="28048" y="18321"/>
                    <a:pt x="27809" y="18498"/>
                    <a:pt x="27556" y="18655"/>
                  </a:cubicBezTo>
                  <a:cubicBezTo>
                    <a:pt x="27046" y="18964"/>
                    <a:pt x="26469" y="19197"/>
                    <a:pt x="25880" y="19371"/>
                  </a:cubicBezTo>
                  <a:cubicBezTo>
                    <a:pt x="25126" y="19593"/>
                    <a:pt x="24335" y="19725"/>
                    <a:pt x="23555" y="19725"/>
                  </a:cubicBezTo>
                  <a:cubicBezTo>
                    <a:pt x="23119" y="19725"/>
                    <a:pt x="22687" y="19684"/>
                    <a:pt x="22266" y="19595"/>
                  </a:cubicBezTo>
                  <a:cubicBezTo>
                    <a:pt x="21971" y="19531"/>
                    <a:pt x="21689" y="19442"/>
                    <a:pt x="21419" y="19319"/>
                  </a:cubicBezTo>
                  <a:cubicBezTo>
                    <a:pt x="21286" y="19257"/>
                    <a:pt x="21156" y="19191"/>
                    <a:pt x="21031" y="19112"/>
                  </a:cubicBezTo>
                  <a:cubicBezTo>
                    <a:pt x="20911" y="19037"/>
                    <a:pt x="20830" y="18971"/>
                    <a:pt x="20737" y="18865"/>
                  </a:cubicBezTo>
                  <a:cubicBezTo>
                    <a:pt x="20386" y="18456"/>
                    <a:pt x="20195" y="17842"/>
                    <a:pt x="20052" y="17249"/>
                  </a:cubicBezTo>
                  <a:cubicBezTo>
                    <a:pt x="19778" y="16039"/>
                    <a:pt x="19693" y="14763"/>
                    <a:pt x="19649" y="13502"/>
                  </a:cubicBezTo>
                  <a:cubicBezTo>
                    <a:pt x="19612" y="12234"/>
                    <a:pt x="19635" y="10960"/>
                    <a:pt x="19693" y="9689"/>
                  </a:cubicBezTo>
                  <a:cubicBezTo>
                    <a:pt x="19747" y="8417"/>
                    <a:pt x="19853" y="7149"/>
                    <a:pt x="19977" y="5882"/>
                  </a:cubicBezTo>
                  <a:cubicBezTo>
                    <a:pt x="20096" y="4660"/>
                    <a:pt x="20235" y="3436"/>
                    <a:pt x="20417" y="2222"/>
                  </a:cubicBezTo>
                  <a:cubicBezTo>
                    <a:pt x="20422" y="2189"/>
                    <a:pt x="20175" y="2142"/>
                    <a:pt x="20056" y="2142"/>
                  </a:cubicBezTo>
                  <a:cubicBezTo>
                    <a:pt x="20019" y="2142"/>
                    <a:pt x="19994" y="2147"/>
                    <a:pt x="19994" y="2158"/>
                  </a:cubicBezTo>
                  <a:cubicBezTo>
                    <a:pt x="19847" y="3384"/>
                    <a:pt x="19710" y="4612"/>
                    <a:pt x="19591" y="5840"/>
                  </a:cubicBezTo>
                  <a:cubicBezTo>
                    <a:pt x="19490" y="7102"/>
                    <a:pt x="19394" y="8378"/>
                    <a:pt x="19311" y="9651"/>
                  </a:cubicBezTo>
                  <a:cubicBezTo>
                    <a:pt x="19237" y="10931"/>
                    <a:pt x="19183" y="12209"/>
                    <a:pt x="19189" y="13496"/>
                  </a:cubicBezTo>
                  <a:cubicBezTo>
                    <a:pt x="19203" y="14780"/>
                    <a:pt x="19253" y="16070"/>
                    <a:pt x="19513" y="17359"/>
                  </a:cubicBezTo>
                  <a:cubicBezTo>
                    <a:pt x="19560" y="17581"/>
                    <a:pt x="19620" y="17805"/>
                    <a:pt x="19689" y="18027"/>
                  </a:cubicBezTo>
                  <a:cubicBezTo>
                    <a:pt x="19461" y="18352"/>
                    <a:pt x="19147" y="18624"/>
                    <a:pt x="18793" y="18836"/>
                  </a:cubicBezTo>
                  <a:cubicBezTo>
                    <a:pt x="18390" y="19085"/>
                    <a:pt x="17942" y="19267"/>
                    <a:pt x="17481" y="19404"/>
                  </a:cubicBezTo>
                  <a:cubicBezTo>
                    <a:pt x="16836" y="19589"/>
                    <a:pt x="16162" y="19692"/>
                    <a:pt x="15492" y="19692"/>
                  </a:cubicBezTo>
                  <a:cubicBezTo>
                    <a:pt x="15202" y="19692"/>
                    <a:pt x="14912" y="19673"/>
                    <a:pt x="14627" y="19632"/>
                  </a:cubicBezTo>
                  <a:cubicBezTo>
                    <a:pt x="14156" y="19568"/>
                    <a:pt x="13693" y="19446"/>
                    <a:pt x="13280" y="19251"/>
                  </a:cubicBezTo>
                  <a:cubicBezTo>
                    <a:pt x="13154" y="19191"/>
                    <a:pt x="13004" y="19027"/>
                    <a:pt x="12888" y="18838"/>
                  </a:cubicBezTo>
                  <a:cubicBezTo>
                    <a:pt x="12766" y="18651"/>
                    <a:pt x="12656" y="18440"/>
                    <a:pt x="12556" y="18222"/>
                  </a:cubicBezTo>
                  <a:cubicBezTo>
                    <a:pt x="12175" y="17334"/>
                    <a:pt x="11915" y="16359"/>
                    <a:pt x="11685" y="15392"/>
                  </a:cubicBezTo>
                  <a:cubicBezTo>
                    <a:pt x="11237" y="13440"/>
                    <a:pt x="10917" y="11450"/>
                    <a:pt x="10658" y="9454"/>
                  </a:cubicBezTo>
                  <a:cubicBezTo>
                    <a:pt x="10521" y="8454"/>
                    <a:pt x="10422" y="7452"/>
                    <a:pt x="10330" y="6450"/>
                  </a:cubicBezTo>
                  <a:cubicBezTo>
                    <a:pt x="10241" y="5506"/>
                    <a:pt x="10164" y="4558"/>
                    <a:pt x="10112" y="3610"/>
                  </a:cubicBezTo>
                  <a:cubicBezTo>
                    <a:pt x="10111" y="3596"/>
                    <a:pt x="10086" y="3591"/>
                    <a:pt x="10049" y="3591"/>
                  </a:cubicBezTo>
                  <a:cubicBezTo>
                    <a:pt x="9930" y="3591"/>
                    <a:pt x="9689" y="3643"/>
                    <a:pt x="9689" y="3643"/>
                  </a:cubicBezTo>
                  <a:lnTo>
                    <a:pt x="9949" y="6486"/>
                  </a:lnTo>
                  <a:lnTo>
                    <a:pt x="10262" y="9506"/>
                  </a:lnTo>
                  <a:cubicBezTo>
                    <a:pt x="10490" y="11514"/>
                    <a:pt x="10733" y="13523"/>
                    <a:pt x="11135" y="15514"/>
                  </a:cubicBezTo>
                  <a:cubicBezTo>
                    <a:pt x="11343" y="16510"/>
                    <a:pt x="11569" y="17506"/>
                    <a:pt x="11963" y="18481"/>
                  </a:cubicBezTo>
                  <a:cubicBezTo>
                    <a:pt x="12015" y="18599"/>
                    <a:pt x="12067" y="18720"/>
                    <a:pt x="12127" y="18836"/>
                  </a:cubicBezTo>
                  <a:cubicBezTo>
                    <a:pt x="12212" y="18784"/>
                    <a:pt x="12295" y="18732"/>
                    <a:pt x="12380" y="18682"/>
                  </a:cubicBezTo>
                  <a:lnTo>
                    <a:pt x="12382" y="18684"/>
                  </a:lnTo>
                  <a:cubicBezTo>
                    <a:pt x="12297" y="18736"/>
                    <a:pt x="12212" y="18788"/>
                    <a:pt x="12131" y="18838"/>
                  </a:cubicBezTo>
                  <a:cubicBezTo>
                    <a:pt x="11650" y="19128"/>
                    <a:pt x="11173" y="19410"/>
                    <a:pt x="10660" y="19610"/>
                  </a:cubicBezTo>
                  <a:cubicBezTo>
                    <a:pt x="10511" y="19664"/>
                    <a:pt x="10368" y="19738"/>
                    <a:pt x="10214" y="19780"/>
                  </a:cubicBezTo>
                  <a:lnTo>
                    <a:pt x="9760" y="19913"/>
                  </a:lnTo>
                  <a:cubicBezTo>
                    <a:pt x="9468" y="19968"/>
                    <a:pt x="9176" y="20023"/>
                    <a:pt x="8883" y="20023"/>
                  </a:cubicBezTo>
                  <a:cubicBezTo>
                    <a:pt x="8867" y="20023"/>
                    <a:pt x="8852" y="20023"/>
                    <a:pt x="8837" y="20022"/>
                  </a:cubicBezTo>
                  <a:cubicBezTo>
                    <a:pt x="8807" y="20023"/>
                    <a:pt x="8778" y="20024"/>
                    <a:pt x="8749" y="20024"/>
                  </a:cubicBezTo>
                  <a:cubicBezTo>
                    <a:pt x="8165" y="20024"/>
                    <a:pt x="7593" y="19866"/>
                    <a:pt x="7071" y="19589"/>
                  </a:cubicBezTo>
                  <a:cubicBezTo>
                    <a:pt x="6525" y="19294"/>
                    <a:pt x="6038" y="18869"/>
                    <a:pt x="5617" y="18377"/>
                  </a:cubicBezTo>
                  <a:cubicBezTo>
                    <a:pt x="5196" y="17890"/>
                    <a:pt x="4837" y="17334"/>
                    <a:pt x="4523" y="16755"/>
                  </a:cubicBezTo>
                  <a:cubicBezTo>
                    <a:pt x="4206" y="16176"/>
                    <a:pt x="3936" y="15568"/>
                    <a:pt x="3702" y="14948"/>
                  </a:cubicBezTo>
                  <a:cubicBezTo>
                    <a:pt x="3459" y="14328"/>
                    <a:pt x="3272" y="13687"/>
                    <a:pt x="3108" y="13041"/>
                  </a:cubicBezTo>
                  <a:cubicBezTo>
                    <a:pt x="2945" y="12396"/>
                    <a:pt x="2801" y="11738"/>
                    <a:pt x="2712" y="11087"/>
                  </a:cubicBezTo>
                  <a:lnTo>
                    <a:pt x="2287" y="11149"/>
                  </a:lnTo>
                  <a:cubicBezTo>
                    <a:pt x="2538" y="12494"/>
                    <a:pt x="2880" y="13794"/>
                    <a:pt x="3326" y="15081"/>
                  </a:cubicBezTo>
                  <a:cubicBezTo>
                    <a:pt x="3397" y="15282"/>
                    <a:pt x="3472" y="15483"/>
                    <a:pt x="3550" y="15684"/>
                  </a:cubicBezTo>
                  <a:cubicBezTo>
                    <a:pt x="3660" y="15722"/>
                    <a:pt x="3772" y="15759"/>
                    <a:pt x="3882" y="15784"/>
                  </a:cubicBezTo>
                  <a:lnTo>
                    <a:pt x="3926" y="16209"/>
                  </a:lnTo>
                  <a:lnTo>
                    <a:pt x="3878" y="15786"/>
                  </a:lnTo>
                  <a:cubicBezTo>
                    <a:pt x="3768" y="15763"/>
                    <a:pt x="3660" y="15726"/>
                    <a:pt x="3548" y="15689"/>
                  </a:cubicBezTo>
                  <a:cubicBezTo>
                    <a:pt x="3364" y="15626"/>
                    <a:pt x="3173" y="15554"/>
                    <a:pt x="2982" y="15473"/>
                  </a:cubicBezTo>
                  <a:cubicBezTo>
                    <a:pt x="2675" y="15340"/>
                    <a:pt x="2353" y="15211"/>
                    <a:pt x="2040" y="15058"/>
                  </a:cubicBezTo>
                  <a:cubicBezTo>
                    <a:pt x="1727" y="14900"/>
                    <a:pt x="1414" y="14736"/>
                    <a:pt x="1109" y="14550"/>
                  </a:cubicBezTo>
                  <a:cubicBezTo>
                    <a:pt x="812" y="14355"/>
                    <a:pt x="526" y="14139"/>
                    <a:pt x="277" y="13890"/>
                  </a:cubicBezTo>
                  <a:lnTo>
                    <a:pt x="1" y="14222"/>
                  </a:lnTo>
                  <a:cubicBezTo>
                    <a:pt x="308" y="14429"/>
                    <a:pt x="594" y="14645"/>
                    <a:pt x="884" y="14865"/>
                  </a:cubicBezTo>
                  <a:cubicBezTo>
                    <a:pt x="1167" y="15095"/>
                    <a:pt x="1455" y="15323"/>
                    <a:pt x="1758" y="15535"/>
                  </a:cubicBezTo>
                  <a:cubicBezTo>
                    <a:pt x="2057" y="15749"/>
                    <a:pt x="2374" y="15950"/>
                    <a:pt x="2733" y="16093"/>
                  </a:cubicBezTo>
                  <a:cubicBezTo>
                    <a:pt x="2974" y="16187"/>
                    <a:pt x="3246" y="16267"/>
                    <a:pt x="3532" y="16267"/>
                  </a:cubicBezTo>
                  <a:cubicBezTo>
                    <a:pt x="3613" y="16267"/>
                    <a:pt x="3694" y="16261"/>
                    <a:pt x="3777" y="16247"/>
                  </a:cubicBezTo>
                  <a:cubicBezTo>
                    <a:pt x="4146" y="17118"/>
                    <a:pt x="4586" y="17967"/>
                    <a:pt x="5185" y="18730"/>
                  </a:cubicBezTo>
                  <a:cubicBezTo>
                    <a:pt x="5617" y="19276"/>
                    <a:pt x="6129" y="19780"/>
                    <a:pt x="6756" y="20141"/>
                  </a:cubicBezTo>
                  <a:cubicBezTo>
                    <a:pt x="7354" y="20499"/>
                    <a:pt x="8064" y="20687"/>
                    <a:pt x="8765" y="20687"/>
                  </a:cubicBezTo>
                  <a:cubicBezTo>
                    <a:pt x="8791" y="20687"/>
                    <a:pt x="8817" y="20687"/>
                    <a:pt x="8843" y="20686"/>
                  </a:cubicBezTo>
                  <a:cubicBezTo>
                    <a:pt x="9569" y="20666"/>
                    <a:pt x="10278" y="20473"/>
                    <a:pt x="10903" y="20161"/>
                  </a:cubicBezTo>
                  <a:cubicBezTo>
                    <a:pt x="11226" y="20022"/>
                    <a:pt x="11513" y="19823"/>
                    <a:pt x="11814" y="19649"/>
                  </a:cubicBezTo>
                  <a:cubicBezTo>
                    <a:pt x="12000" y="19525"/>
                    <a:pt x="12181" y="19383"/>
                    <a:pt x="12359" y="19244"/>
                  </a:cubicBezTo>
                  <a:cubicBezTo>
                    <a:pt x="12451" y="19172"/>
                    <a:pt x="12544" y="19097"/>
                    <a:pt x="12639" y="19027"/>
                  </a:cubicBezTo>
                  <a:lnTo>
                    <a:pt x="12639" y="19027"/>
                  </a:lnTo>
                  <a:cubicBezTo>
                    <a:pt x="12546" y="19097"/>
                    <a:pt x="12455" y="19172"/>
                    <a:pt x="12359" y="19244"/>
                  </a:cubicBezTo>
                  <a:cubicBezTo>
                    <a:pt x="12504" y="19462"/>
                    <a:pt x="12679" y="19691"/>
                    <a:pt x="12986" y="19854"/>
                  </a:cubicBezTo>
                  <a:cubicBezTo>
                    <a:pt x="13488" y="20093"/>
                    <a:pt x="14006" y="20232"/>
                    <a:pt x="14538" y="20300"/>
                  </a:cubicBezTo>
                  <a:cubicBezTo>
                    <a:pt x="14825" y="20335"/>
                    <a:pt x="15113" y="20352"/>
                    <a:pt x="15400" y="20352"/>
                  </a:cubicBezTo>
                  <a:cubicBezTo>
                    <a:pt x="16170" y="20352"/>
                    <a:pt x="16934" y="20229"/>
                    <a:pt x="17662" y="19987"/>
                  </a:cubicBezTo>
                  <a:cubicBezTo>
                    <a:pt x="18160" y="19817"/>
                    <a:pt x="18647" y="19599"/>
                    <a:pt x="19087" y="19292"/>
                  </a:cubicBezTo>
                  <a:cubicBezTo>
                    <a:pt x="19376" y="19087"/>
                    <a:pt x="19652" y="18842"/>
                    <a:pt x="19874" y="18552"/>
                  </a:cubicBezTo>
                  <a:cubicBezTo>
                    <a:pt x="19986" y="18410"/>
                    <a:pt x="20085" y="18259"/>
                    <a:pt x="20162" y="18093"/>
                  </a:cubicBezTo>
                  <a:lnTo>
                    <a:pt x="20168" y="18095"/>
                  </a:lnTo>
                  <a:cubicBezTo>
                    <a:pt x="20089" y="18265"/>
                    <a:pt x="19986" y="18417"/>
                    <a:pt x="19874" y="18562"/>
                  </a:cubicBezTo>
                  <a:cubicBezTo>
                    <a:pt x="19977" y="18801"/>
                    <a:pt x="20102" y="19033"/>
                    <a:pt x="20282" y="19251"/>
                  </a:cubicBezTo>
                  <a:cubicBezTo>
                    <a:pt x="20392" y="19394"/>
                    <a:pt x="20560" y="19535"/>
                    <a:pt x="20710" y="19630"/>
                  </a:cubicBezTo>
                  <a:cubicBezTo>
                    <a:pt x="20857" y="19726"/>
                    <a:pt x="21006" y="19807"/>
                    <a:pt x="21164" y="19881"/>
                  </a:cubicBezTo>
                  <a:cubicBezTo>
                    <a:pt x="21347" y="19969"/>
                    <a:pt x="21535" y="20039"/>
                    <a:pt x="21728" y="20103"/>
                  </a:cubicBezTo>
                  <a:cubicBezTo>
                    <a:pt x="21004" y="20552"/>
                    <a:pt x="20349" y="21074"/>
                    <a:pt x="19730" y="21651"/>
                  </a:cubicBezTo>
                  <a:cubicBezTo>
                    <a:pt x="18952" y="22392"/>
                    <a:pt x="18237" y="23217"/>
                    <a:pt x="17664" y="24134"/>
                  </a:cubicBezTo>
                  <a:cubicBezTo>
                    <a:pt x="17511" y="24358"/>
                    <a:pt x="17392" y="24601"/>
                    <a:pt x="17255" y="24836"/>
                  </a:cubicBezTo>
                  <a:lnTo>
                    <a:pt x="17054" y="25190"/>
                  </a:lnTo>
                  <a:lnTo>
                    <a:pt x="16886" y="25560"/>
                  </a:lnTo>
                  <a:cubicBezTo>
                    <a:pt x="16778" y="25809"/>
                    <a:pt x="16662" y="26053"/>
                    <a:pt x="16560" y="26302"/>
                  </a:cubicBezTo>
                  <a:lnTo>
                    <a:pt x="16303" y="27074"/>
                  </a:lnTo>
                  <a:lnTo>
                    <a:pt x="16185" y="27462"/>
                  </a:lnTo>
                  <a:lnTo>
                    <a:pt x="16096" y="27858"/>
                  </a:lnTo>
                  <a:cubicBezTo>
                    <a:pt x="16042" y="28124"/>
                    <a:pt x="15977" y="28385"/>
                    <a:pt x="15930" y="28653"/>
                  </a:cubicBezTo>
                  <a:cubicBezTo>
                    <a:pt x="15845" y="29184"/>
                    <a:pt x="15809" y="29726"/>
                    <a:pt x="15776" y="30261"/>
                  </a:cubicBezTo>
                  <a:lnTo>
                    <a:pt x="16206" y="30302"/>
                  </a:lnTo>
                  <a:cubicBezTo>
                    <a:pt x="16266" y="30047"/>
                    <a:pt x="16313" y="29792"/>
                    <a:pt x="16372" y="29535"/>
                  </a:cubicBezTo>
                  <a:cubicBezTo>
                    <a:pt x="16428" y="29279"/>
                    <a:pt x="16455" y="29020"/>
                    <a:pt x="16529" y="28771"/>
                  </a:cubicBezTo>
                  <a:cubicBezTo>
                    <a:pt x="16600" y="28522"/>
                    <a:pt x="16658" y="28271"/>
                    <a:pt x="16724" y="28018"/>
                  </a:cubicBezTo>
                  <a:lnTo>
                    <a:pt x="16820" y="27643"/>
                  </a:lnTo>
                  <a:lnTo>
                    <a:pt x="16944" y="27275"/>
                  </a:lnTo>
                  <a:lnTo>
                    <a:pt x="17183" y="26535"/>
                  </a:lnTo>
                  <a:lnTo>
                    <a:pt x="17473" y="25815"/>
                  </a:lnTo>
                  <a:lnTo>
                    <a:pt x="17620" y="25454"/>
                  </a:lnTo>
                  <a:lnTo>
                    <a:pt x="17795" y="25105"/>
                  </a:lnTo>
                  <a:cubicBezTo>
                    <a:pt x="17913" y="24877"/>
                    <a:pt x="18015" y="24636"/>
                    <a:pt x="18147" y="24414"/>
                  </a:cubicBezTo>
                  <a:cubicBezTo>
                    <a:pt x="18654" y="23510"/>
                    <a:pt x="19280" y="22668"/>
                    <a:pt x="20013" y="21929"/>
                  </a:cubicBezTo>
                  <a:cubicBezTo>
                    <a:pt x="20685" y="21251"/>
                    <a:pt x="21469" y="20649"/>
                    <a:pt x="22309" y="20234"/>
                  </a:cubicBezTo>
                  <a:cubicBezTo>
                    <a:pt x="22376" y="20201"/>
                    <a:pt x="22444" y="20166"/>
                    <a:pt x="22512" y="20135"/>
                  </a:cubicBezTo>
                  <a:lnTo>
                    <a:pt x="22519" y="20151"/>
                  </a:lnTo>
                  <a:cubicBezTo>
                    <a:pt x="22448" y="20186"/>
                    <a:pt x="22376" y="20220"/>
                    <a:pt x="22305" y="20257"/>
                  </a:cubicBezTo>
                  <a:cubicBezTo>
                    <a:pt x="22741" y="20348"/>
                    <a:pt x="23184" y="20388"/>
                    <a:pt x="23623" y="20388"/>
                  </a:cubicBezTo>
                  <a:cubicBezTo>
                    <a:pt x="23792" y="20388"/>
                    <a:pt x="23961" y="20382"/>
                    <a:pt x="24129" y="20371"/>
                  </a:cubicBezTo>
                  <a:cubicBezTo>
                    <a:pt x="24790" y="20323"/>
                    <a:pt x="25446" y="20203"/>
                    <a:pt x="26079" y="20012"/>
                  </a:cubicBezTo>
                  <a:cubicBezTo>
                    <a:pt x="26396" y="19913"/>
                    <a:pt x="26709" y="19800"/>
                    <a:pt x="27016" y="19664"/>
                  </a:cubicBezTo>
                  <a:lnTo>
                    <a:pt x="27016" y="19664"/>
                  </a:lnTo>
                  <a:cubicBezTo>
                    <a:pt x="26942" y="19684"/>
                    <a:pt x="26867" y="19705"/>
                    <a:pt x="26792" y="19726"/>
                  </a:cubicBezTo>
                  <a:cubicBezTo>
                    <a:pt x="26471" y="19817"/>
                    <a:pt x="26147" y="19896"/>
                    <a:pt x="25817" y="19960"/>
                  </a:cubicBezTo>
                  <a:lnTo>
                    <a:pt x="25674" y="19556"/>
                  </a:lnTo>
                  <a:cubicBezTo>
                    <a:pt x="25676" y="19554"/>
                    <a:pt x="25678" y="19554"/>
                    <a:pt x="25682" y="19552"/>
                  </a:cubicBezTo>
                  <a:lnTo>
                    <a:pt x="25819" y="19944"/>
                  </a:lnTo>
                  <a:cubicBezTo>
                    <a:pt x="26151" y="19879"/>
                    <a:pt x="26475" y="19800"/>
                    <a:pt x="26794" y="19709"/>
                  </a:cubicBezTo>
                  <a:cubicBezTo>
                    <a:pt x="26871" y="19688"/>
                    <a:pt x="26946" y="19668"/>
                    <a:pt x="27021" y="19647"/>
                  </a:cubicBezTo>
                  <a:cubicBezTo>
                    <a:pt x="27265" y="19583"/>
                    <a:pt x="27512" y="19518"/>
                    <a:pt x="27757" y="19444"/>
                  </a:cubicBezTo>
                  <a:cubicBezTo>
                    <a:pt x="28394" y="19259"/>
                    <a:pt x="29025" y="19064"/>
                    <a:pt x="29666" y="18898"/>
                  </a:cubicBezTo>
                  <a:cubicBezTo>
                    <a:pt x="30307" y="18734"/>
                    <a:pt x="30956" y="18593"/>
                    <a:pt x="31610" y="18512"/>
                  </a:cubicBezTo>
                  <a:cubicBezTo>
                    <a:pt x="31880" y="18478"/>
                    <a:pt x="32152" y="18465"/>
                    <a:pt x="32422" y="18465"/>
                  </a:cubicBezTo>
                  <a:cubicBezTo>
                    <a:pt x="32479" y="18465"/>
                    <a:pt x="32536" y="18465"/>
                    <a:pt x="32593" y="18467"/>
                  </a:cubicBezTo>
                  <a:cubicBezTo>
                    <a:pt x="32755" y="18475"/>
                    <a:pt x="32917" y="18485"/>
                    <a:pt x="33076" y="18508"/>
                  </a:cubicBezTo>
                  <a:cubicBezTo>
                    <a:pt x="33178" y="18523"/>
                    <a:pt x="33288" y="18545"/>
                    <a:pt x="33383" y="18572"/>
                  </a:cubicBezTo>
                  <a:cubicBezTo>
                    <a:pt x="33386" y="18574"/>
                    <a:pt x="33386" y="18574"/>
                    <a:pt x="33388" y="18574"/>
                  </a:cubicBezTo>
                  <a:cubicBezTo>
                    <a:pt x="33699" y="18728"/>
                    <a:pt x="34037" y="18822"/>
                    <a:pt x="34401" y="18822"/>
                  </a:cubicBezTo>
                  <a:cubicBezTo>
                    <a:pt x="34440" y="18822"/>
                    <a:pt x="34479" y="18821"/>
                    <a:pt x="34518" y="18819"/>
                  </a:cubicBezTo>
                  <a:cubicBezTo>
                    <a:pt x="34603" y="18815"/>
                    <a:pt x="34688" y="18809"/>
                    <a:pt x="34775" y="18792"/>
                  </a:cubicBezTo>
                  <a:lnTo>
                    <a:pt x="34775" y="18792"/>
                  </a:lnTo>
                  <a:lnTo>
                    <a:pt x="34778" y="18803"/>
                  </a:lnTo>
                  <a:cubicBezTo>
                    <a:pt x="34688" y="18819"/>
                    <a:pt x="34608" y="18823"/>
                    <a:pt x="34522" y="18830"/>
                  </a:cubicBezTo>
                  <a:cubicBezTo>
                    <a:pt x="34585" y="19091"/>
                    <a:pt x="34659" y="19354"/>
                    <a:pt x="34755" y="19610"/>
                  </a:cubicBezTo>
                  <a:cubicBezTo>
                    <a:pt x="34910" y="20029"/>
                    <a:pt x="35132" y="20429"/>
                    <a:pt x="35388" y="20800"/>
                  </a:cubicBezTo>
                  <a:cubicBezTo>
                    <a:pt x="35917" y="21539"/>
                    <a:pt x="36674" y="22105"/>
                    <a:pt x="37506" y="22417"/>
                  </a:cubicBezTo>
                  <a:lnTo>
                    <a:pt x="37692" y="22031"/>
                  </a:lnTo>
                  <a:cubicBezTo>
                    <a:pt x="37531" y="21904"/>
                    <a:pt x="37346" y="21817"/>
                    <a:pt x="37192" y="21682"/>
                  </a:cubicBezTo>
                  <a:lnTo>
                    <a:pt x="36950" y="21502"/>
                  </a:lnTo>
                  <a:lnTo>
                    <a:pt x="36726" y="21305"/>
                  </a:lnTo>
                  <a:cubicBezTo>
                    <a:pt x="36435" y="21031"/>
                    <a:pt x="36159" y="20742"/>
                    <a:pt x="35937" y="20415"/>
                  </a:cubicBezTo>
                  <a:cubicBezTo>
                    <a:pt x="35477" y="19767"/>
                    <a:pt x="35157" y="19016"/>
                    <a:pt x="34973" y="18215"/>
                  </a:cubicBezTo>
                  <a:cubicBezTo>
                    <a:pt x="34786" y="17417"/>
                    <a:pt x="34728" y="16579"/>
                    <a:pt x="34761" y="15743"/>
                  </a:cubicBezTo>
                  <a:cubicBezTo>
                    <a:pt x="34803" y="14996"/>
                    <a:pt x="34925" y="14240"/>
                    <a:pt x="35137" y="13527"/>
                  </a:cubicBezTo>
                  <a:cubicBezTo>
                    <a:pt x="35668" y="13792"/>
                    <a:pt x="36232" y="14002"/>
                    <a:pt x="36811" y="14147"/>
                  </a:cubicBezTo>
                  <a:cubicBezTo>
                    <a:pt x="37548" y="14326"/>
                    <a:pt x="38307" y="14406"/>
                    <a:pt x="39064" y="14406"/>
                  </a:cubicBezTo>
                  <a:cubicBezTo>
                    <a:pt x="39184" y="14406"/>
                    <a:pt x="39305" y="14404"/>
                    <a:pt x="39425" y="14400"/>
                  </a:cubicBezTo>
                  <a:lnTo>
                    <a:pt x="39408" y="13969"/>
                  </a:lnTo>
                  <a:cubicBezTo>
                    <a:pt x="39286" y="13973"/>
                    <a:pt x="39164" y="13975"/>
                    <a:pt x="39042" y="13975"/>
                  </a:cubicBezTo>
                  <a:cubicBezTo>
                    <a:pt x="38325" y="13975"/>
                    <a:pt x="37606" y="13900"/>
                    <a:pt x="36912" y="13730"/>
                  </a:cubicBezTo>
                  <a:cubicBezTo>
                    <a:pt x="36105" y="13527"/>
                    <a:pt x="35323" y="13203"/>
                    <a:pt x="34622" y="12749"/>
                  </a:cubicBezTo>
                  <a:cubicBezTo>
                    <a:pt x="33213" y="11846"/>
                    <a:pt x="32143" y="10465"/>
                    <a:pt x="31502" y="8913"/>
                  </a:cubicBezTo>
                  <a:cubicBezTo>
                    <a:pt x="30861" y="7365"/>
                    <a:pt x="30595" y="5639"/>
                    <a:pt x="30830" y="3981"/>
                  </a:cubicBezTo>
                  <a:cubicBezTo>
                    <a:pt x="30948" y="3160"/>
                    <a:pt x="31211" y="2349"/>
                    <a:pt x="31676" y="1677"/>
                  </a:cubicBezTo>
                  <a:cubicBezTo>
                    <a:pt x="32047" y="1129"/>
                    <a:pt x="32593" y="710"/>
                    <a:pt x="33213" y="517"/>
                  </a:cubicBezTo>
                  <a:cubicBezTo>
                    <a:pt x="33284" y="378"/>
                    <a:pt x="33357" y="239"/>
                    <a:pt x="33431" y="102"/>
                  </a:cubicBezTo>
                  <a:lnTo>
                    <a:pt x="33796" y="330"/>
                  </a:lnTo>
                  <a:cubicBezTo>
                    <a:pt x="33796" y="330"/>
                    <a:pt x="33796" y="332"/>
                    <a:pt x="33794" y="332"/>
                  </a:cubicBezTo>
                  <a:lnTo>
                    <a:pt x="33437" y="108"/>
                  </a:lnTo>
                  <a:cubicBezTo>
                    <a:pt x="33363" y="245"/>
                    <a:pt x="33292" y="384"/>
                    <a:pt x="33220" y="525"/>
                  </a:cubicBezTo>
                  <a:cubicBezTo>
                    <a:pt x="32848" y="1247"/>
                    <a:pt x="32545" y="1988"/>
                    <a:pt x="32354" y="2778"/>
                  </a:cubicBezTo>
                  <a:cubicBezTo>
                    <a:pt x="32128" y="3701"/>
                    <a:pt x="32037" y="4718"/>
                    <a:pt x="32377" y="5681"/>
                  </a:cubicBezTo>
                  <a:cubicBezTo>
                    <a:pt x="32541" y="6158"/>
                    <a:pt x="32827" y="6593"/>
                    <a:pt x="33182" y="6952"/>
                  </a:cubicBezTo>
                  <a:cubicBezTo>
                    <a:pt x="33537" y="7299"/>
                    <a:pt x="33888" y="7600"/>
                    <a:pt x="34259" y="7911"/>
                  </a:cubicBezTo>
                  <a:cubicBezTo>
                    <a:pt x="34628" y="8214"/>
                    <a:pt x="35014" y="8506"/>
                    <a:pt x="35423" y="8774"/>
                  </a:cubicBezTo>
                  <a:cubicBezTo>
                    <a:pt x="35628" y="8907"/>
                    <a:pt x="35842" y="9029"/>
                    <a:pt x="36070" y="9141"/>
                  </a:cubicBezTo>
                  <a:cubicBezTo>
                    <a:pt x="36186" y="9195"/>
                    <a:pt x="36305" y="9247"/>
                    <a:pt x="36435" y="9290"/>
                  </a:cubicBezTo>
                  <a:cubicBezTo>
                    <a:pt x="36500" y="9311"/>
                    <a:pt x="36568" y="9332"/>
                    <a:pt x="36643" y="9346"/>
                  </a:cubicBezTo>
                  <a:cubicBezTo>
                    <a:pt x="36680" y="9353"/>
                    <a:pt x="36722" y="9359"/>
                    <a:pt x="36763" y="9363"/>
                  </a:cubicBezTo>
                  <a:cubicBezTo>
                    <a:pt x="36799" y="9363"/>
                    <a:pt x="36817" y="9368"/>
                    <a:pt x="36859" y="9368"/>
                  </a:cubicBezTo>
                  <a:cubicBezTo>
                    <a:pt x="36866" y="9368"/>
                    <a:pt x="36873" y="9367"/>
                    <a:pt x="36881" y="9367"/>
                  </a:cubicBezTo>
                  <a:cubicBezTo>
                    <a:pt x="36992" y="9378"/>
                    <a:pt x="37097" y="9383"/>
                    <a:pt x="37201" y="9383"/>
                  </a:cubicBezTo>
                  <a:cubicBezTo>
                    <a:pt x="37385" y="9383"/>
                    <a:pt x="37563" y="9367"/>
                    <a:pt x="37751" y="9336"/>
                  </a:cubicBezTo>
                  <a:cubicBezTo>
                    <a:pt x="38051" y="9278"/>
                    <a:pt x="38358" y="9176"/>
                    <a:pt x="38628" y="8988"/>
                  </a:cubicBezTo>
                  <a:cubicBezTo>
                    <a:pt x="38898" y="8803"/>
                    <a:pt x="39118" y="8546"/>
                    <a:pt x="39263" y="8255"/>
                  </a:cubicBezTo>
                  <a:cubicBezTo>
                    <a:pt x="39406" y="7965"/>
                    <a:pt x="39470" y="7658"/>
                    <a:pt x="39493" y="7359"/>
                  </a:cubicBezTo>
                  <a:cubicBezTo>
                    <a:pt x="39549" y="6757"/>
                    <a:pt x="39425" y="6191"/>
                    <a:pt x="39282" y="5654"/>
                  </a:cubicBezTo>
                  <a:cubicBezTo>
                    <a:pt x="39176" y="5274"/>
                    <a:pt x="39041" y="4911"/>
                    <a:pt x="38890" y="4552"/>
                  </a:cubicBezTo>
                  <a:cubicBezTo>
                    <a:pt x="38825" y="4398"/>
                    <a:pt x="38761" y="4249"/>
                    <a:pt x="38688" y="4102"/>
                  </a:cubicBezTo>
                  <a:lnTo>
                    <a:pt x="38402" y="4220"/>
                  </a:lnTo>
                  <a:lnTo>
                    <a:pt x="38294" y="4266"/>
                  </a:lnTo>
                  <a:cubicBezTo>
                    <a:pt x="38468" y="4770"/>
                    <a:pt x="38628" y="5278"/>
                    <a:pt x="38740" y="5788"/>
                  </a:cubicBezTo>
                  <a:cubicBezTo>
                    <a:pt x="38852" y="6297"/>
                    <a:pt x="38919" y="6820"/>
                    <a:pt x="38867" y="7301"/>
                  </a:cubicBezTo>
                  <a:cubicBezTo>
                    <a:pt x="38825" y="7784"/>
                    <a:pt x="38622" y="8207"/>
                    <a:pt x="38257" y="8440"/>
                  </a:cubicBezTo>
                  <a:cubicBezTo>
                    <a:pt x="37970" y="8635"/>
                    <a:pt x="37565" y="8725"/>
                    <a:pt x="37183" y="8725"/>
                  </a:cubicBezTo>
                  <a:cubicBezTo>
                    <a:pt x="37098" y="8725"/>
                    <a:pt x="37014" y="8720"/>
                    <a:pt x="36933" y="8712"/>
                  </a:cubicBezTo>
                  <a:lnTo>
                    <a:pt x="36817" y="8716"/>
                  </a:lnTo>
                  <a:cubicBezTo>
                    <a:pt x="36875" y="8707"/>
                    <a:pt x="36832" y="8712"/>
                    <a:pt x="36827" y="8707"/>
                  </a:cubicBezTo>
                  <a:lnTo>
                    <a:pt x="36773" y="8701"/>
                  </a:lnTo>
                  <a:cubicBezTo>
                    <a:pt x="36732" y="8695"/>
                    <a:pt x="36688" y="8680"/>
                    <a:pt x="36641" y="8668"/>
                  </a:cubicBezTo>
                  <a:cubicBezTo>
                    <a:pt x="36545" y="8641"/>
                    <a:pt x="36446" y="8602"/>
                    <a:pt x="36346" y="8558"/>
                  </a:cubicBezTo>
                  <a:cubicBezTo>
                    <a:pt x="36149" y="8469"/>
                    <a:pt x="35952" y="8367"/>
                    <a:pt x="35757" y="8247"/>
                  </a:cubicBezTo>
                  <a:cubicBezTo>
                    <a:pt x="35369" y="8017"/>
                    <a:pt x="34985" y="7753"/>
                    <a:pt x="34618" y="7471"/>
                  </a:cubicBezTo>
                  <a:cubicBezTo>
                    <a:pt x="34253" y="7191"/>
                    <a:pt x="33875" y="6894"/>
                    <a:pt x="33543" y="6593"/>
                  </a:cubicBezTo>
                  <a:cubicBezTo>
                    <a:pt x="33224" y="6297"/>
                    <a:pt x="32964" y="5940"/>
                    <a:pt x="32805" y="5527"/>
                  </a:cubicBezTo>
                  <a:cubicBezTo>
                    <a:pt x="32641" y="5118"/>
                    <a:pt x="32562" y="4674"/>
                    <a:pt x="32558" y="4220"/>
                  </a:cubicBezTo>
                  <a:cubicBezTo>
                    <a:pt x="32552" y="3770"/>
                    <a:pt x="32610" y="3309"/>
                    <a:pt x="32726" y="2867"/>
                  </a:cubicBezTo>
                  <a:cubicBezTo>
                    <a:pt x="32929" y="2058"/>
                    <a:pt x="33257" y="1268"/>
                    <a:pt x="33680" y="552"/>
                  </a:cubicBezTo>
                  <a:cubicBezTo>
                    <a:pt x="35147" y="1919"/>
                    <a:pt x="36761" y="3098"/>
                    <a:pt x="38402" y="4218"/>
                  </a:cubicBezTo>
                  <a:lnTo>
                    <a:pt x="38688" y="4098"/>
                  </a:lnTo>
                  <a:cubicBezTo>
                    <a:pt x="38761" y="4245"/>
                    <a:pt x="38825" y="4394"/>
                    <a:pt x="38890" y="4548"/>
                  </a:cubicBezTo>
                  <a:cubicBezTo>
                    <a:pt x="39429" y="4913"/>
                    <a:pt x="39970" y="5272"/>
                    <a:pt x="40510" y="5633"/>
                  </a:cubicBezTo>
                  <a:cubicBezTo>
                    <a:pt x="40626" y="5711"/>
                    <a:pt x="41028" y="5979"/>
                    <a:pt x="41031" y="5988"/>
                  </a:cubicBezTo>
                  <a:lnTo>
                    <a:pt x="41031" y="5988"/>
                  </a:lnTo>
                  <a:cubicBezTo>
                    <a:pt x="40997" y="5824"/>
                    <a:pt x="40892" y="5550"/>
                    <a:pt x="40858" y="5388"/>
                  </a:cubicBezTo>
                  <a:cubicBezTo>
                    <a:pt x="40817" y="5357"/>
                    <a:pt x="40771" y="5330"/>
                    <a:pt x="40732" y="5301"/>
                  </a:cubicBezTo>
                  <a:cubicBezTo>
                    <a:pt x="39514" y="4490"/>
                    <a:pt x="38302" y="3683"/>
                    <a:pt x="37124" y="2826"/>
                  </a:cubicBezTo>
                  <a:cubicBezTo>
                    <a:pt x="35948" y="1973"/>
                    <a:pt x="34798" y="1073"/>
                    <a:pt x="33759" y="71"/>
                  </a:cubicBezTo>
                  <a:lnTo>
                    <a:pt x="33682" y="0"/>
                  </a:lnTo>
                  <a:close/>
                </a:path>
              </a:pathLst>
            </a:custGeom>
            <a:solidFill>
              <a:srgbClr val="4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6"/>
            <p:cNvSpPr/>
            <p:nvPr/>
          </p:nvSpPr>
          <p:spPr>
            <a:xfrm>
              <a:off x="6277555" y="2475980"/>
              <a:ext cx="214065" cy="76782"/>
            </a:xfrm>
            <a:custGeom>
              <a:rect b="b" l="l" r="r" t="t"/>
              <a:pathLst>
                <a:path extrusionOk="0" h="2954" w="7852">
                  <a:moveTo>
                    <a:pt x="157" y="0"/>
                  </a:moveTo>
                  <a:cubicBezTo>
                    <a:pt x="85" y="0"/>
                    <a:pt x="0" y="576"/>
                    <a:pt x="260" y="933"/>
                  </a:cubicBezTo>
                  <a:cubicBezTo>
                    <a:pt x="466" y="1188"/>
                    <a:pt x="684" y="1425"/>
                    <a:pt x="922" y="1639"/>
                  </a:cubicBezTo>
                  <a:cubicBezTo>
                    <a:pt x="1536" y="2190"/>
                    <a:pt x="2310" y="2539"/>
                    <a:pt x="3099" y="2730"/>
                  </a:cubicBezTo>
                  <a:lnTo>
                    <a:pt x="3395" y="2809"/>
                  </a:lnTo>
                  <a:cubicBezTo>
                    <a:pt x="3495" y="2829"/>
                    <a:pt x="3596" y="2840"/>
                    <a:pt x="3696" y="2856"/>
                  </a:cubicBezTo>
                  <a:lnTo>
                    <a:pt x="4298" y="2937"/>
                  </a:lnTo>
                  <a:cubicBezTo>
                    <a:pt x="4513" y="2947"/>
                    <a:pt x="4730" y="2954"/>
                    <a:pt x="4946" y="2954"/>
                  </a:cubicBezTo>
                  <a:cubicBezTo>
                    <a:pt x="5134" y="2954"/>
                    <a:pt x="5322" y="2949"/>
                    <a:pt x="5509" y="2937"/>
                  </a:cubicBezTo>
                  <a:cubicBezTo>
                    <a:pt x="5908" y="2890"/>
                    <a:pt x="6310" y="2861"/>
                    <a:pt x="6700" y="2776"/>
                  </a:cubicBezTo>
                  <a:cubicBezTo>
                    <a:pt x="7088" y="2682"/>
                    <a:pt x="7474" y="2587"/>
                    <a:pt x="7851" y="2468"/>
                  </a:cubicBezTo>
                  <a:lnTo>
                    <a:pt x="7756" y="2049"/>
                  </a:lnTo>
                  <a:cubicBezTo>
                    <a:pt x="7368" y="2072"/>
                    <a:pt x="6986" y="2120"/>
                    <a:pt x="6605" y="2172"/>
                  </a:cubicBezTo>
                  <a:cubicBezTo>
                    <a:pt x="6221" y="2211"/>
                    <a:pt x="5843" y="2226"/>
                    <a:pt x="5466" y="2267"/>
                  </a:cubicBezTo>
                  <a:cubicBezTo>
                    <a:pt x="5086" y="2294"/>
                    <a:pt x="4708" y="2280"/>
                    <a:pt x="4329" y="2294"/>
                  </a:cubicBezTo>
                  <a:lnTo>
                    <a:pt x="3767" y="2253"/>
                  </a:lnTo>
                  <a:cubicBezTo>
                    <a:pt x="3675" y="2246"/>
                    <a:pt x="3580" y="2246"/>
                    <a:pt x="3484" y="2232"/>
                  </a:cubicBezTo>
                  <a:lnTo>
                    <a:pt x="3208" y="2182"/>
                  </a:lnTo>
                  <a:cubicBezTo>
                    <a:pt x="2474" y="2058"/>
                    <a:pt x="1744" y="1807"/>
                    <a:pt x="1165" y="1340"/>
                  </a:cubicBezTo>
                  <a:cubicBezTo>
                    <a:pt x="885" y="1097"/>
                    <a:pt x="619" y="832"/>
                    <a:pt x="428" y="510"/>
                  </a:cubicBezTo>
                  <a:cubicBezTo>
                    <a:pt x="333" y="361"/>
                    <a:pt x="252" y="197"/>
                    <a:pt x="184" y="29"/>
                  </a:cubicBezTo>
                  <a:cubicBezTo>
                    <a:pt x="176" y="9"/>
                    <a:pt x="167" y="0"/>
                    <a:pt x="157" y="0"/>
                  </a:cubicBezTo>
                  <a:close/>
                </a:path>
              </a:pathLst>
            </a:custGeom>
            <a:solidFill>
              <a:srgbClr val="4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6"/>
            <p:cNvSpPr/>
            <p:nvPr/>
          </p:nvSpPr>
          <p:spPr>
            <a:xfrm>
              <a:off x="6861308" y="2535922"/>
              <a:ext cx="188411" cy="60303"/>
            </a:xfrm>
            <a:custGeom>
              <a:rect b="b" l="l" r="r" t="t"/>
              <a:pathLst>
                <a:path extrusionOk="0" h="2320" w="6911">
                  <a:moveTo>
                    <a:pt x="6909" y="1"/>
                  </a:moveTo>
                  <a:lnTo>
                    <a:pt x="6909" y="1"/>
                  </a:lnTo>
                  <a:cubicBezTo>
                    <a:pt x="6448" y="360"/>
                    <a:pt x="5896" y="650"/>
                    <a:pt x="5340" y="874"/>
                  </a:cubicBezTo>
                  <a:cubicBezTo>
                    <a:pt x="4776" y="1092"/>
                    <a:pt x="4193" y="1260"/>
                    <a:pt x="3604" y="1376"/>
                  </a:cubicBezTo>
                  <a:cubicBezTo>
                    <a:pt x="3015" y="1490"/>
                    <a:pt x="2421" y="1573"/>
                    <a:pt x="1828" y="1625"/>
                  </a:cubicBezTo>
                  <a:cubicBezTo>
                    <a:pt x="1235" y="1694"/>
                    <a:pt x="637" y="1706"/>
                    <a:pt x="31" y="1768"/>
                  </a:cubicBezTo>
                  <a:lnTo>
                    <a:pt x="0" y="2198"/>
                  </a:lnTo>
                  <a:cubicBezTo>
                    <a:pt x="418" y="2277"/>
                    <a:pt x="843" y="2319"/>
                    <a:pt x="1268" y="2319"/>
                  </a:cubicBezTo>
                  <a:cubicBezTo>
                    <a:pt x="1475" y="2319"/>
                    <a:pt x="1682" y="2309"/>
                    <a:pt x="1888" y="2289"/>
                  </a:cubicBezTo>
                  <a:cubicBezTo>
                    <a:pt x="2519" y="2241"/>
                    <a:pt x="3141" y="2098"/>
                    <a:pt x="3743" y="1913"/>
                  </a:cubicBezTo>
                  <a:cubicBezTo>
                    <a:pt x="4347" y="1737"/>
                    <a:pt x="4930" y="1494"/>
                    <a:pt x="5496" y="1229"/>
                  </a:cubicBezTo>
                  <a:cubicBezTo>
                    <a:pt x="5770" y="1106"/>
                    <a:pt x="6911" y="5"/>
                    <a:pt x="6909" y="1"/>
                  </a:cubicBezTo>
                  <a:close/>
                </a:path>
              </a:pathLst>
            </a:custGeom>
            <a:solidFill>
              <a:srgbClr val="4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6"/>
          <p:cNvGrpSpPr/>
          <p:nvPr/>
        </p:nvGrpSpPr>
        <p:grpSpPr>
          <a:xfrm>
            <a:off x="7202334" y="2624610"/>
            <a:ext cx="1169407" cy="2867618"/>
            <a:chOff x="7202334" y="2624610"/>
            <a:chExt cx="1169407" cy="2867618"/>
          </a:xfrm>
        </p:grpSpPr>
        <p:sp>
          <p:nvSpPr>
            <p:cNvPr id="8930" name="Google Shape;8930;p56"/>
            <p:cNvSpPr/>
            <p:nvPr/>
          </p:nvSpPr>
          <p:spPr>
            <a:xfrm flipH="1" rot="264634">
              <a:off x="7535582" y="3259908"/>
              <a:ext cx="114071" cy="77547"/>
            </a:xfrm>
            <a:custGeom>
              <a:rect b="b" l="l" r="r" t="t"/>
              <a:pathLst>
                <a:path extrusionOk="0" h="3102" w="4563">
                  <a:moveTo>
                    <a:pt x="3150" y="0"/>
                  </a:moveTo>
                  <a:cubicBezTo>
                    <a:pt x="3009" y="0"/>
                    <a:pt x="2869" y="15"/>
                    <a:pt x="2731" y="46"/>
                  </a:cubicBezTo>
                  <a:cubicBezTo>
                    <a:pt x="2336" y="135"/>
                    <a:pt x="1982" y="371"/>
                    <a:pt x="1650" y="637"/>
                  </a:cubicBezTo>
                  <a:cubicBezTo>
                    <a:pt x="1322" y="917"/>
                    <a:pt x="1029" y="1243"/>
                    <a:pt x="753" y="1591"/>
                  </a:cubicBezTo>
                  <a:cubicBezTo>
                    <a:pt x="484" y="1925"/>
                    <a:pt x="235" y="2290"/>
                    <a:pt x="0" y="2651"/>
                  </a:cubicBezTo>
                  <a:cubicBezTo>
                    <a:pt x="58" y="2803"/>
                    <a:pt x="117" y="2952"/>
                    <a:pt x="175" y="3102"/>
                  </a:cubicBezTo>
                  <a:cubicBezTo>
                    <a:pt x="299" y="3048"/>
                    <a:pt x="432" y="2994"/>
                    <a:pt x="558" y="2956"/>
                  </a:cubicBezTo>
                  <a:cubicBezTo>
                    <a:pt x="722" y="2915"/>
                    <a:pt x="892" y="2863"/>
                    <a:pt x="1061" y="2840"/>
                  </a:cubicBezTo>
                  <a:cubicBezTo>
                    <a:pt x="1227" y="2813"/>
                    <a:pt x="1395" y="2786"/>
                    <a:pt x="1563" y="2768"/>
                  </a:cubicBezTo>
                  <a:lnTo>
                    <a:pt x="2063" y="2730"/>
                  </a:lnTo>
                  <a:cubicBezTo>
                    <a:pt x="2227" y="2723"/>
                    <a:pt x="2392" y="2720"/>
                    <a:pt x="2556" y="2720"/>
                  </a:cubicBezTo>
                  <a:cubicBezTo>
                    <a:pt x="3035" y="2720"/>
                    <a:pt x="3513" y="2747"/>
                    <a:pt x="3990" y="2782"/>
                  </a:cubicBezTo>
                  <a:cubicBezTo>
                    <a:pt x="4143" y="2614"/>
                    <a:pt x="4282" y="2407"/>
                    <a:pt x="4378" y="2195"/>
                  </a:cubicBezTo>
                  <a:cubicBezTo>
                    <a:pt x="4490" y="1956"/>
                    <a:pt x="4556" y="1701"/>
                    <a:pt x="4558" y="1448"/>
                  </a:cubicBezTo>
                  <a:cubicBezTo>
                    <a:pt x="4563" y="1195"/>
                    <a:pt x="4498" y="944"/>
                    <a:pt x="4376" y="724"/>
                  </a:cubicBezTo>
                  <a:cubicBezTo>
                    <a:pt x="4255" y="515"/>
                    <a:pt x="4092" y="330"/>
                    <a:pt x="3905" y="170"/>
                  </a:cubicBezTo>
                  <a:cubicBezTo>
                    <a:pt x="3716" y="91"/>
                    <a:pt x="3525" y="33"/>
                    <a:pt x="3332" y="8"/>
                  </a:cubicBezTo>
                  <a:cubicBezTo>
                    <a:pt x="3271" y="3"/>
                    <a:pt x="3210" y="0"/>
                    <a:pt x="3150" y="0"/>
                  </a:cubicBezTo>
                  <a:close/>
                </a:path>
              </a:pathLst>
            </a:custGeom>
            <a:solidFill>
              <a:srgbClr val="A667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6"/>
            <p:cNvSpPr/>
            <p:nvPr/>
          </p:nvSpPr>
          <p:spPr>
            <a:xfrm flipH="1" rot="264634">
              <a:off x="7301868" y="2658033"/>
              <a:ext cx="970337" cy="2625948"/>
            </a:xfrm>
            <a:custGeom>
              <a:rect b="b" l="l" r="r" t="t"/>
              <a:pathLst>
                <a:path extrusionOk="0" h="105042" w="38815">
                  <a:moveTo>
                    <a:pt x="21784" y="1"/>
                  </a:moveTo>
                  <a:cubicBezTo>
                    <a:pt x="20558" y="573"/>
                    <a:pt x="19288" y="1026"/>
                    <a:pt x="17973" y="1341"/>
                  </a:cubicBezTo>
                  <a:cubicBezTo>
                    <a:pt x="17954" y="1345"/>
                    <a:pt x="17913" y="1347"/>
                    <a:pt x="17854" y="1347"/>
                  </a:cubicBezTo>
                  <a:cubicBezTo>
                    <a:pt x="17355" y="1347"/>
                    <a:pt x="15593" y="1212"/>
                    <a:pt x="15892" y="1189"/>
                  </a:cubicBezTo>
                  <a:cubicBezTo>
                    <a:pt x="16029" y="1183"/>
                    <a:pt x="16166" y="1173"/>
                    <a:pt x="16303" y="1160"/>
                  </a:cubicBezTo>
                  <a:cubicBezTo>
                    <a:pt x="15402" y="1007"/>
                    <a:pt x="14493" y="880"/>
                    <a:pt x="13587" y="787"/>
                  </a:cubicBezTo>
                  <a:cubicBezTo>
                    <a:pt x="12824" y="715"/>
                    <a:pt x="12056" y="658"/>
                    <a:pt x="11291" y="658"/>
                  </a:cubicBezTo>
                  <a:cubicBezTo>
                    <a:pt x="10839" y="658"/>
                    <a:pt x="10388" y="678"/>
                    <a:pt x="9940" y="727"/>
                  </a:cubicBezTo>
                  <a:cubicBezTo>
                    <a:pt x="9348" y="802"/>
                    <a:pt x="8726" y="918"/>
                    <a:pt x="8272" y="1256"/>
                  </a:cubicBezTo>
                  <a:cubicBezTo>
                    <a:pt x="8056" y="1428"/>
                    <a:pt x="7873" y="1677"/>
                    <a:pt x="7695" y="1920"/>
                  </a:cubicBezTo>
                  <a:cubicBezTo>
                    <a:pt x="7521" y="2165"/>
                    <a:pt x="7357" y="2422"/>
                    <a:pt x="7197" y="2683"/>
                  </a:cubicBezTo>
                  <a:cubicBezTo>
                    <a:pt x="6566" y="3727"/>
                    <a:pt x="6010" y="4822"/>
                    <a:pt x="5473" y="5920"/>
                  </a:cubicBezTo>
                  <a:cubicBezTo>
                    <a:pt x="4400" y="8123"/>
                    <a:pt x="3413" y="10366"/>
                    <a:pt x="2488" y="12633"/>
                  </a:cubicBezTo>
                  <a:cubicBezTo>
                    <a:pt x="2029" y="13770"/>
                    <a:pt x="1581" y="14907"/>
                    <a:pt x="1166" y="16060"/>
                  </a:cubicBezTo>
                  <a:cubicBezTo>
                    <a:pt x="957" y="16637"/>
                    <a:pt x="755" y="17212"/>
                    <a:pt x="573" y="17797"/>
                  </a:cubicBezTo>
                  <a:cubicBezTo>
                    <a:pt x="392" y="18376"/>
                    <a:pt x="210" y="18965"/>
                    <a:pt x="106" y="19552"/>
                  </a:cubicBezTo>
                  <a:cubicBezTo>
                    <a:pt x="0" y="20118"/>
                    <a:pt x="135" y="20716"/>
                    <a:pt x="266" y="21305"/>
                  </a:cubicBezTo>
                  <a:cubicBezTo>
                    <a:pt x="405" y="21894"/>
                    <a:pt x="575" y="22477"/>
                    <a:pt x="770" y="23058"/>
                  </a:cubicBezTo>
                  <a:cubicBezTo>
                    <a:pt x="1147" y="24216"/>
                    <a:pt x="1598" y="25355"/>
                    <a:pt x="2077" y="26481"/>
                  </a:cubicBezTo>
                  <a:cubicBezTo>
                    <a:pt x="3033" y="28730"/>
                    <a:pt x="4124" y="30927"/>
                    <a:pt x="5301" y="33072"/>
                  </a:cubicBezTo>
                  <a:cubicBezTo>
                    <a:pt x="7664" y="37359"/>
                    <a:pt x="10386" y="41450"/>
                    <a:pt x="13427" y="45284"/>
                  </a:cubicBezTo>
                  <a:lnTo>
                    <a:pt x="13475" y="45344"/>
                  </a:lnTo>
                  <a:lnTo>
                    <a:pt x="13475" y="45423"/>
                  </a:lnTo>
                  <a:cubicBezTo>
                    <a:pt x="13444" y="50271"/>
                    <a:pt x="5803" y="93276"/>
                    <a:pt x="4871" y="102838"/>
                  </a:cubicBezTo>
                  <a:lnTo>
                    <a:pt x="31063" y="105041"/>
                  </a:lnTo>
                  <a:cubicBezTo>
                    <a:pt x="31333" y="98064"/>
                    <a:pt x="34677" y="55956"/>
                    <a:pt x="35198" y="52454"/>
                  </a:cubicBezTo>
                  <a:cubicBezTo>
                    <a:pt x="35472" y="50705"/>
                    <a:pt x="35748" y="48956"/>
                    <a:pt x="36103" y="47215"/>
                  </a:cubicBezTo>
                  <a:cubicBezTo>
                    <a:pt x="36182" y="46806"/>
                    <a:pt x="36267" y="46398"/>
                    <a:pt x="36358" y="45989"/>
                  </a:cubicBezTo>
                  <a:lnTo>
                    <a:pt x="36358" y="45989"/>
                  </a:lnTo>
                  <a:cubicBezTo>
                    <a:pt x="36351" y="45999"/>
                    <a:pt x="36345" y="46004"/>
                    <a:pt x="36341" y="46004"/>
                  </a:cubicBezTo>
                  <a:cubicBezTo>
                    <a:pt x="36266" y="46004"/>
                    <a:pt x="36629" y="44420"/>
                    <a:pt x="36835" y="44004"/>
                  </a:cubicBezTo>
                  <a:lnTo>
                    <a:pt x="37013" y="43325"/>
                  </a:lnTo>
                  <a:lnTo>
                    <a:pt x="37368" y="42049"/>
                  </a:lnTo>
                  <a:cubicBezTo>
                    <a:pt x="37831" y="40352"/>
                    <a:pt x="38244" y="38639"/>
                    <a:pt x="38491" y="36904"/>
                  </a:cubicBezTo>
                  <a:cubicBezTo>
                    <a:pt x="38738" y="35174"/>
                    <a:pt x="38814" y="33417"/>
                    <a:pt x="38677" y="31672"/>
                  </a:cubicBezTo>
                  <a:cubicBezTo>
                    <a:pt x="38412" y="28247"/>
                    <a:pt x="37335" y="24631"/>
                    <a:pt x="35995" y="21459"/>
                  </a:cubicBezTo>
                  <a:cubicBezTo>
                    <a:pt x="36090" y="20984"/>
                    <a:pt x="36184" y="20567"/>
                    <a:pt x="36279" y="20340"/>
                  </a:cubicBezTo>
                  <a:cubicBezTo>
                    <a:pt x="36474" y="19743"/>
                    <a:pt x="36661" y="19147"/>
                    <a:pt x="36818" y="18544"/>
                  </a:cubicBezTo>
                  <a:cubicBezTo>
                    <a:pt x="37063" y="17587"/>
                    <a:pt x="37254" y="16606"/>
                    <a:pt x="37190" y="15641"/>
                  </a:cubicBezTo>
                  <a:cubicBezTo>
                    <a:pt x="37157" y="15160"/>
                    <a:pt x="37061" y="14687"/>
                    <a:pt x="36845" y="14264"/>
                  </a:cubicBezTo>
                  <a:cubicBezTo>
                    <a:pt x="36638" y="13841"/>
                    <a:pt x="36327" y="13475"/>
                    <a:pt x="35945" y="13193"/>
                  </a:cubicBezTo>
                  <a:cubicBezTo>
                    <a:pt x="35223" y="12660"/>
                    <a:pt x="34312" y="12419"/>
                    <a:pt x="33406" y="12278"/>
                  </a:cubicBezTo>
                  <a:cubicBezTo>
                    <a:pt x="33389" y="12363"/>
                    <a:pt x="33352" y="12402"/>
                    <a:pt x="33307" y="12402"/>
                  </a:cubicBezTo>
                  <a:cubicBezTo>
                    <a:pt x="33224" y="12402"/>
                    <a:pt x="33115" y="12270"/>
                    <a:pt x="33053" y="12034"/>
                  </a:cubicBezTo>
                  <a:lnTo>
                    <a:pt x="33053" y="12034"/>
                  </a:lnTo>
                  <a:lnTo>
                    <a:pt x="33072" y="12038"/>
                  </a:lnTo>
                  <a:cubicBezTo>
                    <a:pt x="32931" y="11160"/>
                    <a:pt x="32661" y="10301"/>
                    <a:pt x="32279" y="9496"/>
                  </a:cubicBezTo>
                  <a:cubicBezTo>
                    <a:pt x="31887" y="8679"/>
                    <a:pt x="31371" y="7903"/>
                    <a:pt x="30682" y="7324"/>
                  </a:cubicBezTo>
                  <a:cubicBezTo>
                    <a:pt x="30093" y="6816"/>
                    <a:pt x="29341" y="6513"/>
                    <a:pt x="28573" y="6513"/>
                  </a:cubicBezTo>
                  <a:cubicBezTo>
                    <a:pt x="28453" y="6513"/>
                    <a:pt x="28333" y="6521"/>
                    <a:pt x="28213" y="6536"/>
                  </a:cubicBezTo>
                  <a:cubicBezTo>
                    <a:pt x="27769" y="6588"/>
                    <a:pt x="27335" y="6727"/>
                    <a:pt x="26927" y="6922"/>
                  </a:cubicBezTo>
                  <a:cubicBezTo>
                    <a:pt x="26562" y="7096"/>
                    <a:pt x="26221" y="7318"/>
                    <a:pt x="25889" y="7557"/>
                  </a:cubicBezTo>
                  <a:cubicBezTo>
                    <a:pt x="25895" y="7757"/>
                    <a:pt x="25855" y="7873"/>
                    <a:pt x="25779" y="7873"/>
                  </a:cubicBezTo>
                  <a:cubicBezTo>
                    <a:pt x="25709" y="7873"/>
                    <a:pt x="25609" y="7774"/>
                    <a:pt x="25487" y="7552"/>
                  </a:cubicBezTo>
                  <a:lnTo>
                    <a:pt x="25555" y="7550"/>
                  </a:lnTo>
                  <a:lnTo>
                    <a:pt x="25476" y="7073"/>
                  </a:lnTo>
                  <a:lnTo>
                    <a:pt x="25371" y="6588"/>
                  </a:lnTo>
                  <a:cubicBezTo>
                    <a:pt x="25290" y="6268"/>
                    <a:pt x="25194" y="5953"/>
                    <a:pt x="25068" y="5650"/>
                  </a:cubicBezTo>
                  <a:cubicBezTo>
                    <a:pt x="24950" y="5347"/>
                    <a:pt x="24792" y="5057"/>
                    <a:pt x="24607" y="4791"/>
                  </a:cubicBezTo>
                  <a:cubicBezTo>
                    <a:pt x="24472" y="4596"/>
                    <a:pt x="24298" y="4405"/>
                    <a:pt x="24113" y="4268"/>
                  </a:cubicBezTo>
                  <a:cubicBezTo>
                    <a:pt x="24039" y="4428"/>
                    <a:pt x="23956" y="4581"/>
                    <a:pt x="23865" y="4733"/>
                  </a:cubicBezTo>
                  <a:cubicBezTo>
                    <a:pt x="23925" y="4243"/>
                    <a:pt x="23962" y="3764"/>
                    <a:pt x="24049" y="3420"/>
                  </a:cubicBezTo>
                  <a:cubicBezTo>
                    <a:pt x="24147" y="3005"/>
                    <a:pt x="24167" y="2571"/>
                    <a:pt x="24093" y="2154"/>
                  </a:cubicBezTo>
                  <a:cubicBezTo>
                    <a:pt x="24024" y="1783"/>
                    <a:pt x="23889" y="1428"/>
                    <a:pt x="23707" y="1092"/>
                  </a:cubicBezTo>
                  <a:cubicBezTo>
                    <a:pt x="23523" y="1273"/>
                    <a:pt x="23395" y="1353"/>
                    <a:pt x="23339" y="1353"/>
                  </a:cubicBezTo>
                  <a:cubicBezTo>
                    <a:pt x="23260" y="1353"/>
                    <a:pt x="23329" y="1191"/>
                    <a:pt x="23595" y="930"/>
                  </a:cubicBezTo>
                  <a:cubicBezTo>
                    <a:pt x="23367" y="700"/>
                    <a:pt x="23084" y="511"/>
                    <a:pt x="22779" y="362"/>
                  </a:cubicBezTo>
                  <a:cubicBezTo>
                    <a:pt x="22609" y="272"/>
                    <a:pt x="22435" y="202"/>
                    <a:pt x="22259" y="140"/>
                  </a:cubicBezTo>
                  <a:cubicBezTo>
                    <a:pt x="22101" y="86"/>
                    <a:pt x="21937" y="38"/>
                    <a:pt x="21784" y="1"/>
                  </a:cubicBezTo>
                  <a:close/>
                </a:path>
              </a:pathLst>
            </a:custGeom>
            <a:solidFill>
              <a:srgbClr val="F4D4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6"/>
            <p:cNvSpPr/>
            <p:nvPr/>
          </p:nvSpPr>
          <p:spPr>
            <a:xfrm flipH="1" rot="264634">
              <a:off x="7300095" y="4136569"/>
              <a:ext cx="994462" cy="1319374"/>
            </a:xfrm>
            <a:custGeom>
              <a:rect b="b" l="l" r="r" t="t"/>
              <a:pathLst>
                <a:path extrusionOk="0" h="52777" w="39780">
                  <a:moveTo>
                    <a:pt x="17723" y="0"/>
                  </a:moveTo>
                  <a:cubicBezTo>
                    <a:pt x="17633" y="0"/>
                    <a:pt x="17543" y="4"/>
                    <a:pt x="17452" y="12"/>
                  </a:cubicBezTo>
                  <a:cubicBezTo>
                    <a:pt x="15672" y="165"/>
                    <a:pt x="12787" y="6458"/>
                    <a:pt x="12787" y="6458"/>
                  </a:cubicBezTo>
                  <a:cubicBezTo>
                    <a:pt x="8175" y="16366"/>
                    <a:pt x="4291" y="26968"/>
                    <a:pt x="1235" y="38009"/>
                  </a:cubicBezTo>
                  <a:cubicBezTo>
                    <a:pt x="604" y="40283"/>
                    <a:pt x="1" y="42787"/>
                    <a:pt x="463" y="45065"/>
                  </a:cubicBezTo>
                  <a:cubicBezTo>
                    <a:pt x="924" y="47322"/>
                    <a:pt x="2333" y="48826"/>
                    <a:pt x="3774" y="49838"/>
                  </a:cubicBezTo>
                  <a:cubicBezTo>
                    <a:pt x="7343" y="52336"/>
                    <a:pt x="11471" y="52739"/>
                    <a:pt x="15502" y="52774"/>
                  </a:cubicBezTo>
                  <a:cubicBezTo>
                    <a:pt x="15723" y="52776"/>
                    <a:pt x="15945" y="52777"/>
                    <a:pt x="16166" y="52777"/>
                  </a:cubicBezTo>
                  <a:cubicBezTo>
                    <a:pt x="23265" y="52777"/>
                    <a:pt x="30385" y="51791"/>
                    <a:pt x="37489" y="50809"/>
                  </a:cubicBezTo>
                  <a:cubicBezTo>
                    <a:pt x="37834" y="50761"/>
                    <a:pt x="38201" y="50697"/>
                    <a:pt x="38466" y="50359"/>
                  </a:cubicBezTo>
                  <a:cubicBezTo>
                    <a:pt x="38788" y="49950"/>
                    <a:pt x="38848" y="49274"/>
                    <a:pt x="38885" y="48670"/>
                  </a:cubicBezTo>
                  <a:cubicBezTo>
                    <a:pt x="39780" y="34225"/>
                    <a:pt x="39085" y="19681"/>
                    <a:pt x="36829" y="5786"/>
                  </a:cubicBezTo>
                  <a:cubicBezTo>
                    <a:pt x="31913" y="5557"/>
                    <a:pt x="26857" y="5288"/>
                    <a:pt x="22454" y="2362"/>
                  </a:cubicBezTo>
                  <a:cubicBezTo>
                    <a:pt x="20929" y="1348"/>
                    <a:pt x="19412" y="0"/>
                    <a:pt x="17723" y="0"/>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6"/>
            <p:cNvSpPr/>
            <p:nvPr/>
          </p:nvSpPr>
          <p:spPr>
            <a:xfrm flipH="1" rot="264634">
              <a:off x="7981715" y="4455975"/>
              <a:ext cx="88247" cy="433983"/>
            </a:xfrm>
            <a:custGeom>
              <a:rect b="b" l="l" r="r" t="t"/>
              <a:pathLst>
                <a:path extrusionOk="0" h="17360" w="3530">
                  <a:moveTo>
                    <a:pt x="1989" y="1"/>
                  </a:moveTo>
                  <a:cubicBezTo>
                    <a:pt x="1929" y="1"/>
                    <a:pt x="1872" y="28"/>
                    <a:pt x="1839" y="94"/>
                  </a:cubicBezTo>
                  <a:cubicBezTo>
                    <a:pt x="556" y="2631"/>
                    <a:pt x="374" y="5237"/>
                    <a:pt x="714" y="8033"/>
                  </a:cubicBezTo>
                  <a:cubicBezTo>
                    <a:pt x="1085" y="11075"/>
                    <a:pt x="1588" y="14502"/>
                    <a:pt x="3050" y="17226"/>
                  </a:cubicBezTo>
                  <a:cubicBezTo>
                    <a:pt x="3100" y="17319"/>
                    <a:pt x="3179" y="17359"/>
                    <a:pt x="3258" y="17359"/>
                  </a:cubicBezTo>
                  <a:cubicBezTo>
                    <a:pt x="3394" y="17359"/>
                    <a:pt x="3529" y="17239"/>
                    <a:pt x="3511" y="17066"/>
                  </a:cubicBezTo>
                  <a:cubicBezTo>
                    <a:pt x="2886" y="11479"/>
                    <a:pt x="0" y="5888"/>
                    <a:pt x="2208" y="278"/>
                  </a:cubicBezTo>
                  <a:cubicBezTo>
                    <a:pt x="2266" y="132"/>
                    <a:pt x="2120" y="1"/>
                    <a:pt x="1989"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6"/>
            <p:cNvSpPr/>
            <p:nvPr/>
          </p:nvSpPr>
          <p:spPr>
            <a:xfrm flipH="1" rot="264634">
              <a:off x="7433727" y="4531148"/>
              <a:ext cx="145319" cy="250490"/>
            </a:xfrm>
            <a:custGeom>
              <a:rect b="b" l="l" r="r" t="t"/>
              <a:pathLst>
                <a:path extrusionOk="0" h="10020" w="5813">
                  <a:moveTo>
                    <a:pt x="5534" y="0"/>
                  </a:moveTo>
                  <a:cubicBezTo>
                    <a:pt x="5459" y="0"/>
                    <a:pt x="5386" y="32"/>
                    <a:pt x="5343" y="105"/>
                  </a:cubicBezTo>
                  <a:cubicBezTo>
                    <a:pt x="4384" y="1754"/>
                    <a:pt x="3726" y="3538"/>
                    <a:pt x="2768" y="5196"/>
                  </a:cubicBezTo>
                  <a:cubicBezTo>
                    <a:pt x="1915" y="6669"/>
                    <a:pt x="695" y="8015"/>
                    <a:pt x="92" y="9609"/>
                  </a:cubicBezTo>
                  <a:cubicBezTo>
                    <a:pt x="1" y="9851"/>
                    <a:pt x="195" y="10020"/>
                    <a:pt x="401" y="10020"/>
                  </a:cubicBezTo>
                  <a:cubicBezTo>
                    <a:pt x="472" y="10020"/>
                    <a:pt x="544" y="9999"/>
                    <a:pt x="606" y="9955"/>
                  </a:cubicBezTo>
                  <a:cubicBezTo>
                    <a:pt x="2168" y="8862"/>
                    <a:pt x="3133" y="6864"/>
                    <a:pt x="3982" y="5202"/>
                  </a:cubicBezTo>
                  <a:cubicBezTo>
                    <a:pt x="4791" y="3621"/>
                    <a:pt x="5533" y="2028"/>
                    <a:pt x="5789" y="262"/>
                  </a:cubicBezTo>
                  <a:cubicBezTo>
                    <a:pt x="5813" y="106"/>
                    <a:pt x="5671" y="0"/>
                    <a:pt x="5534"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6"/>
            <p:cNvSpPr/>
            <p:nvPr/>
          </p:nvSpPr>
          <p:spPr>
            <a:xfrm flipH="1" rot="264634">
              <a:off x="7330912" y="3773970"/>
              <a:ext cx="712072" cy="570628"/>
            </a:xfrm>
            <a:custGeom>
              <a:rect b="b" l="l" r="r" t="t"/>
              <a:pathLst>
                <a:path extrusionOk="0" h="22826" w="28484">
                  <a:moveTo>
                    <a:pt x="2550" y="0"/>
                  </a:moveTo>
                  <a:cubicBezTo>
                    <a:pt x="1438" y="6591"/>
                    <a:pt x="586" y="13230"/>
                    <a:pt x="1" y="19890"/>
                  </a:cubicBezTo>
                  <a:cubicBezTo>
                    <a:pt x="8659" y="21671"/>
                    <a:pt x="16653" y="22826"/>
                    <a:pt x="25448" y="22826"/>
                  </a:cubicBezTo>
                  <a:cubicBezTo>
                    <a:pt x="25700" y="22826"/>
                    <a:pt x="25952" y="22825"/>
                    <a:pt x="26205" y="22823"/>
                  </a:cubicBezTo>
                  <a:cubicBezTo>
                    <a:pt x="27838" y="16541"/>
                    <a:pt x="28483" y="10543"/>
                    <a:pt x="28155" y="3873"/>
                  </a:cubicBezTo>
                  <a:lnTo>
                    <a:pt x="28155" y="3873"/>
                  </a:lnTo>
                  <a:cubicBezTo>
                    <a:pt x="26480" y="4371"/>
                    <a:pt x="24608" y="4577"/>
                    <a:pt x="22659" y="4577"/>
                  </a:cubicBezTo>
                  <a:cubicBezTo>
                    <a:pt x="13460" y="4577"/>
                    <a:pt x="2550" y="0"/>
                    <a:pt x="2550"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6"/>
            <p:cNvSpPr/>
            <p:nvPr/>
          </p:nvSpPr>
          <p:spPr>
            <a:xfrm flipH="1" rot="264634">
              <a:off x="7399886" y="3929140"/>
              <a:ext cx="78672" cy="76047"/>
            </a:xfrm>
            <a:custGeom>
              <a:rect b="b" l="l" r="r" t="t"/>
              <a:pathLst>
                <a:path extrusionOk="0" h="3042" w="3147">
                  <a:moveTo>
                    <a:pt x="1571" y="0"/>
                  </a:moveTo>
                  <a:cubicBezTo>
                    <a:pt x="776" y="0"/>
                    <a:pt x="109" y="616"/>
                    <a:pt x="55" y="1422"/>
                  </a:cubicBezTo>
                  <a:cubicBezTo>
                    <a:pt x="1" y="2261"/>
                    <a:pt x="636" y="2985"/>
                    <a:pt x="1474" y="3038"/>
                  </a:cubicBezTo>
                  <a:cubicBezTo>
                    <a:pt x="1507" y="3041"/>
                    <a:pt x="1541" y="3042"/>
                    <a:pt x="1574" y="3042"/>
                  </a:cubicBezTo>
                  <a:cubicBezTo>
                    <a:pt x="2371" y="3042"/>
                    <a:pt x="3038" y="2426"/>
                    <a:pt x="3090" y="1619"/>
                  </a:cubicBezTo>
                  <a:cubicBezTo>
                    <a:pt x="3146" y="785"/>
                    <a:pt x="2511" y="59"/>
                    <a:pt x="1671" y="3"/>
                  </a:cubicBezTo>
                  <a:cubicBezTo>
                    <a:pt x="1638" y="1"/>
                    <a:pt x="1604" y="0"/>
                    <a:pt x="1571" y="0"/>
                  </a:cubicBezTo>
                  <a:close/>
                </a:path>
              </a:pathLst>
            </a:custGeom>
            <a:solidFill>
              <a:srgbClr val="2E1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6"/>
            <p:cNvSpPr/>
            <p:nvPr/>
          </p:nvSpPr>
          <p:spPr>
            <a:xfrm flipH="1" rot="264634">
              <a:off x="7396949" y="4168395"/>
              <a:ext cx="78597" cy="76072"/>
            </a:xfrm>
            <a:custGeom>
              <a:rect b="b" l="l" r="r" t="t"/>
              <a:pathLst>
                <a:path extrusionOk="0" h="3043" w="3144">
                  <a:moveTo>
                    <a:pt x="1568" y="0"/>
                  </a:moveTo>
                  <a:cubicBezTo>
                    <a:pt x="774" y="0"/>
                    <a:pt x="106" y="617"/>
                    <a:pt x="55" y="1421"/>
                  </a:cubicBezTo>
                  <a:cubicBezTo>
                    <a:pt x="1" y="2261"/>
                    <a:pt x="634" y="2983"/>
                    <a:pt x="1474" y="3039"/>
                  </a:cubicBezTo>
                  <a:cubicBezTo>
                    <a:pt x="1507" y="3041"/>
                    <a:pt x="1540" y="3042"/>
                    <a:pt x="1573" y="3042"/>
                  </a:cubicBezTo>
                  <a:cubicBezTo>
                    <a:pt x="2368" y="3042"/>
                    <a:pt x="3038" y="2425"/>
                    <a:pt x="3090" y="1620"/>
                  </a:cubicBezTo>
                  <a:cubicBezTo>
                    <a:pt x="3144" y="782"/>
                    <a:pt x="2509" y="58"/>
                    <a:pt x="1671" y="4"/>
                  </a:cubicBezTo>
                  <a:cubicBezTo>
                    <a:pt x="1636" y="2"/>
                    <a:pt x="1602" y="0"/>
                    <a:pt x="1568" y="0"/>
                  </a:cubicBezTo>
                  <a:close/>
                </a:path>
              </a:pathLst>
            </a:custGeom>
            <a:solidFill>
              <a:srgbClr val="2E1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6"/>
            <p:cNvSpPr/>
            <p:nvPr/>
          </p:nvSpPr>
          <p:spPr>
            <a:xfrm flipH="1" rot="264634">
              <a:off x="7757207" y="2694401"/>
              <a:ext cx="509630" cy="538579"/>
            </a:xfrm>
            <a:custGeom>
              <a:rect b="b" l="l" r="r" t="t"/>
              <a:pathLst>
                <a:path extrusionOk="0" h="21544" w="20386">
                  <a:moveTo>
                    <a:pt x="20276" y="0"/>
                  </a:moveTo>
                  <a:cubicBezTo>
                    <a:pt x="19825" y="444"/>
                    <a:pt x="19354" y="870"/>
                    <a:pt x="18846" y="1241"/>
                  </a:cubicBezTo>
                  <a:cubicBezTo>
                    <a:pt x="18290" y="1644"/>
                    <a:pt x="17695" y="2015"/>
                    <a:pt x="17037" y="2187"/>
                  </a:cubicBezTo>
                  <a:cubicBezTo>
                    <a:pt x="16803" y="2249"/>
                    <a:pt x="16563" y="2286"/>
                    <a:pt x="16325" y="2286"/>
                  </a:cubicBezTo>
                  <a:cubicBezTo>
                    <a:pt x="16230" y="2286"/>
                    <a:pt x="16135" y="2280"/>
                    <a:pt x="16041" y="2268"/>
                  </a:cubicBezTo>
                  <a:cubicBezTo>
                    <a:pt x="15709" y="2224"/>
                    <a:pt x="15396" y="2098"/>
                    <a:pt x="15126" y="1903"/>
                  </a:cubicBezTo>
                  <a:cubicBezTo>
                    <a:pt x="14670" y="1565"/>
                    <a:pt x="14336" y="1061"/>
                    <a:pt x="14124" y="523"/>
                  </a:cubicBezTo>
                  <a:cubicBezTo>
                    <a:pt x="14114" y="496"/>
                    <a:pt x="14091" y="484"/>
                    <a:pt x="14062" y="480"/>
                  </a:cubicBezTo>
                  <a:cubicBezTo>
                    <a:pt x="14062" y="478"/>
                    <a:pt x="14064" y="478"/>
                    <a:pt x="14062" y="473"/>
                  </a:cubicBezTo>
                  <a:cubicBezTo>
                    <a:pt x="13780" y="420"/>
                    <a:pt x="13276" y="260"/>
                    <a:pt x="12989" y="212"/>
                  </a:cubicBezTo>
                  <a:cubicBezTo>
                    <a:pt x="12853" y="222"/>
                    <a:pt x="12716" y="237"/>
                    <a:pt x="12579" y="243"/>
                  </a:cubicBezTo>
                  <a:cubicBezTo>
                    <a:pt x="12521" y="248"/>
                    <a:pt x="12432" y="250"/>
                    <a:pt x="12323" y="250"/>
                  </a:cubicBezTo>
                  <a:cubicBezTo>
                    <a:pt x="11817" y="250"/>
                    <a:pt x="10875" y="208"/>
                    <a:pt x="10565" y="208"/>
                  </a:cubicBezTo>
                  <a:cubicBezTo>
                    <a:pt x="10559" y="208"/>
                    <a:pt x="10553" y="208"/>
                    <a:pt x="10548" y="208"/>
                  </a:cubicBezTo>
                  <a:cubicBezTo>
                    <a:pt x="9851" y="218"/>
                    <a:pt x="9139" y="287"/>
                    <a:pt x="8456" y="540"/>
                  </a:cubicBezTo>
                  <a:cubicBezTo>
                    <a:pt x="8116" y="666"/>
                    <a:pt x="7788" y="843"/>
                    <a:pt x="7496" y="1071"/>
                  </a:cubicBezTo>
                  <a:cubicBezTo>
                    <a:pt x="7205" y="1299"/>
                    <a:pt x="6956" y="1575"/>
                    <a:pt x="6749" y="1876"/>
                  </a:cubicBezTo>
                  <a:cubicBezTo>
                    <a:pt x="6336" y="2475"/>
                    <a:pt x="6081" y="3141"/>
                    <a:pt x="5871" y="3803"/>
                  </a:cubicBezTo>
                  <a:cubicBezTo>
                    <a:pt x="5668" y="4467"/>
                    <a:pt x="5510" y="5133"/>
                    <a:pt x="5361" y="5801"/>
                  </a:cubicBezTo>
                  <a:cubicBezTo>
                    <a:pt x="5230" y="6380"/>
                    <a:pt x="5098" y="6957"/>
                    <a:pt x="4965" y="7533"/>
                  </a:cubicBezTo>
                  <a:cubicBezTo>
                    <a:pt x="4907" y="7403"/>
                    <a:pt x="4849" y="7278"/>
                    <a:pt x="4801" y="7143"/>
                  </a:cubicBezTo>
                  <a:cubicBezTo>
                    <a:pt x="4679" y="6793"/>
                    <a:pt x="4583" y="6432"/>
                    <a:pt x="4498" y="6073"/>
                  </a:cubicBezTo>
                  <a:cubicBezTo>
                    <a:pt x="4417" y="5712"/>
                    <a:pt x="4359" y="5351"/>
                    <a:pt x="4286" y="4996"/>
                  </a:cubicBezTo>
                  <a:cubicBezTo>
                    <a:pt x="4210" y="4637"/>
                    <a:pt x="4154" y="4282"/>
                    <a:pt x="4048" y="3921"/>
                  </a:cubicBezTo>
                  <a:lnTo>
                    <a:pt x="3645" y="3938"/>
                  </a:lnTo>
                  <a:cubicBezTo>
                    <a:pt x="3585" y="4330"/>
                    <a:pt x="3602" y="4726"/>
                    <a:pt x="3672" y="5108"/>
                  </a:cubicBezTo>
                  <a:cubicBezTo>
                    <a:pt x="3741" y="5494"/>
                    <a:pt x="3861" y="5865"/>
                    <a:pt x="4004" y="6224"/>
                  </a:cubicBezTo>
                  <a:cubicBezTo>
                    <a:pt x="4141" y="6585"/>
                    <a:pt x="4301" y="6936"/>
                    <a:pt x="4465" y="7280"/>
                  </a:cubicBezTo>
                  <a:lnTo>
                    <a:pt x="4832" y="8091"/>
                  </a:lnTo>
                  <a:lnTo>
                    <a:pt x="4832" y="8096"/>
                  </a:lnTo>
                  <a:cubicBezTo>
                    <a:pt x="4481" y="9589"/>
                    <a:pt x="4110" y="11083"/>
                    <a:pt x="3728" y="12569"/>
                  </a:cubicBezTo>
                  <a:cubicBezTo>
                    <a:pt x="3643" y="12575"/>
                    <a:pt x="3556" y="12578"/>
                    <a:pt x="3470" y="12578"/>
                  </a:cubicBezTo>
                  <a:cubicBezTo>
                    <a:pt x="3311" y="12578"/>
                    <a:pt x="3151" y="12568"/>
                    <a:pt x="2994" y="12552"/>
                  </a:cubicBezTo>
                  <a:cubicBezTo>
                    <a:pt x="2664" y="12508"/>
                    <a:pt x="2340" y="12436"/>
                    <a:pt x="2027" y="12347"/>
                  </a:cubicBezTo>
                  <a:cubicBezTo>
                    <a:pt x="1712" y="12251"/>
                    <a:pt x="1415" y="12133"/>
                    <a:pt x="1123" y="12021"/>
                  </a:cubicBezTo>
                  <a:cubicBezTo>
                    <a:pt x="832" y="11900"/>
                    <a:pt x="560" y="11768"/>
                    <a:pt x="264" y="11635"/>
                  </a:cubicBezTo>
                  <a:lnTo>
                    <a:pt x="0" y="11938"/>
                  </a:lnTo>
                  <a:cubicBezTo>
                    <a:pt x="228" y="12235"/>
                    <a:pt x="550" y="12446"/>
                    <a:pt x="880" y="12595"/>
                  </a:cubicBezTo>
                  <a:cubicBezTo>
                    <a:pt x="1214" y="12739"/>
                    <a:pt x="1573" y="12811"/>
                    <a:pt x="1923" y="12855"/>
                  </a:cubicBezTo>
                  <a:cubicBezTo>
                    <a:pt x="2276" y="12903"/>
                    <a:pt x="2627" y="12913"/>
                    <a:pt x="2975" y="12917"/>
                  </a:cubicBezTo>
                  <a:lnTo>
                    <a:pt x="3631" y="12934"/>
                  </a:lnTo>
                  <a:cubicBezTo>
                    <a:pt x="3564" y="13191"/>
                    <a:pt x="3500" y="13446"/>
                    <a:pt x="3436" y="13705"/>
                  </a:cubicBezTo>
                  <a:cubicBezTo>
                    <a:pt x="3083" y="15015"/>
                    <a:pt x="2726" y="16319"/>
                    <a:pt x="2324" y="17612"/>
                  </a:cubicBezTo>
                  <a:cubicBezTo>
                    <a:pt x="2123" y="18257"/>
                    <a:pt x="1907" y="18898"/>
                    <a:pt x="1674" y="19529"/>
                  </a:cubicBezTo>
                  <a:cubicBezTo>
                    <a:pt x="1556" y="19842"/>
                    <a:pt x="1430" y="20153"/>
                    <a:pt x="1291" y="20452"/>
                  </a:cubicBezTo>
                  <a:cubicBezTo>
                    <a:pt x="1150" y="20743"/>
                    <a:pt x="986" y="21056"/>
                    <a:pt x="795" y="21236"/>
                  </a:cubicBezTo>
                  <a:lnTo>
                    <a:pt x="1052" y="21543"/>
                  </a:lnTo>
                  <a:cubicBezTo>
                    <a:pt x="1361" y="21263"/>
                    <a:pt x="1511" y="20954"/>
                    <a:pt x="1683" y="20643"/>
                  </a:cubicBezTo>
                  <a:cubicBezTo>
                    <a:pt x="1843" y="20334"/>
                    <a:pt x="1982" y="20021"/>
                    <a:pt x="2114" y="19699"/>
                  </a:cubicBezTo>
                  <a:cubicBezTo>
                    <a:pt x="2382" y="19064"/>
                    <a:pt x="2610" y="18421"/>
                    <a:pt x="2828" y="17772"/>
                  </a:cubicBezTo>
                  <a:cubicBezTo>
                    <a:pt x="3262" y="16477"/>
                    <a:pt x="3650" y="15170"/>
                    <a:pt x="4010" y="13859"/>
                  </a:cubicBezTo>
                  <a:cubicBezTo>
                    <a:pt x="4737" y="11232"/>
                    <a:pt x="5367" y="8583"/>
                    <a:pt x="5944" y="5923"/>
                  </a:cubicBezTo>
                  <a:cubicBezTo>
                    <a:pt x="6087" y="5262"/>
                    <a:pt x="6237" y="4608"/>
                    <a:pt x="6432" y="3969"/>
                  </a:cubicBezTo>
                  <a:cubicBezTo>
                    <a:pt x="6627" y="3334"/>
                    <a:pt x="6861" y="2714"/>
                    <a:pt x="7212" y="2189"/>
                  </a:cubicBezTo>
                  <a:cubicBezTo>
                    <a:pt x="7560" y="1660"/>
                    <a:pt x="8054" y="1258"/>
                    <a:pt x="8647" y="1034"/>
                  </a:cubicBezTo>
                  <a:cubicBezTo>
                    <a:pt x="9239" y="801"/>
                    <a:pt x="9900" y="727"/>
                    <a:pt x="10558" y="706"/>
                  </a:cubicBezTo>
                  <a:cubicBezTo>
                    <a:pt x="10649" y="703"/>
                    <a:pt x="10741" y="702"/>
                    <a:pt x="10833" y="702"/>
                  </a:cubicBezTo>
                  <a:cubicBezTo>
                    <a:pt x="11073" y="702"/>
                    <a:pt x="11314" y="710"/>
                    <a:pt x="11556" y="722"/>
                  </a:cubicBezTo>
                  <a:cubicBezTo>
                    <a:pt x="11572" y="723"/>
                    <a:pt x="11592" y="723"/>
                    <a:pt x="11613" y="723"/>
                  </a:cubicBezTo>
                  <a:cubicBezTo>
                    <a:pt x="12048" y="723"/>
                    <a:pt x="13495" y="628"/>
                    <a:pt x="13902" y="556"/>
                  </a:cubicBezTo>
                  <a:cubicBezTo>
                    <a:pt x="13902" y="559"/>
                    <a:pt x="13902" y="559"/>
                    <a:pt x="13902" y="561"/>
                  </a:cubicBezTo>
                  <a:cubicBezTo>
                    <a:pt x="14128" y="1150"/>
                    <a:pt x="14481" y="1689"/>
                    <a:pt x="15000" y="2073"/>
                  </a:cubicBezTo>
                  <a:cubicBezTo>
                    <a:pt x="15296" y="2285"/>
                    <a:pt x="15649" y="2428"/>
                    <a:pt x="16012" y="2473"/>
                  </a:cubicBezTo>
                  <a:cubicBezTo>
                    <a:pt x="16112" y="2486"/>
                    <a:pt x="16212" y="2492"/>
                    <a:pt x="16311" y="2492"/>
                  </a:cubicBezTo>
                  <a:cubicBezTo>
                    <a:pt x="16575" y="2492"/>
                    <a:pt x="16838" y="2449"/>
                    <a:pt x="17091" y="2380"/>
                  </a:cubicBezTo>
                  <a:cubicBezTo>
                    <a:pt x="17790" y="2193"/>
                    <a:pt x="18400" y="1812"/>
                    <a:pt x="18966" y="1395"/>
                  </a:cubicBezTo>
                  <a:cubicBezTo>
                    <a:pt x="19475" y="1021"/>
                    <a:pt x="19937" y="594"/>
                    <a:pt x="20386" y="154"/>
                  </a:cubicBezTo>
                  <a:lnTo>
                    <a:pt x="20276" y="0"/>
                  </a:ln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6"/>
            <p:cNvSpPr/>
            <p:nvPr/>
          </p:nvSpPr>
          <p:spPr>
            <a:xfrm flipH="1" rot="264634">
              <a:off x="7419705" y="3137703"/>
              <a:ext cx="113671" cy="185018"/>
            </a:xfrm>
            <a:custGeom>
              <a:rect b="b" l="l" r="r" t="t"/>
              <a:pathLst>
                <a:path extrusionOk="0" h="7401" w="4547">
                  <a:moveTo>
                    <a:pt x="4546" y="0"/>
                  </a:moveTo>
                  <a:lnTo>
                    <a:pt x="4546" y="0"/>
                  </a:lnTo>
                  <a:cubicBezTo>
                    <a:pt x="4536" y="25"/>
                    <a:pt x="4526" y="48"/>
                    <a:pt x="4515" y="73"/>
                  </a:cubicBezTo>
                  <a:cubicBezTo>
                    <a:pt x="4235" y="722"/>
                    <a:pt x="3922" y="1363"/>
                    <a:pt x="3584" y="1992"/>
                  </a:cubicBezTo>
                  <a:cubicBezTo>
                    <a:pt x="3229" y="2633"/>
                    <a:pt x="2855" y="3268"/>
                    <a:pt x="2470" y="3894"/>
                  </a:cubicBezTo>
                  <a:cubicBezTo>
                    <a:pt x="2084" y="4519"/>
                    <a:pt x="1685" y="5135"/>
                    <a:pt x="1283" y="5739"/>
                  </a:cubicBezTo>
                  <a:cubicBezTo>
                    <a:pt x="1082" y="6040"/>
                    <a:pt x="876" y="6338"/>
                    <a:pt x="663" y="6623"/>
                  </a:cubicBezTo>
                  <a:cubicBezTo>
                    <a:pt x="457" y="6894"/>
                    <a:pt x="233" y="7158"/>
                    <a:pt x="1" y="7334"/>
                  </a:cubicBezTo>
                  <a:cubicBezTo>
                    <a:pt x="225" y="7355"/>
                    <a:pt x="447" y="7380"/>
                    <a:pt x="669" y="7401"/>
                  </a:cubicBezTo>
                  <a:cubicBezTo>
                    <a:pt x="827" y="7270"/>
                    <a:pt x="966" y="7127"/>
                    <a:pt x="1098" y="6988"/>
                  </a:cubicBezTo>
                  <a:cubicBezTo>
                    <a:pt x="1362" y="6704"/>
                    <a:pt x="1586" y="6401"/>
                    <a:pt x="1797" y="6089"/>
                  </a:cubicBezTo>
                  <a:cubicBezTo>
                    <a:pt x="2221" y="5469"/>
                    <a:pt x="2582" y="4816"/>
                    <a:pt x="2924" y="4154"/>
                  </a:cubicBezTo>
                  <a:cubicBezTo>
                    <a:pt x="3268" y="3496"/>
                    <a:pt x="3588" y="2824"/>
                    <a:pt x="3909" y="2156"/>
                  </a:cubicBezTo>
                  <a:cubicBezTo>
                    <a:pt x="4021" y="1924"/>
                    <a:pt x="4546" y="1"/>
                    <a:pt x="4546" y="0"/>
                  </a:cubicBez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6"/>
            <p:cNvSpPr/>
            <p:nvPr/>
          </p:nvSpPr>
          <p:spPr>
            <a:xfrm flipH="1" rot="264634">
              <a:off x="7465404" y="2742375"/>
              <a:ext cx="448033" cy="703873"/>
            </a:xfrm>
            <a:custGeom>
              <a:rect b="b" l="l" r="r" t="t"/>
              <a:pathLst>
                <a:path extrusionOk="0" h="28156" w="17922">
                  <a:moveTo>
                    <a:pt x="7626" y="17887"/>
                  </a:moveTo>
                  <a:cubicBezTo>
                    <a:pt x="7849" y="17887"/>
                    <a:pt x="8072" y="17922"/>
                    <a:pt x="8285" y="17994"/>
                  </a:cubicBezTo>
                  <a:cubicBezTo>
                    <a:pt x="8526" y="18075"/>
                    <a:pt x="8764" y="18201"/>
                    <a:pt x="8984" y="18349"/>
                  </a:cubicBezTo>
                  <a:cubicBezTo>
                    <a:pt x="9196" y="18494"/>
                    <a:pt x="9372" y="18678"/>
                    <a:pt x="9499" y="18905"/>
                  </a:cubicBezTo>
                  <a:cubicBezTo>
                    <a:pt x="9743" y="19355"/>
                    <a:pt x="9774" y="19934"/>
                    <a:pt x="9652" y="20483"/>
                  </a:cubicBezTo>
                  <a:cubicBezTo>
                    <a:pt x="9552" y="20923"/>
                    <a:pt x="9378" y="21355"/>
                    <a:pt x="9150" y="21751"/>
                  </a:cubicBezTo>
                  <a:cubicBezTo>
                    <a:pt x="9092" y="21851"/>
                    <a:pt x="9301" y="22251"/>
                    <a:pt x="9301" y="22251"/>
                  </a:cubicBezTo>
                  <a:cubicBezTo>
                    <a:pt x="9301" y="22251"/>
                    <a:pt x="9082" y="21846"/>
                    <a:pt x="9140" y="21747"/>
                  </a:cubicBezTo>
                  <a:cubicBezTo>
                    <a:pt x="8652" y="20703"/>
                    <a:pt x="8111" y="19689"/>
                    <a:pt x="7497" y="18714"/>
                  </a:cubicBezTo>
                  <a:cubicBezTo>
                    <a:pt x="7341" y="18463"/>
                    <a:pt x="7175" y="18222"/>
                    <a:pt x="7009" y="17975"/>
                  </a:cubicBezTo>
                  <a:cubicBezTo>
                    <a:pt x="7011" y="17975"/>
                    <a:pt x="7013" y="17973"/>
                    <a:pt x="7015" y="17973"/>
                  </a:cubicBezTo>
                  <a:cubicBezTo>
                    <a:pt x="7213" y="17916"/>
                    <a:pt x="7420" y="17887"/>
                    <a:pt x="7626" y="17887"/>
                  </a:cubicBezTo>
                  <a:close/>
                  <a:moveTo>
                    <a:pt x="6907" y="1"/>
                  </a:moveTo>
                  <a:cubicBezTo>
                    <a:pt x="6654" y="671"/>
                    <a:pt x="6214" y="1279"/>
                    <a:pt x="5710" y="1808"/>
                  </a:cubicBezTo>
                  <a:cubicBezTo>
                    <a:pt x="5102" y="2445"/>
                    <a:pt x="4393" y="2990"/>
                    <a:pt x="3650" y="3478"/>
                  </a:cubicBezTo>
                  <a:cubicBezTo>
                    <a:pt x="2982" y="3911"/>
                    <a:pt x="2273" y="4297"/>
                    <a:pt x="1553" y="4627"/>
                  </a:cubicBezTo>
                  <a:cubicBezTo>
                    <a:pt x="1512" y="4646"/>
                    <a:pt x="1490" y="4655"/>
                    <a:pt x="1488" y="4655"/>
                  </a:cubicBezTo>
                  <a:cubicBezTo>
                    <a:pt x="1486" y="4655"/>
                    <a:pt x="1505" y="4646"/>
                    <a:pt x="1547" y="4627"/>
                  </a:cubicBezTo>
                  <a:cubicBezTo>
                    <a:pt x="1468" y="4351"/>
                    <a:pt x="1376" y="4077"/>
                    <a:pt x="1264" y="3812"/>
                  </a:cubicBezTo>
                  <a:lnTo>
                    <a:pt x="899" y="3965"/>
                  </a:lnTo>
                  <a:cubicBezTo>
                    <a:pt x="1121" y="4565"/>
                    <a:pt x="1229" y="5200"/>
                    <a:pt x="1266" y="5839"/>
                  </a:cubicBezTo>
                  <a:cubicBezTo>
                    <a:pt x="1304" y="6476"/>
                    <a:pt x="1264" y="7121"/>
                    <a:pt x="1171" y="7758"/>
                  </a:cubicBezTo>
                  <a:cubicBezTo>
                    <a:pt x="1082" y="8395"/>
                    <a:pt x="943" y="9029"/>
                    <a:pt x="762" y="9650"/>
                  </a:cubicBezTo>
                  <a:cubicBezTo>
                    <a:pt x="578" y="10268"/>
                    <a:pt x="364" y="10890"/>
                    <a:pt x="107" y="11467"/>
                  </a:cubicBezTo>
                  <a:lnTo>
                    <a:pt x="1" y="11704"/>
                  </a:lnTo>
                  <a:lnTo>
                    <a:pt x="206" y="11849"/>
                  </a:lnTo>
                  <a:cubicBezTo>
                    <a:pt x="1553" y="12822"/>
                    <a:pt x="2835" y="13892"/>
                    <a:pt x="4001" y="15075"/>
                  </a:cubicBezTo>
                  <a:cubicBezTo>
                    <a:pt x="5171" y="16257"/>
                    <a:pt x="6225" y="17554"/>
                    <a:pt x="7146" y="18946"/>
                  </a:cubicBezTo>
                  <a:cubicBezTo>
                    <a:pt x="8063" y="20336"/>
                    <a:pt x="8847" y="21819"/>
                    <a:pt x="9472" y="23367"/>
                  </a:cubicBezTo>
                  <a:cubicBezTo>
                    <a:pt x="10092" y="24919"/>
                    <a:pt x="10590" y="26519"/>
                    <a:pt x="10930" y="28155"/>
                  </a:cubicBezTo>
                  <a:lnTo>
                    <a:pt x="11322" y="28066"/>
                  </a:lnTo>
                  <a:cubicBezTo>
                    <a:pt x="11025" y="26842"/>
                    <a:pt x="10683" y="25626"/>
                    <a:pt x="10260" y="24438"/>
                  </a:cubicBezTo>
                  <a:cubicBezTo>
                    <a:pt x="10822" y="24340"/>
                    <a:pt x="11422" y="24315"/>
                    <a:pt x="12021" y="24292"/>
                  </a:cubicBezTo>
                  <a:cubicBezTo>
                    <a:pt x="12667" y="24272"/>
                    <a:pt x="13314" y="24251"/>
                    <a:pt x="13965" y="24245"/>
                  </a:cubicBezTo>
                  <a:cubicBezTo>
                    <a:pt x="14617" y="24245"/>
                    <a:pt x="15272" y="24247"/>
                    <a:pt x="15926" y="24274"/>
                  </a:cubicBezTo>
                  <a:cubicBezTo>
                    <a:pt x="16577" y="24309"/>
                    <a:pt x="17233" y="24369"/>
                    <a:pt x="17876" y="24469"/>
                  </a:cubicBezTo>
                  <a:lnTo>
                    <a:pt x="17922" y="24070"/>
                  </a:lnTo>
                  <a:cubicBezTo>
                    <a:pt x="17260" y="24029"/>
                    <a:pt x="16608" y="23971"/>
                    <a:pt x="15953" y="23909"/>
                  </a:cubicBezTo>
                  <a:cubicBezTo>
                    <a:pt x="15776" y="23892"/>
                    <a:pt x="15602" y="23871"/>
                    <a:pt x="15426" y="23855"/>
                  </a:cubicBezTo>
                  <a:cubicBezTo>
                    <a:pt x="15204" y="23832"/>
                    <a:pt x="14978" y="23811"/>
                    <a:pt x="14756" y="23790"/>
                  </a:cubicBezTo>
                  <a:cubicBezTo>
                    <a:pt x="14631" y="23776"/>
                    <a:pt x="14505" y="23765"/>
                    <a:pt x="14374" y="23757"/>
                  </a:cubicBezTo>
                  <a:cubicBezTo>
                    <a:pt x="14356" y="23784"/>
                    <a:pt x="14312" y="23795"/>
                    <a:pt x="14257" y="23795"/>
                  </a:cubicBezTo>
                  <a:cubicBezTo>
                    <a:pt x="14117" y="23795"/>
                    <a:pt x="13911" y="23728"/>
                    <a:pt x="13922" y="23716"/>
                  </a:cubicBezTo>
                  <a:cubicBezTo>
                    <a:pt x="13440" y="23680"/>
                    <a:pt x="12958" y="23656"/>
                    <a:pt x="12473" y="23656"/>
                  </a:cubicBezTo>
                  <a:cubicBezTo>
                    <a:pt x="12314" y="23656"/>
                    <a:pt x="12154" y="23658"/>
                    <a:pt x="11994" y="23664"/>
                  </a:cubicBezTo>
                  <a:lnTo>
                    <a:pt x="11492" y="23701"/>
                  </a:lnTo>
                  <a:cubicBezTo>
                    <a:pt x="11326" y="23718"/>
                    <a:pt x="11158" y="23747"/>
                    <a:pt x="10992" y="23774"/>
                  </a:cubicBezTo>
                  <a:cubicBezTo>
                    <a:pt x="10824" y="23797"/>
                    <a:pt x="10658" y="23848"/>
                    <a:pt x="10490" y="23886"/>
                  </a:cubicBezTo>
                  <a:cubicBezTo>
                    <a:pt x="10394" y="23911"/>
                    <a:pt x="10164" y="24003"/>
                    <a:pt x="10056" y="24048"/>
                  </a:cubicBezTo>
                  <a:lnTo>
                    <a:pt x="10056" y="24048"/>
                  </a:lnTo>
                  <a:cubicBezTo>
                    <a:pt x="10072" y="24041"/>
                    <a:pt x="10088" y="24033"/>
                    <a:pt x="10104" y="24025"/>
                  </a:cubicBezTo>
                  <a:cubicBezTo>
                    <a:pt x="10052" y="23878"/>
                    <a:pt x="9994" y="23730"/>
                    <a:pt x="9934" y="23583"/>
                  </a:cubicBezTo>
                  <a:cubicBezTo>
                    <a:pt x="10171" y="23222"/>
                    <a:pt x="10420" y="22857"/>
                    <a:pt x="10689" y="22523"/>
                  </a:cubicBezTo>
                  <a:cubicBezTo>
                    <a:pt x="10965" y="22174"/>
                    <a:pt x="11262" y="21846"/>
                    <a:pt x="11586" y="21566"/>
                  </a:cubicBezTo>
                  <a:cubicBezTo>
                    <a:pt x="11915" y="21299"/>
                    <a:pt x="12274" y="21066"/>
                    <a:pt x="12667" y="20977"/>
                  </a:cubicBezTo>
                  <a:cubicBezTo>
                    <a:pt x="12801" y="20947"/>
                    <a:pt x="12942" y="20931"/>
                    <a:pt x="13083" y="20931"/>
                  </a:cubicBezTo>
                  <a:cubicBezTo>
                    <a:pt x="13144" y="20931"/>
                    <a:pt x="13205" y="20934"/>
                    <a:pt x="13266" y="20940"/>
                  </a:cubicBezTo>
                  <a:cubicBezTo>
                    <a:pt x="13461" y="20963"/>
                    <a:pt x="13652" y="21025"/>
                    <a:pt x="13839" y="21100"/>
                  </a:cubicBezTo>
                  <a:cubicBezTo>
                    <a:pt x="14027" y="21263"/>
                    <a:pt x="14189" y="21448"/>
                    <a:pt x="14310" y="21656"/>
                  </a:cubicBezTo>
                  <a:cubicBezTo>
                    <a:pt x="14432" y="21878"/>
                    <a:pt x="14496" y="22127"/>
                    <a:pt x="14494" y="22380"/>
                  </a:cubicBezTo>
                  <a:cubicBezTo>
                    <a:pt x="14490" y="22631"/>
                    <a:pt x="14426" y="22890"/>
                    <a:pt x="14314" y="23126"/>
                  </a:cubicBezTo>
                  <a:cubicBezTo>
                    <a:pt x="14218" y="23336"/>
                    <a:pt x="14075" y="23546"/>
                    <a:pt x="13924" y="23712"/>
                  </a:cubicBezTo>
                  <a:cubicBezTo>
                    <a:pt x="13912" y="23725"/>
                    <a:pt x="14115" y="23788"/>
                    <a:pt x="14255" y="23788"/>
                  </a:cubicBezTo>
                  <a:cubicBezTo>
                    <a:pt x="14313" y="23788"/>
                    <a:pt x="14360" y="23778"/>
                    <a:pt x="14378" y="23749"/>
                  </a:cubicBezTo>
                  <a:cubicBezTo>
                    <a:pt x="14478" y="23595"/>
                    <a:pt x="14563" y="23440"/>
                    <a:pt x="14637" y="23270"/>
                  </a:cubicBezTo>
                  <a:cubicBezTo>
                    <a:pt x="14754" y="22992"/>
                    <a:pt x="14839" y="22693"/>
                    <a:pt x="14845" y="22382"/>
                  </a:cubicBezTo>
                  <a:cubicBezTo>
                    <a:pt x="14855" y="22073"/>
                    <a:pt x="14783" y="21759"/>
                    <a:pt x="14654" y="21475"/>
                  </a:cubicBezTo>
                  <a:cubicBezTo>
                    <a:pt x="14521" y="21195"/>
                    <a:pt x="14330" y="20946"/>
                    <a:pt x="14115" y="20734"/>
                  </a:cubicBezTo>
                  <a:lnTo>
                    <a:pt x="14096" y="20718"/>
                  </a:lnTo>
                  <a:lnTo>
                    <a:pt x="14065" y="20701"/>
                  </a:lnTo>
                  <a:cubicBezTo>
                    <a:pt x="13839" y="20585"/>
                    <a:pt x="13600" y="20490"/>
                    <a:pt x="13345" y="20438"/>
                  </a:cubicBezTo>
                  <a:cubicBezTo>
                    <a:pt x="13213" y="20413"/>
                    <a:pt x="13078" y="20401"/>
                    <a:pt x="12943" y="20401"/>
                  </a:cubicBezTo>
                  <a:cubicBezTo>
                    <a:pt x="12817" y="20401"/>
                    <a:pt x="12690" y="20412"/>
                    <a:pt x="12565" y="20432"/>
                  </a:cubicBezTo>
                  <a:cubicBezTo>
                    <a:pt x="12042" y="20515"/>
                    <a:pt x="11579" y="20774"/>
                    <a:pt x="11194" y="21083"/>
                  </a:cubicBezTo>
                  <a:cubicBezTo>
                    <a:pt x="11090" y="21170"/>
                    <a:pt x="10990" y="21259"/>
                    <a:pt x="10893" y="21357"/>
                  </a:cubicBezTo>
                  <a:cubicBezTo>
                    <a:pt x="11254" y="20832"/>
                    <a:pt x="11629" y="20315"/>
                    <a:pt x="12019" y="19815"/>
                  </a:cubicBezTo>
                  <a:cubicBezTo>
                    <a:pt x="12227" y="19546"/>
                    <a:pt x="12438" y="19276"/>
                    <a:pt x="12656" y="19017"/>
                  </a:cubicBezTo>
                  <a:cubicBezTo>
                    <a:pt x="12868" y="18751"/>
                    <a:pt x="13100" y="18519"/>
                    <a:pt x="13314" y="18191"/>
                  </a:cubicBezTo>
                  <a:cubicBezTo>
                    <a:pt x="13706" y="17571"/>
                    <a:pt x="13974" y="16925"/>
                    <a:pt x="14231" y="16278"/>
                  </a:cubicBezTo>
                  <a:cubicBezTo>
                    <a:pt x="14737" y="14982"/>
                    <a:pt x="15121" y="13656"/>
                    <a:pt x="15490" y="12326"/>
                  </a:cubicBezTo>
                  <a:cubicBezTo>
                    <a:pt x="15830" y="11044"/>
                    <a:pt x="16146" y="9756"/>
                    <a:pt x="16403" y="8457"/>
                  </a:cubicBezTo>
                  <a:cubicBezTo>
                    <a:pt x="16413" y="8405"/>
                    <a:pt x="16424" y="8353"/>
                    <a:pt x="16434" y="8303"/>
                  </a:cubicBezTo>
                  <a:lnTo>
                    <a:pt x="16059" y="8218"/>
                  </a:lnTo>
                  <a:lnTo>
                    <a:pt x="16042" y="8214"/>
                  </a:lnTo>
                  <a:cubicBezTo>
                    <a:pt x="15685" y="9538"/>
                    <a:pt x="15320" y="10859"/>
                    <a:pt x="14928" y="12170"/>
                  </a:cubicBezTo>
                  <a:cubicBezTo>
                    <a:pt x="14542" y="13482"/>
                    <a:pt x="14129" y="14789"/>
                    <a:pt x="13646" y="16054"/>
                  </a:cubicBezTo>
                  <a:cubicBezTo>
                    <a:pt x="13399" y="16681"/>
                    <a:pt x="13133" y="17311"/>
                    <a:pt x="12793" y="17857"/>
                  </a:cubicBezTo>
                  <a:cubicBezTo>
                    <a:pt x="12635" y="18106"/>
                    <a:pt x="12397" y="18386"/>
                    <a:pt x="12200" y="18668"/>
                  </a:cubicBezTo>
                  <a:cubicBezTo>
                    <a:pt x="11994" y="18952"/>
                    <a:pt x="11801" y="19239"/>
                    <a:pt x="11613" y="19527"/>
                  </a:cubicBezTo>
                  <a:lnTo>
                    <a:pt x="9579" y="22722"/>
                  </a:lnTo>
                  <a:lnTo>
                    <a:pt x="9573" y="22716"/>
                  </a:lnTo>
                  <a:cubicBezTo>
                    <a:pt x="9496" y="22539"/>
                    <a:pt x="9424" y="22361"/>
                    <a:pt x="9347" y="22187"/>
                  </a:cubicBezTo>
                  <a:cubicBezTo>
                    <a:pt x="9349" y="22183"/>
                    <a:pt x="9349" y="22180"/>
                    <a:pt x="9351" y="22176"/>
                  </a:cubicBezTo>
                  <a:cubicBezTo>
                    <a:pt x="9627" y="21660"/>
                    <a:pt x="9857" y="21133"/>
                    <a:pt x="10003" y="20564"/>
                  </a:cubicBezTo>
                  <a:cubicBezTo>
                    <a:pt x="10156" y="19977"/>
                    <a:pt x="10218" y="19309"/>
                    <a:pt x="9943" y="18685"/>
                  </a:cubicBezTo>
                  <a:cubicBezTo>
                    <a:pt x="9806" y="18380"/>
                    <a:pt x="9588" y="18110"/>
                    <a:pt x="9331" y="17898"/>
                  </a:cubicBezTo>
                  <a:cubicBezTo>
                    <a:pt x="9075" y="17697"/>
                    <a:pt x="8806" y="17517"/>
                    <a:pt x="8486" y="17407"/>
                  </a:cubicBezTo>
                  <a:cubicBezTo>
                    <a:pt x="8260" y="17325"/>
                    <a:pt x="8017" y="17282"/>
                    <a:pt x="7774" y="17282"/>
                  </a:cubicBezTo>
                  <a:cubicBezTo>
                    <a:pt x="7414" y="17282"/>
                    <a:pt x="7053" y="17376"/>
                    <a:pt x="6750" y="17577"/>
                  </a:cubicBezTo>
                  <a:cubicBezTo>
                    <a:pt x="6718" y="17597"/>
                    <a:pt x="6699" y="17608"/>
                    <a:pt x="6696" y="17608"/>
                  </a:cubicBezTo>
                  <a:cubicBezTo>
                    <a:pt x="6693" y="17608"/>
                    <a:pt x="6707" y="17597"/>
                    <a:pt x="6739" y="17575"/>
                  </a:cubicBezTo>
                  <a:cubicBezTo>
                    <a:pt x="6490" y="17216"/>
                    <a:pt x="6227" y="16867"/>
                    <a:pt x="5959" y="16523"/>
                  </a:cubicBezTo>
                  <a:cubicBezTo>
                    <a:pt x="5959" y="16521"/>
                    <a:pt x="5961" y="16519"/>
                    <a:pt x="5961" y="16517"/>
                  </a:cubicBezTo>
                  <a:cubicBezTo>
                    <a:pt x="6470" y="15589"/>
                    <a:pt x="6945" y="14645"/>
                    <a:pt x="7443" y="13714"/>
                  </a:cubicBezTo>
                  <a:lnTo>
                    <a:pt x="7831" y="12967"/>
                  </a:lnTo>
                  <a:lnTo>
                    <a:pt x="8028" y="12596"/>
                  </a:lnTo>
                  <a:lnTo>
                    <a:pt x="8123" y="12409"/>
                  </a:lnTo>
                  <a:lnTo>
                    <a:pt x="8223" y="12199"/>
                  </a:lnTo>
                  <a:cubicBezTo>
                    <a:pt x="8465" y="11641"/>
                    <a:pt x="8582" y="11069"/>
                    <a:pt x="8669" y="10502"/>
                  </a:cubicBezTo>
                  <a:cubicBezTo>
                    <a:pt x="8847" y="9368"/>
                    <a:pt x="8880" y="8231"/>
                    <a:pt x="8899" y="7100"/>
                  </a:cubicBezTo>
                  <a:cubicBezTo>
                    <a:pt x="8907" y="5978"/>
                    <a:pt x="8901" y="4859"/>
                    <a:pt x="8874" y="3733"/>
                  </a:cubicBezTo>
                  <a:lnTo>
                    <a:pt x="8874" y="3706"/>
                  </a:lnTo>
                  <a:lnTo>
                    <a:pt x="8544" y="3727"/>
                  </a:lnTo>
                  <a:lnTo>
                    <a:pt x="8476" y="3731"/>
                  </a:lnTo>
                  <a:cubicBezTo>
                    <a:pt x="8561" y="4849"/>
                    <a:pt x="8577" y="5973"/>
                    <a:pt x="8526" y="7092"/>
                  </a:cubicBezTo>
                  <a:cubicBezTo>
                    <a:pt x="8476" y="8212"/>
                    <a:pt x="8370" y="9330"/>
                    <a:pt x="8152" y="10411"/>
                  </a:cubicBezTo>
                  <a:cubicBezTo>
                    <a:pt x="8038" y="10948"/>
                    <a:pt x="7895" y="11482"/>
                    <a:pt x="7675" y="11953"/>
                  </a:cubicBezTo>
                  <a:lnTo>
                    <a:pt x="7586" y="12123"/>
                  </a:lnTo>
                  <a:lnTo>
                    <a:pt x="7484" y="12305"/>
                  </a:lnTo>
                  <a:lnTo>
                    <a:pt x="7283" y="12679"/>
                  </a:lnTo>
                  <a:lnTo>
                    <a:pt x="6887" y="13428"/>
                  </a:lnTo>
                  <a:cubicBezTo>
                    <a:pt x="6443" y="14318"/>
                    <a:pt x="6019" y="15214"/>
                    <a:pt x="5656" y="16141"/>
                  </a:cubicBezTo>
                  <a:lnTo>
                    <a:pt x="5646" y="16139"/>
                  </a:lnTo>
                  <a:cubicBezTo>
                    <a:pt x="4223" y="14392"/>
                    <a:pt x="2576" y="12828"/>
                    <a:pt x="762" y="11494"/>
                  </a:cubicBezTo>
                  <a:cubicBezTo>
                    <a:pt x="997" y="10942"/>
                    <a:pt x="1186" y="10386"/>
                    <a:pt x="1341" y="9814"/>
                  </a:cubicBezTo>
                  <a:cubicBezTo>
                    <a:pt x="1524" y="9162"/>
                    <a:pt x="1656" y="8500"/>
                    <a:pt x="1742" y="7828"/>
                  </a:cubicBezTo>
                  <a:cubicBezTo>
                    <a:pt x="1816" y="7154"/>
                    <a:pt x="1833" y="6471"/>
                    <a:pt x="1769" y="5793"/>
                  </a:cubicBezTo>
                  <a:cubicBezTo>
                    <a:pt x="1742" y="5536"/>
                    <a:pt x="1696" y="5276"/>
                    <a:pt x="1642" y="5021"/>
                  </a:cubicBezTo>
                  <a:lnTo>
                    <a:pt x="1648" y="5019"/>
                  </a:lnTo>
                  <a:cubicBezTo>
                    <a:pt x="2416" y="4658"/>
                    <a:pt x="3146" y="4245"/>
                    <a:pt x="3851" y="3781"/>
                  </a:cubicBezTo>
                  <a:cubicBezTo>
                    <a:pt x="4613" y="3281"/>
                    <a:pt x="5339" y="2720"/>
                    <a:pt x="5970" y="2052"/>
                  </a:cubicBezTo>
                  <a:cubicBezTo>
                    <a:pt x="6416" y="1581"/>
                    <a:pt x="6818" y="1046"/>
                    <a:pt x="7098" y="447"/>
                  </a:cubicBezTo>
                  <a:cubicBezTo>
                    <a:pt x="7042" y="405"/>
                    <a:pt x="6907" y="1"/>
                    <a:pt x="6907" y="1"/>
                  </a:cubicBez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6"/>
            <p:cNvSpPr/>
            <p:nvPr/>
          </p:nvSpPr>
          <p:spPr>
            <a:xfrm flipH="1" rot="264634">
              <a:off x="7350975" y="3711798"/>
              <a:ext cx="172718" cy="124170"/>
            </a:xfrm>
            <a:custGeom>
              <a:rect b="b" l="l" r="r" t="t"/>
              <a:pathLst>
                <a:path extrusionOk="0" h="4967" w="6909">
                  <a:moveTo>
                    <a:pt x="6685" y="1"/>
                  </a:moveTo>
                  <a:cubicBezTo>
                    <a:pt x="6579" y="235"/>
                    <a:pt x="6467" y="467"/>
                    <a:pt x="6351" y="700"/>
                  </a:cubicBezTo>
                  <a:cubicBezTo>
                    <a:pt x="6133" y="1139"/>
                    <a:pt x="5896" y="1569"/>
                    <a:pt x="5621" y="1967"/>
                  </a:cubicBezTo>
                  <a:cubicBezTo>
                    <a:pt x="5419" y="2278"/>
                    <a:pt x="5201" y="2571"/>
                    <a:pt x="4973" y="2853"/>
                  </a:cubicBezTo>
                  <a:cubicBezTo>
                    <a:pt x="4751" y="3144"/>
                    <a:pt x="4533" y="3444"/>
                    <a:pt x="4249" y="3675"/>
                  </a:cubicBezTo>
                  <a:cubicBezTo>
                    <a:pt x="3967" y="3907"/>
                    <a:pt x="3648" y="4092"/>
                    <a:pt x="3309" y="4218"/>
                  </a:cubicBezTo>
                  <a:cubicBezTo>
                    <a:pt x="3062" y="4311"/>
                    <a:pt x="1837" y="4438"/>
                    <a:pt x="907" y="4438"/>
                  </a:cubicBezTo>
                  <a:cubicBezTo>
                    <a:pt x="565" y="4438"/>
                    <a:pt x="262" y="4420"/>
                    <a:pt x="63" y="4378"/>
                  </a:cubicBezTo>
                  <a:lnTo>
                    <a:pt x="0" y="4563"/>
                  </a:lnTo>
                  <a:cubicBezTo>
                    <a:pt x="597" y="4815"/>
                    <a:pt x="1252" y="4967"/>
                    <a:pt x="1920" y="4967"/>
                  </a:cubicBezTo>
                  <a:cubicBezTo>
                    <a:pt x="2053" y="4967"/>
                    <a:pt x="2186" y="4961"/>
                    <a:pt x="2320" y="4948"/>
                  </a:cubicBezTo>
                  <a:cubicBezTo>
                    <a:pt x="3131" y="4886"/>
                    <a:pt x="3878" y="4490"/>
                    <a:pt x="4513" y="4017"/>
                  </a:cubicBezTo>
                  <a:cubicBezTo>
                    <a:pt x="4832" y="3778"/>
                    <a:pt x="5160" y="3542"/>
                    <a:pt x="5436" y="3249"/>
                  </a:cubicBezTo>
                  <a:cubicBezTo>
                    <a:pt x="5598" y="3073"/>
                    <a:pt x="5741" y="2882"/>
                    <a:pt x="5874" y="2683"/>
                  </a:cubicBezTo>
                  <a:cubicBezTo>
                    <a:pt x="5961" y="2550"/>
                    <a:pt x="6048" y="2413"/>
                    <a:pt x="6125" y="2274"/>
                  </a:cubicBezTo>
                  <a:cubicBezTo>
                    <a:pt x="6494" y="1571"/>
                    <a:pt x="6791" y="843"/>
                    <a:pt x="6909" y="59"/>
                  </a:cubicBezTo>
                  <a:lnTo>
                    <a:pt x="6685" y="1"/>
                  </a:ln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6"/>
          <p:cNvGrpSpPr/>
          <p:nvPr/>
        </p:nvGrpSpPr>
        <p:grpSpPr>
          <a:xfrm>
            <a:off x="4960167" y="2007702"/>
            <a:ext cx="1377944" cy="3300264"/>
            <a:chOff x="4960167" y="2007702"/>
            <a:chExt cx="1377944" cy="3300264"/>
          </a:xfrm>
        </p:grpSpPr>
        <p:sp>
          <p:nvSpPr>
            <p:cNvPr id="8943" name="Google Shape;8943;p56"/>
            <p:cNvSpPr/>
            <p:nvPr/>
          </p:nvSpPr>
          <p:spPr>
            <a:xfrm rot="-231200">
              <a:off x="5075907" y="2042860"/>
              <a:ext cx="1154979" cy="3229948"/>
            </a:xfrm>
            <a:custGeom>
              <a:rect b="b" l="l" r="r" t="t"/>
              <a:pathLst>
                <a:path extrusionOk="0" h="129203" w="46201">
                  <a:moveTo>
                    <a:pt x="43355" y="0"/>
                  </a:moveTo>
                  <a:cubicBezTo>
                    <a:pt x="43005" y="0"/>
                    <a:pt x="42638" y="85"/>
                    <a:pt x="42302" y="214"/>
                  </a:cubicBezTo>
                  <a:cubicBezTo>
                    <a:pt x="41084" y="696"/>
                    <a:pt x="40099" y="1687"/>
                    <a:pt x="39331" y="2776"/>
                  </a:cubicBezTo>
                  <a:cubicBezTo>
                    <a:pt x="38564" y="3880"/>
                    <a:pt x="37997" y="5121"/>
                    <a:pt x="37572" y="6407"/>
                  </a:cubicBezTo>
                  <a:cubicBezTo>
                    <a:pt x="37228" y="7455"/>
                    <a:pt x="36979" y="8531"/>
                    <a:pt x="36798" y="9619"/>
                  </a:cubicBezTo>
                  <a:cubicBezTo>
                    <a:pt x="36811" y="10716"/>
                    <a:pt x="36725" y="11816"/>
                    <a:pt x="36586" y="12896"/>
                  </a:cubicBezTo>
                  <a:cubicBezTo>
                    <a:pt x="36643" y="12952"/>
                    <a:pt x="36651" y="13154"/>
                    <a:pt x="36626" y="13459"/>
                  </a:cubicBezTo>
                  <a:cubicBezTo>
                    <a:pt x="36593" y="13430"/>
                    <a:pt x="36560" y="13403"/>
                    <a:pt x="36524" y="13374"/>
                  </a:cubicBezTo>
                  <a:lnTo>
                    <a:pt x="36524" y="13380"/>
                  </a:lnTo>
                  <a:cubicBezTo>
                    <a:pt x="36410" y="14181"/>
                    <a:pt x="36250" y="14973"/>
                    <a:pt x="36066" y="15759"/>
                  </a:cubicBezTo>
                  <a:cubicBezTo>
                    <a:pt x="35918" y="15409"/>
                    <a:pt x="35773" y="15046"/>
                    <a:pt x="35626" y="14672"/>
                  </a:cubicBezTo>
                  <a:cubicBezTo>
                    <a:pt x="35717" y="14208"/>
                    <a:pt x="35798" y="13739"/>
                    <a:pt x="35873" y="13274"/>
                  </a:cubicBezTo>
                  <a:cubicBezTo>
                    <a:pt x="36132" y="11567"/>
                    <a:pt x="36273" y="9824"/>
                    <a:pt x="36095" y="8123"/>
                  </a:cubicBezTo>
                  <a:cubicBezTo>
                    <a:pt x="35999" y="7280"/>
                    <a:pt x="35844" y="6430"/>
                    <a:pt x="35481" y="5685"/>
                  </a:cubicBezTo>
                  <a:cubicBezTo>
                    <a:pt x="35319" y="5299"/>
                    <a:pt x="35072" y="4967"/>
                    <a:pt x="34806" y="4668"/>
                  </a:cubicBezTo>
                  <a:cubicBezTo>
                    <a:pt x="34535" y="4382"/>
                    <a:pt x="34207" y="4171"/>
                    <a:pt x="33852" y="4003"/>
                  </a:cubicBezTo>
                  <a:lnTo>
                    <a:pt x="33599" y="3471"/>
                  </a:lnTo>
                  <a:cubicBezTo>
                    <a:pt x="33396" y="2932"/>
                    <a:pt x="33136" y="2401"/>
                    <a:pt x="32802" y="1955"/>
                  </a:cubicBezTo>
                  <a:cubicBezTo>
                    <a:pt x="32601" y="1685"/>
                    <a:pt x="32375" y="1438"/>
                    <a:pt x="32116" y="1258"/>
                  </a:cubicBezTo>
                  <a:cubicBezTo>
                    <a:pt x="31989" y="1156"/>
                    <a:pt x="31846" y="1094"/>
                    <a:pt x="31711" y="1027"/>
                  </a:cubicBezTo>
                  <a:cubicBezTo>
                    <a:pt x="31564" y="986"/>
                    <a:pt x="31425" y="922"/>
                    <a:pt x="31271" y="918"/>
                  </a:cubicBezTo>
                  <a:cubicBezTo>
                    <a:pt x="31196" y="912"/>
                    <a:pt x="31127" y="892"/>
                    <a:pt x="31052" y="892"/>
                  </a:cubicBezTo>
                  <a:cubicBezTo>
                    <a:pt x="31048" y="892"/>
                    <a:pt x="31045" y="893"/>
                    <a:pt x="31041" y="893"/>
                  </a:cubicBezTo>
                  <a:lnTo>
                    <a:pt x="30811" y="913"/>
                  </a:lnTo>
                  <a:cubicBezTo>
                    <a:pt x="30659" y="918"/>
                    <a:pt x="30487" y="969"/>
                    <a:pt x="30319" y="1003"/>
                  </a:cubicBezTo>
                  <a:cubicBezTo>
                    <a:pt x="29985" y="1067"/>
                    <a:pt x="29641" y="1187"/>
                    <a:pt x="29302" y="1276"/>
                  </a:cubicBezTo>
                  <a:cubicBezTo>
                    <a:pt x="28624" y="1494"/>
                    <a:pt x="27950" y="1727"/>
                    <a:pt x="27278" y="1978"/>
                  </a:cubicBezTo>
                  <a:cubicBezTo>
                    <a:pt x="25933" y="2486"/>
                    <a:pt x="24601" y="3027"/>
                    <a:pt x="23284" y="3608"/>
                  </a:cubicBezTo>
                  <a:cubicBezTo>
                    <a:pt x="22807" y="3812"/>
                    <a:pt x="22338" y="4034"/>
                    <a:pt x="21867" y="4256"/>
                  </a:cubicBezTo>
                  <a:cubicBezTo>
                    <a:pt x="22180" y="4181"/>
                    <a:pt x="22489" y="4106"/>
                    <a:pt x="22805" y="4038"/>
                  </a:cubicBezTo>
                  <a:cubicBezTo>
                    <a:pt x="22980" y="4005"/>
                    <a:pt x="23141" y="3990"/>
                    <a:pt x="23274" y="3990"/>
                  </a:cubicBezTo>
                  <a:cubicBezTo>
                    <a:pt x="23698" y="3990"/>
                    <a:pt x="23851" y="4137"/>
                    <a:pt x="23352" y="4316"/>
                  </a:cubicBezTo>
                  <a:cubicBezTo>
                    <a:pt x="22471" y="4484"/>
                    <a:pt x="21597" y="4693"/>
                    <a:pt x="20745" y="4961"/>
                  </a:cubicBezTo>
                  <a:cubicBezTo>
                    <a:pt x="20390" y="5061"/>
                    <a:pt x="20052" y="5204"/>
                    <a:pt x="19705" y="5322"/>
                  </a:cubicBezTo>
                  <a:cubicBezTo>
                    <a:pt x="19637" y="5351"/>
                    <a:pt x="19568" y="5384"/>
                    <a:pt x="19496" y="5411"/>
                  </a:cubicBezTo>
                  <a:cubicBezTo>
                    <a:pt x="19458" y="5430"/>
                    <a:pt x="19425" y="5446"/>
                    <a:pt x="19388" y="5465"/>
                  </a:cubicBezTo>
                  <a:lnTo>
                    <a:pt x="19384" y="5459"/>
                  </a:lnTo>
                  <a:cubicBezTo>
                    <a:pt x="19151" y="5554"/>
                    <a:pt x="18921" y="5648"/>
                    <a:pt x="18695" y="5753"/>
                  </a:cubicBezTo>
                  <a:lnTo>
                    <a:pt x="18205" y="5998"/>
                  </a:lnTo>
                  <a:lnTo>
                    <a:pt x="17730" y="6274"/>
                  </a:lnTo>
                  <a:cubicBezTo>
                    <a:pt x="17653" y="6322"/>
                    <a:pt x="17577" y="6376"/>
                    <a:pt x="17498" y="6428"/>
                  </a:cubicBezTo>
                  <a:cubicBezTo>
                    <a:pt x="16525" y="6756"/>
                    <a:pt x="15770" y="6978"/>
                    <a:pt x="15405" y="7004"/>
                  </a:cubicBezTo>
                  <a:cubicBezTo>
                    <a:pt x="14531" y="7073"/>
                    <a:pt x="13660" y="7202"/>
                    <a:pt x="12828" y="7467"/>
                  </a:cubicBezTo>
                  <a:cubicBezTo>
                    <a:pt x="12411" y="7598"/>
                    <a:pt x="12006" y="7756"/>
                    <a:pt x="11627" y="7959"/>
                  </a:cubicBezTo>
                  <a:cubicBezTo>
                    <a:pt x="11255" y="8160"/>
                    <a:pt x="10878" y="8413"/>
                    <a:pt x="10629" y="8699"/>
                  </a:cubicBezTo>
                  <a:lnTo>
                    <a:pt x="10581" y="8753"/>
                  </a:lnTo>
                  <a:lnTo>
                    <a:pt x="10508" y="8770"/>
                  </a:lnTo>
                  <a:cubicBezTo>
                    <a:pt x="10440" y="8787"/>
                    <a:pt x="10313" y="8849"/>
                    <a:pt x="10218" y="8911"/>
                  </a:cubicBezTo>
                  <a:cubicBezTo>
                    <a:pt x="10116" y="8975"/>
                    <a:pt x="10021" y="9050"/>
                    <a:pt x="9930" y="9131"/>
                  </a:cubicBezTo>
                  <a:cubicBezTo>
                    <a:pt x="9741" y="9295"/>
                    <a:pt x="9575" y="9490"/>
                    <a:pt x="9421" y="9691"/>
                  </a:cubicBezTo>
                  <a:cubicBezTo>
                    <a:pt x="9114" y="10100"/>
                    <a:pt x="8857" y="10554"/>
                    <a:pt x="8639" y="11027"/>
                  </a:cubicBezTo>
                  <a:cubicBezTo>
                    <a:pt x="8204" y="11975"/>
                    <a:pt x="7892" y="12986"/>
                    <a:pt x="7643" y="14008"/>
                  </a:cubicBezTo>
                  <a:cubicBezTo>
                    <a:pt x="7154" y="16056"/>
                    <a:pt x="3955" y="38392"/>
                    <a:pt x="2868" y="45470"/>
                  </a:cubicBezTo>
                  <a:cubicBezTo>
                    <a:pt x="2785" y="45993"/>
                    <a:pt x="30" y="126370"/>
                    <a:pt x="0" y="128395"/>
                  </a:cubicBezTo>
                  <a:lnTo>
                    <a:pt x="27545" y="129202"/>
                  </a:lnTo>
                  <a:cubicBezTo>
                    <a:pt x="26948" y="118346"/>
                    <a:pt x="25778" y="55028"/>
                    <a:pt x="26031" y="52283"/>
                  </a:cubicBezTo>
                  <a:cubicBezTo>
                    <a:pt x="26159" y="50912"/>
                    <a:pt x="26317" y="49543"/>
                    <a:pt x="26566" y="48176"/>
                  </a:cubicBezTo>
                  <a:cubicBezTo>
                    <a:pt x="26693" y="47493"/>
                    <a:pt x="26838" y="46810"/>
                    <a:pt x="27047" y="46136"/>
                  </a:cubicBezTo>
                  <a:cubicBezTo>
                    <a:pt x="27153" y="45798"/>
                    <a:pt x="27271" y="45464"/>
                    <a:pt x="27431" y="45132"/>
                  </a:cubicBezTo>
                  <a:cubicBezTo>
                    <a:pt x="27499" y="44998"/>
                    <a:pt x="27645" y="44738"/>
                    <a:pt x="27641" y="44738"/>
                  </a:cubicBezTo>
                  <a:lnTo>
                    <a:pt x="27641" y="44738"/>
                  </a:lnTo>
                  <a:cubicBezTo>
                    <a:pt x="27641" y="44738"/>
                    <a:pt x="27641" y="44738"/>
                    <a:pt x="27641" y="44738"/>
                  </a:cubicBezTo>
                  <a:cubicBezTo>
                    <a:pt x="27577" y="44755"/>
                    <a:pt x="27532" y="44763"/>
                    <a:pt x="27501" y="44763"/>
                  </a:cubicBezTo>
                  <a:cubicBezTo>
                    <a:pt x="27238" y="44763"/>
                    <a:pt x="28072" y="44191"/>
                    <a:pt x="28124" y="44167"/>
                  </a:cubicBezTo>
                  <a:cubicBezTo>
                    <a:pt x="30000" y="42157"/>
                    <a:pt x="32103" y="40410"/>
                    <a:pt x="34186" y="38667"/>
                  </a:cubicBezTo>
                  <a:cubicBezTo>
                    <a:pt x="35240" y="37788"/>
                    <a:pt x="36298" y="36919"/>
                    <a:pt x="37333" y="36024"/>
                  </a:cubicBezTo>
                  <a:cubicBezTo>
                    <a:pt x="38367" y="35132"/>
                    <a:pt x="39389" y="34226"/>
                    <a:pt x="40317" y="33240"/>
                  </a:cubicBezTo>
                  <a:cubicBezTo>
                    <a:pt x="40777" y="32744"/>
                    <a:pt x="41217" y="32234"/>
                    <a:pt x="41576" y="31680"/>
                  </a:cubicBezTo>
                  <a:cubicBezTo>
                    <a:pt x="41752" y="31404"/>
                    <a:pt x="41910" y="31118"/>
                    <a:pt x="42020" y="30825"/>
                  </a:cubicBezTo>
                  <a:cubicBezTo>
                    <a:pt x="42122" y="30552"/>
                    <a:pt x="42180" y="30191"/>
                    <a:pt x="42271" y="29861"/>
                  </a:cubicBezTo>
                  <a:cubicBezTo>
                    <a:pt x="42619" y="28520"/>
                    <a:pt x="43022" y="27211"/>
                    <a:pt x="43420" y="25894"/>
                  </a:cubicBezTo>
                  <a:cubicBezTo>
                    <a:pt x="44211" y="23270"/>
                    <a:pt x="45032" y="20649"/>
                    <a:pt x="45673" y="17998"/>
                  </a:cubicBezTo>
                  <a:cubicBezTo>
                    <a:pt x="45831" y="17336"/>
                    <a:pt x="45978" y="16668"/>
                    <a:pt x="46080" y="16002"/>
                  </a:cubicBezTo>
                  <a:cubicBezTo>
                    <a:pt x="46132" y="15668"/>
                    <a:pt x="46171" y="15338"/>
                    <a:pt x="46190" y="15010"/>
                  </a:cubicBezTo>
                  <a:cubicBezTo>
                    <a:pt x="46200" y="14695"/>
                    <a:pt x="46175" y="14345"/>
                    <a:pt x="46161" y="14006"/>
                  </a:cubicBezTo>
                  <a:cubicBezTo>
                    <a:pt x="46080" y="12647"/>
                    <a:pt x="45939" y="11282"/>
                    <a:pt x="45796" y="9921"/>
                  </a:cubicBezTo>
                  <a:cubicBezTo>
                    <a:pt x="45499" y="7197"/>
                    <a:pt x="45163" y="4478"/>
                    <a:pt x="44792" y="1762"/>
                  </a:cubicBezTo>
                  <a:lnTo>
                    <a:pt x="44719" y="1254"/>
                  </a:lnTo>
                  <a:lnTo>
                    <a:pt x="44682" y="1005"/>
                  </a:lnTo>
                  <a:cubicBezTo>
                    <a:pt x="44671" y="934"/>
                    <a:pt x="44655" y="862"/>
                    <a:pt x="44630" y="795"/>
                  </a:cubicBezTo>
                  <a:cubicBezTo>
                    <a:pt x="44543" y="521"/>
                    <a:pt x="44354" y="299"/>
                    <a:pt x="44103" y="167"/>
                  </a:cubicBezTo>
                  <a:cubicBezTo>
                    <a:pt x="43878" y="50"/>
                    <a:pt x="43622" y="0"/>
                    <a:pt x="43355" y="0"/>
                  </a:cubicBezTo>
                  <a:close/>
                </a:path>
              </a:pathLst>
            </a:custGeom>
            <a:solidFill>
              <a:srgbClr val="F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6"/>
            <p:cNvSpPr/>
            <p:nvPr/>
          </p:nvSpPr>
          <p:spPr>
            <a:xfrm rot="-231200">
              <a:off x="4978859" y="3164428"/>
              <a:ext cx="823318" cy="370910"/>
            </a:xfrm>
            <a:custGeom>
              <a:rect b="b" l="l" r="r" t="t"/>
              <a:pathLst>
                <a:path extrusionOk="0" h="14837" w="32934">
                  <a:moveTo>
                    <a:pt x="6039" y="0"/>
                  </a:moveTo>
                  <a:cubicBezTo>
                    <a:pt x="5996" y="0"/>
                    <a:pt x="5951" y="13"/>
                    <a:pt x="5909" y="41"/>
                  </a:cubicBezTo>
                  <a:cubicBezTo>
                    <a:pt x="4573" y="931"/>
                    <a:pt x="3181" y="1913"/>
                    <a:pt x="3056" y="3645"/>
                  </a:cubicBezTo>
                  <a:cubicBezTo>
                    <a:pt x="2946" y="5160"/>
                    <a:pt x="3826" y="6475"/>
                    <a:pt x="4818" y="7529"/>
                  </a:cubicBezTo>
                  <a:cubicBezTo>
                    <a:pt x="7567" y="10437"/>
                    <a:pt x="11706" y="12535"/>
                    <a:pt x="15471" y="13763"/>
                  </a:cubicBezTo>
                  <a:cubicBezTo>
                    <a:pt x="17609" y="14460"/>
                    <a:pt x="20029" y="14836"/>
                    <a:pt x="22432" y="14836"/>
                  </a:cubicBezTo>
                  <a:cubicBezTo>
                    <a:pt x="24454" y="14836"/>
                    <a:pt x="26464" y="14570"/>
                    <a:pt x="28282" y="14004"/>
                  </a:cubicBezTo>
                  <a:cubicBezTo>
                    <a:pt x="30074" y="13446"/>
                    <a:pt x="31875" y="12354"/>
                    <a:pt x="32425" y="10435"/>
                  </a:cubicBezTo>
                  <a:cubicBezTo>
                    <a:pt x="32933" y="8657"/>
                    <a:pt x="31790" y="6574"/>
                    <a:pt x="29881" y="6400"/>
                  </a:cubicBezTo>
                  <a:cubicBezTo>
                    <a:pt x="29861" y="6398"/>
                    <a:pt x="29841" y="6397"/>
                    <a:pt x="29822" y="6397"/>
                  </a:cubicBezTo>
                  <a:cubicBezTo>
                    <a:pt x="29440" y="6397"/>
                    <a:pt x="29165" y="6734"/>
                    <a:pt x="29041" y="7056"/>
                  </a:cubicBezTo>
                  <a:cubicBezTo>
                    <a:pt x="28803" y="7670"/>
                    <a:pt x="28908" y="8705"/>
                    <a:pt x="28537" y="9145"/>
                  </a:cubicBezTo>
                  <a:cubicBezTo>
                    <a:pt x="27827" y="9987"/>
                    <a:pt x="25902" y="10236"/>
                    <a:pt x="24908" y="10394"/>
                  </a:cubicBezTo>
                  <a:cubicBezTo>
                    <a:pt x="23737" y="10577"/>
                    <a:pt x="22516" y="10670"/>
                    <a:pt x="21288" y="10670"/>
                  </a:cubicBezTo>
                  <a:cubicBezTo>
                    <a:pt x="19532" y="10670"/>
                    <a:pt x="17762" y="10480"/>
                    <a:pt x="16108" y="10093"/>
                  </a:cubicBezTo>
                  <a:cubicBezTo>
                    <a:pt x="12701" y="9294"/>
                    <a:pt x="1" y="5547"/>
                    <a:pt x="6233" y="454"/>
                  </a:cubicBezTo>
                  <a:cubicBezTo>
                    <a:pt x="6429" y="296"/>
                    <a:pt x="6248" y="0"/>
                    <a:pt x="6039"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6"/>
            <p:cNvSpPr/>
            <p:nvPr/>
          </p:nvSpPr>
          <p:spPr>
            <a:xfrm rot="-231200">
              <a:off x="4971920" y="3391386"/>
              <a:ext cx="827867" cy="377610"/>
            </a:xfrm>
            <a:custGeom>
              <a:rect b="b" l="l" r="r" t="t"/>
              <a:pathLst>
                <a:path extrusionOk="0" h="15105" w="33116">
                  <a:moveTo>
                    <a:pt x="6390" y="0"/>
                  </a:moveTo>
                  <a:cubicBezTo>
                    <a:pt x="6348" y="0"/>
                    <a:pt x="6305" y="12"/>
                    <a:pt x="6264" y="40"/>
                  </a:cubicBezTo>
                  <a:cubicBezTo>
                    <a:pt x="4398" y="1280"/>
                    <a:pt x="2782" y="2778"/>
                    <a:pt x="3531" y="5201"/>
                  </a:cubicBezTo>
                  <a:cubicBezTo>
                    <a:pt x="4278" y="7618"/>
                    <a:pt x="6878" y="9332"/>
                    <a:pt x="8886" y="10624"/>
                  </a:cubicBezTo>
                  <a:cubicBezTo>
                    <a:pt x="13215" y="13412"/>
                    <a:pt x="18025" y="15104"/>
                    <a:pt x="23121" y="15104"/>
                  </a:cubicBezTo>
                  <a:cubicBezTo>
                    <a:pt x="23888" y="15104"/>
                    <a:pt x="24662" y="15066"/>
                    <a:pt x="25441" y="14987"/>
                  </a:cubicBezTo>
                  <a:cubicBezTo>
                    <a:pt x="28155" y="14716"/>
                    <a:pt x="31701" y="14017"/>
                    <a:pt x="32703" y="11064"/>
                  </a:cubicBezTo>
                  <a:cubicBezTo>
                    <a:pt x="33115" y="9849"/>
                    <a:pt x="32887" y="8635"/>
                    <a:pt x="32045" y="7664"/>
                  </a:cubicBezTo>
                  <a:cubicBezTo>
                    <a:pt x="31647" y="7204"/>
                    <a:pt x="30931" y="6657"/>
                    <a:pt x="30260" y="6657"/>
                  </a:cubicBezTo>
                  <a:cubicBezTo>
                    <a:pt x="30017" y="6657"/>
                    <a:pt x="29780" y="6729"/>
                    <a:pt x="29566" y="6903"/>
                  </a:cubicBezTo>
                  <a:cubicBezTo>
                    <a:pt x="28806" y="7521"/>
                    <a:pt x="29412" y="8797"/>
                    <a:pt x="28918" y="9529"/>
                  </a:cubicBezTo>
                  <a:cubicBezTo>
                    <a:pt x="28533" y="10102"/>
                    <a:pt x="27182" y="10382"/>
                    <a:pt x="26514" y="10546"/>
                  </a:cubicBezTo>
                  <a:cubicBezTo>
                    <a:pt x="25146" y="10875"/>
                    <a:pt x="23672" y="11021"/>
                    <a:pt x="22191" y="11021"/>
                  </a:cubicBezTo>
                  <a:cubicBezTo>
                    <a:pt x="20599" y="11021"/>
                    <a:pt x="19000" y="10853"/>
                    <a:pt x="17518" y="10562"/>
                  </a:cubicBezTo>
                  <a:cubicBezTo>
                    <a:pt x="13936" y="9859"/>
                    <a:pt x="0" y="5822"/>
                    <a:pt x="6591" y="448"/>
                  </a:cubicBezTo>
                  <a:cubicBezTo>
                    <a:pt x="6781" y="293"/>
                    <a:pt x="6598" y="0"/>
                    <a:pt x="6390"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6"/>
            <p:cNvSpPr/>
            <p:nvPr/>
          </p:nvSpPr>
          <p:spPr>
            <a:xfrm rot="-231200">
              <a:off x="5462012" y="2124142"/>
              <a:ext cx="358936" cy="51423"/>
            </a:xfrm>
            <a:custGeom>
              <a:rect b="b" l="l" r="r" t="t"/>
              <a:pathLst>
                <a:path extrusionOk="0" h="2057" w="14358">
                  <a:moveTo>
                    <a:pt x="9978" y="0"/>
                  </a:moveTo>
                  <a:cubicBezTo>
                    <a:pt x="9235" y="29"/>
                    <a:pt x="8488" y="44"/>
                    <a:pt x="7745" y="96"/>
                  </a:cubicBezTo>
                  <a:cubicBezTo>
                    <a:pt x="7001" y="164"/>
                    <a:pt x="6256" y="204"/>
                    <a:pt x="5519" y="320"/>
                  </a:cubicBezTo>
                  <a:cubicBezTo>
                    <a:pt x="4779" y="409"/>
                    <a:pt x="4046" y="546"/>
                    <a:pt x="3310" y="681"/>
                  </a:cubicBezTo>
                  <a:cubicBezTo>
                    <a:pt x="2995" y="749"/>
                    <a:pt x="2681" y="824"/>
                    <a:pt x="2372" y="901"/>
                  </a:cubicBezTo>
                  <a:cubicBezTo>
                    <a:pt x="2190" y="986"/>
                    <a:pt x="2009" y="1071"/>
                    <a:pt x="1829" y="1156"/>
                  </a:cubicBezTo>
                  <a:cubicBezTo>
                    <a:pt x="1215" y="1446"/>
                    <a:pt x="605" y="1745"/>
                    <a:pt x="1" y="2056"/>
                  </a:cubicBezTo>
                  <a:cubicBezTo>
                    <a:pt x="69" y="2029"/>
                    <a:pt x="138" y="1994"/>
                    <a:pt x="208" y="1967"/>
                  </a:cubicBezTo>
                  <a:cubicBezTo>
                    <a:pt x="557" y="1849"/>
                    <a:pt x="895" y="1706"/>
                    <a:pt x="1250" y="1606"/>
                  </a:cubicBezTo>
                  <a:cubicBezTo>
                    <a:pt x="2650" y="1166"/>
                    <a:pt x="4100" y="863"/>
                    <a:pt x="5565" y="699"/>
                  </a:cubicBezTo>
                  <a:cubicBezTo>
                    <a:pt x="6295" y="594"/>
                    <a:pt x="7032" y="562"/>
                    <a:pt x="7768" y="504"/>
                  </a:cubicBezTo>
                  <a:cubicBezTo>
                    <a:pt x="8505" y="463"/>
                    <a:pt x="9245" y="463"/>
                    <a:pt x="9982" y="442"/>
                  </a:cubicBezTo>
                  <a:cubicBezTo>
                    <a:pt x="10718" y="463"/>
                    <a:pt x="11459" y="473"/>
                    <a:pt x="12196" y="500"/>
                  </a:cubicBezTo>
                  <a:lnTo>
                    <a:pt x="14357" y="648"/>
                  </a:lnTo>
                  <a:lnTo>
                    <a:pt x="14222" y="440"/>
                  </a:lnTo>
                  <a:cubicBezTo>
                    <a:pt x="14185" y="330"/>
                    <a:pt x="14146" y="224"/>
                    <a:pt x="14104" y="116"/>
                  </a:cubicBezTo>
                  <a:lnTo>
                    <a:pt x="12216" y="21"/>
                  </a:lnTo>
                  <a:cubicBezTo>
                    <a:pt x="11469" y="2"/>
                    <a:pt x="10723" y="6"/>
                    <a:pt x="9978" y="0"/>
                  </a:cubicBezTo>
                  <a:close/>
                </a:path>
              </a:pathLst>
            </a:custGeom>
            <a:solidFill>
              <a:srgbClr val="CCA8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6"/>
            <p:cNvSpPr/>
            <p:nvPr/>
          </p:nvSpPr>
          <p:spPr>
            <a:xfrm rot="-231200">
              <a:off x="5362885" y="2198763"/>
              <a:ext cx="746871" cy="542379"/>
            </a:xfrm>
            <a:custGeom>
              <a:rect b="b" l="l" r="r" t="t"/>
              <a:pathLst>
                <a:path extrusionOk="0" h="21696" w="29876">
                  <a:moveTo>
                    <a:pt x="18067" y="14046"/>
                  </a:moveTo>
                  <a:cubicBezTo>
                    <a:pt x="18256" y="14073"/>
                    <a:pt x="18444" y="14114"/>
                    <a:pt x="18627" y="14156"/>
                  </a:cubicBezTo>
                  <a:cubicBezTo>
                    <a:pt x="18440" y="14119"/>
                    <a:pt x="18258" y="14077"/>
                    <a:pt x="18067" y="14046"/>
                  </a:cubicBezTo>
                  <a:close/>
                  <a:moveTo>
                    <a:pt x="2619" y="1"/>
                  </a:moveTo>
                  <a:cubicBezTo>
                    <a:pt x="2470" y="102"/>
                    <a:pt x="2059" y="382"/>
                    <a:pt x="2059" y="382"/>
                  </a:cubicBezTo>
                  <a:cubicBezTo>
                    <a:pt x="3381" y="387"/>
                    <a:pt x="4702" y="521"/>
                    <a:pt x="6011" y="727"/>
                  </a:cubicBezTo>
                  <a:cubicBezTo>
                    <a:pt x="9482" y="1304"/>
                    <a:pt x="12862" y="2368"/>
                    <a:pt x="16160" y="3609"/>
                  </a:cubicBezTo>
                  <a:cubicBezTo>
                    <a:pt x="17127" y="5067"/>
                    <a:pt x="17453" y="6874"/>
                    <a:pt x="17455" y="8633"/>
                  </a:cubicBezTo>
                  <a:cubicBezTo>
                    <a:pt x="17449" y="10424"/>
                    <a:pt x="17148" y="12218"/>
                    <a:pt x="16644" y="13944"/>
                  </a:cubicBezTo>
                  <a:cubicBezTo>
                    <a:pt x="16517" y="14374"/>
                    <a:pt x="16374" y="14799"/>
                    <a:pt x="16210" y="15216"/>
                  </a:cubicBezTo>
                  <a:cubicBezTo>
                    <a:pt x="16133" y="15424"/>
                    <a:pt x="16040" y="15629"/>
                    <a:pt x="15949" y="15822"/>
                  </a:cubicBezTo>
                  <a:cubicBezTo>
                    <a:pt x="15901" y="15917"/>
                    <a:pt x="15849" y="16013"/>
                    <a:pt x="15795" y="16098"/>
                  </a:cubicBezTo>
                  <a:cubicBezTo>
                    <a:pt x="15743" y="16177"/>
                    <a:pt x="15693" y="16224"/>
                    <a:pt x="15608" y="16289"/>
                  </a:cubicBezTo>
                  <a:cubicBezTo>
                    <a:pt x="15266" y="16536"/>
                    <a:pt x="14857" y="16743"/>
                    <a:pt x="14459" y="16944"/>
                  </a:cubicBezTo>
                  <a:cubicBezTo>
                    <a:pt x="14057" y="17145"/>
                    <a:pt x="13648" y="17336"/>
                    <a:pt x="13235" y="17523"/>
                  </a:cubicBezTo>
                  <a:cubicBezTo>
                    <a:pt x="11640" y="18243"/>
                    <a:pt x="10015" y="18913"/>
                    <a:pt x="8389" y="19562"/>
                  </a:cubicBezTo>
                  <a:cubicBezTo>
                    <a:pt x="8378" y="19394"/>
                    <a:pt x="8368" y="19228"/>
                    <a:pt x="8356" y="19062"/>
                  </a:cubicBezTo>
                  <a:cubicBezTo>
                    <a:pt x="8266" y="18382"/>
                    <a:pt x="8129" y="17708"/>
                    <a:pt x="8013" y="17029"/>
                  </a:cubicBezTo>
                  <a:lnTo>
                    <a:pt x="7727" y="16033"/>
                  </a:lnTo>
                  <a:cubicBezTo>
                    <a:pt x="7625" y="15704"/>
                    <a:pt x="7553" y="15365"/>
                    <a:pt x="7403" y="15052"/>
                  </a:cubicBezTo>
                  <a:lnTo>
                    <a:pt x="7329" y="14872"/>
                  </a:lnTo>
                  <a:cubicBezTo>
                    <a:pt x="7304" y="14921"/>
                    <a:pt x="7285" y="14969"/>
                    <a:pt x="7256" y="15021"/>
                  </a:cubicBezTo>
                  <a:lnTo>
                    <a:pt x="6845" y="14936"/>
                  </a:lnTo>
                  <a:cubicBezTo>
                    <a:pt x="6845" y="14934"/>
                    <a:pt x="6845" y="14934"/>
                    <a:pt x="6845" y="14932"/>
                  </a:cubicBezTo>
                  <a:lnTo>
                    <a:pt x="7256" y="15017"/>
                  </a:lnTo>
                  <a:cubicBezTo>
                    <a:pt x="7285" y="14967"/>
                    <a:pt x="7304" y="14919"/>
                    <a:pt x="7329" y="14868"/>
                  </a:cubicBezTo>
                  <a:cubicBezTo>
                    <a:pt x="7387" y="14747"/>
                    <a:pt x="7439" y="14629"/>
                    <a:pt x="7478" y="14507"/>
                  </a:cubicBezTo>
                  <a:cubicBezTo>
                    <a:pt x="7561" y="14343"/>
                    <a:pt x="7619" y="14173"/>
                    <a:pt x="7694" y="14011"/>
                  </a:cubicBezTo>
                  <a:cubicBezTo>
                    <a:pt x="7843" y="13691"/>
                    <a:pt x="7990" y="13370"/>
                    <a:pt x="8198" y="13088"/>
                  </a:cubicBezTo>
                  <a:cubicBezTo>
                    <a:pt x="8409" y="12812"/>
                    <a:pt x="8669" y="12558"/>
                    <a:pt x="8978" y="12384"/>
                  </a:cubicBezTo>
                  <a:cubicBezTo>
                    <a:pt x="9214" y="12256"/>
                    <a:pt x="9494" y="12171"/>
                    <a:pt x="9760" y="12154"/>
                  </a:cubicBezTo>
                  <a:cubicBezTo>
                    <a:pt x="9795" y="12152"/>
                    <a:pt x="9829" y="12151"/>
                    <a:pt x="9863" y="12151"/>
                  </a:cubicBezTo>
                  <a:cubicBezTo>
                    <a:pt x="9905" y="12151"/>
                    <a:pt x="9946" y="12153"/>
                    <a:pt x="9986" y="12156"/>
                  </a:cubicBezTo>
                  <a:lnTo>
                    <a:pt x="9984" y="12166"/>
                  </a:lnTo>
                  <a:cubicBezTo>
                    <a:pt x="9949" y="12162"/>
                    <a:pt x="9915" y="12160"/>
                    <a:pt x="9879" y="12160"/>
                  </a:cubicBezTo>
                  <a:cubicBezTo>
                    <a:pt x="9839" y="12160"/>
                    <a:pt x="9798" y="12162"/>
                    <a:pt x="9756" y="12164"/>
                  </a:cubicBezTo>
                  <a:cubicBezTo>
                    <a:pt x="9878" y="12336"/>
                    <a:pt x="10030" y="12494"/>
                    <a:pt x="10189" y="12627"/>
                  </a:cubicBezTo>
                  <a:cubicBezTo>
                    <a:pt x="10752" y="13050"/>
                    <a:pt x="11403" y="13247"/>
                    <a:pt x="12040" y="13303"/>
                  </a:cubicBezTo>
                  <a:lnTo>
                    <a:pt x="12133" y="12890"/>
                  </a:lnTo>
                  <a:cubicBezTo>
                    <a:pt x="11567" y="12671"/>
                    <a:pt x="11026" y="12442"/>
                    <a:pt x="10598" y="12112"/>
                  </a:cubicBezTo>
                  <a:cubicBezTo>
                    <a:pt x="10183" y="11778"/>
                    <a:pt x="9941" y="11318"/>
                    <a:pt x="9961" y="10758"/>
                  </a:cubicBezTo>
                  <a:cubicBezTo>
                    <a:pt x="9982" y="10206"/>
                    <a:pt x="10192" y="9629"/>
                    <a:pt x="10482" y="9104"/>
                  </a:cubicBezTo>
                  <a:cubicBezTo>
                    <a:pt x="10783" y="8583"/>
                    <a:pt x="11160" y="8090"/>
                    <a:pt x="11594" y="7679"/>
                  </a:cubicBezTo>
                  <a:lnTo>
                    <a:pt x="11293" y="7382"/>
                  </a:lnTo>
                  <a:cubicBezTo>
                    <a:pt x="10878" y="7874"/>
                    <a:pt x="10497" y="8368"/>
                    <a:pt x="10154" y="8907"/>
                  </a:cubicBezTo>
                  <a:cubicBezTo>
                    <a:pt x="9922" y="9278"/>
                    <a:pt x="9702" y="9675"/>
                    <a:pt x="9559" y="10110"/>
                  </a:cubicBezTo>
                  <a:cubicBezTo>
                    <a:pt x="9179" y="9882"/>
                    <a:pt x="8663" y="9583"/>
                    <a:pt x="8432" y="9351"/>
                  </a:cubicBezTo>
                  <a:cubicBezTo>
                    <a:pt x="8146" y="9088"/>
                    <a:pt x="7887" y="8781"/>
                    <a:pt x="7717" y="8407"/>
                  </a:cubicBezTo>
                  <a:cubicBezTo>
                    <a:pt x="7546" y="8034"/>
                    <a:pt x="7439" y="7619"/>
                    <a:pt x="7399" y="7189"/>
                  </a:cubicBezTo>
                  <a:cubicBezTo>
                    <a:pt x="7372" y="6766"/>
                    <a:pt x="7407" y="6312"/>
                    <a:pt x="7530" y="5918"/>
                  </a:cubicBezTo>
                  <a:lnTo>
                    <a:pt x="7117" y="5808"/>
                  </a:lnTo>
                  <a:cubicBezTo>
                    <a:pt x="7046" y="6285"/>
                    <a:pt x="7015" y="6733"/>
                    <a:pt x="7015" y="7200"/>
                  </a:cubicBezTo>
                  <a:cubicBezTo>
                    <a:pt x="7011" y="7662"/>
                    <a:pt x="7059" y="8137"/>
                    <a:pt x="7206" y="8600"/>
                  </a:cubicBezTo>
                  <a:cubicBezTo>
                    <a:pt x="7345" y="9067"/>
                    <a:pt x="7625" y="9509"/>
                    <a:pt x="7997" y="9839"/>
                  </a:cubicBezTo>
                  <a:cubicBezTo>
                    <a:pt x="8314" y="10135"/>
                    <a:pt x="8963" y="10461"/>
                    <a:pt x="9438" y="10600"/>
                  </a:cubicBezTo>
                  <a:cubicBezTo>
                    <a:pt x="9432" y="10637"/>
                    <a:pt x="9424" y="10675"/>
                    <a:pt x="9418" y="10714"/>
                  </a:cubicBezTo>
                  <a:cubicBezTo>
                    <a:pt x="9378" y="11056"/>
                    <a:pt x="9405" y="11428"/>
                    <a:pt x="9544" y="11768"/>
                  </a:cubicBezTo>
                  <a:cubicBezTo>
                    <a:pt x="9548" y="11780"/>
                    <a:pt x="9555" y="11791"/>
                    <a:pt x="9561" y="11803"/>
                  </a:cubicBezTo>
                  <a:cubicBezTo>
                    <a:pt x="9302" y="11855"/>
                    <a:pt x="9057" y="11936"/>
                    <a:pt x="8812" y="12042"/>
                  </a:cubicBezTo>
                  <a:cubicBezTo>
                    <a:pt x="8432" y="12202"/>
                    <a:pt x="8082" y="12436"/>
                    <a:pt x="7789" y="12731"/>
                  </a:cubicBezTo>
                  <a:cubicBezTo>
                    <a:pt x="7492" y="13023"/>
                    <a:pt x="7254" y="13374"/>
                    <a:pt x="7090" y="13749"/>
                  </a:cubicBezTo>
                  <a:cubicBezTo>
                    <a:pt x="7048" y="13849"/>
                    <a:pt x="7015" y="13951"/>
                    <a:pt x="6984" y="14054"/>
                  </a:cubicBezTo>
                  <a:cubicBezTo>
                    <a:pt x="6984" y="14054"/>
                    <a:pt x="6984" y="14054"/>
                    <a:pt x="6984" y="14056"/>
                  </a:cubicBezTo>
                  <a:cubicBezTo>
                    <a:pt x="6922" y="13909"/>
                    <a:pt x="6847" y="13766"/>
                    <a:pt x="6768" y="13631"/>
                  </a:cubicBezTo>
                  <a:lnTo>
                    <a:pt x="6517" y="13177"/>
                  </a:lnTo>
                  <a:cubicBezTo>
                    <a:pt x="5835" y="11973"/>
                    <a:pt x="4941" y="10876"/>
                    <a:pt x="3831" y="10044"/>
                  </a:cubicBezTo>
                  <a:cubicBezTo>
                    <a:pt x="2715" y="9214"/>
                    <a:pt x="1443" y="8604"/>
                    <a:pt x="13" y="8440"/>
                  </a:cubicBezTo>
                  <a:lnTo>
                    <a:pt x="1" y="8859"/>
                  </a:lnTo>
                  <a:cubicBezTo>
                    <a:pt x="628" y="8895"/>
                    <a:pt x="1289" y="9081"/>
                    <a:pt x="1889" y="9337"/>
                  </a:cubicBezTo>
                  <a:lnTo>
                    <a:pt x="2343" y="9538"/>
                  </a:lnTo>
                  <a:lnTo>
                    <a:pt x="2777" y="9785"/>
                  </a:lnTo>
                  <a:cubicBezTo>
                    <a:pt x="3074" y="9930"/>
                    <a:pt x="3322" y="10158"/>
                    <a:pt x="3592" y="10347"/>
                  </a:cubicBezTo>
                  <a:cubicBezTo>
                    <a:pt x="4636" y="11168"/>
                    <a:pt x="5428" y="12266"/>
                    <a:pt x="6036" y="13436"/>
                  </a:cubicBezTo>
                  <a:lnTo>
                    <a:pt x="6262" y="13880"/>
                  </a:lnTo>
                  <a:cubicBezTo>
                    <a:pt x="6337" y="14025"/>
                    <a:pt x="6412" y="14173"/>
                    <a:pt x="6463" y="14332"/>
                  </a:cubicBezTo>
                  <a:lnTo>
                    <a:pt x="6814" y="15264"/>
                  </a:lnTo>
                  <a:cubicBezTo>
                    <a:pt x="6947" y="15567"/>
                    <a:pt x="7005" y="15899"/>
                    <a:pt x="7105" y="16216"/>
                  </a:cubicBezTo>
                  <a:lnTo>
                    <a:pt x="7372" y="17177"/>
                  </a:lnTo>
                  <a:cubicBezTo>
                    <a:pt x="7499" y="17832"/>
                    <a:pt x="7642" y="18484"/>
                    <a:pt x="7762" y="19141"/>
                  </a:cubicBezTo>
                  <a:cubicBezTo>
                    <a:pt x="7847" y="19805"/>
                    <a:pt x="7939" y="20471"/>
                    <a:pt x="8053" y="21135"/>
                  </a:cubicBezTo>
                  <a:lnTo>
                    <a:pt x="8474" y="21114"/>
                  </a:lnTo>
                  <a:cubicBezTo>
                    <a:pt x="8465" y="20747"/>
                    <a:pt x="8445" y="20376"/>
                    <a:pt x="8420" y="20006"/>
                  </a:cubicBezTo>
                  <a:cubicBezTo>
                    <a:pt x="8407" y="20011"/>
                    <a:pt x="8397" y="20017"/>
                    <a:pt x="8382" y="20021"/>
                  </a:cubicBezTo>
                  <a:lnTo>
                    <a:pt x="8382" y="20019"/>
                  </a:lnTo>
                  <a:cubicBezTo>
                    <a:pt x="8395" y="20017"/>
                    <a:pt x="8403" y="20011"/>
                    <a:pt x="8416" y="20006"/>
                  </a:cubicBezTo>
                  <a:cubicBezTo>
                    <a:pt x="10094" y="19338"/>
                    <a:pt x="11762" y="18654"/>
                    <a:pt x="13409" y="17907"/>
                  </a:cubicBezTo>
                  <a:cubicBezTo>
                    <a:pt x="13824" y="17720"/>
                    <a:pt x="14237" y="17525"/>
                    <a:pt x="14646" y="17320"/>
                  </a:cubicBezTo>
                  <a:cubicBezTo>
                    <a:pt x="15057" y="17112"/>
                    <a:pt x="15461" y="16911"/>
                    <a:pt x="15859" y="16625"/>
                  </a:cubicBezTo>
                  <a:cubicBezTo>
                    <a:pt x="15955" y="16556"/>
                    <a:pt x="16075" y="16446"/>
                    <a:pt x="16148" y="16332"/>
                  </a:cubicBezTo>
                  <a:cubicBezTo>
                    <a:pt x="16214" y="16222"/>
                    <a:pt x="16270" y="16116"/>
                    <a:pt x="16324" y="16011"/>
                  </a:cubicBezTo>
                  <a:cubicBezTo>
                    <a:pt x="16420" y="15814"/>
                    <a:pt x="16503" y="15619"/>
                    <a:pt x="16579" y="15417"/>
                  </a:cubicBezTo>
                  <a:lnTo>
                    <a:pt x="16579" y="15417"/>
                  </a:lnTo>
                  <a:cubicBezTo>
                    <a:pt x="16559" y="15428"/>
                    <a:pt x="16540" y="15442"/>
                    <a:pt x="16515" y="15451"/>
                  </a:cubicBezTo>
                  <a:lnTo>
                    <a:pt x="16320" y="15077"/>
                  </a:lnTo>
                  <a:cubicBezTo>
                    <a:pt x="16322" y="15075"/>
                    <a:pt x="16322" y="15075"/>
                    <a:pt x="16322" y="15075"/>
                  </a:cubicBezTo>
                  <a:lnTo>
                    <a:pt x="16515" y="15448"/>
                  </a:lnTo>
                  <a:cubicBezTo>
                    <a:pt x="16540" y="15438"/>
                    <a:pt x="16559" y="15424"/>
                    <a:pt x="16579" y="15413"/>
                  </a:cubicBezTo>
                  <a:cubicBezTo>
                    <a:pt x="17125" y="15131"/>
                    <a:pt x="17654" y="14824"/>
                    <a:pt x="18166" y="14484"/>
                  </a:cubicBezTo>
                  <a:cubicBezTo>
                    <a:pt x="19021" y="14579"/>
                    <a:pt x="19890" y="14855"/>
                    <a:pt x="20675" y="15247"/>
                  </a:cubicBezTo>
                  <a:cubicBezTo>
                    <a:pt x="21500" y="15666"/>
                    <a:pt x="22253" y="16222"/>
                    <a:pt x="22884" y="16890"/>
                  </a:cubicBezTo>
                  <a:cubicBezTo>
                    <a:pt x="23509" y="17562"/>
                    <a:pt x="24058" y="18301"/>
                    <a:pt x="24453" y="19127"/>
                  </a:cubicBezTo>
                  <a:cubicBezTo>
                    <a:pt x="24562" y="19328"/>
                    <a:pt x="24675" y="19527"/>
                    <a:pt x="24749" y="19745"/>
                  </a:cubicBezTo>
                  <a:cubicBezTo>
                    <a:pt x="24838" y="19957"/>
                    <a:pt x="24923" y="20168"/>
                    <a:pt x="25019" y="20380"/>
                  </a:cubicBezTo>
                  <a:cubicBezTo>
                    <a:pt x="25125" y="20587"/>
                    <a:pt x="25166" y="20816"/>
                    <a:pt x="25245" y="21033"/>
                  </a:cubicBezTo>
                  <a:cubicBezTo>
                    <a:pt x="25322" y="21255"/>
                    <a:pt x="25390" y="21477"/>
                    <a:pt x="25475" y="21695"/>
                  </a:cubicBezTo>
                  <a:lnTo>
                    <a:pt x="25888" y="21610"/>
                  </a:lnTo>
                  <a:cubicBezTo>
                    <a:pt x="25803" y="21135"/>
                    <a:pt x="25724" y="20656"/>
                    <a:pt x="25585" y="20189"/>
                  </a:cubicBezTo>
                  <a:cubicBezTo>
                    <a:pt x="25421" y="19730"/>
                    <a:pt x="25289" y="19257"/>
                    <a:pt x="25040" y="18830"/>
                  </a:cubicBezTo>
                  <a:cubicBezTo>
                    <a:pt x="24621" y="17940"/>
                    <a:pt x="23980" y="17170"/>
                    <a:pt x="23270" y="16502"/>
                  </a:cubicBezTo>
                  <a:cubicBezTo>
                    <a:pt x="23083" y="16343"/>
                    <a:pt x="22911" y="16168"/>
                    <a:pt x="22714" y="16025"/>
                  </a:cubicBezTo>
                  <a:lnTo>
                    <a:pt x="22121" y="15598"/>
                  </a:lnTo>
                  <a:lnTo>
                    <a:pt x="21494" y="15226"/>
                  </a:lnTo>
                  <a:cubicBezTo>
                    <a:pt x="21278" y="15110"/>
                    <a:pt x="21056" y="15015"/>
                    <a:pt x="20843" y="14899"/>
                  </a:cubicBezTo>
                  <a:cubicBezTo>
                    <a:pt x="20133" y="14573"/>
                    <a:pt x="19401" y="14324"/>
                    <a:pt x="18629" y="14156"/>
                  </a:cubicBezTo>
                  <a:cubicBezTo>
                    <a:pt x="18683" y="14119"/>
                    <a:pt x="18739" y="14085"/>
                    <a:pt x="18789" y="14044"/>
                  </a:cubicBezTo>
                  <a:cubicBezTo>
                    <a:pt x="19148" y="13770"/>
                    <a:pt x="19488" y="13473"/>
                    <a:pt x="19803" y="13137"/>
                  </a:cubicBezTo>
                  <a:cubicBezTo>
                    <a:pt x="19884" y="13054"/>
                    <a:pt x="19959" y="12965"/>
                    <a:pt x="20032" y="12874"/>
                  </a:cubicBezTo>
                  <a:cubicBezTo>
                    <a:pt x="20106" y="12785"/>
                    <a:pt x="20181" y="12693"/>
                    <a:pt x="20243" y="12592"/>
                  </a:cubicBezTo>
                  <a:cubicBezTo>
                    <a:pt x="20382" y="12401"/>
                    <a:pt x="20484" y="12168"/>
                    <a:pt x="20573" y="11961"/>
                  </a:cubicBezTo>
                  <a:cubicBezTo>
                    <a:pt x="20907" y="11119"/>
                    <a:pt x="21135" y="10266"/>
                    <a:pt x="21347" y="9407"/>
                  </a:cubicBezTo>
                  <a:cubicBezTo>
                    <a:pt x="21554" y="8546"/>
                    <a:pt x="21729" y="7681"/>
                    <a:pt x="21855" y="6806"/>
                  </a:cubicBezTo>
                  <a:lnTo>
                    <a:pt x="21855" y="6797"/>
                  </a:lnTo>
                  <a:cubicBezTo>
                    <a:pt x="22316" y="7189"/>
                    <a:pt x="22778" y="7571"/>
                    <a:pt x="23260" y="7936"/>
                  </a:cubicBezTo>
                  <a:cubicBezTo>
                    <a:pt x="23880" y="8411"/>
                    <a:pt x="24525" y="8857"/>
                    <a:pt x="25220" y="9237"/>
                  </a:cubicBezTo>
                  <a:cubicBezTo>
                    <a:pt x="25913" y="9610"/>
                    <a:pt x="26660" y="9928"/>
                    <a:pt x="27467" y="10061"/>
                  </a:cubicBezTo>
                  <a:cubicBezTo>
                    <a:pt x="27712" y="10104"/>
                    <a:pt x="27965" y="10127"/>
                    <a:pt x="28220" y="10127"/>
                  </a:cubicBezTo>
                  <a:cubicBezTo>
                    <a:pt x="28790" y="10127"/>
                    <a:pt x="29366" y="10012"/>
                    <a:pt x="29876" y="9754"/>
                  </a:cubicBezTo>
                  <a:lnTo>
                    <a:pt x="29720" y="9361"/>
                  </a:lnTo>
                  <a:cubicBezTo>
                    <a:pt x="29324" y="9458"/>
                    <a:pt x="28925" y="9507"/>
                    <a:pt x="28526" y="9507"/>
                  </a:cubicBezTo>
                  <a:cubicBezTo>
                    <a:pt x="28208" y="9507"/>
                    <a:pt x="27890" y="9476"/>
                    <a:pt x="27573" y="9415"/>
                  </a:cubicBezTo>
                  <a:cubicBezTo>
                    <a:pt x="26855" y="9293"/>
                    <a:pt x="26147" y="9050"/>
                    <a:pt x="25459" y="8747"/>
                  </a:cubicBezTo>
                  <a:cubicBezTo>
                    <a:pt x="24776" y="8434"/>
                    <a:pt x="24110" y="8059"/>
                    <a:pt x="23480" y="7629"/>
                  </a:cubicBezTo>
                  <a:cubicBezTo>
                    <a:pt x="22928" y="7237"/>
                    <a:pt x="22392" y="6799"/>
                    <a:pt x="21915" y="6322"/>
                  </a:cubicBezTo>
                  <a:cubicBezTo>
                    <a:pt x="22054" y="5241"/>
                    <a:pt x="22139" y="4144"/>
                    <a:pt x="22127" y="3046"/>
                  </a:cubicBezTo>
                  <a:lnTo>
                    <a:pt x="22127" y="3046"/>
                  </a:lnTo>
                  <a:lnTo>
                    <a:pt x="21475" y="4293"/>
                  </a:lnTo>
                  <a:cubicBezTo>
                    <a:pt x="21424" y="5098"/>
                    <a:pt x="21332" y="5907"/>
                    <a:pt x="21210" y="6704"/>
                  </a:cubicBezTo>
                  <a:cubicBezTo>
                    <a:pt x="20934" y="8405"/>
                    <a:pt x="20585" y="10135"/>
                    <a:pt x="20007" y="11735"/>
                  </a:cubicBezTo>
                  <a:cubicBezTo>
                    <a:pt x="19739" y="12484"/>
                    <a:pt x="19108" y="13081"/>
                    <a:pt x="18455" y="13623"/>
                  </a:cubicBezTo>
                  <a:cubicBezTo>
                    <a:pt x="17940" y="14042"/>
                    <a:pt x="17384" y="14430"/>
                    <a:pt x="16812" y="14780"/>
                  </a:cubicBezTo>
                  <a:cubicBezTo>
                    <a:pt x="16893" y="14544"/>
                    <a:pt x="16971" y="14303"/>
                    <a:pt x="17042" y="14063"/>
                  </a:cubicBezTo>
                  <a:cubicBezTo>
                    <a:pt x="17556" y="12303"/>
                    <a:pt x="17861" y="10480"/>
                    <a:pt x="17868" y="8637"/>
                  </a:cubicBezTo>
                  <a:cubicBezTo>
                    <a:pt x="17861" y="7716"/>
                    <a:pt x="17783" y="6793"/>
                    <a:pt x="17561" y="5889"/>
                  </a:cubicBezTo>
                  <a:cubicBezTo>
                    <a:pt x="17349" y="4986"/>
                    <a:pt x="16988" y="4113"/>
                    <a:pt x="16463" y="3333"/>
                  </a:cubicBezTo>
                  <a:lnTo>
                    <a:pt x="16430" y="3281"/>
                  </a:lnTo>
                  <a:lnTo>
                    <a:pt x="16368" y="3256"/>
                  </a:lnTo>
                  <a:cubicBezTo>
                    <a:pt x="13032" y="2003"/>
                    <a:pt x="9609" y="922"/>
                    <a:pt x="6073" y="339"/>
                  </a:cubicBezTo>
                  <a:cubicBezTo>
                    <a:pt x="4930" y="160"/>
                    <a:pt x="3779" y="32"/>
                    <a:pt x="2619" y="1"/>
                  </a:cubicBezTo>
                  <a:close/>
                </a:path>
              </a:pathLst>
            </a:custGeom>
            <a:solidFill>
              <a:srgbClr val="CCA8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1" name="Shape 8951"/>
        <p:cNvGrpSpPr/>
        <p:nvPr/>
      </p:nvGrpSpPr>
      <p:grpSpPr>
        <a:xfrm>
          <a:off x="0" y="0"/>
          <a:ext cx="0" cy="0"/>
          <a:chOff x="0" y="0"/>
          <a:chExt cx="0" cy="0"/>
        </a:xfrm>
      </p:grpSpPr>
      <p:sp>
        <p:nvSpPr>
          <p:cNvPr id="8952" name="Google Shape;8952;p57"/>
          <p:cNvSpPr txBox="1"/>
          <p:nvPr>
            <p:ph type="title"/>
          </p:nvPr>
        </p:nvSpPr>
        <p:spPr>
          <a:xfrm>
            <a:off x="720000" y="540050"/>
            <a:ext cx="4449300" cy="7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have a graph</a:t>
            </a:r>
            <a:endParaRPr/>
          </a:p>
        </p:txBody>
      </p:sp>
      <p:sp>
        <p:nvSpPr>
          <p:cNvPr id="8953" name="Google Shape;8953;p57"/>
          <p:cNvSpPr txBox="1"/>
          <p:nvPr/>
        </p:nvSpPr>
        <p:spPr>
          <a:xfrm>
            <a:off x="1077100" y="3166800"/>
            <a:ext cx="3073500" cy="1145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500">
                <a:latin typeface="Nunito"/>
                <a:ea typeface="Nunito"/>
                <a:cs typeface="Nunito"/>
                <a:sym typeface="Nunito"/>
              </a:rPr>
              <a:t>T</a:t>
            </a:r>
            <a:r>
              <a:rPr lang="en" sz="1500">
                <a:latin typeface="Nunito"/>
                <a:ea typeface="Nunito"/>
                <a:cs typeface="Nunito"/>
                <a:sym typeface="Nunito"/>
              </a:rPr>
              <a:t>o modify this graph, click on it, follow the link, change the data and paste the new graph here</a:t>
            </a:r>
            <a:endParaRPr sz="1500">
              <a:latin typeface="Nunito"/>
              <a:ea typeface="Nunito"/>
              <a:cs typeface="Nunito"/>
              <a:sym typeface="Nunito"/>
            </a:endParaRPr>
          </a:p>
          <a:p>
            <a:pPr indent="0" lvl="0" marL="0" rtl="0" algn="l">
              <a:lnSpc>
                <a:spcPct val="115000"/>
              </a:lnSpc>
              <a:spcBef>
                <a:spcPts val="1600"/>
              </a:spcBef>
              <a:spcAft>
                <a:spcPts val="1600"/>
              </a:spcAft>
              <a:buNone/>
            </a:pPr>
            <a:r>
              <a:t/>
            </a:r>
            <a:endParaRPr sz="1500">
              <a:latin typeface="Nunito"/>
              <a:ea typeface="Nunito"/>
              <a:cs typeface="Nunito"/>
              <a:sym typeface="Nunito"/>
            </a:endParaRPr>
          </a:p>
        </p:txBody>
      </p:sp>
      <p:pic>
        <p:nvPicPr>
          <p:cNvPr id="8954" name="Google Shape;8954;p57" title="Gráfico">
            <a:hlinkClick r:id="rId3"/>
          </p:cNvPr>
          <p:cNvPicPr preferRelativeResize="0"/>
          <p:nvPr/>
        </p:nvPicPr>
        <p:blipFill>
          <a:blip r:embed="rId4">
            <a:alphaModFix/>
          </a:blip>
          <a:stretch>
            <a:fillRect/>
          </a:stretch>
        </p:blipFill>
        <p:spPr>
          <a:xfrm>
            <a:off x="4328075" y="1290650"/>
            <a:ext cx="3860457" cy="2387049"/>
          </a:xfrm>
          <a:prstGeom prst="rect">
            <a:avLst/>
          </a:prstGeom>
          <a:noFill/>
          <a:ln>
            <a:noFill/>
          </a:ln>
        </p:spPr>
      </p:pic>
      <p:sp>
        <p:nvSpPr>
          <p:cNvPr id="8955" name="Google Shape;8955;p57"/>
          <p:cNvSpPr/>
          <p:nvPr/>
        </p:nvSpPr>
        <p:spPr>
          <a:xfrm>
            <a:off x="1015975" y="1940632"/>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rgbClr val="FFCB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1015975" y="2450456"/>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2380260" y="1940632"/>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2380260" y="2450456"/>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7"/>
          <p:cNvSpPr txBox="1"/>
          <p:nvPr>
            <p:ph idx="4294967295" type="subTitle"/>
          </p:nvPr>
        </p:nvSpPr>
        <p:spPr>
          <a:xfrm>
            <a:off x="1345650" y="18737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Mercury</a:t>
            </a:r>
            <a:endParaRPr>
              <a:solidFill>
                <a:schemeClr val="dk1"/>
              </a:solidFill>
            </a:endParaRPr>
          </a:p>
        </p:txBody>
      </p:sp>
      <p:sp>
        <p:nvSpPr>
          <p:cNvPr id="8960" name="Google Shape;8960;p57"/>
          <p:cNvSpPr txBox="1"/>
          <p:nvPr>
            <p:ph idx="4294967295" type="subTitle"/>
          </p:nvPr>
        </p:nvSpPr>
        <p:spPr>
          <a:xfrm>
            <a:off x="2711150" y="18737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Saturn</a:t>
            </a:r>
            <a:endParaRPr>
              <a:solidFill>
                <a:schemeClr val="dk1"/>
              </a:solidFill>
            </a:endParaRPr>
          </a:p>
        </p:txBody>
      </p:sp>
      <p:sp>
        <p:nvSpPr>
          <p:cNvPr id="8961" name="Google Shape;8961;p57"/>
          <p:cNvSpPr txBox="1"/>
          <p:nvPr>
            <p:ph idx="4294967295" type="subTitle"/>
          </p:nvPr>
        </p:nvSpPr>
        <p:spPr>
          <a:xfrm>
            <a:off x="1345650" y="238800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Venus</a:t>
            </a:r>
            <a:endParaRPr>
              <a:solidFill>
                <a:schemeClr val="dk1"/>
              </a:solidFill>
            </a:endParaRPr>
          </a:p>
        </p:txBody>
      </p:sp>
      <p:sp>
        <p:nvSpPr>
          <p:cNvPr id="8962" name="Google Shape;8962;p57"/>
          <p:cNvSpPr txBox="1"/>
          <p:nvPr>
            <p:ph idx="4294967295" type="subTitle"/>
          </p:nvPr>
        </p:nvSpPr>
        <p:spPr>
          <a:xfrm>
            <a:off x="2711150" y="238800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Mars</a:t>
            </a:r>
            <a:endParaRPr>
              <a:solidFill>
                <a:schemeClr val="dk1"/>
              </a:solidFill>
            </a:endParaRPr>
          </a:p>
        </p:txBody>
      </p:sp>
      <p:sp>
        <p:nvSpPr>
          <p:cNvPr id="8963" name="Google Shape;8963;p57"/>
          <p:cNvSpPr txBox="1"/>
          <p:nvPr>
            <p:ph idx="4294967295" type="subTitle"/>
          </p:nvPr>
        </p:nvSpPr>
        <p:spPr>
          <a:xfrm>
            <a:off x="5063250" y="74150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19.6%</a:t>
            </a:r>
            <a:endParaRPr sz="3000">
              <a:solidFill>
                <a:schemeClr val="dk1"/>
              </a:solidFill>
              <a:latin typeface="Sue Ellen Francisco"/>
              <a:ea typeface="Sue Ellen Francisco"/>
              <a:cs typeface="Sue Ellen Francisco"/>
              <a:sym typeface="Sue Ellen Francisco"/>
            </a:endParaRPr>
          </a:p>
        </p:txBody>
      </p:sp>
      <p:sp>
        <p:nvSpPr>
          <p:cNvPr id="8964" name="Google Shape;8964;p57"/>
          <p:cNvSpPr txBox="1"/>
          <p:nvPr>
            <p:ph idx="4294967295" type="subTitle"/>
          </p:nvPr>
        </p:nvSpPr>
        <p:spPr>
          <a:xfrm>
            <a:off x="7230075" y="7986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16.7%</a:t>
            </a:r>
            <a:endParaRPr sz="3000">
              <a:solidFill>
                <a:schemeClr val="dk1"/>
              </a:solidFill>
              <a:latin typeface="Sue Ellen Francisco"/>
              <a:ea typeface="Sue Ellen Francisco"/>
              <a:cs typeface="Sue Ellen Francisco"/>
              <a:sym typeface="Sue Ellen Francisco"/>
            </a:endParaRPr>
          </a:p>
        </p:txBody>
      </p:sp>
      <p:sp>
        <p:nvSpPr>
          <p:cNvPr id="8965" name="Google Shape;8965;p57"/>
          <p:cNvSpPr txBox="1"/>
          <p:nvPr>
            <p:ph idx="4294967295" type="subTitle"/>
          </p:nvPr>
        </p:nvSpPr>
        <p:spPr>
          <a:xfrm>
            <a:off x="4843300" y="34936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33.</a:t>
            </a:r>
            <a:r>
              <a:rPr lang="en" sz="3000">
                <a:solidFill>
                  <a:schemeClr val="dk1"/>
                </a:solidFill>
                <a:latin typeface="Sue Ellen Francisco"/>
                <a:ea typeface="Sue Ellen Francisco"/>
                <a:cs typeface="Sue Ellen Francisco"/>
                <a:sym typeface="Sue Ellen Francisco"/>
              </a:rPr>
              <a:t>9%</a:t>
            </a:r>
            <a:endParaRPr sz="3000">
              <a:solidFill>
                <a:schemeClr val="dk1"/>
              </a:solidFill>
              <a:latin typeface="Sue Ellen Francisco"/>
              <a:ea typeface="Sue Ellen Francisco"/>
              <a:cs typeface="Sue Ellen Francisco"/>
              <a:sym typeface="Sue Ellen Francisco"/>
            </a:endParaRPr>
          </a:p>
        </p:txBody>
      </p:sp>
      <p:sp>
        <p:nvSpPr>
          <p:cNvPr id="8966" name="Google Shape;8966;p57"/>
          <p:cNvSpPr txBox="1"/>
          <p:nvPr>
            <p:ph idx="4294967295" type="subTitle"/>
          </p:nvPr>
        </p:nvSpPr>
        <p:spPr>
          <a:xfrm>
            <a:off x="7601025" y="3000375"/>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29.7%</a:t>
            </a:r>
            <a:endParaRPr sz="3000">
              <a:solidFill>
                <a:schemeClr val="dk1"/>
              </a:solidFill>
              <a:latin typeface="Sue Ellen Francisco"/>
              <a:ea typeface="Sue Ellen Francisco"/>
              <a:cs typeface="Sue Ellen Francisco"/>
              <a:sym typeface="Sue Ellen Francisco"/>
            </a:endParaRPr>
          </a:p>
        </p:txBody>
      </p:sp>
      <p:cxnSp>
        <p:nvCxnSpPr>
          <p:cNvPr id="8967" name="Google Shape;8967;p57"/>
          <p:cNvCxnSpPr/>
          <p:nvPr/>
        </p:nvCxnSpPr>
        <p:spPr>
          <a:xfrm flipH="1" rot="5400000">
            <a:off x="5305500" y="1447875"/>
            <a:ext cx="447600" cy="142800"/>
          </a:xfrm>
          <a:prstGeom prst="bentConnector3">
            <a:avLst>
              <a:gd fmla="val 50000" name="adj1"/>
            </a:avLst>
          </a:prstGeom>
          <a:noFill/>
          <a:ln cap="flat" cmpd="sng" w="28575">
            <a:solidFill>
              <a:schemeClr val="dk1"/>
            </a:solidFill>
            <a:prstDash val="solid"/>
            <a:round/>
            <a:headEnd len="med" w="med" type="none"/>
            <a:tailEnd len="med" w="med" type="none"/>
          </a:ln>
        </p:spPr>
      </p:cxnSp>
      <p:cxnSp>
        <p:nvCxnSpPr>
          <p:cNvPr id="8968" name="Google Shape;8968;p57"/>
          <p:cNvCxnSpPr/>
          <p:nvPr/>
        </p:nvCxnSpPr>
        <p:spPr>
          <a:xfrm rot="5400000">
            <a:off x="5191200" y="3133800"/>
            <a:ext cx="457200" cy="399900"/>
          </a:xfrm>
          <a:prstGeom prst="bentConnector3">
            <a:avLst>
              <a:gd fmla="val 50000" name="adj1"/>
            </a:avLst>
          </a:prstGeom>
          <a:noFill/>
          <a:ln cap="flat" cmpd="sng" w="28575">
            <a:solidFill>
              <a:schemeClr val="dk1"/>
            </a:solidFill>
            <a:prstDash val="solid"/>
            <a:round/>
            <a:headEnd len="med" w="med" type="none"/>
            <a:tailEnd len="med" w="med" type="none"/>
          </a:ln>
        </p:spPr>
      </p:cxnSp>
      <p:cxnSp>
        <p:nvCxnSpPr>
          <p:cNvPr id="8969" name="Google Shape;8969;p57"/>
          <p:cNvCxnSpPr/>
          <p:nvPr/>
        </p:nvCxnSpPr>
        <p:spPr>
          <a:xfrm>
            <a:off x="6943725" y="3000375"/>
            <a:ext cx="657300" cy="314400"/>
          </a:xfrm>
          <a:prstGeom prst="bentConnector3">
            <a:avLst>
              <a:gd fmla="val 50000" name="adj1"/>
            </a:avLst>
          </a:prstGeom>
          <a:noFill/>
          <a:ln cap="flat" cmpd="sng" w="28575">
            <a:solidFill>
              <a:schemeClr val="dk1"/>
            </a:solidFill>
            <a:prstDash val="solid"/>
            <a:round/>
            <a:headEnd len="med" w="med" type="none"/>
            <a:tailEnd len="med" w="med" type="none"/>
          </a:ln>
        </p:spPr>
      </p:cxnSp>
      <p:cxnSp>
        <p:nvCxnSpPr>
          <p:cNvPr id="8970" name="Google Shape;8970;p57"/>
          <p:cNvCxnSpPr/>
          <p:nvPr/>
        </p:nvCxnSpPr>
        <p:spPr>
          <a:xfrm flipH="1" rot="10800000">
            <a:off x="6734175" y="1179075"/>
            <a:ext cx="495900" cy="449700"/>
          </a:xfrm>
          <a:prstGeom prst="bentConnector3">
            <a:avLst>
              <a:gd fmla="val 78751" name="adj1"/>
            </a:avLst>
          </a:prstGeom>
          <a:noFill/>
          <a:ln cap="flat" cmpd="sng" w="28575">
            <a:solidFill>
              <a:schemeClr val="dk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4" name="Shape 8974"/>
        <p:cNvGrpSpPr/>
        <p:nvPr/>
      </p:nvGrpSpPr>
      <p:grpSpPr>
        <a:xfrm>
          <a:off x="0" y="0"/>
          <a:ext cx="0" cy="0"/>
          <a:chOff x="0" y="0"/>
          <a:chExt cx="0" cy="0"/>
        </a:xfrm>
      </p:grpSpPr>
      <p:sp>
        <p:nvSpPr>
          <p:cNvPr id="8975" name="Google Shape;8975;p58"/>
          <p:cNvSpPr/>
          <p:nvPr/>
        </p:nvSpPr>
        <p:spPr>
          <a:xfrm>
            <a:off x="6348135" y="2749388"/>
            <a:ext cx="6465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8"/>
          <p:cNvSpPr/>
          <p:nvPr/>
        </p:nvSpPr>
        <p:spPr>
          <a:xfrm>
            <a:off x="6348135" y="3975750"/>
            <a:ext cx="6465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8"/>
          <p:cNvSpPr/>
          <p:nvPr/>
        </p:nvSpPr>
        <p:spPr>
          <a:xfrm>
            <a:off x="6348135" y="2088750"/>
            <a:ext cx="6465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6035550" y="3305425"/>
            <a:ext cx="12717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8"/>
          <p:cNvSpPr txBox="1"/>
          <p:nvPr>
            <p:ph type="title"/>
          </p:nvPr>
        </p:nvSpPr>
        <p:spPr>
          <a:xfrm>
            <a:off x="720000" y="540000"/>
            <a:ext cx="4794900" cy="7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Drag </a:t>
            </a:r>
            <a:r>
              <a:rPr lang="en"/>
              <a:t>and drop the correct word</a:t>
            </a:r>
            <a:endParaRPr/>
          </a:p>
        </p:txBody>
      </p:sp>
      <p:sp>
        <p:nvSpPr>
          <p:cNvPr id="8980" name="Google Shape;8980;p58"/>
          <p:cNvSpPr txBox="1"/>
          <p:nvPr>
            <p:ph idx="1" type="subTitle"/>
          </p:nvPr>
        </p:nvSpPr>
        <p:spPr>
          <a:xfrm>
            <a:off x="726850" y="1968925"/>
            <a:ext cx="4582500" cy="208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Labor force are people who are o</a:t>
            </a:r>
            <a:r>
              <a:rPr lang="en"/>
              <a:t>f legal  </a:t>
            </a:r>
            <a:r>
              <a:rPr lang="en">
                <a:solidFill>
                  <a:schemeClr val="dk1"/>
                </a:solidFill>
              </a:rPr>
              <a:t>        </a:t>
            </a:r>
            <a:r>
              <a:rPr lang="en"/>
              <a:t>and able to               .</a:t>
            </a:r>
            <a:endParaRPr/>
          </a:p>
          <a:p>
            <a:pPr indent="0" lvl="0" marL="0" rtl="0" algn="l">
              <a:spcBef>
                <a:spcPts val="1600"/>
              </a:spcBef>
              <a:spcAft>
                <a:spcPts val="0"/>
              </a:spcAft>
              <a:buNone/>
            </a:pPr>
            <a:r>
              <a:rPr lang="en"/>
              <a:t>                        people are those without a             .</a:t>
            </a:r>
            <a:endParaRPr/>
          </a:p>
          <a:p>
            <a:pPr indent="0" lvl="0" marL="0" rtl="0" algn="l">
              <a:spcBef>
                <a:spcPts val="1600"/>
              </a:spcBef>
              <a:spcAft>
                <a:spcPts val="1600"/>
              </a:spcAft>
              <a:buNone/>
            </a:pPr>
            <a:r>
              <a:rPr lang="en"/>
              <a:t>Will you be able to drag the four words to their corresponding places?</a:t>
            </a:r>
            <a:endParaRPr/>
          </a:p>
        </p:txBody>
      </p:sp>
      <p:sp>
        <p:nvSpPr>
          <p:cNvPr id="8981" name="Google Shape;8981;p58"/>
          <p:cNvSpPr/>
          <p:nvPr/>
        </p:nvSpPr>
        <p:spPr>
          <a:xfrm>
            <a:off x="1442175" y="2340825"/>
            <a:ext cx="6882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4192376" y="2088750"/>
            <a:ext cx="4524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8"/>
          <p:cNvSpPr/>
          <p:nvPr/>
        </p:nvSpPr>
        <p:spPr>
          <a:xfrm>
            <a:off x="806075" y="2813950"/>
            <a:ext cx="11301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8"/>
          <p:cNvSpPr/>
          <p:nvPr/>
        </p:nvSpPr>
        <p:spPr>
          <a:xfrm>
            <a:off x="4315350" y="2813950"/>
            <a:ext cx="5742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txBox="1"/>
          <p:nvPr>
            <p:ph idx="4294967295" type="subTitle"/>
          </p:nvPr>
        </p:nvSpPr>
        <p:spPr>
          <a:xfrm>
            <a:off x="6169050" y="1952400"/>
            <a:ext cx="10047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age</a:t>
            </a:r>
            <a:endParaRPr/>
          </a:p>
        </p:txBody>
      </p:sp>
      <p:sp>
        <p:nvSpPr>
          <p:cNvPr id="8986" name="Google Shape;8986;p58"/>
          <p:cNvSpPr txBox="1"/>
          <p:nvPr>
            <p:ph idx="4294967295" type="subTitle"/>
          </p:nvPr>
        </p:nvSpPr>
        <p:spPr>
          <a:xfrm>
            <a:off x="6169050" y="2628913"/>
            <a:ext cx="10047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work</a:t>
            </a:r>
            <a:endParaRPr/>
          </a:p>
        </p:txBody>
      </p:sp>
      <p:sp>
        <p:nvSpPr>
          <p:cNvPr id="8987" name="Google Shape;8987;p58"/>
          <p:cNvSpPr txBox="1"/>
          <p:nvPr>
            <p:ph idx="4294967295" type="subTitle"/>
          </p:nvPr>
        </p:nvSpPr>
        <p:spPr>
          <a:xfrm>
            <a:off x="6035550" y="3194200"/>
            <a:ext cx="12717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unemployed</a:t>
            </a:r>
            <a:endParaRPr/>
          </a:p>
        </p:txBody>
      </p:sp>
      <p:sp>
        <p:nvSpPr>
          <p:cNvPr id="8988" name="Google Shape;8988;p58"/>
          <p:cNvSpPr txBox="1"/>
          <p:nvPr>
            <p:ph idx="4294967295" type="subTitle"/>
          </p:nvPr>
        </p:nvSpPr>
        <p:spPr>
          <a:xfrm>
            <a:off x="6353400" y="3866575"/>
            <a:ext cx="6360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 job</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2" name="Shape 8992"/>
        <p:cNvGrpSpPr/>
        <p:nvPr/>
      </p:nvGrpSpPr>
      <p:grpSpPr>
        <a:xfrm>
          <a:off x="0" y="0"/>
          <a:ext cx="0" cy="0"/>
          <a:chOff x="0" y="0"/>
          <a:chExt cx="0" cy="0"/>
        </a:xfrm>
      </p:grpSpPr>
      <p:sp>
        <p:nvSpPr>
          <p:cNvPr id="8993" name="Google Shape;8993;p59"/>
          <p:cNvSpPr txBox="1"/>
          <p:nvPr/>
        </p:nvSpPr>
        <p:spPr>
          <a:xfrm>
            <a:off x="4294700" y="3840150"/>
            <a:ext cx="3548700" cy="46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500">
                <a:latin typeface="Nunito"/>
                <a:ea typeface="Nunito"/>
                <a:cs typeface="Nunito"/>
                <a:sym typeface="Nunito"/>
              </a:rPr>
              <a:t>Please keep this slide for attribution</a:t>
            </a:r>
            <a:endParaRPr sz="1500">
              <a:latin typeface="Nunito"/>
              <a:ea typeface="Nunito"/>
              <a:cs typeface="Nunito"/>
              <a:sym typeface="Nunito"/>
            </a:endParaRPr>
          </a:p>
        </p:txBody>
      </p:sp>
      <p:sp>
        <p:nvSpPr>
          <p:cNvPr id="8994" name="Google Shape;8994;p59"/>
          <p:cNvSpPr txBox="1"/>
          <p:nvPr>
            <p:ph type="title"/>
          </p:nvPr>
        </p:nvSpPr>
        <p:spPr>
          <a:xfrm>
            <a:off x="4294700" y="540000"/>
            <a:ext cx="2618700" cy="134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8995" name="Google Shape;8995;p59"/>
          <p:cNvSpPr txBox="1"/>
          <p:nvPr/>
        </p:nvSpPr>
        <p:spPr>
          <a:xfrm>
            <a:off x="4294700" y="1886100"/>
            <a:ext cx="4281300" cy="993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latin typeface="Nunito"/>
                <a:ea typeface="Nunito"/>
                <a:cs typeface="Nunito"/>
                <a:sym typeface="Nunito"/>
              </a:rPr>
              <a:t>Do you have any questions? </a:t>
            </a:r>
            <a:r>
              <a:rPr lang="en" sz="1500">
                <a:uFill>
                  <a:noFill/>
                </a:uFill>
                <a:latin typeface="Nunito"/>
                <a:ea typeface="Nunito"/>
                <a:cs typeface="Nunito"/>
                <a:sym typeface="Nunito"/>
                <a:hlinkClick r:id="rId3"/>
              </a:rPr>
              <a:t>addyouremail@freepik.com</a:t>
            </a:r>
            <a:r>
              <a:rPr lang="en" sz="1500">
                <a:latin typeface="Nunito"/>
                <a:ea typeface="Nunito"/>
                <a:cs typeface="Nunito"/>
                <a:sym typeface="Nunito"/>
              </a:rPr>
              <a:t> +91  620 421 838 yourcompany.com</a:t>
            </a:r>
            <a:endParaRPr sz="1500">
              <a:latin typeface="Nunito"/>
              <a:ea typeface="Nunito"/>
              <a:cs typeface="Nunito"/>
              <a:sym typeface="Nunito"/>
            </a:endParaRPr>
          </a:p>
        </p:txBody>
      </p:sp>
      <p:grpSp>
        <p:nvGrpSpPr>
          <p:cNvPr id="8996" name="Google Shape;8996;p59"/>
          <p:cNvGrpSpPr/>
          <p:nvPr/>
        </p:nvGrpSpPr>
        <p:grpSpPr>
          <a:xfrm>
            <a:off x="4409992" y="4303057"/>
            <a:ext cx="356865" cy="356865"/>
            <a:chOff x="4409992" y="4303057"/>
            <a:chExt cx="356865" cy="356865"/>
          </a:xfrm>
        </p:grpSpPr>
        <p:sp>
          <p:nvSpPr>
            <p:cNvPr id="8997" name="Google Shape;8997;p59"/>
            <p:cNvSpPr/>
            <p:nvPr/>
          </p:nvSpPr>
          <p:spPr>
            <a:xfrm>
              <a:off x="4409992" y="43030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9"/>
            <p:cNvSpPr/>
            <p:nvPr/>
          </p:nvSpPr>
          <p:spPr>
            <a:xfrm>
              <a:off x="4472042" y="43802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59"/>
          <p:cNvGrpSpPr/>
          <p:nvPr/>
        </p:nvGrpSpPr>
        <p:grpSpPr>
          <a:xfrm>
            <a:off x="4858425" y="4303057"/>
            <a:ext cx="356865" cy="356498"/>
            <a:chOff x="4858425" y="4303057"/>
            <a:chExt cx="356865" cy="356498"/>
          </a:xfrm>
        </p:grpSpPr>
        <p:sp>
          <p:nvSpPr>
            <p:cNvPr id="9000" name="Google Shape;9000;p59"/>
            <p:cNvSpPr/>
            <p:nvPr/>
          </p:nvSpPr>
          <p:spPr>
            <a:xfrm>
              <a:off x="4858425" y="43030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9"/>
            <p:cNvSpPr/>
            <p:nvPr/>
          </p:nvSpPr>
          <p:spPr>
            <a:xfrm>
              <a:off x="4922757" y="43669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9"/>
            <p:cNvSpPr/>
            <p:nvPr/>
          </p:nvSpPr>
          <p:spPr>
            <a:xfrm>
              <a:off x="4956443" y="44211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9"/>
            <p:cNvSpPr/>
            <p:nvPr/>
          </p:nvSpPr>
          <p:spPr>
            <a:xfrm>
              <a:off x="5083193" y="43961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9"/>
          <p:cNvGrpSpPr/>
          <p:nvPr/>
        </p:nvGrpSpPr>
        <p:grpSpPr>
          <a:xfrm>
            <a:off x="5306859" y="4303057"/>
            <a:ext cx="356865" cy="356498"/>
            <a:chOff x="5306859" y="4303057"/>
            <a:chExt cx="356865" cy="356498"/>
          </a:xfrm>
        </p:grpSpPr>
        <p:sp>
          <p:nvSpPr>
            <p:cNvPr id="9005" name="Google Shape;9005;p59"/>
            <p:cNvSpPr/>
            <p:nvPr/>
          </p:nvSpPr>
          <p:spPr>
            <a:xfrm>
              <a:off x="5306859" y="43030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9"/>
            <p:cNvSpPr/>
            <p:nvPr/>
          </p:nvSpPr>
          <p:spPr>
            <a:xfrm>
              <a:off x="5392005" y="44498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5376093" y="43801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9"/>
            <p:cNvSpPr/>
            <p:nvPr/>
          </p:nvSpPr>
          <p:spPr>
            <a:xfrm>
              <a:off x="5469576" y="44498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9"/>
          <p:cNvGrpSpPr/>
          <p:nvPr/>
        </p:nvGrpSpPr>
        <p:grpSpPr>
          <a:xfrm>
            <a:off x="1675768" y="726995"/>
            <a:ext cx="1327725" cy="3689514"/>
            <a:chOff x="1675768" y="726995"/>
            <a:chExt cx="1327725" cy="3689514"/>
          </a:xfrm>
        </p:grpSpPr>
        <p:sp>
          <p:nvSpPr>
            <p:cNvPr id="9010" name="Google Shape;9010;p59"/>
            <p:cNvSpPr/>
            <p:nvPr/>
          </p:nvSpPr>
          <p:spPr>
            <a:xfrm>
              <a:off x="1895873" y="2380265"/>
              <a:ext cx="760844" cy="2025905"/>
            </a:xfrm>
            <a:custGeom>
              <a:rect b="b" l="l" r="r" t="t"/>
              <a:pathLst>
                <a:path extrusionOk="0" h="31396" w="11791">
                  <a:moveTo>
                    <a:pt x="2699" y="1"/>
                  </a:moveTo>
                  <a:cubicBezTo>
                    <a:pt x="2368" y="1326"/>
                    <a:pt x="1521" y="3595"/>
                    <a:pt x="1411" y="4430"/>
                  </a:cubicBezTo>
                  <a:cubicBezTo>
                    <a:pt x="1337" y="5055"/>
                    <a:pt x="1276" y="5865"/>
                    <a:pt x="1264" y="6834"/>
                  </a:cubicBezTo>
                  <a:lnTo>
                    <a:pt x="1264" y="6847"/>
                  </a:lnTo>
                  <a:cubicBezTo>
                    <a:pt x="1264" y="7055"/>
                    <a:pt x="1264" y="7264"/>
                    <a:pt x="1264" y="7484"/>
                  </a:cubicBezTo>
                  <a:lnTo>
                    <a:pt x="1288" y="7484"/>
                  </a:lnTo>
                  <a:cubicBezTo>
                    <a:pt x="1337" y="8969"/>
                    <a:pt x="1497" y="12883"/>
                    <a:pt x="1840" y="18661"/>
                  </a:cubicBezTo>
                  <a:cubicBezTo>
                    <a:pt x="1951" y="24194"/>
                    <a:pt x="2025" y="30083"/>
                    <a:pt x="2025" y="30083"/>
                  </a:cubicBezTo>
                  <a:cubicBezTo>
                    <a:pt x="2025" y="30132"/>
                    <a:pt x="2049" y="30267"/>
                    <a:pt x="2012" y="30280"/>
                  </a:cubicBezTo>
                  <a:cubicBezTo>
                    <a:pt x="1804" y="30378"/>
                    <a:pt x="1607" y="30464"/>
                    <a:pt x="1399" y="30562"/>
                  </a:cubicBezTo>
                  <a:cubicBezTo>
                    <a:pt x="1203" y="30660"/>
                    <a:pt x="405" y="30930"/>
                    <a:pt x="111" y="31200"/>
                  </a:cubicBezTo>
                  <a:cubicBezTo>
                    <a:pt x="0" y="31298"/>
                    <a:pt x="123" y="31396"/>
                    <a:pt x="368" y="31396"/>
                  </a:cubicBezTo>
                  <a:cubicBezTo>
                    <a:pt x="442" y="31396"/>
                    <a:pt x="2356" y="31347"/>
                    <a:pt x="2908" y="31335"/>
                  </a:cubicBezTo>
                  <a:cubicBezTo>
                    <a:pt x="3153" y="31335"/>
                    <a:pt x="3166" y="31322"/>
                    <a:pt x="3411" y="31310"/>
                  </a:cubicBezTo>
                  <a:cubicBezTo>
                    <a:pt x="3595" y="31261"/>
                    <a:pt x="3448" y="30120"/>
                    <a:pt x="3448" y="29850"/>
                  </a:cubicBezTo>
                  <a:cubicBezTo>
                    <a:pt x="3460" y="27531"/>
                    <a:pt x="3742" y="25728"/>
                    <a:pt x="3865" y="23679"/>
                  </a:cubicBezTo>
                  <a:cubicBezTo>
                    <a:pt x="3938" y="22219"/>
                    <a:pt x="3779" y="21336"/>
                    <a:pt x="3865" y="19876"/>
                  </a:cubicBezTo>
                  <a:cubicBezTo>
                    <a:pt x="3877" y="19545"/>
                    <a:pt x="3951" y="18894"/>
                    <a:pt x="4024" y="18293"/>
                  </a:cubicBezTo>
                  <a:cubicBezTo>
                    <a:pt x="4049" y="17999"/>
                    <a:pt x="4086" y="17704"/>
                    <a:pt x="4110" y="17483"/>
                  </a:cubicBezTo>
                  <a:cubicBezTo>
                    <a:pt x="4368" y="15312"/>
                    <a:pt x="5165" y="9816"/>
                    <a:pt x="5472" y="7718"/>
                  </a:cubicBezTo>
                  <a:cubicBezTo>
                    <a:pt x="5619" y="7705"/>
                    <a:pt x="5754" y="7693"/>
                    <a:pt x="5889" y="7669"/>
                  </a:cubicBezTo>
                  <a:cubicBezTo>
                    <a:pt x="6036" y="7693"/>
                    <a:pt x="6171" y="7705"/>
                    <a:pt x="6319" y="7718"/>
                  </a:cubicBezTo>
                  <a:cubicBezTo>
                    <a:pt x="6625" y="9816"/>
                    <a:pt x="7423" y="15324"/>
                    <a:pt x="7680" y="17483"/>
                  </a:cubicBezTo>
                  <a:cubicBezTo>
                    <a:pt x="7705" y="17704"/>
                    <a:pt x="7729" y="17999"/>
                    <a:pt x="7766" y="18293"/>
                  </a:cubicBezTo>
                  <a:cubicBezTo>
                    <a:pt x="7840" y="18894"/>
                    <a:pt x="7913" y="19545"/>
                    <a:pt x="7926" y="19876"/>
                  </a:cubicBezTo>
                  <a:cubicBezTo>
                    <a:pt x="8012" y="21336"/>
                    <a:pt x="7852" y="22219"/>
                    <a:pt x="7926" y="23679"/>
                  </a:cubicBezTo>
                  <a:cubicBezTo>
                    <a:pt x="8048" y="25728"/>
                    <a:pt x="8331" y="27531"/>
                    <a:pt x="8331" y="29850"/>
                  </a:cubicBezTo>
                  <a:cubicBezTo>
                    <a:pt x="8343" y="30120"/>
                    <a:pt x="8196" y="31261"/>
                    <a:pt x="8367" y="31310"/>
                  </a:cubicBezTo>
                  <a:cubicBezTo>
                    <a:pt x="8613" y="31322"/>
                    <a:pt x="8637" y="31335"/>
                    <a:pt x="8883" y="31335"/>
                  </a:cubicBezTo>
                  <a:cubicBezTo>
                    <a:pt x="9435" y="31347"/>
                    <a:pt x="11349" y="31396"/>
                    <a:pt x="11422" y="31396"/>
                  </a:cubicBezTo>
                  <a:cubicBezTo>
                    <a:pt x="11655" y="31396"/>
                    <a:pt x="11790" y="31298"/>
                    <a:pt x="11680" y="31200"/>
                  </a:cubicBezTo>
                  <a:cubicBezTo>
                    <a:pt x="11386" y="30930"/>
                    <a:pt x="10588" y="30660"/>
                    <a:pt x="10379" y="30562"/>
                  </a:cubicBezTo>
                  <a:cubicBezTo>
                    <a:pt x="10171" y="30464"/>
                    <a:pt x="9975" y="30378"/>
                    <a:pt x="9766" y="30280"/>
                  </a:cubicBezTo>
                  <a:cubicBezTo>
                    <a:pt x="9729" y="30255"/>
                    <a:pt x="9766" y="30132"/>
                    <a:pt x="9766" y="30083"/>
                  </a:cubicBezTo>
                  <a:cubicBezTo>
                    <a:pt x="9766" y="30083"/>
                    <a:pt x="9840" y="24182"/>
                    <a:pt x="9950" y="18649"/>
                  </a:cubicBezTo>
                  <a:cubicBezTo>
                    <a:pt x="10355" y="11742"/>
                    <a:pt x="10478" y="8675"/>
                    <a:pt x="10514" y="7484"/>
                  </a:cubicBezTo>
                  <a:lnTo>
                    <a:pt x="10527" y="7484"/>
                  </a:lnTo>
                  <a:cubicBezTo>
                    <a:pt x="10527" y="7264"/>
                    <a:pt x="10527" y="7067"/>
                    <a:pt x="10527" y="6859"/>
                  </a:cubicBezTo>
                  <a:lnTo>
                    <a:pt x="10527" y="6834"/>
                  </a:lnTo>
                  <a:cubicBezTo>
                    <a:pt x="10514" y="5865"/>
                    <a:pt x="10441" y="5055"/>
                    <a:pt x="10367" y="4430"/>
                  </a:cubicBezTo>
                  <a:cubicBezTo>
                    <a:pt x="10281" y="3681"/>
                    <a:pt x="9582" y="1780"/>
                    <a:pt x="9202" y="442"/>
                  </a:cubicBezTo>
                  <a:cubicBezTo>
                    <a:pt x="7042" y="234"/>
                    <a:pt x="4895" y="50"/>
                    <a:pt x="2699" y="1"/>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1881613" y="4395085"/>
              <a:ext cx="247076" cy="21423"/>
            </a:xfrm>
            <a:custGeom>
              <a:rect b="b" l="l" r="r" t="t"/>
              <a:pathLst>
                <a:path extrusionOk="0" h="332" w="3829">
                  <a:moveTo>
                    <a:pt x="3828" y="0"/>
                  </a:moveTo>
                  <a:lnTo>
                    <a:pt x="3828" y="0"/>
                  </a:lnTo>
                  <a:cubicBezTo>
                    <a:pt x="3153" y="98"/>
                    <a:pt x="2368" y="86"/>
                    <a:pt x="1742" y="111"/>
                  </a:cubicBezTo>
                  <a:cubicBezTo>
                    <a:pt x="1154" y="135"/>
                    <a:pt x="589" y="172"/>
                    <a:pt x="0" y="184"/>
                  </a:cubicBezTo>
                  <a:cubicBezTo>
                    <a:pt x="37" y="331"/>
                    <a:pt x="368" y="331"/>
                    <a:pt x="638" y="331"/>
                  </a:cubicBezTo>
                  <a:cubicBezTo>
                    <a:pt x="1546" y="307"/>
                    <a:pt x="2908" y="246"/>
                    <a:pt x="3816" y="196"/>
                  </a:cubicBezTo>
                  <a:cubicBezTo>
                    <a:pt x="3828" y="123"/>
                    <a:pt x="3828" y="62"/>
                    <a:pt x="3828"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1881613" y="4364950"/>
              <a:ext cx="81627" cy="42072"/>
            </a:xfrm>
            <a:custGeom>
              <a:rect b="b" l="l" r="r" t="t"/>
              <a:pathLst>
                <a:path extrusionOk="0" h="652" w="1265">
                  <a:moveTo>
                    <a:pt x="994" y="1"/>
                  </a:moveTo>
                  <a:cubicBezTo>
                    <a:pt x="528" y="259"/>
                    <a:pt x="49" y="541"/>
                    <a:pt x="13" y="614"/>
                  </a:cubicBezTo>
                  <a:cubicBezTo>
                    <a:pt x="0" y="627"/>
                    <a:pt x="0" y="639"/>
                    <a:pt x="0" y="651"/>
                  </a:cubicBezTo>
                  <a:cubicBezTo>
                    <a:pt x="430" y="639"/>
                    <a:pt x="847" y="614"/>
                    <a:pt x="1264" y="602"/>
                  </a:cubicBezTo>
                  <a:cubicBezTo>
                    <a:pt x="1215" y="381"/>
                    <a:pt x="1117" y="173"/>
                    <a:pt x="9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9"/>
            <p:cNvSpPr/>
            <p:nvPr/>
          </p:nvSpPr>
          <p:spPr>
            <a:xfrm>
              <a:off x="1946528" y="4277515"/>
              <a:ext cx="182161" cy="126345"/>
            </a:xfrm>
            <a:custGeom>
              <a:rect b="b" l="l" r="r" t="t"/>
              <a:pathLst>
                <a:path extrusionOk="0" h="1958" w="2823">
                  <a:moveTo>
                    <a:pt x="1274" y="1"/>
                  </a:moveTo>
                  <a:cubicBezTo>
                    <a:pt x="1225" y="1"/>
                    <a:pt x="1161" y="45"/>
                    <a:pt x="1080" y="154"/>
                  </a:cubicBezTo>
                  <a:cubicBezTo>
                    <a:pt x="970" y="289"/>
                    <a:pt x="994" y="767"/>
                    <a:pt x="945" y="853"/>
                  </a:cubicBezTo>
                  <a:cubicBezTo>
                    <a:pt x="822" y="914"/>
                    <a:pt x="405" y="1123"/>
                    <a:pt x="0" y="1356"/>
                  </a:cubicBezTo>
                  <a:cubicBezTo>
                    <a:pt x="111" y="1528"/>
                    <a:pt x="209" y="1736"/>
                    <a:pt x="258" y="1957"/>
                  </a:cubicBezTo>
                  <a:cubicBezTo>
                    <a:pt x="418" y="1945"/>
                    <a:pt x="577" y="1933"/>
                    <a:pt x="749" y="1933"/>
                  </a:cubicBezTo>
                  <a:cubicBezTo>
                    <a:pt x="1362" y="1908"/>
                    <a:pt x="2147" y="1920"/>
                    <a:pt x="2822" y="1822"/>
                  </a:cubicBezTo>
                  <a:cubicBezTo>
                    <a:pt x="2822" y="1491"/>
                    <a:pt x="2712" y="1160"/>
                    <a:pt x="2687" y="841"/>
                  </a:cubicBezTo>
                  <a:cubicBezTo>
                    <a:pt x="2209" y="865"/>
                    <a:pt x="1902" y="914"/>
                    <a:pt x="1424" y="914"/>
                  </a:cubicBezTo>
                  <a:cubicBezTo>
                    <a:pt x="1443" y="708"/>
                    <a:pt x="1471" y="1"/>
                    <a:pt x="1274"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1957627" y="4346173"/>
              <a:ext cx="30134" cy="42653"/>
            </a:xfrm>
            <a:custGeom>
              <a:rect b="b" l="l" r="r" t="t"/>
              <a:pathLst>
                <a:path extrusionOk="0" h="661" w="467">
                  <a:moveTo>
                    <a:pt x="115" y="0"/>
                  </a:moveTo>
                  <a:cubicBezTo>
                    <a:pt x="101" y="0"/>
                    <a:pt x="87" y="3"/>
                    <a:pt x="74" y="10"/>
                  </a:cubicBezTo>
                  <a:cubicBezTo>
                    <a:pt x="25" y="34"/>
                    <a:pt x="0" y="96"/>
                    <a:pt x="25" y="145"/>
                  </a:cubicBezTo>
                  <a:cubicBezTo>
                    <a:pt x="37" y="182"/>
                    <a:pt x="61" y="231"/>
                    <a:pt x="86" y="280"/>
                  </a:cubicBezTo>
                  <a:cubicBezTo>
                    <a:pt x="147" y="402"/>
                    <a:pt x="209" y="550"/>
                    <a:pt x="258" y="611"/>
                  </a:cubicBezTo>
                  <a:cubicBezTo>
                    <a:pt x="282" y="648"/>
                    <a:pt x="307" y="660"/>
                    <a:pt x="344" y="660"/>
                  </a:cubicBezTo>
                  <a:cubicBezTo>
                    <a:pt x="368" y="660"/>
                    <a:pt x="380" y="648"/>
                    <a:pt x="393" y="648"/>
                  </a:cubicBezTo>
                  <a:cubicBezTo>
                    <a:pt x="442" y="611"/>
                    <a:pt x="466" y="550"/>
                    <a:pt x="430" y="501"/>
                  </a:cubicBezTo>
                  <a:cubicBezTo>
                    <a:pt x="393" y="451"/>
                    <a:pt x="319" y="304"/>
                    <a:pt x="270" y="194"/>
                  </a:cubicBezTo>
                  <a:cubicBezTo>
                    <a:pt x="246" y="145"/>
                    <a:pt x="221" y="96"/>
                    <a:pt x="209" y="59"/>
                  </a:cubicBezTo>
                  <a:cubicBezTo>
                    <a:pt x="191" y="23"/>
                    <a:pt x="153" y="0"/>
                    <a:pt x="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1979760" y="4337010"/>
              <a:ext cx="33296" cy="44653"/>
            </a:xfrm>
            <a:custGeom>
              <a:rect b="b" l="l" r="r" t="t"/>
              <a:pathLst>
                <a:path extrusionOk="0" h="692" w="516">
                  <a:moveTo>
                    <a:pt x="114" y="1"/>
                  </a:moveTo>
                  <a:cubicBezTo>
                    <a:pt x="92" y="1"/>
                    <a:pt x="70" y="7"/>
                    <a:pt x="50" y="17"/>
                  </a:cubicBezTo>
                  <a:cubicBezTo>
                    <a:pt x="1" y="54"/>
                    <a:pt x="1" y="115"/>
                    <a:pt x="25" y="164"/>
                  </a:cubicBezTo>
                  <a:cubicBezTo>
                    <a:pt x="87" y="238"/>
                    <a:pt x="148" y="348"/>
                    <a:pt x="209" y="459"/>
                  </a:cubicBezTo>
                  <a:cubicBezTo>
                    <a:pt x="246" y="520"/>
                    <a:pt x="283" y="581"/>
                    <a:pt x="307" y="643"/>
                  </a:cubicBezTo>
                  <a:cubicBezTo>
                    <a:pt x="332" y="667"/>
                    <a:pt x="369" y="692"/>
                    <a:pt x="393" y="692"/>
                  </a:cubicBezTo>
                  <a:cubicBezTo>
                    <a:pt x="418" y="692"/>
                    <a:pt x="430" y="679"/>
                    <a:pt x="455" y="667"/>
                  </a:cubicBezTo>
                  <a:cubicBezTo>
                    <a:pt x="504" y="643"/>
                    <a:pt x="516" y="581"/>
                    <a:pt x="491" y="532"/>
                  </a:cubicBezTo>
                  <a:cubicBezTo>
                    <a:pt x="455" y="483"/>
                    <a:pt x="418" y="422"/>
                    <a:pt x="393" y="360"/>
                  </a:cubicBezTo>
                  <a:cubicBezTo>
                    <a:pt x="320" y="238"/>
                    <a:pt x="258" y="115"/>
                    <a:pt x="197" y="41"/>
                  </a:cubicBezTo>
                  <a:cubicBezTo>
                    <a:pt x="175" y="13"/>
                    <a:pt x="145" y="1"/>
                    <a:pt x="1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9"/>
            <p:cNvSpPr/>
            <p:nvPr/>
          </p:nvSpPr>
          <p:spPr>
            <a:xfrm>
              <a:off x="1996408" y="4326105"/>
              <a:ext cx="42007" cy="34974"/>
            </a:xfrm>
            <a:custGeom>
              <a:rect b="b" l="l" r="r" t="t"/>
              <a:pathLst>
                <a:path extrusionOk="0" h="542" w="651">
                  <a:moveTo>
                    <a:pt x="104" y="0"/>
                  </a:moveTo>
                  <a:cubicBezTo>
                    <a:pt x="75" y="0"/>
                    <a:pt x="45" y="12"/>
                    <a:pt x="25" y="39"/>
                  </a:cubicBezTo>
                  <a:cubicBezTo>
                    <a:pt x="0" y="88"/>
                    <a:pt x="0" y="149"/>
                    <a:pt x="49" y="186"/>
                  </a:cubicBezTo>
                  <a:cubicBezTo>
                    <a:pt x="86" y="223"/>
                    <a:pt x="135" y="259"/>
                    <a:pt x="184" y="296"/>
                  </a:cubicBezTo>
                  <a:cubicBezTo>
                    <a:pt x="282" y="382"/>
                    <a:pt x="381" y="468"/>
                    <a:pt x="479" y="529"/>
                  </a:cubicBezTo>
                  <a:cubicBezTo>
                    <a:pt x="503" y="542"/>
                    <a:pt x="516" y="542"/>
                    <a:pt x="540" y="542"/>
                  </a:cubicBezTo>
                  <a:cubicBezTo>
                    <a:pt x="577" y="542"/>
                    <a:pt x="601" y="529"/>
                    <a:pt x="626" y="493"/>
                  </a:cubicBezTo>
                  <a:cubicBezTo>
                    <a:pt x="651" y="443"/>
                    <a:pt x="638" y="382"/>
                    <a:pt x="589" y="358"/>
                  </a:cubicBezTo>
                  <a:cubicBezTo>
                    <a:pt x="503" y="296"/>
                    <a:pt x="405" y="223"/>
                    <a:pt x="319" y="137"/>
                  </a:cubicBezTo>
                  <a:cubicBezTo>
                    <a:pt x="270" y="100"/>
                    <a:pt x="221" y="63"/>
                    <a:pt x="172" y="26"/>
                  </a:cubicBezTo>
                  <a:cubicBezTo>
                    <a:pt x="155" y="9"/>
                    <a:pt x="130"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9"/>
            <p:cNvSpPr/>
            <p:nvPr/>
          </p:nvSpPr>
          <p:spPr>
            <a:xfrm>
              <a:off x="2057322" y="4347012"/>
              <a:ext cx="53171" cy="36523"/>
            </a:xfrm>
            <a:custGeom>
              <a:rect b="b" l="l" r="r" t="t"/>
              <a:pathLst>
                <a:path extrusionOk="0" h="566" w="824">
                  <a:moveTo>
                    <a:pt x="441" y="1"/>
                  </a:moveTo>
                  <a:cubicBezTo>
                    <a:pt x="413" y="1"/>
                    <a:pt x="384" y="4"/>
                    <a:pt x="357" y="9"/>
                  </a:cubicBezTo>
                  <a:cubicBezTo>
                    <a:pt x="173" y="58"/>
                    <a:pt x="1" y="230"/>
                    <a:pt x="136" y="426"/>
                  </a:cubicBezTo>
                  <a:cubicBezTo>
                    <a:pt x="193" y="525"/>
                    <a:pt x="286" y="566"/>
                    <a:pt x="382" y="566"/>
                  </a:cubicBezTo>
                  <a:cubicBezTo>
                    <a:pt x="596" y="566"/>
                    <a:pt x="824" y="361"/>
                    <a:pt x="688" y="132"/>
                  </a:cubicBezTo>
                  <a:cubicBezTo>
                    <a:pt x="631" y="37"/>
                    <a:pt x="537" y="1"/>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9"/>
            <p:cNvSpPr/>
            <p:nvPr/>
          </p:nvSpPr>
          <p:spPr>
            <a:xfrm>
              <a:off x="2423132" y="4395085"/>
              <a:ext cx="247011" cy="21423"/>
            </a:xfrm>
            <a:custGeom>
              <a:rect b="b" l="l" r="r" t="t"/>
              <a:pathLst>
                <a:path extrusionOk="0" h="332" w="3828">
                  <a:moveTo>
                    <a:pt x="0" y="0"/>
                  </a:moveTo>
                  <a:cubicBezTo>
                    <a:pt x="0" y="62"/>
                    <a:pt x="0" y="123"/>
                    <a:pt x="12" y="196"/>
                  </a:cubicBezTo>
                  <a:cubicBezTo>
                    <a:pt x="920" y="246"/>
                    <a:pt x="2282" y="307"/>
                    <a:pt x="3190" y="331"/>
                  </a:cubicBezTo>
                  <a:cubicBezTo>
                    <a:pt x="3460" y="331"/>
                    <a:pt x="3791" y="331"/>
                    <a:pt x="3828" y="184"/>
                  </a:cubicBezTo>
                  <a:cubicBezTo>
                    <a:pt x="3239" y="172"/>
                    <a:pt x="2675" y="135"/>
                    <a:pt x="2086" y="111"/>
                  </a:cubicBezTo>
                  <a:cubicBezTo>
                    <a:pt x="1460" y="86"/>
                    <a:pt x="675" y="98"/>
                    <a:pt x="0"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9"/>
            <p:cNvSpPr/>
            <p:nvPr/>
          </p:nvSpPr>
          <p:spPr>
            <a:xfrm>
              <a:off x="2588582" y="4364950"/>
              <a:ext cx="81563" cy="42072"/>
            </a:xfrm>
            <a:custGeom>
              <a:rect b="b" l="l" r="r" t="t"/>
              <a:pathLst>
                <a:path extrusionOk="0" h="652" w="1264">
                  <a:moveTo>
                    <a:pt x="270" y="1"/>
                  </a:moveTo>
                  <a:cubicBezTo>
                    <a:pt x="148" y="173"/>
                    <a:pt x="49" y="381"/>
                    <a:pt x="0" y="602"/>
                  </a:cubicBezTo>
                  <a:cubicBezTo>
                    <a:pt x="417" y="614"/>
                    <a:pt x="835" y="639"/>
                    <a:pt x="1264" y="651"/>
                  </a:cubicBezTo>
                  <a:cubicBezTo>
                    <a:pt x="1264" y="639"/>
                    <a:pt x="1264" y="627"/>
                    <a:pt x="1252" y="614"/>
                  </a:cubicBezTo>
                  <a:cubicBezTo>
                    <a:pt x="1215" y="541"/>
                    <a:pt x="736" y="259"/>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9"/>
            <p:cNvSpPr/>
            <p:nvPr/>
          </p:nvSpPr>
          <p:spPr>
            <a:xfrm>
              <a:off x="2423132" y="4277515"/>
              <a:ext cx="182097" cy="126345"/>
            </a:xfrm>
            <a:custGeom>
              <a:rect b="b" l="l" r="r" t="t"/>
              <a:pathLst>
                <a:path extrusionOk="0" h="1958" w="2822">
                  <a:moveTo>
                    <a:pt x="1548" y="1"/>
                  </a:moveTo>
                  <a:cubicBezTo>
                    <a:pt x="1352" y="1"/>
                    <a:pt x="1379" y="708"/>
                    <a:pt x="1399" y="914"/>
                  </a:cubicBezTo>
                  <a:cubicBezTo>
                    <a:pt x="920" y="914"/>
                    <a:pt x="614" y="865"/>
                    <a:pt x="135" y="841"/>
                  </a:cubicBezTo>
                  <a:cubicBezTo>
                    <a:pt x="111" y="1160"/>
                    <a:pt x="0" y="1491"/>
                    <a:pt x="0" y="1822"/>
                  </a:cubicBezTo>
                  <a:cubicBezTo>
                    <a:pt x="675" y="1920"/>
                    <a:pt x="1460" y="1908"/>
                    <a:pt x="2074" y="1933"/>
                  </a:cubicBezTo>
                  <a:cubicBezTo>
                    <a:pt x="2245" y="1933"/>
                    <a:pt x="2405" y="1945"/>
                    <a:pt x="2564" y="1957"/>
                  </a:cubicBezTo>
                  <a:cubicBezTo>
                    <a:pt x="2613" y="1736"/>
                    <a:pt x="2712" y="1528"/>
                    <a:pt x="2822" y="1356"/>
                  </a:cubicBezTo>
                  <a:cubicBezTo>
                    <a:pt x="2417" y="1123"/>
                    <a:pt x="2000" y="914"/>
                    <a:pt x="1877" y="853"/>
                  </a:cubicBezTo>
                  <a:cubicBezTo>
                    <a:pt x="1828" y="767"/>
                    <a:pt x="1853" y="289"/>
                    <a:pt x="1742" y="154"/>
                  </a:cubicBezTo>
                  <a:cubicBezTo>
                    <a:pt x="1661" y="45"/>
                    <a:pt x="1598" y="1"/>
                    <a:pt x="1548"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9"/>
            <p:cNvSpPr/>
            <p:nvPr/>
          </p:nvSpPr>
          <p:spPr>
            <a:xfrm>
              <a:off x="2564835" y="4346173"/>
              <a:ext cx="29360" cy="42653"/>
            </a:xfrm>
            <a:custGeom>
              <a:rect b="b" l="l" r="r" t="t"/>
              <a:pathLst>
                <a:path extrusionOk="0" h="661" w="455">
                  <a:moveTo>
                    <a:pt x="344" y="0"/>
                  </a:moveTo>
                  <a:cubicBezTo>
                    <a:pt x="301" y="0"/>
                    <a:pt x="264" y="23"/>
                    <a:pt x="246" y="59"/>
                  </a:cubicBezTo>
                  <a:cubicBezTo>
                    <a:pt x="233" y="83"/>
                    <a:pt x="209" y="132"/>
                    <a:pt x="184" y="182"/>
                  </a:cubicBezTo>
                  <a:cubicBezTo>
                    <a:pt x="135" y="292"/>
                    <a:pt x="62" y="439"/>
                    <a:pt x="25" y="501"/>
                  </a:cubicBezTo>
                  <a:cubicBezTo>
                    <a:pt x="0" y="550"/>
                    <a:pt x="12" y="611"/>
                    <a:pt x="49" y="648"/>
                  </a:cubicBezTo>
                  <a:cubicBezTo>
                    <a:pt x="74" y="648"/>
                    <a:pt x="86" y="660"/>
                    <a:pt x="111" y="660"/>
                  </a:cubicBezTo>
                  <a:cubicBezTo>
                    <a:pt x="147" y="660"/>
                    <a:pt x="172" y="648"/>
                    <a:pt x="197" y="611"/>
                  </a:cubicBezTo>
                  <a:cubicBezTo>
                    <a:pt x="246" y="550"/>
                    <a:pt x="307" y="402"/>
                    <a:pt x="368" y="280"/>
                  </a:cubicBezTo>
                  <a:cubicBezTo>
                    <a:pt x="393" y="231"/>
                    <a:pt x="417" y="182"/>
                    <a:pt x="430" y="145"/>
                  </a:cubicBezTo>
                  <a:cubicBezTo>
                    <a:pt x="454" y="96"/>
                    <a:pt x="442" y="34"/>
                    <a:pt x="393" y="10"/>
                  </a:cubicBezTo>
                  <a:cubicBezTo>
                    <a:pt x="376" y="3"/>
                    <a:pt x="360" y="0"/>
                    <a:pt x="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9"/>
            <p:cNvSpPr/>
            <p:nvPr/>
          </p:nvSpPr>
          <p:spPr>
            <a:xfrm>
              <a:off x="2538701" y="4337010"/>
              <a:ext cx="33296" cy="44653"/>
            </a:xfrm>
            <a:custGeom>
              <a:rect b="b" l="l" r="r" t="t"/>
              <a:pathLst>
                <a:path extrusionOk="0" h="692" w="516">
                  <a:moveTo>
                    <a:pt x="402" y="1"/>
                  </a:moveTo>
                  <a:cubicBezTo>
                    <a:pt x="371" y="1"/>
                    <a:pt x="341" y="13"/>
                    <a:pt x="319" y="41"/>
                  </a:cubicBezTo>
                  <a:cubicBezTo>
                    <a:pt x="258" y="127"/>
                    <a:pt x="197" y="238"/>
                    <a:pt x="123" y="360"/>
                  </a:cubicBezTo>
                  <a:cubicBezTo>
                    <a:pt x="86" y="422"/>
                    <a:pt x="62" y="483"/>
                    <a:pt x="25" y="532"/>
                  </a:cubicBezTo>
                  <a:cubicBezTo>
                    <a:pt x="0" y="581"/>
                    <a:pt x="13" y="643"/>
                    <a:pt x="62" y="667"/>
                  </a:cubicBezTo>
                  <a:cubicBezTo>
                    <a:pt x="86" y="679"/>
                    <a:pt x="99" y="692"/>
                    <a:pt x="123" y="692"/>
                  </a:cubicBezTo>
                  <a:cubicBezTo>
                    <a:pt x="148" y="692"/>
                    <a:pt x="184" y="667"/>
                    <a:pt x="209" y="643"/>
                  </a:cubicBezTo>
                  <a:cubicBezTo>
                    <a:pt x="233" y="593"/>
                    <a:pt x="270" y="520"/>
                    <a:pt x="307" y="459"/>
                  </a:cubicBezTo>
                  <a:cubicBezTo>
                    <a:pt x="368" y="348"/>
                    <a:pt x="430" y="238"/>
                    <a:pt x="491" y="164"/>
                  </a:cubicBezTo>
                  <a:cubicBezTo>
                    <a:pt x="516" y="115"/>
                    <a:pt x="516" y="54"/>
                    <a:pt x="467" y="17"/>
                  </a:cubicBezTo>
                  <a:cubicBezTo>
                    <a:pt x="446" y="7"/>
                    <a:pt x="424" y="1"/>
                    <a:pt x="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9"/>
            <p:cNvSpPr/>
            <p:nvPr/>
          </p:nvSpPr>
          <p:spPr>
            <a:xfrm>
              <a:off x="2513342" y="4326105"/>
              <a:ext cx="42007" cy="34974"/>
            </a:xfrm>
            <a:custGeom>
              <a:rect b="b" l="l" r="r" t="t"/>
              <a:pathLst>
                <a:path extrusionOk="0" h="542" w="651">
                  <a:moveTo>
                    <a:pt x="547" y="0"/>
                  </a:moveTo>
                  <a:cubicBezTo>
                    <a:pt x="521" y="0"/>
                    <a:pt x="496" y="9"/>
                    <a:pt x="479" y="26"/>
                  </a:cubicBezTo>
                  <a:cubicBezTo>
                    <a:pt x="430" y="63"/>
                    <a:pt x="381" y="100"/>
                    <a:pt x="332" y="149"/>
                  </a:cubicBezTo>
                  <a:cubicBezTo>
                    <a:pt x="234" y="223"/>
                    <a:pt x="148" y="296"/>
                    <a:pt x="62" y="358"/>
                  </a:cubicBezTo>
                  <a:cubicBezTo>
                    <a:pt x="13" y="382"/>
                    <a:pt x="1" y="443"/>
                    <a:pt x="25" y="493"/>
                  </a:cubicBezTo>
                  <a:cubicBezTo>
                    <a:pt x="50" y="529"/>
                    <a:pt x="74" y="542"/>
                    <a:pt x="111" y="542"/>
                  </a:cubicBezTo>
                  <a:cubicBezTo>
                    <a:pt x="136" y="542"/>
                    <a:pt x="148" y="542"/>
                    <a:pt x="173" y="529"/>
                  </a:cubicBezTo>
                  <a:cubicBezTo>
                    <a:pt x="271" y="468"/>
                    <a:pt x="369" y="382"/>
                    <a:pt x="467" y="296"/>
                  </a:cubicBezTo>
                  <a:cubicBezTo>
                    <a:pt x="516" y="259"/>
                    <a:pt x="553" y="223"/>
                    <a:pt x="602" y="186"/>
                  </a:cubicBezTo>
                  <a:cubicBezTo>
                    <a:pt x="651" y="149"/>
                    <a:pt x="651" y="88"/>
                    <a:pt x="626" y="39"/>
                  </a:cubicBezTo>
                  <a:cubicBezTo>
                    <a:pt x="607" y="12"/>
                    <a:pt x="576" y="0"/>
                    <a:pt x="5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9"/>
            <p:cNvSpPr/>
            <p:nvPr/>
          </p:nvSpPr>
          <p:spPr>
            <a:xfrm>
              <a:off x="2441264" y="4347012"/>
              <a:ext cx="53171" cy="36523"/>
            </a:xfrm>
            <a:custGeom>
              <a:rect b="b" l="l" r="r" t="t"/>
              <a:pathLst>
                <a:path extrusionOk="0" h="566" w="824">
                  <a:moveTo>
                    <a:pt x="384" y="1"/>
                  </a:moveTo>
                  <a:cubicBezTo>
                    <a:pt x="287" y="1"/>
                    <a:pt x="193" y="37"/>
                    <a:pt x="136" y="132"/>
                  </a:cubicBezTo>
                  <a:cubicBezTo>
                    <a:pt x="1" y="361"/>
                    <a:pt x="222" y="566"/>
                    <a:pt x="437" y="566"/>
                  </a:cubicBezTo>
                  <a:cubicBezTo>
                    <a:pt x="533" y="566"/>
                    <a:pt x="628" y="525"/>
                    <a:pt x="688" y="426"/>
                  </a:cubicBezTo>
                  <a:cubicBezTo>
                    <a:pt x="823" y="230"/>
                    <a:pt x="652" y="58"/>
                    <a:pt x="468" y="9"/>
                  </a:cubicBezTo>
                  <a:cubicBezTo>
                    <a:pt x="440" y="4"/>
                    <a:pt x="412"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9"/>
            <p:cNvSpPr/>
            <p:nvPr/>
          </p:nvSpPr>
          <p:spPr>
            <a:xfrm>
              <a:off x="1933880" y="2428596"/>
              <a:ext cx="687218" cy="746583"/>
            </a:xfrm>
            <a:custGeom>
              <a:rect b="b" l="l" r="r" t="t"/>
              <a:pathLst>
                <a:path extrusionOk="0" h="11570" w="10650">
                  <a:moveTo>
                    <a:pt x="2024" y="0"/>
                  </a:moveTo>
                  <a:lnTo>
                    <a:pt x="1558" y="663"/>
                  </a:lnTo>
                  <a:cubicBezTo>
                    <a:pt x="1558" y="663"/>
                    <a:pt x="0" y="3766"/>
                    <a:pt x="172" y="11103"/>
                  </a:cubicBezTo>
                  <a:cubicBezTo>
                    <a:pt x="172" y="11103"/>
                    <a:pt x="1767" y="11545"/>
                    <a:pt x="5079" y="11569"/>
                  </a:cubicBezTo>
                  <a:lnTo>
                    <a:pt x="5386" y="10293"/>
                  </a:lnTo>
                  <a:lnTo>
                    <a:pt x="5865" y="11569"/>
                  </a:lnTo>
                  <a:cubicBezTo>
                    <a:pt x="6527" y="11557"/>
                    <a:pt x="7410" y="11520"/>
                    <a:pt x="7926" y="11483"/>
                  </a:cubicBezTo>
                  <a:cubicBezTo>
                    <a:pt x="9741" y="11348"/>
                    <a:pt x="10612" y="11103"/>
                    <a:pt x="10612" y="11103"/>
                  </a:cubicBezTo>
                  <a:cubicBezTo>
                    <a:pt x="10649" y="3521"/>
                    <a:pt x="9300" y="724"/>
                    <a:pt x="9300" y="724"/>
                  </a:cubicBezTo>
                  <a:lnTo>
                    <a:pt x="88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9"/>
            <p:cNvSpPr/>
            <p:nvPr/>
          </p:nvSpPr>
          <p:spPr>
            <a:xfrm>
              <a:off x="2034415" y="2464216"/>
              <a:ext cx="499572" cy="14261"/>
            </a:xfrm>
            <a:custGeom>
              <a:rect b="b" l="l" r="r" t="t"/>
              <a:pathLst>
                <a:path extrusionOk="0" h="221" w="7742">
                  <a:moveTo>
                    <a:pt x="3865" y="0"/>
                  </a:moveTo>
                  <a:cubicBezTo>
                    <a:pt x="3386" y="12"/>
                    <a:pt x="2908" y="12"/>
                    <a:pt x="2454" y="25"/>
                  </a:cubicBezTo>
                  <a:cubicBezTo>
                    <a:pt x="2000" y="25"/>
                    <a:pt x="1571" y="49"/>
                    <a:pt x="1203" y="49"/>
                  </a:cubicBezTo>
                  <a:cubicBezTo>
                    <a:pt x="847" y="61"/>
                    <a:pt x="540" y="86"/>
                    <a:pt x="331" y="98"/>
                  </a:cubicBezTo>
                  <a:cubicBezTo>
                    <a:pt x="123" y="111"/>
                    <a:pt x="0" y="111"/>
                    <a:pt x="0" y="111"/>
                  </a:cubicBezTo>
                  <a:cubicBezTo>
                    <a:pt x="0" y="111"/>
                    <a:pt x="123" y="123"/>
                    <a:pt x="331" y="135"/>
                  </a:cubicBezTo>
                  <a:cubicBezTo>
                    <a:pt x="540" y="147"/>
                    <a:pt x="847" y="160"/>
                    <a:pt x="1203" y="172"/>
                  </a:cubicBezTo>
                  <a:cubicBezTo>
                    <a:pt x="1571" y="184"/>
                    <a:pt x="2000" y="209"/>
                    <a:pt x="2454" y="209"/>
                  </a:cubicBezTo>
                  <a:cubicBezTo>
                    <a:pt x="2908" y="221"/>
                    <a:pt x="3386" y="221"/>
                    <a:pt x="3865" y="221"/>
                  </a:cubicBezTo>
                  <a:cubicBezTo>
                    <a:pt x="4356" y="221"/>
                    <a:pt x="4834" y="221"/>
                    <a:pt x="5288" y="209"/>
                  </a:cubicBezTo>
                  <a:cubicBezTo>
                    <a:pt x="5742" y="209"/>
                    <a:pt x="6171" y="184"/>
                    <a:pt x="6527" y="172"/>
                  </a:cubicBezTo>
                  <a:cubicBezTo>
                    <a:pt x="6895" y="172"/>
                    <a:pt x="7202" y="147"/>
                    <a:pt x="7410" y="135"/>
                  </a:cubicBezTo>
                  <a:cubicBezTo>
                    <a:pt x="7619" y="123"/>
                    <a:pt x="7742" y="111"/>
                    <a:pt x="7742" y="111"/>
                  </a:cubicBezTo>
                  <a:cubicBezTo>
                    <a:pt x="7742" y="111"/>
                    <a:pt x="7619" y="111"/>
                    <a:pt x="7410" y="98"/>
                  </a:cubicBezTo>
                  <a:cubicBezTo>
                    <a:pt x="7202" y="86"/>
                    <a:pt x="6895" y="61"/>
                    <a:pt x="6527" y="49"/>
                  </a:cubicBezTo>
                  <a:cubicBezTo>
                    <a:pt x="6171" y="37"/>
                    <a:pt x="5742" y="25"/>
                    <a:pt x="5288" y="12"/>
                  </a:cubicBezTo>
                  <a:cubicBezTo>
                    <a:pt x="4834" y="12"/>
                    <a:pt x="4356" y="12"/>
                    <a:pt x="3865" y="0"/>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9"/>
            <p:cNvSpPr/>
            <p:nvPr/>
          </p:nvSpPr>
          <p:spPr>
            <a:xfrm>
              <a:off x="2274266" y="2428596"/>
              <a:ext cx="14325" cy="664246"/>
            </a:xfrm>
            <a:custGeom>
              <a:rect b="b" l="l" r="r" t="t"/>
              <a:pathLst>
                <a:path extrusionOk="0" h="10294" w="222">
                  <a:moveTo>
                    <a:pt x="111" y="0"/>
                  </a:moveTo>
                  <a:cubicBezTo>
                    <a:pt x="111" y="0"/>
                    <a:pt x="99" y="160"/>
                    <a:pt x="86" y="442"/>
                  </a:cubicBezTo>
                  <a:cubicBezTo>
                    <a:pt x="74" y="724"/>
                    <a:pt x="62" y="1129"/>
                    <a:pt x="50" y="1607"/>
                  </a:cubicBezTo>
                  <a:cubicBezTo>
                    <a:pt x="37" y="2086"/>
                    <a:pt x="13" y="2650"/>
                    <a:pt x="13" y="3263"/>
                  </a:cubicBezTo>
                  <a:cubicBezTo>
                    <a:pt x="13" y="3865"/>
                    <a:pt x="1" y="4503"/>
                    <a:pt x="1" y="5153"/>
                  </a:cubicBezTo>
                  <a:cubicBezTo>
                    <a:pt x="1" y="5791"/>
                    <a:pt x="13" y="6441"/>
                    <a:pt x="13" y="7042"/>
                  </a:cubicBezTo>
                  <a:cubicBezTo>
                    <a:pt x="13" y="7643"/>
                    <a:pt x="37" y="8208"/>
                    <a:pt x="50" y="8686"/>
                  </a:cubicBezTo>
                  <a:cubicBezTo>
                    <a:pt x="62" y="9177"/>
                    <a:pt x="74" y="9570"/>
                    <a:pt x="86" y="9852"/>
                  </a:cubicBezTo>
                  <a:cubicBezTo>
                    <a:pt x="99" y="10134"/>
                    <a:pt x="111" y="10293"/>
                    <a:pt x="111" y="10293"/>
                  </a:cubicBezTo>
                  <a:cubicBezTo>
                    <a:pt x="111" y="10293"/>
                    <a:pt x="111" y="10134"/>
                    <a:pt x="136" y="9852"/>
                  </a:cubicBezTo>
                  <a:cubicBezTo>
                    <a:pt x="136" y="9570"/>
                    <a:pt x="160" y="9177"/>
                    <a:pt x="172" y="8686"/>
                  </a:cubicBezTo>
                  <a:cubicBezTo>
                    <a:pt x="185" y="8208"/>
                    <a:pt x="197" y="7643"/>
                    <a:pt x="209" y="7042"/>
                  </a:cubicBezTo>
                  <a:cubicBezTo>
                    <a:pt x="209" y="6441"/>
                    <a:pt x="209" y="5791"/>
                    <a:pt x="221" y="5153"/>
                  </a:cubicBezTo>
                  <a:cubicBezTo>
                    <a:pt x="209" y="4503"/>
                    <a:pt x="209" y="3865"/>
                    <a:pt x="209" y="3263"/>
                  </a:cubicBezTo>
                  <a:cubicBezTo>
                    <a:pt x="197" y="2650"/>
                    <a:pt x="185" y="2086"/>
                    <a:pt x="172" y="1607"/>
                  </a:cubicBezTo>
                  <a:cubicBezTo>
                    <a:pt x="160" y="1129"/>
                    <a:pt x="136" y="724"/>
                    <a:pt x="136" y="442"/>
                  </a:cubicBezTo>
                  <a:cubicBezTo>
                    <a:pt x="111" y="160"/>
                    <a:pt x="111" y="0"/>
                    <a:pt x="111"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9"/>
            <p:cNvSpPr/>
            <p:nvPr/>
          </p:nvSpPr>
          <p:spPr>
            <a:xfrm>
              <a:off x="2283751" y="2473701"/>
              <a:ext cx="76078" cy="324638"/>
            </a:xfrm>
            <a:custGeom>
              <a:rect b="b" l="l" r="r" t="t"/>
              <a:pathLst>
                <a:path extrusionOk="0" h="5031" w="1179">
                  <a:moveTo>
                    <a:pt x="1068" y="0"/>
                  </a:moveTo>
                  <a:cubicBezTo>
                    <a:pt x="1068" y="0"/>
                    <a:pt x="1068" y="86"/>
                    <a:pt x="1056" y="246"/>
                  </a:cubicBezTo>
                  <a:cubicBezTo>
                    <a:pt x="1044" y="393"/>
                    <a:pt x="1019" y="614"/>
                    <a:pt x="1019" y="884"/>
                  </a:cubicBezTo>
                  <a:cubicBezTo>
                    <a:pt x="1007" y="1154"/>
                    <a:pt x="982" y="1460"/>
                    <a:pt x="982" y="1792"/>
                  </a:cubicBezTo>
                  <a:cubicBezTo>
                    <a:pt x="970" y="2123"/>
                    <a:pt x="970" y="2479"/>
                    <a:pt x="970" y="2834"/>
                  </a:cubicBezTo>
                  <a:cubicBezTo>
                    <a:pt x="970" y="3006"/>
                    <a:pt x="970" y="3190"/>
                    <a:pt x="970" y="3362"/>
                  </a:cubicBezTo>
                  <a:cubicBezTo>
                    <a:pt x="970" y="3546"/>
                    <a:pt x="982" y="3718"/>
                    <a:pt x="982" y="3877"/>
                  </a:cubicBezTo>
                  <a:cubicBezTo>
                    <a:pt x="982" y="4037"/>
                    <a:pt x="970" y="4184"/>
                    <a:pt x="946" y="4331"/>
                  </a:cubicBezTo>
                  <a:cubicBezTo>
                    <a:pt x="909" y="4466"/>
                    <a:pt x="847" y="4589"/>
                    <a:pt x="774" y="4687"/>
                  </a:cubicBezTo>
                  <a:cubicBezTo>
                    <a:pt x="688" y="4773"/>
                    <a:pt x="602" y="4846"/>
                    <a:pt x="504" y="4896"/>
                  </a:cubicBezTo>
                  <a:cubicBezTo>
                    <a:pt x="406" y="4945"/>
                    <a:pt x="320" y="4957"/>
                    <a:pt x="246" y="4981"/>
                  </a:cubicBezTo>
                  <a:cubicBezTo>
                    <a:pt x="99" y="5018"/>
                    <a:pt x="1" y="5030"/>
                    <a:pt x="1" y="5030"/>
                  </a:cubicBezTo>
                  <a:lnTo>
                    <a:pt x="258" y="5030"/>
                  </a:lnTo>
                  <a:cubicBezTo>
                    <a:pt x="332" y="5018"/>
                    <a:pt x="430" y="5006"/>
                    <a:pt x="528" y="4969"/>
                  </a:cubicBezTo>
                  <a:cubicBezTo>
                    <a:pt x="639" y="4932"/>
                    <a:pt x="762" y="4871"/>
                    <a:pt x="860" y="4773"/>
                  </a:cubicBezTo>
                  <a:cubicBezTo>
                    <a:pt x="958" y="4662"/>
                    <a:pt x="1044" y="4527"/>
                    <a:pt x="1093" y="4368"/>
                  </a:cubicBezTo>
                  <a:cubicBezTo>
                    <a:pt x="1142" y="4221"/>
                    <a:pt x="1166" y="4049"/>
                    <a:pt x="1179" y="3877"/>
                  </a:cubicBezTo>
                  <a:cubicBezTo>
                    <a:pt x="1179" y="3705"/>
                    <a:pt x="1166" y="3546"/>
                    <a:pt x="1179" y="3362"/>
                  </a:cubicBezTo>
                  <a:cubicBezTo>
                    <a:pt x="1179" y="3190"/>
                    <a:pt x="1179" y="3018"/>
                    <a:pt x="1179" y="2834"/>
                  </a:cubicBezTo>
                  <a:cubicBezTo>
                    <a:pt x="1179" y="2479"/>
                    <a:pt x="1179" y="2123"/>
                    <a:pt x="1166" y="1792"/>
                  </a:cubicBezTo>
                  <a:cubicBezTo>
                    <a:pt x="1166" y="1460"/>
                    <a:pt x="1142" y="1154"/>
                    <a:pt x="1130" y="884"/>
                  </a:cubicBezTo>
                  <a:cubicBezTo>
                    <a:pt x="1117" y="614"/>
                    <a:pt x="1105" y="393"/>
                    <a:pt x="1093" y="246"/>
                  </a:cubicBezTo>
                  <a:cubicBezTo>
                    <a:pt x="1080" y="86"/>
                    <a:pt x="1068" y="0"/>
                    <a:pt x="1068" y="0"/>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9"/>
            <p:cNvSpPr/>
            <p:nvPr/>
          </p:nvSpPr>
          <p:spPr>
            <a:xfrm>
              <a:off x="2434166" y="2475250"/>
              <a:ext cx="129894" cy="130539"/>
            </a:xfrm>
            <a:custGeom>
              <a:rect b="b" l="l" r="r" t="t"/>
              <a:pathLst>
                <a:path extrusionOk="0" h="2023" w="2013">
                  <a:moveTo>
                    <a:pt x="13" y="1"/>
                  </a:moveTo>
                  <a:cubicBezTo>
                    <a:pt x="13" y="1"/>
                    <a:pt x="1" y="50"/>
                    <a:pt x="1" y="136"/>
                  </a:cubicBezTo>
                  <a:cubicBezTo>
                    <a:pt x="1" y="222"/>
                    <a:pt x="13" y="344"/>
                    <a:pt x="50" y="492"/>
                  </a:cubicBezTo>
                  <a:cubicBezTo>
                    <a:pt x="75" y="565"/>
                    <a:pt x="87" y="639"/>
                    <a:pt x="124" y="725"/>
                  </a:cubicBezTo>
                  <a:cubicBezTo>
                    <a:pt x="160" y="798"/>
                    <a:pt x="197" y="884"/>
                    <a:pt x="246" y="958"/>
                  </a:cubicBezTo>
                  <a:cubicBezTo>
                    <a:pt x="332" y="1130"/>
                    <a:pt x="443" y="1289"/>
                    <a:pt x="578" y="1436"/>
                  </a:cubicBezTo>
                  <a:cubicBezTo>
                    <a:pt x="651" y="1510"/>
                    <a:pt x="725" y="1571"/>
                    <a:pt x="798" y="1645"/>
                  </a:cubicBezTo>
                  <a:cubicBezTo>
                    <a:pt x="884" y="1694"/>
                    <a:pt x="958" y="1755"/>
                    <a:pt x="1044" y="1804"/>
                  </a:cubicBezTo>
                  <a:cubicBezTo>
                    <a:pt x="1130" y="1853"/>
                    <a:pt x="1203" y="1890"/>
                    <a:pt x="1289" y="1915"/>
                  </a:cubicBezTo>
                  <a:cubicBezTo>
                    <a:pt x="1363" y="1952"/>
                    <a:pt x="1449" y="1976"/>
                    <a:pt x="1522" y="1988"/>
                  </a:cubicBezTo>
                  <a:cubicBezTo>
                    <a:pt x="1596" y="2013"/>
                    <a:pt x="1657" y="2013"/>
                    <a:pt x="1719" y="2013"/>
                  </a:cubicBezTo>
                  <a:cubicBezTo>
                    <a:pt x="1749" y="2019"/>
                    <a:pt x="1777" y="2022"/>
                    <a:pt x="1803" y="2022"/>
                  </a:cubicBezTo>
                  <a:cubicBezTo>
                    <a:pt x="1829" y="2022"/>
                    <a:pt x="1853" y="2019"/>
                    <a:pt x="1878" y="2013"/>
                  </a:cubicBezTo>
                  <a:cubicBezTo>
                    <a:pt x="1964" y="2013"/>
                    <a:pt x="2013" y="2001"/>
                    <a:pt x="2013" y="2001"/>
                  </a:cubicBezTo>
                  <a:cubicBezTo>
                    <a:pt x="2013" y="2001"/>
                    <a:pt x="1964" y="1988"/>
                    <a:pt x="1878" y="1976"/>
                  </a:cubicBezTo>
                  <a:cubicBezTo>
                    <a:pt x="1841" y="1964"/>
                    <a:pt x="1792" y="1952"/>
                    <a:pt x="1731" y="1939"/>
                  </a:cubicBezTo>
                  <a:cubicBezTo>
                    <a:pt x="1682" y="1915"/>
                    <a:pt x="1620" y="1903"/>
                    <a:pt x="1559" y="1866"/>
                  </a:cubicBezTo>
                  <a:cubicBezTo>
                    <a:pt x="1498" y="1841"/>
                    <a:pt x="1424" y="1817"/>
                    <a:pt x="1350" y="1768"/>
                  </a:cubicBezTo>
                  <a:cubicBezTo>
                    <a:pt x="1289" y="1743"/>
                    <a:pt x="1215" y="1694"/>
                    <a:pt x="1142" y="1645"/>
                  </a:cubicBezTo>
                  <a:cubicBezTo>
                    <a:pt x="1068" y="1596"/>
                    <a:pt x="1007" y="1534"/>
                    <a:pt x="933" y="1485"/>
                  </a:cubicBezTo>
                  <a:cubicBezTo>
                    <a:pt x="872" y="1424"/>
                    <a:pt x="798" y="1363"/>
                    <a:pt x="737" y="1289"/>
                  </a:cubicBezTo>
                  <a:cubicBezTo>
                    <a:pt x="676" y="1228"/>
                    <a:pt x="614" y="1154"/>
                    <a:pt x="565" y="1081"/>
                  </a:cubicBezTo>
                  <a:cubicBezTo>
                    <a:pt x="504" y="1007"/>
                    <a:pt x="455" y="933"/>
                    <a:pt x="406" y="860"/>
                  </a:cubicBezTo>
                  <a:cubicBezTo>
                    <a:pt x="357" y="798"/>
                    <a:pt x="308" y="725"/>
                    <a:pt x="271" y="651"/>
                  </a:cubicBezTo>
                  <a:cubicBezTo>
                    <a:pt x="234" y="578"/>
                    <a:pt x="197" y="516"/>
                    <a:pt x="173" y="455"/>
                  </a:cubicBezTo>
                  <a:cubicBezTo>
                    <a:pt x="111" y="320"/>
                    <a:pt x="75" y="209"/>
                    <a:pt x="50" y="136"/>
                  </a:cubicBezTo>
                  <a:cubicBezTo>
                    <a:pt x="25" y="50"/>
                    <a:pt x="13" y="1"/>
                    <a:pt x="13" y="1"/>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9"/>
            <p:cNvSpPr/>
            <p:nvPr/>
          </p:nvSpPr>
          <p:spPr>
            <a:xfrm>
              <a:off x="2401708" y="2419885"/>
              <a:ext cx="41233" cy="65754"/>
            </a:xfrm>
            <a:custGeom>
              <a:rect b="b" l="l" r="r" t="t"/>
              <a:pathLst>
                <a:path extrusionOk="0" h="1019" w="639">
                  <a:moveTo>
                    <a:pt x="38" y="0"/>
                  </a:moveTo>
                  <a:cubicBezTo>
                    <a:pt x="1" y="344"/>
                    <a:pt x="74" y="663"/>
                    <a:pt x="99" y="1018"/>
                  </a:cubicBezTo>
                  <a:cubicBezTo>
                    <a:pt x="259" y="1018"/>
                    <a:pt x="455" y="982"/>
                    <a:pt x="578" y="982"/>
                  </a:cubicBezTo>
                  <a:cubicBezTo>
                    <a:pt x="639" y="663"/>
                    <a:pt x="639" y="282"/>
                    <a:pt x="578" y="0"/>
                  </a:cubicBezTo>
                  <a:close/>
                </a:path>
              </a:pathLst>
            </a:custGeom>
            <a:solidFill>
              <a:srgbClr val="66B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9"/>
            <p:cNvSpPr/>
            <p:nvPr/>
          </p:nvSpPr>
          <p:spPr>
            <a:xfrm>
              <a:off x="1998796" y="2475250"/>
              <a:ext cx="129894" cy="130539"/>
            </a:xfrm>
            <a:custGeom>
              <a:rect b="b" l="l" r="r" t="t"/>
              <a:pathLst>
                <a:path extrusionOk="0" h="2023" w="2013">
                  <a:moveTo>
                    <a:pt x="2000" y="1"/>
                  </a:moveTo>
                  <a:cubicBezTo>
                    <a:pt x="2000" y="1"/>
                    <a:pt x="1988" y="50"/>
                    <a:pt x="1963" y="136"/>
                  </a:cubicBezTo>
                  <a:cubicBezTo>
                    <a:pt x="1939" y="222"/>
                    <a:pt x="1902" y="332"/>
                    <a:pt x="1840" y="455"/>
                  </a:cubicBezTo>
                  <a:cubicBezTo>
                    <a:pt x="1804" y="516"/>
                    <a:pt x="1779" y="590"/>
                    <a:pt x="1730" y="651"/>
                  </a:cubicBezTo>
                  <a:cubicBezTo>
                    <a:pt x="1693" y="725"/>
                    <a:pt x="1656" y="798"/>
                    <a:pt x="1607" y="872"/>
                  </a:cubicBezTo>
                  <a:cubicBezTo>
                    <a:pt x="1558" y="946"/>
                    <a:pt x="1497" y="1007"/>
                    <a:pt x="1448" y="1081"/>
                  </a:cubicBezTo>
                  <a:cubicBezTo>
                    <a:pt x="1386" y="1154"/>
                    <a:pt x="1337" y="1228"/>
                    <a:pt x="1264" y="1289"/>
                  </a:cubicBezTo>
                  <a:cubicBezTo>
                    <a:pt x="1202" y="1363"/>
                    <a:pt x="1141" y="1424"/>
                    <a:pt x="1067" y="1485"/>
                  </a:cubicBezTo>
                  <a:cubicBezTo>
                    <a:pt x="994" y="1534"/>
                    <a:pt x="933" y="1596"/>
                    <a:pt x="859" y="1645"/>
                  </a:cubicBezTo>
                  <a:cubicBezTo>
                    <a:pt x="798" y="1694"/>
                    <a:pt x="724" y="1743"/>
                    <a:pt x="650" y="1780"/>
                  </a:cubicBezTo>
                  <a:cubicBezTo>
                    <a:pt x="589" y="1817"/>
                    <a:pt x="515" y="1841"/>
                    <a:pt x="454" y="1866"/>
                  </a:cubicBezTo>
                  <a:cubicBezTo>
                    <a:pt x="393" y="1903"/>
                    <a:pt x="331" y="1915"/>
                    <a:pt x="270" y="1939"/>
                  </a:cubicBezTo>
                  <a:cubicBezTo>
                    <a:pt x="221" y="1952"/>
                    <a:pt x="172" y="1964"/>
                    <a:pt x="123" y="1976"/>
                  </a:cubicBezTo>
                  <a:cubicBezTo>
                    <a:pt x="49" y="1988"/>
                    <a:pt x="0" y="2001"/>
                    <a:pt x="0" y="2001"/>
                  </a:cubicBezTo>
                  <a:cubicBezTo>
                    <a:pt x="0" y="2001"/>
                    <a:pt x="49" y="2013"/>
                    <a:pt x="135" y="2013"/>
                  </a:cubicBezTo>
                  <a:cubicBezTo>
                    <a:pt x="153" y="2019"/>
                    <a:pt x="178" y="2022"/>
                    <a:pt x="204" y="2022"/>
                  </a:cubicBezTo>
                  <a:cubicBezTo>
                    <a:pt x="230" y="2022"/>
                    <a:pt x="258" y="2019"/>
                    <a:pt x="282" y="2013"/>
                  </a:cubicBezTo>
                  <a:cubicBezTo>
                    <a:pt x="344" y="2013"/>
                    <a:pt x="417" y="2013"/>
                    <a:pt x="491" y="1988"/>
                  </a:cubicBezTo>
                  <a:cubicBezTo>
                    <a:pt x="564" y="1976"/>
                    <a:pt x="638" y="1952"/>
                    <a:pt x="724" y="1915"/>
                  </a:cubicBezTo>
                  <a:cubicBezTo>
                    <a:pt x="798" y="1890"/>
                    <a:pt x="883" y="1853"/>
                    <a:pt x="969" y="1804"/>
                  </a:cubicBezTo>
                  <a:cubicBezTo>
                    <a:pt x="1043" y="1755"/>
                    <a:pt x="1129" y="1706"/>
                    <a:pt x="1202" y="1645"/>
                  </a:cubicBezTo>
                  <a:cubicBezTo>
                    <a:pt x="1276" y="1571"/>
                    <a:pt x="1362" y="1510"/>
                    <a:pt x="1423" y="1436"/>
                  </a:cubicBezTo>
                  <a:cubicBezTo>
                    <a:pt x="1558" y="1289"/>
                    <a:pt x="1681" y="1130"/>
                    <a:pt x="1767" y="970"/>
                  </a:cubicBezTo>
                  <a:cubicBezTo>
                    <a:pt x="1816" y="884"/>
                    <a:pt x="1853" y="798"/>
                    <a:pt x="1889" y="725"/>
                  </a:cubicBezTo>
                  <a:cubicBezTo>
                    <a:pt x="1914" y="651"/>
                    <a:pt x="1939" y="565"/>
                    <a:pt x="1963" y="492"/>
                  </a:cubicBezTo>
                  <a:cubicBezTo>
                    <a:pt x="2000" y="357"/>
                    <a:pt x="2012" y="222"/>
                    <a:pt x="2012" y="136"/>
                  </a:cubicBezTo>
                  <a:cubicBezTo>
                    <a:pt x="2000" y="50"/>
                    <a:pt x="2000" y="1"/>
                    <a:pt x="2000" y="1"/>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9"/>
            <p:cNvSpPr/>
            <p:nvPr/>
          </p:nvSpPr>
          <p:spPr>
            <a:xfrm>
              <a:off x="2119915" y="2419885"/>
              <a:ext cx="40394" cy="65754"/>
            </a:xfrm>
            <a:custGeom>
              <a:rect b="b" l="l" r="r" t="t"/>
              <a:pathLst>
                <a:path extrusionOk="0" h="1019" w="626">
                  <a:moveTo>
                    <a:pt x="62" y="0"/>
                  </a:moveTo>
                  <a:cubicBezTo>
                    <a:pt x="0" y="282"/>
                    <a:pt x="0" y="663"/>
                    <a:pt x="62" y="982"/>
                  </a:cubicBezTo>
                  <a:cubicBezTo>
                    <a:pt x="184" y="982"/>
                    <a:pt x="381" y="1018"/>
                    <a:pt x="540" y="1018"/>
                  </a:cubicBezTo>
                  <a:cubicBezTo>
                    <a:pt x="565" y="663"/>
                    <a:pt x="626" y="344"/>
                    <a:pt x="601" y="0"/>
                  </a:cubicBezTo>
                  <a:close/>
                </a:path>
              </a:pathLst>
            </a:custGeom>
            <a:solidFill>
              <a:srgbClr val="66B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9"/>
            <p:cNvSpPr/>
            <p:nvPr/>
          </p:nvSpPr>
          <p:spPr>
            <a:xfrm>
              <a:off x="2281428" y="3065874"/>
              <a:ext cx="339673" cy="91113"/>
            </a:xfrm>
            <a:custGeom>
              <a:rect b="b" l="l" r="r" t="t"/>
              <a:pathLst>
                <a:path extrusionOk="0" h="1412" w="5264">
                  <a:moveTo>
                    <a:pt x="0" y="0"/>
                  </a:moveTo>
                  <a:lnTo>
                    <a:pt x="0" y="0"/>
                  </a:lnTo>
                  <a:cubicBezTo>
                    <a:pt x="123" y="246"/>
                    <a:pt x="258" y="466"/>
                    <a:pt x="380" y="700"/>
                  </a:cubicBezTo>
                  <a:lnTo>
                    <a:pt x="785" y="1374"/>
                  </a:lnTo>
                  <a:lnTo>
                    <a:pt x="810" y="1411"/>
                  </a:lnTo>
                  <a:lnTo>
                    <a:pt x="859" y="1411"/>
                  </a:lnTo>
                  <a:cubicBezTo>
                    <a:pt x="1239" y="1411"/>
                    <a:pt x="1607" y="1399"/>
                    <a:pt x="1975" y="1374"/>
                  </a:cubicBezTo>
                  <a:cubicBezTo>
                    <a:pt x="2343" y="1362"/>
                    <a:pt x="2724" y="1338"/>
                    <a:pt x="3092" y="1288"/>
                  </a:cubicBezTo>
                  <a:cubicBezTo>
                    <a:pt x="3460" y="1252"/>
                    <a:pt x="3828" y="1203"/>
                    <a:pt x="4196" y="1141"/>
                  </a:cubicBezTo>
                  <a:cubicBezTo>
                    <a:pt x="4380" y="1104"/>
                    <a:pt x="4564" y="1068"/>
                    <a:pt x="4748" y="1019"/>
                  </a:cubicBezTo>
                  <a:cubicBezTo>
                    <a:pt x="4834" y="994"/>
                    <a:pt x="4920" y="969"/>
                    <a:pt x="5018" y="933"/>
                  </a:cubicBezTo>
                  <a:cubicBezTo>
                    <a:pt x="5104" y="908"/>
                    <a:pt x="5190" y="859"/>
                    <a:pt x="5263" y="810"/>
                  </a:cubicBezTo>
                  <a:lnTo>
                    <a:pt x="5263" y="810"/>
                  </a:lnTo>
                  <a:cubicBezTo>
                    <a:pt x="5092" y="884"/>
                    <a:pt x="4908" y="920"/>
                    <a:pt x="4723" y="933"/>
                  </a:cubicBezTo>
                  <a:cubicBezTo>
                    <a:pt x="4638" y="957"/>
                    <a:pt x="4539" y="957"/>
                    <a:pt x="4454" y="969"/>
                  </a:cubicBezTo>
                  <a:cubicBezTo>
                    <a:pt x="4355" y="982"/>
                    <a:pt x="4270" y="994"/>
                    <a:pt x="4184" y="1006"/>
                  </a:cubicBezTo>
                  <a:cubicBezTo>
                    <a:pt x="3816" y="1043"/>
                    <a:pt x="3435" y="1068"/>
                    <a:pt x="3067" y="1092"/>
                  </a:cubicBezTo>
                  <a:lnTo>
                    <a:pt x="896" y="1237"/>
                  </a:lnTo>
                  <a:lnTo>
                    <a:pt x="896" y="1237"/>
                  </a:lnTo>
                  <a:lnTo>
                    <a:pt x="479" y="638"/>
                  </a:lnTo>
                  <a:cubicBezTo>
                    <a:pt x="319" y="430"/>
                    <a:pt x="160" y="209"/>
                    <a:pt x="0"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9"/>
            <p:cNvSpPr/>
            <p:nvPr/>
          </p:nvSpPr>
          <p:spPr>
            <a:xfrm>
              <a:off x="1944140" y="3065874"/>
              <a:ext cx="337350" cy="91887"/>
            </a:xfrm>
            <a:custGeom>
              <a:rect b="b" l="l" r="r" t="t"/>
              <a:pathLst>
                <a:path extrusionOk="0" h="1424" w="5228">
                  <a:moveTo>
                    <a:pt x="5227" y="0"/>
                  </a:moveTo>
                  <a:cubicBezTo>
                    <a:pt x="5080" y="209"/>
                    <a:pt x="4957" y="430"/>
                    <a:pt x="4822" y="638"/>
                  </a:cubicBezTo>
                  <a:lnTo>
                    <a:pt x="4483" y="1237"/>
                  </a:lnTo>
                  <a:lnTo>
                    <a:pt x="4483" y="1237"/>
                  </a:lnTo>
                  <a:cubicBezTo>
                    <a:pt x="4304" y="1227"/>
                    <a:pt x="4133" y="1227"/>
                    <a:pt x="3963" y="1227"/>
                  </a:cubicBezTo>
                  <a:cubicBezTo>
                    <a:pt x="3767" y="1215"/>
                    <a:pt x="3583" y="1190"/>
                    <a:pt x="3399" y="1178"/>
                  </a:cubicBezTo>
                  <a:cubicBezTo>
                    <a:pt x="3203" y="1178"/>
                    <a:pt x="3019" y="1153"/>
                    <a:pt x="2835" y="1129"/>
                  </a:cubicBezTo>
                  <a:cubicBezTo>
                    <a:pt x="2638" y="1117"/>
                    <a:pt x="2454" y="1092"/>
                    <a:pt x="2270" y="1080"/>
                  </a:cubicBezTo>
                  <a:lnTo>
                    <a:pt x="1142" y="945"/>
                  </a:lnTo>
                  <a:cubicBezTo>
                    <a:pt x="945" y="933"/>
                    <a:pt x="761" y="896"/>
                    <a:pt x="565" y="884"/>
                  </a:cubicBezTo>
                  <a:lnTo>
                    <a:pt x="1" y="822"/>
                  </a:lnTo>
                  <a:lnTo>
                    <a:pt x="1" y="822"/>
                  </a:lnTo>
                  <a:cubicBezTo>
                    <a:pt x="185" y="871"/>
                    <a:pt x="369" y="920"/>
                    <a:pt x="553" y="957"/>
                  </a:cubicBezTo>
                  <a:cubicBezTo>
                    <a:pt x="737" y="1006"/>
                    <a:pt x="933" y="1043"/>
                    <a:pt x="1117" y="1080"/>
                  </a:cubicBezTo>
                  <a:lnTo>
                    <a:pt x="1681" y="1190"/>
                  </a:lnTo>
                  <a:lnTo>
                    <a:pt x="2246" y="1276"/>
                  </a:lnTo>
                  <a:cubicBezTo>
                    <a:pt x="2430" y="1313"/>
                    <a:pt x="2614" y="1325"/>
                    <a:pt x="2810" y="1350"/>
                  </a:cubicBezTo>
                  <a:cubicBezTo>
                    <a:pt x="2994" y="1374"/>
                    <a:pt x="3190" y="1387"/>
                    <a:pt x="3374" y="1399"/>
                  </a:cubicBezTo>
                  <a:cubicBezTo>
                    <a:pt x="3571" y="1411"/>
                    <a:pt x="3755" y="1423"/>
                    <a:pt x="3951" y="1423"/>
                  </a:cubicBezTo>
                  <a:cubicBezTo>
                    <a:pt x="4147" y="1423"/>
                    <a:pt x="4331" y="1423"/>
                    <a:pt x="4528" y="1411"/>
                  </a:cubicBezTo>
                  <a:lnTo>
                    <a:pt x="4577" y="1411"/>
                  </a:lnTo>
                  <a:lnTo>
                    <a:pt x="4601" y="1362"/>
                  </a:lnTo>
                  <a:lnTo>
                    <a:pt x="4920" y="687"/>
                  </a:lnTo>
                  <a:cubicBezTo>
                    <a:pt x="5018" y="466"/>
                    <a:pt x="5129" y="233"/>
                    <a:pt x="5227"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9"/>
            <p:cNvSpPr/>
            <p:nvPr/>
          </p:nvSpPr>
          <p:spPr>
            <a:xfrm>
              <a:off x="2295624" y="2431758"/>
              <a:ext cx="24650" cy="24585"/>
            </a:xfrm>
            <a:custGeom>
              <a:rect b="b" l="l" r="r" t="t"/>
              <a:pathLst>
                <a:path extrusionOk="0" h="381" w="382">
                  <a:moveTo>
                    <a:pt x="185" y="0"/>
                  </a:moveTo>
                  <a:cubicBezTo>
                    <a:pt x="87" y="0"/>
                    <a:pt x="1" y="86"/>
                    <a:pt x="1" y="196"/>
                  </a:cubicBezTo>
                  <a:cubicBezTo>
                    <a:pt x="1" y="295"/>
                    <a:pt x="87" y="380"/>
                    <a:pt x="185" y="380"/>
                  </a:cubicBezTo>
                  <a:cubicBezTo>
                    <a:pt x="295" y="380"/>
                    <a:pt x="381" y="295"/>
                    <a:pt x="381" y="196"/>
                  </a:cubicBezTo>
                  <a:cubicBezTo>
                    <a:pt x="381" y="86"/>
                    <a:pt x="295" y="0"/>
                    <a:pt x="185"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9"/>
            <p:cNvSpPr/>
            <p:nvPr/>
          </p:nvSpPr>
          <p:spPr>
            <a:xfrm>
              <a:off x="2433392" y="898252"/>
              <a:ext cx="376131" cy="1044378"/>
            </a:xfrm>
            <a:custGeom>
              <a:rect b="b" l="l" r="r" t="t"/>
              <a:pathLst>
                <a:path extrusionOk="0" h="16185" w="5829">
                  <a:moveTo>
                    <a:pt x="3669" y="1"/>
                  </a:moveTo>
                  <a:lnTo>
                    <a:pt x="1461" y="6700"/>
                  </a:lnTo>
                  <a:cubicBezTo>
                    <a:pt x="909" y="8061"/>
                    <a:pt x="1" y="10024"/>
                    <a:pt x="307" y="11497"/>
                  </a:cubicBezTo>
                  <a:cubicBezTo>
                    <a:pt x="455" y="12196"/>
                    <a:pt x="590" y="12478"/>
                    <a:pt x="945" y="12932"/>
                  </a:cubicBezTo>
                  <a:cubicBezTo>
                    <a:pt x="1255" y="13297"/>
                    <a:pt x="1514" y="13721"/>
                    <a:pt x="2110" y="13721"/>
                  </a:cubicBezTo>
                  <a:cubicBezTo>
                    <a:pt x="2175" y="13721"/>
                    <a:pt x="2245" y="13716"/>
                    <a:pt x="2319" y="13705"/>
                  </a:cubicBezTo>
                  <a:lnTo>
                    <a:pt x="2319" y="13705"/>
                  </a:lnTo>
                  <a:cubicBezTo>
                    <a:pt x="2270" y="14171"/>
                    <a:pt x="2368" y="14772"/>
                    <a:pt x="2982" y="14821"/>
                  </a:cubicBezTo>
                  <a:cubicBezTo>
                    <a:pt x="2832" y="15755"/>
                    <a:pt x="3444" y="16185"/>
                    <a:pt x="4145" y="16185"/>
                  </a:cubicBezTo>
                  <a:cubicBezTo>
                    <a:pt x="4365" y="16185"/>
                    <a:pt x="4593" y="16142"/>
                    <a:pt x="4810" y="16060"/>
                  </a:cubicBezTo>
                  <a:cubicBezTo>
                    <a:pt x="4908" y="15508"/>
                    <a:pt x="4393" y="14625"/>
                    <a:pt x="3841" y="14625"/>
                  </a:cubicBezTo>
                  <a:cubicBezTo>
                    <a:pt x="4638" y="14220"/>
                    <a:pt x="4086" y="13410"/>
                    <a:pt x="3534" y="13104"/>
                  </a:cubicBezTo>
                  <a:cubicBezTo>
                    <a:pt x="4491" y="12147"/>
                    <a:pt x="5019" y="11362"/>
                    <a:pt x="3914" y="10662"/>
                  </a:cubicBezTo>
                  <a:cubicBezTo>
                    <a:pt x="4638" y="9448"/>
                    <a:pt x="5828" y="2271"/>
                    <a:pt x="3669" y="1"/>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9"/>
            <p:cNvSpPr/>
            <p:nvPr/>
          </p:nvSpPr>
          <p:spPr>
            <a:xfrm>
              <a:off x="1729585" y="928386"/>
              <a:ext cx="395941" cy="1014243"/>
            </a:xfrm>
            <a:custGeom>
              <a:rect b="b" l="l" r="r" t="t"/>
              <a:pathLst>
                <a:path extrusionOk="0" h="15718" w="6136">
                  <a:moveTo>
                    <a:pt x="2467" y="0"/>
                  </a:moveTo>
                  <a:cubicBezTo>
                    <a:pt x="1" y="2589"/>
                    <a:pt x="1498" y="8981"/>
                    <a:pt x="2234" y="10195"/>
                  </a:cubicBezTo>
                  <a:cubicBezTo>
                    <a:pt x="1117" y="10895"/>
                    <a:pt x="1645" y="11680"/>
                    <a:pt x="2602" y="12637"/>
                  </a:cubicBezTo>
                  <a:cubicBezTo>
                    <a:pt x="2050" y="12943"/>
                    <a:pt x="1498" y="13753"/>
                    <a:pt x="2307" y="14158"/>
                  </a:cubicBezTo>
                  <a:cubicBezTo>
                    <a:pt x="1755" y="14158"/>
                    <a:pt x="1228" y="15041"/>
                    <a:pt x="1338" y="15593"/>
                  </a:cubicBezTo>
                  <a:cubicBezTo>
                    <a:pt x="1552" y="15675"/>
                    <a:pt x="1779" y="15718"/>
                    <a:pt x="1998" y="15718"/>
                  </a:cubicBezTo>
                  <a:cubicBezTo>
                    <a:pt x="2697" y="15718"/>
                    <a:pt x="3316" y="15288"/>
                    <a:pt x="3166" y="14354"/>
                  </a:cubicBezTo>
                  <a:cubicBezTo>
                    <a:pt x="3767" y="14305"/>
                    <a:pt x="3865" y="13704"/>
                    <a:pt x="3816" y="13238"/>
                  </a:cubicBezTo>
                  <a:lnTo>
                    <a:pt x="3816" y="13238"/>
                  </a:lnTo>
                  <a:cubicBezTo>
                    <a:pt x="3866" y="13245"/>
                    <a:pt x="3915" y="13249"/>
                    <a:pt x="3964" y="13249"/>
                  </a:cubicBezTo>
                  <a:cubicBezTo>
                    <a:pt x="4658" y="13249"/>
                    <a:pt x="5226" y="12549"/>
                    <a:pt x="5558" y="12171"/>
                  </a:cubicBezTo>
                  <a:cubicBezTo>
                    <a:pt x="5914" y="11717"/>
                    <a:pt x="5681" y="11729"/>
                    <a:pt x="5841" y="11030"/>
                  </a:cubicBezTo>
                  <a:cubicBezTo>
                    <a:pt x="6135" y="9557"/>
                    <a:pt x="5227" y="7594"/>
                    <a:pt x="4675" y="6233"/>
                  </a:cubicBezTo>
                  <a:lnTo>
                    <a:pt x="2467" y="0"/>
                  </a:ln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9"/>
            <p:cNvSpPr/>
            <p:nvPr/>
          </p:nvSpPr>
          <p:spPr>
            <a:xfrm>
              <a:off x="2159470" y="1762345"/>
              <a:ext cx="234428" cy="75433"/>
            </a:xfrm>
            <a:custGeom>
              <a:rect b="b" l="l" r="r" t="t"/>
              <a:pathLst>
                <a:path extrusionOk="0" h="1169" w="3633">
                  <a:moveTo>
                    <a:pt x="1970" y="0"/>
                  </a:moveTo>
                  <a:cubicBezTo>
                    <a:pt x="1752" y="0"/>
                    <a:pt x="1542" y="12"/>
                    <a:pt x="1375" y="32"/>
                  </a:cubicBezTo>
                  <a:cubicBezTo>
                    <a:pt x="958" y="81"/>
                    <a:pt x="1" y="142"/>
                    <a:pt x="369" y="682"/>
                  </a:cubicBezTo>
                  <a:cubicBezTo>
                    <a:pt x="613" y="1062"/>
                    <a:pt x="1098" y="1169"/>
                    <a:pt x="1558" y="1169"/>
                  </a:cubicBezTo>
                  <a:cubicBezTo>
                    <a:pt x="1721" y="1169"/>
                    <a:pt x="1880" y="1155"/>
                    <a:pt x="2025" y="1136"/>
                  </a:cubicBezTo>
                  <a:cubicBezTo>
                    <a:pt x="2123" y="1124"/>
                    <a:pt x="2209" y="1099"/>
                    <a:pt x="2307" y="1075"/>
                  </a:cubicBezTo>
                  <a:cubicBezTo>
                    <a:pt x="2393" y="1062"/>
                    <a:pt x="2479" y="1062"/>
                    <a:pt x="2553" y="1062"/>
                  </a:cubicBezTo>
                  <a:cubicBezTo>
                    <a:pt x="2663" y="1050"/>
                    <a:pt x="2761" y="1001"/>
                    <a:pt x="2859" y="976"/>
                  </a:cubicBezTo>
                  <a:cubicBezTo>
                    <a:pt x="2982" y="952"/>
                    <a:pt x="3105" y="878"/>
                    <a:pt x="3215" y="805"/>
                  </a:cubicBezTo>
                  <a:cubicBezTo>
                    <a:pt x="3338" y="706"/>
                    <a:pt x="3632" y="498"/>
                    <a:pt x="3510" y="314"/>
                  </a:cubicBezTo>
                  <a:cubicBezTo>
                    <a:pt x="3473" y="253"/>
                    <a:pt x="2957" y="118"/>
                    <a:pt x="2884" y="93"/>
                  </a:cubicBezTo>
                  <a:cubicBezTo>
                    <a:pt x="2641" y="27"/>
                    <a:pt x="2296" y="0"/>
                    <a:pt x="197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9"/>
            <p:cNvSpPr/>
            <p:nvPr/>
          </p:nvSpPr>
          <p:spPr>
            <a:xfrm>
              <a:off x="1726552" y="763646"/>
              <a:ext cx="1103420" cy="1154332"/>
            </a:xfrm>
            <a:custGeom>
              <a:rect b="b" l="l" r="r" t="t"/>
              <a:pathLst>
                <a:path extrusionOk="0" h="17889" w="17100">
                  <a:moveTo>
                    <a:pt x="8665" y="0"/>
                  </a:moveTo>
                  <a:cubicBezTo>
                    <a:pt x="8626" y="0"/>
                    <a:pt x="8588" y="1"/>
                    <a:pt x="8550" y="1"/>
                  </a:cubicBezTo>
                  <a:lnTo>
                    <a:pt x="7851" y="26"/>
                  </a:lnTo>
                  <a:cubicBezTo>
                    <a:pt x="7139" y="75"/>
                    <a:pt x="6440" y="222"/>
                    <a:pt x="5777" y="467"/>
                  </a:cubicBezTo>
                  <a:lnTo>
                    <a:pt x="5336" y="651"/>
                  </a:lnTo>
                  <a:cubicBezTo>
                    <a:pt x="4808" y="885"/>
                    <a:pt x="4317" y="1179"/>
                    <a:pt x="3876" y="1547"/>
                  </a:cubicBezTo>
                  <a:cubicBezTo>
                    <a:pt x="2747" y="2492"/>
                    <a:pt x="2133" y="4062"/>
                    <a:pt x="1802" y="5412"/>
                  </a:cubicBezTo>
                  <a:lnTo>
                    <a:pt x="1802" y="6467"/>
                  </a:lnTo>
                  <a:cubicBezTo>
                    <a:pt x="1962" y="7362"/>
                    <a:pt x="2133" y="8258"/>
                    <a:pt x="2195" y="9154"/>
                  </a:cubicBezTo>
                  <a:cubicBezTo>
                    <a:pt x="2136" y="9150"/>
                    <a:pt x="2079" y="9148"/>
                    <a:pt x="2023" y="9148"/>
                  </a:cubicBezTo>
                  <a:cubicBezTo>
                    <a:pt x="421" y="9148"/>
                    <a:pt x="0" y="10645"/>
                    <a:pt x="1459" y="11558"/>
                  </a:cubicBezTo>
                  <a:cubicBezTo>
                    <a:pt x="1690" y="11706"/>
                    <a:pt x="1928" y="11744"/>
                    <a:pt x="2141" y="11744"/>
                  </a:cubicBezTo>
                  <a:cubicBezTo>
                    <a:pt x="2370" y="11744"/>
                    <a:pt x="2570" y="11701"/>
                    <a:pt x="2703" y="11701"/>
                  </a:cubicBezTo>
                  <a:cubicBezTo>
                    <a:pt x="2777" y="11701"/>
                    <a:pt x="2830" y="11714"/>
                    <a:pt x="2857" y="11755"/>
                  </a:cubicBezTo>
                  <a:cubicBezTo>
                    <a:pt x="3679" y="12932"/>
                    <a:pt x="4145" y="13337"/>
                    <a:pt x="4734" y="13681"/>
                  </a:cubicBezTo>
                  <a:cubicBezTo>
                    <a:pt x="6023" y="14417"/>
                    <a:pt x="7691" y="14466"/>
                    <a:pt x="7691" y="14466"/>
                  </a:cubicBezTo>
                  <a:cubicBezTo>
                    <a:pt x="7789" y="14650"/>
                    <a:pt x="7703" y="15889"/>
                    <a:pt x="7703" y="15889"/>
                  </a:cubicBezTo>
                  <a:cubicBezTo>
                    <a:pt x="7286" y="16233"/>
                    <a:pt x="7004" y="16269"/>
                    <a:pt x="6808" y="16380"/>
                  </a:cubicBezTo>
                  <a:cubicBezTo>
                    <a:pt x="6808" y="16380"/>
                    <a:pt x="8059" y="17791"/>
                    <a:pt x="8722" y="17889"/>
                  </a:cubicBezTo>
                  <a:cubicBezTo>
                    <a:pt x="8722" y="17889"/>
                    <a:pt x="10084" y="16650"/>
                    <a:pt x="10243" y="16367"/>
                  </a:cubicBezTo>
                  <a:cubicBezTo>
                    <a:pt x="10243" y="16367"/>
                    <a:pt x="9801" y="16233"/>
                    <a:pt x="9397" y="15889"/>
                  </a:cubicBezTo>
                  <a:cubicBezTo>
                    <a:pt x="9397" y="15889"/>
                    <a:pt x="9311" y="14650"/>
                    <a:pt x="9397" y="14466"/>
                  </a:cubicBezTo>
                  <a:cubicBezTo>
                    <a:pt x="9397" y="14466"/>
                    <a:pt x="11065" y="14417"/>
                    <a:pt x="12353" y="13681"/>
                  </a:cubicBezTo>
                  <a:cubicBezTo>
                    <a:pt x="12942" y="13337"/>
                    <a:pt x="13408" y="12932"/>
                    <a:pt x="14230" y="11755"/>
                  </a:cubicBezTo>
                  <a:cubicBezTo>
                    <a:pt x="14260" y="11714"/>
                    <a:pt x="14315" y="11701"/>
                    <a:pt x="14389" y="11701"/>
                  </a:cubicBezTo>
                  <a:cubicBezTo>
                    <a:pt x="14524" y="11701"/>
                    <a:pt x="14723" y="11744"/>
                    <a:pt x="14949" y="11744"/>
                  </a:cubicBezTo>
                  <a:cubicBezTo>
                    <a:pt x="15162" y="11744"/>
                    <a:pt x="15398" y="11706"/>
                    <a:pt x="15629" y="11558"/>
                  </a:cubicBezTo>
                  <a:cubicBezTo>
                    <a:pt x="17099" y="10645"/>
                    <a:pt x="16679" y="9148"/>
                    <a:pt x="15077" y="9148"/>
                  </a:cubicBezTo>
                  <a:cubicBezTo>
                    <a:pt x="15021" y="9148"/>
                    <a:pt x="14964" y="9150"/>
                    <a:pt x="14905" y="9154"/>
                  </a:cubicBezTo>
                  <a:cubicBezTo>
                    <a:pt x="14966" y="8258"/>
                    <a:pt x="15126" y="7362"/>
                    <a:pt x="15298" y="6467"/>
                  </a:cubicBezTo>
                  <a:lnTo>
                    <a:pt x="15298" y="5412"/>
                  </a:lnTo>
                  <a:cubicBezTo>
                    <a:pt x="14966" y="4062"/>
                    <a:pt x="14341" y="2492"/>
                    <a:pt x="13224" y="1547"/>
                  </a:cubicBezTo>
                  <a:cubicBezTo>
                    <a:pt x="11965" y="516"/>
                    <a:pt x="10308" y="0"/>
                    <a:pt x="8665" y="0"/>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1977372" y="1385760"/>
              <a:ext cx="87951" cy="46073"/>
            </a:xfrm>
            <a:custGeom>
              <a:rect b="b" l="l" r="r" t="t"/>
              <a:pathLst>
                <a:path extrusionOk="0" h="714" w="1363">
                  <a:moveTo>
                    <a:pt x="726" y="1"/>
                  </a:moveTo>
                  <a:cubicBezTo>
                    <a:pt x="581" y="1"/>
                    <a:pt x="444" y="25"/>
                    <a:pt x="357" y="65"/>
                  </a:cubicBezTo>
                  <a:cubicBezTo>
                    <a:pt x="1" y="224"/>
                    <a:pt x="99" y="445"/>
                    <a:pt x="406" y="604"/>
                  </a:cubicBezTo>
                  <a:cubicBezTo>
                    <a:pt x="517" y="660"/>
                    <a:pt x="725" y="713"/>
                    <a:pt x="919" y="713"/>
                  </a:cubicBezTo>
                  <a:cubicBezTo>
                    <a:pt x="1151" y="713"/>
                    <a:pt x="1363" y="637"/>
                    <a:pt x="1363" y="396"/>
                  </a:cubicBezTo>
                  <a:cubicBezTo>
                    <a:pt x="1363" y="106"/>
                    <a:pt x="1027" y="1"/>
                    <a:pt x="726" y="1"/>
                  </a:cubicBezTo>
                  <a:close/>
                </a:path>
              </a:pathLst>
            </a:custGeom>
            <a:solidFill>
              <a:srgbClr val="FFA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9"/>
            <p:cNvSpPr/>
            <p:nvPr/>
          </p:nvSpPr>
          <p:spPr>
            <a:xfrm>
              <a:off x="2480368" y="1385760"/>
              <a:ext cx="88467" cy="46073"/>
            </a:xfrm>
            <a:custGeom>
              <a:rect b="b" l="l" r="r" t="t"/>
              <a:pathLst>
                <a:path extrusionOk="0" h="714" w="1371">
                  <a:moveTo>
                    <a:pt x="643" y="1"/>
                  </a:moveTo>
                  <a:cubicBezTo>
                    <a:pt x="339" y="1"/>
                    <a:pt x="0" y="106"/>
                    <a:pt x="9" y="396"/>
                  </a:cubicBezTo>
                  <a:cubicBezTo>
                    <a:pt x="9" y="637"/>
                    <a:pt x="217" y="713"/>
                    <a:pt x="448" y="713"/>
                  </a:cubicBezTo>
                  <a:cubicBezTo>
                    <a:pt x="640" y="713"/>
                    <a:pt x="849" y="660"/>
                    <a:pt x="966" y="604"/>
                  </a:cubicBezTo>
                  <a:cubicBezTo>
                    <a:pt x="1272" y="445"/>
                    <a:pt x="1371" y="224"/>
                    <a:pt x="1015" y="65"/>
                  </a:cubicBezTo>
                  <a:cubicBezTo>
                    <a:pt x="927" y="25"/>
                    <a:pt x="789" y="1"/>
                    <a:pt x="643" y="1"/>
                  </a:cubicBezTo>
                  <a:close/>
                </a:path>
              </a:pathLst>
            </a:custGeom>
            <a:solidFill>
              <a:srgbClr val="FFA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9"/>
            <p:cNvSpPr/>
            <p:nvPr/>
          </p:nvSpPr>
          <p:spPr>
            <a:xfrm>
              <a:off x="1792951" y="1419186"/>
              <a:ext cx="73690" cy="72916"/>
            </a:xfrm>
            <a:custGeom>
              <a:rect b="b" l="l" r="r" t="t"/>
              <a:pathLst>
                <a:path extrusionOk="0" h="1130" w="1142">
                  <a:moveTo>
                    <a:pt x="0" y="1"/>
                  </a:moveTo>
                  <a:cubicBezTo>
                    <a:pt x="0" y="1"/>
                    <a:pt x="25" y="25"/>
                    <a:pt x="49" y="50"/>
                  </a:cubicBezTo>
                  <a:cubicBezTo>
                    <a:pt x="86" y="86"/>
                    <a:pt x="147" y="123"/>
                    <a:pt x="197" y="172"/>
                  </a:cubicBezTo>
                  <a:cubicBezTo>
                    <a:pt x="246" y="234"/>
                    <a:pt x="307" y="283"/>
                    <a:pt x="368" y="356"/>
                  </a:cubicBezTo>
                  <a:cubicBezTo>
                    <a:pt x="442" y="418"/>
                    <a:pt x="503" y="479"/>
                    <a:pt x="577" y="553"/>
                  </a:cubicBezTo>
                  <a:cubicBezTo>
                    <a:pt x="638" y="626"/>
                    <a:pt x="712" y="688"/>
                    <a:pt x="773" y="749"/>
                  </a:cubicBezTo>
                  <a:cubicBezTo>
                    <a:pt x="847" y="823"/>
                    <a:pt x="896" y="884"/>
                    <a:pt x="957" y="933"/>
                  </a:cubicBezTo>
                  <a:cubicBezTo>
                    <a:pt x="1006" y="994"/>
                    <a:pt x="1043" y="1043"/>
                    <a:pt x="1080" y="1068"/>
                  </a:cubicBezTo>
                  <a:cubicBezTo>
                    <a:pt x="1117" y="1105"/>
                    <a:pt x="1141" y="1129"/>
                    <a:pt x="1141" y="1129"/>
                  </a:cubicBezTo>
                  <a:cubicBezTo>
                    <a:pt x="1141" y="1129"/>
                    <a:pt x="1141" y="1105"/>
                    <a:pt x="1129" y="1056"/>
                  </a:cubicBezTo>
                  <a:cubicBezTo>
                    <a:pt x="1129" y="1007"/>
                    <a:pt x="1117" y="933"/>
                    <a:pt x="1092" y="859"/>
                  </a:cubicBezTo>
                  <a:cubicBezTo>
                    <a:pt x="1068" y="774"/>
                    <a:pt x="1031" y="688"/>
                    <a:pt x="969" y="602"/>
                  </a:cubicBezTo>
                  <a:cubicBezTo>
                    <a:pt x="920" y="516"/>
                    <a:pt x="847" y="442"/>
                    <a:pt x="773" y="356"/>
                  </a:cubicBezTo>
                  <a:cubicBezTo>
                    <a:pt x="687" y="283"/>
                    <a:pt x="614" y="209"/>
                    <a:pt x="528" y="160"/>
                  </a:cubicBezTo>
                  <a:cubicBezTo>
                    <a:pt x="442" y="111"/>
                    <a:pt x="344" y="62"/>
                    <a:pt x="270" y="37"/>
                  </a:cubicBezTo>
                  <a:cubicBezTo>
                    <a:pt x="184" y="13"/>
                    <a:pt x="123" y="13"/>
                    <a:pt x="74"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2679631" y="1397053"/>
              <a:ext cx="87886" cy="98985"/>
            </a:xfrm>
            <a:custGeom>
              <a:rect b="b" l="l" r="r" t="t"/>
              <a:pathLst>
                <a:path extrusionOk="0" h="1534" w="1362">
                  <a:moveTo>
                    <a:pt x="1362" y="0"/>
                  </a:moveTo>
                  <a:cubicBezTo>
                    <a:pt x="1362" y="0"/>
                    <a:pt x="1325" y="0"/>
                    <a:pt x="1264" y="12"/>
                  </a:cubicBezTo>
                  <a:cubicBezTo>
                    <a:pt x="1239" y="25"/>
                    <a:pt x="1203" y="25"/>
                    <a:pt x="1153" y="37"/>
                  </a:cubicBezTo>
                  <a:cubicBezTo>
                    <a:pt x="1117" y="49"/>
                    <a:pt x="1068" y="61"/>
                    <a:pt x="1018" y="86"/>
                  </a:cubicBezTo>
                  <a:cubicBezTo>
                    <a:pt x="933" y="123"/>
                    <a:pt x="810" y="172"/>
                    <a:pt x="712" y="258"/>
                  </a:cubicBezTo>
                  <a:cubicBezTo>
                    <a:pt x="663" y="295"/>
                    <a:pt x="601" y="331"/>
                    <a:pt x="552" y="380"/>
                  </a:cubicBezTo>
                  <a:cubicBezTo>
                    <a:pt x="515" y="429"/>
                    <a:pt x="466" y="479"/>
                    <a:pt x="417" y="528"/>
                  </a:cubicBezTo>
                  <a:cubicBezTo>
                    <a:pt x="368" y="589"/>
                    <a:pt x="331" y="638"/>
                    <a:pt x="295" y="699"/>
                  </a:cubicBezTo>
                  <a:cubicBezTo>
                    <a:pt x="258" y="761"/>
                    <a:pt x="221" y="810"/>
                    <a:pt x="196" y="871"/>
                  </a:cubicBezTo>
                  <a:cubicBezTo>
                    <a:pt x="135" y="982"/>
                    <a:pt x="86" y="1092"/>
                    <a:pt x="62" y="1202"/>
                  </a:cubicBezTo>
                  <a:cubicBezTo>
                    <a:pt x="25" y="1288"/>
                    <a:pt x="12" y="1374"/>
                    <a:pt x="12" y="1435"/>
                  </a:cubicBezTo>
                  <a:cubicBezTo>
                    <a:pt x="0" y="1497"/>
                    <a:pt x="0" y="1534"/>
                    <a:pt x="0" y="1534"/>
                  </a:cubicBezTo>
                  <a:cubicBezTo>
                    <a:pt x="0" y="1534"/>
                    <a:pt x="25" y="1509"/>
                    <a:pt x="49" y="1460"/>
                  </a:cubicBezTo>
                  <a:cubicBezTo>
                    <a:pt x="86" y="1411"/>
                    <a:pt x="135" y="1350"/>
                    <a:pt x="196" y="1264"/>
                  </a:cubicBezTo>
                  <a:cubicBezTo>
                    <a:pt x="258" y="1190"/>
                    <a:pt x="319" y="1092"/>
                    <a:pt x="393" y="994"/>
                  </a:cubicBezTo>
                  <a:cubicBezTo>
                    <a:pt x="430" y="945"/>
                    <a:pt x="466" y="908"/>
                    <a:pt x="503" y="859"/>
                  </a:cubicBezTo>
                  <a:cubicBezTo>
                    <a:pt x="540" y="810"/>
                    <a:pt x="577" y="748"/>
                    <a:pt x="626" y="712"/>
                  </a:cubicBezTo>
                  <a:cubicBezTo>
                    <a:pt x="700" y="614"/>
                    <a:pt x="785" y="528"/>
                    <a:pt x="871" y="442"/>
                  </a:cubicBezTo>
                  <a:cubicBezTo>
                    <a:pt x="908" y="393"/>
                    <a:pt x="945" y="356"/>
                    <a:pt x="994" y="319"/>
                  </a:cubicBezTo>
                  <a:cubicBezTo>
                    <a:pt x="1031" y="282"/>
                    <a:pt x="1068" y="245"/>
                    <a:pt x="1104" y="221"/>
                  </a:cubicBezTo>
                  <a:cubicBezTo>
                    <a:pt x="1141" y="184"/>
                    <a:pt x="1178" y="160"/>
                    <a:pt x="1203" y="135"/>
                  </a:cubicBezTo>
                  <a:cubicBezTo>
                    <a:pt x="1239" y="110"/>
                    <a:pt x="1264" y="86"/>
                    <a:pt x="1288" y="61"/>
                  </a:cubicBezTo>
                  <a:cubicBezTo>
                    <a:pt x="1325" y="25"/>
                    <a:pt x="1362" y="0"/>
                    <a:pt x="1362" y="0"/>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9"/>
            <p:cNvSpPr/>
            <p:nvPr/>
          </p:nvSpPr>
          <p:spPr>
            <a:xfrm>
              <a:off x="2165020" y="1469066"/>
              <a:ext cx="247850" cy="46008"/>
            </a:xfrm>
            <a:custGeom>
              <a:rect b="b" l="l" r="r" t="t"/>
              <a:pathLst>
                <a:path extrusionOk="0" h="713" w="3841">
                  <a:moveTo>
                    <a:pt x="3841" y="1"/>
                  </a:moveTo>
                  <a:cubicBezTo>
                    <a:pt x="3841" y="1"/>
                    <a:pt x="3779" y="37"/>
                    <a:pt x="3681" y="86"/>
                  </a:cubicBezTo>
                  <a:cubicBezTo>
                    <a:pt x="3644" y="111"/>
                    <a:pt x="3583" y="148"/>
                    <a:pt x="3509" y="185"/>
                  </a:cubicBezTo>
                  <a:cubicBezTo>
                    <a:pt x="3436" y="209"/>
                    <a:pt x="3362" y="246"/>
                    <a:pt x="3276" y="283"/>
                  </a:cubicBezTo>
                  <a:cubicBezTo>
                    <a:pt x="3178" y="307"/>
                    <a:pt x="3092" y="356"/>
                    <a:pt x="2982" y="381"/>
                  </a:cubicBezTo>
                  <a:cubicBezTo>
                    <a:pt x="2884" y="405"/>
                    <a:pt x="2773" y="430"/>
                    <a:pt x="2663" y="454"/>
                  </a:cubicBezTo>
                  <a:cubicBezTo>
                    <a:pt x="2540" y="479"/>
                    <a:pt x="2430" y="479"/>
                    <a:pt x="2307" y="491"/>
                  </a:cubicBezTo>
                  <a:cubicBezTo>
                    <a:pt x="2184" y="516"/>
                    <a:pt x="2049" y="504"/>
                    <a:pt x="1927" y="516"/>
                  </a:cubicBezTo>
                  <a:cubicBezTo>
                    <a:pt x="1891" y="519"/>
                    <a:pt x="1855" y="521"/>
                    <a:pt x="1819" y="521"/>
                  </a:cubicBezTo>
                  <a:cubicBezTo>
                    <a:pt x="1732" y="521"/>
                    <a:pt x="1645" y="512"/>
                    <a:pt x="1559" y="504"/>
                  </a:cubicBezTo>
                  <a:cubicBezTo>
                    <a:pt x="1436" y="491"/>
                    <a:pt x="1313" y="491"/>
                    <a:pt x="1203" y="467"/>
                  </a:cubicBezTo>
                  <a:cubicBezTo>
                    <a:pt x="1080" y="442"/>
                    <a:pt x="970" y="430"/>
                    <a:pt x="872" y="405"/>
                  </a:cubicBezTo>
                  <a:cubicBezTo>
                    <a:pt x="761" y="381"/>
                    <a:pt x="663" y="356"/>
                    <a:pt x="577" y="319"/>
                  </a:cubicBezTo>
                  <a:cubicBezTo>
                    <a:pt x="491" y="295"/>
                    <a:pt x="405" y="258"/>
                    <a:pt x="332" y="234"/>
                  </a:cubicBezTo>
                  <a:cubicBezTo>
                    <a:pt x="270" y="209"/>
                    <a:pt x="209" y="172"/>
                    <a:pt x="148" y="160"/>
                  </a:cubicBezTo>
                  <a:cubicBezTo>
                    <a:pt x="50" y="99"/>
                    <a:pt x="1" y="74"/>
                    <a:pt x="1" y="74"/>
                  </a:cubicBezTo>
                  <a:lnTo>
                    <a:pt x="1" y="74"/>
                  </a:lnTo>
                  <a:cubicBezTo>
                    <a:pt x="1" y="74"/>
                    <a:pt x="50" y="111"/>
                    <a:pt x="135" y="185"/>
                  </a:cubicBezTo>
                  <a:cubicBezTo>
                    <a:pt x="221" y="246"/>
                    <a:pt x="356" y="344"/>
                    <a:pt x="528" y="430"/>
                  </a:cubicBezTo>
                  <a:cubicBezTo>
                    <a:pt x="712" y="516"/>
                    <a:pt x="921" y="589"/>
                    <a:pt x="1166" y="638"/>
                  </a:cubicBezTo>
                  <a:cubicBezTo>
                    <a:pt x="1289" y="663"/>
                    <a:pt x="1411" y="688"/>
                    <a:pt x="1546" y="700"/>
                  </a:cubicBezTo>
                  <a:cubicBezTo>
                    <a:pt x="1669" y="700"/>
                    <a:pt x="1804" y="712"/>
                    <a:pt x="1939" y="712"/>
                  </a:cubicBezTo>
                  <a:cubicBezTo>
                    <a:pt x="2062" y="700"/>
                    <a:pt x="2184" y="712"/>
                    <a:pt x="2319" y="688"/>
                  </a:cubicBezTo>
                  <a:cubicBezTo>
                    <a:pt x="2454" y="675"/>
                    <a:pt x="2577" y="651"/>
                    <a:pt x="2700" y="614"/>
                  </a:cubicBezTo>
                  <a:cubicBezTo>
                    <a:pt x="2749" y="602"/>
                    <a:pt x="2810" y="589"/>
                    <a:pt x="2871" y="577"/>
                  </a:cubicBezTo>
                  <a:cubicBezTo>
                    <a:pt x="2920" y="553"/>
                    <a:pt x="2982" y="540"/>
                    <a:pt x="3031" y="516"/>
                  </a:cubicBezTo>
                  <a:cubicBezTo>
                    <a:pt x="3141" y="479"/>
                    <a:pt x="3227" y="430"/>
                    <a:pt x="3325" y="393"/>
                  </a:cubicBezTo>
                  <a:cubicBezTo>
                    <a:pt x="3411" y="344"/>
                    <a:pt x="3485" y="295"/>
                    <a:pt x="3546" y="246"/>
                  </a:cubicBezTo>
                  <a:cubicBezTo>
                    <a:pt x="3608" y="197"/>
                    <a:pt x="3669" y="160"/>
                    <a:pt x="3706" y="123"/>
                  </a:cubicBezTo>
                  <a:cubicBezTo>
                    <a:pt x="3792" y="50"/>
                    <a:pt x="3841" y="1"/>
                    <a:pt x="3841"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9"/>
            <p:cNvSpPr/>
            <p:nvPr/>
          </p:nvSpPr>
          <p:spPr>
            <a:xfrm>
              <a:off x="2111978" y="1087125"/>
              <a:ext cx="54719" cy="29683"/>
            </a:xfrm>
            <a:custGeom>
              <a:rect b="b" l="l" r="r" t="t"/>
              <a:pathLst>
                <a:path extrusionOk="0" h="460" w="848">
                  <a:moveTo>
                    <a:pt x="569" y="1"/>
                  </a:moveTo>
                  <a:cubicBezTo>
                    <a:pt x="552" y="1"/>
                    <a:pt x="534" y="2"/>
                    <a:pt x="516" y="6"/>
                  </a:cubicBezTo>
                  <a:cubicBezTo>
                    <a:pt x="491" y="6"/>
                    <a:pt x="454" y="6"/>
                    <a:pt x="418" y="18"/>
                  </a:cubicBezTo>
                  <a:cubicBezTo>
                    <a:pt x="381" y="18"/>
                    <a:pt x="356" y="31"/>
                    <a:pt x="320" y="43"/>
                  </a:cubicBezTo>
                  <a:cubicBezTo>
                    <a:pt x="283" y="55"/>
                    <a:pt x="258" y="67"/>
                    <a:pt x="221" y="92"/>
                  </a:cubicBezTo>
                  <a:cubicBezTo>
                    <a:pt x="197" y="104"/>
                    <a:pt x="160" y="129"/>
                    <a:pt x="135" y="153"/>
                  </a:cubicBezTo>
                  <a:cubicBezTo>
                    <a:pt x="111" y="166"/>
                    <a:pt x="86" y="190"/>
                    <a:pt x="74" y="215"/>
                  </a:cubicBezTo>
                  <a:cubicBezTo>
                    <a:pt x="50" y="239"/>
                    <a:pt x="37" y="264"/>
                    <a:pt x="25" y="288"/>
                  </a:cubicBezTo>
                  <a:cubicBezTo>
                    <a:pt x="13" y="313"/>
                    <a:pt x="13" y="337"/>
                    <a:pt x="1" y="362"/>
                  </a:cubicBezTo>
                  <a:cubicBezTo>
                    <a:pt x="1" y="374"/>
                    <a:pt x="1" y="399"/>
                    <a:pt x="1" y="411"/>
                  </a:cubicBezTo>
                  <a:cubicBezTo>
                    <a:pt x="1" y="435"/>
                    <a:pt x="1" y="460"/>
                    <a:pt x="1" y="460"/>
                  </a:cubicBezTo>
                  <a:cubicBezTo>
                    <a:pt x="1" y="460"/>
                    <a:pt x="13" y="448"/>
                    <a:pt x="25" y="423"/>
                  </a:cubicBezTo>
                  <a:cubicBezTo>
                    <a:pt x="37" y="399"/>
                    <a:pt x="62" y="362"/>
                    <a:pt x="99" y="337"/>
                  </a:cubicBezTo>
                  <a:cubicBezTo>
                    <a:pt x="111" y="325"/>
                    <a:pt x="135" y="301"/>
                    <a:pt x="148" y="288"/>
                  </a:cubicBezTo>
                  <a:cubicBezTo>
                    <a:pt x="172" y="276"/>
                    <a:pt x="197" y="264"/>
                    <a:pt x="221" y="251"/>
                  </a:cubicBezTo>
                  <a:cubicBezTo>
                    <a:pt x="234" y="239"/>
                    <a:pt x="258" y="227"/>
                    <a:pt x="283" y="215"/>
                  </a:cubicBezTo>
                  <a:cubicBezTo>
                    <a:pt x="320" y="202"/>
                    <a:pt x="344" y="190"/>
                    <a:pt x="369" y="178"/>
                  </a:cubicBezTo>
                  <a:cubicBezTo>
                    <a:pt x="418" y="166"/>
                    <a:pt x="479" y="141"/>
                    <a:pt x="528" y="141"/>
                  </a:cubicBezTo>
                  <a:cubicBezTo>
                    <a:pt x="565" y="129"/>
                    <a:pt x="589" y="116"/>
                    <a:pt x="614" y="116"/>
                  </a:cubicBezTo>
                  <a:cubicBezTo>
                    <a:pt x="639" y="116"/>
                    <a:pt x="663" y="116"/>
                    <a:pt x="688" y="104"/>
                  </a:cubicBezTo>
                  <a:cubicBezTo>
                    <a:pt x="724" y="92"/>
                    <a:pt x="773" y="92"/>
                    <a:pt x="798" y="92"/>
                  </a:cubicBezTo>
                  <a:lnTo>
                    <a:pt x="847" y="92"/>
                  </a:lnTo>
                  <a:cubicBezTo>
                    <a:pt x="847" y="92"/>
                    <a:pt x="835" y="80"/>
                    <a:pt x="810" y="67"/>
                  </a:cubicBezTo>
                  <a:cubicBezTo>
                    <a:pt x="786" y="55"/>
                    <a:pt x="737" y="31"/>
                    <a:pt x="688" y="18"/>
                  </a:cubicBezTo>
                  <a:cubicBezTo>
                    <a:pt x="653" y="10"/>
                    <a:pt x="612" y="1"/>
                    <a:pt x="569"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9"/>
            <p:cNvSpPr/>
            <p:nvPr/>
          </p:nvSpPr>
          <p:spPr>
            <a:xfrm>
              <a:off x="2379575" y="1087512"/>
              <a:ext cx="54655" cy="29295"/>
            </a:xfrm>
            <a:custGeom>
              <a:rect b="b" l="l" r="r" t="t"/>
              <a:pathLst>
                <a:path extrusionOk="0" h="454" w="847">
                  <a:moveTo>
                    <a:pt x="319" y="0"/>
                  </a:moveTo>
                  <a:cubicBezTo>
                    <a:pt x="258" y="0"/>
                    <a:pt x="197" y="12"/>
                    <a:pt x="148" y="25"/>
                  </a:cubicBezTo>
                  <a:cubicBezTo>
                    <a:pt x="99" y="25"/>
                    <a:pt x="62" y="49"/>
                    <a:pt x="37" y="61"/>
                  </a:cubicBezTo>
                  <a:cubicBezTo>
                    <a:pt x="13" y="74"/>
                    <a:pt x="0" y="86"/>
                    <a:pt x="0" y="86"/>
                  </a:cubicBezTo>
                  <a:lnTo>
                    <a:pt x="37" y="86"/>
                  </a:lnTo>
                  <a:cubicBezTo>
                    <a:pt x="74" y="98"/>
                    <a:pt x="111" y="98"/>
                    <a:pt x="160" y="110"/>
                  </a:cubicBezTo>
                  <a:lnTo>
                    <a:pt x="233" y="110"/>
                  </a:lnTo>
                  <a:cubicBezTo>
                    <a:pt x="258" y="123"/>
                    <a:pt x="283" y="123"/>
                    <a:pt x="307" y="135"/>
                  </a:cubicBezTo>
                  <a:cubicBezTo>
                    <a:pt x="368" y="135"/>
                    <a:pt x="417" y="160"/>
                    <a:pt x="479" y="172"/>
                  </a:cubicBezTo>
                  <a:cubicBezTo>
                    <a:pt x="503" y="184"/>
                    <a:pt x="528" y="196"/>
                    <a:pt x="552" y="209"/>
                  </a:cubicBezTo>
                  <a:cubicBezTo>
                    <a:pt x="577" y="221"/>
                    <a:pt x="602" y="233"/>
                    <a:pt x="626" y="245"/>
                  </a:cubicBezTo>
                  <a:cubicBezTo>
                    <a:pt x="651" y="258"/>
                    <a:pt x="675" y="270"/>
                    <a:pt x="687" y="282"/>
                  </a:cubicBezTo>
                  <a:cubicBezTo>
                    <a:pt x="712" y="307"/>
                    <a:pt x="724" y="319"/>
                    <a:pt x="736" y="331"/>
                  </a:cubicBezTo>
                  <a:cubicBezTo>
                    <a:pt x="786" y="356"/>
                    <a:pt x="798" y="393"/>
                    <a:pt x="822" y="417"/>
                  </a:cubicBezTo>
                  <a:cubicBezTo>
                    <a:pt x="835" y="442"/>
                    <a:pt x="847" y="454"/>
                    <a:pt x="847" y="454"/>
                  </a:cubicBezTo>
                  <a:cubicBezTo>
                    <a:pt x="847" y="454"/>
                    <a:pt x="847" y="442"/>
                    <a:pt x="847" y="405"/>
                  </a:cubicBezTo>
                  <a:cubicBezTo>
                    <a:pt x="847" y="393"/>
                    <a:pt x="835" y="380"/>
                    <a:pt x="835" y="356"/>
                  </a:cubicBezTo>
                  <a:cubicBezTo>
                    <a:pt x="835" y="331"/>
                    <a:pt x="835" y="319"/>
                    <a:pt x="822" y="295"/>
                  </a:cubicBezTo>
                  <a:cubicBezTo>
                    <a:pt x="810" y="270"/>
                    <a:pt x="786" y="245"/>
                    <a:pt x="773" y="209"/>
                  </a:cubicBezTo>
                  <a:cubicBezTo>
                    <a:pt x="749" y="184"/>
                    <a:pt x="724" y="172"/>
                    <a:pt x="700" y="147"/>
                  </a:cubicBezTo>
                  <a:cubicBezTo>
                    <a:pt x="675" y="123"/>
                    <a:pt x="651" y="98"/>
                    <a:pt x="626" y="86"/>
                  </a:cubicBezTo>
                  <a:cubicBezTo>
                    <a:pt x="589" y="74"/>
                    <a:pt x="552" y="49"/>
                    <a:pt x="528" y="37"/>
                  </a:cubicBezTo>
                  <a:cubicBezTo>
                    <a:pt x="491" y="25"/>
                    <a:pt x="454" y="25"/>
                    <a:pt x="430" y="12"/>
                  </a:cubicBezTo>
                  <a:cubicBezTo>
                    <a:pt x="393" y="0"/>
                    <a:pt x="356" y="0"/>
                    <a:pt x="319"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9"/>
            <p:cNvSpPr/>
            <p:nvPr/>
          </p:nvSpPr>
          <p:spPr>
            <a:xfrm>
              <a:off x="2081908" y="1265867"/>
              <a:ext cx="78401" cy="68722"/>
            </a:xfrm>
            <a:custGeom>
              <a:rect b="b" l="l" r="r" t="t"/>
              <a:pathLst>
                <a:path extrusionOk="0" h="1065" w="1215">
                  <a:moveTo>
                    <a:pt x="837" y="1"/>
                  </a:moveTo>
                  <a:cubicBezTo>
                    <a:pt x="726" y="1"/>
                    <a:pt x="615" y="74"/>
                    <a:pt x="577" y="168"/>
                  </a:cubicBezTo>
                  <a:cubicBezTo>
                    <a:pt x="552" y="230"/>
                    <a:pt x="528" y="315"/>
                    <a:pt x="516" y="401"/>
                  </a:cubicBezTo>
                  <a:cubicBezTo>
                    <a:pt x="495" y="403"/>
                    <a:pt x="475" y="404"/>
                    <a:pt x="454" y="404"/>
                  </a:cubicBezTo>
                  <a:cubicBezTo>
                    <a:pt x="353" y="404"/>
                    <a:pt x="256" y="379"/>
                    <a:pt x="184" y="328"/>
                  </a:cubicBezTo>
                  <a:cubicBezTo>
                    <a:pt x="123" y="279"/>
                    <a:pt x="49" y="205"/>
                    <a:pt x="37" y="70"/>
                  </a:cubicBezTo>
                  <a:cubicBezTo>
                    <a:pt x="13" y="70"/>
                    <a:pt x="0" y="144"/>
                    <a:pt x="13" y="168"/>
                  </a:cubicBezTo>
                  <a:cubicBezTo>
                    <a:pt x="13" y="266"/>
                    <a:pt x="37" y="315"/>
                    <a:pt x="123" y="389"/>
                  </a:cubicBezTo>
                  <a:cubicBezTo>
                    <a:pt x="209" y="450"/>
                    <a:pt x="307" y="487"/>
                    <a:pt x="430" y="500"/>
                  </a:cubicBezTo>
                  <a:lnTo>
                    <a:pt x="516" y="500"/>
                  </a:lnTo>
                  <a:cubicBezTo>
                    <a:pt x="516" y="549"/>
                    <a:pt x="516" y="610"/>
                    <a:pt x="516" y="659"/>
                  </a:cubicBezTo>
                  <a:cubicBezTo>
                    <a:pt x="464" y="685"/>
                    <a:pt x="402" y="701"/>
                    <a:pt x="339" y="701"/>
                  </a:cubicBezTo>
                  <a:cubicBezTo>
                    <a:pt x="282" y="701"/>
                    <a:pt x="224" y="688"/>
                    <a:pt x="172" y="659"/>
                  </a:cubicBezTo>
                  <a:lnTo>
                    <a:pt x="172" y="659"/>
                  </a:lnTo>
                  <a:cubicBezTo>
                    <a:pt x="160" y="684"/>
                    <a:pt x="197" y="733"/>
                    <a:pt x="221" y="745"/>
                  </a:cubicBezTo>
                  <a:cubicBezTo>
                    <a:pt x="295" y="782"/>
                    <a:pt x="319" y="782"/>
                    <a:pt x="368" y="782"/>
                  </a:cubicBezTo>
                  <a:cubicBezTo>
                    <a:pt x="385" y="785"/>
                    <a:pt x="401" y="786"/>
                    <a:pt x="417" y="786"/>
                  </a:cubicBezTo>
                  <a:cubicBezTo>
                    <a:pt x="462" y="786"/>
                    <a:pt x="504" y="775"/>
                    <a:pt x="540" y="757"/>
                  </a:cubicBezTo>
                  <a:cubicBezTo>
                    <a:pt x="587" y="933"/>
                    <a:pt x="679" y="1065"/>
                    <a:pt x="859" y="1065"/>
                  </a:cubicBezTo>
                  <a:cubicBezTo>
                    <a:pt x="867" y="1065"/>
                    <a:pt x="875" y="1064"/>
                    <a:pt x="884" y="1064"/>
                  </a:cubicBezTo>
                  <a:cubicBezTo>
                    <a:pt x="1215" y="1027"/>
                    <a:pt x="1215" y="573"/>
                    <a:pt x="1154" y="352"/>
                  </a:cubicBezTo>
                  <a:cubicBezTo>
                    <a:pt x="1117" y="230"/>
                    <a:pt x="1055" y="82"/>
                    <a:pt x="933" y="21"/>
                  </a:cubicBezTo>
                  <a:cubicBezTo>
                    <a:pt x="902" y="7"/>
                    <a:pt x="869" y="1"/>
                    <a:pt x="8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9"/>
            <p:cNvSpPr/>
            <p:nvPr/>
          </p:nvSpPr>
          <p:spPr>
            <a:xfrm>
              <a:off x="2084295" y="1268771"/>
              <a:ext cx="65" cy="1678"/>
            </a:xfrm>
            <a:custGeom>
              <a:rect b="b" l="l" r="r" t="t"/>
              <a:pathLst>
                <a:path extrusionOk="0" h="26" w="1">
                  <a:moveTo>
                    <a:pt x="0" y="25"/>
                  </a:moveTo>
                  <a:cubicBezTo>
                    <a:pt x="0" y="25"/>
                    <a:pt x="0" y="1"/>
                    <a:pt x="0"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9"/>
            <p:cNvSpPr/>
            <p:nvPr/>
          </p:nvSpPr>
          <p:spPr>
            <a:xfrm>
              <a:off x="2461913" y="1267222"/>
              <a:ext cx="65" cy="1613"/>
            </a:xfrm>
            <a:custGeom>
              <a:rect b="b" l="l" r="r" t="t"/>
              <a:pathLst>
                <a:path extrusionOk="0" h="25" w="1">
                  <a:moveTo>
                    <a:pt x="0" y="25"/>
                  </a:moveTo>
                  <a:cubicBezTo>
                    <a:pt x="0" y="0"/>
                    <a:pt x="0" y="25"/>
                    <a:pt x="0"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9"/>
            <p:cNvSpPr/>
            <p:nvPr/>
          </p:nvSpPr>
          <p:spPr>
            <a:xfrm>
              <a:off x="2387512" y="1265738"/>
              <a:ext cx="76852" cy="68077"/>
            </a:xfrm>
            <a:custGeom>
              <a:rect b="b" l="l" r="r" t="t"/>
              <a:pathLst>
                <a:path extrusionOk="0" h="1055" w="1191">
                  <a:moveTo>
                    <a:pt x="367" y="1"/>
                  </a:moveTo>
                  <a:cubicBezTo>
                    <a:pt x="333" y="1"/>
                    <a:pt x="300" y="8"/>
                    <a:pt x="270" y="23"/>
                  </a:cubicBezTo>
                  <a:cubicBezTo>
                    <a:pt x="147" y="84"/>
                    <a:pt x="86" y="232"/>
                    <a:pt x="49" y="354"/>
                  </a:cubicBezTo>
                  <a:cubicBezTo>
                    <a:pt x="0" y="587"/>
                    <a:pt x="12" y="1041"/>
                    <a:pt x="331" y="1054"/>
                  </a:cubicBezTo>
                  <a:cubicBezTo>
                    <a:pt x="340" y="1054"/>
                    <a:pt x="348" y="1054"/>
                    <a:pt x="356" y="1054"/>
                  </a:cubicBezTo>
                  <a:cubicBezTo>
                    <a:pt x="536" y="1054"/>
                    <a:pt x="628" y="923"/>
                    <a:pt x="675" y="747"/>
                  </a:cubicBezTo>
                  <a:cubicBezTo>
                    <a:pt x="724" y="771"/>
                    <a:pt x="773" y="771"/>
                    <a:pt x="834" y="771"/>
                  </a:cubicBezTo>
                  <a:cubicBezTo>
                    <a:pt x="896" y="759"/>
                    <a:pt x="920" y="759"/>
                    <a:pt x="982" y="722"/>
                  </a:cubicBezTo>
                  <a:cubicBezTo>
                    <a:pt x="1006" y="710"/>
                    <a:pt x="1055" y="661"/>
                    <a:pt x="1043" y="636"/>
                  </a:cubicBezTo>
                  <a:lnTo>
                    <a:pt x="1043" y="636"/>
                  </a:lnTo>
                  <a:cubicBezTo>
                    <a:pt x="985" y="669"/>
                    <a:pt x="916" y="684"/>
                    <a:pt x="850" y="684"/>
                  </a:cubicBezTo>
                  <a:cubicBezTo>
                    <a:pt x="791" y="684"/>
                    <a:pt x="733" y="672"/>
                    <a:pt x="687" y="649"/>
                  </a:cubicBezTo>
                  <a:cubicBezTo>
                    <a:pt x="687" y="600"/>
                    <a:pt x="687" y="538"/>
                    <a:pt x="687" y="489"/>
                  </a:cubicBezTo>
                  <a:lnTo>
                    <a:pt x="773" y="489"/>
                  </a:lnTo>
                  <a:cubicBezTo>
                    <a:pt x="896" y="477"/>
                    <a:pt x="994" y="428"/>
                    <a:pt x="1080" y="367"/>
                  </a:cubicBezTo>
                  <a:cubicBezTo>
                    <a:pt x="1166" y="293"/>
                    <a:pt x="1190" y="244"/>
                    <a:pt x="1190" y="146"/>
                  </a:cubicBezTo>
                  <a:cubicBezTo>
                    <a:pt x="1190" y="109"/>
                    <a:pt x="1178" y="48"/>
                    <a:pt x="1153" y="48"/>
                  </a:cubicBezTo>
                  <a:cubicBezTo>
                    <a:pt x="1141" y="183"/>
                    <a:pt x="1080" y="256"/>
                    <a:pt x="1018" y="305"/>
                  </a:cubicBezTo>
                  <a:cubicBezTo>
                    <a:pt x="946" y="367"/>
                    <a:pt x="849" y="394"/>
                    <a:pt x="747" y="394"/>
                  </a:cubicBezTo>
                  <a:cubicBezTo>
                    <a:pt x="727" y="394"/>
                    <a:pt x="707" y="393"/>
                    <a:pt x="687" y="391"/>
                  </a:cubicBezTo>
                  <a:cubicBezTo>
                    <a:pt x="675" y="305"/>
                    <a:pt x="650" y="219"/>
                    <a:pt x="626" y="158"/>
                  </a:cubicBezTo>
                  <a:cubicBezTo>
                    <a:pt x="580" y="66"/>
                    <a:pt x="471" y="1"/>
                    <a:pt x="3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2271104" y="1241863"/>
              <a:ext cx="65754" cy="202745"/>
            </a:xfrm>
            <a:custGeom>
              <a:rect b="b" l="l" r="r" t="t"/>
              <a:pathLst>
                <a:path extrusionOk="0" h="3142" w="1019">
                  <a:moveTo>
                    <a:pt x="185" y="0"/>
                  </a:moveTo>
                  <a:lnTo>
                    <a:pt x="185" y="0"/>
                  </a:lnTo>
                  <a:cubicBezTo>
                    <a:pt x="295" y="86"/>
                    <a:pt x="381" y="197"/>
                    <a:pt x="442" y="307"/>
                  </a:cubicBezTo>
                  <a:cubicBezTo>
                    <a:pt x="504" y="430"/>
                    <a:pt x="553" y="553"/>
                    <a:pt x="602" y="675"/>
                  </a:cubicBezTo>
                  <a:cubicBezTo>
                    <a:pt x="639" y="810"/>
                    <a:pt x="675" y="945"/>
                    <a:pt x="700" y="1068"/>
                  </a:cubicBezTo>
                  <a:cubicBezTo>
                    <a:pt x="737" y="1203"/>
                    <a:pt x="761" y="1338"/>
                    <a:pt x="786" y="1473"/>
                  </a:cubicBezTo>
                  <a:cubicBezTo>
                    <a:pt x="823" y="1743"/>
                    <a:pt x="847" y="2012"/>
                    <a:pt x="859" y="2282"/>
                  </a:cubicBezTo>
                  <a:cubicBezTo>
                    <a:pt x="872" y="2417"/>
                    <a:pt x="872" y="2552"/>
                    <a:pt x="872" y="2675"/>
                  </a:cubicBezTo>
                  <a:cubicBezTo>
                    <a:pt x="872" y="2749"/>
                    <a:pt x="859" y="2810"/>
                    <a:pt x="859" y="2884"/>
                  </a:cubicBezTo>
                  <a:cubicBezTo>
                    <a:pt x="849" y="2935"/>
                    <a:pt x="839" y="2987"/>
                    <a:pt x="821" y="3031"/>
                  </a:cubicBezTo>
                  <a:lnTo>
                    <a:pt x="430" y="3031"/>
                  </a:lnTo>
                  <a:lnTo>
                    <a:pt x="221" y="3019"/>
                  </a:lnTo>
                  <a:cubicBezTo>
                    <a:pt x="148" y="3019"/>
                    <a:pt x="74" y="3006"/>
                    <a:pt x="1" y="3006"/>
                  </a:cubicBezTo>
                  <a:cubicBezTo>
                    <a:pt x="74" y="3019"/>
                    <a:pt x="135" y="3043"/>
                    <a:pt x="209" y="3055"/>
                  </a:cubicBezTo>
                  <a:lnTo>
                    <a:pt x="430" y="3092"/>
                  </a:lnTo>
                  <a:cubicBezTo>
                    <a:pt x="565" y="3117"/>
                    <a:pt x="712" y="3129"/>
                    <a:pt x="847" y="3129"/>
                  </a:cubicBezTo>
                  <a:lnTo>
                    <a:pt x="872" y="3141"/>
                  </a:lnTo>
                  <a:lnTo>
                    <a:pt x="896" y="3117"/>
                  </a:lnTo>
                  <a:cubicBezTo>
                    <a:pt x="945" y="3043"/>
                    <a:pt x="958" y="2969"/>
                    <a:pt x="970" y="2896"/>
                  </a:cubicBezTo>
                  <a:cubicBezTo>
                    <a:pt x="982" y="2834"/>
                    <a:pt x="994" y="2761"/>
                    <a:pt x="1007" y="2687"/>
                  </a:cubicBezTo>
                  <a:cubicBezTo>
                    <a:pt x="1019" y="2552"/>
                    <a:pt x="1019" y="2405"/>
                    <a:pt x="1019" y="2270"/>
                  </a:cubicBezTo>
                  <a:cubicBezTo>
                    <a:pt x="1007" y="1988"/>
                    <a:pt x="970" y="1718"/>
                    <a:pt x="921" y="1448"/>
                  </a:cubicBezTo>
                  <a:cubicBezTo>
                    <a:pt x="872" y="1178"/>
                    <a:pt x="798" y="896"/>
                    <a:pt x="688" y="651"/>
                  </a:cubicBezTo>
                  <a:cubicBezTo>
                    <a:pt x="639" y="516"/>
                    <a:pt x="577" y="393"/>
                    <a:pt x="491" y="283"/>
                  </a:cubicBezTo>
                  <a:cubicBezTo>
                    <a:pt x="454" y="221"/>
                    <a:pt x="405" y="172"/>
                    <a:pt x="356" y="123"/>
                  </a:cubicBezTo>
                  <a:cubicBezTo>
                    <a:pt x="307" y="74"/>
                    <a:pt x="246" y="37"/>
                    <a:pt x="185" y="0"/>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1815923" y="726995"/>
              <a:ext cx="943715" cy="675474"/>
            </a:xfrm>
            <a:custGeom>
              <a:rect b="b" l="l" r="r" t="t"/>
              <a:pathLst>
                <a:path extrusionOk="0" h="10468" w="14625">
                  <a:moveTo>
                    <a:pt x="13361" y="10187"/>
                  </a:moveTo>
                  <a:lnTo>
                    <a:pt x="13361" y="10187"/>
                  </a:lnTo>
                  <a:cubicBezTo>
                    <a:pt x="13361" y="10188"/>
                    <a:pt x="13361" y="10188"/>
                    <a:pt x="13361" y="10188"/>
                  </a:cubicBezTo>
                  <a:cubicBezTo>
                    <a:pt x="13361" y="10188"/>
                    <a:pt x="13361" y="10188"/>
                    <a:pt x="13361" y="10187"/>
                  </a:cubicBezTo>
                  <a:close/>
                  <a:moveTo>
                    <a:pt x="7233" y="1"/>
                  </a:moveTo>
                  <a:cubicBezTo>
                    <a:pt x="6695" y="1"/>
                    <a:pt x="6188" y="29"/>
                    <a:pt x="5779" y="78"/>
                  </a:cubicBezTo>
                  <a:cubicBezTo>
                    <a:pt x="4908" y="152"/>
                    <a:pt x="1288" y="1575"/>
                    <a:pt x="785" y="2802"/>
                  </a:cubicBezTo>
                  <a:cubicBezTo>
                    <a:pt x="785" y="2802"/>
                    <a:pt x="0" y="4041"/>
                    <a:pt x="37" y="5894"/>
                  </a:cubicBezTo>
                  <a:cubicBezTo>
                    <a:pt x="49" y="6605"/>
                    <a:pt x="344" y="9341"/>
                    <a:pt x="589" y="10188"/>
                  </a:cubicBezTo>
                  <a:cubicBezTo>
                    <a:pt x="589" y="10188"/>
                    <a:pt x="664" y="10467"/>
                    <a:pt x="738" y="10467"/>
                  </a:cubicBezTo>
                  <a:cubicBezTo>
                    <a:pt x="763" y="10467"/>
                    <a:pt x="788" y="10435"/>
                    <a:pt x="810" y="10347"/>
                  </a:cubicBezTo>
                  <a:cubicBezTo>
                    <a:pt x="896" y="10004"/>
                    <a:pt x="1018" y="8200"/>
                    <a:pt x="1018" y="8200"/>
                  </a:cubicBezTo>
                  <a:cubicBezTo>
                    <a:pt x="2994" y="7403"/>
                    <a:pt x="4270" y="5391"/>
                    <a:pt x="4822" y="3403"/>
                  </a:cubicBezTo>
                  <a:cubicBezTo>
                    <a:pt x="5570" y="4250"/>
                    <a:pt x="6637" y="4863"/>
                    <a:pt x="7717" y="4961"/>
                  </a:cubicBezTo>
                  <a:cubicBezTo>
                    <a:pt x="7067" y="4483"/>
                    <a:pt x="6515" y="3968"/>
                    <a:pt x="5999" y="3428"/>
                  </a:cubicBezTo>
                  <a:lnTo>
                    <a:pt x="5999" y="3428"/>
                  </a:lnTo>
                  <a:cubicBezTo>
                    <a:pt x="7273" y="4132"/>
                    <a:pt x="8919" y="4571"/>
                    <a:pt x="10387" y="4571"/>
                  </a:cubicBezTo>
                  <a:cubicBezTo>
                    <a:pt x="10786" y="4571"/>
                    <a:pt x="11171" y="4539"/>
                    <a:pt x="11533" y="4471"/>
                  </a:cubicBezTo>
                  <a:lnTo>
                    <a:pt x="11533" y="4471"/>
                  </a:lnTo>
                  <a:cubicBezTo>
                    <a:pt x="11484" y="5612"/>
                    <a:pt x="12269" y="6470"/>
                    <a:pt x="12882" y="7329"/>
                  </a:cubicBezTo>
                  <a:cubicBezTo>
                    <a:pt x="13152" y="7685"/>
                    <a:pt x="13262" y="8004"/>
                    <a:pt x="13324" y="8458"/>
                  </a:cubicBezTo>
                  <a:cubicBezTo>
                    <a:pt x="13361" y="8740"/>
                    <a:pt x="13520" y="9990"/>
                    <a:pt x="13361" y="10187"/>
                  </a:cubicBezTo>
                  <a:lnTo>
                    <a:pt x="13361" y="10187"/>
                  </a:lnTo>
                  <a:cubicBezTo>
                    <a:pt x="14404" y="8899"/>
                    <a:pt x="14624" y="5857"/>
                    <a:pt x="14060" y="4139"/>
                  </a:cubicBezTo>
                  <a:cubicBezTo>
                    <a:pt x="13581" y="2581"/>
                    <a:pt x="11839" y="1035"/>
                    <a:pt x="10306" y="410"/>
                  </a:cubicBezTo>
                  <a:cubicBezTo>
                    <a:pt x="9512" y="115"/>
                    <a:pt x="8310" y="1"/>
                    <a:pt x="7233" y="1"/>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9"/>
            <p:cNvSpPr/>
            <p:nvPr/>
          </p:nvSpPr>
          <p:spPr>
            <a:xfrm>
              <a:off x="1675768" y="1789705"/>
              <a:ext cx="859055" cy="1223958"/>
            </a:xfrm>
            <a:custGeom>
              <a:rect b="b" l="l" r="r" t="t"/>
              <a:pathLst>
                <a:path extrusionOk="0" h="18968" w="13313">
                  <a:moveTo>
                    <a:pt x="8405" y="0"/>
                  </a:moveTo>
                  <a:lnTo>
                    <a:pt x="5926" y="442"/>
                  </a:lnTo>
                  <a:cubicBezTo>
                    <a:pt x="5570" y="466"/>
                    <a:pt x="5080" y="663"/>
                    <a:pt x="4994" y="847"/>
                  </a:cubicBezTo>
                  <a:cubicBezTo>
                    <a:pt x="4920" y="1031"/>
                    <a:pt x="3571" y="6270"/>
                    <a:pt x="3313" y="7325"/>
                  </a:cubicBezTo>
                  <a:lnTo>
                    <a:pt x="2013" y="13054"/>
                  </a:lnTo>
                  <a:cubicBezTo>
                    <a:pt x="1963" y="13250"/>
                    <a:pt x="1914" y="13459"/>
                    <a:pt x="1865" y="13680"/>
                  </a:cubicBezTo>
                  <a:lnTo>
                    <a:pt x="1497" y="15311"/>
                  </a:lnTo>
                  <a:cubicBezTo>
                    <a:pt x="1473" y="15422"/>
                    <a:pt x="1448" y="15532"/>
                    <a:pt x="1424" y="15618"/>
                  </a:cubicBezTo>
                  <a:cubicBezTo>
                    <a:pt x="1350" y="15913"/>
                    <a:pt x="1166" y="16133"/>
                    <a:pt x="957" y="16403"/>
                  </a:cubicBezTo>
                  <a:cubicBezTo>
                    <a:pt x="749" y="16673"/>
                    <a:pt x="0" y="17888"/>
                    <a:pt x="246" y="17961"/>
                  </a:cubicBezTo>
                  <a:cubicBezTo>
                    <a:pt x="491" y="17863"/>
                    <a:pt x="712" y="17446"/>
                    <a:pt x="872" y="17238"/>
                  </a:cubicBezTo>
                  <a:lnTo>
                    <a:pt x="872" y="17238"/>
                  </a:lnTo>
                  <a:cubicBezTo>
                    <a:pt x="749" y="17508"/>
                    <a:pt x="270" y="18501"/>
                    <a:pt x="540" y="18673"/>
                  </a:cubicBezTo>
                  <a:cubicBezTo>
                    <a:pt x="835" y="18489"/>
                    <a:pt x="1007" y="17606"/>
                    <a:pt x="1141" y="17299"/>
                  </a:cubicBezTo>
                  <a:lnTo>
                    <a:pt x="1141" y="17299"/>
                  </a:lnTo>
                  <a:cubicBezTo>
                    <a:pt x="1092" y="17532"/>
                    <a:pt x="1043" y="17765"/>
                    <a:pt x="982" y="17986"/>
                  </a:cubicBezTo>
                  <a:cubicBezTo>
                    <a:pt x="945" y="18195"/>
                    <a:pt x="688" y="18833"/>
                    <a:pt x="847" y="18968"/>
                  </a:cubicBezTo>
                  <a:cubicBezTo>
                    <a:pt x="1203" y="18845"/>
                    <a:pt x="1460" y="17777"/>
                    <a:pt x="1644" y="17483"/>
                  </a:cubicBezTo>
                  <a:lnTo>
                    <a:pt x="1644" y="17483"/>
                  </a:lnTo>
                  <a:cubicBezTo>
                    <a:pt x="1608" y="17641"/>
                    <a:pt x="1283" y="18870"/>
                    <a:pt x="1467" y="18870"/>
                  </a:cubicBezTo>
                  <a:cubicBezTo>
                    <a:pt x="1469" y="18870"/>
                    <a:pt x="1471" y="18870"/>
                    <a:pt x="1473" y="18869"/>
                  </a:cubicBezTo>
                  <a:cubicBezTo>
                    <a:pt x="1595" y="18857"/>
                    <a:pt x="1829" y="18244"/>
                    <a:pt x="1865" y="18170"/>
                  </a:cubicBezTo>
                  <a:cubicBezTo>
                    <a:pt x="1988" y="17900"/>
                    <a:pt x="2062" y="17446"/>
                    <a:pt x="2209" y="17201"/>
                  </a:cubicBezTo>
                  <a:cubicBezTo>
                    <a:pt x="2315" y="17366"/>
                    <a:pt x="2477" y="18027"/>
                    <a:pt x="2717" y="18027"/>
                  </a:cubicBezTo>
                  <a:cubicBezTo>
                    <a:pt x="2728" y="18027"/>
                    <a:pt x="2738" y="18025"/>
                    <a:pt x="2749" y="18023"/>
                  </a:cubicBezTo>
                  <a:cubicBezTo>
                    <a:pt x="2749" y="17704"/>
                    <a:pt x="2663" y="17397"/>
                    <a:pt x="2687" y="17078"/>
                  </a:cubicBezTo>
                  <a:cubicBezTo>
                    <a:pt x="2687" y="16821"/>
                    <a:pt x="2761" y="16526"/>
                    <a:pt x="2712" y="16281"/>
                  </a:cubicBezTo>
                  <a:cubicBezTo>
                    <a:pt x="2687" y="16121"/>
                    <a:pt x="2540" y="16048"/>
                    <a:pt x="2491" y="15913"/>
                  </a:cubicBezTo>
                  <a:cubicBezTo>
                    <a:pt x="2442" y="15790"/>
                    <a:pt x="2491" y="15594"/>
                    <a:pt x="2516" y="15483"/>
                  </a:cubicBezTo>
                  <a:cubicBezTo>
                    <a:pt x="2540" y="15250"/>
                    <a:pt x="2589" y="15017"/>
                    <a:pt x="2651" y="14784"/>
                  </a:cubicBezTo>
                  <a:cubicBezTo>
                    <a:pt x="3031" y="13582"/>
                    <a:pt x="4172" y="9962"/>
                    <a:pt x="4650" y="8306"/>
                  </a:cubicBezTo>
                  <a:cubicBezTo>
                    <a:pt x="4822" y="7766"/>
                    <a:pt x="5337" y="6147"/>
                    <a:pt x="5755" y="4822"/>
                  </a:cubicBezTo>
                  <a:cubicBezTo>
                    <a:pt x="5926" y="6000"/>
                    <a:pt x="6307" y="7729"/>
                    <a:pt x="6258" y="8453"/>
                  </a:cubicBezTo>
                  <a:cubicBezTo>
                    <a:pt x="6245" y="8625"/>
                    <a:pt x="6196" y="8870"/>
                    <a:pt x="6123" y="9153"/>
                  </a:cubicBezTo>
                  <a:cubicBezTo>
                    <a:pt x="8306" y="9202"/>
                    <a:pt x="10466" y="9386"/>
                    <a:pt x="12613" y="9594"/>
                  </a:cubicBezTo>
                  <a:cubicBezTo>
                    <a:pt x="12478" y="9116"/>
                    <a:pt x="12380" y="8711"/>
                    <a:pt x="12355" y="8453"/>
                  </a:cubicBezTo>
                  <a:cubicBezTo>
                    <a:pt x="12294" y="7533"/>
                    <a:pt x="12919" y="5030"/>
                    <a:pt x="12944" y="4024"/>
                  </a:cubicBezTo>
                  <a:cubicBezTo>
                    <a:pt x="12956" y="3485"/>
                    <a:pt x="13312" y="552"/>
                    <a:pt x="12968" y="491"/>
                  </a:cubicBezTo>
                  <a:lnTo>
                    <a:pt x="10208" y="0"/>
                  </a:ln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9"/>
            <p:cNvSpPr/>
            <p:nvPr/>
          </p:nvSpPr>
          <p:spPr>
            <a:xfrm>
              <a:off x="2438941" y="1811128"/>
              <a:ext cx="240752" cy="513187"/>
            </a:xfrm>
            <a:custGeom>
              <a:rect b="b" l="l" r="r" t="t"/>
              <a:pathLst>
                <a:path extrusionOk="0" h="7953" w="3731">
                  <a:moveTo>
                    <a:pt x="469" y="0"/>
                  </a:moveTo>
                  <a:cubicBezTo>
                    <a:pt x="385" y="0"/>
                    <a:pt x="308" y="8"/>
                    <a:pt x="246" y="24"/>
                  </a:cubicBezTo>
                  <a:cubicBezTo>
                    <a:pt x="172" y="49"/>
                    <a:pt x="99" y="98"/>
                    <a:pt x="62" y="159"/>
                  </a:cubicBezTo>
                  <a:cubicBezTo>
                    <a:pt x="13" y="245"/>
                    <a:pt x="25" y="380"/>
                    <a:pt x="13" y="478"/>
                  </a:cubicBezTo>
                  <a:cubicBezTo>
                    <a:pt x="1" y="772"/>
                    <a:pt x="37" y="1067"/>
                    <a:pt x="74" y="1349"/>
                  </a:cubicBezTo>
                  <a:cubicBezTo>
                    <a:pt x="123" y="1742"/>
                    <a:pt x="197" y="2134"/>
                    <a:pt x="295" y="2527"/>
                  </a:cubicBezTo>
                  <a:cubicBezTo>
                    <a:pt x="295" y="2527"/>
                    <a:pt x="2111" y="6772"/>
                    <a:pt x="2503" y="7704"/>
                  </a:cubicBezTo>
                  <a:cubicBezTo>
                    <a:pt x="2528" y="7753"/>
                    <a:pt x="2626" y="7864"/>
                    <a:pt x="2663" y="7950"/>
                  </a:cubicBezTo>
                  <a:cubicBezTo>
                    <a:pt x="2704" y="7952"/>
                    <a:pt x="2744" y="7953"/>
                    <a:pt x="2783" y="7953"/>
                  </a:cubicBezTo>
                  <a:cubicBezTo>
                    <a:pt x="2989" y="7953"/>
                    <a:pt x="3170" y="7916"/>
                    <a:pt x="3387" y="7741"/>
                  </a:cubicBezTo>
                  <a:cubicBezTo>
                    <a:pt x="3644" y="7434"/>
                    <a:pt x="3681" y="6956"/>
                    <a:pt x="3730" y="6600"/>
                  </a:cubicBezTo>
                  <a:cubicBezTo>
                    <a:pt x="3374" y="5582"/>
                    <a:pt x="1534" y="490"/>
                    <a:pt x="1436" y="319"/>
                  </a:cubicBezTo>
                  <a:cubicBezTo>
                    <a:pt x="1336" y="139"/>
                    <a:pt x="833" y="0"/>
                    <a:pt x="469" y="0"/>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2596454" y="1684396"/>
              <a:ext cx="407039" cy="667795"/>
            </a:xfrm>
            <a:custGeom>
              <a:rect b="b" l="l" r="r" t="t"/>
              <a:pathLst>
                <a:path extrusionOk="0" h="10349" w="6308">
                  <a:moveTo>
                    <a:pt x="5064" y="0"/>
                  </a:moveTo>
                  <a:cubicBezTo>
                    <a:pt x="4938" y="0"/>
                    <a:pt x="4589" y="553"/>
                    <a:pt x="4540" y="614"/>
                  </a:cubicBezTo>
                  <a:cubicBezTo>
                    <a:pt x="4369" y="847"/>
                    <a:pt x="4197" y="1277"/>
                    <a:pt x="4013" y="1497"/>
                  </a:cubicBezTo>
                  <a:cubicBezTo>
                    <a:pt x="3940" y="1303"/>
                    <a:pt x="3915" y="577"/>
                    <a:pt x="3651" y="577"/>
                  </a:cubicBezTo>
                  <a:cubicBezTo>
                    <a:pt x="3649" y="577"/>
                    <a:pt x="3647" y="577"/>
                    <a:pt x="3645" y="577"/>
                  </a:cubicBezTo>
                  <a:cubicBezTo>
                    <a:pt x="3583" y="896"/>
                    <a:pt x="3608" y="1203"/>
                    <a:pt x="3522" y="1522"/>
                  </a:cubicBezTo>
                  <a:cubicBezTo>
                    <a:pt x="3461" y="1767"/>
                    <a:pt x="3326" y="2037"/>
                    <a:pt x="3326" y="2295"/>
                  </a:cubicBezTo>
                  <a:cubicBezTo>
                    <a:pt x="3326" y="2454"/>
                    <a:pt x="3461" y="2565"/>
                    <a:pt x="3473" y="2700"/>
                  </a:cubicBezTo>
                  <a:cubicBezTo>
                    <a:pt x="3498" y="2822"/>
                    <a:pt x="3412" y="3019"/>
                    <a:pt x="3375" y="3117"/>
                  </a:cubicBezTo>
                  <a:cubicBezTo>
                    <a:pt x="3338" y="3190"/>
                    <a:pt x="3314" y="3276"/>
                    <a:pt x="3277" y="3350"/>
                  </a:cubicBezTo>
                  <a:lnTo>
                    <a:pt x="1" y="9595"/>
                  </a:lnTo>
                  <a:cubicBezTo>
                    <a:pt x="212" y="10137"/>
                    <a:pt x="568" y="10349"/>
                    <a:pt x="971" y="10349"/>
                  </a:cubicBezTo>
                  <a:cubicBezTo>
                    <a:pt x="1106" y="10349"/>
                    <a:pt x="1246" y="10325"/>
                    <a:pt x="1387" y="10282"/>
                  </a:cubicBezTo>
                  <a:cubicBezTo>
                    <a:pt x="1927" y="9190"/>
                    <a:pt x="4246" y="3730"/>
                    <a:pt x="4479" y="3154"/>
                  </a:cubicBezTo>
                  <a:cubicBezTo>
                    <a:pt x="4614" y="2908"/>
                    <a:pt x="4835" y="2724"/>
                    <a:pt x="5068" y="2516"/>
                  </a:cubicBezTo>
                  <a:cubicBezTo>
                    <a:pt x="5338" y="2295"/>
                    <a:pt x="6307" y="1264"/>
                    <a:pt x="6086" y="1142"/>
                  </a:cubicBezTo>
                  <a:lnTo>
                    <a:pt x="6086" y="1142"/>
                  </a:lnTo>
                  <a:cubicBezTo>
                    <a:pt x="5829" y="1178"/>
                    <a:pt x="5522" y="1559"/>
                    <a:pt x="5338" y="1718"/>
                  </a:cubicBezTo>
                  <a:cubicBezTo>
                    <a:pt x="5510" y="1485"/>
                    <a:pt x="6172" y="602"/>
                    <a:pt x="5939" y="381"/>
                  </a:cubicBezTo>
                  <a:lnTo>
                    <a:pt x="5939" y="381"/>
                  </a:lnTo>
                  <a:cubicBezTo>
                    <a:pt x="5620" y="504"/>
                    <a:pt x="5277" y="1338"/>
                    <a:pt x="5068" y="1608"/>
                  </a:cubicBezTo>
                  <a:cubicBezTo>
                    <a:pt x="5178" y="1387"/>
                    <a:pt x="5264" y="1166"/>
                    <a:pt x="5362" y="970"/>
                  </a:cubicBezTo>
                  <a:cubicBezTo>
                    <a:pt x="5436" y="761"/>
                    <a:pt x="5829" y="197"/>
                    <a:pt x="5706" y="37"/>
                  </a:cubicBezTo>
                  <a:lnTo>
                    <a:pt x="5706" y="37"/>
                  </a:lnTo>
                  <a:cubicBezTo>
                    <a:pt x="5326" y="74"/>
                    <a:pt x="4859" y="1080"/>
                    <a:pt x="4614" y="1326"/>
                  </a:cubicBezTo>
                  <a:cubicBezTo>
                    <a:pt x="4675" y="1178"/>
                    <a:pt x="5264" y="25"/>
                    <a:pt x="5068" y="1"/>
                  </a:cubicBezTo>
                  <a:cubicBezTo>
                    <a:pt x="5067" y="0"/>
                    <a:pt x="5065" y="0"/>
                    <a:pt x="5064" y="0"/>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2846629" y="1769895"/>
              <a:ext cx="36523" cy="82402"/>
            </a:xfrm>
            <a:custGeom>
              <a:rect b="b" l="l" r="r" t="t"/>
              <a:pathLst>
                <a:path extrusionOk="0" h="1277" w="566">
                  <a:moveTo>
                    <a:pt x="99" y="1"/>
                  </a:moveTo>
                  <a:cubicBezTo>
                    <a:pt x="87" y="50"/>
                    <a:pt x="74" y="99"/>
                    <a:pt x="62" y="136"/>
                  </a:cubicBezTo>
                  <a:cubicBezTo>
                    <a:pt x="50" y="185"/>
                    <a:pt x="38" y="221"/>
                    <a:pt x="25" y="270"/>
                  </a:cubicBezTo>
                  <a:cubicBezTo>
                    <a:pt x="25" y="307"/>
                    <a:pt x="13" y="356"/>
                    <a:pt x="1" y="405"/>
                  </a:cubicBezTo>
                  <a:cubicBezTo>
                    <a:pt x="1" y="455"/>
                    <a:pt x="1" y="504"/>
                    <a:pt x="1" y="553"/>
                  </a:cubicBezTo>
                  <a:lnTo>
                    <a:pt x="1" y="602"/>
                  </a:lnTo>
                  <a:lnTo>
                    <a:pt x="87" y="639"/>
                  </a:lnTo>
                  <a:cubicBezTo>
                    <a:pt x="111" y="639"/>
                    <a:pt x="136" y="651"/>
                    <a:pt x="160" y="663"/>
                  </a:cubicBezTo>
                  <a:cubicBezTo>
                    <a:pt x="173" y="675"/>
                    <a:pt x="197" y="700"/>
                    <a:pt x="222" y="712"/>
                  </a:cubicBezTo>
                  <a:cubicBezTo>
                    <a:pt x="271" y="761"/>
                    <a:pt x="308" y="810"/>
                    <a:pt x="344" y="872"/>
                  </a:cubicBezTo>
                  <a:cubicBezTo>
                    <a:pt x="381" y="933"/>
                    <a:pt x="418" y="994"/>
                    <a:pt x="443" y="1056"/>
                  </a:cubicBezTo>
                  <a:cubicBezTo>
                    <a:pt x="479" y="1129"/>
                    <a:pt x="504" y="1191"/>
                    <a:pt x="504" y="1277"/>
                  </a:cubicBezTo>
                  <a:cubicBezTo>
                    <a:pt x="528" y="1240"/>
                    <a:pt x="553" y="1203"/>
                    <a:pt x="553" y="1154"/>
                  </a:cubicBezTo>
                  <a:cubicBezTo>
                    <a:pt x="565" y="1117"/>
                    <a:pt x="565" y="1080"/>
                    <a:pt x="565" y="1031"/>
                  </a:cubicBezTo>
                  <a:cubicBezTo>
                    <a:pt x="553" y="945"/>
                    <a:pt x="541" y="872"/>
                    <a:pt x="504" y="786"/>
                  </a:cubicBezTo>
                  <a:cubicBezTo>
                    <a:pt x="479" y="712"/>
                    <a:pt x="430" y="639"/>
                    <a:pt x="369" y="577"/>
                  </a:cubicBezTo>
                  <a:cubicBezTo>
                    <a:pt x="322" y="530"/>
                    <a:pt x="260" y="483"/>
                    <a:pt x="184" y="458"/>
                  </a:cubicBezTo>
                  <a:lnTo>
                    <a:pt x="184" y="458"/>
                  </a:lnTo>
                  <a:lnTo>
                    <a:pt x="173" y="405"/>
                  </a:lnTo>
                  <a:cubicBezTo>
                    <a:pt x="173" y="369"/>
                    <a:pt x="173" y="320"/>
                    <a:pt x="160" y="283"/>
                  </a:cubicBezTo>
                  <a:cubicBezTo>
                    <a:pt x="160" y="185"/>
                    <a:pt x="136" y="86"/>
                    <a:pt x="99"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9"/>
            <p:cNvSpPr/>
            <p:nvPr/>
          </p:nvSpPr>
          <p:spPr>
            <a:xfrm>
              <a:off x="2882249" y="1764346"/>
              <a:ext cx="57107" cy="42007"/>
            </a:xfrm>
            <a:custGeom>
              <a:rect b="b" l="l" r="r" t="t"/>
              <a:pathLst>
                <a:path extrusionOk="0" h="651" w="885">
                  <a:moveTo>
                    <a:pt x="1" y="1"/>
                  </a:moveTo>
                  <a:cubicBezTo>
                    <a:pt x="1" y="1"/>
                    <a:pt x="50" y="62"/>
                    <a:pt x="124" y="136"/>
                  </a:cubicBezTo>
                  <a:cubicBezTo>
                    <a:pt x="160" y="172"/>
                    <a:pt x="210" y="209"/>
                    <a:pt x="271" y="246"/>
                  </a:cubicBezTo>
                  <a:cubicBezTo>
                    <a:pt x="308" y="283"/>
                    <a:pt x="369" y="320"/>
                    <a:pt x="418" y="356"/>
                  </a:cubicBezTo>
                  <a:cubicBezTo>
                    <a:pt x="479" y="393"/>
                    <a:pt x="529" y="442"/>
                    <a:pt x="578" y="467"/>
                  </a:cubicBezTo>
                  <a:cubicBezTo>
                    <a:pt x="639" y="504"/>
                    <a:pt x="688" y="528"/>
                    <a:pt x="725" y="565"/>
                  </a:cubicBezTo>
                  <a:cubicBezTo>
                    <a:pt x="811" y="614"/>
                    <a:pt x="884" y="651"/>
                    <a:pt x="884" y="651"/>
                  </a:cubicBezTo>
                  <a:cubicBezTo>
                    <a:pt x="884" y="651"/>
                    <a:pt x="860" y="577"/>
                    <a:pt x="811" y="479"/>
                  </a:cubicBezTo>
                  <a:cubicBezTo>
                    <a:pt x="786" y="430"/>
                    <a:pt x="749" y="381"/>
                    <a:pt x="700" y="332"/>
                  </a:cubicBezTo>
                  <a:cubicBezTo>
                    <a:pt x="651" y="283"/>
                    <a:pt x="602" y="234"/>
                    <a:pt x="541" y="185"/>
                  </a:cubicBezTo>
                  <a:cubicBezTo>
                    <a:pt x="479" y="148"/>
                    <a:pt x="418" y="111"/>
                    <a:pt x="357" y="87"/>
                  </a:cubicBezTo>
                  <a:cubicBezTo>
                    <a:pt x="295" y="62"/>
                    <a:pt x="234" y="38"/>
                    <a:pt x="173" y="25"/>
                  </a:cubicBezTo>
                  <a:cubicBezTo>
                    <a:pt x="75" y="1"/>
                    <a:pt x="1" y="1"/>
                    <a:pt x="1"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9"/>
            <p:cNvSpPr/>
            <p:nvPr/>
          </p:nvSpPr>
          <p:spPr>
            <a:xfrm>
              <a:off x="1940978" y="1914760"/>
              <a:ext cx="81627" cy="95888"/>
            </a:xfrm>
            <a:custGeom>
              <a:rect b="b" l="l" r="r" t="t"/>
              <a:pathLst>
                <a:path extrusionOk="0" h="1486" w="1265">
                  <a:moveTo>
                    <a:pt x="99" y="1"/>
                  </a:moveTo>
                  <a:cubicBezTo>
                    <a:pt x="50" y="148"/>
                    <a:pt x="13" y="271"/>
                    <a:pt x="13" y="295"/>
                  </a:cubicBezTo>
                  <a:cubicBezTo>
                    <a:pt x="0" y="491"/>
                    <a:pt x="381" y="921"/>
                    <a:pt x="626" y="1117"/>
                  </a:cubicBezTo>
                  <a:cubicBezTo>
                    <a:pt x="872" y="1326"/>
                    <a:pt x="1092" y="1363"/>
                    <a:pt x="1264" y="1485"/>
                  </a:cubicBezTo>
                  <a:lnTo>
                    <a:pt x="1264" y="994"/>
                  </a:lnTo>
                  <a:cubicBezTo>
                    <a:pt x="1068" y="994"/>
                    <a:pt x="749" y="896"/>
                    <a:pt x="921" y="528"/>
                  </a:cubicBezTo>
                  <a:lnTo>
                    <a:pt x="921" y="528"/>
                  </a:lnTo>
                  <a:cubicBezTo>
                    <a:pt x="859" y="597"/>
                    <a:pt x="797" y="625"/>
                    <a:pt x="740" y="625"/>
                  </a:cubicBezTo>
                  <a:cubicBezTo>
                    <a:pt x="593" y="625"/>
                    <a:pt x="484" y="435"/>
                    <a:pt x="528" y="258"/>
                  </a:cubicBezTo>
                  <a:lnTo>
                    <a:pt x="528" y="258"/>
                  </a:lnTo>
                  <a:cubicBezTo>
                    <a:pt x="471" y="294"/>
                    <a:pt x="420" y="310"/>
                    <a:pt x="374" y="310"/>
                  </a:cubicBezTo>
                  <a:cubicBezTo>
                    <a:pt x="229" y="310"/>
                    <a:pt x="136" y="159"/>
                    <a:pt x="99"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2533926" y="1924246"/>
              <a:ext cx="81627" cy="86402"/>
            </a:xfrm>
            <a:custGeom>
              <a:rect b="b" l="l" r="r" t="t"/>
              <a:pathLst>
                <a:path extrusionOk="0" h="1339" w="1265">
                  <a:moveTo>
                    <a:pt x="1191" y="1"/>
                  </a:moveTo>
                  <a:cubicBezTo>
                    <a:pt x="1132" y="93"/>
                    <a:pt x="1045" y="156"/>
                    <a:pt x="945" y="156"/>
                  </a:cubicBezTo>
                  <a:cubicBezTo>
                    <a:pt x="898" y="156"/>
                    <a:pt x="849" y="143"/>
                    <a:pt x="798" y="111"/>
                  </a:cubicBezTo>
                  <a:lnTo>
                    <a:pt x="798" y="111"/>
                  </a:lnTo>
                  <a:cubicBezTo>
                    <a:pt x="851" y="288"/>
                    <a:pt x="738" y="478"/>
                    <a:pt x="589" y="478"/>
                  </a:cubicBezTo>
                  <a:cubicBezTo>
                    <a:pt x="531" y="478"/>
                    <a:pt x="467" y="450"/>
                    <a:pt x="406" y="381"/>
                  </a:cubicBezTo>
                  <a:lnTo>
                    <a:pt x="406" y="381"/>
                  </a:lnTo>
                  <a:cubicBezTo>
                    <a:pt x="504" y="558"/>
                    <a:pt x="327" y="798"/>
                    <a:pt x="151" y="798"/>
                  </a:cubicBezTo>
                  <a:cubicBezTo>
                    <a:pt x="108" y="798"/>
                    <a:pt x="64" y="783"/>
                    <a:pt x="25" y="749"/>
                  </a:cubicBezTo>
                  <a:cubicBezTo>
                    <a:pt x="25" y="958"/>
                    <a:pt x="13" y="1154"/>
                    <a:pt x="1" y="1338"/>
                  </a:cubicBezTo>
                  <a:cubicBezTo>
                    <a:pt x="173" y="1228"/>
                    <a:pt x="479" y="1081"/>
                    <a:pt x="725" y="872"/>
                  </a:cubicBezTo>
                  <a:cubicBezTo>
                    <a:pt x="970" y="676"/>
                    <a:pt x="1264" y="394"/>
                    <a:pt x="1252" y="222"/>
                  </a:cubicBezTo>
                  <a:cubicBezTo>
                    <a:pt x="1252" y="197"/>
                    <a:pt x="1228" y="111"/>
                    <a:pt x="1191"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1947302" y="1781768"/>
              <a:ext cx="663472" cy="733161"/>
            </a:xfrm>
            <a:custGeom>
              <a:rect b="b" l="l" r="r" t="t"/>
              <a:pathLst>
                <a:path extrusionOk="0" h="11362" w="10282">
                  <a:moveTo>
                    <a:pt x="3681" y="1"/>
                  </a:moveTo>
                  <a:cubicBezTo>
                    <a:pt x="3681" y="1"/>
                    <a:pt x="2761" y="99"/>
                    <a:pt x="2589" y="136"/>
                  </a:cubicBezTo>
                  <a:cubicBezTo>
                    <a:pt x="2013" y="209"/>
                    <a:pt x="896" y="393"/>
                    <a:pt x="749" y="589"/>
                  </a:cubicBezTo>
                  <a:cubicBezTo>
                    <a:pt x="737" y="602"/>
                    <a:pt x="737" y="602"/>
                    <a:pt x="737" y="614"/>
                  </a:cubicBezTo>
                  <a:cubicBezTo>
                    <a:pt x="675" y="651"/>
                    <a:pt x="626" y="700"/>
                    <a:pt x="577" y="749"/>
                  </a:cubicBezTo>
                  <a:cubicBezTo>
                    <a:pt x="442" y="896"/>
                    <a:pt x="148" y="1632"/>
                    <a:pt x="1" y="2062"/>
                  </a:cubicBezTo>
                  <a:cubicBezTo>
                    <a:pt x="38" y="2220"/>
                    <a:pt x="131" y="2371"/>
                    <a:pt x="276" y="2371"/>
                  </a:cubicBezTo>
                  <a:cubicBezTo>
                    <a:pt x="322" y="2371"/>
                    <a:pt x="373" y="2355"/>
                    <a:pt x="430" y="2319"/>
                  </a:cubicBezTo>
                  <a:lnTo>
                    <a:pt x="430" y="2319"/>
                  </a:lnTo>
                  <a:cubicBezTo>
                    <a:pt x="386" y="2496"/>
                    <a:pt x="495" y="2686"/>
                    <a:pt x="642" y="2686"/>
                  </a:cubicBezTo>
                  <a:cubicBezTo>
                    <a:pt x="699" y="2686"/>
                    <a:pt x="761" y="2658"/>
                    <a:pt x="823" y="2589"/>
                  </a:cubicBezTo>
                  <a:lnTo>
                    <a:pt x="823" y="2589"/>
                  </a:lnTo>
                  <a:cubicBezTo>
                    <a:pt x="651" y="2957"/>
                    <a:pt x="970" y="3055"/>
                    <a:pt x="1166" y="3055"/>
                  </a:cubicBezTo>
                  <a:lnTo>
                    <a:pt x="1166" y="3546"/>
                  </a:lnTo>
                  <a:cubicBezTo>
                    <a:pt x="1191" y="3779"/>
                    <a:pt x="1252" y="4246"/>
                    <a:pt x="1313" y="4834"/>
                  </a:cubicBezTo>
                  <a:cubicBezTo>
                    <a:pt x="1461" y="6098"/>
                    <a:pt x="1669" y="7889"/>
                    <a:pt x="1755" y="8834"/>
                  </a:cubicBezTo>
                  <a:cubicBezTo>
                    <a:pt x="1559" y="9178"/>
                    <a:pt x="1289" y="9742"/>
                    <a:pt x="945" y="10650"/>
                  </a:cubicBezTo>
                  <a:cubicBezTo>
                    <a:pt x="2405" y="11202"/>
                    <a:pt x="3890" y="11325"/>
                    <a:pt x="5448" y="11361"/>
                  </a:cubicBezTo>
                  <a:cubicBezTo>
                    <a:pt x="5482" y="11362"/>
                    <a:pt x="5516" y="11362"/>
                    <a:pt x="5550" y="11362"/>
                  </a:cubicBezTo>
                  <a:cubicBezTo>
                    <a:pt x="6620" y="11362"/>
                    <a:pt x="8055" y="11178"/>
                    <a:pt x="9374" y="10821"/>
                  </a:cubicBezTo>
                  <a:cubicBezTo>
                    <a:pt x="8994" y="9815"/>
                    <a:pt x="8699" y="9202"/>
                    <a:pt x="8503" y="8834"/>
                  </a:cubicBezTo>
                  <a:cubicBezTo>
                    <a:pt x="8626" y="7460"/>
                    <a:pt x="9006" y="4295"/>
                    <a:pt x="9092" y="3546"/>
                  </a:cubicBezTo>
                  <a:cubicBezTo>
                    <a:pt x="9104" y="3362"/>
                    <a:pt x="9116" y="3166"/>
                    <a:pt x="9116" y="2957"/>
                  </a:cubicBezTo>
                  <a:cubicBezTo>
                    <a:pt x="9155" y="2991"/>
                    <a:pt x="9199" y="3006"/>
                    <a:pt x="9242" y="3006"/>
                  </a:cubicBezTo>
                  <a:cubicBezTo>
                    <a:pt x="9418" y="3006"/>
                    <a:pt x="9595" y="2766"/>
                    <a:pt x="9497" y="2589"/>
                  </a:cubicBezTo>
                  <a:lnTo>
                    <a:pt x="9497" y="2589"/>
                  </a:lnTo>
                  <a:cubicBezTo>
                    <a:pt x="9558" y="2658"/>
                    <a:pt x="9621" y="2686"/>
                    <a:pt x="9678" y="2686"/>
                  </a:cubicBezTo>
                  <a:cubicBezTo>
                    <a:pt x="9825" y="2686"/>
                    <a:pt x="9933" y="2496"/>
                    <a:pt x="9889" y="2319"/>
                  </a:cubicBezTo>
                  <a:lnTo>
                    <a:pt x="9889" y="2319"/>
                  </a:lnTo>
                  <a:cubicBezTo>
                    <a:pt x="9940" y="2351"/>
                    <a:pt x="9989" y="2364"/>
                    <a:pt x="10036" y="2364"/>
                  </a:cubicBezTo>
                  <a:cubicBezTo>
                    <a:pt x="10136" y="2364"/>
                    <a:pt x="10223" y="2301"/>
                    <a:pt x="10282" y="2209"/>
                  </a:cubicBezTo>
                  <a:cubicBezTo>
                    <a:pt x="10147" y="1780"/>
                    <a:pt x="9828" y="908"/>
                    <a:pt x="9681" y="749"/>
                  </a:cubicBezTo>
                  <a:cubicBezTo>
                    <a:pt x="9632" y="700"/>
                    <a:pt x="9582" y="651"/>
                    <a:pt x="9521" y="614"/>
                  </a:cubicBezTo>
                  <a:cubicBezTo>
                    <a:pt x="9521" y="602"/>
                    <a:pt x="9509" y="602"/>
                    <a:pt x="9509" y="589"/>
                  </a:cubicBezTo>
                  <a:cubicBezTo>
                    <a:pt x="9362" y="393"/>
                    <a:pt x="8245" y="209"/>
                    <a:pt x="7669" y="136"/>
                  </a:cubicBezTo>
                  <a:cubicBezTo>
                    <a:pt x="7497" y="99"/>
                    <a:pt x="6479" y="50"/>
                    <a:pt x="6479" y="50"/>
                  </a:cubicBezTo>
                  <a:lnTo>
                    <a:pt x="6086" y="283"/>
                  </a:lnTo>
                  <a:lnTo>
                    <a:pt x="5509" y="823"/>
                  </a:lnTo>
                  <a:lnTo>
                    <a:pt x="4466" y="823"/>
                  </a:lnTo>
                  <a:lnTo>
                    <a:pt x="4013" y="455"/>
                  </a:lnTo>
                  <a:lnTo>
                    <a:pt x="3681" y="1"/>
                  </a:lnTo>
                  <a:close/>
                </a:path>
              </a:pathLst>
            </a:custGeom>
            <a:solidFill>
              <a:srgbClr val="FDCB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2016218" y="1899725"/>
              <a:ext cx="11099" cy="131507"/>
            </a:xfrm>
            <a:custGeom>
              <a:rect b="b" l="l" r="r" t="t"/>
              <a:pathLst>
                <a:path extrusionOk="0" h="2038" w="172">
                  <a:moveTo>
                    <a:pt x="37" y="1"/>
                  </a:moveTo>
                  <a:cubicBezTo>
                    <a:pt x="37" y="1"/>
                    <a:pt x="25" y="136"/>
                    <a:pt x="12" y="320"/>
                  </a:cubicBezTo>
                  <a:cubicBezTo>
                    <a:pt x="0" y="516"/>
                    <a:pt x="0" y="774"/>
                    <a:pt x="12" y="1019"/>
                  </a:cubicBezTo>
                  <a:cubicBezTo>
                    <a:pt x="25" y="1277"/>
                    <a:pt x="49" y="1534"/>
                    <a:pt x="86" y="1718"/>
                  </a:cubicBezTo>
                  <a:cubicBezTo>
                    <a:pt x="110" y="1915"/>
                    <a:pt x="135" y="2037"/>
                    <a:pt x="135" y="2037"/>
                  </a:cubicBezTo>
                  <a:cubicBezTo>
                    <a:pt x="135" y="2037"/>
                    <a:pt x="147" y="1915"/>
                    <a:pt x="160" y="1718"/>
                  </a:cubicBezTo>
                  <a:cubicBezTo>
                    <a:pt x="160" y="1522"/>
                    <a:pt x="172" y="1264"/>
                    <a:pt x="147" y="1019"/>
                  </a:cubicBezTo>
                  <a:cubicBezTo>
                    <a:pt x="147" y="761"/>
                    <a:pt x="110" y="504"/>
                    <a:pt x="86" y="320"/>
                  </a:cubicBezTo>
                  <a:cubicBezTo>
                    <a:pt x="61" y="123"/>
                    <a:pt x="37" y="1"/>
                    <a:pt x="37" y="1"/>
                  </a:cubicBezTo>
                  <a:close/>
                </a:path>
              </a:pathLst>
            </a:custGeom>
            <a:solidFill>
              <a:srgbClr val="9F2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2527603" y="1899725"/>
              <a:ext cx="11163" cy="131507"/>
            </a:xfrm>
            <a:custGeom>
              <a:rect b="b" l="l" r="r" t="t"/>
              <a:pathLst>
                <a:path extrusionOk="0" h="2038" w="173">
                  <a:moveTo>
                    <a:pt x="136" y="1"/>
                  </a:moveTo>
                  <a:cubicBezTo>
                    <a:pt x="136" y="1"/>
                    <a:pt x="111" y="123"/>
                    <a:pt x="86" y="320"/>
                  </a:cubicBezTo>
                  <a:cubicBezTo>
                    <a:pt x="62" y="504"/>
                    <a:pt x="37" y="761"/>
                    <a:pt x="25" y="1019"/>
                  </a:cubicBezTo>
                  <a:cubicBezTo>
                    <a:pt x="1" y="1277"/>
                    <a:pt x="13" y="1522"/>
                    <a:pt x="13" y="1718"/>
                  </a:cubicBezTo>
                  <a:cubicBezTo>
                    <a:pt x="25" y="1915"/>
                    <a:pt x="37" y="2037"/>
                    <a:pt x="37" y="2037"/>
                  </a:cubicBezTo>
                  <a:cubicBezTo>
                    <a:pt x="37" y="2037"/>
                    <a:pt x="62" y="1915"/>
                    <a:pt x="99" y="1718"/>
                  </a:cubicBezTo>
                  <a:cubicBezTo>
                    <a:pt x="123" y="1534"/>
                    <a:pt x="148" y="1277"/>
                    <a:pt x="160" y="1019"/>
                  </a:cubicBezTo>
                  <a:cubicBezTo>
                    <a:pt x="172" y="774"/>
                    <a:pt x="172" y="516"/>
                    <a:pt x="160" y="320"/>
                  </a:cubicBezTo>
                  <a:cubicBezTo>
                    <a:pt x="160" y="136"/>
                    <a:pt x="136" y="1"/>
                    <a:pt x="136" y="1"/>
                  </a:cubicBezTo>
                  <a:close/>
                </a:path>
              </a:pathLst>
            </a:custGeom>
            <a:solidFill>
              <a:srgbClr val="9F2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1739070" y="2712777"/>
              <a:ext cx="131507" cy="88983"/>
            </a:xfrm>
            <a:custGeom>
              <a:rect b="b" l="l" r="r" t="t"/>
              <a:pathLst>
                <a:path extrusionOk="0" h="1379" w="2038">
                  <a:moveTo>
                    <a:pt x="197" y="0"/>
                  </a:moveTo>
                  <a:cubicBezTo>
                    <a:pt x="173" y="307"/>
                    <a:pt x="1" y="553"/>
                    <a:pt x="1" y="859"/>
                  </a:cubicBezTo>
                  <a:cubicBezTo>
                    <a:pt x="259" y="1166"/>
                    <a:pt x="798" y="1350"/>
                    <a:pt x="1179" y="1375"/>
                  </a:cubicBezTo>
                  <a:cubicBezTo>
                    <a:pt x="1205" y="1377"/>
                    <a:pt x="1232" y="1379"/>
                    <a:pt x="1258" y="1379"/>
                  </a:cubicBezTo>
                  <a:cubicBezTo>
                    <a:pt x="1464" y="1379"/>
                    <a:pt x="1660" y="1296"/>
                    <a:pt x="1780" y="1166"/>
                  </a:cubicBezTo>
                  <a:cubicBezTo>
                    <a:pt x="1952" y="1031"/>
                    <a:pt x="1976" y="565"/>
                    <a:pt x="2038" y="369"/>
                  </a:cubicBezTo>
                  <a:lnTo>
                    <a:pt x="197"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1736747" y="1796803"/>
              <a:ext cx="345996" cy="962944"/>
            </a:xfrm>
            <a:custGeom>
              <a:rect b="b" l="l" r="r" t="t"/>
              <a:pathLst>
                <a:path extrusionOk="0" h="14923" w="5362">
                  <a:moveTo>
                    <a:pt x="4859" y="1"/>
                  </a:moveTo>
                  <a:cubicBezTo>
                    <a:pt x="3853" y="74"/>
                    <a:pt x="3350" y="1166"/>
                    <a:pt x="3031" y="1976"/>
                  </a:cubicBezTo>
                  <a:cubicBezTo>
                    <a:pt x="2466" y="3424"/>
                    <a:pt x="1264" y="9411"/>
                    <a:pt x="920" y="10858"/>
                  </a:cubicBezTo>
                  <a:cubicBezTo>
                    <a:pt x="822" y="11288"/>
                    <a:pt x="540" y="11717"/>
                    <a:pt x="540" y="12159"/>
                  </a:cubicBezTo>
                  <a:cubicBezTo>
                    <a:pt x="540" y="12478"/>
                    <a:pt x="712" y="12883"/>
                    <a:pt x="528" y="13177"/>
                  </a:cubicBezTo>
                  <a:cubicBezTo>
                    <a:pt x="417" y="13349"/>
                    <a:pt x="246" y="13312"/>
                    <a:pt x="209" y="13557"/>
                  </a:cubicBezTo>
                  <a:cubicBezTo>
                    <a:pt x="184" y="13717"/>
                    <a:pt x="307" y="13876"/>
                    <a:pt x="295" y="14036"/>
                  </a:cubicBezTo>
                  <a:cubicBezTo>
                    <a:pt x="295" y="14355"/>
                    <a:pt x="0" y="14404"/>
                    <a:pt x="454" y="14649"/>
                  </a:cubicBezTo>
                  <a:cubicBezTo>
                    <a:pt x="684" y="14773"/>
                    <a:pt x="1106" y="14923"/>
                    <a:pt x="1456" y="14923"/>
                  </a:cubicBezTo>
                  <a:cubicBezTo>
                    <a:pt x="1592" y="14923"/>
                    <a:pt x="1717" y="14900"/>
                    <a:pt x="1816" y="14846"/>
                  </a:cubicBezTo>
                  <a:cubicBezTo>
                    <a:pt x="2282" y="14576"/>
                    <a:pt x="2307" y="13766"/>
                    <a:pt x="2417" y="13300"/>
                  </a:cubicBezTo>
                  <a:cubicBezTo>
                    <a:pt x="2515" y="12907"/>
                    <a:pt x="2699" y="12515"/>
                    <a:pt x="2810" y="12110"/>
                  </a:cubicBezTo>
                  <a:cubicBezTo>
                    <a:pt x="2945" y="11644"/>
                    <a:pt x="3067" y="11177"/>
                    <a:pt x="3190" y="10699"/>
                  </a:cubicBezTo>
                  <a:cubicBezTo>
                    <a:pt x="3423" y="9705"/>
                    <a:pt x="3840" y="8785"/>
                    <a:pt x="4086" y="7804"/>
                  </a:cubicBezTo>
                  <a:cubicBezTo>
                    <a:pt x="4270" y="7055"/>
                    <a:pt x="4306" y="6282"/>
                    <a:pt x="4478" y="5534"/>
                  </a:cubicBezTo>
                  <a:cubicBezTo>
                    <a:pt x="4613" y="4920"/>
                    <a:pt x="4785" y="4307"/>
                    <a:pt x="4895" y="3669"/>
                  </a:cubicBezTo>
                  <a:cubicBezTo>
                    <a:pt x="4981" y="2921"/>
                    <a:pt x="5362" y="2000"/>
                    <a:pt x="5141" y="1277"/>
                  </a:cubicBezTo>
                  <a:lnTo>
                    <a:pt x="4859" y="1"/>
                  </a:ln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1785014" y="2589271"/>
              <a:ext cx="71303" cy="82402"/>
            </a:xfrm>
            <a:custGeom>
              <a:rect b="b" l="l" r="r" t="t"/>
              <a:pathLst>
                <a:path extrusionOk="0" h="1277" w="1105">
                  <a:moveTo>
                    <a:pt x="1" y="1"/>
                  </a:moveTo>
                  <a:cubicBezTo>
                    <a:pt x="1" y="1"/>
                    <a:pt x="1" y="25"/>
                    <a:pt x="1" y="74"/>
                  </a:cubicBezTo>
                  <a:cubicBezTo>
                    <a:pt x="1" y="123"/>
                    <a:pt x="1" y="185"/>
                    <a:pt x="25" y="270"/>
                  </a:cubicBezTo>
                  <a:cubicBezTo>
                    <a:pt x="50" y="356"/>
                    <a:pt x="86" y="454"/>
                    <a:pt x="136" y="553"/>
                  </a:cubicBezTo>
                  <a:cubicBezTo>
                    <a:pt x="185" y="651"/>
                    <a:pt x="258" y="737"/>
                    <a:pt x="320" y="835"/>
                  </a:cubicBezTo>
                  <a:cubicBezTo>
                    <a:pt x="405" y="908"/>
                    <a:pt x="479" y="1007"/>
                    <a:pt x="577" y="1056"/>
                  </a:cubicBezTo>
                  <a:cubicBezTo>
                    <a:pt x="663" y="1129"/>
                    <a:pt x="749" y="1178"/>
                    <a:pt x="835" y="1203"/>
                  </a:cubicBezTo>
                  <a:cubicBezTo>
                    <a:pt x="908" y="1240"/>
                    <a:pt x="982" y="1252"/>
                    <a:pt x="1031" y="1264"/>
                  </a:cubicBezTo>
                  <a:cubicBezTo>
                    <a:pt x="1080" y="1276"/>
                    <a:pt x="1105" y="1276"/>
                    <a:pt x="1105" y="1276"/>
                  </a:cubicBezTo>
                  <a:cubicBezTo>
                    <a:pt x="1105" y="1276"/>
                    <a:pt x="1092" y="1252"/>
                    <a:pt x="1056" y="1215"/>
                  </a:cubicBezTo>
                  <a:cubicBezTo>
                    <a:pt x="1019" y="1178"/>
                    <a:pt x="970" y="1129"/>
                    <a:pt x="921" y="1068"/>
                  </a:cubicBezTo>
                  <a:cubicBezTo>
                    <a:pt x="859" y="1019"/>
                    <a:pt x="798" y="958"/>
                    <a:pt x="724" y="884"/>
                  </a:cubicBezTo>
                  <a:cubicBezTo>
                    <a:pt x="663" y="810"/>
                    <a:pt x="602" y="737"/>
                    <a:pt x="528" y="651"/>
                  </a:cubicBezTo>
                  <a:cubicBezTo>
                    <a:pt x="467" y="577"/>
                    <a:pt x="393" y="504"/>
                    <a:pt x="344" y="418"/>
                  </a:cubicBezTo>
                  <a:cubicBezTo>
                    <a:pt x="270" y="344"/>
                    <a:pt x="221" y="270"/>
                    <a:pt x="172" y="221"/>
                  </a:cubicBezTo>
                  <a:cubicBezTo>
                    <a:pt x="123" y="160"/>
                    <a:pt x="86" y="86"/>
                    <a:pt x="50" y="50"/>
                  </a:cubicBezTo>
                  <a:cubicBezTo>
                    <a:pt x="13" y="13"/>
                    <a:pt x="1" y="1"/>
                    <a:pt x="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9"/>
            <p:cNvSpPr/>
            <p:nvPr/>
          </p:nvSpPr>
          <p:spPr>
            <a:xfrm>
              <a:off x="1795339" y="2707034"/>
              <a:ext cx="50719" cy="19294"/>
            </a:xfrm>
            <a:custGeom>
              <a:rect b="b" l="l" r="r" t="t"/>
              <a:pathLst>
                <a:path extrusionOk="0" h="299" w="786">
                  <a:moveTo>
                    <a:pt x="514" y="1"/>
                  </a:moveTo>
                  <a:cubicBezTo>
                    <a:pt x="469" y="1"/>
                    <a:pt x="423" y="4"/>
                    <a:pt x="380" y="16"/>
                  </a:cubicBezTo>
                  <a:cubicBezTo>
                    <a:pt x="331" y="28"/>
                    <a:pt x="295" y="28"/>
                    <a:pt x="258" y="53"/>
                  </a:cubicBezTo>
                  <a:cubicBezTo>
                    <a:pt x="221" y="65"/>
                    <a:pt x="172" y="77"/>
                    <a:pt x="135" y="102"/>
                  </a:cubicBezTo>
                  <a:cubicBezTo>
                    <a:pt x="61" y="126"/>
                    <a:pt x="0" y="175"/>
                    <a:pt x="0" y="175"/>
                  </a:cubicBezTo>
                  <a:cubicBezTo>
                    <a:pt x="0" y="175"/>
                    <a:pt x="49" y="224"/>
                    <a:pt x="135" y="249"/>
                  </a:cubicBezTo>
                  <a:cubicBezTo>
                    <a:pt x="172" y="273"/>
                    <a:pt x="209" y="286"/>
                    <a:pt x="258" y="298"/>
                  </a:cubicBezTo>
                  <a:cubicBezTo>
                    <a:pt x="319" y="298"/>
                    <a:pt x="368" y="298"/>
                    <a:pt x="429" y="286"/>
                  </a:cubicBezTo>
                  <a:cubicBezTo>
                    <a:pt x="540" y="261"/>
                    <a:pt x="638" y="212"/>
                    <a:pt x="699" y="151"/>
                  </a:cubicBezTo>
                  <a:cubicBezTo>
                    <a:pt x="761" y="89"/>
                    <a:pt x="785" y="28"/>
                    <a:pt x="785" y="28"/>
                  </a:cubicBezTo>
                  <a:cubicBezTo>
                    <a:pt x="785" y="28"/>
                    <a:pt x="724" y="4"/>
                    <a:pt x="638" y="4"/>
                  </a:cubicBezTo>
                  <a:cubicBezTo>
                    <a:pt x="601" y="4"/>
                    <a:pt x="558" y="1"/>
                    <a:pt x="514"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9"/>
            <p:cNvSpPr/>
            <p:nvPr/>
          </p:nvSpPr>
          <p:spPr>
            <a:xfrm>
              <a:off x="2482497" y="1796803"/>
              <a:ext cx="222491" cy="564551"/>
            </a:xfrm>
            <a:custGeom>
              <a:rect b="b" l="l" r="r" t="t"/>
              <a:pathLst>
                <a:path extrusionOk="0" h="8749" w="3448">
                  <a:moveTo>
                    <a:pt x="503" y="1"/>
                  </a:moveTo>
                  <a:lnTo>
                    <a:pt x="221" y="1277"/>
                  </a:lnTo>
                  <a:cubicBezTo>
                    <a:pt x="0" y="2000"/>
                    <a:pt x="393" y="2921"/>
                    <a:pt x="479" y="3669"/>
                  </a:cubicBezTo>
                  <a:cubicBezTo>
                    <a:pt x="589" y="4307"/>
                    <a:pt x="761" y="4920"/>
                    <a:pt x="896" y="5534"/>
                  </a:cubicBezTo>
                  <a:cubicBezTo>
                    <a:pt x="1068" y="6282"/>
                    <a:pt x="1104" y="7055"/>
                    <a:pt x="1288" y="7804"/>
                  </a:cubicBezTo>
                  <a:cubicBezTo>
                    <a:pt x="1374" y="8123"/>
                    <a:pt x="1473" y="8441"/>
                    <a:pt x="1571" y="8748"/>
                  </a:cubicBezTo>
                  <a:lnTo>
                    <a:pt x="3448" y="6294"/>
                  </a:lnTo>
                  <a:cubicBezTo>
                    <a:pt x="3043" y="4479"/>
                    <a:pt x="2614" y="2688"/>
                    <a:pt x="2331" y="1976"/>
                  </a:cubicBezTo>
                  <a:cubicBezTo>
                    <a:pt x="2012" y="1166"/>
                    <a:pt x="1509" y="62"/>
                    <a:pt x="503"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9"/>
            <p:cNvSpPr/>
            <p:nvPr/>
          </p:nvSpPr>
          <p:spPr>
            <a:xfrm>
              <a:off x="2766679" y="1875076"/>
              <a:ext cx="134669" cy="101502"/>
            </a:xfrm>
            <a:custGeom>
              <a:rect b="b" l="l" r="r" t="t"/>
              <a:pathLst>
                <a:path extrusionOk="0" h="1573" w="2087">
                  <a:moveTo>
                    <a:pt x="798" y="1"/>
                  </a:moveTo>
                  <a:cubicBezTo>
                    <a:pt x="653" y="1"/>
                    <a:pt x="509" y="41"/>
                    <a:pt x="406" y="113"/>
                  </a:cubicBezTo>
                  <a:cubicBezTo>
                    <a:pt x="209" y="211"/>
                    <a:pt x="87" y="665"/>
                    <a:pt x="1" y="849"/>
                  </a:cubicBezTo>
                  <a:lnTo>
                    <a:pt x="1718" y="1573"/>
                  </a:lnTo>
                  <a:cubicBezTo>
                    <a:pt x="1804" y="1278"/>
                    <a:pt x="2025" y="1070"/>
                    <a:pt x="2086" y="775"/>
                  </a:cubicBezTo>
                  <a:cubicBezTo>
                    <a:pt x="1902" y="419"/>
                    <a:pt x="1412" y="137"/>
                    <a:pt x="1031" y="39"/>
                  </a:cubicBezTo>
                  <a:cubicBezTo>
                    <a:pt x="957" y="13"/>
                    <a:pt x="877" y="1"/>
                    <a:pt x="798"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2577483" y="1913921"/>
              <a:ext cx="318314" cy="529061"/>
            </a:xfrm>
            <a:custGeom>
              <a:rect b="b" l="l" r="r" t="t"/>
              <a:pathLst>
                <a:path extrusionOk="0" h="8199" w="4933">
                  <a:moveTo>
                    <a:pt x="3422" y="0"/>
                  </a:moveTo>
                  <a:cubicBezTo>
                    <a:pt x="3358" y="0"/>
                    <a:pt x="3296" y="8"/>
                    <a:pt x="3239" y="26"/>
                  </a:cubicBezTo>
                  <a:cubicBezTo>
                    <a:pt x="2724" y="185"/>
                    <a:pt x="2540" y="983"/>
                    <a:pt x="2332" y="1412"/>
                  </a:cubicBezTo>
                  <a:cubicBezTo>
                    <a:pt x="2160" y="1780"/>
                    <a:pt x="1890" y="2124"/>
                    <a:pt x="1706" y="2492"/>
                  </a:cubicBezTo>
                  <a:cubicBezTo>
                    <a:pt x="1485" y="2921"/>
                    <a:pt x="1264" y="3363"/>
                    <a:pt x="1056" y="3792"/>
                  </a:cubicBezTo>
                  <a:cubicBezTo>
                    <a:pt x="921" y="4075"/>
                    <a:pt x="786" y="4345"/>
                    <a:pt x="626" y="4602"/>
                  </a:cubicBezTo>
                  <a:cubicBezTo>
                    <a:pt x="442" y="4933"/>
                    <a:pt x="246" y="5252"/>
                    <a:pt x="62" y="5584"/>
                  </a:cubicBezTo>
                  <a:cubicBezTo>
                    <a:pt x="37" y="5841"/>
                    <a:pt x="13" y="6099"/>
                    <a:pt x="13" y="6344"/>
                  </a:cubicBezTo>
                  <a:cubicBezTo>
                    <a:pt x="1" y="6786"/>
                    <a:pt x="197" y="7203"/>
                    <a:pt x="418" y="7583"/>
                  </a:cubicBezTo>
                  <a:cubicBezTo>
                    <a:pt x="553" y="7804"/>
                    <a:pt x="896" y="8172"/>
                    <a:pt x="1178" y="8197"/>
                  </a:cubicBezTo>
                  <a:cubicBezTo>
                    <a:pt x="1192" y="8198"/>
                    <a:pt x="1206" y="8199"/>
                    <a:pt x="1219" y="8199"/>
                  </a:cubicBezTo>
                  <a:cubicBezTo>
                    <a:pt x="1560" y="8199"/>
                    <a:pt x="1735" y="7757"/>
                    <a:pt x="1853" y="7498"/>
                  </a:cubicBezTo>
                  <a:cubicBezTo>
                    <a:pt x="1976" y="7240"/>
                    <a:pt x="2160" y="7007"/>
                    <a:pt x="2295" y="6749"/>
                  </a:cubicBezTo>
                  <a:cubicBezTo>
                    <a:pt x="2405" y="6504"/>
                    <a:pt x="2381" y="6308"/>
                    <a:pt x="2430" y="6062"/>
                  </a:cubicBezTo>
                  <a:cubicBezTo>
                    <a:pt x="2577" y="5412"/>
                    <a:pt x="3019" y="4713"/>
                    <a:pt x="3301" y="4099"/>
                  </a:cubicBezTo>
                  <a:cubicBezTo>
                    <a:pt x="3485" y="3707"/>
                    <a:pt x="3841" y="3339"/>
                    <a:pt x="3939" y="2909"/>
                  </a:cubicBezTo>
                  <a:cubicBezTo>
                    <a:pt x="4012" y="2602"/>
                    <a:pt x="3914" y="2161"/>
                    <a:pt x="4160" y="1915"/>
                  </a:cubicBezTo>
                  <a:cubicBezTo>
                    <a:pt x="4307" y="1768"/>
                    <a:pt x="4466" y="1842"/>
                    <a:pt x="4552" y="1609"/>
                  </a:cubicBezTo>
                  <a:cubicBezTo>
                    <a:pt x="4614" y="1449"/>
                    <a:pt x="4528" y="1277"/>
                    <a:pt x="4564" y="1118"/>
                  </a:cubicBezTo>
                  <a:cubicBezTo>
                    <a:pt x="4626" y="811"/>
                    <a:pt x="4933" y="823"/>
                    <a:pt x="4528" y="480"/>
                  </a:cubicBezTo>
                  <a:cubicBezTo>
                    <a:pt x="4297" y="281"/>
                    <a:pt x="3805" y="0"/>
                    <a:pt x="3422"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2766679" y="1996324"/>
              <a:ext cx="56268" cy="95049"/>
            </a:xfrm>
            <a:custGeom>
              <a:rect b="b" l="l" r="r" t="t"/>
              <a:pathLst>
                <a:path extrusionOk="0" h="1473" w="872">
                  <a:moveTo>
                    <a:pt x="1" y="0"/>
                  </a:moveTo>
                  <a:lnTo>
                    <a:pt x="1" y="0"/>
                  </a:lnTo>
                  <a:cubicBezTo>
                    <a:pt x="1" y="0"/>
                    <a:pt x="13" y="25"/>
                    <a:pt x="38" y="62"/>
                  </a:cubicBezTo>
                  <a:cubicBezTo>
                    <a:pt x="62" y="111"/>
                    <a:pt x="111" y="160"/>
                    <a:pt x="148" y="233"/>
                  </a:cubicBezTo>
                  <a:cubicBezTo>
                    <a:pt x="197" y="295"/>
                    <a:pt x="246" y="368"/>
                    <a:pt x="295" y="454"/>
                  </a:cubicBezTo>
                  <a:cubicBezTo>
                    <a:pt x="344" y="540"/>
                    <a:pt x="393" y="626"/>
                    <a:pt x="442" y="712"/>
                  </a:cubicBezTo>
                  <a:cubicBezTo>
                    <a:pt x="491" y="810"/>
                    <a:pt x="541" y="896"/>
                    <a:pt x="590" y="982"/>
                  </a:cubicBezTo>
                  <a:cubicBezTo>
                    <a:pt x="626" y="1068"/>
                    <a:pt x="663" y="1154"/>
                    <a:pt x="700" y="1227"/>
                  </a:cubicBezTo>
                  <a:cubicBezTo>
                    <a:pt x="749" y="1289"/>
                    <a:pt x="761" y="1362"/>
                    <a:pt x="786" y="1399"/>
                  </a:cubicBezTo>
                  <a:cubicBezTo>
                    <a:pt x="810" y="1448"/>
                    <a:pt x="835" y="1473"/>
                    <a:pt x="835" y="1473"/>
                  </a:cubicBezTo>
                  <a:cubicBezTo>
                    <a:pt x="835" y="1473"/>
                    <a:pt x="835" y="1448"/>
                    <a:pt x="847" y="1387"/>
                  </a:cubicBezTo>
                  <a:cubicBezTo>
                    <a:pt x="847" y="1350"/>
                    <a:pt x="872" y="1276"/>
                    <a:pt x="860" y="1190"/>
                  </a:cubicBezTo>
                  <a:cubicBezTo>
                    <a:pt x="860" y="1105"/>
                    <a:pt x="847" y="994"/>
                    <a:pt x="810" y="896"/>
                  </a:cubicBezTo>
                  <a:cubicBezTo>
                    <a:pt x="798" y="847"/>
                    <a:pt x="786" y="786"/>
                    <a:pt x="761" y="737"/>
                  </a:cubicBezTo>
                  <a:cubicBezTo>
                    <a:pt x="737" y="687"/>
                    <a:pt x="712" y="638"/>
                    <a:pt x="688" y="589"/>
                  </a:cubicBezTo>
                  <a:cubicBezTo>
                    <a:pt x="614" y="491"/>
                    <a:pt x="565" y="393"/>
                    <a:pt x="479" y="307"/>
                  </a:cubicBezTo>
                  <a:cubicBezTo>
                    <a:pt x="418" y="233"/>
                    <a:pt x="332" y="160"/>
                    <a:pt x="258" y="123"/>
                  </a:cubicBezTo>
                  <a:cubicBezTo>
                    <a:pt x="197" y="62"/>
                    <a:pt x="123" y="37"/>
                    <a:pt x="74" y="25"/>
                  </a:cubicBezTo>
                  <a:cubicBezTo>
                    <a:pt x="25" y="0"/>
                    <a:pt x="1" y="0"/>
                    <a:pt x="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9"/>
            <p:cNvSpPr/>
            <p:nvPr/>
          </p:nvSpPr>
          <p:spPr>
            <a:xfrm>
              <a:off x="2784876" y="1949605"/>
              <a:ext cx="51557" cy="17810"/>
            </a:xfrm>
            <a:custGeom>
              <a:rect b="b" l="l" r="r" t="t"/>
              <a:pathLst>
                <a:path extrusionOk="0" h="276" w="799">
                  <a:moveTo>
                    <a:pt x="406" y="1"/>
                  </a:moveTo>
                  <a:cubicBezTo>
                    <a:pt x="295" y="1"/>
                    <a:pt x="185" y="25"/>
                    <a:pt x="111" y="74"/>
                  </a:cubicBezTo>
                  <a:cubicBezTo>
                    <a:pt x="38" y="123"/>
                    <a:pt x="1" y="172"/>
                    <a:pt x="1" y="172"/>
                  </a:cubicBezTo>
                  <a:cubicBezTo>
                    <a:pt x="1" y="172"/>
                    <a:pt x="62" y="221"/>
                    <a:pt x="136" y="234"/>
                  </a:cubicBezTo>
                  <a:cubicBezTo>
                    <a:pt x="196" y="254"/>
                    <a:pt x="272" y="274"/>
                    <a:pt x="345" y="274"/>
                  </a:cubicBezTo>
                  <a:cubicBezTo>
                    <a:pt x="362" y="274"/>
                    <a:pt x="378" y="273"/>
                    <a:pt x="394" y="270"/>
                  </a:cubicBezTo>
                  <a:cubicBezTo>
                    <a:pt x="426" y="270"/>
                    <a:pt x="453" y="276"/>
                    <a:pt x="483" y="276"/>
                  </a:cubicBezTo>
                  <a:cubicBezTo>
                    <a:pt x="497" y="276"/>
                    <a:pt x="512" y="275"/>
                    <a:pt x="528" y="270"/>
                  </a:cubicBezTo>
                  <a:cubicBezTo>
                    <a:pt x="565" y="258"/>
                    <a:pt x="614" y="258"/>
                    <a:pt x="651" y="246"/>
                  </a:cubicBezTo>
                  <a:cubicBezTo>
                    <a:pt x="737" y="234"/>
                    <a:pt x="798" y="197"/>
                    <a:pt x="798" y="197"/>
                  </a:cubicBezTo>
                  <a:cubicBezTo>
                    <a:pt x="798" y="197"/>
                    <a:pt x="749" y="148"/>
                    <a:pt x="688" y="99"/>
                  </a:cubicBezTo>
                  <a:cubicBezTo>
                    <a:pt x="651" y="74"/>
                    <a:pt x="627" y="37"/>
                    <a:pt x="565" y="25"/>
                  </a:cubicBezTo>
                  <a:cubicBezTo>
                    <a:pt x="516" y="13"/>
                    <a:pt x="455" y="1"/>
                    <a:pt x="406"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9"/>
            <p:cNvSpPr/>
            <p:nvPr/>
          </p:nvSpPr>
          <p:spPr>
            <a:xfrm>
              <a:off x="2870375" y="1914760"/>
              <a:ext cx="21488" cy="27811"/>
            </a:xfrm>
            <a:custGeom>
              <a:rect b="b" l="l" r="r" t="t"/>
              <a:pathLst>
                <a:path extrusionOk="0" h="431" w="333">
                  <a:moveTo>
                    <a:pt x="320" y="1"/>
                  </a:moveTo>
                  <a:cubicBezTo>
                    <a:pt x="320" y="1"/>
                    <a:pt x="259" y="1"/>
                    <a:pt x="210" y="13"/>
                  </a:cubicBezTo>
                  <a:cubicBezTo>
                    <a:pt x="148" y="38"/>
                    <a:pt x="99" y="74"/>
                    <a:pt x="62" y="136"/>
                  </a:cubicBezTo>
                  <a:cubicBezTo>
                    <a:pt x="25" y="185"/>
                    <a:pt x="1" y="258"/>
                    <a:pt x="1" y="320"/>
                  </a:cubicBezTo>
                  <a:cubicBezTo>
                    <a:pt x="1" y="369"/>
                    <a:pt x="25" y="430"/>
                    <a:pt x="25" y="430"/>
                  </a:cubicBezTo>
                  <a:cubicBezTo>
                    <a:pt x="25" y="430"/>
                    <a:pt x="75" y="430"/>
                    <a:pt x="124" y="406"/>
                  </a:cubicBezTo>
                  <a:cubicBezTo>
                    <a:pt x="185" y="393"/>
                    <a:pt x="246" y="344"/>
                    <a:pt x="283" y="295"/>
                  </a:cubicBezTo>
                  <a:cubicBezTo>
                    <a:pt x="320" y="246"/>
                    <a:pt x="332" y="172"/>
                    <a:pt x="332" y="111"/>
                  </a:cubicBezTo>
                  <a:cubicBezTo>
                    <a:pt x="332" y="50"/>
                    <a:pt x="320" y="1"/>
                    <a:pt x="320"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9"/>
            <p:cNvSpPr/>
            <p:nvPr/>
          </p:nvSpPr>
          <p:spPr>
            <a:xfrm>
              <a:off x="2850630" y="1901145"/>
              <a:ext cx="22972" cy="26585"/>
            </a:xfrm>
            <a:custGeom>
              <a:rect b="b" l="l" r="r" t="t"/>
              <a:pathLst>
                <a:path extrusionOk="0" h="412" w="356">
                  <a:moveTo>
                    <a:pt x="307" y="0"/>
                  </a:moveTo>
                  <a:cubicBezTo>
                    <a:pt x="285" y="0"/>
                    <a:pt x="258" y="3"/>
                    <a:pt x="233" y="15"/>
                  </a:cubicBezTo>
                  <a:cubicBezTo>
                    <a:pt x="172" y="28"/>
                    <a:pt x="111" y="65"/>
                    <a:pt x="74" y="114"/>
                  </a:cubicBezTo>
                  <a:cubicBezTo>
                    <a:pt x="37" y="163"/>
                    <a:pt x="12" y="224"/>
                    <a:pt x="0" y="285"/>
                  </a:cubicBezTo>
                  <a:cubicBezTo>
                    <a:pt x="0" y="347"/>
                    <a:pt x="0" y="408"/>
                    <a:pt x="0" y="408"/>
                  </a:cubicBezTo>
                  <a:cubicBezTo>
                    <a:pt x="0" y="408"/>
                    <a:pt x="12" y="411"/>
                    <a:pt x="32" y="411"/>
                  </a:cubicBezTo>
                  <a:cubicBezTo>
                    <a:pt x="52" y="411"/>
                    <a:pt x="80" y="408"/>
                    <a:pt x="111" y="396"/>
                  </a:cubicBezTo>
                  <a:cubicBezTo>
                    <a:pt x="172" y="383"/>
                    <a:pt x="233" y="347"/>
                    <a:pt x="282" y="298"/>
                  </a:cubicBezTo>
                  <a:cubicBezTo>
                    <a:pt x="319" y="236"/>
                    <a:pt x="344" y="175"/>
                    <a:pt x="356" y="114"/>
                  </a:cubicBezTo>
                  <a:cubicBezTo>
                    <a:pt x="356" y="52"/>
                    <a:pt x="344" y="3"/>
                    <a:pt x="344" y="3"/>
                  </a:cubicBezTo>
                  <a:cubicBezTo>
                    <a:pt x="344" y="3"/>
                    <a:pt x="328" y="0"/>
                    <a:pt x="307"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9"/>
            <p:cNvSpPr/>
            <p:nvPr/>
          </p:nvSpPr>
          <p:spPr>
            <a:xfrm>
              <a:off x="2829206" y="1888626"/>
              <a:ext cx="19100" cy="21488"/>
            </a:xfrm>
            <a:custGeom>
              <a:rect b="b" l="l" r="r" t="t"/>
              <a:pathLst>
                <a:path extrusionOk="0" h="333" w="296">
                  <a:moveTo>
                    <a:pt x="246" y="1"/>
                  </a:moveTo>
                  <a:cubicBezTo>
                    <a:pt x="246" y="1"/>
                    <a:pt x="185" y="1"/>
                    <a:pt x="148" y="13"/>
                  </a:cubicBezTo>
                  <a:cubicBezTo>
                    <a:pt x="99" y="25"/>
                    <a:pt x="62" y="62"/>
                    <a:pt x="38" y="99"/>
                  </a:cubicBezTo>
                  <a:cubicBezTo>
                    <a:pt x="13" y="136"/>
                    <a:pt x="1" y="197"/>
                    <a:pt x="13" y="246"/>
                  </a:cubicBezTo>
                  <a:cubicBezTo>
                    <a:pt x="26" y="295"/>
                    <a:pt x="50" y="332"/>
                    <a:pt x="50" y="332"/>
                  </a:cubicBezTo>
                  <a:cubicBezTo>
                    <a:pt x="50" y="332"/>
                    <a:pt x="111" y="332"/>
                    <a:pt x="148" y="320"/>
                  </a:cubicBezTo>
                  <a:cubicBezTo>
                    <a:pt x="197" y="308"/>
                    <a:pt x="246" y="283"/>
                    <a:pt x="271" y="246"/>
                  </a:cubicBezTo>
                  <a:cubicBezTo>
                    <a:pt x="283" y="197"/>
                    <a:pt x="295" y="148"/>
                    <a:pt x="283" y="99"/>
                  </a:cubicBezTo>
                  <a:cubicBezTo>
                    <a:pt x="271" y="50"/>
                    <a:pt x="246" y="1"/>
                    <a:pt x="246"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9"/>
            <p:cNvSpPr/>
            <p:nvPr/>
          </p:nvSpPr>
          <p:spPr>
            <a:xfrm>
              <a:off x="2791264" y="1883916"/>
              <a:ext cx="21423" cy="27747"/>
            </a:xfrm>
            <a:custGeom>
              <a:rect b="b" l="l" r="r" t="t"/>
              <a:pathLst>
                <a:path extrusionOk="0" h="430" w="332">
                  <a:moveTo>
                    <a:pt x="295" y="0"/>
                  </a:moveTo>
                  <a:cubicBezTo>
                    <a:pt x="295" y="0"/>
                    <a:pt x="233" y="0"/>
                    <a:pt x="184" y="37"/>
                  </a:cubicBezTo>
                  <a:cubicBezTo>
                    <a:pt x="123" y="62"/>
                    <a:pt x="74" y="98"/>
                    <a:pt x="49" y="160"/>
                  </a:cubicBezTo>
                  <a:cubicBezTo>
                    <a:pt x="12" y="209"/>
                    <a:pt x="0" y="258"/>
                    <a:pt x="0" y="319"/>
                  </a:cubicBezTo>
                  <a:cubicBezTo>
                    <a:pt x="0" y="368"/>
                    <a:pt x="12" y="430"/>
                    <a:pt x="12" y="430"/>
                  </a:cubicBezTo>
                  <a:cubicBezTo>
                    <a:pt x="12" y="430"/>
                    <a:pt x="74" y="430"/>
                    <a:pt x="123" y="417"/>
                  </a:cubicBezTo>
                  <a:cubicBezTo>
                    <a:pt x="184" y="393"/>
                    <a:pt x="245" y="344"/>
                    <a:pt x="295" y="282"/>
                  </a:cubicBezTo>
                  <a:cubicBezTo>
                    <a:pt x="319" y="233"/>
                    <a:pt x="331" y="160"/>
                    <a:pt x="319" y="98"/>
                  </a:cubicBezTo>
                  <a:cubicBezTo>
                    <a:pt x="319" y="49"/>
                    <a:pt x="295" y="0"/>
                    <a:pt x="295"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9"/>
            <p:cNvSpPr/>
            <p:nvPr/>
          </p:nvSpPr>
          <p:spPr>
            <a:xfrm>
              <a:off x="2586194" y="2089760"/>
              <a:ext cx="92661" cy="175773"/>
            </a:xfrm>
            <a:custGeom>
              <a:rect b="b" l="l" r="r" t="t"/>
              <a:pathLst>
                <a:path extrusionOk="0" h="2724" w="1436">
                  <a:moveTo>
                    <a:pt x="1436" y="0"/>
                  </a:moveTo>
                  <a:lnTo>
                    <a:pt x="1436" y="0"/>
                  </a:lnTo>
                  <a:cubicBezTo>
                    <a:pt x="1436" y="0"/>
                    <a:pt x="1301" y="147"/>
                    <a:pt x="1117" y="380"/>
                  </a:cubicBezTo>
                  <a:cubicBezTo>
                    <a:pt x="945" y="614"/>
                    <a:pt x="761" y="957"/>
                    <a:pt x="577" y="1301"/>
                  </a:cubicBezTo>
                  <a:cubicBezTo>
                    <a:pt x="503" y="1472"/>
                    <a:pt x="418" y="1644"/>
                    <a:pt x="356" y="1804"/>
                  </a:cubicBezTo>
                  <a:cubicBezTo>
                    <a:pt x="283" y="1963"/>
                    <a:pt x="209" y="2123"/>
                    <a:pt x="160" y="2258"/>
                  </a:cubicBezTo>
                  <a:cubicBezTo>
                    <a:pt x="50" y="2527"/>
                    <a:pt x="0" y="2724"/>
                    <a:pt x="0" y="2724"/>
                  </a:cubicBezTo>
                  <a:cubicBezTo>
                    <a:pt x="0" y="2724"/>
                    <a:pt x="135" y="2576"/>
                    <a:pt x="295" y="2331"/>
                  </a:cubicBezTo>
                  <a:cubicBezTo>
                    <a:pt x="381" y="2221"/>
                    <a:pt x="479" y="2073"/>
                    <a:pt x="565" y="1914"/>
                  </a:cubicBezTo>
                  <a:cubicBezTo>
                    <a:pt x="651" y="1754"/>
                    <a:pt x="737" y="1583"/>
                    <a:pt x="822" y="1411"/>
                  </a:cubicBezTo>
                  <a:cubicBezTo>
                    <a:pt x="908" y="1239"/>
                    <a:pt x="994" y="1067"/>
                    <a:pt x="1068" y="908"/>
                  </a:cubicBezTo>
                  <a:cubicBezTo>
                    <a:pt x="1141" y="736"/>
                    <a:pt x="1203" y="589"/>
                    <a:pt x="1252" y="454"/>
                  </a:cubicBezTo>
                  <a:cubicBezTo>
                    <a:pt x="1375" y="196"/>
                    <a:pt x="1436" y="0"/>
                    <a:pt x="143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9"/>
            <p:cNvSpPr/>
            <p:nvPr/>
          </p:nvSpPr>
          <p:spPr>
            <a:xfrm>
              <a:off x="2575870" y="2173582"/>
              <a:ext cx="34135" cy="19229"/>
            </a:xfrm>
            <a:custGeom>
              <a:rect b="b" l="l" r="r" t="t"/>
              <a:pathLst>
                <a:path extrusionOk="0" h="298" w="529">
                  <a:moveTo>
                    <a:pt x="344" y="0"/>
                  </a:moveTo>
                  <a:cubicBezTo>
                    <a:pt x="302" y="0"/>
                    <a:pt x="260" y="11"/>
                    <a:pt x="222" y="26"/>
                  </a:cubicBezTo>
                  <a:cubicBezTo>
                    <a:pt x="148" y="51"/>
                    <a:pt x="99" y="87"/>
                    <a:pt x="62" y="137"/>
                  </a:cubicBezTo>
                  <a:cubicBezTo>
                    <a:pt x="13" y="186"/>
                    <a:pt x="1" y="247"/>
                    <a:pt x="1" y="247"/>
                  </a:cubicBezTo>
                  <a:cubicBezTo>
                    <a:pt x="1" y="247"/>
                    <a:pt x="50" y="271"/>
                    <a:pt x="111" y="284"/>
                  </a:cubicBezTo>
                  <a:cubicBezTo>
                    <a:pt x="135" y="293"/>
                    <a:pt x="160" y="297"/>
                    <a:pt x="186" y="297"/>
                  </a:cubicBezTo>
                  <a:cubicBezTo>
                    <a:pt x="227" y="297"/>
                    <a:pt x="270" y="287"/>
                    <a:pt x="308" y="271"/>
                  </a:cubicBezTo>
                  <a:cubicBezTo>
                    <a:pt x="381" y="247"/>
                    <a:pt x="430" y="210"/>
                    <a:pt x="467" y="161"/>
                  </a:cubicBezTo>
                  <a:cubicBezTo>
                    <a:pt x="516" y="112"/>
                    <a:pt x="529" y="51"/>
                    <a:pt x="529" y="51"/>
                  </a:cubicBezTo>
                  <a:cubicBezTo>
                    <a:pt x="529" y="51"/>
                    <a:pt x="479" y="26"/>
                    <a:pt x="418" y="14"/>
                  </a:cubicBezTo>
                  <a:cubicBezTo>
                    <a:pt x="395" y="4"/>
                    <a:pt x="369" y="0"/>
                    <a:pt x="344"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9"/>
            <p:cNvSpPr/>
            <p:nvPr/>
          </p:nvSpPr>
          <p:spPr>
            <a:xfrm>
              <a:off x="1930718" y="2824411"/>
              <a:ext cx="704640" cy="105567"/>
            </a:xfrm>
            <a:custGeom>
              <a:rect b="b" l="l" r="r" t="t"/>
              <a:pathLst>
                <a:path extrusionOk="0" h="1636" w="10920">
                  <a:moveTo>
                    <a:pt x="331" y="0"/>
                  </a:moveTo>
                  <a:lnTo>
                    <a:pt x="331" y="0"/>
                  </a:lnTo>
                  <a:cubicBezTo>
                    <a:pt x="0" y="1190"/>
                    <a:pt x="699" y="1338"/>
                    <a:pt x="1669" y="1448"/>
                  </a:cubicBezTo>
                  <a:cubicBezTo>
                    <a:pt x="2800" y="1547"/>
                    <a:pt x="3950" y="1636"/>
                    <a:pt x="5068" y="1636"/>
                  </a:cubicBezTo>
                  <a:cubicBezTo>
                    <a:pt x="5199" y="1636"/>
                    <a:pt x="5330" y="1635"/>
                    <a:pt x="5460" y="1632"/>
                  </a:cubicBezTo>
                  <a:cubicBezTo>
                    <a:pt x="5588" y="1635"/>
                    <a:pt x="5718" y="1636"/>
                    <a:pt x="5848" y="1636"/>
                  </a:cubicBezTo>
                  <a:cubicBezTo>
                    <a:pt x="6959" y="1636"/>
                    <a:pt x="8120" y="1547"/>
                    <a:pt x="9251" y="1448"/>
                  </a:cubicBezTo>
                  <a:cubicBezTo>
                    <a:pt x="10220" y="1338"/>
                    <a:pt x="10919" y="1190"/>
                    <a:pt x="10588" y="0"/>
                  </a:cubicBezTo>
                  <a:lnTo>
                    <a:pt x="10588" y="0"/>
                  </a:lnTo>
                  <a:lnTo>
                    <a:pt x="5460" y="74"/>
                  </a:lnTo>
                  <a:lnTo>
                    <a:pt x="331"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9"/>
            <p:cNvSpPr/>
            <p:nvPr/>
          </p:nvSpPr>
          <p:spPr>
            <a:xfrm>
              <a:off x="1922782" y="1776993"/>
              <a:ext cx="719675" cy="1102065"/>
            </a:xfrm>
            <a:custGeom>
              <a:rect b="b" l="l" r="r" t="t"/>
              <a:pathLst>
                <a:path extrusionOk="0" h="17079" w="11153">
                  <a:moveTo>
                    <a:pt x="7092" y="1"/>
                  </a:moveTo>
                  <a:cubicBezTo>
                    <a:pt x="6576" y="602"/>
                    <a:pt x="6098" y="1093"/>
                    <a:pt x="5497" y="1731"/>
                  </a:cubicBezTo>
                  <a:cubicBezTo>
                    <a:pt x="5055" y="1387"/>
                    <a:pt x="4380" y="578"/>
                    <a:pt x="4000" y="26"/>
                  </a:cubicBezTo>
                  <a:cubicBezTo>
                    <a:pt x="3607" y="124"/>
                    <a:pt x="2945" y="160"/>
                    <a:pt x="2491" y="222"/>
                  </a:cubicBezTo>
                  <a:cubicBezTo>
                    <a:pt x="1890" y="345"/>
                    <a:pt x="1816" y="222"/>
                    <a:pt x="1706" y="786"/>
                  </a:cubicBezTo>
                  <a:cubicBezTo>
                    <a:pt x="1632" y="1228"/>
                    <a:pt x="1669" y="1743"/>
                    <a:pt x="1632" y="2185"/>
                  </a:cubicBezTo>
                  <a:cubicBezTo>
                    <a:pt x="1411" y="4896"/>
                    <a:pt x="454" y="14159"/>
                    <a:pt x="454" y="14269"/>
                  </a:cubicBezTo>
                  <a:cubicBezTo>
                    <a:pt x="417" y="14453"/>
                    <a:pt x="0" y="15324"/>
                    <a:pt x="344" y="15508"/>
                  </a:cubicBezTo>
                  <a:cubicBezTo>
                    <a:pt x="123" y="15729"/>
                    <a:pt x="270" y="16196"/>
                    <a:pt x="528" y="16429"/>
                  </a:cubicBezTo>
                  <a:cubicBezTo>
                    <a:pt x="871" y="16502"/>
                    <a:pt x="945" y="16699"/>
                    <a:pt x="1276" y="16809"/>
                  </a:cubicBezTo>
                  <a:cubicBezTo>
                    <a:pt x="1595" y="16919"/>
                    <a:pt x="2098" y="16993"/>
                    <a:pt x="2430" y="17018"/>
                  </a:cubicBezTo>
                  <a:cubicBezTo>
                    <a:pt x="3043" y="17067"/>
                    <a:pt x="3656" y="17079"/>
                    <a:pt x="4270" y="17079"/>
                  </a:cubicBezTo>
                  <a:cubicBezTo>
                    <a:pt x="4883" y="17079"/>
                    <a:pt x="5497" y="17067"/>
                    <a:pt x="6110" y="17067"/>
                  </a:cubicBezTo>
                  <a:cubicBezTo>
                    <a:pt x="7239" y="17054"/>
                    <a:pt x="8674" y="16981"/>
                    <a:pt x="9791" y="16711"/>
                  </a:cubicBezTo>
                  <a:cubicBezTo>
                    <a:pt x="10196" y="16613"/>
                    <a:pt x="10208" y="16515"/>
                    <a:pt x="10637" y="16429"/>
                  </a:cubicBezTo>
                  <a:cubicBezTo>
                    <a:pt x="10895" y="16208"/>
                    <a:pt x="11042" y="15729"/>
                    <a:pt x="10821" y="15508"/>
                  </a:cubicBezTo>
                  <a:cubicBezTo>
                    <a:pt x="11153" y="15312"/>
                    <a:pt x="10748" y="14453"/>
                    <a:pt x="10711" y="14269"/>
                  </a:cubicBezTo>
                  <a:cubicBezTo>
                    <a:pt x="10711" y="14159"/>
                    <a:pt x="9742" y="4896"/>
                    <a:pt x="9521" y="2185"/>
                  </a:cubicBezTo>
                  <a:cubicBezTo>
                    <a:pt x="9484" y="1743"/>
                    <a:pt x="9521" y="1228"/>
                    <a:pt x="9447" y="786"/>
                  </a:cubicBezTo>
                  <a:cubicBezTo>
                    <a:pt x="9337" y="222"/>
                    <a:pt x="9263" y="332"/>
                    <a:pt x="8662" y="222"/>
                  </a:cubicBezTo>
                  <a:cubicBezTo>
                    <a:pt x="8196" y="148"/>
                    <a:pt x="7460" y="111"/>
                    <a:pt x="7092"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9"/>
            <p:cNvSpPr/>
            <p:nvPr/>
          </p:nvSpPr>
          <p:spPr>
            <a:xfrm>
              <a:off x="1748620" y="2745235"/>
              <a:ext cx="19810" cy="30909"/>
            </a:xfrm>
            <a:custGeom>
              <a:rect b="b" l="l" r="r" t="t"/>
              <a:pathLst>
                <a:path extrusionOk="0" h="479" w="307">
                  <a:moveTo>
                    <a:pt x="246" y="0"/>
                  </a:moveTo>
                  <a:cubicBezTo>
                    <a:pt x="246" y="0"/>
                    <a:pt x="197" y="13"/>
                    <a:pt x="147" y="37"/>
                  </a:cubicBezTo>
                  <a:cubicBezTo>
                    <a:pt x="98" y="74"/>
                    <a:pt x="49" y="123"/>
                    <a:pt x="25" y="184"/>
                  </a:cubicBezTo>
                  <a:cubicBezTo>
                    <a:pt x="0" y="246"/>
                    <a:pt x="0" y="319"/>
                    <a:pt x="12" y="369"/>
                  </a:cubicBezTo>
                  <a:cubicBezTo>
                    <a:pt x="25" y="430"/>
                    <a:pt x="49" y="479"/>
                    <a:pt x="49" y="479"/>
                  </a:cubicBezTo>
                  <a:cubicBezTo>
                    <a:pt x="49" y="479"/>
                    <a:pt x="111" y="467"/>
                    <a:pt x="160" y="442"/>
                  </a:cubicBezTo>
                  <a:cubicBezTo>
                    <a:pt x="209" y="405"/>
                    <a:pt x="258" y="356"/>
                    <a:pt x="282" y="295"/>
                  </a:cubicBezTo>
                  <a:cubicBezTo>
                    <a:pt x="307" y="234"/>
                    <a:pt x="307" y="172"/>
                    <a:pt x="295" y="111"/>
                  </a:cubicBezTo>
                  <a:cubicBezTo>
                    <a:pt x="282" y="50"/>
                    <a:pt x="246" y="0"/>
                    <a:pt x="24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9"/>
            <p:cNvSpPr/>
            <p:nvPr/>
          </p:nvSpPr>
          <p:spPr>
            <a:xfrm>
              <a:off x="1769979" y="2755495"/>
              <a:ext cx="19874" cy="30199"/>
            </a:xfrm>
            <a:custGeom>
              <a:rect b="b" l="l" r="r" t="t"/>
              <a:pathLst>
                <a:path extrusionOk="0" h="468" w="308">
                  <a:moveTo>
                    <a:pt x="283" y="1"/>
                  </a:moveTo>
                  <a:cubicBezTo>
                    <a:pt x="283" y="1"/>
                    <a:pt x="234" y="1"/>
                    <a:pt x="172" y="38"/>
                  </a:cubicBezTo>
                  <a:cubicBezTo>
                    <a:pt x="123" y="50"/>
                    <a:pt x="74" y="111"/>
                    <a:pt x="37" y="173"/>
                  </a:cubicBezTo>
                  <a:cubicBezTo>
                    <a:pt x="0" y="222"/>
                    <a:pt x="0" y="295"/>
                    <a:pt x="0" y="357"/>
                  </a:cubicBezTo>
                  <a:cubicBezTo>
                    <a:pt x="13" y="418"/>
                    <a:pt x="37" y="467"/>
                    <a:pt x="37" y="467"/>
                  </a:cubicBezTo>
                  <a:cubicBezTo>
                    <a:pt x="37" y="467"/>
                    <a:pt x="86" y="467"/>
                    <a:pt x="135" y="430"/>
                  </a:cubicBezTo>
                  <a:cubicBezTo>
                    <a:pt x="184" y="406"/>
                    <a:pt x="234" y="357"/>
                    <a:pt x="270" y="308"/>
                  </a:cubicBezTo>
                  <a:cubicBezTo>
                    <a:pt x="295" y="246"/>
                    <a:pt x="307" y="185"/>
                    <a:pt x="307" y="124"/>
                  </a:cubicBezTo>
                  <a:cubicBezTo>
                    <a:pt x="307" y="62"/>
                    <a:pt x="283" y="1"/>
                    <a:pt x="283"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9"/>
            <p:cNvSpPr/>
            <p:nvPr/>
          </p:nvSpPr>
          <p:spPr>
            <a:xfrm>
              <a:off x="1796887" y="2768981"/>
              <a:ext cx="18261" cy="23036"/>
            </a:xfrm>
            <a:custGeom>
              <a:rect b="b" l="l" r="r" t="t"/>
              <a:pathLst>
                <a:path extrusionOk="0" h="357" w="283">
                  <a:moveTo>
                    <a:pt x="197" y="1"/>
                  </a:moveTo>
                  <a:cubicBezTo>
                    <a:pt x="197" y="1"/>
                    <a:pt x="148" y="1"/>
                    <a:pt x="111" y="25"/>
                  </a:cubicBezTo>
                  <a:cubicBezTo>
                    <a:pt x="62" y="50"/>
                    <a:pt x="25" y="86"/>
                    <a:pt x="13" y="135"/>
                  </a:cubicBezTo>
                  <a:cubicBezTo>
                    <a:pt x="1" y="172"/>
                    <a:pt x="1" y="234"/>
                    <a:pt x="25" y="270"/>
                  </a:cubicBezTo>
                  <a:cubicBezTo>
                    <a:pt x="50" y="320"/>
                    <a:pt x="86" y="356"/>
                    <a:pt x="86" y="356"/>
                  </a:cubicBezTo>
                  <a:cubicBezTo>
                    <a:pt x="86" y="356"/>
                    <a:pt x="136" y="356"/>
                    <a:pt x="172" y="332"/>
                  </a:cubicBezTo>
                  <a:cubicBezTo>
                    <a:pt x="221" y="307"/>
                    <a:pt x="258" y="270"/>
                    <a:pt x="271" y="221"/>
                  </a:cubicBezTo>
                  <a:cubicBezTo>
                    <a:pt x="283" y="172"/>
                    <a:pt x="271" y="123"/>
                    <a:pt x="258" y="74"/>
                  </a:cubicBezTo>
                  <a:cubicBezTo>
                    <a:pt x="234" y="37"/>
                    <a:pt x="197" y="1"/>
                    <a:pt x="197"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9"/>
            <p:cNvSpPr/>
            <p:nvPr/>
          </p:nvSpPr>
          <p:spPr>
            <a:xfrm>
              <a:off x="1832507" y="2758721"/>
              <a:ext cx="19874" cy="31683"/>
            </a:xfrm>
            <a:custGeom>
              <a:rect b="b" l="l" r="r" t="t"/>
              <a:pathLst>
                <a:path extrusionOk="0" h="491" w="308">
                  <a:moveTo>
                    <a:pt x="258" y="0"/>
                  </a:moveTo>
                  <a:cubicBezTo>
                    <a:pt x="258" y="0"/>
                    <a:pt x="197" y="12"/>
                    <a:pt x="148" y="49"/>
                  </a:cubicBezTo>
                  <a:cubicBezTo>
                    <a:pt x="99" y="74"/>
                    <a:pt x="50" y="135"/>
                    <a:pt x="13" y="196"/>
                  </a:cubicBezTo>
                  <a:cubicBezTo>
                    <a:pt x="1" y="258"/>
                    <a:pt x="1" y="331"/>
                    <a:pt x="25" y="380"/>
                  </a:cubicBezTo>
                  <a:cubicBezTo>
                    <a:pt x="37" y="442"/>
                    <a:pt x="74" y="491"/>
                    <a:pt x="74" y="491"/>
                  </a:cubicBezTo>
                  <a:cubicBezTo>
                    <a:pt x="74" y="491"/>
                    <a:pt x="123" y="466"/>
                    <a:pt x="172" y="429"/>
                  </a:cubicBezTo>
                  <a:cubicBezTo>
                    <a:pt x="222" y="393"/>
                    <a:pt x="258" y="344"/>
                    <a:pt x="283" y="282"/>
                  </a:cubicBezTo>
                  <a:cubicBezTo>
                    <a:pt x="307" y="221"/>
                    <a:pt x="307" y="172"/>
                    <a:pt x="295" y="110"/>
                  </a:cubicBezTo>
                  <a:cubicBezTo>
                    <a:pt x="283" y="61"/>
                    <a:pt x="258" y="0"/>
                    <a:pt x="258"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a:off x="1967887" y="2864805"/>
              <a:ext cx="18261" cy="25359"/>
            </a:xfrm>
            <a:custGeom>
              <a:rect b="b" l="l" r="r" t="t"/>
              <a:pathLst>
                <a:path extrusionOk="0" h="393" w="283">
                  <a:moveTo>
                    <a:pt x="136" y="0"/>
                  </a:moveTo>
                  <a:cubicBezTo>
                    <a:pt x="136" y="0"/>
                    <a:pt x="99" y="25"/>
                    <a:pt x="62" y="61"/>
                  </a:cubicBezTo>
                  <a:cubicBezTo>
                    <a:pt x="25" y="98"/>
                    <a:pt x="1" y="147"/>
                    <a:pt x="1" y="196"/>
                  </a:cubicBezTo>
                  <a:cubicBezTo>
                    <a:pt x="1" y="245"/>
                    <a:pt x="25" y="294"/>
                    <a:pt x="62" y="331"/>
                  </a:cubicBezTo>
                  <a:cubicBezTo>
                    <a:pt x="99" y="368"/>
                    <a:pt x="136" y="393"/>
                    <a:pt x="136" y="393"/>
                  </a:cubicBezTo>
                  <a:cubicBezTo>
                    <a:pt x="136" y="393"/>
                    <a:pt x="185" y="368"/>
                    <a:pt x="221" y="331"/>
                  </a:cubicBezTo>
                  <a:cubicBezTo>
                    <a:pt x="258" y="294"/>
                    <a:pt x="271" y="245"/>
                    <a:pt x="283" y="196"/>
                  </a:cubicBezTo>
                  <a:cubicBezTo>
                    <a:pt x="283" y="147"/>
                    <a:pt x="258" y="98"/>
                    <a:pt x="221" y="61"/>
                  </a:cubicBezTo>
                  <a:cubicBezTo>
                    <a:pt x="185" y="25"/>
                    <a:pt x="136" y="0"/>
                    <a:pt x="13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9"/>
            <p:cNvSpPr/>
            <p:nvPr/>
          </p:nvSpPr>
          <p:spPr>
            <a:xfrm>
              <a:off x="2005119" y="2871129"/>
              <a:ext cx="18261" cy="26972"/>
            </a:xfrm>
            <a:custGeom>
              <a:rect b="b" l="l" r="r" t="t"/>
              <a:pathLst>
                <a:path extrusionOk="0" h="418" w="283">
                  <a:moveTo>
                    <a:pt x="160" y="0"/>
                  </a:moveTo>
                  <a:cubicBezTo>
                    <a:pt x="160" y="0"/>
                    <a:pt x="111" y="25"/>
                    <a:pt x="74" y="62"/>
                  </a:cubicBezTo>
                  <a:cubicBezTo>
                    <a:pt x="37" y="98"/>
                    <a:pt x="13" y="147"/>
                    <a:pt x="0" y="196"/>
                  </a:cubicBezTo>
                  <a:cubicBezTo>
                    <a:pt x="0" y="246"/>
                    <a:pt x="13" y="307"/>
                    <a:pt x="37" y="344"/>
                  </a:cubicBezTo>
                  <a:cubicBezTo>
                    <a:pt x="74" y="380"/>
                    <a:pt x="111" y="417"/>
                    <a:pt x="111" y="417"/>
                  </a:cubicBezTo>
                  <a:cubicBezTo>
                    <a:pt x="111" y="417"/>
                    <a:pt x="160" y="393"/>
                    <a:pt x="197" y="356"/>
                  </a:cubicBezTo>
                  <a:cubicBezTo>
                    <a:pt x="233" y="319"/>
                    <a:pt x="270" y="270"/>
                    <a:pt x="282" y="221"/>
                  </a:cubicBezTo>
                  <a:cubicBezTo>
                    <a:pt x="282" y="172"/>
                    <a:pt x="258" y="111"/>
                    <a:pt x="233" y="74"/>
                  </a:cubicBezTo>
                  <a:cubicBezTo>
                    <a:pt x="197" y="25"/>
                    <a:pt x="160" y="0"/>
                    <a:pt x="160"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9"/>
            <p:cNvSpPr/>
            <p:nvPr/>
          </p:nvSpPr>
          <p:spPr>
            <a:xfrm>
              <a:off x="2048676" y="2883002"/>
              <a:ext cx="18261" cy="25359"/>
            </a:xfrm>
            <a:custGeom>
              <a:rect b="b" l="l" r="r" t="t"/>
              <a:pathLst>
                <a:path extrusionOk="0" h="393" w="283">
                  <a:moveTo>
                    <a:pt x="110" y="0"/>
                  </a:moveTo>
                  <a:cubicBezTo>
                    <a:pt x="110" y="0"/>
                    <a:pt x="74" y="25"/>
                    <a:pt x="49" y="74"/>
                  </a:cubicBezTo>
                  <a:cubicBezTo>
                    <a:pt x="12" y="111"/>
                    <a:pt x="0" y="172"/>
                    <a:pt x="12" y="221"/>
                  </a:cubicBezTo>
                  <a:cubicBezTo>
                    <a:pt x="12" y="270"/>
                    <a:pt x="37" y="307"/>
                    <a:pt x="74" y="344"/>
                  </a:cubicBezTo>
                  <a:cubicBezTo>
                    <a:pt x="110" y="381"/>
                    <a:pt x="160" y="393"/>
                    <a:pt x="160" y="393"/>
                  </a:cubicBezTo>
                  <a:cubicBezTo>
                    <a:pt x="160" y="393"/>
                    <a:pt x="209" y="368"/>
                    <a:pt x="233" y="319"/>
                  </a:cubicBezTo>
                  <a:cubicBezTo>
                    <a:pt x="270" y="282"/>
                    <a:pt x="282" y="221"/>
                    <a:pt x="282" y="172"/>
                  </a:cubicBezTo>
                  <a:cubicBezTo>
                    <a:pt x="270" y="123"/>
                    <a:pt x="245" y="74"/>
                    <a:pt x="196" y="49"/>
                  </a:cubicBezTo>
                  <a:cubicBezTo>
                    <a:pt x="160" y="12"/>
                    <a:pt x="110" y="0"/>
                    <a:pt x="110"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9"/>
            <p:cNvSpPr/>
            <p:nvPr/>
          </p:nvSpPr>
          <p:spPr>
            <a:xfrm>
              <a:off x="2093781" y="2877452"/>
              <a:ext cx="18261" cy="33296"/>
            </a:xfrm>
            <a:custGeom>
              <a:rect b="b" l="l" r="r" t="t"/>
              <a:pathLst>
                <a:path extrusionOk="0" h="516" w="283">
                  <a:moveTo>
                    <a:pt x="123" y="0"/>
                  </a:moveTo>
                  <a:cubicBezTo>
                    <a:pt x="123" y="0"/>
                    <a:pt x="86" y="37"/>
                    <a:pt x="49" y="86"/>
                  </a:cubicBezTo>
                  <a:cubicBezTo>
                    <a:pt x="25" y="135"/>
                    <a:pt x="0" y="209"/>
                    <a:pt x="0" y="270"/>
                  </a:cubicBezTo>
                  <a:cubicBezTo>
                    <a:pt x="13" y="332"/>
                    <a:pt x="37" y="405"/>
                    <a:pt x="74" y="442"/>
                  </a:cubicBezTo>
                  <a:cubicBezTo>
                    <a:pt x="111" y="491"/>
                    <a:pt x="160" y="516"/>
                    <a:pt x="160" y="516"/>
                  </a:cubicBezTo>
                  <a:cubicBezTo>
                    <a:pt x="160" y="516"/>
                    <a:pt x="197" y="467"/>
                    <a:pt x="233" y="417"/>
                  </a:cubicBezTo>
                  <a:cubicBezTo>
                    <a:pt x="258" y="368"/>
                    <a:pt x="283" y="307"/>
                    <a:pt x="283" y="246"/>
                  </a:cubicBezTo>
                  <a:cubicBezTo>
                    <a:pt x="270" y="184"/>
                    <a:pt x="246" y="123"/>
                    <a:pt x="209" y="74"/>
                  </a:cubicBezTo>
                  <a:cubicBezTo>
                    <a:pt x="172" y="25"/>
                    <a:pt x="123" y="0"/>
                    <a:pt x="123"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9"/>
            <p:cNvSpPr/>
            <p:nvPr/>
          </p:nvSpPr>
          <p:spPr>
            <a:xfrm>
              <a:off x="2133336" y="2890100"/>
              <a:ext cx="17487" cy="29360"/>
            </a:xfrm>
            <a:custGeom>
              <a:rect b="b" l="l" r="r" t="t"/>
              <a:pathLst>
                <a:path extrusionOk="0" h="455" w="271">
                  <a:moveTo>
                    <a:pt x="123" y="1"/>
                  </a:moveTo>
                  <a:cubicBezTo>
                    <a:pt x="123" y="1"/>
                    <a:pt x="74" y="37"/>
                    <a:pt x="50" y="74"/>
                  </a:cubicBezTo>
                  <a:cubicBezTo>
                    <a:pt x="13" y="123"/>
                    <a:pt x="1" y="185"/>
                    <a:pt x="1" y="234"/>
                  </a:cubicBezTo>
                  <a:cubicBezTo>
                    <a:pt x="1" y="295"/>
                    <a:pt x="38" y="356"/>
                    <a:pt x="74" y="393"/>
                  </a:cubicBezTo>
                  <a:cubicBezTo>
                    <a:pt x="111" y="430"/>
                    <a:pt x="160" y="455"/>
                    <a:pt x="160" y="455"/>
                  </a:cubicBezTo>
                  <a:cubicBezTo>
                    <a:pt x="160" y="455"/>
                    <a:pt x="197" y="405"/>
                    <a:pt x="222" y="369"/>
                  </a:cubicBezTo>
                  <a:cubicBezTo>
                    <a:pt x="258" y="320"/>
                    <a:pt x="271" y="271"/>
                    <a:pt x="271" y="221"/>
                  </a:cubicBezTo>
                  <a:cubicBezTo>
                    <a:pt x="271" y="160"/>
                    <a:pt x="246" y="111"/>
                    <a:pt x="209" y="74"/>
                  </a:cubicBezTo>
                  <a:cubicBezTo>
                    <a:pt x="173" y="25"/>
                    <a:pt x="123" y="1"/>
                    <a:pt x="123"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9"/>
            <p:cNvSpPr/>
            <p:nvPr/>
          </p:nvSpPr>
          <p:spPr>
            <a:xfrm>
              <a:off x="2192702" y="2893262"/>
              <a:ext cx="18326" cy="26972"/>
            </a:xfrm>
            <a:custGeom>
              <a:rect b="b" l="l" r="r" t="t"/>
              <a:pathLst>
                <a:path extrusionOk="0" h="418" w="284">
                  <a:moveTo>
                    <a:pt x="111" y="1"/>
                  </a:moveTo>
                  <a:cubicBezTo>
                    <a:pt x="111" y="1"/>
                    <a:pt x="75" y="37"/>
                    <a:pt x="50" y="74"/>
                  </a:cubicBezTo>
                  <a:cubicBezTo>
                    <a:pt x="13" y="123"/>
                    <a:pt x="1" y="172"/>
                    <a:pt x="1" y="234"/>
                  </a:cubicBezTo>
                  <a:cubicBezTo>
                    <a:pt x="13" y="271"/>
                    <a:pt x="25" y="320"/>
                    <a:pt x="62" y="356"/>
                  </a:cubicBezTo>
                  <a:cubicBezTo>
                    <a:pt x="99" y="393"/>
                    <a:pt x="148" y="418"/>
                    <a:pt x="148" y="418"/>
                  </a:cubicBezTo>
                  <a:cubicBezTo>
                    <a:pt x="148" y="418"/>
                    <a:pt x="185" y="393"/>
                    <a:pt x="222" y="344"/>
                  </a:cubicBezTo>
                  <a:cubicBezTo>
                    <a:pt x="259" y="307"/>
                    <a:pt x="283" y="246"/>
                    <a:pt x="271" y="185"/>
                  </a:cubicBezTo>
                  <a:cubicBezTo>
                    <a:pt x="271" y="136"/>
                    <a:pt x="234" y="87"/>
                    <a:pt x="197" y="62"/>
                  </a:cubicBezTo>
                  <a:cubicBezTo>
                    <a:pt x="160" y="25"/>
                    <a:pt x="111" y="1"/>
                    <a:pt x="111"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9"/>
            <p:cNvSpPr/>
            <p:nvPr/>
          </p:nvSpPr>
          <p:spPr>
            <a:xfrm>
              <a:off x="2246583" y="2888551"/>
              <a:ext cx="18261" cy="28521"/>
            </a:xfrm>
            <a:custGeom>
              <a:rect b="b" l="l" r="r" t="t"/>
              <a:pathLst>
                <a:path extrusionOk="0" h="442" w="283">
                  <a:moveTo>
                    <a:pt x="135" y="0"/>
                  </a:moveTo>
                  <a:cubicBezTo>
                    <a:pt x="135" y="0"/>
                    <a:pt x="86" y="25"/>
                    <a:pt x="62" y="61"/>
                  </a:cubicBezTo>
                  <a:cubicBezTo>
                    <a:pt x="25" y="110"/>
                    <a:pt x="0" y="160"/>
                    <a:pt x="0" y="221"/>
                  </a:cubicBezTo>
                  <a:cubicBezTo>
                    <a:pt x="12" y="282"/>
                    <a:pt x="49" y="344"/>
                    <a:pt x="86" y="380"/>
                  </a:cubicBezTo>
                  <a:cubicBezTo>
                    <a:pt x="123" y="417"/>
                    <a:pt x="172" y="442"/>
                    <a:pt x="172" y="442"/>
                  </a:cubicBezTo>
                  <a:cubicBezTo>
                    <a:pt x="172" y="442"/>
                    <a:pt x="209" y="405"/>
                    <a:pt x="233" y="356"/>
                  </a:cubicBezTo>
                  <a:cubicBezTo>
                    <a:pt x="270" y="319"/>
                    <a:pt x="282" y="258"/>
                    <a:pt x="282" y="209"/>
                  </a:cubicBezTo>
                  <a:cubicBezTo>
                    <a:pt x="270" y="160"/>
                    <a:pt x="258" y="98"/>
                    <a:pt x="221" y="61"/>
                  </a:cubicBezTo>
                  <a:cubicBezTo>
                    <a:pt x="184" y="25"/>
                    <a:pt x="135" y="0"/>
                    <a:pt x="135"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9"/>
            <p:cNvSpPr/>
            <p:nvPr/>
          </p:nvSpPr>
          <p:spPr>
            <a:xfrm>
              <a:off x="2302013" y="2893262"/>
              <a:ext cx="17422" cy="24650"/>
            </a:xfrm>
            <a:custGeom>
              <a:rect b="b" l="l" r="r" t="t"/>
              <a:pathLst>
                <a:path extrusionOk="0" h="382" w="270">
                  <a:moveTo>
                    <a:pt x="110" y="1"/>
                  </a:moveTo>
                  <a:cubicBezTo>
                    <a:pt x="110" y="1"/>
                    <a:pt x="61" y="37"/>
                    <a:pt x="37" y="74"/>
                  </a:cubicBezTo>
                  <a:cubicBezTo>
                    <a:pt x="12" y="123"/>
                    <a:pt x="0" y="172"/>
                    <a:pt x="0" y="222"/>
                  </a:cubicBezTo>
                  <a:cubicBezTo>
                    <a:pt x="12" y="258"/>
                    <a:pt x="37" y="307"/>
                    <a:pt x="74" y="332"/>
                  </a:cubicBezTo>
                  <a:cubicBezTo>
                    <a:pt x="110" y="369"/>
                    <a:pt x="160" y="381"/>
                    <a:pt x="160" y="381"/>
                  </a:cubicBezTo>
                  <a:cubicBezTo>
                    <a:pt x="160" y="381"/>
                    <a:pt x="196" y="356"/>
                    <a:pt x="233" y="307"/>
                  </a:cubicBezTo>
                  <a:cubicBezTo>
                    <a:pt x="258" y="271"/>
                    <a:pt x="270" y="222"/>
                    <a:pt x="270" y="172"/>
                  </a:cubicBezTo>
                  <a:cubicBezTo>
                    <a:pt x="258" y="123"/>
                    <a:pt x="233" y="74"/>
                    <a:pt x="196" y="50"/>
                  </a:cubicBezTo>
                  <a:cubicBezTo>
                    <a:pt x="160" y="25"/>
                    <a:pt x="110" y="1"/>
                    <a:pt x="110"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9"/>
            <p:cNvSpPr/>
            <p:nvPr/>
          </p:nvSpPr>
          <p:spPr>
            <a:xfrm>
              <a:off x="2359765" y="2893262"/>
              <a:ext cx="19100" cy="32522"/>
            </a:xfrm>
            <a:custGeom>
              <a:rect b="b" l="l" r="r" t="t"/>
              <a:pathLst>
                <a:path extrusionOk="0" h="504" w="296">
                  <a:moveTo>
                    <a:pt x="99" y="1"/>
                  </a:moveTo>
                  <a:cubicBezTo>
                    <a:pt x="99" y="1"/>
                    <a:pt x="62" y="50"/>
                    <a:pt x="50" y="99"/>
                  </a:cubicBezTo>
                  <a:cubicBezTo>
                    <a:pt x="25" y="160"/>
                    <a:pt x="1" y="222"/>
                    <a:pt x="13" y="271"/>
                  </a:cubicBezTo>
                  <a:cubicBezTo>
                    <a:pt x="25" y="344"/>
                    <a:pt x="62" y="406"/>
                    <a:pt x="111" y="455"/>
                  </a:cubicBezTo>
                  <a:cubicBezTo>
                    <a:pt x="172" y="491"/>
                    <a:pt x="221" y="504"/>
                    <a:pt x="221" y="504"/>
                  </a:cubicBezTo>
                  <a:cubicBezTo>
                    <a:pt x="221" y="504"/>
                    <a:pt x="246" y="442"/>
                    <a:pt x="258" y="393"/>
                  </a:cubicBezTo>
                  <a:cubicBezTo>
                    <a:pt x="283" y="356"/>
                    <a:pt x="295" y="295"/>
                    <a:pt x="283" y="234"/>
                  </a:cubicBezTo>
                  <a:cubicBezTo>
                    <a:pt x="271" y="172"/>
                    <a:pt x="246" y="99"/>
                    <a:pt x="197" y="62"/>
                  </a:cubicBezTo>
                  <a:cubicBezTo>
                    <a:pt x="148" y="25"/>
                    <a:pt x="99" y="1"/>
                    <a:pt x="99"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9"/>
            <p:cNvSpPr/>
            <p:nvPr/>
          </p:nvSpPr>
          <p:spPr>
            <a:xfrm>
              <a:off x="2407258" y="2879840"/>
              <a:ext cx="18261" cy="31683"/>
            </a:xfrm>
            <a:custGeom>
              <a:rect b="b" l="l" r="r" t="t"/>
              <a:pathLst>
                <a:path extrusionOk="0" h="491" w="283">
                  <a:moveTo>
                    <a:pt x="111" y="0"/>
                  </a:moveTo>
                  <a:cubicBezTo>
                    <a:pt x="111" y="0"/>
                    <a:pt x="74" y="37"/>
                    <a:pt x="38" y="86"/>
                  </a:cubicBezTo>
                  <a:cubicBezTo>
                    <a:pt x="13" y="135"/>
                    <a:pt x="1" y="209"/>
                    <a:pt x="13" y="270"/>
                  </a:cubicBezTo>
                  <a:cubicBezTo>
                    <a:pt x="13" y="331"/>
                    <a:pt x="50" y="380"/>
                    <a:pt x="87" y="430"/>
                  </a:cubicBezTo>
                  <a:cubicBezTo>
                    <a:pt x="123" y="466"/>
                    <a:pt x="173" y="491"/>
                    <a:pt x="173" y="491"/>
                  </a:cubicBezTo>
                  <a:cubicBezTo>
                    <a:pt x="173" y="491"/>
                    <a:pt x="222" y="454"/>
                    <a:pt x="246" y="405"/>
                  </a:cubicBezTo>
                  <a:cubicBezTo>
                    <a:pt x="271" y="356"/>
                    <a:pt x="283" y="282"/>
                    <a:pt x="283" y="221"/>
                  </a:cubicBezTo>
                  <a:cubicBezTo>
                    <a:pt x="271" y="160"/>
                    <a:pt x="234" y="111"/>
                    <a:pt x="197" y="61"/>
                  </a:cubicBezTo>
                  <a:cubicBezTo>
                    <a:pt x="160" y="25"/>
                    <a:pt x="111" y="0"/>
                    <a:pt x="11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9"/>
            <p:cNvSpPr/>
            <p:nvPr/>
          </p:nvSpPr>
          <p:spPr>
            <a:xfrm>
              <a:off x="2452427" y="2882163"/>
              <a:ext cx="18261" cy="29360"/>
            </a:xfrm>
            <a:custGeom>
              <a:rect b="b" l="l" r="r" t="t"/>
              <a:pathLst>
                <a:path extrusionOk="0" h="455" w="283">
                  <a:moveTo>
                    <a:pt x="123" y="1"/>
                  </a:moveTo>
                  <a:cubicBezTo>
                    <a:pt x="123" y="1"/>
                    <a:pt x="74" y="25"/>
                    <a:pt x="49" y="75"/>
                  </a:cubicBezTo>
                  <a:cubicBezTo>
                    <a:pt x="12" y="124"/>
                    <a:pt x="0" y="185"/>
                    <a:pt x="0" y="246"/>
                  </a:cubicBezTo>
                  <a:cubicBezTo>
                    <a:pt x="25" y="308"/>
                    <a:pt x="61" y="369"/>
                    <a:pt x="110" y="406"/>
                  </a:cubicBezTo>
                  <a:cubicBezTo>
                    <a:pt x="147" y="455"/>
                    <a:pt x="209" y="455"/>
                    <a:pt x="209" y="455"/>
                  </a:cubicBezTo>
                  <a:cubicBezTo>
                    <a:pt x="209" y="455"/>
                    <a:pt x="233" y="406"/>
                    <a:pt x="258" y="369"/>
                  </a:cubicBezTo>
                  <a:cubicBezTo>
                    <a:pt x="282" y="320"/>
                    <a:pt x="282" y="271"/>
                    <a:pt x="270" y="222"/>
                  </a:cubicBezTo>
                  <a:cubicBezTo>
                    <a:pt x="270" y="160"/>
                    <a:pt x="245" y="99"/>
                    <a:pt x="196" y="62"/>
                  </a:cubicBezTo>
                  <a:cubicBezTo>
                    <a:pt x="172" y="25"/>
                    <a:pt x="123" y="1"/>
                    <a:pt x="123"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2491209" y="2879840"/>
              <a:ext cx="19036" cy="25359"/>
            </a:xfrm>
            <a:custGeom>
              <a:rect b="b" l="l" r="r" t="t"/>
              <a:pathLst>
                <a:path extrusionOk="0" h="393" w="295">
                  <a:moveTo>
                    <a:pt x="86" y="0"/>
                  </a:moveTo>
                  <a:cubicBezTo>
                    <a:pt x="86" y="0"/>
                    <a:pt x="49" y="37"/>
                    <a:pt x="25" y="86"/>
                  </a:cubicBezTo>
                  <a:cubicBezTo>
                    <a:pt x="0" y="135"/>
                    <a:pt x="0" y="184"/>
                    <a:pt x="13" y="233"/>
                  </a:cubicBezTo>
                  <a:cubicBezTo>
                    <a:pt x="37" y="282"/>
                    <a:pt x="74" y="331"/>
                    <a:pt x="123" y="356"/>
                  </a:cubicBezTo>
                  <a:cubicBezTo>
                    <a:pt x="160" y="380"/>
                    <a:pt x="209" y="393"/>
                    <a:pt x="209" y="393"/>
                  </a:cubicBezTo>
                  <a:cubicBezTo>
                    <a:pt x="209" y="393"/>
                    <a:pt x="246" y="356"/>
                    <a:pt x="270" y="307"/>
                  </a:cubicBezTo>
                  <a:cubicBezTo>
                    <a:pt x="295" y="258"/>
                    <a:pt x="295" y="209"/>
                    <a:pt x="282" y="160"/>
                  </a:cubicBezTo>
                  <a:cubicBezTo>
                    <a:pt x="258" y="111"/>
                    <a:pt x="221" y="61"/>
                    <a:pt x="172" y="37"/>
                  </a:cubicBezTo>
                  <a:cubicBezTo>
                    <a:pt x="135" y="12"/>
                    <a:pt x="86" y="0"/>
                    <a:pt x="8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2547413" y="2867967"/>
              <a:ext cx="18261" cy="24585"/>
            </a:xfrm>
            <a:custGeom>
              <a:rect b="b" l="l" r="r" t="t"/>
              <a:pathLst>
                <a:path extrusionOk="0" h="381" w="283">
                  <a:moveTo>
                    <a:pt x="98" y="0"/>
                  </a:moveTo>
                  <a:cubicBezTo>
                    <a:pt x="98" y="0"/>
                    <a:pt x="62" y="37"/>
                    <a:pt x="37" y="74"/>
                  </a:cubicBezTo>
                  <a:cubicBezTo>
                    <a:pt x="13" y="111"/>
                    <a:pt x="0" y="172"/>
                    <a:pt x="0" y="221"/>
                  </a:cubicBezTo>
                  <a:cubicBezTo>
                    <a:pt x="13" y="258"/>
                    <a:pt x="49" y="307"/>
                    <a:pt x="86" y="331"/>
                  </a:cubicBezTo>
                  <a:cubicBezTo>
                    <a:pt x="123" y="368"/>
                    <a:pt x="172" y="380"/>
                    <a:pt x="172" y="380"/>
                  </a:cubicBezTo>
                  <a:cubicBezTo>
                    <a:pt x="172" y="380"/>
                    <a:pt x="209" y="344"/>
                    <a:pt x="233" y="307"/>
                  </a:cubicBezTo>
                  <a:cubicBezTo>
                    <a:pt x="270" y="258"/>
                    <a:pt x="282" y="209"/>
                    <a:pt x="270" y="160"/>
                  </a:cubicBezTo>
                  <a:cubicBezTo>
                    <a:pt x="258" y="111"/>
                    <a:pt x="233" y="74"/>
                    <a:pt x="197" y="49"/>
                  </a:cubicBezTo>
                  <a:cubicBezTo>
                    <a:pt x="148" y="12"/>
                    <a:pt x="98" y="0"/>
                    <a:pt x="98"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2597293" y="2862417"/>
              <a:ext cx="19036" cy="30134"/>
            </a:xfrm>
            <a:custGeom>
              <a:rect b="b" l="l" r="r" t="t"/>
              <a:pathLst>
                <a:path extrusionOk="0" h="467" w="295">
                  <a:moveTo>
                    <a:pt x="86" y="0"/>
                  </a:moveTo>
                  <a:cubicBezTo>
                    <a:pt x="86" y="0"/>
                    <a:pt x="49" y="37"/>
                    <a:pt x="37" y="98"/>
                  </a:cubicBezTo>
                  <a:cubicBezTo>
                    <a:pt x="13" y="147"/>
                    <a:pt x="0" y="209"/>
                    <a:pt x="13" y="270"/>
                  </a:cubicBezTo>
                  <a:cubicBezTo>
                    <a:pt x="25" y="319"/>
                    <a:pt x="62" y="368"/>
                    <a:pt x="98" y="405"/>
                  </a:cubicBezTo>
                  <a:cubicBezTo>
                    <a:pt x="135" y="442"/>
                    <a:pt x="184" y="466"/>
                    <a:pt x="184" y="466"/>
                  </a:cubicBezTo>
                  <a:cubicBezTo>
                    <a:pt x="184" y="466"/>
                    <a:pt x="233" y="430"/>
                    <a:pt x="258" y="381"/>
                  </a:cubicBezTo>
                  <a:cubicBezTo>
                    <a:pt x="282" y="331"/>
                    <a:pt x="295" y="258"/>
                    <a:pt x="282" y="197"/>
                  </a:cubicBezTo>
                  <a:cubicBezTo>
                    <a:pt x="270" y="147"/>
                    <a:pt x="233" y="86"/>
                    <a:pt x="184" y="62"/>
                  </a:cubicBezTo>
                  <a:cubicBezTo>
                    <a:pt x="147" y="25"/>
                    <a:pt x="86" y="0"/>
                    <a:pt x="8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9"/>
            <p:cNvSpPr/>
            <p:nvPr/>
          </p:nvSpPr>
          <p:spPr>
            <a:xfrm>
              <a:off x="2142048" y="1783381"/>
              <a:ext cx="272435" cy="186872"/>
            </a:xfrm>
            <a:custGeom>
              <a:rect b="b" l="l" r="r" t="t"/>
              <a:pathLst>
                <a:path extrusionOk="0" h="2896" w="4222">
                  <a:moveTo>
                    <a:pt x="4221" y="0"/>
                  </a:moveTo>
                  <a:cubicBezTo>
                    <a:pt x="4013" y="209"/>
                    <a:pt x="3841" y="442"/>
                    <a:pt x="3645" y="663"/>
                  </a:cubicBezTo>
                  <a:lnTo>
                    <a:pt x="3338" y="982"/>
                  </a:lnTo>
                  <a:lnTo>
                    <a:pt x="3191" y="1153"/>
                  </a:lnTo>
                  <a:lnTo>
                    <a:pt x="3043" y="1301"/>
                  </a:lnTo>
                  <a:cubicBezTo>
                    <a:pt x="2835" y="1521"/>
                    <a:pt x="2651" y="1755"/>
                    <a:pt x="2454" y="1975"/>
                  </a:cubicBezTo>
                  <a:cubicBezTo>
                    <a:pt x="2369" y="2086"/>
                    <a:pt x="2270" y="2196"/>
                    <a:pt x="2172" y="2307"/>
                  </a:cubicBezTo>
                  <a:lnTo>
                    <a:pt x="1970" y="2517"/>
                  </a:lnTo>
                  <a:lnTo>
                    <a:pt x="1970" y="2517"/>
                  </a:lnTo>
                  <a:lnTo>
                    <a:pt x="1767" y="2331"/>
                  </a:lnTo>
                  <a:lnTo>
                    <a:pt x="1485" y="2024"/>
                  </a:lnTo>
                  <a:lnTo>
                    <a:pt x="1240" y="1705"/>
                  </a:lnTo>
                  <a:cubicBezTo>
                    <a:pt x="1154" y="1583"/>
                    <a:pt x="1068" y="1485"/>
                    <a:pt x="995" y="1362"/>
                  </a:cubicBezTo>
                  <a:lnTo>
                    <a:pt x="516" y="675"/>
                  </a:lnTo>
                  <a:cubicBezTo>
                    <a:pt x="357" y="454"/>
                    <a:pt x="185" y="221"/>
                    <a:pt x="1" y="12"/>
                  </a:cubicBezTo>
                  <a:lnTo>
                    <a:pt x="1" y="12"/>
                  </a:lnTo>
                  <a:cubicBezTo>
                    <a:pt x="74" y="135"/>
                    <a:pt x="136" y="258"/>
                    <a:pt x="209" y="380"/>
                  </a:cubicBezTo>
                  <a:lnTo>
                    <a:pt x="406" y="749"/>
                  </a:lnTo>
                  <a:cubicBezTo>
                    <a:pt x="541" y="994"/>
                    <a:pt x="676" y="1239"/>
                    <a:pt x="810" y="1485"/>
                  </a:cubicBezTo>
                  <a:cubicBezTo>
                    <a:pt x="884" y="1595"/>
                    <a:pt x="958" y="1718"/>
                    <a:pt x="1044" y="1840"/>
                  </a:cubicBezTo>
                  <a:lnTo>
                    <a:pt x="1289" y="2184"/>
                  </a:lnTo>
                  <a:lnTo>
                    <a:pt x="1571" y="2515"/>
                  </a:lnTo>
                  <a:lnTo>
                    <a:pt x="1878" y="2810"/>
                  </a:lnTo>
                  <a:lnTo>
                    <a:pt x="1976" y="2896"/>
                  </a:lnTo>
                  <a:lnTo>
                    <a:pt x="2062" y="2810"/>
                  </a:lnTo>
                  <a:lnTo>
                    <a:pt x="2369" y="2478"/>
                  </a:lnTo>
                  <a:cubicBezTo>
                    <a:pt x="2479" y="2368"/>
                    <a:pt x="2565" y="2258"/>
                    <a:pt x="2663" y="2135"/>
                  </a:cubicBezTo>
                  <a:lnTo>
                    <a:pt x="2933" y="1791"/>
                  </a:lnTo>
                  <a:cubicBezTo>
                    <a:pt x="3019" y="1669"/>
                    <a:pt x="3117" y="1558"/>
                    <a:pt x="3203" y="1448"/>
                  </a:cubicBezTo>
                  <a:lnTo>
                    <a:pt x="3338" y="1276"/>
                  </a:lnTo>
                  <a:lnTo>
                    <a:pt x="3473" y="1092"/>
                  </a:lnTo>
                  <a:lnTo>
                    <a:pt x="3743" y="749"/>
                  </a:lnTo>
                  <a:cubicBezTo>
                    <a:pt x="3829" y="626"/>
                    <a:pt x="3902" y="503"/>
                    <a:pt x="3988" y="380"/>
                  </a:cubicBezTo>
                  <a:cubicBezTo>
                    <a:pt x="4062" y="246"/>
                    <a:pt x="4148" y="123"/>
                    <a:pt x="422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9"/>
            <p:cNvSpPr/>
            <p:nvPr/>
          </p:nvSpPr>
          <p:spPr>
            <a:xfrm>
              <a:off x="2165794" y="1789382"/>
              <a:ext cx="23811" cy="20133"/>
            </a:xfrm>
            <a:custGeom>
              <a:rect b="b" l="l" r="r" t="t"/>
              <a:pathLst>
                <a:path extrusionOk="0" h="312" w="369">
                  <a:moveTo>
                    <a:pt x="230" y="1"/>
                  </a:moveTo>
                  <a:cubicBezTo>
                    <a:pt x="186" y="1"/>
                    <a:pt x="136" y="14"/>
                    <a:pt x="99" y="42"/>
                  </a:cubicBezTo>
                  <a:cubicBezTo>
                    <a:pt x="62" y="79"/>
                    <a:pt x="25" y="128"/>
                    <a:pt x="13" y="177"/>
                  </a:cubicBezTo>
                  <a:cubicBezTo>
                    <a:pt x="1" y="226"/>
                    <a:pt x="1" y="287"/>
                    <a:pt x="1" y="287"/>
                  </a:cubicBezTo>
                  <a:cubicBezTo>
                    <a:pt x="1" y="287"/>
                    <a:pt x="50" y="300"/>
                    <a:pt x="99" y="312"/>
                  </a:cubicBezTo>
                  <a:cubicBezTo>
                    <a:pt x="160" y="312"/>
                    <a:pt x="209" y="300"/>
                    <a:pt x="258" y="263"/>
                  </a:cubicBezTo>
                  <a:cubicBezTo>
                    <a:pt x="295" y="238"/>
                    <a:pt x="332" y="189"/>
                    <a:pt x="344" y="140"/>
                  </a:cubicBezTo>
                  <a:cubicBezTo>
                    <a:pt x="357" y="91"/>
                    <a:pt x="369" y="30"/>
                    <a:pt x="369" y="30"/>
                  </a:cubicBezTo>
                  <a:cubicBezTo>
                    <a:pt x="369" y="30"/>
                    <a:pt x="320" y="5"/>
                    <a:pt x="271" y="5"/>
                  </a:cubicBezTo>
                  <a:cubicBezTo>
                    <a:pt x="258" y="2"/>
                    <a:pt x="245" y="1"/>
                    <a:pt x="230"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9"/>
            <p:cNvSpPr/>
            <p:nvPr/>
          </p:nvSpPr>
          <p:spPr>
            <a:xfrm>
              <a:off x="2183991" y="1824228"/>
              <a:ext cx="16713" cy="16713"/>
            </a:xfrm>
            <a:custGeom>
              <a:rect b="b" l="l" r="r" t="t"/>
              <a:pathLst>
                <a:path extrusionOk="0" h="259" w="259">
                  <a:moveTo>
                    <a:pt x="109" y="0"/>
                  </a:moveTo>
                  <a:cubicBezTo>
                    <a:pt x="80" y="0"/>
                    <a:pt x="59" y="9"/>
                    <a:pt x="50" y="17"/>
                  </a:cubicBezTo>
                  <a:cubicBezTo>
                    <a:pt x="13" y="42"/>
                    <a:pt x="1" y="91"/>
                    <a:pt x="1" y="128"/>
                  </a:cubicBezTo>
                  <a:cubicBezTo>
                    <a:pt x="1" y="177"/>
                    <a:pt x="13" y="226"/>
                    <a:pt x="13" y="226"/>
                  </a:cubicBezTo>
                  <a:cubicBezTo>
                    <a:pt x="13" y="226"/>
                    <a:pt x="62" y="250"/>
                    <a:pt x="99" y="250"/>
                  </a:cubicBezTo>
                  <a:cubicBezTo>
                    <a:pt x="114" y="256"/>
                    <a:pt x="132" y="259"/>
                    <a:pt x="149" y="259"/>
                  </a:cubicBezTo>
                  <a:cubicBezTo>
                    <a:pt x="172" y="259"/>
                    <a:pt x="195" y="253"/>
                    <a:pt x="210" y="238"/>
                  </a:cubicBezTo>
                  <a:cubicBezTo>
                    <a:pt x="234" y="214"/>
                    <a:pt x="259" y="165"/>
                    <a:pt x="246" y="116"/>
                  </a:cubicBezTo>
                  <a:cubicBezTo>
                    <a:pt x="246" y="66"/>
                    <a:pt x="234" y="30"/>
                    <a:pt x="234" y="30"/>
                  </a:cubicBezTo>
                  <a:cubicBezTo>
                    <a:pt x="234" y="30"/>
                    <a:pt x="185" y="5"/>
                    <a:pt x="148" y="5"/>
                  </a:cubicBezTo>
                  <a:cubicBezTo>
                    <a:pt x="134" y="2"/>
                    <a:pt x="121" y="0"/>
                    <a:pt x="109"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9"/>
            <p:cNvSpPr/>
            <p:nvPr/>
          </p:nvSpPr>
          <p:spPr>
            <a:xfrm>
              <a:off x="2206189" y="1865396"/>
              <a:ext cx="18261" cy="17745"/>
            </a:xfrm>
            <a:custGeom>
              <a:rect b="b" l="l" r="r" t="t"/>
              <a:pathLst>
                <a:path extrusionOk="0" h="275" w="283">
                  <a:moveTo>
                    <a:pt x="146" y="0"/>
                  </a:moveTo>
                  <a:cubicBezTo>
                    <a:pt x="106" y="0"/>
                    <a:pt x="65" y="14"/>
                    <a:pt x="37" y="42"/>
                  </a:cubicBezTo>
                  <a:cubicBezTo>
                    <a:pt x="13" y="79"/>
                    <a:pt x="1" y="115"/>
                    <a:pt x="1" y="165"/>
                  </a:cubicBezTo>
                  <a:cubicBezTo>
                    <a:pt x="1" y="214"/>
                    <a:pt x="25" y="263"/>
                    <a:pt x="25" y="263"/>
                  </a:cubicBezTo>
                  <a:cubicBezTo>
                    <a:pt x="25" y="263"/>
                    <a:pt x="62" y="275"/>
                    <a:pt x="111" y="275"/>
                  </a:cubicBezTo>
                  <a:cubicBezTo>
                    <a:pt x="160" y="275"/>
                    <a:pt x="209" y="263"/>
                    <a:pt x="234" y="238"/>
                  </a:cubicBezTo>
                  <a:cubicBezTo>
                    <a:pt x="258" y="214"/>
                    <a:pt x="270" y="177"/>
                    <a:pt x="270" y="128"/>
                  </a:cubicBezTo>
                  <a:cubicBezTo>
                    <a:pt x="283" y="79"/>
                    <a:pt x="270" y="30"/>
                    <a:pt x="270" y="30"/>
                  </a:cubicBezTo>
                  <a:cubicBezTo>
                    <a:pt x="270" y="30"/>
                    <a:pt x="221" y="5"/>
                    <a:pt x="185" y="5"/>
                  </a:cubicBezTo>
                  <a:cubicBezTo>
                    <a:pt x="172" y="2"/>
                    <a:pt x="159" y="0"/>
                    <a:pt x="14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9"/>
            <p:cNvSpPr/>
            <p:nvPr/>
          </p:nvSpPr>
          <p:spPr>
            <a:xfrm>
              <a:off x="2231548" y="1888626"/>
              <a:ext cx="17487" cy="17487"/>
            </a:xfrm>
            <a:custGeom>
              <a:rect b="b" l="l" r="r" t="t"/>
              <a:pathLst>
                <a:path extrusionOk="0" h="271" w="271">
                  <a:moveTo>
                    <a:pt x="135" y="1"/>
                  </a:moveTo>
                  <a:cubicBezTo>
                    <a:pt x="86" y="1"/>
                    <a:pt x="37" y="25"/>
                    <a:pt x="12" y="62"/>
                  </a:cubicBezTo>
                  <a:cubicBezTo>
                    <a:pt x="0" y="99"/>
                    <a:pt x="0" y="148"/>
                    <a:pt x="12" y="185"/>
                  </a:cubicBezTo>
                  <a:cubicBezTo>
                    <a:pt x="25" y="222"/>
                    <a:pt x="61" y="271"/>
                    <a:pt x="61" y="271"/>
                  </a:cubicBezTo>
                  <a:lnTo>
                    <a:pt x="147" y="271"/>
                  </a:lnTo>
                  <a:cubicBezTo>
                    <a:pt x="196" y="259"/>
                    <a:pt x="233" y="234"/>
                    <a:pt x="245" y="209"/>
                  </a:cubicBezTo>
                  <a:cubicBezTo>
                    <a:pt x="270" y="185"/>
                    <a:pt x="270" y="148"/>
                    <a:pt x="258" y="111"/>
                  </a:cubicBezTo>
                  <a:cubicBezTo>
                    <a:pt x="245" y="62"/>
                    <a:pt x="221" y="13"/>
                    <a:pt x="221" y="13"/>
                  </a:cubicBezTo>
                  <a:cubicBezTo>
                    <a:pt x="221" y="13"/>
                    <a:pt x="172" y="1"/>
                    <a:pt x="135"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9"/>
            <p:cNvSpPr/>
            <p:nvPr/>
          </p:nvSpPr>
          <p:spPr>
            <a:xfrm>
              <a:off x="2266329" y="1910050"/>
              <a:ext cx="18326" cy="34071"/>
            </a:xfrm>
            <a:custGeom>
              <a:rect b="b" l="l" r="r" t="t"/>
              <a:pathLst>
                <a:path extrusionOk="0" h="528" w="284">
                  <a:moveTo>
                    <a:pt x="173" y="0"/>
                  </a:moveTo>
                  <a:cubicBezTo>
                    <a:pt x="173" y="0"/>
                    <a:pt x="124" y="25"/>
                    <a:pt x="87" y="61"/>
                  </a:cubicBezTo>
                  <a:cubicBezTo>
                    <a:pt x="50" y="111"/>
                    <a:pt x="13" y="172"/>
                    <a:pt x="13" y="233"/>
                  </a:cubicBezTo>
                  <a:cubicBezTo>
                    <a:pt x="1" y="307"/>
                    <a:pt x="13" y="368"/>
                    <a:pt x="38" y="430"/>
                  </a:cubicBezTo>
                  <a:cubicBezTo>
                    <a:pt x="62" y="491"/>
                    <a:pt x="99" y="528"/>
                    <a:pt x="99" y="528"/>
                  </a:cubicBezTo>
                  <a:cubicBezTo>
                    <a:pt x="99" y="528"/>
                    <a:pt x="148" y="503"/>
                    <a:pt x="185" y="466"/>
                  </a:cubicBezTo>
                  <a:cubicBezTo>
                    <a:pt x="234" y="417"/>
                    <a:pt x="259" y="356"/>
                    <a:pt x="271" y="295"/>
                  </a:cubicBezTo>
                  <a:cubicBezTo>
                    <a:pt x="283" y="221"/>
                    <a:pt x="271" y="160"/>
                    <a:pt x="246" y="98"/>
                  </a:cubicBezTo>
                  <a:cubicBezTo>
                    <a:pt x="222" y="37"/>
                    <a:pt x="173" y="0"/>
                    <a:pt x="17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9"/>
            <p:cNvSpPr/>
            <p:nvPr/>
          </p:nvSpPr>
          <p:spPr>
            <a:xfrm>
              <a:off x="2299625" y="1873591"/>
              <a:ext cx="16648" cy="15938"/>
            </a:xfrm>
            <a:custGeom>
              <a:rect b="b" l="l" r="r" t="t"/>
              <a:pathLst>
                <a:path extrusionOk="0" h="247" w="258">
                  <a:moveTo>
                    <a:pt x="147" y="1"/>
                  </a:moveTo>
                  <a:cubicBezTo>
                    <a:pt x="111" y="1"/>
                    <a:pt x="62" y="13"/>
                    <a:pt x="62" y="13"/>
                  </a:cubicBezTo>
                  <a:cubicBezTo>
                    <a:pt x="62" y="13"/>
                    <a:pt x="25" y="62"/>
                    <a:pt x="12" y="99"/>
                  </a:cubicBezTo>
                  <a:cubicBezTo>
                    <a:pt x="0" y="136"/>
                    <a:pt x="0" y="173"/>
                    <a:pt x="12" y="209"/>
                  </a:cubicBezTo>
                  <a:cubicBezTo>
                    <a:pt x="37" y="234"/>
                    <a:pt x="62" y="246"/>
                    <a:pt x="111" y="246"/>
                  </a:cubicBezTo>
                  <a:cubicBezTo>
                    <a:pt x="147" y="246"/>
                    <a:pt x="197" y="234"/>
                    <a:pt x="197" y="234"/>
                  </a:cubicBezTo>
                  <a:cubicBezTo>
                    <a:pt x="197" y="234"/>
                    <a:pt x="221" y="197"/>
                    <a:pt x="233" y="148"/>
                  </a:cubicBezTo>
                  <a:cubicBezTo>
                    <a:pt x="246" y="111"/>
                    <a:pt x="258" y="74"/>
                    <a:pt x="233" y="50"/>
                  </a:cubicBezTo>
                  <a:cubicBezTo>
                    <a:pt x="221" y="25"/>
                    <a:pt x="184" y="1"/>
                    <a:pt x="147"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9"/>
            <p:cNvSpPr/>
            <p:nvPr/>
          </p:nvSpPr>
          <p:spPr>
            <a:xfrm>
              <a:off x="2328082" y="1844296"/>
              <a:ext cx="19874" cy="18261"/>
            </a:xfrm>
            <a:custGeom>
              <a:rect b="b" l="l" r="r" t="t"/>
              <a:pathLst>
                <a:path extrusionOk="0" h="283" w="308">
                  <a:moveTo>
                    <a:pt x="111" y="1"/>
                  </a:moveTo>
                  <a:cubicBezTo>
                    <a:pt x="62" y="1"/>
                    <a:pt x="13" y="13"/>
                    <a:pt x="13" y="13"/>
                  </a:cubicBezTo>
                  <a:cubicBezTo>
                    <a:pt x="13" y="13"/>
                    <a:pt x="1" y="62"/>
                    <a:pt x="1" y="111"/>
                  </a:cubicBezTo>
                  <a:cubicBezTo>
                    <a:pt x="1" y="160"/>
                    <a:pt x="13" y="209"/>
                    <a:pt x="62" y="246"/>
                  </a:cubicBezTo>
                  <a:cubicBezTo>
                    <a:pt x="111" y="271"/>
                    <a:pt x="173" y="283"/>
                    <a:pt x="222" y="283"/>
                  </a:cubicBezTo>
                  <a:cubicBezTo>
                    <a:pt x="271" y="271"/>
                    <a:pt x="308" y="246"/>
                    <a:pt x="308" y="246"/>
                  </a:cubicBezTo>
                  <a:cubicBezTo>
                    <a:pt x="308" y="246"/>
                    <a:pt x="308" y="185"/>
                    <a:pt x="295" y="148"/>
                  </a:cubicBezTo>
                  <a:cubicBezTo>
                    <a:pt x="295" y="99"/>
                    <a:pt x="283" y="62"/>
                    <a:pt x="246" y="50"/>
                  </a:cubicBezTo>
                  <a:cubicBezTo>
                    <a:pt x="234" y="38"/>
                    <a:pt x="209" y="13"/>
                    <a:pt x="185" y="13"/>
                  </a:cubicBezTo>
                  <a:cubicBezTo>
                    <a:pt x="160" y="1"/>
                    <a:pt x="136" y="1"/>
                    <a:pt x="11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9"/>
            <p:cNvSpPr/>
            <p:nvPr/>
          </p:nvSpPr>
          <p:spPr>
            <a:xfrm>
              <a:off x="2359765" y="1806805"/>
              <a:ext cx="18261" cy="17487"/>
            </a:xfrm>
            <a:custGeom>
              <a:rect b="b" l="l" r="r" t="t"/>
              <a:pathLst>
                <a:path extrusionOk="0" h="271" w="283">
                  <a:moveTo>
                    <a:pt x="158" y="0"/>
                  </a:moveTo>
                  <a:cubicBezTo>
                    <a:pt x="132" y="0"/>
                    <a:pt x="100" y="9"/>
                    <a:pt x="74" y="17"/>
                  </a:cubicBezTo>
                  <a:cubicBezTo>
                    <a:pt x="37" y="42"/>
                    <a:pt x="1" y="79"/>
                    <a:pt x="1" y="79"/>
                  </a:cubicBezTo>
                  <a:cubicBezTo>
                    <a:pt x="1" y="79"/>
                    <a:pt x="1" y="128"/>
                    <a:pt x="25" y="165"/>
                  </a:cubicBezTo>
                  <a:cubicBezTo>
                    <a:pt x="37" y="214"/>
                    <a:pt x="62" y="251"/>
                    <a:pt x="99" y="263"/>
                  </a:cubicBezTo>
                  <a:cubicBezTo>
                    <a:pt x="114" y="268"/>
                    <a:pt x="129" y="271"/>
                    <a:pt x="145" y="271"/>
                  </a:cubicBezTo>
                  <a:cubicBezTo>
                    <a:pt x="166" y="271"/>
                    <a:pt x="188" y="265"/>
                    <a:pt x="209" y="251"/>
                  </a:cubicBezTo>
                  <a:cubicBezTo>
                    <a:pt x="246" y="226"/>
                    <a:pt x="283" y="189"/>
                    <a:pt x="283" y="189"/>
                  </a:cubicBezTo>
                  <a:cubicBezTo>
                    <a:pt x="283" y="189"/>
                    <a:pt x="283" y="140"/>
                    <a:pt x="271" y="103"/>
                  </a:cubicBezTo>
                  <a:cubicBezTo>
                    <a:pt x="258" y="54"/>
                    <a:pt x="221" y="17"/>
                    <a:pt x="185" y="5"/>
                  </a:cubicBezTo>
                  <a:cubicBezTo>
                    <a:pt x="177" y="2"/>
                    <a:pt x="168" y="0"/>
                    <a:pt x="158"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9"/>
            <p:cNvSpPr/>
            <p:nvPr/>
          </p:nvSpPr>
          <p:spPr>
            <a:xfrm>
              <a:off x="2384286" y="1778800"/>
              <a:ext cx="17487" cy="17100"/>
            </a:xfrm>
            <a:custGeom>
              <a:rect b="b" l="l" r="r" t="t"/>
              <a:pathLst>
                <a:path extrusionOk="0" h="265" w="271">
                  <a:moveTo>
                    <a:pt x="147" y="1"/>
                  </a:moveTo>
                  <a:cubicBezTo>
                    <a:pt x="127" y="1"/>
                    <a:pt x="105" y="4"/>
                    <a:pt x="87" y="10"/>
                  </a:cubicBezTo>
                  <a:cubicBezTo>
                    <a:pt x="38" y="22"/>
                    <a:pt x="1" y="47"/>
                    <a:pt x="1" y="47"/>
                  </a:cubicBezTo>
                  <a:cubicBezTo>
                    <a:pt x="1" y="47"/>
                    <a:pt x="1" y="96"/>
                    <a:pt x="1" y="145"/>
                  </a:cubicBezTo>
                  <a:cubicBezTo>
                    <a:pt x="13" y="194"/>
                    <a:pt x="26" y="231"/>
                    <a:pt x="62" y="255"/>
                  </a:cubicBezTo>
                  <a:cubicBezTo>
                    <a:pt x="81" y="261"/>
                    <a:pt x="102" y="264"/>
                    <a:pt x="125" y="264"/>
                  </a:cubicBezTo>
                  <a:cubicBezTo>
                    <a:pt x="148" y="264"/>
                    <a:pt x="173" y="261"/>
                    <a:pt x="197" y="255"/>
                  </a:cubicBezTo>
                  <a:cubicBezTo>
                    <a:pt x="234" y="231"/>
                    <a:pt x="271" y="194"/>
                    <a:pt x="271" y="194"/>
                  </a:cubicBezTo>
                  <a:cubicBezTo>
                    <a:pt x="271" y="194"/>
                    <a:pt x="259" y="145"/>
                    <a:pt x="259" y="108"/>
                  </a:cubicBezTo>
                  <a:cubicBezTo>
                    <a:pt x="246" y="59"/>
                    <a:pt x="222" y="34"/>
                    <a:pt x="197" y="10"/>
                  </a:cubicBezTo>
                  <a:cubicBezTo>
                    <a:pt x="185" y="4"/>
                    <a:pt x="167" y="1"/>
                    <a:pt x="147"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9"/>
            <p:cNvSpPr/>
            <p:nvPr/>
          </p:nvSpPr>
          <p:spPr>
            <a:xfrm>
              <a:off x="1987697" y="1861718"/>
              <a:ext cx="45169" cy="515446"/>
            </a:xfrm>
            <a:custGeom>
              <a:rect b="b" l="l" r="r" t="t"/>
              <a:pathLst>
                <a:path extrusionOk="0" h="7988" w="700">
                  <a:moveTo>
                    <a:pt x="589" y="1"/>
                  </a:moveTo>
                  <a:cubicBezTo>
                    <a:pt x="589" y="1"/>
                    <a:pt x="589" y="136"/>
                    <a:pt x="577" y="344"/>
                  </a:cubicBezTo>
                  <a:cubicBezTo>
                    <a:pt x="565" y="565"/>
                    <a:pt x="552" y="884"/>
                    <a:pt x="528" y="1252"/>
                  </a:cubicBezTo>
                  <a:cubicBezTo>
                    <a:pt x="516" y="1448"/>
                    <a:pt x="503" y="1645"/>
                    <a:pt x="491" y="1866"/>
                  </a:cubicBezTo>
                  <a:cubicBezTo>
                    <a:pt x="479" y="2074"/>
                    <a:pt x="442" y="2295"/>
                    <a:pt x="430" y="2528"/>
                  </a:cubicBezTo>
                  <a:cubicBezTo>
                    <a:pt x="393" y="2994"/>
                    <a:pt x="332" y="3497"/>
                    <a:pt x="283" y="3988"/>
                  </a:cubicBezTo>
                  <a:cubicBezTo>
                    <a:pt x="233" y="4491"/>
                    <a:pt x="184" y="4982"/>
                    <a:pt x="135" y="5460"/>
                  </a:cubicBezTo>
                  <a:cubicBezTo>
                    <a:pt x="98" y="5926"/>
                    <a:pt x="62" y="6356"/>
                    <a:pt x="37" y="6736"/>
                  </a:cubicBezTo>
                  <a:cubicBezTo>
                    <a:pt x="13" y="7117"/>
                    <a:pt x="13" y="7423"/>
                    <a:pt x="13" y="7644"/>
                  </a:cubicBezTo>
                  <a:cubicBezTo>
                    <a:pt x="13" y="7865"/>
                    <a:pt x="0" y="7988"/>
                    <a:pt x="0" y="7988"/>
                  </a:cubicBezTo>
                  <a:cubicBezTo>
                    <a:pt x="0" y="7988"/>
                    <a:pt x="25" y="7865"/>
                    <a:pt x="62" y="7656"/>
                  </a:cubicBezTo>
                  <a:cubicBezTo>
                    <a:pt x="98" y="7435"/>
                    <a:pt x="135" y="7129"/>
                    <a:pt x="197" y="6748"/>
                  </a:cubicBezTo>
                  <a:cubicBezTo>
                    <a:pt x="246" y="6380"/>
                    <a:pt x="307" y="5951"/>
                    <a:pt x="381" y="5485"/>
                  </a:cubicBezTo>
                  <a:cubicBezTo>
                    <a:pt x="442" y="5019"/>
                    <a:pt x="503" y="4516"/>
                    <a:pt x="552" y="4025"/>
                  </a:cubicBezTo>
                  <a:cubicBezTo>
                    <a:pt x="577" y="3767"/>
                    <a:pt x="602" y="3522"/>
                    <a:pt x="626" y="3276"/>
                  </a:cubicBezTo>
                  <a:cubicBezTo>
                    <a:pt x="651" y="3031"/>
                    <a:pt x="651" y="2786"/>
                    <a:pt x="663" y="2540"/>
                  </a:cubicBezTo>
                  <a:cubicBezTo>
                    <a:pt x="700" y="2074"/>
                    <a:pt x="687" y="1632"/>
                    <a:pt x="687" y="1252"/>
                  </a:cubicBezTo>
                  <a:cubicBezTo>
                    <a:pt x="687" y="1068"/>
                    <a:pt x="675" y="896"/>
                    <a:pt x="663" y="749"/>
                  </a:cubicBezTo>
                  <a:cubicBezTo>
                    <a:pt x="651" y="590"/>
                    <a:pt x="638" y="455"/>
                    <a:pt x="626" y="344"/>
                  </a:cubicBezTo>
                  <a:cubicBezTo>
                    <a:pt x="602" y="123"/>
                    <a:pt x="589" y="1"/>
                    <a:pt x="589"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9"/>
            <p:cNvSpPr/>
            <p:nvPr/>
          </p:nvSpPr>
          <p:spPr>
            <a:xfrm>
              <a:off x="1978985" y="1966254"/>
              <a:ext cx="39620" cy="78401"/>
            </a:xfrm>
            <a:custGeom>
              <a:rect b="b" l="l" r="r" t="t"/>
              <a:pathLst>
                <a:path extrusionOk="0" h="1215" w="614">
                  <a:moveTo>
                    <a:pt x="13" y="0"/>
                  </a:moveTo>
                  <a:cubicBezTo>
                    <a:pt x="13" y="0"/>
                    <a:pt x="0" y="86"/>
                    <a:pt x="13" y="221"/>
                  </a:cubicBezTo>
                  <a:cubicBezTo>
                    <a:pt x="25" y="356"/>
                    <a:pt x="74" y="528"/>
                    <a:pt x="135" y="687"/>
                  </a:cubicBezTo>
                  <a:cubicBezTo>
                    <a:pt x="221" y="847"/>
                    <a:pt x="319" y="994"/>
                    <a:pt x="430" y="1080"/>
                  </a:cubicBezTo>
                  <a:cubicBezTo>
                    <a:pt x="540" y="1178"/>
                    <a:pt x="614" y="1215"/>
                    <a:pt x="614" y="1215"/>
                  </a:cubicBezTo>
                  <a:cubicBezTo>
                    <a:pt x="614" y="1215"/>
                    <a:pt x="602" y="1117"/>
                    <a:pt x="565" y="994"/>
                  </a:cubicBezTo>
                  <a:cubicBezTo>
                    <a:pt x="540" y="933"/>
                    <a:pt x="516" y="871"/>
                    <a:pt x="491" y="798"/>
                  </a:cubicBezTo>
                  <a:cubicBezTo>
                    <a:pt x="467" y="724"/>
                    <a:pt x="418" y="650"/>
                    <a:pt x="393" y="577"/>
                  </a:cubicBezTo>
                  <a:cubicBezTo>
                    <a:pt x="319" y="417"/>
                    <a:pt x="233" y="282"/>
                    <a:pt x="160" y="172"/>
                  </a:cubicBezTo>
                  <a:cubicBezTo>
                    <a:pt x="86" y="62"/>
                    <a:pt x="13" y="0"/>
                    <a:pt x="1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9"/>
            <p:cNvSpPr/>
            <p:nvPr/>
          </p:nvSpPr>
          <p:spPr>
            <a:xfrm>
              <a:off x="2065259" y="2632827"/>
              <a:ext cx="409362" cy="115633"/>
            </a:xfrm>
            <a:custGeom>
              <a:rect b="b" l="l" r="r" t="t"/>
              <a:pathLst>
                <a:path extrusionOk="0" h="1792" w="6344">
                  <a:moveTo>
                    <a:pt x="6344" y="0"/>
                  </a:moveTo>
                  <a:cubicBezTo>
                    <a:pt x="6344" y="0"/>
                    <a:pt x="6245" y="62"/>
                    <a:pt x="6086" y="148"/>
                  </a:cubicBezTo>
                  <a:cubicBezTo>
                    <a:pt x="6012" y="197"/>
                    <a:pt x="5914" y="258"/>
                    <a:pt x="5804" y="319"/>
                  </a:cubicBezTo>
                  <a:cubicBezTo>
                    <a:pt x="5706" y="393"/>
                    <a:pt x="5571" y="454"/>
                    <a:pt x="5423" y="516"/>
                  </a:cubicBezTo>
                  <a:cubicBezTo>
                    <a:pt x="5288" y="589"/>
                    <a:pt x="5141" y="663"/>
                    <a:pt x="4982" y="736"/>
                  </a:cubicBezTo>
                  <a:cubicBezTo>
                    <a:pt x="4810" y="810"/>
                    <a:pt x="4638" y="859"/>
                    <a:pt x="4454" y="933"/>
                  </a:cubicBezTo>
                  <a:cubicBezTo>
                    <a:pt x="4368" y="970"/>
                    <a:pt x="4270" y="1006"/>
                    <a:pt x="4184" y="1043"/>
                  </a:cubicBezTo>
                  <a:cubicBezTo>
                    <a:pt x="4086" y="1080"/>
                    <a:pt x="3988" y="1092"/>
                    <a:pt x="3890" y="1129"/>
                  </a:cubicBezTo>
                  <a:cubicBezTo>
                    <a:pt x="3694" y="1190"/>
                    <a:pt x="3497" y="1252"/>
                    <a:pt x="3301" y="1301"/>
                  </a:cubicBezTo>
                  <a:cubicBezTo>
                    <a:pt x="3092" y="1338"/>
                    <a:pt x="2896" y="1387"/>
                    <a:pt x="2700" y="1423"/>
                  </a:cubicBezTo>
                  <a:cubicBezTo>
                    <a:pt x="2491" y="1473"/>
                    <a:pt x="2295" y="1497"/>
                    <a:pt x="2111" y="1522"/>
                  </a:cubicBezTo>
                  <a:cubicBezTo>
                    <a:pt x="1915" y="1534"/>
                    <a:pt x="1731" y="1571"/>
                    <a:pt x="1547" y="1583"/>
                  </a:cubicBezTo>
                  <a:cubicBezTo>
                    <a:pt x="1375" y="1583"/>
                    <a:pt x="1203" y="1595"/>
                    <a:pt x="1056" y="1595"/>
                  </a:cubicBezTo>
                  <a:cubicBezTo>
                    <a:pt x="970" y="1608"/>
                    <a:pt x="896" y="1608"/>
                    <a:pt x="823" y="1608"/>
                  </a:cubicBezTo>
                  <a:cubicBezTo>
                    <a:pt x="761" y="1608"/>
                    <a:pt x="688" y="1595"/>
                    <a:pt x="626" y="1595"/>
                  </a:cubicBezTo>
                  <a:cubicBezTo>
                    <a:pt x="504" y="1583"/>
                    <a:pt x="381" y="1583"/>
                    <a:pt x="295" y="1571"/>
                  </a:cubicBezTo>
                  <a:cubicBezTo>
                    <a:pt x="111" y="1558"/>
                    <a:pt x="1" y="1558"/>
                    <a:pt x="1" y="1558"/>
                  </a:cubicBezTo>
                  <a:lnTo>
                    <a:pt x="1" y="1558"/>
                  </a:lnTo>
                  <a:cubicBezTo>
                    <a:pt x="1" y="1558"/>
                    <a:pt x="111" y="1583"/>
                    <a:pt x="283" y="1632"/>
                  </a:cubicBezTo>
                  <a:cubicBezTo>
                    <a:pt x="369" y="1644"/>
                    <a:pt x="479" y="1669"/>
                    <a:pt x="614" y="1693"/>
                  </a:cubicBezTo>
                  <a:cubicBezTo>
                    <a:pt x="675" y="1706"/>
                    <a:pt x="737" y="1730"/>
                    <a:pt x="810" y="1742"/>
                  </a:cubicBezTo>
                  <a:cubicBezTo>
                    <a:pt x="884" y="1742"/>
                    <a:pt x="958" y="1755"/>
                    <a:pt x="1031" y="1755"/>
                  </a:cubicBezTo>
                  <a:cubicBezTo>
                    <a:pt x="1191" y="1767"/>
                    <a:pt x="1375" y="1779"/>
                    <a:pt x="1559" y="1792"/>
                  </a:cubicBezTo>
                  <a:cubicBezTo>
                    <a:pt x="1743" y="1792"/>
                    <a:pt x="1927" y="1767"/>
                    <a:pt x="2123" y="1755"/>
                  </a:cubicBezTo>
                  <a:cubicBezTo>
                    <a:pt x="2332" y="1742"/>
                    <a:pt x="2540" y="1742"/>
                    <a:pt x="2737" y="1693"/>
                  </a:cubicBezTo>
                  <a:cubicBezTo>
                    <a:pt x="2945" y="1644"/>
                    <a:pt x="3154" y="1608"/>
                    <a:pt x="3362" y="1571"/>
                  </a:cubicBezTo>
                  <a:cubicBezTo>
                    <a:pt x="3571" y="1509"/>
                    <a:pt x="3767" y="1448"/>
                    <a:pt x="3976" y="1387"/>
                  </a:cubicBezTo>
                  <a:cubicBezTo>
                    <a:pt x="4074" y="1350"/>
                    <a:pt x="4172" y="1325"/>
                    <a:pt x="4270" y="1289"/>
                  </a:cubicBezTo>
                  <a:cubicBezTo>
                    <a:pt x="4356" y="1239"/>
                    <a:pt x="4454" y="1203"/>
                    <a:pt x="4540" y="1166"/>
                  </a:cubicBezTo>
                  <a:cubicBezTo>
                    <a:pt x="4724" y="1080"/>
                    <a:pt x="4908" y="1006"/>
                    <a:pt x="5068" y="920"/>
                  </a:cubicBezTo>
                  <a:cubicBezTo>
                    <a:pt x="5215" y="822"/>
                    <a:pt x="5374" y="736"/>
                    <a:pt x="5509" y="651"/>
                  </a:cubicBezTo>
                  <a:cubicBezTo>
                    <a:pt x="5644" y="577"/>
                    <a:pt x="5767" y="491"/>
                    <a:pt x="5865" y="405"/>
                  </a:cubicBezTo>
                  <a:cubicBezTo>
                    <a:pt x="5963" y="319"/>
                    <a:pt x="6049" y="258"/>
                    <a:pt x="6123" y="197"/>
                  </a:cubicBezTo>
                  <a:cubicBezTo>
                    <a:pt x="6258" y="74"/>
                    <a:pt x="6344" y="0"/>
                    <a:pt x="6344"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2162632" y="2625664"/>
              <a:ext cx="132281" cy="66012"/>
            </a:xfrm>
            <a:custGeom>
              <a:rect b="b" l="l" r="r" t="t"/>
              <a:pathLst>
                <a:path extrusionOk="0" h="1023" w="2050">
                  <a:moveTo>
                    <a:pt x="1" y="1"/>
                  </a:moveTo>
                  <a:cubicBezTo>
                    <a:pt x="1" y="1"/>
                    <a:pt x="74" y="136"/>
                    <a:pt x="234" y="295"/>
                  </a:cubicBezTo>
                  <a:cubicBezTo>
                    <a:pt x="320" y="369"/>
                    <a:pt x="406" y="455"/>
                    <a:pt x="528" y="541"/>
                  </a:cubicBezTo>
                  <a:cubicBezTo>
                    <a:pt x="626" y="627"/>
                    <a:pt x="761" y="700"/>
                    <a:pt x="896" y="774"/>
                  </a:cubicBezTo>
                  <a:cubicBezTo>
                    <a:pt x="958" y="811"/>
                    <a:pt x="1031" y="835"/>
                    <a:pt x="1093" y="872"/>
                  </a:cubicBezTo>
                  <a:cubicBezTo>
                    <a:pt x="1166" y="909"/>
                    <a:pt x="1240" y="921"/>
                    <a:pt x="1301" y="933"/>
                  </a:cubicBezTo>
                  <a:cubicBezTo>
                    <a:pt x="1436" y="982"/>
                    <a:pt x="1571" y="995"/>
                    <a:pt x="1682" y="1007"/>
                  </a:cubicBezTo>
                  <a:cubicBezTo>
                    <a:pt x="1737" y="1019"/>
                    <a:pt x="1789" y="1022"/>
                    <a:pt x="1835" y="1022"/>
                  </a:cubicBezTo>
                  <a:cubicBezTo>
                    <a:pt x="1881" y="1022"/>
                    <a:pt x="1921" y="1019"/>
                    <a:pt x="1951" y="1019"/>
                  </a:cubicBezTo>
                  <a:cubicBezTo>
                    <a:pt x="2013" y="1007"/>
                    <a:pt x="2050" y="1007"/>
                    <a:pt x="2050" y="1007"/>
                  </a:cubicBezTo>
                  <a:cubicBezTo>
                    <a:pt x="2050" y="1007"/>
                    <a:pt x="2025" y="982"/>
                    <a:pt x="1964" y="958"/>
                  </a:cubicBezTo>
                  <a:cubicBezTo>
                    <a:pt x="1902" y="933"/>
                    <a:pt x="1816" y="909"/>
                    <a:pt x="1718" y="860"/>
                  </a:cubicBezTo>
                  <a:cubicBezTo>
                    <a:pt x="1620" y="811"/>
                    <a:pt x="1510" y="774"/>
                    <a:pt x="1387" y="712"/>
                  </a:cubicBezTo>
                  <a:cubicBezTo>
                    <a:pt x="1264" y="663"/>
                    <a:pt x="1142" y="590"/>
                    <a:pt x="1019" y="528"/>
                  </a:cubicBezTo>
                  <a:cubicBezTo>
                    <a:pt x="896" y="467"/>
                    <a:pt x="761" y="406"/>
                    <a:pt x="651" y="332"/>
                  </a:cubicBezTo>
                  <a:cubicBezTo>
                    <a:pt x="528" y="271"/>
                    <a:pt x="430" y="209"/>
                    <a:pt x="332" y="160"/>
                  </a:cubicBezTo>
                  <a:cubicBezTo>
                    <a:pt x="136" y="62"/>
                    <a:pt x="1" y="1"/>
                    <a:pt x="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9"/>
            <p:cNvSpPr/>
            <p:nvPr/>
          </p:nvSpPr>
          <p:spPr>
            <a:xfrm>
              <a:off x="2532378" y="1861718"/>
              <a:ext cx="45169" cy="515446"/>
            </a:xfrm>
            <a:custGeom>
              <a:rect b="b" l="l" r="r" t="t"/>
              <a:pathLst>
                <a:path extrusionOk="0" h="7988" w="700">
                  <a:moveTo>
                    <a:pt x="111" y="1"/>
                  </a:moveTo>
                  <a:cubicBezTo>
                    <a:pt x="111" y="1"/>
                    <a:pt x="98" y="136"/>
                    <a:pt x="74" y="344"/>
                  </a:cubicBezTo>
                  <a:cubicBezTo>
                    <a:pt x="62" y="455"/>
                    <a:pt x="62" y="590"/>
                    <a:pt x="49" y="749"/>
                  </a:cubicBezTo>
                  <a:cubicBezTo>
                    <a:pt x="37" y="896"/>
                    <a:pt x="12" y="1068"/>
                    <a:pt x="25" y="1252"/>
                  </a:cubicBezTo>
                  <a:cubicBezTo>
                    <a:pt x="25" y="1632"/>
                    <a:pt x="0" y="2074"/>
                    <a:pt x="37" y="2540"/>
                  </a:cubicBezTo>
                  <a:cubicBezTo>
                    <a:pt x="49" y="2786"/>
                    <a:pt x="49" y="3031"/>
                    <a:pt x="74" y="3276"/>
                  </a:cubicBezTo>
                  <a:cubicBezTo>
                    <a:pt x="98" y="3522"/>
                    <a:pt x="123" y="3767"/>
                    <a:pt x="147" y="4025"/>
                  </a:cubicBezTo>
                  <a:cubicBezTo>
                    <a:pt x="197" y="4516"/>
                    <a:pt x="258" y="5019"/>
                    <a:pt x="319" y="5485"/>
                  </a:cubicBezTo>
                  <a:cubicBezTo>
                    <a:pt x="393" y="5951"/>
                    <a:pt x="454" y="6380"/>
                    <a:pt x="503" y="6748"/>
                  </a:cubicBezTo>
                  <a:cubicBezTo>
                    <a:pt x="565" y="7129"/>
                    <a:pt x="614" y="7435"/>
                    <a:pt x="638" y="7656"/>
                  </a:cubicBezTo>
                  <a:cubicBezTo>
                    <a:pt x="675" y="7865"/>
                    <a:pt x="700" y="7988"/>
                    <a:pt x="700" y="7988"/>
                  </a:cubicBezTo>
                  <a:cubicBezTo>
                    <a:pt x="700" y="7988"/>
                    <a:pt x="700" y="7865"/>
                    <a:pt x="700" y="7644"/>
                  </a:cubicBezTo>
                  <a:cubicBezTo>
                    <a:pt x="687" y="7423"/>
                    <a:pt x="687" y="7117"/>
                    <a:pt x="663" y="6736"/>
                  </a:cubicBezTo>
                  <a:cubicBezTo>
                    <a:pt x="638" y="6356"/>
                    <a:pt x="614" y="5926"/>
                    <a:pt x="565" y="5460"/>
                  </a:cubicBezTo>
                  <a:cubicBezTo>
                    <a:pt x="515" y="4994"/>
                    <a:pt x="466" y="4491"/>
                    <a:pt x="417" y="3988"/>
                  </a:cubicBezTo>
                  <a:cubicBezTo>
                    <a:pt x="368" y="3497"/>
                    <a:pt x="319" y="2994"/>
                    <a:pt x="282" y="2528"/>
                  </a:cubicBezTo>
                  <a:cubicBezTo>
                    <a:pt x="258" y="2295"/>
                    <a:pt x="233" y="2074"/>
                    <a:pt x="221" y="1866"/>
                  </a:cubicBezTo>
                  <a:cubicBezTo>
                    <a:pt x="209" y="1645"/>
                    <a:pt x="184" y="1448"/>
                    <a:pt x="172" y="1252"/>
                  </a:cubicBezTo>
                  <a:cubicBezTo>
                    <a:pt x="147" y="884"/>
                    <a:pt x="147" y="565"/>
                    <a:pt x="135" y="344"/>
                  </a:cubicBezTo>
                  <a:cubicBezTo>
                    <a:pt x="123" y="136"/>
                    <a:pt x="111" y="1"/>
                    <a:pt x="11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9"/>
            <p:cNvSpPr/>
            <p:nvPr/>
          </p:nvSpPr>
          <p:spPr>
            <a:xfrm>
              <a:off x="2546638" y="1966254"/>
              <a:ext cx="40394" cy="78401"/>
            </a:xfrm>
            <a:custGeom>
              <a:rect b="b" l="l" r="r" t="t"/>
              <a:pathLst>
                <a:path extrusionOk="0" h="1215" w="626">
                  <a:moveTo>
                    <a:pt x="613" y="0"/>
                  </a:moveTo>
                  <a:cubicBezTo>
                    <a:pt x="613" y="0"/>
                    <a:pt x="540" y="62"/>
                    <a:pt x="466" y="172"/>
                  </a:cubicBezTo>
                  <a:cubicBezTo>
                    <a:pt x="393" y="282"/>
                    <a:pt x="294" y="417"/>
                    <a:pt x="233" y="577"/>
                  </a:cubicBezTo>
                  <a:cubicBezTo>
                    <a:pt x="196" y="650"/>
                    <a:pt x="160" y="724"/>
                    <a:pt x="135" y="798"/>
                  </a:cubicBezTo>
                  <a:cubicBezTo>
                    <a:pt x="110" y="871"/>
                    <a:pt x="86" y="933"/>
                    <a:pt x="61" y="994"/>
                  </a:cubicBezTo>
                  <a:cubicBezTo>
                    <a:pt x="25" y="1117"/>
                    <a:pt x="0" y="1215"/>
                    <a:pt x="0" y="1215"/>
                  </a:cubicBezTo>
                  <a:cubicBezTo>
                    <a:pt x="0" y="1215"/>
                    <a:pt x="86" y="1178"/>
                    <a:pt x="196" y="1080"/>
                  </a:cubicBezTo>
                  <a:cubicBezTo>
                    <a:pt x="307" y="994"/>
                    <a:pt x="393" y="847"/>
                    <a:pt x="479" y="687"/>
                  </a:cubicBezTo>
                  <a:cubicBezTo>
                    <a:pt x="552" y="528"/>
                    <a:pt x="601" y="356"/>
                    <a:pt x="613" y="221"/>
                  </a:cubicBezTo>
                  <a:cubicBezTo>
                    <a:pt x="626" y="86"/>
                    <a:pt x="613" y="0"/>
                    <a:pt x="61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2118301" y="1773831"/>
              <a:ext cx="323864" cy="80659"/>
            </a:xfrm>
            <a:custGeom>
              <a:rect b="b" l="l" r="r" t="t"/>
              <a:pathLst>
                <a:path extrusionOk="0" h="1250" w="5019">
                  <a:moveTo>
                    <a:pt x="3829" y="1"/>
                  </a:moveTo>
                  <a:cubicBezTo>
                    <a:pt x="3829" y="1"/>
                    <a:pt x="2994" y="651"/>
                    <a:pt x="2491" y="909"/>
                  </a:cubicBezTo>
                  <a:cubicBezTo>
                    <a:pt x="2000" y="639"/>
                    <a:pt x="1191" y="13"/>
                    <a:pt x="1191" y="13"/>
                  </a:cubicBezTo>
                  <a:cubicBezTo>
                    <a:pt x="1" y="418"/>
                    <a:pt x="406" y="1044"/>
                    <a:pt x="1129" y="1191"/>
                  </a:cubicBezTo>
                  <a:cubicBezTo>
                    <a:pt x="1275" y="1221"/>
                    <a:pt x="1412" y="1233"/>
                    <a:pt x="1539" y="1233"/>
                  </a:cubicBezTo>
                  <a:cubicBezTo>
                    <a:pt x="2045" y="1233"/>
                    <a:pt x="2398" y="1039"/>
                    <a:pt x="2516" y="970"/>
                  </a:cubicBezTo>
                  <a:cubicBezTo>
                    <a:pt x="2636" y="1054"/>
                    <a:pt x="2968" y="1250"/>
                    <a:pt x="3420" y="1250"/>
                  </a:cubicBezTo>
                  <a:cubicBezTo>
                    <a:pt x="3565" y="1250"/>
                    <a:pt x="3723" y="1229"/>
                    <a:pt x="3890" y="1179"/>
                  </a:cubicBezTo>
                  <a:cubicBezTo>
                    <a:pt x="4601" y="958"/>
                    <a:pt x="5019" y="406"/>
                    <a:pt x="3829"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18" name="Shape 9118"/>
        <p:cNvGrpSpPr/>
        <p:nvPr/>
      </p:nvGrpSpPr>
      <p:grpSpPr>
        <a:xfrm>
          <a:off x="0" y="0"/>
          <a:ext cx="0" cy="0"/>
          <a:chOff x="0" y="0"/>
          <a:chExt cx="0" cy="0"/>
        </a:xfrm>
      </p:grpSpPr>
      <p:sp>
        <p:nvSpPr>
          <p:cNvPr id="9119" name="Google Shape;9119;p60"/>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9120" name="Google Shape;9120;p60"/>
          <p:cNvGrpSpPr/>
          <p:nvPr/>
        </p:nvGrpSpPr>
        <p:grpSpPr>
          <a:xfrm>
            <a:off x="1588042" y="1389025"/>
            <a:ext cx="649950" cy="1490975"/>
            <a:chOff x="1588042" y="1389025"/>
            <a:chExt cx="649950" cy="1490975"/>
          </a:xfrm>
        </p:grpSpPr>
        <p:sp>
          <p:nvSpPr>
            <p:cNvPr id="9121" name="Google Shape;9121;p60"/>
            <p:cNvSpPr/>
            <p:nvPr/>
          </p:nvSpPr>
          <p:spPr>
            <a:xfrm>
              <a:off x="1752742" y="1817875"/>
              <a:ext cx="125150" cy="56700"/>
            </a:xfrm>
            <a:custGeom>
              <a:rect b="b" l="l" r="r" t="t"/>
              <a:pathLst>
                <a:path extrusionOk="0" h="2268" w="5006">
                  <a:moveTo>
                    <a:pt x="2710" y="0"/>
                  </a:moveTo>
                  <a:cubicBezTo>
                    <a:pt x="2126" y="0"/>
                    <a:pt x="1611" y="116"/>
                    <a:pt x="957" y="256"/>
                  </a:cubicBezTo>
                  <a:cubicBezTo>
                    <a:pt x="786" y="292"/>
                    <a:pt x="368" y="415"/>
                    <a:pt x="246" y="562"/>
                  </a:cubicBezTo>
                  <a:cubicBezTo>
                    <a:pt x="0" y="881"/>
                    <a:pt x="479" y="1127"/>
                    <a:pt x="736" y="1262"/>
                  </a:cubicBezTo>
                  <a:cubicBezTo>
                    <a:pt x="1158" y="1480"/>
                    <a:pt x="1654" y="1555"/>
                    <a:pt x="2166" y="1555"/>
                  </a:cubicBezTo>
                  <a:cubicBezTo>
                    <a:pt x="2861" y="1555"/>
                    <a:pt x="3583" y="1417"/>
                    <a:pt x="4184" y="1311"/>
                  </a:cubicBezTo>
                  <a:lnTo>
                    <a:pt x="4503" y="2268"/>
                  </a:lnTo>
                  <a:cubicBezTo>
                    <a:pt x="4503" y="1801"/>
                    <a:pt x="5006" y="869"/>
                    <a:pt x="4724" y="440"/>
                  </a:cubicBezTo>
                  <a:cubicBezTo>
                    <a:pt x="4577" y="207"/>
                    <a:pt x="4074" y="194"/>
                    <a:pt x="3828" y="133"/>
                  </a:cubicBezTo>
                  <a:cubicBezTo>
                    <a:pt x="3406" y="39"/>
                    <a:pt x="3047" y="0"/>
                    <a:pt x="27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0"/>
            <p:cNvSpPr/>
            <p:nvPr/>
          </p:nvSpPr>
          <p:spPr>
            <a:xfrm>
              <a:off x="1596667" y="1434075"/>
              <a:ext cx="431475" cy="1443450"/>
            </a:xfrm>
            <a:custGeom>
              <a:rect b="b" l="l" r="r" t="t"/>
              <a:pathLst>
                <a:path extrusionOk="0" h="57738" w="17259">
                  <a:moveTo>
                    <a:pt x="8803" y="0"/>
                  </a:moveTo>
                  <a:cubicBezTo>
                    <a:pt x="8747" y="0"/>
                    <a:pt x="8691" y="1"/>
                    <a:pt x="8636" y="2"/>
                  </a:cubicBezTo>
                  <a:lnTo>
                    <a:pt x="7936" y="14"/>
                  </a:lnTo>
                  <a:cubicBezTo>
                    <a:pt x="6464" y="125"/>
                    <a:pt x="5041" y="640"/>
                    <a:pt x="3912" y="1560"/>
                  </a:cubicBezTo>
                  <a:cubicBezTo>
                    <a:pt x="2784" y="2517"/>
                    <a:pt x="2158" y="4100"/>
                    <a:pt x="1814" y="5449"/>
                  </a:cubicBezTo>
                  <a:lnTo>
                    <a:pt x="1814" y="6517"/>
                  </a:lnTo>
                  <a:cubicBezTo>
                    <a:pt x="1986" y="7424"/>
                    <a:pt x="2158" y="8332"/>
                    <a:pt x="2219" y="9228"/>
                  </a:cubicBezTo>
                  <a:cubicBezTo>
                    <a:pt x="2161" y="9224"/>
                    <a:pt x="2103" y="9222"/>
                    <a:pt x="2048" y="9222"/>
                  </a:cubicBezTo>
                  <a:cubicBezTo>
                    <a:pt x="433" y="9222"/>
                    <a:pt x="1" y="10732"/>
                    <a:pt x="1483" y="11657"/>
                  </a:cubicBezTo>
                  <a:cubicBezTo>
                    <a:pt x="1719" y="11805"/>
                    <a:pt x="1958" y="11843"/>
                    <a:pt x="2172" y="11843"/>
                  </a:cubicBezTo>
                  <a:cubicBezTo>
                    <a:pt x="2400" y="11843"/>
                    <a:pt x="2600" y="11800"/>
                    <a:pt x="2735" y="11800"/>
                  </a:cubicBezTo>
                  <a:cubicBezTo>
                    <a:pt x="2809" y="11800"/>
                    <a:pt x="2864" y="11813"/>
                    <a:pt x="2894" y="11853"/>
                  </a:cubicBezTo>
                  <a:cubicBezTo>
                    <a:pt x="3716" y="13043"/>
                    <a:pt x="4379" y="13461"/>
                    <a:pt x="4967" y="13804"/>
                  </a:cubicBezTo>
                  <a:cubicBezTo>
                    <a:pt x="6268" y="14540"/>
                    <a:pt x="7777" y="14589"/>
                    <a:pt x="7777" y="14589"/>
                  </a:cubicBezTo>
                  <a:cubicBezTo>
                    <a:pt x="7863" y="14786"/>
                    <a:pt x="7777" y="16037"/>
                    <a:pt x="7777" y="16037"/>
                  </a:cubicBezTo>
                  <a:cubicBezTo>
                    <a:pt x="7397" y="16111"/>
                    <a:pt x="7090" y="16209"/>
                    <a:pt x="6808" y="16307"/>
                  </a:cubicBezTo>
                  <a:lnTo>
                    <a:pt x="6820" y="16307"/>
                  </a:lnTo>
                  <a:lnTo>
                    <a:pt x="4563" y="16712"/>
                  </a:lnTo>
                  <a:cubicBezTo>
                    <a:pt x="5151" y="18209"/>
                    <a:pt x="5115" y="19803"/>
                    <a:pt x="4796" y="21349"/>
                  </a:cubicBezTo>
                  <a:cubicBezTo>
                    <a:pt x="4820" y="22417"/>
                    <a:pt x="4783" y="23803"/>
                    <a:pt x="4734" y="24453"/>
                  </a:cubicBezTo>
                  <a:cubicBezTo>
                    <a:pt x="4673" y="25422"/>
                    <a:pt x="4342" y="29263"/>
                    <a:pt x="4219" y="30269"/>
                  </a:cubicBezTo>
                  <a:cubicBezTo>
                    <a:pt x="4145" y="30870"/>
                    <a:pt x="4047" y="31275"/>
                    <a:pt x="4023" y="32060"/>
                  </a:cubicBezTo>
                  <a:cubicBezTo>
                    <a:pt x="4023" y="32060"/>
                    <a:pt x="4023" y="32097"/>
                    <a:pt x="4023" y="32146"/>
                  </a:cubicBezTo>
                  <a:cubicBezTo>
                    <a:pt x="4010" y="32317"/>
                    <a:pt x="4010" y="32501"/>
                    <a:pt x="4023" y="32698"/>
                  </a:cubicBezTo>
                  <a:cubicBezTo>
                    <a:pt x="4023" y="32710"/>
                    <a:pt x="4035" y="32710"/>
                    <a:pt x="4047" y="32710"/>
                  </a:cubicBezTo>
                  <a:cubicBezTo>
                    <a:pt x="4109" y="34280"/>
                    <a:pt x="4256" y="38439"/>
                    <a:pt x="4342" y="42500"/>
                  </a:cubicBezTo>
                  <a:lnTo>
                    <a:pt x="4305" y="42500"/>
                  </a:lnTo>
                  <a:cubicBezTo>
                    <a:pt x="4440" y="48536"/>
                    <a:pt x="4550" y="56437"/>
                    <a:pt x="4550" y="56437"/>
                  </a:cubicBezTo>
                  <a:cubicBezTo>
                    <a:pt x="4550" y="56486"/>
                    <a:pt x="4575" y="56609"/>
                    <a:pt x="4538" y="56634"/>
                  </a:cubicBezTo>
                  <a:cubicBezTo>
                    <a:pt x="4329" y="56720"/>
                    <a:pt x="4133" y="56805"/>
                    <a:pt x="3937" y="56904"/>
                  </a:cubicBezTo>
                  <a:cubicBezTo>
                    <a:pt x="3728" y="57002"/>
                    <a:pt x="2943" y="57284"/>
                    <a:pt x="2649" y="57542"/>
                  </a:cubicBezTo>
                  <a:cubicBezTo>
                    <a:pt x="2538" y="57640"/>
                    <a:pt x="2673" y="57738"/>
                    <a:pt x="2906" y="57738"/>
                  </a:cubicBezTo>
                  <a:cubicBezTo>
                    <a:pt x="2980" y="57738"/>
                    <a:pt x="4882" y="57689"/>
                    <a:pt x="5409" y="57677"/>
                  </a:cubicBezTo>
                  <a:cubicBezTo>
                    <a:pt x="5654" y="57664"/>
                    <a:pt x="5679" y="57664"/>
                    <a:pt x="5924" y="57652"/>
                  </a:cubicBezTo>
                  <a:cubicBezTo>
                    <a:pt x="6096" y="57603"/>
                    <a:pt x="5961" y="56474"/>
                    <a:pt x="5961" y="56204"/>
                  </a:cubicBezTo>
                  <a:cubicBezTo>
                    <a:pt x="5961" y="53898"/>
                    <a:pt x="6243" y="52119"/>
                    <a:pt x="6366" y="50095"/>
                  </a:cubicBezTo>
                  <a:cubicBezTo>
                    <a:pt x="6440" y="48635"/>
                    <a:pt x="6280" y="47776"/>
                    <a:pt x="6366" y="46316"/>
                  </a:cubicBezTo>
                  <a:cubicBezTo>
                    <a:pt x="6378" y="45985"/>
                    <a:pt x="6452" y="45347"/>
                    <a:pt x="6526" y="44758"/>
                  </a:cubicBezTo>
                  <a:cubicBezTo>
                    <a:pt x="6550" y="44476"/>
                    <a:pt x="6587" y="44206"/>
                    <a:pt x="6599" y="43997"/>
                  </a:cubicBezTo>
                  <a:cubicBezTo>
                    <a:pt x="6894" y="41654"/>
                    <a:pt x="7838" y="34992"/>
                    <a:pt x="8206" y="32526"/>
                  </a:cubicBezTo>
                  <a:cubicBezTo>
                    <a:pt x="8341" y="32465"/>
                    <a:pt x="8476" y="32403"/>
                    <a:pt x="8599" y="32342"/>
                  </a:cubicBezTo>
                  <a:cubicBezTo>
                    <a:pt x="8734" y="32403"/>
                    <a:pt x="8869" y="32465"/>
                    <a:pt x="9004" y="32526"/>
                  </a:cubicBezTo>
                  <a:cubicBezTo>
                    <a:pt x="9360" y="34992"/>
                    <a:pt x="10317" y="41654"/>
                    <a:pt x="10599" y="43997"/>
                  </a:cubicBezTo>
                  <a:cubicBezTo>
                    <a:pt x="10623" y="44206"/>
                    <a:pt x="10648" y="44476"/>
                    <a:pt x="10685" y="44758"/>
                  </a:cubicBezTo>
                  <a:cubicBezTo>
                    <a:pt x="10746" y="45347"/>
                    <a:pt x="10820" y="45985"/>
                    <a:pt x="10844" y="46316"/>
                  </a:cubicBezTo>
                  <a:cubicBezTo>
                    <a:pt x="10918" y="47776"/>
                    <a:pt x="10758" y="48635"/>
                    <a:pt x="10844" y="50095"/>
                  </a:cubicBezTo>
                  <a:cubicBezTo>
                    <a:pt x="10955" y="52119"/>
                    <a:pt x="11237" y="53898"/>
                    <a:pt x="11249" y="56204"/>
                  </a:cubicBezTo>
                  <a:cubicBezTo>
                    <a:pt x="11249" y="56474"/>
                    <a:pt x="11102" y="57603"/>
                    <a:pt x="11286" y="57652"/>
                  </a:cubicBezTo>
                  <a:cubicBezTo>
                    <a:pt x="11531" y="57664"/>
                    <a:pt x="11543" y="57664"/>
                    <a:pt x="11789" y="57677"/>
                  </a:cubicBezTo>
                  <a:cubicBezTo>
                    <a:pt x="12329" y="57689"/>
                    <a:pt x="14230" y="57738"/>
                    <a:pt x="14304" y="57738"/>
                  </a:cubicBezTo>
                  <a:cubicBezTo>
                    <a:pt x="14537" y="57738"/>
                    <a:pt x="14660" y="57640"/>
                    <a:pt x="14562" y="57542"/>
                  </a:cubicBezTo>
                  <a:cubicBezTo>
                    <a:pt x="14267" y="57284"/>
                    <a:pt x="13482" y="57002"/>
                    <a:pt x="13273" y="56904"/>
                  </a:cubicBezTo>
                  <a:cubicBezTo>
                    <a:pt x="13065" y="56805"/>
                    <a:pt x="12881" y="56720"/>
                    <a:pt x="12672" y="56634"/>
                  </a:cubicBezTo>
                  <a:cubicBezTo>
                    <a:pt x="12635" y="56609"/>
                    <a:pt x="12660" y="56486"/>
                    <a:pt x="12660" y="56437"/>
                  </a:cubicBezTo>
                  <a:cubicBezTo>
                    <a:pt x="12660" y="56437"/>
                    <a:pt x="12758" y="48536"/>
                    <a:pt x="12905" y="42500"/>
                  </a:cubicBezTo>
                  <a:lnTo>
                    <a:pt x="12868" y="42500"/>
                  </a:lnTo>
                  <a:cubicBezTo>
                    <a:pt x="12954" y="38439"/>
                    <a:pt x="13102" y="34280"/>
                    <a:pt x="13163" y="32710"/>
                  </a:cubicBezTo>
                  <a:lnTo>
                    <a:pt x="13187" y="32710"/>
                  </a:lnTo>
                  <a:cubicBezTo>
                    <a:pt x="13187" y="32501"/>
                    <a:pt x="13187" y="32317"/>
                    <a:pt x="13187" y="32146"/>
                  </a:cubicBezTo>
                  <a:cubicBezTo>
                    <a:pt x="13187" y="32097"/>
                    <a:pt x="13187" y="32060"/>
                    <a:pt x="13187" y="32060"/>
                  </a:cubicBezTo>
                  <a:cubicBezTo>
                    <a:pt x="13163" y="31275"/>
                    <a:pt x="13065" y="30870"/>
                    <a:pt x="12991" y="30269"/>
                  </a:cubicBezTo>
                  <a:cubicBezTo>
                    <a:pt x="12868" y="29263"/>
                    <a:pt x="12537" y="25422"/>
                    <a:pt x="12464" y="24453"/>
                  </a:cubicBezTo>
                  <a:cubicBezTo>
                    <a:pt x="12402" y="23644"/>
                    <a:pt x="12378" y="21644"/>
                    <a:pt x="12439" y="20576"/>
                  </a:cubicBezTo>
                  <a:lnTo>
                    <a:pt x="12402" y="16663"/>
                  </a:lnTo>
                  <a:lnTo>
                    <a:pt x="10439" y="16319"/>
                  </a:lnTo>
                  <a:cubicBezTo>
                    <a:pt x="10439" y="16307"/>
                    <a:pt x="10439" y="16307"/>
                    <a:pt x="10452" y="16307"/>
                  </a:cubicBezTo>
                  <a:cubicBezTo>
                    <a:pt x="10169" y="16209"/>
                    <a:pt x="9863" y="16111"/>
                    <a:pt x="9482" y="16037"/>
                  </a:cubicBezTo>
                  <a:cubicBezTo>
                    <a:pt x="9482" y="16037"/>
                    <a:pt x="9396" y="14786"/>
                    <a:pt x="9482" y="14589"/>
                  </a:cubicBezTo>
                  <a:cubicBezTo>
                    <a:pt x="9482" y="14589"/>
                    <a:pt x="11175" y="14540"/>
                    <a:pt x="12476" y="13792"/>
                  </a:cubicBezTo>
                  <a:cubicBezTo>
                    <a:pt x="13065" y="13448"/>
                    <a:pt x="13543" y="13043"/>
                    <a:pt x="14365" y="11853"/>
                  </a:cubicBezTo>
                  <a:cubicBezTo>
                    <a:pt x="14395" y="11813"/>
                    <a:pt x="14451" y="11800"/>
                    <a:pt x="14526" y="11800"/>
                  </a:cubicBezTo>
                  <a:cubicBezTo>
                    <a:pt x="14662" y="11800"/>
                    <a:pt x="14864" y="11843"/>
                    <a:pt x="15093" y="11843"/>
                  </a:cubicBezTo>
                  <a:cubicBezTo>
                    <a:pt x="15307" y="11843"/>
                    <a:pt x="15545" y="11805"/>
                    <a:pt x="15776" y="11657"/>
                  </a:cubicBezTo>
                  <a:cubicBezTo>
                    <a:pt x="17259" y="10732"/>
                    <a:pt x="16838" y="9222"/>
                    <a:pt x="15213" y="9222"/>
                  </a:cubicBezTo>
                  <a:cubicBezTo>
                    <a:pt x="15156" y="9222"/>
                    <a:pt x="15099" y="9224"/>
                    <a:pt x="15040" y="9228"/>
                  </a:cubicBezTo>
                  <a:cubicBezTo>
                    <a:pt x="15101" y="8332"/>
                    <a:pt x="15273" y="7424"/>
                    <a:pt x="15445" y="6517"/>
                  </a:cubicBezTo>
                  <a:lnTo>
                    <a:pt x="15445" y="5449"/>
                  </a:lnTo>
                  <a:cubicBezTo>
                    <a:pt x="15101" y="4100"/>
                    <a:pt x="14476" y="2517"/>
                    <a:pt x="13347" y="1560"/>
                  </a:cubicBezTo>
                  <a:cubicBezTo>
                    <a:pt x="12089" y="528"/>
                    <a:pt x="10452" y="0"/>
                    <a:pt x="8803" y="0"/>
                  </a:cubicBez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0"/>
            <p:cNvSpPr/>
            <p:nvPr/>
          </p:nvSpPr>
          <p:spPr>
            <a:xfrm>
              <a:off x="1626667" y="1688375"/>
              <a:ext cx="30400" cy="26700"/>
            </a:xfrm>
            <a:custGeom>
              <a:rect b="b" l="l" r="r" t="t"/>
              <a:pathLst>
                <a:path extrusionOk="0" h="1068" w="1216">
                  <a:moveTo>
                    <a:pt x="271" y="1"/>
                  </a:moveTo>
                  <a:cubicBezTo>
                    <a:pt x="234" y="1"/>
                    <a:pt x="197" y="1"/>
                    <a:pt x="160" y="13"/>
                  </a:cubicBezTo>
                  <a:cubicBezTo>
                    <a:pt x="124" y="25"/>
                    <a:pt x="99" y="25"/>
                    <a:pt x="75" y="37"/>
                  </a:cubicBezTo>
                  <a:cubicBezTo>
                    <a:pt x="25" y="50"/>
                    <a:pt x="1" y="62"/>
                    <a:pt x="1" y="62"/>
                  </a:cubicBezTo>
                  <a:cubicBezTo>
                    <a:pt x="1" y="62"/>
                    <a:pt x="25" y="74"/>
                    <a:pt x="75" y="86"/>
                  </a:cubicBezTo>
                  <a:cubicBezTo>
                    <a:pt x="99" y="99"/>
                    <a:pt x="124" y="111"/>
                    <a:pt x="160" y="111"/>
                  </a:cubicBezTo>
                  <a:cubicBezTo>
                    <a:pt x="197" y="123"/>
                    <a:pt x="222" y="136"/>
                    <a:pt x="259" y="160"/>
                  </a:cubicBezTo>
                  <a:cubicBezTo>
                    <a:pt x="295" y="172"/>
                    <a:pt x="320" y="197"/>
                    <a:pt x="357" y="209"/>
                  </a:cubicBezTo>
                  <a:cubicBezTo>
                    <a:pt x="394" y="221"/>
                    <a:pt x="430" y="258"/>
                    <a:pt x="467" y="283"/>
                  </a:cubicBezTo>
                  <a:cubicBezTo>
                    <a:pt x="541" y="320"/>
                    <a:pt x="614" y="393"/>
                    <a:pt x="688" y="455"/>
                  </a:cubicBezTo>
                  <a:cubicBezTo>
                    <a:pt x="749" y="528"/>
                    <a:pt x="823" y="589"/>
                    <a:pt x="884" y="663"/>
                  </a:cubicBezTo>
                  <a:cubicBezTo>
                    <a:pt x="909" y="700"/>
                    <a:pt x="946" y="724"/>
                    <a:pt x="970" y="761"/>
                  </a:cubicBezTo>
                  <a:cubicBezTo>
                    <a:pt x="995" y="798"/>
                    <a:pt x="1019" y="835"/>
                    <a:pt x="1044" y="859"/>
                  </a:cubicBezTo>
                  <a:cubicBezTo>
                    <a:pt x="1105" y="921"/>
                    <a:pt x="1130" y="970"/>
                    <a:pt x="1166" y="1007"/>
                  </a:cubicBezTo>
                  <a:cubicBezTo>
                    <a:pt x="1191" y="1056"/>
                    <a:pt x="1216" y="1068"/>
                    <a:pt x="1216" y="1068"/>
                  </a:cubicBezTo>
                  <a:cubicBezTo>
                    <a:pt x="1216" y="1068"/>
                    <a:pt x="1216" y="1043"/>
                    <a:pt x="1216" y="994"/>
                  </a:cubicBezTo>
                  <a:cubicBezTo>
                    <a:pt x="1203" y="945"/>
                    <a:pt x="1216" y="872"/>
                    <a:pt x="1191" y="798"/>
                  </a:cubicBezTo>
                  <a:cubicBezTo>
                    <a:pt x="1166" y="712"/>
                    <a:pt x="1130" y="614"/>
                    <a:pt x="1081" y="528"/>
                  </a:cubicBezTo>
                  <a:cubicBezTo>
                    <a:pt x="1044" y="479"/>
                    <a:pt x="1019" y="430"/>
                    <a:pt x="982" y="381"/>
                  </a:cubicBezTo>
                  <a:lnTo>
                    <a:pt x="872" y="258"/>
                  </a:lnTo>
                  <a:cubicBezTo>
                    <a:pt x="823" y="221"/>
                    <a:pt x="774" y="185"/>
                    <a:pt x="725" y="148"/>
                  </a:cubicBezTo>
                  <a:cubicBezTo>
                    <a:pt x="688" y="111"/>
                    <a:pt x="627" y="99"/>
                    <a:pt x="578" y="74"/>
                  </a:cubicBezTo>
                  <a:cubicBezTo>
                    <a:pt x="528" y="50"/>
                    <a:pt x="479" y="25"/>
                    <a:pt x="418" y="25"/>
                  </a:cubicBezTo>
                  <a:cubicBezTo>
                    <a:pt x="369" y="13"/>
                    <a:pt x="320" y="13"/>
                    <a:pt x="271" y="1"/>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0"/>
            <p:cNvSpPr/>
            <p:nvPr/>
          </p:nvSpPr>
          <p:spPr>
            <a:xfrm>
              <a:off x="1965292" y="1680400"/>
              <a:ext cx="32225" cy="37750"/>
            </a:xfrm>
            <a:custGeom>
              <a:rect b="b" l="l" r="r" t="t"/>
              <a:pathLst>
                <a:path extrusionOk="0" h="1510" w="1289">
                  <a:moveTo>
                    <a:pt x="1289" y="1"/>
                  </a:moveTo>
                  <a:cubicBezTo>
                    <a:pt x="1289" y="1"/>
                    <a:pt x="1252" y="1"/>
                    <a:pt x="1203" y="13"/>
                  </a:cubicBezTo>
                  <a:cubicBezTo>
                    <a:pt x="1166" y="13"/>
                    <a:pt x="1129" y="13"/>
                    <a:pt x="1092" y="25"/>
                  </a:cubicBezTo>
                  <a:cubicBezTo>
                    <a:pt x="1056" y="37"/>
                    <a:pt x="1007" y="37"/>
                    <a:pt x="957" y="62"/>
                  </a:cubicBezTo>
                  <a:cubicBezTo>
                    <a:pt x="872" y="99"/>
                    <a:pt x="749" y="136"/>
                    <a:pt x="651" y="221"/>
                  </a:cubicBezTo>
                  <a:cubicBezTo>
                    <a:pt x="602" y="258"/>
                    <a:pt x="528" y="295"/>
                    <a:pt x="491" y="344"/>
                  </a:cubicBezTo>
                  <a:cubicBezTo>
                    <a:pt x="442" y="405"/>
                    <a:pt x="405" y="455"/>
                    <a:pt x="356" y="504"/>
                  </a:cubicBezTo>
                  <a:cubicBezTo>
                    <a:pt x="320" y="565"/>
                    <a:pt x="283" y="626"/>
                    <a:pt x="246" y="675"/>
                  </a:cubicBezTo>
                  <a:cubicBezTo>
                    <a:pt x="209" y="737"/>
                    <a:pt x="185" y="798"/>
                    <a:pt x="160" y="847"/>
                  </a:cubicBezTo>
                  <a:cubicBezTo>
                    <a:pt x="111" y="970"/>
                    <a:pt x="74" y="1080"/>
                    <a:pt x="50" y="1178"/>
                  </a:cubicBezTo>
                  <a:cubicBezTo>
                    <a:pt x="1" y="1362"/>
                    <a:pt x="1" y="1510"/>
                    <a:pt x="1" y="1510"/>
                  </a:cubicBezTo>
                  <a:cubicBezTo>
                    <a:pt x="1" y="1510"/>
                    <a:pt x="86" y="1399"/>
                    <a:pt x="197" y="1240"/>
                  </a:cubicBezTo>
                  <a:cubicBezTo>
                    <a:pt x="246" y="1154"/>
                    <a:pt x="307" y="1056"/>
                    <a:pt x="369" y="958"/>
                  </a:cubicBezTo>
                  <a:cubicBezTo>
                    <a:pt x="430" y="859"/>
                    <a:pt x="504" y="761"/>
                    <a:pt x="565" y="663"/>
                  </a:cubicBezTo>
                  <a:cubicBezTo>
                    <a:pt x="614" y="626"/>
                    <a:pt x="651" y="577"/>
                    <a:pt x="688" y="528"/>
                  </a:cubicBezTo>
                  <a:cubicBezTo>
                    <a:pt x="712" y="479"/>
                    <a:pt x="761" y="442"/>
                    <a:pt x="798" y="405"/>
                  </a:cubicBezTo>
                  <a:cubicBezTo>
                    <a:pt x="835" y="369"/>
                    <a:pt x="872" y="320"/>
                    <a:pt x="921" y="295"/>
                  </a:cubicBezTo>
                  <a:cubicBezTo>
                    <a:pt x="957" y="258"/>
                    <a:pt x="994" y="221"/>
                    <a:pt x="1031" y="197"/>
                  </a:cubicBezTo>
                  <a:cubicBezTo>
                    <a:pt x="1068" y="160"/>
                    <a:pt x="1105" y="148"/>
                    <a:pt x="1142" y="111"/>
                  </a:cubicBezTo>
                  <a:cubicBezTo>
                    <a:pt x="1166" y="99"/>
                    <a:pt x="1191" y="74"/>
                    <a:pt x="1215" y="62"/>
                  </a:cubicBezTo>
                  <a:cubicBezTo>
                    <a:pt x="1264" y="25"/>
                    <a:pt x="1289" y="1"/>
                    <a:pt x="1289" y="1"/>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0"/>
            <p:cNvSpPr/>
            <p:nvPr/>
          </p:nvSpPr>
          <p:spPr>
            <a:xfrm>
              <a:off x="1599067" y="1389025"/>
              <a:ext cx="404900" cy="307050"/>
            </a:xfrm>
            <a:custGeom>
              <a:rect b="b" l="l" r="r" t="t"/>
              <a:pathLst>
                <a:path extrusionOk="0" h="12282" w="16196">
                  <a:moveTo>
                    <a:pt x="8969" y="0"/>
                  </a:moveTo>
                  <a:cubicBezTo>
                    <a:pt x="8961" y="0"/>
                    <a:pt x="8953" y="0"/>
                    <a:pt x="8945" y="0"/>
                  </a:cubicBezTo>
                  <a:cubicBezTo>
                    <a:pt x="8515" y="25"/>
                    <a:pt x="8024" y="258"/>
                    <a:pt x="8049" y="737"/>
                  </a:cubicBezTo>
                  <a:cubicBezTo>
                    <a:pt x="7829" y="455"/>
                    <a:pt x="7196" y="196"/>
                    <a:pt x="6665" y="196"/>
                  </a:cubicBezTo>
                  <a:cubicBezTo>
                    <a:pt x="6249" y="196"/>
                    <a:pt x="5896" y="355"/>
                    <a:pt x="5853" y="786"/>
                  </a:cubicBezTo>
                  <a:cubicBezTo>
                    <a:pt x="5558" y="454"/>
                    <a:pt x="5105" y="295"/>
                    <a:pt x="4687" y="258"/>
                  </a:cubicBezTo>
                  <a:cubicBezTo>
                    <a:pt x="4638" y="254"/>
                    <a:pt x="4587" y="252"/>
                    <a:pt x="4537" y="252"/>
                  </a:cubicBezTo>
                  <a:cubicBezTo>
                    <a:pt x="4278" y="252"/>
                    <a:pt x="4018" y="307"/>
                    <a:pt x="3792" y="430"/>
                  </a:cubicBezTo>
                  <a:cubicBezTo>
                    <a:pt x="3375" y="651"/>
                    <a:pt x="3092" y="896"/>
                    <a:pt x="3227" y="1399"/>
                  </a:cubicBezTo>
                  <a:cubicBezTo>
                    <a:pt x="2963" y="1360"/>
                    <a:pt x="2692" y="1291"/>
                    <a:pt x="2437" y="1291"/>
                  </a:cubicBezTo>
                  <a:cubicBezTo>
                    <a:pt x="2207" y="1291"/>
                    <a:pt x="1991" y="1348"/>
                    <a:pt x="1804" y="1534"/>
                  </a:cubicBezTo>
                  <a:cubicBezTo>
                    <a:pt x="1485" y="1853"/>
                    <a:pt x="1375" y="2565"/>
                    <a:pt x="1731" y="2920"/>
                  </a:cubicBezTo>
                  <a:cubicBezTo>
                    <a:pt x="1203" y="3203"/>
                    <a:pt x="676" y="3522"/>
                    <a:pt x="528" y="4196"/>
                  </a:cubicBezTo>
                  <a:cubicBezTo>
                    <a:pt x="381" y="4761"/>
                    <a:pt x="565" y="5337"/>
                    <a:pt x="1166" y="5435"/>
                  </a:cubicBezTo>
                  <a:cubicBezTo>
                    <a:pt x="209" y="5828"/>
                    <a:pt x="1" y="7570"/>
                    <a:pt x="1129" y="7852"/>
                  </a:cubicBezTo>
                  <a:cubicBezTo>
                    <a:pt x="884" y="8319"/>
                    <a:pt x="958" y="8957"/>
                    <a:pt x="1166" y="9374"/>
                  </a:cubicBezTo>
                  <a:cubicBezTo>
                    <a:pt x="1277" y="9521"/>
                    <a:pt x="1485" y="9631"/>
                    <a:pt x="1559" y="9766"/>
                  </a:cubicBezTo>
                  <a:cubicBezTo>
                    <a:pt x="1632" y="9913"/>
                    <a:pt x="1522" y="10122"/>
                    <a:pt x="1559" y="10294"/>
                  </a:cubicBezTo>
                  <a:cubicBezTo>
                    <a:pt x="1706" y="10870"/>
                    <a:pt x="2160" y="11226"/>
                    <a:pt x="2479" y="11680"/>
                  </a:cubicBezTo>
                  <a:cubicBezTo>
                    <a:pt x="2583" y="11888"/>
                    <a:pt x="2556" y="12085"/>
                    <a:pt x="2726" y="12250"/>
                  </a:cubicBezTo>
                  <a:lnTo>
                    <a:pt x="2726" y="12250"/>
                  </a:lnTo>
                  <a:cubicBezTo>
                    <a:pt x="2981" y="11391"/>
                    <a:pt x="2798" y="10120"/>
                    <a:pt x="2835" y="9202"/>
                  </a:cubicBezTo>
                  <a:lnTo>
                    <a:pt x="2835" y="9202"/>
                  </a:lnTo>
                  <a:cubicBezTo>
                    <a:pt x="2847" y="9203"/>
                    <a:pt x="2859" y="9203"/>
                    <a:pt x="2871" y="9203"/>
                  </a:cubicBezTo>
                  <a:cubicBezTo>
                    <a:pt x="3575" y="9203"/>
                    <a:pt x="3338" y="8127"/>
                    <a:pt x="3375" y="7668"/>
                  </a:cubicBezTo>
                  <a:cubicBezTo>
                    <a:pt x="3375" y="7325"/>
                    <a:pt x="3694" y="7214"/>
                    <a:pt x="3841" y="6932"/>
                  </a:cubicBezTo>
                  <a:cubicBezTo>
                    <a:pt x="4049" y="6540"/>
                    <a:pt x="4037" y="6429"/>
                    <a:pt x="4258" y="6000"/>
                  </a:cubicBezTo>
                  <a:cubicBezTo>
                    <a:pt x="4432" y="6315"/>
                    <a:pt x="4612" y="6383"/>
                    <a:pt x="4820" y="6383"/>
                  </a:cubicBezTo>
                  <a:cubicBezTo>
                    <a:pt x="4920" y="6383"/>
                    <a:pt x="5026" y="6368"/>
                    <a:pt x="5141" y="6356"/>
                  </a:cubicBezTo>
                  <a:cubicBezTo>
                    <a:pt x="5632" y="6319"/>
                    <a:pt x="5632" y="5926"/>
                    <a:pt x="5730" y="5399"/>
                  </a:cubicBezTo>
                  <a:cubicBezTo>
                    <a:pt x="5940" y="5665"/>
                    <a:pt x="6181" y="5768"/>
                    <a:pt x="6422" y="5768"/>
                  </a:cubicBezTo>
                  <a:cubicBezTo>
                    <a:pt x="7015" y="5768"/>
                    <a:pt x="7608" y="5146"/>
                    <a:pt x="7730" y="4797"/>
                  </a:cubicBezTo>
                  <a:cubicBezTo>
                    <a:pt x="7807" y="5197"/>
                    <a:pt x="8189" y="5361"/>
                    <a:pt x="8609" y="5361"/>
                  </a:cubicBezTo>
                  <a:cubicBezTo>
                    <a:pt x="9125" y="5361"/>
                    <a:pt x="9700" y="5112"/>
                    <a:pt x="9835" y="4745"/>
                  </a:cubicBezTo>
                  <a:lnTo>
                    <a:pt x="9835" y="4745"/>
                  </a:lnTo>
                  <a:cubicBezTo>
                    <a:pt x="9825" y="5010"/>
                    <a:pt x="10011" y="5267"/>
                    <a:pt x="10257" y="5472"/>
                  </a:cubicBezTo>
                  <a:cubicBezTo>
                    <a:pt x="10367" y="5585"/>
                    <a:pt x="10494" y="5630"/>
                    <a:pt x="10628" y="5630"/>
                  </a:cubicBezTo>
                  <a:cubicBezTo>
                    <a:pt x="10925" y="5630"/>
                    <a:pt x="11252" y="5410"/>
                    <a:pt x="11480" y="5220"/>
                  </a:cubicBezTo>
                  <a:lnTo>
                    <a:pt x="11480" y="5220"/>
                  </a:lnTo>
                  <a:cubicBezTo>
                    <a:pt x="11116" y="5603"/>
                    <a:pt x="11793" y="6220"/>
                    <a:pt x="12367" y="6220"/>
                  </a:cubicBezTo>
                  <a:cubicBezTo>
                    <a:pt x="12500" y="6220"/>
                    <a:pt x="12628" y="6187"/>
                    <a:pt x="12736" y="6110"/>
                  </a:cubicBezTo>
                  <a:lnTo>
                    <a:pt x="12736" y="6110"/>
                  </a:lnTo>
                  <a:cubicBezTo>
                    <a:pt x="12552" y="6503"/>
                    <a:pt x="12748" y="7153"/>
                    <a:pt x="13104" y="7325"/>
                  </a:cubicBezTo>
                  <a:cubicBezTo>
                    <a:pt x="13433" y="7478"/>
                    <a:pt x="13610" y="7507"/>
                    <a:pt x="13696" y="7507"/>
                  </a:cubicBezTo>
                  <a:cubicBezTo>
                    <a:pt x="13736" y="7507"/>
                    <a:pt x="13757" y="7501"/>
                    <a:pt x="13763" y="7498"/>
                  </a:cubicBezTo>
                  <a:lnTo>
                    <a:pt x="13763" y="7498"/>
                  </a:lnTo>
                  <a:cubicBezTo>
                    <a:pt x="13400" y="7664"/>
                    <a:pt x="13731" y="9165"/>
                    <a:pt x="14257" y="9165"/>
                  </a:cubicBezTo>
                  <a:cubicBezTo>
                    <a:pt x="13729" y="9693"/>
                    <a:pt x="13975" y="10294"/>
                    <a:pt x="14122" y="10895"/>
                  </a:cubicBezTo>
                  <a:cubicBezTo>
                    <a:pt x="14159" y="11116"/>
                    <a:pt x="14085" y="11962"/>
                    <a:pt x="14183" y="12073"/>
                  </a:cubicBezTo>
                  <a:cubicBezTo>
                    <a:pt x="14239" y="12119"/>
                    <a:pt x="14295" y="12139"/>
                    <a:pt x="14351" y="12139"/>
                  </a:cubicBezTo>
                  <a:cubicBezTo>
                    <a:pt x="14727" y="12139"/>
                    <a:pt x="15088" y="11214"/>
                    <a:pt x="15153" y="10969"/>
                  </a:cubicBezTo>
                  <a:cubicBezTo>
                    <a:pt x="15214" y="10650"/>
                    <a:pt x="15177" y="10576"/>
                    <a:pt x="15324" y="10331"/>
                  </a:cubicBezTo>
                  <a:cubicBezTo>
                    <a:pt x="15570" y="9877"/>
                    <a:pt x="15999" y="9619"/>
                    <a:pt x="16036" y="8981"/>
                  </a:cubicBezTo>
                  <a:cubicBezTo>
                    <a:pt x="16036" y="8711"/>
                    <a:pt x="15803" y="8478"/>
                    <a:pt x="15827" y="8233"/>
                  </a:cubicBezTo>
                  <a:cubicBezTo>
                    <a:pt x="15840" y="8000"/>
                    <a:pt x="16097" y="7754"/>
                    <a:pt x="16146" y="7509"/>
                  </a:cubicBezTo>
                  <a:cubicBezTo>
                    <a:pt x="16195" y="7288"/>
                    <a:pt x="16171" y="7079"/>
                    <a:pt x="16073" y="6871"/>
                  </a:cubicBezTo>
                  <a:cubicBezTo>
                    <a:pt x="16038" y="6812"/>
                    <a:pt x="15609" y="6316"/>
                    <a:pt x="15540" y="6316"/>
                  </a:cubicBezTo>
                  <a:cubicBezTo>
                    <a:pt x="15537" y="6316"/>
                    <a:pt x="15534" y="6317"/>
                    <a:pt x="15533" y="6319"/>
                  </a:cubicBezTo>
                  <a:lnTo>
                    <a:pt x="15533" y="6319"/>
                  </a:lnTo>
                  <a:cubicBezTo>
                    <a:pt x="15754" y="6000"/>
                    <a:pt x="15999" y="5681"/>
                    <a:pt x="15999" y="5264"/>
                  </a:cubicBezTo>
                  <a:cubicBezTo>
                    <a:pt x="15999" y="4957"/>
                    <a:pt x="15950" y="4626"/>
                    <a:pt x="15791" y="4368"/>
                  </a:cubicBezTo>
                  <a:cubicBezTo>
                    <a:pt x="15717" y="4245"/>
                    <a:pt x="15226" y="3853"/>
                    <a:pt x="15226" y="3804"/>
                  </a:cubicBezTo>
                  <a:cubicBezTo>
                    <a:pt x="15226" y="3189"/>
                    <a:pt x="15272" y="2131"/>
                    <a:pt x="14409" y="2131"/>
                  </a:cubicBezTo>
                  <a:cubicBezTo>
                    <a:pt x="14376" y="2131"/>
                    <a:pt x="14342" y="2132"/>
                    <a:pt x="14306" y="2135"/>
                  </a:cubicBezTo>
                  <a:cubicBezTo>
                    <a:pt x="14332" y="1466"/>
                    <a:pt x="13681" y="988"/>
                    <a:pt x="13060" y="988"/>
                  </a:cubicBezTo>
                  <a:cubicBezTo>
                    <a:pt x="12804" y="988"/>
                    <a:pt x="12552" y="1069"/>
                    <a:pt x="12355" y="1252"/>
                  </a:cubicBezTo>
                  <a:cubicBezTo>
                    <a:pt x="12347" y="623"/>
                    <a:pt x="11609" y="155"/>
                    <a:pt x="10973" y="155"/>
                  </a:cubicBezTo>
                  <a:cubicBezTo>
                    <a:pt x="10617" y="155"/>
                    <a:pt x="10292" y="302"/>
                    <a:pt x="10147" y="651"/>
                  </a:cubicBezTo>
                  <a:cubicBezTo>
                    <a:pt x="9785" y="373"/>
                    <a:pt x="9482" y="0"/>
                    <a:pt x="8969" y="0"/>
                  </a:cubicBezTo>
                  <a:close/>
                  <a:moveTo>
                    <a:pt x="2726" y="12250"/>
                  </a:moveTo>
                  <a:cubicBezTo>
                    <a:pt x="2726" y="12252"/>
                    <a:pt x="2725" y="12255"/>
                    <a:pt x="2724" y="12257"/>
                  </a:cubicBezTo>
                  <a:lnTo>
                    <a:pt x="2761" y="12281"/>
                  </a:lnTo>
                  <a:cubicBezTo>
                    <a:pt x="2749" y="12271"/>
                    <a:pt x="2737" y="12261"/>
                    <a:pt x="2726" y="1225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0"/>
            <p:cNvSpPr/>
            <p:nvPr/>
          </p:nvSpPr>
          <p:spPr>
            <a:xfrm>
              <a:off x="1653067" y="1587775"/>
              <a:ext cx="323600" cy="230675"/>
            </a:xfrm>
            <a:custGeom>
              <a:rect b="b" l="l" r="r" t="t"/>
              <a:pathLst>
                <a:path extrusionOk="0" h="9227" w="12944">
                  <a:moveTo>
                    <a:pt x="6282" y="5141"/>
                  </a:moveTo>
                  <a:cubicBezTo>
                    <a:pt x="6502" y="5153"/>
                    <a:pt x="6772" y="5166"/>
                    <a:pt x="7128" y="5190"/>
                  </a:cubicBezTo>
                  <a:cubicBezTo>
                    <a:pt x="7459" y="5215"/>
                    <a:pt x="7840" y="5374"/>
                    <a:pt x="8220" y="5570"/>
                  </a:cubicBezTo>
                  <a:cubicBezTo>
                    <a:pt x="8085" y="6123"/>
                    <a:pt x="7521" y="6687"/>
                    <a:pt x="7067" y="6810"/>
                  </a:cubicBezTo>
                  <a:cubicBezTo>
                    <a:pt x="6932" y="6846"/>
                    <a:pt x="6797" y="6883"/>
                    <a:pt x="6674" y="6908"/>
                  </a:cubicBezTo>
                  <a:cubicBezTo>
                    <a:pt x="6564" y="6662"/>
                    <a:pt x="6551" y="6478"/>
                    <a:pt x="6539" y="6208"/>
                  </a:cubicBezTo>
                  <a:cubicBezTo>
                    <a:pt x="6392" y="6196"/>
                    <a:pt x="6233" y="6184"/>
                    <a:pt x="6085" y="6172"/>
                  </a:cubicBezTo>
                  <a:cubicBezTo>
                    <a:pt x="6036" y="6405"/>
                    <a:pt x="6061" y="6662"/>
                    <a:pt x="5975" y="6895"/>
                  </a:cubicBezTo>
                  <a:cubicBezTo>
                    <a:pt x="5963" y="6895"/>
                    <a:pt x="5963" y="6908"/>
                    <a:pt x="5963" y="6920"/>
                  </a:cubicBezTo>
                  <a:cubicBezTo>
                    <a:pt x="5803" y="6883"/>
                    <a:pt x="5644" y="6846"/>
                    <a:pt x="5484" y="6810"/>
                  </a:cubicBezTo>
                  <a:cubicBezTo>
                    <a:pt x="5030" y="6699"/>
                    <a:pt x="4466" y="6123"/>
                    <a:pt x="4331" y="5570"/>
                  </a:cubicBezTo>
                  <a:cubicBezTo>
                    <a:pt x="4723" y="5374"/>
                    <a:pt x="5104" y="5215"/>
                    <a:pt x="5423" y="5190"/>
                  </a:cubicBezTo>
                  <a:cubicBezTo>
                    <a:pt x="5779" y="5166"/>
                    <a:pt x="6048" y="5153"/>
                    <a:pt x="6282" y="5141"/>
                  </a:cubicBezTo>
                  <a:close/>
                  <a:moveTo>
                    <a:pt x="11717" y="1"/>
                  </a:moveTo>
                  <a:lnTo>
                    <a:pt x="11717" y="1"/>
                  </a:lnTo>
                  <a:cubicBezTo>
                    <a:pt x="11839" y="737"/>
                    <a:pt x="11668" y="3338"/>
                    <a:pt x="11299" y="4454"/>
                  </a:cubicBezTo>
                  <a:cubicBezTo>
                    <a:pt x="10993" y="4994"/>
                    <a:pt x="10686" y="5485"/>
                    <a:pt x="10220" y="5902"/>
                  </a:cubicBezTo>
                  <a:cubicBezTo>
                    <a:pt x="10146" y="5938"/>
                    <a:pt x="10073" y="5988"/>
                    <a:pt x="9999" y="6024"/>
                  </a:cubicBezTo>
                  <a:cubicBezTo>
                    <a:pt x="9755" y="4775"/>
                    <a:pt x="8741" y="4452"/>
                    <a:pt x="7805" y="4452"/>
                  </a:cubicBezTo>
                  <a:cubicBezTo>
                    <a:pt x="7280" y="4452"/>
                    <a:pt x="6780" y="4553"/>
                    <a:pt x="6453" y="4650"/>
                  </a:cubicBezTo>
                  <a:cubicBezTo>
                    <a:pt x="6392" y="4650"/>
                    <a:pt x="6331" y="4663"/>
                    <a:pt x="6282" y="4663"/>
                  </a:cubicBezTo>
                  <a:cubicBezTo>
                    <a:pt x="6220" y="4663"/>
                    <a:pt x="6159" y="4663"/>
                    <a:pt x="6098" y="4650"/>
                  </a:cubicBezTo>
                  <a:cubicBezTo>
                    <a:pt x="5769" y="4553"/>
                    <a:pt x="5263" y="4448"/>
                    <a:pt x="4734" y="4448"/>
                  </a:cubicBezTo>
                  <a:cubicBezTo>
                    <a:pt x="3801" y="4448"/>
                    <a:pt x="2795" y="4772"/>
                    <a:pt x="2552" y="6024"/>
                  </a:cubicBezTo>
                  <a:cubicBezTo>
                    <a:pt x="2478" y="5988"/>
                    <a:pt x="2405" y="5938"/>
                    <a:pt x="2343" y="5902"/>
                  </a:cubicBezTo>
                  <a:cubicBezTo>
                    <a:pt x="1865" y="5497"/>
                    <a:pt x="1865" y="5104"/>
                    <a:pt x="1595" y="4466"/>
                  </a:cubicBezTo>
                  <a:cubicBezTo>
                    <a:pt x="1239" y="3350"/>
                    <a:pt x="908" y="1559"/>
                    <a:pt x="1043" y="822"/>
                  </a:cubicBezTo>
                  <a:lnTo>
                    <a:pt x="0" y="602"/>
                  </a:lnTo>
                  <a:lnTo>
                    <a:pt x="0" y="602"/>
                  </a:lnTo>
                  <a:cubicBezTo>
                    <a:pt x="25" y="724"/>
                    <a:pt x="123" y="3558"/>
                    <a:pt x="147" y="3681"/>
                  </a:cubicBezTo>
                  <a:cubicBezTo>
                    <a:pt x="245" y="4147"/>
                    <a:pt x="442" y="5031"/>
                    <a:pt x="589" y="5497"/>
                  </a:cubicBezTo>
                  <a:cubicBezTo>
                    <a:pt x="1141" y="7264"/>
                    <a:pt x="1313" y="7717"/>
                    <a:pt x="2908" y="8515"/>
                  </a:cubicBezTo>
                  <a:cubicBezTo>
                    <a:pt x="3889" y="8993"/>
                    <a:pt x="5079" y="9226"/>
                    <a:pt x="6269" y="9226"/>
                  </a:cubicBezTo>
                  <a:cubicBezTo>
                    <a:pt x="7472" y="9226"/>
                    <a:pt x="8662" y="8993"/>
                    <a:pt x="9643" y="8515"/>
                  </a:cubicBezTo>
                  <a:cubicBezTo>
                    <a:pt x="11030" y="7828"/>
                    <a:pt x="11692" y="6834"/>
                    <a:pt x="12281" y="5558"/>
                  </a:cubicBezTo>
                  <a:cubicBezTo>
                    <a:pt x="12477" y="5104"/>
                    <a:pt x="12526" y="4147"/>
                    <a:pt x="12624" y="3681"/>
                  </a:cubicBezTo>
                  <a:cubicBezTo>
                    <a:pt x="12649" y="3558"/>
                    <a:pt x="12919" y="1154"/>
                    <a:pt x="12943" y="1043"/>
                  </a:cubicBezTo>
                  <a:lnTo>
                    <a:pt x="11717" y="1"/>
                  </a:ln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1729417" y="1555675"/>
              <a:ext cx="27950" cy="13150"/>
            </a:xfrm>
            <a:custGeom>
              <a:rect b="b" l="l" r="r" t="t"/>
              <a:pathLst>
                <a:path extrusionOk="0" h="526" w="1118">
                  <a:moveTo>
                    <a:pt x="930" y="0"/>
                  </a:moveTo>
                  <a:cubicBezTo>
                    <a:pt x="851" y="0"/>
                    <a:pt x="761" y="26"/>
                    <a:pt x="713" y="33"/>
                  </a:cubicBezTo>
                  <a:cubicBezTo>
                    <a:pt x="516" y="70"/>
                    <a:pt x="320" y="82"/>
                    <a:pt x="185" y="229"/>
                  </a:cubicBezTo>
                  <a:cubicBezTo>
                    <a:pt x="111" y="303"/>
                    <a:pt x="1" y="438"/>
                    <a:pt x="124" y="499"/>
                  </a:cubicBezTo>
                  <a:cubicBezTo>
                    <a:pt x="157" y="518"/>
                    <a:pt x="191" y="525"/>
                    <a:pt x="225" y="525"/>
                  </a:cubicBezTo>
                  <a:cubicBezTo>
                    <a:pt x="301" y="525"/>
                    <a:pt x="375" y="488"/>
                    <a:pt x="443" y="463"/>
                  </a:cubicBezTo>
                  <a:cubicBezTo>
                    <a:pt x="467" y="450"/>
                    <a:pt x="516" y="438"/>
                    <a:pt x="578" y="413"/>
                  </a:cubicBezTo>
                  <a:cubicBezTo>
                    <a:pt x="774" y="340"/>
                    <a:pt x="1117" y="205"/>
                    <a:pt x="1068" y="70"/>
                  </a:cubicBezTo>
                  <a:cubicBezTo>
                    <a:pt x="1047" y="16"/>
                    <a:pt x="992" y="0"/>
                    <a:pt x="9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0"/>
            <p:cNvSpPr/>
            <p:nvPr/>
          </p:nvSpPr>
          <p:spPr>
            <a:xfrm>
              <a:off x="1863767" y="1555675"/>
              <a:ext cx="28250" cy="13150"/>
            </a:xfrm>
            <a:custGeom>
              <a:rect b="b" l="l" r="r" t="t"/>
              <a:pathLst>
                <a:path extrusionOk="0" h="526" w="1130">
                  <a:moveTo>
                    <a:pt x="189" y="0"/>
                  </a:moveTo>
                  <a:cubicBezTo>
                    <a:pt x="126" y="0"/>
                    <a:pt x="71" y="16"/>
                    <a:pt x="50" y="70"/>
                  </a:cubicBezTo>
                  <a:cubicBezTo>
                    <a:pt x="1" y="205"/>
                    <a:pt x="344" y="340"/>
                    <a:pt x="553" y="413"/>
                  </a:cubicBezTo>
                  <a:cubicBezTo>
                    <a:pt x="602" y="438"/>
                    <a:pt x="651" y="450"/>
                    <a:pt x="675" y="463"/>
                  </a:cubicBezTo>
                  <a:cubicBezTo>
                    <a:pt x="752" y="488"/>
                    <a:pt x="829" y="525"/>
                    <a:pt x="905" y="525"/>
                  </a:cubicBezTo>
                  <a:cubicBezTo>
                    <a:pt x="939" y="525"/>
                    <a:pt x="973" y="518"/>
                    <a:pt x="1007" y="499"/>
                  </a:cubicBezTo>
                  <a:cubicBezTo>
                    <a:pt x="1129" y="438"/>
                    <a:pt x="1019" y="303"/>
                    <a:pt x="945" y="229"/>
                  </a:cubicBezTo>
                  <a:cubicBezTo>
                    <a:pt x="798" y="82"/>
                    <a:pt x="602" y="70"/>
                    <a:pt x="418" y="33"/>
                  </a:cubicBezTo>
                  <a:cubicBezTo>
                    <a:pt x="363" y="26"/>
                    <a:pt x="269" y="0"/>
                    <a:pt x="1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0"/>
            <p:cNvSpPr/>
            <p:nvPr/>
          </p:nvSpPr>
          <p:spPr>
            <a:xfrm>
              <a:off x="1751017" y="1632850"/>
              <a:ext cx="20150" cy="26600"/>
            </a:xfrm>
            <a:custGeom>
              <a:rect b="b" l="l" r="r" t="t"/>
              <a:pathLst>
                <a:path extrusionOk="0" h="1064" w="806">
                  <a:moveTo>
                    <a:pt x="350" y="0"/>
                  </a:moveTo>
                  <a:cubicBezTo>
                    <a:pt x="233" y="0"/>
                    <a:pt x="112" y="86"/>
                    <a:pt x="82" y="197"/>
                  </a:cubicBezTo>
                  <a:cubicBezTo>
                    <a:pt x="1" y="451"/>
                    <a:pt x="61" y="1064"/>
                    <a:pt x="426" y="1064"/>
                  </a:cubicBezTo>
                  <a:cubicBezTo>
                    <a:pt x="449" y="1064"/>
                    <a:pt x="473" y="1061"/>
                    <a:pt x="499" y="1056"/>
                  </a:cubicBezTo>
                  <a:cubicBezTo>
                    <a:pt x="805" y="995"/>
                    <a:pt x="756" y="541"/>
                    <a:pt x="683" y="320"/>
                  </a:cubicBezTo>
                  <a:cubicBezTo>
                    <a:pt x="634" y="197"/>
                    <a:pt x="548" y="50"/>
                    <a:pt x="425" y="13"/>
                  </a:cubicBezTo>
                  <a:cubicBezTo>
                    <a:pt x="401" y="4"/>
                    <a:pt x="376" y="0"/>
                    <a:pt x="3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1855792" y="1632850"/>
              <a:ext cx="20150" cy="26600"/>
            </a:xfrm>
            <a:custGeom>
              <a:rect b="b" l="l" r="r" t="t"/>
              <a:pathLst>
                <a:path extrusionOk="0" h="1064" w="806">
                  <a:moveTo>
                    <a:pt x="460" y="0"/>
                  </a:moveTo>
                  <a:cubicBezTo>
                    <a:pt x="434" y="0"/>
                    <a:pt x="407" y="4"/>
                    <a:pt x="381" y="13"/>
                  </a:cubicBezTo>
                  <a:cubicBezTo>
                    <a:pt x="258" y="50"/>
                    <a:pt x="172" y="197"/>
                    <a:pt x="136" y="320"/>
                  </a:cubicBezTo>
                  <a:cubicBezTo>
                    <a:pt x="50" y="541"/>
                    <a:pt x="1" y="995"/>
                    <a:pt x="320" y="1056"/>
                  </a:cubicBezTo>
                  <a:cubicBezTo>
                    <a:pt x="344" y="1061"/>
                    <a:pt x="368" y="1064"/>
                    <a:pt x="390" y="1064"/>
                  </a:cubicBezTo>
                  <a:cubicBezTo>
                    <a:pt x="745" y="1064"/>
                    <a:pt x="805" y="451"/>
                    <a:pt x="724" y="197"/>
                  </a:cubicBezTo>
                  <a:cubicBezTo>
                    <a:pt x="694" y="86"/>
                    <a:pt x="581" y="0"/>
                    <a:pt x="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1792317" y="1633475"/>
              <a:ext cx="29775" cy="71000"/>
            </a:xfrm>
            <a:custGeom>
              <a:rect b="b" l="l" r="r" t="t"/>
              <a:pathLst>
                <a:path extrusionOk="0" h="2840" w="1191">
                  <a:moveTo>
                    <a:pt x="601" y="1"/>
                  </a:moveTo>
                  <a:lnTo>
                    <a:pt x="601" y="1"/>
                  </a:lnTo>
                  <a:cubicBezTo>
                    <a:pt x="601" y="1"/>
                    <a:pt x="613" y="62"/>
                    <a:pt x="626" y="160"/>
                  </a:cubicBezTo>
                  <a:cubicBezTo>
                    <a:pt x="650" y="270"/>
                    <a:pt x="663" y="418"/>
                    <a:pt x="699" y="602"/>
                  </a:cubicBezTo>
                  <a:cubicBezTo>
                    <a:pt x="736" y="786"/>
                    <a:pt x="773" y="994"/>
                    <a:pt x="822" y="1215"/>
                  </a:cubicBezTo>
                  <a:cubicBezTo>
                    <a:pt x="859" y="1326"/>
                    <a:pt x="896" y="1448"/>
                    <a:pt x="932" y="1559"/>
                  </a:cubicBezTo>
                  <a:cubicBezTo>
                    <a:pt x="969" y="1669"/>
                    <a:pt x="994" y="1792"/>
                    <a:pt x="1018" y="1902"/>
                  </a:cubicBezTo>
                  <a:cubicBezTo>
                    <a:pt x="1043" y="2025"/>
                    <a:pt x="1055" y="2135"/>
                    <a:pt x="1043" y="2258"/>
                  </a:cubicBezTo>
                  <a:cubicBezTo>
                    <a:pt x="1043" y="2368"/>
                    <a:pt x="1031" y="2479"/>
                    <a:pt x="981" y="2565"/>
                  </a:cubicBezTo>
                  <a:lnTo>
                    <a:pt x="969" y="2601"/>
                  </a:lnTo>
                  <a:cubicBezTo>
                    <a:pt x="969" y="2601"/>
                    <a:pt x="957" y="2614"/>
                    <a:pt x="957" y="2614"/>
                  </a:cubicBezTo>
                  <a:lnTo>
                    <a:pt x="945" y="2626"/>
                  </a:lnTo>
                  <a:lnTo>
                    <a:pt x="920" y="2651"/>
                  </a:lnTo>
                  <a:lnTo>
                    <a:pt x="896" y="2675"/>
                  </a:lnTo>
                  <a:cubicBezTo>
                    <a:pt x="859" y="2700"/>
                    <a:pt x="810" y="2712"/>
                    <a:pt x="773" y="2724"/>
                  </a:cubicBezTo>
                  <a:cubicBezTo>
                    <a:pt x="731" y="2735"/>
                    <a:pt x="690" y="2738"/>
                    <a:pt x="649" y="2738"/>
                  </a:cubicBezTo>
                  <a:cubicBezTo>
                    <a:pt x="594" y="2738"/>
                    <a:pt x="540" y="2731"/>
                    <a:pt x="491" y="2724"/>
                  </a:cubicBezTo>
                  <a:cubicBezTo>
                    <a:pt x="319" y="2675"/>
                    <a:pt x="196" y="2601"/>
                    <a:pt x="110" y="2528"/>
                  </a:cubicBezTo>
                  <a:cubicBezTo>
                    <a:pt x="74" y="2503"/>
                    <a:pt x="49" y="2467"/>
                    <a:pt x="37" y="2442"/>
                  </a:cubicBezTo>
                  <a:cubicBezTo>
                    <a:pt x="12" y="2418"/>
                    <a:pt x="0" y="2405"/>
                    <a:pt x="0" y="2405"/>
                  </a:cubicBezTo>
                  <a:lnTo>
                    <a:pt x="0" y="2405"/>
                  </a:lnTo>
                  <a:cubicBezTo>
                    <a:pt x="0" y="2405"/>
                    <a:pt x="12" y="2418"/>
                    <a:pt x="25" y="2442"/>
                  </a:cubicBezTo>
                  <a:cubicBezTo>
                    <a:pt x="37" y="2479"/>
                    <a:pt x="49" y="2516"/>
                    <a:pt x="86" y="2552"/>
                  </a:cubicBezTo>
                  <a:cubicBezTo>
                    <a:pt x="159" y="2638"/>
                    <a:pt x="282" y="2749"/>
                    <a:pt x="478" y="2798"/>
                  </a:cubicBezTo>
                  <a:cubicBezTo>
                    <a:pt x="543" y="2825"/>
                    <a:pt x="621" y="2839"/>
                    <a:pt x="703" y="2839"/>
                  </a:cubicBezTo>
                  <a:cubicBezTo>
                    <a:pt x="730" y="2839"/>
                    <a:pt x="758" y="2838"/>
                    <a:pt x="785" y="2835"/>
                  </a:cubicBezTo>
                  <a:cubicBezTo>
                    <a:pt x="847" y="2822"/>
                    <a:pt x="908" y="2810"/>
                    <a:pt x="957" y="2773"/>
                  </a:cubicBezTo>
                  <a:lnTo>
                    <a:pt x="1006" y="2749"/>
                  </a:lnTo>
                  <a:lnTo>
                    <a:pt x="1043" y="2712"/>
                  </a:lnTo>
                  <a:lnTo>
                    <a:pt x="1055" y="2700"/>
                  </a:lnTo>
                  <a:cubicBezTo>
                    <a:pt x="1067" y="2687"/>
                    <a:pt x="1067" y="2687"/>
                    <a:pt x="1067" y="2675"/>
                  </a:cubicBezTo>
                  <a:lnTo>
                    <a:pt x="1104" y="2638"/>
                  </a:lnTo>
                  <a:cubicBezTo>
                    <a:pt x="1166" y="2516"/>
                    <a:pt x="1190" y="2393"/>
                    <a:pt x="1190" y="2258"/>
                  </a:cubicBezTo>
                  <a:cubicBezTo>
                    <a:pt x="1190" y="2135"/>
                    <a:pt x="1190" y="2013"/>
                    <a:pt x="1166" y="1878"/>
                  </a:cubicBezTo>
                  <a:cubicBezTo>
                    <a:pt x="1141" y="1755"/>
                    <a:pt x="1116" y="1632"/>
                    <a:pt x="1067" y="1522"/>
                  </a:cubicBezTo>
                  <a:cubicBezTo>
                    <a:pt x="1031" y="1399"/>
                    <a:pt x="994" y="1289"/>
                    <a:pt x="957" y="1191"/>
                  </a:cubicBezTo>
                  <a:cubicBezTo>
                    <a:pt x="883" y="970"/>
                    <a:pt x="822" y="761"/>
                    <a:pt x="785" y="589"/>
                  </a:cubicBezTo>
                  <a:cubicBezTo>
                    <a:pt x="736" y="405"/>
                    <a:pt x="687" y="258"/>
                    <a:pt x="650" y="160"/>
                  </a:cubicBezTo>
                  <a:cubicBezTo>
                    <a:pt x="626" y="50"/>
                    <a:pt x="601" y="1"/>
                    <a:pt x="601" y="1"/>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0"/>
            <p:cNvSpPr/>
            <p:nvPr/>
          </p:nvSpPr>
          <p:spPr>
            <a:xfrm>
              <a:off x="1774517" y="1723350"/>
              <a:ext cx="68425" cy="14425"/>
            </a:xfrm>
            <a:custGeom>
              <a:rect b="b" l="l" r="r" t="t"/>
              <a:pathLst>
                <a:path extrusionOk="0" h="577" w="2737">
                  <a:moveTo>
                    <a:pt x="0" y="0"/>
                  </a:moveTo>
                  <a:cubicBezTo>
                    <a:pt x="212" y="365"/>
                    <a:pt x="834" y="576"/>
                    <a:pt x="1440" y="576"/>
                  </a:cubicBezTo>
                  <a:cubicBezTo>
                    <a:pt x="1995" y="576"/>
                    <a:pt x="2537" y="399"/>
                    <a:pt x="2736" y="0"/>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0"/>
            <p:cNvSpPr/>
            <p:nvPr/>
          </p:nvSpPr>
          <p:spPr>
            <a:xfrm>
              <a:off x="1654292" y="2871375"/>
              <a:ext cx="95700" cy="8625"/>
            </a:xfrm>
            <a:custGeom>
              <a:rect b="b" l="l" r="r" t="t"/>
              <a:pathLst>
                <a:path extrusionOk="0" h="345" w="3828">
                  <a:moveTo>
                    <a:pt x="3828" y="1"/>
                  </a:moveTo>
                  <a:cubicBezTo>
                    <a:pt x="3153" y="99"/>
                    <a:pt x="2368" y="86"/>
                    <a:pt x="1742" y="111"/>
                  </a:cubicBezTo>
                  <a:cubicBezTo>
                    <a:pt x="1153" y="135"/>
                    <a:pt x="577" y="172"/>
                    <a:pt x="0" y="185"/>
                  </a:cubicBezTo>
                  <a:cubicBezTo>
                    <a:pt x="37" y="344"/>
                    <a:pt x="368" y="344"/>
                    <a:pt x="626" y="344"/>
                  </a:cubicBezTo>
                  <a:cubicBezTo>
                    <a:pt x="1534" y="307"/>
                    <a:pt x="2908" y="258"/>
                    <a:pt x="3816" y="197"/>
                  </a:cubicBezTo>
                  <a:cubicBezTo>
                    <a:pt x="3828" y="135"/>
                    <a:pt x="3828" y="62"/>
                    <a:pt x="3828"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0"/>
            <p:cNvSpPr/>
            <p:nvPr/>
          </p:nvSpPr>
          <p:spPr>
            <a:xfrm>
              <a:off x="1654292" y="2859725"/>
              <a:ext cx="31600" cy="16275"/>
            </a:xfrm>
            <a:custGeom>
              <a:rect b="b" l="l" r="r" t="t"/>
              <a:pathLst>
                <a:path extrusionOk="0" h="651" w="1264">
                  <a:moveTo>
                    <a:pt x="994" y="0"/>
                  </a:moveTo>
                  <a:cubicBezTo>
                    <a:pt x="515" y="258"/>
                    <a:pt x="49" y="540"/>
                    <a:pt x="12" y="614"/>
                  </a:cubicBezTo>
                  <a:cubicBezTo>
                    <a:pt x="0" y="626"/>
                    <a:pt x="0" y="638"/>
                    <a:pt x="0" y="651"/>
                  </a:cubicBezTo>
                  <a:cubicBezTo>
                    <a:pt x="417" y="638"/>
                    <a:pt x="847" y="614"/>
                    <a:pt x="1264" y="601"/>
                  </a:cubicBezTo>
                  <a:cubicBezTo>
                    <a:pt x="1202" y="381"/>
                    <a:pt x="1117" y="172"/>
                    <a:pt x="9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1679117" y="2825850"/>
              <a:ext cx="70875" cy="48925"/>
            </a:xfrm>
            <a:custGeom>
              <a:rect b="b" l="l" r="r" t="t"/>
              <a:pathLst>
                <a:path extrusionOk="0" h="1957" w="2835">
                  <a:moveTo>
                    <a:pt x="1282" y="0"/>
                  </a:moveTo>
                  <a:cubicBezTo>
                    <a:pt x="1234" y="0"/>
                    <a:pt x="1172" y="45"/>
                    <a:pt x="1093" y="153"/>
                  </a:cubicBezTo>
                  <a:cubicBezTo>
                    <a:pt x="982" y="288"/>
                    <a:pt x="1007" y="779"/>
                    <a:pt x="946" y="865"/>
                  </a:cubicBezTo>
                  <a:cubicBezTo>
                    <a:pt x="835" y="914"/>
                    <a:pt x="418" y="1122"/>
                    <a:pt x="1" y="1355"/>
                  </a:cubicBezTo>
                  <a:cubicBezTo>
                    <a:pt x="124" y="1527"/>
                    <a:pt x="209" y="1736"/>
                    <a:pt x="271" y="1956"/>
                  </a:cubicBezTo>
                  <a:cubicBezTo>
                    <a:pt x="430" y="1944"/>
                    <a:pt x="590" y="1944"/>
                    <a:pt x="749" y="1932"/>
                  </a:cubicBezTo>
                  <a:cubicBezTo>
                    <a:pt x="1375" y="1907"/>
                    <a:pt x="2160" y="1920"/>
                    <a:pt x="2835" y="1822"/>
                  </a:cubicBezTo>
                  <a:cubicBezTo>
                    <a:pt x="2835" y="1490"/>
                    <a:pt x="2725" y="1171"/>
                    <a:pt x="2700" y="840"/>
                  </a:cubicBezTo>
                  <a:cubicBezTo>
                    <a:pt x="2209" y="865"/>
                    <a:pt x="1915" y="914"/>
                    <a:pt x="1436" y="914"/>
                  </a:cubicBezTo>
                  <a:cubicBezTo>
                    <a:pt x="1456" y="708"/>
                    <a:pt x="1476" y="0"/>
                    <a:pt x="1282"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0"/>
            <p:cNvSpPr/>
            <p:nvPr/>
          </p:nvSpPr>
          <p:spPr>
            <a:xfrm>
              <a:off x="1683717" y="2852425"/>
              <a:ext cx="11375" cy="16525"/>
            </a:xfrm>
            <a:custGeom>
              <a:rect b="b" l="l" r="r" t="t"/>
              <a:pathLst>
                <a:path extrusionOk="0" h="661" w="455">
                  <a:moveTo>
                    <a:pt x="116" y="1"/>
                  </a:moveTo>
                  <a:cubicBezTo>
                    <a:pt x="102" y="1"/>
                    <a:pt x="88" y="4"/>
                    <a:pt x="74" y="10"/>
                  </a:cubicBezTo>
                  <a:cubicBezTo>
                    <a:pt x="13" y="35"/>
                    <a:pt x="1" y="96"/>
                    <a:pt x="25" y="145"/>
                  </a:cubicBezTo>
                  <a:cubicBezTo>
                    <a:pt x="38" y="182"/>
                    <a:pt x="62" y="231"/>
                    <a:pt x="87" y="280"/>
                  </a:cubicBezTo>
                  <a:cubicBezTo>
                    <a:pt x="136" y="403"/>
                    <a:pt x="209" y="550"/>
                    <a:pt x="259" y="611"/>
                  </a:cubicBezTo>
                  <a:cubicBezTo>
                    <a:pt x="271" y="648"/>
                    <a:pt x="308" y="660"/>
                    <a:pt x="344" y="660"/>
                  </a:cubicBezTo>
                  <a:cubicBezTo>
                    <a:pt x="357" y="660"/>
                    <a:pt x="381" y="660"/>
                    <a:pt x="393" y="648"/>
                  </a:cubicBezTo>
                  <a:cubicBezTo>
                    <a:pt x="443" y="611"/>
                    <a:pt x="455" y="550"/>
                    <a:pt x="430" y="501"/>
                  </a:cubicBezTo>
                  <a:cubicBezTo>
                    <a:pt x="393" y="452"/>
                    <a:pt x="320" y="292"/>
                    <a:pt x="271" y="182"/>
                  </a:cubicBezTo>
                  <a:cubicBezTo>
                    <a:pt x="246" y="133"/>
                    <a:pt x="222" y="96"/>
                    <a:pt x="209" y="59"/>
                  </a:cubicBezTo>
                  <a:cubicBezTo>
                    <a:pt x="191" y="23"/>
                    <a:pt x="154"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0"/>
            <p:cNvSpPr/>
            <p:nvPr/>
          </p:nvSpPr>
          <p:spPr>
            <a:xfrm>
              <a:off x="1692017" y="2848975"/>
              <a:ext cx="13200" cy="17200"/>
            </a:xfrm>
            <a:custGeom>
              <a:rect b="b" l="l" r="r" t="t"/>
              <a:pathLst>
                <a:path extrusionOk="0" h="688" w="528">
                  <a:moveTo>
                    <a:pt x="117" y="0"/>
                  </a:moveTo>
                  <a:cubicBezTo>
                    <a:pt x="98" y="0"/>
                    <a:pt x="79" y="4"/>
                    <a:pt x="61" y="13"/>
                  </a:cubicBezTo>
                  <a:cubicBezTo>
                    <a:pt x="12" y="50"/>
                    <a:pt x="0" y="124"/>
                    <a:pt x="37" y="160"/>
                  </a:cubicBezTo>
                  <a:cubicBezTo>
                    <a:pt x="86" y="234"/>
                    <a:pt x="160" y="344"/>
                    <a:pt x="221" y="455"/>
                  </a:cubicBezTo>
                  <a:cubicBezTo>
                    <a:pt x="246" y="516"/>
                    <a:pt x="282" y="590"/>
                    <a:pt x="319" y="639"/>
                  </a:cubicBezTo>
                  <a:cubicBezTo>
                    <a:pt x="331" y="663"/>
                    <a:pt x="368" y="688"/>
                    <a:pt x="405" y="688"/>
                  </a:cubicBezTo>
                  <a:cubicBezTo>
                    <a:pt x="430" y="688"/>
                    <a:pt x="442" y="676"/>
                    <a:pt x="454" y="676"/>
                  </a:cubicBezTo>
                  <a:cubicBezTo>
                    <a:pt x="503" y="639"/>
                    <a:pt x="528" y="578"/>
                    <a:pt x="491" y="528"/>
                  </a:cubicBezTo>
                  <a:cubicBezTo>
                    <a:pt x="466" y="479"/>
                    <a:pt x="430" y="418"/>
                    <a:pt x="393" y="357"/>
                  </a:cubicBezTo>
                  <a:cubicBezTo>
                    <a:pt x="331" y="234"/>
                    <a:pt x="270" y="111"/>
                    <a:pt x="209" y="38"/>
                  </a:cubicBezTo>
                  <a:cubicBezTo>
                    <a:pt x="185" y="14"/>
                    <a:pt x="151"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1698442" y="2844750"/>
              <a:ext cx="16600" cy="13775"/>
            </a:xfrm>
            <a:custGeom>
              <a:rect b="b" l="l" r="r" t="t"/>
              <a:pathLst>
                <a:path extrusionOk="0" h="551" w="664">
                  <a:moveTo>
                    <a:pt x="119" y="0"/>
                  </a:moveTo>
                  <a:cubicBezTo>
                    <a:pt x="89" y="0"/>
                    <a:pt x="59" y="14"/>
                    <a:pt x="38" y="35"/>
                  </a:cubicBezTo>
                  <a:cubicBezTo>
                    <a:pt x="1" y="84"/>
                    <a:pt x="13" y="145"/>
                    <a:pt x="50" y="182"/>
                  </a:cubicBezTo>
                  <a:cubicBezTo>
                    <a:pt x="99" y="219"/>
                    <a:pt x="148" y="256"/>
                    <a:pt x="197" y="305"/>
                  </a:cubicBezTo>
                  <a:cubicBezTo>
                    <a:pt x="283" y="378"/>
                    <a:pt x="393" y="464"/>
                    <a:pt x="492" y="526"/>
                  </a:cubicBezTo>
                  <a:cubicBezTo>
                    <a:pt x="504" y="538"/>
                    <a:pt x="528" y="550"/>
                    <a:pt x="541" y="550"/>
                  </a:cubicBezTo>
                  <a:cubicBezTo>
                    <a:pt x="577" y="550"/>
                    <a:pt x="614" y="526"/>
                    <a:pt x="639" y="489"/>
                  </a:cubicBezTo>
                  <a:cubicBezTo>
                    <a:pt x="663" y="440"/>
                    <a:pt x="651" y="378"/>
                    <a:pt x="602" y="354"/>
                  </a:cubicBezTo>
                  <a:cubicBezTo>
                    <a:pt x="504" y="293"/>
                    <a:pt x="418" y="219"/>
                    <a:pt x="332" y="145"/>
                  </a:cubicBezTo>
                  <a:cubicBezTo>
                    <a:pt x="283" y="96"/>
                    <a:pt x="234" y="59"/>
                    <a:pt x="185" y="23"/>
                  </a:cubicBezTo>
                  <a:cubicBezTo>
                    <a:pt x="164" y="7"/>
                    <a:pt x="142"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0"/>
            <p:cNvSpPr/>
            <p:nvPr/>
          </p:nvSpPr>
          <p:spPr>
            <a:xfrm>
              <a:off x="1722367" y="2852925"/>
              <a:ext cx="20325" cy="14100"/>
            </a:xfrm>
            <a:custGeom>
              <a:rect b="b" l="l" r="r" t="t"/>
              <a:pathLst>
                <a:path extrusionOk="0" h="564" w="813">
                  <a:moveTo>
                    <a:pt x="444" y="1"/>
                  </a:moveTo>
                  <a:cubicBezTo>
                    <a:pt x="414" y="1"/>
                    <a:pt x="384" y="5"/>
                    <a:pt x="357" y="15"/>
                  </a:cubicBezTo>
                  <a:cubicBezTo>
                    <a:pt x="160" y="51"/>
                    <a:pt x="1" y="223"/>
                    <a:pt x="123" y="432"/>
                  </a:cubicBezTo>
                  <a:cubicBezTo>
                    <a:pt x="183" y="525"/>
                    <a:pt x="275" y="563"/>
                    <a:pt x="368" y="563"/>
                  </a:cubicBezTo>
                  <a:cubicBezTo>
                    <a:pt x="585" y="563"/>
                    <a:pt x="812" y="356"/>
                    <a:pt x="676" y="125"/>
                  </a:cubicBezTo>
                  <a:cubicBezTo>
                    <a:pt x="630" y="42"/>
                    <a:pt x="535" y="1"/>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0"/>
            <p:cNvSpPr/>
            <p:nvPr/>
          </p:nvSpPr>
          <p:spPr>
            <a:xfrm>
              <a:off x="1870817" y="2871375"/>
              <a:ext cx="95725" cy="8625"/>
            </a:xfrm>
            <a:custGeom>
              <a:rect b="b" l="l" r="r" t="t"/>
              <a:pathLst>
                <a:path extrusionOk="0" h="345" w="3829">
                  <a:moveTo>
                    <a:pt x="1" y="1"/>
                  </a:moveTo>
                  <a:cubicBezTo>
                    <a:pt x="1" y="62"/>
                    <a:pt x="1" y="135"/>
                    <a:pt x="13" y="197"/>
                  </a:cubicBezTo>
                  <a:cubicBezTo>
                    <a:pt x="921" y="258"/>
                    <a:pt x="2295" y="307"/>
                    <a:pt x="3203" y="344"/>
                  </a:cubicBezTo>
                  <a:cubicBezTo>
                    <a:pt x="3461" y="344"/>
                    <a:pt x="3804" y="344"/>
                    <a:pt x="3829" y="185"/>
                  </a:cubicBezTo>
                  <a:cubicBezTo>
                    <a:pt x="3252" y="172"/>
                    <a:pt x="2675" y="135"/>
                    <a:pt x="2086" y="111"/>
                  </a:cubicBezTo>
                  <a:cubicBezTo>
                    <a:pt x="1461" y="86"/>
                    <a:pt x="676" y="99"/>
                    <a:pt x="1"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1934917" y="2859725"/>
              <a:ext cx="31625" cy="16275"/>
            </a:xfrm>
            <a:custGeom>
              <a:rect b="b" l="l" r="r" t="t"/>
              <a:pathLst>
                <a:path extrusionOk="0" h="651" w="1265">
                  <a:moveTo>
                    <a:pt x="271" y="0"/>
                  </a:moveTo>
                  <a:cubicBezTo>
                    <a:pt x="148" y="172"/>
                    <a:pt x="62" y="393"/>
                    <a:pt x="1" y="601"/>
                  </a:cubicBezTo>
                  <a:cubicBezTo>
                    <a:pt x="418" y="626"/>
                    <a:pt x="847" y="638"/>
                    <a:pt x="1265" y="651"/>
                  </a:cubicBezTo>
                  <a:cubicBezTo>
                    <a:pt x="1265" y="638"/>
                    <a:pt x="1265" y="626"/>
                    <a:pt x="1265" y="626"/>
                  </a:cubicBezTo>
                  <a:cubicBezTo>
                    <a:pt x="1228" y="540"/>
                    <a:pt x="749" y="27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0"/>
            <p:cNvSpPr/>
            <p:nvPr/>
          </p:nvSpPr>
          <p:spPr>
            <a:xfrm>
              <a:off x="1870817" y="2825850"/>
              <a:ext cx="70875" cy="48925"/>
            </a:xfrm>
            <a:custGeom>
              <a:rect b="b" l="l" r="r" t="t"/>
              <a:pathLst>
                <a:path extrusionOk="0" h="1957" w="2835">
                  <a:moveTo>
                    <a:pt x="1554" y="0"/>
                  </a:moveTo>
                  <a:cubicBezTo>
                    <a:pt x="1360" y="0"/>
                    <a:pt x="1380" y="708"/>
                    <a:pt x="1399" y="914"/>
                  </a:cubicBezTo>
                  <a:cubicBezTo>
                    <a:pt x="921" y="914"/>
                    <a:pt x="626" y="865"/>
                    <a:pt x="136" y="840"/>
                  </a:cubicBezTo>
                  <a:cubicBezTo>
                    <a:pt x="111" y="1171"/>
                    <a:pt x="1" y="1490"/>
                    <a:pt x="1" y="1822"/>
                  </a:cubicBezTo>
                  <a:cubicBezTo>
                    <a:pt x="676" y="1920"/>
                    <a:pt x="1461" y="1907"/>
                    <a:pt x="2086" y="1932"/>
                  </a:cubicBezTo>
                  <a:cubicBezTo>
                    <a:pt x="2246" y="1944"/>
                    <a:pt x="2405" y="1944"/>
                    <a:pt x="2565" y="1956"/>
                  </a:cubicBezTo>
                  <a:cubicBezTo>
                    <a:pt x="2626" y="1748"/>
                    <a:pt x="2712" y="1527"/>
                    <a:pt x="2835" y="1355"/>
                  </a:cubicBezTo>
                  <a:cubicBezTo>
                    <a:pt x="2418" y="1122"/>
                    <a:pt x="2001" y="914"/>
                    <a:pt x="1890" y="865"/>
                  </a:cubicBezTo>
                  <a:cubicBezTo>
                    <a:pt x="1829" y="766"/>
                    <a:pt x="1853" y="288"/>
                    <a:pt x="1743" y="153"/>
                  </a:cubicBezTo>
                  <a:cubicBezTo>
                    <a:pt x="1664" y="45"/>
                    <a:pt x="1602" y="0"/>
                    <a:pt x="1554"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0"/>
            <p:cNvSpPr/>
            <p:nvPr/>
          </p:nvSpPr>
          <p:spPr>
            <a:xfrm>
              <a:off x="1925717" y="2852675"/>
              <a:ext cx="11700" cy="16275"/>
            </a:xfrm>
            <a:custGeom>
              <a:rect b="b" l="l" r="r" t="t"/>
              <a:pathLst>
                <a:path extrusionOk="0" h="651" w="468">
                  <a:moveTo>
                    <a:pt x="342" y="0"/>
                  </a:moveTo>
                  <a:cubicBezTo>
                    <a:pt x="306" y="0"/>
                    <a:pt x="271" y="16"/>
                    <a:pt x="246" y="49"/>
                  </a:cubicBezTo>
                  <a:cubicBezTo>
                    <a:pt x="234" y="86"/>
                    <a:pt x="209" y="135"/>
                    <a:pt x="185" y="184"/>
                  </a:cubicBezTo>
                  <a:cubicBezTo>
                    <a:pt x="136" y="295"/>
                    <a:pt x="62" y="442"/>
                    <a:pt x="38" y="491"/>
                  </a:cubicBezTo>
                  <a:cubicBezTo>
                    <a:pt x="1" y="540"/>
                    <a:pt x="13" y="601"/>
                    <a:pt x="62" y="638"/>
                  </a:cubicBezTo>
                  <a:cubicBezTo>
                    <a:pt x="74" y="650"/>
                    <a:pt x="99" y="650"/>
                    <a:pt x="111" y="650"/>
                  </a:cubicBezTo>
                  <a:cubicBezTo>
                    <a:pt x="148" y="650"/>
                    <a:pt x="185" y="638"/>
                    <a:pt x="197" y="614"/>
                  </a:cubicBezTo>
                  <a:cubicBezTo>
                    <a:pt x="246" y="540"/>
                    <a:pt x="320" y="405"/>
                    <a:pt x="369" y="270"/>
                  </a:cubicBezTo>
                  <a:cubicBezTo>
                    <a:pt x="393" y="221"/>
                    <a:pt x="418" y="184"/>
                    <a:pt x="430" y="147"/>
                  </a:cubicBezTo>
                  <a:cubicBezTo>
                    <a:pt x="467" y="98"/>
                    <a:pt x="443" y="37"/>
                    <a:pt x="393" y="12"/>
                  </a:cubicBezTo>
                  <a:cubicBezTo>
                    <a:pt x="377" y="4"/>
                    <a:pt x="359" y="0"/>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1915617" y="2849050"/>
              <a:ext cx="13200" cy="17125"/>
            </a:xfrm>
            <a:custGeom>
              <a:rect b="b" l="l" r="r" t="t"/>
              <a:pathLst>
                <a:path extrusionOk="0" h="685" w="528">
                  <a:moveTo>
                    <a:pt x="401" y="0"/>
                  </a:moveTo>
                  <a:cubicBezTo>
                    <a:pt x="370" y="0"/>
                    <a:pt x="340" y="13"/>
                    <a:pt x="319" y="35"/>
                  </a:cubicBezTo>
                  <a:cubicBezTo>
                    <a:pt x="258" y="121"/>
                    <a:pt x="196" y="243"/>
                    <a:pt x="135" y="354"/>
                  </a:cubicBezTo>
                  <a:cubicBezTo>
                    <a:pt x="98" y="415"/>
                    <a:pt x="61" y="476"/>
                    <a:pt x="37" y="525"/>
                  </a:cubicBezTo>
                  <a:cubicBezTo>
                    <a:pt x="0" y="575"/>
                    <a:pt x="25" y="636"/>
                    <a:pt x="74" y="673"/>
                  </a:cubicBezTo>
                  <a:cubicBezTo>
                    <a:pt x="86" y="685"/>
                    <a:pt x="98" y="685"/>
                    <a:pt x="123" y="685"/>
                  </a:cubicBezTo>
                  <a:cubicBezTo>
                    <a:pt x="160" y="685"/>
                    <a:pt x="196" y="673"/>
                    <a:pt x="209" y="636"/>
                  </a:cubicBezTo>
                  <a:cubicBezTo>
                    <a:pt x="245" y="587"/>
                    <a:pt x="270" y="525"/>
                    <a:pt x="307" y="464"/>
                  </a:cubicBezTo>
                  <a:cubicBezTo>
                    <a:pt x="368" y="354"/>
                    <a:pt x="442" y="231"/>
                    <a:pt x="491" y="157"/>
                  </a:cubicBezTo>
                  <a:cubicBezTo>
                    <a:pt x="528" y="121"/>
                    <a:pt x="515" y="47"/>
                    <a:pt x="466" y="22"/>
                  </a:cubicBezTo>
                  <a:cubicBezTo>
                    <a:pt x="446" y="7"/>
                    <a:pt x="423"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1905792" y="2844750"/>
              <a:ext cx="16575" cy="13775"/>
            </a:xfrm>
            <a:custGeom>
              <a:rect b="b" l="l" r="r" t="t"/>
              <a:pathLst>
                <a:path extrusionOk="0" h="551" w="663">
                  <a:moveTo>
                    <a:pt x="544" y="0"/>
                  </a:moveTo>
                  <a:cubicBezTo>
                    <a:pt x="522" y="0"/>
                    <a:pt x="499" y="7"/>
                    <a:pt x="479" y="23"/>
                  </a:cubicBezTo>
                  <a:cubicBezTo>
                    <a:pt x="430" y="59"/>
                    <a:pt x="381" y="96"/>
                    <a:pt x="332" y="145"/>
                  </a:cubicBezTo>
                  <a:cubicBezTo>
                    <a:pt x="246" y="219"/>
                    <a:pt x="148" y="305"/>
                    <a:pt x="62" y="354"/>
                  </a:cubicBezTo>
                  <a:cubicBezTo>
                    <a:pt x="13" y="378"/>
                    <a:pt x="0" y="440"/>
                    <a:pt x="25" y="489"/>
                  </a:cubicBezTo>
                  <a:cubicBezTo>
                    <a:pt x="49" y="526"/>
                    <a:pt x="86" y="550"/>
                    <a:pt x="123" y="550"/>
                  </a:cubicBezTo>
                  <a:cubicBezTo>
                    <a:pt x="135" y="550"/>
                    <a:pt x="160" y="538"/>
                    <a:pt x="172" y="526"/>
                  </a:cubicBezTo>
                  <a:cubicBezTo>
                    <a:pt x="270" y="464"/>
                    <a:pt x="368" y="378"/>
                    <a:pt x="467" y="293"/>
                  </a:cubicBezTo>
                  <a:cubicBezTo>
                    <a:pt x="516" y="256"/>
                    <a:pt x="565" y="219"/>
                    <a:pt x="602" y="182"/>
                  </a:cubicBezTo>
                  <a:cubicBezTo>
                    <a:pt x="651" y="145"/>
                    <a:pt x="663" y="84"/>
                    <a:pt x="626" y="35"/>
                  </a:cubicBezTo>
                  <a:cubicBezTo>
                    <a:pt x="605" y="14"/>
                    <a:pt x="575" y="0"/>
                    <a:pt x="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0"/>
            <p:cNvSpPr/>
            <p:nvPr/>
          </p:nvSpPr>
          <p:spPr>
            <a:xfrm>
              <a:off x="1878142" y="2852925"/>
              <a:ext cx="20300" cy="14100"/>
            </a:xfrm>
            <a:custGeom>
              <a:rect b="b" l="l" r="r" t="t"/>
              <a:pathLst>
                <a:path extrusionOk="0" h="564" w="812">
                  <a:moveTo>
                    <a:pt x="368" y="1"/>
                  </a:moveTo>
                  <a:cubicBezTo>
                    <a:pt x="271" y="1"/>
                    <a:pt x="183" y="42"/>
                    <a:pt x="137" y="125"/>
                  </a:cubicBezTo>
                  <a:cubicBezTo>
                    <a:pt x="0" y="356"/>
                    <a:pt x="228" y="563"/>
                    <a:pt x="444" y="563"/>
                  </a:cubicBezTo>
                  <a:cubicBezTo>
                    <a:pt x="538" y="563"/>
                    <a:pt x="630" y="525"/>
                    <a:pt x="689" y="432"/>
                  </a:cubicBezTo>
                  <a:cubicBezTo>
                    <a:pt x="812" y="223"/>
                    <a:pt x="652" y="51"/>
                    <a:pt x="468" y="15"/>
                  </a:cubicBezTo>
                  <a:cubicBezTo>
                    <a:pt x="435" y="5"/>
                    <a:pt x="401"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0"/>
            <p:cNvSpPr/>
            <p:nvPr/>
          </p:nvSpPr>
          <p:spPr>
            <a:xfrm>
              <a:off x="1679442" y="2115625"/>
              <a:ext cx="259500" cy="731850"/>
            </a:xfrm>
            <a:custGeom>
              <a:rect b="b" l="l" r="r" t="t"/>
              <a:pathLst>
                <a:path extrusionOk="0" h="29274" w="10380">
                  <a:moveTo>
                    <a:pt x="945" y="1"/>
                  </a:moveTo>
                  <a:cubicBezTo>
                    <a:pt x="0" y="4810"/>
                    <a:pt x="847" y="29261"/>
                    <a:pt x="847" y="29261"/>
                  </a:cubicBezTo>
                  <a:lnTo>
                    <a:pt x="2896" y="29261"/>
                  </a:lnTo>
                  <a:cubicBezTo>
                    <a:pt x="2896" y="29261"/>
                    <a:pt x="4527" y="6000"/>
                    <a:pt x="5079" y="5264"/>
                  </a:cubicBezTo>
                  <a:cubicBezTo>
                    <a:pt x="5116" y="5203"/>
                    <a:pt x="5165" y="5166"/>
                    <a:pt x="5214" y="5117"/>
                  </a:cubicBezTo>
                  <a:cubicBezTo>
                    <a:pt x="5276" y="5166"/>
                    <a:pt x="5325" y="5203"/>
                    <a:pt x="5362" y="5264"/>
                  </a:cubicBezTo>
                  <a:cubicBezTo>
                    <a:pt x="5914" y="6000"/>
                    <a:pt x="7558" y="29274"/>
                    <a:pt x="7558" y="29274"/>
                  </a:cubicBezTo>
                  <a:lnTo>
                    <a:pt x="9607" y="29274"/>
                  </a:lnTo>
                  <a:cubicBezTo>
                    <a:pt x="9607" y="29274"/>
                    <a:pt x="10379" y="4246"/>
                    <a:pt x="94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0"/>
            <p:cNvSpPr/>
            <p:nvPr/>
          </p:nvSpPr>
          <p:spPr>
            <a:xfrm>
              <a:off x="1803342" y="2115625"/>
              <a:ext cx="5850" cy="131600"/>
            </a:xfrm>
            <a:custGeom>
              <a:rect b="b" l="l" r="r" t="t"/>
              <a:pathLst>
                <a:path extrusionOk="0" h="5264" w="234">
                  <a:moveTo>
                    <a:pt x="123" y="1"/>
                  </a:moveTo>
                  <a:cubicBezTo>
                    <a:pt x="123" y="1"/>
                    <a:pt x="111" y="87"/>
                    <a:pt x="99" y="234"/>
                  </a:cubicBezTo>
                  <a:cubicBezTo>
                    <a:pt x="87" y="369"/>
                    <a:pt x="62" y="577"/>
                    <a:pt x="50" y="823"/>
                  </a:cubicBezTo>
                  <a:cubicBezTo>
                    <a:pt x="25" y="1313"/>
                    <a:pt x="1" y="1976"/>
                    <a:pt x="1" y="2638"/>
                  </a:cubicBezTo>
                  <a:cubicBezTo>
                    <a:pt x="1" y="3289"/>
                    <a:pt x="25" y="3951"/>
                    <a:pt x="50" y="4442"/>
                  </a:cubicBezTo>
                  <a:cubicBezTo>
                    <a:pt x="62" y="4687"/>
                    <a:pt x="87" y="4896"/>
                    <a:pt x="99" y="5031"/>
                  </a:cubicBezTo>
                  <a:cubicBezTo>
                    <a:pt x="111" y="5178"/>
                    <a:pt x="123" y="5264"/>
                    <a:pt x="123" y="5264"/>
                  </a:cubicBezTo>
                  <a:cubicBezTo>
                    <a:pt x="123" y="5264"/>
                    <a:pt x="123" y="5178"/>
                    <a:pt x="136" y="5031"/>
                  </a:cubicBezTo>
                  <a:cubicBezTo>
                    <a:pt x="148" y="4896"/>
                    <a:pt x="172" y="4687"/>
                    <a:pt x="185" y="4442"/>
                  </a:cubicBezTo>
                  <a:cubicBezTo>
                    <a:pt x="209" y="3951"/>
                    <a:pt x="234" y="3289"/>
                    <a:pt x="234" y="2638"/>
                  </a:cubicBezTo>
                  <a:cubicBezTo>
                    <a:pt x="234" y="1976"/>
                    <a:pt x="209" y="1313"/>
                    <a:pt x="185" y="823"/>
                  </a:cubicBezTo>
                  <a:cubicBezTo>
                    <a:pt x="172" y="577"/>
                    <a:pt x="148" y="369"/>
                    <a:pt x="136" y="234"/>
                  </a:cubicBezTo>
                  <a:cubicBezTo>
                    <a:pt x="123" y="87"/>
                    <a:pt x="123" y="1"/>
                    <a:pt x="123"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0"/>
            <p:cNvSpPr/>
            <p:nvPr/>
          </p:nvSpPr>
          <p:spPr>
            <a:xfrm>
              <a:off x="1807642" y="2115625"/>
              <a:ext cx="28550" cy="98175"/>
            </a:xfrm>
            <a:custGeom>
              <a:rect b="b" l="l" r="r" t="t"/>
              <a:pathLst>
                <a:path extrusionOk="0" h="3927" w="1142">
                  <a:moveTo>
                    <a:pt x="1031" y="1"/>
                  </a:moveTo>
                  <a:cubicBezTo>
                    <a:pt x="1031" y="1"/>
                    <a:pt x="1019" y="74"/>
                    <a:pt x="1006" y="197"/>
                  </a:cubicBezTo>
                  <a:cubicBezTo>
                    <a:pt x="994" y="320"/>
                    <a:pt x="970" y="504"/>
                    <a:pt x="957" y="712"/>
                  </a:cubicBezTo>
                  <a:cubicBezTo>
                    <a:pt x="933" y="1142"/>
                    <a:pt x="908" y="1718"/>
                    <a:pt x="908" y="2283"/>
                  </a:cubicBezTo>
                  <a:cubicBezTo>
                    <a:pt x="908" y="2577"/>
                    <a:pt x="933" y="2847"/>
                    <a:pt x="884" y="3105"/>
                  </a:cubicBezTo>
                  <a:cubicBezTo>
                    <a:pt x="847" y="3362"/>
                    <a:pt x="786" y="3583"/>
                    <a:pt x="651" y="3730"/>
                  </a:cubicBezTo>
                  <a:cubicBezTo>
                    <a:pt x="577" y="3779"/>
                    <a:pt x="503" y="3829"/>
                    <a:pt x="418" y="3841"/>
                  </a:cubicBezTo>
                  <a:cubicBezTo>
                    <a:pt x="344" y="3853"/>
                    <a:pt x="258" y="3853"/>
                    <a:pt x="197" y="3865"/>
                  </a:cubicBezTo>
                  <a:cubicBezTo>
                    <a:pt x="74" y="3878"/>
                    <a:pt x="0" y="3878"/>
                    <a:pt x="0" y="3878"/>
                  </a:cubicBezTo>
                  <a:cubicBezTo>
                    <a:pt x="0" y="3878"/>
                    <a:pt x="74" y="3890"/>
                    <a:pt x="197" y="3902"/>
                  </a:cubicBezTo>
                  <a:cubicBezTo>
                    <a:pt x="258" y="3914"/>
                    <a:pt x="332" y="3927"/>
                    <a:pt x="430" y="3927"/>
                  </a:cubicBezTo>
                  <a:cubicBezTo>
                    <a:pt x="528" y="3927"/>
                    <a:pt x="638" y="3890"/>
                    <a:pt x="737" y="3829"/>
                  </a:cubicBezTo>
                  <a:cubicBezTo>
                    <a:pt x="933" y="3669"/>
                    <a:pt x="1031" y="3399"/>
                    <a:pt x="1092" y="3141"/>
                  </a:cubicBezTo>
                  <a:cubicBezTo>
                    <a:pt x="1117" y="2994"/>
                    <a:pt x="1129" y="2859"/>
                    <a:pt x="1141" y="2712"/>
                  </a:cubicBezTo>
                  <a:cubicBezTo>
                    <a:pt x="1141" y="2565"/>
                    <a:pt x="1141" y="2430"/>
                    <a:pt x="1141" y="2283"/>
                  </a:cubicBezTo>
                  <a:cubicBezTo>
                    <a:pt x="1141" y="1718"/>
                    <a:pt x="1117" y="1142"/>
                    <a:pt x="1092" y="712"/>
                  </a:cubicBezTo>
                  <a:cubicBezTo>
                    <a:pt x="1080" y="504"/>
                    <a:pt x="1056" y="320"/>
                    <a:pt x="1043" y="197"/>
                  </a:cubicBezTo>
                  <a:cubicBezTo>
                    <a:pt x="1043" y="74"/>
                    <a:pt x="1031" y="1"/>
                    <a:pt x="1031"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0"/>
            <p:cNvSpPr/>
            <p:nvPr/>
          </p:nvSpPr>
          <p:spPr>
            <a:xfrm>
              <a:off x="1874817" y="2117175"/>
              <a:ext cx="45425" cy="55225"/>
            </a:xfrm>
            <a:custGeom>
              <a:rect b="b" l="l" r="r" t="t"/>
              <a:pathLst>
                <a:path extrusionOk="0" h="2209" w="1817">
                  <a:moveTo>
                    <a:pt x="49" y="0"/>
                  </a:moveTo>
                  <a:cubicBezTo>
                    <a:pt x="49" y="0"/>
                    <a:pt x="49" y="49"/>
                    <a:pt x="25" y="135"/>
                  </a:cubicBezTo>
                  <a:cubicBezTo>
                    <a:pt x="13" y="172"/>
                    <a:pt x="13" y="221"/>
                    <a:pt x="13" y="282"/>
                  </a:cubicBezTo>
                  <a:cubicBezTo>
                    <a:pt x="0" y="344"/>
                    <a:pt x="0" y="417"/>
                    <a:pt x="13" y="491"/>
                  </a:cubicBezTo>
                  <a:cubicBezTo>
                    <a:pt x="13" y="564"/>
                    <a:pt x="37" y="650"/>
                    <a:pt x="49" y="736"/>
                  </a:cubicBezTo>
                  <a:cubicBezTo>
                    <a:pt x="74" y="822"/>
                    <a:pt x="98" y="908"/>
                    <a:pt x="135" y="994"/>
                  </a:cubicBezTo>
                  <a:cubicBezTo>
                    <a:pt x="172" y="1080"/>
                    <a:pt x="209" y="1166"/>
                    <a:pt x="258" y="1251"/>
                  </a:cubicBezTo>
                  <a:cubicBezTo>
                    <a:pt x="307" y="1337"/>
                    <a:pt x="368" y="1423"/>
                    <a:pt x="430" y="1497"/>
                  </a:cubicBezTo>
                  <a:cubicBezTo>
                    <a:pt x="503" y="1570"/>
                    <a:pt x="565" y="1656"/>
                    <a:pt x="638" y="1718"/>
                  </a:cubicBezTo>
                  <a:cubicBezTo>
                    <a:pt x="712" y="1791"/>
                    <a:pt x="785" y="1853"/>
                    <a:pt x="859" y="1902"/>
                  </a:cubicBezTo>
                  <a:cubicBezTo>
                    <a:pt x="1019" y="2012"/>
                    <a:pt x="1178" y="2086"/>
                    <a:pt x="1325" y="2135"/>
                  </a:cubicBezTo>
                  <a:cubicBezTo>
                    <a:pt x="1399" y="2159"/>
                    <a:pt x="1460" y="2184"/>
                    <a:pt x="1522" y="2184"/>
                  </a:cubicBezTo>
                  <a:cubicBezTo>
                    <a:pt x="1583" y="2196"/>
                    <a:pt x="1632" y="2208"/>
                    <a:pt x="1681" y="2208"/>
                  </a:cubicBezTo>
                  <a:lnTo>
                    <a:pt x="1816" y="2208"/>
                  </a:lnTo>
                  <a:cubicBezTo>
                    <a:pt x="1816" y="2208"/>
                    <a:pt x="1767" y="2184"/>
                    <a:pt x="1693" y="2159"/>
                  </a:cubicBezTo>
                  <a:cubicBezTo>
                    <a:pt x="1644" y="2147"/>
                    <a:pt x="1607" y="2123"/>
                    <a:pt x="1546" y="2098"/>
                  </a:cubicBezTo>
                  <a:cubicBezTo>
                    <a:pt x="1497" y="2086"/>
                    <a:pt x="1436" y="2049"/>
                    <a:pt x="1374" y="2012"/>
                  </a:cubicBezTo>
                  <a:cubicBezTo>
                    <a:pt x="1252" y="1951"/>
                    <a:pt x="1117" y="1853"/>
                    <a:pt x="982" y="1742"/>
                  </a:cubicBezTo>
                  <a:cubicBezTo>
                    <a:pt x="920" y="1693"/>
                    <a:pt x="859" y="1632"/>
                    <a:pt x="798" y="1558"/>
                  </a:cubicBezTo>
                  <a:cubicBezTo>
                    <a:pt x="724" y="1497"/>
                    <a:pt x="675" y="1423"/>
                    <a:pt x="614" y="1362"/>
                  </a:cubicBezTo>
                  <a:cubicBezTo>
                    <a:pt x="491" y="1215"/>
                    <a:pt x="393" y="1055"/>
                    <a:pt x="319" y="908"/>
                  </a:cubicBezTo>
                  <a:cubicBezTo>
                    <a:pt x="282" y="834"/>
                    <a:pt x="233" y="761"/>
                    <a:pt x="209" y="675"/>
                  </a:cubicBezTo>
                  <a:cubicBezTo>
                    <a:pt x="184" y="601"/>
                    <a:pt x="160" y="540"/>
                    <a:pt x="135" y="466"/>
                  </a:cubicBezTo>
                  <a:cubicBezTo>
                    <a:pt x="123" y="405"/>
                    <a:pt x="98" y="331"/>
                    <a:pt x="98" y="282"/>
                  </a:cubicBezTo>
                  <a:cubicBezTo>
                    <a:pt x="86" y="221"/>
                    <a:pt x="74" y="172"/>
                    <a:pt x="74" y="135"/>
                  </a:cubicBezTo>
                  <a:cubicBezTo>
                    <a:pt x="62" y="49"/>
                    <a:pt x="49" y="0"/>
                    <a:pt x="49" y="0"/>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0"/>
            <p:cNvSpPr/>
            <p:nvPr/>
          </p:nvSpPr>
          <p:spPr>
            <a:xfrm>
              <a:off x="1695992" y="2114100"/>
              <a:ext cx="36225" cy="64750"/>
            </a:xfrm>
            <a:custGeom>
              <a:rect b="b" l="l" r="r" t="t"/>
              <a:pathLst>
                <a:path extrusionOk="0" h="2590" w="1449">
                  <a:moveTo>
                    <a:pt x="1424" y="0"/>
                  </a:moveTo>
                  <a:cubicBezTo>
                    <a:pt x="1424" y="0"/>
                    <a:pt x="1375" y="209"/>
                    <a:pt x="1313" y="516"/>
                  </a:cubicBezTo>
                  <a:cubicBezTo>
                    <a:pt x="1289" y="663"/>
                    <a:pt x="1252" y="835"/>
                    <a:pt x="1215" y="1019"/>
                  </a:cubicBezTo>
                  <a:cubicBezTo>
                    <a:pt x="1166" y="1203"/>
                    <a:pt x="1117" y="1399"/>
                    <a:pt x="1056" y="1583"/>
                  </a:cubicBezTo>
                  <a:cubicBezTo>
                    <a:pt x="1019" y="1669"/>
                    <a:pt x="994" y="1767"/>
                    <a:pt x="958" y="1853"/>
                  </a:cubicBezTo>
                  <a:cubicBezTo>
                    <a:pt x="933" y="1902"/>
                    <a:pt x="909" y="1939"/>
                    <a:pt x="896" y="1976"/>
                  </a:cubicBezTo>
                  <a:cubicBezTo>
                    <a:pt x="872" y="2025"/>
                    <a:pt x="847" y="2062"/>
                    <a:pt x="823" y="2098"/>
                  </a:cubicBezTo>
                  <a:cubicBezTo>
                    <a:pt x="798" y="2135"/>
                    <a:pt x="774" y="2172"/>
                    <a:pt x="737" y="2196"/>
                  </a:cubicBezTo>
                  <a:cubicBezTo>
                    <a:pt x="712" y="2233"/>
                    <a:pt x="688" y="2270"/>
                    <a:pt x="663" y="2295"/>
                  </a:cubicBezTo>
                  <a:cubicBezTo>
                    <a:pt x="602" y="2344"/>
                    <a:pt x="540" y="2393"/>
                    <a:pt x="479" y="2430"/>
                  </a:cubicBezTo>
                  <a:cubicBezTo>
                    <a:pt x="418" y="2466"/>
                    <a:pt x="356" y="2479"/>
                    <a:pt x="295" y="2503"/>
                  </a:cubicBezTo>
                  <a:cubicBezTo>
                    <a:pt x="271" y="2515"/>
                    <a:pt x="246" y="2515"/>
                    <a:pt x="221" y="2528"/>
                  </a:cubicBezTo>
                  <a:cubicBezTo>
                    <a:pt x="197" y="2528"/>
                    <a:pt x="160" y="2528"/>
                    <a:pt x="148" y="2540"/>
                  </a:cubicBezTo>
                  <a:cubicBezTo>
                    <a:pt x="50" y="2540"/>
                    <a:pt x="1" y="2552"/>
                    <a:pt x="1" y="2552"/>
                  </a:cubicBezTo>
                  <a:cubicBezTo>
                    <a:pt x="1" y="2552"/>
                    <a:pt x="50" y="2565"/>
                    <a:pt x="136" y="2577"/>
                  </a:cubicBezTo>
                  <a:cubicBezTo>
                    <a:pt x="160" y="2577"/>
                    <a:pt x="185" y="2589"/>
                    <a:pt x="209" y="2589"/>
                  </a:cubicBezTo>
                  <a:lnTo>
                    <a:pt x="307" y="2589"/>
                  </a:lnTo>
                  <a:cubicBezTo>
                    <a:pt x="369" y="2589"/>
                    <a:pt x="455" y="2577"/>
                    <a:pt x="528" y="2540"/>
                  </a:cubicBezTo>
                  <a:cubicBezTo>
                    <a:pt x="614" y="2528"/>
                    <a:pt x="688" y="2479"/>
                    <a:pt x="761" y="2417"/>
                  </a:cubicBezTo>
                  <a:cubicBezTo>
                    <a:pt x="810" y="2393"/>
                    <a:pt x="835" y="2356"/>
                    <a:pt x="872" y="2331"/>
                  </a:cubicBezTo>
                  <a:cubicBezTo>
                    <a:pt x="909" y="2295"/>
                    <a:pt x="958" y="2258"/>
                    <a:pt x="982" y="2209"/>
                  </a:cubicBezTo>
                  <a:cubicBezTo>
                    <a:pt x="1007" y="2172"/>
                    <a:pt x="1043" y="2123"/>
                    <a:pt x="1068" y="2086"/>
                  </a:cubicBezTo>
                  <a:cubicBezTo>
                    <a:pt x="1093" y="2037"/>
                    <a:pt x="1117" y="2000"/>
                    <a:pt x="1142" y="1951"/>
                  </a:cubicBezTo>
                  <a:cubicBezTo>
                    <a:pt x="1203" y="1853"/>
                    <a:pt x="1228" y="1755"/>
                    <a:pt x="1277" y="1657"/>
                  </a:cubicBezTo>
                  <a:cubicBezTo>
                    <a:pt x="1338" y="1448"/>
                    <a:pt x="1387" y="1240"/>
                    <a:pt x="1412" y="1055"/>
                  </a:cubicBezTo>
                  <a:cubicBezTo>
                    <a:pt x="1436" y="859"/>
                    <a:pt x="1436" y="675"/>
                    <a:pt x="1448" y="528"/>
                  </a:cubicBezTo>
                  <a:cubicBezTo>
                    <a:pt x="1448" y="209"/>
                    <a:pt x="1424" y="0"/>
                    <a:pt x="1424" y="0"/>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0"/>
            <p:cNvSpPr/>
            <p:nvPr/>
          </p:nvSpPr>
          <p:spPr>
            <a:xfrm>
              <a:off x="1782492" y="2241375"/>
              <a:ext cx="79450" cy="7400"/>
            </a:xfrm>
            <a:custGeom>
              <a:rect b="b" l="l" r="r" t="t"/>
              <a:pathLst>
                <a:path extrusionOk="0" h="296" w="3178">
                  <a:moveTo>
                    <a:pt x="1595" y="1"/>
                  </a:moveTo>
                  <a:cubicBezTo>
                    <a:pt x="1399" y="13"/>
                    <a:pt x="1190" y="13"/>
                    <a:pt x="1006" y="38"/>
                  </a:cubicBezTo>
                  <a:cubicBezTo>
                    <a:pt x="822" y="62"/>
                    <a:pt x="638" y="87"/>
                    <a:pt x="491" y="111"/>
                  </a:cubicBezTo>
                  <a:cubicBezTo>
                    <a:pt x="197" y="173"/>
                    <a:pt x="0" y="234"/>
                    <a:pt x="0" y="234"/>
                  </a:cubicBezTo>
                  <a:cubicBezTo>
                    <a:pt x="0" y="234"/>
                    <a:pt x="209" y="246"/>
                    <a:pt x="503" y="246"/>
                  </a:cubicBezTo>
                  <a:cubicBezTo>
                    <a:pt x="651" y="246"/>
                    <a:pt x="822" y="246"/>
                    <a:pt x="1019" y="234"/>
                  </a:cubicBezTo>
                  <a:cubicBezTo>
                    <a:pt x="1203" y="234"/>
                    <a:pt x="1399" y="234"/>
                    <a:pt x="1595" y="222"/>
                  </a:cubicBezTo>
                  <a:cubicBezTo>
                    <a:pt x="1693" y="228"/>
                    <a:pt x="1792" y="228"/>
                    <a:pt x="1888" y="228"/>
                  </a:cubicBezTo>
                  <a:cubicBezTo>
                    <a:pt x="1985" y="228"/>
                    <a:pt x="2080" y="228"/>
                    <a:pt x="2172" y="234"/>
                  </a:cubicBezTo>
                  <a:lnTo>
                    <a:pt x="2442" y="234"/>
                  </a:lnTo>
                  <a:cubicBezTo>
                    <a:pt x="2528" y="246"/>
                    <a:pt x="2601" y="246"/>
                    <a:pt x="2675" y="246"/>
                  </a:cubicBezTo>
                  <a:cubicBezTo>
                    <a:pt x="2834" y="246"/>
                    <a:pt x="2945" y="271"/>
                    <a:pt x="3043" y="283"/>
                  </a:cubicBezTo>
                  <a:cubicBezTo>
                    <a:pt x="3129" y="283"/>
                    <a:pt x="3178" y="295"/>
                    <a:pt x="3178" y="295"/>
                  </a:cubicBezTo>
                  <a:cubicBezTo>
                    <a:pt x="3178" y="295"/>
                    <a:pt x="3129" y="271"/>
                    <a:pt x="3055" y="234"/>
                  </a:cubicBezTo>
                  <a:cubicBezTo>
                    <a:pt x="2969" y="209"/>
                    <a:pt x="2847" y="148"/>
                    <a:pt x="2700" y="124"/>
                  </a:cubicBezTo>
                  <a:cubicBezTo>
                    <a:pt x="2552" y="87"/>
                    <a:pt x="2381" y="50"/>
                    <a:pt x="2184" y="25"/>
                  </a:cubicBezTo>
                  <a:cubicBezTo>
                    <a:pt x="2098" y="25"/>
                    <a:pt x="2000" y="13"/>
                    <a:pt x="1902" y="13"/>
                  </a:cubicBezTo>
                  <a:cubicBezTo>
                    <a:pt x="1804" y="1"/>
                    <a:pt x="1693" y="1"/>
                    <a:pt x="1595"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0"/>
            <p:cNvSpPr/>
            <p:nvPr/>
          </p:nvSpPr>
          <p:spPr>
            <a:xfrm>
              <a:off x="1881567" y="2533375"/>
              <a:ext cx="22725" cy="18725"/>
            </a:xfrm>
            <a:custGeom>
              <a:rect b="b" l="l" r="r" t="t"/>
              <a:pathLst>
                <a:path extrusionOk="0" h="749" w="909">
                  <a:moveTo>
                    <a:pt x="908" y="1"/>
                  </a:moveTo>
                  <a:lnTo>
                    <a:pt x="908" y="1"/>
                  </a:lnTo>
                  <a:cubicBezTo>
                    <a:pt x="908" y="1"/>
                    <a:pt x="834" y="25"/>
                    <a:pt x="724" y="74"/>
                  </a:cubicBezTo>
                  <a:cubicBezTo>
                    <a:pt x="626" y="123"/>
                    <a:pt x="503" y="197"/>
                    <a:pt x="393" y="295"/>
                  </a:cubicBezTo>
                  <a:cubicBezTo>
                    <a:pt x="270" y="393"/>
                    <a:pt x="172" y="491"/>
                    <a:pt x="111" y="589"/>
                  </a:cubicBezTo>
                  <a:cubicBezTo>
                    <a:pt x="37" y="675"/>
                    <a:pt x="0" y="749"/>
                    <a:pt x="0" y="749"/>
                  </a:cubicBezTo>
                  <a:cubicBezTo>
                    <a:pt x="0" y="749"/>
                    <a:pt x="74" y="737"/>
                    <a:pt x="184" y="688"/>
                  </a:cubicBezTo>
                  <a:cubicBezTo>
                    <a:pt x="282" y="626"/>
                    <a:pt x="405" y="553"/>
                    <a:pt x="515" y="454"/>
                  </a:cubicBezTo>
                  <a:cubicBezTo>
                    <a:pt x="638" y="356"/>
                    <a:pt x="736" y="258"/>
                    <a:pt x="810" y="160"/>
                  </a:cubicBezTo>
                  <a:cubicBezTo>
                    <a:pt x="871" y="74"/>
                    <a:pt x="908" y="1"/>
                    <a:pt x="908"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1716842" y="2538900"/>
              <a:ext cx="16300" cy="11375"/>
            </a:xfrm>
            <a:custGeom>
              <a:rect b="b" l="l" r="r" t="t"/>
              <a:pathLst>
                <a:path extrusionOk="0" h="455" w="652">
                  <a:moveTo>
                    <a:pt x="1" y="0"/>
                  </a:moveTo>
                  <a:cubicBezTo>
                    <a:pt x="1" y="0"/>
                    <a:pt x="25" y="62"/>
                    <a:pt x="62" y="135"/>
                  </a:cubicBezTo>
                  <a:cubicBezTo>
                    <a:pt x="87" y="197"/>
                    <a:pt x="173" y="270"/>
                    <a:pt x="259" y="332"/>
                  </a:cubicBezTo>
                  <a:cubicBezTo>
                    <a:pt x="344" y="381"/>
                    <a:pt x="443" y="418"/>
                    <a:pt x="516" y="442"/>
                  </a:cubicBezTo>
                  <a:cubicBezTo>
                    <a:pt x="590" y="454"/>
                    <a:pt x="651" y="454"/>
                    <a:pt x="651" y="454"/>
                  </a:cubicBezTo>
                  <a:cubicBezTo>
                    <a:pt x="651" y="454"/>
                    <a:pt x="627" y="405"/>
                    <a:pt x="578" y="344"/>
                  </a:cubicBezTo>
                  <a:cubicBezTo>
                    <a:pt x="528" y="270"/>
                    <a:pt x="455" y="209"/>
                    <a:pt x="369" y="160"/>
                  </a:cubicBezTo>
                  <a:cubicBezTo>
                    <a:pt x="295" y="111"/>
                    <a:pt x="209" y="74"/>
                    <a:pt x="136" y="37"/>
                  </a:cubicBezTo>
                  <a:cubicBezTo>
                    <a:pt x="62" y="13"/>
                    <a:pt x="1" y="0"/>
                    <a:pt x="1" y="0"/>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1907317" y="1853725"/>
              <a:ext cx="330675" cy="286575"/>
            </a:xfrm>
            <a:custGeom>
              <a:rect b="b" l="l" r="r" t="t"/>
              <a:pathLst>
                <a:path extrusionOk="0" h="11463" w="13227">
                  <a:moveTo>
                    <a:pt x="480" y="0"/>
                  </a:moveTo>
                  <a:cubicBezTo>
                    <a:pt x="397" y="0"/>
                    <a:pt x="321" y="8"/>
                    <a:pt x="258" y="24"/>
                  </a:cubicBezTo>
                  <a:cubicBezTo>
                    <a:pt x="173" y="61"/>
                    <a:pt x="111" y="98"/>
                    <a:pt x="74" y="159"/>
                  </a:cubicBezTo>
                  <a:cubicBezTo>
                    <a:pt x="25" y="245"/>
                    <a:pt x="38" y="380"/>
                    <a:pt x="25" y="478"/>
                  </a:cubicBezTo>
                  <a:cubicBezTo>
                    <a:pt x="1" y="760"/>
                    <a:pt x="38" y="1054"/>
                    <a:pt x="74" y="1337"/>
                  </a:cubicBezTo>
                  <a:cubicBezTo>
                    <a:pt x="136" y="1729"/>
                    <a:pt x="209" y="2122"/>
                    <a:pt x="295" y="2502"/>
                  </a:cubicBezTo>
                  <a:cubicBezTo>
                    <a:pt x="295" y="2502"/>
                    <a:pt x="2099" y="6710"/>
                    <a:pt x="2491" y="7630"/>
                  </a:cubicBezTo>
                  <a:cubicBezTo>
                    <a:pt x="2516" y="7679"/>
                    <a:pt x="2602" y="7790"/>
                    <a:pt x="2639" y="7876"/>
                  </a:cubicBezTo>
                  <a:lnTo>
                    <a:pt x="2773" y="7876"/>
                  </a:lnTo>
                  <a:cubicBezTo>
                    <a:pt x="4184" y="8354"/>
                    <a:pt x="9619" y="9961"/>
                    <a:pt x="10037" y="10084"/>
                  </a:cubicBezTo>
                  <a:cubicBezTo>
                    <a:pt x="10282" y="10195"/>
                    <a:pt x="10478" y="10379"/>
                    <a:pt x="10711" y="10587"/>
                  </a:cubicBezTo>
                  <a:cubicBezTo>
                    <a:pt x="10927" y="10792"/>
                    <a:pt x="11826" y="11462"/>
                    <a:pt x="12098" y="11462"/>
                  </a:cubicBezTo>
                  <a:cubicBezTo>
                    <a:pt x="12135" y="11462"/>
                    <a:pt x="12161" y="11450"/>
                    <a:pt x="12171" y="11421"/>
                  </a:cubicBezTo>
                  <a:cubicBezTo>
                    <a:pt x="12110" y="11188"/>
                    <a:pt x="11705" y="10918"/>
                    <a:pt x="11521" y="10747"/>
                  </a:cubicBezTo>
                  <a:lnTo>
                    <a:pt x="11521" y="10747"/>
                  </a:lnTo>
                  <a:cubicBezTo>
                    <a:pt x="11730" y="10866"/>
                    <a:pt x="12392" y="11260"/>
                    <a:pt x="12739" y="11260"/>
                  </a:cubicBezTo>
                  <a:cubicBezTo>
                    <a:pt x="12819" y="11260"/>
                    <a:pt x="12883" y="11239"/>
                    <a:pt x="12920" y="11188"/>
                  </a:cubicBezTo>
                  <a:cubicBezTo>
                    <a:pt x="12748" y="10894"/>
                    <a:pt x="11889" y="10648"/>
                    <a:pt x="11607" y="10477"/>
                  </a:cubicBezTo>
                  <a:lnTo>
                    <a:pt x="11607" y="10477"/>
                  </a:lnTo>
                  <a:cubicBezTo>
                    <a:pt x="11840" y="10563"/>
                    <a:pt x="12061" y="10624"/>
                    <a:pt x="12269" y="10698"/>
                  </a:cubicBezTo>
                  <a:cubicBezTo>
                    <a:pt x="12442" y="10738"/>
                    <a:pt x="12892" y="10964"/>
                    <a:pt x="13119" y="10964"/>
                  </a:cubicBezTo>
                  <a:cubicBezTo>
                    <a:pt x="13166" y="10964"/>
                    <a:pt x="13203" y="10954"/>
                    <a:pt x="13226" y="10931"/>
                  </a:cubicBezTo>
                  <a:cubicBezTo>
                    <a:pt x="13141" y="10563"/>
                    <a:pt x="12110" y="10219"/>
                    <a:pt x="11828" y="10011"/>
                  </a:cubicBezTo>
                  <a:lnTo>
                    <a:pt x="11828" y="10011"/>
                  </a:lnTo>
                  <a:cubicBezTo>
                    <a:pt x="11958" y="10041"/>
                    <a:pt x="12780" y="10347"/>
                    <a:pt x="13080" y="10347"/>
                  </a:cubicBezTo>
                  <a:cubicBezTo>
                    <a:pt x="13148" y="10347"/>
                    <a:pt x="13190" y="10331"/>
                    <a:pt x="13190" y="10293"/>
                  </a:cubicBezTo>
                  <a:cubicBezTo>
                    <a:pt x="13190" y="10182"/>
                    <a:pt x="12601" y="9900"/>
                    <a:pt x="12527" y="9851"/>
                  </a:cubicBezTo>
                  <a:cubicBezTo>
                    <a:pt x="12282" y="9704"/>
                    <a:pt x="11840" y="9593"/>
                    <a:pt x="11595" y="9434"/>
                  </a:cubicBezTo>
                  <a:cubicBezTo>
                    <a:pt x="11779" y="9336"/>
                    <a:pt x="12503" y="9225"/>
                    <a:pt x="12453" y="8968"/>
                  </a:cubicBezTo>
                  <a:cubicBezTo>
                    <a:pt x="12417" y="8966"/>
                    <a:pt x="12381" y="8966"/>
                    <a:pt x="12345" y="8966"/>
                  </a:cubicBezTo>
                  <a:cubicBezTo>
                    <a:pt x="12181" y="8966"/>
                    <a:pt x="12017" y="8978"/>
                    <a:pt x="11851" y="8978"/>
                  </a:cubicBezTo>
                  <a:cubicBezTo>
                    <a:pt x="11742" y="8978"/>
                    <a:pt x="11632" y="8973"/>
                    <a:pt x="11521" y="8955"/>
                  </a:cubicBezTo>
                  <a:cubicBezTo>
                    <a:pt x="11303" y="8924"/>
                    <a:pt x="11067" y="8849"/>
                    <a:pt x="10851" y="8849"/>
                  </a:cubicBezTo>
                  <a:cubicBezTo>
                    <a:pt x="10812" y="8849"/>
                    <a:pt x="10774" y="8852"/>
                    <a:pt x="10736" y="8857"/>
                  </a:cubicBezTo>
                  <a:cubicBezTo>
                    <a:pt x="10576" y="8857"/>
                    <a:pt x="10490" y="9005"/>
                    <a:pt x="10343" y="9041"/>
                  </a:cubicBezTo>
                  <a:cubicBezTo>
                    <a:pt x="10319" y="9048"/>
                    <a:pt x="10293" y="9051"/>
                    <a:pt x="10265" y="9051"/>
                  </a:cubicBezTo>
                  <a:cubicBezTo>
                    <a:pt x="10148" y="9051"/>
                    <a:pt x="10005" y="9000"/>
                    <a:pt x="9926" y="8980"/>
                  </a:cubicBezTo>
                  <a:cubicBezTo>
                    <a:pt x="9889" y="8968"/>
                    <a:pt x="9840" y="8955"/>
                    <a:pt x="9803" y="8955"/>
                  </a:cubicBezTo>
                  <a:lnTo>
                    <a:pt x="3681" y="6489"/>
                  </a:lnTo>
                  <a:cubicBezTo>
                    <a:pt x="3313" y="5398"/>
                    <a:pt x="1522" y="490"/>
                    <a:pt x="1424" y="318"/>
                  </a:cubicBezTo>
                  <a:cubicBezTo>
                    <a:pt x="1324" y="139"/>
                    <a:pt x="837" y="0"/>
                    <a:pt x="480" y="0"/>
                  </a:cubicBez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0"/>
            <p:cNvSpPr/>
            <p:nvPr/>
          </p:nvSpPr>
          <p:spPr>
            <a:xfrm>
              <a:off x="2171092" y="2087425"/>
              <a:ext cx="30100" cy="15050"/>
            </a:xfrm>
            <a:custGeom>
              <a:rect b="b" l="l" r="r" t="t"/>
              <a:pathLst>
                <a:path extrusionOk="0" h="602" w="1204">
                  <a:moveTo>
                    <a:pt x="798" y="0"/>
                  </a:moveTo>
                  <a:cubicBezTo>
                    <a:pt x="761" y="0"/>
                    <a:pt x="700" y="12"/>
                    <a:pt x="651" y="12"/>
                  </a:cubicBezTo>
                  <a:lnTo>
                    <a:pt x="614" y="12"/>
                  </a:lnTo>
                  <a:lnTo>
                    <a:pt x="602" y="86"/>
                  </a:lnTo>
                  <a:cubicBezTo>
                    <a:pt x="590" y="110"/>
                    <a:pt x="590" y="135"/>
                    <a:pt x="577" y="160"/>
                  </a:cubicBezTo>
                  <a:cubicBezTo>
                    <a:pt x="565" y="184"/>
                    <a:pt x="553" y="209"/>
                    <a:pt x="528" y="233"/>
                  </a:cubicBezTo>
                  <a:cubicBezTo>
                    <a:pt x="492" y="294"/>
                    <a:pt x="443" y="331"/>
                    <a:pt x="381" y="380"/>
                  </a:cubicBezTo>
                  <a:cubicBezTo>
                    <a:pt x="332" y="417"/>
                    <a:pt x="271" y="454"/>
                    <a:pt x="209" y="491"/>
                  </a:cubicBezTo>
                  <a:cubicBezTo>
                    <a:pt x="148" y="528"/>
                    <a:pt x="74" y="564"/>
                    <a:pt x="1" y="564"/>
                  </a:cubicBezTo>
                  <a:cubicBezTo>
                    <a:pt x="38" y="589"/>
                    <a:pt x="74" y="601"/>
                    <a:pt x="124" y="601"/>
                  </a:cubicBezTo>
                  <a:cubicBezTo>
                    <a:pt x="160" y="601"/>
                    <a:pt x="197" y="589"/>
                    <a:pt x="246" y="589"/>
                  </a:cubicBezTo>
                  <a:cubicBezTo>
                    <a:pt x="320" y="577"/>
                    <a:pt x="393" y="540"/>
                    <a:pt x="467" y="503"/>
                  </a:cubicBezTo>
                  <a:cubicBezTo>
                    <a:pt x="541" y="466"/>
                    <a:pt x="602" y="405"/>
                    <a:pt x="663" y="344"/>
                  </a:cubicBezTo>
                  <a:cubicBezTo>
                    <a:pt x="701" y="296"/>
                    <a:pt x="739" y="227"/>
                    <a:pt x="755" y="152"/>
                  </a:cubicBezTo>
                  <a:lnTo>
                    <a:pt x="755" y="152"/>
                  </a:lnTo>
                  <a:cubicBezTo>
                    <a:pt x="773" y="147"/>
                    <a:pt x="792" y="141"/>
                    <a:pt x="811" y="135"/>
                  </a:cubicBezTo>
                  <a:cubicBezTo>
                    <a:pt x="860" y="123"/>
                    <a:pt x="896" y="123"/>
                    <a:pt x="946" y="110"/>
                  </a:cubicBezTo>
                  <a:cubicBezTo>
                    <a:pt x="1044" y="98"/>
                    <a:pt x="1130" y="74"/>
                    <a:pt x="1203" y="25"/>
                  </a:cubicBezTo>
                  <a:lnTo>
                    <a:pt x="1068" y="25"/>
                  </a:lnTo>
                  <a:cubicBezTo>
                    <a:pt x="1019" y="12"/>
                    <a:pt x="982" y="12"/>
                    <a:pt x="946" y="0"/>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0"/>
            <p:cNvSpPr/>
            <p:nvPr/>
          </p:nvSpPr>
          <p:spPr>
            <a:xfrm>
              <a:off x="2191042" y="2099075"/>
              <a:ext cx="13825" cy="23625"/>
            </a:xfrm>
            <a:custGeom>
              <a:rect b="b" l="l" r="r" t="t"/>
              <a:pathLst>
                <a:path extrusionOk="0" h="945" w="553">
                  <a:moveTo>
                    <a:pt x="552" y="0"/>
                  </a:moveTo>
                  <a:cubicBezTo>
                    <a:pt x="552" y="0"/>
                    <a:pt x="503" y="49"/>
                    <a:pt x="442" y="147"/>
                  </a:cubicBezTo>
                  <a:cubicBezTo>
                    <a:pt x="417" y="184"/>
                    <a:pt x="381" y="246"/>
                    <a:pt x="356" y="295"/>
                  </a:cubicBezTo>
                  <a:cubicBezTo>
                    <a:pt x="319" y="344"/>
                    <a:pt x="295" y="405"/>
                    <a:pt x="258" y="466"/>
                  </a:cubicBezTo>
                  <a:cubicBezTo>
                    <a:pt x="233" y="528"/>
                    <a:pt x="197" y="577"/>
                    <a:pt x="160" y="638"/>
                  </a:cubicBezTo>
                  <a:cubicBezTo>
                    <a:pt x="135" y="687"/>
                    <a:pt x="111" y="736"/>
                    <a:pt x="86" y="785"/>
                  </a:cubicBezTo>
                  <a:cubicBezTo>
                    <a:pt x="37" y="871"/>
                    <a:pt x="0" y="945"/>
                    <a:pt x="0" y="945"/>
                  </a:cubicBezTo>
                  <a:cubicBezTo>
                    <a:pt x="0" y="945"/>
                    <a:pt x="74" y="908"/>
                    <a:pt x="160" y="847"/>
                  </a:cubicBezTo>
                  <a:cubicBezTo>
                    <a:pt x="197" y="810"/>
                    <a:pt x="246" y="773"/>
                    <a:pt x="282" y="712"/>
                  </a:cubicBezTo>
                  <a:cubicBezTo>
                    <a:pt x="332" y="663"/>
                    <a:pt x="368" y="614"/>
                    <a:pt x="405" y="540"/>
                  </a:cubicBezTo>
                  <a:cubicBezTo>
                    <a:pt x="430" y="479"/>
                    <a:pt x="467" y="417"/>
                    <a:pt x="491" y="356"/>
                  </a:cubicBezTo>
                  <a:cubicBezTo>
                    <a:pt x="516" y="295"/>
                    <a:pt x="516" y="233"/>
                    <a:pt x="528" y="184"/>
                  </a:cubicBezTo>
                  <a:cubicBezTo>
                    <a:pt x="552" y="74"/>
                    <a:pt x="552" y="0"/>
                    <a:pt x="552" y="0"/>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0"/>
            <p:cNvSpPr/>
            <p:nvPr/>
          </p:nvSpPr>
          <p:spPr>
            <a:xfrm>
              <a:off x="1700892" y="1833450"/>
              <a:ext cx="227000" cy="342325"/>
            </a:xfrm>
            <a:custGeom>
              <a:rect b="b" l="l" r="r" t="t"/>
              <a:pathLst>
                <a:path extrusionOk="0" h="13693" w="9080">
                  <a:moveTo>
                    <a:pt x="5411" y="1"/>
                  </a:moveTo>
                  <a:cubicBezTo>
                    <a:pt x="5411" y="1"/>
                    <a:pt x="5387" y="540"/>
                    <a:pt x="5080" y="774"/>
                  </a:cubicBezTo>
                  <a:cubicBezTo>
                    <a:pt x="4896" y="915"/>
                    <a:pt x="4675" y="985"/>
                    <a:pt x="4454" y="985"/>
                  </a:cubicBezTo>
                  <a:cubicBezTo>
                    <a:pt x="4234" y="985"/>
                    <a:pt x="4013" y="915"/>
                    <a:pt x="3829" y="774"/>
                  </a:cubicBezTo>
                  <a:cubicBezTo>
                    <a:pt x="3522" y="553"/>
                    <a:pt x="3534" y="1"/>
                    <a:pt x="3534" y="1"/>
                  </a:cubicBezTo>
                  <a:lnTo>
                    <a:pt x="3534" y="1"/>
                  </a:lnTo>
                  <a:cubicBezTo>
                    <a:pt x="3166" y="136"/>
                    <a:pt x="1166" y="455"/>
                    <a:pt x="909" y="577"/>
                  </a:cubicBezTo>
                  <a:cubicBezTo>
                    <a:pt x="492" y="712"/>
                    <a:pt x="762" y="1399"/>
                    <a:pt x="737" y="1755"/>
                  </a:cubicBezTo>
                  <a:cubicBezTo>
                    <a:pt x="700" y="2123"/>
                    <a:pt x="676" y="2602"/>
                    <a:pt x="651" y="3141"/>
                  </a:cubicBezTo>
                  <a:cubicBezTo>
                    <a:pt x="627" y="3755"/>
                    <a:pt x="602" y="4466"/>
                    <a:pt x="590" y="5166"/>
                  </a:cubicBezTo>
                  <a:cubicBezTo>
                    <a:pt x="565" y="5865"/>
                    <a:pt x="565" y="6564"/>
                    <a:pt x="553" y="7190"/>
                  </a:cubicBezTo>
                  <a:cubicBezTo>
                    <a:pt x="528" y="8135"/>
                    <a:pt x="516" y="8895"/>
                    <a:pt x="492" y="9227"/>
                  </a:cubicBezTo>
                  <a:cubicBezTo>
                    <a:pt x="492" y="9300"/>
                    <a:pt x="479" y="9349"/>
                    <a:pt x="479" y="9374"/>
                  </a:cubicBezTo>
                  <a:cubicBezTo>
                    <a:pt x="406" y="9644"/>
                    <a:pt x="124" y="9840"/>
                    <a:pt x="111" y="10134"/>
                  </a:cubicBezTo>
                  <a:cubicBezTo>
                    <a:pt x="99" y="10269"/>
                    <a:pt x="173" y="10343"/>
                    <a:pt x="185" y="10453"/>
                  </a:cubicBezTo>
                  <a:cubicBezTo>
                    <a:pt x="197" y="10490"/>
                    <a:pt x="259" y="10490"/>
                    <a:pt x="259" y="10552"/>
                  </a:cubicBezTo>
                  <a:cubicBezTo>
                    <a:pt x="246" y="10650"/>
                    <a:pt x="148" y="10613"/>
                    <a:pt x="136" y="10687"/>
                  </a:cubicBezTo>
                  <a:cubicBezTo>
                    <a:pt x="75" y="10883"/>
                    <a:pt x="87" y="10809"/>
                    <a:pt x="173" y="11030"/>
                  </a:cubicBezTo>
                  <a:cubicBezTo>
                    <a:pt x="197" y="11091"/>
                    <a:pt x="210" y="11153"/>
                    <a:pt x="210" y="11214"/>
                  </a:cubicBezTo>
                  <a:cubicBezTo>
                    <a:pt x="259" y="11484"/>
                    <a:pt x="173" y="11729"/>
                    <a:pt x="148" y="12012"/>
                  </a:cubicBezTo>
                  <a:cubicBezTo>
                    <a:pt x="99" y="12416"/>
                    <a:pt x="50" y="12821"/>
                    <a:pt x="13" y="13214"/>
                  </a:cubicBezTo>
                  <a:cubicBezTo>
                    <a:pt x="1" y="13251"/>
                    <a:pt x="1" y="13275"/>
                    <a:pt x="1" y="13300"/>
                  </a:cubicBezTo>
                  <a:cubicBezTo>
                    <a:pt x="1" y="13337"/>
                    <a:pt x="2295" y="13594"/>
                    <a:pt x="2467" y="13606"/>
                  </a:cubicBezTo>
                  <a:cubicBezTo>
                    <a:pt x="3019" y="13658"/>
                    <a:pt x="3571" y="13683"/>
                    <a:pt x="4116" y="13683"/>
                  </a:cubicBezTo>
                  <a:cubicBezTo>
                    <a:pt x="4225" y="13683"/>
                    <a:pt x="4334" y="13682"/>
                    <a:pt x="4442" y="13680"/>
                  </a:cubicBezTo>
                  <a:cubicBezTo>
                    <a:pt x="4540" y="13692"/>
                    <a:pt x="4651" y="13692"/>
                    <a:pt x="4749" y="13692"/>
                  </a:cubicBezTo>
                  <a:cubicBezTo>
                    <a:pt x="6945" y="13692"/>
                    <a:pt x="9080" y="13300"/>
                    <a:pt x="9080" y="13300"/>
                  </a:cubicBezTo>
                  <a:cubicBezTo>
                    <a:pt x="9031" y="12870"/>
                    <a:pt x="8982" y="12441"/>
                    <a:pt x="8933" y="12012"/>
                  </a:cubicBezTo>
                  <a:cubicBezTo>
                    <a:pt x="8908" y="11766"/>
                    <a:pt x="8834" y="11533"/>
                    <a:pt x="8847" y="11300"/>
                  </a:cubicBezTo>
                  <a:cubicBezTo>
                    <a:pt x="8859" y="11214"/>
                    <a:pt x="8871" y="11116"/>
                    <a:pt x="8908" y="11030"/>
                  </a:cubicBezTo>
                  <a:cubicBezTo>
                    <a:pt x="8994" y="10809"/>
                    <a:pt x="9006" y="10883"/>
                    <a:pt x="8945" y="10687"/>
                  </a:cubicBezTo>
                  <a:cubicBezTo>
                    <a:pt x="8920" y="10613"/>
                    <a:pt x="8834" y="10650"/>
                    <a:pt x="8822" y="10552"/>
                  </a:cubicBezTo>
                  <a:cubicBezTo>
                    <a:pt x="8810" y="10490"/>
                    <a:pt x="8883" y="10490"/>
                    <a:pt x="8883" y="10453"/>
                  </a:cubicBezTo>
                  <a:cubicBezTo>
                    <a:pt x="8896" y="10343"/>
                    <a:pt x="8969" y="10269"/>
                    <a:pt x="8969" y="10134"/>
                  </a:cubicBezTo>
                  <a:cubicBezTo>
                    <a:pt x="8957" y="9840"/>
                    <a:pt x="8675" y="9644"/>
                    <a:pt x="8601" y="9374"/>
                  </a:cubicBezTo>
                  <a:cubicBezTo>
                    <a:pt x="8589" y="9362"/>
                    <a:pt x="8589" y="9337"/>
                    <a:pt x="8589" y="9312"/>
                  </a:cubicBezTo>
                  <a:cubicBezTo>
                    <a:pt x="8564" y="9055"/>
                    <a:pt x="8540" y="8270"/>
                    <a:pt x="8528" y="7276"/>
                  </a:cubicBezTo>
                  <a:cubicBezTo>
                    <a:pt x="8515" y="6662"/>
                    <a:pt x="8503" y="5951"/>
                    <a:pt x="8491" y="5252"/>
                  </a:cubicBezTo>
                  <a:cubicBezTo>
                    <a:pt x="8479" y="4552"/>
                    <a:pt x="8454" y="3841"/>
                    <a:pt x="8430" y="3215"/>
                  </a:cubicBezTo>
                  <a:cubicBezTo>
                    <a:pt x="8405" y="2651"/>
                    <a:pt x="8380" y="2148"/>
                    <a:pt x="8344" y="1755"/>
                  </a:cubicBezTo>
                  <a:cubicBezTo>
                    <a:pt x="8307" y="1399"/>
                    <a:pt x="8589" y="712"/>
                    <a:pt x="8172" y="577"/>
                  </a:cubicBezTo>
                  <a:cubicBezTo>
                    <a:pt x="7914" y="455"/>
                    <a:pt x="5779" y="136"/>
                    <a:pt x="54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0"/>
            <p:cNvSpPr/>
            <p:nvPr/>
          </p:nvSpPr>
          <p:spPr>
            <a:xfrm>
              <a:off x="1776367" y="1813125"/>
              <a:ext cx="74250" cy="55375"/>
            </a:xfrm>
            <a:custGeom>
              <a:rect b="b" l="l" r="r" t="t"/>
              <a:pathLst>
                <a:path extrusionOk="0" h="2215" w="2970">
                  <a:moveTo>
                    <a:pt x="2726" y="1"/>
                  </a:moveTo>
                  <a:cubicBezTo>
                    <a:pt x="2703" y="1"/>
                    <a:pt x="2680" y="19"/>
                    <a:pt x="2687" y="41"/>
                  </a:cubicBezTo>
                  <a:cubicBezTo>
                    <a:pt x="2871" y="715"/>
                    <a:pt x="2920" y="1599"/>
                    <a:pt x="2221" y="1979"/>
                  </a:cubicBezTo>
                  <a:cubicBezTo>
                    <a:pt x="2011" y="2092"/>
                    <a:pt x="1736" y="2148"/>
                    <a:pt x="1458" y="2148"/>
                  </a:cubicBezTo>
                  <a:cubicBezTo>
                    <a:pt x="1100" y="2148"/>
                    <a:pt x="738" y="2055"/>
                    <a:pt x="503" y="1869"/>
                  </a:cubicBezTo>
                  <a:cubicBezTo>
                    <a:pt x="61" y="1525"/>
                    <a:pt x="98" y="765"/>
                    <a:pt x="86" y="262"/>
                  </a:cubicBezTo>
                  <a:cubicBezTo>
                    <a:pt x="86" y="237"/>
                    <a:pt x="68" y="225"/>
                    <a:pt x="49" y="225"/>
                  </a:cubicBezTo>
                  <a:cubicBezTo>
                    <a:pt x="31" y="225"/>
                    <a:pt x="12" y="237"/>
                    <a:pt x="12" y="262"/>
                  </a:cubicBezTo>
                  <a:cubicBezTo>
                    <a:pt x="25" y="801"/>
                    <a:pt x="0" y="1464"/>
                    <a:pt x="405" y="1881"/>
                  </a:cubicBezTo>
                  <a:cubicBezTo>
                    <a:pt x="637" y="2128"/>
                    <a:pt x="1014" y="2215"/>
                    <a:pt x="1382" y="2215"/>
                  </a:cubicBezTo>
                  <a:cubicBezTo>
                    <a:pt x="1618" y="2215"/>
                    <a:pt x="1850" y="2179"/>
                    <a:pt x="2037" y="2126"/>
                  </a:cubicBezTo>
                  <a:cubicBezTo>
                    <a:pt x="2969" y="1881"/>
                    <a:pt x="2969" y="777"/>
                    <a:pt x="2760" y="28"/>
                  </a:cubicBezTo>
                  <a:cubicBezTo>
                    <a:pt x="2756" y="9"/>
                    <a:pt x="2741" y="1"/>
                    <a:pt x="27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0"/>
            <p:cNvSpPr/>
            <p:nvPr/>
          </p:nvSpPr>
          <p:spPr>
            <a:xfrm>
              <a:off x="1588042" y="1850625"/>
              <a:ext cx="146625" cy="458875"/>
            </a:xfrm>
            <a:custGeom>
              <a:rect b="b" l="l" r="r" t="t"/>
              <a:pathLst>
                <a:path extrusionOk="0" h="18355" w="5865">
                  <a:moveTo>
                    <a:pt x="5864" y="1"/>
                  </a:moveTo>
                  <a:lnTo>
                    <a:pt x="5864" y="1"/>
                  </a:lnTo>
                  <a:cubicBezTo>
                    <a:pt x="5496" y="37"/>
                    <a:pt x="5018" y="222"/>
                    <a:pt x="4944" y="406"/>
                  </a:cubicBezTo>
                  <a:cubicBezTo>
                    <a:pt x="4858" y="590"/>
                    <a:pt x="3533" y="5779"/>
                    <a:pt x="3276" y="6810"/>
                  </a:cubicBezTo>
                  <a:lnTo>
                    <a:pt x="2000" y="12441"/>
                  </a:lnTo>
                  <a:cubicBezTo>
                    <a:pt x="1939" y="12662"/>
                    <a:pt x="1889" y="12919"/>
                    <a:pt x="1828" y="13177"/>
                  </a:cubicBezTo>
                  <a:lnTo>
                    <a:pt x="1472" y="14735"/>
                  </a:lnTo>
                  <a:cubicBezTo>
                    <a:pt x="1448" y="14846"/>
                    <a:pt x="1423" y="14944"/>
                    <a:pt x="1399" y="15030"/>
                  </a:cubicBezTo>
                  <a:cubicBezTo>
                    <a:pt x="1325" y="15324"/>
                    <a:pt x="1141" y="15545"/>
                    <a:pt x="945" y="15815"/>
                  </a:cubicBezTo>
                  <a:cubicBezTo>
                    <a:pt x="736" y="16085"/>
                    <a:pt x="0" y="17275"/>
                    <a:pt x="233" y="17348"/>
                  </a:cubicBezTo>
                  <a:cubicBezTo>
                    <a:pt x="466" y="17263"/>
                    <a:pt x="699" y="16845"/>
                    <a:pt x="847" y="16649"/>
                  </a:cubicBezTo>
                  <a:lnTo>
                    <a:pt x="847" y="16649"/>
                  </a:lnTo>
                  <a:cubicBezTo>
                    <a:pt x="724" y="16907"/>
                    <a:pt x="245" y="17888"/>
                    <a:pt x="528" y="18072"/>
                  </a:cubicBezTo>
                  <a:cubicBezTo>
                    <a:pt x="810" y="17876"/>
                    <a:pt x="982" y="17005"/>
                    <a:pt x="1129" y="16710"/>
                  </a:cubicBezTo>
                  <a:lnTo>
                    <a:pt x="1129" y="16710"/>
                  </a:lnTo>
                  <a:cubicBezTo>
                    <a:pt x="1067" y="16931"/>
                    <a:pt x="1018" y="17164"/>
                    <a:pt x="969" y="17385"/>
                  </a:cubicBezTo>
                  <a:cubicBezTo>
                    <a:pt x="932" y="17594"/>
                    <a:pt x="675" y="18220"/>
                    <a:pt x="822" y="18354"/>
                  </a:cubicBezTo>
                  <a:cubicBezTo>
                    <a:pt x="1178" y="18232"/>
                    <a:pt x="1435" y="17177"/>
                    <a:pt x="1620" y="16882"/>
                  </a:cubicBezTo>
                  <a:lnTo>
                    <a:pt x="1620" y="16882"/>
                  </a:lnTo>
                  <a:cubicBezTo>
                    <a:pt x="1583" y="17028"/>
                    <a:pt x="1258" y="18257"/>
                    <a:pt x="1442" y="18257"/>
                  </a:cubicBezTo>
                  <a:cubicBezTo>
                    <a:pt x="1444" y="18257"/>
                    <a:pt x="1446" y="18257"/>
                    <a:pt x="1448" y="18256"/>
                  </a:cubicBezTo>
                  <a:cubicBezTo>
                    <a:pt x="1558" y="18244"/>
                    <a:pt x="1791" y="17631"/>
                    <a:pt x="1840" y="17569"/>
                  </a:cubicBezTo>
                  <a:cubicBezTo>
                    <a:pt x="1951" y="17299"/>
                    <a:pt x="2024" y="16845"/>
                    <a:pt x="2172" y="16600"/>
                  </a:cubicBezTo>
                  <a:cubicBezTo>
                    <a:pt x="2277" y="16763"/>
                    <a:pt x="2437" y="17415"/>
                    <a:pt x="2674" y="17415"/>
                  </a:cubicBezTo>
                  <a:cubicBezTo>
                    <a:pt x="2686" y="17415"/>
                    <a:pt x="2699" y="17413"/>
                    <a:pt x="2711" y="17410"/>
                  </a:cubicBezTo>
                  <a:cubicBezTo>
                    <a:pt x="2699" y="17091"/>
                    <a:pt x="2626" y="16796"/>
                    <a:pt x="2638" y="16477"/>
                  </a:cubicBezTo>
                  <a:cubicBezTo>
                    <a:pt x="2650" y="16232"/>
                    <a:pt x="2724" y="15938"/>
                    <a:pt x="2675" y="15692"/>
                  </a:cubicBezTo>
                  <a:cubicBezTo>
                    <a:pt x="2650" y="15533"/>
                    <a:pt x="2503" y="15459"/>
                    <a:pt x="2454" y="15324"/>
                  </a:cubicBezTo>
                  <a:cubicBezTo>
                    <a:pt x="2405" y="15201"/>
                    <a:pt x="2454" y="15005"/>
                    <a:pt x="2466" y="14895"/>
                  </a:cubicBezTo>
                  <a:cubicBezTo>
                    <a:pt x="2503" y="14674"/>
                    <a:pt x="2552" y="14441"/>
                    <a:pt x="2613" y="14208"/>
                  </a:cubicBezTo>
                  <a:cubicBezTo>
                    <a:pt x="2981" y="13030"/>
                    <a:pt x="4122" y="9435"/>
                    <a:pt x="4589" y="7791"/>
                  </a:cubicBezTo>
                  <a:cubicBezTo>
                    <a:pt x="4773" y="7202"/>
                    <a:pt x="5386" y="5276"/>
                    <a:pt x="5815" y="3914"/>
                  </a:cubicBezTo>
                  <a:lnTo>
                    <a:pt x="5864" y="1"/>
                  </a:ln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0"/>
            <p:cNvSpPr/>
            <p:nvPr/>
          </p:nvSpPr>
          <p:spPr>
            <a:xfrm>
              <a:off x="1654892" y="1850325"/>
              <a:ext cx="79475" cy="236500"/>
            </a:xfrm>
            <a:custGeom>
              <a:rect b="b" l="l" r="r" t="t"/>
              <a:pathLst>
                <a:path extrusionOk="0" h="9460" w="3179">
                  <a:moveTo>
                    <a:pt x="2184" y="0"/>
                  </a:moveTo>
                  <a:cubicBezTo>
                    <a:pt x="1657" y="344"/>
                    <a:pt x="1461" y="2000"/>
                    <a:pt x="1252" y="2920"/>
                  </a:cubicBezTo>
                  <a:cubicBezTo>
                    <a:pt x="994" y="3988"/>
                    <a:pt x="810" y="5055"/>
                    <a:pt x="602" y="6147"/>
                  </a:cubicBezTo>
                  <a:cubicBezTo>
                    <a:pt x="467" y="6760"/>
                    <a:pt x="1" y="8932"/>
                    <a:pt x="37" y="9226"/>
                  </a:cubicBezTo>
                  <a:cubicBezTo>
                    <a:pt x="577" y="9275"/>
                    <a:pt x="1129" y="9398"/>
                    <a:pt x="1694" y="9459"/>
                  </a:cubicBezTo>
                  <a:cubicBezTo>
                    <a:pt x="1878" y="9423"/>
                    <a:pt x="2933" y="4613"/>
                    <a:pt x="3178" y="3853"/>
                  </a:cubicBezTo>
                  <a:lnTo>
                    <a:pt x="21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1668992" y="2061025"/>
              <a:ext cx="21500" cy="17575"/>
            </a:xfrm>
            <a:custGeom>
              <a:rect b="b" l="l" r="r" t="t"/>
              <a:pathLst>
                <a:path extrusionOk="0" h="703" w="860">
                  <a:moveTo>
                    <a:pt x="1" y="1"/>
                  </a:moveTo>
                  <a:cubicBezTo>
                    <a:pt x="1" y="1"/>
                    <a:pt x="13" y="75"/>
                    <a:pt x="62" y="173"/>
                  </a:cubicBezTo>
                  <a:cubicBezTo>
                    <a:pt x="111" y="271"/>
                    <a:pt x="197" y="394"/>
                    <a:pt x="308" y="492"/>
                  </a:cubicBezTo>
                  <a:cubicBezTo>
                    <a:pt x="357" y="541"/>
                    <a:pt x="418" y="590"/>
                    <a:pt x="479" y="627"/>
                  </a:cubicBezTo>
                  <a:cubicBezTo>
                    <a:pt x="541" y="663"/>
                    <a:pt x="602" y="688"/>
                    <a:pt x="676" y="688"/>
                  </a:cubicBezTo>
                  <a:cubicBezTo>
                    <a:pt x="697" y="698"/>
                    <a:pt x="719" y="702"/>
                    <a:pt x="741" y="702"/>
                  </a:cubicBezTo>
                  <a:cubicBezTo>
                    <a:pt x="770" y="702"/>
                    <a:pt x="797" y="695"/>
                    <a:pt x="811" y="688"/>
                  </a:cubicBezTo>
                  <a:cubicBezTo>
                    <a:pt x="848" y="676"/>
                    <a:pt x="860" y="676"/>
                    <a:pt x="860" y="676"/>
                  </a:cubicBezTo>
                  <a:cubicBezTo>
                    <a:pt x="860" y="676"/>
                    <a:pt x="848" y="663"/>
                    <a:pt x="811" y="651"/>
                  </a:cubicBezTo>
                  <a:cubicBezTo>
                    <a:pt x="798" y="639"/>
                    <a:pt x="786" y="639"/>
                    <a:pt x="774" y="627"/>
                  </a:cubicBezTo>
                  <a:cubicBezTo>
                    <a:pt x="749" y="614"/>
                    <a:pt x="737" y="602"/>
                    <a:pt x="713" y="590"/>
                  </a:cubicBezTo>
                  <a:cubicBezTo>
                    <a:pt x="676" y="553"/>
                    <a:pt x="627" y="516"/>
                    <a:pt x="590" y="479"/>
                  </a:cubicBezTo>
                  <a:cubicBezTo>
                    <a:pt x="541" y="443"/>
                    <a:pt x="492" y="394"/>
                    <a:pt x="443" y="344"/>
                  </a:cubicBezTo>
                  <a:cubicBezTo>
                    <a:pt x="345" y="259"/>
                    <a:pt x="234" y="160"/>
                    <a:pt x="148" y="99"/>
                  </a:cubicBezTo>
                  <a:cubicBezTo>
                    <a:pt x="111" y="62"/>
                    <a:pt x="75" y="50"/>
                    <a:pt x="38" y="25"/>
                  </a:cubicBezTo>
                  <a:cubicBezTo>
                    <a:pt x="13" y="1"/>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0"/>
            <p:cNvSpPr/>
            <p:nvPr/>
          </p:nvSpPr>
          <p:spPr>
            <a:xfrm>
              <a:off x="1678217" y="2057650"/>
              <a:ext cx="19650" cy="6900"/>
            </a:xfrm>
            <a:custGeom>
              <a:rect b="b" l="l" r="r" t="t"/>
              <a:pathLst>
                <a:path extrusionOk="0" h="276" w="786">
                  <a:moveTo>
                    <a:pt x="650" y="1"/>
                  </a:moveTo>
                  <a:cubicBezTo>
                    <a:pt x="564" y="1"/>
                    <a:pt x="466" y="26"/>
                    <a:pt x="368" y="50"/>
                  </a:cubicBezTo>
                  <a:cubicBezTo>
                    <a:pt x="270" y="75"/>
                    <a:pt x="184" y="111"/>
                    <a:pt x="123" y="160"/>
                  </a:cubicBezTo>
                  <a:cubicBezTo>
                    <a:pt x="49" y="197"/>
                    <a:pt x="0" y="246"/>
                    <a:pt x="0" y="246"/>
                  </a:cubicBezTo>
                  <a:cubicBezTo>
                    <a:pt x="0" y="246"/>
                    <a:pt x="61" y="259"/>
                    <a:pt x="147" y="271"/>
                  </a:cubicBezTo>
                  <a:cubicBezTo>
                    <a:pt x="167" y="274"/>
                    <a:pt x="189" y="276"/>
                    <a:pt x="214" y="276"/>
                  </a:cubicBezTo>
                  <a:cubicBezTo>
                    <a:pt x="280" y="276"/>
                    <a:pt x="361" y="264"/>
                    <a:pt x="442" y="246"/>
                  </a:cubicBezTo>
                  <a:cubicBezTo>
                    <a:pt x="528" y="210"/>
                    <a:pt x="626" y="160"/>
                    <a:pt x="687" y="111"/>
                  </a:cubicBezTo>
                  <a:cubicBezTo>
                    <a:pt x="748" y="50"/>
                    <a:pt x="785" y="1"/>
                    <a:pt x="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0"/>
            <p:cNvSpPr/>
            <p:nvPr/>
          </p:nvSpPr>
          <p:spPr>
            <a:xfrm>
              <a:off x="1649367" y="2074850"/>
              <a:ext cx="55250" cy="36300"/>
            </a:xfrm>
            <a:custGeom>
              <a:rect b="b" l="l" r="r" t="t"/>
              <a:pathLst>
                <a:path extrusionOk="0" h="1452" w="2210">
                  <a:moveTo>
                    <a:pt x="173" y="0"/>
                  </a:moveTo>
                  <a:cubicBezTo>
                    <a:pt x="123" y="319"/>
                    <a:pt x="99" y="663"/>
                    <a:pt x="1" y="981"/>
                  </a:cubicBezTo>
                  <a:cubicBezTo>
                    <a:pt x="519" y="1345"/>
                    <a:pt x="1037" y="1452"/>
                    <a:pt x="1644" y="1452"/>
                  </a:cubicBezTo>
                  <a:cubicBezTo>
                    <a:pt x="1713" y="1452"/>
                    <a:pt x="1782" y="1450"/>
                    <a:pt x="1853" y="1448"/>
                  </a:cubicBezTo>
                  <a:lnTo>
                    <a:pt x="2209" y="429"/>
                  </a:lnTo>
                  <a:cubicBezTo>
                    <a:pt x="1878" y="393"/>
                    <a:pt x="1559" y="380"/>
                    <a:pt x="1252" y="282"/>
                  </a:cubicBezTo>
                  <a:cubicBezTo>
                    <a:pt x="896" y="160"/>
                    <a:pt x="455" y="135"/>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0"/>
            <p:cNvSpPr/>
            <p:nvPr/>
          </p:nvSpPr>
          <p:spPr>
            <a:xfrm>
              <a:off x="1921742" y="1851650"/>
              <a:ext cx="100925" cy="211950"/>
            </a:xfrm>
            <a:custGeom>
              <a:rect b="b" l="l" r="r" t="t"/>
              <a:pathLst>
                <a:path extrusionOk="0" h="8478" w="4037">
                  <a:moveTo>
                    <a:pt x="314" y="0"/>
                  </a:moveTo>
                  <a:cubicBezTo>
                    <a:pt x="278" y="0"/>
                    <a:pt x="243" y="7"/>
                    <a:pt x="209" y="21"/>
                  </a:cubicBezTo>
                  <a:lnTo>
                    <a:pt x="0" y="3726"/>
                  </a:lnTo>
                  <a:cubicBezTo>
                    <a:pt x="454" y="4475"/>
                    <a:pt x="1448" y="7039"/>
                    <a:pt x="1644" y="7468"/>
                  </a:cubicBezTo>
                  <a:cubicBezTo>
                    <a:pt x="1828" y="7861"/>
                    <a:pt x="1865" y="7996"/>
                    <a:pt x="2381" y="8216"/>
                  </a:cubicBezTo>
                  <a:cubicBezTo>
                    <a:pt x="2515" y="8278"/>
                    <a:pt x="2699" y="8400"/>
                    <a:pt x="2847" y="8437"/>
                  </a:cubicBezTo>
                  <a:cubicBezTo>
                    <a:pt x="2937" y="8463"/>
                    <a:pt x="3042" y="8478"/>
                    <a:pt x="3152" y="8478"/>
                  </a:cubicBezTo>
                  <a:cubicBezTo>
                    <a:pt x="3460" y="8478"/>
                    <a:pt x="3800" y="8361"/>
                    <a:pt x="3926" y="8045"/>
                  </a:cubicBezTo>
                  <a:cubicBezTo>
                    <a:pt x="4037" y="7750"/>
                    <a:pt x="3926" y="7407"/>
                    <a:pt x="3865" y="7112"/>
                  </a:cubicBezTo>
                  <a:cubicBezTo>
                    <a:pt x="3840" y="6990"/>
                    <a:pt x="3779" y="6842"/>
                    <a:pt x="3755" y="6720"/>
                  </a:cubicBezTo>
                  <a:cubicBezTo>
                    <a:pt x="3730" y="6560"/>
                    <a:pt x="3791" y="6425"/>
                    <a:pt x="3779" y="6278"/>
                  </a:cubicBezTo>
                  <a:cubicBezTo>
                    <a:pt x="3767" y="6020"/>
                    <a:pt x="3730" y="6119"/>
                    <a:pt x="3546" y="6045"/>
                  </a:cubicBezTo>
                  <a:cubicBezTo>
                    <a:pt x="3337" y="5959"/>
                    <a:pt x="3411" y="5898"/>
                    <a:pt x="3399" y="5665"/>
                  </a:cubicBezTo>
                  <a:cubicBezTo>
                    <a:pt x="3374" y="5358"/>
                    <a:pt x="3178" y="5112"/>
                    <a:pt x="3031" y="4867"/>
                  </a:cubicBezTo>
                  <a:cubicBezTo>
                    <a:pt x="2896" y="4659"/>
                    <a:pt x="2258" y="2978"/>
                    <a:pt x="1951" y="2401"/>
                  </a:cubicBezTo>
                  <a:cubicBezTo>
                    <a:pt x="1548" y="1606"/>
                    <a:pt x="863" y="0"/>
                    <a:pt x="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1983092" y="2008275"/>
              <a:ext cx="17200" cy="21800"/>
            </a:xfrm>
            <a:custGeom>
              <a:rect b="b" l="l" r="r" t="t"/>
              <a:pathLst>
                <a:path extrusionOk="0" h="872" w="688">
                  <a:moveTo>
                    <a:pt x="675" y="1"/>
                  </a:moveTo>
                  <a:cubicBezTo>
                    <a:pt x="675" y="1"/>
                    <a:pt x="663" y="13"/>
                    <a:pt x="638" y="38"/>
                  </a:cubicBezTo>
                  <a:cubicBezTo>
                    <a:pt x="626" y="62"/>
                    <a:pt x="589" y="99"/>
                    <a:pt x="552" y="136"/>
                  </a:cubicBezTo>
                  <a:cubicBezTo>
                    <a:pt x="491" y="222"/>
                    <a:pt x="405" y="332"/>
                    <a:pt x="331" y="455"/>
                  </a:cubicBezTo>
                  <a:cubicBezTo>
                    <a:pt x="295" y="504"/>
                    <a:pt x="258" y="565"/>
                    <a:pt x="221" y="614"/>
                  </a:cubicBezTo>
                  <a:cubicBezTo>
                    <a:pt x="196" y="663"/>
                    <a:pt x="160" y="712"/>
                    <a:pt x="123" y="749"/>
                  </a:cubicBezTo>
                  <a:cubicBezTo>
                    <a:pt x="111" y="761"/>
                    <a:pt x="98" y="786"/>
                    <a:pt x="86" y="798"/>
                  </a:cubicBezTo>
                  <a:cubicBezTo>
                    <a:pt x="74" y="810"/>
                    <a:pt x="61" y="823"/>
                    <a:pt x="49" y="835"/>
                  </a:cubicBezTo>
                  <a:cubicBezTo>
                    <a:pt x="25" y="860"/>
                    <a:pt x="0" y="872"/>
                    <a:pt x="0" y="872"/>
                  </a:cubicBezTo>
                  <a:lnTo>
                    <a:pt x="61" y="872"/>
                  </a:lnTo>
                  <a:cubicBezTo>
                    <a:pt x="86" y="872"/>
                    <a:pt x="147" y="872"/>
                    <a:pt x="196" y="847"/>
                  </a:cubicBezTo>
                  <a:cubicBezTo>
                    <a:pt x="258" y="823"/>
                    <a:pt x="307" y="786"/>
                    <a:pt x="356" y="737"/>
                  </a:cubicBezTo>
                  <a:cubicBezTo>
                    <a:pt x="417" y="688"/>
                    <a:pt x="454" y="626"/>
                    <a:pt x="503" y="565"/>
                  </a:cubicBezTo>
                  <a:cubicBezTo>
                    <a:pt x="577" y="442"/>
                    <a:pt x="638" y="295"/>
                    <a:pt x="663" y="185"/>
                  </a:cubicBezTo>
                  <a:cubicBezTo>
                    <a:pt x="687" y="87"/>
                    <a:pt x="675" y="1"/>
                    <a:pt x="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0"/>
            <p:cNvSpPr/>
            <p:nvPr/>
          </p:nvSpPr>
          <p:spPr>
            <a:xfrm>
              <a:off x="1968367" y="2008375"/>
              <a:ext cx="20250" cy="5150"/>
            </a:xfrm>
            <a:custGeom>
              <a:rect b="b" l="l" r="r" t="t"/>
              <a:pathLst>
                <a:path extrusionOk="0" h="206" w="810">
                  <a:moveTo>
                    <a:pt x="293" y="1"/>
                  </a:moveTo>
                  <a:cubicBezTo>
                    <a:pt x="234" y="1"/>
                    <a:pt x="178" y="7"/>
                    <a:pt x="135" y="21"/>
                  </a:cubicBezTo>
                  <a:cubicBezTo>
                    <a:pt x="49" y="34"/>
                    <a:pt x="0" y="58"/>
                    <a:pt x="0" y="58"/>
                  </a:cubicBezTo>
                  <a:cubicBezTo>
                    <a:pt x="0" y="58"/>
                    <a:pt x="49" y="95"/>
                    <a:pt x="111" y="132"/>
                  </a:cubicBezTo>
                  <a:cubicBezTo>
                    <a:pt x="197" y="168"/>
                    <a:pt x="295" y="193"/>
                    <a:pt x="393" y="205"/>
                  </a:cubicBezTo>
                  <a:cubicBezTo>
                    <a:pt x="503" y="205"/>
                    <a:pt x="614" y="193"/>
                    <a:pt x="687" y="156"/>
                  </a:cubicBezTo>
                  <a:cubicBezTo>
                    <a:pt x="761" y="132"/>
                    <a:pt x="810" y="95"/>
                    <a:pt x="810" y="95"/>
                  </a:cubicBezTo>
                  <a:cubicBezTo>
                    <a:pt x="810" y="95"/>
                    <a:pt x="761" y="70"/>
                    <a:pt x="687" y="46"/>
                  </a:cubicBezTo>
                  <a:cubicBezTo>
                    <a:pt x="601" y="21"/>
                    <a:pt x="516" y="9"/>
                    <a:pt x="417" y="9"/>
                  </a:cubicBezTo>
                  <a:cubicBezTo>
                    <a:pt x="377" y="4"/>
                    <a:pt x="334" y="1"/>
                    <a:pt x="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0"/>
            <p:cNvSpPr/>
            <p:nvPr/>
          </p:nvSpPr>
          <p:spPr>
            <a:xfrm>
              <a:off x="1992892" y="2016250"/>
              <a:ext cx="45425" cy="55550"/>
            </a:xfrm>
            <a:custGeom>
              <a:rect b="b" l="l" r="r" t="t"/>
              <a:pathLst>
                <a:path extrusionOk="0" h="2222" w="1817">
                  <a:moveTo>
                    <a:pt x="945" y="1"/>
                  </a:moveTo>
                  <a:cubicBezTo>
                    <a:pt x="872" y="307"/>
                    <a:pt x="614" y="675"/>
                    <a:pt x="479" y="1019"/>
                  </a:cubicBezTo>
                  <a:cubicBezTo>
                    <a:pt x="369" y="1326"/>
                    <a:pt x="172" y="1571"/>
                    <a:pt x="1" y="1866"/>
                  </a:cubicBezTo>
                  <a:lnTo>
                    <a:pt x="1007" y="2221"/>
                  </a:lnTo>
                  <a:cubicBezTo>
                    <a:pt x="1461" y="1694"/>
                    <a:pt x="1767" y="1191"/>
                    <a:pt x="1816" y="491"/>
                  </a:cubicBezTo>
                  <a:cubicBezTo>
                    <a:pt x="1510" y="369"/>
                    <a:pt x="1228" y="172"/>
                    <a:pt x="9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0"/>
            <p:cNvSpPr/>
            <p:nvPr/>
          </p:nvSpPr>
          <p:spPr>
            <a:xfrm>
              <a:off x="1858867" y="1836225"/>
              <a:ext cx="72700" cy="268700"/>
            </a:xfrm>
            <a:custGeom>
              <a:rect b="b" l="l" r="r" t="t"/>
              <a:pathLst>
                <a:path extrusionOk="0" h="10748" w="2908">
                  <a:moveTo>
                    <a:pt x="332" y="0"/>
                  </a:moveTo>
                  <a:cubicBezTo>
                    <a:pt x="123" y="3533"/>
                    <a:pt x="86" y="7300"/>
                    <a:pt x="0" y="10735"/>
                  </a:cubicBezTo>
                  <a:cubicBezTo>
                    <a:pt x="169" y="10743"/>
                    <a:pt x="371" y="10748"/>
                    <a:pt x="589" y="10748"/>
                  </a:cubicBezTo>
                  <a:cubicBezTo>
                    <a:pt x="1416" y="10748"/>
                    <a:pt x="2481" y="10676"/>
                    <a:pt x="2908" y="10404"/>
                  </a:cubicBezTo>
                  <a:cubicBezTo>
                    <a:pt x="2761" y="8993"/>
                    <a:pt x="2552" y="8036"/>
                    <a:pt x="2601" y="7275"/>
                  </a:cubicBezTo>
                  <a:cubicBezTo>
                    <a:pt x="2601" y="6220"/>
                    <a:pt x="2908" y="1325"/>
                    <a:pt x="2908" y="564"/>
                  </a:cubicBezTo>
                  <a:lnTo>
                    <a:pt x="3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0"/>
            <p:cNvSpPr/>
            <p:nvPr/>
          </p:nvSpPr>
          <p:spPr>
            <a:xfrm>
              <a:off x="1864392" y="1825175"/>
              <a:ext cx="46950" cy="64125"/>
            </a:xfrm>
            <a:custGeom>
              <a:rect b="b" l="l" r="r" t="t"/>
              <a:pathLst>
                <a:path extrusionOk="0" h="2565" w="1878">
                  <a:moveTo>
                    <a:pt x="37" y="0"/>
                  </a:moveTo>
                  <a:lnTo>
                    <a:pt x="37" y="0"/>
                  </a:lnTo>
                  <a:cubicBezTo>
                    <a:pt x="61" y="599"/>
                    <a:pt x="13" y="2550"/>
                    <a:pt x="0" y="2564"/>
                  </a:cubicBezTo>
                  <a:lnTo>
                    <a:pt x="0" y="2564"/>
                  </a:lnTo>
                  <a:cubicBezTo>
                    <a:pt x="172" y="2466"/>
                    <a:pt x="417" y="2184"/>
                    <a:pt x="663" y="2160"/>
                  </a:cubicBezTo>
                  <a:cubicBezTo>
                    <a:pt x="677" y="2158"/>
                    <a:pt x="691" y="2157"/>
                    <a:pt x="704" y="2157"/>
                  </a:cubicBezTo>
                  <a:cubicBezTo>
                    <a:pt x="909" y="2157"/>
                    <a:pt x="1007" y="2333"/>
                    <a:pt x="1091" y="2333"/>
                  </a:cubicBezTo>
                  <a:cubicBezTo>
                    <a:pt x="1128" y="2333"/>
                    <a:pt x="1163" y="2298"/>
                    <a:pt x="1202" y="2196"/>
                  </a:cubicBezTo>
                  <a:cubicBezTo>
                    <a:pt x="1362" y="1718"/>
                    <a:pt x="1497" y="1276"/>
                    <a:pt x="1877" y="737"/>
                  </a:cubicBezTo>
                  <a:cubicBezTo>
                    <a:pt x="1632" y="503"/>
                    <a:pt x="663" y="148"/>
                    <a:pt x="37" y="0"/>
                  </a:cubicBezTo>
                  <a:close/>
                  <a:moveTo>
                    <a:pt x="0" y="2564"/>
                  </a:moveTo>
                  <a:cubicBezTo>
                    <a:pt x="0" y="2564"/>
                    <a:pt x="0" y="2564"/>
                    <a:pt x="0" y="2565"/>
                  </a:cubicBezTo>
                  <a:cubicBezTo>
                    <a:pt x="0" y="2565"/>
                    <a:pt x="0" y="2564"/>
                    <a:pt x="0" y="25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0"/>
            <p:cNvSpPr/>
            <p:nvPr/>
          </p:nvSpPr>
          <p:spPr>
            <a:xfrm>
              <a:off x="1863467" y="1918725"/>
              <a:ext cx="60450" cy="6575"/>
            </a:xfrm>
            <a:custGeom>
              <a:rect b="b" l="l" r="r" t="t"/>
              <a:pathLst>
                <a:path extrusionOk="0" h="263" w="2418">
                  <a:moveTo>
                    <a:pt x="381" y="0"/>
                  </a:moveTo>
                  <a:cubicBezTo>
                    <a:pt x="148" y="13"/>
                    <a:pt x="0" y="25"/>
                    <a:pt x="0" y="25"/>
                  </a:cubicBezTo>
                  <a:cubicBezTo>
                    <a:pt x="0" y="25"/>
                    <a:pt x="148" y="74"/>
                    <a:pt x="368" y="123"/>
                  </a:cubicBezTo>
                  <a:cubicBezTo>
                    <a:pt x="589" y="172"/>
                    <a:pt x="896" y="209"/>
                    <a:pt x="1190" y="233"/>
                  </a:cubicBezTo>
                  <a:cubicBezTo>
                    <a:pt x="1415" y="251"/>
                    <a:pt x="1639" y="263"/>
                    <a:pt x="1830" y="263"/>
                  </a:cubicBezTo>
                  <a:cubicBezTo>
                    <a:pt x="1900" y="263"/>
                    <a:pt x="1965" y="261"/>
                    <a:pt x="2025" y="258"/>
                  </a:cubicBezTo>
                  <a:cubicBezTo>
                    <a:pt x="2258" y="258"/>
                    <a:pt x="2417" y="233"/>
                    <a:pt x="2417" y="233"/>
                  </a:cubicBezTo>
                  <a:cubicBezTo>
                    <a:pt x="2417" y="233"/>
                    <a:pt x="2270" y="184"/>
                    <a:pt x="2049" y="148"/>
                  </a:cubicBezTo>
                  <a:cubicBezTo>
                    <a:pt x="1816" y="98"/>
                    <a:pt x="1522" y="62"/>
                    <a:pt x="1215" y="37"/>
                  </a:cubicBezTo>
                  <a:cubicBezTo>
                    <a:pt x="920" y="0"/>
                    <a:pt x="614" y="0"/>
                    <a:pt x="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0"/>
            <p:cNvSpPr/>
            <p:nvPr/>
          </p:nvSpPr>
          <p:spPr>
            <a:xfrm>
              <a:off x="1891692" y="2025775"/>
              <a:ext cx="18100" cy="49400"/>
            </a:xfrm>
            <a:custGeom>
              <a:rect b="b" l="l" r="r" t="t"/>
              <a:pathLst>
                <a:path extrusionOk="0" h="1976" w="724">
                  <a:moveTo>
                    <a:pt x="123" y="0"/>
                  </a:moveTo>
                  <a:lnTo>
                    <a:pt x="0" y="25"/>
                  </a:lnTo>
                  <a:cubicBezTo>
                    <a:pt x="123" y="663"/>
                    <a:pt x="270" y="1362"/>
                    <a:pt x="503" y="1963"/>
                  </a:cubicBezTo>
                  <a:cubicBezTo>
                    <a:pt x="540" y="1951"/>
                    <a:pt x="724" y="1975"/>
                    <a:pt x="687" y="1853"/>
                  </a:cubicBezTo>
                  <a:cubicBezTo>
                    <a:pt x="491" y="1313"/>
                    <a:pt x="245" y="196"/>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0"/>
            <p:cNvSpPr/>
            <p:nvPr/>
          </p:nvSpPr>
          <p:spPr>
            <a:xfrm>
              <a:off x="1859167" y="2079750"/>
              <a:ext cx="68425" cy="10250"/>
            </a:xfrm>
            <a:custGeom>
              <a:rect b="b" l="l" r="r" t="t"/>
              <a:pathLst>
                <a:path extrusionOk="0" h="410" w="2737">
                  <a:moveTo>
                    <a:pt x="2736" y="0"/>
                  </a:moveTo>
                  <a:cubicBezTo>
                    <a:pt x="2736" y="0"/>
                    <a:pt x="2687" y="13"/>
                    <a:pt x="2614" y="25"/>
                  </a:cubicBezTo>
                  <a:cubicBezTo>
                    <a:pt x="2540" y="37"/>
                    <a:pt x="2430" y="62"/>
                    <a:pt x="2307" y="74"/>
                  </a:cubicBezTo>
                  <a:cubicBezTo>
                    <a:pt x="2172" y="86"/>
                    <a:pt x="2037" y="111"/>
                    <a:pt x="1878" y="123"/>
                  </a:cubicBezTo>
                  <a:cubicBezTo>
                    <a:pt x="1718" y="148"/>
                    <a:pt x="1546" y="160"/>
                    <a:pt x="1375" y="184"/>
                  </a:cubicBezTo>
                  <a:cubicBezTo>
                    <a:pt x="1203" y="197"/>
                    <a:pt x="1031" y="209"/>
                    <a:pt x="872" y="221"/>
                  </a:cubicBezTo>
                  <a:cubicBezTo>
                    <a:pt x="712" y="246"/>
                    <a:pt x="565" y="258"/>
                    <a:pt x="430" y="270"/>
                  </a:cubicBezTo>
                  <a:cubicBezTo>
                    <a:pt x="307" y="282"/>
                    <a:pt x="197" y="307"/>
                    <a:pt x="123" y="307"/>
                  </a:cubicBezTo>
                  <a:cubicBezTo>
                    <a:pt x="50" y="319"/>
                    <a:pt x="1" y="332"/>
                    <a:pt x="1" y="332"/>
                  </a:cubicBezTo>
                  <a:cubicBezTo>
                    <a:pt x="1" y="332"/>
                    <a:pt x="172" y="368"/>
                    <a:pt x="442" y="393"/>
                  </a:cubicBezTo>
                  <a:cubicBezTo>
                    <a:pt x="558" y="404"/>
                    <a:pt x="691" y="410"/>
                    <a:pt x="835" y="410"/>
                  </a:cubicBezTo>
                  <a:cubicBezTo>
                    <a:pt x="1011" y="410"/>
                    <a:pt x="1203" y="401"/>
                    <a:pt x="1399" y="381"/>
                  </a:cubicBezTo>
                  <a:cubicBezTo>
                    <a:pt x="1485" y="381"/>
                    <a:pt x="1571" y="368"/>
                    <a:pt x="1657" y="356"/>
                  </a:cubicBezTo>
                  <a:cubicBezTo>
                    <a:pt x="1743" y="344"/>
                    <a:pt x="1829" y="319"/>
                    <a:pt x="1902" y="307"/>
                  </a:cubicBezTo>
                  <a:cubicBezTo>
                    <a:pt x="2062" y="282"/>
                    <a:pt x="2209" y="233"/>
                    <a:pt x="2332" y="184"/>
                  </a:cubicBezTo>
                  <a:cubicBezTo>
                    <a:pt x="2454" y="148"/>
                    <a:pt x="2552" y="86"/>
                    <a:pt x="2626" y="62"/>
                  </a:cubicBezTo>
                  <a:cubicBezTo>
                    <a:pt x="2700" y="25"/>
                    <a:pt x="2736" y="0"/>
                    <a:pt x="2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0"/>
            <p:cNvSpPr/>
            <p:nvPr/>
          </p:nvSpPr>
          <p:spPr>
            <a:xfrm>
              <a:off x="1868067" y="1949875"/>
              <a:ext cx="12300" cy="5050"/>
            </a:xfrm>
            <a:custGeom>
              <a:rect b="b" l="l" r="r" t="t"/>
              <a:pathLst>
                <a:path extrusionOk="0" h="202" w="492">
                  <a:moveTo>
                    <a:pt x="204" y="1"/>
                  </a:moveTo>
                  <a:cubicBezTo>
                    <a:pt x="162" y="1"/>
                    <a:pt x="121" y="9"/>
                    <a:pt x="86" y="18"/>
                  </a:cubicBezTo>
                  <a:cubicBezTo>
                    <a:pt x="37" y="43"/>
                    <a:pt x="0" y="67"/>
                    <a:pt x="0" y="67"/>
                  </a:cubicBezTo>
                  <a:cubicBezTo>
                    <a:pt x="0" y="67"/>
                    <a:pt x="25" y="104"/>
                    <a:pt x="74" y="141"/>
                  </a:cubicBezTo>
                  <a:cubicBezTo>
                    <a:pt x="111" y="165"/>
                    <a:pt x="172" y="202"/>
                    <a:pt x="233" y="202"/>
                  </a:cubicBezTo>
                  <a:cubicBezTo>
                    <a:pt x="295" y="202"/>
                    <a:pt x="368" y="190"/>
                    <a:pt x="418" y="165"/>
                  </a:cubicBezTo>
                  <a:cubicBezTo>
                    <a:pt x="454" y="141"/>
                    <a:pt x="491" y="104"/>
                    <a:pt x="491" y="104"/>
                  </a:cubicBezTo>
                  <a:cubicBezTo>
                    <a:pt x="491" y="104"/>
                    <a:pt x="454" y="79"/>
                    <a:pt x="418" y="43"/>
                  </a:cubicBezTo>
                  <a:cubicBezTo>
                    <a:pt x="368" y="18"/>
                    <a:pt x="319" y="6"/>
                    <a:pt x="258" y="6"/>
                  </a:cubicBezTo>
                  <a:cubicBezTo>
                    <a:pt x="240" y="2"/>
                    <a:pt x="222"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1868667" y="1986800"/>
              <a:ext cx="11700" cy="5250"/>
            </a:xfrm>
            <a:custGeom>
              <a:rect b="b" l="l" r="r" t="t"/>
              <a:pathLst>
                <a:path extrusionOk="0" h="210" w="468">
                  <a:moveTo>
                    <a:pt x="246" y="1"/>
                  </a:moveTo>
                  <a:cubicBezTo>
                    <a:pt x="185" y="1"/>
                    <a:pt x="124" y="13"/>
                    <a:pt x="75" y="38"/>
                  </a:cubicBezTo>
                  <a:cubicBezTo>
                    <a:pt x="38" y="62"/>
                    <a:pt x="1" y="87"/>
                    <a:pt x="1" y="87"/>
                  </a:cubicBezTo>
                  <a:cubicBezTo>
                    <a:pt x="1" y="87"/>
                    <a:pt x="25" y="124"/>
                    <a:pt x="62" y="148"/>
                  </a:cubicBezTo>
                  <a:cubicBezTo>
                    <a:pt x="99" y="185"/>
                    <a:pt x="160" y="197"/>
                    <a:pt x="209" y="209"/>
                  </a:cubicBezTo>
                  <a:cubicBezTo>
                    <a:pt x="271" y="209"/>
                    <a:pt x="332" y="185"/>
                    <a:pt x="381" y="173"/>
                  </a:cubicBezTo>
                  <a:cubicBezTo>
                    <a:pt x="430" y="148"/>
                    <a:pt x="467" y="111"/>
                    <a:pt x="467" y="111"/>
                  </a:cubicBezTo>
                  <a:cubicBezTo>
                    <a:pt x="467" y="111"/>
                    <a:pt x="443" y="87"/>
                    <a:pt x="406" y="50"/>
                  </a:cubicBezTo>
                  <a:cubicBezTo>
                    <a:pt x="357" y="25"/>
                    <a:pt x="308"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0"/>
            <p:cNvSpPr/>
            <p:nvPr/>
          </p:nvSpPr>
          <p:spPr>
            <a:xfrm>
              <a:off x="1865917" y="2032200"/>
              <a:ext cx="11975" cy="5250"/>
            </a:xfrm>
            <a:custGeom>
              <a:rect b="b" l="l" r="r" t="t"/>
              <a:pathLst>
                <a:path extrusionOk="0" h="210" w="479">
                  <a:moveTo>
                    <a:pt x="246" y="1"/>
                  </a:moveTo>
                  <a:cubicBezTo>
                    <a:pt x="185" y="1"/>
                    <a:pt x="123" y="13"/>
                    <a:pt x="74" y="37"/>
                  </a:cubicBezTo>
                  <a:cubicBezTo>
                    <a:pt x="25" y="50"/>
                    <a:pt x="0" y="87"/>
                    <a:pt x="0" y="87"/>
                  </a:cubicBezTo>
                  <a:cubicBezTo>
                    <a:pt x="0" y="87"/>
                    <a:pt x="25" y="123"/>
                    <a:pt x="62" y="148"/>
                  </a:cubicBezTo>
                  <a:cubicBezTo>
                    <a:pt x="111" y="185"/>
                    <a:pt x="160" y="197"/>
                    <a:pt x="221" y="209"/>
                  </a:cubicBezTo>
                  <a:cubicBezTo>
                    <a:pt x="283" y="209"/>
                    <a:pt x="344" y="197"/>
                    <a:pt x="393" y="172"/>
                  </a:cubicBezTo>
                  <a:cubicBezTo>
                    <a:pt x="442" y="148"/>
                    <a:pt x="479" y="123"/>
                    <a:pt x="479" y="123"/>
                  </a:cubicBezTo>
                  <a:cubicBezTo>
                    <a:pt x="479" y="123"/>
                    <a:pt x="442" y="87"/>
                    <a:pt x="405" y="62"/>
                  </a:cubicBezTo>
                  <a:cubicBezTo>
                    <a:pt x="369" y="25"/>
                    <a:pt x="307" y="13"/>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0"/>
            <p:cNvSpPr/>
            <p:nvPr/>
          </p:nvSpPr>
          <p:spPr>
            <a:xfrm>
              <a:off x="1891992" y="2083425"/>
              <a:ext cx="8600" cy="24875"/>
            </a:xfrm>
            <a:custGeom>
              <a:rect b="b" l="l" r="r" t="t"/>
              <a:pathLst>
                <a:path extrusionOk="0" h="995" w="344">
                  <a:moveTo>
                    <a:pt x="0" y="1"/>
                  </a:moveTo>
                  <a:cubicBezTo>
                    <a:pt x="13" y="160"/>
                    <a:pt x="62" y="933"/>
                    <a:pt x="74" y="994"/>
                  </a:cubicBezTo>
                  <a:lnTo>
                    <a:pt x="332" y="994"/>
                  </a:lnTo>
                  <a:cubicBezTo>
                    <a:pt x="344" y="810"/>
                    <a:pt x="270" y="160"/>
                    <a:pt x="270" y="25"/>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1700892" y="1836225"/>
              <a:ext cx="79175" cy="268550"/>
            </a:xfrm>
            <a:custGeom>
              <a:rect b="b" l="l" r="r" t="t"/>
              <a:pathLst>
                <a:path extrusionOk="0" h="10742" w="3167">
                  <a:moveTo>
                    <a:pt x="2835" y="0"/>
                  </a:moveTo>
                  <a:lnTo>
                    <a:pt x="357" y="589"/>
                  </a:lnTo>
                  <a:cubicBezTo>
                    <a:pt x="357" y="1350"/>
                    <a:pt x="357" y="6380"/>
                    <a:pt x="308" y="7435"/>
                  </a:cubicBezTo>
                  <a:cubicBezTo>
                    <a:pt x="246" y="8858"/>
                    <a:pt x="197" y="9447"/>
                    <a:pt x="1" y="10306"/>
                  </a:cubicBezTo>
                  <a:cubicBezTo>
                    <a:pt x="469" y="10610"/>
                    <a:pt x="1960" y="10741"/>
                    <a:pt x="2856" y="10741"/>
                  </a:cubicBezTo>
                  <a:cubicBezTo>
                    <a:pt x="2970" y="10741"/>
                    <a:pt x="3075" y="10739"/>
                    <a:pt x="3166" y="10735"/>
                  </a:cubicBezTo>
                  <a:cubicBezTo>
                    <a:pt x="3080" y="7300"/>
                    <a:pt x="3044" y="3533"/>
                    <a:pt x="2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0"/>
            <p:cNvSpPr/>
            <p:nvPr/>
          </p:nvSpPr>
          <p:spPr>
            <a:xfrm>
              <a:off x="1727892" y="1825175"/>
              <a:ext cx="46650" cy="64125"/>
            </a:xfrm>
            <a:custGeom>
              <a:rect b="b" l="l" r="r" t="t"/>
              <a:pathLst>
                <a:path extrusionOk="0" h="2565" w="1866">
                  <a:moveTo>
                    <a:pt x="1829" y="0"/>
                  </a:moveTo>
                  <a:lnTo>
                    <a:pt x="1829" y="0"/>
                  </a:lnTo>
                  <a:cubicBezTo>
                    <a:pt x="1203" y="148"/>
                    <a:pt x="246" y="503"/>
                    <a:pt x="1" y="737"/>
                  </a:cubicBezTo>
                  <a:cubicBezTo>
                    <a:pt x="369" y="1276"/>
                    <a:pt x="504" y="1718"/>
                    <a:pt x="675" y="2196"/>
                  </a:cubicBezTo>
                  <a:cubicBezTo>
                    <a:pt x="712" y="2298"/>
                    <a:pt x="744" y="2333"/>
                    <a:pt x="779" y="2333"/>
                  </a:cubicBezTo>
                  <a:cubicBezTo>
                    <a:pt x="859" y="2333"/>
                    <a:pt x="957" y="2157"/>
                    <a:pt x="1162" y="2157"/>
                  </a:cubicBezTo>
                  <a:cubicBezTo>
                    <a:pt x="1175" y="2157"/>
                    <a:pt x="1189" y="2158"/>
                    <a:pt x="1203" y="2160"/>
                  </a:cubicBezTo>
                  <a:cubicBezTo>
                    <a:pt x="1448" y="2184"/>
                    <a:pt x="1694" y="2466"/>
                    <a:pt x="1865" y="2565"/>
                  </a:cubicBezTo>
                  <a:cubicBezTo>
                    <a:pt x="1865" y="2565"/>
                    <a:pt x="1804" y="602"/>
                    <a:pt x="1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0"/>
            <p:cNvSpPr/>
            <p:nvPr/>
          </p:nvSpPr>
          <p:spPr>
            <a:xfrm>
              <a:off x="1715017" y="1918725"/>
              <a:ext cx="60450" cy="6575"/>
            </a:xfrm>
            <a:custGeom>
              <a:rect b="b" l="l" r="r" t="t"/>
              <a:pathLst>
                <a:path extrusionOk="0" h="263" w="2418">
                  <a:moveTo>
                    <a:pt x="2037" y="0"/>
                  </a:moveTo>
                  <a:cubicBezTo>
                    <a:pt x="1804" y="0"/>
                    <a:pt x="1509" y="0"/>
                    <a:pt x="1203" y="37"/>
                  </a:cubicBezTo>
                  <a:cubicBezTo>
                    <a:pt x="896" y="62"/>
                    <a:pt x="601" y="98"/>
                    <a:pt x="381" y="148"/>
                  </a:cubicBezTo>
                  <a:cubicBezTo>
                    <a:pt x="148" y="184"/>
                    <a:pt x="0" y="233"/>
                    <a:pt x="0" y="233"/>
                  </a:cubicBezTo>
                  <a:cubicBezTo>
                    <a:pt x="0" y="233"/>
                    <a:pt x="160" y="258"/>
                    <a:pt x="393" y="258"/>
                  </a:cubicBezTo>
                  <a:cubicBezTo>
                    <a:pt x="452" y="261"/>
                    <a:pt x="517" y="263"/>
                    <a:pt x="587" y="263"/>
                  </a:cubicBezTo>
                  <a:cubicBezTo>
                    <a:pt x="778" y="263"/>
                    <a:pt x="1003" y="251"/>
                    <a:pt x="1227" y="233"/>
                  </a:cubicBezTo>
                  <a:cubicBezTo>
                    <a:pt x="1522" y="209"/>
                    <a:pt x="1828" y="160"/>
                    <a:pt x="2049" y="123"/>
                  </a:cubicBezTo>
                  <a:cubicBezTo>
                    <a:pt x="2270" y="74"/>
                    <a:pt x="2417" y="25"/>
                    <a:pt x="2417" y="25"/>
                  </a:cubicBezTo>
                  <a:cubicBezTo>
                    <a:pt x="2417" y="25"/>
                    <a:pt x="2270" y="13"/>
                    <a:pt x="2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0"/>
            <p:cNvSpPr/>
            <p:nvPr/>
          </p:nvSpPr>
          <p:spPr>
            <a:xfrm>
              <a:off x="1729117" y="2025775"/>
              <a:ext cx="18425" cy="49400"/>
            </a:xfrm>
            <a:custGeom>
              <a:rect b="b" l="l" r="r" t="t"/>
              <a:pathLst>
                <a:path extrusionOk="0" h="1976" w="737">
                  <a:moveTo>
                    <a:pt x="602" y="0"/>
                  </a:moveTo>
                  <a:cubicBezTo>
                    <a:pt x="491" y="196"/>
                    <a:pt x="246" y="1313"/>
                    <a:pt x="50" y="1853"/>
                  </a:cubicBezTo>
                  <a:cubicBezTo>
                    <a:pt x="1" y="1975"/>
                    <a:pt x="185" y="1951"/>
                    <a:pt x="234" y="1963"/>
                  </a:cubicBezTo>
                  <a:cubicBezTo>
                    <a:pt x="455" y="1362"/>
                    <a:pt x="602" y="663"/>
                    <a:pt x="737" y="25"/>
                  </a:cubicBezTo>
                  <a:lnTo>
                    <a:pt x="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0"/>
            <p:cNvSpPr/>
            <p:nvPr/>
          </p:nvSpPr>
          <p:spPr>
            <a:xfrm>
              <a:off x="1711642" y="2079750"/>
              <a:ext cx="68100" cy="10250"/>
            </a:xfrm>
            <a:custGeom>
              <a:rect b="b" l="l" r="r" t="t"/>
              <a:pathLst>
                <a:path extrusionOk="0" h="410" w="2724">
                  <a:moveTo>
                    <a:pt x="0" y="0"/>
                  </a:moveTo>
                  <a:cubicBezTo>
                    <a:pt x="0" y="0"/>
                    <a:pt x="37" y="25"/>
                    <a:pt x="111" y="62"/>
                  </a:cubicBezTo>
                  <a:cubicBezTo>
                    <a:pt x="172" y="86"/>
                    <a:pt x="270" y="148"/>
                    <a:pt x="393" y="184"/>
                  </a:cubicBezTo>
                  <a:cubicBezTo>
                    <a:pt x="528" y="233"/>
                    <a:pt x="663" y="282"/>
                    <a:pt x="835" y="307"/>
                  </a:cubicBezTo>
                  <a:cubicBezTo>
                    <a:pt x="908" y="319"/>
                    <a:pt x="994" y="344"/>
                    <a:pt x="1080" y="356"/>
                  </a:cubicBezTo>
                  <a:cubicBezTo>
                    <a:pt x="1166" y="368"/>
                    <a:pt x="1252" y="381"/>
                    <a:pt x="1338" y="381"/>
                  </a:cubicBezTo>
                  <a:cubicBezTo>
                    <a:pt x="1527" y="401"/>
                    <a:pt x="1720" y="410"/>
                    <a:pt x="1898" y="410"/>
                  </a:cubicBezTo>
                  <a:cubicBezTo>
                    <a:pt x="2043" y="410"/>
                    <a:pt x="2179" y="404"/>
                    <a:pt x="2295" y="393"/>
                  </a:cubicBezTo>
                  <a:cubicBezTo>
                    <a:pt x="2552" y="368"/>
                    <a:pt x="2724" y="332"/>
                    <a:pt x="2724" y="332"/>
                  </a:cubicBezTo>
                  <a:cubicBezTo>
                    <a:pt x="2724" y="332"/>
                    <a:pt x="2687" y="319"/>
                    <a:pt x="2614" y="307"/>
                  </a:cubicBezTo>
                  <a:cubicBezTo>
                    <a:pt x="2540" y="295"/>
                    <a:pt x="2430" y="282"/>
                    <a:pt x="2295" y="270"/>
                  </a:cubicBezTo>
                  <a:cubicBezTo>
                    <a:pt x="2172" y="258"/>
                    <a:pt x="2025" y="233"/>
                    <a:pt x="1865" y="221"/>
                  </a:cubicBezTo>
                  <a:cubicBezTo>
                    <a:pt x="1706" y="209"/>
                    <a:pt x="1534" y="197"/>
                    <a:pt x="1362" y="184"/>
                  </a:cubicBezTo>
                  <a:cubicBezTo>
                    <a:pt x="1190" y="160"/>
                    <a:pt x="1019" y="148"/>
                    <a:pt x="859" y="123"/>
                  </a:cubicBezTo>
                  <a:cubicBezTo>
                    <a:pt x="700" y="111"/>
                    <a:pt x="552" y="86"/>
                    <a:pt x="430" y="74"/>
                  </a:cubicBezTo>
                  <a:cubicBezTo>
                    <a:pt x="295" y="62"/>
                    <a:pt x="197" y="37"/>
                    <a:pt x="123" y="25"/>
                  </a:cubicBezTo>
                  <a:cubicBezTo>
                    <a:pt x="49" y="13"/>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0"/>
            <p:cNvSpPr/>
            <p:nvPr/>
          </p:nvSpPr>
          <p:spPr>
            <a:xfrm>
              <a:off x="1738317" y="2083425"/>
              <a:ext cx="8625" cy="24875"/>
            </a:xfrm>
            <a:custGeom>
              <a:rect b="b" l="l" r="r" t="t"/>
              <a:pathLst>
                <a:path extrusionOk="0" h="995" w="345">
                  <a:moveTo>
                    <a:pt x="344" y="1"/>
                  </a:moveTo>
                  <a:lnTo>
                    <a:pt x="74" y="25"/>
                  </a:lnTo>
                  <a:cubicBezTo>
                    <a:pt x="74" y="160"/>
                    <a:pt x="1" y="810"/>
                    <a:pt x="25" y="994"/>
                  </a:cubicBezTo>
                  <a:lnTo>
                    <a:pt x="271" y="994"/>
                  </a:lnTo>
                  <a:cubicBezTo>
                    <a:pt x="295" y="933"/>
                    <a:pt x="344" y="160"/>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0"/>
            <p:cNvSpPr/>
            <p:nvPr/>
          </p:nvSpPr>
          <p:spPr>
            <a:xfrm>
              <a:off x="1756117" y="1946025"/>
              <a:ext cx="13525" cy="13200"/>
            </a:xfrm>
            <a:custGeom>
              <a:rect b="b" l="l" r="r" t="t"/>
              <a:pathLst>
                <a:path extrusionOk="0" h="528" w="541">
                  <a:moveTo>
                    <a:pt x="270" y="0"/>
                  </a:moveTo>
                  <a:cubicBezTo>
                    <a:pt x="123" y="0"/>
                    <a:pt x="0" y="111"/>
                    <a:pt x="0" y="258"/>
                  </a:cubicBezTo>
                  <a:cubicBezTo>
                    <a:pt x="0" y="405"/>
                    <a:pt x="123" y="528"/>
                    <a:pt x="270" y="528"/>
                  </a:cubicBezTo>
                  <a:cubicBezTo>
                    <a:pt x="417" y="528"/>
                    <a:pt x="540" y="405"/>
                    <a:pt x="540" y="258"/>
                  </a:cubicBezTo>
                  <a:cubicBezTo>
                    <a:pt x="540" y="111"/>
                    <a:pt x="417" y="0"/>
                    <a:pt x="270"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0"/>
            <p:cNvSpPr/>
            <p:nvPr/>
          </p:nvSpPr>
          <p:spPr>
            <a:xfrm>
              <a:off x="1758267" y="1983425"/>
              <a:ext cx="13200" cy="13525"/>
            </a:xfrm>
            <a:custGeom>
              <a:rect b="b" l="l" r="r" t="t"/>
              <a:pathLst>
                <a:path extrusionOk="0" h="541" w="528">
                  <a:moveTo>
                    <a:pt x="258" y="1"/>
                  </a:moveTo>
                  <a:cubicBezTo>
                    <a:pt x="111" y="1"/>
                    <a:pt x="0" y="124"/>
                    <a:pt x="0" y="271"/>
                  </a:cubicBezTo>
                  <a:cubicBezTo>
                    <a:pt x="0" y="418"/>
                    <a:pt x="111" y="541"/>
                    <a:pt x="258" y="541"/>
                  </a:cubicBezTo>
                  <a:cubicBezTo>
                    <a:pt x="405" y="541"/>
                    <a:pt x="528" y="418"/>
                    <a:pt x="528" y="271"/>
                  </a:cubicBezTo>
                  <a:cubicBezTo>
                    <a:pt x="528" y="124"/>
                    <a:pt x="405" y="13"/>
                    <a:pt x="258" y="1"/>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0"/>
            <p:cNvSpPr/>
            <p:nvPr/>
          </p:nvSpPr>
          <p:spPr>
            <a:xfrm>
              <a:off x="1761017" y="2028225"/>
              <a:ext cx="13525" cy="13200"/>
            </a:xfrm>
            <a:custGeom>
              <a:rect b="b" l="l" r="r" t="t"/>
              <a:pathLst>
                <a:path extrusionOk="0" h="528" w="541">
                  <a:moveTo>
                    <a:pt x="271" y="0"/>
                  </a:moveTo>
                  <a:cubicBezTo>
                    <a:pt x="123" y="0"/>
                    <a:pt x="1" y="111"/>
                    <a:pt x="1" y="258"/>
                  </a:cubicBezTo>
                  <a:cubicBezTo>
                    <a:pt x="1" y="405"/>
                    <a:pt x="123" y="528"/>
                    <a:pt x="271" y="528"/>
                  </a:cubicBezTo>
                  <a:cubicBezTo>
                    <a:pt x="418" y="528"/>
                    <a:pt x="540" y="405"/>
                    <a:pt x="540" y="258"/>
                  </a:cubicBezTo>
                  <a:cubicBezTo>
                    <a:pt x="540" y="111"/>
                    <a:pt x="418" y="0"/>
                    <a:pt x="271"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0"/>
            <p:cNvSpPr/>
            <p:nvPr/>
          </p:nvSpPr>
          <p:spPr>
            <a:xfrm>
              <a:off x="1754267" y="1895725"/>
              <a:ext cx="13525" cy="13200"/>
            </a:xfrm>
            <a:custGeom>
              <a:rect b="b" l="l" r="r" t="t"/>
              <a:pathLst>
                <a:path extrusionOk="0" h="528" w="541">
                  <a:moveTo>
                    <a:pt x="271" y="0"/>
                  </a:moveTo>
                  <a:cubicBezTo>
                    <a:pt x="123" y="0"/>
                    <a:pt x="1" y="111"/>
                    <a:pt x="1" y="258"/>
                  </a:cubicBezTo>
                  <a:cubicBezTo>
                    <a:pt x="1" y="405"/>
                    <a:pt x="123" y="528"/>
                    <a:pt x="271" y="528"/>
                  </a:cubicBezTo>
                  <a:cubicBezTo>
                    <a:pt x="418" y="528"/>
                    <a:pt x="541" y="405"/>
                    <a:pt x="541" y="258"/>
                  </a:cubicBezTo>
                  <a:cubicBezTo>
                    <a:pt x="541" y="111"/>
                    <a:pt x="418" y="0"/>
                    <a:pt x="271"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0"/>
          <p:cNvGrpSpPr/>
          <p:nvPr/>
        </p:nvGrpSpPr>
        <p:grpSpPr>
          <a:xfrm>
            <a:off x="2386692" y="1434850"/>
            <a:ext cx="465575" cy="1445150"/>
            <a:chOff x="2386692" y="1434850"/>
            <a:chExt cx="465575" cy="1445150"/>
          </a:xfrm>
        </p:grpSpPr>
        <p:sp>
          <p:nvSpPr>
            <p:cNvPr id="9189" name="Google Shape;9189;p60"/>
            <p:cNvSpPr/>
            <p:nvPr/>
          </p:nvSpPr>
          <p:spPr>
            <a:xfrm>
              <a:off x="2455342" y="2601000"/>
              <a:ext cx="98800" cy="275775"/>
            </a:xfrm>
            <a:custGeom>
              <a:rect b="b" l="l" r="r" t="t"/>
              <a:pathLst>
                <a:path extrusionOk="0" h="11031" w="3952">
                  <a:moveTo>
                    <a:pt x="1853" y="1"/>
                  </a:moveTo>
                  <a:cubicBezTo>
                    <a:pt x="1964" y="5068"/>
                    <a:pt x="2025" y="9718"/>
                    <a:pt x="2025" y="9718"/>
                  </a:cubicBezTo>
                  <a:cubicBezTo>
                    <a:pt x="2025" y="9767"/>
                    <a:pt x="2062" y="9889"/>
                    <a:pt x="2025" y="9914"/>
                  </a:cubicBezTo>
                  <a:cubicBezTo>
                    <a:pt x="1817" y="10000"/>
                    <a:pt x="1620" y="10098"/>
                    <a:pt x="1412" y="10196"/>
                  </a:cubicBezTo>
                  <a:cubicBezTo>
                    <a:pt x="1203" y="10294"/>
                    <a:pt x="406" y="10564"/>
                    <a:pt x="99" y="10834"/>
                  </a:cubicBezTo>
                  <a:cubicBezTo>
                    <a:pt x="1" y="10932"/>
                    <a:pt x="124" y="11030"/>
                    <a:pt x="357" y="11030"/>
                  </a:cubicBezTo>
                  <a:cubicBezTo>
                    <a:pt x="442" y="11030"/>
                    <a:pt x="2369" y="10994"/>
                    <a:pt x="2909" y="10969"/>
                  </a:cubicBezTo>
                  <a:cubicBezTo>
                    <a:pt x="3166" y="10969"/>
                    <a:pt x="3178" y="10957"/>
                    <a:pt x="3424" y="10945"/>
                  </a:cubicBezTo>
                  <a:cubicBezTo>
                    <a:pt x="3608" y="10895"/>
                    <a:pt x="3461" y="9755"/>
                    <a:pt x="3461" y="9472"/>
                  </a:cubicBezTo>
                  <a:cubicBezTo>
                    <a:pt x="3473" y="7141"/>
                    <a:pt x="3755" y="5326"/>
                    <a:pt x="3878" y="3264"/>
                  </a:cubicBezTo>
                  <a:cubicBezTo>
                    <a:pt x="3951" y="2001"/>
                    <a:pt x="3841" y="1167"/>
                    <a:pt x="3853" y="13"/>
                  </a:cubicBezTo>
                  <a:lnTo>
                    <a:pt x="3853" y="13"/>
                  </a:lnTo>
                  <a:cubicBezTo>
                    <a:pt x="3589" y="18"/>
                    <a:pt x="3320" y="21"/>
                    <a:pt x="3047" y="21"/>
                  </a:cubicBezTo>
                  <a:cubicBezTo>
                    <a:pt x="2660" y="21"/>
                    <a:pt x="2263" y="15"/>
                    <a:pt x="1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0"/>
            <p:cNvSpPr/>
            <p:nvPr/>
          </p:nvSpPr>
          <p:spPr>
            <a:xfrm>
              <a:off x="2486942" y="1851700"/>
              <a:ext cx="233125" cy="753325"/>
            </a:xfrm>
            <a:custGeom>
              <a:rect b="b" l="l" r="r" t="t"/>
              <a:pathLst>
                <a:path extrusionOk="0" h="30133" w="9325">
                  <a:moveTo>
                    <a:pt x="3742" y="1"/>
                  </a:moveTo>
                  <a:lnTo>
                    <a:pt x="970" y="492"/>
                  </a:lnTo>
                  <a:cubicBezTo>
                    <a:pt x="626" y="553"/>
                    <a:pt x="982" y="3510"/>
                    <a:pt x="994" y="4049"/>
                  </a:cubicBezTo>
                  <a:cubicBezTo>
                    <a:pt x="1019" y="5056"/>
                    <a:pt x="1657" y="7571"/>
                    <a:pt x="1583" y="8503"/>
                  </a:cubicBezTo>
                  <a:cubicBezTo>
                    <a:pt x="1510" y="9484"/>
                    <a:pt x="270" y="12650"/>
                    <a:pt x="148" y="13656"/>
                  </a:cubicBezTo>
                  <a:cubicBezTo>
                    <a:pt x="74" y="14281"/>
                    <a:pt x="13" y="15103"/>
                    <a:pt x="1" y="16073"/>
                  </a:cubicBezTo>
                  <a:lnTo>
                    <a:pt x="1" y="16085"/>
                  </a:lnTo>
                  <a:cubicBezTo>
                    <a:pt x="1" y="16294"/>
                    <a:pt x="1" y="16502"/>
                    <a:pt x="1" y="16723"/>
                  </a:cubicBezTo>
                  <a:cubicBezTo>
                    <a:pt x="1" y="16723"/>
                    <a:pt x="13" y="16735"/>
                    <a:pt x="25" y="16735"/>
                  </a:cubicBezTo>
                  <a:cubicBezTo>
                    <a:pt x="74" y="18195"/>
                    <a:pt x="221" y="22060"/>
                    <a:pt x="540" y="27568"/>
                  </a:cubicBezTo>
                  <a:cubicBezTo>
                    <a:pt x="553" y="28366"/>
                    <a:pt x="577" y="29176"/>
                    <a:pt x="589" y="29973"/>
                  </a:cubicBezTo>
                  <a:cubicBezTo>
                    <a:pt x="992" y="29987"/>
                    <a:pt x="1390" y="29993"/>
                    <a:pt x="1779" y="29993"/>
                  </a:cubicBezTo>
                  <a:cubicBezTo>
                    <a:pt x="2054" y="29993"/>
                    <a:pt x="2325" y="29990"/>
                    <a:pt x="2589" y="29985"/>
                  </a:cubicBezTo>
                  <a:cubicBezTo>
                    <a:pt x="2589" y="29801"/>
                    <a:pt x="2601" y="29617"/>
                    <a:pt x="2614" y="29421"/>
                  </a:cubicBezTo>
                  <a:cubicBezTo>
                    <a:pt x="2626" y="29077"/>
                    <a:pt x="2700" y="28427"/>
                    <a:pt x="2773" y="27826"/>
                  </a:cubicBezTo>
                  <a:cubicBezTo>
                    <a:pt x="2810" y="27495"/>
                    <a:pt x="2835" y="27188"/>
                    <a:pt x="2859" y="26955"/>
                  </a:cubicBezTo>
                  <a:cubicBezTo>
                    <a:pt x="3129" y="24710"/>
                    <a:pt x="3926" y="19078"/>
                    <a:pt x="4233" y="16968"/>
                  </a:cubicBezTo>
                  <a:cubicBezTo>
                    <a:pt x="4380" y="16956"/>
                    <a:pt x="4515" y="16931"/>
                    <a:pt x="4650" y="16919"/>
                  </a:cubicBezTo>
                  <a:cubicBezTo>
                    <a:pt x="4798" y="16944"/>
                    <a:pt x="4933" y="16956"/>
                    <a:pt x="5080" y="16968"/>
                  </a:cubicBezTo>
                  <a:cubicBezTo>
                    <a:pt x="5386" y="19078"/>
                    <a:pt x="6172" y="24710"/>
                    <a:pt x="6454" y="26955"/>
                  </a:cubicBezTo>
                  <a:cubicBezTo>
                    <a:pt x="6466" y="27188"/>
                    <a:pt x="6503" y="27495"/>
                    <a:pt x="6540" y="27826"/>
                  </a:cubicBezTo>
                  <a:cubicBezTo>
                    <a:pt x="6613" y="28427"/>
                    <a:pt x="6687" y="29077"/>
                    <a:pt x="6699" y="29421"/>
                  </a:cubicBezTo>
                  <a:cubicBezTo>
                    <a:pt x="6711" y="29666"/>
                    <a:pt x="6724" y="29912"/>
                    <a:pt x="6724" y="30132"/>
                  </a:cubicBezTo>
                  <a:cubicBezTo>
                    <a:pt x="7176" y="30124"/>
                    <a:pt x="7629" y="30104"/>
                    <a:pt x="8085" y="30104"/>
                  </a:cubicBezTo>
                  <a:cubicBezTo>
                    <a:pt x="8297" y="30104"/>
                    <a:pt x="8510" y="30109"/>
                    <a:pt x="8724" y="30120"/>
                  </a:cubicBezTo>
                  <a:cubicBezTo>
                    <a:pt x="8736" y="29274"/>
                    <a:pt x="8748" y="28415"/>
                    <a:pt x="8773" y="27568"/>
                  </a:cubicBezTo>
                  <a:cubicBezTo>
                    <a:pt x="9092" y="22060"/>
                    <a:pt x="9239" y="18195"/>
                    <a:pt x="9288" y="16735"/>
                  </a:cubicBezTo>
                  <a:cubicBezTo>
                    <a:pt x="9300" y="16735"/>
                    <a:pt x="9312" y="16735"/>
                    <a:pt x="9312" y="16723"/>
                  </a:cubicBezTo>
                  <a:cubicBezTo>
                    <a:pt x="9325" y="16502"/>
                    <a:pt x="9325" y="16294"/>
                    <a:pt x="9312" y="16085"/>
                  </a:cubicBezTo>
                  <a:lnTo>
                    <a:pt x="9312" y="16073"/>
                  </a:lnTo>
                  <a:cubicBezTo>
                    <a:pt x="9300" y="15091"/>
                    <a:pt x="9239" y="14281"/>
                    <a:pt x="9165" y="13656"/>
                  </a:cubicBezTo>
                  <a:cubicBezTo>
                    <a:pt x="9043" y="12637"/>
                    <a:pt x="7803" y="9484"/>
                    <a:pt x="7730" y="8503"/>
                  </a:cubicBezTo>
                  <a:cubicBezTo>
                    <a:pt x="7656" y="7571"/>
                    <a:pt x="8294" y="5056"/>
                    <a:pt x="8319" y="4049"/>
                  </a:cubicBezTo>
                  <a:cubicBezTo>
                    <a:pt x="8331" y="3510"/>
                    <a:pt x="8687" y="553"/>
                    <a:pt x="8343" y="492"/>
                  </a:cubicBezTo>
                  <a:lnTo>
                    <a:pt x="5570" y="1"/>
                  </a:ln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0"/>
            <p:cNvSpPr/>
            <p:nvPr/>
          </p:nvSpPr>
          <p:spPr>
            <a:xfrm>
              <a:off x="2652867" y="2601000"/>
              <a:ext cx="98800" cy="275775"/>
            </a:xfrm>
            <a:custGeom>
              <a:rect b="b" l="l" r="r" t="t"/>
              <a:pathLst>
                <a:path extrusionOk="0" h="11031" w="3952">
                  <a:moveTo>
                    <a:pt x="2099" y="1"/>
                  </a:moveTo>
                  <a:cubicBezTo>
                    <a:pt x="1689" y="15"/>
                    <a:pt x="1292" y="21"/>
                    <a:pt x="905" y="21"/>
                  </a:cubicBezTo>
                  <a:cubicBezTo>
                    <a:pt x="632" y="21"/>
                    <a:pt x="363" y="18"/>
                    <a:pt x="99" y="13"/>
                  </a:cubicBezTo>
                  <a:lnTo>
                    <a:pt x="99" y="13"/>
                  </a:lnTo>
                  <a:cubicBezTo>
                    <a:pt x="111" y="1167"/>
                    <a:pt x="1" y="2001"/>
                    <a:pt x="74" y="3264"/>
                  </a:cubicBezTo>
                  <a:cubicBezTo>
                    <a:pt x="185" y="5326"/>
                    <a:pt x="479" y="7141"/>
                    <a:pt x="479" y="9472"/>
                  </a:cubicBezTo>
                  <a:cubicBezTo>
                    <a:pt x="479" y="9755"/>
                    <a:pt x="344" y="10895"/>
                    <a:pt x="516" y="10945"/>
                  </a:cubicBezTo>
                  <a:cubicBezTo>
                    <a:pt x="774" y="10957"/>
                    <a:pt x="786" y="10969"/>
                    <a:pt x="1031" y="10969"/>
                  </a:cubicBezTo>
                  <a:cubicBezTo>
                    <a:pt x="1584" y="10994"/>
                    <a:pt x="3510" y="11030"/>
                    <a:pt x="3583" y="11030"/>
                  </a:cubicBezTo>
                  <a:cubicBezTo>
                    <a:pt x="3829" y="11030"/>
                    <a:pt x="3951" y="10932"/>
                    <a:pt x="3853" y="10834"/>
                  </a:cubicBezTo>
                  <a:cubicBezTo>
                    <a:pt x="3547" y="10564"/>
                    <a:pt x="2749" y="10294"/>
                    <a:pt x="2540" y="10196"/>
                  </a:cubicBezTo>
                  <a:cubicBezTo>
                    <a:pt x="2332" y="10098"/>
                    <a:pt x="2136" y="10000"/>
                    <a:pt x="1927" y="9914"/>
                  </a:cubicBezTo>
                  <a:cubicBezTo>
                    <a:pt x="1890" y="9889"/>
                    <a:pt x="1927" y="9767"/>
                    <a:pt x="1927" y="9718"/>
                  </a:cubicBezTo>
                  <a:cubicBezTo>
                    <a:pt x="1927" y="9718"/>
                    <a:pt x="1988" y="5068"/>
                    <a:pt x="2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0"/>
            <p:cNvSpPr/>
            <p:nvPr/>
          </p:nvSpPr>
          <p:spPr>
            <a:xfrm>
              <a:off x="2478967" y="2132975"/>
              <a:ext cx="249075" cy="210425"/>
            </a:xfrm>
            <a:custGeom>
              <a:rect b="b" l="l" r="r" t="t"/>
              <a:pathLst>
                <a:path extrusionOk="0" h="8417" w="9963">
                  <a:moveTo>
                    <a:pt x="994" y="0"/>
                  </a:moveTo>
                  <a:cubicBezTo>
                    <a:pt x="884" y="233"/>
                    <a:pt x="798" y="540"/>
                    <a:pt x="724" y="883"/>
                  </a:cubicBezTo>
                  <a:cubicBezTo>
                    <a:pt x="332" y="1963"/>
                    <a:pt x="1" y="3619"/>
                    <a:pt x="50" y="5447"/>
                  </a:cubicBezTo>
                  <a:cubicBezTo>
                    <a:pt x="142" y="8022"/>
                    <a:pt x="256" y="8098"/>
                    <a:pt x="269" y="8098"/>
                  </a:cubicBezTo>
                  <a:cubicBezTo>
                    <a:pt x="270" y="8098"/>
                    <a:pt x="270" y="8097"/>
                    <a:pt x="270" y="8097"/>
                  </a:cubicBezTo>
                  <a:lnTo>
                    <a:pt x="4454" y="8416"/>
                  </a:lnTo>
                  <a:cubicBezTo>
                    <a:pt x="4454" y="8416"/>
                    <a:pt x="4454" y="7962"/>
                    <a:pt x="4834" y="6404"/>
                  </a:cubicBezTo>
                  <a:cubicBezTo>
                    <a:pt x="4834" y="6392"/>
                    <a:pt x="4834" y="6392"/>
                    <a:pt x="4847" y="6380"/>
                  </a:cubicBezTo>
                  <a:cubicBezTo>
                    <a:pt x="4883" y="6331"/>
                    <a:pt x="4933" y="6282"/>
                    <a:pt x="4982" y="6233"/>
                  </a:cubicBezTo>
                  <a:cubicBezTo>
                    <a:pt x="5031" y="6282"/>
                    <a:pt x="5080" y="6331"/>
                    <a:pt x="5117" y="6380"/>
                  </a:cubicBezTo>
                  <a:cubicBezTo>
                    <a:pt x="5129" y="6392"/>
                    <a:pt x="5129" y="6404"/>
                    <a:pt x="5129" y="6404"/>
                  </a:cubicBezTo>
                  <a:cubicBezTo>
                    <a:pt x="5509" y="7962"/>
                    <a:pt x="5509" y="8416"/>
                    <a:pt x="5509" y="8416"/>
                  </a:cubicBezTo>
                  <a:lnTo>
                    <a:pt x="7215" y="8281"/>
                  </a:lnTo>
                  <a:cubicBezTo>
                    <a:pt x="8000" y="8343"/>
                    <a:pt x="8785" y="8404"/>
                    <a:pt x="9631" y="8416"/>
                  </a:cubicBezTo>
                  <a:cubicBezTo>
                    <a:pt x="9631" y="8306"/>
                    <a:pt x="9631" y="8208"/>
                    <a:pt x="9631" y="8097"/>
                  </a:cubicBezTo>
                  <a:lnTo>
                    <a:pt x="9693" y="8085"/>
                  </a:lnTo>
                  <a:cubicBezTo>
                    <a:pt x="9693" y="8085"/>
                    <a:pt x="9693" y="8086"/>
                    <a:pt x="9694" y="8086"/>
                  </a:cubicBezTo>
                  <a:cubicBezTo>
                    <a:pt x="9709" y="8086"/>
                    <a:pt x="9822" y="8000"/>
                    <a:pt x="9914" y="5447"/>
                  </a:cubicBezTo>
                  <a:cubicBezTo>
                    <a:pt x="9963" y="3668"/>
                    <a:pt x="9656" y="2061"/>
                    <a:pt x="9276" y="982"/>
                  </a:cubicBezTo>
                  <a:cubicBezTo>
                    <a:pt x="9190" y="589"/>
                    <a:pt x="9092" y="258"/>
                    <a:pt x="89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0"/>
            <p:cNvSpPr/>
            <p:nvPr/>
          </p:nvSpPr>
          <p:spPr>
            <a:xfrm>
              <a:off x="2603792" y="2160275"/>
              <a:ext cx="6775" cy="132200"/>
            </a:xfrm>
            <a:custGeom>
              <a:rect b="b" l="l" r="r" t="t"/>
              <a:pathLst>
                <a:path extrusionOk="0" h="5288" w="271">
                  <a:moveTo>
                    <a:pt x="136" y="0"/>
                  </a:moveTo>
                  <a:cubicBezTo>
                    <a:pt x="136" y="0"/>
                    <a:pt x="124" y="86"/>
                    <a:pt x="111" y="221"/>
                  </a:cubicBezTo>
                  <a:cubicBezTo>
                    <a:pt x="99" y="368"/>
                    <a:pt x="74" y="577"/>
                    <a:pt x="62" y="822"/>
                  </a:cubicBezTo>
                  <a:cubicBezTo>
                    <a:pt x="25" y="1325"/>
                    <a:pt x="1" y="1988"/>
                    <a:pt x="1" y="2638"/>
                  </a:cubicBezTo>
                  <a:cubicBezTo>
                    <a:pt x="1" y="3300"/>
                    <a:pt x="25" y="3963"/>
                    <a:pt x="50" y="4466"/>
                  </a:cubicBezTo>
                  <a:cubicBezTo>
                    <a:pt x="74" y="4711"/>
                    <a:pt x="99" y="4920"/>
                    <a:pt x="111" y="5067"/>
                  </a:cubicBezTo>
                  <a:cubicBezTo>
                    <a:pt x="124" y="5202"/>
                    <a:pt x="136" y="5288"/>
                    <a:pt x="136" y="5288"/>
                  </a:cubicBezTo>
                  <a:cubicBezTo>
                    <a:pt x="136" y="5288"/>
                    <a:pt x="148" y="5202"/>
                    <a:pt x="160" y="5067"/>
                  </a:cubicBezTo>
                  <a:cubicBezTo>
                    <a:pt x="173" y="4920"/>
                    <a:pt x="197" y="4711"/>
                    <a:pt x="209" y="4466"/>
                  </a:cubicBezTo>
                  <a:cubicBezTo>
                    <a:pt x="246" y="3963"/>
                    <a:pt x="271" y="3300"/>
                    <a:pt x="271" y="2638"/>
                  </a:cubicBezTo>
                  <a:cubicBezTo>
                    <a:pt x="271" y="1988"/>
                    <a:pt x="246" y="1325"/>
                    <a:pt x="209" y="822"/>
                  </a:cubicBezTo>
                  <a:cubicBezTo>
                    <a:pt x="197" y="577"/>
                    <a:pt x="173" y="368"/>
                    <a:pt x="160" y="221"/>
                  </a:cubicBezTo>
                  <a:cubicBezTo>
                    <a:pt x="148" y="86"/>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0"/>
            <p:cNvSpPr/>
            <p:nvPr/>
          </p:nvSpPr>
          <p:spPr>
            <a:xfrm>
              <a:off x="2576492" y="2160275"/>
              <a:ext cx="29175" cy="98825"/>
            </a:xfrm>
            <a:custGeom>
              <a:rect b="b" l="l" r="r" t="t"/>
              <a:pathLst>
                <a:path extrusionOk="0" h="3953" w="1167">
                  <a:moveTo>
                    <a:pt x="136" y="0"/>
                  </a:moveTo>
                  <a:cubicBezTo>
                    <a:pt x="136" y="0"/>
                    <a:pt x="124" y="74"/>
                    <a:pt x="111" y="196"/>
                  </a:cubicBezTo>
                  <a:cubicBezTo>
                    <a:pt x="99" y="319"/>
                    <a:pt x="75" y="503"/>
                    <a:pt x="62" y="712"/>
                  </a:cubicBezTo>
                  <a:cubicBezTo>
                    <a:pt x="25" y="1141"/>
                    <a:pt x="1" y="1718"/>
                    <a:pt x="1" y="2294"/>
                  </a:cubicBezTo>
                  <a:cubicBezTo>
                    <a:pt x="1" y="2441"/>
                    <a:pt x="1" y="2589"/>
                    <a:pt x="1" y="2724"/>
                  </a:cubicBezTo>
                  <a:cubicBezTo>
                    <a:pt x="13" y="2871"/>
                    <a:pt x="38" y="3018"/>
                    <a:pt x="62" y="3153"/>
                  </a:cubicBezTo>
                  <a:cubicBezTo>
                    <a:pt x="111" y="3435"/>
                    <a:pt x="222" y="3705"/>
                    <a:pt x="430" y="3852"/>
                  </a:cubicBezTo>
                  <a:cubicBezTo>
                    <a:pt x="516" y="3917"/>
                    <a:pt x="620" y="3953"/>
                    <a:pt x="711" y="3953"/>
                  </a:cubicBezTo>
                  <a:cubicBezTo>
                    <a:pt x="724" y="3953"/>
                    <a:pt x="737" y="3952"/>
                    <a:pt x="749" y="3951"/>
                  </a:cubicBezTo>
                  <a:cubicBezTo>
                    <a:pt x="835" y="3951"/>
                    <a:pt x="909" y="3938"/>
                    <a:pt x="970" y="3926"/>
                  </a:cubicBezTo>
                  <a:cubicBezTo>
                    <a:pt x="1093" y="3914"/>
                    <a:pt x="1166" y="3901"/>
                    <a:pt x="1166" y="3901"/>
                  </a:cubicBezTo>
                  <a:cubicBezTo>
                    <a:pt x="1166" y="3901"/>
                    <a:pt x="1105" y="3889"/>
                    <a:pt x="970" y="3877"/>
                  </a:cubicBezTo>
                  <a:cubicBezTo>
                    <a:pt x="909" y="3865"/>
                    <a:pt x="835" y="3865"/>
                    <a:pt x="749" y="3852"/>
                  </a:cubicBezTo>
                  <a:cubicBezTo>
                    <a:pt x="676" y="3840"/>
                    <a:pt x="602" y="3791"/>
                    <a:pt x="529" y="3730"/>
                  </a:cubicBezTo>
                  <a:cubicBezTo>
                    <a:pt x="406" y="3595"/>
                    <a:pt x="332" y="3374"/>
                    <a:pt x="295" y="3116"/>
                  </a:cubicBezTo>
                  <a:cubicBezTo>
                    <a:pt x="259" y="2859"/>
                    <a:pt x="283" y="2589"/>
                    <a:pt x="283" y="2294"/>
                  </a:cubicBezTo>
                  <a:cubicBezTo>
                    <a:pt x="283" y="1718"/>
                    <a:pt x="259" y="1141"/>
                    <a:pt x="222" y="712"/>
                  </a:cubicBezTo>
                  <a:cubicBezTo>
                    <a:pt x="210" y="503"/>
                    <a:pt x="185" y="319"/>
                    <a:pt x="173" y="196"/>
                  </a:cubicBezTo>
                  <a:cubicBezTo>
                    <a:pt x="148" y="74"/>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0"/>
            <p:cNvSpPr/>
            <p:nvPr/>
          </p:nvSpPr>
          <p:spPr>
            <a:xfrm>
              <a:off x="2492767" y="2161800"/>
              <a:ext cx="45725" cy="55525"/>
            </a:xfrm>
            <a:custGeom>
              <a:rect b="b" l="l" r="r" t="t"/>
              <a:pathLst>
                <a:path extrusionOk="0" h="2221" w="1829">
                  <a:moveTo>
                    <a:pt x="1767" y="0"/>
                  </a:moveTo>
                  <a:cubicBezTo>
                    <a:pt x="1767" y="0"/>
                    <a:pt x="1755" y="37"/>
                    <a:pt x="1743" y="135"/>
                  </a:cubicBezTo>
                  <a:cubicBezTo>
                    <a:pt x="1730" y="221"/>
                    <a:pt x="1706" y="332"/>
                    <a:pt x="1669" y="467"/>
                  </a:cubicBezTo>
                  <a:cubicBezTo>
                    <a:pt x="1645" y="528"/>
                    <a:pt x="1620" y="602"/>
                    <a:pt x="1583" y="675"/>
                  </a:cubicBezTo>
                  <a:cubicBezTo>
                    <a:pt x="1559" y="749"/>
                    <a:pt x="1522" y="822"/>
                    <a:pt x="1485" y="896"/>
                  </a:cubicBezTo>
                  <a:cubicBezTo>
                    <a:pt x="1399" y="1055"/>
                    <a:pt x="1301" y="1203"/>
                    <a:pt x="1191" y="1350"/>
                  </a:cubicBezTo>
                  <a:cubicBezTo>
                    <a:pt x="1129" y="1424"/>
                    <a:pt x="1068" y="1497"/>
                    <a:pt x="1007" y="1558"/>
                  </a:cubicBezTo>
                  <a:cubicBezTo>
                    <a:pt x="945" y="1620"/>
                    <a:pt x="884" y="1681"/>
                    <a:pt x="810" y="1730"/>
                  </a:cubicBezTo>
                  <a:cubicBezTo>
                    <a:pt x="688" y="1841"/>
                    <a:pt x="553" y="1939"/>
                    <a:pt x="430" y="2012"/>
                  </a:cubicBezTo>
                  <a:cubicBezTo>
                    <a:pt x="307" y="2086"/>
                    <a:pt x="197" y="2135"/>
                    <a:pt x="123" y="2160"/>
                  </a:cubicBezTo>
                  <a:cubicBezTo>
                    <a:pt x="37" y="2196"/>
                    <a:pt x="1" y="2221"/>
                    <a:pt x="1" y="2221"/>
                  </a:cubicBezTo>
                  <a:lnTo>
                    <a:pt x="136" y="2221"/>
                  </a:lnTo>
                  <a:cubicBezTo>
                    <a:pt x="221" y="2221"/>
                    <a:pt x="344" y="2209"/>
                    <a:pt x="491" y="2160"/>
                  </a:cubicBezTo>
                  <a:cubicBezTo>
                    <a:pt x="639" y="2111"/>
                    <a:pt x="798" y="2037"/>
                    <a:pt x="958" y="1927"/>
                  </a:cubicBezTo>
                  <a:cubicBezTo>
                    <a:pt x="1043" y="1877"/>
                    <a:pt x="1117" y="1816"/>
                    <a:pt x="1191" y="1743"/>
                  </a:cubicBezTo>
                  <a:cubicBezTo>
                    <a:pt x="1264" y="1681"/>
                    <a:pt x="1338" y="1595"/>
                    <a:pt x="1399" y="1522"/>
                  </a:cubicBezTo>
                  <a:cubicBezTo>
                    <a:pt x="1461" y="1436"/>
                    <a:pt x="1522" y="1362"/>
                    <a:pt x="1571" y="1264"/>
                  </a:cubicBezTo>
                  <a:cubicBezTo>
                    <a:pt x="1632" y="1178"/>
                    <a:pt x="1669" y="1092"/>
                    <a:pt x="1706" y="1006"/>
                  </a:cubicBezTo>
                  <a:cubicBezTo>
                    <a:pt x="1743" y="908"/>
                    <a:pt x="1767" y="822"/>
                    <a:pt x="1792" y="737"/>
                  </a:cubicBezTo>
                  <a:cubicBezTo>
                    <a:pt x="1804" y="651"/>
                    <a:pt x="1816" y="565"/>
                    <a:pt x="1816" y="491"/>
                  </a:cubicBezTo>
                  <a:cubicBezTo>
                    <a:pt x="1829" y="418"/>
                    <a:pt x="1829" y="344"/>
                    <a:pt x="1816" y="283"/>
                  </a:cubicBezTo>
                  <a:cubicBezTo>
                    <a:pt x="1816" y="221"/>
                    <a:pt x="1816" y="172"/>
                    <a:pt x="1804" y="123"/>
                  </a:cubicBezTo>
                  <a:cubicBezTo>
                    <a:pt x="1780" y="37"/>
                    <a:pt x="1767" y="0"/>
                    <a:pt x="1767" y="0"/>
                  </a:cubicBezTo>
                  <a:close/>
                </a:path>
              </a:pathLst>
            </a:custGeom>
            <a:solidFill>
              <a:srgbClr val="0063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0"/>
            <p:cNvSpPr/>
            <p:nvPr/>
          </p:nvSpPr>
          <p:spPr>
            <a:xfrm>
              <a:off x="2681392" y="2158725"/>
              <a:ext cx="36850" cy="65175"/>
            </a:xfrm>
            <a:custGeom>
              <a:rect b="b" l="l" r="r" t="t"/>
              <a:pathLst>
                <a:path extrusionOk="0" h="2607" w="1474">
                  <a:moveTo>
                    <a:pt x="38" y="1"/>
                  </a:moveTo>
                  <a:cubicBezTo>
                    <a:pt x="38" y="1"/>
                    <a:pt x="13" y="209"/>
                    <a:pt x="1" y="516"/>
                  </a:cubicBezTo>
                  <a:cubicBezTo>
                    <a:pt x="1" y="675"/>
                    <a:pt x="13" y="860"/>
                    <a:pt x="38" y="1056"/>
                  </a:cubicBezTo>
                  <a:cubicBezTo>
                    <a:pt x="62" y="1252"/>
                    <a:pt x="111" y="1461"/>
                    <a:pt x="173" y="1669"/>
                  </a:cubicBezTo>
                  <a:cubicBezTo>
                    <a:pt x="209" y="1767"/>
                    <a:pt x="246" y="1866"/>
                    <a:pt x="295" y="1964"/>
                  </a:cubicBezTo>
                  <a:cubicBezTo>
                    <a:pt x="344" y="2062"/>
                    <a:pt x="406" y="2148"/>
                    <a:pt x="467" y="2234"/>
                  </a:cubicBezTo>
                  <a:cubicBezTo>
                    <a:pt x="528" y="2319"/>
                    <a:pt x="614" y="2393"/>
                    <a:pt x="688" y="2442"/>
                  </a:cubicBezTo>
                  <a:cubicBezTo>
                    <a:pt x="774" y="2503"/>
                    <a:pt x="847" y="2553"/>
                    <a:pt x="933" y="2565"/>
                  </a:cubicBezTo>
                  <a:cubicBezTo>
                    <a:pt x="1019" y="2602"/>
                    <a:pt x="1093" y="2602"/>
                    <a:pt x="1166" y="2602"/>
                  </a:cubicBezTo>
                  <a:cubicBezTo>
                    <a:pt x="1184" y="2605"/>
                    <a:pt x="1202" y="2607"/>
                    <a:pt x="1220" y="2607"/>
                  </a:cubicBezTo>
                  <a:cubicBezTo>
                    <a:pt x="1262" y="2607"/>
                    <a:pt x="1300" y="2598"/>
                    <a:pt x="1326" y="2589"/>
                  </a:cubicBezTo>
                  <a:cubicBezTo>
                    <a:pt x="1424" y="2577"/>
                    <a:pt x="1473" y="2565"/>
                    <a:pt x="1473" y="2565"/>
                  </a:cubicBezTo>
                  <a:cubicBezTo>
                    <a:pt x="1473" y="2565"/>
                    <a:pt x="1424" y="2553"/>
                    <a:pt x="1326" y="2540"/>
                  </a:cubicBezTo>
                  <a:cubicBezTo>
                    <a:pt x="1277" y="2528"/>
                    <a:pt x="1228" y="2528"/>
                    <a:pt x="1166" y="2503"/>
                  </a:cubicBezTo>
                  <a:cubicBezTo>
                    <a:pt x="1117" y="2479"/>
                    <a:pt x="1056" y="2467"/>
                    <a:pt x="995" y="2418"/>
                  </a:cubicBezTo>
                  <a:cubicBezTo>
                    <a:pt x="933" y="2393"/>
                    <a:pt x="872" y="2344"/>
                    <a:pt x="823" y="2283"/>
                  </a:cubicBezTo>
                  <a:cubicBezTo>
                    <a:pt x="762" y="2234"/>
                    <a:pt x="712" y="2160"/>
                    <a:pt x="663" y="2086"/>
                  </a:cubicBezTo>
                  <a:lnTo>
                    <a:pt x="590" y="1976"/>
                  </a:lnTo>
                  <a:lnTo>
                    <a:pt x="541" y="1853"/>
                  </a:lnTo>
                  <a:cubicBezTo>
                    <a:pt x="492" y="1767"/>
                    <a:pt x="467" y="1669"/>
                    <a:pt x="430" y="1583"/>
                  </a:cubicBezTo>
                  <a:cubicBezTo>
                    <a:pt x="369" y="1387"/>
                    <a:pt x="320" y="1203"/>
                    <a:pt x="271" y="1019"/>
                  </a:cubicBezTo>
                  <a:cubicBezTo>
                    <a:pt x="234" y="835"/>
                    <a:pt x="197" y="651"/>
                    <a:pt x="160" y="504"/>
                  </a:cubicBezTo>
                  <a:cubicBezTo>
                    <a:pt x="99" y="209"/>
                    <a:pt x="38" y="1"/>
                    <a:pt x="38" y="1"/>
                  </a:cubicBezTo>
                  <a:close/>
                </a:path>
              </a:pathLst>
            </a:custGeom>
            <a:solidFill>
              <a:srgbClr val="0063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0"/>
            <p:cNvSpPr/>
            <p:nvPr/>
          </p:nvSpPr>
          <p:spPr>
            <a:xfrm>
              <a:off x="2551042" y="2286025"/>
              <a:ext cx="80075" cy="8000"/>
            </a:xfrm>
            <a:custGeom>
              <a:rect b="b" l="l" r="r" t="t"/>
              <a:pathLst>
                <a:path extrusionOk="0" h="320" w="3203">
                  <a:moveTo>
                    <a:pt x="1596" y="0"/>
                  </a:moveTo>
                  <a:cubicBezTo>
                    <a:pt x="1497" y="0"/>
                    <a:pt x="1399" y="0"/>
                    <a:pt x="1301" y="12"/>
                  </a:cubicBezTo>
                  <a:cubicBezTo>
                    <a:pt x="1191" y="12"/>
                    <a:pt x="1093" y="25"/>
                    <a:pt x="1007" y="37"/>
                  </a:cubicBezTo>
                  <a:cubicBezTo>
                    <a:pt x="810" y="49"/>
                    <a:pt x="639" y="86"/>
                    <a:pt x="479" y="135"/>
                  </a:cubicBezTo>
                  <a:cubicBezTo>
                    <a:pt x="332" y="160"/>
                    <a:pt x="221" y="221"/>
                    <a:pt x="136" y="258"/>
                  </a:cubicBezTo>
                  <a:cubicBezTo>
                    <a:pt x="50" y="295"/>
                    <a:pt x="1" y="319"/>
                    <a:pt x="1" y="319"/>
                  </a:cubicBezTo>
                  <a:cubicBezTo>
                    <a:pt x="1" y="319"/>
                    <a:pt x="62" y="319"/>
                    <a:pt x="148" y="307"/>
                  </a:cubicBezTo>
                  <a:cubicBezTo>
                    <a:pt x="234" y="307"/>
                    <a:pt x="356" y="295"/>
                    <a:pt x="504" y="295"/>
                  </a:cubicBezTo>
                  <a:cubicBezTo>
                    <a:pt x="590" y="295"/>
                    <a:pt x="663" y="282"/>
                    <a:pt x="749" y="282"/>
                  </a:cubicBezTo>
                  <a:lnTo>
                    <a:pt x="1019" y="282"/>
                  </a:lnTo>
                  <a:cubicBezTo>
                    <a:pt x="1080" y="278"/>
                    <a:pt x="1143" y="277"/>
                    <a:pt x="1207" y="277"/>
                  </a:cubicBezTo>
                  <a:cubicBezTo>
                    <a:pt x="1334" y="277"/>
                    <a:pt x="1465" y="282"/>
                    <a:pt x="1596" y="282"/>
                  </a:cubicBezTo>
                  <a:lnTo>
                    <a:pt x="2700" y="282"/>
                  </a:lnTo>
                  <a:cubicBezTo>
                    <a:pt x="2994" y="282"/>
                    <a:pt x="3203" y="258"/>
                    <a:pt x="3203" y="258"/>
                  </a:cubicBezTo>
                  <a:cubicBezTo>
                    <a:pt x="3203" y="258"/>
                    <a:pt x="3006" y="184"/>
                    <a:pt x="2712" y="123"/>
                  </a:cubicBezTo>
                  <a:cubicBezTo>
                    <a:pt x="2565" y="98"/>
                    <a:pt x="2393" y="62"/>
                    <a:pt x="2197" y="37"/>
                  </a:cubicBezTo>
                  <a:cubicBezTo>
                    <a:pt x="2013" y="12"/>
                    <a:pt x="1804" y="12"/>
                    <a:pt x="1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0"/>
            <p:cNvSpPr/>
            <p:nvPr/>
          </p:nvSpPr>
          <p:spPr>
            <a:xfrm>
              <a:off x="2480492" y="2322525"/>
              <a:ext cx="114450" cy="30075"/>
            </a:xfrm>
            <a:custGeom>
              <a:rect b="b" l="l" r="r" t="t"/>
              <a:pathLst>
                <a:path extrusionOk="0" h="1203" w="4578">
                  <a:moveTo>
                    <a:pt x="1" y="0"/>
                  </a:moveTo>
                  <a:lnTo>
                    <a:pt x="1" y="1153"/>
                  </a:lnTo>
                  <a:lnTo>
                    <a:pt x="4577" y="1202"/>
                  </a:lnTo>
                  <a:lnTo>
                    <a:pt x="4577" y="16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0"/>
            <p:cNvSpPr/>
            <p:nvPr/>
          </p:nvSpPr>
          <p:spPr>
            <a:xfrm>
              <a:off x="2612092" y="2322525"/>
              <a:ext cx="114725" cy="30075"/>
            </a:xfrm>
            <a:custGeom>
              <a:rect b="b" l="l" r="r" t="t"/>
              <a:pathLst>
                <a:path extrusionOk="0" h="1203" w="4589">
                  <a:moveTo>
                    <a:pt x="4576" y="0"/>
                  </a:moveTo>
                  <a:lnTo>
                    <a:pt x="0" y="160"/>
                  </a:lnTo>
                  <a:lnTo>
                    <a:pt x="0" y="1202"/>
                  </a:lnTo>
                  <a:lnTo>
                    <a:pt x="4589" y="1153"/>
                  </a:lnTo>
                  <a:lnTo>
                    <a:pt x="45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0"/>
            <p:cNvSpPr/>
            <p:nvPr/>
          </p:nvSpPr>
          <p:spPr>
            <a:xfrm>
              <a:off x="2438792" y="2866025"/>
              <a:ext cx="106450" cy="13975"/>
            </a:xfrm>
            <a:custGeom>
              <a:rect b="b" l="l" r="r" t="t"/>
              <a:pathLst>
                <a:path extrusionOk="0" h="559" w="4258">
                  <a:moveTo>
                    <a:pt x="4233" y="0"/>
                  </a:moveTo>
                  <a:lnTo>
                    <a:pt x="37" y="282"/>
                  </a:lnTo>
                  <a:cubicBezTo>
                    <a:pt x="37" y="429"/>
                    <a:pt x="0" y="540"/>
                    <a:pt x="172" y="552"/>
                  </a:cubicBezTo>
                  <a:cubicBezTo>
                    <a:pt x="193" y="556"/>
                    <a:pt x="213" y="558"/>
                    <a:pt x="233" y="558"/>
                  </a:cubicBezTo>
                  <a:cubicBezTo>
                    <a:pt x="274" y="558"/>
                    <a:pt x="315" y="552"/>
                    <a:pt x="356" y="552"/>
                  </a:cubicBezTo>
                  <a:lnTo>
                    <a:pt x="3804" y="552"/>
                  </a:lnTo>
                  <a:cubicBezTo>
                    <a:pt x="3855" y="552"/>
                    <a:pt x="3916" y="558"/>
                    <a:pt x="3977" y="558"/>
                  </a:cubicBezTo>
                  <a:cubicBezTo>
                    <a:pt x="4091" y="558"/>
                    <a:pt x="4201" y="537"/>
                    <a:pt x="4233" y="417"/>
                  </a:cubicBezTo>
                  <a:cubicBezTo>
                    <a:pt x="4258" y="294"/>
                    <a:pt x="4233" y="123"/>
                    <a:pt x="423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0"/>
            <p:cNvSpPr/>
            <p:nvPr/>
          </p:nvSpPr>
          <p:spPr>
            <a:xfrm>
              <a:off x="2516992" y="2806200"/>
              <a:ext cx="13525" cy="39000"/>
            </a:xfrm>
            <a:custGeom>
              <a:rect b="b" l="l" r="r" t="t"/>
              <a:pathLst>
                <a:path extrusionOk="0" h="1560" w="541">
                  <a:moveTo>
                    <a:pt x="1" y="1"/>
                  </a:moveTo>
                  <a:lnTo>
                    <a:pt x="1" y="1"/>
                  </a:lnTo>
                  <a:cubicBezTo>
                    <a:pt x="49" y="591"/>
                    <a:pt x="97" y="1560"/>
                    <a:pt x="320" y="1560"/>
                  </a:cubicBezTo>
                  <a:cubicBezTo>
                    <a:pt x="324" y="1560"/>
                    <a:pt x="328" y="1559"/>
                    <a:pt x="332" y="1559"/>
                  </a:cubicBezTo>
                  <a:cubicBezTo>
                    <a:pt x="528" y="1522"/>
                    <a:pt x="516" y="1056"/>
                    <a:pt x="528" y="933"/>
                  </a:cubicBezTo>
                  <a:cubicBezTo>
                    <a:pt x="541" y="626"/>
                    <a:pt x="528" y="320"/>
                    <a:pt x="541" y="13"/>
                  </a:cubicBezTo>
                  <a:lnTo>
                    <a:pt x="1"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0"/>
            <p:cNvSpPr/>
            <p:nvPr/>
          </p:nvSpPr>
          <p:spPr>
            <a:xfrm>
              <a:off x="2434492" y="2805275"/>
              <a:ext cx="111375" cy="71200"/>
            </a:xfrm>
            <a:custGeom>
              <a:rect b="b" l="l" r="r" t="t"/>
              <a:pathLst>
                <a:path extrusionOk="0" h="2848" w="4455">
                  <a:moveTo>
                    <a:pt x="2540" y="1"/>
                  </a:moveTo>
                  <a:lnTo>
                    <a:pt x="2540" y="1154"/>
                  </a:lnTo>
                  <a:cubicBezTo>
                    <a:pt x="2270" y="1449"/>
                    <a:pt x="1816" y="1608"/>
                    <a:pt x="1436" y="1804"/>
                  </a:cubicBezTo>
                  <a:cubicBezTo>
                    <a:pt x="1080" y="2001"/>
                    <a:pt x="602" y="2136"/>
                    <a:pt x="307" y="2430"/>
                  </a:cubicBezTo>
                  <a:cubicBezTo>
                    <a:pt x="1" y="2737"/>
                    <a:pt x="344" y="2847"/>
                    <a:pt x="626" y="2847"/>
                  </a:cubicBezTo>
                  <a:cubicBezTo>
                    <a:pt x="1448" y="2835"/>
                    <a:pt x="2258" y="2798"/>
                    <a:pt x="3068" y="2761"/>
                  </a:cubicBezTo>
                  <a:cubicBezTo>
                    <a:pt x="3123" y="2761"/>
                    <a:pt x="3854" y="2782"/>
                    <a:pt x="4217" y="2782"/>
                  </a:cubicBezTo>
                  <a:cubicBezTo>
                    <a:pt x="4338" y="2782"/>
                    <a:pt x="4417" y="2780"/>
                    <a:pt x="4417" y="2774"/>
                  </a:cubicBezTo>
                  <a:lnTo>
                    <a:pt x="4454" y="74"/>
                  </a:lnTo>
                  <a:lnTo>
                    <a:pt x="3841" y="50"/>
                  </a:lnTo>
                  <a:cubicBezTo>
                    <a:pt x="3841" y="357"/>
                    <a:pt x="3841" y="663"/>
                    <a:pt x="3828" y="958"/>
                  </a:cubicBezTo>
                  <a:cubicBezTo>
                    <a:pt x="3816" y="1093"/>
                    <a:pt x="3828" y="1547"/>
                    <a:pt x="3632" y="1584"/>
                  </a:cubicBezTo>
                  <a:cubicBezTo>
                    <a:pt x="3627" y="1585"/>
                    <a:pt x="3621" y="1585"/>
                    <a:pt x="3616" y="1585"/>
                  </a:cubicBezTo>
                  <a:cubicBezTo>
                    <a:pt x="3397" y="1585"/>
                    <a:pt x="3349" y="613"/>
                    <a:pt x="3313" y="38"/>
                  </a:cubicBezTo>
                  <a:lnTo>
                    <a:pt x="2540"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0"/>
            <p:cNvSpPr/>
            <p:nvPr/>
          </p:nvSpPr>
          <p:spPr>
            <a:xfrm>
              <a:off x="2494917" y="2817250"/>
              <a:ext cx="15975" cy="5550"/>
            </a:xfrm>
            <a:custGeom>
              <a:rect b="b" l="l" r="r" t="t"/>
              <a:pathLst>
                <a:path extrusionOk="0" h="222" w="639">
                  <a:moveTo>
                    <a:pt x="111" y="0"/>
                  </a:moveTo>
                  <a:cubicBezTo>
                    <a:pt x="50" y="0"/>
                    <a:pt x="0" y="49"/>
                    <a:pt x="0" y="98"/>
                  </a:cubicBezTo>
                  <a:cubicBezTo>
                    <a:pt x="0" y="160"/>
                    <a:pt x="50" y="209"/>
                    <a:pt x="99" y="209"/>
                  </a:cubicBezTo>
                  <a:cubicBezTo>
                    <a:pt x="185" y="221"/>
                    <a:pt x="270" y="221"/>
                    <a:pt x="356" y="221"/>
                  </a:cubicBezTo>
                  <a:cubicBezTo>
                    <a:pt x="418" y="221"/>
                    <a:pt x="479" y="221"/>
                    <a:pt x="540" y="209"/>
                  </a:cubicBezTo>
                  <a:cubicBezTo>
                    <a:pt x="602" y="209"/>
                    <a:pt x="638" y="160"/>
                    <a:pt x="638" y="111"/>
                  </a:cubicBezTo>
                  <a:cubicBezTo>
                    <a:pt x="638" y="56"/>
                    <a:pt x="609" y="11"/>
                    <a:pt x="550" y="11"/>
                  </a:cubicBezTo>
                  <a:cubicBezTo>
                    <a:pt x="543" y="11"/>
                    <a:pt x="536" y="11"/>
                    <a:pt x="528" y="13"/>
                  </a:cubicBezTo>
                  <a:cubicBezTo>
                    <a:pt x="381" y="13"/>
                    <a:pt x="258" y="13"/>
                    <a:pt x="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0"/>
            <p:cNvSpPr/>
            <p:nvPr/>
          </p:nvSpPr>
          <p:spPr>
            <a:xfrm>
              <a:off x="2494917" y="2831125"/>
              <a:ext cx="15975" cy="9450"/>
            </a:xfrm>
            <a:custGeom>
              <a:rect b="b" l="l" r="r" t="t"/>
              <a:pathLst>
                <a:path extrusionOk="0" h="378" w="639">
                  <a:moveTo>
                    <a:pt x="124" y="0"/>
                  </a:moveTo>
                  <a:cubicBezTo>
                    <a:pt x="81" y="0"/>
                    <a:pt x="43" y="23"/>
                    <a:pt x="25" y="59"/>
                  </a:cubicBezTo>
                  <a:cubicBezTo>
                    <a:pt x="0" y="120"/>
                    <a:pt x="25" y="181"/>
                    <a:pt x="74" y="206"/>
                  </a:cubicBezTo>
                  <a:cubicBezTo>
                    <a:pt x="209" y="267"/>
                    <a:pt x="332" y="329"/>
                    <a:pt x="479" y="378"/>
                  </a:cubicBezTo>
                  <a:lnTo>
                    <a:pt x="516" y="378"/>
                  </a:lnTo>
                  <a:cubicBezTo>
                    <a:pt x="553" y="378"/>
                    <a:pt x="602" y="353"/>
                    <a:pt x="614" y="316"/>
                  </a:cubicBezTo>
                  <a:cubicBezTo>
                    <a:pt x="638" y="255"/>
                    <a:pt x="602" y="206"/>
                    <a:pt x="553" y="181"/>
                  </a:cubicBezTo>
                  <a:cubicBezTo>
                    <a:pt x="418" y="132"/>
                    <a:pt x="307" y="83"/>
                    <a:pt x="172" y="10"/>
                  </a:cubicBezTo>
                  <a:cubicBezTo>
                    <a:pt x="156" y="3"/>
                    <a:pt x="139" y="0"/>
                    <a:pt x="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0"/>
            <p:cNvSpPr/>
            <p:nvPr/>
          </p:nvSpPr>
          <p:spPr>
            <a:xfrm>
              <a:off x="2463317" y="2850125"/>
              <a:ext cx="11075" cy="14675"/>
            </a:xfrm>
            <a:custGeom>
              <a:rect b="b" l="l" r="r" t="t"/>
              <a:pathLst>
                <a:path extrusionOk="0" h="587" w="443">
                  <a:moveTo>
                    <a:pt x="116" y="1"/>
                  </a:moveTo>
                  <a:cubicBezTo>
                    <a:pt x="102" y="1"/>
                    <a:pt x="88" y="4"/>
                    <a:pt x="74" y="10"/>
                  </a:cubicBezTo>
                  <a:cubicBezTo>
                    <a:pt x="25" y="35"/>
                    <a:pt x="1" y="96"/>
                    <a:pt x="25" y="145"/>
                  </a:cubicBezTo>
                  <a:cubicBezTo>
                    <a:pt x="99" y="305"/>
                    <a:pt x="160" y="415"/>
                    <a:pt x="234" y="538"/>
                  </a:cubicBezTo>
                  <a:cubicBezTo>
                    <a:pt x="258" y="575"/>
                    <a:pt x="283" y="587"/>
                    <a:pt x="320" y="587"/>
                  </a:cubicBezTo>
                  <a:cubicBezTo>
                    <a:pt x="344" y="587"/>
                    <a:pt x="357" y="587"/>
                    <a:pt x="381" y="575"/>
                  </a:cubicBezTo>
                  <a:cubicBezTo>
                    <a:pt x="430" y="550"/>
                    <a:pt x="442" y="477"/>
                    <a:pt x="406" y="427"/>
                  </a:cubicBezTo>
                  <a:cubicBezTo>
                    <a:pt x="344" y="317"/>
                    <a:pt x="283" y="207"/>
                    <a:pt x="209" y="59"/>
                  </a:cubicBezTo>
                  <a:cubicBezTo>
                    <a:pt x="191" y="24"/>
                    <a:pt x="154"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0"/>
            <p:cNvSpPr/>
            <p:nvPr/>
          </p:nvSpPr>
          <p:spPr>
            <a:xfrm>
              <a:off x="2475292" y="2844225"/>
              <a:ext cx="11050" cy="14750"/>
            </a:xfrm>
            <a:custGeom>
              <a:rect b="b" l="l" r="r" t="t"/>
              <a:pathLst>
                <a:path extrusionOk="0" h="590" w="442">
                  <a:moveTo>
                    <a:pt x="113" y="1"/>
                  </a:moveTo>
                  <a:cubicBezTo>
                    <a:pt x="96" y="1"/>
                    <a:pt x="78" y="5"/>
                    <a:pt x="62" y="13"/>
                  </a:cubicBezTo>
                  <a:cubicBezTo>
                    <a:pt x="13" y="38"/>
                    <a:pt x="0" y="99"/>
                    <a:pt x="25" y="148"/>
                  </a:cubicBezTo>
                  <a:lnTo>
                    <a:pt x="86" y="271"/>
                  </a:lnTo>
                  <a:cubicBezTo>
                    <a:pt x="123" y="345"/>
                    <a:pt x="172" y="430"/>
                    <a:pt x="233" y="529"/>
                  </a:cubicBezTo>
                  <a:cubicBezTo>
                    <a:pt x="246" y="565"/>
                    <a:pt x="282" y="590"/>
                    <a:pt x="319" y="590"/>
                  </a:cubicBezTo>
                  <a:cubicBezTo>
                    <a:pt x="344" y="590"/>
                    <a:pt x="356" y="578"/>
                    <a:pt x="368" y="578"/>
                  </a:cubicBezTo>
                  <a:cubicBezTo>
                    <a:pt x="417" y="541"/>
                    <a:pt x="442" y="479"/>
                    <a:pt x="405" y="430"/>
                  </a:cubicBezTo>
                  <a:cubicBezTo>
                    <a:pt x="344" y="332"/>
                    <a:pt x="307" y="246"/>
                    <a:pt x="270" y="173"/>
                  </a:cubicBezTo>
                  <a:lnTo>
                    <a:pt x="209" y="50"/>
                  </a:lnTo>
                  <a:cubicBezTo>
                    <a:pt x="184" y="17"/>
                    <a:pt x="149" y="1"/>
                    <a:pt x="1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0"/>
            <p:cNvSpPr/>
            <p:nvPr/>
          </p:nvSpPr>
          <p:spPr>
            <a:xfrm>
              <a:off x="2486942" y="2838775"/>
              <a:ext cx="10450" cy="14075"/>
            </a:xfrm>
            <a:custGeom>
              <a:rect b="b" l="l" r="r" t="t"/>
              <a:pathLst>
                <a:path extrusionOk="0" h="563" w="418">
                  <a:moveTo>
                    <a:pt x="115" y="1"/>
                  </a:moveTo>
                  <a:cubicBezTo>
                    <a:pt x="101" y="1"/>
                    <a:pt x="87" y="4"/>
                    <a:pt x="74" y="10"/>
                  </a:cubicBezTo>
                  <a:cubicBezTo>
                    <a:pt x="25" y="35"/>
                    <a:pt x="1" y="96"/>
                    <a:pt x="25" y="158"/>
                  </a:cubicBezTo>
                  <a:cubicBezTo>
                    <a:pt x="62" y="219"/>
                    <a:pt x="86" y="280"/>
                    <a:pt x="123" y="342"/>
                  </a:cubicBezTo>
                  <a:cubicBezTo>
                    <a:pt x="148" y="391"/>
                    <a:pt x="185" y="440"/>
                    <a:pt x="209" y="501"/>
                  </a:cubicBezTo>
                  <a:cubicBezTo>
                    <a:pt x="234" y="538"/>
                    <a:pt x="270" y="563"/>
                    <a:pt x="307" y="563"/>
                  </a:cubicBezTo>
                  <a:cubicBezTo>
                    <a:pt x="319" y="563"/>
                    <a:pt x="332" y="563"/>
                    <a:pt x="356" y="550"/>
                  </a:cubicBezTo>
                  <a:cubicBezTo>
                    <a:pt x="405" y="526"/>
                    <a:pt x="418" y="464"/>
                    <a:pt x="393" y="415"/>
                  </a:cubicBezTo>
                  <a:cubicBezTo>
                    <a:pt x="369" y="342"/>
                    <a:pt x="332" y="293"/>
                    <a:pt x="307" y="231"/>
                  </a:cubicBezTo>
                  <a:cubicBezTo>
                    <a:pt x="270" y="182"/>
                    <a:pt x="246" y="133"/>
                    <a:pt x="209" y="59"/>
                  </a:cubicBezTo>
                  <a:cubicBezTo>
                    <a:pt x="191" y="24"/>
                    <a:pt x="153"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0"/>
            <p:cNvSpPr/>
            <p:nvPr/>
          </p:nvSpPr>
          <p:spPr>
            <a:xfrm>
              <a:off x="2661467" y="2866025"/>
              <a:ext cx="106750" cy="13975"/>
            </a:xfrm>
            <a:custGeom>
              <a:rect b="b" l="l" r="r" t="t"/>
              <a:pathLst>
                <a:path extrusionOk="0" h="559" w="4270">
                  <a:moveTo>
                    <a:pt x="37" y="0"/>
                  </a:moveTo>
                  <a:cubicBezTo>
                    <a:pt x="37" y="123"/>
                    <a:pt x="0" y="294"/>
                    <a:pt x="37" y="417"/>
                  </a:cubicBezTo>
                  <a:cubicBezTo>
                    <a:pt x="69" y="537"/>
                    <a:pt x="179" y="558"/>
                    <a:pt x="293" y="558"/>
                  </a:cubicBezTo>
                  <a:cubicBezTo>
                    <a:pt x="354" y="558"/>
                    <a:pt x="415" y="552"/>
                    <a:pt x="467" y="552"/>
                  </a:cubicBezTo>
                  <a:lnTo>
                    <a:pt x="3926" y="552"/>
                  </a:lnTo>
                  <a:cubicBezTo>
                    <a:pt x="3959" y="552"/>
                    <a:pt x="3997" y="558"/>
                    <a:pt x="4037" y="558"/>
                  </a:cubicBezTo>
                  <a:cubicBezTo>
                    <a:pt x="4057" y="558"/>
                    <a:pt x="4078" y="556"/>
                    <a:pt x="4098" y="552"/>
                  </a:cubicBezTo>
                  <a:cubicBezTo>
                    <a:pt x="4270" y="540"/>
                    <a:pt x="4233" y="429"/>
                    <a:pt x="4233" y="282"/>
                  </a:cubicBezTo>
                  <a:lnTo>
                    <a:pt x="37" y="0"/>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0"/>
            <p:cNvSpPr/>
            <p:nvPr/>
          </p:nvSpPr>
          <p:spPr>
            <a:xfrm>
              <a:off x="2676492" y="2806200"/>
              <a:ext cx="13525" cy="39000"/>
            </a:xfrm>
            <a:custGeom>
              <a:rect b="b" l="l" r="r" t="t"/>
              <a:pathLst>
                <a:path extrusionOk="0" h="1560" w="541">
                  <a:moveTo>
                    <a:pt x="540" y="1"/>
                  </a:moveTo>
                  <a:lnTo>
                    <a:pt x="1" y="13"/>
                  </a:lnTo>
                  <a:cubicBezTo>
                    <a:pt x="13" y="320"/>
                    <a:pt x="1" y="626"/>
                    <a:pt x="13" y="933"/>
                  </a:cubicBezTo>
                  <a:cubicBezTo>
                    <a:pt x="25" y="1056"/>
                    <a:pt x="13" y="1522"/>
                    <a:pt x="209" y="1559"/>
                  </a:cubicBezTo>
                  <a:cubicBezTo>
                    <a:pt x="213" y="1559"/>
                    <a:pt x="217" y="1560"/>
                    <a:pt x="222" y="1560"/>
                  </a:cubicBezTo>
                  <a:cubicBezTo>
                    <a:pt x="444" y="1560"/>
                    <a:pt x="492" y="591"/>
                    <a:pt x="54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0"/>
            <p:cNvSpPr/>
            <p:nvPr/>
          </p:nvSpPr>
          <p:spPr>
            <a:xfrm>
              <a:off x="2661167" y="2805275"/>
              <a:ext cx="111350" cy="71200"/>
            </a:xfrm>
            <a:custGeom>
              <a:rect b="b" l="l" r="r" t="t"/>
              <a:pathLst>
                <a:path extrusionOk="0" h="2848" w="4454">
                  <a:moveTo>
                    <a:pt x="1914" y="1"/>
                  </a:moveTo>
                  <a:lnTo>
                    <a:pt x="1153" y="38"/>
                  </a:lnTo>
                  <a:cubicBezTo>
                    <a:pt x="1105" y="613"/>
                    <a:pt x="1058" y="1585"/>
                    <a:pt x="838" y="1585"/>
                  </a:cubicBezTo>
                  <a:cubicBezTo>
                    <a:pt x="833" y="1585"/>
                    <a:pt x="828" y="1585"/>
                    <a:pt x="822" y="1584"/>
                  </a:cubicBezTo>
                  <a:cubicBezTo>
                    <a:pt x="626" y="1547"/>
                    <a:pt x="638" y="1093"/>
                    <a:pt x="626" y="958"/>
                  </a:cubicBezTo>
                  <a:cubicBezTo>
                    <a:pt x="626" y="663"/>
                    <a:pt x="626" y="357"/>
                    <a:pt x="614" y="50"/>
                  </a:cubicBezTo>
                  <a:lnTo>
                    <a:pt x="0" y="74"/>
                  </a:lnTo>
                  <a:lnTo>
                    <a:pt x="37" y="2774"/>
                  </a:lnTo>
                  <a:cubicBezTo>
                    <a:pt x="37" y="2780"/>
                    <a:pt x="117" y="2782"/>
                    <a:pt x="237" y="2782"/>
                  </a:cubicBezTo>
                  <a:cubicBezTo>
                    <a:pt x="600" y="2782"/>
                    <a:pt x="1331" y="2761"/>
                    <a:pt x="1386" y="2761"/>
                  </a:cubicBezTo>
                  <a:cubicBezTo>
                    <a:pt x="2196" y="2798"/>
                    <a:pt x="3018" y="2835"/>
                    <a:pt x="3828" y="2847"/>
                  </a:cubicBezTo>
                  <a:cubicBezTo>
                    <a:pt x="4110" y="2847"/>
                    <a:pt x="4454" y="2737"/>
                    <a:pt x="4147" y="2430"/>
                  </a:cubicBezTo>
                  <a:cubicBezTo>
                    <a:pt x="3852" y="2136"/>
                    <a:pt x="3374" y="2001"/>
                    <a:pt x="3018" y="1804"/>
                  </a:cubicBezTo>
                  <a:cubicBezTo>
                    <a:pt x="2638" y="1608"/>
                    <a:pt x="2184" y="1449"/>
                    <a:pt x="1926" y="1154"/>
                  </a:cubicBezTo>
                  <a:lnTo>
                    <a:pt x="1914"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0"/>
            <p:cNvSpPr/>
            <p:nvPr/>
          </p:nvSpPr>
          <p:spPr>
            <a:xfrm>
              <a:off x="2696117" y="2817250"/>
              <a:ext cx="15975" cy="5550"/>
            </a:xfrm>
            <a:custGeom>
              <a:rect b="b" l="l" r="r" t="t"/>
              <a:pathLst>
                <a:path extrusionOk="0" h="222" w="639">
                  <a:moveTo>
                    <a:pt x="111" y="0"/>
                  </a:moveTo>
                  <a:cubicBezTo>
                    <a:pt x="38" y="0"/>
                    <a:pt x="1" y="49"/>
                    <a:pt x="1" y="98"/>
                  </a:cubicBezTo>
                  <a:cubicBezTo>
                    <a:pt x="1" y="160"/>
                    <a:pt x="38" y="209"/>
                    <a:pt x="99" y="209"/>
                  </a:cubicBezTo>
                  <a:cubicBezTo>
                    <a:pt x="160" y="221"/>
                    <a:pt x="222" y="221"/>
                    <a:pt x="283" y="221"/>
                  </a:cubicBezTo>
                  <a:cubicBezTo>
                    <a:pt x="369" y="221"/>
                    <a:pt x="455" y="221"/>
                    <a:pt x="541" y="209"/>
                  </a:cubicBezTo>
                  <a:cubicBezTo>
                    <a:pt x="602" y="209"/>
                    <a:pt x="639" y="160"/>
                    <a:pt x="639" y="98"/>
                  </a:cubicBezTo>
                  <a:cubicBezTo>
                    <a:pt x="639" y="49"/>
                    <a:pt x="590" y="0"/>
                    <a:pt x="528" y="0"/>
                  </a:cubicBezTo>
                  <a:cubicBezTo>
                    <a:pt x="455" y="6"/>
                    <a:pt x="387" y="10"/>
                    <a:pt x="320" y="10"/>
                  </a:cubicBezTo>
                  <a:cubicBezTo>
                    <a:pt x="252" y="10"/>
                    <a:pt x="185" y="6"/>
                    <a:pt x="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0"/>
            <p:cNvSpPr/>
            <p:nvPr/>
          </p:nvSpPr>
          <p:spPr>
            <a:xfrm>
              <a:off x="2696442" y="2831125"/>
              <a:ext cx="15650" cy="9450"/>
            </a:xfrm>
            <a:custGeom>
              <a:rect b="b" l="l" r="r" t="t"/>
              <a:pathLst>
                <a:path extrusionOk="0" h="378" w="626">
                  <a:moveTo>
                    <a:pt x="507" y="0"/>
                  </a:moveTo>
                  <a:cubicBezTo>
                    <a:pt x="493" y="0"/>
                    <a:pt x="479" y="3"/>
                    <a:pt x="466" y="10"/>
                  </a:cubicBezTo>
                  <a:cubicBezTo>
                    <a:pt x="331" y="83"/>
                    <a:pt x="209" y="132"/>
                    <a:pt x="74" y="181"/>
                  </a:cubicBezTo>
                  <a:cubicBezTo>
                    <a:pt x="25" y="206"/>
                    <a:pt x="0" y="255"/>
                    <a:pt x="12" y="316"/>
                  </a:cubicBezTo>
                  <a:cubicBezTo>
                    <a:pt x="25" y="353"/>
                    <a:pt x="74" y="378"/>
                    <a:pt x="110" y="378"/>
                  </a:cubicBezTo>
                  <a:lnTo>
                    <a:pt x="147" y="378"/>
                  </a:lnTo>
                  <a:cubicBezTo>
                    <a:pt x="294" y="329"/>
                    <a:pt x="417" y="267"/>
                    <a:pt x="552" y="206"/>
                  </a:cubicBezTo>
                  <a:cubicBezTo>
                    <a:pt x="601" y="169"/>
                    <a:pt x="626" y="108"/>
                    <a:pt x="601" y="59"/>
                  </a:cubicBezTo>
                  <a:cubicBezTo>
                    <a:pt x="583" y="23"/>
                    <a:pt x="546" y="0"/>
                    <a:pt x="5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0"/>
            <p:cNvSpPr/>
            <p:nvPr/>
          </p:nvSpPr>
          <p:spPr>
            <a:xfrm>
              <a:off x="2732617" y="2850125"/>
              <a:ext cx="11075" cy="14675"/>
            </a:xfrm>
            <a:custGeom>
              <a:rect b="b" l="l" r="r" t="t"/>
              <a:pathLst>
                <a:path extrusionOk="0" h="587" w="443">
                  <a:moveTo>
                    <a:pt x="328" y="1"/>
                  </a:moveTo>
                  <a:cubicBezTo>
                    <a:pt x="289" y="1"/>
                    <a:pt x="252" y="24"/>
                    <a:pt x="234" y="59"/>
                  </a:cubicBezTo>
                  <a:cubicBezTo>
                    <a:pt x="172" y="194"/>
                    <a:pt x="111" y="305"/>
                    <a:pt x="25" y="427"/>
                  </a:cubicBezTo>
                  <a:cubicBezTo>
                    <a:pt x="1" y="477"/>
                    <a:pt x="13" y="538"/>
                    <a:pt x="62" y="575"/>
                  </a:cubicBezTo>
                  <a:cubicBezTo>
                    <a:pt x="87" y="587"/>
                    <a:pt x="99" y="587"/>
                    <a:pt x="123" y="587"/>
                  </a:cubicBezTo>
                  <a:cubicBezTo>
                    <a:pt x="160" y="587"/>
                    <a:pt x="185" y="575"/>
                    <a:pt x="209" y="538"/>
                  </a:cubicBezTo>
                  <a:cubicBezTo>
                    <a:pt x="295" y="403"/>
                    <a:pt x="357" y="293"/>
                    <a:pt x="418" y="158"/>
                  </a:cubicBezTo>
                  <a:cubicBezTo>
                    <a:pt x="442" y="96"/>
                    <a:pt x="418" y="35"/>
                    <a:pt x="369" y="10"/>
                  </a:cubicBezTo>
                  <a:cubicBezTo>
                    <a:pt x="356" y="4"/>
                    <a:pt x="342"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0"/>
            <p:cNvSpPr/>
            <p:nvPr/>
          </p:nvSpPr>
          <p:spPr>
            <a:xfrm>
              <a:off x="2720667" y="2844225"/>
              <a:ext cx="11050" cy="14750"/>
            </a:xfrm>
            <a:custGeom>
              <a:rect b="b" l="l" r="r" t="t"/>
              <a:pathLst>
                <a:path extrusionOk="0" h="590" w="442">
                  <a:moveTo>
                    <a:pt x="329" y="1"/>
                  </a:moveTo>
                  <a:cubicBezTo>
                    <a:pt x="293" y="1"/>
                    <a:pt x="258" y="17"/>
                    <a:pt x="233" y="50"/>
                  </a:cubicBezTo>
                  <a:lnTo>
                    <a:pt x="172" y="160"/>
                  </a:lnTo>
                  <a:cubicBezTo>
                    <a:pt x="135" y="246"/>
                    <a:pt x="98" y="332"/>
                    <a:pt x="37" y="430"/>
                  </a:cubicBezTo>
                  <a:cubicBezTo>
                    <a:pt x="0" y="479"/>
                    <a:pt x="25" y="541"/>
                    <a:pt x="74" y="565"/>
                  </a:cubicBezTo>
                  <a:cubicBezTo>
                    <a:pt x="86" y="578"/>
                    <a:pt x="111" y="590"/>
                    <a:pt x="123" y="590"/>
                  </a:cubicBezTo>
                  <a:cubicBezTo>
                    <a:pt x="160" y="590"/>
                    <a:pt x="197" y="565"/>
                    <a:pt x="209" y="529"/>
                  </a:cubicBezTo>
                  <a:cubicBezTo>
                    <a:pt x="270" y="430"/>
                    <a:pt x="319" y="345"/>
                    <a:pt x="356" y="259"/>
                  </a:cubicBezTo>
                  <a:lnTo>
                    <a:pt x="417" y="148"/>
                  </a:lnTo>
                  <a:cubicBezTo>
                    <a:pt x="442" y="99"/>
                    <a:pt x="430" y="38"/>
                    <a:pt x="381" y="13"/>
                  </a:cubicBezTo>
                  <a:cubicBezTo>
                    <a:pt x="364" y="5"/>
                    <a:pt x="346" y="1"/>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0"/>
            <p:cNvSpPr/>
            <p:nvPr/>
          </p:nvSpPr>
          <p:spPr>
            <a:xfrm>
              <a:off x="2709617" y="2838775"/>
              <a:ext cx="10450" cy="14075"/>
            </a:xfrm>
            <a:custGeom>
              <a:rect b="b" l="l" r="r" t="t"/>
              <a:pathLst>
                <a:path extrusionOk="0" h="563" w="418">
                  <a:moveTo>
                    <a:pt x="303" y="1"/>
                  </a:moveTo>
                  <a:cubicBezTo>
                    <a:pt x="265" y="1"/>
                    <a:pt x="227" y="24"/>
                    <a:pt x="209" y="59"/>
                  </a:cubicBezTo>
                  <a:cubicBezTo>
                    <a:pt x="172" y="133"/>
                    <a:pt x="148" y="182"/>
                    <a:pt x="111" y="244"/>
                  </a:cubicBezTo>
                  <a:cubicBezTo>
                    <a:pt x="86" y="293"/>
                    <a:pt x="62" y="342"/>
                    <a:pt x="25" y="415"/>
                  </a:cubicBezTo>
                  <a:cubicBezTo>
                    <a:pt x="1" y="464"/>
                    <a:pt x="13" y="526"/>
                    <a:pt x="74" y="550"/>
                  </a:cubicBezTo>
                  <a:cubicBezTo>
                    <a:pt x="86" y="563"/>
                    <a:pt x="99" y="563"/>
                    <a:pt x="111" y="563"/>
                  </a:cubicBezTo>
                  <a:cubicBezTo>
                    <a:pt x="148" y="563"/>
                    <a:pt x="185" y="538"/>
                    <a:pt x="209" y="501"/>
                  </a:cubicBezTo>
                  <a:cubicBezTo>
                    <a:pt x="246" y="440"/>
                    <a:pt x="270" y="391"/>
                    <a:pt x="295" y="342"/>
                  </a:cubicBezTo>
                  <a:cubicBezTo>
                    <a:pt x="332" y="280"/>
                    <a:pt x="356" y="219"/>
                    <a:pt x="393" y="158"/>
                  </a:cubicBezTo>
                  <a:cubicBezTo>
                    <a:pt x="418" y="96"/>
                    <a:pt x="405" y="35"/>
                    <a:pt x="344" y="10"/>
                  </a:cubicBezTo>
                  <a:cubicBezTo>
                    <a:pt x="331" y="4"/>
                    <a:pt x="317"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0"/>
            <p:cNvSpPr/>
            <p:nvPr/>
          </p:nvSpPr>
          <p:spPr>
            <a:xfrm>
              <a:off x="2608717" y="1436100"/>
              <a:ext cx="243550" cy="427675"/>
            </a:xfrm>
            <a:custGeom>
              <a:rect b="b" l="l" r="r" t="t"/>
              <a:pathLst>
                <a:path extrusionOk="0" h="17107" w="9742">
                  <a:moveTo>
                    <a:pt x="123" y="1"/>
                  </a:moveTo>
                  <a:lnTo>
                    <a:pt x="1669" y="4111"/>
                  </a:lnTo>
                  <a:cubicBezTo>
                    <a:pt x="1669" y="6675"/>
                    <a:pt x="1890" y="9141"/>
                    <a:pt x="1264" y="11619"/>
                  </a:cubicBezTo>
                  <a:cubicBezTo>
                    <a:pt x="908" y="13214"/>
                    <a:pt x="0" y="14625"/>
                    <a:pt x="135" y="16318"/>
                  </a:cubicBezTo>
                  <a:cubicBezTo>
                    <a:pt x="184" y="16932"/>
                    <a:pt x="522" y="17106"/>
                    <a:pt x="958" y="17106"/>
                  </a:cubicBezTo>
                  <a:cubicBezTo>
                    <a:pt x="1402" y="17106"/>
                    <a:pt x="1947" y="16926"/>
                    <a:pt x="2393" y="16846"/>
                  </a:cubicBezTo>
                  <a:cubicBezTo>
                    <a:pt x="3319" y="16664"/>
                    <a:pt x="6016" y="16003"/>
                    <a:pt x="6802" y="14862"/>
                  </a:cubicBezTo>
                  <a:lnTo>
                    <a:pt x="6802" y="14862"/>
                  </a:lnTo>
                  <a:cubicBezTo>
                    <a:pt x="6728" y="15116"/>
                    <a:pt x="6648" y="15369"/>
                    <a:pt x="6576" y="15619"/>
                  </a:cubicBezTo>
                  <a:cubicBezTo>
                    <a:pt x="7533" y="15116"/>
                    <a:pt x="8527" y="14232"/>
                    <a:pt x="8748" y="13141"/>
                  </a:cubicBezTo>
                  <a:cubicBezTo>
                    <a:pt x="8969" y="13312"/>
                    <a:pt x="9067" y="13619"/>
                    <a:pt x="9263" y="13779"/>
                  </a:cubicBezTo>
                  <a:cubicBezTo>
                    <a:pt x="9742" y="12723"/>
                    <a:pt x="8785" y="11030"/>
                    <a:pt x="8502" y="10012"/>
                  </a:cubicBezTo>
                  <a:cubicBezTo>
                    <a:pt x="8220" y="8957"/>
                    <a:pt x="8404" y="8172"/>
                    <a:pt x="8478" y="7154"/>
                  </a:cubicBezTo>
                  <a:cubicBezTo>
                    <a:pt x="8527" y="6405"/>
                    <a:pt x="8171" y="5559"/>
                    <a:pt x="7913" y="4859"/>
                  </a:cubicBezTo>
                  <a:cubicBezTo>
                    <a:pt x="6809" y="1903"/>
                    <a:pt x="3129" y="1"/>
                    <a:pt x="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0"/>
            <p:cNvSpPr/>
            <p:nvPr/>
          </p:nvSpPr>
          <p:spPr>
            <a:xfrm>
              <a:off x="2724042" y="1744975"/>
              <a:ext cx="39275" cy="77625"/>
            </a:xfrm>
            <a:custGeom>
              <a:rect b="b" l="l" r="r" t="t"/>
              <a:pathLst>
                <a:path extrusionOk="0" h="3105" w="1571">
                  <a:moveTo>
                    <a:pt x="1558" y="0"/>
                  </a:moveTo>
                  <a:cubicBezTo>
                    <a:pt x="1558" y="0"/>
                    <a:pt x="1546" y="49"/>
                    <a:pt x="1522" y="148"/>
                  </a:cubicBezTo>
                  <a:cubicBezTo>
                    <a:pt x="1509" y="197"/>
                    <a:pt x="1497" y="258"/>
                    <a:pt x="1485" y="319"/>
                  </a:cubicBezTo>
                  <a:cubicBezTo>
                    <a:pt x="1485" y="393"/>
                    <a:pt x="1448" y="454"/>
                    <a:pt x="1423" y="540"/>
                  </a:cubicBezTo>
                  <a:cubicBezTo>
                    <a:pt x="1399" y="614"/>
                    <a:pt x="1374" y="700"/>
                    <a:pt x="1350" y="786"/>
                  </a:cubicBezTo>
                  <a:cubicBezTo>
                    <a:pt x="1313" y="871"/>
                    <a:pt x="1276" y="970"/>
                    <a:pt x="1239" y="1068"/>
                  </a:cubicBezTo>
                  <a:cubicBezTo>
                    <a:pt x="1215" y="1166"/>
                    <a:pt x="1166" y="1252"/>
                    <a:pt x="1117" y="1350"/>
                  </a:cubicBezTo>
                  <a:cubicBezTo>
                    <a:pt x="1068" y="1448"/>
                    <a:pt x="1031" y="1558"/>
                    <a:pt x="982" y="1657"/>
                  </a:cubicBezTo>
                  <a:cubicBezTo>
                    <a:pt x="933" y="1743"/>
                    <a:pt x="871" y="1841"/>
                    <a:pt x="822" y="1939"/>
                  </a:cubicBezTo>
                  <a:cubicBezTo>
                    <a:pt x="773" y="2037"/>
                    <a:pt x="724" y="2123"/>
                    <a:pt x="663" y="2209"/>
                  </a:cubicBezTo>
                  <a:cubicBezTo>
                    <a:pt x="614" y="2295"/>
                    <a:pt x="565" y="2393"/>
                    <a:pt x="503" y="2466"/>
                  </a:cubicBezTo>
                  <a:cubicBezTo>
                    <a:pt x="454" y="2540"/>
                    <a:pt x="393" y="2614"/>
                    <a:pt x="356" y="2675"/>
                  </a:cubicBezTo>
                  <a:cubicBezTo>
                    <a:pt x="307" y="2749"/>
                    <a:pt x="258" y="2810"/>
                    <a:pt x="209" y="2859"/>
                  </a:cubicBezTo>
                  <a:cubicBezTo>
                    <a:pt x="172" y="2908"/>
                    <a:pt x="135" y="2957"/>
                    <a:pt x="98" y="2994"/>
                  </a:cubicBezTo>
                  <a:cubicBezTo>
                    <a:pt x="37" y="3068"/>
                    <a:pt x="0" y="3104"/>
                    <a:pt x="0" y="3104"/>
                  </a:cubicBezTo>
                  <a:cubicBezTo>
                    <a:pt x="0" y="3104"/>
                    <a:pt x="49" y="3080"/>
                    <a:pt x="123" y="3018"/>
                  </a:cubicBezTo>
                  <a:cubicBezTo>
                    <a:pt x="160" y="2994"/>
                    <a:pt x="209" y="2957"/>
                    <a:pt x="270" y="2908"/>
                  </a:cubicBezTo>
                  <a:cubicBezTo>
                    <a:pt x="319" y="2871"/>
                    <a:pt x="381" y="2822"/>
                    <a:pt x="442" y="2761"/>
                  </a:cubicBezTo>
                  <a:cubicBezTo>
                    <a:pt x="503" y="2699"/>
                    <a:pt x="565" y="2626"/>
                    <a:pt x="626" y="2552"/>
                  </a:cubicBezTo>
                  <a:cubicBezTo>
                    <a:pt x="700" y="2491"/>
                    <a:pt x="749" y="2405"/>
                    <a:pt x="810" y="2319"/>
                  </a:cubicBezTo>
                  <a:cubicBezTo>
                    <a:pt x="871" y="2221"/>
                    <a:pt x="945" y="2135"/>
                    <a:pt x="994" y="2037"/>
                  </a:cubicBezTo>
                  <a:cubicBezTo>
                    <a:pt x="1055" y="1939"/>
                    <a:pt x="1104" y="1841"/>
                    <a:pt x="1166" y="1743"/>
                  </a:cubicBezTo>
                  <a:cubicBezTo>
                    <a:pt x="1215" y="1644"/>
                    <a:pt x="1252" y="1534"/>
                    <a:pt x="1301" y="1436"/>
                  </a:cubicBezTo>
                  <a:cubicBezTo>
                    <a:pt x="1350" y="1338"/>
                    <a:pt x="1387" y="1227"/>
                    <a:pt x="1411" y="1129"/>
                  </a:cubicBezTo>
                  <a:cubicBezTo>
                    <a:pt x="1436" y="1031"/>
                    <a:pt x="1472" y="933"/>
                    <a:pt x="1497" y="835"/>
                  </a:cubicBezTo>
                  <a:cubicBezTo>
                    <a:pt x="1522" y="736"/>
                    <a:pt x="1522" y="638"/>
                    <a:pt x="1534" y="552"/>
                  </a:cubicBezTo>
                  <a:cubicBezTo>
                    <a:pt x="1546" y="479"/>
                    <a:pt x="1571" y="393"/>
                    <a:pt x="1558" y="332"/>
                  </a:cubicBezTo>
                  <a:cubicBezTo>
                    <a:pt x="1558" y="258"/>
                    <a:pt x="1558" y="197"/>
                    <a:pt x="1558" y="148"/>
                  </a:cubicBezTo>
                  <a:cubicBezTo>
                    <a:pt x="1558" y="49"/>
                    <a:pt x="1558" y="0"/>
                    <a:pt x="15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0"/>
            <p:cNvSpPr/>
            <p:nvPr/>
          </p:nvSpPr>
          <p:spPr>
            <a:xfrm>
              <a:off x="2668517" y="1780850"/>
              <a:ext cx="57075" cy="58300"/>
            </a:xfrm>
            <a:custGeom>
              <a:rect b="b" l="l" r="r" t="t"/>
              <a:pathLst>
                <a:path extrusionOk="0" h="2332" w="2283">
                  <a:moveTo>
                    <a:pt x="2283" y="1"/>
                  </a:moveTo>
                  <a:lnTo>
                    <a:pt x="2283" y="1"/>
                  </a:lnTo>
                  <a:cubicBezTo>
                    <a:pt x="2283" y="1"/>
                    <a:pt x="2246" y="38"/>
                    <a:pt x="2197" y="123"/>
                  </a:cubicBezTo>
                  <a:cubicBezTo>
                    <a:pt x="2172" y="160"/>
                    <a:pt x="2148" y="209"/>
                    <a:pt x="2123" y="271"/>
                  </a:cubicBezTo>
                  <a:cubicBezTo>
                    <a:pt x="2086" y="320"/>
                    <a:pt x="2049" y="381"/>
                    <a:pt x="2000" y="442"/>
                  </a:cubicBezTo>
                  <a:cubicBezTo>
                    <a:pt x="1964" y="504"/>
                    <a:pt x="1914" y="577"/>
                    <a:pt x="1865" y="651"/>
                  </a:cubicBezTo>
                  <a:cubicBezTo>
                    <a:pt x="1816" y="725"/>
                    <a:pt x="1755" y="786"/>
                    <a:pt x="1694" y="860"/>
                  </a:cubicBezTo>
                  <a:cubicBezTo>
                    <a:pt x="1632" y="933"/>
                    <a:pt x="1571" y="1019"/>
                    <a:pt x="1497" y="1093"/>
                  </a:cubicBezTo>
                  <a:cubicBezTo>
                    <a:pt x="1436" y="1154"/>
                    <a:pt x="1362" y="1240"/>
                    <a:pt x="1301" y="1314"/>
                  </a:cubicBezTo>
                  <a:cubicBezTo>
                    <a:pt x="1142" y="1448"/>
                    <a:pt x="1007" y="1596"/>
                    <a:pt x="847" y="1706"/>
                  </a:cubicBezTo>
                  <a:cubicBezTo>
                    <a:pt x="773" y="1767"/>
                    <a:pt x="712" y="1841"/>
                    <a:pt x="639" y="1890"/>
                  </a:cubicBezTo>
                  <a:cubicBezTo>
                    <a:pt x="565" y="1939"/>
                    <a:pt x="504" y="1988"/>
                    <a:pt x="430" y="2037"/>
                  </a:cubicBezTo>
                  <a:cubicBezTo>
                    <a:pt x="307" y="2136"/>
                    <a:pt x="197" y="2197"/>
                    <a:pt x="123" y="2246"/>
                  </a:cubicBezTo>
                  <a:cubicBezTo>
                    <a:pt x="50" y="2295"/>
                    <a:pt x="1" y="2332"/>
                    <a:pt x="1" y="2332"/>
                  </a:cubicBezTo>
                  <a:cubicBezTo>
                    <a:pt x="1" y="2332"/>
                    <a:pt x="50" y="2320"/>
                    <a:pt x="136" y="2283"/>
                  </a:cubicBezTo>
                  <a:cubicBezTo>
                    <a:pt x="185" y="2270"/>
                    <a:pt x="234" y="2246"/>
                    <a:pt x="295" y="2221"/>
                  </a:cubicBezTo>
                  <a:cubicBezTo>
                    <a:pt x="356" y="2209"/>
                    <a:pt x="430" y="2172"/>
                    <a:pt x="491" y="2136"/>
                  </a:cubicBezTo>
                  <a:cubicBezTo>
                    <a:pt x="565" y="2099"/>
                    <a:pt x="639" y="2062"/>
                    <a:pt x="724" y="2013"/>
                  </a:cubicBezTo>
                  <a:cubicBezTo>
                    <a:pt x="798" y="1976"/>
                    <a:pt x="884" y="1915"/>
                    <a:pt x="958" y="1853"/>
                  </a:cubicBezTo>
                  <a:cubicBezTo>
                    <a:pt x="1043" y="1792"/>
                    <a:pt x="1129" y="1743"/>
                    <a:pt x="1203" y="1669"/>
                  </a:cubicBezTo>
                  <a:cubicBezTo>
                    <a:pt x="1289" y="1596"/>
                    <a:pt x="1362" y="1522"/>
                    <a:pt x="1448" y="1448"/>
                  </a:cubicBezTo>
                  <a:cubicBezTo>
                    <a:pt x="1510" y="1375"/>
                    <a:pt x="1583" y="1289"/>
                    <a:pt x="1657" y="1215"/>
                  </a:cubicBezTo>
                  <a:cubicBezTo>
                    <a:pt x="1730" y="1142"/>
                    <a:pt x="1780" y="1056"/>
                    <a:pt x="1841" y="970"/>
                  </a:cubicBezTo>
                  <a:cubicBezTo>
                    <a:pt x="1902" y="884"/>
                    <a:pt x="1951" y="811"/>
                    <a:pt x="2000" y="725"/>
                  </a:cubicBezTo>
                  <a:cubicBezTo>
                    <a:pt x="2037" y="651"/>
                    <a:pt x="2074" y="565"/>
                    <a:pt x="2111" y="492"/>
                  </a:cubicBezTo>
                  <a:cubicBezTo>
                    <a:pt x="2135" y="455"/>
                    <a:pt x="2148" y="430"/>
                    <a:pt x="2160" y="393"/>
                  </a:cubicBezTo>
                  <a:cubicBezTo>
                    <a:pt x="2172" y="357"/>
                    <a:pt x="2184" y="332"/>
                    <a:pt x="2197" y="295"/>
                  </a:cubicBezTo>
                  <a:cubicBezTo>
                    <a:pt x="2209" y="234"/>
                    <a:pt x="2221" y="185"/>
                    <a:pt x="2246" y="136"/>
                  </a:cubicBezTo>
                  <a:cubicBezTo>
                    <a:pt x="2270" y="50"/>
                    <a:pt x="2283" y="1"/>
                    <a:pt x="2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0"/>
            <p:cNvSpPr/>
            <p:nvPr/>
          </p:nvSpPr>
          <p:spPr>
            <a:xfrm>
              <a:off x="2809917" y="1716450"/>
              <a:ext cx="23325" cy="46325"/>
            </a:xfrm>
            <a:custGeom>
              <a:rect b="b" l="l" r="r" t="t"/>
              <a:pathLst>
                <a:path extrusionOk="0" h="1853" w="933">
                  <a:moveTo>
                    <a:pt x="37" y="0"/>
                  </a:moveTo>
                  <a:cubicBezTo>
                    <a:pt x="37" y="0"/>
                    <a:pt x="25" y="37"/>
                    <a:pt x="25" y="99"/>
                  </a:cubicBezTo>
                  <a:cubicBezTo>
                    <a:pt x="13" y="160"/>
                    <a:pt x="0" y="234"/>
                    <a:pt x="0" y="344"/>
                  </a:cubicBezTo>
                  <a:cubicBezTo>
                    <a:pt x="13" y="393"/>
                    <a:pt x="13" y="442"/>
                    <a:pt x="25" y="503"/>
                  </a:cubicBezTo>
                  <a:cubicBezTo>
                    <a:pt x="25" y="565"/>
                    <a:pt x="50" y="626"/>
                    <a:pt x="62" y="687"/>
                  </a:cubicBezTo>
                  <a:cubicBezTo>
                    <a:pt x="74" y="749"/>
                    <a:pt x="86" y="822"/>
                    <a:pt x="123" y="871"/>
                  </a:cubicBezTo>
                  <a:cubicBezTo>
                    <a:pt x="148" y="933"/>
                    <a:pt x="172" y="1006"/>
                    <a:pt x="197" y="1068"/>
                  </a:cubicBezTo>
                  <a:cubicBezTo>
                    <a:pt x="234" y="1129"/>
                    <a:pt x="270" y="1178"/>
                    <a:pt x="307" y="1240"/>
                  </a:cubicBezTo>
                  <a:cubicBezTo>
                    <a:pt x="332" y="1301"/>
                    <a:pt x="381" y="1350"/>
                    <a:pt x="418" y="1399"/>
                  </a:cubicBezTo>
                  <a:cubicBezTo>
                    <a:pt x="491" y="1509"/>
                    <a:pt x="577" y="1595"/>
                    <a:pt x="651" y="1657"/>
                  </a:cubicBezTo>
                  <a:cubicBezTo>
                    <a:pt x="724" y="1730"/>
                    <a:pt x="798" y="1779"/>
                    <a:pt x="847" y="1804"/>
                  </a:cubicBezTo>
                  <a:cubicBezTo>
                    <a:pt x="896" y="1841"/>
                    <a:pt x="933" y="1853"/>
                    <a:pt x="933" y="1853"/>
                  </a:cubicBezTo>
                  <a:cubicBezTo>
                    <a:pt x="933" y="1853"/>
                    <a:pt x="908" y="1828"/>
                    <a:pt x="872" y="1779"/>
                  </a:cubicBezTo>
                  <a:cubicBezTo>
                    <a:pt x="847" y="1730"/>
                    <a:pt x="786" y="1669"/>
                    <a:pt x="737" y="1583"/>
                  </a:cubicBezTo>
                  <a:cubicBezTo>
                    <a:pt x="712" y="1546"/>
                    <a:pt x="687" y="1497"/>
                    <a:pt x="651" y="1448"/>
                  </a:cubicBezTo>
                  <a:cubicBezTo>
                    <a:pt x="626" y="1411"/>
                    <a:pt x="589" y="1350"/>
                    <a:pt x="565" y="1301"/>
                  </a:cubicBezTo>
                  <a:cubicBezTo>
                    <a:pt x="528" y="1252"/>
                    <a:pt x="503" y="1203"/>
                    <a:pt x="467" y="1141"/>
                  </a:cubicBezTo>
                  <a:cubicBezTo>
                    <a:pt x="442" y="1092"/>
                    <a:pt x="405" y="1031"/>
                    <a:pt x="381" y="970"/>
                  </a:cubicBezTo>
                  <a:cubicBezTo>
                    <a:pt x="356" y="921"/>
                    <a:pt x="332" y="859"/>
                    <a:pt x="295" y="798"/>
                  </a:cubicBezTo>
                  <a:cubicBezTo>
                    <a:pt x="270" y="749"/>
                    <a:pt x="258" y="687"/>
                    <a:pt x="234" y="638"/>
                  </a:cubicBezTo>
                  <a:cubicBezTo>
                    <a:pt x="209" y="577"/>
                    <a:pt x="184" y="528"/>
                    <a:pt x="172" y="467"/>
                  </a:cubicBezTo>
                  <a:cubicBezTo>
                    <a:pt x="160" y="418"/>
                    <a:pt x="135" y="368"/>
                    <a:pt x="123" y="319"/>
                  </a:cubicBezTo>
                  <a:cubicBezTo>
                    <a:pt x="86" y="234"/>
                    <a:pt x="74" y="148"/>
                    <a:pt x="62" y="86"/>
                  </a:cubicBezTo>
                  <a:cubicBezTo>
                    <a:pt x="50" y="37"/>
                    <a:pt x="37" y="0"/>
                    <a:pt x="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0"/>
            <p:cNvSpPr/>
            <p:nvPr/>
          </p:nvSpPr>
          <p:spPr>
            <a:xfrm>
              <a:off x="2557492" y="1839775"/>
              <a:ext cx="90800" cy="29350"/>
            </a:xfrm>
            <a:custGeom>
              <a:rect b="b" l="l" r="r" t="t"/>
              <a:pathLst>
                <a:path extrusionOk="0" h="1174" w="3632">
                  <a:moveTo>
                    <a:pt x="2039" y="0"/>
                  </a:moveTo>
                  <a:cubicBezTo>
                    <a:pt x="1797" y="0"/>
                    <a:pt x="1558" y="15"/>
                    <a:pt x="1374" y="36"/>
                  </a:cubicBezTo>
                  <a:cubicBezTo>
                    <a:pt x="957" y="73"/>
                    <a:pt x="0" y="134"/>
                    <a:pt x="356" y="686"/>
                  </a:cubicBezTo>
                  <a:cubicBezTo>
                    <a:pt x="610" y="1067"/>
                    <a:pt x="1090" y="1173"/>
                    <a:pt x="1552" y="1173"/>
                  </a:cubicBezTo>
                  <a:cubicBezTo>
                    <a:pt x="1716" y="1173"/>
                    <a:pt x="1877" y="1160"/>
                    <a:pt x="2025" y="1140"/>
                  </a:cubicBezTo>
                  <a:cubicBezTo>
                    <a:pt x="2123" y="1116"/>
                    <a:pt x="2221" y="1104"/>
                    <a:pt x="2307" y="1079"/>
                  </a:cubicBezTo>
                  <a:cubicBezTo>
                    <a:pt x="2393" y="1054"/>
                    <a:pt x="2479" y="1067"/>
                    <a:pt x="2564" y="1054"/>
                  </a:cubicBezTo>
                  <a:cubicBezTo>
                    <a:pt x="2663" y="1042"/>
                    <a:pt x="2761" y="1005"/>
                    <a:pt x="2859" y="981"/>
                  </a:cubicBezTo>
                  <a:cubicBezTo>
                    <a:pt x="2994" y="944"/>
                    <a:pt x="3117" y="883"/>
                    <a:pt x="3227" y="797"/>
                  </a:cubicBezTo>
                  <a:cubicBezTo>
                    <a:pt x="3350" y="711"/>
                    <a:pt x="3632" y="502"/>
                    <a:pt x="3521" y="318"/>
                  </a:cubicBezTo>
                  <a:cubicBezTo>
                    <a:pt x="3472" y="245"/>
                    <a:pt x="2969" y="110"/>
                    <a:pt x="2883" y="85"/>
                  </a:cubicBezTo>
                  <a:cubicBezTo>
                    <a:pt x="2664" y="23"/>
                    <a:pt x="2348" y="0"/>
                    <a:pt x="2039" y="0"/>
                  </a:cubicBezTo>
                  <a:close/>
                </a:path>
              </a:pathLst>
            </a:custGeom>
            <a:solidFill>
              <a:srgbClr val="232B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0"/>
            <p:cNvSpPr/>
            <p:nvPr/>
          </p:nvSpPr>
          <p:spPr>
            <a:xfrm>
              <a:off x="2386692" y="1442850"/>
              <a:ext cx="432875" cy="452750"/>
            </a:xfrm>
            <a:custGeom>
              <a:rect b="b" l="l" r="r" t="t"/>
              <a:pathLst>
                <a:path extrusionOk="0" h="18110" w="17315">
                  <a:moveTo>
                    <a:pt x="8774" y="0"/>
                  </a:moveTo>
                  <a:cubicBezTo>
                    <a:pt x="8736" y="0"/>
                    <a:pt x="8698" y="0"/>
                    <a:pt x="8660" y="1"/>
                  </a:cubicBezTo>
                  <a:lnTo>
                    <a:pt x="7961" y="25"/>
                  </a:lnTo>
                  <a:cubicBezTo>
                    <a:pt x="7237" y="74"/>
                    <a:pt x="6526" y="234"/>
                    <a:pt x="5851" y="479"/>
                  </a:cubicBezTo>
                  <a:lnTo>
                    <a:pt x="5409" y="663"/>
                  </a:lnTo>
                  <a:cubicBezTo>
                    <a:pt x="4869" y="896"/>
                    <a:pt x="4379" y="1203"/>
                    <a:pt x="3925" y="1571"/>
                  </a:cubicBezTo>
                  <a:cubicBezTo>
                    <a:pt x="2796" y="2528"/>
                    <a:pt x="2170" y="4111"/>
                    <a:pt x="1827" y="5473"/>
                  </a:cubicBezTo>
                  <a:lnTo>
                    <a:pt x="1827" y="6552"/>
                  </a:lnTo>
                  <a:cubicBezTo>
                    <a:pt x="1998" y="7460"/>
                    <a:pt x="2170" y="8368"/>
                    <a:pt x="2219" y="9264"/>
                  </a:cubicBezTo>
                  <a:cubicBezTo>
                    <a:pt x="2161" y="9260"/>
                    <a:pt x="2104" y="9258"/>
                    <a:pt x="2048" y="9258"/>
                  </a:cubicBezTo>
                  <a:cubicBezTo>
                    <a:pt x="433" y="9258"/>
                    <a:pt x="1" y="10768"/>
                    <a:pt x="1483" y="11705"/>
                  </a:cubicBezTo>
                  <a:cubicBezTo>
                    <a:pt x="1719" y="11853"/>
                    <a:pt x="1960" y="11891"/>
                    <a:pt x="2176" y="11891"/>
                  </a:cubicBezTo>
                  <a:cubicBezTo>
                    <a:pt x="2407" y="11891"/>
                    <a:pt x="2609" y="11848"/>
                    <a:pt x="2746" y="11848"/>
                  </a:cubicBezTo>
                  <a:cubicBezTo>
                    <a:pt x="2821" y="11848"/>
                    <a:pt x="2877" y="11861"/>
                    <a:pt x="2906" y="11901"/>
                  </a:cubicBezTo>
                  <a:cubicBezTo>
                    <a:pt x="3728" y="13091"/>
                    <a:pt x="4207" y="13509"/>
                    <a:pt x="4808" y="13852"/>
                  </a:cubicBezTo>
                  <a:cubicBezTo>
                    <a:pt x="6108" y="14600"/>
                    <a:pt x="7802" y="14883"/>
                    <a:pt x="7802" y="14883"/>
                  </a:cubicBezTo>
                  <a:cubicBezTo>
                    <a:pt x="7887" y="15067"/>
                    <a:pt x="7802" y="16097"/>
                    <a:pt x="7802" y="16097"/>
                  </a:cubicBezTo>
                  <a:cubicBezTo>
                    <a:pt x="7384" y="16441"/>
                    <a:pt x="7102" y="16478"/>
                    <a:pt x="6906" y="16588"/>
                  </a:cubicBezTo>
                  <a:cubicBezTo>
                    <a:pt x="6906" y="16588"/>
                    <a:pt x="8170" y="18011"/>
                    <a:pt x="8832" y="18109"/>
                  </a:cubicBezTo>
                  <a:cubicBezTo>
                    <a:pt x="8832" y="18109"/>
                    <a:pt x="10218" y="16858"/>
                    <a:pt x="10378" y="16576"/>
                  </a:cubicBezTo>
                  <a:cubicBezTo>
                    <a:pt x="10378" y="16576"/>
                    <a:pt x="9936" y="16441"/>
                    <a:pt x="9519" y="16097"/>
                  </a:cubicBezTo>
                  <a:cubicBezTo>
                    <a:pt x="9519" y="16097"/>
                    <a:pt x="9421" y="15067"/>
                    <a:pt x="9519" y="14883"/>
                  </a:cubicBezTo>
                  <a:cubicBezTo>
                    <a:pt x="9519" y="14883"/>
                    <a:pt x="11212" y="14600"/>
                    <a:pt x="12513" y="13852"/>
                  </a:cubicBezTo>
                  <a:cubicBezTo>
                    <a:pt x="13114" y="13509"/>
                    <a:pt x="13580" y="13091"/>
                    <a:pt x="14414" y="11901"/>
                  </a:cubicBezTo>
                  <a:cubicBezTo>
                    <a:pt x="14444" y="11861"/>
                    <a:pt x="14499" y="11848"/>
                    <a:pt x="14573" y="11848"/>
                  </a:cubicBezTo>
                  <a:cubicBezTo>
                    <a:pt x="14709" y="11848"/>
                    <a:pt x="14909" y="11891"/>
                    <a:pt x="15139" y="11891"/>
                  </a:cubicBezTo>
                  <a:cubicBezTo>
                    <a:pt x="15355" y="11891"/>
                    <a:pt x="15597" y="11853"/>
                    <a:pt x="15838" y="11705"/>
                  </a:cubicBezTo>
                  <a:cubicBezTo>
                    <a:pt x="17315" y="10783"/>
                    <a:pt x="16891" y="9269"/>
                    <a:pt x="15278" y="9269"/>
                  </a:cubicBezTo>
                  <a:cubicBezTo>
                    <a:pt x="15217" y="9269"/>
                    <a:pt x="15154" y="9271"/>
                    <a:pt x="15089" y="9276"/>
                  </a:cubicBezTo>
                  <a:cubicBezTo>
                    <a:pt x="15150" y="8368"/>
                    <a:pt x="15322" y="7460"/>
                    <a:pt x="15494" y="6552"/>
                  </a:cubicBezTo>
                  <a:lnTo>
                    <a:pt x="15494" y="5473"/>
                  </a:lnTo>
                  <a:cubicBezTo>
                    <a:pt x="15150" y="4123"/>
                    <a:pt x="14525" y="2528"/>
                    <a:pt x="13396" y="1571"/>
                  </a:cubicBezTo>
                  <a:cubicBezTo>
                    <a:pt x="12112" y="528"/>
                    <a:pt x="10442" y="0"/>
                    <a:pt x="8774" y="0"/>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0"/>
            <p:cNvSpPr/>
            <p:nvPr/>
          </p:nvSpPr>
          <p:spPr>
            <a:xfrm>
              <a:off x="2420392" y="1491000"/>
              <a:ext cx="51850" cy="202525"/>
            </a:xfrm>
            <a:custGeom>
              <a:rect b="b" l="l" r="r" t="t"/>
              <a:pathLst>
                <a:path extrusionOk="0" h="8101" w="2074">
                  <a:moveTo>
                    <a:pt x="1742" y="1"/>
                  </a:moveTo>
                  <a:cubicBezTo>
                    <a:pt x="1534" y="197"/>
                    <a:pt x="1350" y="418"/>
                    <a:pt x="1215" y="627"/>
                  </a:cubicBezTo>
                  <a:cubicBezTo>
                    <a:pt x="491" y="1780"/>
                    <a:pt x="0" y="3093"/>
                    <a:pt x="98" y="4467"/>
                  </a:cubicBezTo>
                  <a:cubicBezTo>
                    <a:pt x="184" y="5571"/>
                    <a:pt x="344" y="6749"/>
                    <a:pt x="650" y="7816"/>
                  </a:cubicBezTo>
                  <a:cubicBezTo>
                    <a:pt x="650" y="7816"/>
                    <a:pt x="732" y="8101"/>
                    <a:pt x="804" y="8101"/>
                  </a:cubicBezTo>
                  <a:cubicBezTo>
                    <a:pt x="829" y="8101"/>
                    <a:pt x="852" y="8067"/>
                    <a:pt x="871" y="7976"/>
                  </a:cubicBezTo>
                  <a:cubicBezTo>
                    <a:pt x="1055" y="7264"/>
                    <a:pt x="1031" y="6528"/>
                    <a:pt x="1129" y="5804"/>
                  </a:cubicBezTo>
                  <a:cubicBezTo>
                    <a:pt x="1178" y="5448"/>
                    <a:pt x="1252" y="5080"/>
                    <a:pt x="1399" y="4724"/>
                  </a:cubicBezTo>
                  <a:cubicBezTo>
                    <a:pt x="1571" y="4307"/>
                    <a:pt x="1816" y="3743"/>
                    <a:pt x="2074" y="3277"/>
                  </a:cubicBezTo>
                  <a:cubicBezTo>
                    <a:pt x="1779" y="2197"/>
                    <a:pt x="1644" y="1032"/>
                    <a:pt x="17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0"/>
            <p:cNvSpPr/>
            <p:nvPr/>
          </p:nvSpPr>
          <p:spPr>
            <a:xfrm>
              <a:off x="2461492" y="1434850"/>
              <a:ext cx="324825" cy="251575"/>
            </a:xfrm>
            <a:custGeom>
              <a:rect b="b" l="l" r="r" t="t"/>
              <a:pathLst>
                <a:path extrusionOk="0" h="10063" w="12993">
                  <a:moveTo>
                    <a:pt x="5952" y="1"/>
                  </a:moveTo>
                  <a:cubicBezTo>
                    <a:pt x="5274" y="1"/>
                    <a:pt x="4598" y="84"/>
                    <a:pt x="3951" y="247"/>
                  </a:cubicBezTo>
                  <a:cubicBezTo>
                    <a:pt x="3018" y="480"/>
                    <a:pt x="1939" y="873"/>
                    <a:pt x="1141" y="1413"/>
                  </a:cubicBezTo>
                  <a:cubicBezTo>
                    <a:pt x="810" y="1634"/>
                    <a:pt x="430" y="1928"/>
                    <a:pt x="98" y="2247"/>
                  </a:cubicBezTo>
                  <a:cubicBezTo>
                    <a:pt x="0" y="3278"/>
                    <a:pt x="135" y="4443"/>
                    <a:pt x="430" y="5523"/>
                  </a:cubicBezTo>
                  <a:cubicBezTo>
                    <a:pt x="528" y="5351"/>
                    <a:pt x="614" y="5191"/>
                    <a:pt x="712" y="5057"/>
                  </a:cubicBezTo>
                  <a:cubicBezTo>
                    <a:pt x="1203" y="4320"/>
                    <a:pt x="1706" y="3731"/>
                    <a:pt x="2331" y="3094"/>
                  </a:cubicBezTo>
                  <a:cubicBezTo>
                    <a:pt x="2577" y="4271"/>
                    <a:pt x="3313" y="5474"/>
                    <a:pt x="4110" y="5964"/>
                  </a:cubicBezTo>
                  <a:cubicBezTo>
                    <a:pt x="4627" y="6289"/>
                    <a:pt x="5014" y="6566"/>
                    <a:pt x="5628" y="6566"/>
                  </a:cubicBezTo>
                  <a:cubicBezTo>
                    <a:pt x="5642" y="6566"/>
                    <a:pt x="5655" y="6566"/>
                    <a:pt x="5668" y="6566"/>
                  </a:cubicBezTo>
                  <a:cubicBezTo>
                    <a:pt x="6269" y="6566"/>
                    <a:pt x="8502" y="6566"/>
                    <a:pt x="8969" y="6332"/>
                  </a:cubicBezTo>
                  <a:cubicBezTo>
                    <a:pt x="8306" y="5829"/>
                    <a:pt x="7914" y="5057"/>
                    <a:pt x="7325" y="4492"/>
                  </a:cubicBezTo>
                  <a:lnTo>
                    <a:pt x="7325" y="4492"/>
                  </a:lnTo>
                  <a:cubicBezTo>
                    <a:pt x="7926" y="5057"/>
                    <a:pt x="9091" y="5915"/>
                    <a:pt x="9656" y="6222"/>
                  </a:cubicBezTo>
                  <a:cubicBezTo>
                    <a:pt x="10257" y="6541"/>
                    <a:pt x="10711" y="6848"/>
                    <a:pt x="11336" y="7069"/>
                  </a:cubicBezTo>
                  <a:cubicBezTo>
                    <a:pt x="12036" y="7314"/>
                    <a:pt x="12060" y="7437"/>
                    <a:pt x="12060" y="7989"/>
                  </a:cubicBezTo>
                  <a:cubicBezTo>
                    <a:pt x="12060" y="8330"/>
                    <a:pt x="12133" y="9811"/>
                    <a:pt x="11941" y="10058"/>
                  </a:cubicBezTo>
                  <a:lnTo>
                    <a:pt x="11941" y="10058"/>
                  </a:lnTo>
                  <a:cubicBezTo>
                    <a:pt x="12993" y="8756"/>
                    <a:pt x="12931" y="6073"/>
                    <a:pt x="12355" y="4333"/>
                  </a:cubicBezTo>
                  <a:cubicBezTo>
                    <a:pt x="11839" y="2775"/>
                    <a:pt x="10649" y="1388"/>
                    <a:pt x="9165" y="689"/>
                  </a:cubicBezTo>
                  <a:cubicBezTo>
                    <a:pt x="8175" y="224"/>
                    <a:pt x="7062" y="1"/>
                    <a:pt x="5952" y="1"/>
                  </a:cubicBezTo>
                  <a:close/>
                  <a:moveTo>
                    <a:pt x="11941" y="10058"/>
                  </a:moveTo>
                  <a:lnTo>
                    <a:pt x="11941" y="10058"/>
                  </a:lnTo>
                  <a:cubicBezTo>
                    <a:pt x="11940" y="10059"/>
                    <a:pt x="11939" y="10061"/>
                    <a:pt x="11938" y="10062"/>
                  </a:cubicBezTo>
                  <a:cubicBezTo>
                    <a:pt x="11939" y="10061"/>
                    <a:pt x="11940" y="10059"/>
                    <a:pt x="11941" y="1005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0"/>
            <p:cNvSpPr/>
            <p:nvPr/>
          </p:nvSpPr>
          <p:spPr>
            <a:xfrm>
              <a:off x="2539992" y="1494700"/>
              <a:ext cx="74575" cy="98775"/>
            </a:xfrm>
            <a:custGeom>
              <a:rect b="b" l="l" r="r" t="t"/>
              <a:pathLst>
                <a:path extrusionOk="0" h="3951" w="2983">
                  <a:moveTo>
                    <a:pt x="13" y="0"/>
                  </a:moveTo>
                  <a:cubicBezTo>
                    <a:pt x="13" y="0"/>
                    <a:pt x="13" y="86"/>
                    <a:pt x="1" y="221"/>
                  </a:cubicBezTo>
                  <a:cubicBezTo>
                    <a:pt x="1" y="295"/>
                    <a:pt x="13" y="381"/>
                    <a:pt x="26" y="479"/>
                  </a:cubicBezTo>
                  <a:cubicBezTo>
                    <a:pt x="26" y="589"/>
                    <a:pt x="50" y="700"/>
                    <a:pt x="75" y="822"/>
                  </a:cubicBezTo>
                  <a:cubicBezTo>
                    <a:pt x="99" y="945"/>
                    <a:pt x="148" y="1068"/>
                    <a:pt x="197" y="1203"/>
                  </a:cubicBezTo>
                  <a:cubicBezTo>
                    <a:pt x="246" y="1337"/>
                    <a:pt x="295" y="1472"/>
                    <a:pt x="369" y="1607"/>
                  </a:cubicBezTo>
                  <a:cubicBezTo>
                    <a:pt x="443" y="1755"/>
                    <a:pt x="504" y="1902"/>
                    <a:pt x="602" y="2037"/>
                  </a:cubicBezTo>
                  <a:cubicBezTo>
                    <a:pt x="676" y="2172"/>
                    <a:pt x="786" y="2307"/>
                    <a:pt x="872" y="2442"/>
                  </a:cubicBezTo>
                  <a:cubicBezTo>
                    <a:pt x="982" y="2564"/>
                    <a:pt x="1081" y="2699"/>
                    <a:pt x="1203" y="2810"/>
                  </a:cubicBezTo>
                  <a:cubicBezTo>
                    <a:pt x="1301" y="2932"/>
                    <a:pt x="1424" y="3043"/>
                    <a:pt x="1535" y="3153"/>
                  </a:cubicBezTo>
                  <a:cubicBezTo>
                    <a:pt x="1657" y="3251"/>
                    <a:pt x="1780" y="3337"/>
                    <a:pt x="1890" y="3435"/>
                  </a:cubicBezTo>
                  <a:cubicBezTo>
                    <a:pt x="2001" y="3509"/>
                    <a:pt x="2111" y="3595"/>
                    <a:pt x="2222" y="3644"/>
                  </a:cubicBezTo>
                  <a:cubicBezTo>
                    <a:pt x="2332" y="3705"/>
                    <a:pt x="2430" y="3767"/>
                    <a:pt x="2528" y="3803"/>
                  </a:cubicBezTo>
                  <a:cubicBezTo>
                    <a:pt x="2614" y="3828"/>
                    <a:pt x="2700" y="3877"/>
                    <a:pt x="2774" y="3889"/>
                  </a:cubicBezTo>
                  <a:cubicBezTo>
                    <a:pt x="2909" y="3926"/>
                    <a:pt x="2982" y="3951"/>
                    <a:pt x="2982" y="3951"/>
                  </a:cubicBezTo>
                  <a:cubicBezTo>
                    <a:pt x="2982" y="3951"/>
                    <a:pt x="2909" y="3902"/>
                    <a:pt x="2786" y="3840"/>
                  </a:cubicBezTo>
                  <a:cubicBezTo>
                    <a:pt x="2725" y="3816"/>
                    <a:pt x="2663" y="3754"/>
                    <a:pt x="2577" y="3705"/>
                  </a:cubicBezTo>
                  <a:cubicBezTo>
                    <a:pt x="2492" y="3656"/>
                    <a:pt x="2406" y="3583"/>
                    <a:pt x="2307" y="3521"/>
                  </a:cubicBezTo>
                  <a:cubicBezTo>
                    <a:pt x="2209" y="3448"/>
                    <a:pt x="2123" y="3362"/>
                    <a:pt x="2013" y="3276"/>
                  </a:cubicBezTo>
                  <a:cubicBezTo>
                    <a:pt x="1915" y="3178"/>
                    <a:pt x="1804" y="3080"/>
                    <a:pt x="1706" y="2969"/>
                  </a:cubicBezTo>
                  <a:cubicBezTo>
                    <a:pt x="1608" y="2871"/>
                    <a:pt x="1498" y="2761"/>
                    <a:pt x="1400" y="2638"/>
                  </a:cubicBezTo>
                  <a:cubicBezTo>
                    <a:pt x="1289" y="2528"/>
                    <a:pt x="1203" y="2393"/>
                    <a:pt x="1093" y="2270"/>
                  </a:cubicBezTo>
                  <a:cubicBezTo>
                    <a:pt x="1007" y="2147"/>
                    <a:pt x="909" y="2025"/>
                    <a:pt x="823" y="1890"/>
                  </a:cubicBezTo>
                  <a:cubicBezTo>
                    <a:pt x="737" y="1755"/>
                    <a:pt x="651" y="1632"/>
                    <a:pt x="578" y="1497"/>
                  </a:cubicBezTo>
                  <a:cubicBezTo>
                    <a:pt x="504" y="1374"/>
                    <a:pt x="443" y="1252"/>
                    <a:pt x="381" y="1129"/>
                  </a:cubicBezTo>
                  <a:cubicBezTo>
                    <a:pt x="332" y="1006"/>
                    <a:pt x="259" y="884"/>
                    <a:pt x="222" y="773"/>
                  </a:cubicBezTo>
                  <a:cubicBezTo>
                    <a:pt x="185" y="663"/>
                    <a:pt x="136" y="565"/>
                    <a:pt x="124" y="466"/>
                  </a:cubicBezTo>
                  <a:cubicBezTo>
                    <a:pt x="99" y="381"/>
                    <a:pt x="62" y="295"/>
                    <a:pt x="62" y="221"/>
                  </a:cubicBezTo>
                  <a:cubicBezTo>
                    <a:pt x="38" y="86"/>
                    <a:pt x="13"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0"/>
            <p:cNvSpPr/>
            <p:nvPr/>
          </p:nvSpPr>
          <p:spPr>
            <a:xfrm>
              <a:off x="2566992" y="1510025"/>
              <a:ext cx="63825" cy="73950"/>
            </a:xfrm>
            <a:custGeom>
              <a:rect b="b" l="l" r="r" t="t"/>
              <a:pathLst>
                <a:path extrusionOk="0" h="2958" w="2553">
                  <a:moveTo>
                    <a:pt x="1" y="1"/>
                  </a:moveTo>
                  <a:cubicBezTo>
                    <a:pt x="1" y="1"/>
                    <a:pt x="25" y="62"/>
                    <a:pt x="50" y="160"/>
                  </a:cubicBezTo>
                  <a:cubicBezTo>
                    <a:pt x="87" y="258"/>
                    <a:pt x="123" y="418"/>
                    <a:pt x="209" y="577"/>
                  </a:cubicBezTo>
                  <a:cubicBezTo>
                    <a:pt x="283" y="761"/>
                    <a:pt x="381" y="958"/>
                    <a:pt x="516" y="1154"/>
                  </a:cubicBezTo>
                  <a:cubicBezTo>
                    <a:pt x="577" y="1252"/>
                    <a:pt x="639" y="1362"/>
                    <a:pt x="724" y="1461"/>
                  </a:cubicBezTo>
                  <a:lnTo>
                    <a:pt x="945" y="1755"/>
                  </a:lnTo>
                  <a:cubicBezTo>
                    <a:pt x="1031" y="1841"/>
                    <a:pt x="1117" y="1939"/>
                    <a:pt x="1203" y="2025"/>
                  </a:cubicBezTo>
                  <a:cubicBezTo>
                    <a:pt x="1289" y="2123"/>
                    <a:pt x="1387" y="2197"/>
                    <a:pt x="1473" y="2283"/>
                  </a:cubicBezTo>
                  <a:cubicBezTo>
                    <a:pt x="1559" y="2356"/>
                    <a:pt x="1645" y="2430"/>
                    <a:pt x="1743" y="2491"/>
                  </a:cubicBezTo>
                  <a:cubicBezTo>
                    <a:pt x="1829" y="2553"/>
                    <a:pt x="1915" y="2614"/>
                    <a:pt x="1988" y="2663"/>
                  </a:cubicBezTo>
                  <a:cubicBezTo>
                    <a:pt x="2148" y="2773"/>
                    <a:pt x="2295" y="2835"/>
                    <a:pt x="2393" y="2884"/>
                  </a:cubicBezTo>
                  <a:cubicBezTo>
                    <a:pt x="2491" y="2933"/>
                    <a:pt x="2553" y="2957"/>
                    <a:pt x="2553" y="2957"/>
                  </a:cubicBezTo>
                  <a:cubicBezTo>
                    <a:pt x="2553" y="2957"/>
                    <a:pt x="2503" y="2908"/>
                    <a:pt x="2430" y="2835"/>
                  </a:cubicBezTo>
                  <a:cubicBezTo>
                    <a:pt x="2344" y="2761"/>
                    <a:pt x="2221" y="2675"/>
                    <a:pt x="2086" y="2540"/>
                  </a:cubicBezTo>
                  <a:cubicBezTo>
                    <a:pt x="2025" y="2479"/>
                    <a:pt x="1951" y="2405"/>
                    <a:pt x="1878" y="2344"/>
                  </a:cubicBezTo>
                  <a:cubicBezTo>
                    <a:pt x="1792" y="2270"/>
                    <a:pt x="1718" y="2184"/>
                    <a:pt x="1645" y="2099"/>
                  </a:cubicBezTo>
                  <a:cubicBezTo>
                    <a:pt x="1473" y="1951"/>
                    <a:pt x="1326" y="1755"/>
                    <a:pt x="1166" y="1583"/>
                  </a:cubicBezTo>
                  <a:cubicBezTo>
                    <a:pt x="1007" y="1387"/>
                    <a:pt x="847" y="1203"/>
                    <a:pt x="712" y="1019"/>
                  </a:cubicBezTo>
                  <a:cubicBezTo>
                    <a:pt x="651" y="921"/>
                    <a:pt x="577" y="835"/>
                    <a:pt x="516" y="749"/>
                  </a:cubicBezTo>
                  <a:cubicBezTo>
                    <a:pt x="467" y="663"/>
                    <a:pt x="405" y="590"/>
                    <a:pt x="344" y="516"/>
                  </a:cubicBezTo>
                  <a:cubicBezTo>
                    <a:pt x="234" y="369"/>
                    <a:pt x="160" y="221"/>
                    <a:pt x="99" y="136"/>
                  </a:cubicBezTo>
                  <a:cubicBezTo>
                    <a:pt x="37" y="50"/>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0"/>
            <p:cNvSpPr/>
            <p:nvPr/>
          </p:nvSpPr>
          <p:spPr>
            <a:xfrm>
              <a:off x="2595517" y="1484275"/>
              <a:ext cx="70575" cy="76700"/>
            </a:xfrm>
            <a:custGeom>
              <a:rect b="b" l="l" r="r" t="t"/>
              <a:pathLst>
                <a:path extrusionOk="0" h="3068" w="2823">
                  <a:moveTo>
                    <a:pt x="1" y="0"/>
                  </a:moveTo>
                  <a:cubicBezTo>
                    <a:pt x="1" y="0"/>
                    <a:pt x="25" y="61"/>
                    <a:pt x="74" y="160"/>
                  </a:cubicBezTo>
                  <a:cubicBezTo>
                    <a:pt x="136" y="270"/>
                    <a:pt x="197" y="417"/>
                    <a:pt x="295" y="589"/>
                  </a:cubicBezTo>
                  <a:cubicBezTo>
                    <a:pt x="344" y="675"/>
                    <a:pt x="393" y="773"/>
                    <a:pt x="455" y="871"/>
                  </a:cubicBezTo>
                  <a:cubicBezTo>
                    <a:pt x="504" y="969"/>
                    <a:pt x="590" y="1055"/>
                    <a:pt x="663" y="1153"/>
                  </a:cubicBezTo>
                  <a:cubicBezTo>
                    <a:pt x="810" y="1362"/>
                    <a:pt x="982" y="1570"/>
                    <a:pt x="1154" y="1767"/>
                  </a:cubicBezTo>
                  <a:cubicBezTo>
                    <a:pt x="1350" y="1951"/>
                    <a:pt x="1534" y="2147"/>
                    <a:pt x="1718" y="2307"/>
                  </a:cubicBezTo>
                  <a:cubicBezTo>
                    <a:pt x="1816" y="2392"/>
                    <a:pt x="1902" y="2478"/>
                    <a:pt x="1988" y="2540"/>
                  </a:cubicBezTo>
                  <a:cubicBezTo>
                    <a:pt x="2086" y="2613"/>
                    <a:pt x="2172" y="2662"/>
                    <a:pt x="2258" y="2724"/>
                  </a:cubicBezTo>
                  <a:cubicBezTo>
                    <a:pt x="2418" y="2834"/>
                    <a:pt x="2565" y="2920"/>
                    <a:pt x="2663" y="2981"/>
                  </a:cubicBezTo>
                  <a:cubicBezTo>
                    <a:pt x="2761" y="3043"/>
                    <a:pt x="2822" y="3067"/>
                    <a:pt x="2822" y="3067"/>
                  </a:cubicBezTo>
                  <a:cubicBezTo>
                    <a:pt x="2822" y="3067"/>
                    <a:pt x="2773" y="3018"/>
                    <a:pt x="2700" y="2932"/>
                  </a:cubicBezTo>
                  <a:cubicBezTo>
                    <a:pt x="2614" y="2859"/>
                    <a:pt x="2503" y="2736"/>
                    <a:pt x="2356" y="2601"/>
                  </a:cubicBezTo>
                  <a:cubicBezTo>
                    <a:pt x="2283" y="2540"/>
                    <a:pt x="2209" y="2454"/>
                    <a:pt x="2123" y="2380"/>
                  </a:cubicBezTo>
                  <a:cubicBezTo>
                    <a:pt x="2037" y="2319"/>
                    <a:pt x="1976" y="2221"/>
                    <a:pt x="1890" y="2135"/>
                  </a:cubicBezTo>
                  <a:cubicBezTo>
                    <a:pt x="1718" y="1951"/>
                    <a:pt x="1534" y="1767"/>
                    <a:pt x="1350" y="1583"/>
                  </a:cubicBezTo>
                  <a:cubicBezTo>
                    <a:pt x="1191" y="1386"/>
                    <a:pt x="1019" y="1190"/>
                    <a:pt x="859" y="1018"/>
                  </a:cubicBezTo>
                  <a:cubicBezTo>
                    <a:pt x="786" y="920"/>
                    <a:pt x="688" y="847"/>
                    <a:pt x="626" y="748"/>
                  </a:cubicBezTo>
                  <a:cubicBezTo>
                    <a:pt x="565" y="663"/>
                    <a:pt x="491" y="577"/>
                    <a:pt x="430" y="503"/>
                  </a:cubicBezTo>
                  <a:cubicBezTo>
                    <a:pt x="307" y="344"/>
                    <a:pt x="197" y="221"/>
                    <a:pt x="123" y="135"/>
                  </a:cubicBezTo>
                  <a:cubicBezTo>
                    <a:pt x="50" y="4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0"/>
            <p:cNvSpPr/>
            <p:nvPr/>
          </p:nvSpPr>
          <p:spPr>
            <a:xfrm>
              <a:off x="2618517" y="1489175"/>
              <a:ext cx="139900" cy="104300"/>
            </a:xfrm>
            <a:custGeom>
              <a:rect b="b" l="l" r="r" t="t"/>
              <a:pathLst>
                <a:path extrusionOk="0" h="4172" w="5596">
                  <a:moveTo>
                    <a:pt x="1" y="0"/>
                  </a:moveTo>
                  <a:cubicBezTo>
                    <a:pt x="1" y="0"/>
                    <a:pt x="62" y="86"/>
                    <a:pt x="185" y="233"/>
                  </a:cubicBezTo>
                  <a:cubicBezTo>
                    <a:pt x="246" y="295"/>
                    <a:pt x="320" y="393"/>
                    <a:pt x="406" y="491"/>
                  </a:cubicBezTo>
                  <a:cubicBezTo>
                    <a:pt x="455" y="540"/>
                    <a:pt x="504" y="602"/>
                    <a:pt x="553" y="651"/>
                  </a:cubicBezTo>
                  <a:cubicBezTo>
                    <a:pt x="602" y="712"/>
                    <a:pt x="663" y="761"/>
                    <a:pt x="712" y="822"/>
                  </a:cubicBezTo>
                  <a:cubicBezTo>
                    <a:pt x="835" y="933"/>
                    <a:pt x="970" y="1055"/>
                    <a:pt x="1105" y="1190"/>
                  </a:cubicBezTo>
                  <a:cubicBezTo>
                    <a:pt x="1240" y="1325"/>
                    <a:pt x="1399" y="1448"/>
                    <a:pt x="1559" y="1571"/>
                  </a:cubicBezTo>
                  <a:cubicBezTo>
                    <a:pt x="1718" y="1706"/>
                    <a:pt x="1878" y="1841"/>
                    <a:pt x="2062" y="1963"/>
                  </a:cubicBezTo>
                  <a:cubicBezTo>
                    <a:pt x="2234" y="2098"/>
                    <a:pt x="2418" y="2221"/>
                    <a:pt x="2589" y="2344"/>
                  </a:cubicBezTo>
                  <a:cubicBezTo>
                    <a:pt x="2958" y="2589"/>
                    <a:pt x="3326" y="2834"/>
                    <a:pt x="3681" y="3043"/>
                  </a:cubicBezTo>
                  <a:cubicBezTo>
                    <a:pt x="4025" y="3264"/>
                    <a:pt x="4356" y="3448"/>
                    <a:pt x="4638" y="3620"/>
                  </a:cubicBezTo>
                  <a:cubicBezTo>
                    <a:pt x="4921" y="3791"/>
                    <a:pt x="5166" y="3926"/>
                    <a:pt x="5325" y="4024"/>
                  </a:cubicBezTo>
                  <a:cubicBezTo>
                    <a:pt x="5497" y="4110"/>
                    <a:pt x="5595" y="4172"/>
                    <a:pt x="5595" y="4172"/>
                  </a:cubicBezTo>
                  <a:cubicBezTo>
                    <a:pt x="5595" y="4172"/>
                    <a:pt x="5509" y="4098"/>
                    <a:pt x="5362" y="3975"/>
                  </a:cubicBezTo>
                  <a:cubicBezTo>
                    <a:pt x="5203" y="3865"/>
                    <a:pt x="4994" y="3681"/>
                    <a:pt x="4724" y="3485"/>
                  </a:cubicBezTo>
                  <a:cubicBezTo>
                    <a:pt x="4454" y="3301"/>
                    <a:pt x="4148" y="3068"/>
                    <a:pt x="3816" y="2847"/>
                  </a:cubicBezTo>
                  <a:cubicBezTo>
                    <a:pt x="3473" y="2614"/>
                    <a:pt x="3117" y="2368"/>
                    <a:pt x="2749" y="2123"/>
                  </a:cubicBezTo>
                  <a:cubicBezTo>
                    <a:pt x="2393" y="1865"/>
                    <a:pt x="2037" y="1632"/>
                    <a:pt x="1706" y="1387"/>
                  </a:cubicBezTo>
                  <a:cubicBezTo>
                    <a:pt x="1547" y="1264"/>
                    <a:pt x="1375" y="1154"/>
                    <a:pt x="1240" y="1031"/>
                  </a:cubicBezTo>
                  <a:cubicBezTo>
                    <a:pt x="1093" y="921"/>
                    <a:pt x="958" y="810"/>
                    <a:pt x="823" y="712"/>
                  </a:cubicBezTo>
                  <a:cubicBezTo>
                    <a:pt x="700" y="614"/>
                    <a:pt x="577" y="516"/>
                    <a:pt x="479" y="418"/>
                  </a:cubicBezTo>
                  <a:cubicBezTo>
                    <a:pt x="381" y="332"/>
                    <a:pt x="295" y="258"/>
                    <a:pt x="222" y="197"/>
                  </a:cubicBezTo>
                  <a:cubicBezTo>
                    <a:pt x="87" y="62"/>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0"/>
            <p:cNvSpPr/>
            <p:nvPr/>
          </p:nvSpPr>
          <p:spPr>
            <a:xfrm>
              <a:off x="2595517" y="1444400"/>
              <a:ext cx="179775" cy="98775"/>
            </a:xfrm>
            <a:custGeom>
              <a:rect b="b" l="l" r="r" t="t"/>
              <a:pathLst>
                <a:path extrusionOk="0" h="3951" w="7191">
                  <a:moveTo>
                    <a:pt x="1043" y="0"/>
                  </a:moveTo>
                  <a:cubicBezTo>
                    <a:pt x="958" y="0"/>
                    <a:pt x="872" y="12"/>
                    <a:pt x="786" y="12"/>
                  </a:cubicBezTo>
                  <a:cubicBezTo>
                    <a:pt x="614" y="25"/>
                    <a:pt x="479" y="25"/>
                    <a:pt x="369" y="49"/>
                  </a:cubicBezTo>
                  <a:cubicBezTo>
                    <a:pt x="136" y="98"/>
                    <a:pt x="1" y="123"/>
                    <a:pt x="1" y="123"/>
                  </a:cubicBezTo>
                  <a:cubicBezTo>
                    <a:pt x="1" y="123"/>
                    <a:pt x="136" y="111"/>
                    <a:pt x="369" y="111"/>
                  </a:cubicBezTo>
                  <a:cubicBezTo>
                    <a:pt x="407" y="103"/>
                    <a:pt x="446" y="100"/>
                    <a:pt x="487" y="100"/>
                  </a:cubicBezTo>
                  <a:cubicBezTo>
                    <a:pt x="577" y="100"/>
                    <a:pt x="676" y="114"/>
                    <a:pt x="786" y="123"/>
                  </a:cubicBezTo>
                  <a:cubicBezTo>
                    <a:pt x="945" y="123"/>
                    <a:pt x="1129" y="147"/>
                    <a:pt x="1326" y="184"/>
                  </a:cubicBezTo>
                  <a:cubicBezTo>
                    <a:pt x="1522" y="209"/>
                    <a:pt x="1718" y="270"/>
                    <a:pt x="1939" y="319"/>
                  </a:cubicBezTo>
                  <a:cubicBezTo>
                    <a:pt x="2160" y="393"/>
                    <a:pt x="2381" y="466"/>
                    <a:pt x="2614" y="552"/>
                  </a:cubicBezTo>
                  <a:cubicBezTo>
                    <a:pt x="2724" y="601"/>
                    <a:pt x="2847" y="638"/>
                    <a:pt x="2957" y="687"/>
                  </a:cubicBezTo>
                  <a:cubicBezTo>
                    <a:pt x="3080" y="736"/>
                    <a:pt x="3190" y="798"/>
                    <a:pt x="3301" y="859"/>
                  </a:cubicBezTo>
                  <a:cubicBezTo>
                    <a:pt x="3546" y="957"/>
                    <a:pt x="3767" y="1092"/>
                    <a:pt x="4000" y="1215"/>
                  </a:cubicBezTo>
                  <a:cubicBezTo>
                    <a:pt x="4221" y="1362"/>
                    <a:pt x="4454" y="1485"/>
                    <a:pt x="4663" y="1644"/>
                  </a:cubicBezTo>
                  <a:cubicBezTo>
                    <a:pt x="4871" y="1779"/>
                    <a:pt x="5080" y="1939"/>
                    <a:pt x="5276" y="2086"/>
                  </a:cubicBezTo>
                  <a:cubicBezTo>
                    <a:pt x="5472" y="2233"/>
                    <a:pt x="5656" y="2393"/>
                    <a:pt x="5828" y="2540"/>
                  </a:cubicBezTo>
                  <a:cubicBezTo>
                    <a:pt x="6000" y="2687"/>
                    <a:pt x="6159" y="2822"/>
                    <a:pt x="6307" y="2969"/>
                  </a:cubicBezTo>
                  <a:cubicBezTo>
                    <a:pt x="6442" y="3104"/>
                    <a:pt x="6577" y="3239"/>
                    <a:pt x="6675" y="3349"/>
                  </a:cubicBezTo>
                  <a:cubicBezTo>
                    <a:pt x="6785" y="3472"/>
                    <a:pt x="6883" y="3570"/>
                    <a:pt x="6957" y="3668"/>
                  </a:cubicBezTo>
                  <a:cubicBezTo>
                    <a:pt x="7116" y="3840"/>
                    <a:pt x="7190" y="3951"/>
                    <a:pt x="7190" y="3951"/>
                  </a:cubicBezTo>
                  <a:cubicBezTo>
                    <a:pt x="7190" y="3951"/>
                    <a:pt x="7129" y="3828"/>
                    <a:pt x="7006" y="3632"/>
                  </a:cubicBezTo>
                  <a:cubicBezTo>
                    <a:pt x="6945" y="3534"/>
                    <a:pt x="6859" y="3423"/>
                    <a:pt x="6761" y="3288"/>
                  </a:cubicBezTo>
                  <a:cubicBezTo>
                    <a:pt x="6663" y="3153"/>
                    <a:pt x="6540" y="3018"/>
                    <a:pt x="6417" y="2859"/>
                  </a:cubicBezTo>
                  <a:cubicBezTo>
                    <a:pt x="6282" y="2699"/>
                    <a:pt x="6123" y="2552"/>
                    <a:pt x="5963" y="2380"/>
                  </a:cubicBezTo>
                  <a:cubicBezTo>
                    <a:pt x="5804" y="2221"/>
                    <a:pt x="5620" y="2049"/>
                    <a:pt x="5423" y="1890"/>
                  </a:cubicBezTo>
                  <a:cubicBezTo>
                    <a:pt x="5227" y="1730"/>
                    <a:pt x="5031" y="1571"/>
                    <a:pt x="4810" y="1423"/>
                  </a:cubicBezTo>
                  <a:cubicBezTo>
                    <a:pt x="4601" y="1264"/>
                    <a:pt x="4368" y="1129"/>
                    <a:pt x="4135" y="982"/>
                  </a:cubicBezTo>
                  <a:cubicBezTo>
                    <a:pt x="3890" y="859"/>
                    <a:pt x="3669" y="712"/>
                    <a:pt x="3424" y="614"/>
                  </a:cubicBezTo>
                  <a:cubicBezTo>
                    <a:pt x="3178" y="491"/>
                    <a:pt x="2933" y="405"/>
                    <a:pt x="2687" y="319"/>
                  </a:cubicBezTo>
                  <a:cubicBezTo>
                    <a:pt x="2454" y="233"/>
                    <a:pt x="2209" y="172"/>
                    <a:pt x="1988" y="123"/>
                  </a:cubicBezTo>
                  <a:cubicBezTo>
                    <a:pt x="1755" y="86"/>
                    <a:pt x="1546" y="37"/>
                    <a:pt x="1338" y="25"/>
                  </a:cubicBezTo>
                  <a:cubicBezTo>
                    <a:pt x="1240" y="25"/>
                    <a:pt x="1142" y="12"/>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0"/>
            <p:cNvSpPr/>
            <p:nvPr/>
          </p:nvSpPr>
          <p:spPr>
            <a:xfrm>
              <a:off x="2653492" y="1467400"/>
              <a:ext cx="132525" cy="170550"/>
            </a:xfrm>
            <a:custGeom>
              <a:rect b="b" l="l" r="r" t="t"/>
              <a:pathLst>
                <a:path extrusionOk="0" h="6822" w="5301">
                  <a:moveTo>
                    <a:pt x="0" y="0"/>
                  </a:moveTo>
                  <a:lnTo>
                    <a:pt x="0" y="0"/>
                  </a:lnTo>
                  <a:cubicBezTo>
                    <a:pt x="0" y="0"/>
                    <a:pt x="135" y="62"/>
                    <a:pt x="368" y="172"/>
                  </a:cubicBezTo>
                  <a:cubicBezTo>
                    <a:pt x="479" y="221"/>
                    <a:pt x="614" y="282"/>
                    <a:pt x="773" y="368"/>
                  </a:cubicBezTo>
                  <a:cubicBezTo>
                    <a:pt x="921" y="454"/>
                    <a:pt x="1092" y="565"/>
                    <a:pt x="1276" y="663"/>
                  </a:cubicBezTo>
                  <a:cubicBezTo>
                    <a:pt x="1460" y="761"/>
                    <a:pt x="1644" y="920"/>
                    <a:pt x="1853" y="1055"/>
                  </a:cubicBezTo>
                  <a:cubicBezTo>
                    <a:pt x="2049" y="1178"/>
                    <a:pt x="2246" y="1362"/>
                    <a:pt x="2454" y="1522"/>
                  </a:cubicBezTo>
                  <a:cubicBezTo>
                    <a:pt x="2675" y="1681"/>
                    <a:pt x="2871" y="1877"/>
                    <a:pt x="3080" y="2061"/>
                  </a:cubicBezTo>
                  <a:cubicBezTo>
                    <a:pt x="3276" y="2258"/>
                    <a:pt x="3485" y="2454"/>
                    <a:pt x="3669" y="2675"/>
                  </a:cubicBezTo>
                  <a:cubicBezTo>
                    <a:pt x="3865" y="2883"/>
                    <a:pt x="4037" y="3104"/>
                    <a:pt x="4184" y="3325"/>
                  </a:cubicBezTo>
                  <a:cubicBezTo>
                    <a:pt x="4319" y="3570"/>
                    <a:pt x="4478" y="3804"/>
                    <a:pt x="4577" y="4049"/>
                  </a:cubicBezTo>
                  <a:cubicBezTo>
                    <a:pt x="4699" y="4282"/>
                    <a:pt x="4785" y="4515"/>
                    <a:pt x="4871" y="4748"/>
                  </a:cubicBezTo>
                  <a:cubicBezTo>
                    <a:pt x="4945" y="4981"/>
                    <a:pt x="5018" y="5202"/>
                    <a:pt x="5055" y="5411"/>
                  </a:cubicBezTo>
                  <a:cubicBezTo>
                    <a:pt x="5153" y="5828"/>
                    <a:pt x="5202" y="6184"/>
                    <a:pt x="5239" y="6429"/>
                  </a:cubicBezTo>
                  <a:cubicBezTo>
                    <a:pt x="5276" y="6687"/>
                    <a:pt x="5288" y="6822"/>
                    <a:pt x="5288" y="6822"/>
                  </a:cubicBezTo>
                  <a:cubicBezTo>
                    <a:pt x="5288" y="6822"/>
                    <a:pt x="5300" y="6687"/>
                    <a:pt x="5288" y="6429"/>
                  </a:cubicBezTo>
                  <a:cubicBezTo>
                    <a:pt x="5288" y="6306"/>
                    <a:pt x="5288" y="6147"/>
                    <a:pt x="5276" y="5975"/>
                  </a:cubicBezTo>
                  <a:cubicBezTo>
                    <a:pt x="5264" y="5791"/>
                    <a:pt x="5251" y="5595"/>
                    <a:pt x="5215" y="5374"/>
                  </a:cubicBezTo>
                  <a:cubicBezTo>
                    <a:pt x="5190" y="5165"/>
                    <a:pt x="5129" y="4932"/>
                    <a:pt x="5067" y="4687"/>
                  </a:cubicBezTo>
                  <a:cubicBezTo>
                    <a:pt x="4994" y="4442"/>
                    <a:pt x="4920" y="4184"/>
                    <a:pt x="4797" y="3939"/>
                  </a:cubicBezTo>
                  <a:cubicBezTo>
                    <a:pt x="4699" y="3669"/>
                    <a:pt x="4552" y="3436"/>
                    <a:pt x="4417" y="3190"/>
                  </a:cubicBezTo>
                  <a:cubicBezTo>
                    <a:pt x="4258" y="2933"/>
                    <a:pt x="4074" y="2699"/>
                    <a:pt x="3877" y="2479"/>
                  </a:cubicBezTo>
                  <a:cubicBezTo>
                    <a:pt x="3681" y="2258"/>
                    <a:pt x="3472" y="2061"/>
                    <a:pt x="3264" y="1865"/>
                  </a:cubicBezTo>
                  <a:cubicBezTo>
                    <a:pt x="3043" y="1681"/>
                    <a:pt x="2834" y="1485"/>
                    <a:pt x="2614" y="1325"/>
                  </a:cubicBezTo>
                  <a:cubicBezTo>
                    <a:pt x="2393" y="1166"/>
                    <a:pt x="2184" y="1006"/>
                    <a:pt x="1963" y="884"/>
                  </a:cubicBezTo>
                  <a:cubicBezTo>
                    <a:pt x="1743" y="761"/>
                    <a:pt x="1559" y="614"/>
                    <a:pt x="1350" y="528"/>
                  </a:cubicBezTo>
                  <a:cubicBezTo>
                    <a:pt x="1154" y="430"/>
                    <a:pt x="970" y="344"/>
                    <a:pt x="810" y="270"/>
                  </a:cubicBezTo>
                  <a:cubicBezTo>
                    <a:pt x="651" y="209"/>
                    <a:pt x="503" y="160"/>
                    <a:pt x="381" y="123"/>
                  </a:cubicBezTo>
                  <a:cubicBezTo>
                    <a:pt x="148" y="37"/>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0"/>
            <p:cNvSpPr/>
            <p:nvPr/>
          </p:nvSpPr>
          <p:spPr>
            <a:xfrm>
              <a:off x="2478042" y="1684500"/>
              <a:ext cx="34700" cy="18075"/>
            </a:xfrm>
            <a:custGeom>
              <a:rect b="b" l="l" r="r" t="t"/>
              <a:pathLst>
                <a:path extrusionOk="0" h="723" w="1388">
                  <a:moveTo>
                    <a:pt x="733" y="0"/>
                  </a:moveTo>
                  <a:cubicBezTo>
                    <a:pt x="586" y="0"/>
                    <a:pt x="447" y="24"/>
                    <a:pt x="357" y="64"/>
                  </a:cubicBezTo>
                  <a:cubicBezTo>
                    <a:pt x="1" y="223"/>
                    <a:pt x="99" y="444"/>
                    <a:pt x="418" y="604"/>
                  </a:cubicBezTo>
                  <a:cubicBezTo>
                    <a:pt x="531" y="666"/>
                    <a:pt x="744" y="723"/>
                    <a:pt x="941" y="723"/>
                  </a:cubicBezTo>
                  <a:cubicBezTo>
                    <a:pt x="1171" y="723"/>
                    <a:pt x="1380" y="645"/>
                    <a:pt x="1387" y="407"/>
                  </a:cubicBezTo>
                  <a:cubicBezTo>
                    <a:pt x="1387" y="108"/>
                    <a:pt x="1043" y="0"/>
                    <a:pt x="733" y="0"/>
                  </a:cubicBezTo>
                  <a:close/>
                </a:path>
              </a:pathLst>
            </a:custGeom>
            <a:solidFill>
              <a:srgbClr val="F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0"/>
            <p:cNvSpPr/>
            <p:nvPr/>
          </p:nvSpPr>
          <p:spPr>
            <a:xfrm>
              <a:off x="2688542" y="1684500"/>
              <a:ext cx="34600" cy="18075"/>
            </a:xfrm>
            <a:custGeom>
              <a:rect b="b" l="l" r="r" t="t"/>
              <a:pathLst>
                <a:path extrusionOk="0" h="723" w="1384">
                  <a:moveTo>
                    <a:pt x="651" y="0"/>
                  </a:moveTo>
                  <a:cubicBezTo>
                    <a:pt x="343" y="0"/>
                    <a:pt x="1" y="108"/>
                    <a:pt x="9" y="407"/>
                  </a:cubicBezTo>
                  <a:cubicBezTo>
                    <a:pt x="9" y="645"/>
                    <a:pt x="216" y="723"/>
                    <a:pt x="446" y="723"/>
                  </a:cubicBezTo>
                  <a:cubicBezTo>
                    <a:pt x="644" y="723"/>
                    <a:pt x="860" y="666"/>
                    <a:pt x="979" y="604"/>
                  </a:cubicBezTo>
                  <a:cubicBezTo>
                    <a:pt x="1285" y="444"/>
                    <a:pt x="1383" y="223"/>
                    <a:pt x="1028" y="64"/>
                  </a:cubicBezTo>
                  <a:cubicBezTo>
                    <a:pt x="937" y="24"/>
                    <a:pt x="798" y="0"/>
                    <a:pt x="651" y="0"/>
                  </a:cubicBezTo>
                  <a:close/>
                </a:path>
              </a:pathLst>
            </a:custGeom>
            <a:solidFill>
              <a:srgbClr val="F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0"/>
            <p:cNvSpPr/>
            <p:nvPr/>
          </p:nvSpPr>
          <p:spPr>
            <a:xfrm>
              <a:off x="2558717" y="1728100"/>
              <a:ext cx="94175" cy="16275"/>
            </a:xfrm>
            <a:custGeom>
              <a:rect b="b" l="l" r="r" t="t"/>
              <a:pathLst>
                <a:path extrusionOk="0" h="651" w="3767">
                  <a:moveTo>
                    <a:pt x="0" y="1"/>
                  </a:moveTo>
                  <a:lnTo>
                    <a:pt x="0" y="1"/>
                  </a:lnTo>
                  <a:cubicBezTo>
                    <a:pt x="0" y="1"/>
                    <a:pt x="49" y="50"/>
                    <a:pt x="123" y="111"/>
                  </a:cubicBezTo>
                  <a:cubicBezTo>
                    <a:pt x="221" y="185"/>
                    <a:pt x="344" y="271"/>
                    <a:pt x="516" y="356"/>
                  </a:cubicBezTo>
                  <a:cubicBezTo>
                    <a:pt x="602" y="393"/>
                    <a:pt x="700" y="442"/>
                    <a:pt x="810" y="479"/>
                  </a:cubicBezTo>
                  <a:cubicBezTo>
                    <a:pt x="859" y="491"/>
                    <a:pt x="908" y="516"/>
                    <a:pt x="970" y="528"/>
                  </a:cubicBezTo>
                  <a:cubicBezTo>
                    <a:pt x="1019" y="540"/>
                    <a:pt x="1080" y="553"/>
                    <a:pt x="1141" y="565"/>
                  </a:cubicBezTo>
                  <a:cubicBezTo>
                    <a:pt x="1252" y="602"/>
                    <a:pt x="1374" y="614"/>
                    <a:pt x="1497" y="626"/>
                  </a:cubicBezTo>
                  <a:cubicBezTo>
                    <a:pt x="1632" y="651"/>
                    <a:pt x="1755" y="651"/>
                    <a:pt x="1877" y="651"/>
                  </a:cubicBezTo>
                  <a:cubicBezTo>
                    <a:pt x="2012" y="651"/>
                    <a:pt x="2135" y="651"/>
                    <a:pt x="2258" y="639"/>
                  </a:cubicBezTo>
                  <a:cubicBezTo>
                    <a:pt x="2380" y="614"/>
                    <a:pt x="2515" y="602"/>
                    <a:pt x="2626" y="577"/>
                  </a:cubicBezTo>
                  <a:cubicBezTo>
                    <a:pt x="2687" y="565"/>
                    <a:pt x="2749" y="553"/>
                    <a:pt x="2798" y="540"/>
                  </a:cubicBezTo>
                  <a:cubicBezTo>
                    <a:pt x="2859" y="528"/>
                    <a:pt x="2908" y="504"/>
                    <a:pt x="2957" y="491"/>
                  </a:cubicBezTo>
                  <a:cubicBezTo>
                    <a:pt x="3068" y="455"/>
                    <a:pt x="3166" y="405"/>
                    <a:pt x="3252" y="369"/>
                  </a:cubicBezTo>
                  <a:cubicBezTo>
                    <a:pt x="3423" y="295"/>
                    <a:pt x="3546" y="197"/>
                    <a:pt x="3644" y="136"/>
                  </a:cubicBezTo>
                  <a:cubicBezTo>
                    <a:pt x="3730" y="62"/>
                    <a:pt x="3767" y="25"/>
                    <a:pt x="3767" y="25"/>
                  </a:cubicBezTo>
                  <a:lnTo>
                    <a:pt x="3767" y="25"/>
                  </a:lnTo>
                  <a:cubicBezTo>
                    <a:pt x="3767" y="25"/>
                    <a:pt x="3718" y="50"/>
                    <a:pt x="3620" y="99"/>
                  </a:cubicBezTo>
                  <a:cubicBezTo>
                    <a:pt x="3571" y="123"/>
                    <a:pt x="3509" y="148"/>
                    <a:pt x="3436" y="185"/>
                  </a:cubicBezTo>
                  <a:cubicBezTo>
                    <a:pt x="3374" y="209"/>
                    <a:pt x="3288" y="234"/>
                    <a:pt x="3203" y="271"/>
                  </a:cubicBezTo>
                  <a:cubicBezTo>
                    <a:pt x="3117" y="295"/>
                    <a:pt x="3018" y="320"/>
                    <a:pt x="2920" y="344"/>
                  </a:cubicBezTo>
                  <a:cubicBezTo>
                    <a:pt x="2822" y="369"/>
                    <a:pt x="2712" y="393"/>
                    <a:pt x="2589" y="405"/>
                  </a:cubicBezTo>
                  <a:cubicBezTo>
                    <a:pt x="2479" y="430"/>
                    <a:pt x="2368" y="430"/>
                    <a:pt x="2246" y="442"/>
                  </a:cubicBezTo>
                  <a:cubicBezTo>
                    <a:pt x="2135" y="455"/>
                    <a:pt x="2000" y="455"/>
                    <a:pt x="1877" y="455"/>
                  </a:cubicBezTo>
                  <a:cubicBezTo>
                    <a:pt x="1767" y="442"/>
                    <a:pt x="1632" y="442"/>
                    <a:pt x="1522" y="442"/>
                  </a:cubicBezTo>
                  <a:cubicBezTo>
                    <a:pt x="1399" y="418"/>
                    <a:pt x="1289" y="418"/>
                    <a:pt x="1166" y="393"/>
                  </a:cubicBezTo>
                  <a:cubicBezTo>
                    <a:pt x="1117" y="381"/>
                    <a:pt x="1055" y="381"/>
                    <a:pt x="1006" y="369"/>
                  </a:cubicBezTo>
                  <a:cubicBezTo>
                    <a:pt x="945" y="356"/>
                    <a:pt x="896" y="344"/>
                    <a:pt x="847" y="332"/>
                  </a:cubicBezTo>
                  <a:cubicBezTo>
                    <a:pt x="749" y="307"/>
                    <a:pt x="651" y="271"/>
                    <a:pt x="565" y="246"/>
                  </a:cubicBezTo>
                  <a:cubicBezTo>
                    <a:pt x="479" y="221"/>
                    <a:pt x="393" y="185"/>
                    <a:pt x="332" y="160"/>
                  </a:cubicBezTo>
                  <a:cubicBezTo>
                    <a:pt x="258" y="136"/>
                    <a:pt x="197" y="99"/>
                    <a:pt x="148" y="86"/>
                  </a:cubicBezTo>
                  <a:cubicBezTo>
                    <a:pt x="49" y="25"/>
                    <a:pt x="0" y="1"/>
                    <a:pt x="0" y="1"/>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0"/>
            <p:cNvSpPr/>
            <p:nvPr/>
          </p:nvSpPr>
          <p:spPr>
            <a:xfrm>
              <a:off x="2600742" y="1645300"/>
              <a:ext cx="24550" cy="63800"/>
            </a:xfrm>
            <a:custGeom>
              <a:rect b="b" l="l" r="r" t="t"/>
              <a:pathLst>
                <a:path extrusionOk="0" h="2552" w="982">
                  <a:moveTo>
                    <a:pt x="62" y="0"/>
                  </a:moveTo>
                  <a:cubicBezTo>
                    <a:pt x="62" y="0"/>
                    <a:pt x="25" y="209"/>
                    <a:pt x="0" y="528"/>
                  </a:cubicBezTo>
                  <a:cubicBezTo>
                    <a:pt x="0" y="601"/>
                    <a:pt x="0" y="687"/>
                    <a:pt x="0" y="785"/>
                  </a:cubicBezTo>
                  <a:cubicBezTo>
                    <a:pt x="12" y="834"/>
                    <a:pt x="12" y="883"/>
                    <a:pt x="25" y="933"/>
                  </a:cubicBezTo>
                  <a:cubicBezTo>
                    <a:pt x="25" y="982"/>
                    <a:pt x="37" y="1031"/>
                    <a:pt x="49" y="1080"/>
                  </a:cubicBezTo>
                  <a:cubicBezTo>
                    <a:pt x="86" y="1190"/>
                    <a:pt x="123" y="1288"/>
                    <a:pt x="196" y="1386"/>
                  </a:cubicBezTo>
                  <a:cubicBezTo>
                    <a:pt x="258" y="1485"/>
                    <a:pt x="368" y="1558"/>
                    <a:pt x="466" y="1607"/>
                  </a:cubicBezTo>
                  <a:cubicBezTo>
                    <a:pt x="565" y="1669"/>
                    <a:pt x="663" y="1705"/>
                    <a:pt x="712" y="1755"/>
                  </a:cubicBezTo>
                  <a:cubicBezTo>
                    <a:pt x="773" y="1804"/>
                    <a:pt x="798" y="1865"/>
                    <a:pt x="785" y="1951"/>
                  </a:cubicBezTo>
                  <a:lnTo>
                    <a:pt x="785" y="1975"/>
                  </a:lnTo>
                  <a:lnTo>
                    <a:pt x="773" y="2012"/>
                  </a:lnTo>
                  <a:cubicBezTo>
                    <a:pt x="761" y="2024"/>
                    <a:pt x="761" y="2061"/>
                    <a:pt x="749" y="2073"/>
                  </a:cubicBezTo>
                  <a:cubicBezTo>
                    <a:pt x="736" y="2098"/>
                    <a:pt x="724" y="2135"/>
                    <a:pt x="699" y="2172"/>
                  </a:cubicBezTo>
                  <a:cubicBezTo>
                    <a:pt x="663" y="2196"/>
                    <a:pt x="638" y="2233"/>
                    <a:pt x="614" y="2258"/>
                  </a:cubicBezTo>
                  <a:cubicBezTo>
                    <a:pt x="589" y="2294"/>
                    <a:pt x="565" y="2319"/>
                    <a:pt x="528" y="2343"/>
                  </a:cubicBezTo>
                  <a:cubicBezTo>
                    <a:pt x="479" y="2380"/>
                    <a:pt x="417" y="2429"/>
                    <a:pt x="368" y="2454"/>
                  </a:cubicBezTo>
                  <a:cubicBezTo>
                    <a:pt x="307" y="2491"/>
                    <a:pt x="258" y="2503"/>
                    <a:pt x="209" y="2515"/>
                  </a:cubicBezTo>
                  <a:cubicBezTo>
                    <a:pt x="196" y="2519"/>
                    <a:pt x="184" y="2521"/>
                    <a:pt x="172" y="2521"/>
                  </a:cubicBezTo>
                  <a:cubicBezTo>
                    <a:pt x="149" y="2521"/>
                    <a:pt x="127" y="2515"/>
                    <a:pt x="111" y="2515"/>
                  </a:cubicBezTo>
                  <a:lnTo>
                    <a:pt x="74" y="2515"/>
                  </a:lnTo>
                  <a:cubicBezTo>
                    <a:pt x="74" y="2515"/>
                    <a:pt x="86" y="2515"/>
                    <a:pt x="111" y="2527"/>
                  </a:cubicBezTo>
                  <a:cubicBezTo>
                    <a:pt x="135" y="2527"/>
                    <a:pt x="172" y="2552"/>
                    <a:pt x="221" y="2552"/>
                  </a:cubicBezTo>
                  <a:cubicBezTo>
                    <a:pt x="270" y="2552"/>
                    <a:pt x="319" y="2552"/>
                    <a:pt x="393" y="2527"/>
                  </a:cubicBezTo>
                  <a:cubicBezTo>
                    <a:pt x="454" y="2515"/>
                    <a:pt x="528" y="2478"/>
                    <a:pt x="601" y="2442"/>
                  </a:cubicBezTo>
                  <a:cubicBezTo>
                    <a:pt x="638" y="2417"/>
                    <a:pt x="675" y="2392"/>
                    <a:pt x="712" y="2368"/>
                  </a:cubicBezTo>
                  <a:cubicBezTo>
                    <a:pt x="749" y="2331"/>
                    <a:pt x="773" y="2294"/>
                    <a:pt x="810" y="2270"/>
                  </a:cubicBezTo>
                  <a:cubicBezTo>
                    <a:pt x="847" y="2233"/>
                    <a:pt x="871" y="2172"/>
                    <a:pt x="908" y="2123"/>
                  </a:cubicBezTo>
                  <a:cubicBezTo>
                    <a:pt x="920" y="2110"/>
                    <a:pt x="933" y="2086"/>
                    <a:pt x="933" y="2061"/>
                  </a:cubicBezTo>
                  <a:lnTo>
                    <a:pt x="945" y="2024"/>
                  </a:lnTo>
                  <a:lnTo>
                    <a:pt x="957" y="2012"/>
                  </a:lnTo>
                  <a:lnTo>
                    <a:pt x="957" y="2000"/>
                  </a:lnTo>
                  <a:lnTo>
                    <a:pt x="957" y="1988"/>
                  </a:lnTo>
                  <a:lnTo>
                    <a:pt x="957" y="1975"/>
                  </a:lnTo>
                  <a:cubicBezTo>
                    <a:pt x="969" y="1914"/>
                    <a:pt x="982" y="1853"/>
                    <a:pt x="957" y="1791"/>
                  </a:cubicBezTo>
                  <a:cubicBezTo>
                    <a:pt x="933" y="1718"/>
                    <a:pt x="896" y="1656"/>
                    <a:pt x="847" y="1620"/>
                  </a:cubicBezTo>
                  <a:cubicBezTo>
                    <a:pt x="761" y="1534"/>
                    <a:pt x="650" y="1485"/>
                    <a:pt x="565" y="1436"/>
                  </a:cubicBezTo>
                  <a:cubicBezTo>
                    <a:pt x="515" y="1411"/>
                    <a:pt x="479" y="1386"/>
                    <a:pt x="442" y="1362"/>
                  </a:cubicBezTo>
                  <a:cubicBezTo>
                    <a:pt x="430" y="1350"/>
                    <a:pt x="405" y="1337"/>
                    <a:pt x="393" y="1313"/>
                  </a:cubicBezTo>
                  <a:cubicBezTo>
                    <a:pt x="381" y="1313"/>
                    <a:pt x="368" y="1288"/>
                    <a:pt x="356" y="1264"/>
                  </a:cubicBezTo>
                  <a:cubicBezTo>
                    <a:pt x="295" y="1202"/>
                    <a:pt x="258" y="1117"/>
                    <a:pt x="221" y="1031"/>
                  </a:cubicBezTo>
                  <a:cubicBezTo>
                    <a:pt x="209" y="982"/>
                    <a:pt x="196" y="945"/>
                    <a:pt x="184" y="896"/>
                  </a:cubicBezTo>
                  <a:cubicBezTo>
                    <a:pt x="172" y="859"/>
                    <a:pt x="160" y="810"/>
                    <a:pt x="160" y="773"/>
                  </a:cubicBezTo>
                  <a:cubicBezTo>
                    <a:pt x="135" y="687"/>
                    <a:pt x="135" y="601"/>
                    <a:pt x="123" y="528"/>
                  </a:cubicBezTo>
                  <a:cubicBezTo>
                    <a:pt x="98" y="368"/>
                    <a:pt x="98" y="233"/>
                    <a:pt x="86" y="147"/>
                  </a:cubicBezTo>
                  <a:cubicBezTo>
                    <a:pt x="74" y="49"/>
                    <a:pt x="62" y="0"/>
                    <a:pt x="62"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0"/>
            <p:cNvSpPr/>
            <p:nvPr/>
          </p:nvSpPr>
          <p:spPr>
            <a:xfrm>
              <a:off x="2528342" y="1569400"/>
              <a:ext cx="21500" cy="12125"/>
            </a:xfrm>
            <a:custGeom>
              <a:rect b="b" l="l" r="r" t="t"/>
              <a:pathLst>
                <a:path extrusionOk="0" h="485" w="860">
                  <a:moveTo>
                    <a:pt x="458" y="0"/>
                  </a:moveTo>
                  <a:cubicBezTo>
                    <a:pt x="448" y="0"/>
                    <a:pt x="438" y="2"/>
                    <a:pt x="430" y="6"/>
                  </a:cubicBezTo>
                  <a:cubicBezTo>
                    <a:pt x="393" y="18"/>
                    <a:pt x="357" y="30"/>
                    <a:pt x="320" y="43"/>
                  </a:cubicBezTo>
                  <a:cubicBezTo>
                    <a:pt x="283" y="55"/>
                    <a:pt x="258" y="67"/>
                    <a:pt x="222" y="92"/>
                  </a:cubicBezTo>
                  <a:cubicBezTo>
                    <a:pt x="185" y="104"/>
                    <a:pt x="160" y="128"/>
                    <a:pt x="136" y="153"/>
                  </a:cubicBezTo>
                  <a:cubicBezTo>
                    <a:pt x="111" y="178"/>
                    <a:pt x="87" y="202"/>
                    <a:pt x="62" y="227"/>
                  </a:cubicBezTo>
                  <a:cubicBezTo>
                    <a:pt x="50" y="251"/>
                    <a:pt x="38" y="288"/>
                    <a:pt x="25" y="312"/>
                  </a:cubicBezTo>
                  <a:cubicBezTo>
                    <a:pt x="1" y="337"/>
                    <a:pt x="1" y="362"/>
                    <a:pt x="1" y="374"/>
                  </a:cubicBezTo>
                  <a:cubicBezTo>
                    <a:pt x="1" y="398"/>
                    <a:pt x="1" y="411"/>
                    <a:pt x="1" y="435"/>
                  </a:cubicBezTo>
                  <a:cubicBezTo>
                    <a:pt x="1" y="460"/>
                    <a:pt x="1" y="484"/>
                    <a:pt x="1" y="484"/>
                  </a:cubicBezTo>
                  <a:cubicBezTo>
                    <a:pt x="1" y="484"/>
                    <a:pt x="13" y="472"/>
                    <a:pt x="38" y="447"/>
                  </a:cubicBezTo>
                  <a:cubicBezTo>
                    <a:pt x="50" y="435"/>
                    <a:pt x="62" y="423"/>
                    <a:pt x="74" y="411"/>
                  </a:cubicBezTo>
                  <a:cubicBezTo>
                    <a:pt x="87" y="386"/>
                    <a:pt x="99" y="374"/>
                    <a:pt x="123" y="362"/>
                  </a:cubicBezTo>
                  <a:cubicBezTo>
                    <a:pt x="136" y="349"/>
                    <a:pt x="160" y="337"/>
                    <a:pt x="173" y="325"/>
                  </a:cubicBezTo>
                  <a:cubicBezTo>
                    <a:pt x="197" y="312"/>
                    <a:pt x="222" y="312"/>
                    <a:pt x="246" y="288"/>
                  </a:cubicBezTo>
                  <a:cubicBezTo>
                    <a:pt x="258" y="276"/>
                    <a:pt x="283" y="263"/>
                    <a:pt x="307" y="263"/>
                  </a:cubicBezTo>
                  <a:cubicBezTo>
                    <a:pt x="344" y="251"/>
                    <a:pt x="369" y="239"/>
                    <a:pt x="393" y="227"/>
                  </a:cubicBezTo>
                  <a:cubicBezTo>
                    <a:pt x="442" y="214"/>
                    <a:pt x="492" y="190"/>
                    <a:pt x="553" y="178"/>
                  </a:cubicBezTo>
                  <a:cubicBezTo>
                    <a:pt x="577" y="178"/>
                    <a:pt x="602" y="165"/>
                    <a:pt x="626" y="153"/>
                  </a:cubicBezTo>
                  <a:cubicBezTo>
                    <a:pt x="651" y="153"/>
                    <a:pt x="676" y="153"/>
                    <a:pt x="700" y="141"/>
                  </a:cubicBezTo>
                  <a:cubicBezTo>
                    <a:pt x="749" y="128"/>
                    <a:pt x="786" y="128"/>
                    <a:pt x="823" y="116"/>
                  </a:cubicBezTo>
                  <a:cubicBezTo>
                    <a:pt x="847" y="116"/>
                    <a:pt x="860" y="104"/>
                    <a:pt x="860" y="104"/>
                  </a:cubicBezTo>
                  <a:cubicBezTo>
                    <a:pt x="860" y="104"/>
                    <a:pt x="847" y="92"/>
                    <a:pt x="823" y="79"/>
                  </a:cubicBezTo>
                  <a:cubicBezTo>
                    <a:pt x="798" y="67"/>
                    <a:pt x="761" y="43"/>
                    <a:pt x="712" y="30"/>
                  </a:cubicBezTo>
                  <a:cubicBezTo>
                    <a:pt x="676" y="12"/>
                    <a:pt x="627" y="1"/>
                    <a:pt x="580" y="1"/>
                  </a:cubicBezTo>
                  <a:cubicBezTo>
                    <a:pt x="562" y="1"/>
                    <a:pt x="545" y="2"/>
                    <a:pt x="528" y="6"/>
                  </a:cubicBezTo>
                  <a:cubicBezTo>
                    <a:pt x="504" y="6"/>
                    <a:pt x="479" y="0"/>
                    <a:pt x="458" y="0"/>
                  </a:cubicBezTo>
                  <a:close/>
                </a:path>
              </a:pathLst>
            </a:custGeom>
            <a:solidFill>
              <a:srgbClr val="A58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0"/>
            <p:cNvSpPr/>
            <p:nvPr/>
          </p:nvSpPr>
          <p:spPr>
            <a:xfrm>
              <a:off x="2527117" y="1646000"/>
              <a:ext cx="30100" cy="26675"/>
            </a:xfrm>
            <a:custGeom>
              <a:rect b="b" l="l" r="r" t="t"/>
              <a:pathLst>
                <a:path extrusionOk="0" h="1067" w="1204">
                  <a:moveTo>
                    <a:pt x="830" y="1"/>
                  </a:moveTo>
                  <a:cubicBezTo>
                    <a:pt x="721" y="1"/>
                    <a:pt x="603" y="74"/>
                    <a:pt x="565" y="168"/>
                  </a:cubicBezTo>
                  <a:cubicBezTo>
                    <a:pt x="541" y="230"/>
                    <a:pt x="528" y="316"/>
                    <a:pt x="516" y="401"/>
                  </a:cubicBezTo>
                  <a:cubicBezTo>
                    <a:pt x="496" y="404"/>
                    <a:pt x="475" y="405"/>
                    <a:pt x="454" y="405"/>
                  </a:cubicBezTo>
                  <a:cubicBezTo>
                    <a:pt x="350" y="405"/>
                    <a:pt x="244" y="379"/>
                    <a:pt x="172" y="328"/>
                  </a:cubicBezTo>
                  <a:cubicBezTo>
                    <a:pt x="111" y="279"/>
                    <a:pt x="50" y="205"/>
                    <a:pt x="38" y="70"/>
                  </a:cubicBezTo>
                  <a:cubicBezTo>
                    <a:pt x="1" y="70"/>
                    <a:pt x="1" y="144"/>
                    <a:pt x="1" y="168"/>
                  </a:cubicBezTo>
                  <a:cubicBezTo>
                    <a:pt x="1" y="267"/>
                    <a:pt x="25" y="316"/>
                    <a:pt x="123" y="389"/>
                  </a:cubicBezTo>
                  <a:cubicBezTo>
                    <a:pt x="197" y="451"/>
                    <a:pt x="307" y="487"/>
                    <a:pt x="418" y="500"/>
                  </a:cubicBezTo>
                  <a:lnTo>
                    <a:pt x="504" y="500"/>
                  </a:lnTo>
                  <a:cubicBezTo>
                    <a:pt x="504" y="561"/>
                    <a:pt x="504" y="610"/>
                    <a:pt x="516" y="659"/>
                  </a:cubicBezTo>
                  <a:cubicBezTo>
                    <a:pt x="464" y="685"/>
                    <a:pt x="399" y="701"/>
                    <a:pt x="332" y="701"/>
                  </a:cubicBezTo>
                  <a:cubicBezTo>
                    <a:pt x="273" y="701"/>
                    <a:pt x="212" y="688"/>
                    <a:pt x="160" y="659"/>
                  </a:cubicBezTo>
                  <a:lnTo>
                    <a:pt x="160" y="659"/>
                  </a:lnTo>
                  <a:cubicBezTo>
                    <a:pt x="148" y="684"/>
                    <a:pt x="197" y="733"/>
                    <a:pt x="222" y="745"/>
                  </a:cubicBezTo>
                  <a:cubicBezTo>
                    <a:pt x="283" y="782"/>
                    <a:pt x="307" y="782"/>
                    <a:pt x="369" y="794"/>
                  </a:cubicBezTo>
                  <a:cubicBezTo>
                    <a:pt x="430" y="794"/>
                    <a:pt x="479" y="782"/>
                    <a:pt x="541" y="770"/>
                  </a:cubicBezTo>
                  <a:cubicBezTo>
                    <a:pt x="575" y="929"/>
                    <a:pt x="672" y="1067"/>
                    <a:pt x="842" y="1067"/>
                  </a:cubicBezTo>
                  <a:cubicBezTo>
                    <a:pt x="856" y="1067"/>
                    <a:pt x="870" y="1066"/>
                    <a:pt x="884" y="1064"/>
                  </a:cubicBezTo>
                  <a:cubicBezTo>
                    <a:pt x="1203" y="1039"/>
                    <a:pt x="1203" y="573"/>
                    <a:pt x="1142" y="352"/>
                  </a:cubicBezTo>
                  <a:cubicBezTo>
                    <a:pt x="1117" y="230"/>
                    <a:pt x="1044" y="83"/>
                    <a:pt x="921" y="21"/>
                  </a:cubicBezTo>
                  <a:cubicBezTo>
                    <a:pt x="893" y="7"/>
                    <a:pt x="862" y="1"/>
                    <a:pt x="8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0"/>
            <p:cNvSpPr/>
            <p:nvPr/>
          </p:nvSpPr>
          <p:spPr>
            <a:xfrm>
              <a:off x="2528042" y="1647125"/>
              <a:ext cx="25" cy="650"/>
            </a:xfrm>
            <a:custGeom>
              <a:rect b="b" l="l" r="r" t="t"/>
              <a:pathLst>
                <a:path extrusionOk="0" h="26" w="1">
                  <a:moveTo>
                    <a:pt x="1" y="25"/>
                  </a:moveTo>
                  <a:cubicBezTo>
                    <a:pt x="1" y="25"/>
                    <a:pt x="1" y="1"/>
                    <a:pt x="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0"/>
            <p:cNvSpPr/>
            <p:nvPr/>
          </p:nvSpPr>
          <p:spPr>
            <a:xfrm>
              <a:off x="2674967" y="1646525"/>
              <a:ext cx="25" cy="625"/>
            </a:xfrm>
            <a:custGeom>
              <a:rect b="b" l="l" r="r" t="t"/>
              <a:pathLst>
                <a:path extrusionOk="0" h="25" w="1">
                  <a:moveTo>
                    <a:pt x="0" y="25"/>
                  </a:moveTo>
                  <a:cubicBezTo>
                    <a:pt x="0" y="0"/>
                    <a:pt x="0" y="25"/>
                    <a:pt x="0"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0"/>
            <p:cNvSpPr/>
            <p:nvPr/>
          </p:nvSpPr>
          <p:spPr>
            <a:xfrm>
              <a:off x="2645817" y="1645975"/>
              <a:ext cx="30100" cy="26650"/>
            </a:xfrm>
            <a:custGeom>
              <a:rect b="b" l="l" r="r" t="t"/>
              <a:pathLst>
                <a:path extrusionOk="0" h="1066" w="1204">
                  <a:moveTo>
                    <a:pt x="375" y="0"/>
                  </a:moveTo>
                  <a:cubicBezTo>
                    <a:pt x="339" y="0"/>
                    <a:pt x="304" y="7"/>
                    <a:pt x="271" y="22"/>
                  </a:cubicBezTo>
                  <a:cubicBezTo>
                    <a:pt x="148" y="84"/>
                    <a:pt x="87" y="231"/>
                    <a:pt x="62" y="353"/>
                  </a:cubicBezTo>
                  <a:cubicBezTo>
                    <a:pt x="1" y="587"/>
                    <a:pt x="13" y="1040"/>
                    <a:pt x="332" y="1065"/>
                  </a:cubicBezTo>
                  <a:cubicBezTo>
                    <a:pt x="340" y="1065"/>
                    <a:pt x="348" y="1066"/>
                    <a:pt x="356" y="1066"/>
                  </a:cubicBezTo>
                  <a:cubicBezTo>
                    <a:pt x="548" y="1066"/>
                    <a:pt x="640" y="923"/>
                    <a:pt x="675" y="758"/>
                  </a:cubicBezTo>
                  <a:cubicBezTo>
                    <a:pt x="719" y="767"/>
                    <a:pt x="756" y="776"/>
                    <a:pt x="796" y="776"/>
                  </a:cubicBezTo>
                  <a:cubicBezTo>
                    <a:pt x="812" y="776"/>
                    <a:pt x="829" y="774"/>
                    <a:pt x="847" y="771"/>
                  </a:cubicBezTo>
                  <a:cubicBezTo>
                    <a:pt x="909" y="758"/>
                    <a:pt x="933" y="758"/>
                    <a:pt x="994" y="721"/>
                  </a:cubicBezTo>
                  <a:cubicBezTo>
                    <a:pt x="1019" y="709"/>
                    <a:pt x="1068" y="660"/>
                    <a:pt x="1056" y="636"/>
                  </a:cubicBezTo>
                  <a:lnTo>
                    <a:pt x="1056" y="636"/>
                  </a:lnTo>
                  <a:cubicBezTo>
                    <a:pt x="998" y="668"/>
                    <a:pt x="929" y="683"/>
                    <a:pt x="863" y="683"/>
                  </a:cubicBezTo>
                  <a:cubicBezTo>
                    <a:pt x="804" y="683"/>
                    <a:pt x="746" y="671"/>
                    <a:pt x="700" y="648"/>
                  </a:cubicBezTo>
                  <a:cubicBezTo>
                    <a:pt x="700" y="599"/>
                    <a:pt x="700" y="550"/>
                    <a:pt x="700" y="488"/>
                  </a:cubicBezTo>
                  <a:lnTo>
                    <a:pt x="786" y="488"/>
                  </a:lnTo>
                  <a:cubicBezTo>
                    <a:pt x="896" y="476"/>
                    <a:pt x="1007" y="427"/>
                    <a:pt x="1093" y="366"/>
                  </a:cubicBezTo>
                  <a:cubicBezTo>
                    <a:pt x="1178" y="292"/>
                    <a:pt x="1203" y="243"/>
                    <a:pt x="1203" y="145"/>
                  </a:cubicBezTo>
                  <a:cubicBezTo>
                    <a:pt x="1203" y="120"/>
                    <a:pt x="1191" y="47"/>
                    <a:pt x="1166" y="47"/>
                  </a:cubicBezTo>
                  <a:cubicBezTo>
                    <a:pt x="1154" y="182"/>
                    <a:pt x="1093" y="255"/>
                    <a:pt x="1031" y="304"/>
                  </a:cubicBezTo>
                  <a:cubicBezTo>
                    <a:pt x="959" y="366"/>
                    <a:pt x="862" y="393"/>
                    <a:pt x="752" y="393"/>
                  </a:cubicBezTo>
                  <a:cubicBezTo>
                    <a:pt x="731" y="393"/>
                    <a:pt x="710" y="392"/>
                    <a:pt x="688" y="390"/>
                  </a:cubicBezTo>
                  <a:cubicBezTo>
                    <a:pt x="675" y="304"/>
                    <a:pt x="663" y="218"/>
                    <a:pt x="639" y="157"/>
                  </a:cubicBezTo>
                  <a:cubicBezTo>
                    <a:pt x="592" y="65"/>
                    <a:pt x="484" y="0"/>
                    <a:pt x="3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0"/>
            <p:cNvSpPr/>
            <p:nvPr/>
          </p:nvSpPr>
          <p:spPr>
            <a:xfrm>
              <a:off x="2751942" y="1733625"/>
              <a:ext cx="12600" cy="11975"/>
            </a:xfrm>
            <a:custGeom>
              <a:rect b="b" l="l" r="r" t="t"/>
              <a:pathLst>
                <a:path extrusionOk="0" h="479" w="504">
                  <a:moveTo>
                    <a:pt x="258" y="0"/>
                  </a:moveTo>
                  <a:lnTo>
                    <a:pt x="172" y="160"/>
                  </a:lnTo>
                  <a:lnTo>
                    <a:pt x="1" y="184"/>
                  </a:lnTo>
                  <a:lnTo>
                    <a:pt x="123" y="307"/>
                  </a:lnTo>
                  <a:lnTo>
                    <a:pt x="99" y="479"/>
                  </a:lnTo>
                  <a:lnTo>
                    <a:pt x="258" y="393"/>
                  </a:lnTo>
                  <a:lnTo>
                    <a:pt x="406" y="479"/>
                  </a:lnTo>
                  <a:lnTo>
                    <a:pt x="381" y="307"/>
                  </a:lnTo>
                  <a:lnTo>
                    <a:pt x="504" y="184"/>
                  </a:lnTo>
                  <a:lnTo>
                    <a:pt x="332" y="160"/>
                  </a:lnTo>
                  <a:lnTo>
                    <a:pt x="258" y="0"/>
                  </a:lnTo>
                  <a:close/>
                </a:path>
              </a:pathLst>
            </a:custGeom>
            <a:solidFill>
              <a:srgbClr val="008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0"/>
            <p:cNvSpPr/>
            <p:nvPr/>
          </p:nvSpPr>
          <p:spPr>
            <a:xfrm>
              <a:off x="2441242" y="1733625"/>
              <a:ext cx="12600" cy="11975"/>
            </a:xfrm>
            <a:custGeom>
              <a:rect b="b" l="l" r="r" t="t"/>
              <a:pathLst>
                <a:path extrusionOk="0" h="479" w="504">
                  <a:moveTo>
                    <a:pt x="246" y="0"/>
                  </a:moveTo>
                  <a:lnTo>
                    <a:pt x="172" y="160"/>
                  </a:lnTo>
                  <a:lnTo>
                    <a:pt x="0" y="184"/>
                  </a:lnTo>
                  <a:lnTo>
                    <a:pt x="123" y="307"/>
                  </a:lnTo>
                  <a:lnTo>
                    <a:pt x="86" y="479"/>
                  </a:lnTo>
                  <a:lnTo>
                    <a:pt x="246" y="393"/>
                  </a:lnTo>
                  <a:lnTo>
                    <a:pt x="405" y="479"/>
                  </a:lnTo>
                  <a:lnTo>
                    <a:pt x="405" y="479"/>
                  </a:lnTo>
                  <a:lnTo>
                    <a:pt x="369" y="307"/>
                  </a:lnTo>
                  <a:lnTo>
                    <a:pt x="503" y="184"/>
                  </a:lnTo>
                  <a:lnTo>
                    <a:pt x="332" y="160"/>
                  </a:lnTo>
                  <a:lnTo>
                    <a:pt x="246" y="0"/>
                  </a:lnTo>
                  <a:close/>
                </a:path>
              </a:pathLst>
            </a:custGeom>
            <a:solidFill>
              <a:srgbClr val="008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0"/>
            <p:cNvSpPr/>
            <p:nvPr/>
          </p:nvSpPr>
          <p:spPr>
            <a:xfrm>
              <a:off x="2415167" y="1697600"/>
              <a:ext cx="28550" cy="30225"/>
            </a:xfrm>
            <a:custGeom>
              <a:rect b="b" l="l" r="r" t="t"/>
              <a:pathLst>
                <a:path extrusionOk="0" h="1209" w="1142">
                  <a:moveTo>
                    <a:pt x="136" y="1"/>
                  </a:moveTo>
                  <a:cubicBezTo>
                    <a:pt x="112" y="1"/>
                    <a:pt x="91" y="6"/>
                    <a:pt x="74" y="6"/>
                  </a:cubicBezTo>
                  <a:cubicBezTo>
                    <a:pt x="25" y="18"/>
                    <a:pt x="1" y="18"/>
                    <a:pt x="1" y="18"/>
                  </a:cubicBezTo>
                  <a:cubicBezTo>
                    <a:pt x="1" y="18"/>
                    <a:pt x="25" y="31"/>
                    <a:pt x="74" y="55"/>
                  </a:cubicBezTo>
                  <a:cubicBezTo>
                    <a:pt x="123" y="67"/>
                    <a:pt x="185" y="92"/>
                    <a:pt x="246" y="141"/>
                  </a:cubicBezTo>
                  <a:cubicBezTo>
                    <a:pt x="283" y="153"/>
                    <a:pt x="307" y="178"/>
                    <a:pt x="344" y="202"/>
                  </a:cubicBezTo>
                  <a:cubicBezTo>
                    <a:pt x="381" y="227"/>
                    <a:pt x="418" y="264"/>
                    <a:pt x="455" y="288"/>
                  </a:cubicBezTo>
                  <a:cubicBezTo>
                    <a:pt x="516" y="350"/>
                    <a:pt x="577" y="423"/>
                    <a:pt x="639" y="509"/>
                  </a:cubicBezTo>
                  <a:cubicBezTo>
                    <a:pt x="761" y="681"/>
                    <a:pt x="872" y="865"/>
                    <a:pt x="970" y="1000"/>
                  </a:cubicBezTo>
                  <a:cubicBezTo>
                    <a:pt x="1068" y="1135"/>
                    <a:pt x="1142" y="1208"/>
                    <a:pt x="1142" y="1208"/>
                  </a:cubicBezTo>
                  <a:cubicBezTo>
                    <a:pt x="1142" y="1208"/>
                    <a:pt x="1129" y="1098"/>
                    <a:pt x="1080" y="938"/>
                  </a:cubicBezTo>
                  <a:cubicBezTo>
                    <a:pt x="1031" y="779"/>
                    <a:pt x="945" y="570"/>
                    <a:pt x="810" y="386"/>
                  </a:cubicBezTo>
                  <a:cubicBezTo>
                    <a:pt x="774" y="337"/>
                    <a:pt x="749" y="288"/>
                    <a:pt x="700" y="251"/>
                  </a:cubicBezTo>
                  <a:cubicBezTo>
                    <a:pt x="663" y="202"/>
                    <a:pt x="614" y="178"/>
                    <a:pt x="565" y="141"/>
                  </a:cubicBezTo>
                  <a:cubicBezTo>
                    <a:pt x="479" y="80"/>
                    <a:pt x="381" y="31"/>
                    <a:pt x="283" y="18"/>
                  </a:cubicBezTo>
                  <a:cubicBezTo>
                    <a:pt x="246" y="6"/>
                    <a:pt x="197" y="6"/>
                    <a:pt x="172" y="6"/>
                  </a:cubicBezTo>
                  <a:cubicBezTo>
                    <a:pt x="160" y="2"/>
                    <a:pt x="148" y="1"/>
                    <a:pt x="136" y="1"/>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0"/>
            <p:cNvSpPr/>
            <p:nvPr/>
          </p:nvSpPr>
          <p:spPr>
            <a:xfrm>
              <a:off x="2765142" y="1695600"/>
              <a:ext cx="25175" cy="30075"/>
            </a:xfrm>
            <a:custGeom>
              <a:rect b="b" l="l" r="r" t="t"/>
              <a:pathLst>
                <a:path extrusionOk="0" h="1203" w="1007">
                  <a:moveTo>
                    <a:pt x="1006" y="0"/>
                  </a:moveTo>
                  <a:cubicBezTo>
                    <a:pt x="1006" y="0"/>
                    <a:pt x="982" y="12"/>
                    <a:pt x="933" y="25"/>
                  </a:cubicBezTo>
                  <a:cubicBezTo>
                    <a:pt x="896" y="37"/>
                    <a:pt x="834" y="49"/>
                    <a:pt x="761" y="86"/>
                  </a:cubicBezTo>
                  <a:cubicBezTo>
                    <a:pt x="687" y="111"/>
                    <a:pt x="601" y="160"/>
                    <a:pt x="528" y="221"/>
                  </a:cubicBezTo>
                  <a:cubicBezTo>
                    <a:pt x="491" y="246"/>
                    <a:pt x="442" y="270"/>
                    <a:pt x="405" y="307"/>
                  </a:cubicBezTo>
                  <a:cubicBezTo>
                    <a:pt x="368" y="344"/>
                    <a:pt x="331" y="380"/>
                    <a:pt x="295" y="430"/>
                  </a:cubicBezTo>
                  <a:cubicBezTo>
                    <a:pt x="270" y="466"/>
                    <a:pt x="233" y="503"/>
                    <a:pt x="209" y="552"/>
                  </a:cubicBezTo>
                  <a:cubicBezTo>
                    <a:pt x="172" y="589"/>
                    <a:pt x="147" y="638"/>
                    <a:pt x="123" y="687"/>
                  </a:cubicBezTo>
                  <a:cubicBezTo>
                    <a:pt x="98" y="724"/>
                    <a:pt x="86" y="773"/>
                    <a:pt x="74" y="810"/>
                  </a:cubicBezTo>
                  <a:cubicBezTo>
                    <a:pt x="49" y="859"/>
                    <a:pt x="49" y="896"/>
                    <a:pt x="37" y="945"/>
                  </a:cubicBezTo>
                  <a:cubicBezTo>
                    <a:pt x="12" y="1018"/>
                    <a:pt x="12" y="1080"/>
                    <a:pt x="12" y="1129"/>
                  </a:cubicBezTo>
                  <a:cubicBezTo>
                    <a:pt x="0" y="1166"/>
                    <a:pt x="0" y="1202"/>
                    <a:pt x="0" y="1202"/>
                  </a:cubicBezTo>
                  <a:cubicBezTo>
                    <a:pt x="0" y="1202"/>
                    <a:pt x="25" y="1178"/>
                    <a:pt x="49" y="1141"/>
                  </a:cubicBezTo>
                  <a:cubicBezTo>
                    <a:pt x="74" y="1104"/>
                    <a:pt x="98" y="1043"/>
                    <a:pt x="147" y="982"/>
                  </a:cubicBezTo>
                  <a:cubicBezTo>
                    <a:pt x="172" y="957"/>
                    <a:pt x="196" y="920"/>
                    <a:pt x="209" y="896"/>
                  </a:cubicBezTo>
                  <a:cubicBezTo>
                    <a:pt x="233" y="859"/>
                    <a:pt x="270" y="822"/>
                    <a:pt x="295" y="785"/>
                  </a:cubicBezTo>
                  <a:cubicBezTo>
                    <a:pt x="344" y="712"/>
                    <a:pt x="405" y="638"/>
                    <a:pt x="466" y="564"/>
                  </a:cubicBezTo>
                  <a:cubicBezTo>
                    <a:pt x="528" y="503"/>
                    <a:pt x="589" y="430"/>
                    <a:pt x="650" y="356"/>
                  </a:cubicBezTo>
                  <a:cubicBezTo>
                    <a:pt x="687" y="331"/>
                    <a:pt x="712" y="295"/>
                    <a:pt x="736" y="270"/>
                  </a:cubicBezTo>
                  <a:cubicBezTo>
                    <a:pt x="773" y="246"/>
                    <a:pt x="798" y="209"/>
                    <a:pt x="822" y="184"/>
                  </a:cubicBezTo>
                  <a:cubicBezTo>
                    <a:pt x="884" y="135"/>
                    <a:pt x="933" y="86"/>
                    <a:pt x="957" y="61"/>
                  </a:cubicBezTo>
                  <a:cubicBezTo>
                    <a:pt x="994" y="25"/>
                    <a:pt x="1006" y="0"/>
                    <a:pt x="1006"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0"/>
            <p:cNvSpPr/>
            <p:nvPr/>
          </p:nvSpPr>
          <p:spPr>
            <a:xfrm>
              <a:off x="2460267" y="1589775"/>
              <a:ext cx="119625" cy="119650"/>
            </a:xfrm>
            <a:custGeom>
              <a:rect b="b" l="l" r="r" t="t"/>
              <a:pathLst>
                <a:path extrusionOk="0" h="4786" w="4785">
                  <a:moveTo>
                    <a:pt x="2393" y="209"/>
                  </a:moveTo>
                  <a:cubicBezTo>
                    <a:pt x="3607" y="209"/>
                    <a:pt x="4589" y="1191"/>
                    <a:pt x="4589" y="2393"/>
                  </a:cubicBezTo>
                  <a:cubicBezTo>
                    <a:pt x="4589" y="3595"/>
                    <a:pt x="3607" y="4577"/>
                    <a:pt x="2393" y="4577"/>
                  </a:cubicBezTo>
                  <a:cubicBezTo>
                    <a:pt x="1190" y="4577"/>
                    <a:pt x="209" y="3595"/>
                    <a:pt x="209" y="2393"/>
                  </a:cubicBezTo>
                  <a:cubicBezTo>
                    <a:pt x="209" y="1191"/>
                    <a:pt x="1190" y="209"/>
                    <a:pt x="2393" y="209"/>
                  </a:cubicBezTo>
                  <a:close/>
                  <a:moveTo>
                    <a:pt x="2393" y="0"/>
                  </a:moveTo>
                  <a:cubicBezTo>
                    <a:pt x="1080" y="0"/>
                    <a:pt x="0" y="1068"/>
                    <a:pt x="0" y="2393"/>
                  </a:cubicBezTo>
                  <a:cubicBezTo>
                    <a:pt x="0" y="3718"/>
                    <a:pt x="1080" y="4785"/>
                    <a:pt x="2393" y="4785"/>
                  </a:cubicBezTo>
                  <a:cubicBezTo>
                    <a:pt x="3718" y="4785"/>
                    <a:pt x="4785" y="3718"/>
                    <a:pt x="4785" y="2393"/>
                  </a:cubicBezTo>
                  <a:cubicBezTo>
                    <a:pt x="4785" y="1068"/>
                    <a:pt x="3718" y="0"/>
                    <a:pt x="2393"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0"/>
            <p:cNvSpPr/>
            <p:nvPr/>
          </p:nvSpPr>
          <p:spPr>
            <a:xfrm>
              <a:off x="2617592" y="1589775"/>
              <a:ext cx="119975" cy="119650"/>
            </a:xfrm>
            <a:custGeom>
              <a:rect b="b" l="l" r="r" t="t"/>
              <a:pathLst>
                <a:path extrusionOk="0" h="4786" w="4799">
                  <a:moveTo>
                    <a:pt x="2393" y="209"/>
                  </a:moveTo>
                  <a:cubicBezTo>
                    <a:pt x="3608" y="209"/>
                    <a:pt x="4589" y="1191"/>
                    <a:pt x="4589" y="2393"/>
                  </a:cubicBezTo>
                  <a:cubicBezTo>
                    <a:pt x="4589" y="3595"/>
                    <a:pt x="3608" y="4577"/>
                    <a:pt x="2393" y="4577"/>
                  </a:cubicBezTo>
                  <a:cubicBezTo>
                    <a:pt x="1191" y="4577"/>
                    <a:pt x="210" y="3595"/>
                    <a:pt x="210" y="2393"/>
                  </a:cubicBezTo>
                  <a:cubicBezTo>
                    <a:pt x="210" y="1191"/>
                    <a:pt x="1191" y="209"/>
                    <a:pt x="2393" y="209"/>
                  </a:cubicBezTo>
                  <a:close/>
                  <a:moveTo>
                    <a:pt x="2393" y="0"/>
                  </a:moveTo>
                  <a:cubicBezTo>
                    <a:pt x="1081" y="0"/>
                    <a:pt x="1" y="1068"/>
                    <a:pt x="1" y="2393"/>
                  </a:cubicBezTo>
                  <a:cubicBezTo>
                    <a:pt x="1" y="3718"/>
                    <a:pt x="1081" y="4785"/>
                    <a:pt x="2393" y="4785"/>
                  </a:cubicBezTo>
                  <a:cubicBezTo>
                    <a:pt x="3718" y="4785"/>
                    <a:pt x="4798" y="3718"/>
                    <a:pt x="4798" y="2393"/>
                  </a:cubicBezTo>
                  <a:cubicBezTo>
                    <a:pt x="4798" y="1068"/>
                    <a:pt x="3718" y="0"/>
                    <a:pt x="2393"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0"/>
            <p:cNvSpPr/>
            <p:nvPr/>
          </p:nvSpPr>
          <p:spPr>
            <a:xfrm>
              <a:off x="2574667" y="1635750"/>
              <a:ext cx="48475" cy="16400"/>
            </a:xfrm>
            <a:custGeom>
              <a:rect b="b" l="l" r="r" t="t"/>
              <a:pathLst>
                <a:path extrusionOk="0" h="656" w="1939">
                  <a:moveTo>
                    <a:pt x="1014" y="1"/>
                  </a:moveTo>
                  <a:cubicBezTo>
                    <a:pt x="470" y="1"/>
                    <a:pt x="49" y="469"/>
                    <a:pt x="37" y="493"/>
                  </a:cubicBezTo>
                  <a:cubicBezTo>
                    <a:pt x="0" y="529"/>
                    <a:pt x="0" y="591"/>
                    <a:pt x="37" y="627"/>
                  </a:cubicBezTo>
                  <a:cubicBezTo>
                    <a:pt x="62" y="646"/>
                    <a:pt x="89" y="655"/>
                    <a:pt x="115" y="655"/>
                  </a:cubicBezTo>
                  <a:cubicBezTo>
                    <a:pt x="141" y="655"/>
                    <a:pt x="166" y="646"/>
                    <a:pt x="184" y="627"/>
                  </a:cubicBezTo>
                  <a:cubicBezTo>
                    <a:pt x="196" y="615"/>
                    <a:pt x="566" y="210"/>
                    <a:pt x="1023" y="210"/>
                  </a:cubicBezTo>
                  <a:cubicBezTo>
                    <a:pt x="1030" y="210"/>
                    <a:pt x="1036" y="210"/>
                    <a:pt x="1043" y="210"/>
                  </a:cubicBezTo>
                  <a:cubicBezTo>
                    <a:pt x="1301" y="210"/>
                    <a:pt x="1534" y="358"/>
                    <a:pt x="1742" y="615"/>
                  </a:cubicBezTo>
                  <a:cubicBezTo>
                    <a:pt x="1767" y="640"/>
                    <a:pt x="1792" y="652"/>
                    <a:pt x="1828" y="652"/>
                  </a:cubicBezTo>
                  <a:cubicBezTo>
                    <a:pt x="1841" y="652"/>
                    <a:pt x="1865" y="652"/>
                    <a:pt x="1890" y="640"/>
                  </a:cubicBezTo>
                  <a:cubicBezTo>
                    <a:pt x="1939" y="603"/>
                    <a:pt x="1939" y="529"/>
                    <a:pt x="1902" y="493"/>
                  </a:cubicBezTo>
                  <a:cubicBezTo>
                    <a:pt x="1657" y="174"/>
                    <a:pt x="1362" y="14"/>
                    <a:pt x="1055" y="2"/>
                  </a:cubicBezTo>
                  <a:cubicBezTo>
                    <a:pt x="1042" y="1"/>
                    <a:pt x="1028" y="1"/>
                    <a:pt x="1014"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0"/>
            <p:cNvSpPr/>
            <p:nvPr/>
          </p:nvSpPr>
          <p:spPr>
            <a:xfrm>
              <a:off x="2454117" y="1640700"/>
              <a:ext cx="8625" cy="8900"/>
            </a:xfrm>
            <a:custGeom>
              <a:rect b="b" l="l" r="r" t="t"/>
              <a:pathLst>
                <a:path extrusionOk="0" h="356" w="345">
                  <a:moveTo>
                    <a:pt x="1" y="0"/>
                  </a:moveTo>
                  <a:lnTo>
                    <a:pt x="1" y="356"/>
                  </a:lnTo>
                  <a:lnTo>
                    <a:pt x="344" y="356"/>
                  </a:lnTo>
                  <a:lnTo>
                    <a:pt x="344"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0"/>
            <p:cNvSpPr/>
            <p:nvPr/>
          </p:nvSpPr>
          <p:spPr>
            <a:xfrm>
              <a:off x="2734767" y="1640700"/>
              <a:ext cx="8925" cy="8900"/>
            </a:xfrm>
            <a:custGeom>
              <a:rect b="b" l="l" r="r" t="t"/>
              <a:pathLst>
                <a:path extrusionOk="0" h="356" w="357">
                  <a:moveTo>
                    <a:pt x="1" y="0"/>
                  </a:moveTo>
                  <a:lnTo>
                    <a:pt x="1" y="356"/>
                  </a:lnTo>
                  <a:lnTo>
                    <a:pt x="356" y="356"/>
                  </a:lnTo>
                  <a:lnTo>
                    <a:pt x="356"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0"/>
            <p:cNvSpPr/>
            <p:nvPr/>
          </p:nvSpPr>
          <p:spPr>
            <a:xfrm>
              <a:off x="2425592" y="1642475"/>
              <a:ext cx="35600" cy="36875"/>
            </a:xfrm>
            <a:custGeom>
              <a:rect b="b" l="l" r="r" t="t"/>
              <a:pathLst>
                <a:path extrusionOk="0" h="1475" w="1424">
                  <a:moveTo>
                    <a:pt x="1315" y="1"/>
                  </a:moveTo>
                  <a:cubicBezTo>
                    <a:pt x="1286" y="1"/>
                    <a:pt x="1260" y="13"/>
                    <a:pt x="1240" y="39"/>
                  </a:cubicBezTo>
                  <a:lnTo>
                    <a:pt x="38" y="1303"/>
                  </a:lnTo>
                  <a:cubicBezTo>
                    <a:pt x="1" y="1340"/>
                    <a:pt x="1" y="1401"/>
                    <a:pt x="50" y="1450"/>
                  </a:cubicBezTo>
                  <a:cubicBezTo>
                    <a:pt x="62" y="1463"/>
                    <a:pt x="87" y="1475"/>
                    <a:pt x="123" y="1475"/>
                  </a:cubicBezTo>
                  <a:cubicBezTo>
                    <a:pt x="148" y="1475"/>
                    <a:pt x="173" y="1463"/>
                    <a:pt x="197" y="1438"/>
                  </a:cubicBezTo>
                  <a:lnTo>
                    <a:pt x="1387" y="174"/>
                  </a:lnTo>
                  <a:cubicBezTo>
                    <a:pt x="1424" y="138"/>
                    <a:pt x="1424" y="64"/>
                    <a:pt x="1387" y="27"/>
                  </a:cubicBezTo>
                  <a:cubicBezTo>
                    <a:pt x="1364" y="10"/>
                    <a:pt x="1339" y="1"/>
                    <a:pt x="1315"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0"/>
            <p:cNvSpPr/>
            <p:nvPr/>
          </p:nvSpPr>
          <p:spPr>
            <a:xfrm>
              <a:off x="2736292" y="1642475"/>
              <a:ext cx="34400" cy="36575"/>
            </a:xfrm>
            <a:custGeom>
              <a:rect b="b" l="l" r="r" t="t"/>
              <a:pathLst>
                <a:path extrusionOk="0" h="1463" w="1376">
                  <a:moveTo>
                    <a:pt x="118" y="1"/>
                  </a:moveTo>
                  <a:cubicBezTo>
                    <a:pt x="92" y="1"/>
                    <a:pt x="67" y="10"/>
                    <a:pt x="50" y="27"/>
                  </a:cubicBezTo>
                  <a:cubicBezTo>
                    <a:pt x="13" y="64"/>
                    <a:pt x="1" y="138"/>
                    <a:pt x="38" y="174"/>
                  </a:cubicBezTo>
                  <a:lnTo>
                    <a:pt x="1191" y="1438"/>
                  </a:lnTo>
                  <a:cubicBezTo>
                    <a:pt x="1203" y="1463"/>
                    <a:pt x="1240" y="1463"/>
                    <a:pt x="1265" y="1463"/>
                  </a:cubicBezTo>
                  <a:cubicBezTo>
                    <a:pt x="1289" y="1463"/>
                    <a:pt x="1314" y="1463"/>
                    <a:pt x="1338" y="1438"/>
                  </a:cubicBezTo>
                  <a:cubicBezTo>
                    <a:pt x="1375" y="1401"/>
                    <a:pt x="1375" y="1340"/>
                    <a:pt x="1338" y="1291"/>
                  </a:cubicBezTo>
                  <a:lnTo>
                    <a:pt x="197" y="39"/>
                  </a:lnTo>
                  <a:cubicBezTo>
                    <a:pt x="178" y="13"/>
                    <a:pt x="147" y="1"/>
                    <a:pt x="118"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0"/>
            <p:cNvSpPr/>
            <p:nvPr/>
          </p:nvSpPr>
          <p:spPr>
            <a:xfrm>
              <a:off x="2387267" y="1863675"/>
              <a:ext cx="138650" cy="471750"/>
            </a:xfrm>
            <a:custGeom>
              <a:rect b="b" l="l" r="r" t="t"/>
              <a:pathLst>
                <a:path extrusionOk="0" h="18870" w="5546">
                  <a:moveTo>
                    <a:pt x="5168" y="10"/>
                  </a:moveTo>
                  <a:cubicBezTo>
                    <a:pt x="4805" y="10"/>
                    <a:pt x="4130" y="307"/>
                    <a:pt x="4049" y="528"/>
                  </a:cubicBezTo>
                  <a:cubicBezTo>
                    <a:pt x="3975" y="712"/>
                    <a:pt x="2908" y="5963"/>
                    <a:pt x="2712" y="7030"/>
                  </a:cubicBezTo>
                  <a:lnTo>
                    <a:pt x="1742" y="12809"/>
                  </a:lnTo>
                  <a:cubicBezTo>
                    <a:pt x="1706" y="13030"/>
                    <a:pt x="1656" y="13287"/>
                    <a:pt x="1620" y="13557"/>
                  </a:cubicBezTo>
                  <a:lnTo>
                    <a:pt x="1350" y="15164"/>
                  </a:lnTo>
                  <a:cubicBezTo>
                    <a:pt x="1325" y="15275"/>
                    <a:pt x="1313" y="15373"/>
                    <a:pt x="1288" y="15471"/>
                  </a:cubicBezTo>
                  <a:cubicBezTo>
                    <a:pt x="1239" y="15765"/>
                    <a:pt x="1068" y="15999"/>
                    <a:pt x="871" y="16281"/>
                  </a:cubicBezTo>
                  <a:cubicBezTo>
                    <a:pt x="675" y="16575"/>
                    <a:pt x="0" y="17827"/>
                    <a:pt x="246" y="17888"/>
                  </a:cubicBezTo>
                  <a:cubicBezTo>
                    <a:pt x="479" y="17777"/>
                    <a:pt x="675" y="17336"/>
                    <a:pt x="822" y="17127"/>
                  </a:cubicBezTo>
                  <a:lnTo>
                    <a:pt x="822" y="17127"/>
                  </a:lnTo>
                  <a:cubicBezTo>
                    <a:pt x="712" y="17409"/>
                    <a:pt x="295" y="18428"/>
                    <a:pt x="589" y="18587"/>
                  </a:cubicBezTo>
                  <a:cubicBezTo>
                    <a:pt x="871" y="18379"/>
                    <a:pt x="982" y="17483"/>
                    <a:pt x="1104" y="17176"/>
                  </a:cubicBezTo>
                  <a:lnTo>
                    <a:pt x="1104" y="17176"/>
                  </a:lnTo>
                  <a:cubicBezTo>
                    <a:pt x="1068" y="17409"/>
                    <a:pt x="1031" y="17643"/>
                    <a:pt x="982" y="17863"/>
                  </a:cubicBezTo>
                  <a:cubicBezTo>
                    <a:pt x="969" y="18084"/>
                    <a:pt x="736" y="18734"/>
                    <a:pt x="896" y="18869"/>
                  </a:cubicBezTo>
                  <a:cubicBezTo>
                    <a:pt x="1252" y="18722"/>
                    <a:pt x="1448" y="17630"/>
                    <a:pt x="1620" y="17324"/>
                  </a:cubicBezTo>
                  <a:lnTo>
                    <a:pt x="1620" y="17324"/>
                  </a:lnTo>
                  <a:cubicBezTo>
                    <a:pt x="1595" y="17481"/>
                    <a:pt x="1333" y="18723"/>
                    <a:pt x="1525" y="18723"/>
                  </a:cubicBezTo>
                  <a:cubicBezTo>
                    <a:pt x="1528" y="18723"/>
                    <a:pt x="1531" y="18723"/>
                    <a:pt x="1534" y="18722"/>
                  </a:cubicBezTo>
                  <a:cubicBezTo>
                    <a:pt x="1644" y="18710"/>
                    <a:pt x="1840" y="18072"/>
                    <a:pt x="1877" y="17998"/>
                  </a:cubicBezTo>
                  <a:cubicBezTo>
                    <a:pt x="1988" y="17728"/>
                    <a:pt x="2037" y="17262"/>
                    <a:pt x="2159" y="17005"/>
                  </a:cubicBezTo>
                  <a:cubicBezTo>
                    <a:pt x="2288" y="17168"/>
                    <a:pt x="2482" y="17807"/>
                    <a:pt x="2723" y="17807"/>
                  </a:cubicBezTo>
                  <a:cubicBezTo>
                    <a:pt x="2735" y="17807"/>
                    <a:pt x="2748" y="17806"/>
                    <a:pt x="2761" y="17802"/>
                  </a:cubicBezTo>
                  <a:cubicBezTo>
                    <a:pt x="2736" y="17483"/>
                    <a:pt x="2638" y="17176"/>
                    <a:pt x="2638" y="16857"/>
                  </a:cubicBezTo>
                  <a:cubicBezTo>
                    <a:pt x="2626" y="16600"/>
                    <a:pt x="2687" y="16293"/>
                    <a:pt x="2626" y="16048"/>
                  </a:cubicBezTo>
                  <a:cubicBezTo>
                    <a:pt x="2589" y="15900"/>
                    <a:pt x="2429" y="15827"/>
                    <a:pt x="2368" y="15692"/>
                  </a:cubicBezTo>
                  <a:cubicBezTo>
                    <a:pt x="2319" y="15581"/>
                    <a:pt x="2356" y="15373"/>
                    <a:pt x="2368" y="15262"/>
                  </a:cubicBezTo>
                  <a:cubicBezTo>
                    <a:pt x="2380" y="15042"/>
                    <a:pt x="2429" y="14796"/>
                    <a:pt x="2466" y="14551"/>
                  </a:cubicBezTo>
                  <a:cubicBezTo>
                    <a:pt x="2773" y="13336"/>
                    <a:pt x="3718" y="9619"/>
                    <a:pt x="4098" y="7938"/>
                  </a:cubicBezTo>
                  <a:cubicBezTo>
                    <a:pt x="4343" y="6944"/>
                    <a:pt x="5497" y="2454"/>
                    <a:pt x="5497" y="2454"/>
                  </a:cubicBezTo>
                  <a:cubicBezTo>
                    <a:pt x="5533" y="2049"/>
                    <a:pt x="5546" y="1644"/>
                    <a:pt x="5533" y="1252"/>
                  </a:cubicBezTo>
                  <a:cubicBezTo>
                    <a:pt x="5533" y="957"/>
                    <a:pt x="5521" y="663"/>
                    <a:pt x="5460" y="381"/>
                  </a:cubicBezTo>
                  <a:cubicBezTo>
                    <a:pt x="5435" y="283"/>
                    <a:pt x="5423" y="148"/>
                    <a:pt x="5362" y="62"/>
                  </a:cubicBezTo>
                  <a:cubicBezTo>
                    <a:pt x="5313" y="0"/>
                    <a:pt x="5313" y="25"/>
                    <a:pt x="5227" y="13"/>
                  </a:cubicBezTo>
                  <a:cubicBezTo>
                    <a:pt x="5208" y="11"/>
                    <a:pt x="5189" y="10"/>
                    <a:pt x="5168" y="10"/>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0"/>
            <p:cNvSpPr/>
            <p:nvPr/>
          </p:nvSpPr>
          <p:spPr>
            <a:xfrm>
              <a:off x="2643067" y="1569400"/>
              <a:ext cx="21500" cy="11800"/>
            </a:xfrm>
            <a:custGeom>
              <a:rect b="b" l="l" r="r" t="t"/>
              <a:pathLst>
                <a:path extrusionOk="0" h="472" w="860">
                  <a:moveTo>
                    <a:pt x="401" y="0"/>
                  </a:moveTo>
                  <a:cubicBezTo>
                    <a:pt x="381" y="0"/>
                    <a:pt x="356" y="6"/>
                    <a:pt x="332" y="6"/>
                  </a:cubicBezTo>
                  <a:cubicBezTo>
                    <a:pt x="312" y="2"/>
                    <a:pt x="293" y="1"/>
                    <a:pt x="275" y="1"/>
                  </a:cubicBezTo>
                  <a:cubicBezTo>
                    <a:pt x="226" y="1"/>
                    <a:pt x="183" y="12"/>
                    <a:pt x="147" y="30"/>
                  </a:cubicBezTo>
                  <a:cubicBezTo>
                    <a:pt x="98" y="30"/>
                    <a:pt x="62" y="67"/>
                    <a:pt x="37" y="79"/>
                  </a:cubicBezTo>
                  <a:cubicBezTo>
                    <a:pt x="13" y="92"/>
                    <a:pt x="0" y="104"/>
                    <a:pt x="0" y="104"/>
                  </a:cubicBezTo>
                  <a:cubicBezTo>
                    <a:pt x="0" y="104"/>
                    <a:pt x="13" y="116"/>
                    <a:pt x="37" y="116"/>
                  </a:cubicBezTo>
                  <a:cubicBezTo>
                    <a:pt x="74" y="128"/>
                    <a:pt x="111" y="128"/>
                    <a:pt x="160" y="141"/>
                  </a:cubicBezTo>
                  <a:cubicBezTo>
                    <a:pt x="172" y="153"/>
                    <a:pt x="197" y="153"/>
                    <a:pt x="233" y="153"/>
                  </a:cubicBezTo>
                  <a:cubicBezTo>
                    <a:pt x="258" y="165"/>
                    <a:pt x="282" y="178"/>
                    <a:pt x="307" y="178"/>
                  </a:cubicBezTo>
                  <a:cubicBezTo>
                    <a:pt x="356" y="190"/>
                    <a:pt x="417" y="214"/>
                    <a:pt x="466" y="227"/>
                  </a:cubicBezTo>
                  <a:cubicBezTo>
                    <a:pt x="491" y="239"/>
                    <a:pt x="516" y="251"/>
                    <a:pt x="540" y="251"/>
                  </a:cubicBezTo>
                  <a:cubicBezTo>
                    <a:pt x="565" y="263"/>
                    <a:pt x="589" y="276"/>
                    <a:pt x="614" y="288"/>
                  </a:cubicBezTo>
                  <a:cubicBezTo>
                    <a:pt x="638" y="300"/>
                    <a:pt x="663" y="312"/>
                    <a:pt x="675" y="325"/>
                  </a:cubicBezTo>
                  <a:cubicBezTo>
                    <a:pt x="700" y="337"/>
                    <a:pt x="712" y="349"/>
                    <a:pt x="736" y="362"/>
                  </a:cubicBezTo>
                  <a:cubicBezTo>
                    <a:pt x="749" y="374"/>
                    <a:pt x="773" y="386"/>
                    <a:pt x="785" y="411"/>
                  </a:cubicBezTo>
                  <a:cubicBezTo>
                    <a:pt x="798" y="423"/>
                    <a:pt x="810" y="435"/>
                    <a:pt x="822" y="447"/>
                  </a:cubicBezTo>
                  <a:cubicBezTo>
                    <a:pt x="847" y="472"/>
                    <a:pt x="859" y="472"/>
                    <a:pt x="859" y="472"/>
                  </a:cubicBezTo>
                  <a:cubicBezTo>
                    <a:pt x="859" y="472"/>
                    <a:pt x="859" y="460"/>
                    <a:pt x="859" y="435"/>
                  </a:cubicBezTo>
                  <a:cubicBezTo>
                    <a:pt x="859" y="411"/>
                    <a:pt x="859" y="398"/>
                    <a:pt x="859" y="374"/>
                  </a:cubicBezTo>
                  <a:cubicBezTo>
                    <a:pt x="859" y="362"/>
                    <a:pt x="847" y="337"/>
                    <a:pt x="835" y="312"/>
                  </a:cubicBezTo>
                  <a:cubicBezTo>
                    <a:pt x="822" y="288"/>
                    <a:pt x="810" y="251"/>
                    <a:pt x="785" y="227"/>
                  </a:cubicBezTo>
                  <a:cubicBezTo>
                    <a:pt x="773" y="190"/>
                    <a:pt x="749" y="178"/>
                    <a:pt x="724" y="153"/>
                  </a:cubicBezTo>
                  <a:cubicBezTo>
                    <a:pt x="700" y="128"/>
                    <a:pt x="675" y="92"/>
                    <a:pt x="638" y="79"/>
                  </a:cubicBezTo>
                  <a:cubicBezTo>
                    <a:pt x="601" y="67"/>
                    <a:pt x="577" y="55"/>
                    <a:pt x="540" y="30"/>
                  </a:cubicBezTo>
                  <a:cubicBezTo>
                    <a:pt x="503" y="30"/>
                    <a:pt x="466" y="18"/>
                    <a:pt x="430" y="6"/>
                  </a:cubicBezTo>
                  <a:cubicBezTo>
                    <a:pt x="421" y="2"/>
                    <a:pt x="412" y="0"/>
                    <a:pt x="401"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0"/>
            <p:cNvSpPr/>
            <p:nvPr/>
          </p:nvSpPr>
          <p:spPr>
            <a:xfrm>
              <a:off x="2413017" y="2236625"/>
              <a:ext cx="43575" cy="16900"/>
            </a:xfrm>
            <a:custGeom>
              <a:rect b="b" l="l" r="r" t="t"/>
              <a:pathLst>
                <a:path extrusionOk="0" h="676" w="1743">
                  <a:moveTo>
                    <a:pt x="13" y="1"/>
                  </a:moveTo>
                  <a:cubicBezTo>
                    <a:pt x="1" y="259"/>
                    <a:pt x="25" y="467"/>
                    <a:pt x="381" y="528"/>
                  </a:cubicBezTo>
                  <a:lnTo>
                    <a:pt x="1228" y="663"/>
                  </a:lnTo>
                  <a:cubicBezTo>
                    <a:pt x="1273" y="671"/>
                    <a:pt x="1314" y="675"/>
                    <a:pt x="1351" y="675"/>
                  </a:cubicBezTo>
                  <a:cubicBezTo>
                    <a:pt x="1597" y="675"/>
                    <a:pt x="1679" y="508"/>
                    <a:pt x="1743" y="295"/>
                  </a:cubicBezTo>
                  <a:lnTo>
                    <a:pt x="13" y="1"/>
                  </a:lnTo>
                  <a:close/>
                </a:path>
              </a:pathLst>
            </a:custGeom>
            <a:solidFill>
              <a:srgbClr val="498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0"/>
            <p:cNvSpPr/>
            <p:nvPr/>
          </p:nvSpPr>
          <p:spPr>
            <a:xfrm>
              <a:off x="2413342" y="2225600"/>
              <a:ext cx="45100" cy="18425"/>
            </a:xfrm>
            <a:custGeom>
              <a:rect b="b" l="l" r="r" t="t"/>
              <a:pathLst>
                <a:path extrusionOk="0" h="737" w="1804">
                  <a:moveTo>
                    <a:pt x="74" y="0"/>
                  </a:moveTo>
                  <a:cubicBezTo>
                    <a:pt x="61" y="13"/>
                    <a:pt x="61" y="37"/>
                    <a:pt x="49" y="49"/>
                  </a:cubicBezTo>
                  <a:lnTo>
                    <a:pt x="0" y="393"/>
                  </a:lnTo>
                  <a:cubicBezTo>
                    <a:pt x="0" y="405"/>
                    <a:pt x="0" y="430"/>
                    <a:pt x="0" y="442"/>
                  </a:cubicBezTo>
                  <a:lnTo>
                    <a:pt x="1730" y="736"/>
                  </a:lnTo>
                  <a:cubicBezTo>
                    <a:pt x="1742" y="712"/>
                    <a:pt x="1742" y="700"/>
                    <a:pt x="1754" y="675"/>
                  </a:cubicBezTo>
                  <a:lnTo>
                    <a:pt x="1804" y="344"/>
                  </a:lnTo>
                  <a:cubicBezTo>
                    <a:pt x="1804" y="319"/>
                    <a:pt x="1804" y="307"/>
                    <a:pt x="1804" y="282"/>
                  </a:cubicBezTo>
                  <a:lnTo>
                    <a:pt x="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0"/>
            <p:cNvSpPr/>
            <p:nvPr/>
          </p:nvSpPr>
          <p:spPr>
            <a:xfrm>
              <a:off x="2415167" y="2215800"/>
              <a:ext cx="43575" cy="16875"/>
            </a:xfrm>
            <a:custGeom>
              <a:rect b="b" l="l" r="r" t="t"/>
              <a:pathLst>
                <a:path extrusionOk="0" h="675" w="1743">
                  <a:moveTo>
                    <a:pt x="394" y="1"/>
                  </a:moveTo>
                  <a:cubicBezTo>
                    <a:pt x="139" y="1"/>
                    <a:pt x="65" y="178"/>
                    <a:pt x="1" y="392"/>
                  </a:cubicBezTo>
                  <a:lnTo>
                    <a:pt x="1731" y="674"/>
                  </a:lnTo>
                  <a:cubicBezTo>
                    <a:pt x="1743" y="417"/>
                    <a:pt x="1706" y="208"/>
                    <a:pt x="1362" y="159"/>
                  </a:cubicBezTo>
                  <a:lnTo>
                    <a:pt x="516" y="12"/>
                  </a:lnTo>
                  <a:cubicBezTo>
                    <a:pt x="471" y="4"/>
                    <a:pt x="431" y="1"/>
                    <a:pt x="394" y="1"/>
                  </a:cubicBezTo>
                  <a:close/>
                </a:path>
              </a:pathLst>
            </a:custGeom>
            <a:solidFill>
              <a:srgbClr val="B47E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0"/>
            <p:cNvSpPr/>
            <p:nvPr/>
          </p:nvSpPr>
          <p:spPr>
            <a:xfrm>
              <a:off x="2493067" y="1847425"/>
              <a:ext cx="228550" cy="325175"/>
            </a:xfrm>
            <a:custGeom>
              <a:rect b="b" l="l" r="r" t="t"/>
              <a:pathLst>
                <a:path extrusionOk="0" h="13007" w="9142">
                  <a:moveTo>
                    <a:pt x="2958" y="0"/>
                  </a:moveTo>
                  <a:cubicBezTo>
                    <a:pt x="2958" y="0"/>
                    <a:pt x="2037" y="98"/>
                    <a:pt x="1866" y="123"/>
                  </a:cubicBezTo>
                  <a:cubicBezTo>
                    <a:pt x="1363" y="196"/>
                    <a:pt x="467" y="331"/>
                    <a:pt x="124" y="503"/>
                  </a:cubicBezTo>
                  <a:cubicBezTo>
                    <a:pt x="271" y="761"/>
                    <a:pt x="308" y="1153"/>
                    <a:pt x="344" y="1472"/>
                  </a:cubicBezTo>
                  <a:cubicBezTo>
                    <a:pt x="357" y="1681"/>
                    <a:pt x="406" y="2503"/>
                    <a:pt x="430" y="3595"/>
                  </a:cubicBezTo>
                  <a:cubicBezTo>
                    <a:pt x="467" y="3828"/>
                    <a:pt x="516" y="4294"/>
                    <a:pt x="578" y="4858"/>
                  </a:cubicBezTo>
                  <a:cubicBezTo>
                    <a:pt x="725" y="6134"/>
                    <a:pt x="896" y="7582"/>
                    <a:pt x="982" y="8527"/>
                  </a:cubicBezTo>
                  <a:cubicBezTo>
                    <a:pt x="737" y="9251"/>
                    <a:pt x="283" y="10931"/>
                    <a:pt x="1" y="12453"/>
                  </a:cubicBezTo>
                  <a:cubicBezTo>
                    <a:pt x="1473" y="13005"/>
                    <a:pt x="2994" y="12968"/>
                    <a:pt x="4553" y="13005"/>
                  </a:cubicBezTo>
                  <a:cubicBezTo>
                    <a:pt x="4611" y="13006"/>
                    <a:pt x="4671" y="13007"/>
                    <a:pt x="4734" y="13007"/>
                  </a:cubicBezTo>
                  <a:cubicBezTo>
                    <a:pt x="5856" y="13007"/>
                    <a:pt x="7729" y="12801"/>
                    <a:pt x="9031" y="12453"/>
                  </a:cubicBezTo>
                  <a:cubicBezTo>
                    <a:pt x="8577" y="10551"/>
                    <a:pt x="8000" y="8932"/>
                    <a:pt x="7853" y="8674"/>
                  </a:cubicBezTo>
                  <a:cubicBezTo>
                    <a:pt x="7976" y="7288"/>
                    <a:pt x="8307" y="4306"/>
                    <a:pt x="8405" y="3558"/>
                  </a:cubicBezTo>
                  <a:cubicBezTo>
                    <a:pt x="8564" y="3448"/>
                    <a:pt x="9141" y="908"/>
                    <a:pt x="8994" y="748"/>
                  </a:cubicBezTo>
                  <a:cubicBezTo>
                    <a:pt x="8945" y="699"/>
                    <a:pt x="8896" y="650"/>
                    <a:pt x="8834" y="614"/>
                  </a:cubicBezTo>
                  <a:cubicBezTo>
                    <a:pt x="8834" y="601"/>
                    <a:pt x="8834" y="601"/>
                    <a:pt x="8822" y="589"/>
                  </a:cubicBezTo>
                  <a:cubicBezTo>
                    <a:pt x="8663" y="393"/>
                    <a:pt x="7546" y="209"/>
                    <a:pt x="6969" y="123"/>
                  </a:cubicBezTo>
                  <a:cubicBezTo>
                    <a:pt x="6798" y="98"/>
                    <a:pt x="5767" y="49"/>
                    <a:pt x="5767" y="49"/>
                  </a:cubicBezTo>
                  <a:lnTo>
                    <a:pt x="5375" y="282"/>
                  </a:lnTo>
                  <a:lnTo>
                    <a:pt x="4798" y="822"/>
                  </a:lnTo>
                  <a:lnTo>
                    <a:pt x="3755" y="822"/>
                  </a:lnTo>
                  <a:lnTo>
                    <a:pt x="3289" y="454"/>
                  </a:lnTo>
                  <a:lnTo>
                    <a:pt x="2958" y="0"/>
                  </a:lnTo>
                  <a:close/>
                </a:path>
              </a:pathLst>
            </a:custGeom>
            <a:solidFill>
              <a:srgbClr val="E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0"/>
            <p:cNvSpPr/>
            <p:nvPr/>
          </p:nvSpPr>
          <p:spPr>
            <a:xfrm>
              <a:off x="2541242" y="1844350"/>
              <a:ext cx="126075" cy="31250"/>
            </a:xfrm>
            <a:custGeom>
              <a:rect b="b" l="l" r="r" t="t"/>
              <a:pathLst>
                <a:path extrusionOk="0" h="1250" w="5043">
                  <a:moveTo>
                    <a:pt x="3840" y="0"/>
                  </a:moveTo>
                  <a:cubicBezTo>
                    <a:pt x="3840" y="0"/>
                    <a:pt x="3006" y="651"/>
                    <a:pt x="2503" y="908"/>
                  </a:cubicBezTo>
                  <a:cubicBezTo>
                    <a:pt x="2012" y="638"/>
                    <a:pt x="1202" y="13"/>
                    <a:pt x="1202" y="13"/>
                  </a:cubicBezTo>
                  <a:cubicBezTo>
                    <a:pt x="0" y="418"/>
                    <a:pt x="393" y="1043"/>
                    <a:pt x="1141" y="1190"/>
                  </a:cubicBezTo>
                  <a:cubicBezTo>
                    <a:pt x="1286" y="1220"/>
                    <a:pt x="1423" y="1232"/>
                    <a:pt x="1551" y="1232"/>
                  </a:cubicBezTo>
                  <a:cubicBezTo>
                    <a:pt x="2057" y="1232"/>
                    <a:pt x="2410" y="1038"/>
                    <a:pt x="2527" y="970"/>
                  </a:cubicBezTo>
                  <a:cubicBezTo>
                    <a:pt x="2648" y="1053"/>
                    <a:pt x="2980" y="1249"/>
                    <a:pt x="3431" y="1249"/>
                  </a:cubicBezTo>
                  <a:cubicBezTo>
                    <a:pt x="3577" y="1249"/>
                    <a:pt x="3734" y="1229"/>
                    <a:pt x="3902" y="1178"/>
                  </a:cubicBezTo>
                  <a:cubicBezTo>
                    <a:pt x="4625" y="957"/>
                    <a:pt x="5042" y="405"/>
                    <a:pt x="384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0"/>
            <p:cNvSpPr/>
            <p:nvPr/>
          </p:nvSpPr>
          <p:spPr>
            <a:xfrm>
              <a:off x="2387267" y="1863675"/>
              <a:ext cx="138650" cy="471750"/>
            </a:xfrm>
            <a:custGeom>
              <a:rect b="b" l="l" r="r" t="t"/>
              <a:pathLst>
                <a:path extrusionOk="0" h="18870" w="5546">
                  <a:moveTo>
                    <a:pt x="5168" y="10"/>
                  </a:moveTo>
                  <a:cubicBezTo>
                    <a:pt x="4805" y="10"/>
                    <a:pt x="4130" y="307"/>
                    <a:pt x="4049" y="528"/>
                  </a:cubicBezTo>
                  <a:cubicBezTo>
                    <a:pt x="3975" y="712"/>
                    <a:pt x="2908" y="5963"/>
                    <a:pt x="2712" y="7030"/>
                  </a:cubicBezTo>
                  <a:lnTo>
                    <a:pt x="1742" y="12809"/>
                  </a:lnTo>
                  <a:cubicBezTo>
                    <a:pt x="1706" y="13030"/>
                    <a:pt x="1656" y="13287"/>
                    <a:pt x="1620" y="13557"/>
                  </a:cubicBezTo>
                  <a:lnTo>
                    <a:pt x="1350" y="15164"/>
                  </a:lnTo>
                  <a:cubicBezTo>
                    <a:pt x="1325" y="15275"/>
                    <a:pt x="1313" y="15373"/>
                    <a:pt x="1288" y="15471"/>
                  </a:cubicBezTo>
                  <a:cubicBezTo>
                    <a:pt x="1239" y="15765"/>
                    <a:pt x="1068" y="15999"/>
                    <a:pt x="871" y="16281"/>
                  </a:cubicBezTo>
                  <a:cubicBezTo>
                    <a:pt x="675" y="16575"/>
                    <a:pt x="0" y="17827"/>
                    <a:pt x="246" y="17888"/>
                  </a:cubicBezTo>
                  <a:cubicBezTo>
                    <a:pt x="479" y="17777"/>
                    <a:pt x="675" y="17336"/>
                    <a:pt x="822" y="17127"/>
                  </a:cubicBezTo>
                  <a:lnTo>
                    <a:pt x="822" y="17127"/>
                  </a:lnTo>
                  <a:cubicBezTo>
                    <a:pt x="712" y="17409"/>
                    <a:pt x="295" y="18428"/>
                    <a:pt x="589" y="18587"/>
                  </a:cubicBezTo>
                  <a:cubicBezTo>
                    <a:pt x="871" y="18379"/>
                    <a:pt x="982" y="17483"/>
                    <a:pt x="1104" y="17176"/>
                  </a:cubicBezTo>
                  <a:lnTo>
                    <a:pt x="1104" y="17176"/>
                  </a:lnTo>
                  <a:cubicBezTo>
                    <a:pt x="1068" y="17409"/>
                    <a:pt x="1031" y="17643"/>
                    <a:pt x="982" y="17863"/>
                  </a:cubicBezTo>
                  <a:cubicBezTo>
                    <a:pt x="969" y="18084"/>
                    <a:pt x="736" y="18734"/>
                    <a:pt x="896" y="18869"/>
                  </a:cubicBezTo>
                  <a:cubicBezTo>
                    <a:pt x="1252" y="18722"/>
                    <a:pt x="1448" y="17630"/>
                    <a:pt x="1620" y="17324"/>
                  </a:cubicBezTo>
                  <a:lnTo>
                    <a:pt x="1620" y="17324"/>
                  </a:lnTo>
                  <a:cubicBezTo>
                    <a:pt x="1595" y="17481"/>
                    <a:pt x="1333" y="18723"/>
                    <a:pt x="1525" y="18723"/>
                  </a:cubicBezTo>
                  <a:cubicBezTo>
                    <a:pt x="1528" y="18723"/>
                    <a:pt x="1531" y="18723"/>
                    <a:pt x="1534" y="18722"/>
                  </a:cubicBezTo>
                  <a:cubicBezTo>
                    <a:pt x="1644" y="18710"/>
                    <a:pt x="1840" y="18072"/>
                    <a:pt x="1877" y="17998"/>
                  </a:cubicBezTo>
                  <a:cubicBezTo>
                    <a:pt x="1988" y="17728"/>
                    <a:pt x="2037" y="17262"/>
                    <a:pt x="2159" y="17005"/>
                  </a:cubicBezTo>
                  <a:cubicBezTo>
                    <a:pt x="2288" y="17168"/>
                    <a:pt x="2482" y="17807"/>
                    <a:pt x="2723" y="17807"/>
                  </a:cubicBezTo>
                  <a:cubicBezTo>
                    <a:pt x="2735" y="17807"/>
                    <a:pt x="2748" y="17806"/>
                    <a:pt x="2761" y="17802"/>
                  </a:cubicBezTo>
                  <a:cubicBezTo>
                    <a:pt x="2736" y="17483"/>
                    <a:pt x="2638" y="17176"/>
                    <a:pt x="2638" y="16857"/>
                  </a:cubicBezTo>
                  <a:cubicBezTo>
                    <a:pt x="2626" y="16600"/>
                    <a:pt x="2687" y="16293"/>
                    <a:pt x="2626" y="16048"/>
                  </a:cubicBezTo>
                  <a:cubicBezTo>
                    <a:pt x="2589" y="15900"/>
                    <a:pt x="2429" y="15827"/>
                    <a:pt x="2368" y="15692"/>
                  </a:cubicBezTo>
                  <a:cubicBezTo>
                    <a:pt x="2319" y="15581"/>
                    <a:pt x="2356" y="15373"/>
                    <a:pt x="2368" y="15262"/>
                  </a:cubicBezTo>
                  <a:cubicBezTo>
                    <a:pt x="2380" y="15042"/>
                    <a:pt x="2429" y="14796"/>
                    <a:pt x="2466" y="14551"/>
                  </a:cubicBezTo>
                  <a:cubicBezTo>
                    <a:pt x="2773" y="13336"/>
                    <a:pt x="3718" y="9619"/>
                    <a:pt x="4098" y="7938"/>
                  </a:cubicBezTo>
                  <a:cubicBezTo>
                    <a:pt x="4343" y="6944"/>
                    <a:pt x="5497" y="2454"/>
                    <a:pt x="5497" y="2454"/>
                  </a:cubicBezTo>
                  <a:cubicBezTo>
                    <a:pt x="5533" y="2049"/>
                    <a:pt x="5546" y="1644"/>
                    <a:pt x="5533" y="1252"/>
                  </a:cubicBezTo>
                  <a:cubicBezTo>
                    <a:pt x="5533" y="957"/>
                    <a:pt x="5521" y="663"/>
                    <a:pt x="5460" y="381"/>
                  </a:cubicBezTo>
                  <a:cubicBezTo>
                    <a:pt x="5435" y="283"/>
                    <a:pt x="5423" y="148"/>
                    <a:pt x="5362" y="62"/>
                  </a:cubicBezTo>
                  <a:cubicBezTo>
                    <a:pt x="5313" y="0"/>
                    <a:pt x="5313" y="25"/>
                    <a:pt x="5227" y="13"/>
                  </a:cubicBezTo>
                  <a:cubicBezTo>
                    <a:pt x="5208" y="11"/>
                    <a:pt x="5189" y="10"/>
                    <a:pt x="5168" y="10"/>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0"/>
            <p:cNvSpPr/>
            <p:nvPr/>
          </p:nvSpPr>
          <p:spPr>
            <a:xfrm>
              <a:off x="2411492" y="1858150"/>
              <a:ext cx="135275" cy="406550"/>
            </a:xfrm>
            <a:custGeom>
              <a:rect b="b" l="l" r="r" t="t"/>
              <a:pathLst>
                <a:path extrusionOk="0" h="16262" w="5411">
                  <a:moveTo>
                    <a:pt x="3669" y="0"/>
                  </a:moveTo>
                  <a:cubicBezTo>
                    <a:pt x="2798" y="148"/>
                    <a:pt x="2687" y="1080"/>
                    <a:pt x="2491" y="1718"/>
                  </a:cubicBezTo>
                  <a:cubicBezTo>
                    <a:pt x="2147" y="2773"/>
                    <a:pt x="2012" y="3853"/>
                    <a:pt x="1853" y="4932"/>
                  </a:cubicBezTo>
                  <a:cubicBezTo>
                    <a:pt x="1657" y="6184"/>
                    <a:pt x="1620" y="7619"/>
                    <a:pt x="1190" y="8809"/>
                  </a:cubicBezTo>
                  <a:cubicBezTo>
                    <a:pt x="1080" y="9153"/>
                    <a:pt x="822" y="9472"/>
                    <a:pt x="786" y="9840"/>
                  </a:cubicBezTo>
                  <a:cubicBezTo>
                    <a:pt x="675" y="10318"/>
                    <a:pt x="871" y="10797"/>
                    <a:pt x="810" y="11275"/>
                  </a:cubicBezTo>
                  <a:cubicBezTo>
                    <a:pt x="737" y="11778"/>
                    <a:pt x="356" y="12073"/>
                    <a:pt x="283" y="12539"/>
                  </a:cubicBezTo>
                  <a:cubicBezTo>
                    <a:pt x="246" y="12981"/>
                    <a:pt x="442" y="13435"/>
                    <a:pt x="467" y="13864"/>
                  </a:cubicBezTo>
                  <a:cubicBezTo>
                    <a:pt x="491" y="14367"/>
                    <a:pt x="160" y="14453"/>
                    <a:pt x="62" y="14895"/>
                  </a:cubicBezTo>
                  <a:cubicBezTo>
                    <a:pt x="0" y="15066"/>
                    <a:pt x="172" y="15189"/>
                    <a:pt x="184" y="15312"/>
                  </a:cubicBezTo>
                  <a:cubicBezTo>
                    <a:pt x="160" y="15520"/>
                    <a:pt x="49" y="15766"/>
                    <a:pt x="62" y="15962"/>
                  </a:cubicBezTo>
                  <a:cubicBezTo>
                    <a:pt x="491" y="15962"/>
                    <a:pt x="835" y="16183"/>
                    <a:pt x="1276" y="16256"/>
                  </a:cubicBezTo>
                  <a:cubicBezTo>
                    <a:pt x="1288" y="16255"/>
                    <a:pt x="1304" y="16254"/>
                    <a:pt x="1324" y="16254"/>
                  </a:cubicBezTo>
                  <a:cubicBezTo>
                    <a:pt x="1389" y="16254"/>
                    <a:pt x="1492" y="16261"/>
                    <a:pt x="1589" y="16261"/>
                  </a:cubicBezTo>
                  <a:cubicBezTo>
                    <a:pt x="1695" y="16261"/>
                    <a:pt x="1796" y="16253"/>
                    <a:pt x="1841" y="16220"/>
                  </a:cubicBezTo>
                  <a:cubicBezTo>
                    <a:pt x="2074" y="16072"/>
                    <a:pt x="1902" y="15974"/>
                    <a:pt x="1976" y="15741"/>
                  </a:cubicBezTo>
                  <a:cubicBezTo>
                    <a:pt x="2209" y="15030"/>
                    <a:pt x="2491" y="14208"/>
                    <a:pt x="2810" y="13459"/>
                  </a:cubicBezTo>
                  <a:cubicBezTo>
                    <a:pt x="3006" y="12907"/>
                    <a:pt x="2847" y="12379"/>
                    <a:pt x="2945" y="11840"/>
                  </a:cubicBezTo>
                  <a:cubicBezTo>
                    <a:pt x="3043" y="11239"/>
                    <a:pt x="3301" y="10650"/>
                    <a:pt x="3472" y="10073"/>
                  </a:cubicBezTo>
                  <a:cubicBezTo>
                    <a:pt x="3791" y="8785"/>
                    <a:pt x="4209" y="7484"/>
                    <a:pt x="4429" y="6172"/>
                  </a:cubicBezTo>
                  <a:cubicBezTo>
                    <a:pt x="4785" y="4344"/>
                    <a:pt x="5411" y="2074"/>
                    <a:pt x="4380" y="332"/>
                  </a:cubicBezTo>
                  <a:lnTo>
                    <a:pt x="3669" y="0"/>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0"/>
            <p:cNvSpPr/>
            <p:nvPr/>
          </p:nvSpPr>
          <p:spPr>
            <a:xfrm>
              <a:off x="2416092" y="2241150"/>
              <a:ext cx="46950" cy="6625"/>
            </a:xfrm>
            <a:custGeom>
              <a:rect b="b" l="l" r="r" t="t"/>
              <a:pathLst>
                <a:path extrusionOk="0" h="265" w="1878">
                  <a:moveTo>
                    <a:pt x="85" y="1"/>
                  </a:moveTo>
                  <a:cubicBezTo>
                    <a:pt x="31" y="1"/>
                    <a:pt x="0" y="4"/>
                    <a:pt x="0" y="4"/>
                  </a:cubicBezTo>
                  <a:cubicBezTo>
                    <a:pt x="0" y="4"/>
                    <a:pt x="111" y="53"/>
                    <a:pt x="283" y="114"/>
                  </a:cubicBezTo>
                  <a:cubicBezTo>
                    <a:pt x="368" y="139"/>
                    <a:pt x="467" y="176"/>
                    <a:pt x="577" y="188"/>
                  </a:cubicBezTo>
                  <a:cubicBezTo>
                    <a:pt x="687" y="213"/>
                    <a:pt x="798" y="237"/>
                    <a:pt x="921" y="249"/>
                  </a:cubicBezTo>
                  <a:cubicBezTo>
                    <a:pt x="1043" y="262"/>
                    <a:pt x="1166" y="262"/>
                    <a:pt x="1276" y="262"/>
                  </a:cubicBezTo>
                  <a:cubicBezTo>
                    <a:pt x="1297" y="264"/>
                    <a:pt x="1319" y="265"/>
                    <a:pt x="1339" y="265"/>
                  </a:cubicBezTo>
                  <a:cubicBezTo>
                    <a:pt x="1428" y="265"/>
                    <a:pt x="1514" y="247"/>
                    <a:pt x="1583" y="237"/>
                  </a:cubicBezTo>
                  <a:cubicBezTo>
                    <a:pt x="1755" y="213"/>
                    <a:pt x="1878" y="188"/>
                    <a:pt x="1878" y="188"/>
                  </a:cubicBezTo>
                  <a:cubicBezTo>
                    <a:pt x="1878" y="188"/>
                    <a:pt x="1755" y="163"/>
                    <a:pt x="1583" y="139"/>
                  </a:cubicBezTo>
                  <a:cubicBezTo>
                    <a:pt x="1497" y="127"/>
                    <a:pt x="1387" y="127"/>
                    <a:pt x="1276" y="114"/>
                  </a:cubicBezTo>
                  <a:cubicBezTo>
                    <a:pt x="1178" y="102"/>
                    <a:pt x="1056" y="90"/>
                    <a:pt x="945" y="78"/>
                  </a:cubicBezTo>
                  <a:cubicBezTo>
                    <a:pt x="822" y="65"/>
                    <a:pt x="712" y="53"/>
                    <a:pt x="602" y="41"/>
                  </a:cubicBezTo>
                  <a:cubicBezTo>
                    <a:pt x="491" y="41"/>
                    <a:pt x="393" y="16"/>
                    <a:pt x="307" y="16"/>
                  </a:cubicBezTo>
                  <a:cubicBezTo>
                    <a:pt x="215" y="4"/>
                    <a:pt x="138" y="1"/>
                    <a:pt x="85"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0"/>
            <p:cNvSpPr/>
            <p:nvPr/>
          </p:nvSpPr>
          <p:spPr>
            <a:xfrm>
              <a:off x="2420992" y="2244600"/>
              <a:ext cx="4950" cy="13525"/>
            </a:xfrm>
            <a:custGeom>
              <a:rect b="b" l="l" r="r" t="t"/>
              <a:pathLst>
                <a:path extrusionOk="0" h="541" w="198">
                  <a:moveTo>
                    <a:pt x="148" y="1"/>
                  </a:moveTo>
                  <a:cubicBezTo>
                    <a:pt x="148" y="1"/>
                    <a:pt x="123" y="38"/>
                    <a:pt x="87" y="75"/>
                  </a:cubicBezTo>
                  <a:cubicBezTo>
                    <a:pt x="62" y="124"/>
                    <a:pt x="25" y="197"/>
                    <a:pt x="13" y="259"/>
                  </a:cubicBezTo>
                  <a:cubicBezTo>
                    <a:pt x="1" y="332"/>
                    <a:pt x="1" y="393"/>
                    <a:pt x="13" y="455"/>
                  </a:cubicBezTo>
                  <a:cubicBezTo>
                    <a:pt x="38" y="504"/>
                    <a:pt x="50" y="541"/>
                    <a:pt x="50" y="541"/>
                  </a:cubicBezTo>
                  <a:cubicBezTo>
                    <a:pt x="50" y="541"/>
                    <a:pt x="87" y="516"/>
                    <a:pt x="111" y="467"/>
                  </a:cubicBezTo>
                  <a:cubicBezTo>
                    <a:pt x="148" y="418"/>
                    <a:pt x="172" y="357"/>
                    <a:pt x="185" y="283"/>
                  </a:cubicBezTo>
                  <a:cubicBezTo>
                    <a:pt x="197" y="222"/>
                    <a:pt x="197" y="148"/>
                    <a:pt x="185" y="99"/>
                  </a:cubicBezTo>
                  <a:cubicBezTo>
                    <a:pt x="172" y="38"/>
                    <a:pt x="148" y="1"/>
                    <a:pt x="148"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0"/>
            <p:cNvSpPr/>
            <p:nvPr/>
          </p:nvSpPr>
          <p:spPr>
            <a:xfrm>
              <a:off x="2434192" y="2244925"/>
              <a:ext cx="4625" cy="14125"/>
            </a:xfrm>
            <a:custGeom>
              <a:rect b="b" l="l" r="r" t="t"/>
              <a:pathLst>
                <a:path extrusionOk="0" h="565" w="185">
                  <a:moveTo>
                    <a:pt x="123" y="0"/>
                  </a:moveTo>
                  <a:cubicBezTo>
                    <a:pt x="123" y="0"/>
                    <a:pt x="98" y="25"/>
                    <a:pt x="62" y="74"/>
                  </a:cubicBezTo>
                  <a:cubicBezTo>
                    <a:pt x="37" y="135"/>
                    <a:pt x="13" y="196"/>
                    <a:pt x="0" y="270"/>
                  </a:cubicBezTo>
                  <a:cubicBezTo>
                    <a:pt x="0" y="344"/>
                    <a:pt x="13" y="417"/>
                    <a:pt x="37" y="479"/>
                  </a:cubicBezTo>
                  <a:cubicBezTo>
                    <a:pt x="62" y="528"/>
                    <a:pt x="86" y="565"/>
                    <a:pt x="86" y="565"/>
                  </a:cubicBezTo>
                  <a:cubicBezTo>
                    <a:pt x="86" y="565"/>
                    <a:pt x="123" y="528"/>
                    <a:pt x="148" y="479"/>
                  </a:cubicBezTo>
                  <a:cubicBezTo>
                    <a:pt x="160" y="417"/>
                    <a:pt x="184" y="356"/>
                    <a:pt x="184" y="282"/>
                  </a:cubicBezTo>
                  <a:cubicBezTo>
                    <a:pt x="184" y="258"/>
                    <a:pt x="184" y="221"/>
                    <a:pt x="184" y="184"/>
                  </a:cubicBezTo>
                  <a:cubicBezTo>
                    <a:pt x="172" y="147"/>
                    <a:pt x="172" y="123"/>
                    <a:pt x="160" y="86"/>
                  </a:cubicBezTo>
                  <a:cubicBezTo>
                    <a:pt x="148" y="37"/>
                    <a:pt x="123" y="0"/>
                    <a:pt x="12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0"/>
            <p:cNvSpPr/>
            <p:nvPr/>
          </p:nvSpPr>
          <p:spPr>
            <a:xfrm>
              <a:off x="2446767" y="2247375"/>
              <a:ext cx="4625" cy="12600"/>
            </a:xfrm>
            <a:custGeom>
              <a:rect b="b" l="l" r="r" t="t"/>
              <a:pathLst>
                <a:path extrusionOk="0" h="504" w="185">
                  <a:moveTo>
                    <a:pt x="62" y="0"/>
                  </a:moveTo>
                  <a:cubicBezTo>
                    <a:pt x="62" y="0"/>
                    <a:pt x="37" y="37"/>
                    <a:pt x="25" y="98"/>
                  </a:cubicBezTo>
                  <a:cubicBezTo>
                    <a:pt x="25" y="123"/>
                    <a:pt x="13" y="148"/>
                    <a:pt x="13" y="172"/>
                  </a:cubicBezTo>
                  <a:cubicBezTo>
                    <a:pt x="13" y="197"/>
                    <a:pt x="13" y="221"/>
                    <a:pt x="13" y="258"/>
                  </a:cubicBezTo>
                  <a:cubicBezTo>
                    <a:pt x="0" y="307"/>
                    <a:pt x="25" y="368"/>
                    <a:pt x="25" y="417"/>
                  </a:cubicBezTo>
                  <a:cubicBezTo>
                    <a:pt x="37" y="467"/>
                    <a:pt x="62" y="503"/>
                    <a:pt x="62" y="503"/>
                  </a:cubicBezTo>
                  <a:cubicBezTo>
                    <a:pt x="62" y="503"/>
                    <a:pt x="86" y="479"/>
                    <a:pt x="123" y="442"/>
                  </a:cubicBezTo>
                  <a:cubicBezTo>
                    <a:pt x="135" y="417"/>
                    <a:pt x="160" y="393"/>
                    <a:pt x="160" y="356"/>
                  </a:cubicBezTo>
                  <a:cubicBezTo>
                    <a:pt x="172" y="319"/>
                    <a:pt x="184" y="295"/>
                    <a:pt x="184" y="258"/>
                  </a:cubicBezTo>
                  <a:cubicBezTo>
                    <a:pt x="184" y="184"/>
                    <a:pt x="160" y="111"/>
                    <a:pt x="123" y="74"/>
                  </a:cubicBezTo>
                  <a:cubicBezTo>
                    <a:pt x="98" y="25"/>
                    <a:pt x="62" y="0"/>
                    <a:pt x="6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0"/>
            <p:cNvSpPr/>
            <p:nvPr/>
          </p:nvSpPr>
          <p:spPr>
            <a:xfrm>
              <a:off x="2437242" y="2210250"/>
              <a:ext cx="19675" cy="10450"/>
            </a:xfrm>
            <a:custGeom>
              <a:rect b="b" l="l" r="r" t="t"/>
              <a:pathLst>
                <a:path extrusionOk="0" h="418" w="787">
                  <a:moveTo>
                    <a:pt x="786" y="1"/>
                  </a:moveTo>
                  <a:cubicBezTo>
                    <a:pt x="786" y="1"/>
                    <a:pt x="774" y="1"/>
                    <a:pt x="749" y="13"/>
                  </a:cubicBezTo>
                  <a:cubicBezTo>
                    <a:pt x="725" y="25"/>
                    <a:pt x="688" y="50"/>
                    <a:pt x="651" y="62"/>
                  </a:cubicBezTo>
                  <a:cubicBezTo>
                    <a:pt x="590" y="111"/>
                    <a:pt x="492" y="148"/>
                    <a:pt x="406" y="197"/>
                  </a:cubicBezTo>
                  <a:cubicBezTo>
                    <a:pt x="308" y="234"/>
                    <a:pt x="210" y="283"/>
                    <a:pt x="136" y="320"/>
                  </a:cubicBezTo>
                  <a:cubicBezTo>
                    <a:pt x="99" y="332"/>
                    <a:pt x="62" y="344"/>
                    <a:pt x="38" y="357"/>
                  </a:cubicBezTo>
                  <a:cubicBezTo>
                    <a:pt x="13" y="369"/>
                    <a:pt x="1" y="381"/>
                    <a:pt x="1" y="381"/>
                  </a:cubicBezTo>
                  <a:cubicBezTo>
                    <a:pt x="1" y="381"/>
                    <a:pt x="26" y="381"/>
                    <a:pt x="50" y="393"/>
                  </a:cubicBezTo>
                  <a:cubicBezTo>
                    <a:pt x="75" y="393"/>
                    <a:pt x="111" y="418"/>
                    <a:pt x="148" y="418"/>
                  </a:cubicBezTo>
                  <a:cubicBezTo>
                    <a:pt x="197" y="418"/>
                    <a:pt x="246" y="418"/>
                    <a:pt x="308" y="406"/>
                  </a:cubicBezTo>
                  <a:cubicBezTo>
                    <a:pt x="357" y="393"/>
                    <a:pt x="418" y="369"/>
                    <a:pt x="479" y="357"/>
                  </a:cubicBezTo>
                  <a:cubicBezTo>
                    <a:pt x="529" y="320"/>
                    <a:pt x="578" y="295"/>
                    <a:pt x="627" y="258"/>
                  </a:cubicBezTo>
                  <a:cubicBezTo>
                    <a:pt x="663" y="222"/>
                    <a:pt x="700" y="173"/>
                    <a:pt x="725" y="136"/>
                  </a:cubicBezTo>
                  <a:cubicBezTo>
                    <a:pt x="749" y="99"/>
                    <a:pt x="762" y="62"/>
                    <a:pt x="774" y="38"/>
                  </a:cubicBezTo>
                  <a:cubicBezTo>
                    <a:pt x="786" y="13"/>
                    <a:pt x="786" y="1"/>
                    <a:pt x="786"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0"/>
            <p:cNvSpPr/>
            <p:nvPr/>
          </p:nvSpPr>
          <p:spPr>
            <a:xfrm>
              <a:off x="2448917" y="2147375"/>
              <a:ext cx="11375" cy="11675"/>
            </a:xfrm>
            <a:custGeom>
              <a:rect b="b" l="l" r="r" t="t"/>
              <a:pathLst>
                <a:path extrusionOk="0" h="467" w="455">
                  <a:moveTo>
                    <a:pt x="0" y="1"/>
                  </a:moveTo>
                  <a:cubicBezTo>
                    <a:pt x="0" y="1"/>
                    <a:pt x="0" y="50"/>
                    <a:pt x="25" y="111"/>
                  </a:cubicBezTo>
                  <a:cubicBezTo>
                    <a:pt x="49" y="160"/>
                    <a:pt x="98" y="234"/>
                    <a:pt x="160" y="295"/>
                  </a:cubicBezTo>
                  <a:cubicBezTo>
                    <a:pt x="221" y="357"/>
                    <a:pt x="282" y="406"/>
                    <a:pt x="344" y="430"/>
                  </a:cubicBezTo>
                  <a:cubicBezTo>
                    <a:pt x="405" y="455"/>
                    <a:pt x="454" y="467"/>
                    <a:pt x="454" y="467"/>
                  </a:cubicBezTo>
                  <a:cubicBezTo>
                    <a:pt x="454" y="467"/>
                    <a:pt x="454" y="418"/>
                    <a:pt x="417" y="369"/>
                  </a:cubicBezTo>
                  <a:cubicBezTo>
                    <a:pt x="393" y="307"/>
                    <a:pt x="344" y="234"/>
                    <a:pt x="282" y="185"/>
                  </a:cubicBezTo>
                  <a:cubicBezTo>
                    <a:pt x="233" y="123"/>
                    <a:pt x="160" y="62"/>
                    <a:pt x="98" y="38"/>
                  </a:cubicBezTo>
                  <a:cubicBezTo>
                    <a:pt x="37" y="13"/>
                    <a:pt x="0" y="1"/>
                    <a:pt x="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0"/>
            <p:cNvSpPr/>
            <p:nvPr/>
          </p:nvSpPr>
          <p:spPr>
            <a:xfrm>
              <a:off x="2480192" y="1967650"/>
              <a:ext cx="19350" cy="15350"/>
            </a:xfrm>
            <a:custGeom>
              <a:rect b="b" l="l" r="r" t="t"/>
              <a:pathLst>
                <a:path extrusionOk="0" h="614" w="774">
                  <a:moveTo>
                    <a:pt x="1" y="0"/>
                  </a:moveTo>
                  <a:cubicBezTo>
                    <a:pt x="1" y="0"/>
                    <a:pt x="13" y="13"/>
                    <a:pt x="13" y="49"/>
                  </a:cubicBezTo>
                  <a:cubicBezTo>
                    <a:pt x="25" y="74"/>
                    <a:pt x="25" y="111"/>
                    <a:pt x="50" y="160"/>
                  </a:cubicBezTo>
                  <a:cubicBezTo>
                    <a:pt x="74" y="209"/>
                    <a:pt x="99" y="258"/>
                    <a:pt x="148" y="307"/>
                  </a:cubicBezTo>
                  <a:cubicBezTo>
                    <a:pt x="185" y="356"/>
                    <a:pt x="234" y="393"/>
                    <a:pt x="283" y="442"/>
                  </a:cubicBezTo>
                  <a:cubicBezTo>
                    <a:pt x="344" y="479"/>
                    <a:pt x="393" y="516"/>
                    <a:pt x="455" y="540"/>
                  </a:cubicBezTo>
                  <a:cubicBezTo>
                    <a:pt x="504" y="577"/>
                    <a:pt x="565" y="589"/>
                    <a:pt x="614" y="602"/>
                  </a:cubicBezTo>
                  <a:cubicBezTo>
                    <a:pt x="663" y="614"/>
                    <a:pt x="700" y="614"/>
                    <a:pt x="737" y="614"/>
                  </a:cubicBezTo>
                  <a:lnTo>
                    <a:pt x="774" y="614"/>
                  </a:lnTo>
                  <a:cubicBezTo>
                    <a:pt x="774" y="614"/>
                    <a:pt x="761" y="602"/>
                    <a:pt x="749" y="589"/>
                  </a:cubicBezTo>
                  <a:cubicBezTo>
                    <a:pt x="724" y="565"/>
                    <a:pt x="688" y="540"/>
                    <a:pt x="651" y="503"/>
                  </a:cubicBezTo>
                  <a:cubicBezTo>
                    <a:pt x="577" y="454"/>
                    <a:pt x="479" y="381"/>
                    <a:pt x="393" y="307"/>
                  </a:cubicBezTo>
                  <a:cubicBezTo>
                    <a:pt x="295" y="233"/>
                    <a:pt x="197" y="160"/>
                    <a:pt x="136" y="99"/>
                  </a:cubicBezTo>
                  <a:cubicBezTo>
                    <a:pt x="99" y="74"/>
                    <a:pt x="62" y="49"/>
                    <a:pt x="37" y="25"/>
                  </a:cubicBezTo>
                  <a:cubicBezTo>
                    <a:pt x="25" y="0"/>
                    <a:pt x="1" y="0"/>
                    <a:pt x="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0"/>
            <p:cNvSpPr/>
            <p:nvPr/>
          </p:nvSpPr>
          <p:spPr>
            <a:xfrm>
              <a:off x="2454742" y="1844350"/>
              <a:ext cx="131600" cy="426975"/>
            </a:xfrm>
            <a:custGeom>
              <a:rect b="b" l="l" r="r" t="t"/>
              <a:pathLst>
                <a:path extrusionOk="0" h="17079" w="5264">
                  <a:moveTo>
                    <a:pt x="4392" y="0"/>
                  </a:moveTo>
                  <a:cubicBezTo>
                    <a:pt x="3988" y="62"/>
                    <a:pt x="3239" y="234"/>
                    <a:pt x="2724" y="368"/>
                  </a:cubicBezTo>
                  <a:cubicBezTo>
                    <a:pt x="1988" y="565"/>
                    <a:pt x="1362" y="491"/>
                    <a:pt x="1264" y="1460"/>
                  </a:cubicBezTo>
                  <a:cubicBezTo>
                    <a:pt x="1080" y="3252"/>
                    <a:pt x="1816" y="4994"/>
                    <a:pt x="1693" y="6797"/>
                  </a:cubicBezTo>
                  <a:cubicBezTo>
                    <a:pt x="1558" y="8748"/>
                    <a:pt x="1362" y="9987"/>
                    <a:pt x="994" y="12294"/>
                  </a:cubicBezTo>
                  <a:cubicBezTo>
                    <a:pt x="933" y="12698"/>
                    <a:pt x="724" y="13054"/>
                    <a:pt x="626" y="13459"/>
                  </a:cubicBezTo>
                  <a:cubicBezTo>
                    <a:pt x="601" y="13729"/>
                    <a:pt x="663" y="14158"/>
                    <a:pt x="565" y="14428"/>
                  </a:cubicBezTo>
                  <a:cubicBezTo>
                    <a:pt x="491" y="14600"/>
                    <a:pt x="295" y="14698"/>
                    <a:pt x="197" y="14931"/>
                  </a:cubicBezTo>
                  <a:cubicBezTo>
                    <a:pt x="135" y="15066"/>
                    <a:pt x="160" y="15324"/>
                    <a:pt x="98" y="15496"/>
                  </a:cubicBezTo>
                  <a:cubicBezTo>
                    <a:pt x="0" y="15729"/>
                    <a:pt x="246" y="16109"/>
                    <a:pt x="25" y="16600"/>
                  </a:cubicBezTo>
                  <a:cubicBezTo>
                    <a:pt x="17" y="16622"/>
                    <a:pt x="19" y="16626"/>
                    <a:pt x="21" y="16626"/>
                  </a:cubicBezTo>
                  <a:cubicBezTo>
                    <a:pt x="23" y="16626"/>
                    <a:pt x="25" y="16624"/>
                    <a:pt x="25" y="16624"/>
                  </a:cubicBezTo>
                  <a:cubicBezTo>
                    <a:pt x="970" y="16624"/>
                    <a:pt x="1988" y="16968"/>
                    <a:pt x="2896" y="17066"/>
                  </a:cubicBezTo>
                  <a:cubicBezTo>
                    <a:pt x="2971" y="17070"/>
                    <a:pt x="3045" y="17072"/>
                    <a:pt x="3118" y="17072"/>
                  </a:cubicBezTo>
                  <a:cubicBezTo>
                    <a:pt x="3357" y="17072"/>
                    <a:pt x="3584" y="17054"/>
                    <a:pt x="3824" y="17054"/>
                  </a:cubicBezTo>
                  <a:cubicBezTo>
                    <a:pt x="3925" y="17054"/>
                    <a:pt x="4028" y="17057"/>
                    <a:pt x="4135" y="17066"/>
                  </a:cubicBezTo>
                  <a:cubicBezTo>
                    <a:pt x="4230" y="17075"/>
                    <a:pt x="4312" y="17078"/>
                    <a:pt x="4388" y="17078"/>
                  </a:cubicBezTo>
                  <a:cubicBezTo>
                    <a:pt x="4569" y="17078"/>
                    <a:pt x="4712" y="17060"/>
                    <a:pt x="4903" y="17060"/>
                  </a:cubicBezTo>
                  <a:cubicBezTo>
                    <a:pt x="4960" y="17060"/>
                    <a:pt x="5023" y="17062"/>
                    <a:pt x="5092" y="17066"/>
                  </a:cubicBezTo>
                  <a:cubicBezTo>
                    <a:pt x="5264" y="15900"/>
                    <a:pt x="4392" y="0"/>
                    <a:pt x="439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0"/>
            <p:cNvSpPr/>
            <p:nvPr/>
          </p:nvSpPr>
          <p:spPr>
            <a:xfrm>
              <a:off x="2458417" y="2237250"/>
              <a:ext cx="111050" cy="11200"/>
            </a:xfrm>
            <a:custGeom>
              <a:rect b="b" l="l" r="r" t="t"/>
              <a:pathLst>
                <a:path extrusionOk="0" h="448" w="4442">
                  <a:moveTo>
                    <a:pt x="1" y="0"/>
                  </a:moveTo>
                  <a:lnTo>
                    <a:pt x="1" y="0"/>
                  </a:lnTo>
                  <a:cubicBezTo>
                    <a:pt x="1" y="0"/>
                    <a:pt x="74" y="25"/>
                    <a:pt x="185" y="62"/>
                  </a:cubicBezTo>
                  <a:cubicBezTo>
                    <a:pt x="307" y="86"/>
                    <a:pt x="467" y="160"/>
                    <a:pt x="675" y="197"/>
                  </a:cubicBezTo>
                  <a:cubicBezTo>
                    <a:pt x="884" y="246"/>
                    <a:pt x="1129" y="295"/>
                    <a:pt x="1387" y="332"/>
                  </a:cubicBezTo>
                  <a:cubicBezTo>
                    <a:pt x="1645" y="369"/>
                    <a:pt x="1927" y="393"/>
                    <a:pt x="2209" y="418"/>
                  </a:cubicBezTo>
                  <a:cubicBezTo>
                    <a:pt x="2491" y="430"/>
                    <a:pt x="2773" y="442"/>
                    <a:pt x="3031" y="442"/>
                  </a:cubicBezTo>
                  <a:cubicBezTo>
                    <a:pt x="3117" y="446"/>
                    <a:pt x="3201" y="448"/>
                    <a:pt x="3284" y="448"/>
                  </a:cubicBezTo>
                  <a:cubicBezTo>
                    <a:pt x="3448" y="448"/>
                    <a:pt x="3603" y="442"/>
                    <a:pt x="3742" y="442"/>
                  </a:cubicBezTo>
                  <a:cubicBezTo>
                    <a:pt x="4172" y="430"/>
                    <a:pt x="4442" y="405"/>
                    <a:pt x="4442" y="405"/>
                  </a:cubicBezTo>
                  <a:cubicBezTo>
                    <a:pt x="4442" y="405"/>
                    <a:pt x="4172" y="381"/>
                    <a:pt x="3742" y="344"/>
                  </a:cubicBezTo>
                  <a:cubicBezTo>
                    <a:pt x="3534" y="332"/>
                    <a:pt x="3301" y="319"/>
                    <a:pt x="3031" y="295"/>
                  </a:cubicBezTo>
                  <a:cubicBezTo>
                    <a:pt x="2773" y="283"/>
                    <a:pt x="2491" y="258"/>
                    <a:pt x="2221" y="246"/>
                  </a:cubicBezTo>
                  <a:cubicBezTo>
                    <a:pt x="1939" y="221"/>
                    <a:pt x="1657" y="209"/>
                    <a:pt x="1399" y="184"/>
                  </a:cubicBezTo>
                  <a:cubicBezTo>
                    <a:pt x="1276" y="160"/>
                    <a:pt x="1142" y="160"/>
                    <a:pt x="1031" y="148"/>
                  </a:cubicBezTo>
                  <a:cubicBezTo>
                    <a:pt x="908" y="135"/>
                    <a:pt x="798" y="111"/>
                    <a:pt x="700" y="99"/>
                  </a:cubicBezTo>
                  <a:cubicBezTo>
                    <a:pt x="491" y="86"/>
                    <a:pt x="319" y="50"/>
                    <a:pt x="197" y="25"/>
                  </a:cubicBezTo>
                  <a:cubicBezTo>
                    <a:pt x="74" y="13"/>
                    <a:pt x="1" y="0"/>
                    <a:pt x="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0"/>
            <p:cNvSpPr/>
            <p:nvPr/>
          </p:nvSpPr>
          <p:spPr>
            <a:xfrm>
              <a:off x="2470692" y="2240000"/>
              <a:ext cx="4625" cy="21200"/>
            </a:xfrm>
            <a:custGeom>
              <a:rect b="b" l="l" r="r" t="t"/>
              <a:pathLst>
                <a:path extrusionOk="0" h="848" w="185">
                  <a:moveTo>
                    <a:pt x="123" y="1"/>
                  </a:moveTo>
                  <a:cubicBezTo>
                    <a:pt x="123" y="1"/>
                    <a:pt x="98" y="50"/>
                    <a:pt x="62" y="136"/>
                  </a:cubicBezTo>
                  <a:cubicBezTo>
                    <a:pt x="37" y="209"/>
                    <a:pt x="13" y="320"/>
                    <a:pt x="13" y="418"/>
                  </a:cubicBezTo>
                  <a:cubicBezTo>
                    <a:pt x="0" y="528"/>
                    <a:pt x="13" y="639"/>
                    <a:pt x="25" y="712"/>
                  </a:cubicBezTo>
                  <a:cubicBezTo>
                    <a:pt x="49" y="798"/>
                    <a:pt x="74" y="847"/>
                    <a:pt x="74" y="847"/>
                  </a:cubicBezTo>
                  <a:cubicBezTo>
                    <a:pt x="74" y="847"/>
                    <a:pt x="98" y="798"/>
                    <a:pt x="135" y="725"/>
                  </a:cubicBezTo>
                  <a:cubicBezTo>
                    <a:pt x="160" y="639"/>
                    <a:pt x="172" y="541"/>
                    <a:pt x="184" y="430"/>
                  </a:cubicBezTo>
                  <a:cubicBezTo>
                    <a:pt x="184" y="320"/>
                    <a:pt x="184" y="222"/>
                    <a:pt x="172" y="136"/>
                  </a:cubicBezTo>
                  <a:cubicBezTo>
                    <a:pt x="147" y="62"/>
                    <a:pt x="123" y="1"/>
                    <a:pt x="123"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0"/>
            <p:cNvSpPr/>
            <p:nvPr/>
          </p:nvSpPr>
          <p:spPr>
            <a:xfrm>
              <a:off x="2491542" y="2247375"/>
              <a:ext cx="4625" cy="16900"/>
            </a:xfrm>
            <a:custGeom>
              <a:rect b="b" l="l" r="r" t="t"/>
              <a:pathLst>
                <a:path extrusionOk="0" h="676" w="185">
                  <a:moveTo>
                    <a:pt x="123" y="0"/>
                  </a:moveTo>
                  <a:cubicBezTo>
                    <a:pt x="123" y="0"/>
                    <a:pt x="86" y="37"/>
                    <a:pt x="62" y="98"/>
                  </a:cubicBezTo>
                  <a:cubicBezTo>
                    <a:pt x="37" y="160"/>
                    <a:pt x="13" y="246"/>
                    <a:pt x="1" y="332"/>
                  </a:cubicBezTo>
                  <a:cubicBezTo>
                    <a:pt x="1" y="405"/>
                    <a:pt x="1" y="491"/>
                    <a:pt x="13" y="565"/>
                  </a:cubicBezTo>
                  <a:cubicBezTo>
                    <a:pt x="37" y="626"/>
                    <a:pt x="62" y="675"/>
                    <a:pt x="62" y="675"/>
                  </a:cubicBezTo>
                  <a:cubicBezTo>
                    <a:pt x="62" y="675"/>
                    <a:pt x="86" y="638"/>
                    <a:pt x="111" y="577"/>
                  </a:cubicBezTo>
                  <a:cubicBezTo>
                    <a:pt x="148" y="516"/>
                    <a:pt x="172" y="430"/>
                    <a:pt x="172" y="344"/>
                  </a:cubicBezTo>
                  <a:cubicBezTo>
                    <a:pt x="185" y="270"/>
                    <a:pt x="172" y="184"/>
                    <a:pt x="160" y="111"/>
                  </a:cubicBezTo>
                  <a:cubicBezTo>
                    <a:pt x="148" y="49"/>
                    <a:pt x="123" y="0"/>
                    <a:pt x="12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0"/>
            <p:cNvSpPr/>
            <p:nvPr/>
          </p:nvSpPr>
          <p:spPr>
            <a:xfrm>
              <a:off x="2510567" y="2246750"/>
              <a:ext cx="4925" cy="21500"/>
            </a:xfrm>
            <a:custGeom>
              <a:rect b="b" l="l" r="r" t="t"/>
              <a:pathLst>
                <a:path extrusionOk="0" h="860" w="197">
                  <a:moveTo>
                    <a:pt x="160" y="1"/>
                  </a:moveTo>
                  <a:cubicBezTo>
                    <a:pt x="160" y="1"/>
                    <a:pt x="123" y="38"/>
                    <a:pt x="86" y="123"/>
                  </a:cubicBezTo>
                  <a:cubicBezTo>
                    <a:pt x="62" y="197"/>
                    <a:pt x="25" y="307"/>
                    <a:pt x="12" y="418"/>
                  </a:cubicBezTo>
                  <a:cubicBezTo>
                    <a:pt x="0" y="528"/>
                    <a:pt x="12" y="639"/>
                    <a:pt x="25" y="725"/>
                  </a:cubicBezTo>
                  <a:cubicBezTo>
                    <a:pt x="37" y="811"/>
                    <a:pt x="62" y="860"/>
                    <a:pt x="62" y="860"/>
                  </a:cubicBezTo>
                  <a:cubicBezTo>
                    <a:pt x="62" y="860"/>
                    <a:pt x="86" y="811"/>
                    <a:pt x="123" y="725"/>
                  </a:cubicBezTo>
                  <a:cubicBezTo>
                    <a:pt x="135" y="688"/>
                    <a:pt x="147" y="639"/>
                    <a:pt x="160" y="590"/>
                  </a:cubicBezTo>
                  <a:cubicBezTo>
                    <a:pt x="160" y="541"/>
                    <a:pt x="172" y="479"/>
                    <a:pt x="172" y="430"/>
                  </a:cubicBezTo>
                  <a:cubicBezTo>
                    <a:pt x="196" y="332"/>
                    <a:pt x="196" y="222"/>
                    <a:pt x="184" y="136"/>
                  </a:cubicBezTo>
                  <a:cubicBezTo>
                    <a:pt x="184" y="62"/>
                    <a:pt x="160" y="1"/>
                    <a:pt x="16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0"/>
            <p:cNvSpPr/>
            <p:nvPr/>
          </p:nvSpPr>
          <p:spPr>
            <a:xfrm>
              <a:off x="2525292" y="2247375"/>
              <a:ext cx="4925" cy="23325"/>
            </a:xfrm>
            <a:custGeom>
              <a:rect b="b" l="l" r="r" t="t"/>
              <a:pathLst>
                <a:path extrusionOk="0" h="933" w="197">
                  <a:moveTo>
                    <a:pt x="160" y="0"/>
                  </a:moveTo>
                  <a:cubicBezTo>
                    <a:pt x="160" y="0"/>
                    <a:pt x="123" y="62"/>
                    <a:pt x="86" y="148"/>
                  </a:cubicBezTo>
                  <a:cubicBezTo>
                    <a:pt x="49" y="233"/>
                    <a:pt x="25" y="344"/>
                    <a:pt x="12" y="467"/>
                  </a:cubicBezTo>
                  <a:cubicBezTo>
                    <a:pt x="0" y="577"/>
                    <a:pt x="12" y="700"/>
                    <a:pt x="25" y="786"/>
                  </a:cubicBezTo>
                  <a:cubicBezTo>
                    <a:pt x="49" y="884"/>
                    <a:pt x="74" y="933"/>
                    <a:pt x="74" y="933"/>
                  </a:cubicBezTo>
                  <a:cubicBezTo>
                    <a:pt x="74" y="933"/>
                    <a:pt x="98" y="884"/>
                    <a:pt x="123" y="798"/>
                  </a:cubicBezTo>
                  <a:cubicBezTo>
                    <a:pt x="160" y="712"/>
                    <a:pt x="172" y="589"/>
                    <a:pt x="184" y="479"/>
                  </a:cubicBezTo>
                  <a:cubicBezTo>
                    <a:pt x="184" y="417"/>
                    <a:pt x="196" y="356"/>
                    <a:pt x="196" y="307"/>
                  </a:cubicBezTo>
                  <a:cubicBezTo>
                    <a:pt x="196" y="258"/>
                    <a:pt x="196" y="197"/>
                    <a:pt x="184" y="160"/>
                  </a:cubicBezTo>
                  <a:cubicBezTo>
                    <a:pt x="172" y="74"/>
                    <a:pt x="160" y="0"/>
                    <a:pt x="16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0"/>
            <p:cNvSpPr/>
            <p:nvPr/>
          </p:nvSpPr>
          <p:spPr>
            <a:xfrm>
              <a:off x="2542142" y="2255050"/>
              <a:ext cx="4625" cy="15650"/>
            </a:xfrm>
            <a:custGeom>
              <a:rect b="b" l="l" r="r" t="t"/>
              <a:pathLst>
                <a:path extrusionOk="0" h="626" w="185">
                  <a:moveTo>
                    <a:pt x="136" y="0"/>
                  </a:moveTo>
                  <a:cubicBezTo>
                    <a:pt x="136" y="0"/>
                    <a:pt x="99" y="37"/>
                    <a:pt x="74" y="86"/>
                  </a:cubicBezTo>
                  <a:cubicBezTo>
                    <a:pt x="50" y="147"/>
                    <a:pt x="25" y="221"/>
                    <a:pt x="13" y="307"/>
                  </a:cubicBezTo>
                  <a:cubicBezTo>
                    <a:pt x="1" y="380"/>
                    <a:pt x="13" y="466"/>
                    <a:pt x="25" y="528"/>
                  </a:cubicBezTo>
                  <a:cubicBezTo>
                    <a:pt x="38" y="589"/>
                    <a:pt x="62" y="626"/>
                    <a:pt x="62" y="626"/>
                  </a:cubicBezTo>
                  <a:cubicBezTo>
                    <a:pt x="62" y="626"/>
                    <a:pt x="99" y="589"/>
                    <a:pt x="124" y="540"/>
                  </a:cubicBezTo>
                  <a:cubicBezTo>
                    <a:pt x="148" y="479"/>
                    <a:pt x="173" y="405"/>
                    <a:pt x="185" y="331"/>
                  </a:cubicBezTo>
                  <a:cubicBezTo>
                    <a:pt x="185" y="245"/>
                    <a:pt x="185" y="172"/>
                    <a:pt x="173" y="110"/>
                  </a:cubicBezTo>
                  <a:cubicBezTo>
                    <a:pt x="148" y="49"/>
                    <a:pt x="136" y="0"/>
                    <a:pt x="13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0"/>
            <p:cNvSpPr/>
            <p:nvPr/>
          </p:nvSpPr>
          <p:spPr>
            <a:xfrm>
              <a:off x="2561167" y="2249200"/>
              <a:ext cx="4925" cy="16600"/>
            </a:xfrm>
            <a:custGeom>
              <a:rect b="b" l="l" r="r" t="t"/>
              <a:pathLst>
                <a:path extrusionOk="0" h="664" w="197">
                  <a:moveTo>
                    <a:pt x="172" y="1"/>
                  </a:moveTo>
                  <a:cubicBezTo>
                    <a:pt x="172" y="1"/>
                    <a:pt x="135" y="25"/>
                    <a:pt x="99" y="87"/>
                  </a:cubicBezTo>
                  <a:cubicBezTo>
                    <a:pt x="62" y="148"/>
                    <a:pt x="25" y="234"/>
                    <a:pt x="13" y="320"/>
                  </a:cubicBezTo>
                  <a:cubicBezTo>
                    <a:pt x="1" y="406"/>
                    <a:pt x="13" y="492"/>
                    <a:pt x="25" y="553"/>
                  </a:cubicBezTo>
                  <a:cubicBezTo>
                    <a:pt x="50" y="627"/>
                    <a:pt x="74" y="663"/>
                    <a:pt x="74" y="663"/>
                  </a:cubicBezTo>
                  <a:cubicBezTo>
                    <a:pt x="74" y="663"/>
                    <a:pt x="99" y="627"/>
                    <a:pt x="123" y="565"/>
                  </a:cubicBezTo>
                  <a:cubicBezTo>
                    <a:pt x="135" y="528"/>
                    <a:pt x="148" y="492"/>
                    <a:pt x="160" y="455"/>
                  </a:cubicBezTo>
                  <a:cubicBezTo>
                    <a:pt x="172" y="418"/>
                    <a:pt x="172" y="381"/>
                    <a:pt x="185" y="344"/>
                  </a:cubicBezTo>
                  <a:cubicBezTo>
                    <a:pt x="197" y="259"/>
                    <a:pt x="197" y="173"/>
                    <a:pt x="197" y="111"/>
                  </a:cubicBezTo>
                  <a:cubicBezTo>
                    <a:pt x="185" y="50"/>
                    <a:pt x="172" y="1"/>
                    <a:pt x="17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0"/>
            <p:cNvSpPr/>
            <p:nvPr/>
          </p:nvSpPr>
          <p:spPr>
            <a:xfrm>
              <a:off x="2497992" y="2193400"/>
              <a:ext cx="61675" cy="14125"/>
            </a:xfrm>
            <a:custGeom>
              <a:rect b="b" l="l" r="r" t="t"/>
              <a:pathLst>
                <a:path extrusionOk="0" h="565" w="2467">
                  <a:moveTo>
                    <a:pt x="0" y="0"/>
                  </a:moveTo>
                  <a:cubicBezTo>
                    <a:pt x="0" y="0"/>
                    <a:pt x="147" y="74"/>
                    <a:pt x="356" y="160"/>
                  </a:cubicBezTo>
                  <a:cubicBezTo>
                    <a:pt x="577" y="258"/>
                    <a:pt x="884" y="344"/>
                    <a:pt x="1190" y="429"/>
                  </a:cubicBezTo>
                  <a:cubicBezTo>
                    <a:pt x="1509" y="491"/>
                    <a:pt x="1828" y="552"/>
                    <a:pt x="2061" y="552"/>
                  </a:cubicBezTo>
                  <a:cubicBezTo>
                    <a:pt x="2307" y="564"/>
                    <a:pt x="2466" y="564"/>
                    <a:pt x="2466" y="564"/>
                  </a:cubicBezTo>
                  <a:cubicBezTo>
                    <a:pt x="2466" y="564"/>
                    <a:pt x="2307" y="515"/>
                    <a:pt x="2074" y="454"/>
                  </a:cubicBezTo>
                  <a:cubicBezTo>
                    <a:pt x="1963" y="429"/>
                    <a:pt x="1828" y="405"/>
                    <a:pt x="1681" y="368"/>
                  </a:cubicBezTo>
                  <a:cubicBezTo>
                    <a:pt x="1546" y="319"/>
                    <a:pt x="1387" y="294"/>
                    <a:pt x="1239" y="258"/>
                  </a:cubicBezTo>
                  <a:cubicBezTo>
                    <a:pt x="1080" y="221"/>
                    <a:pt x="933" y="184"/>
                    <a:pt x="785" y="147"/>
                  </a:cubicBezTo>
                  <a:cubicBezTo>
                    <a:pt x="638" y="123"/>
                    <a:pt x="503" y="98"/>
                    <a:pt x="393" y="61"/>
                  </a:cubicBezTo>
                  <a:cubicBezTo>
                    <a:pt x="160" y="12"/>
                    <a:pt x="0" y="0"/>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0"/>
            <p:cNvSpPr/>
            <p:nvPr/>
          </p:nvSpPr>
          <p:spPr>
            <a:xfrm>
              <a:off x="2488792" y="1918275"/>
              <a:ext cx="9825" cy="115950"/>
            </a:xfrm>
            <a:custGeom>
              <a:rect b="b" l="l" r="r" t="t"/>
              <a:pathLst>
                <a:path extrusionOk="0" h="4638" w="393">
                  <a:moveTo>
                    <a:pt x="0" y="0"/>
                  </a:moveTo>
                  <a:cubicBezTo>
                    <a:pt x="0" y="0"/>
                    <a:pt x="0" y="295"/>
                    <a:pt x="12" y="736"/>
                  </a:cubicBezTo>
                  <a:cubicBezTo>
                    <a:pt x="25" y="945"/>
                    <a:pt x="37" y="1202"/>
                    <a:pt x="61" y="1472"/>
                  </a:cubicBezTo>
                  <a:cubicBezTo>
                    <a:pt x="86" y="1742"/>
                    <a:pt x="111" y="2037"/>
                    <a:pt x="135" y="2319"/>
                  </a:cubicBezTo>
                  <a:cubicBezTo>
                    <a:pt x="160" y="2613"/>
                    <a:pt x="172" y="2896"/>
                    <a:pt x="209" y="3178"/>
                  </a:cubicBezTo>
                  <a:cubicBezTo>
                    <a:pt x="233" y="3448"/>
                    <a:pt x="258" y="3693"/>
                    <a:pt x="282" y="3914"/>
                  </a:cubicBezTo>
                  <a:cubicBezTo>
                    <a:pt x="331" y="4343"/>
                    <a:pt x="380" y="4638"/>
                    <a:pt x="380" y="4638"/>
                  </a:cubicBezTo>
                  <a:cubicBezTo>
                    <a:pt x="380" y="4638"/>
                    <a:pt x="393" y="4343"/>
                    <a:pt x="380" y="3902"/>
                  </a:cubicBezTo>
                  <a:cubicBezTo>
                    <a:pt x="368" y="3693"/>
                    <a:pt x="368" y="3435"/>
                    <a:pt x="356" y="3165"/>
                  </a:cubicBezTo>
                  <a:cubicBezTo>
                    <a:pt x="344" y="2883"/>
                    <a:pt x="319" y="2601"/>
                    <a:pt x="307" y="2307"/>
                  </a:cubicBezTo>
                  <a:cubicBezTo>
                    <a:pt x="282" y="2024"/>
                    <a:pt x="245" y="1730"/>
                    <a:pt x="209" y="1460"/>
                  </a:cubicBezTo>
                  <a:cubicBezTo>
                    <a:pt x="184" y="1190"/>
                    <a:pt x="147" y="933"/>
                    <a:pt x="111" y="724"/>
                  </a:cubicBezTo>
                  <a:cubicBezTo>
                    <a:pt x="49" y="295"/>
                    <a:pt x="0" y="0"/>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0"/>
            <p:cNvSpPr/>
            <p:nvPr/>
          </p:nvSpPr>
          <p:spPr>
            <a:xfrm>
              <a:off x="2534492" y="1856000"/>
              <a:ext cx="40800" cy="198475"/>
            </a:xfrm>
            <a:custGeom>
              <a:rect b="b" l="l" r="r" t="t"/>
              <a:pathLst>
                <a:path extrusionOk="0" h="7939" w="1632">
                  <a:moveTo>
                    <a:pt x="0" y="1"/>
                  </a:moveTo>
                  <a:cubicBezTo>
                    <a:pt x="0" y="1"/>
                    <a:pt x="12" y="136"/>
                    <a:pt x="25" y="356"/>
                  </a:cubicBezTo>
                  <a:cubicBezTo>
                    <a:pt x="37" y="577"/>
                    <a:pt x="61" y="896"/>
                    <a:pt x="111" y="1264"/>
                  </a:cubicBezTo>
                  <a:cubicBezTo>
                    <a:pt x="147" y="1645"/>
                    <a:pt x="209" y="2086"/>
                    <a:pt x="282" y="2552"/>
                  </a:cubicBezTo>
                  <a:cubicBezTo>
                    <a:pt x="319" y="2798"/>
                    <a:pt x="368" y="3031"/>
                    <a:pt x="405" y="3276"/>
                  </a:cubicBezTo>
                  <a:cubicBezTo>
                    <a:pt x="454" y="3522"/>
                    <a:pt x="491" y="3779"/>
                    <a:pt x="540" y="4025"/>
                  </a:cubicBezTo>
                  <a:cubicBezTo>
                    <a:pt x="589" y="4270"/>
                    <a:pt x="650" y="4515"/>
                    <a:pt x="699" y="4761"/>
                  </a:cubicBezTo>
                  <a:cubicBezTo>
                    <a:pt x="749" y="5006"/>
                    <a:pt x="810" y="5252"/>
                    <a:pt x="859" y="5485"/>
                  </a:cubicBezTo>
                  <a:cubicBezTo>
                    <a:pt x="908" y="5718"/>
                    <a:pt x="982" y="5939"/>
                    <a:pt x="1031" y="6147"/>
                  </a:cubicBezTo>
                  <a:cubicBezTo>
                    <a:pt x="1092" y="6356"/>
                    <a:pt x="1141" y="6552"/>
                    <a:pt x="1202" y="6736"/>
                  </a:cubicBezTo>
                  <a:cubicBezTo>
                    <a:pt x="1252" y="6920"/>
                    <a:pt x="1313" y="7092"/>
                    <a:pt x="1362" y="7239"/>
                  </a:cubicBezTo>
                  <a:cubicBezTo>
                    <a:pt x="1411" y="7374"/>
                    <a:pt x="1460" y="7509"/>
                    <a:pt x="1497" y="7607"/>
                  </a:cubicBezTo>
                  <a:cubicBezTo>
                    <a:pt x="1583" y="7816"/>
                    <a:pt x="1632" y="7938"/>
                    <a:pt x="1632" y="7938"/>
                  </a:cubicBezTo>
                  <a:cubicBezTo>
                    <a:pt x="1632" y="7938"/>
                    <a:pt x="1595" y="7816"/>
                    <a:pt x="1546" y="7595"/>
                  </a:cubicBezTo>
                  <a:cubicBezTo>
                    <a:pt x="1509" y="7484"/>
                    <a:pt x="1485" y="7362"/>
                    <a:pt x="1436" y="7215"/>
                  </a:cubicBezTo>
                  <a:cubicBezTo>
                    <a:pt x="1411" y="7055"/>
                    <a:pt x="1374" y="6896"/>
                    <a:pt x="1325" y="6712"/>
                  </a:cubicBezTo>
                  <a:cubicBezTo>
                    <a:pt x="1276" y="6527"/>
                    <a:pt x="1227" y="6319"/>
                    <a:pt x="1190" y="6110"/>
                  </a:cubicBezTo>
                  <a:cubicBezTo>
                    <a:pt x="1141" y="5902"/>
                    <a:pt x="1104" y="5669"/>
                    <a:pt x="1055" y="5436"/>
                  </a:cubicBezTo>
                  <a:cubicBezTo>
                    <a:pt x="957" y="4969"/>
                    <a:pt x="871" y="4479"/>
                    <a:pt x="773" y="3988"/>
                  </a:cubicBezTo>
                  <a:cubicBezTo>
                    <a:pt x="675" y="3485"/>
                    <a:pt x="589" y="2982"/>
                    <a:pt x="503" y="2516"/>
                  </a:cubicBezTo>
                  <a:cubicBezTo>
                    <a:pt x="417" y="2049"/>
                    <a:pt x="331" y="1620"/>
                    <a:pt x="258" y="1240"/>
                  </a:cubicBezTo>
                  <a:cubicBezTo>
                    <a:pt x="196" y="872"/>
                    <a:pt x="123" y="565"/>
                    <a:pt x="86" y="344"/>
                  </a:cubicBezTo>
                  <a:cubicBezTo>
                    <a:pt x="37" y="123"/>
                    <a:pt x="0" y="1"/>
                    <a:pt x="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0"/>
            <p:cNvSpPr/>
            <p:nvPr/>
          </p:nvSpPr>
          <p:spPr>
            <a:xfrm>
              <a:off x="2540617" y="1860900"/>
              <a:ext cx="18725" cy="5550"/>
            </a:xfrm>
            <a:custGeom>
              <a:rect b="b" l="l" r="r" t="t"/>
              <a:pathLst>
                <a:path extrusionOk="0" h="222" w="749">
                  <a:moveTo>
                    <a:pt x="626" y="1"/>
                  </a:moveTo>
                  <a:cubicBezTo>
                    <a:pt x="540" y="1"/>
                    <a:pt x="454" y="13"/>
                    <a:pt x="356" y="38"/>
                  </a:cubicBezTo>
                  <a:cubicBezTo>
                    <a:pt x="320" y="38"/>
                    <a:pt x="270" y="50"/>
                    <a:pt x="234" y="75"/>
                  </a:cubicBezTo>
                  <a:cubicBezTo>
                    <a:pt x="197" y="87"/>
                    <a:pt x="148" y="99"/>
                    <a:pt x="111" y="111"/>
                  </a:cubicBezTo>
                  <a:cubicBezTo>
                    <a:pt x="50" y="136"/>
                    <a:pt x="1" y="173"/>
                    <a:pt x="1" y="173"/>
                  </a:cubicBezTo>
                  <a:cubicBezTo>
                    <a:pt x="1" y="173"/>
                    <a:pt x="50" y="185"/>
                    <a:pt x="123" y="209"/>
                  </a:cubicBezTo>
                  <a:cubicBezTo>
                    <a:pt x="160" y="222"/>
                    <a:pt x="197" y="222"/>
                    <a:pt x="246" y="222"/>
                  </a:cubicBezTo>
                  <a:cubicBezTo>
                    <a:pt x="295" y="222"/>
                    <a:pt x="344" y="209"/>
                    <a:pt x="405" y="197"/>
                  </a:cubicBezTo>
                  <a:cubicBezTo>
                    <a:pt x="491" y="173"/>
                    <a:pt x="589" y="136"/>
                    <a:pt x="651" y="99"/>
                  </a:cubicBezTo>
                  <a:cubicBezTo>
                    <a:pt x="712" y="62"/>
                    <a:pt x="749" y="13"/>
                    <a:pt x="749" y="13"/>
                  </a:cubicBezTo>
                  <a:cubicBezTo>
                    <a:pt x="749" y="13"/>
                    <a:pt x="700" y="1"/>
                    <a:pt x="626"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0"/>
            <p:cNvSpPr/>
            <p:nvPr/>
          </p:nvSpPr>
          <p:spPr>
            <a:xfrm>
              <a:off x="2542767" y="1878475"/>
              <a:ext cx="16575" cy="4775"/>
            </a:xfrm>
            <a:custGeom>
              <a:rect b="b" l="l" r="r" t="t"/>
              <a:pathLst>
                <a:path extrusionOk="0" h="191" w="663">
                  <a:moveTo>
                    <a:pt x="445" y="0"/>
                  </a:moveTo>
                  <a:cubicBezTo>
                    <a:pt x="405" y="0"/>
                    <a:pt x="362" y="3"/>
                    <a:pt x="319" y="9"/>
                  </a:cubicBezTo>
                  <a:cubicBezTo>
                    <a:pt x="234" y="22"/>
                    <a:pt x="160" y="59"/>
                    <a:pt x="99" y="83"/>
                  </a:cubicBezTo>
                  <a:cubicBezTo>
                    <a:pt x="37" y="120"/>
                    <a:pt x="0" y="157"/>
                    <a:pt x="0" y="157"/>
                  </a:cubicBezTo>
                  <a:cubicBezTo>
                    <a:pt x="0" y="157"/>
                    <a:pt x="49" y="169"/>
                    <a:pt x="111" y="181"/>
                  </a:cubicBezTo>
                  <a:cubicBezTo>
                    <a:pt x="148" y="187"/>
                    <a:pt x="187" y="190"/>
                    <a:pt x="227" y="190"/>
                  </a:cubicBezTo>
                  <a:cubicBezTo>
                    <a:pt x="267" y="190"/>
                    <a:pt x="307" y="187"/>
                    <a:pt x="344" y="181"/>
                  </a:cubicBezTo>
                  <a:cubicBezTo>
                    <a:pt x="430" y="169"/>
                    <a:pt x="516" y="132"/>
                    <a:pt x="565" y="108"/>
                  </a:cubicBezTo>
                  <a:cubicBezTo>
                    <a:pt x="626" y="71"/>
                    <a:pt x="663" y="34"/>
                    <a:pt x="663" y="34"/>
                  </a:cubicBezTo>
                  <a:cubicBezTo>
                    <a:pt x="663" y="34"/>
                    <a:pt x="626" y="22"/>
                    <a:pt x="552" y="9"/>
                  </a:cubicBezTo>
                  <a:cubicBezTo>
                    <a:pt x="522" y="3"/>
                    <a:pt x="485" y="0"/>
                    <a:pt x="445"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0"/>
            <p:cNvSpPr/>
            <p:nvPr/>
          </p:nvSpPr>
          <p:spPr>
            <a:xfrm>
              <a:off x="2542142" y="1892675"/>
              <a:ext cx="20900" cy="4750"/>
            </a:xfrm>
            <a:custGeom>
              <a:rect b="b" l="l" r="r" t="t"/>
              <a:pathLst>
                <a:path extrusionOk="0" h="190" w="836">
                  <a:moveTo>
                    <a:pt x="622" y="1"/>
                  </a:moveTo>
                  <a:cubicBezTo>
                    <a:pt x="556" y="1"/>
                    <a:pt x="484" y="9"/>
                    <a:pt x="406" y="18"/>
                  </a:cubicBezTo>
                  <a:cubicBezTo>
                    <a:pt x="357" y="18"/>
                    <a:pt x="320" y="30"/>
                    <a:pt x="271" y="43"/>
                  </a:cubicBezTo>
                  <a:cubicBezTo>
                    <a:pt x="222" y="55"/>
                    <a:pt x="173" y="55"/>
                    <a:pt x="136" y="67"/>
                  </a:cubicBezTo>
                  <a:cubicBezTo>
                    <a:pt x="50" y="79"/>
                    <a:pt x="1" y="104"/>
                    <a:pt x="1" y="104"/>
                  </a:cubicBezTo>
                  <a:cubicBezTo>
                    <a:pt x="1" y="104"/>
                    <a:pt x="50" y="129"/>
                    <a:pt x="124" y="165"/>
                  </a:cubicBezTo>
                  <a:cubicBezTo>
                    <a:pt x="160" y="178"/>
                    <a:pt x="209" y="190"/>
                    <a:pt x="259" y="190"/>
                  </a:cubicBezTo>
                  <a:lnTo>
                    <a:pt x="430" y="190"/>
                  </a:lnTo>
                  <a:cubicBezTo>
                    <a:pt x="541" y="165"/>
                    <a:pt x="639" y="141"/>
                    <a:pt x="712" y="104"/>
                  </a:cubicBezTo>
                  <a:cubicBezTo>
                    <a:pt x="786" y="79"/>
                    <a:pt x="835" y="43"/>
                    <a:pt x="835" y="43"/>
                  </a:cubicBezTo>
                  <a:cubicBezTo>
                    <a:pt x="835" y="43"/>
                    <a:pt x="786" y="18"/>
                    <a:pt x="700" y="6"/>
                  </a:cubicBezTo>
                  <a:cubicBezTo>
                    <a:pt x="675" y="2"/>
                    <a:pt x="649" y="1"/>
                    <a:pt x="62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0"/>
            <p:cNvSpPr/>
            <p:nvPr/>
          </p:nvSpPr>
          <p:spPr>
            <a:xfrm>
              <a:off x="2543692" y="1911300"/>
              <a:ext cx="17800" cy="4725"/>
            </a:xfrm>
            <a:custGeom>
              <a:rect b="b" l="l" r="r" t="t"/>
              <a:pathLst>
                <a:path extrusionOk="0" h="189" w="712">
                  <a:moveTo>
                    <a:pt x="477" y="0"/>
                  </a:moveTo>
                  <a:cubicBezTo>
                    <a:pt x="433" y="0"/>
                    <a:pt x="387" y="3"/>
                    <a:pt x="344" y="9"/>
                  </a:cubicBezTo>
                  <a:cubicBezTo>
                    <a:pt x="258" y="21"/>
                    <a:pt x="184" y="46"/>
                    <a:pt x="111" y="58"/>
                  </a:cubicBezTo>
                  <a:cubicBezTo>
                    <a:pt x="37" y="83"/>
                    <a:pt x="0" y="107"/>
                    <a:pt x="0" y="107"/>
                  </a:cubicBezTo>
                  <a:cubicBezTo>
                    <a:pt x="0" y="107"/>
                    <a:pt x="37" y="132"/>
                    <a:pt x="111" y="156"/>
                  </a:cubicBezTo>
                  <a:cubicBezTo>
                    <a:pt x="150" y="180"/>
                    <a:pt x="203" y="188"/>
                    <a:pt x="262" y="188"/>
                  </a:cubicBezTo>
                  <a:cubicBezTo>
                    <a:pt x="296" y="188"/>
                    <a:pt x="332" y="185"/>
                    <a:pt x="368" y="181"/>
                  </a:cubicBezTo>
                  <a:cubicBezTo>
                    <a:pt x="454" y="169"/>
                    <a:pt x="552" y="144"/>
                    <a:pt x="614" y="107"/>
                  </a:cubicBezTo>
                  <a:cubicBezTo>
                    <a:pt x="675" y="83"/>
                    <a:pt x="712" y="46"/>
                    <a:pt x="712" y="46"/>
                  </a:cubicBezTo>
                  <a:cubicBezTo>
                    <a:pt x="712" y="46"/>
                    <a:pt x="663" y="21"/>
                    <a:pt x="601" y="9"/>
                  </a:cubicBezTo>
                  <a:cubicBezTo>
                    <a:pt x="565" y="3"/>
                    <a:pt x="522" y="0"/>
                    <a:pt x="47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2547367" y="1936675"/>
              <a:ext cx="16575" cy="4300"/>
            </a:xfrm>
            <a:custGeom>
              <a:rect b="b" l="l" r="r" t="t"/>
              <a:pathLst>
                <a:path extrusionOk="0" h="172" w="663">
                  <a:moveTo>
                    <a:pt x="319" y="0"/>
                  </a:moveTo>
                  <a:cubicBezTo>
                    <a:pt x="246" y="0"/>
                    <a:pt x="172" y="25"/>
                    <a:pt x="111" y="37"/>
                  </a:cubicBezTo>
                  <a:cubicBezTo>
                    <a:pt x="50" y="62"/>
                    <a:pt x="0" y="86"/>
                    <a:pt x="0" y="86"/>
                  </a:cubicBezTo>
                  <a:cubicBezTo>
                    <a:pt x="0" y="86"/>
                    <a:pt x="37" y="111"/>
                    <a:pt x="99" y="135"/>
                  </a:cubicBezTo>
                  <a:cubicBezTo>
                    <a:pt x="160" y="172"/>
                    <a:pt x="246" y="172"/>
                    <a:pt x="332" y="172"/>
                  </a:cubicBezTo>
                  <a:cubicBezTo>
                    <a:pt x="418" y="160"/>
                    <a:pt x="503" y="147"/>
                    <a:pt x="565" y="111"/>
                  </a:cubicBezTo>
                  <a:cubicBezTo>
                    <a:pt x="626" y="86"/>
                    <a:pt x="663" y="49"/>
                    <a:pt x="663" y="49"/>
                  </a:cubicBezTo>
                  <a:cubicBezTo>
                    <a:pt x="663" y="49"/>
                    <a:pt x="614" y="25"/>
                    <a:pt x="553" y="13"/>
                  </a:cubicBezTo>
                  <a:cubicBezTo>
                    <a:pt x="491" y="0"/>
                    <a:pt x="405" y="0"/>
                    <a:pt x="319"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550442" y="1954025"/>
              <a:ext cx="16575" cy="4450"/>
            </a:xfrm>
            <a:custGeom>
              <a:rect b="b" l="l" r="r" t="t"/>
              <a:pathLst>
                <a:path extrusionOk="0" h="178" w="663">
                  <a:moveTo>
                    <a:pt x="392" y="0"/>
                  </a:moveTo>
                  <a:cubicBezTo>
                    <a:pt x="368" y="0"/>
                    <a:pt x="344" y="2"/>
                    <a:pt x="319" y="6"/>
                  </a:cubicBezTo>
                  <a:cubicBezTo>
                    <a:pt x="245" y="6"/>
                    <a:pt x="172" y="30"/>
                    <a:pt x="98" y="42"/>
                  </a:cubicBezTo>
                  <a:cubicBezTo>
                    <a:pt x="37" y="55"/>
                    <a:pt x="0" y="79"/>
                    <a:pt x="0" y="79"/>
                  </a:cubicBezTo>
                  <a:cubicBezTo>
                    <a:pt x="0" y="79"/>
                    <a:pt x="37" y="104"/>
                    <a:pt x="98" y="141"/>
                  </a:cubicBezTo>
                  <a:cubicBezTo>
                    <a:pt x="147" y="165"/>
                    <a:pt x="245" y="177"/>
                    <a:pt x="331" y="177"/>
                  </a:cubicBezTo>
                  <a:cubicBezTo>
                    <a:pt x="417" y="165"/>
                    <a:pt x="503" y="141"/>
                    <a:pt x="564" y="116"/>
                  </a:cubicBezTo>
                  <a:cubicBezTo>
                    <a:pt x="614" y="79"/>
                    <a:pt x="663" y="55"/>
                    <a:pt x="663" y="55"/>
                  </a:cubicBezTo>
                  <a:cubicBezTo>
                    <a:pt x="663" y="55"/>
                    <a:pt x="614" y="30"/>
                    <a:pt x="552" y="18"/>
                  </a:cubicBezTo>
                  <a:cubicBezTo>
                    <a:pt x="500" y="9"/>
                    <a:pt x="448" y="0"/>
                    <a:pt x="39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0"/>
            <p:cNvSpPr/>
            <p:nvPr/>
          </p:nvSpPr>
          <p:spPr>
            <a:xfrm>
              <a:off x="2552592" y="1971200"/>
              <a:ext cx="12900" cy="4450"/>
            </a:xfrm>
            <a:custGeom>
              <a:rect b="b" l="l" r="r" t="t"/>
              <a:pathLst>
                <a:path extrusionOk="0" h="178" w="516">
                  <a:moveTo>
                    <a:pt x="311" y="1"/>
                  </a:moveTo>
                  <a:cubicBezTo>
                    <a:pt x="294" y="1"/>
                    <a:pt x="276" y="2"/>
                    <a:pt x="258" y="6"/>
                  </a:cubicBezTo>
                  <a:cubicBezTo>
                    <a:pt x="184" y="6"/>
                    <a:pt x="123" y="30"/>
                    <a:pt x="74" y="55"/>
                  </a:cubicBezTo>
                  <a:cubicBezTo>
                    <a:pt x="37" y="79"/>
                    <a:pt x="0" y="116"/>
                    <a:pt x="0" y="116"/>
                  </a:cubicBezTo>
                  <a:cubicBezTo>
                    <a:pt x="0" y="116"/>
                    <a:pt x="37" y="141"/>
                    <a:pt x="86" y="153"/>
                  </a:cubicBezTo>
                  <a:cubicBezTo>
                    <a:pt x="135" y="177"/>
                    <a:pt x="196" y="177"/>
                    <a:pt x="270" y="177"/>
                  </a:cubicBezTo>
                  <a:cubicBezTo>
                    <a:pt x="331" y="165"/>
                    <a:pt x="393" y="141"/>
                    <a:pt x="442" y="116"/>
                  </a:cubicBezTo>
                  <a:cubicBezTo>
                    <a:pt x="491" y="79"/>
                    <a:pt x="515" y="55"/>
                    <a:pt x="515" y="55"/>
                  </a:cubicBezTo>
                  <a:cubicBezTo>
                    <a:pt x="515" y="55"/>
                    <a:pt x="478" y="30"/>
                    <a:pt x="429" y="18"/>
                  </a:cubicBezTo>
                  <a:cubicBezTo>
                    <a:pt x="395" y="9"/>
                    <a:pt x="354" y="1"/>
                    <a:pt x="311"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0"/>
            <p:cNvSpPr/>
            <p:nvPr/>
          </p:nvSpPr>
          <p:spPr>
            <a:xfrm>
              <a:off x="2556267" y="1986675"/>
              <a:ext cx="15050" cy="4300"/>
            </a:xfrm>
            <a:custGeom>
              <a:rect b="b" l="l" r="r" t="t"/>
              <a:pathLst>
                <a:path extrusionOk="0" h="172" w="602">
                  <a:moveTo>
                    <a:pt x="307" y="0"/>
                  </a:moveTo>
                  <a:cubicBezTo>
                    <a:pt x="233" y="0"/>
                    <a:pt x="160" y="12"/>
                    <a:pt x="98" y="25"/>
                  </a:cubicBezTo>
                  <a:cubicBezTo>
                    <a:pt x="49" y="37"/>
                    <a:pt x="0" y="61"/>
                    <a:pt x="0" y="61"/>
                  </a:cubicBezTo>
                  <a:cubicBezTo>
                    <a:pt x="0" y="61"/>
                    <a:pt x="37" y="98"/>
                    <a:pt x="98" y="123"/>
                  </a:cubicBezTo>
                  <a:cubicBezTo>
                    <a:pt x="147" y="147"/>
                    <a:pt x="221" y="172"/>
                    <a:pt x="295" y="172"/>
                  </a:cubicBezTo>
                  <a:cubicBezTo>
                    <a:pt x="368" y="172"/>
                    <a:pt x="454" y="160"/>
                    <a:pt x="503" y="147"/>
                  </a:cubicBezTo>
                  <a:cubicBezTo>
                    <a:pt x="565" y="123"/>
                    <a:pt x="601" y="98"/>
                    <a:pt x="601" y="98"/>
                  </a:cubicBezTo>
                  <a:cubicBezTo>
                    <a:pt x="601" y="98"/>
                    <a:pt x="565" y="74"/>
                    <a:pt x="516" y="49"/>
                  </a:cubicBezTo>
                  <a:cubicBezTo>
                    <a:pt x="454" y="25"/>
                    <a:pt x="381" y="0"/>
                    <a:pt x="30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0"/>
            <p:cNvSpPr/>
            <p:nvPr/>
          </p:nvSpPr>
          <p:spPr>
            <a:xfrm>
              <a:off x="2564542" y="2007525"/>
              <a:ext cx="4625" cy="4325"/>
            </a:xfrm>
            <a:custGeom>
              <a:rect b="b" l="l" r="r" t="t"/>
              <a:pathLst>
                <a:path extrusionOk="0" h="173" w="185">
                  <a:moveTo>
                    <a:pt x="86" y="0"/>
                  </a:moveTo>
                  <a:cubicBezTo>
                    <a:pt x="62" y="0"/>
                    <a:pt x="37" y="25"/>
                    <a:pt x="25" y="49"/>
                  </a:cubicBezTo>
                  <a:cubicBezTo>
                    <a:pt x="13" y="74"/>
                    <a:pt x="0" y="98"/>
                    <a:pt x="0" y="98"/>
                  </a:cubicBezTo>
                  <a:cubicBezTo>
                    <a:pt x="0" y="98"/>
                    <a:pt x="13" y="123"/>
                    <a:pt x="37" y="148"/>
                  </a:cubicBezTo>
                  <a:cubicBezTo>
                    <a:pt x="62" y="160"/>
                    <a:pt x="86" y="172"/>
                    <a:pt x="111" y="172"/>
                  </a:cubicBezTo>
                  <a:cubicBezTo>
                    <a:pt x="123" y="172"/>
                    <a:pt x="148" y="148"/>
                    <a:pt x="160" y="123"/>
                  </a:cubicBezTo>
                  <a:cubicBezTo>
                    <a:pt x="172" y="98"/>
                    <a:pt x="185" y="74"/>
                    <a:pt x="185" y="74"/>
                  </a:cubicBezTo>
                  <a:cubicBezTo>
                    <a:pt x="185" y="74"/>
                    <a:pt x="172" y="49"/>
                    <a:pt x="160" y="25"/>
                  </a:cubicBezTo>
                  <a:cubicBezTo>
                    <a:pt x="135" y="13"/>
                    <a:pt x="111" y="0"/>
                    <a:pt x="8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0"/>
            <p:cNvSpPr/>
            <p:nvPr/>
          </p:nvSpPr>
          <p:spPr>
            <a:xfrm>
              <a:off x="2693667" y="1866750"/>
              <a:ext cx="138675" cy="471425"/>
            </a:xfrm>
            <a:custGeom>
              <a:rect b="b" l="l" r="r" t="t"/>
              <a:pathLst>
                <a:path extrusionOk="0" h="18857" w="5547">
                  <a:moveTo>
                    <a:pt x="397" y="7"/>
                  </a:moveTo>
                  <a:cubicBezTo>
                    <a:pt x="369" y="7"/>
                    <a:pt x="343" y="9"/>
                    <a:pt x="320" y="12"/>
                  </a:cubicBezTo>
                  <a:cubicBezTo>
                    <a:pt x="234" y="25"/>
                    <a:pt x="234" y="0"/>
                    <a:pt x="185" y="61"/>
                  </a:cubicBezTo>
                  <a:cubicBezTo>
                    <a:pt x="123" y="135"/>
                    <a:pt x="111" y="270"/>
                    <a:pt x="86" y="368"/>
                  </a:cubicBezTo>
                  <a:cubicBezTo>
                    <a:pt x="25" y="650"/>
                    <a:pt x="13" y="957"/>
                    <a:pt x="13" y="1239"/>
                  </a:cubicBezTo>
                  <a:cubicBezTo>
                    <a:pt x="1" y="1644"/>
                    <a:pt x="13" y="2037"/>
                    <a:pt x="50" y="2441"/>
                  </a:cubicBezTo>
                  <a:cubicBezTo>
                    <a:pt x="50" y="2441"/>
                    <a:pt x="1203" y="6944"/>
                    <a:pt x="1448" y="7926"/>
                  </a:cubicBezTo>
                  <a:cubicBezTo>
                    <a:pt x="1829" y="9619"/>
                    <a:pt x="2773" y="13324"/>
                    <a:pt x="3080" y="14551"/>
                  </a:cubicBezTo>
                  <a:cubicBezTo>
                    <a:pt x="3117" y="14784"/>
                    <a:pt x="3166" y="15029"/>
                    <a:pt x="3178" y="15250"/>
                  </a:cubicBezTo>
                  <a:cubicBezTo>
                    <a:pt x="3190" y="15360"/>
                    <a:pt x="3227" y="15569"/>
                    <a:pt x="3178" y="15692"/>
                  </a:cubicBezTo>
                  <a:cubicBezTo>
                    <a:pt x="3117" y="15814"/>
                    <a:pt x="2957" y="15888"/>
                    <a:pt x="2921" y="16047"/>
                  </a:cubicBezTo>
                  <a:cubicBezTo>
                    <a:pt x="2859" y="16293"/>
                    <a:pt x="2921" y="16587"/>
                    <a:pt x="2908" y="16845"/>
                  </a:cubicBezTo>
                  <a:cubicBezTo>
                    <a:pt x="2908" y="17176"/>
                    <a:pt x="2810" y="17470"/>
                    <a:pt x="2786" y="17789"/>
                  </a:cubicBezTo>
                  <a:cubicBezTo>
                    <a:pt x="2800" y="17794"/>
                    <a:pt x="2815" y="17797"/>
                    <a:pt x="2829" y="17797"/>
                  </a:cubicBezTo>
                  <a:cubicBezTo>
                    <a:pt x="3067" y="17797"/>
                    <a:pt x="3259" y="17154"/>
                    <a:pt x="3387" y="16992"/>
                  </a:cubicBezTo>
                  <a:cubicBezTo>
                    <a:pt x="3509" y="17262"/>
                    <a:pt x="3559" y="17728"/>
                    <a:pt x="3669" y="17998"/>
                  </a:cubicBezTo>
                  <a:cubicBezTo>
                    <a:pt x="3706" y="18072"/>
                    <a:pt x="3902" y="18697"/>
                    <a:pt x="4025" y="18722"/>
                  </a:cubicBezTo>
                  <a:cubicBezTo>
                    <a:pt x="4027" y="18722"/>
                    <a:pt x="4030" y="18723"/>
                    <a:pt x="4033" y="18723"/>
                  </a:cubicBezTo>
                  <a:cubicBezTo>
                    <a:pt x="4213" y="18723"/>
                    <a:pt x="3951" y="17468"/>
                    <a:pt x="3927" y="17323"/>
                  </a:cubicBezTo>
                  <a:lnTo>
                    <a:pt x="3927" y="17323"/>
                  </a:lnTo>
                  <a:cubicBezTo>
                    <a:pt x="4098" y="17630"/>
                    <a:pt x="4295" y="18710"/>
                    <a:pt x="4650" y="18857"/>
                  </a:cubicBezTo>
                  <a:cubicBezTo>
                    <a:pt x="4810" y="18734"/>
                    <a:pt x="4589" y="18084"/>
                    <a:pt x="4565" y="17863"/>
                  </a:cubicBezTo>
                  <a:cubicBezTo>
                    <a:pt x="4515" y="17642"/>
                    <a:pt x="4491" y="17409"/>
                    <a:pt x="4442" y="17164"/>
                  </a:cubicBezTo>
                  <a:lnTo>
                    <a:pt x="4442" y="17164"/>
                  </a:lnTo>
                  <a:cubicBezTo>
                    <a:pt x="4565" y="17470"/>
                    <a:pt x="4687" y="18378"/>
                    <a:pt x="4957" y="18587"/>
                  </a:cubicBezTo>
                  <a:cubicBezTo>
                    <a:pt x="5264" y="18415"/>
                    <a:pt x="4834" y="17397"/>
                    <a:pt x="4724" y="17127"/>
                  </a:cubicBezTo>
                  <a:lnTo>
                    <a:pt x="4724" y="17127"/>
                  </a:lnTo>
                  <a:cubicBezTo>
                    <a:pt x="4871" y="17336"/>
                    <a:pt x="5068" y="17765"/>
                    <a:pt x="5313" y="17875"/>
                  </a:cubicBezTo>
                  <a:cubicBezTo>
                    <a:pt x="5546" y="17814"/>
                    <a:pt x="4871" y="16563"/>
                    <a:pt x="4675" y="16280"/>
                  </a:cubicBezTo>
                  <a:cubicBezTo>
                    <a:pt x="4491" y="15986"/>
                    <a:pt x="4307" y="15753"/>
                    <a:pt x="4258" y="15458"/>
                  </a:cubicBezTo>
                  <a:cubicBezTo>
                    <a:pt x="4233" y="15360"/>
                    <a:pt x="4221" y="15262"/>
                    <a:pt x="4196" y="15152"/>
                  </a:cubicBezTo>
                  <a:lnTo>
                    <a:pt x="3927" y="13545"/>
                  </a:lnTo>
                  <a:cubicBezTo>
                    <a:pt x="3890" y="13287"/>
                    <a:pt x="3841" y="13029"/>
                    <a:pt x="3804" y="12796"/>
                  </a:cubicBezTo>
                  <a:lnTo>
                    <a:pt x="2835" y="7018"/>
                  </a:lnTo>
                  <a:cubicBezTo>
                    <a:pt x="2638" y="5950"/>
                    <a:pt x="1571" y="712"/>
                    <a:pt x="1497" y="528"/>
                  </a:cubicBezTo>
                  <a:cubicBezTo>
                    <a:pt x="1417" y="299"/>
                    <a:pt x="764" y="7"/>
                    <a:pt x="397" y="7"/>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0"/>
            <p:cNvSpPr/>
            <p:nvPr/>
          </p:nvSpPr>
          <p:spPr>
            <a:xfrm>
              <a:off x="2672817" y="1861225"/>
              <a:ext cx="135275" cy="406325"/>
            </a:xfrm>
            <a:custGeom>
              <a:rect b="b" l="l" r="r" t="t"/>
              <a:pathLst>
                <a:path extrusionOk="0" h="16253" w="5411">
                  <a:moveTo>
                    <a:pt x="1742" y="0"/>
                  </a:moveTo>
                  <a:lnTo>
                    <a:pt x="1043" y="331"/>
                  </a:lnTo>
                  <a:cubicBezTo>
                    <a:pt x="0" y="2074"/>
                    <a:pt x="626" y="4343"/>
                    <a:pt x="982" y="6171"/>
                  </a:cubicBezTo>
                  <a:cubicBezTo>
                    <a:pt x="1203" y="7484"/>
                    <a:pt x="1620" y="8784"/>
                    <a:pt x="1939" y="10073"/>
                  </a:cubicBezTo>
                  <a:cubicBezTo>
                    <a:pt x="2111" y="10649"/>
                    <a:pt x="2368" y="11226"/>
                    <a:pt x="2466" y="11839"/>
                  </a:cubicBezTo>
                  <a:cubicBezTo>
                    <a:pt x="2564" y="12379"/>
                    <a:pt x="2405" y="12894"/>
                    <a:pt x="2601" y="13447"/>
                  </a:cubicBezTo>
                  <a:cubicBezTo>
                    <a:pt x="2920" y="14195"/>
                    <a:pt x="3202" y="15017"/>
                    <a:pt x="3436" y="15728"/>
                  </a:cubicBezTo>
                  <a:cubicBezTo>
                    <a:pt x="3521" y="15974"/>
                    <a:pt x="3350" y="16060"/>
                    <a:pt x="3571" y="16207"/>
                  </a:cubicBezTo>
                  <a:cubicBezTo>
                    <a:pt x="3620" y="16244"/>
                    <a:pt x="3736" y="16253"/>
                    <a:pt x="3853" y="16253"/>
                  </a:cubicBezTo>
                  <a:cubicBezTo>
                    <a:pt x="3969" y="16253"/>
                    <a:pt x="4086" y="16244"/>
                    <a:pt x="4135" y="16244"/>
                  </a:cubicBezTo>
                  <a:cubicBezTo>
                    <a:pt x="4577" y="16170"/>
                    <a:pt x="4920" y="15962"/>
                    <a:pt x="5349" y="15949"/>
                  </a:cubicBezTo>
                  <a:cubicBezTo>
                    <a:pt x="5362" y="15753"/>
                    <a:pt x="5251" y="15508"/>
                    <a:pt x="5227" y="15311"/>
                  </a:cubicBezTo>
                  <a:cubicBezTo>
                    <a:pt x="5239" y="15176"/>
                    <a:pt x="5411" y="15054"/>
                    <a:pt x="5349" y="14882"/>
                  </a:cubicBezTo>
                  <a:cubicBezTo>
                    <a:pt x="5251" y="14440"/>
                    <a:pt x="4920" y="14354"/>
                    <a:pt x="4945" y="13864"/>
                  </a:cubicBezTo>
                  <a:cubicBezTo>
                    <a:pt x="4981" y="13422"/>
                    <a:pt x="5165" y="12968"/>
                    <a:pt x="5129" y="12539"/>
                  </a:cubicBezTo>
                  <a:cubicBezTo>
                    <a:pt x="5055" y="12060"/>
                    <a:pt x="4675" y="11766"/>
                    <a:pt x="4613" y="11263"/>
                  </a:cubicBezTo>
                  <a:cubicBezTo>
                    <a:pt x="4540" y="10797"/>
                    <a:pt x="4736" y="10306"/>
                    <a:pt x="4626" y="9827"/>
                  </a:cubicBezTo>
                  <a:cubicBezTo>
                    <a:pt x="4589" y="9459"/>
                    <a:pt x="4331" y="9140"/>
                    <a:pt x="4221" y="8809"/>
                  </a:cubicBezTo>
                  <a:cubicBezTo>
                    <a:pt x="3791" y="7607"/>
                    <a:pt x="3755" y="6171"/>
                    <a:pt x="3558" y="4920"/>
                  </a:cubicBezTo>
                  <a:cubicBezTo>
                    <a:pt x="3399" y="3840"/>
                    <a:pt x="3264" y="2773"/>
                    <a:pt x="2920" y="1718"/>
                  </a:cubicBezTo>
                  <a:cubicBezTo>
                    <a:pt x="2724" y="1068"/>
                    <a:pt x="2614" y="135"/>
                    <a:pt x="1742"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0"/>
            <p:cNvSpPr/>
            <p:nvPr/>
          </p:nvSpPr>
          <p:spPr>
            <a:xfrm>
              <a:off x="2756542" y="2244000"/>
              <a:ext cx="46950" cy="6775"/>
            </a:xfrm>
            <a:custGeom>
              <a:rect b="b" l="l" r="r" t="t"/>
              <a:pathLst>
                <a:path extrusionOk="0" h="271" w="1878">
                  <a:moveTo>
                    <a:pt x="1878" y="0"/>
                  </a:moveTo>
                  <a:cubicBezTo>
                    <a:pt x="1878" y="0"/>
                    <a:pt x="1755" y="0"/>
                    <a:pt x="1583" y="13"/>
                  </a:cubicBezTo>
                  <a:cubicBezTo>
                    <a:pt x="1485" y="25"/>
                    <a:pt x="1387" y="37"/>
                    <a:pt x="1277" y="49"/>
                  </a:cubicBezTo>
                  <a:cubicBezTo>
                    <a:pt x="1166" y="49"/>
                    <a:pt x="1056" y="74"/>
                    <a:pt x="945" y="86"/>
                  </a:cubicBezTo>
                  <a:cubicBezTo>
                    <a:pt x="823" y="99"/>
                    <a:pt x="712" y="99"/>
                    <a:pt x="602" y="111"/>
                  </a:cubicBezTo>
                  <a:cubicBezTo>
                    <a:pt x="491" y="135"/>
                    <a:pt x="393" y="135"/>
                    <a:pt x="307" y="148"/>
                  </a:cubicBezTo>
                  <a:cubicBezTo>
                    <a:pt x="123" y="160"/>
                    <a:pt x="1" y="184"/>
                    <a:pt x="1" y="184"/>
                  </a:cubicBezTo>
                  <a:cubicBezTo>
                    <a:pt x="1" y="184"/>
                    <a:pt x="123" y="209"/>
                    <a:pt x="295" y="246"/>
                  </a:cubicBezTo>
                  <a:cubicBezTo>
                    <a:pt x="393" y="258"/>
                    <a:pt x="491" y="270"/>
                    <a:pt x="602" y="270"/>
                  </a:cubicBezTo>
                  <a:cubicBezTo>
                    <a:pt x="725" y="270"/>
                    <a:pt x="835" y="258"/>
                    <a:pt x="958" y="258"/>
                  </a:cubicBezTo>
                  <a:cubicBezTo>
                    <a:pt x="1080" y="233"/>
                    <a:pt x="1191" y="221"/>
                    <a:pt x="1301" y="197"/>
                  </a:cubicBezTo>
                  <a:cubicBezTo>
                    <a:pt x="1412" y="172"/>
                    <a:pt x="1510" y="135"/>
                    <a:pt x="1596" y="111"/>
                  </a:cubicBezTo>
                  <a:cubicBezTo>
                    <a:pt x="1767" y="49"/>
                    <a:pt x="1878" y="0"/>
                    <a:pt x="1878"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0"/>
            <p:cNvSpPr/>
            <p:nvPr/>
          </p:nvSpPr>
          <p:spPr>
            <a:xfrm>
              <a:off x="2793667" y="2247675"/>
              <a:ext cx="4925" cy="13525"/>
            </a:xfrm>
            <a:custGeom>
              <a:rect b="b" l="l" r="r" t="t"/>
              <a:pathLst>
                <a:path extrusionOk="0" h="541" w="197">
                  <a:moveTo>
                    <a:pt x="49" y="1"/>
                  </a:moveTo>
                  <a:cubicBezTo>
                    <a:pt x="49" y="1"/>
                    <a:pt x="25" y="37"/>
                    <a:pt x="12" y="86"/>
                  </a:cubicBezTo>
                  <a:cubicBezTo>
                    <a:pt x="0" y="148"/>
                    <a:pt x="0" y="209"/>
                    <a:pt x="12" y="283"/>
                  </a:cubicBezTo>
                  <a:cubicBezTo>
                    <a:pt x="25" y="344"/>
                    <a:pt x="49" y="418"/>
                    <a:pt x="86" y="467"/>
                  </a:cubicBezTo>
                  <a:cubicBezTo>
                    <a:pt x="111" y="504"/>
                    <a:pt x="147" y="540"/>
                    <a:pt x="147" y="540"/>
                  </a:cubicBezTo>
                  <a:cubicBezTo>
                    <a:pt x="147" y="540"/>
                    <a:pt x="172" y="504"/>
                    <a:pt x="184" y="442"/>
                  </a:cubicBezTo>
                  <a:cubicBezTo>
                    <a:pt x="196" y="393"/>
                    <a:pt x="196" y="320"/>
                    <a:pt x="184" y="258"/>
                  </a:cubicBezTo>
                  <a:cubicBezTo>
                    <a:pt x="172" y="185"/>
                    <a:pt x="147" y="123"/>
                    <a:pt x="111" y="74"/>
                  </a:cubicBezTo>
                  <a:cubicBezTo>
                    <a:pt x="86" y="25"/>
                    <a:pt x="49" y="1"/>
                    <a:pt x="49"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0"/>
            <p:cNvSpPr/>
            <p:nvPr/>
          </p:nvSpPr>
          <p:spPr>
            <a:xfrm>
              <a:off x="2780767" y="2247675"/>
              <a:ext cx="4625" cy="14125"/>
            </a:xfrm>
            <a:custGeom>
              <a:rect b="b" l="l" r="r" t="t"/>
              <a:pathLst>
                <a:path extrusionOk="0" h="565" w="185">
                  <a:moveTo>
                    <a:pt x="62" y="1"/>
                  </a:moveTo>
                  <a:cubicBezTo>
                    <a:pt x="62" y="1"/>
                    <a:pt x="38" y="37"/>
                    <a:pt x="25" y="99"/>
                  </a:cubicBezTo>
                  <a:cubicBezTo>
                    <a:pt x="13" y="123"/>
                    <a:pt x="13" y="160"/>
                    <a:pt x="13" y="185"/>
                  </a:cubicBezTo>
                  <a:cubicBezTo>
                    <a:pt x="1" y="221"/>
                    <a:pt x="13" y="258"/>
                    <a:pt x="13" y="295"/>
                  </a:cubicBezTo>
                  <a:cubicBezTo>
                    <a:pt x="13" y="356"/>
                    <a:pt x="25" y="430"/>
                    <a:pt x="50" y="479"/>
                  </a:cubicBezTo>
                  <a:cubicBezTo>
                    <a:pt x="75" y="528"/>
                    <a:pt x="99" y="565"/>
                    <a:pt x="99" y="565"/>
                  </a:cubicBezTo>
                  <a:cubicBezTo>
                    <a:pt x="99" y="565"/>
                    <a:pt x="124" y="540"/>
                    <a:pt x="148" y="479"/>
                  </a:cubicBezTo>
                  <a:cubicBezTo>
                    <a:pt x="173" y="430"/>
                    <a:pt x="185" y="356"/>
                    <a:pt x="185" y="270"/>
                  </a:cubicBezTo>
                  <a:cubicBezTo>
                    <a:pt x="173" y="209"/>
                    <a:pt x="148" y="136"/>
                    <a:pt x="124" y="86"/>
                  </a:cubicBezTo>
                  <a:cubicBezTo>
                    <a:pt x="99" y="37"/>
                    <a:pt x="62" y="1"/>
                    <a:pt x="6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0"/>
            <p:cNvSpPr/>
            <p:nvPr/>
          </p:nvSpPr>
          <p:spPr>
            <a:xfrm>
              <a:off x="2768192" y="2250450"/>
              <a:ext cx="4625" cy="12600"/>
            </a:xfrm>
            <a:custGeom>
              <a:rect b="b" l="l" r="r" t="t"/>
              <a:pathLst>
                <a:path extrusionOk="0" h="504" w="185">
                  <a:moveTo>
                    <a:pt x="124" y="0"/>
                  </a:moveTo>
                  <a:cubicBezTo>
                    <a:pt x="124" y="0"/>
                    <a:pt x="99" y="25"/>
                    <a:pt x="62" y="61"/>
                  </a:cubicBezTo>
                  <a:cubicBezTo>
                    <a:pt x="25" y="98"/>
                    <a:pt x="13" y="184"/>
                    <a:pt x="1" y="245"/>
                  </a:cubicBezTo>
                  <a:cubicBezTo>
                    <a:pt x="13" y="282"/>
                    <a:pt x="13" y="319"/>
                    <a:pt x="25" y="356"/>
                  </a:cubicBezTo>
                  <a:cubicBezTo>
                    <a:pt x="25" y="380"/>
                    <a:pt x="50" y="405"/>
                    <a:pt x="62" y="429"/>
                  </a:cubicBezTo>
                  <a:cubicBezTo>
                    <a:pt x="99" y="478"/>
                    <a:pt x="136" y="503"/>
                    <a:pt x="136" y="503"/>
                  </a:cubicBezTo>
                  <a:cubicBezTo>
                    <a:pt x="136" y="503"/>
                    <a:pt x="148" y="466"/>
                    <a:pt x="160" y="417"/>
                  </a:cubicBezTo>
                  <a:cubicBezTo>
                    <a:pt x="173" y="368"/>
                    <a:pt x="185" y="307"/>
                    <a:pt x="185" y="245"/>
                  </a:cubicBezTo>
                  <a:cubicBezTo>
                    <a:pt x="173" y="221"/>
                    <a:pt x="185" y="196"/>
                    <a:pt x="173" y="172"/>
                  </a:cubicBezTo>
                  <a:cubicBezTo>
                    <a:pt x="173" y="147"/>
                    <a:pt x="160" y="110"/>
                    <a:pt x="160" y="86"/>
                  </a:cubicBezTo>
                  <a:cubicBezTo>
                    <a:pt x="148" y="37"/>
                    <a:pt x="124" y="0"/>
                    <a:pt x="124"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0"/>
            <p:cNvSpPr/>
            <p:nvPr/>
          </p:nvSpPr>
          <p:spPr>
            <a:xfrm>
              <a:off x="2762692" y="2213025"/>
              <a:ext cx="19650" cy="10450"/>
            </a:xfrm>
            <a:custGeom>
              <a:rect b="b" l="l" r="r" t="t"/>
              <a:pathLst>
                <a:path extrusionOk="0" h="418" w="786">
                  <a:moveTo>
                    <a:pt x="0" y="0"/>
                  </a:moveTo>
                  <a:cubicBezTo>
                    <a:pt x="0" y="0"/>
                    <a:pt x="12" y="25"/>
                    <a:pt x="12" y="49"/>
                  </a:cubicBezTo>
                  <a:cubicBezTo>
                    <a:pt x="25" y="62"/>
                    <a:pt x="37" y="111"/>
                    <a:pt x="61" y="147"/>
                  </a:cubicBezTo>
                  <a:cubicBezTo>
                    <a:pt x="86" y="184"/>
                    <a:pt x="123" y="221"/>
                    <a:pt x="160" y="258"/>
                  </a:cubicBezTo>
                  <a:cubicBezTo>
                    <a:pt x="209" y="295"/>
                    <a:pt x="258" y="331"/>
                    <a:pt x="319" y="356"/>
                  </a:cubicBezTo>
                  <a:cubicBezTo>
                    <a:pt x="368" y="381"/>
                    <a:pt x="429" y="405"/>
                    <a:pt x="479" y="405"/>
                  </a:cubicBezTo>
                  <a:cubicBezTo>
                    <a:pt x="540" y="417"/>
                    <a:pt x="589" y="417"/>
                    <a:pt x="638" y="417"/>
                  </a:cubicBezTo>
                  <a:cubicBezTo>
                    <a:pt x="675" y="417"/>
                    <a:pt x="712" y="405"/>
                    <a:pt x="736" y="393"/>
                  </a:cubicBezTo>
                  <a:cubicBezTo>
                    <a:pt x="773" y="393"/>
                    <a:pt x="785" y="381"/>
                    <a:pt x="785" y="381"/>
                  </a:cubicBezTo>
                  <a:cubicBezTo>
                    <a:pt x="785" y="381"/>
                    <a:pt x="773" y="381"/>
                    <a:pt x="748" y="368"/>
                  </a:cubicBezTo>
                  <a:cubicBezTo>
                    <a:pt x="724" y="356"/>
                    <a:pt x="687" y="344"/>
                    <a:pt x="650" y="319"/>
                  </a:cubicBezTo>
                  <a:cubicBezTo>
                    <a:pt x="577" y="282"/>
                    <a:pt x="479" y="246"/>
                    <a:pt x="393" y="209"/>
                  </a:cubicBezTo>
                  <a:cubicBezTo>
                    <a:pt x="294" y="160"/>
                    <a:pt x="209" y="111"/>
                    <a:pt x="135" y="74"/>
                  </a:cubicBezTo>
                  <a:cubicBezTo>
                    <a:pt x="98" y="49"/>
                    <a:pt x="61" y="37"/>
                    <a:pt x="37" y="25"/>
                  </a:cubicBezTo>
                  <a:cubicBezTo>
                    <a:pt x="25" y="13"/>
                    <a:pt x="0" y="0"/>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0"/>
            <p:cNvSpPr/>
            <p:nvPr/>
          </p:nvSpPr>
          <p:spPr>
            <a:xfrm>
              <a:off x="2759317" y="2150150"/>
              <a:ext cx="11675" cy="11975"/>
            </a:xfrm>
            <a:custGeom>
              <a:rect b="b" l="l" r="r" t="t"/>
              <a:pathLst>
                <a:path extrusionOk="0" h="479" w="467">
                  <a:moveTo>
                    <a:pt x="466" y="0"/>
                  </a:moveTo>
                  <a:lnTo>
                    <a:pt x="466" y="0"/>
                  </a:lnTo>
                  <a:cubicBezTo>
                    <a:pt x="466" y="0"/>
                    <a:pt x="417" y="12"/>
                    <a:pt x="356" y="37"/>
                  </a:cubicBezTo>
                  <a:cubicBezTo>
                    <a:pt x="295" y="74"/>
                    <a:pt x="221" y="123"/>
                    <a:pt x="172" y="184"/>
                  </a:cubicBezTo>
                  <a:cubicBezTo>
                    <a:pt x="111" y="246"/>
                    <a:pt x="61" y="307"/>
                    <a:pt x="37" y="368"/>
                  </a:cubicBezTo>
                  <a:cubicBezTo>
                    <a:pt x="12" y="430"/>
                    <a:pt x="0" y="479"/>
                    <a:pt x="0" y="479"/>
                  </a:cubicBezTo>
                  <a:cubicBezTo>
                    <a:pt x="0" y="479"/>
                    <a:pt x="49" y="466"/>
                    <a:pt x="111" y="430"/>
                  </a:cubicBezTo>
                  <a:cubicBezTo>
                    <a:pt x="172" y="405"/>
                    <a:pt x="245" y="356"/>
                    <a:pt x="295" y="295"/>
                  </a:cubicBezTo>
                  <a:cubicBezTo>
                    <a:pt x="356" y="233"/>
                    <a:pt x="405" y="172"/>
                    <a:pt x="429" y="111"/>
                  </a:cubicBezTo>
                  <a:cubicBezTo>
                    <a:pt x="454" y="49"/>
                    <a:pt x="466" y="0"/>
                    <a:pt x="46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0"/>
            <p:cNvSpPr/>
            <p:nvPr/>
          </p:nvSpPr>
          <p:spPr>
            <a:xfrm>
              <a:off x="2720042" y="1970400"/>
              <a:ext cx="19350" cy="15675"/>
            </a:xfrm>
            <a:custGeom>
              <a:rect b="b" l="l" r="r" t="t"/>
              <a:pathLst>
                <a:path extrusionOk="0" h="627" w="774">
                  <a:moveTo>
                    <a:pt x="774" y="1"/>
                  </a:moveTo>
                  <a:cubicBezTo>
                    <a:pt x="774" y="1"/>
                    <a:pt x="761" y="13"/>
                    <a:pt x="737" y="25"/>
                  </a:cubicBezTo>
                  <a:cubicBezTo>
                    <a:pt x="712" y="50"/>
                    <a:pt x="675" y="74"/>
                    <a:pt x="639" y="111"/>
                  </a:cubicBezTo>
                  <a:cubicBezTo>
                    <a:pt x="577" y="160"/>
                    <a:pt x="479" y="234"/>
                    <a:pt x="393" y="308"/>
                  </a:cubicBezTo>
                  <a:cubicBezTo>
                    <a:pt x="295" y="381"/>
                    <a:pt x="197" y="455"/>
                    <a:pt x="123" y="516"/>
                  </a:cubicBezTo>
                  <a:cubicBezTo>
                    <a:pt x="87" y="541"/>
                    <a:pt x="50" y="565"/>
                    <a:pt x="38" y="590"/>
                  </a:cubicBezTo>
                  <a:cubicBezTo>
                    <a:pt x="13" y="614"/>
                    <a:pt x="1" y="626"/>
                    <a:pt x="1" y="626"/>
                  </a:cubicBezTo>
                  <a:lnTo>
                    <a:pt x="50" y="626"/>
                  </a:lnTo>
                  <a:cubicBezTo>
                    <a:pt x="74" y="614"/>
                    <a:pt x="111" y="614"/>
                    <a:pt x="160" y="602"/>
                  </a:cubicBezTo>
                  <a:cubicBezTo>
                    <a:pt x="209" y="590"/>
                    <a:pt x="271" y="577"/>
                    <a:pt x="320" y="553"/>
                  </a:cubicBezTo>
                  <a:cubicBezTo>
                    <a:pt x="381" y="528"/>
                    <a:pt x="442" y="492"/>
                    <a:pt x="491" y="455"/>
                  </a:cubicBezTo>
                  <a:cubicBezTo>
                    <a:pt x="541" y="406"/>
                    <a:pt x="590" y="369"/>
                    <a:pt x="639" y="308"/>
                  </a:cubicBezTo>
                  <a:cubicBezTo>
                    <a:pt x="675" y="258"/>
                    <a:pt x="700" y="209"/>
                    <a:pt x="725" y="160"/>
                  </a:cubicBezTo>
                  <a:cubicBezTo>
                    <a:pt x="749" y="123"/>
                    <a:pt x="749" y="74"/>
                    <a:pt x="761" y="50"/>
                  </a:cubicBezTo>
                  <a:cubicBezTo>
                    <a:pt x="774" y="25"/>
                    <a:pt x="774" y="1"/>
                    <a:pt x="77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0"/>
            <p:cNvSpPr/>
            <p:nvPr/>
          </p:nvSpPr>
          <p:spPr>
            <a:xfrm>
              <a:off x="2628342" y="1844350"/>
              <a:ext cx="131600" cy="426975"/>
            </a:xfrm>
            <a:custGeom>
              <a:rect b="b" l="l" r="r" t="t"/>
              <a:pathLst>
                <a:path extrusionOk="0" h="17079" w="5264">
                  <a:moveTo>
                    <a:pt x="871" y="0"/>
                  </a:moveTo>
                  <a:cubicBezTo>
                    <a:pt x="871" y="0"/>
                    <a:pt x="0" y="15900"/>
                    <a:pt x="160" y="17066"/>
                  </a:cubicBezTo>
                  <a:cubicBezTo>
                    <a:pt x="231" y="17062"/>
                    <a:pt x="295" y="17060"/>
                    <a:pt x="355" y="17060"/>
                  </a:cubicBezTo>
                  <a:cubicBezTo>
                    <a:pt x="550" y="17060"/>
                    <a:pt x="694" y="17078"/>
                    <a:pt x="876" y="17078"/>
                  </a:cubicBezTo>
                  <a:cubicBezTo>
                    <a:pt x="951" y="17078"/>
                    <a:pt x="1034" y="17075"/>
                    <a:pt x="1129" y="17066"/>
                  </a:cubicBezTo>
                  <a:cubicBezTo>
                    <a:pt x="1236" y="17057"/>
                    <a:pt x="1339" y="17054"/>
                    <a:pt x="1440" y="17054"/>
                  </a:cubicBezTo>
                  <a:cubicBezTo>
                    <a:pt x="1680" y="17054"/>
                    <a:pt x="1907" y="17072"/>
                    <a:pt x="2146" y="17072"/>
                  </a:cubicBezTo>
                  <a:cubicBezTo>
                    <a:pt x="2219" y="17072"/>
                    <a:pt x="2293" y="17070"/>
                    <a:pt x="2368" y="17066"/>
                  </a:cubicBezTo>
                  <a:cubicBezTo>
                    <a:pt x="3264" y="16968"/>
                    <a:pt x="4294" y="16624"/>
                    <a:pt x="5227" y="16624"/>
                  </a:cubicBezTo>
                  <a:cubicBezTo>
                    <a:pt x="5227" y="16624"/>
                    <a:pt x="5231" y="16626"/>
                    <a:pt x="5234" y="16626"/>
                  </a:cubicBezTo>
                  <a:cubicBezTo>
                    <a:pt x="5239" y="16626"/>
                    <a:pt x="5242" y="16622"/>
                    <a:pt x="5227" y="16600"/>
                  </a:cubicBezTo>
                  <a:cubicBezTo>
                    <a:pt x="5006" y="16109"/>
                    <a:pt x="5264" y="15729"/>
                    <a:pt x="5165" y="15496"/>
                  </a:cubicBezTo>
                  <a:cubicBezTo>
                    <a:pt x="5092" y="15324"/>
                    <a:pt x="5129" y="15066"/>
                    <a:pt x="5067" y="14931"/>
                  </a:cubicBezTo>
                  <a:cubicBezTo>
                    <a:pt x="4957" y="14698"/>
                    <a:pt x="4761" y="14600"/>
                    <a:pt x="4699" y="14428"/>
                  </a:cubicBezTo>
                  <a:cubicBezTo>
                    <a:pt x="4601" y="14158"/>
                    <a:pt x="4662" y="13729"/>
                    <a:pt x="4626" y="13459"/>
                  </a:cubicBezTo>
                  <a:cubicBezTo>
                    <a:pt x="4528" y="13054"/>
                    <a:pt x="4331" y="12698"/>
                    <a:pt x="4258" y="12294"/>
                  </a:cubicBezTo>
                  <a:cubicBezTo>
                    <a:pt x="3902" y="9987"/>
                    <a:pt x="3693" y="8748"/>
                    <a:pt x="3558" y="6797"/>
                  </a:cubicBezTo>
                  <a:cubicBezTo>
                    <a:pt x="3436" y="4994"/>
                    <a:pt x="4184" y="3252"/>
                    <a:pt x="4000" y="1460"/>
                  </a:cubicBezTo>
                  <a:cubicBezTo>
                    <a:pt x="3902" y="491"/>
                    <a:pt x="3276" y="565"/>
                    <a:pt x="2540" y="368"/>
                  </a:cubicBezTo>
                  <a:cubicBezTo>
                    <a:pt x="2012" y="234"/>
                    <a:pt x="1264" y="62"/>
                    <a:pt x="871"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2644892" y="2237250"/>
              <a:ext cx="111075" cy="11375"/>
            </a:xfrm>
            <a:custGeom>
              <a:rect b="b" l="l" r="r" t="t"/>
              <a:pathLst>
                <a:path extrusionOk="0" h="455" w="4443">
                  <a:moveTo>
                    <a:pt x="4442" y="0"/>
                  </a:moveTo>
                  <a:cubicBezTo>
                    <a:pt x="4442" y="0"/>
                    <a:pt x="4381" y="13"/>
                    <a:pt x="4258" y="25"/>
                  </a:cubicBezTo>
                  <a:cubicBezTo>
                    <a:pt x="4135" y="50"/>
                    <a:pt x="3964" y="86"/>
                    <a:pt x="3755" y="99"/>
                  </a:cubicBezTo>
                  <a:cubicBezTo>
                    <a:pt x="3645" y="111"/>
                    <a:pt x="3534" y="135"/>
                    <a:pt x="3424" y="148"/>
                  </a:cubicBezTo>
                  <a:cubicBezTo>
                    <a:pt x="3301" y="160"/>
                    <a:pt x="3178" y="160"/>
                    <a:pt x="3044" y="184"/>
                  </a:cubicBezTo>
                  <a:cubicBezTo>
                    <a:pt x="2786" y="209"/>
                    <a:pt x="2504" y="221"/>
                    <a:pt x="2234" y="246"/>
                  </a:cubicBezTo>
                  <a:cubicBezTo>
                    <a:pt x="1952" y="258"/>
                    <a:pt x="1669" y="283"/>
                    <a:pt x="1412" y="295"/>
                  </a:cubicBezTo>
                  <a:cubicBezTo>
                    <a:pt x="1154" y="319"/>
                    <a:pt x="909" y="332"/>
                    <a:pt x="700" y="344"/>
                  </a:cubicBezTo>
                  <a:cubicBezTo>
                    <a:pt x="283" y="381"/>
                    <a:pt x="1" y="405"/>
                    <a:pt x="1" y="405"/>
                  </a:cubicBezTo>
                  <a:cubicBezTo>
                    <a:pt x="1" y="405"/>
                    <a:pt x="283" y="430"/>
                    <a:pt x="700" y="442"/>
                  </a:cubicBezTo>
                  <a:cubicBezTo>
                    <a:pt x="909" y="442"/>
                    <a:pt x="1154" y="454"/>
                    <a:pt x="1424" y="454"/>
                  </a:cubicBezTo>
                  <a:cubicBezTo>
                    <a:pt x="1682" y="454"/>
                    <a:pt x="1964" y="430"/>
                    <a:pt x="2246" y="418"/>
                  </a:cubicBezTo>
                  <a:cubicBezTo>
                    <a:pt x="2516" y="393"/>
                    <a:pt x="2798" y="369"/>
                    <a:pt x="3068" y="332"/>
                  </a:cubicBezTo>
                  <a:cubicBezTo>
                    <a:pt x="3326" y="295"/>
                    <a:pt x="3571" y="246"/>
                    <a:pt x="3767" y="197"/>
                  </a:cubicBezTo>
                  <a:cubicBezTo>
                    <a:pt x="3976" y="160"/>
                    <a:pt x="4148" y="99"/>
                    <a:pt x="4258" y="62"/>
                  </a:cubicBezTo>
                  <a:cubicBezTo>
                    <a:pt x="4381" y="25"/>
                    <a:pt x="4442" y="0"/>
                    <a:pt x="444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0"/>
            <p:cNvSpPr/>
            <p:nvPr/>
          </p:nvSpPr>
          <p:spPr>
            <a:xfrm>
              <a:off x="2739067" y="2240000"/>
              <a:ext cx="4625" cy="21200"/>
            </a:xfrm>
            <a:custGeom>
              <a:rect b="b" l="l" r="r" t="t"/>
              <a:pathLst>
                <a:path extrusionOk="0" h="848" w="185">
                  <a:moveTo>
                    <a:pt x="74" y="1"/>
                  </a:moveTo>
                  <a:cubicBezTo>
                    <a:pt x="74" y="1"/>
                    <a:pt x="49" y="50"/>
                    <a:pt x="25" y="136"/>
                  </a:cubicBezTo>
                  <a:cubicBezTo>
                    <a:pt x="13" y="222"/>
                    <a:pt x="0" y="320"/>
                    <a:pt x="13" y="430"/>
                  </a:cubicBezTo>
                  <a:cubicBezTo>
                    <a:pt x="13" y="541"/>
                    <a:pt x="37" y="639"/>
                    <a:pt x="62" y="725"/>
                  </a:cubicBezTo>
                  <a:cubicBezTo>
                    <a:pt x="86" y="798"/>
                    <a:pt x="123" y="847"/>
                    <a:pt x="123" y="847"/>
                  </a:cubicBezTo>
                  <a:cubicBezTo>
                    <a:pt x="123" y="847"/>
                    <a:pt x="148" y="798"/>
                    <a:pt x="160" y="712"/>
                  </a:cubicBezTo>
                  <a:cubicBezTo>
                    <a:pt x="184" y="639"/>
                    <a:pt x="184" y="528"/>
                    <a:pt x="184" y="418"/>
                  </a:cubicBezTo>
                  <a:cubicBezTo>
                    <a:pt x="172" y="320"/>
                    <a:pt x="148" y="209"/>
                    <a:pt x="123" y="136"/>
                  </a:cubicBezTo>
                  <a:cubicBezTo>
                    <a:pt x="99" y="50"/>
                    <a:pt x="74" y="1"/>
                    <a:pt x="7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0"/>
            <p:cNvSpPr/>
            <p:nvPr/>
          </p:nvSpPr>
          <p:spPr>
            <a:xfrm>
              <a:off x="2718517" y="2247375"/>
              <a:ext cx="4625" cy="16900"/>
            </a:xfrm>
            <a:custGeom>
              <a:rect b="b" l="l" r="r" t="t"/>
              <a:pathLst>
                <a:path extrusionOk="0" h="676" w="185">
                  <a:moveTo>
                    <a:pt x="62" y="0"/>
                  </a:moveTo>
                  <a:cubicBezTo>
                    <a:pt x="62" y="0"/>
                    <a:pt x="37" y="49"/>
                    <a:pt x="13" y="111"/>
                  </a:cubicBezTo>
                  <a:cubicBezTo>
                    <a:pt x="0" y="184"/>
                    <a:pt x="0" y="270"/>
                    <a:pt x="0" y="344"/>
                  </a:cubicBezTo>
                  <a:cubicBezTo>
                    <a:pt x="13" y="430"/>
                    <a:pt x="37" y="516"/>
                    <a:pt x="62" y="577"/>
                  </a:cubicBezTo>
                  <a:cubicBezTo>
                    <a:pt x="99" y="638"/>
                    <a:pt x="123" y="675"/>
                    <a:pt x="123" y="675"/>
                  </a:cubicBezTo>
                  <a:cubicBezTo>
                    <a:pt x="123" y="675"/>
                    <a:pt x="148" y="626"/>
                    <a:pt x="160" y="565"/>
                  </a:cubicBezTo>
                  <a:cubicBezTo>
                    <a:pt x="172" y="491"/>
                    <a:pt x="184" y="405"/>
                    <a:pt x="172" y="332"/>
                  </a:cubicBezTo>
                  <a:cubicBezTo>
                    <a:pt x="172" y="246"/>
                    <a:pt x="148" y="160"/>
                    <a:pt x="123" y="98"/>
                  </a:cubicBezTo>
                  <a:cubicBezTo>
                    <a:pt x="86" y="49"/>
                    <a:pt x="62" y="0"/>
                    <a:pt x="6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699192" y="2246750"/>
              <a:ext cx="4925" cy="21500"/>
            </a:xfrm>
            <a:custGeom>
              <a:rect b="b" l="l" r="r" t="t"/>
              <a:pathLst>
                <a:path extrusionOk="0" h="860" w="197">
                  <a:moveTo>
                    <a:pt x="25" y="1"/>
                  </a:moveTo>
                  <a:cubicBezTo>
                    <a:pt x="25" y="1"/>
                    <a:pt x="13" y="62"/>
                    <a:pt x="0" y="136"/>
                  </a:cubicBezTo>
                  <a:cubicBezTo>
                    <a:pt x="0" y="222"/>
                    <a:pt x="0" y="332"/>
                    <a:pt x="13" y="430"/>
                  </a:cubicBezTo>
                  <a:cubicBezTo>
                    <a:pt x="25" y="492"/>
                    <a:pt x="25" y="541"/>
                    <a:pt x="37" y="590"/>
                  </a:cubicBezTo>
                  <a:cubicBezTo>
                    <a:pt x="50" y="639"/>
                    <a:pt x="62" y="688"/>
                    <a:pt x="74" y="725"/>
                  </a:cubicBezTo>
                  <a:cubicBezTo>
                    <a:pt x="99" y="811"/>
                    <a:pt x="135" y="860"/>
                    <a:pt x="135" y="860"/>
                  </a:cubicBezTo>
                  <a:cubicBezTo>
                    <a:pt x="135" y="860"/>
                    <a:pt x="148" y="811"/>
                    <a:pt x="172" y="725"/>
                  </a:cubicBezTo>
                  <a:cubicBezTo>
                    <a:pt x="184" y="639"/>
                    <a:pt x="197" y="528"/>
                    <a:pt x="184" y="418"/>
                  </a:cubicBezTo>
                  <a:cubicBezTo>
                    <a:pt x="172" y="307"/>
                    <a:pt x="135" y="197"/>
                    <a:pt x="99" y="123"/>
                  </a:cubicBezTo>
                  <a:cubicBezTo>
                    <a:pt x="62" y="50"/>
                    <a:pt x="25" y="1"/>
                    <a:pt x="25"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0"/>
            <p:cNvSpPr/>
            <p:nvPr/>
          </p:nvSpPr>
          <p:spPr>
            <a:xfrm>
              <a:off x="2684467" y="2247375"/>
              <a:ext cx="4625" cy="23325"/>
            </a:xfrm>
            <a:custGeom>
              <a:rect b="b" l="l" r="r" t="t"/>
              <a:pathLst>
                <a:path extrusionOk="0" h="933" w="185">
                  <a:moveTo>
                    <a:pt x="37" y="0"/>
                  </a:moveTo>
                  <a:cubicBezTo>
                    <a:pt x="37" y="0"/>
                    <a:pt x="13" y="74"/>
                    <a:pt x="1" y="160"/>
                  </a:cubicBezTo>
                  <a:cubicBezTo>
                    <a:pt x="1" y="197"/>
                    <a:pt x="1" y="258"/>
                    <a:pt x="1" y="307"/>
                  </a:cubicBezTo>
                  <a:cubicBezTo>
                    <a:pt x="1" y="356"/>
                    <a:pt x="1" y="417"/>
                    <a:pt x="13" y="479"/>
                  </a:cubicBezTo>
                  <a:cubicBezTo>
                    <a:pt x="13" y="589"/>
                    <a:pt x="37" y="712"/>
                    <a:pt x="62" y="798"/>
                  </a:cubicBezTo>
                  <a:cubicBezTo>
                    <a:pt x="86" y="884"/>
                    <a:pt x="123" y="933"/>
                    <a:pt x="123" y="933"/>
                  </a:cubicBezTo>
                  <a:cubicBezTo>
                    <a:pt x="123" y="933"/>
                    <a:pt x="148" y="884"/>
                    <a:pt x="160" y="786"/>
                  </a:cubicBezTo>
                  <a:cubicBezTo>
                    <a:pt x="185" y="700"/>
                    <a:pt x="185" y="577"/>
                    <a:pt x="185" y="467"/>
                  </a:cubicBezTo>
                  <a:cubicBezTo>
                    <a:pt x="172" y="344"/>
                    <a:pt x="135" y="233"/>
                    <a:pt x="99" y="148"/>
                  </a:cubicBezTo>
                  <a:cubicBezTo>
                    <a:pt x="74" y="62"/>
                    <a:pt x="37" y="0"/>
                    <a:pt x="3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0"/>
            <p:cNvSpPr/>
            <p:nvPr/>
          </p:nvSpPr>
          <p:spPr>
            <a:xfrm>
              <a:off x="2667592" y="2255050"/>
              <a:ext cx="4625" cy="15650"/>
            </a:xfrm>
            <a:custGeom>
              <a:rect b="b" l="l" r="r" t="t"/>
              <a:pathLst>
                <a:path extrusionOk="0" h="626" w="185">
                  <a:moveTo>
                    <a:pt x="62" y="0"/>
                  </a:moveTo>
                  <a:cubicBezTo>
                    <a:pt x="62" y="0"/>
                    <a:pt x="38" y="37"/>
                    <a:pt x="25" y="98"/>
                  </a:cubicBezTo>
                  <a:cubicBezTo>
                    <a:pt x="13" y="160"/>
                    <a:pt x="1" y="245"/>
                    <a:pt x="13" y="319"/>
                  </a:cubicBezTo>
                  <a:cubicBezTo>
                    <a:pt x="13" y="405"/>
                    <a:pt x="38" y="479"/>
                    <a:pt x="74" y="540"/>
                  </a:cubicBezTo>
                  <a:cubicBezTo>
                    <a:pt x="99" y="589"/>
                    <a:pt x="123" y="626"/>
                    <a:pt x="123" y="626"/>
                  </a:cubicBezTo>
                  <a:cubicBezTo>
                    <a:pt x="123" y="626"/>
                    <a:pt x="148" y="589"/>
                    <a:pt x="173" y="528"/>
                  </a:cubicBezTo>
                  <a:cubicBezTo>
                    <a:pt x="185" y="466"/>
                    <a:pt x="185" y="380"/>
                    <a:pt x="185" y="307"/>
                  </a:cubicBezTo>
                  <a:cubicBezTo>
                    <a:pt x="173" y="221"/>
                    <a:pt x="148" y="147"/>
                    <a:pt x="123" y="86"/>
                  </a:cubicBezTo>
                  <a:cubicBezTo>
                    <a:pt x="87" y="37"/>
                    <a:pt x="62" y="0"/>
                    <a:pt x="6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0"/>
            <p:cNvSpPr/>
            <p:nvPr/>
          </p:nvSpPr>
          <p:spPr>
            <a:xfrm>
              <a:off x="2648267" y="2249200"/>
              <a:ext cx="4950" cy="16600"/>
            </a:xfrm>
            <a:custGeom>
              <a:rect b="b" l="l" r="r" t="t"/>
              <a:pathLst>
                <a:path extrusionOk="0" h="664" w="198">
                  <a:moveTo>
                    <a:pt x="38" y="1"/>
                  </a:moveTo>
                  <a:cubicBezTo>
                    <a:pt x="38" y="1"/>
                    <a:pt x="25" y="50"/>
                    <a:pt x="13" y="111"/>
                  </a:cubicBezTo>
                  <a:cubicBezTo>
                    <a:pt x="13" y="173"/>
                    <a:pt x="1" y="259"/>
                    <a:pt x="13" y="344"/>
                  </a:cubicBezTo>
                  <a:cubicBezTo>
                    <a:pt x="25" y="381"/>
                    <a:pt x="25" y="418"/>
                    <a:pt x="38" y="455"/>
                  </a:cubicBezTo>
                  <a:cubicBezTo>
                    <a:pt x="50" y="492"/>
                    <a:pt x="62" y="528"/>
                    <a:pt x="74" y="565"/>
                  </a:cubicBezTo>
                  <a:cubicBezTo>
                    <a:pt x="99" y="627"/>
                    <a:pt x="136" y="663"/>
                    <a:pt x="136" y="663"/>
                  </a:cubicBezTo>
                  <a:cubicBezTo>
                    <a:pt x="136" y="663"/>
                    <a:pt x="160" y="627"/>
                    <a:pt x="173" y="553"/>
                  </a:cubicBezTo>
                  <a:cubicBezTo>
                    <a:pt x="197" y="492"/>
                    <a:pt x="197" y="406"/>
                    <a:pt x="185" y="320"/>
                  </a:cubicBezTo>
                  <a:cubicBezTo>
                    <a:pt x="173" y="234"/>
                    <a:pt x="148" y="148"/>
                    <a:pt x="111" y="87"/>
                  </a:cubicBezTo>
                  <a:cubicBezTo>
                    <a:pt x="74" y="25"/>
                    <a:pt x="38" y="1"/>
                    <a:pt x="38"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2655017" y="2193400"/>
              <a:ext cx="61675" cy="14125"/>
            </a:xfrm>
            <a:custGeom>
              <a:rect b="b" l="l" r="r" t="t"/>
              <a:pathLst>
                <a:path extrusionOk="0" h="565" w="2467">
                  <a:moveTo>
                    <a:pt x="2467" y="0"/>
                  </a:moveTo>
                  <a:cubicBezTo>
                    <a:pt x="2467" y="0"/>
                    <a:pt x="2307" y="25"/>
                    <a:pt x="2074" y="61"/>
                  </a:cubicBezTo>
                  <a:cubicBezTo>
                    <a:pt x="1951" y="86"/>
                    <a:pt x="1817" y="123"/>
                    <a:pt x="1682" y="147"/>
                  </a:cubicBezTo>
                  <a:cubicBezTo>
                    <a:pt x="1534" y="184"/>
                    <a:pt x="1375" y="221"/>
                    <a:pt x="1228" y="258"/>
                  </a:cubicBezTo>
                  <a:cubicBezTo>
                    <a:pt x="1068" y="294"/>
                    <a:pt x="921" y="319"/>
                    <a:pt x="774" y="356"/>
                  </a:cubicBezTo>
                  <a:cubicBezTo>
                    <a:pt x="639" y="405"/>
                    <a:pt x="504" y="429"/>
                    <a:pt x="381" y="454"/>
                  </a:cubicBezTo>
                  <a:cubicBezTo>
                    <a:pt x="148" y="515"/>
                    <a:pt x="1" y="564"/>
                    <a:pt x="1" y="564"/>
                  </a:cubicBezTo>
                  <a:cubicBezTo>
                    <a:pt x="1" y="564"/>
                    <a:pt x="160" y="564"/>
                    <a:pt x="393" y="552"/>
                  </a:cubicBezTo>
                  <a:cubicBezTo>
                    <a:pt x="639" y="552"/>
                    <a:pt x="958" y="491"/>
                    <a:pt x="1264" y="429"/>
                  </a:cubicBezTo>
                  <a:cubicBezTo>
                    <a:pt x="1571" y="344"/>
                    <a:pt x="1878" y="258"/>
                    <a:pt x="2099" y="160"/>
                  </a:cubicBezTo>
                  <a:cubicBezTo>
                    <a:pt x="2320" y="74"/>
                    <a:pt x="2467" y="0"/>
                    <a:pt x="246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2716067" y="1918275"/>
              <a:ext cx="9825" cy="115650"/>
            </a:xfrm>
            <a:custGeom>
              <a:rect b="b" l="l" r="r" t="t"/>
              <a:pathLst>
                <a:path extrusionOk="0" h="4626" w="393">
                  <a:moveTo>
                    <a:pt x="393" y="0"/>
                  </a:moveTo>
                  <a:cubicBezTo>
                    <a:pt x="393" y="0"/>
                    <a:pt x="331" y="295"/>
                    <a:pt x="270" y="724"/>
                  </a:cubicBezTo>
                  <a:cubicBezTo>
                    <a:pt x="246" y="933"/>
                    <a:pt x="209" y="1190"/>
                    <a:pt x="172" y="1460"/>
                  </a:cubicBezTo>
                  <a:cubicBezTo>
                    <a:pt x="135" y="1730"/>
                    <a:pt x="111" y="2012"/>
                    <a:pt x="86" y="2307"/>
                  </a:cubicBezTo>
                  <a:cubicBezTo>
                    <a:pt x="62" y="2601"/>
                    <a:pt x="37" y="2883"/>
                    <a:pt x="25" y="3153"/>
                  </a:cubicBezTo>
                  <a:cubicBezTo>
                    <a:pt x="12" y="3435"/>
                    <a:pt x="12" y="3681"/>
                    <a:pt x="0" y="3902"/>
                  </a:cubicBezTo>
                  <a:cubicBezTo>
                    <a:pt x="0" y="4343"/>
                    <a:pt x="0" y="4625"/>
                    <a:pt x="0" y="4625"/>
                  </a:cubicBezTo>
                  <a:cubicBezTo>
                    <a:pt x="0" y="4625"/>
                    <a:pt x="49" y="4343"/>
                    <a:pt x="98" y="3914"/>
                  </a:cubicBezTo>
                  <a:cubicBezTo>
                    <a:pt x="123" y="3693"/>
                    <a:pt x="160" y="3448"/>
                    <a:pt x="184" y="3178"/>
                  </a:cubicBezTo>
                  <a:cubicBezTo>
                    <a:pt x="209" y="2896"/>
                    <a:pt x="233" y="2613"/>
                    <a:pt x="258" y="2319"/>
                  </a:cubicBezTo>
                  <a:cubicBezTo>
                    <a:pt x="282" y="2037"/>
                    <a:pt x="295" y="1742"/>
                    <a:pt x="319" y="1472"/>
                  </a:cubicBezTo>
                  <a:cubicBezTo>
                    <a:pt x="344" y="1202"/>
                    <a:pt x="356" y="945"/>
                    <a:pt x="368" y="736"/>
                  </a:cubicBezTo>
                  <a:cubicBezTo>
                    <a:pt x="393" y="295"/>
                    <a:pt x="393" y="0"/>
                    <a:pt x="39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0"/>
            <p:cNvSpPr/>
            <p:nvPr/>
          </p:nvSpPr>
          <p:spPr>
            <a:xfrm>
              <a:off x="2639392" y="1856000"/>
              <a:ext cx="40500" cy="198475"/>
            </a:xfrm>
            <a:custGeom>
              <a:rect b="b" l="l" r="r" t="t"/>
              <a:pathLst>
                <a:path extrusionOk="0" h="7939" w="1620">
                  <a:moveTo>
                    <a:pt x="1620" y="1"/>
                  </a:moveTo>
                  <a:cubicBezTo>
                    <a:pt x="1619" y="1"/>
                    <a:pt x="1595" y="123"/>
                    <a:pt x="1546" y="344"/>
                  </a:cubicBezTo>
                  <a:cubicBezTo>
                    <a:pt x="1497" y="565"/>
                    <a:pt x="1423" y="872"/>
                    <a:pt x="1362" y="1240"/>
                  </a:cubicBezTo>
                  <a:cubicBezTo>
                    <a:pt x="1288" y="1620"/>
                    <a:pt x="1215" y="2049"/>
                    <a:pt x="1129" y="2516"/>
                  </a:cubicBezTo>
                  <a:cubicBezTo>
                    <a:pt x="1043" y="2982"/>
                    <a:pt x="945" y="3485"/>
                    <a:pt x="859" y="3976"/>
                  </a:cubicBezTo>
                  <a:cubicBezTo>
                    <a:pt x="761" y="4479"/>
                    <a:pt x="663" y="4969"/>
                    <a:pt x="564" y="5436"/>
                  </a:cubicBezTo>
                  <a:cubicBezTo>
                    <a:pt x="528" y="5669"/>
                    <a:pt x="479" y="5890"/>
                    <a:pt x="429" y="6110"/>
                  </a:cubicBezTo>
                  <a:cubicBezTo>
                    <a:pt x="393" y="6319"/>
                    <a:pt x="344" y="6515"/>
                    <a:pt x="294" y="6699"/>
                  </a:cubicBezTo>
                  <a:cubicBezTo>
                    <a:pt x="258" y="6883"/>
                    <a:pt x="221" y="7055"/>
                    <a:pt x="184" y="7215"/>
                  </a:cubicBezTo>
                  <a:cubicBezTo>
                    <a:pt x="147" y="7362"/>
                    <a:pt x="110" y="7484"/>
                    <a:pt x="86" y="7595"/>
                  </a:cubicBezTo>
                  <a:cubicBezTo>
                    <a:pt x="25" y="7816"/>
                    <a:pt x="0" y="7938"/>
                    <a:pt x="0" y="7938"/>
                  </a:cubicBezTo>
                  <a:cubicBezTo>
                    <a:pt x="0" y="7938"/>
                    <a:pt x="37" y="7816"/>
                    <a:pt x="123" y="7607"/>
                  </a:cubicBezTo>
                  <a:cubicBezTo>
                    <a:pt x="160" y="7509"/>
                    <a:pt x="209" y="7374"/>
                    <a:pt x="258" y="7239"/>
                  </a:cubicBezTo>
                  <a:cubicBezTo>
                    <a:pt x="307" y="7092"/>
                    <a:pt x="368" y="6920"/>
                    <a:pt x="417" y="6736"/>
                  </a:cubicBezTo>
                  <a:cubicBezTo>
                    <a:pt x="479" y="6552"/>
                    <a:pt x="540" y="6356"/>
                    <a:pt x="589" y="6147"/>
                  </a:cubicBezTo>
                  <a:cubicBezTo>
                    <a:pt x="650" y="5939"/>
                    <a:pt x="712" y="5718"/>
                    <a:pt x="761" y="5485"/>
                  </a:cubicBezTo>
                  <a:cubicBezTo>
                    <a:pt x="822" y="5252"/>
                    <a:pt x="871" y="5006"/>
                    <a:pt x="932" y="4761"/>
                  </a:cubicBezTo>
                  <a:cubicBezTo>
                    <a:pt x="982" y="4515"/>
                    <a:pt x="1031" y="4270"/>
                    <a:pt x="1080" y="4025"/>
                  </a:cubicBezTo>
                  <a:cubicBezTo>
                    <a:pt x="1129" y="3779"/>
                    <a:pt x="1166" y="3522"/>
                    <a:pt x="1215" y="3276"/>
                  </a:cubicBezTo>
                  <a:cubicBezTo>
                    <a:pt x="1264" y="3031"/>
                    <a:pt x="1301" y="2798"/>
                    <a:pt x="1337" y="2552"/>
                  </a:cubicBezTo>
                  <a:cubicBezTo>
                    <a:pt x="1411" y="2086"/>
                    <a:pt x="1472" y="1645"/>
                    <a:pt x="1521" y="1264"/>
                  </a:cubicBezTo>
                  <a:cubicBezTo>
                    <a:pt x="1558" y="884"/>
                    <a:pt x="1583" y="577"/>
                    <a:pt x="1595" y="356"/>
                  </a:cubicBezTo>
                  <a:cubicBezTo>
                    <a:pt x="1619" y="136"/>
                    <a:pt x="1620" y="1"/>
                    <a:pt x="162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0"/>
            <p:cNvSpPr/>
            <p:nvPr/>
          </p:nvSpPr>
          <p:spPr>
            <a:xfrm>
              <a:off x="2655017" y="1860900"/>
              <a:ext cx="19050" cy="5550"/>
            </a:xfrm>
            <a:custGeom>
              <a:rect b="b" l="l" r="r" t="t"/>
              <a:pathLst>
                <a:path extrusionOk="0" h="222" w="762">
                  <a:moveTo>
                    <a:pt x="136" y="1"/>
                  </a:moveTo>
                  <a:cubicBezTo>
                    <a:pt x="62" y="1"/>
                    <a:pt x="1" y="13"/>
                    <a:pt x="1" y="13"/>
                  </a:cubicBezTo>
                  <a:cubicBezTo>
                    <a:pt x="1" y="13"/>
                    <a:pt x="50" y="50"/>
                    <a:pt x="111" y="99"/>
                  </a:cubicBezTo>
                  <a:cubicBezTo>
                    <a:pt x="173" y="136"/>
                    <a:pt x="258" y="173"/>
                    <a:pt x="357" y="197"/>
                  </a:cubicBezTo>
                  <a:cubicBezTo>
                    <a:pt x="406" y="209"/>
                    <a:pt x="455" y="222"/>
                    <a:pt x="504" y="222"/>
                  </a:cubicBezTo>
                  <a:cubicBezTo>
                    <a:pt x="553" y="222"/>
                    <a:pt x="602" y="209"/>
                    <a:pt x="639" y="209"/>
                  </a:cubicBezTo>
                  <a:cubicBezTo>
                    <a:pt x="712" y="185"/>
                    <a:pt x="761" y="173"/>
                    <a:pt x="761" y="173"/>
                  </a:cubicBezTo>
                  <a:cubicBezTo>
                    <a:pt x="761" y="173"/>
                    <a:pt x="712" y="136"/>
                    <a:pt x="639" y="111"/>
                  </a:cubicBezTo>
                  <a:cubicBezTo>
                    <a:pt x="602" y="99"/>
                    <a:pt x="565" y="87"/>
                    <a:pt x="528" y="62"/>
                  </a:cubicBezTo>
                  <a:cubicBezTo>
                    <a:pt x="479" y="50"/>
                    <a:pt x="442" y="38"/>
                    <a:pt x="393" y="25"/>
                  </a:cubicBezTo>
                  <a:cubicBezTo>
                    <a:pt x="307" y="13"/>
                    <a:pt x="209" y="1"/>
                    <a:pt x="136"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0"/>
            <p:cNvSpPr/>
            <p:nvPr/>
          </p:nvSpPr>
          <p:spPr>
            <a:xfrm>
              <a:off x="2655017" y="1878400"/>
              <a:ext cx="16600" cy="4850"/>
            </a:xfrm>
            <a:custGeom>
              <a:rect b="b" l="l" r="r" t="t"/>
              <a:pathLst>
                <a:path extrusionOk="0" h="194" w="664">
                  <a:moveTo>
                    <a:pt x="111" y="0"/>
                  </a:moveTo>
                  <a:cubicBezTo>
                    <a:pt x="50" y="12"/>
                    <a:pt x="1" y="37"/>
                    <a:pt x="1" y="37"/>
                  </a:cubicBezTo>
                  <a:cubicBezTo>
                    <a:pt x="1" y="37"/>
                    <a:pt x="38" y="74"/>
                    <a:pt x="99" y="111"/>
                  </a:cubicBezTo>
                  <a:cubicBezTo>
                    <a:pt x="160" y="135"/>
                    <a:pt x="246" y="172"/>
                    <a:pt x="320" y="184"/>
                  </a:cubicBezTo>
                  <a:cubicBezTo>
                    <a:pt x="363" y="190"/>
                    <a:pt x="406" y="193"/>
                    <a:pt x="445" y="193"/>
                  </a:cubicBezTo>
                  <a:cubicBezTo>
                    <a:pt x="485" y="193"/>
                    <a:pt x="522" y="190"/>
                    <a:pt x="553" y="184"/>
                  </a:cubicBezTo>
                  <a:cubicBezTo>
                    <a:pt x="626" y="172"/>
                    <a:pt x="663" y="160"/>
                    <a:pt x="663" y="160"/>
                  </a:cubicBezTo>
                  <a:cubicBezTo>
                    <a:pt x="663" y="160"/>
                    <a:pt x="626" y="123"/>
                    <a:pt x="577" y="86"/>
                  </a:cubicBezTo>
                  <a:cubicBezTo>
                    <a:pt x="516" y="62"/>
                    <a:pt x="430" y="25"/>
                    <a:pt x="344" y="12"/>
                  </a:cubicBezTo>
                  <a:cubicBezTo>
                    <a:pt x="271" y="0"/>
                    <a:pt x="185" y="0"/>
                    <a:pt x="11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0"/>
            <p:cNvSpPr/>
            <p:nvPr/>
          </p:nvSpPr>
          <p:spPr>
            <a:xfrm>
              <a:off x="2651342" y="1892600"/>
              <a:ext cx="21200" cy="4825"/>
            </a:xfrm>
            <a:custGeom>
              <a:rect b="b" l="l" r="r" t="t"/>
              <a:pathLst>
                <a:path extrusionOk="0" h="193" w="848">
                  <a:moveTo>
                    <a:pt x="255" y="1"/>
                  </a:moveTo>
                  <a:cubicBezTo>
                    <a:pt x="215" y="1"/>
                    <a:pt x="178" y="4"/>
                    <a:pt x="148" y="9"/>
                  </a:cubicBezTo>
                  <a:cubicBezTo>
                    <a:pt x="62" y="21"/>
                    <a:pt x="1" y="46"/>
                    <a:pt x="1" y="46"/>
                  </a:cubicBezTo>
                  <a:cubicBezTo>
                    <a:pt x="1" y="46"/>
                    <a:pt x="50" y="70"/>
                    <a:pt x="123" y="107"/>
                  </a:cubicBezTo>
                  <a:cubicBezTo>
                    <a:pt x="197" y="144"/>
                    <a:pt x="307" y="168"/>
                    <a:pt x="405" y="193"/>
                  </a:cubicBezTo>
                  <a:lnTo>
                    <a:pt x="577" y="193"/>
                  </a:lnTo>
                  <a:cubicBezTo>
                    <a:pt x="638" y="193"/>
                    <a:pt x="675" y="181"/>
                    <a:pt x="724" y="156"/>
                  </a:cubicBezTo>
                  <a:cubicBezTo>
                    <a:pt x="798" y="132"/>
                    <a:pt x="847" y="107"/>
                    <a:pt x="847" y="107"/>
                  </a:cubicBezTo>
                  <a:cubicBezTo>
                    <a:pt x="847" y="107"/>
                    <a:pt x="786" y="82"/>
                    <a:pt x="712" y="58"/>
                  </a:cubicBezTo>
                  <a:cubicBezTo>
                    <a:pt x="663" y="58"/>
                    <a:pt x="614" y="58"/>
                    <a:pt x="577" y="46"/>
                  </a:cubicBezTo>
                  <a:cubicBezTo>
                    <a:pt x="528" y="33"/>
                    <a:pt x="479" y="21"/>
                    <a:pt x="430" y="21"/>
                  </a:cubicBezTo>
                  <a:cubicBezTo>
                    <a:pt x="372" y="7"/>
                    <a:pt x="311" y="1"/>
                    <a:pt x="255"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0"/>
            <p:cNvSpPr/>
            <p:nvPr/>
          </p:nvSpPr>
          <p:spPr>
            <a:xfrm>
              <a:off x="2652867" y="1911300"/>
              <a:ext cx="18125" cy="4725"/>
            </a:xfrm>
            <a:custGeom>
              <a:rect b="b" l="l" r="r" t="t"/>
              <a:pathLst>
                <a:path extrusionOk="0" h="189" w="725">
                  <a:moveTo>
                    <a:pt x="242" y="0"/>
                  </a:moveTo>
                  <a:cubicBezTo>
                    <a:pt x="200" y="0"/>
                    <a:pt x="160" y="3"/>
                    <a:pt x="124" y="9"/>
                  </a:cubicBezTo>
                  <a:cubicBezTo>
                    <a:pt x="50" y="21"/>
                    <a:pt x="1" y="46"/>
                    <a:pt x="1" y="46"/>
                  </a:cubicBezTo>
                  <a:cubicBezTo>
                    <a:pt x="1" y="46"/>
                    <a:pt x="50" y="83"/>
                    <a:pt x="111" y="107"/>
                  </a:cubicBezTo>
                  <a:cubicBezTo>
                    <a:pt x="173" y="144"/>
                    <a:pt x="259" y="169"/>
                    <a:pt x="344" y="181"/>
                  </a:cubicBezTo>
                  <a:cubicBezTo>
                    <a:pt x="380" y="185"/>
                    <a:pt x="418" y="188"/>
                    <a:pt x="454" y="188"/>
                  </a:cubicBezTo>
                  <a:cubicBezTo>
                    <a:pt x="517" y="188"/>
                    <a:pt x="575" y="180"/>
                    <a:pt x="614" y="156"/>
                  </a:cubicBezTo>
                  <a:cubicBezTo>
                    <a:pt x="676" y="132"/>
                    <a:pt x="725" y="107"/>
                    <a:pt x="725" y="107"/>
                  </a:cubicBezTo>
                  <a:cubicBezTo>
                    <a:pt x="725" y="107"/>
                    <a:pt x="676" y="83"/>
                    <a:pt x="602" y="58"/>
                  </a:cubicBezTo>
                  <a:cubicBezTo>
                    <a:pt x="541" y="46"/>
                    <a:pt x="455" y="21"/>
                    <a:pt x="369" y="9"/>
                  </a:cubicBezTo>
                  <a:cubicBezTo>
                    <a:pt x="326" y="3"/>
                    <a:pt x="283" y="0"/>
                    <a:pt x="24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0"/>
            <p:cNvSpPr/>
            <p:nvPr/>
          </p:nvSpPr>
          <p:spPr>
            <a:xfrm>
              <a:off x="2650717" y="1936675"/>
              <a:ext cx="16600" cy="4300"/>
            </a:xfrm>
            <a:custGeom>
              <a:rect b="b" l="l" r="r" t="t"/>
              <a:pathLst>
                <a:path extrusionOk="0" h="172" w="664">
                  <a:moveTo>
                    <a:pt x="332" y="0"/>
                  </a:moveTo>
                  <a:cubicBezTo>
                    <a:pt x="246" y="0"/>
                    <a:pt x="173" y="0"/>
                    <a:pt x="111" y="13"/>
                  </a:cubicBezTo>
                  <a:cubicBezTo>
                    <a:pt x="38" y="25"/>
                    <a:pt x="1" y="49"/>
                    <a:pt x="1" y="49"/>
                  </a:cubicBezTo>
                  <a:cubicBezTo>
                    <a:pt x="1" y="49"/>
                    <a:pt x="38" y="86"/>
                    <a:pt x="99" y="111"/>
                  </a:cubicBezTo>
                  <a:cubicBezTo>
                    <a:pt x="148" y="147"/>
                    <a:pt x="234" y="160"/>
                    <a:pt x="320" y="172"/>
                  </a:cubicBezTo>
                  <a:cubicBezTo>
                    <a:pt x="406" y="172"/>
                    <a:pt x="504" y="172"/>
                    <a:pt x="565" y="135"/>
                  </a:cubicBezTo>
                  <a:cubicBezTo>
                    <a:pt x="614" y="111"/>
                    <a:pt x="663" y="86"/>
                    <a:pt x="663" y="86"/>
                  </a:cubicBezTo>
                  <a:cubicBezTo>
                    <a:pt x="663" y="86"/>
                    <a:pt x="614" y="62"/>
                    <a:pt x="553" y="37"/>
                  </a:cubicBezTo>
                  <a:cubicBezTo>
                    <a:pt x="479" y="25"/>
                    <a:pt x="406" y="0"/>
                    <a:pt x="33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0"/>
            <p:cNvSpPr/>
            <p:nvPr/>
          </p:nvSpPr>
          <p:spPr>
            <a:xfrm>
              <a:off x="2647667" y="1953850"/>
              <a:ext cx="16575" cy="4625"/>
            </a:xfrm>
            <a:custGeom>
              <a:rect b="b" l="l" r="r" t="t"/>
              <a:pathLst>
                <a:path extrusionOk="0" h="185" w="663">
                  <a:moveTo>
                    <a:pt x="332" y="0"/>
                  </a:moveTo>
                  <a:cubicBezTo>
                    <a:pt x="258" y="0"/>
                    <a:pt x="172" y="0"/>
                    <a:pt x="111" y="13"/>
                  </a:cubicBezTo>
                  <a:cubicBezTo>
                    <a:pt x="49" y="37"/>
                    <a:pt x="0" y="49"/>
                    <a:pt x="0" y="49"/>
                  </a:cubicBezTo>
                  <a:cubicBezTo>
                    <a:pt x="0" y="49"/>
                    <a:pt x="37" y="86"/>
                    <a:pt x="98" y="123"/>
                  </a:cubicBezTo>
                  <a:cubicBezTo>
                    <a:pt x="160" y="148"/>
                    <a:pt x="233" y="172"/>
                    <a:pt x="319" y="184"/>
                  </a:cubicBezTo>
                  <a:cubicBezTo>
                    <a:pt x="417" y="184"/>
                    <a:pt x="503" y="172"/>
                    <a:pt x="565" y="148"/>
                  </a:cubicBezTo>
                  <a:cubicBezTo>
                    <a:pt x="626" y="111"/>
                    <a:pt x="663" y="86"/>
                    <a:pt x="663" y="86"/>
                  </a:cubicBezTo>
                  <a:cubicBezTo>
                    <a:pt x="663" y="86"/>
                    <a:pt x="614" y="62"/>
                    <a:pt x="552" y="37"/>
                  </a:cubicBezTo>
                  <a:cubicBezTo>
                    <a:pt x="491" y="25"/>
                    <a:pt x="417" y="13"/>
                    <a:pt x="33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0"/>
            <p:cNvSpPr/>
            <p:nvPr/>
          </p:nvSpPr>
          <p:spPr>
            <a:xfrm>
              <a:off x="2649192" y="1971125"/>
              <a:ext cx="12900" cy="4525"/>
            </a:xfrm>
            <a:custGeom>
              <a:rect b="b" l="l" r="r" t="t"/>
              <a:pathLst>
                <a:path extrusionOk="0" h="181" w="516">
                  <a:moveTo>
                    <a:pt x="183" y="1"/>
                  </a:moveTo>
                  <a:cubicBezTo>
                    <a:pt x="148" y="1"/>
                    <a:pt x="115" y="6"/>
                    <a:pt x="87" y="21"/>
                  </a:cubicBezTo>
                  <a:cubicBezTo>
                    <a:pt x="37" y="33"/>
                    <a:pt x="1" y="58"/>
                    <a:pt x="1" y="58"/>
                  </a:cubicBezTo>
                  <a:cubicBezTo>
                    <a:pt x="1" y="58"/>
                    <a:pt x="25" y="82"/>
                    <a:pt x="74" y="119"/>
                  </a:cubicBezTo>
                  <a:cubicBezTo>
                    <a:pt x="111" y="144"/>
                    <a:pt x="185" y="168"/>
                    <a:pt x="246" y="180"/>
                  </a:cubicBezTo>
                  <a:cubicBezTo>
                    <a:pt x="307" y="180"/>
                    <a:pt x="381" y="180"/>
                    <a:pt x="430" y="156"/>
                  </a:cubicBezTo>
                  <a:cubicBezTo>
                    <a:pt x="479" y="144"/>
                    <a:pt x="516" y="119"/>
                    <a:pt x="516" y="119"/>
                  </a:cubicBezTo>
                  <a:cubicBezTo>
                    <a:pt x="516" y="119"/>
                    <a:pt x="479" y="82"/>
                    <a:pt x="430" y="58"/>
                  </a:cubicBezTo>
                  <a:cubicBezTo>
                    <a:pt x="381" y="33"/>
                    <a:pt x="320" y="9"/>
                    <a:pt x="258" y="9"/>
                  </a:cubicBezTo>
                  <a:cubicBezTo>
                    <a:pt x="233" y="4"/>
                    <a:pt x="207" y="1"/>
                    <a:pt x="183"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0"/>
            <p:cNvSpPr/>
            <p:nvPr/>
          </p:nvSpPr>
          <p:spPr>
            <a:xfrm>
              <a:off x="2643067" y="1986675"/>
              <a:ext cx="15050" cy="4300"/>
            </a:xfrm>
            <a:custGeom>
              <a:rect b="b" l="l" r="r" t="t"/>
              <a:pathLst>
                <a:path extrusionOk="0" h="172" w="602">
                  <a:moveTo>
                    <a:pt x="295" y="0"/>
                  </a:moveTo>
                  <a:cubicBezTo>
                    <a:pt x="221" y="0"/>
                    <a:pt x="160" y="25"/>
                    <a:pt x="98" y="49"/>
                  </a:cubicBezTo>
                  <a:cubicBezTo>
                    <a:pt x="37" y="61"/>
                    <a:pt x="0" y="98"/>
                    <a:pt x="0" y="98"/>
                  </a:cubicBezTo>
                  <a:cubicBezTo>
                    <a:pt x="0" y="98"/>
                    <a:pt x="37" y="123"/>
                    <a:pt x="98" y="147"/>
                  </a:cubicBezTo>
                  <a:cubicBezTo>
                    <a:pt x="160" y="160"/>
                    <a:pt x="233" y="172"/>
                    <a:pt x="307" y="172"/>
                  </a:cubicBezTo>
                  <a:cubicBezTo>
                    <a:pt x="393" y="172"/>
                    <a:pt x="466" y="147"/>
                    <a:pt x="516" y="123"/>
                  </a:cubicBezTo>
                  <a:cubicBezTo>
                    <a:pt x="565" y="98"/>
                    <a:pt x="601" y="61"/>
                    <a:pt x="601" y="61"/>
                  </a:cubicBezTo>
                  <a:cubicBezTo>
                    <a:pt x="601" y="61"/>
                    <a:pt x="565" y="37"/>
                    <a:pt x="503" y="25"/>
                  </a:cubicBezTo>
                  <a:cubicBezTo>
                    <a:pt x="454" y="12"/>
                    <a:pt x="368" y="0"/>
                    <a:pt x="295"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0"/>
            <p:cNvSpPr/>
            <p:nvPr/>
          </p:nvSpPr>
          <p:spPr>
            <a:xfrm>
              <a:off x="2645517" y="2007525"/>
              <a:ext cx="4325" cy="4325"/>
            </a:xfrm>
            <a:custGeom>
              <a:rect b="b" l="l" r="r" t="t"/>
              <a:pathLst>
                <a:path extrusionOk="0" h="173" w="173">
                  <a:moveTo>
                    <a:pt x="99" y="0"/>
                  </a:moveTo>
                  <a:cubicBezTo>
                    <a:pt x="74" y="0"/>
                    <a:pt x="49" y="13"/>
                    <a:pt x="25" y="25"/>
                  </a:cubicBezTo>
                  <a:cubicBezTo>
                    <a:pt x="13" y="49"/>
                    <a:pt x="0" y="74"/>
                    <a:pt x="0" y="74"/>
                  </a:cubicBezTo>
                  <a:cubicBezTo>
                    <a:pt x="0" y="74"/>
                    <a:pt x="13" y="98"/>
                    <a:pt x="25" y="123"/>
                  </a:cubicBezTo>
                  <a:cubicBezTo>
                    <a:pt x="37" y="148"/>
                    <a:pt x="62" y="172"/>
                    <a:pt x="74" y="172"/>
                  </a:cubicBezTo>
                  <a:cubicBezTo>
                    <a:pt x="99" y="172"/>
                    <a:pt x="123" y="160"/>
                    <a:pt x="148" y="148"/>
                  </a:cubicBezTo>
                  <a:cubicBezTo>
                    <a:pt x="160" y="123"/>
                    <a:pt x="172" y="98"/>
                    <a:pt x="172" y="98"/>
                  </a:cubicBezTo>
                  <a:cubicBezTo>
                    <a:pt x="172" y="98"/>
                    <a:pt x="172" y="74"/>
                    <a:pt x="160" y="49"/>
                  </a:cubicBezTo>
                  <a:cubicBezTo>
                    <a:pt x="135" y="25"/>
                    <a:pt x="123" y="0"/>
                    <a:pt x="99"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0"/>
          <p:cNvGrpSpPr/>
          <p:nvPr/>
        </p:nvGrpSpPr>
        <p:grpSpPr>
          <a:xfrm>
            <a:off x="3158642" y="1464200"/>
            <a:ext cx="411800" cy="1415800"/>
            <a:chOff x="3158642" y="1464200"/>
            <a:chExt cx="411800" cy="1415800"/>
          </a:xfrm>
        </p:grpSpPr>
        <p:sp>
          <p:nvSpPr>
            <p:cNvPr id="9316" name="Google Shape;9316;p60"/>
            <p:cNvSpPr/>
            <p:nvPr/>
          </p:nvSpPr>
          <p:spPr>
            <a:xfrm>
              <a:off x="3186942" y="1912875"/>
              <a:ext cx="142650" cy="379975"/>
            </a:xfrm>
            <a:custGeom>
              <a:rect b="b" l="l" r="r" t="t"/>
              <a:pathLst>
                <a:path extrusionOk="0" h="15199" w="5706">
                  <a:moveTo>
                    <a:pt x="3602" y="1"/>
                  </a:moveTo>
                  <a:cubicBezTo>
                    <a:pt x="3314" y="1"/>
                    <a:pt x="2983" y="141"/>
                    <a:pt x="2871" y="280"/>
                  </a:cubicBezTo>
                  <a:cubicBezTo>
                    <a:pt x="2675" y="538"/>
                    <a:pt x="2552" y="882"/>
                    <a:pt x="2393" y="1164"/>
                  </a:cubicBezTo>
                  <a:cubicBezTo>
                    <a:pt x="1902" y="2121"/>
                    <a:pt x="1399" y="3078"/>
                    <a:pt x="908" y="4035"/>
                  </a:cubicBezTo>
                  <a:cubicBezTo>
                    <a:pt x="688" y="4464"/>
                    <a:pt x="479" y="4893"/>
                    <a:pt x="258" y="5335"/>
                  </a:cubicBezTo>
                  <a:cubicBezTo>
                    <a:pt x="185" y="5482"/>
                    <a:pt x="86" y="5617"/>
                    <a:pt x="37" y="5777"/>
                  </a:cubicBezTo>
                  <a:cubicBezTo>
                    <a:pt x="1" y="5863"/>
                    <a:pt x="160" y="6378"/>
                    <a:pt x="295" y="6648"/>
                  </a:cubicBezTo>
                  <a:cubicBezTo>
                    <a:pt x="467" y="6979"/>
                    <a:pt x="626" y="7298"/>
                    <a:pt x="798" y="7629"/>
                  </a:cubicBezTo>
                  <a:cubicBezTo>
                    <a:pt x="1313" y="8635"/>
                    <a:pt x="1853" y="9641"/>
                    <a:pt x="2381" y="10660"/>
                  </a:cubicBezTo>
                  <a:cubicBezTo>
                    <a:pt x="2589" y="11052"/>
                    <a:pt x="2798" y="11457"/>
                    <a:pt x="3019" y="11862"/>
                  </a:cubicBezTo>
                  <a:cubicBezTo>
                    <a:pt x="3117" y="12046"/>
                    <a:pt x="3252" y="12255"/>
                    <a:pt x="3325" y="12451"/>
                  </a:cubicBezTo>
                  <a:cubicBezTo>
                    <a:pt x="3423" y="12696"/>
                    <a:pt x="3423" y="12954"/>
                    <a:pt x="3436" y="13248"/>
                  </a:cubicBezTo>
                  <a:cubicBezTo>
                    <a:pt x="3448" y="13557"/>
                    <a:pt x="3621" y="14810"/>
                    <a:pt x="3821" y="14810"/>
                  </a:cubicBezTo>
                  <a:cubicBezTo>
                    <a:pt x="3828" y="14810"/>
                    <a:pt x="3834" y="14809"/>
                    <a:pt x="3841" y="14806"/>
                  </a:cubicBezTo>
                  <a:cubicBezTo>
                    <a:pt x="3963" y="14598"/>
                    <a:pt x="3877" y="14156"/>
                    <a:pt x="3865" y="13911"/>
                  </a:cubicBezTo>
                  <a:lnTo>
                    <a:pt x="3865" y="13911"/>
                  </a:lnTo>
                  <a:cubicBezTo>
                    <a:pt x="3937" y="14176"/>
                    <a:pt x="4176" y="15163"/>
                    <a:pt x="4475" y="15163"/>
                  </a:cubicBezTo>
                  <a:cubicBezTo>
                    <a:pt x="4480" y="15163"/>
                    <a:pt x="4485" y="15163"/>
                    <a:pt x="4491" y="15162"/>
                  </a:cubicBezTo>
                  <a:cubicBezTo>
                    <a:pt x="4589" y="14843"/>
                    <a:pt x="4184" y="14095"/>
                    <a:pt x="4111" y="13788"/>
                  </a:cubicBezTo>
                  <a:lnTo>
                    <a:pt x="4111" y="13788"/>
                  </a:lnTo>
                  <a:cubicBezTo>
                    <a:pt x="4209" y="13997"/>
                    <a:pt x="4319" y="14193"/>
                    <a:pt x="4405" y="14389"/>
                  </a:cubicBezTo>
                  <a:cubicBezTo>
                    <a:pt x="4503" y="14561"/>
                    <a:pt x="4699" y="15187"/>
                    <a:pt x="4883" y="15199"/>
                  </a:cubicBezTo>
                  <a:cubicBezTo>
                    <a:pt x="5080" y="14892"/>
                    <a:pt x="4626" y="13960"/>
                    <a:pt x="4577" y="13629"/>
                  </a:cubicBezTo>
                  <a:lnTo>
                    <a:pt x="4577" y="13629"/>
                  </a:lnTo>
                  <a:cubicBezTo>
                    <a:pt x="4646" y="13756"/>
                    <a:pt x="5098" y="14756"/>
                    <a:pt x="5262" y="14756"/>
                  </a:cubicBezTo>
                  <a:cubicBezTo>
                    <a:pt x="5272" y="14756"/>
                    <a:pt x="5281" y="14753"/>
                    <a:pt x="5288" y="14745"/>
                  </a:cubicBezTo>
                  <a:cubicBezTo>
                    <a:pt x="5362" y="14671"/>
                    <a:pt x="5166" y="14070"/>
                    <a:pt x="5153" y="13997"/>
                  </a:cubicBezTo>
                  <a:cubicBezTo>
                    <a:pt x="5080" y="13727"/>
                    <a:pt x="4859" y="13359"/>
                    <a:pt x="4810" y="13089"/>
                  </a:cubicBezTo>
                  <a:lnTo>
                    <a:pt x="4810" y="13089"/>
                  </a:lnTo>
                  <a:cubicBezTo>
                    <a:pt x="4968" y="13128"/>
                    <a:pt x="5358" y="13415"/>
                    <a:pt x="5580" y="13415"/>
                  </a:cubicBezTo>
                  <a:cubicBezTo>
                    <a:pt x="5633" y="13415"/>
                    <a:pt x="5677" y="13399"/>
                    <a:pt x="5705" y="13359"/>
                  </a:cubicBezTo>
                  <a:cubicBezTo>
                    <a:pt x="5509" y="13138"/>
                    <a:pt x="5276" y="12954"/>
                    <a:pt x="5092" y="12708"/>
                  </a:cubicBezTo>
                  <a:cubicBezTo>
                    <a:pt x="4945" y="12524"/>
                    <a:pt x="4822" y="12255"/>
                    <a:pt x="4638" y="12107"/>
                  </a:cubicBezTo>
                  <a:cubicBezTo>
                    <a:pt x="4528" y="12009"/>
                    <a:pt x="4368" y="12046"/>
                    <a:pt x="4245" y="11972"/>
                  </a:cubicBezTo>
                  <a:cubicBezTo>
                    <a:pt x="4147" y="11911"/>
                    <a:pt x="4061" y="11739"/>
                    <a:pt x="4012" y="11641"/>
                  </a:cubicBezTo>
                  <a:cubicBezTo>
                    <a:pt x="3988" y="11604"/>
                    <a:pt x="3963" y="11567"/>
                    <a:pt x="3951" y="11543"/>
                  </a:cubicBezTo>
                  <a:lnTo>
                    <a:pt x="1645" y="5961"/>
                  </a:lnTo>
                  <a:cubicBezTo>
                    <a:pt x="2467" y="4550"/>
                    <a:pt x="3681" y="2489"/>
                    <a:pt x="3681" y="2489"/>
                  </a:cubicBezTo>
                  <a:cubicBezTo>
                    <a:pt x="3816" y="2133"/>
                    <a:pt x="3927" y="1777"/>
                    <a:pt x="4025" y="1409"/>
                  </a:cubicBezTo>
                  <a:cubicBezTo>
                    <a:pt x="4098" y="1139"/>
                    <a:pt x="4160" y="869"/>
                    <a:pt x="4184" y="599"/>
                  </a:cubicBezTo>
                  <a:cubicBezTo>
                    <a:pt x="4184" y="513"/>
                    <a:pt x="4209" y="379"/>
                    <a:pt x="4172" y="293"/>
                  </a:cubicBezTo>
                  <a:cubicBezTo>
                    <a:pt x="4147" y="231"/>
                    <a:pt x="3927" y="72"/>
                    <a:pt x="3853" y="47"/>
                  </a:cubicBezTo>
                  <a:cubicBezTo>
                    <a:pt x="3779" y="15"/>
                    <a:pt x="3693" y="1"/>
                    <a:pt x="3602" y="1"/>
                  </a:cubicBezTo>
                  <a:close/>
                </a:path>
              </a:pathLst>
            </a:custGeom>
            <a:solidFill>
              <a:srgbClr val="FFE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0"/>
            <p:cNvSpPr/>
            <p:nvPr/>
          </p:nvSpPr>
          <p:spPr>
            <a:xfrm>
              <a:off x="3404717" y="1912875"/>
              <a:ext cx="142650" cy="379975"/>
            </a:xfrm>
            <a:custGeom>
              <a:rect b="b" l="l" r="r" t="t"/>
              <a:pathLst>
                <a:path extrusionOk="0" h="15199" w="5706">
                  <a:moveTo>
                    <a:pt x="2099" y="1"/>
                  </a:moveTo>
                  <a:cubicBezTo>
                    <a:pt x="2009" y="1"/>
                    <a:pt x="1924" y="15"/>
                    <a:pt x="1853" y="47"/>
                  </a:cubicBezTo>
                  <a:cubicBezTo>
                    <a:pt x="1779" y="72"/>
                    <a:pt x="1558" y="231"/>
                    <a:pt x="1534" y="293"/>
                  </a:cubicBezTo>
                  <a:cubicBezTo>
                    <a:pt x="1497" y="379"/>
                    <a:pt x="1522" y="513"/>
                    <a:pt x="1522" y="599"/>
                  </a:cubicBezTo>
                  <a:cubicBezTo>
                    <a:pt x="1534" y="869"/>
                    <a:pt x="1607" y="1151"/>
                    <a:pt x="1681" y="1409"/>
                  </a:cubicBezTo>
                  <a:cubicBezTo>
                    <a:pt x="1767" y="1777"/>
                    <a:pt x="1890" y="2133"/>
                    <a:pt x="2025" y="2489"/>
                  </a:cubicBezTo>
                  <a:cubicBezTo>
                    <a:pt x="2025" y="2489"/>
                    <a:pt x="3239" y="4550"/>
                    <a:pt x="4061" y="5961"/>
                  </a:cubicBezTo>
                  <a:lnTo>
                    <a:pt x="1755" y="11543"/>
                  </a:lnTo>
                  <a:cubicBezTo>
                    <a:pt x="1730" y="11567"/>
                    <a:pt x="1718" y="11604"/>
                    <a:pt x="1693" y="11641"/>
                  </a:cubicBezTo>
                  <a:cubicBezTo>
                    <a:pt x="1644" y="11739"/>
                    <a:pt x="1558" y="11911"/>
                    <a:pt x="1448" y="11972"/>
                  </a:cubicBezTo>
                  <a:cubicBezTo>
                    <a:pt x="1338" y="12046"/>
                    <a:pt x="1178" y="12009"/>
                    <a:pt x="1068" y="12107"/>
                  </a:cubicBezTo>
                  <a:cubicBezTo>
                    <a:pt x="884" y="12255"/>
                    <a:pt x="761" y="12524"/>
                    <a:pt x="614" y="12708"/>
                  </a:cubicBezTo>
                  <a:cubicBezTo>
                    <a:pt x="430" y="12954"/>
                    <a:pt x="197" y="13138"/>
                    <a:pt x="0" y="13359"/>
                  </a:cubicBezTo>
                  <a:cubicBezTo>
                    <a:pt x="29" y="13399"/>
                    <a:pt x="72" y="13415"/>
                    <a:pt x="126" y="13415"/>
                  </a:cubicBezTo>
                  <a:cubicBezTo>
                    <a:pt x="348" y="13415"/>
                    <a:pt x="738" y="13128"/>
                    <a:pt x="896" y="13089"/>
                  </a:cubicBezTo>
                  <a:lnTo>
                    <a:pt x="896" y="13089"/>
                  </a:lnTo>
                  <a:cubicBezTo>
                    <a:pt x="847" y="13359"/>
                    <a:pt x="626" y="13739"/>
                    <a:pt x="552" y="13997"/>
                  </a:cubicBezTo>
                  <a:cubicBezTo>
                    <a:pt x="540" y="14070"/>
                    <a:pt x="344" y="14671"/>
                    <a:pt x="417" y="14745"/>
                  </a:cubicBezTo>
                  <a:cubicBezTo>
                    <a:pt x="425" y="14753"/>
                    <a:pt x="434" y="14756"/>
                    <a:pt x="444" y="14756"/>
                  </a:cubicBezTo>
                  <a:cubicBezTo>
                    <a:pt x="608" y="14756"/>
                    <a:pt x="1060" y="13756"/>
                    <a:pt x="1129" y="13629"/>
                  </a:cubicBezTo>
                  <a:lnTo>
                    <a:pt x="1129" y="13629"/>
                  </a:lnTo>
                  <a:cubicBezTo>
                    <a:pt x="1080" y="13960"/>
                    <a:pt x="626" y="14892"/>
                    <a:pt x="822" y="15199"/>
                  </a:cubicBezTo>
                  <a:cubicBezTo>
                    <a:pt x="1006" y="15187"/>
                    <a:pt x="1203" y="14573"/>
                    <a:pt x="1301" y="14389"/>
                  </a:cubicBezTo>
                  <a:cubicBezTo>
                    <a:pt x="1399" y="14193"/>
                    <a:pt x="1497" y="13997"/>
                    <a:pt x="1595" y="13800"/>
                  </a:cubicBezTo>
                  <a:lnTo>
                    <a:pt x="1595" y="13800"/>
                  </a:lnTo>
                  <a:cubicBezTo>
                    <a:pt x="1522" y="14095"/>
                    <a:pt x="1117" y="14855"/>
                    <a:pt x="1215" y="15162"/>
                  </a:cubicBezTo>
                  <a:cubicBezTo>
                    <a:pt x="1220" y="15163"/>
                    <a:pt x="1226" y="15163"/>
                    <a:pt x="1231" y="15163"/>
                  </a:cubicBezTo>
                  <a:cubicBezTo>
                    <a:pt x="1530" y="15163"/>
                    <a:pt x="1768" y="14176"/>
                    <a:pt x="1841" y="13923"/>
                  </a:cubicBezTo>
                  <a:lnTo>
                    <a:pt x="1841" y="13923"/>
                  </a:lnTo>
                  <a:cubicBezTo>
                    <a:pt x="1828" y="14156"/>
                    <a:pt x="1742" y="14598"/>
                    <a:pt x="1865" y="14806"/>
                  </a:cubicBezTo>
                  <a:cubicBezTo>
                    <a:pt x="1872" y="14810"/>
                    <a:pt x="1880" y="14812"/>
                    <a:pt x="1887" y="14812"/>
                  </a:cubicBezTo>
                  <a:cubicBezTo>
                    <a:pt x="2086" y="14812"/>
                    <a:pt x="2258" y="13556"/>
                    <a:pt x="2270" y="13248"/>
                  </a:cubicBezTo>
                  <a:cubicBezTo>
                    <a:pt x="2282" y="12954"/>
                    <a:pt x="2282" y="12696"/>
                    <a:pt x="2380" y="12451"/>
                  </a:cubicBezTo>
                  <a:cubicBezTo>
                    <a:pt x="2454" y="12255"/>
                    <a:pt x="2589" y="12046"/>
                    <a:pt x="2687" y="11862"/>
                  </a:cubicBezTo>
                  <a:cubicBezTo>
                    <a:pt x="2908" y="11457"/>
                    <a:pt x="3117" y="11052"/>
                    <a:pt x="3325" y="10660"/>
                  </a:cubicBezTo>
                  <a:cubicBezTo>
                    <a:pt x="3853" y="9654"/>
                    <a:pt x="4392" y="8635"/>
                    <a:pt x="4908" y="7629"/>
                  </a:cubicBezTo>
                  <a:cubicBezTo>
                    <a:pt x="5080" y="7298"/>
                    <a:pt x="5239" y="6979"/>
                    <a:pt x="5411" y="6648"/>
                  </a:cubicBezTo>
                  <a:cubicBezTo>
                    <a:pt x="5533" y="6378"/>
                    <a:pt x="5705" y="5863"/>
                    <a:pt x="5668" y="5777"/>
                  </a:cubicBezTo>
                  <a:cubicBezTo>
                    <a:pt x="5619" y="5617"/>
                    <a:pt x="5521" y="5482"/>
                    <a:pt x="5448" y="5335"/>
                  </a:cubicBezTo>
                  <a:cubicBezTo>
                    <a:pt x="5227" y="4906"/>
                    <a:pt x="5006" y="4476"/>
                    <a:pt x="4785" y="4035"/>
                  </a:cubicBezTo>
                  <a:cubicBezTo>
                    <a:pt x="4294" y="3078"/>
                    <a:pt x="3804" y="2121"/>
                    <a:pt x="3301" y="1176"/>
                  </a:cubicBezTo>
                  <a:cubicBezTo>
                    <a:pt x="3153" y="882"/>
                    <a:pt x="3031" y="538"/>
                    <a:pt x="2834" y="280"/>
                  </a:cubicBezTo>
                  <a:cubicBezTo>
                    <a:pt x="2723" y="141"/>
                    <a:pt x="2384" y="1"/>
                    <a:pt x="2099" y="1"/>
                  </a:cubicBezTo>
                  <a:close/>
                </a:path>
              </a:pathLst>
            </a:custGeom>
            <a:solidFill>
              <a:srgbClr val="FFE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0"/>
            <p:cNvSpPr/>
            <p:nvPr/>
          </p:nvSpPr>
          <p:spPr>
            <a:xfrm>
              <a:off x="3317292" y="1866675"/>
              <a:ext cx="95425" cy="39200"/>
            </a:xfrm>
            <a:custGeom>
              <a:rect b="b" l="l" r="r" t="t"/>
              <a:pathLst>
                <a:path extrusionOk="0" h="1568" w="3817">
                  <a:moveTo>
                    <a:pt x="2184" y="1"/>
                  </a:moveTo>
                  <a:cubicBezTo>
                    <a:pt x="1633" y="1"/>
                    <a:pt x="1146" y="108"/>
                    <a:pt x="528" y="239"/>
                  </a:cubicBezTo>
                  <a:cubicBezTo>
                    <a:pt x="357" y="276"/>
                    <a:pt x="332" y="509"/>
                    <a:pt x="234" y="656"/>
                  </a:cubicBezTo>
                  <a:cubicBezTo>
                    <a:pt x="1" y="963"/>
                    <a:pt x="62" y="1073"/>
                    <a:pt x="320" y="1196"/>
                  </a:cubicBezTo>
                  <a:cubicBezTo>
                    <a:pt x="817" y="1457"/>
                    <a:pt x="1465" y="1568"/>
                    <a:pt x="2080" y="1568"/>
                  </a:cubicBezTo>
                  <a:cubicBezTo>
                    <a:pt x="2360" y="1568"/>
                    <a:pt x="2634" y="1545"/>
                    <a:pt x="2884" y="1503"/>
                  </a:cubicBezTo>
                  <a:cubicBezTo>
                    <a:pt x="3264" y="1429"/>
                    <a:pt x="3534" y="1429"/>
                    <a:pt x="3681" y="1049"/>
                  </a:cubicBezTo>
                  <a:cubicBezTo>
                    <a:pt x="3816" y="717"/>
                    <a:pt x="3632" y="202"/>
                    <a:pt x="3264" y="129"/>
                  </a:cubicBezTo>
                  <a:cubicBezTo>
                    <a:pt x="2855" y="38"/>
                    <a:pt x="2509" y="1"/>
                    <a:pt x="2184"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0"/>
            <p:cNvSpPr/>
            <p:nvPr/>
          </p:nvSpPr>
          <p:spPr>
            <a:xfrm>
              <a:off x="3158642" y="1500275"/>
              <a:ext cx="411800" cy="1377175"/>
            </a:xfrm>
            <a:custGeom>
              <a:rect b="b" l="l" r="r" t="t"/>
              <a:pathLst>
                <a:path extrusionOk="0" h="55087" w="16472">
                  <a:moveTo>
                    <a:pt x="8349" y="0"/>
                  </a:moveTo>
                  <a:cubicBezTo>
                    <a:pt x="8311" y="0"/>
                    <a:pt x="8274" y="0"/>
                    <a:pt x="8236" y="1"/>
                  </a:cubicBezTo>
                  <a:lnTo>
                    <a:pt x="7574" y="25"/>
                  </a:lnTo>
                  <a:cubicBezTo>
                    <a:pt x="6175" y="124"/>
                    <a:pt x="4813" y="614"/>
                    <a:pt x="3733" y="1498"/>
                  </a:cubicBezTo>
                  <a:cubicBezTo>
                    <a:pt x="2654" y="2406"/>
                    <a:pt x="2065" y="3915"/>
                    <a:pt x="1734" y="5203"/>
                  </a:cubicBezTo>
                  <a:lnTo>
                    <a:pt x="1734" y="6233"/>
                  </a:lnTo>
                  <a:cubicBezTo>
                    <a:pt x="1905" y="7092"/>
                    <a:pt x="2065" y="7951"/>
                    <a:pt x="2114" y="8810"/>
                  </a:cubicBezTo>
                  <a:cubicBezTo>
                    <a:pt x="2062" y="8807"/>
                    <a:pt x="2010" y="8805"/>
                    <a:pt x="1960" y="8805"/>
                  </a:cubicBezTo>
                  <a:cubicBezTo>
                    <a:pt x="417" y="8805"/>
                    <a:pt x="1" y="10237"/>
                    <a:pt x="1415" y="11129"/>
                  </a:cubicBezTo>
                  <a:cubicBezTo>
                    <a:pt x="1638" y="11273"/>
                    <a:pt x="1868" y="11309"/>
                    <a:pt x="2074" y="11309"/>
                  </a:cubicBezTo>
                  <a:cubicBezTo>
                    <a:pt x="2289" y="11309"/>
                    <a:pt x="2478" y="11270"/>
                    <a:pt x="2607" y="11270"/>
                  </a:cubicBezTo>
                  <a:cubicBezTo>
                    <a:pt x="2682" y="11270"/>
                    <a:pt x="2736" y="11283"/>
                    <a:pt x="2764" y="11325"/>
                  </a:cubicBezTo>
                  <a:cubicBezTo>
                    <a:pt x="3549" y="12454"/>
                    <a:pt x="4175" y="12846"/>
                    <a:pt x="4752" y="13165"/>
                  </a:cubicBezTo>
                  <a:cubicBezTo>
                    <a:pt x="5991" y="13877"/>
                    <a:pt x="7414" y="13926"/>
                    <a:pt x="7414" y="13926"/>
                  </a:cubicBezTo>
                  <a:cubicBezTo>
                    <a:pt x="7500" y="14110"/>
                    <a:pt x="7426" y="15300"/>
                    <a:pt x="7426" y="15300"/>
                  </a:cubicBezTo>
                  <a:cubicBezTo>
                    <a:pt x="7058" y="15386"/>
                    <a:pt x="6764" y="15472"/>
                    <a:pt x="6506" y="15558"/>
                  </a:cubicBezTo>
                  <a:lnTo>
                    <a:pt x="4359" y="15950"/>
                  </a:lnTo>
                  <a:cubicBezTo>
                    <a:pt x="4924" y="17373"/>
                    <a:pt x="4887" y="18895"/>
                    <a:pt x="4580" y="20367"/>
                  </a:cubicBezTo>
                  <a:cubicBezTo>
                    <a:pt x="4592" y="21397"/>
                    <a:pt x="4568" y="22722"/>
                    <a:pt x="4531" y="23336"/>
                  </a:cubicBezTo>
                  <a:cubicBezTo>
                    <a:pt x="4457" y="24256"/>
                    <a:pt x="4151" y="27924"/>
                    <a:pt x="4028" y="28881"/>
                  </a:cubicBezTo>
                  <a:cubicBezTo>
                    <a:pt x="3954" y="29458"/>
                    <a:pt x="3868" y="29838"/>
                    <a:pt x="3844" y="30587"/>
                  </a:cubicBezTo>
                  <a:lnTo>
                    <a:pt x="3832" y="30599"/>
                  </a:lnTo>
                  <a:cubicBezTo>
                    <a:pt x="3832" y="30599"/>
                    <a:pt x="3832" y="30623"/>
                    <a:pt x="3832" y="30672"/>
                  </a:cubicBezTo>
                  <a:cubicBezTo>
                    <a:pt x="3832" y="30832"/>
                    <a:pt x="3832" y="31004"/>
                    <a:pt x="3832" y="31200"/>
                  </a:cubicBezTo>
                  <a:cubicBezTo>
                    <a:pt x="3844" y="31212"/>
                    <a:pt x="3856" y="31212"/>
                    <a:pt x="3856" y="31212"/>
                  </a:cubicBezTo>
                  <a:cubicBezTo>
                    <a:pt x="3918" y="32709"/>
                    <a:pt x="4065" y="36684"/>
                    <a:pt x="4138" y="40549"/>
                  </a:cubicBezTo>
                  <a:lnTo>
                    <a:pt x="4114" y="40549"/>
                  </a:lnTo>
                  <a:cubicBezTo>
                    <a:pt x="4237" y="46315"/>
                    <a:pt x="4335" y="53848"/>
                    <a:pt x="4335" y="53848"/>
                  </a:cubicBezTo>
                  <a:cubicBezTo>
                    <a:pt x="4335" y="53897"/>
                    <a:pt x="4359" y="54020"/>
                    <a:pt x="4335" y="54032"/>
                  </a:cubicBezTo>
                  <a:cubicBezTo>
                    <a:pt x="4138" y="54118"/>
                    <a:pt x="3954" y="54204"/>
                    <a:pt x="3758" y="54302"/>
                  </a:cubicBezTo>
                  <a:cubicBezTo>
                    <a:pt x="3562" y="54388"/>
                    <a:pt x="2813" y="54645"/>
                    <a:pt x="2531" y="54903"/>
                  </a:cubicBezTo>
                  <a:cubicBezTo>
                    <a:pt x="2433" y="54989"/>
                    <a:pt x="2543" y="55087"/>
                    <a:pt x="2777" y="55087"/>
                  </a:cubicBezTo>
                  <a:cubicBezTo>
                    <a:pt x="2850" y="55087"/>
                    <a:pt x="4654" y="55050"/>
                    <a:pt x="5169" y="55026"/>
                  </a:cubicBezTo>
                  <a:cubicBezTo>
                    <a:pt x="5402" y="55026"/>
                    <a:pt x="5427" y="55026"/>
                    <a:pt x="5660" y="55001"/>
                  </a:cubicBezTo>
                  <a:cubicBezTo>
                    <a:pt x="5819" y="54964"/>
                    <a:pt x="5684" y="53885"/>
                    <a:pt x="5684" y="53627"/>
                  </a:cubicBezTo>
                  <a:cubicBezTo>
                    <a:pt x="5696" y="51431"/>
                    <a:pt x="5966" y="49738"/>
                    <a:pt x="6077" y="47799"/>
                  </a:cubicBezTo>
                  <a:cubicBezTo>
                    <a:pt x="6150" y="46413"/>
                    <a:pt x="5991" y="45591"/>
                    <a:pt x="6077" y="44205"/>
                  </a:cubicBezTo>
                  <a:cubicBezTo>
                    <a:pt x="6089" y="43886"/>
                    <a:pt x="6163" y="43272"/>
                    <a:pt x="6224" y="42708"/>
                  </a:cubicBezTo>
                  <a:cubicBezTo>
                    <a:pt x="6249" y="42438"/>
                    <a:pt x="6285" y="42193"/>
                    <a:pt x="6298" y="41984"/>
                  </a:cubicBezTo>
                  <a:cubicBezTo>
                    <a:pt x="6580" y="39751"/>
                    <a:pt x="7488" y="33396"/>
                    <a:pt x="7831" y="31040"/>
                  </a:cubicBezTo>
                  <a:cubicBezTo>
                    <a:pt x="7954" y="30991"/>
                    <a:pt x="8089" y="30930"/>
                    <a:pt x="8212" y="30869"/>
                  </a:cubicBezTo>
                  <a:cubicBezTo>
                    <a:pt x="8334" y="30930"/>
                    <a:pt x="8457" y="30991"/>
                    <a:pt x="8592" y="31040"/>
                  </a:cubicBezTo>
                  <a:cubicBezTo>
                    <a:pt x="8935" y="33396"/>
                    <a:pt x="9843" y="39751"/>
                    <a:pt x="10113" y="41984"/>
                  </a:cubicBezTo>
                  <a:cubicBezTo>
                    <a:pt x="10138" y="42193"/>
                    <a:pt x="10162" y="42438"/>
                    <a:pt x="10199" y="42708"/>
                  </a:cubicBezTo>
                  <a:cubicBezTo>
                    <a:pt x="10260" y="43272"/>
                    <a:pt x="10334" y="43886"/>
                    <a:pt x="10346" y="44205"/>
                  </a:cubicBezTo>
                  <a:cubicBezTo>
                    <a:pt x="10420" y="45591"/>
                    <a:pt x="10273" y="46413"/>
                    <a:pt x="10346" y="47799"/>
                  </a:cubicBezTo>
                  <a:cubicBezTo>
                    <a:pt x="10457" y="49738"/>
                    <a:pt x="10727" y="51431"/>
                    <a:pt x="10739" y="53627"/>
                  </a:cubicBezTo>
                  <a:cubicBezTo>
                    <a:pt x="10739" y="53885"/>
                    <a:pt x="10592" y="54964"/>
                    <a:pt x="10763" y="55001"/>
                  </a:cubicBezTo>
                  <a:cubicBezTo>
                    <a:pt x="10997" y="55026"/>
                    <a:pt x="11021" y="55026"/>
                    <a:pt x="11254" y="55026"/>
                  </a:cubicBezTo>
                  <a:cubicBezTo>
                    <a:pt x="11769" y="55050"/>
                    <a:pt x="13585" y="55087"/>
                    <a:pt x="13647" y="55087"/>
                  </a:cubicBezTo>
                  <a:cubicBezTo>
                    <a:pt x="13880" y="55087"/>
                    <a:pt x="13990" y="54989"/>
                    <a:pt x="13892" y="54903"/>
                  </a:cubicBezTo>
                  <a:cubicBezTo>
                    <a:pt x="13610" y="54645"/>
                    <a:pt x="12861" y="54388"/>
                    <a:pt x="12665" y="54302"/>
                  </a:cubicBezTo>
                  <a:cubicBezTo>
                    <a:pt x="12469" y="54204"/>
                    <a:pt x="12285" y="54118"/>
                    <a:pt x="12088" y="54032"/>
                  </a:cubicBezTo>
                  <a:cubicBezTo>
                    <a:pt x="12052" y="54020"/>
                    <a:pt x="12088" y="53897"/>
                    <a:pt x="12088" y="53848"/>
                  </a:cubicBezTo>
                  <a:cubicBezTo>
                    <a:pt x="12088" y="53848"/>
                    <a:pt x="12174" y="46315"/>
                    <a:pt x="12309" y="40549"/>
                  </a:cubicBezTo>
                  <a:lnTo>
                    <a:pt x="12285" y="40549"/>
                  </a:lnTo>
                  <a:cubicBezTo>
                    <a:pt x="12358" y="36684"/>
                    <a:pt x="12506" y="32709"/>
                    <a:pt x="12567" y="31212"/>
                  </a:cubicBezTo>
                  <a:cubicBezTo>
                    <a:pt x="12567" y="31212"/>
                    <a:pt x="12579" y="31212"/>
                    <a:pt x="12591" y="31200"/>
                  </a:cubicBezTo>
                  <a:cubicBezTo>
                    <a:pt x="12591" y="31004"/>
                    <a:pt x="12591" y="30832"/>
                    <a:pt x="12579" y="30672"/>
                  </a:cubicBezTo>
                  <a:cubicBezTo>
                    <a:pt x="12591" y="30623"/>
                    <a:pt x="12591" y="30599"/>
                    <a:pt x="12591" y="30599"/>
                  </a:cubicBezTo>
                  <a:lnTo>
                    <a:pt x="12579" y="30587"/>
                  </a:lnTo>
                  <a:cubicBezTo>
                    <a:pt x="12555" y="29838"/>
                    <a:pt x="12469" y="29458"/>
                    <a:pt x="12395" y="28881"/>
                  </a:cubicBezTo>
                  <a:cubicBezTo>
                    <a:pt x="12285" y="27924"/>
                    <a:pt x="11966" y="24256"/>
                    <a:pt x="11904" y="23336"/>
                  </a:cubicBezTo>
                  <a:cubicBezTo>
                    <a:pt x="11843" y="22563"/>
                    <a:pt x="11819" y="20649"/>
                    <a:pt x="11880" y="19643"/>
                  </a:cubicBezTo>
                  <a:lnTo>
                    <a:pt x="11831" y="15901"/>
                  </a:lnTo>
                  <a:lnTo>
                    <a:pt x="9966" y="15570"/>
                  </a:lnTo>
                  <a:cubicBezTo>
                    <a:pt x="9966" y="15570"/>
                    <a:pt x="9966" y="15570"/>
                    <a:pt x="9966" y="15558"/>
                  </a:cubicBezTo>
                  <a:cubicBezTo>
                    <a:pt x="9708" y="15472"/>
                    <a:pt x="9402" y="15386"/>
                    <a:pt x="9046" y="15300"/>
                  </a:cubicBezTo>
                  <a:cubicBezTo>
                    <a:pt x="9046" y="15300"/>
                    <a:pt x="8960" y="14110"/>
                    <a:pt x="9046" y="13926"/>
                  </a:cubicBezTo>
                  <a:cubicBezTo>
                    <a:pt x="9046" y="13926"/>
                    <a:pt x="10665" y="13877"/>
                    <a:pt x="11904" y="13165"/>
                  </a:cubicBezTo>
                  <a:cubicBezTo>
                    <a:pt x="12469" y="12846"/>
                    <a:pt x="12923" y="12454"/>
                    <a:pt x="13708" y="11325"/>
                  </a:cubicBezTo>
                  <a:cubicBezTo>
                    <a:pt x="13736" y="11283"/>
                    <a:pt x="13790" y="11270"/>
                    <a:pt x="13864" y="11270"/>
                  </a:cubicBezTo>
                  <a:cubicBezTo>
                    <a:pt x="13991" y="11270"/>
                    <a:pt x="14178" y="11309"/>
                    <a:pt x="14393" y="11309"/>
                  </a:cubicBezTo>
                  <a:cubicBezTo>
                    <a:pt x="14599" y="11309"/>
                    <a:pt x="14830" y="11273"/>
                    <a:pt x="15057" y="11129"/>
                  </a:cubicBezTo>
                  <a:cubicBezTo>
                    <a:pt x="16472" y="10237"/>
                    <a:pt x="16056" y="8805"/>
                    <a:pt x="14512" y="8805"/>
                  </a:cubicBezTo>
                  <a:cubicBezTo>
                    <a:pt x="14462" y="8805"/>
                    <a:pt x="14411" y="8807"/>
                    <a:pt x="14358" y="8810"/>
                  </a:cubicBezTo>
                  <a:cubicBezTo>
                    <a:pt x="14407" y="7951"/>
                    <a:pt x="14567" y="7092"/>
                    <a:pt x="14726" y="6233"/>
                  </a:cubicBezTo>
                  <a:lnTo>
                    <a:pt x="14726" y="5203"/>
                  </a:lnTo>
                  <a:cubicBezTo>
                    <a:pt x="14407" y="3915"/>
                    <a:pt x="13806" y="2406"/>
                    <a:pt x="12726" y="1498"/>
                  </a:cubicBezTo>
                  <a:cubicBezTo>
                    <a:pt x="11516" y="503"/>
                    <a:pt x="9931" y="0"/>
                    <a:pt x="8349" y="0"/>
                  </a:cubicBezTo>
                  <a:close/>
                </a:path>
              </a:pathLst>
            </a:custGeom>
            <a:solidFill>
              <a:srgbClr val="FFE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0"/>
            <p:cNvSpPr/>
            <p:nvPr/>
          </p:nvSpPr>
          <p:spPr>
            <a:xfrm>
              <a:off x="3192467" y="1464200"/>
              <a:ext cx="349075" cy="268600"/>
            </a:xfrm>
            <a:custGeom>
              <a:rect b="b" l="l" r="r" t="t"/>
              <a:pathLst>
                <a:path extrusionOk="0" h="10744" w="13963">
                  <a:moveTo>
                    <a:pt x="6876" y="0"/>
                  </a:moveTo>
                  <a:cubicBezTo>
                    <a:pt x="5389" y="0"/>
                    <a:pt x="3917" y="389"/>
                    <a:pt x="2687" y="1272"/>
                  </a:cubicBezTo>
                  <a:cubicBezTo>
                    <a:pt x="1338" y="2254"/>
                    <a:pt x="724" y="3321"/>
                    <a:pt x="368" y="4916"/>
                  </a:cubicBezTo>
                  <a:cubicBezTo>
                    <a:pt x="0" y="6634"/>
                    <a:pt x="270" y="9357"/>
                    <a:pt x="1031" y="10744"/>
                  </a:cubicBezTo>
                  <a:cubicBezTo>
                    <a:pt x="1019" y="10719"/>
                    <a:pt x="1522" y="7860"/>
                    <a:pt x="1558" y="7480"/>
                  </a:cubicBezTo>
                  <a:cubicBezTo>
                    <a:pt x="1669" y="6364"/>
                    <a:pt x="1792" y="4855"/>
                    <a:pt x="2712" y="4069"/>
                  </a:cubicBezTo>
                  <a:cubicBezTo>
                    <a:pt x="3168" y="3687"/>
                    <a:pt x="3610" y="3549"/>
                    <a:pt x="4057" y="3549"/>
                  </a:cubicBezTo>
                  <a:cubicBezTo>
                    <a:pt x="4584" y="3549"/>
                    <a:pt x="5116" y="3741"/>
                    <a:pt x="5681" y="3947"/>
                  </a:cubicBezTo>
                  <a:cubicBezTo>
                    <a:pt x="6161" y="4120"/>
                    <a:pt x="6631" y="4192"/>
                    <a:pt x="7092" y="4192"/>
                  </a:cubicBezTo>
                  <a:cubicBezTo>
                    <a:pt x="8201" y="4192"/>
                    <a:pt x="9260" y="3775"/>
                    <a:pt x="10282" y="3333"/>
                  </a:cubicBezTo>
                  <a:cubicBezTo>
                    <a:pt x="10453" y="3260"/>
                    <a:pt x="10615" y="3227"/>
                    <a:pt x="10768" y="3227"/>
                  </a:cubicBezTo>
                  <a:cubicBezTo>
                    <a:pt x="12074" y="3227"/>
                    <a:pt x="12685" y="5691"/>
                    <a:pt x="12882" y="6867"/>
                  </a:cubicBezTo>
                  <a:cubicBezTo>
                    <a:pt x="12966" y="7354"/>
                    <a:pt x="12796" y="10558"/>
                    <a:pt x="13231" y="10558"/>
                  </a:cubicBezTo>
                  <a:cubicBezTo>
                    <a:pt x="13245" y="10558"/>
                    <a:pt x="13260" y="10554"/>
                    <a:pt x="13275" y="10547"/>
                  </a:cubicBezTo>
                  <a:cubicBezTo>
                    <a:pt x="13275" y="10547"/>
                    <a:pt x="13704" y="8695"/>
                    <a:pt x="13741" y="8339"/>
                  </a:cubicBezTo>
                  <a:cubicBezTo>
                    <a:pt x="13827" y="7235"/>
                    <a:pt x="13962" y="6609"/>
                    <a:pt x="13839" y="5517"/>
                  </a:cubicBezTo>
                  <a:cubicBezTo>
                    <a:pt x="13557" y="3039"/>
                    <a:pt x="12110" y="1260"/>
                    <a:pt x="9803" y="487"/>
                  </a:cubicBezTo>
                  <a:cubicBezTo>
                    <a:pt x="8866" y="173"/>
                    <a:pt x="7868" y="0"/>
                    <a:pt x="6876" y="0"/>
                  </a:cubicBezTo>
                  <a:close/>
                </a:path>
              </a:pathLst>
            </a:custGeom>
            <a:solidFill>
              <a:srgbClr val="B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0"/>
            <p:cNvSpPr/>
            <p:nvPr/>
          </p:nvSpPr>
          <p:spPr>
            <a:xfrm>
              <a:off x="3187567" y="1743075"/>
              <a:ext cx="28850" cy="25600"/>
            </a:xfrm>
            <a:custGeom>
              <a:rect b="b" l="l" r="r" t="t"/>
              <a:pathLst>
                <a:path extrusionOk="0" h="1024" w="1154">
                  <a:moveTo>
                    <a:pt x="218" y="1"/>
                  </a:moveTo>
                  <a:cubicBezTo>
                    <a:pt x="188" y="1"/>
                    <a:pt x="165" y="9"/>
                    <a:pt x="147" y="18"/>
                  </a:cubicBezTo>
                  <a:cubicBezTo>
                    <a:pt x="110" y="18"/>
                    <a:pt x="86" y="30"/>
                    <a:pt x="61" y="30"/>
                  </a:cubicBezTo>
                  <a:cubicBezTo>
                    <a:pt x="25" y="42"/>
                    <a:pt x="0" y="55"/>
                    <a:pt x="0" y="55"/>
                  </a:cubicBezTo>
                  <a:cubicBezTo>
                    <a:pt x="0" y="55"/>
                    <a:pt x="25" y="67"/>
                    <a:pt x="61" y="92"/>
                  </a:cubicBezTo>
                  <a:cubicBezTo>
                    <a:pt x="86" y="92"/>
                    <a:pt x="110" y="104"/>
                    <a:pt x="147" y="116"/>
                  </a:cubicBezTo>
                  <a:cubicBezTo>
                    <a:pt x="172" y="116"/>
                    <a:pt x="209" y="128"/>
                    <a:pt x="233" y="153"/>
                  </a:cubicBezTo>
                  <a:cubicBezTo>
                    <a:pt x="270" y="177"/>
                    <a:pt x="307" y="190"/>
                    <a:pt x="331" y="202"/>
                  </a:cubicBezTo>
                  <a:cubicBezTo>
                    <a:pt x="368" y="214"/>
                    <a:pt x="405" y="251"/>
                    <a:pt x="442" y="276"/>
                  </a:cubicBezTo>
                  <a:cubicBezTo>
                    <a:pt x="515" y="312"/>
                    <a:pt x="577" y="386"/>
                    <a:pt x="650" y="435"/>
                  </a:cubicBezTo>
                  <a:cubicBezTo>
                    <a:pt x="712" y="496"/>
                    <a:pt x="773" y="558"/>
                    <a:pt x="834" y="631"/>
                  </a:cubicBezTo>
                  <a:cubicBezTo>
                    <a:pt x="859" y="668"/>
                    <a:pt x="896" y="693"/>
                    <a:pt x="920" y="730"/>
                  </a:cubicBezTo>
                  <a:cubicBezTo>
                    <a:pt x="945" y="766"/>
                    <a:pt x="969" y="791"/>
                    <a:pt x="994" y="815"/>
                  </a:cubicBezTo>
                  <a:cubicBezTo>
                    <a:pt x="1043" y="877"/>
                    <a:pt x="1067" y="938"/>
                    <a:pt x="1104" y="963"/>
                  </a:cubicBezTo>
                  <a:cubicBezTo>
                    <a:pt x="1129" y="999"/>
                    <a:pt x="1153" y="1024"/>
                    <a:pt x="1153" y="1024"/>
                  </a:cubicBezTo>
                  <a:cubicBezTo>
                    <a:pt x="1153" y="1024"/>
                    <a:pt x="1153" y="999"/>
                    <a:pt x="1153" y="950"/>
                  </a:cubicBezTo>
                  <a:cubicBezTo>
                    <a:pt x="1153" y="901"/>
                    <a:pt x="1153" y="840"/>
                    <a:pt x="1129" y="754"/>
                  </a:cubicBezTo>
                  <a:cubicBezTo>
                    <a:pt x="1104" y="680"/>
                    <a:pt x="1080" y="582"/>
                    <a:pt x="1018" y="496"/>
                  </a:cubicBezTo>
                  <a:cubicBezTo>
                    <a:pt x="994" y="460"/>
                    <a:pt x="969" y="411"/>
                    <a:pt x="932" y="374"/>
                  </a:cubicBezTo>
                  <a:lnTo>
                    <a:pt x="822" y="239"/>
                  </a:lnTo>
                  <a:cubicBezTo>
                    <a:pt x="773" y="214"/>
                    <a:pt x="736" y="177"/>
                    <a:pt x="687" y="141"/>
                  </a:cubicBezTo>
                  <a:cubicBezTo>
                    <a:pt x="650" y="104"/>
                    <a:pt x="589" y="92"/>
                    <a:pt x="540" y="67"/>
                  </a:cubicBezTo>
                  <a:cubicBezTo>
                    <a:pt x="491" y="55"/>
                    <a:pt x="454" y="30"/>
                    <a:pt x="393" y="18"/>
                  </a:cubicBezTo>
                  <a:cubicBezTo>
                    <a:pt x="344" y="6"/>
                    <a:pt x="295" y="6"/>
                    <a:pt x="258" y="6"/>
                  </a:cubicBezTo>
                  <a:cubicBezTo>
                    <a:pt x="243" y="2"/>
                    <a:pt x="230" y="1"/>
                    <a:pt x="218" y="1"/>
                  </a:cubicBezTo>
                  <a:close/>
                </a:path>
              </a:pathLst>
            </a:custGeom>
            <a:solidFill>
              <a:srgbClr val="FF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0"/>
            <p:cNvSpPr/>
            <p:nvPr/>
          </p:nvSpPr>
          <p:spPr>
            <a:xfrm>
              <a:off x="3510517" y="1735225"/>
              <a:ext cx="30700" cy="36225"/>
            </a:xfrm>
            <a:custGeom>
              <a:rect b="b" l="l" r="r" t="t"/>
              <a:pathLst>
                <a:path extrusionOk="0" h="1449" w="1228">
                  <a:moveTo>
                    <a:pt x="1228" y="1"/>
                  </a:moveTo>
                  <a:lnTo>
                    <a:pt x="1228" y="1"/>
                  </a:lnTo>
                  <a:cubicBezTo>
                    <a:pt x="1228" y="1"/>
                    <a:pt x="1191" y="1"/>
                    <a:pt x="1142" y="13"/>
                  </a:cubicBezTo>
                  <a:cubicBezTo>
                    <a:pt x="1117" y="13"/>
                    <a:pt x="1081" y="25"/>
                    <a:pt x="1044" y="25"/>
                  </a:cubicBezTo>
                  <a:cubicBezTo>
                    <a:pt x="1007" y="37"/>
                    <a:pt x="958" y="37"/>
                    <a:pt x="909" y="62"/>
                  </a:cubicBezTo>
                  <a:cubicBezTo>
                    <a:pt x="823" y="99"/>
                    <a:pt x="713" y="136"/>
                    <a:pt x="614" y="222"/>
                  </a:cubicBezTo>
                  <a:cubicBezTo>
                    <a:pt x="565" y="258"/>
                    <a:pt x="504" y="283"/>
                    <a:pt x="467" y="344"/>
                  </a:cubicBezTo>
                  <a:cubicBezTo>
                    <a:pt x="418" y="393"/>
                    <a:pt x="381" y="442"/>
                    <a:pt x="332" y="491"/>
                  </a:cubicBezTo>
                  <a:cubicBezTo>
                    <a:pt x="295" y="541"/>
                    <a:pt x="259" y="602"/>
                    <a:pt x="234" y="651"/>
                  </a:cubicBezTo>
                  <a:cubicBezTo>
                    <a:pt x="197" y="700"/>
                    <a:pt x="173" y="761"/>
                    <a:pt x="148" y="823"/>
                  </a:cubicBezTo>
                  <a:cubicBezTo>
                    <a:pt x="99" y="933"/>
                    <a:pt x="62" y="1044"/>
                    <a:pt x="50" y="1129"/>
                  </a:cubicBezTo>
                  <a:cubicBezTo>
                    <a:pt x="1" y="1313"/>
                    <a:pt x="1" y="1448"/>
                    <a:pt x="1" y="1448"/>
                  </a:cubicBezTo>
                  <a:cubicBezTo>
                    <a:pt x="1" y="1448"/>
                    <a:pt x="87" y="1338"/>
                    <a:pt x="185" y="1191"/>
                  </a:cubicBezTo>
                  <a:cubicBezTo>
                    <a:pt x="234" y="1105"/>
                    <a:pt x="283" y="1019"/>
                    <a:pt x="357" y="921"/>
                  </a:cubicBezTo>
                  <a:cubicBezTo>
                    <a:pt x="406" y="835"/>
                    <a:pt x="479" y="737"/>
                    <a:pt x="541" y="639"/>
                  </a:cubicBezTo>
                  <a:cubicBezTo>
                    <a:pt x="578" y="602"/>
                    <a:pt x="614" y="553"/>
                    <a:pt x="651" y="516"/>
                  </a:cubicBezTo>
                  <a:cubicBezTo>
                    <a:pt x="676" y="467"/>
                    <a:pt x="725" y="430"/>
                    <a:pt x="762" y="393"/>
                  </a:cubicBezTo>
                  <a:cubicBezTo>
                    <a:pt x="798" y="356"/>
                    <a:pt x="835" y="307"/>
                    <a:pt x="872" y="283"/>
                  </a:cubicBezTo>
                  <a:cubicBezTo>
                    <a:pt x="909" y="258"/>
                    <a:pt x="946" y="222"/>
                    <a:pt x="982" y="197"/>
                  </a:cubicBezTo>
                  <a:cubicBezTo>
                    <a:pt x="1019" y="160"/>
                    <a:pt x="1056" y="136"/>
                    <a:pt x="1081" y="123"/>
                  </a:cubicBezTo>
                  <a:cubicBezTo>
                    <a:pt x="1105" y="99"/>
                    <a:pt x="1142" y="74"/>
                    <a:pt x="1154" y="62"/>
                  </a:cubicBezTo>
                  <a:cubicBezTo>
                    <a:pt x="1203" y="25"/>
                    <a:pt x="1228" y="1"/>
                    <a:pt x="1228" y="1"/>
                  </a:cubicBezTo>
                  <a:close/>
                </a:path>
              </a:pathLst>
            </a:custGeom>
            <a:solidFill>
              <a:srgbClr val="FF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0"/>
            <p:cNvSpPr/>
            <p:nvPr/>
          </p:nvSpPr>
          <p:spPr>
            <a:xfrm>
              <a:off x="3290617" y="1616325"/>
              <a:ext cx="27000" cy="12700"/>
            </a:xfrm>
            <a:custGeom>
              <a:rect b="b" l="l" r="r" t="t"/>
              <a:pathLst>
                <a:path extrusionOk="0" h="508" w="1080">
                  <a:moveTo>
                    <a:pt x="898" y="0"/>
                  </a:moveTo>
                  <a:cubicBezTo>
                    <a:pt x="822" y="0"/>
                    <a:pt x="736" y="26"/>
                    <a:pt x="687" y="33"/>
                  </a:cubicBezTo>
                  <a:cubicBezTo>
                    <a:pt x="503" y="70"/>
                    <a:pt x="319" y="82"/>
                    <a:pt x="172" y="217"/>
                  </a:cubicBezTo>
                  <a:cubicBezTo>
                    <a:pt x="111" y="291"/>
                    <a:pt x="0" y="426"/>
                    <a:pt x="123" y="487"/>
                  </a:cubicBezTo>
                  <a:cubicBezTo>
                    <a:pt x="155" y="502"/>
                    <a:pt x="187" y="508"/>
                    <a:pt x="217" y="508"/>
                  </a:cubicBezTo>
                  <a:cubicBezTo>
                    <a:pt x="291" y="508"/>
                    <a:pt x="360" y="473"/>
                    <a:pt x="430" y="438"/>
                  </a:cubicBezTo>
                  <a:cubicBezTo>
                    <a:pt x="454" y="438"/>
                    <a:pt x="503" y="414"/>
                    <a:pt x="552" y="401"/>
                  </a:cubicBezTo>
                  <a:cubicBezTo>
                    <a:pt x="749" y="328"/>
                    <a:pt x="1080" y="193"/>
                    <a:pt x="1031" y="70"/>
                  </a:cubicBezTo>
                  <a:cubicBezTo>
                    <a:pt x="1009" y="16"/>
                    <a:pt x="957" y="0"/>
                    <a:pt x="8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0"/>
            <p:cNvSpPr/>
            <p:nvPr/>
          </p:nvSpPr>
          <p:spPr>
            <a:xfrm>
              <a:off x="3418817" y="1616325"/>
              <a:ext cx="27025" cy="12700"/>
            </a:xfrm>
            <a:custGeom>
              <a:rect b="b" l="l" r="r" t="t"/>
              <a:pathLst>
                <a:path extrusionOk="0" h="508" w="1081">
                  <a:moveTo>
                    <a:pt x="184" y="0"/>
                  </a:moveTo>
                  <a:cubicBezTo>
                    <a:pt x="124" y="0"/>
                    <a:pt x="71" y="16"/>
                    <a:pt x="50" y="70"/>
                  </a:cubicBezTo>
                  <a:cubicBezTo>
                    <a:pt x="1" y="193"/>
                    <a:pt x="332" y="328"/>
                    <a:pt x="528" y="401"/>
                  </a:cubicBezTo>
                  <a:cubicBezTo>
                    <a:pt x="577" y="414"/>
                    <a:pt x="626" y="438"/>
                    <a:pt x="651" y="438"/>
                  </a:cubicBezTo>
                  <a:cubicBezTo>
                    <a:pt x="720" y="473"/>
                    <a:pt x="790" y="508"/>
                    <a:pt x="863" y="508"/>
                  </a:cubicBezTo>
                  <a:cubicBezTo>
                    <a:pt x="894" y="508"/>
                    <a:pt x="925" y="502"/>
                    <a:pt x="958" y="487"/>
                  </a:cubicBezTo>
                  <a:cubicBezTo>
                    <a:pt x="1080" y="426"/>
                    <a:pt x="970" y="291"/>
                    <a:pt x="909" y="217"/>
                  </a:cubicBezTo>
                  <a:cubicBezTo>
                    <a:pt x="761" y="82"/>
                    <a:pt x="577" y="70"/>
                    <a:pt x="406" y="33"/>
                  </a:cubicBezTo>
                  <a:cubicBezTo>
                    <a:pt x="350" y="26"/>
                    <a:pt x="261" y="0"/>
                    <a:pt x="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0"/>
            <p:cNvSpPr/>
            <p:nvPr/>
          </p:nvSpPr>
          <p:spPr>
            <a:xfrm>
              <a:off x="3356567" y="1649350"/>
              <a:ext cx="30075" cy="106150"/>
            </a:xfrm>
            <a:custGeom>
              <a:rect b="b" l="l" r="r" t="t"/>
              <a:pathLst>
                <a:path extrusionOk="0" h="4246" w="1203">
                  <a:moveTo>
                    <a:pt x="663" y="0"/>
                  </a:moveTo>
                  <a:cubicBezTo>
                    <a:pt x="650" y="185"/>
                    <a:pt x="638" y="356"/>
                    <a:pt x="638" y="528"/>
                  </a:cubicBezTo>
                  <a:cubicBezTo>
                    <a:pt x="626" y="614"/>
                    <a:pt x="626" y="712"/>
                    <a:pt x="638" y="798"/>
                  </a:cubicBezTo>
                  <a:lnTo>
                    <a:pt x="650" y="1056"/>
                  </a:lnTo>
                  <a:cubicBezTo>
                    <a:pt x="650" y="1227"/>
                    <a:pt x="663" y="1411"/>
                    <a:pt x="687" y="1583"/>
                  </a:cubicBezTo>
                  <a:lnTo>
                    <a:pt x="736" y="2098"/>
                  </a:lnTo>
                  <a:cubicBezTo>
                    <a:pt x="773" y="2442"/>
                    <a:pt x="798" y="2798"/>
                    <a:pt x="847" y="3141"/>
                  </a:cubicBezTo>
                  <a:lnTo>
                    <a:pt x="871" y="3399"/>
                  </a:lnTo>
                  <a:lnTo>
                    <a:pt x="920" y="3657"/>
                  </a:lnTo>
                  <a:cubicBezTo>
                    <a:pt x="945" y="3742"/>
                    <a:pt x="957" y="3841"/>
                    <a:pt x="982" y="3926"/>
                  </a:cubicBezTo>
                  <a:lnTo>
                    <a:pt x="1033" y="4073"/>
                  </a:lnTo>
                  <a:lnTo>
                    <a:pt x="822" y="4025"/>
                  </a:lnTo>
                  <a:lnTo>
                    <a:pt x="675" y="3976"/>
                  </a:lnTo>
                  <a:lnTo>
                    <a:pt x="515" y="3926"/>
                  </a:lnTo>
                  <a:cubicBezTo>
                    <a:pt x="466" y="3914"/>
                    <a:pt x="417" y="3890"/>
                    <a:pt x="368" y="3865"/>
                  </a:cubicBezTo>
                  <a:cubicBezTo>
                    <a:pt x="319" y="3841"/>
                    <a:pt x="282" y="3816"/>
                    <a:pt x="233" y="3791"/>
                  </a:cubicBezTo>
                  <a:cubicBezTo>
                    <a:pt x="196" y="3755"/>
                    <a:pt x="147" y="3718"/>
                    <a:pt x="111" y="3681"/>
                  </a:cubicBezTo>
                  <a:lnTo>
                    <a:pt x="0" y="3558"/>
                  </a:lnTo>
                  <a:lnTo>
                    <a:pt x="86" y="3706"/>
                  </a:lnTo>
                  <a:cubicBezTo>
                    <a:pt x="123" y="3742"/>
                    <a:pt x="172" y="3779"/>
                    <a:pt x="209" y="3828"/>
                  </a:cubicBezTo>
                  <a:cubicBezTo>
                    <a:pt x="245" y="3853"/>
                    <a:pt x="295" y="3890"/>
                    <a:pt x="344" y="3926"/>
                  </a:cubicBezTo>
                  <a:cubicBezTo>
                    <a:pt x="393" y="3951"/>
                    <a:pt x="442" y="3976"/>
                    <a:pt x="491" y="4000"/>
                  </a:cubicBezTo>
                  <a:cubicBezTo>
                    <a:pt x="589" y="4049"/>
                    <a:pt x="687" y="4086"/>
                    <a:pt x="798" y="4123"/>
                  </a:cubicBezTo>
                  <a:lnTo>
                    <a:pt x="1104" y="4221"/>
                  </a:lnTo>
                  <a:lnTo>
                    <a:pt x="1202" y="4245"/>
                  </a:lnTo>
                  <a:lnTo>
                    <a:pt x="1178" y="4135"/>
                  </a:lnTo>
                  <a:lnTo>
                    <a:pt x="1129" y="3890"/>
                  </a:lnTo>
                  <a:cubicBezTo>
                    <a:pt x="1104" y="3804"/>
                    <a:pt x="1092" y="3718"/>
                    <a:pt x="1080" y="3632"/>
                  </a:cubicBezTo>
                  <a:cubicBezTo>
                    <a:pt x="1043" y="3472"/>
                    <a:pt x="1018" y="3301"/>
                    <a:pt x="1006" y="3117"/>
                  </a:cubicBezTo>
                  <a:cubicBezTo>
                    <a:pt x="982" y="2945"/>
                    <a:pt x="969" y="2773"/>
                    <a:pt x="957" y="2601"/>
                  </a:cubicBezTo>
                  <a:lnTo>
                    <a:pt x="896" y="2086"/>
                  </a:lnTo>
                  <a:lnTo>
                    <a:pt x="822" y="1559"/>
                  </a:lnTo>
                  <a:cubicBezTo>
                    <a:pt x="798" y="1387"/>
                    <a:pt x="773" y="1215"/>
                    <a:pt x="761" y="1043"/>
                  </a:cubicBezTo>
                  <a:lnTo>
                    <a:pt x="724" y="786"/>
                  </a:lnTo>
                  <a:cubicBezTo>
                    <a:pt x="712" y="700"/>
                    <a:pt x="699" y="614"/>
                    <a:pt x="699" y="528"/>
                  </a:cubicBezTo>
                  <a:cubicBezTo>
                    <a:pt x="687" y="356"/>
                    <a:pt x="675" y="185"/>
                    <a:pt x="663" y="0"/>
                  </a:cubicBezTo>
                  <a:close/>
                </a:path>
              </a:pathLst>
            </a:custGeom>
            <a:solidFill>
              <a:srgbClr val="FF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0"/>
            <p:cNvSpPr/>
            <p:nvPr/>
          </p:nvSpPr>
          <p:spPr>
            <a:xfrm>
              <a:off x="3343367" y="1774700"/>
              <a:ext cx="57075" cy="17900"/>
            </a:xfrm>
            <a:custGeom>
              <a:rect b="b" l="l" r="r" t="t"/>
              <a:pathLst>
                <a:path extrusionOk="0" h="716" w="2283">
                  <a:moveTo>
                    <a:pt x="1208" y="1"/>
                  </a:moveTo>
                  <a:cubicBezTo>
                    <a:pt x="766" y="1"/>
                    <a:pt x="312" y="178"/>
                    <a:pt x="1" y="458"/>
                  </a:cubicBezTo>
                  <a:cubicBezTo>
                    <a:pt x="283" y="605"/>
                    <a:pt x="675" y="716"/>
                    <a:pt x="1191" y="716"/>
                  </a:cubicBezTo>
                  <a:cubicBezTo>
                    <a:pt x="1645" y="716"/>
                    <a:pt x="2000" y="642"/>
                    <a:pt x="2283" y="520"/>
                  </a:cubicBezTo>
                  <a:cubicBezTo>
                    <a:pt x="2017" y="154"/>
                    <a:pt x="1618" y="1"/>
                    <a:pt x="1208" y="1"/>
                  </a:cubicBezTo>
                  <a:close/>
                </a:path>
              </a:pathLst>
            </a:custGeom>
            <a:solidFill>
              <a:srgbClr val="FF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0"/>
            <p:cNvSpPr/>
            <p:nvPr/>
          </p:nvSpPr>
          <p:spPr>
            <a:xfrm>
              <a:off x="3325267" y="1770800"/>
              <a:ext cx="95725" cy="17200"/>
            </a:xfrm>
            <a:custGeom>
              <a:rect b="b" l="l" r="r" t="t"/>
              <a:pathLst>
                <a:path extrusionOk="0" h="688" w="3829">
                  <a:moveTo>
                    <a:pt x="1" y="1"/>
                  </a:moveTo>
                  <a:cubicBezTo>
                    <a:pt x="1" y="1"/>
                    <a:pt x="197" y="357"/>
                    <a:pt x="725" y="614"/>
                  </a:cubicBezTo>
                  <a:cubicBezTo>
                    <a:pt x="1062" y="391"/>
                    <a:pt x="1455" y="269"/>
                    <a:pt x="1848" y="269"/>
                  </a:cubicBezTo>
                  <a:cubicBezTo>
                    <a:pt x="2256" y="269"/>
                    <a:pt x="2663" y="401"/>
                    <a:pt x="3007" y="688"/>
                  </a:cubicBezTo>
                  <a:cubicBezTo>
                    <a:pt x="3620" y="430"/>
                    <a:pt x="3829" y="1"/>
                    <a:pt x="3829" y="1"/>
                  </a:cubicBezTo>
                  <a:lnTo>
                    <a:pt x="3829" y="1"/>
                  </a:lnTo>
                  <a:cubicBezTo>
                    <a:pt x="3203" y="99"/>
                    <a:pt x="2569" y="132"/>
                    <a:pt x="2002" y="132"/>
                  </a:cubicBezTo>
                  <a:cubicBezTo>
                    <a:pt x="868" y="132"/>
                    <a:pt x="1" y="1"/>
                    <a:pt x="1" y="1"/>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3311567" y="1689950"/>
              <a:ext cx="19250" cy="25525"/>
            </a:xfrm>
            <a:custGeom>
              <a:rect b="b" l="l" r="r" t="t"/>
              <a:pathLst>
                <a:path extrusionOk="0" h="1021" w="770">
                  <a:moveTo>
                    <a:pt x="334" y="0"/>
                  </a:moveTo>
                  <a:cubicBezTo>
                    <a:pt x="223" y="0"/>
                    <a:pt x="102" y="87"/>
                    <a:pt x="70" y="192"/>
                  </a:cubicBezTo>
                  <a:cubicBezTo>
                    <a:pt x="1" y="436"/>
                    <a:pt x="52" y="1020"/>
                    <a:pt x="400" y="1020"/>
                  </a:cubicBezTo>
                  <a:cubicBezTo>
                    <a:pt x="420" y="1020"/>
                    <a:pt x="441" y="1018"/>
                    <a:pt x="463" y="1014"/>
                  </a:cubicBezTo>
                  <a:cubicBezTo>
                    <a:pt x="770" y="953"/>
                    <a:pt x="720" y="511"/>
                    <a:pt x="635" y="303"/>
                  </a:cubicBezTo>
                  <a:cubicBezTo>
                    <a:pt x="598" y="192"/>
                    <a:pt x="512" y="57"/>
                    <a:pt x="389" y="8"/>
                  </a:cubicBezTo>
                  <a:cubicBezTo>
                    <a:pt x="371" y="3"/>
                    <a:pt x="353" y="0"/>
                    <a:pt x="3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0"/>
            <p:cNvSpPr/>
            <p:nvPr/>
          </p:nvSpPr>
          <p:spPr>
            <a:xfrm>
              <a:off x="3411142" y="1689950"/>
              <a:ext cx="19250" cy="25525"/>
            </a:xfrm>
            <a:custGeom>
              <a:rect b="b" l="l" r="r" t="t"/>
              <a:pathLst>
                <a:path extrusionOk="0" h="1021" w="770">
                  <a:moveTo>
                    <a:pt x="429" y="0"/>
                  </a:moveTo>
                  <a:cubicBezTo>
                    <a:pt x="409" y="0"/>
                    <a:pt x="389" y="3"/>
                    <a:pt x="369" y="8"/>
                  </a:cubicBezTo>
                  <a:cubicBezTo>
                    <a:pt x="246" y="57"/>
                    <a:pt x="173" y="192"/>
                    <a:pt x="124" y="303"/>
                  </a:cubicBezTo>
                  <a:cubicBezTo>
                    <a:pt x="50" y="511"/>
                    <a:pt x="1" y="953"/>
                    <a:pt x="308" y="1014"/>
                  </a:cubicBezTo>
                  <a:cubicBezTo>
                    <a:pt x="329" y="1018"/>
                    <a:pt x="349" y="1020"/>
                    <a:pt x="368" y="1020"/>
                  </a:cubicBezTo>
                  <a:cubicBezTo>
                    <a:pt x="708" y="1020"/>
                    <a:pt x="770" y="436"/>
                    <a:pt x="700" y="192"/>
                  </a:cubicBezTo>
                  <a:cubicBezTo>
                    <a:pt x="669" y="87"/>
                    <a:pt x="548" y="0"/>
                    <a:pt x="4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0"/>
            <p:cNvSpPr/>
            <p:nvPr/>
          </p:nvSpPr>
          <p:spPr>
            <a:xfrm>
              <a:off x="3244617" y="2157575"/>
              <a:ext cx="239550" cy="662425"/>
            </a:xfrm>
            <a:custGeom>
              <a:rect b="b" l="l" r="r" t="t"/>
              <a:pathLst>
                <a:path extrusionOk="0" h="26497" w="9582">
                  <a:moveTo>
                    <a:pt x="761" y="1"/>
                  </a:moveTo>
                  <a:cubicBezTo>
                    <a:pt x="74" y="3632"/>
                    <a:pt x="233" y="10736"/>
                    <a:pt x="344" y="16318"/>
                  </a:cubicBezTo>
                  <a:cubicBezTo>
                    <a:pt x="331" y="17876"/>
                    <a:pt x="331" y="20538"/>
                    <a:pt x="307" y="21446"/>
                  </a:cubicBezTo>
                  <a:cubicBezTo>
                    <a:pt x="307" y="22121"/>
                    <a:pt x="282" y="22734"/>
                    <a:pt x="196" y="23348"/>
                  </a:cubicBezTo>
                  <a:cubicBezTo>
                    <a:pt x="172" y="23605"/>
                    <a:pt x="344" y="23703"/>
                    <a:pt x="368" y="23924"/>
                  </a:cubicBezTo>
                  <a:cubicBezTo>
                    <a:pt x="380" y="24035"/>
                    <a:pt x="307" y="24145"/>
                    <a:pt x="294" y="24280"/>
                  </a:cubicBezTo>
                  <a:cubicBezTo>
                    <a:pt x="294" y="24427"/>
                    <a:pt x="393" y="24550"/>
                    <a:pt x="356" y="24709"/>
                  </a:cubicBezTo>
                  <a:cubicBezTo>
                    <a:pt x="282" y="25004"/>
                    <a:pt x="0" y="25163"/>
                    <a:pt x="368" y="25458"/>
                  </a:cubicBezTo>
                  <a:cubicBezTo>
                    <a:pt x="366" y="25457"/>
                    <a:pt x="365" y="25456"/>
                    <a:pt x="363" y="25456"/>
                  </a:cubicBezTo>
                  <a:cubicBezTo>
                    <a:pt x="323" y="25456"/>
                    <a:pt x="233" y="25693"/>
                    <a:pt x="233" y="25728"/>
                  </a:cubicBezTo>
                  <a:cubicBezTo>
                    <a:pt x="258" y="25936"/>
                    <a:pt x="417" y="25924"/>
                    <a:pt x="564" y="25998"/>
                  </a:cubicBezTo>
                  <a:cubicBezTo>
                    <a:pt x="748" y="26096"/>
                    <a:pt x="761" y="26231"/>
                    <a:pt x="920" y="26353"/>
                  </a:cubicBezTo>
                  <a:cubicBezTo>
                    <a:pt x="1050" y="26455"/>
                    <a:pt x="1281" y="26497"/>
                    <a:pt x="1522" y="26497"/>
                  </a:cubicBezTo>
                  <a:cubicBezTo>
                    <a:pt x="1804" y="26497"/>
                    <a:pt x="2099" y="26439"/>
                    <a:pt x="2257" y="26353"/>
                  </a:cubicBezTo>
                  <a:cubicBezTo>
                    <a:pt x="2491" y="26231"/>
                    <a:pt x="2932" y="25801"/>
                    <a:pt x="2564" y="25605"/>
                  </a:cubicBezTo>
                  <a:lnTo>
                    <a:pt x="2564" y="25605"/>
                  </a:lnTo>
                  <a:cubicBezTo>
                    <a:pt x="2589" y="25608"/>
                    <a:pt x="2612" y="25610"/>
                    <a:pt x="2634" y="25610"/>
                  </a:cubicBezTo>
                  <a:cubicBezTo>
                    <a:pt x="3090" y="25610"/>
                    <a:pt x="2689" y="24884"/>
                    <a:pt x="2724" y="24685"/>
                  </a:cubicBezTo>
                  <a:cubicBezTo>
                    <a:pt x="2748" y="24525"/>
                    <a:pt x="2994" y="24341"/>
                    <a:pt x="3018" y="24145"/>
                  </a:cubicBezTo>
                  <a:cubicBezTo>
                    <a:pt x="3067" y="23826"/>
                    <a:pt x="3018" y="23421"/>
                    <a:pt x="3018" y="23102"/>
                  </a:cubicBezTo>
                  <a:cubicBezTo>
                    <a:pt x="3030" y="22710"/>
                    <a:pt x="3030" y="22305"/>
                    <a:pt x="3043" y="21900"/>
                  </a:cubicBezTo>
                  <a:cubicBezTo>
                    <a:pt x="3043" y="21900"/>
                    <a:pt x="3141" y="20465"/>
                    <a:pt x="3300" y="18428"/>
                  </a:cubicBezTo>
                  <a:cubicBezTo>
                    <a:pt x="3386" y="17496"/>
                    <a:pt x="3484" y="16551"/>
                    <a:pt x="3484" y="16011"/>
                  </a:cubicBezTo>
                  <a:lnTo>
                    <a:pt x="3472" y="16011"/>
                  </a:lnTo>
                  <a:cubicBezTo>
                    <a:pt x="3840" y="11288"/>
                    <a:pt x="4355" y="5399"/>
                    <a:pt x="4674" y="4982"/>
                  </a:cubicBezTo>
                  <a:cubicBezTo>
                    <a:pt x="4711" y="4932"/>
                    <a:pt x="4748" y="4883"/>
                    <a:pt x="4797" y="4834"/>
                  </a:cubicBezTo>
                  <a:cubicBezTo>
                    <a:pt x="4846" y="4883"/>
                    <a:pt x="4895" y="4932"/>
                    <a:pt x="4932" y="4982"/>
                  </a:cubicBezTo>
                  <a:cubicBezTo>
                    <a:pt x="4981" y="5043"/>
                    <a:pt x="5042" y="5276"/>
                    <a:pt x="5104" y="5656"/>
                  </a:cubicBezTo>
                  <a:cubicBezTo>
                    <a:pt x="5104" y="5669"/>
                    <a:pt x="5104" y="5669"/>
                    <a:pt x="5104" y="5669"/>
                  </a:cubicBezTo>
                  <a:cubicBezTo>
                    <a:pt x="5128" y="5828"/>
                    <a:pt x="5153" y="6024"/>
                    <a:pt x="5190" y="6233"/>
                  </a:cubicBezTo>
                  <a:cubicBezTo>
                    <a:pt x="5239" y="6589"/>
                    <a:pt x="5288" y="7006"/>
                    <a:pt x="5337" y="7484"/>
                  </a:cubicBezTo>
                  <a:cubicBezTo>
                    <a:pt x="5337" y="7484"/>
                    <a:pt x="5337" y="7472"/>
                    <a:pt x="5337" y="7472"/>
                  </a:cubicBezTo>
                  <a:cubicBezTo>
                    <a:pt x="5595" y="9717"/>
                    <a:pt x="5877" y="13091"/>
                    <a:pt x="6110" y="16011"/>
                  </a:cubicBezTo>
                  <a:lnTo>
                    <a:pt x="6098" y="16011"/>
                  </a:lnTo>
                  <a:cubicBezTo>
                    <a:pt x="6098" y="16551"/>
                    <a:pt x="6196" y="17496"/>
                    <a:pt x="6294" y="18428"/>
                  </a:cubicBezTo>
                  <a:cubicBezTo>
                    <a:pt x="6441" y="20465"/>
                    <a:pt x="6539" y="21900"/>
                    <a:pt x="6539" y="21900"/>
                  </a:cubicBezTo>
                  <a:cubicBezTo>
                    <a:pt x="6552" y="22305"/>
                    <a:pt x="6564" y="22710"/>
                    <a:pt x="6576" y="23102"/>
                  </a:cubicBezTo>
                  <a:cubicBezTo>
                    <a:pt x="6576" y="23421"/>
                    <a:pt x="6515" y="23826"/>
                    <a:pt x="6576" y="24145"/>
                  </a:cubicBezTo>
                  <a:cubicBezTo>
                    <a:pt x="6601" y="24329"/>
                    <a:pt x="6846" y="24525"/>
                    <a:pt x="6871" y="24685"/>
                  </a:cubicBezTo>
                  <a:cubicBezTo>
                    <a:pt x="6906" y="24884"/>
                    <a:pt x="6493" y="25610"/>
                    <a:pt x="6959" y="25610"/>
                  </a:cubicBezTo>
                  <a:cubicBezTo>
                    <a:pt x="6981" y="25610"/>
                    <a:pt x="7004" y="25608"/>
                    <a:pt x="7030" y="25605"/>
                  </a:cubicBezTo>
                  <a:lnTo>
                    <a:pt x="7030" y="25605"/>
                  </a:lnTo>
                  <a:cubicBezTo>
                    <a:pt x="6662" y="25801"/>
                    <a:pt x="7091" y="26231"/>
                    <a:pt x="7324" y="26353"/>
                  </a:cubicBezTo>
                  <a:cubicBezTo>
                    <a:pt x="7490" y="26439"/>
                    <a:pt x="7784" y="26497"/>
                    <a:pt x="8066" y="26497"/>
                  </a:cubicBezTo>
                  <a:cubicBezTo>
                    <a:pt x="8307" y="26497"/>
                    <a:pt x="8538" y="26455"/>
                    <a:pt x="8674" y="26353"/>
                  </a:cubicBezTo>
                  <a:cubicBezTo>
                    <a:pt x="8821" y="26231"/>
                    <a:pt x="8833" y="26096"/>
                    <a:pt x="9030" y="25998"/>
                  </a:cubicBezTo>
                  <a:cubicBezTo>
                    <a:pt x="9177" y="25912"/>
                    <a:pt x="9324" y="25936"/>
                    <a:pt x="9349" y="25728"/>
                  </a:cubicBezTo>
                  <a:cubicBezTo>
                    <a:pt x="9360" y="25693"/>
                    <a:pt x="9272" y="25456"/>
                    <a:pt x="9231" y="25456"/>
                  </a:cubicBezTo>
                  <a:cubicBezTo>
                    <a:pt x="9230" y="25456"/>
                    <a:pt x="9228" y="25457"/>
                    <a:pt x="9226" y="25458"/>
                  </a:cubicBezTo>
                  <a:cubicBezTo>
                    <a:pt x="9582" y="25163"/>
                    <a:pt x="9312" y="25004"/>
                    <a:pt x="9238" y="24709"/>
                  </a:cubicBezTo>
                  <a:cubicBezTo>
                    <a:pt x="9202" y="24550"/>
                    <a:pt x="9287" y="24427"/>
                    <a:pt x="9287" y="24280"/>
                  </a:cubicBezTo>
                  <a:cubicBezTo>
                    <a:pt x="9287" y="24145"/>
                    <a:pt x="9202" y="24035"/>
                    <a:pt x="9214" y="23924"/>
                  </a:cubicBezTo>
                  <a:cubicBezTo>
                    <a:pt x="9238" y="23703"/>
                    <a:pt x="9422" y="23605"/>
                    <a:pt x="9386" y="23348"/>
                  </a:cubicBezTo>
                  <a:cubicBezTo>
                    <a:pt x="9312" y="22734"/>
                    <a:pt x="9275" y="22121"/>
                    <a:pt x="9275" y="21446"/>
                  </a:cubicBezTo>
                  <a:cubicBezTo>
                    <a:pt x="9263" y="20538"/>
                    <a:pt x="9251" y="17876"/>
                    <a:pt x="9251" y="16318"/>
                  </a:cubicBezTo>
                  <a:cubicBezTo>
                    <a:pt x="9337" y="11631"/>
                    <a:pt x="9484" y="5595"/>
                    <a:pt x="9042" y="1718"/>
                  </a:cubicBezTo>
                  <a:cubicBezTo>
                    <a:pt x="8956" y="982"/>
                    <a:pt x="8919" y="393"/>
                    <a:pt x="8833"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0"/>
            <p:cNvSpPr/>
            <p:nvPr/>
          </p:nvSpPr>
          <p:spPr>
            <a:xfrm>
              <a:off x="3263617" y="2792775"/>
              <a:ext cx="31000" cy="9150"/>
            </a:xfrm>
            <a:custGeom>
              <a:rect b="b" l="l" r="r" t="t"/>
              <a:pathLst>
                <a:path extrusionOk="0" h="366" w="1240">
                  <a:moveTo>
                    <a:pt x="1240" y="1"/>
                  </a:moveTo>
                  <a:cubicBezTo>
                    <a:pt x="1240" y="1"/>
                    <a:pt x="1154" y="13"/>
                    <a:pt x="1031" y="38"/>
                  </a:cubicBezTo>
                  <a:cubicBezTo>
                    <a:pt x="982" y="62"/>
                    <a:pt x="909" y="74"/>
                    <a:pt x="835" y="99"/>
                  </a:cubicBezTo>
                  <a:cubicBezTo>
                    <a:pt x="761" y="111"/>
                    <a:pt x="688" y="136"/>
                    <a:pt x="614" y="160"/>
                  </a:cubicBezTo>
                  <a:cubicBezTo>
                    <a:pt x="541" y="173"/>
                    <a:pt x="467" y="197"/>
                    <a:pt x="393" y="209"/>
                  </a:cubicBezTo>
                  <a:cubicBezTo>
                    <a:pt x="369" y="222"/>
                    <a:pt x="332" y="234"/>
                    <a:pt x="295" y="246"/>
                  </a:cubicBezTo>
                  <a:cubicBezTo>
                    <a:pt x="258" y="246"/>
                    <a:pt x="234" y="258"/>
                    <a:pt x="197" y="258"/>
                  </a:cubicBezTo>
                  <a:cubicBezTo>
                    <a:pt x="87" y="295"/>
                    <a:pt x="1" y="320"/>
                    <a:pt x="1" y="320"/>
                  </a:cubicBezTo>
                  <a:cubicBezTo>
                    <a:pt x="1" y="320"/>
                    <a:pt x="87" y="344"/>
                    <a:pt x="197" y="357"/>
                  </a:cubicBezTo>
                  <a:cubicBezTo>
                    <a:pt x="228" y="363"/>
                    <a:pt x="261" y="366"/>
                    <a:pt x="298" y="366"/>
                  </a:cubicBezTo>
                  <a:cubicBezTo>
                    <a:pt x="335" y="366"/>
                    <a:pt x="375" y="363"/>
                    <a:pt x="418" y="357"/>
                  </a:cubicBezTo>
                  <a:cubicBezTo>
                    <a:pt x="491" y="344"/>
                    <a:pt x="577" y="332"/>
                    <a:pt x="663" y="307"/>
                  </a:cubicBezTo>
                  <a:cubicBezTo>
                    <a:pt x="737" y="283"/>
                    <a:pt x="810" y="258"/>
                    <a:pt x="884" y="222"/>
                  </a:cubicBezTo>
                  <a:cubicBezTo>
                    <a:pt x="958" y="197"/>
                    <a:pt x="1019" y="160"/>
                    <a:pt x="1068" y="123"/>
                  </a:cubicBezTo>
                  <a:cubicBezTo>
                    <a:pt x="1178" y="50"/>
                    <a:pt x="1240" y="1"/>
                    <a:pt x="1240"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0"/>
            <p:cNvSpPr/>
            <p:nvPr/>
          </p:nvSpPr>
          <p:spPr>
            <a:xfrm>
              <a:off x="3268217" y="2770700"/>
              <a:ext cx="31000" cy="17500"/>
            </a:xfrm>
            <a:custGeom>
              <a:rect b="b" l="l" r="r" t="t"/>
              <a:pathLst>
                <a:path extrusionOk="0" h="700" w="1240">
                  <a:moveTo>
                    <a:pt x="1" y="0"/>
                  </a:moveTo>
                  <a:cubicBezTo>
                    <a:pt x="1" y="0"/>
                    <a:pt x="62" y="74"/>
                    <a:pt x="160" y="172"/>
                  </a:cubicBezTo>
                  <a:cubicBezTo>
                    <a:pt x="246" y="270"/>
                    <a:pt x="393" y="368"/>
                    <a:pt x="553" y="479"/>
                  </a:cubicBezTo>
                  <a:cubicBezTo>
                    <a:pt x="626" y="516"/>
                    <a:pt x="712" y="553"/>
                    <a:pt x="786" y="589"/>
                  </a:cubicBezTo>
                  <a:cubicBezTo>
                    <a:pt x="860" y="626"/>
                    <a:pt x="945" y="651"/>
                    <a:pt x="1007" y="663"/>
                  </a:cubicBezTo>
                  <a:cubicBezTo>
                    <a:pt x="1142" y="687"/>
                    <a:pt x="1240" y="700"/>
                    <a:pt x="1240" y="700"/>
                  </a:cubicBezTo>
                  <a:cubicBezTo>
                    <a:pt x="1240" y="700"/>
                    <a:pt x="1166" y="638"/>
                    <a:pt x="1044" y="577"/>
                  </a:cubicBezTo>
                  <a:cubicBezTo>
                    <a:pt x="1019" y="553"/>
                    <a:pt x="982" y="540"/>
                    <a:pt x="958" y="528"/>
                  </a:cubicBezTo>
                  <a:cubicBezTo>
                    <a:pt x="921" y="516"/>
                    <a:pt x="884" y="479"/>
                    <a:pt x="847" y="467"/>
                  </a:cubicBezTo>
                  <a:cubicBezTo>
                    <a:pt x="786" y="418"/>
                    <a:pt x="700" y="381"/>
                    <a:pt x="626" y="332"/>
                  </a:cubicBezTo>
                  <a:cubicBezTo>
                    <a:pt x="553" y="295"/>
                    <a:pt x="479" y="246"/>
                    <a:pt x="406" y="209"/>
                  </a:cubicBezTo>
                  <a:cubicBezTo>
                    <a:pt x="344" y="172"/>
                    <a:pt x="271" y="123"/>
                    <a:pt x="209" y="99"/>
                  </a:cubicBezTo>
                  <a:cubicBezTo>
                    <a:pt x="87" y="37"/>
                    <a:pt x="1" y="0"/>
                    <a:pt x="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0"/>
            <p:cNvSpPr/>
            <p:nvPr/>
          </p:nvSpPr>
          <p:spPr>
            <a:xfrm>
              <a:off x="3358692" y="2157875"/>
              <a:ext cx="5250" cy="124250"/>
            </a:xfrm>
            <a:custGeom>
              <a:rect b="b" l="l" r="r" t="t"/>
              <a:pathLst>
                <a:path extrusionOk="0" h="4970" w="210">
                  <a:moveTo>
                    <a:pt x="111" y="1"/>
                  </a:moveTo>
                  <a:cubicBezTo>
                    <a:pt x="111" y="1"/>
                    <a:pt x="99" y="74"/>
                    <a:pt x="87" y="209"/>
                  </a:cubicBezTo>
                  <a:cubicBezTo>
                    <a:pt x="75" y="344"/>
                    <a:pt x="50" y="541"/>
                    <a:pt x="38" y="774"/>
                  </a:cubicBezTo>
                  <a:cubicBezTo>
                    <a:pt x="13" y="1240"/>
                    <a:pt x="1" y="1853"/>
                    <a:pt x="1" y="2479"/>
                  </a:cubicBezTo>
                  <a:cubicBezTo>
                    <a:pt x="1" y="3105"/>
                    <a:pt x="13" y="3718"/>
                    <a:pt x="38" y="4184"/>
                  </a:cubicBezTo>
                  <a:cubicBezTo>
                    <a:pt x="50" y="4417"/>
                    <a:pt x="75" y="4614"/>
                    <a:pt x="87" y="4749"/>
                  </a:cubicBezTo>
                  <a:cubicBezTo>
                    <a:pt x="99" y="4884"/>
                    <a:pt x="111" y="4970"/>
                    <a:pt x="111" y="4970"/>
                  </a:cubicBezTo>
                  <a:cubicBezTo>
                    <a:pt x="111" y="4970"/>
                    <a:pt x="111" y="4884"/>
                    <a:pt x="124" y="4749"/>
                  </a:cubicBezTo>
                  <a:cubicBezTo>
                    <a:pt x="136" y="4614"/>
                    <a:pt x="160" y="4417"/>
                    <a:pt x="173" y="4184"/>
                  </a:cubicBezTo>
                  <a:cubicBezTo>
                    <a:pt x="197" y="3718"/>
                    <a:pt x="210" y="3105"/>
                    <a:pt x="210" y="2479"/>
                  </a:cubicBezTo>
                  <a:cubicBezTo>
                    <a:pt x="210" y="1853"/>
                    <a:pt x="197" y="1240"/>
                    <a:pt x="173" y="774"/>
                  </a:cubicBezTo>
                  <a:cubicBezTo>
                    <a:pt x="148" y="541"/>
                    <a:pt x="136" y="344"/>
                    <a:pt x="124" y="209"/>
                  </a:cubicBezTo>
                  <a:cubicBezTo>
                    <a:pt x="111" y="74"/>
                    <a:pt x="111" y="1"/>
                    <a:pt x="111"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0"/>
            <p:cNvSpPr/>
            <p:nvPr/>
          </p:nvSpPr>
          <p:spPr>
            <a:xfrm>
              <a:off x="3362692" y="2157875"/>
              <a:ext cx="27025" cy="92650"/>
            </a:xfrm>
            <a:custGeom>
              <a:rect b="b" l="l" r="r" t="t"/>
              <a:pathLst>
                <a:path extrusionOk="0" h="3706" w="1081">
                  <a:moveTo>
                    <a:pt x="970" y="1"/>
                  </a:moveTo>
                  <a:cubicBezTo>
                    <a:pt x="970" y="1"/>
                    <a:pt x="957" y="62"/>
                    <a:pt x="945" y="185"/>
                  </a:cubicBezTo>
                  <a:cubicBezTo>
                    <a:pt x="933" y="295"/>
                    <a:pt x="921" y="467"/>
                    <a:pt x="908" y="663"/>
                  </a:cubicBezTo>
                  <a:cubicBezTo>
                    <a:pt x="872" y="1068"/>
                    <a:pt x="859" y="1608"/>
                    <a:pt x="859" y="2148"/>
                  </a:cubicBezTo>
                  <a:cubicBezTo>
                    <a:pt x="859" y="2430"/>
                    <a:pt x="872" y="2688"/>
                    <a:pt x="835" y="2921"/>
                  </a:cubicBezTo>
                  <a:cubicBezTo>
                    <a:pt x="798" y="3166"/>
                    <a:pt x="737" y="3387"/>
                    <a:pt x="614" y="3510"/>
                  </a:cubicBezTo>
                  <a:cubicBezTo>
                    <a:pt x="540" y="3571"/>
                    <a:pt x="467" y="3620"/>
                    <a:pt x="393" y="3620"/>
                  </a:cubicBezTo>
                  <a:cubicBezTo>
                    <a:pt x="319" y="3632"/>
                    <a:pt x="246" y="3632"/>
                    <a:pt x="185" y="3645"/>
                  </a:cubicBezTo>
                  <a:cubicBezTo>
                    <a:pt x="62" y="3657"/>
                    <a:pt x="0" y="3669"/>
                    <a:pt x="0" y="3669"/>
                  </a:cubicBezTo>
                  <a:cubicBezTo>
                    <a:pt x="0" y="3669"/>
                    <a:pt x="62" y="3669"/>
                    <a:pt x="185" y="3681"/>
                  </a:cubicBezTo>
                  <a:cubicBezTo>
                    <a:pt x="246" y="3694"/>
                    <a:pt x="319" y="3706"/>
                    <a:pt x="405" y="3706"/>
                  </a:cubicBezTo>
                  <a:cubicBezTo>
                    <a:pt x="491" y="3706"/>
                    <a:pt x="602" y="3669"/>
                    <a:pt x="688" y="3608"/>
                  </a:cubicBezTo>
                  <a:cubicBezTo>
                    <a:pt x="872" y="3461"/>
                    <a:pt x="970" y="3215"/>
                    <a:pt x="1019" y="2958"/>
                  </a:cubicBezTo>
                  <a:cubicBezTo>
                    <a:pt x="1043" y="2823"/>
                    <a:pt x="1068" y="2700"/>
                    <a:pt x="1068" y="2553"/>
                  </a:cubicBezTo>
                  <a:cubicBezTo>
                    <a:pt x="1068" y="2418"/>
                    <a:pt x="1080" y="2283"/>
                    <a:pt x="1080" y="2148"/>
                  </a:cubicBezTo>
                  <a:cubicBezTo>
                    <a:pt x="1080" y="1608"/>
                    <a:pt x="1056" y="1068"/>
                    <a:pt x="1031" y="663"/>
                  </a:cubicBezTo>
                  <a:cubicBezTo>
                    <a:pt x="1019" y="467"/>
                    <a:pt x="994" y="295"/>
                    <a:pt x="994" y="185"/>
                  </a:cubicBezTo>
                  <a:cubicBezTo>
                    <a:pt x="982" y="62"/>
                    <a:pt x="970" y="1"/>
                    <a:pt x="970"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0"/>
            <p:cNvSpPr/>
            <p:nvPr/>
          </p:nvSpPr>
          <p:spPr>
            <a:xfrm>
              <a:off x="3338767" y="2276575"/>
              <a:ext cx="75175" cy="6775"/>
            </a:xfrm>
            <a:custGeom>
              <a:rect b="b" l="l" r="r" t="t"/>
              <a:pathLst>
                <a:path extrusionOk="0" h="271" w="3007">
                  <a:moveTo>
                    <a:pt x="1510" y="1"/>
                  </a:moveTo>
                  <a:cubicBezTo>
                    <a:pt x="1313" y="13"/>
                    <a:pt x="1129" y="13"/>
                    <a:pt x="945" y="38"/>
                  </a:cubicBezTo>
                  <a:cubicBezTo>
                    <a:pt x="773" y="50"/>
                    <a:pt x="602" y="87"/>
                    <a:pt x="467" y="111"/>
                  </a:cubicBezTo>
                  <a:cubicBezTo>
                    <a:pt x="185" y="160"/>
                    <a:pt x="1" y="222"/>
                    <a:pt x="1" y="222"/>
                  </a:cubicBezTo>
                  <a:cubicBezTo>
                    <a:pt x="1" y="222"/>
                    <a:pt x="197" y="234"/>
                    <a:pt x="479" y="234"/>
                  </a:cubicBezTo>
                  <a:cubicBezTo>
                    <a:pt x="626" y="234"/>
                    <a:pt x="786" y="222"/>
                    <a:pt x="957" y="222"/>
                  </a:cubicBezTo>
                  <a:cubicBezTo>
                    <a:pt x="1142" y="222"/>
                    <a:pt x="1326" y="222"/>
                    <a:pt x="1510" y="209"/>
                  </a:cubicBezTo>
                  <a:cubicBezTo>
                    <a:pt x="1694" y="209"/>
                    <a:pt x="1890" y="209"/>
                    <a:pt x="2062" y="222"/>
                  </a:cubicBezTo>
                  <a:lnTo>
                    <a:pt x="2307" y="222"/>
                  </a:lnTo>
                  <a:cubicBezTo>
                    <a:pt x="2393" y="234"/>
                    <a:pt x="2467" y="234"/>
                    <a:pt x="2540" y="234"/>
                  </a:cubicBezTo>
                  <a:cubicBezTo>
                    <a:pt x="2675" y="234"/>
                    <a:pt x="2798" y="258"/>
                    <a:pt x="2871" y="258"/>
                  </a:cubicBezTo>
                  <a:cubicBezTo>
                    <a:pt x="2957" y="271"/>
                    <a:pt x="3006" y="271"/>
                    <a:pt x="3006" y="271"/>
                  </a:cubicBezTo>
                  <a:cubicBezTo>
                    <a:pt x="3006" y="271"/>
                    <a:pt x="2957" y="258"/>
                    <a:pt x="2884" y="222"/>
                  </a:cubicBezTo>
                  <a:cubicBezTo>
                    <a:pt x="2810" y="197"/>
                    <a:pt x="2700" y="136"/>
                    <a:pt x="2552" y="111"/>
                  </a:cubicBezTo>
                  <a:cubicBezTo>
                    <a:pt x="2417" y="74"/>
                    <a:pt x="2246" y="38"/>
                    <a:pt x="2074" y="25"/>
                  </a:cubicBezTo>
                  <a:cubicBezTo>
                    <a:pt x="1976" y="13"/>
                    <a:pt x="1890" y="1"/>
                    <a:pt x="1792"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0"/>
            <p:cNvSpPr/>
            <p:nvPr/>
          </p:nvSpPr>
          <p:spPr>
            <a:xfrm>
              <a:off x="3434467" y="2792775"/>
              <a:ext cx="30700" cy="9150"/>
            </a:xfrm>
            <a:custGeom>
              <a:rect b="b" l="l" r="r" t="t"/>
              <a:pathLst>
                <a:path extrusionOk="0" h="366" w="1228">
                  <a:moveTo>
                    <a:pt x="0" y="1"/>
                  </a:moveTo>
                  <a:cubicBezTo>
                    <a:pt x="0" y="1"/>
                    <a:pt x="62" y="50"/>
                    <a:pt x="160" y="123"/>
                  </a:cubicBezTo>
                  <a:cubicBezTo>
                    <a:pt x="209" y="160"/>
                    <a:pt x="270" y="197"/>
                    <a:pt x="344" y="222"/>
                  </a:cubicBezTo>
                  <a:cubicBezTo>
                    <a:pt x="417" y="258"/>
                    <a:pt x="491" y="283"/>
                    <a:pt x="577" y="307"/>
                  </a:cubicBezTo>
                  <a:cubicBezTo>
                    <a:pt x="651" y="332"/>
                    <a:pt x="736" y="344"/>
                    <a:pt x="822" y="357"/>
                  </a:cubicBezTo>
                  <a:cubicBezTo>
                    <a:pt x="859" y="363"/>
                    <a:pt x="896" y="366"/>
                    <a:pt x="931" y="366"/>
                  </a:cubicBezTo>
                  <a:cubicBezTo>
                    <a:pt x="967" y="366"/>
                    <a:pt x="1000" y="363"/>
                    <a:pt x="1031" y="357"/>
                  </a:cubicBezTo>
                  <a:cubicBezTo>
                    <a:pt x="1154" y="344"/>
                    <a:pt x="1227" y="320"/>
                    <a:pt x="1227" y="320"/>
                  </a:cubicBezTo>
                  <a:cubicBezTo>
                    <a:pt x="1227" y="320"/>
                    <a:pt x="1154" y="295"/>
                    <a:pt x="1031" y="258"/>
                  </a:cubicBezTo>
                  <a:cubicBezTo>
                    <a:pt x="1006" y="258"/>
                    <a:pt x="970" y="246"/>
                    <a:pt x="933" y="246"/>
                  </a:cubicBezTo>
                  <a:cubicBezTo>
                    <a:pt x="896" y="234"/>
                    <a:pt x="871" y="222"/>
                    <a:pt x="835" y="209"/>
                  </a:cubicBezTo>
                  <a:cubicBezTo>
                    <a:pt x="761" y="197"/>
                    <a:pt x="687" y="173"/>
                    <a:pt x="614" y="160"/>
                  </a:cubicBezTo>
                  <a:cubicBezTo>
                    <a:pt x="540" y="136"/>
                    <a:pt x="467" y="111"/>
                    <a:pt x="393" y="99"/>
                  </a:cubicBezTo>
                  <a:cubicBezTo>
                    <a:pt x="319" y="74"/>
                    <a:pt x="258" y="62"/>
                    <a:pt x="197" y="38"/>
                  </a:cubicBezTo>
                  <a:cubicBezTo>
                    <a:pt x="86" y="13"/>
                    <a:pt x="0" y="1"/>
                    <a:pt x="0"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0"/>
            <p:cNvSpPr/>
            <p:nvPr/>
          </p:nvSpPr>
          <p:spPr>
            <a:xfrm>
              <a:off x="3429867" y="2770700"/>
              <a:ext cx="30700" cy="17500"/>
            </a:xfrm>
            <a:custGeom>
              <a:rect b="b" l="l" r="r" t="t"/>
              <a:pathLst>
                <a:path extrusionOk="0" h="700" w="1228">
                  <a:moveTo>
                    <a:pt x="1227" y="0"/>
                  </a:moveTo>
                  <a:cubicBezTo>
                    <a:pt x="1227" y="0"/>
                    <a:pt x="1141" y="37"/>
                    <a:pt x="1019" y="99"/>
                  </a:cubicBezTo>
                  <a:cubicBezTo>
                    <a:pt x="957" y="123"/>
                    <a:pt x="896" y="172"/>
                    <a:pt x="822" y="209"/>
                  </a:cubicBezTo>
                  <a:cubicBezTo>
                    <a:pt x="749" y="246"/>
                    <a:pt x="675" y="295"/>
                    <a:pt x="601" y="332"/>
                  </a:cubicBezTo>
                  <a:cubicBezTo>
                    <a:pt x="528" y="381"/>
                    <a:pt x="454" y="418"/>
                    <a:pt x="381" y="467"/>
                  </a:cubicBezTo>
                  <a:cubicBezTo>
                    <a:pt x="344" y="479"/>
                    <a:pt x="319" y="516"/>
                    <a:pt x="283" y="528"/>
                  </a:cubicBezTo>
                  <a:cubicBezTo>
                    <a:pt x="246" y="540"/>
                    <a:pt x="221" y="553"/>
                    <a:pt x="184" y="577"/>
                  </a:cubicBezTo>
                  <a:cubicBezTo>
                    <a:pt x="74" y="638"/>
                    <a:pt x="0" y="700"/>
                    <a:pt x="0" y="700"/>
                  </a:cubicBezTo>
                  <a:cubicBezTo>
                    <a:pt x="0" y="700"/>
                    <a:pt x="86" y="687"/>
                    <a:pt x="221" y="663"/>
                  </a:cubicBezTo>
                  <a:cubicBezTo>
                    <a:pt x="283" y="651"/>
                    <a:pt x="368" y="626"/>
                    <a:pt x="442" y="589"/>
                  </a:cubicBezTo>
                  <a:cubicBezTo>
                    <a:pt x="516" y="553"/>
                    <a:pt x="601" y="516"/>
                    <a:pt x="687" y="479"/>
                  </a:cubicBezTo>
                  <a:cubicBezTo>
                    <a:pt x="835" y="368"/>
                    <a:pt x="982" y="270"/>
                    <a:pt x="1080" y="172"/>
                  </a:cubicBezTo>
                  <a:cubicBezTo>
                    <a:pt x="1166" y="74"/>
                    <a:pt x="1227" y="0"/>
                    <a:pt x="1227"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0"/>
            <p:cNvSpPr/>
            <p:nvPr/>
          </p:nvSpPr>
          <p:spPr>
            <a:xfrm>
              <a:off x="3421592" y="2867000"/>
              <a:ext cx="100300" cy="13000"/>
            </a:xfrm>
            <a:custGeom>
              <a:rect b="b" l="l" r="r" t="t"/>
              <a:pathLst>
                <a:path extrusionOk="0" h="520" w="4012">
                  <a:moveTo>
                    <a:pt x="37" y="1"/>
                  </a:moveTo>
                  <a:cubicBezTo>
                    <a:pt x="37" y="111"/>
                    <a:pt x="0" y="271"/>
                    <a:pt x="37" y="381"/>
                  </a:cubicBezTo>
                  <a:cubicBezTo>
                    <a:pt x="71" y="501"/>
                    <a:pt x="184" y="519"/>
                    <a:pt x="299" y="519"/>
                  </a:cubicBezTo>
                  <a:cubicBezTo>
                    <a:pt x="348" y="519"/>
                    <a:pt x="398" y="516"/>
                    <a:pt x="442" y="516"/>
                  </a:cubicBezTo>
                  <a:lnTo>
                    <a:pt x="3852" y="516"/>
                  </a:lnTo>
                  <a:cubicBezTo>
                    <a:pt x="4012" y="491"/>
                    <a:pt x="3975" y="406"/>
                    <a:pt x="3975" y="258"/>
                  </a:cubicBezTo>
                  <a:lnTo>
                    <a:pt x="37"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0"/>
            <p:cNvSpPr/>
            <p:nvPr/>
          </p:nvSpPr>
          <p:spPr>
            <a:xfrm>
              <a:off x="3421267" y="2809950"/>
              <a:ext cx="104250" cy="66600"/>
            </a:xfrm>
            <a:custGeom>
              <a:rect b="b" l="l" r="r" t="t"/>
              <a:pathLst>
                <a:path extrusionOk="0" h="2664" w="4170">
                  <a:moveTo>
                    <a:pt x="1804" y="1"/>
                  </a:moveTo>
                  <a:lnTo>
                    <a:pt x="1080" y="25"/>
                  </a:lnTo>
                  <a:lnTo>
                    <a:pt x="577" y="38"/>
                  </a:lnTo>
                  <a:lnTo>
                    <a:pt x="1" y="62"/>
                  </a:lnTo>
                  <a:lnTo>
                    <a:pt x="38" y="2602"/>
                  </a:lnTo>
                  <a:cubicBezTo>
                    <a:pt x="38" y="2604"/>
                    <a:pt x="86" y="2605"/>
                    <a:pt x="163" y="2605"/>
                  </a:cubicBezTo>
                  <a:cubicBezTo>
                    <a:pt x="473" y="2605"/>
                    <a:pt x="1255" y="2589"/>
                    <a:pt x="1314" y="2589"/>
                  </a:cubicBezTo>
                  <a:cubicBezTo>
                    <a:pt x="2074" y="2614"/>
                    <a:pt x="2835" y="2651"/>
                    <a:pt x="3596" y="2663"/>
                  </a:cubicBezTo>
                  <a:cubicBezTo>
                    <a:pt x="3609" y="2664"/>
                    <a:pt x="3622" y="2664"/>
                    <a:pt x="3636" y="2664"/>
                  </a:cubicBezTo>
                  <a:cubicBezTo>
                    <a:pt x="3895" y="2664"/>
                    <a:pt x="4170" y="2550"/>
                    <a:pt x="3890" y="2270"/>
                  </a:cubicBezTo>
                  <a:cubicBezTo>
                    <a:pt x="3620" y="2001"/>
                    <a:pt x="3178" y="1866"/>
                    <a:pt x="2835" y="1694"/>
                  </a:cubicBezTo>
                  <a:cubicBezTo>
                    <a:pt x="2479" y="1498"/>
                    <a:pt x="2050" y="1363"/>
                    <a:pt x="1804" y="1080"/>
                  </a:cubicBezTo>
                  <a:lnTo>
                    <a:pt x="1804"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0"/>
            <p:cNvSpPr/>
            <p:nvPr/>
          </p:nvSpPr>
          <p:spPr>
            <a:xfrm>
              <a:off x="3458692" y="2843075"/>
              <a:ext cx="27325" cy="33775"/>
            </a:xfrm>
            <a:custGeom>
              <a:rect b="b" l="l" r="r" t="t"/>
              <a:pathLst>
                <a:path extrusionOk="0" h="1351" w="1093">
                  <a:moveTo>
                    <a:pt x="896" y="1"/>
                  </a:moveTo>
                  <a:cubicBezTo>
                    <a:pt x="761" y="234"/>
                    <a:pt x="123" y="1142"/>
                    <a:pt x="1" y="1338"/>
                  </a:cubicBezTo>
                  <a:cubicBezTo>
                    <a:pt x="111" y="1338"/>
                    <a:pt x="270" y="1350"/>
                    <a:pt x="270" y="1350"/>
                  </a:cubicBezTo>
                  <a:cubicBezTo>
                    <a:pt x="369" y="1252"/>
                    <a:pt x="945" y="369"/>
                    <a:pt x="1092" y="160"/>
                  </a:cubicBezTo>
                  <a:lnTo>
                    <a:pt x="896"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0"/>
            <p:cNvSpPr/>
            <p:nvPr/>
          </p:nvSpPr>
          <p:spPr>
            <a:xfrm>
              <a:off x="3464517" y="2855850"/>
              <a:ext cx="15375" cy="12550"/>
            </a:xfrm>
            <a:custGeom>
              <a:rect b="b" l="l" r="r" t="t"/>
              <a:pathLst>
                <a:path extrusionOk="0" h="502" w="615">
                  <a:moveTo>
                    <a:pt x="247" y="0"/>
                  </a:moveTo>
                  <a:cubicBezTo>
                    <a:pt x="173" y="0"/>
                    <a:pt x="103" y="41"/>
                    <a:pt x="62" y="116"/>
                  </a:cubicBezTo>
                  <a:cubicBezTo>
                    <a:pt x="1" y="214"/>
                    <a:pt x="37" y="349"/>
                    <a:pt x="136" y="410"/>
                  </a:cubicBezTo>
                  <a:lnTo>
                    <a:pt x="258" y="471"/>
                  </a:lnTo>
                  <a:cubicBezTo>
                    <a:pt x="295" y="492"/>
                    <a:pt x="335" y="501"/>
                    <a:pt x="373" y="501"/>
                  </a:cubicBezTo>
                  <a:cubicBezTo>
                    <a:pt x="451" y="501"/>
                    <a:pt x="524" y="463"/>
                    <a:pt x="565" y="398"/>
                  </a:cubicBezTo>
                  <a:cubicBezTo>
                    <a:pt x="614" y="287"/>
                    <a:pt x="577" y="152"/>
                    <a:pt x="479" y="103"/>
                  </a:cubicBezTo>
                  <a:lnTo>
                    <a:pt x="356" y="30"/>
                  </a:lnTo>
                  <a:cubicBezTo>
                    <a:pt x="321" y="10"/>
                    <a:pt x="283" y="0"/>
                    <a:pt x="247"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0"/>
            <p:cNvSpPr/>
            <p:nvPr/>
          </p:nvSpPr>
          <p:spPr>
            <a:xfrm>
              <a:off x="3420342" y="2823750"/>
              <a:ext cx="47275" cy="11700"/>
            </a:xfrm>
            <a:custGeom>
              <a:rect b="b" l="l" r="r" t="t"/>
              <a:pathLst>
                <a:path extrusionOk="0" h="468" w="1891">
                  <a:moveTo>
                    <a:pt x="1" y="1"/>
                  </a:moveTo>
                  <a:lnTo>
                    <a:pt x="38" y="234"/>
                  </a:lnTo>
                  <a:lnTo>
                    <a:pt x="1866" y="467"/>
                  </a:lnTo>
                  <a:lnTo>
                    <a:pt x="1890" y="222"/>
                  </a:lnTo>
                  <a:lnTo>
                    <a:pt x="1"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0"/>
            <p:cNvSpPr/>
            <p:nvPr/>
          </p:nvSpPr>
          <p:spPr>
            <a:xfrm>
              <a:off x="3432317" y="2822150"/>
              <a:ext cx="14450" cy="13375"/>
            </a:xfrm>
            <a:custGeom>
              <a:rect b="b" l="l" r="r" t="t"/>
              <a:pathLst>
                <a:path extrusionOk="0" h="535" w="578">
                  <a:moveTo>
                    <a:pt x="338" y="0"/>
                  </a:moveTo>
                  <a:cubicBezTo>
                    <a:pt x="283" y="0"/>
                    <a:pt x="227" y="22"/>
                    <a:pt x="185" y="65"/>
                  </a:cubicBezTo>
                  <a:lnTo>
                    <a:pt x="86" y="163"/>
                  </a:lnTo>
                  <a:cubicBezTo>
                    <a:pt x="0" y="249"/>
                    <a:pt x="0" y="384"/>
                    <a:pt x="74" y="470"/>
                  </a:cubicBezTo>
                  <a:cubicBezTo>
                    <a:pt x="117" y="513"/>
                    <a:pt x="175" y="534"/>
                    <a:pt x="234" y="534"/>
                  </a:cubicBezTo>
                  <a:cubicBezTo>
                    <a:pt x="292" y="534"/>
                    <a:pt x="350" y="513"/>
                    <a:pt x="393" y="470"/>
                  </a:cubicBezTo>
                  <a:lnTo>
                    <a:pt x="491" y="372"/>
                  </a:lnTo>
                  <a:cubicBezTo>
                    <a:pt x="577" y="286"/>
                    <a:pt x="577" y="151"/>
                    <a:pt x="491" y="65"/>
                  </a:cubicBezTo>
                  <a:cubicBezTo>
                    <a:pt x="448" y="22"/>
                    <a:pt x="393" y="0"/>
                    <a:pt x="338"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0"/>
            <p:cNvSpPr/>
            <p:nvPr/>
          </p:nvSpPr>
          <p:spPr>
            <a:xfrm>
              <a:off x="3206267" y="2867000"/>
              <a:ext cx="100325" cy="13000"/>
            </a:xfrm>
            <a:custGeom>
              <a:rect b="b" l="l" r="r" t="t"/>
              <a:pathLst>
                <a:path extrusionOk="0" h="520" w="4013">
                  <a:moveTo>
                    <a:pt x="3976" y="1"/>
                  </a:moveTo>
                  <a:lnTo>
                    <a:pt x="37" y="258"/>
                  </a:lnTo>
                  <a:cubicBezTo>
                    <a:pt x="37" y="406"/>
                    <a:pt x="0" y="491"/>
                    <a:pt x="160" y="516"/>
                  </a:cubicBezTo>
                  <a:lnTo>
                    <a:pt x="3571" y="516"/>
                  </a:lnTo>
                  <a:cubicBezTo>
                    <a:pt x="3615" y="516"/>
                    <a:pt x="3664" y="519"/>
                    <a:pt x="3714" y="519"/>
                  </a:cubicBezTo>
                  <a:cubicBezTo>
                    <a:pt x="3829" y="519"/>
                    <a:pt x="3941" y="501"/>
                    <a:pt x="3976" y="381"/>
                  </a:cubicBezTo>
                  <a:cubicBezTo>
                    <a:pt x="4012" y="271"/>
                    <a:pt x="3976" y="111"/>
                    <a:pt x="397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0"/>
            <p:cNvSpPr/>
            <p:nvPr/>
          </p:nvSpPr>
          <p:spPr>
            <a:xfrm>
              <a:off x="3202642" y="2809950"/>
              <a:ext cx="104550" cy="66600"/>
            </a:xfrm>
            <a:custGeom>
              <a:rect b="b" l="l" r="r" t="t"/>
              <a:pathLst>
                <a:path extrusionOk="0" h="2664" w="4182">
                  <a:moveTo>
                    <a:pt x="2366" y="1"/>
                  </a:moveTo>
                  <a:lnTo>
                    <a:pt x="2366" y="1080"/>
                  </a:lnTo>
                  <a:cubicBezTo>
                    <a:pt x="2133" y="1363"/>
                    <a:pt x="1704" y="1498"/>
                    <a:pt x="1348" y="1694"/>
                  </a:cubicBezTo>
                  <a:cubicBezTo>
                    <a:pt x="1004" y="1866"/>
                    <a:pt x="550" y="2001"/>
                    <a:pt x="280" y="2270"/>
                  </a:cubicBezTo>
                  <a:cubicBezTo>
                    <a:pt x="1" y="2550"/>
                    <a:pt x="286" y="2664"/>
                    <a:pt x="547" y="2664"/>
                  </a:cubicBezTo>
                  <a:cubicBezTo>
                    <a:pt x="560" y="2664"/>
                    <a:pt x="574" y="2664"/>
                    <a:pt x="587" y="2663"/>
                  </a:cubicBezTo>
                  <a:cubicBezTo>
                    <a:pt x="1348" y="2651"/>
                    <a:pt x="2108" y="2614"/>
                    <a:pt x="2869" y="2589"/>
                  </a:cubicBezTo>
                  <a:cubicBezTo>
                    <a:pt x="2928" y="2589"/>
                    <a:pt x="3709" y="2605"/>
                    <a:pt x="4019" y="2605"/>
                  </a:cubicBezTo>
                  <a:cubicBezTo>
                    <a:pt x="4097" y="2605"/>
                    <a:pt x="4145" y="2604"/>
                    <a:pt x="4145" y="2602"/>
                  </a:cubicBezTo>
                  <a:lnTo>
                    <a:pt x="4182" y="62"/>
                  </a:lnTo>
                  <a:lnTo>
                    <a:pt x="3605" y="38"/>
                  </a:lnTo>
                  <a:lnTo>
                    <a:pt x="3090" y="25"/>
                  </a:lnTo>
                  <a:lnTo>
                    <a:pt x="2366"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0"/>
            <p:cNvSpPr/>
            <p:nvPr/>
          </p:nvSpPr>
          <p:spPr>
            <a:xfrm>
              <a:off x="3242467" y="2843075"/>
              <a:ext cx="27325" cy="33775"/>
            </a:xfrm>
            <a:custGeom>
              <a:rect b="b" l="l" r="r" t="t"/>
              <a:pathLst>
                <a:path extrusionOk="0" h="1351" w="1093">
                  <a:moveTo>
                    <a:pt x="196" y="1"/>
                  </a:moveTo>
                  <a:lnTo>
                    <a:pt x="0" y="160"/>
                  </a:lnTo>
                  <a:cubicBezTo>
                    <a:pt x="135" y="369"/>
                    <a:pt x="724" y="1252"/>
                    <a:pt x="810" y="1350"/>
                  </a:cubicBezTo>
                  <a:cubicBezTo>
                    <a:pt x="810" y="1350"/>
                    <a:pt x="969" y="1338"/>
                    <a:pt x="1092" y="1338"/>
                  </a:cubicBezTo>
                  <a:cubicBezTo>
                    <a:pt x="957" y="1142"/>
                    <a:pt x="331" y="234"/>
                    <a:pt x="19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0"/>
            <p:cNvSpPr/>
            <p:nvPr/>
          </p:nvSpPr>
          <p:spPr>
            <a:xfrm>
              <a:off x="3248292" y="2855850"/>
              <a:ext cx="15350" cy="12550"/>
            </a:xfrm>
            <a:custGeom>
              <a:rect b="b" l="l" r="r" t="t"/>
              <a:pathLst>
                <a:path extrusionOk="0" h="502" w="614">
                  <a:moveTo>
                    <a:pt x="370" y="0"/>
                  </a:moveTo>
                  <a:cubicBezTo>
                    <a:pt x="332" y="0"/>
                    <a:pt x="294" y="10"/>
                    <a:pt x="258" y="30"/>
                  </a:cubicBezTo>
                  <a:lnTo>
                    <a:pt x="135" y="103"/>
                  </a:lnTo>
                  <a:cubicBezTo>
                    <a:pt x="37" y="152"/>
                    <a:pt x="0" y="287"/>
                    <a:pt x="62" y="398"/>
                  </a:cubicBezTo>
                  <a:cubicBezTo>
                    <a:pt x="103" y="463"/>
                    <a:pt x="171" y="501"/>
                    <a:pt x="244" y="501"/>
                  </a:cubicBezTo>
                  <a:cubicBezTo>
                    <a:pt x="281" y="501"/>
                    <a:pt x="319" y="492"/>
                    <a:pt x="356" y="471"/>
                  </a:cubicBezTo>
                  <a:lnTo>
                    <a:pt x="479" y="410"/>
                  </a:lnTo>
                  <a:cubicBezTo>
                    <a:pt x="577" y="349"/>
                    <a:pt x="614" y="214"/>
                    <a:pt x="565" y="116"/>
                  </a:cubicBezTo>
                  <a:cubicBezTo>
                    <a:pt x="523" y="41"/>
                    <a:pt x="448" y="0"/>
                    <a:pt x="370"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0"/>
            <p:cNvSpPr/>
            <p:nvPr/>
          </p:nvSpPr>
          <p:spPr>
            <a:xfrm>
              <a:off x="3260867" y="2823750"/>
              <a:ext cx="46950" cy="11700"/>
            </a:xfrm>
            <a:custGeom>
              <a:rect b="b" l="l" r="r" t="t"/>
              <a:pathLst>
                <a:path extrusionOk="0" h="468" w="1878">
                  <a:moveTo>
                    <a:pt x="1877" y="1"/>
                  </a:moveTo>
                  <a:lnTo>
                    <a:pt x="0" y="222"/>
                  </a:lnTo>
                  <a:lnTo>
                    <a:pt x="13" y="467"/>
                  </a:lnTo>
                  <a:lnTo>
                    <a:pt x="1853" y="234"/>
                  </a:lnTo>
                  <a:lnTo>
                    <a:pt x="1877"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0"/>
            <p:cNvSpPr/>
            <p:nvPr/>
          </p:nvSpPr>
          <p:spPr>
            <a:xfrm>
              <a:off x="3281717" y="2822150"/>
              <a:ext cx="14450" cy="13375"/>
            </a:xfrm>
            <a:custGeom>
              <a:rect b="b" l="l" r="r" t="t"/>
              <a:pathLst>
                <a:path extrusionOk="0" h="535" w="578">
                  <a:moveTo>
                    <a:pt x="240" y="0"/>
                  </a:moveTo>
                  <a:cubicBezTo>
                    <a:pt x="185" y="0"/>
                    <a:pt x="129" y="22"/>
                    <a:pt x="86" y="65"/>
                  </a:cubicBezTo>
                  <a:cubicBezTo>
                    <a:pt x="1" y="151"/>
                    <a:pt x="1" y="286"/>
                    <a:pt x="86" y="372"/>
                  </a:cubicBezTo>
                  <a:lnTo>
                    <a:pt x="185" y="470"/>
                  </a:lnTo>
                  <a:cubicBezTo>
                    <a:pt x="228" y="513"/>
                    <a:pt x="283" y="534"/>
                    <a:pt x="338" y="534"/>
                  </a:cubicBezTo>
                  <a:cubicBezTo>
                    <a:pt x="393" y="534"/>
                    <a:pt x="448" y="513"/>
                    <a:pt x="491" y="470"/>
                  </a:cubicBezTo>
                  <a:cubicBezTo>
                    <a:pt x="577" y="384"/>
                    <a:pt x="577" y="249"/>
                    <a:pt x="491" y="163"/>
                  </a:cubicBezTo>
                  <a:lnTo>
                    <a:pt x="393" y="65"/>
                  </a:lnTo>
                  <a:cubicBezTo>
                    <a:pt x="350" y="22"/>
                    <a:pt x="295" y="0"/>
                    <a:pt x="240"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0"/>
            <p:cNvSpPr/>
            <p:nvPr/>
          </p:nvSpPr>
          <p:spPr>
            <a:xfrm>
              <a:off x="3450117" y="1894725"/>
              <a:ext cx="63800" cy="119325"/>
            </a:xfrm>
            <a:custGeom>
              <a:rect b="b" l="l" r="r" t="t"/>
              <a:pathLst>
                <a:path extrusionOk="0" h="4773" w="2552">
                  <a:moveTo>
                    <a:pt x="0" y="0"/>
                  </a:moveTo>
                  <a:lnTo>
                    <a:pt x="98" y="4773"/>
                  </a:lnTo>
                  <a:cubicBezTo>
                    <a:pt x="1325" y="4491"/>
                    <a:pt x="2527" y="3546"/>
                    <a:pt x="2527" y="3546"/>
                  </a:cubicBezTo>
                  <a:cubicBezTo>
                    <a:pt x="2552" y="3534"/>
                    <a:pt x="2331" y="3092"/>
                    <a:pt x="2319" y="3055"/>
                  </a:cubicBezTo>
                  <a:cubicBezTo>
                    <a:pt x="2024" y="2405"/>
                    <a:pt x="1742" y="1755"/>
                    <a:pt x="1448" y="1105"/>
                  </a:cubicBezTo>
                  <a:cubicBezTo>
                    <a:pt x="1350" y="871"/>
                    <a:pt x="1251" y="602"/>
                    <a:pt x="1129" y="381"/>
                  </a:cubicBezTo>
                  <a:cubicBezTo>
                    <a:pt x="908" y="25"/>
                    <a:pt x="368" y="74"/>
                    <a:pt x="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0"/>
            <p:cNvSpPr/>
            <p:nvPr/>
          </p:nvSpPr>
          <p:spPr>
            <a:xfrm>
              <a:off x="3441517" y="1895025"/>
              <a:ext cx="64425" cy="118725"/>
            </a:xfrm>
            <a:custGeom>
              <a:rect b="b" l="l" r="r" t="t"/>
              <a:pathLst>
                <a:path extrusionOk="0" h="4749" w="2577">
                  <a:moveTo>
                    <a:pt x="454" y="1"/>
                  </a:moveTo>
                  <a:lnTo>
                    <a:pt x="1" y="4749"/>
                  </a:lnTo>
                  <a:cubicBezTo>
                    <a:pt x="1252" y="4614"/>
                    <a:pt x="2565" y="3816"/>
                    <a:pt x="2565" y="3816"/>
                  </a:cubicBezTo>
                  <a:cubicBezTo>
                    <a:pt x="2577" y="3804"/>
                    <a:pt x="2417" y="3338"/>
                    <a:pt x="2405" y="3301"/>
                  </a:cubicBezTo>
                  <a:cubicBezTo>
                    <a:pt x="2197" y="2626"/>
                    <a:pt x="1988" y="1939"/>
                    <a:pt x="1767" y="1264"/>
                  </a:cubicBezTo>
                  <a:cubicBezTo>
                    <a:pt x="1694" y="1019"/>
                    <a:pt x="1632" y="749"/>
                    <a:pt x="1534" y="516"/>
                  </a:cubicBezTo>
                  <a:cubicBezTo>
                    <a:pt x="1362" y="136"/>
                    <a:pt x="810" y="111"/>
                    <a:pt x="454"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0"/>
            <p:cNvSpPr/>
            <p:nvPr/>
          </p:nvSpPr>
          <p:spPr>
            <a:xfrm>
              <a:off x="3220367" y="1894725"/>
              <a:ext cx="63825" cy="119325"/>
            </a:xfrm>
            <a:custGeom>
              <a:rect b="b" l="l" r="r" t="t"/>
              <a:pathLst>
                <a:path extrusionOk="0" h="4773" w="2553">
                  <a:moveTo>
                    <a:pt x="2553" y="0"/>
                  </a:moveTo>
                  <a:cubicBezTo>
                    <a:pt x="2185" y="74"/>
                    <a:pt x="1633" y="25"/>
                    <a:pt x="1424" y="381"/>
                  </a:cubicBezTo>
                  <a:cubicBezTo>
                    <a:pt x="1289" y="602"/>
                    <a:pt x="1203" y="871"/>
                    <a:pt x="1105" y="1105"/>
                  </a:cubicBezTo>
                  <a:cubicBezTo>
                    <a:pt x="811" y="1755"/>
                    <a:pt x="516" y="2405"/>
                    <a:pt x="234" y="3055"/>
                  </a:cubicBezTo>
                  <a:cubicBezTo>
                    <a:pt x="222" y="3092"/>
                    <a:pt x="1" y="3534"/>
                    <a:pt x="13" y="3546"/>
                  </a:cubicBezTo>
                  <a:cubicBezTo>
                    <a:pt x="13" y="3546"/>
                    <a:pt x="1228" y="4491"/>
                    <a:pt x="2442" y="4773"/>
                  </a:cubicBezTo>
                  <a:lnTo>
                    <a:pt x="2553" y="0"/>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0"/>
            <p:cNvSpPr/>
            <p:nvPr/>
          </p:nvSpPr>
          <p:spPr>
            <a:xfrm>
              <a:off x="3335692" y="1888575"/>
              <a:ext cx="67825" cy="51075"/>
            </a:xfrm>
            <a:custGeom>
              <a:rect b="b" l="l" r="r" t="t"/>
              <a:pathLst>
                <a:path extrusionOk="0" h="2043" w="2713">
                  <a:moveTo>
                    <a:pt x="1964" y="1"/>
                  </a:moveTo>
                  <a:lnTo>
                    <a:pt x="1645" y="62"/>
                  </a:lnTo>
                  <a:lnTo>
                    <a:pt x="1215" y="1191"/>
                  </a:lnTo>
                  <a:lnTo>
                    <a:pt x="651" y="75"/>
                  </a:lnTo>
                  <a:lnTo>
                    <a:pt x="1" y="259"/>
                  </a:lnTo>
                  <a:cubicBezTo>
                    <a:pt x="1" y="259"/>
                    <a:pt x="504" y="1768"/>
                    <a:pt x="541" y="1768"/>
                  </a:cubicBezTo>
                  <a:cubicBezTo>
                    <a:pt x="586" y="1779"/>
                    <a:pt x="1400" y="2043"/>
                    <a:pt x="1529" y="2043"/>
                  </a:cubicBezTo>
                  <a:cubicBezTo>
                    <a:pt x="1540" y="2043"/>
                    <a:pt x="1546" y="2041"/>
                    <a:pt x="1547" y="2038"/>
                  </a:cubicBezTo>
                  <a:cubicBezTo>
                    <a:pt x="1559" y="2001"/>
                    <a:pt x="2307" y="1436"/>
                    <a:pt x="2307" y="1436"/>
                  </a:cubicBezTo>
                  <a:lnTo>
                    <a:pt x="2712" y="467"/>
                  </a:lnTo>
                  <a:lnTo>
                    <a:pt x="1964"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0"/>
            <p:cNvSpPr/>
            <p:nvPr/>
          </p:nvSpPr>
          <p:spPr>
            <a:xfrm>
              <a:off x="3258092" y="1883075"/>
              <a:ext cx="216575" cy="324825"/>
            </a:xfrm>
            <a:custGeom>
              <a:rect b="b" l="l" r="r" t="t"/>
              <a:pathLst>
                <a:path extrusionOk="0" h="12993" w="8663">
                  <a:moveTo>
                    <a:pt x="3326" y="0"/>
                  </a:moveTo>
                  <a:cubicBezTo>
                    <a:pt x="2982" y="135"/>
                    <a:pt x="847" y="417"/>
                    <a:pt x="602" y="515"/>
                  </a:cubicBezTo>
                  <a:cubicBezTo>
                    <a:pt x="553" y="528"/>
                    <a:pt x="639" y="2417"/>
                    <a:pt x="614" y="2920"/>
                  </a:cubicBezTo>
                  <a:cubicBezTo>
                    <a:pt x="590" y="3521"/>
                    <a:pt x="577" y="4184"/>
                    <a:pt x="565" y="4858"/>
                  </a:cubicBezTo>
                  <a:cubicBezTo>
                    <a:pt x="541" y="5533"/>
                    <a:pt x="541" y="6196"/>
                    <a:pt x="528" y="6797"/>
                  </a:cubicBezTo>
                  <a:cubicBezTo>
                    <a:pt x="504" y="7693"/>
                    <a:pt x="492" y="8416"/>
                    <a:pt x="479" y="8723"/>
                  </a:cubicBezTo>
                  <a:cubicBezTo>
                    <a:pt x="467" y="8797"/>
                    <a:pt x="467" y="8858"/>
                    <a:pt x="455" y="8883"/>
                  </a:cubicBezTo>
                  <a:cubicBezTo>
                    <a:pt x="393" y="9128"/>
                    <a:pt x="124" y="9324"/>
                    <a:pt x="111" y="9594"/>
                  </a:cubicBezTo>
                  <a:cubicBezTo>
                    <a:pt x="99" y="9717"/>
                    <a:pt x="173" y="9803"/>
                    <a:pt x="185" y="9901"/>
                  </a:cubicBezTo>
                  <a:cubicBezTo>
                    <a:pt x="185" y="9938"/>
                    <a:pt x="246" y="9938"/>
                    <a:pt x="246" y="9999"/>
                  </a:cubicBezTo>
                  <a:cubicBezTo>
                    <a:pt x="234" y="10085"/>
                    <a:pt x="148" y="10060"/>
                    <a:pt x="124" y="10122"/>
                  </a:cubicBezTo>
                  <a:cubicBezTo>
                    <a:pt x="74" y="10318"/>
                    <a:pt x="87" y="10244"/>
                    <a:pt x="160" y="10453"/>
                  </a:cubicBezTo>
                  <a:cubicBezTo>
                    <a:pt x="185" y="10514"/>
                    <a:pt x="197" y="10576"/>
                    <a:pt x="209" y="10625"/>
                  </a:cubicBezTo>
                  <a:cubicBezTo>
                    <a:pt x="246" y="10882"/>
                    <a:pt x="173" y="11115"/>
                    <a:pt x="136" y="11398"/>
                  </a:cubicBezTo>
                  <a:lnTo>
                    <a:pt x="13" y="12539"/>
                  </a:lnTo>
                  <a:lnTo>
                    <a:pt x="1" y="12625"/>
                  </a:lnTo>
                  <a:cubicBezTo>
                    <a:pt x="1" y="12649"/>
                    <a:pt x="2197" y="12894"/>
                    <a:pt x="2356" y="12907"/>
                  </a:cubicBezTo>
                  <a:cubicBezTo>
                    <a:pt x="2982" y="12968"/>
                    <a:pt x="3608" y="12993"/>
                    <a:pt x="4234" y="12993"/>
                  </a:cubicBezTo>
                  <a:lnTo>
                    <a:pt x="4528" y="12993"/>
                  </a:lnTo>
                  <a:cubicBezTo>
                    <a:pt x="6626" y="12993"/>
                    <a:pt x="8663" y="12625"/>
                    <a:pt x="8663" y="12625"/>
                  </a:cubicBezTo>
                  <a:cubicBezTo>
                    <a:pt x="8613" y="12207"/>
                    <a:pt x="8564" y="11803"/>
                    <a:pt x="8528" y="11398"/>
                  </a:cubicBezTo>
                  <a:cubicBezTo>
                    <a:pt x="8491" y="11152"/>
                    <a:pt x="8429" y="10944"/>
                    <a:pt x="8442" y="10711"/>
                  </a:cubicBezTo>
                  <a:cubicBezTo>
                    <a:pt x="8454" y="10625"/>
                    <a:pt x="8466" y="10539"/>
                    <a:pt x="8503" y="10453"/>
                  </a:cubicBezTo>
                  <a:cubicBezTo>
                    <a:pt x="8577" y="10244"/>
                    <a:pt x="8589" y="10318"/>
                    <a:pt x="8528" y="10122"/>
                  </a:cubicBezTo>
                  <a:cubicBezTo>
                    <a:pt x="8515" y="10060"/>
                    <a:pt x="8429" y="10085"/>
                    <a:pt x="8417" y="9999"/>
                  </a:cubicBezTo>
                  <a:cubicBezTo>
                    <a:pt x="8405" y="9938"/>
                    <a:pt x="8479" y="9938"/>
                    <a:pt x="8479" y="9901"/>
                  </a:cubicBezTo>
                  <a:cubicBezTo>
                    <a:pt x="8491" y="9803"/>
                    <a:pt x="8564" y="9729"/>
                    <a:pt x="8552" y="9594"/>
                  </a:cubicBezTo>
                  <a:cubicBezTo>
                    <a:pt x="8540" y="9324"/>
                    <a:pt x="8270" y="9140"/>
                    <a:pt x="8209" y="8883"/>
                  </a:cubicBezTo>
                  <a:cubicBezTo>
                    <a:pt x="8196" y="8870"/>
                    <a:pt x="8196" y="8846"/>
                    <a:pt x="8196" y="8809"/>
                  </a:cubicBezTo>
                  <a:cubicBezTo>
                    <a:pt x="8172" y="8564"/>
                    <a:pt x="8147" y="7827"/>
                    <a:pt x="8135" y="6871"/>
                  </a:cubicBezTo>
                  <a:cubicBezTo>
                    <a:pt x="8123" y="6282"/>
                    <a:pt x="8123" y="5607"/>
                    <a:pt x="8098" y="4932"/>
                  </a:cubicBezTo>
                  <a:cubicBezTo>
                    <a:pt x="8086" y="4270"/>
                    <a:pt x="8074" y="3595"/>
                    <a:pt x="8049" y="3006"/>
                  </a:cubicBezTo>
                  <a:cubicBezTo>
                    <a:pt x="8025" y="2466"/>
                    <a:pt x="8025" y="614"/>
                    <a:pt x="8000" y="528"/>
                  </a:cubicBezTo>
                  <a:cubicBezTo>
                    <a:pt x="7755" y="417"/>
                    <a:pt x="5681" y="135"/>
                    <a:pt x="5338" y="0"/>
                  </a:cubicBezTo>
                  <a:lnTo>
                    <a:pt x="5276" y="430"/>
                  </a:lnTo>
                  <a:cubicBezTo>
                    <a:pt x="5276" y="773"/>
                    <a:pt x="4749" y="1252"/>
                    <a:pt x="4270" y="1779"/>
                  </a:cubicBezTo>
                  <a:cubicBezTo>
                    <a:pt x="4270" y="1779"/>
                    <a:pt x="3632" y="1104"/>
                    <a:pt x="3338" y="528"/>
                  </a:cubicBezTo>
                  <a:lnTo>
                    <a:pt x="3326" y="0"/>
                  </a:lnTo>
                  <a:close/>
                </a:path>
              </a:pathLst>
            </a:custGeom>
            <a:solidFill>
              <a:srgbClr val="B7E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0"/>
            <p:cNvSpPr/>
            <p:nvPr/>
          </p:nvSpPr>
          <p:spPr>
            <a:xfrm>
              <a:off x="3270067" y="2133650"/>
              <a:ext cx="74550" cy="21200"/>
            </a:xfrm>
            <a:custGeom>
              <a:rect b="b" l="l" r="r" t="t"/>
              <a:pathLst>
                <a:path extrusionOk="0" h="848" w="2982">
                  <a:moveTo>
                    <a:pt x="0" y="1"/>
                  </a:moveTo>
                  <a:cubicBezTo>
                    <a:pt x="0" y="1"/>
                    <a:pt x="37" y="25"/>
                    <a:pt x="111" y="74"/>
                  </a:cubicBezTo>
                  <a:cubicBezTo>
                    <a:pt x="148" y="99"/>
                    <a:pt x="184" y="123"/>
                    <a:pt x="233" y="160"/>
                  </a:cubicBezTo>
                  <a:cubicBezTo>
                    <a:pt x="283" y="185"/>
                    <a:pt x="344" y="221"/>
                    <a:pt x="417" y="246"/>
                  </a:cubicBezTo>
                  <a:cubicBezTo>
                    <a:pt x="479" y="283"/>
                    <a:pt x="552" y="320"/>
                    <a:pt x="638" y="344"/>
                  </a:cubicBezTo>
                  <a:cubicBezTo>
                    <a:pt x="712" y="381"/>
                    <a:pt x="798" y="405"/>
                    <a:pt x="884" y="442"/>
                  </a:cubicBezTo>
                  <a:cubicBezTo>
                    <a:pt x="1055" y="504"/>
                    <a:pt x="1252" y="553"/>
                    <a:pt x="1436" y="602"/>
                  </a:cubicBezTo>
                  <a:cubicBezTo>
                    <a:pt x="1816" y="700"/>
                    <a:pt x="2196" y="773"/>
                    <a:pt x="2491" y="810"/>
                  </a:cubicBezTo>
                  <a:cubicBezTo>
                    <a:pt x="2638" y="835"/>
                    <a:pt x="2761" y="835"/>
                    <a:pt x="2847" y="835"/>
                  </a:cubicBezTo>
                  <a:cubicBezTo>
                    <a:pt x="2933" y="847"/>
                    <a:pt x="2982" y="847"/>
                    <a:pt x="2982" y="847"/>
                  </a:cubicBezTo>
                  <a:cubicBezTo>
                    <a:pt x="2982" y="847"/>
                    <a:pt x="2933" y="835"/>
                    <a:pt x="2847" y="810"/>
                  </a:cubicBezTo>
                  <a:cubicBezTo>
                    <a:pt x="2761" y="786"/>
                    <a:pt x="2650" y="749"/>
                    <a:pt x="2503" y="712"/>
                  </a:cubicBezTo>
                  <a:cubicBezTo>
                    <a:pt x="2221" y="639"/>
                    <a:pt x="1853" y="540"/>
                    <a:pt x="1473" y="442"/>
                  </a:cubicBezTo>
                  <a:cubicBezTo>
                    <a:pt x="1289" y="393"/>
                    <a:pt x="1105" y="356"/>
                    <a:pt x="933" y="307"/>
                  </a:cubicBezTo>
                  <a:cubicBezTo>
                    <a:pt x="835" y="283"/>
                    <a:pt x="761" y="258"/>
                    <a:pt x="675" y="234"/>
                  </a:cubicBezTo>
                  <a:cubicBezTo>
                    <a:pt x="589" y="209"/>
                    <a:pt x="528" y="185"/>
                    <a:pt x="454" y="160"/>
                  </a:cubicBezTo>
                  <a:cubicBezTo>
                    <a:pt x="381" y="148"/>
                    <a:pt x="319" y="123"/>
                    <a:pt x="270" y="111"/>
                  </a:cubicBezTo>
                  <a:cubicBezTo>
                    <a:pt x="209" y="86"/>
                    <a:pt x="160" y="62"/>
                    <a:pt x="123" y="50"/>
                  </a:cubicBezTo>
                  <a:cubicBezTo>
                    <a:pt x="37" y="13"/>
                    <a:pt x="0" y="1"/>
                    <a:pt x="0"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0"/>
            <p:cNvSpPr/>
            <p:nvPr/>
          </p:nvSpPr>
          <p:spPr>
            <a:xfrm>
              <a:off x="3278967" y="1899025"/>
              <a:ext cx="8000" cy="65650"/>
            </a:xfrm>
            <a:custGeom>
              <a:rect b="b" l="l" r="r" t="t"/>
              <a:pathLst>
                <a:path extrusionOk="0" h="2626" w="320">
                  <a:moveTo>
                    <a:pt x="295" y="0"/>
                  </a:moveTo>
                  <a:cubicBezTo>
                    <a:pt x="295" y="0"/>
                    <a:pt x="258" y="172"/>
                    <a:pt x="221" y="417"/>
                  </a:cubicBezTo>
                  <a:cubicBezTo>
                    <a:pt x="221" y="479"/>
                    <a:pt x="209" y="540"/>
                    <a:pt x="196" y="614"/>
                  </a:cubicBezTo>
                  <a:cubicBezTo>
                    <a:pt x="196" y="687"/>
                    <a:pt x="172" y="761"/>
                    <a:pt x="160" y="834"/>
                  </a:cubicBezTo>
                  <a:cubicBezTo>
                    <a:pt x="135" y="982"/>
                    <a:pt x="111" y="1141"/>
                    <a:pt x="86" y="1301"/>
                  </a:cubicBezTo>
                  <a:cubicBezTo>
                    <a:pt x="61" y="1472"/>
                    <a:pt x="37" y="1632"/>
                    <a:pt x="25" y="1791"/>
                  </a:cubicBezTo>
                  <a:cubicBezTo>
                    <a:pt x="0" y="1939"/>
                    <a:pt x="0" y="2086"/>
                    <a:pt x="0" y="2208"/>
                  </a:cubicBezTo>
                  <a:cubicBezTo>
                    <a:pt x="0" y="2466"/>
                    <a:pt x="25" y="2626"/>
                    <a:pt x="25" y="2626"/>
                  </a:cubicBezTo>
                  <a:cubicBezTo>
                    <a:pt x="25" y="2626"/>
                    <a:pt x="61" y="2466"/>
                    <a:pt x="98" y="2221"/>
                  </a:cubicBezTo>
                  <a:cubicBezTo>
                    <a:pt x="111" y="2159"/>
                    <a:pt x="123" y="2098"/>
                    <a:pt x="135" y="2024"/>
                  </a:cubicBezTo>
                  <a:cubicBezTo>
                    <a:pt x="135" y="1951"/>
                    <a:pt x="160" y="1877"/>
                    <a:pt x="172" y="1804"/>
                  </a:cubicBezTo>
                  <a:cubicBezTo>
                    <a:pt x="196" y="1656"/>
                    <a:pt x="221" y="1497"/>
                    <a:pt x="246" y="1325"/>
                  </a:cubicBezTo>
                  <a:cubicBezTo>
                    <a:pt x="270" y="1166"/>
                    <a:pt x="295" y="994"/>
                    <a:pt x="307" y="847"/>
                  </a:cubicBezTo>
                  <a:cubicBezTo>
                    <a:pt x="307" y="761"/>
                    <a:pt x="319" y="687"/>
                    <a:pt x="319" y="614"/>
                  </a:cubicBezTo>
                  <a:cubicBezTo>
                    <a:pt x="319" y="540"/>
                    <a:pt x="319" y="479"/>
                    <a:pt x="319" y="417"/>
                  </a:cubicBezTo>
                  <a:cubicBezTo>
                    <a:pt x="307" y="172"/>
                    <a:pt x="295" y="0"/>
                    <a:pt x="295"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0"/>
            <p:cNvSpPr/>
            <p:nvPr/>
          </p:nvSpPr>
          <p:spPr>
            <a:xfrm>
              <a:off x="3274367" y="1946250"/>
              <a:ext cx="3700" cy="4000"/>
            </a:xfrm>
            <a:custGeom>
              <a:rect b="b" l="l" r="r" t="t"/>
              <a:pathLst>
                <a:path extrusionOk="0" h="160" w="148">
                  <a:moveTo>
                    <a:pt x="74" y="0"/>
                  </a:moveTo>
                  <a:cubicBezTo>
                    <a:pt x="61" y="0"/>
                    <a:pt x="37" y="13"/>
                    <a:pt x="25" y="37"/>
                  </a:cubicBezTo>
                  <a:cubicBezTo>
                    <a:pt x="12" y="50"/>
                    <a:pt x="0" y="86"/>
                    <a:pt x="0" y="86"/>
                  </a:cubicBezTo>
                  <a:cubicBezTo>
                    <a:pt x="0" y="86"/>
                    <a:pt x="12" y="111"/>
                    <a:pt x="25" y="123"/>
                  </a:cubicBezTo>
                  <a:cubicBezTo>
                    <a:pt x="37" y="148"/>
                    <a:pt x="61" y="160"/>
                    <a:pt x="74" y="160"/>
                  </a:cubicBezTo>
                  <a:cubicBezTo>
                    <a:pt x="98" y="160"/>
                    <a:pt x="111" y="148"/>
                    <a:pt x="123" y="123"/>
                  </a:cubicBezTo>
                  <a:cubicBezTo>
                    <a:pt x="147" y="111"/>
                    <a:pt x="147" y="86"/>
                    <a:pt x="147" y="86"/>
                  </a:cubicBezTo>
                  <a:cubicBezTo>
                    <a:pt x="147" y="86"/>
                    <a:pt x="147" y="50"/>
                    <a:pt x="123" y="37"/>
                  </a:cubicBezTo>
                  <a:cubicBezTo>
                    <a:pt x="111" y="13"/>
                    <a:pt x="98" y="0"/>
                    <a:pt x="7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0"/>
            <p:cNvSpPr/>
            <p:nvPr/>
          </p:nvSpPr>
          <p:spPr>
            <a:xfrm>
              <a:off x="3274367" y="1934900"/>
              <a:ext cx="4300" cy="4025"/>
            </a:xfrm>
            <a:custGeom>
              <a:rect b="b" l="l" r="r" t="t"/>
              <a:pathLst>
                <a:path extrusionOk="0" h="161" w="172">
                  <a:moveTo>
                    <a:pt x="86" y="1"/>
                  </a:moveTo>
                  <a:cubicBezTo>
                    <a:pt x="61" y="1"/>
                    <a:pt x="49" y="13"/>
                    <a:pt x="25" y="37"/>
                  </a:cubicBezTo>
                  <a:cubicBezTo>
                    <a:pt x="12" y="62"/>
                    <a:pt x="0" y="86"/>
                    <a:pt x="0" y="86"/>
                  </a:cubicBezTo>
                  <a:cubicBezTo>
                    <a:pt x="0" y="86"/>
                    <a:pt x="12" y="111"/>
                    <a:pt x="25" y="123"/>
                  </a:cubicBezTo>
                  <a:cubicBezTo>
                    <a:pt x="49" y="148"/>
                    <a:pt x="74" y="160"/>
                    <a:pt x="86" y="160"/>
                  </a:cubicBezTo>
                  <a:cubicBezTo>
                    <a:pt x="111" y="160"/>
                    <a:pt x="135" y="148"/>
                    <a:pt x="147" y="123"/>
                  </a:cubicBezTo>
                  <a:cubicBezTo>
                    <a:pt x="172" y="111"/>
                    <a:pt x="172" y="86"/>
                    <a:pt x="172" y="86"/>
                  </a:cubicBezTo>
                  <a:cubicBezTo>
                    <a:pt x="172" y="86"/>
                    <a:pt x="172" y="50"/>
                    <a:pt x="147" y="37"/>
                  </a:cubicBezTo>
                  <a:cubicBezTo>
                    <a:pt x="135" y="13"/>
                    <a:pt x="111" y="1"/>
                    <a:pt x="86"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0"/>
            <p:cNvSpPr/>
            <p:nvPr/>
          </p:nvSpPr>
          <p:spPr>
            <a:xfrm>
              <a:off x="3274367" y="1922325"/>
              <a:ext cx="6450" cy="4025"/>
            </a:xfrm>
            <a:custGeom>
              <a:rect b="b" l="l" r="r" t="t"/>
              <a:pathLst>
                <a:path extrusionOk="0" h="161" w="258">
                  <a:moveTo>
                    <a:pt x="123" y="1"/>
                  </a:moveTo>
                  <a:cubicBezTo>
                    <a:pt x="98" y="1"/>
                    <a:pt x="61" y="13"/>
                    <a:pt x="37" y="37"/>
                  </a:cubicBezTo>
                  <a:cubicBezTo>
                    <a:pt x="12" y="50"/>
                    <a:pt x="0" y="74"/>
                    <a:pt x="0" y="74"/>
                  </a:cubicBezTo>
                  <a:cubicBezTo>
                    <a:pt x="0" y="74"/>
                    <a:pt x="12" y="111"/>
                    <a:pt x="37" y="123"/>
                  </a:cubicBezTo>
                  <a:cubicBezTo>
                    <a:pt x="61" y="148"/>
                    <a:pt x="98" y="160"/>
                    <a:pt x="123" y="160"/>
                  </a:cubicBezTo>
                  <a:cubicBezTo>
                    <a:pt x="160" y="160"/>
                    <a:pt x="196" y="148"/>
                    <a:pt x="209" y="123"/>
                  </a:cubicBezTo>
                  <a:cubicBezTo>
                    <a:pt x="233" y="111"/>
                    <a:pt x="258" y="74"/>
                    <a:pt x="258" y="74"/>
                  </a:cubicBezTo>
                  <a:cubicBezTo>
                    <a:pt x="258" y="74"/>
                    <a:pt x="233" y="50"/>
                    <a:pt x="209" y="37"/>
                  </a:cubicBezTo>
                  <a:cubicBezTo>
                    <a:pt x="184" y="13"/>
                    <a:pt x="160" y="1"/>
                    <a:pt x="123"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0"/>
            <p:cNvSpPr/>
            <p:nvPr/>
          </p:nvSpPr>
          <p:spPr>
            <a:xfrm>
              <a:off x="3276817" y="1912200"/>
              <a:ext cx="6450" cy="4025"/>
            </a:xfrm>
            <a:custGeom>
              <a:rect b="b" l="l" r="r" t="t"/>
              <a:pathLst>
                <a:path extrusionOk="0" h="161" w="258">
                  <a:moveTo>
                    <a:pt x="135" y="1"/>
                  </a:moveTo>
                  <a:cubicBezTo>
                    <a:pt x="98" y="1"/>
                    <a:pt x="62" y="13"/>
                    <a:pt x="37" y="37"/>
                  </a:cubicBezTo>
                  <a:cubicBezTo>
                    <a:pt x="13" y="50"/>
                    <a:pt x="0" y="87"/>
                    <a:pt x="0" y="87"/>
                  </a:cubicBezTo>
                  <a:cubicBezTo>
                    <a:pt x="0" y="87"/>
                    <a:pt x="25" y="111"/>
                    <a:pt x="37" y="123"/>
                  </a:cubicBezTo>
                  <a:cubicBezTo>
                    <a:pt x="62" y="148"/>
                    <a:pt x="98" y="160"/>
                    <a:pt x="135" y="160"/>
                  </a:cubicBezTo>
                  <a:cubicBezTo>
                    <a:pt x="160" y="160"/>
                    <a:pt x="197" y="148"/>
                    <a:pt x="221" y="123"/>
                  </a:cubicBezTo>
                  <a:cubicBezTo>
                    <a:pt x="246" y="111"/>
                    <a:pt x="258" y="74"/>
                    <a:pt x="258" y="74"/>
                  </a:cubicBezTo>
                  <a:cubicBezTo>
                    <a:pt x="258" y="74"/>
                    <a:pt x="246" y="50"/>
                    <a:pt x="221" y="37"/>
                  </a:cubicBezTo>
                  <a:cubicBezTo>
                    <a:pt x="197" y="13"/>
                    <a:pt x="160" y="1"/>
                    <a:pt x="135"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0"/>
            <p:cNvSpPr/>
            <p:nvPr/>
          </p:nvSpPr>
          <p:spPr>
            <a:xfrm>
              <a:off x="3276192" y="1899325"/>
              <a:ext cx="8925" cy="4325"/>
            </a:xfrm>
            <a:custGeom>
              <a:rect b="b" l="l" r="r" t="t"/>
              <a:pathLst>
                <a:path extrusionOk="0" h="173" w="357">
                  <a:moveTo>
                    <a:pt x="172" y="0"/>
                  </a:moveTo>
                  <a:cubicBezTo>
                    <a:pt x="136" y="13"/>
                    <a:pt x="87" y="25"/>
                    <a:pt x="62" y="37"/>
                  </a:cubicBezTo>
                  <a:cubicBezTo>
                    <a:pt x="25" y="62"/>
                    <a:pt x="1" y="86"/>
                    <a:pt x="1" y="86"/>
                  </a:cubicBezTo>
                  <a:cubicBezTo>
                    <a:pt x="1" y="86"/>
                    <a:pt x="25" y="111"/>
                    <a:pt x="62" y="135"/>
                  </a:cubicBezTo>
                  <a:cubicBezTo>
                    <a:pt x="99" y="160"/>
                    <a:pt x="136" y="172"/>
                    <a:pt x="185" y="172"/>
                  </a:cubicBezTo>
                  <a:cubicBezTo>
                    <a:pt x="234" y="160"/>
                    <a:pt x="283" y="148"/>
                    <a:pt x="307" y="123"/>
                  </a:cubicBezTo>
                  <a:cubicBezTo>
                    <a:pt x="344" y="99"/>
                    <a:pt x="357" y="62"/>
                    <a:pt x="357" y="62"/>
                  </a:cubicBezTo>
                  <a:cubicBezTo>
                    <a:pt x="357" y="62"/>
                    <a:pt x="332" y="37"/>
                    <a:pt x="295" y="25"/>
                  </a:cubicBezTo>
                  <a:cubicBezTo>
                    <a:pt x="258" y="13"/>
                    <a:pt x="222" y="0"/>
                    <a:pt x="17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0"/>
            <p:cNvSpPr/>
            <p:nvPr/>
          </p:nvSpPr>
          <p:spPr>
            <a:xfrm>
              <a:off x="3317917" y="1888900"/>
              <a:ext cx="82525" cy="55850"/>
            </a:xfrm>
            <a:custGeom>
              <a:rect b="b" l="l" r="r" t="t"/>
              <a:pathLst>
                <a:path extrusionOk="0" h="2234" w="3301">
                  <a:moveTo>
                    <a:pt x="0" y="0"/>
                  </a:moveTo>
                  <a:lnTo>
                    <a:pt x="258" y="246"/>
                  </a:lnTo>
                  <a:lnTo>
                    <a:pt x="479" y="516"/>
                  </a:lnTo>
                  <a:cubicBezTo>
                    <a:pt x="626" y="700"/>
                    <a:pt x="761" y="884"/>
                    <a:pt x="884" y="1080"/>
                  </a:cubicBezTo>
                  <a:cubicBezTo>
                    <a:pt x="1019" y="1276"/>
                    <a:pt x="1154" y="1460"/>
                    <a:pt x="1301" y="1657"/>
                  </a:cubicBezTo>
                  <a:lnTo>
                    <a:pt x="1534" y="1926"/>
                  </a:lnTo>
                  <a:cubicBezTo>
                    <a:pt x="1620" y="2012"/>
                    <a:pt x="1706" y="2098"/>
                    <a:pt x="1791" y="2184"/>
                  </a:cubicBezTo>
                  <a:lnTo>
                    <a:pt x="1841" y="2233"/>
                  </a:lnTo>
                  <a:lnTo>
                    <a:pt x="1890" y="2172"/>
                  </a:lnTo>
                  <a:lnTo>
                    <a:pt x="2086" y="1963"/>
                  </a:lnTo>
                  <a:lnTo>
                    <a:pt x="2258" y="1742"/>
                  </a:lnTo>
                  <a:cubicBezTo>
                    <a:pt x="2368" y="1595"/>
                    <a:pt x="2466" y="1436"/>
                    <a:pt x="2564" y="1288"/>
                  </a:cubicBezTo>
                  <a:lnTo>
                    <a:pt x="2724" y="1055"/>
                  </a:lnTo>
                  <a:lnTo>
                    <a:pt x="2896" y="847"/>
                  </a:lnTo>
                  <a:cubicBezTo>
                    <a:pt x="2957" y="785"/>
                    <a:pt x="3018" y="712"/>
                    <a:pt x="3080" y="650"/>
                  </a:cubicBezTo>
                  <a:cubicBezTo>
                    <a:pt x="3153" y="601"/>
                    <a:pt x="3227" y="540"/>
                    <a:pt x="3301" y="479"/>
                  </a:cubicBezTo>
                  <a:lnTo>
                    <a:pt x="3301" y="479"/>
                  </a:lnTo>
                  <a:cubicBezTo>
                    <a:pt x="3227" y="528"/>
                    <a:pt x="3141" y="565"/>
                    <a:pt x="3067" y="626"/>
                  </a:cubicBezTo>
                  <a:cubicBezTo>
                    <a:pt x="2994" y="675"/>
                    <a:pt x="2920" y="736"/>
                    <a:pt x="2847" y="798"/>
                  </a:cubicBezTo>
                  <a:cubicBezTo>
                    <a:pt x="2773" y="859"/>
                    <a:pt x="2712" y="933"/>
                    <a:pt x="2650" y="1006"/>
                  </a:cubicBezTo>
                  <a:lnTo>
                    <a:pt x="2479" y="1215"/>
                  </a:lnTo>
                  <a:lnTo>
                    <a:pt x="2135" y="1657"/>
                  </a:lnTo>
                  <a:lnTo>
                    <a:pt x="1963" y="1865"/>
                  </a:lnTo>
                  <a:lnTo>
                    <a:pt x="1834" y="2003"/>
                  </a:lnTo>
                  <a:lnTo>
                    <a:pt x="1834" y="2003"/>
                  </a:lnTo>
                  <a:lnTo>
                    <a:pt x="1657" y="1816"/>
                  </a:lnTo>
                  <a:lnTo>
                    <a:pt x="1423" y="1558"/>
                  </a:lnTo>
                  <a:cubicBezTo>
                    <a:pt x="1288" y="1374"/>
                    <a:pt x="1141" y="1190"/>
                    <a:pt x="994" y="1006"/>
                  </a:cubicBezTo>
                  <a:cubicBezTo>
                    <a:pt x="847" y="810"/>
                    <a:pt x="700" y="638"/>
                    <a:pt x="540" y="454"/>
                  </a:cubicBezTo>
                  <a:cubicBezTo>
                    <a:pt x="454" y="368"/>
                    <a:pt x="368" y="295"/>
                    <a:pt x="282" y="209"/>
                  </a:cubicBezTo>
                  <a:cubicBezTo>
                    <a:pt x="197" y="135"/>
                    <a:pt x="98" y="74"/>
                    <a:pt x="0"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0"/>
            <p:cNvSpPr/>
            <p:nvPr/>
          </p:nvSpPr>
          <p:spPr>
            <a:xfrm>
              <a:off x="3328042" y="1893800"/>
              <a:ext cx="6450" cy="5250"/>
            </a:xfrm>
            <a:custGeom>
              <a:rect b="b" l="l" r="r" t="t"/>
              <a:pathLst>
                <a:path extrusionOk="0" h="210" w="258">
                  <a:moveTo>
                    <a:pt x="184" y="1"/>
                  </a:moveTo>
                  <a:cubicBezTo>
                    <a:pt x="147" y="1"/>
                    <a:pt x="111" y="13"/>
                    <a:pt x="74" y="37"/>
                  </a:cubicBezTo>
                  <a:cubicBezTo>
                    <a:pt x="61" y="50"/>
                    <a:pt x="49" y="62"/>
                    <a:pt x="49" y="74"/>
                  </a:cubicBezTo>
                  <a:cubicBezTo>
                    <a:pt x="37" y="86"/>
                    <a:pt x="25" y="111"/>
                    <a:pt x="25" y="123"/>
                  </a:cubicBezTo>
                  <a:cubicBezTo>
                    <a:pt x="0" y="160"/>
                    <a:pt x="0" y="185"/>
                    <a:pt x="0" y="185"/>
                  </a:cubicBezTo>
                  <a:cubicBezTo>
                    <a:pt x="0" y="185"/>
                    <a:pt x="25" y="197"/>
                    <a:pt x="61" y="209"/>
                  </a:cubicBezTo>
                  <a:cubicBezTo>
                    <a:pt x="98" y="209"/>
                    <a:pt x="147" y="197"/>
                    <a:pt x="184" y="172"/>
                  </a:cubicBezTo>
                  <a:cubicBezTo>
                    <a:pt x="209" y="148"/>
                    <a:pt x="233" y="111"/>
                    <a:pt x="245" y="74"/>
                  </a:cubicBezTo>
                  <a:cubicBezTo>
                    <a:pt x="245" y="37"/>
                    <a:pt x="258" y="13"/>
                    <a:pt x="258" y="13"/>
                  </a:cubicBezTo>
                  <a:cubicBezTo>
                    <a:pt x="258" y="13"/>
                    <a:pt x="221" y="1"/>
                    <a:pt x="184"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0"/>
            <p:cNvSpPr/>
            <p:nvPr/>
          </p:nvSpPr>
          <p:spPr>
            <a:xfrm>
              <a:off x="3336917" y="1906675"/>
              <a:ext cx="4325" cy="4625"/>
            </a:xfrm>
            <a:custGeom>
              <a:rect b="b" l="l" r="r" t="t"/>
              <a:pathLst>
                <a:path extrusionOk="0" h="185" w="173">
                  <a:moveTo>
                    <a:pt x="87" y="1"/>
                  </a:moveTo>
                  <a:cubicBezTo>
                    <a:pt x="62" y="1"/>
                    <a:pt x="38" y="13"/>
                    <a:pt x="25" y="25"/>
                  </a:cubicBezTo>
                  <a:cubicBezTo>
                    <a:pt x="13" y="38"/>
                    <a:pt x="13" y="38"/>
                    <a:pt x="13" y="50"/>
                  </a:cubicBezTo>
                  <a:cubicBezTo>
                    <a:pt x="13" y="62"/>
                    <a:pt x="13" y="74"/>
                    <a:pt x="13" y="87"/>
                  </a:cubicBezTo>
                  <a:cubicBezTo>
                    <a:pt x="1" y="124"/>
                    <a:pt x="1" y="148"/>
                    <a:pt x="1" y="148"/>
                  </a:cubicBezTo>
                  <a:cubicBezTo>
                    <a:pt x="1" y="148"/>
                    <a:pt x="13" y="173"/>
                    <a:pt x="38" y="185"/>
                  </a:cubicBezTo>
                  <a:cubicBezTo>
                    <a:pt x="50" y="185"/>
                    <a:pt x="75" y="185"/>
                    <a:pt x="87" y="173"/>
                  </a:cubicBezTo>
                  <a:cubicBezTo>
                    <a:pt x="111" y="160"/>
                    <a:pt x="124" y="148"/>
                    <a:pt x="136" y="136"/>
                  </a:cubicBezTo>
                  <a:cubicBezTo>
                    <a:pt x="160" y="111"/>
                    <a:pt x="173" y="87"/>
                    <a:pt x="160" y="50"/>
                  </a:cubicBezTo>
                  <a:cubicBezTo>
                    <a:pt x="160" y="25"/>
                    <a:pt x="148" y="1"/>
                    <a:pt x="148"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0"/>
            <p:cNvSpPr/>
            <p:nvPr/>
          </p:nvSpPr>
          <p:spPr>
            <a:xfrm>
              <a:off x="3345517" y="1915450"/>
              <a:ext cx="5225" cy="5675"/>
            </a:xfrm>
            <a:custGeom>
              <a:rect b="b" l="l" r="r" t="t"/>
              <a:pathLst>
                <a:path extrusionOk="0" h="227" w="209">
                  <a:moveTo>
                    <a:pt x="171" y="0"/>
                  </a:moveTo>
                  <a:cubicBezTo>
                    <a:pt x="160" y="0"/>
                    <a:pt x="148" y="2"/>
                    <a:pt x="135" y="6"/>
                  </a:cubicBezTo>
                  <a:cubicBezTo>
                    <a:pt x="111" y="6"/>
                    <a:pt x="74" y="30"/>
                    <a:pt x="50" y="55"/>
                  </a:cubicBezTo>
                  <a:cubicBezTo>
                    <a:pt x="25" y="91"/>
                    <a:pt x="0" y="128"/>
                    <a:pt x="0" y="165"/>
                  </a:cubicBezTo>
                  <a:cubicBezTo>
                    <a:pt x="0" y="202"/>
                    <a:pt x="0" y="226"/>
                    <a:pt x="0" y="226"/>
                  </a:cubicBezTo>
                  <a:lnTo>
                    <a:pt x="74" y="226"/>
                  </a:lnTo>
                  <a:cubicBezTo>
                    <a:pt x="99" y="214"/>
                    <a:pt x="135" y="190"/>
                    <a:pt x="160" y="165"/>
                  </a:cubicBezTo>
                  <a:cubicBezTo>
                    <a:pt x="184" y="141"/>
                    <a:pt x="209" y="104"/>
                    <a:pt x="209" y="67"/>
                  </a:cubicBezTo>
                  <a:cubicBezTo>
                    <a:pt x="209" y="30"/>
                    <a:pt x="209" y="6"/>
                    <a:pt x="209" y="6"/>
                  </a:cubicBezTo>
                  <a:cubicBezTo>
                    <a:pt x="209" y="6"/>
                    <a:pt x="193" y="0"/>
                    <a:pt x="171"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0"/>
            <p:cNvSpPr/>
            <p:nvPr/>
          </p:nvSpPr>
          <p:spPr>
            <a:xfrm>
              <a:off x="3359017" y="1929375"/>
              <a:ext cx="4000" cy="4625"/>
            </a:xfrm>
            <a:custGeom>
              <a:rect b="b" l="l" r="r" t="t"/>
              <a:pathLst>
                <a:path extrusionOk="0" h="185" w="160">
                  <a:moveTo>
                    <a:pt x="123" y="1"/>
                  </a:moveTo>
                  <a:cubicBezTo>
                    <a:pt x="123" y="1"/>
                    <a:pt x="86" y="1"/>
                    <a:pt x="62" y="13"/>
                  </a:cubicBezTo>
                  <a:cubicBezTo>
                    <a:pt x="37" y="13"/>
                    <a:pt x="25" y="25"/>
                    <a:pt x="13" y="50"/>
                  </a:cubicBezTo>
                  <a:cubicBezTo>
                    <a:pt x="13" y="62"/>
                    <a:pt x="0" y="62"/>
                    <a:pt x="0" y="87"/>
                  </a:cubicBezTo>
                  <a:cubicBezTo>
                    <a:pt x="0" y="99"/>
                    <a:pt x="0" y="111"/>
                    <a:pt x="0" y="123"/>
                  </a:cubicBezTo>
                  <a:cubicBezTo>
                    <a:pt x="13" y="148"/>
                    <a:pt x="25" y="172"/>
                    <a:pt x="25" y="172"/>
                  </a:cubicBezTo>
                  <a:cubicBezTo>
                    <a:pt x="25" y="172"/>
                    <a:pt x="49" y="185"/>
                    <a:pt x="74" y="185"/>
                  </a:cubicBezTo>
                  <a:cubicBezTo>
                    <a:pt x="98" y="172"/>
                    <a:pt x="135" y="160"/>
                    <a:pt x="147" y="148"/>
                  </a:cubicBezTo>
                  <a:cubicBezTo>
                    <a:pt x="160" y="111"/>
                    <a:pt x="160" y="74"/>
                    <a:pt x="147" y="50"/>
                  </a:cubicBezTo>
                  <a:cubicBezTo>
                    <a:pt x="135" y="25"/>
                    <a:pt x="123" y="1"/>
                    <a:pt x="123"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0"/>
            <p:cNvSpPr/>
            <p:nvPr/>
          </p:nvSpPr>
          <p:spPr>
            <a:xfrm>
              <a:off x="3368817" y="1924175"/>
              <a:ext cx="4325" cy="4300"/>
            </a:xfrm>
            <a:custGeom>
              <a:rect b="b" l="l" r="r" t="t"/>
              <a:pathLst>
                <a:path extrusionOk="0" h="172" w="173">
                  <a:moveTo>
                    <a:pt x="25" y="0"/>
                  </a:moveTo>
                  <a:cubicBezTo>
                    <a:pt x="25" y="0"/>
                    <a:pt x="13" y="25"/>
                    <a:pt x="1" y="61"/>
                  </a:cubicBezTo>
                  <a:cubicBezTo>
                    <a:pt x="1" y="86"/>
                    <a:pt x="1" y="111"/>
                    <a:pt x="13" y="135"/>
                  </a:cubicBezTo>
                  <a:cubicBezTo>
                    <a:pt x="38" y="160"/>
                    <a:pt x="74" y="172"/>
                    <a:pt x="99" y="172"/>
                  </a:cubicBezTo>
                  <a:cubicBezTo>
                    <a:pt x="124" y="172"/>
                    <a:pt x="160" y="160"/>
                    <a:pt x="160" y="160"/>
                  </a:cubicBezTo>
                  <a:cubicBezTo>
                    <a:pt x="160" y="160"/>
                    <a:pt x="160" y="135"/>
                    <a:pt x="173" y="98"/>
                  </a:cubicBezTo>
                  <a:cubicBezTo>
                    <a:pt x="173" y="74"/>
                    <a:pt x="173" y="49"/>
                    <a:pt x="160" y="37"/>
                  </a:cubicBezTo>
                  <a:cubicBezTo>
                    <a:pt x="148" y="37"/>
                    <a:pt x="136" y="25"/>
                    <a:pt x="124" y="12"/>
                  </a:cubicBezTo>
                  <a:cubicBezTo>
                    <a:pt x="111" y="12"/>
                    <a:pt x="99" y="12"/>
                    <a:pt x="87"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0"/>
            <p:cNvSpPr/>
            <p:nvPr/>
          </p:nvSpPr>
          <p:spPr>
            <a:xfrm>
              <a:off x="3378642" y="1912500"/>
              <a:ext cx="4925" cy="3950"/>
            </a:xfrm>
            <a:custGeom>
              <a:rect b="b" l="l" r="r" t="t"/>
              <a:pathLst>
                <a:path extrusionOk="0" h="158" w="197">
                  <a:moveTo>
                    <a:pt x="111" y="1"/>
                  </a:moveTo>
                  <a:cubicBezTo>
                    <a:pt x="99" y="13"/>
                    <a:pt x="86" y="13"/>
                    <a:pt x="74" y="13"/>
                  </a:cubicBezTo>
                  <a:lnTo>
                    <a:pt x="13" y="13"/>
                  </a:lnTo>
                  <a:cubicBezTo>
                    <a:pt x="13" y="13"/>
                    <a:pt x="0" y="38"/>
                    <a:pt x="0" y="75"/>
                  </a:cubicBezTo>
                  <a:cubicBezTo>
                    <a:pt x="0" y="99"/>
                    <a:pt x="37" y="136"/>
                    <a:pt x="62" y="148"/>
                  </a:cubicBezTo>
                  <a:cubicBezTo>
                    <a:pt x="74" y="154"/>
                    <a:pt x="89" y="157"/>
                    <a:pt x="105" y="157"/>
                  </a:cubicBezTo>
                  <a:cubicBezTo>
                    <a:pt x="120" y="157"/>
                    <a:pt x="135" y="154"/>
                    <a:pt x="148" y="148"/>
                  </a:cubicBezTo>
                  <a:cubicBezTo>
                    <a:pt x="172" y="136"/>
                    <a:pt x="197" y="124"/>
                    <a:pt x="197" y="124"/>
                  </a:cubicBezTo>
                  <a:cubicBezTo>
                    <a:pt x="197" y="124"/>
                    <a:pt x="197" y="87"/>
                    <a:pt x="184" y="62"/>
                  </a:cubicBezTo>
                  <a:cubicBezTo>
                    <a:pt x="172" y="38"/>
                    <a:pt x="160" y="13"/>
                    <a:pt x="135"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0"/>
            <p:cNvSpPr/>
            <p:nvPr/>
          </p:nvSpPr>
          <p:spPr>
            <a:xfrm>
              <a:off x="3389692" y="1898275"/>
              <a:ext cx="5850" cy="4150"/>
            </a:xfrm>
            <a:custGeom>
              <a:rect b="b" l="l" r="r" t="t"/>
              <a:pathLst>
                <a:path extrusionOk="0" h="166" w="234">
                  <a:moveTo>
                    <a:pt x="86" y="0"/>
                  </a:moveTo>
                  <a:cubicBezTo>
                    <a:pt x="77" y="0"/>
                    <a:pt x="69" y="2"/>
                    <a:pt x="61" y="6"/>
                  </a:cubicBezTo>
                  <a:cubicBezTo>
                    <a:pt x="25" y="18"/>
                    <a:pt x="0" y="30"/>
                    <a:pt x="0" y="30"/>
                  </a:cubicBezTo>
                  <a:cubicBezTo>
                    <a:pt x="0" y="30"/>
                    <a:pt x="0" y="67"/>
                    <a:pt x="12" y="91"/>
                  </a:cubicBezTo>
                  <a:cubicBezTo>
                    <a:pt x="25" y="116"/>
                    <a:pt x="49" y="153"/>
                    <a:pt x="74" y="165"/>
                  </a:cubicBezTo>
                  <a:cubicBezTo>
                    <a:pt x="111" y="165"/>
                    <a:pt x="160" y="165"/>
                    <a:pt x="184" y="153"/>
                  </a:cubicBezTo>
                  <a:cubicBezTo>
                    <a:pt x="221" y="128"/>
                    <a:pt x="233" y="104"/>
                    <a:pt x="233" y="104"/>
                  </a:cubicBezTo>
                  <a:cubicBezTo>
                    <a:pt x="233" y="104"/>
                    <a:pt x="209" y="79"/>
                    <a:pt x="196" y="55"/>
                  </a:cubicBezTo>
                  <a:cubicBezTo>
                    <a:pt x="184" y="42"/>
                    <a:pt x="184" y="42"/>
                    <a:pt x="172" y="30"/>
                  </a:cubicBezTo>
                  <a:cubicBezTo>
                    <a:pt x="172" y="18"/>
                    <a:pt x="160" y="18"/>
                    <a:pt x="147" y="18"/>
                  </a:cubicBezTo>
                  <a:cubicBezTo>
                    <a:pt x="130" y="9"/>
                    <a:pt x="107" y="0"/>
                    <a:pt x="86"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0"/>
            <p:cNvSpPr/>
            <p:nvPr/>
          </p:nvSpPr>
          <p:spPr>
            <a:xfrm>
              <a:off x="3401642" y="1889575"/>
              <a:ext cx="5250" cy="4175"/>
            </a:xfrm>
            <a:custGeom>
              <a:rect b="b" l="l" r="r" t="t"/>
              <a:pathLst>
                <a:path extrusionOk="0" h="167" w="210">
                  <a:moveTo>
                    <a:pt x="103" y="1"/>
                  </a:moveTo>
                  <a:cubicBezTo>
                    <a:pt x="90" y="1"/>
                    <a:pt x="74" y="4"/>
                    <a:pt x="62" y="10"/>
                  </a:cubicBezTo>
                  <a:cubicBezTo>
                    <a:pt x="25" y="10"/>
                    <a:pt x="1" y="22"/>
                    <a:pt x="1" y="22"/>
                  </a:cubicBezTo>
                  <a:cubicBezTo>
                    <a:pt x="1" y="22"/>
                    <a:pt x="1" y="59"/>
                    <a:pt x="13" y="84"/>
                  </a:cubicBezTo>
                  <a:cubicBezTo>
                    <a:pt x="13" y="120"/>
                    <a:pt x="37" y="145"/>
                    <a:pt x="62" y="157"/>
                  </a:cubicBezTo>
                  <a:cubicBezTo>
                    <a:pt x="74" y="163"/>
                    <a:pt x="90" y="166"/>
                    <a:pt x="105" y="166"/>
                  </a:cubicBezTo>
                  <a:cubicBezTo>
                    <a:pt x="120" y="166"/>
                    <a:pt x="136" y="163"/>
                    <a:pt x="148" y="157"/>
                  </a:cubicBezTo>
                  <a:cubicBezTo>
                    <a:pt x="185" y="145"/>
                    <a:pt x="209" y="133"/>
                    <a:pt x="209" y="133"/>
                  </a:cubicBezTo>
                  <a:cubicBezTo>
                    <a:pt x="209" y="133"/>
                    <a:pt x="197" y="96"/>
                    <a:pt x="185" y="71"/>
                  </a:cubicBezTo>
                  <a:cubicBezTo>
                    <a:pt x="185" y="47"/>
                    <a:pt x="160" y="22"/>
                    <a:pt x="136" y="10"/>
                  </a:cubicBezTo>
                  <a:cubicBezTo>
                    <a:pt x="129" y="4"/>
                    <a:pt x="117" y="1"/>
                    <a:pt x="103"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0"/>
            <p:cNvSpPr/>
            <p:nvPr/>
          </p:nvSpPr>
          <p:spPr>
            <a:xfrm>
              <a:off x="3444892" y="1902400"/>
              <a:ext cx="6775" cy="51550"/>
            </a:xfrm>
            <a:custGeom>
              <a:rect b="b" l="l" r="r" t="t"/>
              <a:pathLst>
                <a:path extrusionOk="0" h="2062" w="271">
                  <a:moveTo>
                    <a:pt x="62" y="0"/>
                  </a:moveTo>
                  <a:cubicBezTo>
                    <a:pt x="62" y="0"/>
                    <a:pt x="37" y="123"/>
                    <a:pt x="25" y="319"/>
                  </a:cubicBezTo>
                  <a:cubicBezTo>
                    <a:pt x="13" y="417"/>
                    <a:pt x="0" y="528"/>
                    <a:pt x="13" y="650"/>
                  </a:cubicBezTo>
                  <a:cubicBezTo>
                    <a:pt x="25" y="773"/>
                    <a:pt x="37" y="908"/>
                    <a:pt x="50" y="1043"/>
                  </a:cubicBezTo>
                  <a:cubicBezTo>
                    <a:pt x="86" y="1301"/>
                    <a:pt x="135" y="1558"/>
                    <a:pt x="172" y="1742"/>
                  </a:cubicBezTo>
                  <a:cubicBezTo>
                    <a:pt x="221" y="1938"/>
                    <a:pt x="270" y="2061"/>
                    <a:pt x="270" y="2061"/>
                  </a:cubicBezTo>
                  <a:cubicBezTo>
                    <a:pt x="270" y="2061"/>
                    <a:pt x="270" y="1926"/>
                    <a:pt x="270" y="1730"/>
                  </a:cubicBezTo>
                  <a:cubicBezTo>
                    <a:pt x="258" y="1534"/>
                    <a:pt x="246" y="1276"/>
                    <a:pt x="209" y="1018"/>
                  </a:cubicBezTo>
                  <a:cubicBezTo>
                    <a:pt x="197" y="896"/>
                    <a:pt x="172" y="773"/>
                    <a:pt x="160" y="650"/>
                  </a:cubicBezTo>
                  <a:cubicBezTo>
                    <a:pt x="148" y="589"/>
                    <a:pt x="135" y="528"/>
                    <a:pt x="135" y="479"/>
                  </a:cubicBezTo>
                  <a:cubicBezTo>
                    <a:pt x="123" y="417"/>
                    <a:pt x="123" y="368"/>
                    <a:pt x="111" y="319"/>
                  </a:cubicBezTo>
                  <a:cubicBezTo>
                    <a:pt x="86" y="123"/>
                    <a:pt x="62" y="0"/>
                    <a:pt x="6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0"/>
            <p:cNvSpPr/>
            <p:nvPr/>
          </p:nvSpPr>
          <p:spPr>
            <a:xfrm>
              <a:off x="3448267" y="1910375"/>
              <a:ext cx="5850" cy="4000"/>
            </a:xfrm>
            <a:custGeom>
              <a:rect b="b" l="l" r="r" t="t"/>
              <a:pathLst>
                <a:path extrusionOk="0" h="160" w="234">
                  <a:moveTo>
                    <a:pt x="123" y="0"/>
                  </a:moveTo>
                  <a:cubicBezTo>
                    <a:pt x="86" y="0"/>
                    <a:pt x="62" y="12"/>
                    <a:pt x="37" y="37"/>
                  </a:cubicBezTo>
                  <a:cubicBezTo>
                    <a:pt x="13" y="49"/>
                    <a:pt x="0" y="74"/>
                    <a:pt x="0" y="74"/>
                  </a:cubicBezTo>
                  <a:cubicBezTo>
                    <a:pt x="0" y="74"/>
                    <a:pt x="13" y="98"/>
                    <a:pt x="37" y="123"/>
                  </a:cubicBezTo>
                  <a:cubicBezTo>
                    <a:pt x="62" y="147"/>
                    <a:pt x="86" y="160"/>
                    <a:pt x="123" y="160"/>
                  </a:cubicBezTo>
                  <a:cubicBezTo>
                    <a:pt x="148" y="160"/>
                    <a:pt x="172" y="147"/>
                    <a:pt x="197" y="123"/>
                  </a:cubicBezTo>
                  <a:cubicBezTo>
                    <a:pt x="221" y="110"/>
                    <a:pt x="234" y="74"/>
                    <a:pt x="234" y="74"/>
                  </a:cubicBezTo>
                  <a:cubicBezTo>
                    <a:pt x="234" y="74"/>
                    <a:pt x="221" y="49"/>
                    <a:pt x="197" y="37"/>
                  </a:cubicBezTo>
                  <a:cubicBezTo>
                    <a:pt x="172" y="12"/>
                    <a:pt x="148" y="0"/>
                    <a:pt x="123"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0"/>
            <p:cNvSpPr/>
            <p:nvPr/>
          </p:nvSpPr>
          <p:spPr>
            <a:xfrm>
              <a:off x="3448867" y="1923250"/>
              <a:ext cx="5875" cy="4000"/>
            </a:xfrm>
            <a:custGeom>
              <a:rect b="b" l="l" r="r" t="t"/>
              <a:pathLst>
                <a:path extrusionOk="0" h="160" w="235">
                  <a:moveTo>
                    <a:pt x="124" y="0"/>
                  </a:moveTo>
                  <a:cubicBezTo>
                    <a:pt x="99" y="0"/>
                    <a:pt x="75" y="13"/>
                    <a:pt x="50" y="25"/>
                  </a:cubicBezTo>
                  <a:cubicBezTo>
                    <a:pt x="26" y="49"/>
                    <a:pt x="1" y="74"/>
                    <a:pt x="1" y="74"/>
                  </a:cubicBezTo>
                  <a:cubicBezTo>
                    <a:pt x="1" y="74"/>
                    <a:pt x="13" y="98"/>
                    <a:pt x="38" y="123"/>
                  </a:cubicBezTo>
                  <a:cubicBezTo>
                    <a:pt x="62" y="135"/>
                    <a:pt x="87" y="160"/>
                    <a:pt x="111" y="160"/>
                  </a:cubicBezTo>
                  <a:cubicBezTo>
                    <a:pt x="148" y="160"/>
                    <a:pt x="173" y="148"/>
                    <a:pt x="197" y="135"/>
                  </a:cubicBezTo>
                  <a:cubicBezTo>
                    <a:pt x="222" y="123"/>
                    <a:pt x="234" y="86"/>
                    <a:pt x="234" y="86"/>
                  </a:cubicBezTo>
                  <a:cubicBezTo>
                    <a:pt x="234" y="86"/>
                    <a:pt x="222" y="62"/>
                    <a:pt x="197" y="37"/>
                  </a:cubicBezTo>
                  <a:cubicBezTo>
                    <a:pt x="185" y="25"/>
                    <a:pt x="148" y="0"/>
                    <a:pt x="12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0"/>
            <p:cNvSpPr/>
            <p:nvPr/>
          </p:nvSpPr>
          <p:spPr>
            <a:xfrm>
              <a:off x="3450417" y="1941025"/>
              <a:ext cx="3075" cy="4325"/>
            </a:xfrm>
            <a:custGeom>
              <a:rect b="b" l="l" r="r" t="t"/>
              <a:pathLst>
                <a:path extrusionOk="0" h="173" w="123">
                  <a:moveTo>
                    <a:pt x="62" y="1"/>
                  </a:moveTo>
                  <a:cubicBezTo>
                    <a:pt x="37" y="1"/>
                    <a:pt x="25" y="25"/>
                    <a:pt x="13" y="38"/>
                  </a:cubicBezTo>
                  <a:cubicBezTo>
                    <a:pt x="0" y="62"/>
                    <a:pt x="0" y="87"/>
                    <a:pt x="0" y="87"/>
                  </a:cubicBezTo>
                  <a:cubicBezTo>
                    <a:pt x="0" y="87"/>
                    <a:pt x="0" y="111"/>
                    <a:pt x="13" y="136"/>
                  </a:cubicBezTo>
                  <a:cubicBezTo>
                    <a:pt x="25" y="160"/>
                    <a:pt x="37" y="173"/>
                    <a:pt x="62" y="173"/>
                  </a:cubicBezTo>
                  <a:cubicBezTo>
                    <a:pt x="74" y="173"/>
                    <a:pt x="86" y="160"/>
                    <a:pt x="98" y="136"/>
                  </a:cubicBezTo>
                  <a:cubicBezTo>
                    <a:pt x="111" y="111"/>
                    <a:pt x="123" y="87"/>
                    <a:pt x="123" y="87"/>
                  </a:cubicBezTo>
                  <a:cubicBezTo>
                    <a:pt x="123" y="87"/>
                    <a:pt x="111" y="62"/>
                    <a:pt x="98" y="38"/>
                  </a:cubicBezTo>
                  <a:cubicBezTo>
                    <a:pt x="86" y="13"/>
                    <a:pt x="74"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0"/>
            <p:cNvSpPr/>
            <p:nvPr/>
          </p:nvSpPr>
          <p:spPr>
            <a:xfrm>
              <a:off x="3452242" y="1950850"/>
              <a:ext cx="3100" cy="3100"/>
            </a:xfrm>
            <a:custGeom>
              <a:rect b="b" l="l" r="r" t="t"/>
              <a:pathLst>
                <a:path extrusionOk="0" h="124" w="124">
                  <a:moveTo>
                    <a:pt x="124" y="0"/>
                  </a:moveTo>
                  <a:cubicBezTo>
                    <a:pt x="111" y="0"/>
                    <a:pt x="99" y="13"/>
                    <a:pt x="87" y="25"/>
                  </a:cubicBezTo>
                  <a:cubicBezTo>
                    <a:pt x="62" y="37"/>
                    <a:pt x="50" y="50"/>
                    <a:pt x="50" y="50"/>
                  </a:cubicBezTo>
                  <a:cubicBezTo>
                    <a:pt x="50" y="50"/>
                    <a:pt x="38" y="62"/>
                    <a:pt x="13" y="86"/>
                  </a:cubicBezTo>
                  <a:cubicBezTo>
                    <a:pt x="13" y="99"/>
                    <a:pt x="1" y="123"/>
                    <a:pt x="1" y="123"/>
                  </a:cubicBezTo>
                  <a:cubicBezTo>
                    <a:pt x="13" y="123"/>
                    <a:pt x="25" y="111"/>
                    <a:pt x="38" y="99"/>
                  </a:cubicBezTo>
                  <a:cubicBezTo>
                    <a:pt x="62" y="86"/>
                    <a:pt x="75" y="74"/>
                    <a:pt x="75" y="74"/>
                  </a:cubicBezTo>
                  <a:cubicBezTo>
                    <a:pt x="75" y="74"/>
                    <a:pt x="87" y="62"/>
                    <a:pt x="99" y="37"/>
                  </a:cubicBezTo>
                  <a:cubicBezTo>
                    <a:pt x="111" y="25"/>
                    <a:pt x="124" y="0"/>
                    <a:pt x="12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0"/>
            <p:cNvSpPr/>
            <p:nvPr/>
          </p:nvSpPr>
          <p:spPr>
            <a:xfrm>
              <a:off x="3331092" y="2134275"/>
              <a:ext cx="133150" cy="31000"/>
            </a:xfrm>
            <a:custGeom>
              <a:rect b="b" l="l" r="r" t="t"/>
              <a:pathLst>
                <a:path extrusionOk="0" h="1240" w="5326">
                  <a:moveTo>
                    <a:pt x="5325" y="0"/>
                  </a:moveTo>
                  <a:lnTo>
                    <a:pt x="5325" y="0"/>
                  </a:lnTo>
                  <a:cubicBezTo>
                    <a:pt x="5325" y="0"/>
                    <a:pt x="5239" y="25"/>
                    <a:pt x="5105" y="86"/>
                  </a:cubicBezTo>
                  <a:cubicBezTo>
                    <a:pt x="5031" y="111"/>
                    <a:pt x="4945" y="147"/>
                    <a:pt x="4847" y="184"/>
                  </a:cubicBezTo>
                  <a:cubicBezTo>
                    <a:pt x="4749" y="221"/>
                    <a:pt x="4638" y="245"/>
                    <a:pt x="4516" y="282"/>
                  </a:cubicBezTo>
                  <a:cubicBezTo>
                    <a:pt x="4393" y="319"/>
                    <a:pt x="4258" y="368"/>
                    <a:pt x="4123" y="405"/>
                  </a:cubicBezTo>
                  <a:cubicBezTo>
                    <a:pt x="3976" y="442"/>
                    <a:pt x="3829" y="479"/>
                    <a:pt x="3669" y="515"/>
                  </a:cubicBezTo>
                  <a:cubicBezTo>
                    <a:pt x="3362" y="601"/>
                    <a:pt x="3031" y="663"/>
                    <a:pt x="2700" y="736"/>
                  </a:cubicBezTo>
                  <a:cubicBezTo>
                    <a:pt x="2356" y="810"/>
                    <a:pt x="2025" y="883"/>
                    <a:pt x="1706" y="933"/>
                  </a:cubicBezTo>
                  <a:cubicBezTo>
                    <a:pt x="1547" y="957"/>
                    <a:pt x="1399" y="994"/>
                    <a:pt x="1252" y="1018"/>
                  </a:cubicBezTo>
                  <a:cubicBezTo>
                    <a:pt x="1105" y="1043"/>
                    <a:pt x="970" y="1067"/>
                    <a:pt x="847" y="1092"/>
                  </a:cubicBezTo>
                  <a:cubicBezTo>
                    <a:pt x="344" y="1178"/>
                    <a:pt x="1" y="1239"/>
                    <a:pt x="1" y="1239"/>
                  </a:cubicBezTo>
                  <a:cubicBezTo>
                    <a:pt x="1" y="1239"/>
                    <a:pt x="87" y="1239"/>
                    <a:pt x="234" y="1227"/>
                  </a:cubicBezTo>
                  <a:cubicBezTo>
                    <a:pt x="393" y="1215"/>
                    <a:pt x="602" y="1215"/>
                    <a:pt x="860" y="1178"/>
                  </a:cubicBezTo>
                  <a:cubicBezTo>
                    <a:pt x="1117" y="1153"/>
                    <a:pt x="1412" y="1129"/>
                    <a:pt x="1731" y="1080"/>
                  </a:cubicBezTo>
                  <a:cubicBezTo>
                    <a:pt x="2050" y="1031"/>
                    <a:pt x="2393" y="957"/>
                    <a:pt x="2724" y="896"/>
                  </a:cubicBezTo>
                  <a:cubicBezTo>
                    <a:pt x="2896" y="859"/>
                    <a:pt x="3068" y="822"/>
                    <a:pt x="3227" y="785"/>
                  </a:cubicBezTo>
                  <a:cubicBezTo>
                    <a:pt x="3399" y="736"/>
                    <a:pt x="3559" y="699"/>
                    <a:pt x="3706" y="650"/>
                  </a:cubicBezTo>
                  <a:cubicBezTo>
                    <a:pt x="3865" y="614"/>
                    <a:pt x="4013" y="564"/>
                    <a:pt x="4160" y="515"/>
                  </a:cubicBezTo>
                  <a:cubicBezTo>
                    <a:pt x="4295" y="466"/>
                    <a:pt x="4430" y="417"/>
                    <a:pt x="4552" y="368"/>
                  </a:cubicBezTo>
                  <a:cubicBezTo>
                    <a:pt x="4663" y="319"/>
                    <a:pt x="4786" y="282"/>
                    <a:pt x="4871" y="233"/>
                  </a:cubicBezTo>
                  <a:cubicBezTo>
                    <a:pt x="4970" y="184"/>
                    <a:pt x="5043" y="147"/>
                    <a:pt x="5117" y="111"/>
                  </a:cubicBezTo>
                  <a:cubicBezTo>
                    <a:pt x="5252" y="37"/>
                    <a:pt x="5325" y="0"/>
                    <a:pt x="5325"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0"/>
            <p:cNvSpPr/>
            <p:nvPr/>
          </p:nvSpPr>
          <p:spPr>
            <a:xfrm>
              <a:off x="3271292" y="2173225"/>
              <a:ext cx="190500" cy="11050"/>
            </a:xfrm>
            <a:custGeom>
              <a:rect b="b" l="l" r="r" t="t"/>
              <a:pathLst>
                <a:path extrusionOk="0" h="442" w="7620">
                  <a:moveTo>
                    <a:pt x="0" y="0"/>
                  </a:moveTo>
                  <a:cubicBezTo>
                    <a:pt x="0" y="0"/>
                    <a:pt x="111" y="49"/>
                    <a:pt x="307" y="111"/>
                  </a:cubicBezTo>
                  <a:cubicBezTo>
                    <a:pt x="405" y="147"/>
                    <a:pt x="540" y="172"/>
                    <a:pt x="675" y="209"/>
                  </a:cubicBezTo>
                  <a:cubicBezTo>
                    <a:pt x="822" y="246"/>
                    <a:pt x="982" y="270"/>
                    <a:pt x="1154" y="295"/>
                  </a:cubicBezTo>
                  <a:cubicBezTo>
                    <a:pt x="1338" y="319"/>
                    <a:pt x="1534" y="344"/>
                    <a:pt x="1743" y="356"/>
                  </a:cubicBezTo>
                  <a:cubicBezTo>
                    <a:pt x="1939" y="381"/>
                    <a:pt x="2160" y="405"/>
                    <a:pt x="2381" y="405"/>
                  </a:cubicBezTo>
                  <a:cubicBezTo>
                    <a:pt x="2614" y="417"/>
                    <a:pt x="2847" y="417"/>
                    <a:pt x="3080" y="430"/>
                  </a:cubicBezTo>
                  <a:cubicBezTo>
                    <a:pt x="3196" y="436"/>
                    <a:pt x="3316" y="436"/>
                    <a:pt x="3436" y="436"/>
                  </a:cubicBezTo>
                  <a:cubicBezTo>
                    <a:pt x="3555" y="436"/>
                    <a:pt x="3675" y="436"/>
                    <a:pt x="3791" y="442"/>
                  </a:cubicBezTo>
                  <a:cubicBezTo>
                    <a:pt x="4270" y="430"/>
                    <a:pt x="4748" y="430"/>
                    <a:pt x="5202" y="417"/>
                  </a:cubicBezTo>
                  <a:cubicBezTo>
                    <a:pt x="5423" y="417"/>
                    <a:pt x="5632" y="405"/>
                    <a:pt x="5840" y="393"/>
                  </a:cubicBezTo>
                  <a:cubicBezTo>
                    <a:pt x="6049" y="381"/>
                    <a:pt x="6245" y="368"/>
                    <a:pt x="6417" y="368"/>
                  </a:cubicBezTo>
                  <a:cubicBezTo>
                    <a:pt x="7141" y="319"/>
                    <a:pt x="7619" y="282"/>
                    <a:pt x="7619" y="282"/>
                  </a:cubicBezTo>
                  <a:cubicBezTo>
                    <a:pt x="7619" y="282"/>
                    <a:pt x="7141" y="270"/>
                    <a:pt x="6417" y="270"/>
                  </a:cubicBezTo>
                  <a:cubicBezTo>
                    <a:pt x="6061" y="270"/>
                    <a:pt x="5644" y="270"/>
                    <a:pt x="5202" y="282"/>
                  </a:cubicBezTo>
                  <a:cubicBezTo>
                    <a:pt x="4748" y="270"/>
                    <a:pt x="4270" y="270"/>
                    <a:pt x="3791" y="270"/>
                  </a:cubicBezTo>
                  <a:cubicBezTo>
                    <a:pt x="3558" y="270"/>
                    <a:pt x="3313" y="282"/>
                    <a:pt x="3080" y="282"/>
                  </a:cubicBezTo>
                  <a:cubicBezTo>
                    <a:pt x="2847" y="270"/>
                    <a:pt x="2614" y="270"/>
                    <a:pt x="2393" y="270"/>
                  </a:cubicBezTo>
                  <a:cubicBezTo>
                    <a:pt x="2160" y="258"/>
                    <a:pt x="1951" y="246"/>
                    <a:pt x="1743" y="246"/>
                  </a:cubicBezTo>
                  <a:cubicBezTo>
                    <a:pt x="1546" y="233"/>
                    <a:pt x="1350" y="221"/>
                    <a:pt x="1166" y="209"/>
                  </a:cubicBezTo>
                  <a:cubicBezTo>
                    <a:pt x="994" y="184"/>
                    <a:pt x="822" y="172"/>
                    <a:pt x="687" y="147"/>
                  </a:cubicBezTo>
                  <a:cubicBezTo>
                    <a:pt x="540" y="123"/>
                    <a:pt x="418" y="111"/>
                    <a:pt x="319" y="86"/>
                  </a:cubicBezTo>
                  <a:cubicBezTo>
                    <a:pt x="111" y="37"/>
                    <a:pt x="1" y="0"/>
                    <a:pt x="0"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0"/>
            <p:cNvSpPr/>
            <p:nvPr/>
          </p:nvSpPr>
          <p:spPr>
            <a:xfrm>
              <a:off x="3271592" y="2180875"/>
              <a:ext cx="4925" cy="17200"/>
            </a:xfrm>
            <a:custGeom>
              <a:rect b="b" l="l" r="r" t="t"/>
              <a:pathLst>
                <a:path extrusionOk="0" h="688" w="197">
                  <a:moveTo>
                    <a:pt x="136" y="1"/>
                  </a:moveTo>
                  <a:cubicBezTo>
                    <a:pt x="136" y="1"/>
                    <a:pt x="111" y="38"/>
                    <a:pt x="87" y="111"/>
                  </a:cubicBezTo>
                  <a:cubicBezTo>
                    <a:pt x="62" y="173"/>
                    <a:pt x="37" y="259"/>
                    <a:pt x="25" y="332"/>
                  </a:cubicBezTo>
                  <a:cubicBezTo>
                    <a:pt x="13" y="369"/>
                    <a:pt x="1" y="418"/>
                    <a:pt x="1" y="455"/>
                  </a:cubicBezTo>
                  <a:cubicBezTo>
                    <a:pt x="1" y="492"/>
                    <a:pt x="1" y="528"/>
                    <a:pt x="1" y="565"/>
                  </a:cubicBezTo>
                  <a:cubicBezTo>
                    <a:pt x="1" y="627"/>
                    <a:pt x="13" y="688"/>
                    <a:pt x="13" y="688"/>
                  </a:cubicBezTo>
                  <a:cubicBezTo>
                    <a:pt x="13" y="688"/>
                    <a:pt x="50" y="651"/>
                    <a:pt x="87" y="590"/>
                  </a:cubicBezTo>
                  <a:cubicBezTo>
                    <a:pt x="136" y="541"/>
                    <a:pt x="160" y="455"/>
                    <a:pt x="185" y="357"/>
                  </a:cubicBezTo>
                  <a:cubicBezTo>
                    <a:pt x="185" y="320"/>
                    <a:pt x="197" y="271"/>
                    <a:pt x="197" y="222"/>
                  </a:cubicBezTo>
                  <a:cubicBezTo>
                    <a:pt x="197" y="185"/>
                    <a:pt x="185" y="148"/>
                    <a:pt x="172" y="111"/>
                  </a:cubicBezTo>
                  <a:cubicBezTo>
                    <a:pt x="160" y="50"/>
                    <a:pt x="136" y="1"/>
                    <a:pt x="136"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0"/>
            <p:cNvSpPr/>
            <p:nvPr/>
          </p:nvSpPr>
          <p:spPr>
            <a:xfrm>
              <a:off x="3289692" y="2182125"/>
              <a:ext cx="4325" cy="17800"/>
            </a:xfrm>
            <a:custGeom>
              <a:rect b="b" l="l" r="r" t="t"/>
              <a:pathLst>
                <a:path extrusionOk="0" h="712" w="173">
                  <a:moveTo>
                    <a:pt x="74" y="0"/>
                  </a:moveTo>
                  <a:cubicBezTo>
                    <a:pt x="74" y="0"/>
                    <a:pt x="50" y="49"/>
                    <a:pt x="37" y="123"/>
                  </a:cubicBezTo>
                  <a:cubicBezTo>
                    <a:pt x="25" y="147"/>
                    <a:pt x="25" y="196"/>
                    <a:pt x="13" y="233"/>
                  </a:cubicBezTo>
                  <a:cubicBezTo>
                    <a:pt x="13" y="270"/>
                    <a:pt x="1" y="307"/>
                    <a:pt x="1" y="356"/>
                  </a:cubicBezTo>
                  <a:cubicBezTo>
                    <a:pt x="1" y="442"/>
                    <a:pt x="1" y="528"/>
                    <a:pt x="25" y="601"/>
                  </a:cubicBezTo>
                  <a:cubicBezTo>
                    <a:pt x="50" y="663"/>
                    <a:pt x="62" y="712"/>
                    <a:pt x="62" y="712"/>
                  </a:cubicBezTo>
                  <a:cubicBezTo>
                    <a:pt x="62" y="712"/>
                    <a:pt x="99" y="663"/>
                    <a:pt x="123" y="601"/>
                  </a:cubicBezTo>
                  <a:cubicBezTo>
                    <a:pt x="148" y="540"/>
                    <a:pt x="160" y="442"/>
                    <a:pt x="172" y="356"/>
                  </a:cubicBezTo>
                  <a:cubicBezTo>
                    <a:pt x="172" y="270"/>
                    <a:pt x="160" y="172"/>
                    <a:pt x="123" y="110"/>
                  </a:cubicBezTo>
                  <a:cubicBezTo>
                    <a:pt x="99" y="37"/>
                    <a:pt x="74" y="0"/>
                    <a:pt x="7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0"/>
            <p:cNvSpPr/>
            <p:nvPr/>
          </p:nvSpPr>
          <p:spPr>
            <a:xfrm>
              <a:off x="3307492" y="2183950"/>
              <a:ext cx="4300" cy="16600"/>
            </a:xfrm>
            <a:custGeom>
              <a:rect b="b" l="l" r="r" t="t"/>
              <a:pathLst>
                <a:path extrusionOk="0" h="664" w="172">
                  <a:moveTo>
                    <a:pt x="61" y="1"/>
                  </a:moveTo>
                  <a:cubicBezTo>
                    <a:pt x="61" y="1"/>
                    <a:pt x="49" y="50"/>
                    <a:pt x="37" y="111"/>
                  </a:cubicBezTo>
                  <a:cubicBezTo>
                    <a:pt x="25" y="148"/>
                    <a:pt x="25" y="185"/>
                    <a:pt x="12" y="221"/>
                  </a:cubicBezTo>
                  <a:cubicBezTo>
                    <a:pt x="12" y="258"/>
                    <a:pt x="12" y="295"/>
                    <a:pt x="12" y="332"/>
                  </a:cubicBezTo>
                  <a:cubicBezTo>
                    <a:pt x="0" y="405"/>
                    <a:pt x="12" y="491"/>
                    <a:pt x="25" y="553"/>
                  </a:cubicBezTo>
                  <a:cubicBezTo>
                    <a:pt x="37" y="614"/>
                    <a:pt x="61" y="663"/>
                    <a:pt x="61" y="663"/>
                  </a:cubicBezTo>
                  <a:cubicBezTo>
                    <a:pt x="61" y="663"/>
                    <a:pt x="86" y="626"/>
                    <a:pt x="123" y="565"/>
                  </a:cubicBezTo>
                  <a:cubicBezTo>
                    <a:pt x="147" y="504"/>
                    <a:pt x="160" y="418"/>
                    <a:pt x="172" y="332"/>
                  </a:cubicBezTo>
                  <a:cubicBezTo>
                    <a:pt x="172" y="246"/>
                    <a:pt x="160" y="148"/>
                    <a:pt x="123" y="99"/>
                  </a:cubicBezTo>
                  <a:cubicBezTo>
                    <a:pt x="98" y="37"/>
                    <a:pt x="61" y="1"/>
                    <a:pt x="61"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0"/>
            <p:cNvSpPr/>
            <p:nvPr/>
          </p:nvSpPr>
          <p:spPr>
            <a:xfrm>
              <a:off x="3324042" y="2186725"/>
              <a:ext cx="4325" cy="21175"/>
            </a:xfrm>
            <a:custGeom>
              <a:rect b="b" l="l" r="r" t="t"/>
              <a:pathLst>
                <a:path extrusionOk="0" h="847" w="173">
                  <a:moveTo>
                    <a:pt x="62" y="0"/>
                  </a:moveTo>
                  <a:cubicBezTo>
                    <a:pt x="62" y="0"/>
                    <a:pt x="37" y="49"/>
                    <a:pt x="25" y="135"/>
                  </a:cubicBezTo>
                  <a:cubicBezTo>
                    <a:pt x="25" y="172"/>
                    <a:pt x="25" y="221"/>
                    <a:pt x="13" y="270"/>
                  </a:cubicBezTo>
                  <a:cubicBezTo>
                    <a:pt x="13" y="319"/>
                    <a:pt x="13" y="368"/>
                    <a:pt x="13" y="417"/>
                  </a:cubicBezTo>
                  <a:cubicBezTo>
                    <a:pt x="1" y="528"/>
                    <a:pt x="13" y="638"/>
                    <a:pt x="37" y="712"/>
                  </a:cubicBezTo>
                  <a:cubicBezTo>
                    <a:pt x="62" y="797"/>
                    <a:pt x="87" y="847"/>
                    <a:pt x="87" y="847"/>
                  </a:cubicBezTo>
                  <a:cubicBezTo>
                    <a:pt x="87" y="847"/>
                    <a:pt x="111" y="797"/>
                    <a:pt x="136" y="724"/>
                  </a:cubicBezTo>
                  <a:cubicBezTo>
                    <a:pt x="148" y="638"/>
                    <a:pt x="172" y="528"/>
                    <a:pt x="172" y="417"/>
                  </a:cubicBezTo>
                  <a:cubicBezTo>
                    <a:pt x="160" y="307"/>
                    <a:pt x="160" y="196"/>
                    <a:pt x="123" y="123"/>
                  </a:cubicBezTo>
                  <a:cubicBezTo>
                    <a:pt x="87" y="49"/>
                    <a:pt x="62" y="0"/>
                    <a:pt x="6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0"/>
            <p:cNvSpPr/>
            <p:nvPr/>
          </p:nvSpPr>
          <p:spPr>
            <a:xfrm>
              <a:off x="3342142" y="2187325"/>
              <a:ext cx="4325" cy="13825"/>
            </a:xfrm>
            <a:custGeom>
              <a:rect b="b" l="l" r="r" t="t"/>
              <a:pathLst>
                <a:path extrusionOk="0" h="553" w="173">
                  <a:moveTo>
                    <a:pt x="62" y="1"/>
                  </a:moveTo>
                  <a:cubicBezTo>
                    <a:pt x="62" y="1"/>
                    <a:pt x="50" y="37"/>
                    <a:pt x="37" y="86"/>
                  </a:cubicBezTo>
                  <a:cubicBezTo>
                    <a:pt x="25" y="123"/>
                    <a:pt x="25" y="148"/>
                    <a:pt x="13" y="185"/>
                  </a:cubicBezTo>
                  <a:cubicBezTo>
                    <a:pt x="13" y="209"/>
                    <a:pt x="13" y="234"/>
                    <a:pt x="13" y="270"/>
                  </a:cubicBezTo>
                  <a:cubicBezTo>
                    <a:pt x="0" y="332"/>
                    <a:pt x="13" y="405"/>
                    <a:pt x="25" y="455"/>
                  </a:cubicBezTo>
                  <a:cubicBezTo>
                    <a:pt x="50" y="516"/>
                    <a:pt x="62" y="553"/>
                    <a:pt x="62" y="553"/>
                  </a:cubicBezTo>
                  <a:cubicBezTo>
                    <a:pt x="62" y="553"/>
                    <a:pt x="99" y="516"/>
                    <a:pt x="123" y="467"/>
                  </a:cubicBezTo>
                  <a:cubicBezTo>
                    <a:pt x="148" y="418"/>
                    <a:pt x="172" y="344"/>
                    <a:pt x="172" y="270"/>
                  </a:cubicBezTo>
                  <a:cubicBezTo>
                    <a:pt x="172" y="197"/>
                    <a:pt x="160" y="111"/>
                    <a:pt x="123" y="74"/>
                  </a:cubicBezTo>
                  <a:cubicBezTo>
                    <a:pt x="99" y="25"/>
                    <a:pt x="62"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0"/>
            <p:cNvSpPr/>
            <p:nvPr/>
          </p:nvSpPr>
          <p:spPr>
            <a:xfrm>
              <a:off x="3359317" y="2191000"/>
              <a:ext cx="4325" cy="16900"/>
            </a:xfrm>
            <a:custGeom>
              <a:rect b="b" l="l" r="r" t="t"/>
              <a:pathLst>
                <a:path extrusionOk="0" h="676" w="173">
                  <a:moveTo>
                    <a:pt x="62" y="1"/>
                  </a:moveTo>
                  <a:cubicBezTo>
                    <a:pt x="62" y="1"/>
                    <a:pt x="37" y="50"/>
                    <a:pt x="25" y="111"/>
                  </a:cubicBezTo>
                  <a:cubicBezTo>
                    <a:pt x="13" y="185"/>
                    <a:pt x="1" y="258"/>
                    <a:pt x="1" y="344"/>
                  </a:cubicBezTo>
                  <a:cubicBezTo>
                    <a:pt x="1" y="430"/>
                    <a:pt x="13" y="516"/>
                    <a:pt x="50" y="577"/>
                  </a:cubicBezTo>
                  <a:cubicBezTo>
                    <a:pt x="74" y="639"/>
                    <a:pt x="111" y="676"/>
                    <a:pt x="111" y="676"/>
                  </a:cubicBezTo>
                  <a:cubicBezTo>
                    <a:pt x="111" y="676"/>
                    <a:pt x="123" y="626"/>
                    <a:pt x="148" y="565"/>
                  </a:cubicBezTo>
                  <a:cubicBezTo>
                    <a:pt x="148" y="504"/>
                    <a:pt x="172" y="418"/>
                    <a:pt x="160" y="344"/>
                  </a:cubicBezTo>
                  <a:cubicBezTo>
                    <a:pt x="160" y="246"/>
                    <a:pt x="148" y="160"/>
                    <a:pt x="123" y="99"/>
                  </a:cubicBezTo>
                  <a:cubicBezTo>
                    <a:pt x="86" y="38"/>
                    <a:pt x="62"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0"/>
            <p:cNvSpPr/>
            <p:nvPr/>
          </p:nvSpPr>
          <p:spPr>
            <a:xfrm>
              <a:off x="3379567" y="2187325"/>
              <a:ext cx="4325" cy="16275"/>
            </a:xfrm>
            <a:custGeom>
              <a:rect b="b" l="l" r="r" t="t"/>
              <a:pathLst>
                <a:path extrusionOk="0" h="651" w="173">
                  <a:moveTo>
                    <a:pt x="49" y="1"/>
                  </a:moveTo>
                  <a:cubicBezTo>
                    <a:pt x="49" y="1"/>
                    <a:pt x="37" y="37"/>
                    <a:pt x="25" y="99"/>
                  </a:cubicBezTo>
                  <a:cubicBezTo>
                    <a:pt x="13" y="172"/>
                    <a:pt x="0" y="246"/>
                    <a:pt x="0" y="320"/>
                  </a:cubicBezTo>
                  <a:cubicBezTo>
                    <a:pt x="0" y="405"/>
                    <a:pt x="13" y="479"/>
                    <a:pt x="37" y="540"/>
                  </a:cubicBezTo>
                  <a:cubicBezTo>
                    <a:pt x="49" y="614"/>
                    <a:pt x="74" y="651"/>
                    <a:pt x="74" y="651"/>
                  </a:cubicBezTo>
                  <a:cubicBezTo>
                    <a:pt x="74" y="651"/>
                    <a:pt x="111" y="614"/>
                    <a:pt x="123" y="553"/>
                  </a:cubicBezTo>
                  <a:cubicBezTo>
                    <a:pt x="147" y="491"/>
                    <a:pt x="160" y="405"/>
                    <a:pt x="172" y="320"/>
                  </a:cubicBezTo>
                  <a:cubicBezTo>
                    <a:pt x="160" y="234"/>
                    <a:pt x="147" y="148"/>
                    <a:pt x="123" y="86"/>
                  </a:cubicBezTo>
                  <a:cubicBezTo>
                    <a:pt x="86" y="37"/>
                    <a:pt x="49" y="1"/>
                    <a:pt x="49"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0"/>
            <p:cNvSpPr/>
            <p:nvPr/>
          </p:nvSpPr>
          <p:spPr>
            <a:xfrm>
              <a:off x="3398892" y="2189175"/>
              <a:ext cx="4300" cy="14425"/>
            </a:xfrm>
            <a:custGeom>
              <a:rect b="b" l="l" r="r" t="t"/>
              <a:pathLst>
                <a:path extrusionOk="0" h="577" w="172">
                  <a:moveTo>
                    <a:pt x="62" y="0"/>
                  </a:moveTo>
                  <a:cubicBezTo>
                    <a:pt x="62" y="0"/>
                    <a:pt x="37" y="37"/>
                    <a:pt x="25" y="98"/>
                  </a:cubicBezTo>
                  <a:cubicBezTo>
                    <a:pt x="0" y="147"/>
                    <a:pt x="0" y="221"/>
                    <a:pt x="0" y="295"/>
                  </a:cubicBezTo>
                  <a:cubicBezTo>
                    <a:pt x="12" y="381"/>
                    <a:pt x="25" y="454"/>
                    <a:pt x="62" y="503"/>
                  </a:cubicBezTo>
                  <a:cubicBezTo>
                    <a:pt x="98" y="552"/>
                    <a:pt x="135" y="577"/>
                    <a:pt x="135" y="577"/>
                  </a:cubicBezTo>
                  <a:cubicBezTo>
                    <a:pt x="135" y="577"/>
                    <a:pt x="147" y="540"/>
                    <a:pt x="160" y="479"/>
                  </a:cubicBezTo>
                  <a:cubicBezTo>
                    <a:pt x="160" y="454"/>
                    <a:pt x="160" y="417"/>
                    <a:pt x="160" y="393"/>
                  </a:cubicBezTo>
                  <a:cubicBezTo>
                    <a:pt x="172" y="356"/>
                    <a:pt x="160" y="319"/>
                    <a:pt x="160" y="282"/>
                  </a:cubicBezTo>
                  <a:cubicBezTo>
                    <a:pt x="160" y="209"/>
                    <a:pt x="147" y="135"/>
                    <a:pt x="111" y="86"/>
                  </a:cubicBezTo>
                  <a:cubicBezTo>
                    <a:pt x="86" y="37"/>
                    <a:pt x="62" y="0"/>
                    <a:pt x="6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0"/>
            <p:cNvSpPr/>
            <p:nvPr/>
          </p:nvSpPr>
          <p:spPr>
            <a:xfrm>
              <a:off x="3417292" y="2185175"/>
              <a:ext cx="4325" cy="17200"/>
            </a:xfrm>
            <a:custGeom>
              <a:rect b="b" l="l" r="r" t="t"/>
              <a:pathLst>
                <a:path extrusionOk="0" h="688" w="173">
                  <a:moveTo>
                    <a:pt x="62" y="1"/>
                  </a:moveTo>
                  <a:cubicBezTo>
                    <a:pt x="62" y="1"/>
                    <a:pt x="37" y="50"/>
                    <a:pt x="25" y="111"/>
                  </a:cubicBezTo>
                  <a:cubicBezTo>
                    <a:pt x="0" y="185"/>
                    <a:pt x="0" y="271"/>
                    <a:pt x="0" y="356"/>
                  </a:cubicBezTo>
                  <a:cubicBezTo>
                    <a:pt x="13" y="430"/>
                    <a:pt x="25" y="516"/>
                    <a:pt x="49" y="577"/>
                  </a:cubicBezTo>
                  <a:cubicBezTo>
                    <a:pt x="74" y="651"/>
                    <a:pt x="111" y="688"/>
                    <a:pt x="111" y="688"/>
                  </a:cubicBezTo>
                  <a:cubicBezTo>
                    <a:pt x="111" y="688"/>
                    <a:pt x="135" y="639"/>
                    <a:pt x="148" y="577"/>
                  </a:cubicBezTo>
                  <a:cubicBezTo>
                    <a:pt x="160" y="516"/>
                    <a:pt x="172" y="430"/>
                    <a:pt x="160" y="344"/>
                  </a:cubicBezTo>
                  <a:cubicBezTo>
                    <a:pt x="160" y="258"/>
                    <a:pt x="135" y="172"/>
                    <a:pt x="111" y="111"/>
                  </a:cubicBezTo>
                  <a:cubicBezTo>
                    <a:pt x="86" y="50"/>
                    <a:pt x="62"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0"/>
            <p:cNvSpPr/>
            <p:nvPr/>
          </p:nvSpPr>
          <p:spPr>
            <a:xfrm>
              <a:off x="3436292" y="2187950"/>
              <a:ext cx="4325" cy="13200"/>
            </a:xfrm>
            <a:custGeom>
              <a:rect b="b" l="l" r="r" t="t"/>
              <a:pathLst>
                <a:path extrusionOk="0" h="528" w="173">
                  <a:moveTo>
                    <a:pt x="75" y="0"/>
                  </a:moveTo>
                  <a:cubicBezTo>
                    <a:pt x="75" y="0"/>
                    <a:pt x="62" y="25"/>
                    <a:pt x="38" y="74"/>
                  </a:cubicBezTo>
                  <a:cubicBezTo>
                    <a:pt x="13" y="135"/>
                    <a:pt x="1" y="196"/>
                    <a:pt x="13" y="258"/>
                  </a:cubicBezTo>
                  <a:cubicBezTo>
                    <a:pt x="13" y="331"/>
                    <a:pt x="26" y="393"/>
                    <a:pt x="50" y="442"/>
                  </a:cubicBezTo>
                  <a:cubicBezTo>
                    <a:pt x="75" y="491"/>
                    <a:pt x="99" y="528"/>
                    <a:pt x="99" y="528"/>
                  </a:cubicBezTo>
                  <a:cubicBezTo>
                    <a:pt x="99" y="528"/>
                    <a:pt x="124" y="491"/>
                    <a:pt x="148" y="442"/>
                  </a:cubicBezTo>
                  <a:cubicBezTo>
                    <a:pt x="160" y="393"/>
                    <a:pt x="173" y="331"/>
                    <a:pt x="173" y="258"/>
                  </a:cubicBezTo>
                  <a:cubicBezTo>
                    <a:pt x="173" y="196"/>
                    <a:pt x="148" y="123"/>
                    <a:pt x="124" y="74"/>
                  </a:cubicBezTo>
                  <a:cubicBezTo>
                    <a:pt x="111" y="25"/>
                    <a:pt x="75" y="0"/>
                    <a:pt x="75"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0"/>
            <p:cNvSpPr/>
            <p:nvPr/>
          </p:nvSpPr>
          <p:spPr>
            <a:xfrm>
              <a:off x="3453492" y="2187325"/>
              <a:ext cx="4000" cy="8000"/>
            </a:xfrm>
            <a:custGeom>
              <a:rect b="b" l="l" r="r" t="t"/>
              <a:pathLst>
                <a:path extrusionOk="0" h="320" w="160">
                  <a:moveTo>
                    <a:pt x="74" y="1"/>
                  </a:moveTo>
                  <a:cubicBezTo>
                    <a:pt x="74" y="1"/>
                    <a:pt x="49" y="13"/>
                    <a:pt x="25" y="50"/>
                  </a:cubicBezTo>
                  <a:cubicBezTo>
                    <a:pt x="0" y="74"/>
                    <a:pt x="0" y="123"/>
                    <a:pt x="0" y="160"/>
                  </a:cubicBezTo>
                  <a:cubicBezTo>
                    <a:pt x="0" y="209"/>
                    <a:pt x="25" y="246"/>
                    <a:pt x="49" y="283"/>
                  </a:cubicBezTo>
                  <a:cubicBezTo>
                    <a:pt x="74" y="307"/>
                    <a:pt x="98" y="320"/>
                    <a:pt x="98" y="320"/>
                  </a:cubicBezTo>
                  <a:cubicBezTo>
                    <a:pt x="98" y="320"/>
                    <a:pt x="123" y="295"/>
                    <a:pt x="135" y="258"/>
                  </a:cubicBezTo>
                  <a:cubicBezTo>
                    <a:pt x="147" y="234"/>
                    <a:pt x="160" y="197"/>
                    <a:pt x="160" y="160"/>
                  </a:cubicBezTo>
                  <a:cubicBezTo>
                    <a:pt x="160" y="111"/>
                    <a:pt x="147" y="74"/>
                    <a:pt x="123" y="50"/>
                  </a:cubicBezTo>
                  <a:cubicBezTo>
                    <a:pt x="98" y="13"/>
                    <a:pt x="74" y="1"/>
                    <a:pt x="74"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0"/>
            <p:cNvSpPr/>
            <p:nvPr/>
          </p:nvSpPr>
          <p:spPr>
            <a:xfrm>
              <a:off x="3341217" y="2118625"/>
              <a:ext cx="71800" cy="11200"/>
            </a:xfrm>
            <a:custGeom>
              <a:rect b="b" l="l" r="r" t="t"/>
              <a:pathLst>
                <a:path extrusionOk="0" h="448" w="2872">
                  <a:moveTo>
                    <a:pt x="2872" y="0"/>
                  </a:moveTo>
                  <a:lnTo>
                    <a:pt x="2872" y="0"/>
                  </a:lnTo>
                  <a:cubicBezTo>
                    <a:pt x="2872" y="0"/>
                    <a:pt x="2835" y="0"/>
                    <a:pt x="2749" y="25"/>
                  </a:cubicBezTo>
                  <a:cubicBezTo>
                    <a:pt x="2675" y="37"/>
                    <a:pt x="2565" y="74"/>
                    <a:pt x="2430" y="99"/>
                  </a:cubicBezTo>
                  <a:cubicBezTo>
                    <a:pt x="2369" y="111"/>
                    <a:pt x="2295" y="135"/>
                    <a:pt x="2209" y="148"/>
                  </a:cubicBezTo>
                  <a:cubicBezTo>
                    <a:pt x="2135" y="160"/>
                    <a:pt x="2062" y="172"/>
                    <a:pt x="1976" y="197"/>
                  </a:cubicBezTo>
                  <a:cubicBezTo>
                    <a:pt x="1804" y="221"/>
                    <a:pt x="1632" y="246"/>
                    <a:pt x="1448" y="270"/>
                  </a:cubicBezTo>
                  <a:cubicBezTo>
                    <a:pt x="1362" y="270"/>
                    <a:pt x="1264" y="283"/>
                    <a:pt x="1178" y="283"/>
                  </a:cubicBezTo>
                  <a:cubicBezTo>
                    <a:pt x="1093" y="295"/>
                    <a:pt x="1007" y="295"/>
                    <a:pt x="921" y="295"/>
                  </a:cubicBezTo>
                  <a:cubicBezTo>
                    <a:pt x="864" y="295"/>
                    <a:pt x="806" y="300"/>
                    <a:pt x="753" y="300"/>
                  </a:cubicBezTo>
                  <a:cubicBezTo>
                    <a:pt x="726" y="300"/>
                    <a:pt x="700" y="299"/>
                    <a:pt x="675" y="295"/>
                  </a:cubicBezTo>
                  <a:cubicBezTo>
                    <a:pt x="602" y="295"/>
                    <a:pt x="528" y="295"/>
                    <a:pt x="455" y="283"/>
                  </a:cubicBezTo>
                  <a:cubicBezTo>
                    <a:pt x="320" y="283"/>
                    <a:pt x="209" y="258"/>
                    <a:pt x="123" y="258"/>
                  </a:cubicBezTo>
                  <a:cubicBezTo>
                    <a:pt x="50" y="246"/>
                    <a:pt x="1" y="246"/>
                    <a:pt x="1" y="246"/>
                  </a:cubicBezTo>
                  <a:lnTo>
                    <a:pt x="1" y="246"/>
                  </a:lnTo>
                  <a:cubicBezTo>
                    <a:pt x="1" y="246"/>
                    <a:pt x="37" y="258"/>
                    <a:pt x="123" y="283"/>
                  </a:cubicBezTo>
                  <a:cubicBezTo>
                    <a:pt x="197" y="307"/>
                    <a:pt x="307" y="356"/>
                    <a:pt x="442" y="381"/>
                  </a:cubicBezTo>
                  <a:cubicBezTo>
                    <a:pt x="504" y="393"/>
                    <a:pt x="590" y="405"/>
                    <a:pt x="663" y="418"/>
                  </a:cubicBezTo>
                  <a:cubicBezTo>
                    <a:pt x="749" y="430"/>
                    <a:pt x="835" y="430"/>
                    <a:pt x="921" y="442"/>
                  </a:cubicBezTo>
                  <a:cubicBezTo>
                    <a:pt x="978" y="442"/>
                    <a:pt x="1035" y="448"/>
                    <a:pt x="1096" y="448"/>
                  </a:cubicBezTo>
                  <a:cubicBezTo>
                    <a:pt x="1127" y="448"/>
                    <a:pt x="1158" y="446"/>
                    <a:pt x="1191" y="442"/>
                  </a:cubicBezTo>
                  <a:cubicBezTo>
                    <a:pt x="1277" y="442"/>
                    <a:pt x="1375" y="430"/>
                    <a:pt x="1461" y="430"/>
                  </a:cubicBezTo>
                  <a:cubicBezTo>
                    <a:pt x="1559" y="418"/>
                    <a:pt x="1645" y="405"/>
                    <a:pt x="1743" y="393"/>
                  </a:cubicBezTo>
                  <a:cubicBezTo>
                    <a:pt x="1829" y="381"/>
                    <a:pt x="1915" y="356"/>
                    <a:pt x="2000" y="332"/>
                  </a:cubicBezTo>
                  <a:cubicBezTo>
                    <a:pt x="2172" y="295"/>
                    <a:pt x="2319" y="234"/>
                    <a:pt x="2454" y="184"/>
                  </a:cubicBezTo>
                  <a:cubicBezTo>
                    <a:pt x="2589" y="148"/>
                    <a:pt x="2688" y="86"/>
                    <a:pt x="2761" y="49"/>
                  </a:cubicBezTo>
                  <a:cubicBezTo>
                    <a:pt x="2835" y="13"/>
                    <a:pt x="2872" y="0"/>
                    <a:pt x="287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0"/>
            <p:cNvSpPr/>
            <p:nvPr/>
          </p:nvSpPr>
          <p:spPr>
            <a:xfrm>
              <a:off x="3308717" y="1871100"/>
              <a:ext cx="115350" cy="47575"/>
            </a:xfrm>
            <a:custGeom>
              <a:rect b="b" l="l" r="r" t="t"/>
              <a:pathLst>
                <a:path extrusionOk="0" h="1903" w="4614">
                  <a:moveTo>
                    <a:pt x="859" y="1"/>
                  </a:moveTo>
                  <a:lnTo>
                    <a:pt x="0" y="651"/>
                  </a:lnTo>
                  <a:lnTo>
                    <a:pt x="700" y="1534"/>
                  </a:lnTo>
                  <a:lnTo>
                    <a:pt x="1644" y="896"/>
                  </a:lnTo>
                  <a:lnTo>
                    <a:pt x="2282" y="1890"/>
                  </a:lnTo>
                  <a:lnTo>
                    <a:pt x="2282" y="1902"/>
                  </a:lnTo>
                  <a:lnTo>
                    <a:pt x="2294" y="1890"/>
                  </a:lnTo>
                  <a:lnTo>
                    <a:pt x="2932" y="896"/>
                  </a:lnTo>
                  <a:lnTo>
                    <a:pt x="3877" y="1534"/>
                  </a:lnTo>
                  <a:lnTo>
                    <a:pt x="4613" y="590"/>
                  </a:lnTo>
                  <a:lnTo>
                    <a:pt x="3718" y="1"/>
                  </a:lnTo>
                  <a:cubicBezTo>
                    <a:pt x="3718" y="1"/>
                    <a:pt x="3276" y="663"/>
                    <a:pt x="2589" y="688"/>
                  </a:cubicBezTo>
                  <a:lnTo>
                    <a:pt x="2282" y="1865"/>
                  </a:lnTo>
                  <a:lnTo>
                    <a:pt x="1988" y="688"/>
                  </a:lnTo>
                  <a:cubicBezTo>
                    <a:pt x="1301" y="663"/>
                    <a:pt x="859" y="1"/>
                    <a:pt x="8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0"/>
            <p:cNvSpPr/>
            <p:nvPr/>
          </p:nvSpPr>
          <p:spPr>
            <a:xfrm>
              <a:off x="3259942" y="2204200"/>
              <a:ext cx="34675" cy="17400"/>
            </a:xfrm>
            <a:custGeom>
              <a:rect b="b" l="l" r="r" t="t"/>
              <a:pathLst>
                <a:path extrusionOk="0" h="696" w="1387">
                  <a:moveTo>
                    <a:pt x="1387" y="0"/>
                  </a:moveTo>
                  <a:lnTo>
                    <a:pt x="1387" y="0"/>
                  </a:lnTo>
                  <a:cubicBezTo>
                    <a:pt x="1387" y="0"/>
                    <a:pt x="1375" y="25"/>
                    <a:pt x="1350" y="62"/>
                  </a:cubicBezTo>
                  <a:cubicBezTo>
                    <a:pt x="1338" y="86"/>
                    <a:pt x="1313" y="98"/>
                    <a:pt x="1301" y="123"/>
                  </a:cubicBezTo>
                  <a:cubicBezTo>
                    <a:pt x="1276" y="148"/>
                    <a:pt x="1252" y="160"/>
                    <a:pt x="1227" y="184"/>
                  </a:cubicBezTo>
                  <a:cubicBezTo>
                    <a:pt x="1203" y="221"/>
                    <a:pt x="1166" y="233"/>
                    <a:pt x="1129" y="258"/>
                  </a:cubicBezTo>
                  <a:cubicBezTo>
                    <a:pt x="1092" y="283"/>
                    <a:pt x="1056" y="307"/>
                    <a:pt x="1019" y="332"/>
                  </a:cubicBezTo>
                  <a:cubicBezTo>
                    <a:pt x="982" y="356"/>
                    <a:pt x="945" y="381"/>
                    <a:pt x="896" y="393"/>
                  </a:cubicBezTo>
                  <a:cubicBezTo>
                    <a:pt x="859" y="417"/>
                    <a:pt x="810" y="442"/>
                    <a:pt x="761" y="454"/>
                  </a:cubicBezTo>
                  <a:cubicBezTo>
                    <a:pt x="724" y="479"/>
                    <a:pt x="675" y="491"/>
                    <a:pt x="626" y="503"/>
                  </a:cubicBezTo>
                  <a:cubicBezTo>
                    <a:pt x="589" y="528"/>
                    <a:pt x="540" y="540"/>
                    <a:pt x="491" y="552"/>
                  </a:cubicBezTo>
                  <a:cubicBezTo>
                    <a:pt x="405" y="577"/>
                    <a:pt x="319" y="589"/>
                    <a:pt x="246" y="602"/>
                  </a:cubicBezTo>
                  <a:cubicBezTo>
                    <a:pt x="209" y="614"/>
                    <a:pt x="185" y="614"/>
                    <a:pt x="148" y="614"/>
                  </a:cubicBezTo>
                  <a:cubicBezTo>
                    <a:pt x="123" y="626"/>
                    <a:pt x="99" y="626"/>
                    <a:pt x="74" y="626"/>
                  </a:cubicBezTo>
                  <a:lnTo>
                    <a:pt x="0" y="626"/>
                  </a:lnTo>
                  <a:cubicBezTo>
                    <a:pt x="0" y="626"/>
                    <a:pt x="25" y="638"/>
                    <a:pt x="74" y="651"/>
                  </a:cubicBezTo>
                  <a:cubicBezTo>
                    <a:pt x="111" y="675"/>
                    <a:pt x="185" y="687"/>
                    <a:pt x="258" y="687"/>
                  </a:cubicBezTo>
                  <a:cubicBezTo>
                    <a:pt x="289" y="692"/>
                    <a:pt x="323" y="695"/>
                    <a:pt x="360" y="695"/>
                  </a:cubicBezTo>
                  <a:cubicBezTo>
                    <a:pt x="413" y="695"/>
                    <a:pt x="471" y="689"/>
                    <a:pt x="528" y="675"/>
                  </a:cubicBezTo>
                  <a:cubicBezTo>
                    <a:pt x="577" y="675"/>
                    <a:pt x="626" y="663"/>
                    <a:pt x="675" y="651"/>
                  </a:cubicBezTo>
                  <a:cubicBezTo>
                    <a:pt x="724" y="638"/>
                    <a:pt x="773" y="614"/>
                    <a:pt x="822" y="602"/>
                  </a:cubicBezTo>
                  <a:cubicBezTo>
                    <a:pt x="872" y="577"/>
                    <a:pt x="921" y="552"/>
                    <a:pt x="970" y="528"/>
                  </a:cubicBezTo>
                  <a:cubicBezTo>
                    <a:pt x="1019" y="503"/>
                    <a:pt x="1056" y="467"/>
                    <a:pt x="1092" y="442"/>
                  </a:cubicBezTo>
                  <a:cubicBezTo>
                    <a:pt x="1141" y="417"/>
                    <a:pt x="1178" y="381"/>
                    <a:pt x="1203" y="344"/>
                  </a:cubicBezTo>
                  <a:cubicBezTo>
                    <a:pt x="1240" y="307"/>
                    <a:pt x="1264" y="283"/>
                    <a:pt x="1289" y="246"/>
                  </a:cubicBezTo>
                  <a:cubicBezTo>
                    <a:pt x="1313" y="209"/>
                    <a:pt x="1338" y="184"/>
                    <a:pt x="1350" y="148"/>
                  </a:cubicBezTo>
                  <a:cubicBezTo>
                    <a:pt x="1362" y="123"/>
                    <a:pt x="1375" y="98"/>
                    <a:pt x="1375" y="74"/>
                  </a:cubicBezTo>
                  <a:cubicBezTo>
                    <a:pt x="1387" y="25"/>
                    <a:pt x="1387" y="0"/>
                    <a:pt x="1387"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0"/>
            <p:cNvSpPr/>
            <p:nvPr/>
          </p:nvSpPr>
          <p:spPr>
            <a:xfrm>
              <a:off x="3439667" y="2204200"/>
              <a:ext cx="34700" cy="17400"/>
            </a:xfrm>
            <a:custGeom>
              <a:rect b="b" l="l" r="r" t="t"/>
              <a:pathLst>
                <a:path extrusionOk="0" h="696" w="1388">
                  <a:moveTo>
                    <a:pt x="1" y="0"/>
                  </a:moveTo>
                  <a:cubicBezTo>
                    <a:pt x="1" y="0"/>
                    <a:pt x="1" y="25"/>
                    <a:pt x="13" y="74"/>
                  </a:cubicBezTo>
                  <a:cubicBezTo>
                    <a:pt x="13" y="98"/>
                    <a:pt x="38" y="123"/>
                    <a:pt x="50" y="148"/>
                  </a:cubicBezTo>
                  <a:cubicBezTo>
                    <a:pt x="62" y="184"/>
                    <a:pt x="75" y="209"/>
                    <a:pt x="99" y="246"/>
                  </a:cubicBezTo>
                  <a:cubicBezTo>
                    <a:pt x="124" y="283"/>
                    <a:pt x="148" y="307"/>
                    <a:pt x="185" y="344"/>
                  </a:cubicBezTo>
                  <a:cubicBezTo>
                    <a:pt x="209" y="381"/>
                    <a:pt x="246" y="417"/>
                    <a:pt x="295" y="442"/>
                  </a:cubicBezTo>
                  <a:cubicBezTo>
                    <a:pt x="332" y="467"/>
                    <a:pt x="369" y="503"/>
                    <a:pt x="418" y="528"/>
                  </a:cubicBezTo>
                  <a:cubicBezTo>
                    <a:pt x="467" y="552"/>
                    <a:pt x="516" y="577"/>
                    <a:pt x="565" y="602"/>
                  </a:cubicBezTo>
                  <a:cubicBezTo>
                    <a:pt x="614" y="614"/>
                    <a:pt x="663" y="638"/>
                    <a:pt x="713" y="651"/>
                  </a:cubicBezTo>
                  <a:cubicBezTo>
                    <a:pt x="762" y="663"/>
                    <a:pt x="811" y="675"/>
                    <a:pt x="860" y="675"/>
                  </a:cubicBezTo>
                  <a:cubicBezTo>
                    <a:pt x="917" y="689"/>
                    <a:pt x="975" y="695"/>
                    <a:pt x="1027" y="695"/>
                  </a:cubicBezTo>
                  <a:cubicBezTo>
                    <a:pt x="1064" y="695"/>
                    <a:pt x="1099" y="692"/>
                    <a:pt x="1130" y="687"/>
                  </a:cubicBezTo>
                  <a:cubicBezTo>
                    <a:pt x="1216" y="687"/>
                    <a:pt x="1277" y="675"/>
                    <a:pt x="1314" y="651"/>
                  </a:cubicBezTo>
                  <a:cubicBezTo>
                    <a:pt x="1363" y="638"/>
                    <a:pt x="1387" y="626"/>
                    <a:pt x="1387" y="626"/>
                  </a:cubicBezTo>
                  <a:lnTo>
                    <a:pt x="1314" y="626"/>
                  </a:lnTo>
                  <a:cubicBezTo>
                    <a:pt x="1301" y="626"/>
                    <a:pt x="1265" y="626"/>
                    <a:pt x="1240" y="614"/>
                  </a:cubicBezTo>
                  <a:cubicBezTo>
                    <a:pt x="1216" y="614"/>
                    <a:pt x="1179" y="614"/>
                    <a:pt x="1142" y="602"/>
                  </a:cubicBezTo>
                  <a:cubicBezTo>
                    <a:pt x="1068" y="589"/>
                    <a:pt x="982" y="577"/>
                    <a:pt x="897" y="552"/>
                  </a:cubicBezTo>
                  <a:cubicBezTo>
                    <a:pt x="847" y="540"/>
                    <a:pt x="811" y="528"/>
                    <a:pt x="762" y="503"/>
                  </a:cubicBezTo>
                  <a:cubicBezTo>
                    <a:pt x="713" y="491"/>
                    <a:pt x="663" y="479"/>
                    <a:pt x="627" y="454"/>
                  </a:cubicBezTo>
                  <a:cubicBezTo>
                    <a:pt x="578" y="442"/>
                    <a:pt x="528" y="417"/>
                    <a:pt x="492" y="393"/>
                  </a:cubicBezTo>
                  <a:cubicBezTo>
                    <a:pt x="455" y="381"/>
                    <a:pt x="406" y="356"/>
                    <a:pt x="369" y="332"/>
                  </a:cubicBezTo>
                  <a:cubicBezTo>
                    <a:pt x="332" y="307"/>
                    <a:pt x="295" y="283"/>
                    <a:pt x="259" y="258"/>
                  </a:cubicBezTo>
                  <a:cubicBezTo>
                    <a:pt x="234" y="233"/>
                    <a:pt x="197" y="221"/>
                    <a:pt x="173" y="184"/>
                  </a:cubicBezTo>
                  <a:cubicBezTo>
                    <a:pt x="136" y="160"/>
                    <a:pt x="111" y="148"/>
                    <a:pt x="99" y="123"/>
                  </a:cubicBezTo>
                  <a:cubicBezTo>
                    <a:pt x="75" y="98"/>
                    <a:pt x="50" y="74"/>
                    <a:pt x="38" y="62"/>
                  </a:cubicBezTo>
                  <a:cubicBezTo>
                    <a:pt x="13" y="25"/>
                    <a:pt x="1" y="0"/>
                    <a:pt x="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0"/>
          <p:cNvGrpSpPr/>
          <p:nvPr/>
        </p:nvGrpSpPr>
        <p:grpSpPr>
          <a:xfrm>
            <a:off x="4360798" y="1613550"/>
            <a:ext cx="4174219" cy="938025"/>
            <a:chOff x="4360798" y="1613550"/>
            <a:chExt cx="4174219" cy="938025"/>
          </a:xfrm>
        </p:grpSpPr>
        <p:sp>
          <p:nvSpPr>
            <p:cNvPr id="9394" name="Google Shape;9394;p60"/>
            <p:cNvSpPr/>
            <p:nvPr/>
          </p:nvSpPr>
          <p:spPr>
            <a:xfrm>
              <a:off x="7732289" y="1847328"/>
              <a:ext cx="173514" cy="379096"/>
            </a:xfrm>
            <a:custGeom>
              <a:rect b="b" l="l" r="r" t="t"/>
              <a:pathLst>
                <a:path extrusionOk="0" h="3908" w="2042">
                  <a:moveTo>
                    <a:pt x="0" y="0"/>
                  </a:moveTo>
                  <a:lnTo>
                    <a:pt x="0" y="3908"/>
                  </a:lnTo>
                  <a:lnTo>
                    <a:pt x="2042" y="3908"/>
                  </a:lnTo>
                  <a:lnTo>
                    <a:pt x="20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0"/>
            <p:cNvSpPr/>
            <p:nvPr/>
          </p:nvSpPr>
          <p:spPr>
            <a:xfrm>
              <a:off x="4990027" y="1847328"/>
              <a:ext cx="173089" cy="379678"/>
            </a:xfrm>
            <a:custGeom>
              <a:rect b="b" l="l" r="r" t="t"/>
              <a:pathLst>
                <a:path extrusionOk="0" h="3914" w="2037">
                  <a:moveTo>
                    <a:pt x="1" y="0"/>
                  </a:moveTo>
                  <a:lnTo>
                    <a:pt x="1" y="3914"/>
                  </a:lnTo>
                  <a:lnTo>
                    <a:pt x="2036" y="3914"/>
                  </a:lnTo>
                  <a:lnTo>
                    <a:pt x="20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0"/>
            <p:cNvSpPr/>
            <p:nvPr/>
          </p:nvSpPr>
          <p:spPr>
            <a:xfrm>
              <a:off x="4776318" y="2174715"/>
              <a:ext cx="1631387" cy="103892"/>
            </a:xfrm>
            <a:custGeom>
              <a:rect b="b" l="l" r="r" t="t"/>
              <a:pathLst>
                <a:path extrusionOk="0" h="1071" w="19199">
                  <a:moveTo>
                    <a:pt x="328" y="0"/>
                  </a:moveTo>
                  <a:cubicBezTo>
                    <a:pt x="65" y="0"/>
                    <a:pt x="1" y="357"/>
                    <a:pt x="240" y="451"/>
                  </a:cubicBezTo>
                  <a:cubicBezTo>
                    <a:pt x="1001" y="743"/>
                    <a:pt x="2288" y="1071"/>
                    <a:pt x="4265" y="1071"/>
                  </a:cubicBezTo>
                  <a:lnTo>
                    <a:pt x="19198" y="1071"/>
                  </a:lnTo>
                  <a:lnTo>
                    <a:pt x="187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0"/>
            <p:cNvSpPr/>
            <p:nvPr/>
          </p:nvSpPr>
          <p:spPr>
            <a:xfrm>
              <a:off x="6427522" y="2174715"/>
              <a:ext cx="39342" cy="103892"/>
            </a:xfrm>
            <a:custGeom>
              <a:rect b="b" l="l" r="r" t="t"/>
              <a:pathLst>
                <a:path extrusionOk="0" h="1071" w="463">
                  <a:moveTo>
                    <a:pt x="0" y="1071"/>
                  </a:moveTo>
                  <a:lnTo>
                    <a:pt x="462" y="0"/>
                  </a:lnTo>
                </a:path>
              </a:pathLst>
            </a:custGeom>
            <a:solidFill>
              <a:srgbClr val="ED7F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0"/>
            <p:cNvSpPr/>
            <p:nvPr/>
          </p:nvSpPr>
          <p:spPr>
            <a:xfrm>
              <a:off x="6368891" y="2224090"/>
              <a:ext cx="78090" cy="307603"/>
            </a:xfrm>
            <a:custGeom>
              <a:rect b="b" l="l" r="r" t="t"/>
              <a:pathLst>
                <a:path extrusionOk="0" h="3171" w="919">
                  <a:moveTo>
                    <a:pt x="0" y="0"/>
                  </a:moveTo>
                  <a:lnTo>
                    <a:pt x="0" y="3171"/>
                  </a:lnTo>
                  <a:lnTo>
                    <a:pt x="918" y="3171"/>
                  </a:lnTo>
                  <a:lnTo>
                    <a:pt x="9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0"/>
            <p:cNvSpPr/>
            <p:nvPr/>
          </p:nvSpPr>
          <p:spPr>
            <a:xfrm>
              <a:off x="5389657" y="2422656"/>
              <a:ext cx="2035941" cy="128920"/>
            </a:xfrm>
            <a:custGeom>
              <a:rect b="b" l="l" r="r" t="t"/>
              <a:pathLst>
                <a:path extrusionOk="0" h="1329" w="23960">
                  <a:moveTo>
                    <a:pt x="831" y="1"/>
                  </a:moveTo>
                  <a:cubicBezTo>
                    <a:pt x="375" y="1"/>
                    <a:pt x="1" y="369"/>
                    <a:pt x="1" y="825"/>
                  </a:cubicBezTo>
                  <a:lnTo>
                    <a:pt x="1" y="1328"/>
                  </a:lnTo>
                  <a:lnTo>
                    <a:pt x="23960" y="1328"/>
                  </a:lnTo>
                  <a:lnTo>
                    <a:pt x="23960" y="825"/>
                  </a:lnTo>
                  <a:cubicBezTo>
                    <a:pt x="23960" y="369"/>
                    <a:pt x="23591" y="1"/>
                    <a:pt x="231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0"/>
            <p:cNvSpPr/>
            <p:nvPr/>
          </p:nvSpPr>
          <p:spPr>
            <a:xfrm>
              <a:off x="4382637" y="1641875"/>
              <a:ext cx="1387856" cy="259973"/>
            </a:xfrm>
            <a:custGeom>
              <a:rect b="b" l="l" r="r" t="t"/>
              <a:pathLst>
                <a:path extrusionOk="0" h="2680" w="16333">
                  <a:moveTo>
                    <a:pt x="1" y="1"/>
                  </a:moveTo>
                  <a:cubicBezTo>
                    <a:pt x="1" y="1"/>
                    <a:pt x="399" y="2680"/>
                    <a:pt x="8167" y="2680"/>
                  </a:cubicBezTo>
                  <a:cubicBezTo>
                    <a:pt x="15935" y="2680"/>
                    <a:pt x="16332" y="1"/>
                    <a:pt x="16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0"/>
            <p:cNvSpPr/>
            <p:nvPr/>
          </p:nvSpPr>
          <p:spPr>
            <a:xfrm>
              <a:off x="4360798" y="1613550"/>
              <a:ext cx="1432042" cy="56845"/>
            </a:xfrm>
            <a:custGeom>
              <a:rect b="b" l="l" r="r" t="t"/>
              <a:pathLst>
                <a:path extrusionOk="0" h="586" w="16853">
                  <a:moveTo>
                    <a:pt x="293" y="0"/>
                  </a:moveTo>
                  <a:cubicBezTo>
                    <a:pt x="135" y="0"/>
                    <a:pt x="0" y="129"/>
                    <a:pt x="0" y="293"/>
                  </a:cubicBezTo>
                  <a:cubicBezTo>
                    <a:pt x="0" y="451"/>
                    <a:pt x="135" y="585"/>
                    <a:pt x="293" y="585"/>
                  </a:cubicBezTo>
                  <a:lnTo>
                    <a:pt x="16554" y="585"/>
                  </a:lnTo>
                  <a:cubicBezTo>
                    <a:pt x="16718" y="585"/>
                    <a:pt x="16853" y="451"/>
                    <a:pt x="16853" y="293"/>
                  </a:cubicBezTo>
                  <a:cubicBezTo>
                    <a:pt x="16847" y="129"/>
                    <a:pt x="16718" y="0"/>
                    <a:pt x="16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0"/>
            <p:cNvSpPr/>
            <p:nvPr/>
          </p:nvSpPr>
          <p:spPr>
            <a:xfrm>
              <a:off x="6487683" y="2174715"/>
              <a:ext cx="1631812" cy="103892"/>
            </a:xfrm>
            <a:custGeom>
              <a:rect b="b" l="l" r="r" t="t"/>
              <a:pathLst>
                <a:path extrusionOk="0" h="1071" w="19204">
                  <a:moveTo>
                    <a:pt x="462" y="0"/>
                  </a:moveTo>
                  <a:lnTo>
                    <a:pt x="0" y="1071"/>
                  </a:lnTo>
                  <a:lnTo>
                    <a:pt x="14940" y="1071"/>
                  </a:lnTo>
                  <a:cubicBezTo>
                    <a:pt x="16917" y="1071"/>
                    <a:pt x="18204" y="743"/>
                    <a:pt x="18964" y="451"/>
                  </a:cubicBezTo>
                  <a:cubicBezTo>
                    <a:pt x="19204" y="357"/>
                    <a:pt x="19139" y="0"/>
                    <a:pt x="18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0"/>
            <p:cNvSpPr/>
            <p:nvPr/>
          </p:nvSpPr>
          <p:spPr>
            <a:xfrm>
              <a:off x="7125324" y="1641875"/>
              <a:ext cx="1387346" cy="259973"/>
            </a:xfrm>
            <a:custGeom>
              <a:rect b="b" l="l" r="r" t="t"/>
              <a:pathLst>
                <a:path extrusionOk="0" h="2680" w="16327">
                  <a:moveTo>
                    <a:pt x="1" y="1"/>
                  </a:moveTo>
                  <a:cubicBezTo>
                    <a:pt x="1" y="1"/>
                    <a:pt x="393" y="2680"/>
                    <a:pt x="8167" y="2680"/>
                  </a:cubicBezTo>
                  <a:cubicBezTo>
                    <a:pt x="15935" y="2680"/>
                    <a:pt x="16327" y="1"/>
                    <a:pt x="163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0"/>
            <p:cNvSpPr/>
            <p:nvPr/>
          </p:nvSpPr>
          <p:spPr>
            <a:xfrm>
              <a:off x="7102976" y="1613550"/>
              <a:ext cx="1432042" cy="56845"/>
            </a:xfrm>
            <a:custGeom>
              <a:rect b="b" l="l" r="r" t="t"/>
              <a:pathLst>
                <a:path extrusionOk="0" h="586" w="16853">
                  <a:moveTo>
                    <a:pt x="293" y="0"/>
                  </a:moveTo>
                  <a:cubicBezTo>
                    <a:pt x="135" y="0"/>
                    <a:pt x="1" y="129"/>
                    <a:pt x="1" y="293"/>
                  </a:cubicBezTo>
                  <a:cubicBezTo>
                    <a:pt x="1" y="451"/>
                    <a:pt x="135" y="585"/>
                    <a:pt x="293" y="585"/>
                  </a:cubicBezTo>
                  <a:lnTo>
                    <a:pt x="16560" y="585"/>
                  </a:lnTo>
                  <a:cubicBezTo>
                    <a:pt x="16718" y="585"/>
                    <a:pt x="16853" y="451"/>
                    <a:pt x="16853" y="293"/>
                  </a:cubicBezTo>
                  <a:cubicBezTo>
                    <a:pt x="16853" y="129"/>
                    <a:pt x="16718" y="0"/>
                    <a:pt x="165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0"/>
            <p:cNvSpPr/>
            <p:nvPr/>
          </p:nvSpPr>
          <p:spPr>
            <a:xfrm>
              <a:off x="6268962" y="2079845"/>
              <a:ext cx="278455" cy="289560"/>
            </a:xfrm>
            <a:custGeom>
              <a:rect b="b" l="l" r="r" t="t"/>
              <a:pathLst>
                <a:path extrusionOk="0" h="2985" w="3277">
                  <a:moveTo>
                    <a:pt x="1638" y="0"/>
                  </a:moveTo>
                  <a:cubicBezTo>
                    <a:pt x="1255" y="0"/>
                    <a:pt x="872" y="145"/>
                    <a:pt x="579" y="434"/>
                  </a:cubicBezTo>
                  <a:cubicBezTo>
                    <a:pt x="0" y="1019"/>
                    <a:pt x="0" y="1967"/>
                    <a:pt x="579" y="2546"/>
                  </a:cubicBezTo>
                  <a:cubicBezTo>
                    <a:pt x="872" y="2839"/>
                    <a:pt x="1255" y="2985"/>
                    <a:pt x="1638" y="2985"/>
                  </a:cubicBezTo>
                  <a:cubicBezTo>
                    <a:pt x="2020" y="2985"/>
                    <a:pt x="2402" y="2839"/>
                    <a:pt x="2691" y="2546"/>
                  </a:cubicBezTo>
                  <a:cubicBezTo>
                    <a:pt x="3276" y="1967"/>
                    <a:pt x="3276" y="1019"/>
                    <a:pt x="2691" y="434"/>
                  </a:cubicBezTo>
                  <a:cubicBezTo>
                    <a:pt x="2402" y="145"/>
                    <a:pt x="2020" y="0"/>
                    <a:pt x="16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0"/>
            <p:cNvSpPr/>
            <p:nvPr/>
          </p:nvSpPr>
          <p:spPr>
            <a:xfrm>
              <a:off x="6318161" y="2121945"/>
              <a:ext cx="179547" cy="204875"/>
            </a:xfrm>
            <a:custGeom>
              <a:rect b="b" l="l" r="r" t="t"/>
              <a:pathLst>
                <a:path extrusionOk="0" h="2112" w="2113">
                  <a:moveTo>
                    <a:pt x="1059" y="0"/>
                  </a:moveTo>
                  <a:cubicBezTo>
                    <a:pt x="474" y="0"/>
                    <a:pt x="0" y="468"/>
                    <a:pt x="0" y="1053"/>
                  </a:cubicBezTo>
                  <a:cubicBezTo>
                    <a:pt x="0" y="1638"/>
                    <a:pt x="474" y="2112"/>
                    <a:pt x="1059" y="2112"/>
                  </a:cubicBezTo>
                  <a:cubicBezTo>
                    <a:pt x="1644" y="2112"/>
                    <a:pt x="2112" y="1638"/>
                    <a:pt x="2112" y="1053"/>
                  </a:cubicBezTo>
                  <a:cubicBezTo>
                    <a:pt x="2112" y="468"/>
                    <a:pt x="1644" y="0"/>
                    <a:pt x="1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0"/>
          <p:cNvGrpSpPr/>
          <p:nvPr/>
        </p:nvGrpSpPr>
        <p:grpSpPr>
          <a:xfrm>
            <a:off x="1379141" y="3154236"/>
            <a:ext cx="822165" cy="1210792"/>
            <a:chOff x="1379141" y="3154236"/>
            <a:chExt cx="822165" cy="1210792"/>
          </a:xfrm>
        </p:grpSpPr>
        <p:sp>
          <p:nvSpPr>
            <p:cNvPr id="9408" name="Google Shape;9408;p60"/>
            <p:cNvSpPr/>
            <p:nvPr/>
          </p:nvSpPr>
          <p:spPr>
            <a:xfrm rot="-5400000">
              <a:off x="1423216" y="3587641"/>
              <a:ext cx="1210792" cy="343982"/>
            </a:xfrm>
            <a:custGeom>
              <a:rect b="b" l="l" r="r" t="t"/>
              <a:pathLst>
                <a:path extrusionOk="0" h="3914" w="13777">
                  <a:moveTo>
                    <a:pt x="13445" y="1"/>
                  </a:moveTo>
                  <a:cubicBezTo>
                    <a:pt x="13439" y="1"/>
                    <a:pt x="13433" y="2"/>
                    <a:pt x="13426" y="5"/>
                  </a:cubicBezTo>
                  <a:cubicBezTo>
                    <a:pt x="13426" y="5"/>
                    <a:pt x="506" y="5"/>
                    <a:pt x="259" y="253"/>
                  </a:cubicBezTo>
                  <a:cubicBezTo>
                    <a:pt x="0" y="500"/>
                    <a:pt x="270" y="3913"/>
                    <a:pt x="270" y="3913"/>
                  </a:cubicBezTo>
                  <a:cubicBezTo>
                    <a:pt x="270" y="3913"/>
                    <a:pt x="13276" y="3838"/>
                    <a:pt x="13534" y="3644"/>
                  </a:cubicBezTo>
                  <a:cubicBezTo>
                    <a:pt x="13777" y="3444"/>
                    <a:pt x="13740" y="1"/>
                    <a:pt x="13445" y="1"/>
                  </a:cubicBezTo>
                  <a:close/>
                </a:path>
              </a:pathLst>
            </a:custGeom>
            <a:solidFill>
              <a:srgbClr val="B7E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0"/>
            <p:cNvSpPr/>
            <p:nvPr/>
          </p:nvSpPr>
          <p:spPr>
            <a:xfrm rot="-5400000">
              <a:off x="1222662" y="3445533"/>
              <a:ext cx="921474" cy="608516"/>
            </a:xfrm>
            <a:custGeom>
              <a:rect b="b" l="l" r="r" t="t"/>
              <a:pathLst>
                <a:path extrusionOk="0" h="6924" w="10485">
                  <a:moveTo>
                    <a:pt x="4658" y="0"/>
                  </a:moveTo>
                  <a:cubicBezTo>
                    <a:pt x="1313" y="0"/>
                    <a:pt x="0" y="3408"/>
                    <a:pt x="256" y="6924"/>
                  </a:cubicBezTo>
                  <a:lnTo>
                    <a:pt x="2926" y="6849"/>
                  </a:lnTo>
                  <a:cubicBezTo>
                    <a:pt x="2926" y="6849"/>
                    <a:pt x="2248" y="3802"/>
                    <a:pt x="4853" y="3533"/>
                  </a:cubicBezTo>
                  <a:cubicBezTo>
                    <a:pt x="4949" y="3523"/>
                    <a:pt x="5040" y="3518"/>
                    <a:pt x="5128" y="3518"/>
                  </a:cubicBezTo>
                  <a:cubicBezTo>
                    <a:pt x="7423" y="3518"/>
                    <a:pt x="6973" y="6666"/>
                    <a:pt x="7222" y="6666"/>
                  </a:cubicBezTo>
                  <a:cubicBezTo>
                    <a:pt x="7480" y="6666"/>
                    <a:pt x="10484" y="6590"/>
                    <a:pt x="10484" y="6590"/>
                  </a:cubicBezTo>
                  <a:cubicBezTo>
                    <a:pt x="10484" y="6590"/>
                    <a:pt x="9773" y="852"/>
                    <a:pt x="5682" y="98"/>
                  </a:cubicBezTo>
                  <a:cubicBezTo>
                    <a:pt x="5322" y="32"/>
                    <a:pt x="4980" y="0"/>
                    <a:pt x="4658" y="0"/>
                  </a:cubicBezTo>
                  <a:close/>
                </a:path>
              </a:pathLst>
            </a:custGeom>
            <a:solidFill>
              <a:srgbClr val="B7E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0"/>
            <p:cNvSpPr/>
            <p:nvPr/>
          </p:nvSpPr>
          <p:spPr>
            <a:xfrm rot="-5400000">
              <a:off x="2067545" y="3200653"/>
              <a:ext cx="70132" cy="169442"/>
            </a:xfrm>
            <a:custGeom>
              <a:rect b="b" l="l" r="r" t="t"/>
              <a:pathLst>
                <a:path extrusionOk="0" h="1928" w="798">
                  <a:moveTo>
                    <a:pt x="582" y="1"/>
                  </a:moveTo>
                  <a:lnTo>
                    <a:pt x="1" y="54"/>
                  </a:lnTo>
                  <a:lnTo>
                    <a:pt x="33" y="1928"/>
                  </a:lnTo>
                  <a:cubicBezTo>
                    <a:pt x="33" y="1928"/>
                    <a:pt x="539" y="1928"/>
                    <a:pt x="668" y="1842"/>
                  </a:cubicBezTo>
                  <a:cubicBezTo>
                    <a:pt x="797" y="1745"/>
                    <a:pt x="582" y="1"/>
                    <a:pt x="582"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0"/>
            <p:cNvSpPr/>
            <p:nvPr/>
          </p:nvSpPr>
          <p:spPr>
            <a:xfrm rot="-5400000">
              <a:off x="2073697" y="3452792"/>
              <a:ext cx="70132" cy="168563"/>
            </a:xfrm>
            <a:custGeom>
              <a:rect b="b" l="l" r="r" t="t"/>
              <a:pathLst>
                <a:path extrusionOk="0" h="1918" w="798">
                  <a:moveTo>
                    <a:pt x="582" y="1"/>
                  </a:moveTo>
                  <a:lnTo>
                    <a:pt x="1" y="55"/>
                  </a:lnTo>
                  <a:lnTo>
                    <a:pt x="33" y="1917"/>
                  </a:lnTo>
                  <a:cubicBezTo>
                    <a:pt x="33" y="1917"/>
                    <a:pt x="53" y="1918"/>
                    <a:pt x="87" y="1918"/>
                  </a:cubicBezTo>
                  <a:cubicBezTo>
                    <a:pt x="220" y="1918"/>
                    <a:pt x="565" y="1911"/>
                    <a:pt x="668" y="1842"/>
                  </a:cubicBezTo>
                  <a:cubicBezTo>
                    <a:pt x="798" y="1745"/>
                    <a:pt x="582" y="1"/>
                    <a:pt x="582"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0"/>
            <p:cNvSpPr/>
            <p:nvPr/>
          </p:nvSpPr>
          <p:spPr>
            <a:xfrm rot="-5400000">
              <a:off x="2092065" y="3336083"/>
              <a:ext cx="72945" cy="122863"/>
            </a:xfrm>
            <a:custGeom>
              <a:rect b="b" l="l" r="r" t="t"/>
              <a:pathLst>
                <a:path extrusionOk="0" h="1398" w="830">
                  <a:moveTo>
                    <a:pt x="679" y="0"/>
                  </a:moveTo>
                  <a:lnTo>
                    <a:pt x="1" y="76"/>
                  </a:lnTo>
                  <a:lnTo>
                    <a:pt x="22" y="1378"/>
                  </a:lnTo>
                  <a:cubicBezTo>
                    <a:pt x="22" y="1378"/>
                    <a:pt x="197" y="1397"/>
                    <a:pt x="374" y="1397"/>
                  </a:cubicBezTo>
                  <a:cubicBezTo>
                    <a:pt x="498" y="1397"/>
                    <a:pt x="623" y="1388"/>
                    <a:pt x="690" y="1357"/>
                  </a:cubicBezTo>
                  <a:cubicBezTo>
                    <a:pt x="830" y="1292"/>
                    <a:pt x="679" y="0"/>
                    <a:pt x="679"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0"/>
            <p:cNvSpPr/>
            <p:nvPr/>
          </p:nvSpPr>
          <p:spPr>
            <a:xfrm rot="-5400000">
              <a:off x="2080815" y="3734284"/>
              <a:ext cx="70132" cy="169442"/>
            </a:xfrm>
            <a:custGeom>
              <a:rect b="b" l="l" r="r" t="t"/>
              <a:pathLst>
                <a:path extrusionOk="0" h="1928" w="798">
                  <a:moveTo>
                    <a:pt x="582" y="0"/>
                  </a:moveTo>
                  <a:lnTo>
                    <a:pt x="0" y="54"/>
                  </a:lnTo>
                  <a:lnTo>
                    <a:pt x="33" y="1927"/>
                  </a:lnTo>
                  <a:cubicBezTo>
                    <a:pt x="33" y="1927"/>
                    <a:pt x="539" y="1927"/>
                    <a:pt x="668" y="1841"/>
                  </a:cubicBezTo>
                  <a:cubicBezTo>
                    <a:pt x="797" y="1755"/>
                    <a:pt x="582" y="0"/>
                    <a:pt x="582"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0"/>
            <p:cNvSpPr/>
            <p:nvPr/>
          </p:nvSpPr>
          <p:spPr>
            <a:xfrm rot="-5400000">
              <a:off x="2099139" y="3618497"/>
              <a:ext cx="72945" cy="121896"/>
            </a:xfrm>
            <a:custGeom>
              <a:rect b="b" l="l" r="r" t="t"/>
              <a:pathLst>
                <a:path extrusionOk="0" h="1387" w="830">
                  <a:moveTo>
                    <a:pt x="679" y="1"/>
                  </a:moveTo>
                  <a:lnTo>
                    <a:pt x="0" y="65"/>
                  </a:lnTo>
                  <a:lnTo>
                    <a:pt x="11" y="1368"/>
                  </a:lnTo>
                  <a:cubicBezTo>
                    <a:pt x="11" y="1368"/>
                    <a:pt x="186" y="1386"/>
                    <a:pt x="365" y="1386"/>
                  </a:cubicBezTo>
                  <a:cubicBezTo>
                    <a:pt x="491" y="1386"/>
                    <a:pt x="618" y="1377"/>
                    <a:pt x="689" y="1346"/>
                  </a:cubicBezTo>
                  <a:cubicBezTo>
                    <a:pt x="829" y="1282"/>
                    <a:pt x="679" y="1"/>
                    <a:pt x="679"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0"/>
            <p:cNvSpPr/>
            <p:nvPr/>
          </p:nvSpPr>
          <p:spPr>
            <a:xfrm rot="-5400000">
              <a:off x="2103402" y="4167815"/>
              <a:ext cx="72945" cy="122863"/>
            </a:xfrm>
            <a:custGeom>
              <a:rect b="b" l="l" r="r" t="t"/>
              <a:pathLst>
                <a:path extrusionOk="0" h="1398" w="830">
                  <a:moveTo>
                    <a:pt x="679" y="1"/>
                  </a:moveTo>
                  <a:lnTo>
                    <a:pt x="1" y="76"/>
                  </a:lnTo>
                  <a:lnTo>
                    <a:pt x="22" y="1379"/>
                  </a:lnTo>
                  <a:cubicBezTo>
                    <a:pt x="22" y="1379"/>
                    <a:pt x="198" y="1397"/>
                    <a:pt x="375" y="1397"/>
                  </a:cubicBezTo>
                  <a:cubicBezTo>
                    <a:pt x="499" y="1397"/>
                    <a:pt x="624" y="1388"/>
                    <a:pt x="690" y="1357"/>
                  </a:cubicBezTo>
                  <a:cubicBezTo>
                    <a:pt x="830" y="1293"/>
                    <a:pt x="679" y="1"/>
                    <a:pt x="679"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0"/>
            <p:cNvSpPr/>
            <p:nvPr/>
          </p:nvSpPr>
          <p:spPr>
            <a:xfrm rot="-5400000">
              <a:off x="2081299" y="4007207"/>
              <a:ext cx="74878" cy="163906"/>
            </a:xfrm>
            <a:custGeom>
              <a:rect b="b" l="l" r="r" t="t"/>
              <a:pathLst>
                <a:path extrusionOk="0" h="1865" w="852">
                  <a:moveTo>
                    <a:pt x="657" y="1"/>
                  </a:moveTo>
                  <a:lnTo>
                    <a:pt x="1" y="33"/>
                  </a:lnTo>
                  <a:lnTo>
                    <a:pt x="11" y="1853"/>
                  </a:lnTo>
                  <a:cubicBezTo>
                    <a:pt x="11" y="1853"/>
                    <a:pt x="159" y="1864"/>
                    <a:pt x="337" y="1864"/>
                  </a:cubicBezTo>
                  <a:cubicBezTo>
                    <a:pt x="456" y="1864"/>
                    <a:pt x="588" y="1859"/>
                    <a:pt x="700" y="1842"/>
                  </a:cubicBezTo>
                  <a:cubicBezTo>
                    <a:pt x="851" y="1820"/>
                    <a:pt x="657" y="1"/>
                    <a:pt x="657"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0"/>
            <p:cNvSpPr/>
            <p:nvPr/>
          </p:nvSpPr>
          <p:spPr>
            <a:xfrm rot="-5400000">
              <a:off x="2103402" y="3877271"/>
              <a:ext cx="72945" cy="122863"/>
            </a:xfrm>
            <a:custGeom>
              <a:rect b="b" l="l" r="r" t="t"/>
              <a:pathLst>
                <a:path extrusionOk="0" h="1398" w="830">
                  <a:moveTo>
                    <a:pt x="668" y="1"/>
                  </a:moveTo>
                  <a:lnTo>
                    <a:pt x="0" y="76"/>
                  </a:lnTo>
                  <a:lnTo>
                    <a:pt x="11" y="1379"/>
                  </a:lnTo>
                  <a:cubicBezTo>
                    <a:pt x="11" y="1379"/>
                    <a:pt x="186" y="1397"/>
                    <a:pt x="363" y="1397"/>
                  </a:cubicBezTo>
                  <a:cubicBezTo>
                    <a:pt x="487" y="1397"/>
                    <a:pt x="612" y="1388"/>
                    <a:pt x="679" y="1357"/>
                  </a:cubicBezTo>
                  <a:cubicBezTo>
                    <a:pt x="829" y="1293"/>
                    <a:pt x="668" y="1"/>
                    <a:pt x="668"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60"/>
          <p:cNvGrpSpPr/>
          <p:nvPr/>
        </p:nvGrpSpPr>
        <p:grpSpPr>
          <a:xfrm>
            <a:off x="3158650" y="3059725"/>
            <a:ext cx="1275577" cy="1315520"/>
            <a:chOff x="3158650" y="3059725"/>
            <a:chExt cx="1275577" cy="1315520"/>
          </a:xfrm>
        </p:grpSpPr>
        <p:sp>
          <p:nvSpPr>
            <p:cNvPr id="9419" name="Google Shape;9419;p60"/>
            <p:cNvSpPr/>
            <p:nvPr/>
          </p:nvSpPr>
          <p:spPr>
            <a:xfrm rot="2563204">
              <a:off x="3338566" y="3256644"/>
              <a:ext cx="915747" cy="888538"/>
            </a:xfrm>
            <a:custGeom>
              <a:rect b="b" l="l" r="r" t="t"/>
              <a:pathLst>
                <a:path extrusionOk="0" h="11952" w="12318">
                  <a:moveTo>
                    <a:pt x="1" y="0"/>
                  </a:moveTo>
                  <a:cubicBezTo>
                    <a:pt x="1" y="0"/>
                    <a:pt x="1303" y="4049"/>
                    <a:pt x="1831" y="4576"/>
                  </a:cubicBezTo>
                  <a:cubicBezTo>
                    <a:pt x="2359" y="5104"/>
                    <a:pt x="9281" y="11951"/>
                    <a:pt x="9529" y="11951"/>
                  </a:cubicBezTo>
                  <a:cubicBezTo>
                    <a:pt x="9766" y="11951"/>
                    <a:pt x="12318" y="9636"/>
                    <a:pt x="12231" y="9313"/>
                  </a:cubicBezTo>
                  <a:cubicBezTo>
                    <a:pt x="12156" y="8990"/>
                    <a:pt x="4803" y="1992"/>
                    <a:pt x="4318" y="1669"/>
                  </a:cubicBezTo>
                  <a:cubicBezTo>
                    <a:pt x="3834" y="1346"/>
                    <a:pt x="1" y="0"/>
                    <a:pt x="1"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0"/>
            <p:cNvSpPr/>
            <p:nvPr/>
          </p:nvSpPr>
          <p:spPr>
            <a:xfrm rot="2563204">
              <a:off x="3665410" y="3100647"/>
              <a:ext cx="196932" cy="195074"/>
            </a:xfrm>
            <a:custGeom>
              <a:rect b="b" l="l" r="r" t="t"/>
              <a:pathLst>
                <a:path extrusionOk="0" h="2624" w="2649">
                  <a:moveTo>
                    <a:pt x="102" y="0"/>
                  </a:moveTo>
                  <a:cubicBezTo>
                    <a:pt x="88" y="0"/>
                    <a:pt x="79" y="3"/>
                    <a:pt x="76" y="7"/>
                  </a:cubicBezTo>
                  <a:cubicBezTo>
                    <a:pt x="0" y="115"/>
                    <a:pt x="948" y="2624"/>
                    <a:pt x="948" y="2624"/>
                  </a:cubicBezTo>
                  <a:cubicBezTo>
                    <a:pt x="948" y="2624"/>
                    <a:pt x="2649" y="955"/>
                    <a:pt x="2606" y="912"/>
                  </a:cubicBezTo>
                  <a:cubicBezTo>
                    <a:pt x="2565" y="871"/>
                    <a:pt x="377" y="0"/>
                    <a:pt x="102" y="0"/>
                  </a:cubicBezTo>
                  <a:close/>
                </a:path>
              </a:pathLst>
            </a:custGeom>
            <a:solidFill>
              <a:srgbClr val="99B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0"/>
            <p:cNvSpPr/>
            <p:nvPr/>
          </p:nvSpPr>
          <p:spPr>
            <a:xfrm rot="2563204">
              <a:off x="3452730" y="3390946"/>
              <a:ext cx="691680" cy="686104"/>
            </a:xfrm>
            <a:custGeom>
              <a:rect b="b" l="l" r="r" t="t"/>
              <a:pathLst>
                <a:path extrusionOk="0" h="9229" w="9304">
                  <a:moveTo>
                    <a:pt x="2488" y="0"/>
                  </a:moveTo>
                  <a:cubicBezTo>
                    <a:pt x="2240" y="0"/>
                    <a:pt x="2790" y="1238"/>
                    <a:pt x="2671" y="1400"/>
                  </a:cubicBezTo>
                  <a:cubicBezTo>
                    <a:pt x="2645" y="1435"/>
                    <a:pt x="2584" y="1448"/>
                    <a:pt x="2500" y="1448"/>
                  </a:cubicBezTo>
                  <a:cubicBezTo>
                    <a:pt x="2251" y="1448"/>
                    <a:pt x="1810" y="1330"/>
                    <a:pt x="1558" y="1330"/>
                  </a:cubicBezTo>
                  <a:cubicBezTo>
                    <a:pt x="1508" y="1330"/>
                    <a:pt x="1465" y="1335"/>
                    <a:pt x="1433" y="1346"/>
                  </a:cubicBezTo>
                  <a:cubicBezTo>
                    <a:pt x="1196" y="1421"/>
                    <a:pt x="1584" y="2778"/>
                    <a:pt x="1282" y="2886"/>
                  </a:cubicBezTo>
                  <a:cubicBezTo>
                    <a:pt x="1160" y="2923"/>
                    <a:pt x="937" y="2935"/>
                    <a:pt x="711" y="2935"/>
                  </a:cubicBezTo>
                  <a:cubicBezTo>
                    <a:pt x="360" y="2935"/>
                    <a:pt x="1" y="2907"/>
                    <a:pt x="1" y="2907"/>
                  </a:cubicBezTo>
                  <a:lnTo>
                    <a:pt x="1" y="2907"/>
                  </a:lnTo>
                  <a:cubicBezTo>
                    <a:pt x="281" y="3349"/>
                    <a:pt x="6213" y="9173"/>
                    <a:pt x="6396" y="9227"/>
                  </a:cubicBezTo>
                  <a:cubicBezTo>
                    <a:pt x="6398" y="9228"/>
                    <a:pt x="6401" y="9228"/>
                    <a:pt x="6403" y="9228"/>
                  </a:cubicBezTo>
                  <a:cubicBezTo>
                    <a:pt x="6637" y="9228"/>
                    <a:pt x="9228" y="6395"/>
                    <a:pt x="9260" y="6309"/>
                  </a:cubicBezTo>
                  <a:cubicBezTo>
                    <a:pt x="9303" y="6223"/>
                    <a:pt x="2919" y="0"/>
                    <a:pt x="2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0"/>
            <p:cNvSpPr/>
            <p:nvPr/>
          </p:nvSpPr>
          <p:spPr>
            <a:xfrm rot="2563204">
              <a:off x="3673664" y="4024473"/>
              <a:ext cx="298633" cy="287630"/>
            </a:xfrm>
            <a:custGeom>
              <a:rect b="b" l="l" r="r" t="t"/>
              <a:pathLst>
                <a:path extrusionOk="0" h="3869" w="4017">
                  <a:moveTo>
                    <a:pt x="2854" y="0"/>
                  </a:moveTo>
                  <a:cubicBezTo>
                    <a:pt x="2552" y="0"/>
                    <a:pt x="1" y="2930"/>
                    <a:pt x="1" y="2930"/>
                  </a:cubicBezTo>
                  <a:cubicBezTo>
                    <a:pt x="1" y="2930"/>
                    <a:pt x="797" y="3869"/>
                    <a:pt x="1020" y="3869"/>
                  </a:cubicBezTo>
                  <a:cubicBezTo>
                    <a:pt x="1034" y="3869"/>
                    <a:pt x="1046" y="3865"/>
                    <a:pt x="1056" y="3856"/>
                  </a:cubicBezTo>
                  <a:cubicBezTo>
                    <a:pt x="1196" y="3716"/>
                    <a:pt x="3737" y="1197"/>
                    <a:pt x="3876" y="1014"/>
                  </a:cubicBezTo>
                  <a:cubicBezTo>
                    <a:pt x="4016" y="831"/>
                    <a:pt x="3112" y="88"/>
                    <a:pt x="2864" y="2"/>
                  </a:cubicBezTo>
                  <a:cubicBezTo>
                    <a:pt x="2861" y="1"/>
                    <a:pt x="2858" y="0"/>
                    <a:pt x="2854" y="0"/>
                  </a:cubicBezTo>
                  <a:close/>
                </a:path>
              </a:pathLst>
            </a:custGeom>
            <a:solidFill>
              <a:srgbClr val="99B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0"/>
            <p:cNvSpPr/>
            <p:nvPr/>
          </p:nvSpPr>
          <p:spPr>
            <a:xfrm rot="2563204">
              <a:off x="3678364" y="3959899"/>
              <a:ext cx="278635" cy="264212"/>
            </a:xfrm>
            <a:custGeom>
              <a:rect b="b" l="l" r="r" t="t"/>
              <a:pathLst>
                <a:path extrusionOk="0" h="3554" w="3748">
                  <a:moveTo>
                    <a:pt x="2929" y="1"/>
                  </a:moveTo>
                  <a:lnTo>
                    <a:pt x="1" y="2994"/>
                  </a:lnTo>
                  <a:lnTo>
                    <a:pt x="647" y="3554"/>
                  </a:lnTo>
                  <a:cubicBezTo>
                    <a:pt x="647" y="3554"/>
                    <a:pt x="3748" y="647"/>
                    <a:pt x="3597" y="550"/>
                  </a:cubicBezTo>
                  <a:cubicBezTo>
                    <a:pt x="3457" y="453"/>
                    <a:pt x="2929" y="1"/>
                    <a:pt x="2929"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0"/>
          <p:cNvGrpSpPr/>
          <p:nvPr/>
        </p:nvGrpSpPr>
        <p:grpSpPr>
          <a:xfrm>
            <a:off x="4801486" y="3214650"/>
            <a:ext cx="1197031" cy="1210790"/>
            <a:chOff x="4801486" y="3214650"/>
            <a:chExt cx="1197031" cy="1210790"/>
          </a:xfrm>
        </p:grpSpPr>
        <p:sp>
          <p:nvSpPr>
            <p:cNvPr id="9425" name="Google Shape;9425;p60"/>
            <p:cNvSpPr/>
            <p:nvPr/>
          </p:nvSpPr>
          <p:spPr>
            <a:xfrm>
              <a:off x="4982346" y="3276577"/>
              <a:ext cx="1016170" cy="1148864"/>
            </a:xfrm>
            <a:custGeom>
              <a:rect b="b" l="l" r="r" t="t"/>
              <a:pathLst>
                <a:path extrusionOk="0" h="15009" w="13125">
                  <a:moveTo>
                    <a:pt x="9724" y="1"/>
                  </a:moveTo>
                  <a:cubicBezTo>
                    <a:pt x="9724" y="1"/>
                    <a:pt x="9723" y="1"/>
                    <a:pt x="9723" y="1"/>
                  </a:cubicBezTo>
                  <a:cubicBezTo>
                    <a:pt x="9271" y="22"/>
                    <a:pt x="1" y="2908"/>
                    <a:pt x="1" y="2908"/>
                  </a:cubicBezTo>
                  <a:cubicBezTo>
                    <a:pt x="1" y="2908"/>
                    <a:pt x="2498" y="14579"/>
                    <a:pt x="3769" y="14999"/>
                  </a:cubicBezTo>
                  <a:cubicBezTo>
                    <a:pt x="3789" y="15005"/>
                    <a:pt x="3823" y="15008"/>
                    <a:pt x="3871" y="15008"/>
                  </a:cubicBezTo>
                  <a:cubicBezTo>
                    <a:pt x="4941" y="15008"/>
                    <a:pt x="12728" y="13427"/>
                    <a:pt x="12996" y="11995"/>
                  </a:cubicBezTo>
                  <a:cubicBezTo>
                    <a:pt x="13125" y="11263"/>
                    <a:pt x="10191" y="1"/>
                    <a:pt x="9724"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0"/>
            <p:cNvSpPr/>
            <p:nvPr/>
          </p:nvSpPr>
          <p:spPr>
            <a:xfrm>
              <a:off x="5142380" y="3509815"/>
              <a:ext cx="756186" cy="817807"/>
            </a:xfrm>
            <a:custGeom>
              <a:rect b="b" l="l" r="r" t="t"/>
              <a:pathLst>
                <a:path extrusionOk="0" h="10684" w="9767">
                  <a:moveTo>
                    <a:pt x="7297" y="0"/>
                  </a:moveTo>
                  <a:cubicBezTo>
                    <a:pt x="6789" y="0"/>
                    <a:pt x="1" y="1982"/>
                    <a:pt x="1" y="1982"/>
                  </a:cubicBezTo>
                  <a:cubicBezTo>
                    <a:pt x="1" y="1982"/>
                    <a:pt x="1691" y="10261"/>
                    <a:pt x="2402" y="10627"/>
                  </a:cubicBezTo>
                  <a:cubicBezTo>
                    <a:pt x="2474" y="10666"/>
                    <a:pt x="2604" y="10683"/>
                    <a:pt x="2779" y="10683"/>
                  </a:cubicBezTo>
                  <a:cubicBezTo>
                    <a:pt x="4328" y="10683"/>
                    <a:pt x="9422" y="9307"/>
                    <a:pt x="9615" y="8679"/>
                  </a:cubicBezTo>
                  <a:cubicBezTo>
                    <a:pt x="9766" y="8205"/>
                    <a:pt x="7699" y="33"/>
                    <a:pt x="7311" y="1"/>
                  </a:cubicBezTo>
                  <a:cubicBezTo>
                    <a:pt x="7307" y="0"/>
                    <a:pt x="7303" y="0"/>
                    <a:pt x="7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0"/>
            <p:cNvSpPr/>
            <p:nvPr/>
          </p:nvSpPr>
          <p:spPr>
            <a:xfrm>
              <a:off x="5515869" y="3565771"/>
              <a:ext cx="288476" cy="111450"/>
            </a:xfrm>
            <a:custGeom>
              <a:rect b="b" l="l" r="r" t="t"/>
              <a:pathLst>
                <a:path extrusionOk="0" h="1456" w="3726">
                  <a:moveTo>
                    <a:pt x="3355" y="0"/>
                  </a:moveTo>
                  <a:cubicBezTo>
                    <a:pt x="2945" y="0"/>
                    <a:pt x="0" y="809"/>
                    <a:pt x="0" y="809"/>
                  </a:cubicBezTo>
                  <a:cubicBezTo>
                    <a:pt x="0" y="809"/>
                    <a:pt x="43" y="1455"/>
                    <a:pt x="201" y="1455"/>
                  </a:cubicBezTo>
                  <a:cubicBezTo>
                    <a:pt x="202" y="1455"/>
                    <a:pt x="203" y="1455"/>
                    <a:pt x="205" y="1455"/>
                  </a:cubicBezTo>
                  <a:cubicBezTo>
                    <a:pt x="355" y="1434"/>
                    <a:pt x="3445" y="648"/>
                    <a:pt x="3585" y="562"/>
                  </a:cubicBezTo>
                  <a:cubicBezTo>
                    <a:pt x="3725" y="476"/>
                    <a:pt x="3435" y="153"/>
                    <a:pt x="3402" y="13"/>
                  </a:cubicBezTo>
                  <a:cubicBezTo>
                    <a:pt x="3400" y="4"/>
                    <a:pt x="3384" y="0"/>
                    <a:pt x="3355"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0"/>
            <p:cNvSpPr/>
            <p:nvPr/>
          </p:nvSpPr>
          <p:spPr>
            <a:xfrm>
              <a:off x="5569214" y="3772448"/>
              <a:ext cx="288476" cy="110837"/>
            </a:xfrm>
            <a:custGeom>
              <a:rect b="b" l="l" r="r" t="t"/>
              <a:pathLst>
                <a:path extrusionOk="0" h="1448" w="3726">
                  <a:moveTo>
                    <a:pt x="3350" y="1"/>
                  </a:moveTo>
                  <a:cubicBezTo>
                    <a:pt x="2918" y="1"/>
                    <a:pt x="0" y="812"/>
                    <a:pt x="0" y="812"/>
                  </a:cubicBezTo>
                  <a:cubicBezTo>
                    <a:pt x="0" y="812"/>
                    <a:pt x="52" y="1447"/>
                    <a:pt x="198" y="1447"/>
                  </a:cubicBezTo>
                  <a:cubicBezTo>
                    <a:pt x="200" y="1447"/>
                    <a:pt x="202" y="1447"/>
                    <a:pt x="205" y="1447"/>
                  </a:cubicBezTo>
                  <a:cubicBezTo>
                    <a:pt x="356" y="1436"/>
                    <a:pt x="3446" y="639"/>
                    <a:pt x="3586" y="564"/>
                  </a:cubicBezTo>
                  <a:cubicBezTo>
                    <a:pt x="3725" y="478"/>
                    <a:pt x="3435" y="144"/>
                    <a:pt x="3402" y="15"/>
                  </a:cubicBezTo>
                  <a:cubicBezTo>
                    <a:pt x="3400" y="5"/>
                    <a:pt x="3382" y="1"/>
                    <a:pt x="3350"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0"/>
            <p:cNvSpPr/>
            <p:nvPr/>
          </p:nvSpPr>
          <p:spPr>
            <a:xfrm>
              <a:off x="5624184" y="3984253"/>
              <a:ext cx="287702" cy="110837"/>
            </a:xfrm>
            <a:custGeom>
              <a:rect b="b" l="l" r="r" t="t"/>
              <a:pathLst>
                <a:path extrusionOk="0" h="1448" w="3716">
                  <a:moveTo>
                    <a:pt x="3350" y="1"/>
                  </a:moveTo>
                  <a:cubicBezTo>
                    <a:pt x="2919" y="1"/>
                    <a:pt x="1" y="812"/>
                    <a:pt x="1" y="812"/>
                  </a:cubicBezTo>
                  <a:cubicBezTo>
                    <a:pt x="1" y="812"/>
                    <a:pt x="43" y="1447"/>
                    <a:pt x="198" y="1447"/>
                  </a:cubicBezTo>
                  <a:cubicBezTo>
                    <a:pt x="200" y="1447"/>
                    <a:pt x="203" y="1447"/>
                    <a:pt x="205" y="1447"/>
                  </a:cubicBezTo>
                  <a:cubicBezTo>
                    <a:pt x="356" y="1436"/>
                    <a:pt x="3446" y="639"/>
                    <a:pt x="3586" y="564"/>
                  </a:cubicBezTo>
                  <a:cubicBezTo>
                    <a:pt x="3715" y="478"/>
                    <a:pt x="3435" y="144"/>
                    <a:pt x="3403" y="15"/>
                  </a:cubicBezTo>
                  <a:cubicBezTo>
                    <a:pt x="3401" y="5"/>
                    <a:pt x="3382" y="1"/>
                    <a:pt x="3350"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0"/>
            <p:cNvSpPr/>
            <p:nvPr/>
          </p:nvSpPr>
          <p:spPr>
            <a:xfrm>
              <a:off x="5630842" y="3662450"/>
              <a:ext cx="196034" cy="88945"/>
            </a:xfrm>
            <a:custGeom>
              <a:rect b="b" l="l" r="r" t="t"/>
              <a:pathLst>
                <a:path extrusionOk="0" h="1162" w="2532">
                  <a:moveTo>
                    <a:pt x="2204" y="0"/>
                  </a:moveTo>
                  <a:cubicBezTo>
                    <a:pt x="1824" y="0"/>
                    <a:pt x="1" y="526"/>
                    <a:pt x="1" y="526"/>
                  </a:cubicBezTo>
                  <a:cubicBezTo>
                    <a:pt x="1" y="526"/>
                    <a:pt x="86" y="1161"/>
                    <a:pt x="192" y="1161"/>
                  </a:cubicBezTo>
                  <a:cubicBezTo>
                    <a:pt x="193" y="1161"/>
                    <a:pt x="194" y="1161"/>
                    <a:pt x="195" y="1161"/>
                  </a:cubicBezTo>
                  <a:cubicBezTo>
                    <a:pt x="302" y="1161"/>
                    <a:pt x="2359" y="634"/>
                    <a:pt x="2445" y="569"/>
                  </a:cubicBezTo>
                  <a:cubicBezTo>
                    <a:pt x="2531" y="494"/>
                    <a:pt x="2316" y="149"/>
                    <a:pt x="2273" y="20"/>
                  </a:cubicBezTo>
                  <a:cubicBezTo>
                    <a:pt x="2270" y="6"/>
                    <a:pt x="2245" y="0"/>
                    <a:pt x="2204"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0"/>
            <p:cNvSpPr/>
            <p:nvPr/>
          </p:nvSpPr>
          <p:spPr>
            <a:xfrm>
              <a:off x="5739235" y="4078789"/>
              <a:ext cx="195105" cy="89634"/>
            </a:xfrm>
            <a:custGeom>
              <a:rect b="b" l="l" r="r" t="t"/>
              <a:pathLst>
                <a:path extrusionOk="0" h="1171" w="2520">
                  <a:moveTo>
                    <a:pt x="2208" y="1"/>
                  </a:moveTo>
                  <a:cubicBezTo>
                    <a:pt x="1837" y="1"/>
                    <a:pt x="1" y="524"/>
                    <a:pt x="1" y="524"/>
                  </a:cubicBezTo>
                  <a:cubicBezTo>
                    <a:pt x="1" y="524"/>
                    <a:pt x="87" y="1170"/>
                    <a:pt x="184" y="1170"/>
                  </a:cubicBezTo>
                  <a:cubicBezTo>
                    <a:pt x="291" y="1170"/>
                    <a:pt x="2348" y="643"/>
                    <a:pt x="2434" y="567"/>
                  </a:cubicBezTo>
                  <a:cubicBezTo>
                    <a:pt x="2520" y="503"/>
                    <a:pt x="2305" y="147"/>
                    <a:pt x="2272" y="18"/>
                  </a:cubicBezTo>
                  <a:cubicBezTo>
                    <a:pt x="2268" y="6"/>
                    <a:pt x="2246" y="1"/>
                    <a:pt x="2208"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0"/>
            <p:cNvSpPr/>
            <p:nvPr/>
          </p:nvSpPr>
          <p:spPr>
            <a:xfrm>
              <a:off x="5688368" y="3882446"/>
              <a:ext cx="195182" cy="89787"/>
            </a:xfrm>
            <a:custGeom>
              <a:rect b="b" l="l" r="r" t="t"/>
              <a:pathLst>
                <a:path extrusionOk="0" h="1173" w="2521">
                  <a:moveTo>
                    <a:pt x="2201" y="1"/>
                  </a:moveTo>
                  <a:cubicBezTo>
                    <a:pt x="1815" y="1"/>
                    <a:pt x="1" y="527"/>
                    <a:pt x="1" y="527"/>
                  </a:cubicBezTo>
                  <a:cubicBezTo>
                    <a:pt x="1" y="527"/>
                    <a:pt x="87" y="1173"/>
                    <a:pt x="184" y="1173"/>
                  </a:cubicBezTo>
                  <a:cubicBezTo>
                    <a:pt x="292" y="1162"/>
                    <a:pt x="2348" y="645"/>
                    <a:pt x="2434" y="570"/>
                  </a:cubicBezTo>
                  <a:cubicBezTo>
                    <a:pt x="2520" y="505"/>
                    <a:pt x="2305" y="150"/>
                    <a:pt x="2273" y="21"/>
                  </a:cubicBezTo>
                  <a:cubicBezTo>
                    <a:pt x="2268" y="7"/>
                    <a:pt x="2243" y="1"/>
                    <a:pt x="2201"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0"/>
            <p:cNvSpPr/>
            <p:nvPr/>
          </p:nvSpPr>
          <p:spPr>
            <a:xfrm>
              <a:off x="4801486" y="3214650"/>
              <a:ext cx="1038700" cy="357924"/>
            </a:xfrm>
            <a:custGeom>
              <a:rect b="b" l="l" r="r" t="t"/>
              <a:pathLst>
                <a:path extrusionOk="0" h="4676" w="13416">
                  <a:moveTo>
                    <a:pt x="12894" y="0"/>
                  </a:moveTo>
                  <a:cubicBezTo>
                    <a:pt x="11426" y="0"/>
                    <a:pt x="1152" y="2985"/>
                    <a:pt x="1152" y="2985"/>
                  </a:cubicBezTo>
                  <a:cubicBezTo>
                    <a:pt x="0" y="3491"/>
                    <a:pt x="2380" y="4643"/>
                    <a:pt x="2756" y="4675"/>
                  </a:cubicBezTo>
                  <a:cubicBezTo>
                    <a:pt x="2760" y="4675"/>
                    <a:pt x="2764" y="4676"/>
                    <a:pt x="2769" y="4676"/>
                  </a:cubicBezTo>
                  <a:cubicBezTo>
                    <a:pt x="3310" y="4676"/>
                    <a:pt x="12242" y="2392"/>
                    <a:pt x="12242" y="2392"/>
                  </a:cubicBezTo>
                  <a:cubicBezTo>
                    <a:pt x="12242" y="2392"/>
                    <a:pt x="13415" y="454"/>
                    <a:pt x="13060" y="35"/>
                  </a:cubicBezTo>
                  <a:cubicBezTo>
                    <a:pt x="13040" y="11"/>
                    <a:pt x="12984" y="0"/>
                    <a:pt x="12894"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0"/>
          <p:cNvGrpSpPr/>
          <p:nvPr/>
        </p:nvGrpSpPr>
        <p:grpSpPr>
          <a:xfrm>
            <a:off x="6862102" y="3068266"/>
            <a:ext cx="822151" cy="1382706"/>
            <a:chOff x="6862102" y="3068266"/>
            <a:chExt cx="822151" cy="1382706"/>
          </a:xfrm>
        </p:grpSpPr>
        <p:sp>
          <p:nvSpPr>
            <p:cNvPr id="9435" name="Google Shape;9435;p60"/>
            <p:cNvSpPr/>
            <p:nvPr/>
          </p:nvSpPr>
          <p:spPr>
            <a:xfrm>
              <a:off x="7234150" y="3104191"/>
              <a:ext cx="434623" cy="153431"/>
            </a:xfrm>
            <a:custGeom>
              <a:rect b="b" l="l" r="r" t="t"/>
              <a:pathLst>
                <a:path extrusionOk="0" h="2349" w="6654">
                  <a:moveTo>
                    <a:pt x="366" y="1"/>
                  </a:moveTo>
                  <a:cubicBezTo>
                    <a:pt x="247" y="1"/>
                    <a:pt x="137" y="70"/>
                    <a:pt x="76" y="174"/>
                  </a:cubicBezTo>
                  <a:cubicBezTo>
                    <a:pt x="65" y="196"/>
                    <a:pt x="54" y="217"/>
                    <a:pt x="43" y="239"/>
                  </a:cubicBezTo>
                  <a:cubicBezTo>
                    <a:pt x="0" y="422"/>
                    <a:pt x="97" y="605"/>
                    <a:pt x="269" y="648"/>
                  </a:cubicBezTo>
                  <a:lnTo>
                    <a:pt x="6202" y="2338"/>
                  </a:lnTo>
                  <a:cubicBezTo>
                    <a:pt x="6229" y="2345"/>
                    <a:pt x="6257" y="2348"/>
                    <a:pt x="6284" y="2348"/>
                  </a:cubicBezTo>
                  <a:cubicBezTo>
                    <a:pt x="6429" y="2348"/>
                    <a:pt x="6564" y="2255"/>
                    <a:pt x="6600" y="2101"/>
                  </a:cubicBezTo>
                  <a:cubicBezTo>
                    <a:pt x="6654" y="1929"/>
                    <a:pt x="6557" y="1746"/>
                    <a:pt x="6374" y="1703"/>
                  </a:cubicBezTo>
                  <a:lnTo>
                    <a:pt x="452" y="13"/>
                  </a:lnTo>
                  <a:cubicBezTo>
                    <a:pt x="424" y="5"/>
                    <a:pt x="395" y="1"/>
                    <a:pt x="3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0"/>
            <p:cNvSpPr/>
            <p:nvPr/>
          </p:nvSpPr>
          <p:spPr>
            <a:xfrm>
              <a:off x="7235522" y="3214512"/>
              <a:ext cx="386157" cy="146115"/>
            </a:xfrm>
            <a:custGeom>
              <a:rect b="b" l="l" r="r" t="t"/>
              <a:pathLst>
                <a:path extrusionOk="0" h="2237" w="5912">
                  <a:moveTo>
                    <a:pt x="369" y="1"/>
                  </a:moveTo>
                  <a:cubicBezTo>
                    <a:pt x="249" y="1"/>
                    <a:pt x="136" y="63"/>
                    <a:pt x="76" y="165"/>
                  </a:cubicBezTo>
                  <a:cubicBezTo>
                    <a:pt x="65" y="186"/>
                    <a:pt x="55" y="208"/>
                    <a:pt x="55" y="229"/>
                  </a:cubicBezTo>
                  <a:cubicBezTo>
                    <a:pt x="1" y="402"/>
                    <a:pt x="98" y="585"/>
                    <a:pt x="270" y="639"/>
                  </a:cubicBezTo>
                  <a:lnTo>
                    <a:pt x="5438" y="2221"/>
                  </a:lnTo>
                  <a:cubicBezTo>
                    <a:pt x="5472" y="2231"/>
                    <a:pt x="5507" y="2236"/>
                    <a:pt x="5540" y="2236"/>
                  </a:cubicBezTo>
                  <a:cubicBezTo>
                    <a:pt x="5685" y="2236"/>
                    <a:pt x="5814" y="2146"/>
                    <a:pt x="5858" y="2006"/>
                  </a:cubicBezTo>
                  <a:cubicBezTo>
                    <a:pt x="5912" y="1834"/>
                    <a:pt x="5815" y="1640"/>
                    <a:pt x="5632" y="1586"/>
                  </a:cubicBezTo>
                  <a:lnTo>
                    <a:pt x="464" y="14"/>
                  </a:lnTo>
                  <a:cubicBezTo>
                    <a:pt x="432" y="5"/>
                    <a:pt x="40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0"/>
            <p:cNvSpPr/>
            <p:nvPr/>
          </p:nvSpPr>
          <p:spPr>
            <a:xfrm>
              <a:off x="7243295" y="3344232"/>
              <a:ext cx="321427" cy="112346"/>
            </a:xfrm>
            <a:custGeom>
              <a:rect b="b" l="l" r="r" t="t"/>
              <a:pathLst>
                <a:path extrusionOk="0" h="1720" w="4921">
                  <a:moveTo>
                    <a:pt x="375" y="1"/>
                  </a:moveTo>
                  <a:cubicBezTo>
                    <a:pt x="252" y="1"/>
                    <a:pt x="138" y="64"/>
                    <a:pt x="76" y="171"/>
                  </a:cubicBezTo>
                  <a:cubicBezTo>
                    <a:pt x="65" y="192"/>
                    <a:pt x="54" y="225"/>
                    <a:pt x="43" y="246"/>
                  </a:cubicBezTo>
                  <a:cubicBezTo>
                    <a:pt x="0" y="429"/>
                    <a:pt x="108" y="612"/>
                    <a:pt x="291" y="655"/>
                  </a:cubicBezTo>
                  <a:lnTo>
                    <a:pt x="4479" y="1710"/>
                  </a:lnTo>
                  <a:cubicBezTo>
                    <a:pt x="4505" y="1717"/>
                    <a:pt x="4531" y="1720"/>
                    <a:pt x="4556" y="1720"/>
                  </a:cubicBezTo>
                  <a:cubicBezTo>
                    <a:pt x="4703" y="1720"/>
                    <a:pt x="4841" y="1620"/>
                    <a:pt x="4877" y="1473"/>
                  </a:cubicBezTo>
                  <a:cubicBezTo>
                    <a:pt x="4921" y="1290"/>
                    <a:pt x="4813" y="1118"/>
                    <a:pt x="4641" y="1064"/>
                  </a:cubicBezTo>
                  <a:lnTo>
                    <a:pt x="452" y="9"/>
                  </a:lnTo>
                  <a:cubicBezTo>
                    <a:pt x="427" y="4"/>
                    <a:pt x="401"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0"/>
            <p:cNvSpPr/>
            <p:nvPr/>
          </p:nvSpPr>
          <p:spPr>
            <a:xfrm>
              <a:off x="7186991" y="3563372"/>
              <a:ext cx="308821" cy="124234"/>
            </a:xfrm>
            <a:custGeom>
              <a:rect b="b" l="l" r="r" t="t"/>
              <a:pathLst>
                <a:path extrusionOk="0" h="1902" w="4728">
                  <a:moveTo>
                    <a:pt x="380" y="0"/>
                  </a:moveTo>
                  <a:cubicBezTo>
                    <a:pt x="260" y="0"/>
                    <a:pt x="147" y="62"/>
                    <a:pt x="87" y="164"/>
                  </a:cubicBezTo>
                  <a:cubicBezTo>
                    <a:pt x="76" y="186"/>
                    <a:pt x="66" y="207"/>
                    <a:pt x="55" y="229"/>
                  </a:cubicBezTo>
                  <a:cubicBezTo>
                    <a:pt x="1" y="401"/>
                    <a:pt x="98" y="584"/>
                    <a:pt x="270" y="649"/>
                  </a:cubicBezTo>
                  <a:lnTo>
                    <a:pt x="4254" y="1887"/>
                  </a:lnTo>
                  <a:cubicBezTo>
                    <a:pt x="4286" y="1897"/>
                    <a:pt x="4319" y="1902"/>
                    <a:pt x="4351" y="1902"/>
                  </a:cubicBezTo>
                  <a:cubicBezTo>
                    <a:pt x="4490" y="1902"/>
                    <a:pt x="4619" y="1811"/>
                    <a:pt x="4663" y="1671"/>
                  </a:cubicBezTo>
                  <a:cubicBezTo>
                    <a:pt x="4727" y="1499"/>
                    <a:pt x="4631" y="1316"/>
                    <a:pt x="4448" y="1262"/>
                  </a:cubicBezTo>
                  <a:lnTo>
                    <a:pt x="475" y="13"/>
                  </a:lnTo>
                  <a:cubicBezTo>
                    <a:pt x="443" y="4"/>
                    <a:pt x="411" y="0"/>
                    <a:pt x="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0"/>
            <p:cNvSpPr/>
            <p:nvPr/>
          </p:nvSpPr>
          <p:spPr>
            <a:xfrm>
              <a:off x="7087839" y="3644954"/>
              <a:ext cx="436778" cy="148532"/>
            </a:xfrm>
            <a:custGeom>
              <a:rect b="b" l="l" r="r" t="t"/>
              <a:pathLst>
                <a:path extrusionOk="0" h="2274" w="6687">
                  <a:moveTo>
                    <a:pt x="365" y="0"/>
                  </a:moveTo>
                  <a:cubicBezTo>
                    <a:pt x="251" y="0"/>
                    <a:pt x="138" y="64"/>
                    <a:pt x="87" y="175"/>
                  </a:cubicBezTo>
                  <a:cubicBezTo>
                    <a:pt x="65" y="196"/>
                    <a:pt x="55" y="218"/>
                    <a:pt x="55" y="250"/>
                  </a:cubicBezTo>
                  <a:cubicBezTo>
                    <a:pt x="1" y="422"/>
                    <a:pt x="109" y="605"/>
                    <a:pt x="281" y="648"/>
                  </a:cubicBezTo>
                  <a:lnTo>
                    <a:pt x="6235" y="2263"/>
                  </a:lnTo>
                  <a:cubicBezTo>
                    <a:pt x="6264" y="2270"/>
                    <a:pt x="6293" y="2274"/>
                    <a:pt x="6321" y="2274"/>
                  </a:cubicBezTo>
                  <a:cubicBezTo>
                    <a:pt x="6472" y="2274"/>
                    <a:pt x="6608" y="2181"/>
                    <a:pt x="6644" y="2027"/>
                  </a:cubicBezTo>
                  <a:cubicBezTo>
                    <a:pt x="6687" y="1854"/>
                    <a:pt x="6590" y="1671"/>
                    <a:pt x="6407" y="1628"/>
                  </a:cubicBezTo>
                  <a:lnTo>
                    <a:pt x="453" y="13"/>
                  </a:lnTo>
                  <a:cubicBezTo>
                    <a:pt x="424" y="4"/>
                    <a:pt x="394" y="0"/>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0"/>
            <p:cNvSpPr/>
            <p:nvPr/>
          </p:nvSpPr>
          <p:spPr>
            <a:xfrm>
              <a:off x="7043554" y="3741362"/>
              <a:ext cx="455786" cy="151537"/>
            </a:xfrm>
            <a:custGeom>
              <a:rect b="b" l="l" r="r" t="t"/>
              <a:pathLst>
                <a:path extrusionOk="0" h="2320" w="6978">
                  <a:moveTo>
                    <a:pt x="366" y="0"/>
                  </a:moveTo>
                  <a:cubicBezTo>
                    <a:pt x="247" y="0"/>
                    <a:pt x="139" y="68"/>
                    <a:pt x="87" y="163"/>
                  </a:cubicBezTo>
                  <a:cubicBezTo>
                    <a:pt x="65" y="195"/>
                    <a:pt x="54" y="217"/>
                    <a:pt x="54" y="249"/>
                  </a:cubicBezTo>
                  <a:cubicBezTo>
                    <a:pt x="1" y="421"/>
                    <a:pt x="108" y="604"/>
                    <a:pt x="280" y="648"/>
                  </a:cubicBezTo>
                  <a:lnTo>
                    <a:pt x="6525" y="2306"/>
                  </a:lnTo>
                  <a:cubicBezTo>
                    <a:pt x="6555" y="2315"/>
                    <a:pt x="6586" y="2320"/>
                    <a:pt x="6616" y="2320"/>
                  </a:cubicBezTo>
                  <a:cubicBezTo>
                    <a:pt x="6757" y="2320"/>
                    <a:pt x="6888" y="2221"/>
                    <a:pt x="6923" y="2079"/>
                  </a:cubicBezTo>
                  <a:cubicBezTo>
                    <a:pt x="6977" y="1896"/>
                    <a:pt x="6870" y="1724"/>
                    <a:pt x="6697" y="1670"/>
                  </a:cubicBezTo>
                  <a:lnTo>
                    <a:pt x="453" y="12"/>
                  </a:lnTo>
                  <a:cubicBezTo>
                    <a:pt x="424" y="4"/>
                    <a:pt x="39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0"/>
            <p:cNvSpPr/>
            <p:nvPr/>
          </p:nvSpPr>
          <p:spPr>
            <a:xfrm>
              <a:off x="7056226" y="3872389"/>
              <a:ext cx="367150" cy="115089"/>
            </a:xfrm>
            <a:custGeom>
              <a:rect b="b" l="l" r="r" t="t"/>
              <a:pathLst>
                <a:path extrusionOk="0" h="1762" w="5621">
                  <a:moveTo>
                    <a:pt x="358" y="1"/>
                  </a:moveTo>
                  <a:cubicBezTo>
                    <a:pt x="242" y="1"/>
                    <a:pt x="129" y="63"/>
                    <a:pt x="76" y="170"/>
                  </a:cubicBezTo>
                  <a:cubicBezTo>
                    <a:pt x="54" y="192"/>
                    <a:pt x="43" y="224"/>
                    <a:pt x="43" y="257"/>
                  </a:cubicBezTo>
                  <a:cubicBezTo>
                    <a:pt x="0" y="429"/>
                    <a:pt x="108" y="612"/>
                    <a:pt x="291" y="644"/>
                  </a:cubicBezTo>
                  <a:lnTo>
                    <a:pt x="5190" y="1753"/>
                  </a:lnTo>
                  <a:cubicBezTo>
                    <a:pt x="5214" y="1759"/>
                    <a:pt x="5238" y="1762"/>
                    <a:pt x="5262" y="1762"/>
                  </a:cubicBezTo>
                  <a:cubicBezTo>
                    <a:pt x="5410" y="1762"/>
                    <a:pt x="5550" y="1654"/>
                    <a:pt x="5577" y="1505"/>
                  </a:cubicBezTo>
                  <a:cubicBezTo>
                    <a:pt x="5620" y="1322"/>
                    <a:pt x="5513" y="1150"/>
                    <a:pt x="5330" y="1107"/>
                  </a:cubicBezTo>
                  <a:lnTo>
                    <a:pt x="431" y="9"/>
                  </a:lnTo>
                  <a:cubicBezTo>
                    <a:pt x="407" y="3"/>
                    <a:pt x="383"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0"/>
            <p:cNvSpPr/>
            <p:nvPr/>
          </p:nvSpPr>
          <p:spPr>
            <a:xfrm>
              <a:off x="6975363" y="4064030"/>
              <a:ext cx="340435" cy="131353"/>
            </a:xfrm>
            <a:custGeom>
              <a:rect b="b" l="l" r="r" t="t"/>
              <a:pathLst>
                <a:path extrusionOk="0" h="2011" w="5212">
                  <a:moveTo>
                    <a:pt x="369" y="1"/>
                  </a:moveTo>
                  <a:cubicBezTo>
                    <a:pt x="249" y="1"/>
                    <a:pt x="135" y="65"/>
                    <a:pt x="76" y="176"/>
                  </a:cubicBezTo>
                  <a:cubicBezTo>
                    <a:pt x="65" y="186"/>
                    <a:pt x="54" y="219"/>
                    <a:pt x="54" y="240"/>
                  </a:cubicBezTo>
                  <a:cubicBezTo>
                    <a:pt x="0" y="413"/>
                    <a:pt x="97" y="596"/>
                    <a:pt x="269" y="649"/>
                  </a:cubicBezTo>
                  <a:lnTo>
                    <a:pt x="4748" y="1995"/>
                  </a:lnTo>
                  <a:cubicBezTo>
                    <a:pt x="4780" y="2005"/>
                    <a:pt x="4813" y="2010"/>
                    <a:pt x="4845" y="2010"/>
                  </a:cubicBezTo>
                  <a:cubicBezTo>
                    <a:pt x="4984" y="2010"/>
                    <a:pt x="5114" y="1918"/>
                    <a:pt x="5157" y="1769"/>
                  </a:cubicBezTo>
                  <a:cubicBezTo>
                    <a:pt x="5211" y="1597"/>
                    <a:pt x="5114" y="1414"/>
                    <a:pt x="4942" y="1360"/>
                  </a:cubicBezTo>
                  <a:lnTo>
                    <a:pt x="463" y="14"/>
                  </a:lnTo>
                  <a:cubicBezTo>
                    <a:pt x="432" y="5"/>
                    <a:pt x="400" y="1"/>
                    <a:pt x="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0"/>
            <p:cNvSpPr/>
            <p:nvPr/>
          </p:nvSpPr>
          <p:spPr>
            <a:xfrm>
              <a:off x="6907106" y="4162529"/>
              <a:ext cx="417836" cy="141478"/>
            </a:xfrm>
            <a:custGeom>
              <a:rect b="b" l="l" r="r" t="t"/>
              <a:pathLst>
                <a:path extrusionOk="0" h="2166" w="6397">
                  <a:moveTo>
                    <a:pt x="359" y="0"/>
                  </a:moveTo>
                  <a:cubicBezTo>
                    <a:pt x="243" y="0"/>
                    <a:pt x="138" y="62"/>
                    <a:pt x="87" y="164"/>
                  </a:cubicBezTo>
                  <a:cubicBezTo>
                    <a:pt x="65" y="197"/>
                    <a:pt x="55" y="218"/>
                    <a:pt x="55" y="240"/>
                  </a:cubicBezTo>
                  <a:cubicBezTo>
                    <a:pt x="1" y="423"/>
                    <a:pt x="108" y="606"/>
                    <a:pt x="292" y="649"/>
                  </a:cubicBezTo>
                  <a:lnTo>
                    <a:pt x="5944" y="2156"/>
                  </a:lnTo>
                  <a:cubicBezTo>
                    <a:pt x="5971" y="2162"/>
                    <a:pt x="5998" y="2166"/>
                    <a:pt x="6025" y="2166"/>
                  </a:cubicBezTo>
                  <a:cubicBezTo>
                    <a:pt x="6176" y="2166"/>
                    <a:pt x="6307" y="2066"/>
                    <a:pt x="6353" y="1919"/>
                  </a:cubicBezTo>
                  <a:cubicBezTo>
                    <a:pt x="6396" y="1747"/>
                    <a:pt x="6288" y="1564"/>
                    <a:pt x="6116" y="1510"/>
                  </a:cubicBezTo>
                  <a:lnTo>
                    <a:pt x="453" y="13"/>
                  </a:lnTo>
                  <a:cubicBezTo>
                    <a:pt x="422" y="4"/>
                    <a:pt x="390" y="0"/>
                    <a:pt x="3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0"/>
            <p:cNvSpPr/>
            <p:nvPr/>
          </p:nvSpPr>
          <p:spPr>
            <a:xfrm>
              <a:off x="6874774" y="4263771"/>
              <a:ext cx="445204" cy="153496"/>
            </a:xfrm>
            <a:custGeom>
              <a:rect b="b" l="l" r="r" t="t"/>
              <a:pathLst>
                <a:path extrusionOk="0" h="2350" w="6816">
                  <a:moveTo>
                    <a:pt x="359" y="1"/>
                  </a:moveTo>
                  <a:cubicBezTo>
                    <a:pt x="242" y="1"/>
                    <a:pt x="136" y="62"/>
                    <a:pt x="76" y="165"/>
                  </a:cubicBezTo>
                  <a:cubicBezTo>
                    <a:pt x="65" y="197"/>
                    <a:pt x="54" y="218"/>
                    <a:pt x="44" y="240"/>
                  </a:cubicBezTo>
                  <a:cubicBezTo>
                    <a:pt x="1" y="423"/>
                    <a:pt x="97" y="606"/>
                    <a:pt x="270" y="649"/>
                  </a:cubicBezTo>
                  <a:lnTo>
                    <a:pt x="6364" y="2339"/>
                  </a:lnTo>
                  <a:cubicBezTo>
                    <a:pt x="6393" y="2346"/>
                    <a:pt x="6422" y="2350"/>
                    <a:pt x="6450" y="2350"/>
                  </a:cubicBezTo>
                  <a:cubicBezTo>
                    <a:pt x="6601" y="2350"/>
                    <a:pt x="6737" y="2257"/>
                    <a:pt x="6773" y="2103"/>
                  </a:cubicBezTo>
                  <a:cubicBezTo>
                    <a:pt x="6816" y="1930"/>
                    <a:pt x="6719" y="1747"/>
                    <a:pt x="6547" y="1704"/>
                  </a:cubicBezTo>
                  <a:lnTo>
                    <a:pt x="453" y="14"/>
                  </a:lnTo>
                  <a:cubicBezTo>
                    <a:pt x="421" y="5"/>
                    <a:pt x="390"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0"/>
            <p:cNvSpPr/>
            <p:nvPr/>
          </p:nvSpPr>
          <p:spPr>
            <a:xfrm>
              <a:off x="7004168" y="3155073"/>
              <a:ext cx="680086" cy="1295899"/>
            </a:xfrm>
            <a:custGeom>
              <a:rect b="b" l="l" r="r" t="t"/>
              <a:pathLst>
                <a:path extrusionOk="0" h="19840" w="10412">
                  <a:moveTo>
                    <a:pt x="10039" y="0"/>
                  </a:moveTo>
                  <a:cubicBezTo>
                    <a:pt x="9893" y="0"/>
                    <a:pt x="9760" y="110"/>
                    <a:pt x="9723" y="267"/>
                  </a:cubicBezTo>
                  <a:cubicBezTo>
                    <a:pt x="9723" y="300"/>
                    <a:pt x="9066" y="3422"/>
                    <a:pt x="7419" y="4552"/>
                  </a:cubicBezTo>
                  <a:cubicBezTo>
                    <a:pt x="6902" y="4908"/>
                    <a:pt x="6202" y="5058"/>
                    <a:pt x="5470" y="5220"/>
                  </a:cubicBezTo>
                  <a:cubicBezTo>
                    <a:pt x="4060" y="5521"/>
                    <a:pt x="2358" y="5888"/>
                    <a:pt x="1206" y="7922"/>
                  </a:cubicBezTo>
                  <a:cubicBezTo>
                    <a:pt x="1056" y="8202"/>
                    <a:pt x="905" y="8515"/>
                    <a:pt x="765" y="8870"/>
                  </a:cubicBezTo>
                  <a:cubicBezTo>
                    <a:pt x="1" y="10862"/>
                    <a:pt x="1163" y="12078"/>
                    <a:pt x="2283" y="13252"/>
                  </a:cubicBezTo>
                  <a:cubicBezTo>
                    <a:pt x="3672" y="14695"/>
                    <a:pt x="5093" y="16180"/>
                    <a:pt x="3995" y="19400"/>
                  </a:cubicBezTo>
                  <a:cubicBezTo>
                    <a:pt x="3941" y="19583"/>
                    <a:pt x="4027" y="19766"/>
                    <a:pt x="4200" y="19819"/>
                  </a:cubicBezTo>
                  <a:cubicBezTo>
                    <a:pt x="4238" y="19833"/>
                    <a:pt x="4277" y="19840"/>
                    <a:pt x="4315" y="19840"/>
                  </a:cubicBezTo>
                  <a:cubicBezTo>
                    <a:pt x="4454" y="19840"/>
                    <a:pt x="4577" y="19751"/>
                    <a:pt x="4619" y="19615"/>
                  </a:cubicBezTo>
                  <a:cubicBezTo>
                    <a:pt x="5858" y="16019"/>
                    <a:pt x="4146" y="14232"/>
                    <a:pt x="2768" y="12800"/>
                  </a:cubicBezTo>
                  <a:cubicBezTo>
                    <a:pt x="1648" y="11626"/>
                    <a:pt x="765" y="10711"/>
                    <a:pt x="1390" y="9107"/>
                  </a:cubicBezTo>
                  <a:cubicBezTo>
                    <a:pt x="2369" y="6566"/>
                    <a:pt x="4017" y="6211"/>
                    <a:pt x="5610" y="5866"/>
                  </a:cubicBezTo>
                  <a:cubicBezTo>
                    <a:pt x="6407" y="5694"/>
                    <a:pt x="7160" y="5532"/>
                    <a:pt x="7796" y="5102"/>
                  </a:cubicBezTo>
                  <a:cubicBezTo>
                    <a:pt x="9658" y="3820"/>
                    <a:pt x="10347" y="537"/>
                    <a:pt x="10369" y="397"/>
                  </a:cubicBezTo>
                  <a:cubicBezTo>
                    <a:pt x="10412" y="214"/>
                    <a:pt x="10293" y="41"/>
                    <a:pt x="10110" y="9"/>
                  </a:cubicBezTo>
                  <a:cubicBezTo>
                    <a:pt x="10086" y="3"/>
                    <a:pt x="10062" y="0"/>
                    <a:pt x="1003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0"/>
            <p:cNvSpPr/>
            <p:nvPr/>
          </p:nvSpPr>
          <p:spPr>
            <a:xfrm>
              <a:off x="6862102" y="3068266"/>
              <a:ext cx="694194" cy="1337833"/>
            </a:xfrm>
            <a:custGeom>
              <a:rect b="b" l="l" r="r" t="t"/>
              <a:pathLst>
                <a:path extrusionOk="0" h="20482" w="10628">
                  <a:moveTo>
                    <a:pt x="6237" y="0"/>
                  </a:moveTo>
                  <a:cubicBezTo>
                    <a:pt x="6117" y="0"/>
                    <a:pt x="6004" y="62"/>
                    <a:pt x="5944" y="164"/>
                  </a:cubicBezTo>
                  <a:cubicBezTo>
                    <a:pt x="5933" y="186"/>
                    <a:pt x="5922" y="207"/>
                    <a:pt x="5912" y="218"/>
                  </a:cubicBezTo>
                  <a:cubicBezTo>
                    <a:pt x="4695" y="3804"/>
                    <a:pt x="6418" y="5925"/>
                    <a:pt x="7807" y="7615"/>
                  </a:cubicBezTo>
                  <a:cubicBezTo>
                    <a:pt x="8959" y="9036"/>
                    <a:pt x="9874" y="10156"/>
                    <a:pt x="9249" y="11782"/>
                  </a:cubicBezTo>
                  <a:cubicBezTo>
                    <a:pt x="8269" y="14301"/>
                    <a:pt x="6708" y="14333"/>
                    <a:pt x="5050" y="14366"/>
                  </a:cubicBezTo>
                  <a:cubicBezTo>
                    <a:pt x="4286" y="14387"/>
                    <a:pt x="3478" y="14398"/>
                    <a:pt x="2800" y="14710"/>
                  </a:cubicBezTo>
                  <a:cubicBezTo>
                    <a:pt x="184" y="15905"/>
                    <a:pt x="22" y="19975"/>
                    <a:pt x="12" y="20147"/>
                  </a:cubicBezTo>
                  <a:cubicBezTo>
                    <a:pt x="1" y="20330"/>
                    <a:pt x="152" y="20481"/>
                    <a:pt x="335" y="20481"/>
                  </a:cubicBezTo>
                  <a:cubicBezTo>
                    <a:pt x="341" y="20481"/>
                    <a:pt x="348" y="20482"/>
                    <a:pt x="354" y="20482"/>
                  </a:cubicBezTo>
                  <a:cubicBezTo>
                    <a:pt x="528" y="20482"/>
                    <a:pt x="668" y="20345"/>
                    <a:pt x="668" y="20169"/>
                  </a:cubicBezTo>
                  <a:cubicBezTo>
                    <a:pt x="679" y="20126"/>
                    <a:pt x="830" y="16336"/>
                    <a:pt x="3069" y="15313"/>
                  </a:cubicBezTo>
                  <a:cubicBezTo>
                    <a:pt x="3629" y="15065"/>
                    <a:pt x="4329" y="15044"/>
                    <a:pt x="5072" y="15033"/>
                  </a:cubicBezTo>
                  <a:cubicBezTo>
                    <a:pt x="6698" y="15001"/>
                    <a:pt x="8732" y="14958"/>
                    <a:pt x="9863" y="12018"/>
                  </a:cubicBezTo>
                  <a:cubicBezTo>
                    <a:pt x="10627" y="10027"/>
                    <a:pt x="9508" y="8659"/>
                    <a:pt x="8323" y="7206"/>
                  </a:cubicBezTo>
                  <a:cubicBezTo>
                    <a:pt x="6902" y="5472"/>
                    <a:pt x="5438" y="3674"/>
                    <a:pt x="6536" y="434"/>
                  </a:cubicBezTo>
                  <a:cubicBezTo>
                    <a:pt x="6601" y="261"/>
                    <a:pt x="6504" y="78"/>
                    <a:pt x="6332" y="14"/>
                  </a:cubicBezTo>
                  <a:cubicBezTo>
                    <a:pt x="6300" y="5"/>
                    <a:pt x="6268" y="0"/>
                    <a:pt x="623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3" name="Shape 7933"/>
        <p:cNvGrpSpPr/>
        <p:nvPr/>
      </p:nvGrpSpPr>
      <p:grpSpPr>
        <a:xfrm>
          <a:off x="0" y="0"/>
          <a:ext cx="0" cy="0"/>
          <a:chOff x="0" y="0"/>
          <a:chExt cx="0" cy="0"/>
        </a:xfrm>
      </p:grpSpPr>
      <p:sp>
        <p:nvSpPr>
          <p:cNvPr id="7934" name="Google Shape;7934;p34"/>
          <p:cNvSpPr/>
          <p:nvPr/>
        </p:nvSpPr>
        <p:spPr>
          <a:xfrm>
            <a:off x="5601450" y="2380475"/>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34"/>
          <p:cNvSpPr/>
          <p:nvPr/>
        </p:nvSpPr>
        <p:spPr>
          <a:xfrm>
            <a:off x="5601450" y="3622650"/>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34"/>
          <p:cNvSpPr/>
          <p:nvPr/>
        </p:nvSpPr>
        <p:spPr>
          <a:xfrm>
            <a:off x="1912775" y="3622650"/>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34"/>
          <p:cNvSpPr/>
          <p:nvPr/>
        </p:nvSpPr>
        <p:spPr>
          <a:xfrm>
            <a:off x="1912775" y="2380475"/>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34"/>
          <p:cNvSpPr txBox="1"/>
          <p:nvPr>
            <p:ph type="title"/>
          </p:nvPr>
        </p:nvSpPr>
        <p:spPr>
          <a:xfrm>
            <a:off x="1271450" y="2043219"/>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7939" name="Google Shape;7939;p34"/>
          <p:cNvSpPr txBox="1"/>
          <p:nvPr>
            <p:ph idx="2" type="title"/>
          </p:nvPr>
        </p:nvSpPr>
        <p:spPr>
          <a:xfrm>
            <a:off x="720000" y="540050"/>
            <a:ext cx="5204400" cy="10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7940" name="Google Shape;7940;p34"/>
          <p:cNvSpPr txBox="1"/>
          <p:nvPr>
            <p:ph idx="4" type="title"/>
          </p:nvPr>
        </p:nvSpPr>
        <p:spPr>
          <a:xfrm>
            <a:off x="4763324" y="2043219"/>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7941" name="Google Shape;7941;p34"/>
          <p:cNvSpPr txBox="1"/>
          <p:nvPr>
            <p:ph idx="6" type="title"/>
          </p:nvPr>
        </p:nvSpPr>
        <p:spPr>
          <a:xfrm>
            <a:off x="1119050" y="3265094"/>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Sue Ellen Francisco"/>
                <a:ea typeface="Sue Ellen Francisco"/>
                <a:cs typeface="Sue Ellen Francisco"/>
                <a:sym typeface="Sue Ellen Francisco"/>
              </a:rPr>
              <a:t>0</a:t>
            </a:r>
            <a:r>
              <a:rPr lang="en"/>
              <a:t>3</a:t>
            </a:r>
            <a:endParaRPr>
              <a:latin typeface="Sue Ellen Francisco"/>
              <a:ea typeface="Sue Ellen Francisco"/>
              <a:cs typeface="Sue Ellen Francisco"/>
              <a:sym typeface="Sue Ellen Francisco"/>
            </a:endParaRPr>
          </a:p>
        </p:txBody>
      </p:sp>
      <p:sp>
        <p:nvSpPr>
          <p:cNvPr id="7942" name="Google Shape;7942;p34"/>
          <p:cNvSpPr txBox="1"/>
          <p:nvPr>
            <p:ph idx="7" type="title"/>
          </p:nvPr>
        </p:nvSpPr>
        <p:spPr>
          <a:xfrm>
            <a:off x="4763324" y="3265094"/>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7943" name="Google Shape;7943;p34"/>
          <p:cNvSpPr txBox="1"/>
          <p:nvPr>
            <p:ph idx="13" type="subTitle"/>
          </p:nvPr>
        </p:nvSpPr>
        <p:spPr>
          <a:xfrm>
            <a:off x="2025950" y="2601970"/>
            <a:ext cx="2423400" cy="681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4" name="Google Shape;7944;p34"/>
          <p:cNvSpPr txBox="1"/>
          <p:nvPr>
            <p:ph idx="14" type="subTitle"/>
          </p:nvPr>
        </p:nvSpPr>
        <p:spPr>
          <a:xfrm>
            <a:off x="5702850" y="3892770"/>
            <a:ext cx="2423400" cy="681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5" name="Google Shape;7945;p34"/>
          <p:cNvSpPr txBox="1"/>
          <p:nvPr>
            <p:ph idx="15" type="subTitle"/>
          </p:nvPr>
        </p:nvSpPr>
        <p:spPr>
          <a:xfrm>
            <a:off x="5702850" y="2601971"/>
            <a:ext cx="2423400" cy="681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6" name="Google Shape;7946;p34"/>
          <p:cNvSpPr txBox="1"/>
          <p:nvPr>
            <p:ph idx="1" type="subTitle"/>
          </p:nvPr>
        </p:nvSpPr>
        <p:spPr>
          <a:xfrm>
            <a:off x="5670225" y="3283925"/>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About the Topic</a:t>
            </a:r>
            <a:endParaRPr>
              <a:solidFill>
                <a:srgbClr val="000000"/>
              </a:solidFill>
            </a:endParaRPr>
          </a:p>
        </p:txBody>
      </p:sp>
      <p:sp>
        <p:nvSpPr>
          <p:cNvPr id="7947" name="Google Shape;7947;p34"/>
          <p:cNvSpPr txBox="1"/>
          <p:nvPr>
            <p:ph idx="3" type="subTitle"/>
          </p:nvPr>
        </p:nvSpPr>
        <p:spPr>
          <a:xfrm>
            <a:off x="2065175" y="1993850"/>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Overview</a:t>
            </a:r>
            <a:endParaRPr>
              <a:solidFill>
                <a:srgbClr val="000000"/>
              </a:solidFill>
            </a:endParaRPr>
          </a:p>
        </p:txBody>
      </p:sp>
      <p:sp>
        <p:nvSpPr>
          <p:cNvPr id="7948" name="Google Shape;7948;p34"/>
          <p:cNvSpPr txBox="1"/>
          <p:nvPr>
            <p:ph idx="5" type="subTitle"/>
          </p:nvPr>
        </p:nvSpPr>
        <p:spPr>
          <a:xfrm>
            <a:off x="2025950" y="3892771"/>
            <a:ext cx="2423400" cy="71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9" name="Google Shape;7949;p34"/>
          <p:cNvSpPr txBox="1"/>
          <p:nvPr>
            <p:ph idx="8" type="subTitle"/>
          </p:nvPr>
        </p:nvSpPr>
        <p:spPr>
          <a:xfrm>
            <a:off x="5670225" y="1980775"/>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Features of the Topic</a:t>
            </a:r>
            <a:endParaRPr>
              <a:solidFill>
                <a:srgbClr val="000000"/>
              </a:solidFill>
            </a:endParaRPr>
          </a:p>
        </p:txBody>
      </p:sp>
      <p:sp>
        <p:nvSpPr>
          <p:cNvPr id="7950" name="Google Shape;7950;p34"/>
          <p:cNvSpPr txBox="1"/>
          <p:nvPr>
            <p:ph idx="9" type="subTitle"/>
          </p:nvPr>
        </p:nvSpPr>
        <p:spPr>
          <a:xfrm>
            <a:off x="2065175" y="3283925"/>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Assignment</a:t>
            </a:r>
            <a:endParaRPr>
              <a:solidFill>
                <a:srgbClr val="000000"/>
              </a:solidFill>
            </a:endParaRPr>
          </a:p>
        </p:txBody>
      </p:sp>
      <p:grpSp>
        <p:nvGrpSpPr>
          <p:cNvPr id="7951" name="Google Shape;7951;p34"/>
          <p:cNvGrpSpPr/>
          <p:nvPr/>
        </p:nvGrpSpPr>
        <p:grpSpPr>
          <a:xfrm>
            <a:off x="7214825" y="-463177"/>
            <a:ext cx="2230950" cy="1672916"/>
            <a:chOff x="7214825" y="-463177"/>
            <a:chExt cx="2230950" cy="1672916"/>
          </a:xfrm>
        </p:grpSpPr>
        <p:sp>
          <p:nvSpPr>
            <p:cNvPr id="7952" name="Google Shape;7952;p34"/>
            <p:cNvSpPr/>
            <p:nvPr/>
          </p:nvSpPr>
          <p:spPr>
            <a:xfrm>
              <a:off x="7360851" y="-21400"/>
              <a:ext cx="11273" cy="7305"/>
            </a:xfrm>
            <a:custGeom>
              <a:rect b="b" l="l" r="r" t="t"/>
              <a:pathLst>
                <a:path extrusionOk="0" h="76" w="107">
                  <a:moveTo>
                    <a:pt x="60" y="1"/>
                  </a:moveTo>
                  <a:cubicBezTo>
                    <a:pt x="55" y="1"/>
                    <a:pt x="51" y="2"/>
                    <a:pt x="54" y="5"/>
                  </a:cubicBezTo>
                  <a:cubicBezTo>
                    <a:pt x="1" y="49"/>
                    <a:pt x="54" y="66"/>
                    <a:pt x="54" y="75"/>
                  </a:cubicBezTo>
                  <a:cubicBezTo>
                    <a:pt x="107" y="16"/>
                    <a:pt x="75"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34"/>
            <p:cNvSpPr/>
            <p:nvPr/>
          </p:nvSpPr>
          <p:spPr>
            <a:xfrm>
              <a:off x="7491073" y="-89743"/>
              <a:ext cx="21493" cy="9420"/>
            </a:xfrm>
            <a:custGeom>
              <a:rect b="b" l="l" r="r" t="t"/>
              <a:pathLst>
                <a:path extrusionOk="0" h="98" w="204">
                  <a:moveTo>
                    <a:pt x="204" y="0"/>
                  </a:moveTo>
                  <a:lnTo>
                    <a:pt x="18" y="71"/>
                  </a:lnTo>
                  <a:lnTo>
                    <a:pt x="1" y="98"/>
                  </a:lnTo>
                  <a:cubicBezTo>
                    <a:pt x="63" y="71"/>
                    <a:pt x="133" y="36"/>
                    <a:pt x="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34"/>
            <p:cNvSpPr/>
            <p:nvPr/>
          </p:nvSpPr>
          <p:spPr>
            <a:xfrm>
              <a:off x="7544173" y="-112043"/>
              <a:ext cx="93031" cy="22397"/>
            </a:xfrm>
            <a:custGeom>
              <a:rect b="b" l="l" r="r" t="t"/>
              <a:pathLst>
                <a:path extrusionOk="0" h="233" w="883">
                  <a:moveTo>
                    <a:pt x="807" y="1"/>
                  </a:moveTo>
                  <a:cubicBezTo>
                    <a:pt x="737" y="1"/>
                    <a:pt x="651" y="22"/>
                    <a:pt x="556" y="47"/>
                  </a:cubicBezTo>
                  <a:cubicBezTo>
                    <a:pt x="415" y="91"/>
                    <a:pt x="265" y="144"/>
                    <a:pt x="132" y="153"/>
                  </a:cubicBezTo>
                  <a:lnTo>
                    <a:pt x="88" y="144"/>
                  </a:lnTo>
                  <a:lnTo>
                    <a:pt x="0" y="232"/>
                  </a:lnTo>
                  <a:cubicBezTo>
                    <a:pt x="141" y="197"/>
                    <a:pt x="309" y="144"/>
                    <a:pt x="468" y="100"/>
                  </a:cubicBezTo>
                  <a:cubicBezTo>
                    <a:pt x="636" y="56"/>
                    <a:pt x="777" y="21"/>
                    <a:pt x="883" y="12"/>
                  </a:cubicBezTo>
                  <a:cubicBezTo>
                    <a:pt x="860" y="4"/>
                    <a:pt x="835" y="1"/>
                    <a:pt x="8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34"/>
            <p:cNvSpPr/>
            <p:nvPr/>
          </p:nvSpPr>
          <p:spPr>
            <a:xfrm>
              <a:off x="7697574" y="-104930"/>
              <a:ext cx="20334" cy="4229"/>
            </a:xfrm>
            <a:custGeom>
              <a:rect b="b" l="l" r="r" t="t"/>
              <a:pathLst>
                <a:path extrusionOk="0" h="44" w="193">
                  <a:moveTo>
                    <a:pt x="192" y="1"/>
                  </a:moveTo>
                  <a:lnTo>
                    <a:pt x="192" y="1"/>
                  </a:lnTo>
                  <a:cubicBezTo>
                    <a:pt x="191" y="1"/>
                    <a:pt x="155" y="10"/>
                    <a:pt x="1" y="35"/>
                  </a:cubicBezTo>
                  <a:cubicBezTo>
                    <a:pt x="19" y="35"/>
                    <a:pt x="27" y="44"/>
                    <a:pt x="36" y="44"/>
                  </a:cubicBezTo>
                  <a:cubicBezTo>
                    <a:pt x="63" y="35"/>
                    <a:pt x="107" y="35"/>
                    <a:pt x="178" y="26"/>
                  </a:cubicBezTo>
                  <a:cubicBezTo>
                    <a:pt x="150" y="12"/>
                    <a:pt x="193" y="1"/>
                    <a:pt x="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34"/>
            <p:cNvSpPr/>
            <p:nvPr/>
          </p:nvSpPr>
          <p:spPr>
            <a:xfrm>
              <a:off x="7693465" y="-100797"/>
              <a:ext cx="13064" cy="1346"/>
            </a:xfrm>
            <a:custGeom>
              <a:rect b="b" l="l" r="r" t="t"/>
              <a:pathLst>
                <a:path extrusionOk="0" h="14" w="124">
                  <a:moveTo>
                    <a:pt x="75" y="1"/>
                  </a:moveTo>
                  <a:lnTo>
                    <a:pt x="75" y="1"/>
                  </a:lnTo>
                  <a:cubicBezTo>
                    <a:pt x="0" y="10"/>
                    <a:pt x="24" y="14"/>
                    <a:pt x="55" y="14"/>
                  </a:cubicBezTo>
                  <a:cubicBezTo>
                    <a:pt x="86" y="14"/>
                    <a:pt x="124" y="10"/>
                    <a:pt x="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34"/>
            <p:cNvSpPr/>
            <p:nvPr/>
          </p:nvSpPr>
          <p:spPr>
            <a:xfrm>
              <a:off x="7752465" y="-110121"/>
              <a:ext cx="38245" cy="7786"/>
            </a:xfrm>
            <a:custGeom>
              <a:rect b="b" l="l" r="r" t="t"/>
              <a:pathLst>
                <a:path extrusionOk="0" h="81" w="363">
                  <a:moveTo>
                    <a:pt x="195" y="1"/>
                  </a:moveTo>
                  <a:lnTo>
                    <a:pt x="1" y="54"/>
                  </a:lnTo>
                  <a:cubicBezTo>
                    <a:pt x="45" y="71"/>
                    <a:pt x="222" y="54"/>
                    <a:pt x="160" y="80"/>
                  </a:cubicBezTo>
                  <a:cubicBezTo>
                    <a:pt x="363" y="36"/>
                    <a:pt x="319" y="18"/>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34"/>
            <p:cNvSpPr/>
            <p:nvPr/>
          </p:nvSpPr>
          <p:spPr>
            <a:xfrm>
              <a:off x="7781334" y="-118580"/>
              <a:ext cx="11273" cy="3076"/>
            </a:xfrm>
            <a:custGeom>
              <a:rect b="b" l="l" r="r" t="t"/>
              <a:pathLst>
                <a:path extrusionOk="0" h="32" w="107">
                  <a:moveTo>
                    <a:pt x="107" y="0"/>
                  </a:moveTo>
                  <a:lnTo>
                    <a:pt x="1" y="27"/>
                  </a:lnTo>
                  <a:cubicBezTo>
                    <a:pt x="7" y="30"/>
                    <a:pt x="13" y="32"/>
                    <a:pt x="22" y="32"/>
                  </a:cubicBezTo>
                  <a:cubicBezTo>
                    <a:pt x="40" y="32"/>
                    <a:pt x="65" y="24"/>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34"/>
            <p:cNvSpPr/>
            <p:nvPr/>
          </p:nvSpPr>
          <p:spPr>
            <a:xfrm>
              <a:off x="7758998" y="-117330"/>
              <a:ext cx="22441" cy="6440"/>
            </a:xfrm>
            <a:custGeom>
              <a:rect b="b" l="l" r="r" t="t"/>
              <a:pathLst>
                <a:path extrusionOk="0" h="67" w="213">
                  <a:moveTo>
                    <a:pt x="177" y="0"/>
                  </a:moveTo>
                  <a:cubicBezTo>
                    <a:pt x="164" y="0"/>
                    <a:pt x="148" y="9"/>
                    <a:pt x="118" y="37"/>
                  </a:cubicBezTo>
                  <a:lnTo>
                    <a:pt x="118" y="37"/>
                  </a:lnTo>
                  <a:lnTo>
                    <a:pt x="213" y="14"/>
                  </a:lnTo>
                  <a:cubicBezTo>
                    <a:pt x="199" y="9"/>
                    <a:pt x="191" y="0"/>
                    <a:pt x="177" y="0"/>
                  </a:cubicBezTo>
                  <a:close/>
                  <a:moveTo>
                    <a:pt x="112" y="29"/>
                  </a:moveTo>
                  <a:cubicBezTo>
                    <a:pt x="99" y="29"/>
                    <a:pt x="63" y="48"/>
                    <a:pt x="1" y="67"/>
                  </a:cubicBezTo>
                  <a:lnTo>
                    <a:pt x="116" y="38"/>
                  </a:lnTo>
                  <a:lnTo>
                    <a:pt x="116" y="38"/>
                  </a:lnTo>
                  <a:cubicBezTo>
                    <a:pt x="116" y="39"/>
                    <a:pt x="116" y="39"/>
                    <a:pt x="115" y="40"/>
                  </a:cubicBezTo>
                  <a:cubicBezTo>
                    <a:pt x="116" y="39"/>
                    <a:pt x="117" y="38"/>
                    <a:pt x="118" y="37"/>
                  </a:cubicBezTo>
                  <a:lnTo>
                    <a:pt x="118" y="37"/>
                  </a:lnTo>
                  <a:lnTo>
                    <a:pt x="116" y="38"/>
                  </a:lnTo>
                  <a:lnTo>
                    <a:pt x="116" y="38"/>
                  </a:lnTo>
                  <a:cubicBezTo>
                    <a:pt x="118" y="32"/>
                    <a:pt x="116" y="29"/>
                    <a:pt x="112"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34"/>
            <p:cNvSpPr/>
            <p:nvPr/>
          </p:nvSpPr>
          <p:spPr>
            <a:xfrm>
              <a:off x="7707056" y="-116080"/>
              <a:ext cx="39088" cy="7305"/>
            </a:xfrm>
            <a:custGeom>
              <a:rect b="b" l="l" r="r" t="t"/>
              <a:pathLst>
                <a:path extrusionOk="0" h="76" w="371">
                  <a:moveTo>
                    <a:pt x="308" y="1"/>
                  </a:moveTo>
                  <a:lnTo>
                    <a:pt x="308" y="1"/>
                  </a:lnTo>
                  <a:cubicBezTo>
                    <a:pt x="46" y="38"/>
                    <a:pt x="0" y="76"/>
                    <a:pt x="127" y="76"/>
                  </a:cubicBezTo>
                  <a:cubicBezTo>
                    <a:pt x="179" y="76"/>
                    <a:pt x="261" y="69"/>
                    <a:pt x="370" y="54"/>
                  </a:cubicBezTo>
                  <a:cubicBezTo>
                    <a:pt x="255" y="54"/>
                    <a:pt x="114" y="54"/>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34"/>
            <p:cNvSpPr/>
            <p:nvPr/>
          </p:nvSpPr>
          <p:spPr>
            <a:xfrm>
              <a:off x="7614868" y="-120310"/>
              <a:ext cx="28868" cy="5191"/>
            </a:xfrm>
            <a:custGeom>
              <a:rect b="b" l="l" r="r" t="t"/>
              <a:pathLst>
                <a:path extrusionOk="0" h="54" w="274">
                  <a:moveTo>
                    <a:pt x="115" y="1"/>
                  </a:moveTo>
                  <a:cubicBezTo>
                    <a:pt x="80" y="18"/>
                    <a:pt x="35" y="36"/>
                    <a:pt x="0" y="54"/>
                  </a:cubicBezTo>
                  <a:cubicBezTo>
                    <a:pt x="62" y="27"/>
                    <a:pt x="274" y="27"/>
                    <a:pt x="2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34"/>
            <p:cNvSpPr/>
            <p:nvPr/>
          </p:nvSpPr>
          <p:spPr>
            <a:xfrm>
              <a:off x="7880897" y="-135593"/>
              <a:ext cx="27077" cy="6056"/>
            </a:xfrm>
            <a:custGeom>
              <a:rect b="b" l="l" r="r" t="t"/>
              <a:pathLst>
                <a:path extrusionOk="0" h="63" w="257">
                  <a:moveTo>
                    <a:pt x="142" y="1"/>
                  </a:moveTo>
                  <a:cubicBezTo>
                    <a:pt x="98" y="18"/>
                    <a:pt x="53" y="45"/>
                    <a:pt x="0" y="62"/>
                  </a:cubicBezTo>
                  <a:cubicBezTo>
                    <a:pt x="59" y="56"/>
                    <a:pt x="156" y="35"/>
                    <a:pt x="210" y="35"/>
                  </a:cubicBezTo>
                  <a:cubicBezTo>
                    <a:pt x="229" y="35"/>
                    <a:pt x="243" y="38"/>
                    <a:pt x="248" y="45"/>
                  </a:cubicBezTo>
                  <a:cubicBezTo>
                    <a:pt x="256" y="18"/>
                    <a:pt x="168" y="18"/>
                    <a:pt x="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34"/>
            <p:cNvSpPr/>
            <p:nvPr/>
          </p:nvSpPr>
          <p:spPr>
            <a:xfrm>
              <a:off x="7893961" y="-145782"/>
              <a:ext cx="23284" cy="10285"/>
            </a:xfrm>
            <a:custGeom>
              <a:rect b="b" l="l" r="r" t="t"/>
              <a:pathLst>
                <a:path extrusionOk="0" h="107" w="221">
                  <a:moveTo>
                    <a:pt x="221" y="1"/>
                  </a:moveTo>
                  <a:cubicBezTo>
                    <a:pt x="35" y="63"/>
                    <a:pt x="0" y="89"/>
                    <a:pt x="18" y="107"/>
                  </a:cubicBezTo>
                  <a:cubicBezTo>
                    <a:pt x="88" y="71"/>
                    <a:pt x="159" y="36"/>
                    <a:pt x="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34"/>
            <p:cNvSpPr/>
            <p:nvPr/>
          </p:nvSpPr>
          <p:spPr>
            <a:xfrm>
              <a:off x="7757207" y="-128768"/>
              <a:ext cx="44672" cy="11919"/>
            </a:xfrm>
            <a:custGeom>
              <a:rect b="b" l="l" r="r" t="t"/>
              <a:pathLst>
                <a:path extrusionOk="0" h="124" w="424">
                  <a:moveTo>
                    <a:pt x="424" y="0"/>
                  </a:moveTo>
                  <a:lnTo>
                    <a:pt x="353" y="9"/>
                  </a:lnTo>
                  <a:cubicBezTo>
                    <a:pt x="257" y="46"/>
                    <a:pt x="154" y="77"/>
                    <a:pt x="56" y="107"/>
                  </a:cubicBezTo>
                  <a:lnTo>
                    <a:pt x="56" y="107"/>
                  </a:lnTo>
                  <a:cubicBezTo>
                    <a:pt x="179" y="70"/>
                    <a:pt x="301" y="39"/>
                    <a:pt x="424" y="0"/>
                  </a:cubicBezTo>
                  <a:close/>
                  <a:moveTo>
                    <a:pt x="56" y="107"/>
                  </a:moveTo>
                  <a:lnTo>
                    <a:pt x="56" y="107"/>
                  </a:lnTo>
                  <a:cubicBezTo>
                    <a:pt x="37" y="112"/>
                    <a:pt x="19" y="118"/>
                    <a:pt x="0" y="124"/>
                  </a:cubicBezTo>
                  <a:cubicBezTo>
                    <a:pt x="18" y="118"/>
                    <a:pt x="37" y="113"/>
                    <a:pt x="56" y="1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34"/>
            <p:cNvSpPr/>
            <p:nvPr/>
          </p:nvSpPr>
          <p:spPr>
            <a:xfrm>
              <a:off x="7981408" y="-168659"/>
              <a:ext cx="18648" cy="15380"/>
            </a:xfrm>
            <a:custGeom>
              <a:rect b="b" l="l" r="r" t="t"/>
              <a:pathLst>
                <a:path extrusionOk="0" h="160" w="177">
                  <a:moveTo>
                    <a:pt x="177" y="0"/>
                  </a:moveTo>
                  <a:lnTo>
                    <a:pt x="97" y="62"/>
                  </a:lnTo>
                  <a:lnTo>
                    <a:pt x="0" y="159"/>
                  </a:lnTo>
                  <a:lnTo>
                    <a:pt x="0" y="159"/>
                  </a:lnTo>
                  <a:lnTo>
                    <a:pt x="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34"/>
            <p:cNvSpPr/>
            <p:nvPr/>
          </p:nvSpPr>
          <p:spPr>
            <a:xfrm>
              <a:off x="8041567" y="-202590"/>
              <a:ext cx="43197" cy="22108"/>
            </a:xfrm>
            <a:custGeom>
              <a:rect b="b" l="l" r="r" t="t"/>
              <a:pathLst>
                <a:path extrusionOk="0" h="230" w="410">
                  <a:moveTo>
                    <a:pt x="409" y="0"/>
                  </a:moveTo>
                  <a:lnTo>
                    <a:pt x="409" y="0"/>
                  </a:lnTo>
                  <a:cubicBezTo>
                    <a:pt x="312" y="71"/>
                    <a:pt x="188" y="124"/>
                    <a:pt x="29" y="168"/>
                  </a:cubicBezTo>
                  <a:cubicBezTo>
                    <a:pt x="1" y="200"/>
                    <a:pt x="17" y="206"/>
                    <a:pt x="41" y="206"/>
                  </a:cubicBezTo>
                  <a:cubicBezTo>
                    <a:pt x="56" y="206"/>
                    <a:pt x="74" y="204"/>
                    <a:pt x="87" y="204"/>
                  </a:cubicBezTo>
                  <a:cubicBezTo>
                    <a:pt x="104" y="204"/>
                    <a:pt x="110" y="208"/>
                    <a:pt x="82" y="230"/>
                  </a:cubicBezTo>
                  <a:cubicBezTo>
                    <a:pt x="215" y="159"/>
                    <a:pt x="321" y="80"/>
                    <a:pt x="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34"/>
            <p:cNvSpPr/>
            <p:nvPr/>
          </p:nvSpPr>
          <p:spPr>
            <a:xfrm>
              <a:off x="8084658" y="-213644"/>
              <a:ext cx="15909" cy="11150"/>
            </a:xfrm>
            <a:custGeom>
              <a:rect b="b" l="l" r="r" t="t"/>
              <a:pathLst>
                <a:path extrusionOk="0" h="116" w="151">
                  <a:moveTo>
                    <a:pt x="150" y="0"/>
                  </a:moveTo>
                  <a:cubicBezTo>
                    <a:pt x="106" y="27"/>
                    <a:pt x="53" y="71"/>
                    <a:pt x="0" y="115"/>
                  </a:cubicBezTo>
                  <a:cubicBezTo>
                    <a:pt x="53" y="80"/>
                    <a:pt x="106" y="44"/>
                    <a:pt x="1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34"/>
            <p:cNvSpPr/>
            <p:nvPr/>
          </p:nvSpPr>
          <p:spPr>
            <a:xfrm>
              <a:off x="7955279" y="-161931"/>
              <a:ext cx="19702" cy="4326"/>
            </a:xfrm>
            <a:custGeom>
              <a:rect b="b" l="l" r="r" t="t"/>
              <a:pathLst>
                <a:path extrusionOk="0" h="45" w="187">
                  <a:moveTo>
                    <a:pt x="80" y="1"/>
                  </a:moveTo>
                  <a:cubicBezTo>
                    <a:pt x="54" y="19"/>
                    <a:pt x="27" y="27"/>
                    <a:pt x="1" y="36"/>
                  </a:cubicBezTo>
                  <a:cubicBezTo>
                    <a:pt x="9" y="40"/>
                    <a:pt x="22" y="44"/>
                    <a:pt x="45" y="44"/>
                  </a:cubicBezTo>
                  <a:cubicBezTo>
                    <a:pt x="74" y="44"/>
                    <a:pt x="118" y="38"/>
                    <a:pt x="186" y="19"/>
                  </a:cubicBez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34"/>
            <p:cNvSpPr/>
            <p:nvPr/>
          </p:nvSpPr>
          <p:spPr>
            <a:xfrm>
              <a:off x="7963708" y="-168659"/>
              <a:ext cx="18648" cy="6825"/>
            </a:xfrm>
            <a:custGeom>
              <a:rect b="b" l="l" r="r" t="t"/>
              <a:pathLst>
                <a:path extrusionOk="0" h="71" w="177">
                  <a:moveTo>
                    <a:pt x="177" y="0"/>
                  </a:moveTo>
                  <a:cubicBezTo>
                    <a:pt x="150" y="9"/>
                    <a:pt x="89" y="36"/>
                    <a:pt x="0" y="71"/>
                  </a:cubicBezTo>
                  <a:cubicBezTo>
                    <a:pt x="97" y="36"/>
                    <a:pt x="150" y="9"/>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34"/>
            <p:cNvSpPr/>
            <p:nvPr/>
          </p:nvSpPr>
          <p:spPr>
            <a:xfrm>
              <a:off x="7953488" y="-158470"/>
              <a:ext cx="1896" cy="961"/>
            </a:xfrm>
            <a:custGeom>
              <a:rect b="b" l="l" r="r" t="t"/>
              <a:pathLst>
                <a:path extrusionOk="0" h="10" w="18">
                  <a:moveTo>
                    <a:pt x="18" y="0"/>
                  </a:moveTo>
                  <a:cubicBezTo>
                    <a:pt x="9" y="0"/>
                    <a:pt x="0" y="0"/>
                    <a:pt x="0" y="9"/>
                  </a:cubicBezTo>
                  <a:cubicBezTo>
                    <a:pt x="9" y="9"/>
                    <a:pt x="9" y="9"/>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34"/>
            <p:cNvSpPr/>
            <p:nvPr/>
          </p:nvSpPr>
          <p:spPr>
            <a:xfrm>
              <a:off x="7855821" y="-147897"/>
              <a:ext cx="34452" cy="14130"/>
            </a:xfrm>
            <a:custGeom>
              <a:rect b="b" l="l" r="r" t="t"/>
              <a:pathLst>
                <a:path extrusionOk="0" h="147" w="327">
                  <a:moveTo>
                    <a:pt x="183" y="1"/>
                  </a:moveTo>
                  <a:cubicBezTo>
                    <a:pt x="166" y="1"/>
                    <a:pt x="143" y="2"/>
                    <a:pt x="115" y="5"/>
                  </a:cubicBezTo>
                  <a:cubicBezTo>
                    <a:pt x="26" y="67"/>
                    <a:pt x="185" y="49"/>
                    <a:pt x="0" y="146"/>
                  </a:cubicBezTo>
                  <a:cubicBezTo>
                    <a:pt x="110" y="91"/>
                    <a:pt x="326" y="1"/>
                    <a:pt x="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34"/>
            <p:cNvSpPr/>
            <p:nvPr/>
          </p:nvSpPr>
          <p:spPr>
            <a:xfrm>
              <a:off x="7916191" y="-159335"/>
              <a:ext cx="23389" cy="12015"/>
            </a:xfrm>
            <a:custGeom>
              <a:rect b="b" l="l" r="r" t="t"/>
              <a:pathLst>
                <a:path extrusionOk="0" h="125" w="222">
                  <a:moveTo>
                    <a:pt x="222" y="0"/>
                  </a:moveTo>
                  <a:lnTo>
                    <a:pt x="222" y="0"/>
                  </a:lnTo>
                  <a:cubicBezTo>
                    <a:pt x="151" y="27"/>
                    <a:pt x="72" y="53"/>
                    <a:pt x="1" y="71"/>
                  </a:cubicBezTo>
                  <a:cubicBezTo>
                    <a:pt x="10" y="89"/>
                    <a:pt x="54" y="89"/>
                    <a:pt x="1" y="124"/>
                  </a:cubicBezTo>
                  <a:cubicBezTo>
                    <a:pt x="80" y="89"/>
                    <a:pt x="151" y="45"/>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34"/>
            <p:cNvSpPr/>
            <p:nvPr/>
          </p:nvSpPr>
          <p:spPr>
            <a:xfrm>
              <a:off x="7939475" y="-165295"/>
              <a:ext cx="11273" cy="6056"/>
            </a:xfrm>
            <a:custGeom>
              <a:rect b="b" l="l" r="r" t="t"/>
              <a:pathLst>
                <a:path extrusionOk="0" h="63" w="107">
                  <a:moveTo>
                    <a:pt x="107" y="1"/>
                  </a:moveTo>
                  <a:lnTo>
                    <a:pt x="1" y="62"/>
                  </a:lnTo>
                  <a:lnTo>
                    <a:pt x="1" y="62"/>
                  </a:lnTo>
                  <a:lnTo>
                    <a:pt x="89" y="36"/>
                  </a:ln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34"/>
            <p:cNvSpPr/>
            <p:nvPr/>
          </p:nvSpPr>
          <p:spPr>
            <a:xfrm>
              <a:off x="8050733" y="-217874"/>
              <a:ext cx="40457" cy="19609"/>
            </a:xfrm>
            <a:custGeom>
              <a:rect b="b" l="l" r="r" t="t"/>
              <a:pathLst>
                <a:path extrusionOk="0" h="204" w="384">
                  <a:moveTo>
                    <a:pt x="384" y="0"/>
                  </a:moveTo>
                  <a:lnTo>
                    <a:pt x="384" y="0"/>
                  </a:lnTo>
                  <a:cubicBezTo>
                    <a:pt x="260" y="44"/>
                    <a:pt x="137" y="106"/>
                    <a:pt x="22" y="159"/>
                  </a:cubicBezTo>
                  <a:cubicBezTo>
                    <a:pt x="16" y="176"/>
                    <a:pt x="0" y="203"/>
                    <a:pt x="20" y="203"/>
                  </a:cubicBezTo>
                  <a:cubicBezTo>
                    <a:pt x="32" y="203"/>
                    <a:pt x="56" y="194"/>
                    <a:pt x="101" y="168"/>
                  </a:cubicBezTo>
                  <a:cubicBezTo>
                    <a:pt x="181" y="106"/>
                    <a:pt x="278" y="53"/>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34"/>
            <p:cNvSpPr/>
            <p:nvPr/>
          </p:nvSpPr>
          <p:spPr>
            <a:xfrm>
              <a:off x="8013963" y="-183077"/>
              <a:ext cx="2845" cy="961"/>
            </a:xfrm>
            <a:custGeom>
              <a:rect b="b" l="l" r="r" t="t"/>
              <a:pathLst>
                <a:path extrusionOk="0" h="10" w="27">
                  <a:moveTo>
                    <a:pt x="27" y="0"/>
                  </a:moveTo>
                  <a:cubicBezTo>
                    <a:pt x="9" y="0"/>
                    <a:pt x="0" y="0"/>
                    <a:pt x="0" y="9"/>
                  </a:cubicBezTo>
                  <a:cubicBezTo>
                    <a:pt x="9" y="9"/>
                    <a:pt x="18" y="0"/>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34"/>
            <p:cNvSpPr/>
            <p:nvPr/>
          </p:nvSpPr>
          <p:spPr>
            <a:xfrm>
              <a:off x="8201816" y="-263724"/>
              <a:ext cx="2950" cy="1826"/>
            </a:xfrm>
            <a:custGeom>
              <a:rect b="b" l="l" r="r" t="t"/>
              <a:pathLst>
                <a:path extrusionOk="0" h="19" w="28">
                  <a:moveTo>
                    <a:pt x="1" y="0"/>
                  </a:moveTo>
                  <a:cubicBezTo>
                    <a:pt x="1" y="9"/>
                    <a:pt x="1" y="9"/>
                    <a:pt x="1" y="18"/>
                  </a:cubicBezTo>
                  <a:lnTo>
                    <a:pt x="27" y="9"/>
                  </a:lnTo>
                  <a:cubicBezTo>
                    <a:pt x="18" y="9"/>
                    <a:pt x="10"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34"/>
            <p:cNvSpPr/>
            <p:nvPr/>
          </p:nvSpPr>
          <p:spPr>
            <a:xfrm>
              <a:off x="8031558" y="-203648"/>
              <a:ext cx="22336" cy="12111"/>
            </a:xfrm>
            <a:custGeom>
              <a:rect b="b" l="l" r="r" t="t"/>
              <a:pathLst>
                <a:path extrusionOk="0" h="126" w="212">
                  <a:moveTo>
                    <a:pt x="207" y="1"/>
                  </a:moveTo>
                  <a:cubicBezTo>
                    <a:pt x="204" y="1"/>
                    <a:pt x="197" y="4"/>
                    <a:pt x="186" y="11"/>
                  </a:cubicBezTo>
                  <a:cubicBezTo>
                    <a:pt x="89" y="46"/>
                    <a:pt x="45" y="82"/>
                    <a:pt x="1" y="126"/>
                  </a:cubicBezTo>
                  <a:cubicBezTo>
                    <a:pt x="63" y="91"/>
                    <a:pt x="133" y="46"/>
                    <a:pt x="204" y="11"/>
                  </a:cubicBezTo>
                  <a:cubicBezTo>
                    <a:pt x="209" y="6"/>
                    <a:pt x="211" y="1"/>
                    <a:pt x="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34"/>
            <p:cNvSpPr/>
            <p:nvPr/>
          </p:nvSpPr>
          <p:spPr>
            <a:xfrm>
              <a:off x="8113421" y="-229793"/>
              <a:ext cx="17805" cy="4326"/>
            </a:xfrm>
            <a:custGeom>
              <a:rect b="b" l="l" r="r" t="t"/>
              <a:pathLst>
                <a:path extrusionOk="0" h="45" w="169">
                  <a:moveTo>
                    <a:pt x="169" y="1"/>
                  </a:moveTo>
                  <a:cubicBezTo>
                    <a:pt x="116" y="9"/>
                    <a:pt x="63" y="27"/>
                    <a:pt x="1" y="45"/>
                  </a:cubicBezTo>
                  <a:cubicBezTo>
                    <a:pt x="54" y="45"/>
                    <a:pt x="160" y="18"/>
                    <a:pt x="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34"/>
            <p:cNvSpPr/>
            <p:nvPr/>
          </p:nvSpPr>
          <p:spPr>
            <a:xfrm>
              <a:off x="8018599" y="-183077"/>
              <a:ext cx="3793" cy="961"/>
            </a:xfrm>
            <a:custGeom>
              <a:rect b="b" l="l" r="r" t="t"/>
              <a:pathLst>
                <a:path extrusionOk="0" h="10" w="36">
                  <a:moveTo>
                    <a:pt x="18" y="0"/>
                  </a:moveTo>
                  <a:cubicBezTo>
                    <a:pt x="9" y="0"/>
                    <a:pt x="9" y="0"/>
                    <a:pt x="0" y="9"/>
                  </a:cubicBezTo>
                  <a:cubicBezTo>
                    <a:pt x="36" y="0"/>
                    <a:pt x="36"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34"/>
            <p:cNvSpPr/>
            <p:nvPr/>
          </p:nvSpPr>
          <p:spPr>
            <a:xfrm>
              <a:off x="8016703" y="-191632"/>
              <a:ext cx="14961" cy="8651"/>
            </a:xfrm>
            <a:custGeom>
              <a:rect b="b" l="l" r="r" t="t"/>
              <a:pathLst>
                <a:path extrusionOk="0" h="90" w="142">
                  <a:moveTo>
                    <a:pt x="142" y="1"/>
                  </a:moveTo>
                  <a:cubicBezTo>
                    <a:pt x="89" y="27"/>
                    <a:pt x="36" y="63"/>
                    <a:pt x="1" y="89"/>
                  </a:cubicBezTo>
                  <a:lnTo>
                    <a:pt x="36" y="89"/>
                  </a:lnTo>
                  <a:cubicBezTo>
                    <a:pt x="80" y="54"/>
                    <a:pt x="107" y="27"/>
                    <a:pt x="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34"/>
            <p:cNvSpPr/>
            <p:nvPr/>
          </p:nvSpPr>
          <p:spPr>
            <a:xfrm>
              <a:off x="8159989" y="-311304"/>
              <a:ext cx="104304" cy="47677"/>
            </a:xfrm>
            <a:custGeom>
              <a:rect b="b" l="l" r="r" t="t"/>
              <a:pathLst>
                <a:path extrusionOk="0" h="496" w="990">
                  <a:moveTo>
                    <a:pt x="892" y="1"/>
                  </a:moveTo>
                  <a:lnTo>
                    <a:pt x="654" y="116"/>
                  </a:lnTo>
                  <a:cubicBezTo>
                    <a:pt x="646" y="108"/>
                    <a:pt x="704" y="68"/>
                    <a:pt x="675" y="68"/>
                  </a:cubicBezTo>
                  <a:cubicBezTo>
                    <a:pt x="671" y="68"/>
                    <a:pt x="664" y="69"/>
                    <a:pt x="654" y="72"/>
                  </a:cubicBezTo>
                  <a:cubicBezTo>
                    <a:pt x="654" y="125"/>
                    <a:pt x="424" y="239"/>
                    <a:pt x="195" y="275"/>
                  </a:cubicBezTo>
                  <a:cubicBezTo>
                    <a:pt x="0" y="389"/>
                    <a:pt x="203" y="478"/>
                    <a:pt x="398" y="495"/>
                  </a:cubicBezTo>
                  <a:cubicBezTo>
                    <a:pt x="398" y="478"/>
                    <a:pt x="389" y="460"/>
                    <a:pt x="592" y="354"/>
                  </a:cubicBezTo>
                  <a:cubicBezTo>
                    <a:pt x="548" y="354"/>
                    <a:pt x="433" y="381"/>
                    <a:pt x="345" y="398"/>
                  </a:cubicBezTo>
                  <a:cubicBezTo>
                    <a:pt x="309" y="405"/>
                    <a:pt x="280" y="409"/>
                    <a:pt x="260" y="409"/>
                  </a:cubicBezTo>
                  <a:cubicBezTo>
                    <a:pt x="227" y="409"/>
                    <a:pt x="224" y="397"/>
                    <a:pt x="274" y="363"/>
                  </a:cubicBezTo>
                  <a:cubicBezTo>
                    <a:pt x="437" y="287"/>
                    <a:pt x="486" y="278"/>
                    <a:pt x="535" y="278"/>
                  </a:cubicBezTo>
                  <a:cubicBezTo>
                    <a:pt x="551" y="278"/>
                    <a:pt x="567" y="279"/>
                    <a:pt x="586" y="279"/>
                  </a:cubicBezTo>
                  <a:cubicBezTo>
                    <a:pt x="605" y="279"/>
                    <a:pt x="626" y="278"/>
                    <a:pt x="654" y="275"/>
                  </a:cubicBezTo>
                  <a:cubicBezTo>
                    <a:pt x="512" y="257"/>
                    <a:pt x="989" y="63"/>
                    <a:pt x="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34"/>
            <p:cNvSpPr/>
            <p:nvPr/>
          </p:nvSpPr>
          <p:spPr>
            <a:xfrm>
              <a:off x="8152509" y="-262859"/>
              <a:ext cx="49413" cy="17879"/>
            </a:xfrm>
            <a:custGeom>
              <a:rect b="b" l="l" r="r" t="t"/>
              <a:pathLst>
                <a:path extrusionOk="0" h="186" w="469">
                  <a:moveTo>
                    <a:pt x="469" y="0"/>
                  </a:moveTo>
                  <a:lnTo>
                    <a:pt x="469" y="0"/>
                  </a:lnTo>
                  <a:cubicBezTo>
                    <a:pt x="336" y="53"/>
                    <a:pt x="195" y="106"/>
                    <a:pt x="63" y="159"/>
                  </a:cubicBezTo>
                  <a:lnTo>
                    <a:pt x="80" y="141"/>
                  </a:lnTo>
                  <a:lnTo>
                    <a:pt x="1" y="186"/>
                  </a:lnTo>
                  <a:cubicBezTo>
                    <a:pt x="98" y="150"/>
                    <a:pt x="177" y="141"/>
                    <a:pt x="319" y="124"/>
                  </a:cubicBezTo>
                  <a:cubicBezTo>
                    <a:pt x="442" y="44"/>
                    <a:pt x="469" y="27"/>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34"/>
            <p:cNvSpPr/>
            <p:nvPr/>
          </p:nvSpPr>
          <p:spPr>
            <a:xfrm>
              <a:off x="8091085" y="-246806"/>
              <a:ext cx="61529" cy="29029"/>
            </a:xfrm>
            <a:custGeom>
              <a:rect b="b" l="l" r="r" t="t"/>
              <a:pathLst>
                <a:path extrusionOk="0" h="302" w="584">
                  <a:moveTo>
                    <a:pt x="301" y="1"/>
                  </a:moveTo>
                  <a:cubicBezTo>
                    <a:pt x="54" y="125"/>
                    <a:pt x="151" y="125"/>
                    <a:pt x="10" y="213"/>
                  </a:cubicBezTo>
                  <a:cubicBezTo>
                    <a:pt x="118" y="156"/>
                    <a:pt x="159" y="137"/>
                    <a:pt x="167" y="137"/>
                  </a:cubicBezTo>
                  <a:cubicBezTo>
                    <a:pt x="183" y="137"/>
                    <a:pt x="73" y="211"/>
                    <a:pt x="115" y="211"/>
                  </a:cubicBezTo>
                  <a:cubicBezTo>
                    <a:pt x="128" y="211"/>
                    <a:pt x="155" y="204"/>
                    <a:pt x="204" y="186"/>
                  </a:cubicBezTo>
                  <a:lnTo>
                    <a:pt x="204" y="186"/>
                  </a:lnTo>
                  <a:cubicBezTo>
                    <a:pt x="133" y="231"/>
                    <a:pt x="63" y="266"/>
                    <a:pt x="1" y="301"/>
                  </a:cubicBezTo>
                  <a:cubicBezTo>
                    <a:pt x="72" y="266"/>
                    <a:pt x="142" y="239"/>
                    <a:pt x="213" y="222"/>
                  </a:cubicBezTo>
                  <a:lnTo>
                    <a:pt x="204" y="222"/>
                  </a:lnTo>
                  <a:cubicBezTo>
                    <a:pt x="336" y="151"/>
                    <a:pt x="460" y="80"/>
                    <a:pt x="584" y="19"/>
                  </a:cubicBezTo>
                  <a:lnTo>
                    <a:pt x="584" y="19"/>
                  </a:lnTo>
                  <a:cubicBezTo>
                    <a:pt x="504" y="45"/>
                    <a:pt x="398" y="98"/>
                    <a:pt x="213" y="186"/>
                  </a:cubicBezTo>
                  <a:cubicBezTo>
                    <a:pt x="248" y="174"/>
                    <a:pt x="265" y="169"/>
                    <a:pt x="271" y="169"/>
                  </a:cubicBezTo>
                  <a:cubicBezTo>
                    <a:pt x="287" y="169"/>
                    <a:pt x="229" y="200"/>
                    <a:pt x="204" y="213"/>
                  </a:cubicBezTo>
                  <a:cubicBezTo>
                    <a:pt x="204" y="222"/>
                    <a:pt x="204" y="222"/>
                    <a:pt x="204" y="222"/>
                  </a:cubicBezTo>
                  <a:lnTo>
                    <a:pt x="195" y="222"/>
                  </a:lnTo>
                  <a:cubicBezTo>
                    <a:pt x="195" y="213"/>
                    <a:pt x="204" y="213"/>
                    <a:pt x="204" y="213"/>
                  </a:cubicBezTo>
                  <a:cubicBezTo>
                    <a:pt x="204" y="204"/>
                    <a:pt x="213" y="195"/>
                    <a:pt x="213" y="186"/>
                  </a:cubicBezTo>
                  <a:cubicBezTo>
                    <a:pt x="257" y="107"/>
                    <a:pt x="451" y="1"/>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34"/>
            <p:cNvSpPr/>
            <p:nvPr/>
          </p:nvSpPr>
          <p:spPr>
            <a:xfrm>
              <a:off x="7888377" y="-165006"/>
              <a:ext cx="4530" cy="1538"/>
            </a:xfrm>
            <a:custGeom>
              <a:rect b="b" l="l" r="r" t="t"/>
              <a:pathLst>
                <a:path extrusionOk="0" h="16" w="43">
                  <a:moveTo>
                    <a:pt x="37" y="1"/>
                  </a:moveTo>
                  <a:cubicBezTo>
                    <a:pt x="33" y="1"/>
                    <a:pt x="22" y="3"/>
                    <a:pt x="0" y="6"/>
                  </a:cubicBezTo>
                  <a:cubicBezTo>
                    <a:pt x="18" y="6"/>
                    <a:pt x="18" y="15"/>
                    <a:pt x="18" y="15"/>
                  </a:cubicBezTo>
                  <a:cubicBezTo>
                    <a:pt x="33" y="5"/>
                    <a:pt x="43"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34"/>
            <p:cNvSpPr/>
            <p:nvPr/>
          </p:nvSpPr>
          <p:spPr>
            <a:xfrm>
              <a:off x="7874470" y="-167025"/>
              <a:ext cx="60159" cy="11246"/>
            </a:xfrm>
            <a:custGeom>
              <a:rect b="b" l="l" r="r" t="t"/>
              <a:pathLst>
                <a:path extrusionOk="0" h="117" w="571">
                  <a:moveTo>
                    <a:pt x="551" y="40"/>
                  </a:moveTo>
                  <a:cubicBezTo>
                    <a:pt x="556" y="41"/>
                    <a:pt x="560" y="43"/>
                    <a:pt x="565" y="45"/>
                  </a:cubicBezTo>
                  <a:cubicBezTo>
                    <a:pt x="570" y="42"/>
                    <a:pt x="565" y="40"/>
                    <a:pt x="551" y="40"/>
                  </a:cubicBezTo>
                  <a:close/>
                  <a:moveTo>
                    <a:pt x="317" y="1"/>
                  </a:moveTo>
                  <a:cubicBezTo>
                    <a:pt x="291" y="19"/>
                    <a:pt x="264" y="54"/>
                    <a:pt x="167" y="72"/>
                  </a:cubicBezTo>
                  <a:cubicBezTo>
                    <a:pt x="149" y="75"/>
                    <a:pt x="137" y="76"/>
                    <a:pt x="130" y="76"/>
                  </a:cubicBezTo>
                  <a:cubicBezTo>
                    <a:pt x="100" y="76"/>
                    <a:pt x="157" y="51"/>
                    <a:pt x="150" y="36"/>
                  </a:cubicBezTo>
                  <a:lnTo>
                    <a:pt x="150" y="36"/>
                  </a:lnTo>
                  <a:cubicBezTo>
                    <a:pt x="107" y="65"/>
                    <a:pt x="0" y="117"/>
                    <a:pt x="69" y="117"/>
                  </a:cubicBezTo>
                  <a:cubicBezTo>
                    <a:pt x="85" y="117"/>
                    <a:pt x="111" y="114"/>
                    <a:pt x="150" y="107"/>
                  </a:cubicBezTo>
                  <a:lnTo>
                    <a:pt x="176" y="89"/>
                  </a:lnTo>
                  <a:cubicBezTo>
                    <a:pt x="314" y="62"/>
                    <a:pt x="490" y="39"/>
                    <a:pt x="547" y="39"/>
                  </a:cubicBezTo>
                  <a:cubicBezTo>
                    <a:pt x="549" y="39"/>
                    <a:pt x="550" y="39"/>
                    <a:pt x="551" y="40"/>
                  </a:cubicBezTo>
                  <a:lnTo>
                    <a:pt x="551" y="40"/>
                  </a:lnTo>
                  <a:cubicBezTo>
                    <a:pt x="494" y="16"/>
                    <a:pt x="432" y="1"/>
                    <a:pt x="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34"/>
            <p:cNvSpPr/>
            <p:nvPr/>
          </p:nvSpPr>
          <p:spPr>
            <a:xfrm>
              <a:off x="8008379" y="-215374"/>
              <a:ext cx="38245" cy="17975"/>
            </a:xfrm>
            <a:custGeom>
              <a:rect b="b" l="l" r="r" t="t"/>
              <a:pathLst>
                <a:path extrusionOk="0" h="187" w="363">
                  <a:moveTo>
                    <a:pt x="362" y="1"/>
                  </a:moveTo>
                  <a:lnTo>
                    <a:pt x="168" y="45"/>
                  </a:lnTo>
                  <a:lnTo>
                    <a:pt x="194" y="62"/>
                  </a:lnTo>
                  <a:cubicBezTo>
                    <a:pt x="0" y="151"/>
                    <a:pt x="53" y="160"/>
                    <a:pt x="35" y="186"/>
                  </a:cubicBezTo>
                  <a:lnTo>
                    <a:pt x="3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34"/>
            <p:cNvSpPr/>
            <p:nvPr/>
          </p:nvSpPr>
          <p:spPr>
            <a:xfrm>
              <a:off x="8206452" y="-268818"/>
              <a:ext cx="17805" cy="12784"/>
            </a:xfrm>
            <a:custGeom>
              <a:rect b="b" l="l" r="r" t="t"/>
              <a:pathLst>
                <a:path extrusionOk="0" h="133" w="169">
                  <a:moveTo>
                    <a:pt x="169" y="0"/>
                  </a:moveTo>
                  <a:lnTo>
                    <a:pt x="27" y="71"/>
                  </a:lnTo>
                  <a:lnTo>
                    <a:pt x="1" y="133"/>
                  </a:lnTo>
                  <a:cubicBezTo>
                    <a:pt x="54" y="89"/>
                    <a:pt x="107" y="45"/>
                    <a:pt x="1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34"/>
            <p:cNvSpPr/>
            <p:nvPr/>
          </p:nvSpPr>
          <p:spPr>
            <a:xfrm>
              <a:off x="8256708" y="-279872"/>
              <a:ext cx="11273" cy="6921"/>
            </a:xfrm>
            <a:custGeom>
              <a:rect b="b" l="l" r="r" t="t"/>
              <a:pathLst>
                <a:path extrusionOk="0" h="72" w="107">
                  <a:moveTo>
                    <a:pt x="107" y="1"/>
                  </a:moveTo>
                  <a:lnTo>
                    <a:pt x="1" y="27"/>
                  </a:lnTo>
                  <a:lnTo>
                    <a:pt x="1" y="71"/>
                  </a:ln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34"/>
            <p:cNvSpPr/>
            <p:nvPr/>
          </p:nvSpPr>
          <p:spPr>
            <a:xfrm>
              <a:off x="8946063" y="1142637"/>
              <a:ext cx="11273" cy="6056"/>
            </a:xfrm>
            <a:custGeom>
              <a:rect b="b" l="l" r="r" t="t"/>
              <a:pathLst>
                <a:path extrusionOk="0" h="63" w="107">
                  <a:moveTo>
                    <a:pt x="106" y="0"/>
                  </a:moveTo>
                  <a:lnTo>
                    <a:pt x="1" y="62"/>
                  </a:lnTo>
                  <a:cubicBezTo>
                    <a:pt x="54" y="36"/>
                    <a:pt x="80" y="18"/>
                    <a:pt x="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34"/>
            <p:cNvSpPr/>
            <p:nvPr/>
          </p:nvSpPr>
          <p:spPr>
            <a:xfrm>
              <a:off x="9029401" y="1098517"/>
              <a:ext cx="2318" cy="4133"/>
            </a:xfrm>
            <a:custGeom>
              <a:rect b="b" l="l" r="r" t="t"/>
              <a:pathLst>
                <a:path extrusionOk="0" h="43" w="22">
                  <a:moveTo>
                    <a:pt x="22" y="0"/>
                  </a:moveTo>
                  <a:cubicBezTo>
                    <a:pt x="9" y="26"/>
                    <a:pt x="1" y="42"/>
                    <a:pt x="8" y="42"/>
                  </a:cubicBezTo>
                  <a:cubicBezTo>
                    <a:pt x="10" y="42"/>
                    <a:pt x="15" y="40"/>
                    <a:pt x="22" y="35"/>
                  </a:cubicBezTo>
                  <a:lnTo>
                    <a:pt x="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34"/>
            <p:cNvSpPr/>
            <p:nvPr/>
          </p:nvSpPr>
          <p:spPr>
            <a:xfrm>
              <a:off x="9316290" y="-187307"/>
              <a:ext cx="9482" cy="29317"/>
            </a:xfrm>
            <a:custGeom>
              <a:rect b="b" l="l" r="r" t="t"/>
              <a:pathLst>
                <a:path extrusionOk="0" h="305" w="90">
                  <a:moveTo>
                    <a:pt x="1" y="0"/>
                  </a:moveTo>
                  <a:lnTo>
                    <a:pt x="1" y="0"/>
                  </a:lnTo>
                  <a:cubicBezTo>
                    <a:pt x="17" y="145"/>
                    <a:pt x="18" y="305"/>
                    <a:pt x="52" y="305"/>
                  </a:cubicBezTo>
                  <a:cubicBezTo>
                    <a:pt x="55" y="305"/>
                    <a:pt x="59" y="303"/>
                    <a:pt x="63" y="300"/>
                  </a:cubicBezTo>
                  <a:lnTo>
                    <a:pt x="89" y="238"/>
                  </a:lnTo>
                  <a:cubicBezTo>
                    <a:pt x="45" y="141"/>
                    <a:pt x="18" y="6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34"/>
            <p:cNvSpPr/>
            <p:nvPr/>
          </p:nvSpPr>
          <p:spPr>
            <a:xfrm>
              <a:off x="9360962" y="545912"/>
              <a:ext cx="2950" cy="14611"/>
            </a:xfrm>
            <a:custGeom>
              <a:rect b="b" l="l" r="r" t="t"/>
              <a:pathLst>
                <a:path extrusionOk="0" h="152" w="28">
                  <a:moveTo>
                    <a:pt x="9" y="1"/>
                  </a:moveTo>
                  <a:cubicBezTo>
                    <a:pt x="9" y="45"/>
                    <a:pt x="9" y="98"/>
                    <a:pt x="1" y="151"/>
                  </a:cubicBezTo>
                  <a:cubicBezTo>
                    <a:pt x="9" y="142"/>
                    <a:pt x="18" y="125"/>
                    <a:pt x="27" y="116"/>
                  </a:cubicBezTo>
                  <a:cubicBezTo>
                    <a:pt x="18" y="72"/>
                    <a:pt x="18" y="36"/>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34"/>
            <p:cNvSpPr/>
            <p:nvPr/>
          </p:nvSpPr>
          <p:spPr>
            <a:xfrm>
              <a:off x="9370233" y="576479"/>
              <a:ext cx="9482" cy="18840"/>
            </a:xfrm>
            <a:custGeom>
              <a:rect b="b" l="l" r="r" t="t"/>
              <a:pathLst>
                <a:path extrusionOk="0" h="196" w="90">
                  <a:moveTo>
                    <a:pt x="89" y="1"/>
                  </a:moveTo>
                  <a:lnTo>
                    <a:pt x="24" y="145"/>
                  </a:lnTo>
                  <a:lnTo>
                    <a:pt x="24" y="145"/>
                  </a:lnTo>
                  <a:cubicBezTo>
                    <a:pt x="42" y="107"/>
                    <a:pt x="66" y="60"/>
                    <a:pt x="89" y="1"/>
                  </a:cubicBezTo>
                  <a:close/>
                  <a:moveTo>
                    <a:pt x="24" y="145"/>
                  </a:moveTo>
                  <a:lnTo>
                    <a:pt x="24" y="145"/>
                  </a:lnTo>
                  <a:cubicBezTo>
                    <a:pt x="15" y="164"/>
                    <a:pt x="7" y="180"/>
                    <a:pt x="1" y="195"/>
                  </a:cubicBezTo>
                  <a:lnTo>
                    <a:pt x="24" y="14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34"/>
            <p:cNvSpPr/>
            <p:nvPr/>
          </p:nvSpPr>
          <p:spPr>
            <a:xfrm>
              <a:off x="8478170" y="1159555"/>
              <a:ext cx="15488" cy="3557"/>
            </a:xfrm>
            <a:custGeom>
              <a:rect b="b" l="l" r="r" t="t"/>
              <a:pathLst>
                <a:path extrusionOk="0" h="37" w="147">
                  <a:moveTo>
                    <a:pt x="0" y="1"/>
                  </a:moveTo>
                  <a:cubicBezTo>
                    <a:pt x="70" y="28"/>
                    <a:pt x="104" y="37"/>
                    <a:pt x="120" y="37"/>
                  </a:cubicBezTo>
                  <a:cubicBezTo>
                    <a:pt x="146" y="37"/>
                    <a:pt x="125" y="12"/>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34"/>
            <p:cNvSpPr/>
            <p:nvPr/>
          </p:nvSpPr>
          <p:spPr>
            <a:xfrm>
              <a:off x="8746094" y="-414059"/>
              <a:ext cx="34452" cy="3557"/>
            </a:xfrm>
            <a:custGeom>
              <a:rect b="b" l="l" r="r" t="t"/>
              <a:pathLst>
                <a:path extrusionOk="0" h="37" w="327">
                  <a:moveTo>
                    <a:pt x="130" y="0"/>
                  </a:moveTo>
                  <a:cubicBezTo>
                    <a:pt x="66" y="0"/>
                    <a:pt x="19" y="8"/>
                    <a:pt x="0" y="37"/>
                  </a:cubicBezTo>
                  <a:cubicBezTo>
                    <a:pt x="133" y="28"/>
                    <a:pt x="239" y="19"/>
                    <a:pt x="327" y="10"/>
                  </a:cubicBezTo>
                  <a:cubicBezTo>
                    <a:pt x="253" y="6"/>
                    <a:pt x="185" y="0"/>
                    <a:pt x="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34"/>
            <p:cNvSpPr/>
            <p:nvPr/>
          </p:nvSpPr>
          <p:spPr>
            <a:xfrm>
              <a:off x="8949751" y="1080639"/>
              <a:ext cx="9482" cy="6921"/>
            </a:xfrm>
            <a:custGeom>
              <a:rect b="b" l="l" r="r" t="t"/>
              <a:pathLst>
                <a:path extrusionOk="0" h="72" w="90">
                  <a:moveTo>
                    <a:pt x="71" y="1"/>
                  </a:moveTo>
                  <a:lnTo>
                    <a:pt x="71" y="1"/>
                  </a:lnTo>
                  <a:cubicBezTo>
                    <a:pt x="19" y="45"/>
                    <a:pt x="1" y="63"/>
                    <a:pt x="10" y="71"/>
                  </a:cubicBezTo>
                  <a:cubicBezTo>
                    <a:pt x="63" y="36"/>
                    <a:pt x="89" y="10"/>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34"/>
            <p:cNvSpPr/>
            <p:nvPr/>
          </p:nvSpPr>
          <p:spPr>
            <a:xfrm>
              <a:off x="8780441" y="-417327"/>
              <a:ext cx="40141" cy="4710"/>
            </a:xfrm>
            <a:custGeom>
              <a:rect b="b" l="l" r="r" t="t"/>
              <a:pathLst>
                <a:path extrusionOk="0" h="49" w="381">
                  <a:moveTo>
                    <a:pt x="310" y="0"/>
                  </a:moveTo>
                  <a:cubicBezTo>
                    <a:pt x="213" y="18"/>
                    <a:pt x="124" y="35"/>
                    <a:pt x="1" y="44"/>
                  </a:cubicBezTo>
                  <a:cubicBezTo>
                    <a:pt x="37" y="47"/>
                    <a:pt x="73" y="49"/>
                    <a:pt x="110" y="49"/>
                  </a:cubicBezTo>
                  <a:cubicBezTo>
                    <a:pt x="200" y="49"/>
                    <a:pt x="293" y="38"/>
                    <a:pt x="3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34"/>
            <p:cNvSpPr/>
            <p:nvPr/>
          </p:nvSpPr>
          <p:spPr>
            <a:xfrm>
              <a:off x="7218513" y="510924"/>
              <a:ext cx="1054" cy="3749"/>
            </a:xfrm>
            <a:custGeom>
              <a:rect b="b" l="l" r="r" t="t"/>
              <a:pathLst>
                <a:path extrusionOk="0" h="39" w="10">
                  <a:moveTo>
                    <a:pt x="6" y="1"/>
                  </a:moveTo>
                  <a:cubicBezTo>
                    <a:pt x="1" y="1"/>
                    <a:pt x="2" y="16"/>
                    <a:pt x="9" y="38"/>
                  </a:cubicBezTo>
                  <a:cubicBezTo>
                    <a:pt x="9" y="21"/>
                    <a:pt x="9" y="12"/>
                    <a:pt x="9" y="3"/>
                  </a:cubicBezTo>
                  <a:cubicBezTo>
                    <a:pt x="8" y="1"/>
                    <a:pt x="7" y="1"/>
                    <a:pt x="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34"/>
            <p:cNvSpPr/>
            <p:nvPr/>
          </p:nvSpPr>
          <p:spPr>
            <a:xfrm>
              <a:off x="7320815" y="85968"/>
              <a:ext cx="2950" cy="17879"/>
            </a:xfrm>
            <a:custGeom>
              <a:rect b="b" l="l" r="r" t="t"/>
              <a:pathLst>
                <a:path extrusionOk="0" h="186" w="28">
                  <a:moveTo>
                    <a:pt x="27" y="0"/>
                  </a:moveTo>
                  <a:lnTo>
                    <a:pt x="27" y="0"/>
                  </a:lnTo>
                  <a:cubicBezTo>
                    <a:pt x="25" y="22"/>
                    <a:pt x="23" y="41"/>
                    <a:pt x="22" y="58"/>
                  </a:cubicBezTo>
                  <a:lnTo>
                    <a:pt x="22" y="58"/>
                  </a:lnTo>
                  <a:cubicBezTo>
                    <a:pt x="25" y="36"/>
                    <a:pt x="27" y="16"/>
                    <a:pt x="27" y="0"/>
                  </a:cubicBezTo>
                  <a:close/>
                  <a:moveTo>
                    <a:pt x="22" y="58"/>
                  </a:moveTo>
                  <a:lnTo>
                    <a:pt x="22" y="58"/>
                  </a:lnTo>
                  <a:cubicBezTo>
                    <a:pt x="16" y="96"/>
                    <a:pt x="6" y="141"/>
                    <a:pt x="1" y="186"/>
                  </a:cubicBezTo>
                  <a:cubicBezTo>
                    <a:pt x="8" y="158"/>
                    <a:pt x="15" y="120"/>
                    <a:pt x="22" y="5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34"/>
            <p:cNvSpPr/>
            <p:nvPr/>
          </p:nvSpPr>
          <p:spPr>
            <a:xfrm>
              <a:off x="8443401" y="-335911"/>
              <a:ext cx="5057" cy="1826"/>
            </a:xfrm>
            <a:custGeom>
              <a:rect b="b" l="l" r="r" t="t"/>
              <a:pathLst>
                <a:path extrusionOk="0" h="19" w="48">
                  <a:moveTo>
                    <a:pt x="48" y="1"/>
                  </a:moveTo>
                  <a:lnTo>
                    <a:pt x="48" y="1"/>
                  </a:lnTo>
                  <a:cubicBezTo>
                    <a:pt x="11" y="14"/>
                    <a:pt x="1" y="19"/>
                    <a:pt x="3" y="19"/>
                  </a:cubicBezTo>
                  <a:cubicBezTo>
                    <a:pt x="6" y="19"/>
                    <a:pt x="42" y="6"/>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34"/>
            <p:cNvSpPr/>
            <p:nvPr/>
          </p:nvSpPr>
          <p:spPr>
            <a:xfrm>
              <a:off x="8392514" y="-343505"/>
              <a:ext cx="3898" cy="3460"/>
            </a:xfrm>
            <a:custGeom>
              <a:rect b="b" l="l" r="r" t="t"/>
              <a:pathLst>
                <a:path extrusionOk="0" h="36" w="37">
                  <a:moveTo>
                    <a:pt x="27" y="0"/>
                  </a:moveTo>
                  <a:cubicBezTo>
                    <a:pt x="27" y="9"/>
                    <a:pt x="18" y="27"/>
                    <a:pt x="1" y="36"/>
                  </a:cubicBezTo>
                  <a:cubicBezTo>
                    <a:pt x="18" y="27"/>
                    <a:pt x="36"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34"/>
            <p:cNvSpPr/>
            <p:nvPr/>
          </p:nvSpPr>
          <p:spPr>
            <a:xfrm>
              <a:off x="8922147" y="-453661"/>
              <a:ext cx="2634" cy="769"/>
            </a:xfrm>
            <a:custGeom>
              <a:rect b="b" l="l" r="r" t="t"/>
              <a:pathLst>
                <a:path extrusionOk="0" h="8" w="25">
                  <a:moveTo>
                    <a:pt x="0" y="1"/>
                  </a:moveTo>
                  <a:cubicBezTo>
                    <a:pt x="0" y="1"/>
                    <a:pt x="7" y="3"/>
                    <a:pt x="16" y="7"/>
                  </a:cubicBezTo>
                  <a:lnTo>
                    <a:pt x="24" y="7"/>
                  </a:lnTo>
                  <a:cubicBezTo>
                    <a:pt x="7" y="3"/>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34"/>
            <p:cNvSpPr/>
            <p:nvPr/>
          </p:nvSpPr>
          <p:spPr>
            <a:xfrm>
              <a:off x="8432550" y="-336680"/>
              <a:ext cx="13170" cy="2595"/>
            </a:xfrm>
            <a:custGeom>
              <a:rect b="b" l="l" r="r" t="t"/>
              <a:pathLst>
                <a:path extrusionOk="0" h="27" w="125">
                  <a:moveTo>
                    <a:pt x="124" y="0"/>
                  </a:moveTo>
                  <a:lnTo>
                    <a:pt x="124" y="0"/>
                  </a:lnTo>
                  <a:cubicBezTo>
                    <a:pt x="116" y="3"/>
                    <a:pt x="108" y="6"/>
                    <a:pt x="100" y="9"/>
                  </a:cubicBezTo>
                  <a:lnTo>
                    <a:pt x="100" y="9"/>
                  </a:lnTo>
                  <a:cubicBezTo>
                    <a:pt x="110" y="6"/>
                    <a:pt x="118" y="3"/>
                    <a:pt x="124" y="0"/>
                  </a:cubicBezTo>
                  <a:close/>
                  <a:moveTo>
                    <a:pt x="100" y="9"/>
                  </a:moveTo>
                  <a:cubicBezTo>
                    <a:pt x="79" y="15"/>
                    <a:pt x="47" y="21"/>
                    <a:pt x="0" y="26"/>
                  </a:cubicBezTo>
                  <a:cubicBezTo>
                    <a:pt x="29" y="26"/>
                    <a:pt x="64" y="21"/>
                    <a:pt x="10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34"/>
            <p:cNvSpPr/>
            <p:nvPr/>
          </p:nvSpPr>
          <p:spPr>
            <a:xfrm>
              <a:off x="8425701" y="-332451"/>
              <a:ext cx="9693" cy="3268"/>
            </a:xfrm>
            <a:custGeom>
              <a:rect b="b" l="l" r="r" t="t"/>
              <a:pathLst>
                <a:path extrusionOk="0" h="34" w="92">
                  <a:moveTo>
                    <a:pt x="92" y="0"/>
                  </a:moveTo>
                  <a:lnTo>
                    <a:pt x="92" y="0"/>
                  </a:lnTo>
                  <a:cubicBezTo>
                    <a:pt x="57" y="9"/>
                    <a:pt x="30" y="18"/>
                    <a:pt x="4" y="27"/>
                  </a:cubicBezTo>
                  <a:cubicBezTo>
                    <a:pt x="0" y="30"/>
                    <a:pt x="1" y="34"/>
                    <a:pt x="9" y="34"/>
                  </a:cubicBezTo>
                  <a:cubicBezTo>
                    <a:pt x="20" y="34"/>
                    <a:pt x="45" y="26"/>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34"/>
            <p:cNvSpPr/>
            <p:nvPr/>
          </p:nvSpPr>
          <p:spPr>
            <a:xfrm>
              <a:off x="8445614" y="-341006"/>
              <a:ext cx="16857" cy="5191"/>
            </a:xfrm>
            <a:custGeom>
              <a:rect b="b" l="l" r="r" t="t"/>
              <a:pathLst>
                <a:path extrusionOk="0" h="54" w="160">
                  <a:moveTo>
                    <a:pt x="159" y="1"/>
                  </a:moveTo>
                  <a:lnTo>
                    <a:pt x="159" y="1"/>
                  </a:lnTo>
                  <a:cubicBezTo>
                    <a:pt x="106" y="19"/>
                    <a:pt x="53" y="36"/>
                    <a:pt x="0" y="45"/>
                  </a:cubicBezTo>
                  <a:cubicBezTo>
                    <a:pt x="27" y="45"/>
                    <a:pt x="35" y="45"/>
                    <a:pt x="27" y="54"/>
                  </a:cubicBezTo>
                  <a:cubicBezTo>
                    <a:pt x="53" y="45"/>
                    <a:pt x="97" y="27"/>
                    <a:pt x="1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34"/>
            <p:cNvSpPr/>
            <p:nvPr/>
          </p:nvSpPr>
          <p:spPr>
            <a:xfrm>
              <a:off x="7765108" y="1034020"/>
              <a:ext cx="8850" cy="2307"/>
            </a:xfrm>
            <a:custGeom>
              <a:rect b="b" l="l" r="r" t="t"/>
              <a:pathLst>
                <a:path extrusionOk="0" h="24" w="84">
                  <a:moveTo>
                    <a:pt x="66" y="0"/>
                  </a:moveTo>
                  <a:cubicBezTo>
                    <a:pt x="17" y="16"/>
                    <a:pt x="0" y="23"/>
                    <a:pt x="4" y="23"/>
                  </a:cubicBezTo>
                  <a:cubicBezTo>
                    <a:pt x="9" y="23"/>
                    <a:pt x="41" y="14"/>
                    <a:pt x="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34"/>
            <p:cNvSpPr/>
            <p:nvPr/>
          </p:nvSpPr>
          <p:spPr>
            <a:xfrm>
              <a:off x="9438189" y="41848"/>
              <a:ext cx="1054" cy="1730"/>
            </a:xfrm>
            <a:custGeom>
              <a:rect b="b" l="l" r="r" t="t"/>
              <a:pathLst>
                <a:path extrusionOk="0" h="18" w="10">
                  <a:moveTo>
                    <a:pt x="9" y="0"/>
                  </a:moveTo>
                  <a:cubicBezTo>
                    <a:pt x="9" y="9"/>
                    <a:pt x="0" y="18"/>
                    <a:pt x="0" y="18"/>
                  </a:cubicBezTo>
                  <a:lnTo>
                    <a:pt x="9" y="18"/>
                  </a:ln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34"/>
            <p:cNvSpPr/>
            <p:nvPr/>
          </p:nvSpPr>
          <p:spPr>
            <a:xfrm>
              <a:off x="9423334" y="43482"/>
              <a:ext cx="22441" cy="34892"/>
            </a:xfrm>
            <a:custGeom>
              <a:rect b="b" l="l" r="r" t="t"/>
              <a:pathLst>
                <a:path extrusionOk="0" h="363" w="213">
                  <a:moveTo>
                    <a:pt x="141" y="1"/>
                  </a:moveTo>
                  <a:lnTo>
                    <a:pt x="0" y="133"/>
                  </a:lnTo>
                  <a:lnTo>
                    <a:pt x="212" y="363"/>
                  </a:lnTo>
                  <a:cubicBezTo>
                    <a:pt x="141" y="213"/>
                    <a:pt x="141" y="124"/>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34"/>
            <p:cNvSpPr/>
            <p:nvPr/>
          </p:nvSpPr>
          <p:spPr>
            <a:xfrm>
              <a:off x="7214825" y="-463177"/>
              <a:ext cx="2228100" cy="1672916"/>
            </a:xfrm>
            <a:custGeom>
              <a:rect b="b" l="l" r="r" t="t"/>
              <a:pathLst>
                <a:path extrusionOk="0" h="17404" w="21148">
                  <a:moveTo>
                    <a:pt x="12854" y="929"/>
                  </a:moveTo>
                  <a:cubicBezTo>
                    <a:pt x="12859" y="929"/>
                    <a:pt x="12812" y="939"/>
                    <a:pt x="12751" y="954"/>
                  </a:cubicBezTo>
                  <a:cubicBezTo>
                    <a:pt x="12751" y="945"/>
                    <a:pt x="12751" y="945"/>
                    <a:pt x="12751" y="945"/>
                  </a:cubicBezTo>
                  <a:cubicBezTo>
                    <a:pt x="12821" y="934"/>
                    <a:pt x="12851" y="929"/>
                    <a:pt x="12854" y="929"/>
                  </a:cubicBezTo>
                  <a:close/>
                  <a:moveTo>
                    <a:pt x="20830" y="3682"/>
                  </a:moveTo>
                  <a:cubicBezTo>
                    <a:pt x="20830" y="3683"/>
                    <a:pt x="20830" y="3684"/>
                    <a:pt x="20830" y="3684"/>
                  </a:cubicBezTo>
                  <a:lnTo>
                    <a:pt x="20830" y="3684"/>
                  </a:lnTo>
                  <a:cubicBezTo>
                    <a:pt x="20830" y="3684"/>
                    <a:pt x="20830" y="3683"/>
                    <a:pt x="20830" y="3682"/>
                  </a:cubicBezTo>
                  <a:close/>
                  <a:moveTo>
                    <a:pt x="20938" y="4183"/>
                  </a:moveTo>
                  <a:cubicBezTo>
                    <a:pt x="20940" y="4187"/>
                    <a:pt x="20942" y="4191"/>
                    <a:pt x="20945" y="4195"/>
                  </a:cubicBezTo>
                  <a:cubicBezTo>
                    <a:pt x="20943" y="4190"/>
                    <a:pt x="20940" y="4186"/>
                    <a:pt x="20938" y="4183"/>
                  </a:cubicBezTo>
                  <a:close/>
                  <a:moveTo>
                    <a:pt x="20971" y="4327"/>
                  </a:moveTo>
                  <a:cubicBezTo>
                    <a:pt x="20970" y="4337"/>
                    <a:pt x="20970" y="4346"/>
                    <a:pt x="20969" y="4355"/>
                  </a:cubicBezTo>
                  <a:lnTo>
                    <a:pt x="20969" y="4355"/>
                  </a:lnTo>
                  <a:cubicBezTo>
                    <a:pt x="20971" y="4347"/>
                    <a:pt x="20972" y="4338"/>
                    <a:pt x="20971" y="4327"/>
                  </a:cubicBezTo>
                  <a:close/>
                  <a:moveTo>
                    <a:pt x="20584" y="4336"/>
                  </a:moveTo>
                  <a:lnTo>
                    <a:pt x="20584" y="4336"/>
                  </a:lnTo>
                  <a:cubicBezTo>
                    <a:pt x="20592" y="4344"/>
                    <a:pt x="20600" y="4350"/>
                    <a:pt x="20609" y="4353"/>
                  </a:cubicBezTo>
                  <a:cubicBezTo>
                    <a:pt x="20599" y="4353"/>
                    <a:pt x="20595" y="4367"/>
                    <a:pt x="20591" y="4367"/>
                  </a:cubicBezTo>
                  <a:cubicBezTo>
                    <a:pt x="20589" y="4367"/>
                    <a:pt x="20587" y="4360"/>
                    <a:pt x="20584" y="4336"/>
                  </a:cubicBezTo>
                  <a:close/>
                  <a:moveTo>
                    <a:pt x="20627" y="10137"/>
                  </a:moveTo>
                  <a:cubicBezTo>
                    <a:pt x="20636" y="10190"/>
                    <a:pt x="20600" y="10278"/>
                    <a:pt x="20556" y="10367"/>
                  </a:cubicBezTo>
                  <a:cubicBezTo>
                    <a:pt x="20565" y="10296"/>
                    <a:pt x="20591" y="10216"/>
                    <a:pt x="20627" y="10137"/>
                  </a:cubicBezTo>
                  <a:close/>
                  <a:moveTo>
                    <a:pt x="1298" y="13104"/>
                  </a:moveTo>
                  <a:cubicBezTo>
                    <a:pt x="1298" y="13112"/>
                    <a:pt x="1299" y="13120"/>
                    <a:pt x="1300" y="13128"/>
                  </a:cubicBezTo>
                  <a:lnTo>
                    <a:pt x="1300" y="13128"/>
                  </a:lnTo>
                  <a:cubicBezTo>
                    <a:pt x="1301" y="13123"/>
                    <a:pt x="1300" y="13115"/>
                    <a:pt x="1298" y="13104"/>
                  </a:cubicBezTo>
                  <a:close/>
                  <a:moveTo>
                    <a:pt x="4212" y="15267"/>
                  </a:moveTo>
                  <a:lnTo>
                    <a:pt x="4274" y="15285"/>
                  </a:lnTo>
                  <a:cubicBezTo>
                    <a:pt x="4236" y="15287"/>
                    <a:pt x="4211" y="15288"/>
                    <a:pt x="4197" y="15288"/>
                  </a:cubicBezTo>
                  <a:cubicBezTo>
                    <a:pt x="4156" y="15288"/>
                    <a:pt x="4186" y="15280"/>
                    <a:pt x="4212" y="15267"/>
                  </a:cubicBezTo>
                  <a:close/>
                  <a:moveTo>
                    <a:pt x="7549" y="15539"/>
                  </a:moveTo>
                  <a:cubicBezTo>
                    <a:pt x="7566" y="15540"/>
                    <a:pt x="7581" y="15541"/>
                    <a:pt x="7594" y="15541"/>
                  </a:cubicBezTo>
                  <a:cubicBezTo>
                    <a:pt x="7578" y="15540"/>
                    <a:pt x="7563" y="15539"/>
                    <a:pt x="7549" y="15539"/>
                  </a:cubicBezTo>
                  <a:close/>
                  <a:moveTo>
                    <a:pt x="18137" y="15444"/>
                  </a:moveTo>
                  <a:cubicBezTo>
                    <a:pt x="18093" y="15505"/>
                    <a:pt x="18013" y="15638"/>
                    <a:pt x="17942" y="15656"/>
                  </a:cubicBezTo>
                  <a:cubicBezTo>
                    <a:pt x="17960" y="15550"/>
                    <a:pt x="18040" y="15532"/>
                    <a:pt x="18137" y="15444"/>
                  </a:cubicBezTo>
                  <a:close/>
                  <a:moveTo>
                    <a:pt x="16861" y="16510"/>
                  </a:moveTo>
                  <a:cubicBezTo>
                    <a:pt x="16845" y="16520"/>
                    <a:pt x="16829" y="16529"/>
                    <a:pt x="16812" y="16539"/>
                  </a:cubicBezTo>
                  <a:cubicBezTo>
                    <a:pt x="16833" y="16528"/>
                    <a:pt x="16849" y="16518"/>
                    <a:pt x="16861" y="16510"/>
                  </a:cubicBezTo>
                  <a:close/>
                  <a:moveTo>
                    <a:pt x="16777" y="0"/>
                  </a:moveTo>
                  <a:cubicBezTo>
                    <a:pt x="16856" y="62"/>
                    <a:pt x="16512" y="150"/>
                    <a:pt x="16282" y="168"/>
                  </a:cubicBezTo>
                  <a:cubicBezTo>
                    <a:pt x="16300" y="150"/>
                    <a:pt x="16247" y="124"/>
                    <a:pt x="16221" y="106"/>
                  </a:cubicBezTo>
                  <a:cubicBezTo>
                    <a:pt x="15982" y="102"/>
                    <a:pt x="15799" y="95"/>
                    <a:pt x="15620" y="95"/>
                  </a:cubicBezTo>
                  <a:cubicBezTo>
                    <a:pt x="15441" y="95"/>
                    <a:pt x="15267" y="102"/>
                    <a:pt x="15046" y="124"/>
                  </a:cubicBezTo>
                  <a:cubicBezTo>
                    <a:pt x="15002" y="106"/>
                    <a:pt x="14781" y="115"/>
                    <a:pt x="14870" y="62"/>
                  </a:cubicBezTo>
                  <a:lnTo>
                    <a:pt x="14870" y="62"/>
                  </a:lnTo>
                  <a:cubicBezTo>
                    <a:pt x="14808" y="89"/>
                    <a:pt x="14755" y="124"/>
                    <a:pt x="14614" y="142"/>
                  </a:cubicBezTo>
                  <a:cubicBezTo>
                    <a:pt x="14481" y="133"/>
                    <a:pt x="14552" y="115"/>
                    <a:pt x="14640" y="97"/>
                  </a:cubicBezTo>
                  <a:cubicBezTo>
                    <a:pt x="14720" y="80"/>
                    <a:pt x="14817" y="62"/>
                    <a:pt x="14702" y="36"/>
                  </a:cubicBezTo>
                  <a:lnTo>
                    <a:pt x="14702" y="36"/>
                  </a:lnTo>
                  <a:cubicBezTo>
                    <a:pt x="14693" y="80"/>
                    <a:pt x="14358" y="150"/>
                    <a:pt x="14172" y="221"/>
                  </a:cubicBezTo>
                  <a:cubicBezTo>
                    <a:pt x="14185" y="232"/>
                    <a:pt x="14208" y="237"/>
                    <a:pt x="14239" y="237"/>
                  </a:cubicBezTo>
                  <a:cubicBezTo>
                    <a:pt x="14375" y="237"/>
                    <a:pt x="14658" y="141"/>
                    <a:pt x="14817" y="97"/>
                  </a:cubicBezTo>
                  <a:lnTo>
                    <a:pt x="14817" y="97"/>
                  </a:lnTo>
                  <a:cubicBezTo>
                    <a:pt x="14826" y="203"/>
                    <a:pt x="14508" y="345"/>
                    <a:pt x="14066" y="486"/>
                  </a:cubicBezTo>
                  <a:cubicBezTo>
                    <a:pt x="13963" y="514"/>
                    <a:pt x="13906" y="524"/>
                    <a:pt x="13875" y="524"/>
                  </a:cubicBezTo>
                  <a:cubicBezTo>
                    <a:pt x="13811" y="524"/>
                    <a:pt x="13861" y="482"/>
                    <a:pt x="13849" y="482"/>
                  </a:cubicBezTo>
                  <a:cubicBezTo>
                    <a:pt x="13847" y="482"/>
                    <a:pt x="13843" y="483"/>
                    <a:pt x="13837" y="486"/>
                  </a:cubicBezTo>
                  <a:cubicBezTo>
                    <a:pt x="13166" y="618"/>
                    <a:pt x="13316" y="786"/>
                    <a:pt x="12742" y="866"/>
                  </a:cubicBezTo>
                  <a:cubicBezTo>
                    <a:pt x="12512" y="866"/>
                    <a:pt x="12698" y="742"/>
                    <a:pt x="12636" y="716"/>
                  </a:cubicBezTo>
                  <a:cubicBezTo>
                    <a:pt x="12918" y="610"/>
                    <a:pt x="13095" y="627"/>
                    <a:pt x="13289" y="574"/>
                  </a:cubicBezTo>
                  <a:lnTo>
                    <a:pt x="13289" y="574"/>
                  </a:lnTo>
                  <a:cubicBezTo>
                    <a:pt x="13201" y="583"/>
                    <a:pt x="13121" y="601"/>
                    <a:pt x="13042" y="610"/>
                  </a:cubicBezTo>
                  <a:cubicBezTo>
                    <a:pt x="13121" y="565"/>
                    <a:pt x="13316" y="504"/>
                    <a:pt x="13422" y="495"/>
                  </a:cubicBezTo>
                  <a:cubicBezTo>
                    <a:pt x="13416" y="494"/>
                    <a:pt x="13410" y="494"/>
                    <a:pt x="13403" y="494"/>
                  </a:cubicBezTo>
                  <a:cubicBezTo>
                    <a:pt x="13292" y="494"/>
                    <a:pt x="13023" y="562"/>
                    <a:pt x="12715" y="645"/>
                  </a:cubicBezTo>
                  <a:cubicBezTo>
                    <a:pt x="12388" y="733"/>
                    <a:pt x="12035" y="848"/>
                    <a:pt x="11770" y="901"/>
                  </a:cubicBezTo>
                  <a:cubicBezTo>
                    <a:pt x="11682" y="954"/>
                    <a:pt x="11541" y="1025"/>
                    <a:pt x="11620" y="1025"/>
                  </a:cubicBezTo>
                  <a:lnTo>
                    <a:pt x="11779" y="963"/>
                  </a:lnTo>
                  <a:cubicBezTo>
                    <a:pt x="11920" y="963"/>
                    <a:pt x="11591" y="1094"/>
                    <a:pt x="11659" y="1094"/>
                  </a:cubicBezTo>
                  <a:cubicBezTo>
                    <a:pt x="11668" y="1094"/>
                    <a:pt x="11684" y="1092"/>
                    <a:pt x="11709" y="1086"/>
                  </a:cubicBezTo>
                  <a:lnTo>
                    <a:pt x="11709" y="1086"/>
                  </a:lnTo>
                  <a:cubicBezTo>
                    <a:pt x="11505" y="1192"/>
                    <a:pt x="11285" y="1325"/>
                    <a:pt x="10976" y="1404"/>
                  </a:cubicBezTo>
                  <a:lnTo>
                    <a:pt x="10900" y="1354"/>
                  </a:lnTo>
                  <a:lnTo>
                    <a:pt x="10900" y="1354"/>
                  </a:lnTo>
                  <a:cubicBezTo>
                    <a:pt x="10903" y="1355"/>
                    <a:pt x="10908" y="1355"/>
                    <a:pt x="10913" y="1355"/>
                  </a:cubicBezTo>
                  <a:cubicBezTo>
                    <a:pt x="10965" y="1355"/>
                    <a:pt x="11119" y="1318"/>
                    <a:pt x="11179" y="1281"/>
                  </a:cubicBezTo>
                  <a:lnTo>
                    <a:pt x="11179" y="1281"/>
                  </a:lnTo>
                  <a:cubicBezTo>
                    <a:pt x="11125" y="1314"/>
                    <a:pt x="11012" y="1330"/>
                    <a:pt x="10897" y="1352"/>
                  </a:cubicBezTo>
                  <a:lnTo>
                    <a:pt x="10897" y="1352"/>
                  </a:lnTo>
                  <a:lnTo>
                    <a:pt x="10896" y="1351"/>
                  </a:lnTo>
                  <a:lnTo>
                    <a:pt x="10896" y="1351"/>
                  </a:lnTo>
                  <a:cubicBezTo>
                    <a:pt x="10896" y="1351"/>
                    <a:pt x="10896" y="1352"/>
                    <a:pt x="10896" y="1352"/>
                  </a:cubicBezTo>
                  <a:lnTo>
                    <a:pt x="10896" y="1352"/>
                  </a:lnTo>
                  <a:cubicBezTo>
                    <a:pt x="10767" y="1376"/>
                    <a:pt x="10634" y="1409"/>
                    <a:pt x="10578" y="1484"/>
                  </a:cubicBezTo>
                  <a:lnTo>
                    <a:pt x="10808" y="1457"/>
                  </a:lnTo>
                  <a:lnTo>
                    <a:pt x="10808" y="1457"/>
                  </a:lnTo>
                  <a:cubicBezTo>
                    <a:pt x="10605" y="1572"/>
                    <a:pt x="10366" y="1740"/>
                    <a:pt x="10093" y="1810"/>
                  </a:cubicBezTo>
                  <a:cubicBezTo>
                    <a:pt x="10123" y="1816"/>
                    <a:pt x="10144" y="1818"/>
                    <a:pt x="10159" y="1818"/>
                  </a:cubicBezTo>
                  <a:cubicBezTo>
                    <a:pt x="10214" y="1818"/>
                    <a:pt x="10203" y="1792"/>
                    <a:pt x="10329" y="1792"/>
                  </a:cubicBezTo>
                  <a:cubicBezTo>
                    <a:pt x="10343" y="1792"/>
                    <a:pt x="10358" y="1792"/>
                    <a:pt x="10375" y="1793"/>
                  </a:cubicBezTo>
                  <a:cubicBezTo>
                    <a:pt x="10184" y="1751"/>
                    <a:pt x="10954" y="1577"/>
                    <a:pt x="10796" y="1549"/>
                  </a:cubicBezTo>
                  <a:lnTo>
                    <a:pt x="10796" y="1549"/>
                  </a:lnTo>
                  <a:cubicBezTo>
                    <a:pt x="10807" y="1550"/>
                    <a:pt x="10817" y="1550"/>
                    <a:pt x="10827" y="1550"/>
                  </a:cubicBezTo>
                  <a:cubicBezTo>
                    <a:pt x="11012" y="1550"/>
                    <a:pt x="11131" y="1465"/>
                    <a:pt x="11382" y="1457"/>
                  </a:cubicBezTo>
                  <a:cubicBezTo>
                    <a:pt x="11373" y="1440"/>
                    <a:pt x="11276" y="1448"/>
                    <a:pt x="11505" y="1387"/>
                  </a:cubicBezTo>
                  <a:cubicBezTo>
                    <a:pt x="11514" y="1369"/>
                    <a:pt x="11532" y="1351"/>
                    <a:pt x="11550" y="1342"/>
                  </a:cubicBezTo>
                  <a:lnTo>
                    <a:pt x="11550" y="1342"/>
                  </a:lnTo>
                  <a:cubicBezTo>
                    <a:pt x="11488" y="1351"/>
                    <a:pt x="11444" y="1351"/>
                    <a:pt x="11417" y="1351"/>
                  </a:cubicBezTo>
                  <a:cubicBezTo>
                    <a:pt x="11514" y="1254"/>
                    <a:pt x="11868" y="1139"/>
                    <a:pt x="11982" y="1078"/>
                  </a:cubicBezTo>
                  <a:cubicBezTo>
                    <a:pt x="12008" y="1071"/>
                    <a:pt x="12023" y="1069"/>
                    <a:pt x="12031" y="1069"/>
                  </a:cubicBezTo>
                  <a:cubicBezTo>
                    <a:pt x="12065" y="1069"/>
                    <a:pt x="11953" y="1122"/>
                    <a:pt x="12018" y="1122"/>
                  </a:cubicBezTo>
                  <a:lnTo>
                    <a:pt x="12185" y="1025"/>
                  </a:lnTo>
                  <a:cubicBezTo>
                    <a:pt x="12221" y="1069"/>
                    <a:pt x="12565" y="998"/>
                    <a:pt x="12256" y="1122"/>
                  </a:cubicBezTo>
                  <a:lnTo>
                    <a:pt x="12547" y="1042"/>
                  </a:lnTo>
                  <a:cubicBezTo>
                    <a:pt x="12715" y="1025"/>
                    <a:pt x="12954" y="972"/>
                    <a:pt x="13086" y="910"/>
                  </a:cubicBezTo>
                  <a:cubicBezTo>
                    <a:pt x="13197" y="889"/>
                    <a:pt x="13334" y="809"/>
                    <a:pt x="13338" y="809"/>
                  </a:cubicBezTo>
                  <a:lnTo>
                    <a:pt x="13338" y="809"/>
                  </a:lnTo>
                  <a:cubicBezTo>
                    <a:pt x="13339" y="809"/>
                    <a:pt x="13330" y="815"/>
                    <a:pt x="13307" y="830"/>
                  </a:cubicBezTo>
                  <a:cubicBezTo>
                    <a:pt x="13448" y="786"/>
                    <a:pt x="13598" y="733"/>
                    <a:pt x="13739" y="689"/>
                  </a:cubicBezTo>
                  <a:lnTo>
                    <a:pt x="13748" y="707"/>
                  </a:lnTo>
                  <a:cubicBezTo>
                    <a:pt x="14144" y="620"/>
                    <a:pt x="14554" y="462"/>
                    <a:pt x="15016" y="462"/>
                  </a:cubicBezTo>
                  <a:cubicBezTo>
                    <a:pt x="15070" y="462"/>
                    <a:pt x="15124" y="464"/>
                    <a:pt x="15179" y="468"/>
                  </a:cubicBezTo>
                  <a:cubicBezTo>
                    <a:pt x="15320" y="442"/>
                    <a:pt x="15479" y="407"/>
                    <a:pt x="15726" y="407"/>
                  </a:cubicBezTo>
                  <a:lnTo>
                    <a:pt x="15779" y="451"/>
                  </a:lnTo>
                  <a:cubicBezTo>
                    <a:pt x="15808" y="448"/>
                    <a:pt x="15840" y="447"/>
                    <a:pt x="15874" y="447"/>
                  </a:cubicBezTo>
                  <a:cubicBezTo>
                    <a:pt x="15958" y="447"/>
                    <a:pt x="16056" y="453"/>
                    <a:pt x="16150" y="460"/>
                  </a:cubicBezTo>
                  <a:cubicBezTo>
                    <a:pt x="16226" y="465"/>
                    <a:pt x="16294" y="470"/>
                    <a:pt x="16346" y="470"/>
                  </a:cubicBezTo>
                  <a:cubicBezTo>
                    <a:pt x="16384" y="470"/>
                    <a:pt x="16414" y="467"/>
                    <a:pt x="16433" y="460"/>
                  </a:cubicBezTo>
                  <a:cubicBezTo>
                    <a:pt x="16486" y="486"/>
                    <a:pt x="16565" y="512"/>
                    <a:pt x="16662" y="530"/>
                  </a:cubicBezTo>
                  <a:cubicBezTo>
                    <a:pt x="16715" y="539"/>
                    <a:pt x="16768" y="548"/>
                    <a:pt x="16821" y="557"/>
                  </a:cubicBezTo>
                  <a:cubicBezTo>
                    <a:pt x="16874" y="565"/>
                    <a:pt x="16936" y="574"/>
                    <a:pt x="16998" y="583"/>
                  </a:cubicBezTo>
                  <a:cubicBezTo>
                    <a:pt x="17236" y="610"/>
                    <a:pt x="17483" y="654"/>
                    <a:pt x="17633" y="716"/>
                  </a:cubicBezTo>
                  <a:lnTo>
                    <a:pt x="17669" y="663"/>
                  </a:lnTo>
                  <a:cubicBezTo>
                    <a:pt x="17881" y="733"/>
                    <a:pt x="18075" y="795"/>
                    <a:pt x="18340" y="901"/>
                  </a:cubicBezTo>
                  <a:lnTo>
                    <a:pt x="18349" y="848"/>
                  </a:lnTo>
                  <a:cubicBezTo>
                    <a:pt x="18402" y="866"/>
                    <a:pt x="18463" y="901"/>
                    <a:pt x="18525" y="945"/>
                  </a:cubicBezTo>
                  <a:cubicBezTo>
                    <a:pt x="18561" y="963"/>
                    <a:pt x="18596" y="989"/>
                    <a:pt x="18631" y="1007"/>
                  </a:cubicBezTo>
                  <a:cubicBezTo>
                    <a:pt x="18658" y="1042"/>
                    <a:pt x="18693" y="1069"/>
                    <a:pt x="18719" y="1095"/>
                  </a:cubicBezTo>
                  <a:cubicBezTo>
                    <a:pt x="18852" y="1210"/>
                    <a:pt x="18976" y="1351"/>
                    <a:pt x="19117" y="1484"/>
                  </a:cubicBezTo>
                  <a:cubicBezTo>
                    <a:pt x="19081" y="1475"/>
                    <a:pt x="19020" y="1404"/>
                    <a:pt x="18976" y="1351"/>
                  </a:cubicBezTo>
                  <a:lnTo>
                    <a:pt x="18976" y="1351"/>
                  </a:lnTo>
                  <a:cubicBezTo>
                    <a:pt x="19011" y="1404"/>
                    <a:pt x="19046" y="1448"/>
                    <a:pt x="19081" y="1493"/>
                  </a:cubicBezTo>
                  <a:cubicBezTo>
                    <a:pt x="19108" y="1537"/>
                    <a:pt x="19152" y="1581"/>
                    <a:pt x="19187" y="1625"/>
                  </a:cubicBezTo>
                  <a:cubicBezTo>
                    <a:pt x="19267" y="1713"/>
                    <a:pt x="19346" y="1802"/>
                    <a:pt x="19426" y="1890"/>
                  </a:cubicBezTo>
                  <a:cubicBezTo>
                    <a:pt x="19505" y="1969"/>
                    <a:pt x="19576" y="2067"/>
                    <a:pt x="19647" y="2164"/>
                  </a:cubicBezTo>
                  <a:cubicBezTo>
                    <a:pt x="19708" y="2261"/>
                    <a:pt x="19770" y="2358"/>
                    <a:pt x="19788" y="2464"/>
                  </a:cubicBezTo>
                  <a:cubicBezTo>
                    <a:pt x="19858" y="2552"/>
                    <a:pt x="19885" y="2623"/>
                    <a:pt x="19911" y="2693"/>
                  </a:cubicBezTo>
                  <a:cubicBezTo>
                    <a:pt x="19903" y="2685"/>
                    <a:pt x="19903" y="2676"/>
                    <a:pt x="19894" y="2676"/>
                  </a:cubicBezTo>
                  <a:cubicBezTo>
                    <a:pt x="19903" y="2685"/>
                    <a:pt x="19903" y="2702"/>
                    <a:pt x="19911" y="2711"/>
                  </a:cubicBezTo>
                  <a:cubicBezTo>
                    <a:pt x="19929" y="2755"/>
                    <a:pt x="19938" y="2808"/>
                    <a:pt x="19947" y="2861"/>
                  </a:cubicBezTo>
                  <a:cubicBezTo>
                    <a:pt x="19947" y="2808"/>
                    <a:pt x="19938" y="2764"/>
                    <a:pt x="19929" y="2738"/>
                  </a:cubicBezTo>
                  <a:lnTo>
                    <a:pt x="19929" y="2738"/>
                  </a:lnTo>
                  <a:cubicBezTo>
                    <a:pt x="19964" y="2808"/>
                    <a:pt x="20017" y="2923"/>
                    <a:pt x="20079" y="3029"/>
                  </a:cubicBezTo>
                  <a:lnTo>
                    <a:pt x="20044" y="3091"/>
                  </a:lnTo>
                  <a:cubicBezTo>
                    <a:pt x="20044" y="3100"/>
                    <a:pt x="20053" y="3108"/>
                    <a:pt x="20053" y="3117"/>
                  </a:cubicBezTo>
                  <a:cubicBezTo>
                    <a:pt x="20065" y="3174"/>
                    <a:pt x="20079" y="3195"/>
                    <a:pt x="20092" y="3195"/>
                  </a:cubicBezTo>
                  <a:cubicBezTo>
                    <a:pt x="20108" y="3195"/>
                    <a:pt x="20123" y="3165"/>
                    <a:pt x="20132" y="3126"/>
                  </a:cubicBezTo>
                  <a:cubicBezTo>
                    <a:pt x="20168" y="3179"/>
                    <a:pt x="20194" y="3223"/>
                    <a:pt x="20221" y="3267"/>
                  </a:cubicBezTo>
                  <a:cubicBezTo>
                    <a:pt x="20168" y="3391"/>
                    <a:pt x="20371" y="3559"/>
                    <a:pt x="20300" y="3718"/>
                  </a:cubicBezTo>
                  <a:cubicBezTo>
                    <a:pt x="20335" y="3753"/>
                    <a:pt x="20388" y="3894"/>
                    <a:pt x="20441" y="4036"/>
                  </a:cubicBezTo>
                  <a:cubicBezTo>
                    <a:pt x="20487" y="4165"/>
                    <a:pt x="20532" y="4287"/>
                    <a:pt x="20584" y="4336"/>
                  </a:cubicBezTo>
                  <a:lnTo>
                    <a:pt x="20584" y="4336"/>
                  </a:lnTo>
                  <a:cubicBezTo>
                    <a:pt x="20601" y="4474"/>
                    <a:pt x="20610" y="4612"/>
                    <a:pt x="20653" y="4724"/>
                  </a:cubicBezTo>
                  <a:lnTo>
                    <a:pt x="20591" y="4795"/>
                  </a:lnTo>
                  <a:cubicBezTo>
                    <a:pt x="20644" y="4883"/>
                    <a:pt x="20680" y="4980"/>
                    <a:pt x="20733" y="5077"/>
                  </a:cubicBezTo>
                  <a:cubicBezTo>
                    <a:pt x="20716" y="5197"/>
                    <a:pt x="20703" y="5273"/>
                    <a:pt x="20677" y="5273"/>
                  </a:cubicBezTo>
                  <a:cubicBezTo>
                    <a:pt x="20661" y="5273"/>
                    <a:pt x="20640" y="5243"/>
                    <a:pt x="20609" y="5175"/>
                  </a:cubicBezTo>
                  <a:lnTo>
                    <a:pt x="20609" y="5175"/>
                  </a:lnTo>
                  <a:cubicBezTo>
                    <a:pt x="20680" y="5387"/>
                    <a:pt x="20688" y="5475"/>
                    <a:pt x="20706" y="5554"/>
                  </a:cubicBezTo>
                  <a:cubicBezTo>
                    <a:pt x="20715" y="5634"/>
                    <a:pt x="20733" y="5713"/>
                    <a:pt x="20777" y="5899"/>
                  </a:cubicBezTo>
                  <a:lnTo>
                    <a:pt x="20733" y="5881"/>
                  </a:lnTo>
                  <a:lnTo>
                    <a:pt x="20733" y="5881"/>
                  </a:lnTo>
                  <a:cubicBezTo>
                    <a:pt x="20741" y="6013"/>
                    <a:pt x="20812" y="6225"/>
                    <a:pt x="20768" y="6314"/>
                  </a:cubicBezTo>
                  <a:cubicBezTo>
                    <a:pt x="20724" y="6464"/>
                    <a:pt x="20715" y="6835"/>
                    <a:pt x="20688" y="7267"/>
                  </a:cubicBezTo>
                  <a:cubicBezTo>
                    <a:pt x="20662" y="7700"/>
                    <a:pt x="20609" y="8194"/>
                    <a:pt x="20530" y="8574"/>
                  </a:cubicBezTo>
                  <a:cubicBezTo>
                    <a:pt x="20546" y="8560"/>
                    <a:pt x="20557" y="8554"/>
                    <a:pt x="20565" y="8554"/>
                  </a:cubicBezTo>
                  <a:cubicBezTo>
                    <a:pt x="20591" y="8554"/>
                    <a:pt x="20574" y="8625"/>
                    <a:pt x="20547" y="8707"/>
                  </a:cubicBezTo>
                  <a:cubicBezTo>
                    <a:pt x="20512" y="8821"/>
                    <a:pt x="20468" y="8945"/>
                    <a:pt x="20521" y="8971"/>
                  </a:cubicBezTo>
                  <a:cubicBezTo>
                    <a:pt x="20498" y="8994"/>
                    <a:pt x="20476" y="9045"/>
                    <a:pt x="20460" y="9045"/>
                  </a:cubicBezTo>
                  <a:cubicBezTo>
                    <a:pt x="20451" y="9045"/>
                    <a:pt x="20444" y="9028"/>
                    <a:pt x="20441" y="8980"/>
                  </a:cubicBezTo>
                  <a:cubicBezTo>
                    <a:pt x="20432" y="9174"/>
                    <a:pt x="20388" y="9325"/>
                    <a:pt x="20353" y="9448"/>
                  </a:cubicBezTo>
                  <a:cubicBezTo>
                    <a:pt x="20326" y="9581"/>
                    <a:pt x="20309" y="9687"/>
                    <a:pt x="20318" y="9837"/>
                  </a:cubicBezTo>
                  <a:cubicBezTo>
                    <a:pt x="20312" y="9841"/>
                    <a:pt x="20308" y="9843"/>
                    <a:pt x="20304" y="9843"/>
                  </a:cubicBezTo>
                  <a:cubicBezTo>
                    <a:pt x="20281" y="9843"/>
                    <a:pt x="20286" y="9769"/>
                    <a:pt x="20272" y="9769"/>
                  </a:cubicBezTo>
                  <a:cubicBezTo>
                    <a:pt x="20270" y="9769"/>
                    <a:pt x="20268" y="9771"/>
                    <a:pt x="20265" y="9775"/>
                  </a:cubicBezTo>
                  <a:cubicBezTo>
                    <a:pt x="20265" y="9810"/>
                    <a:pt x="20265" y="9907"/>
                    <a:pt x="20238" y="9934"/>
                  </a:cubicBezTo>
                  <a:cubicBezTo>
                    <a:pt x="20233" y="9939"/>
                    <a:pt x="20229" y="9941"/>
                    <a:pt x="20226" y="9941"/>
                  </a:cubicBezTo>
                  <a:cubicBezTo>
                    <a:pt x="20208" y="9941"/>
                    <a:pt x="20221" y="9863"/>
                    <a:pt x="20221" y="9810"/>
                  </a:cubicBezTo>
                  <a:lnTo>
                    <a:pt x="20221" y="9810"/>
                  </a:lnTo>
                  <a:cubicBezTo>
                    <a:pt x="20176" y="10004"/>
                    <a:pt x="20176" y="10119"/>
                    <a:pt x="20203" y="10190"/>
                  </a:cubicBezTo>
                  <a:cubicBezTo>
                    <a:pt x="20221" y="10261"/>
                    <a:pt x="20265" y="10296"/>
                    <a:pt x="20309" y="10322"/>
                  </a:cubicBezTo>
                  <a:cubicBezTo>
                    <a:pt x="20212" y="10508"/>
                    <a:pt x="20185" y="10605"/>
                    <a:pt x="20203" y="10764"/>
                  </a:cubicBezTo>
                  <a:cubicBezTo>
                    <a:pt x="20180" y="10796"/>
                    <a:pt x="20150" y="10840"/>
                    <a:pt x="20135" y="10840"/>
                  </a:cubicBezTo>
                  <a:cubicBezTo>
                    <a:pt x="20121" y="10840"/>
                    <a:pt x="20120" y="10803"/>
                    <a:pt x="20150" y="10684"/>
                  </a:cubicBezTo>
                  <a:lnTo>
                    <a:pt x="20150" y="10684"/>
                  </a:lnTo>
                  <a:cubicBezTo>
                    <a:pt x="20115" y="10817"/>
                    <a:pt x="19841" y="11488"/>
                    <a:pt x="19903" y="11523"/>
                  </a:cubicBezTo>
                  <a:cubicBezTo>
                    <a:pt x="19867" y="11559"/>
                    <a:pt x="19832" y="11709"/>
                    <a:pt x="19823" y="11744"/>
                  </a:cubicBezTo>
                  <a:cubicBezTo>
                    <a:pt x="19708" y="12044"/>
                    <a:pt x="19682" y="12062"/>
                    <a:pt x="19567" y="12353"/>
                  </a:cubicBezTo>
                  <a:lnTo>
                    <a:pt x="19611" y="12283"/>
                  </a:lnTo>
                  <a:lnTo>
                    <a:pt x="19611" y="12283"/>
                  </a:lnTo>
                  <a:cubicBezTo>
                    <a:pt x="19655" y="12433"/>
                    <a:pt x="19532" y="12521"/>
                    <a:pt x="19435" y="12759"/>
                  </a:cubicBezTo>
                  <a:lnTo>
                    <a:pt x="19426" y="12742"/>
                  </a:lnTo>
                  <a:cubicBezTo>
                    <a:pt x="19276" y="12989"/>
                    <a:pt x="19240" y="13051"/>
                    <a:pt x="19223" y="13104"/>
                  </a:cubicBezTo>
                  <a:cubicBezTo>
                    <a:pt x="19196" y="13166"/>
                    <a:pt x="19187" y="13227"/>
                    <a:pt x="19011" y="13448"/>
                  </a:cubicBezTo>
                  <a:lnTo>
                    <a:pt x="19073" y="13448"/>
                  </a:lnTo>
                  <a:cubicBezTo>
                    <a:pt x="19117" y="13510"/>
                    <a:pt x="19037" y="13607"/>
                    <a:pt x="18931" y="13731"/>
                  </a:cubicBezTo>
                  <a:cubicBezTo>
                    <a:pt x="18825" y="13854"/>
                    <a:pt x="18693" y="13996"/>
                    <a:pt x="18622" y="14154"/>
                  </a:cubicBezTo>
                  <a:lnTo>
                    <a:pt x="18711" y="14066"/>
                  </a:lnTo>
                  <a:lnTo>
                    <a:pt x="18711" y="14066"/>
                  </a:lnTo>
                  <a:cubicBezTo>
                    <a:pt x="18684" y="14154"/>
                    <a:pt x="18578" y="14234"/>
                    <a:pt x="18463" y="14313"/>
                  </a:cubicBezTo>
                  <a:cubicBezTo>
                    <a:pt x="18349" y="14384"/>
                    <a:pt x="18234" y="14455"/>
                    <a:pt x="18172" y="14516"/>
                  </a:cubicBezTo>
                  <a:cubicBezTo>
                    <a:pt x="18168" y="14520"/>
                    <a:pt x="18166" y="14522"/>
                    <a:pt x="18165" y="14522"/>
                  </a:cubicBezTo>
                  <a:cubicBezTo>
                    <a:pt x="18159" y="14522"/>
                    <a:pt x="18202" y="14456"/>
                    <a:pt x="18225" y="14411"/>
                  </a:cubicBezTo>
                  <a:lnTo>
                    <a:pt x="18225" y="14411"/>
                  </a:lnTo>
                  <a:cubicBezTo>
                    <a:pt x="17881" y="14728"/>
                    <a:pt x="18251" y="14508"/>
                    <a:pt x="18048" y="14790"/>
                  </a:cubicBezTo>
                  <a:cubicBezTo>
                    <a:pt x="18044" y="14791"/>
                    <a:pt x="18040" y="14792"/>
                    <a:pt x="18037" y="14792"/>
                  </a:cubicBezTo>
                  <a:cubicBezTo>
                    <a:pt x="18004" y="14792"/>
                    <a:pt x="18002" y="14751"/>
                    <a:pt x="17974" y="14751"/>
                  </a:cubicBezTo>
                  <a:cubicBezTo>
                    <a:pt x="17955" y="14751"/>
                    <a:pt x="17924" y="14770"/>
                    <a:pt x="17863" y="14834"/>
                  </a:cubicBezTo>
                  <a:cubicBezTo>
                    <a:pt x="17810" y="14861"/>
                    <a:pt x="17739" y="15011"/>
                    <a:pt x="17625" y="15170"/>
                  </a:cubicBezTo>
                  <a:cubicBezTo>
                    <a:pt x="17563" y="15249"/>
                    <a:pt x="17501" y="15329"/>
                    <a:pt x="17430" y="15399"/>
                  </a:cubicBezTo>
                  <a:cubicBezTo>
                    <a:pt x="17368" y="15470"/>
                    <a:pt x="17289" y="15532"/>
                    <a:pt x="17218" y="15567"/>
                  </a:cubicBezTo>
                  <a:cubicBezTo>
                    <a:pt x="17246" y="15557"/>
                    <a:pt x="17274" y="15548"/>
                    <a:pt x="17293" y="15548"/>
                  </a:cubicBezTo>
                  <a:cubicBezTo>
                    <a:pt x="17323" y="15548"/>
                    <a:pt x="17328" y="15571"/>
                    <a:pt x="17263" y="15647"/>
                  </a:cubicBezTo>
                  <a:cubicBezTo>
                    <a:pt x="17218" y="15691"/>
                    <a:pt x="17157" y="15726"/>
                    <a:pt x="17095" y="15770"/>
                  </a:cubicBezTo>
                  <a:cubicBezTo>
                    <a:pt x="17024" y="15806"/>
                    <a:pt x="16953" y="15841"/>
                    <a:pt x="16883" y="15885"/>
                  </a:cubicBezTo>
                  <a:cubicBezTo>
                    <a:pt x="16733" y="15956"/>
                    <a:pt x="16609" y="16035"/>
                    <a:pt x="16530" y="16132"/>
                  </a:cubicBezTo>
                  <a:cubicBezTo>
                    <a:pt x="16516" y="16137"/>
                    <a:pt x="16505" y="16139"/>
                    <a:pt x="16497" y="16139"/>
                  </a:cubicBezTo>
                  <a:cubicBezTo>
                    <a:pt x="16488" y="16139"/>
                    <a:pt x="16481" y="16137"/>
                    <a:pt x="16477" y="16132"/>
                  </a:cubicBezTo>
                  <a:cubicBezTo>
                    <a:pt x="16335" y="16256"/>
                    <a:pt x="15956" y="16433"/>
                    <a:pt x="15867" y="16521"/>
                  </a:cubicBezTo>
                  <a:cubicBezTo>
                    <a:pt x="15846" y="16507"/>
                    <a:pt x="15818" y="16501"/>
                    <a:pt x="15784" y="16501"/>
                  </a:cubicBezTo>
                  <a:cubicBezTo>
                    <a:pt x="15734" y="16501"/>
                    <a:pt x="15671" y="16514"/>
                    <a:pt x="15603" y="16530"/>
                  </a:cubicBezTo>
                  <a:cubicBezTo>
                    <a:pt x="15550" y="16547"/>
                    <a:pt x="15488" y="16565"/>
                    <a:pt x="15426" y="16591"/>
                  </a:cubicBezTo>
                  <a:cubicBezTo>
                    <a:pt x="15364" y="16609"/>
                    <a:pt x="15302" y="16627"/>
                    <a:pt x="15232" y="16653"/>
                  </a:cubicBezTo>
                  <a:cubicBezTo>
                    <a:pt x="15108" y="16697"/>
                    <a:pt x="14984" y="16724"/>
                    <a:pt x="14887" y="16733"/>
                  </a:cubicBezTo>
                  <a:cubicBezTo>
                    <a:pt x="14858" y="16738"/>
                    <a:pt x="14832" y="16741"/>
                    <a:pt x="14810" y="16741"/>
                  </a:cubicBezTo>
                  <a:cubicBezTo>
                    <a:pt x="14758" y="16741"/>
                    <a:pt x="14728" y="16726"/>
                    <a:pt x="14728" y="16689"/>
                  </a:cubicBezTo>
                  <a:lnTo>
                    <a:pt x="14446" y="16715"/>
                  </a:lnTo>
                  <a:lnTo>
                    <a:pt x="14154" y="16724"/>
                  </a:lnTo>
                  <a:lnTo>
                    <a:pt x="14154" y="16724"/>
                  </a:lnTo>
                  <a:lnTo>
                    <a:pt x="14172" y="16706"/>
                  </a:lnTo>
                  <a:cubicBezTo>
                    <a:pt x="14047" y="16700"/>
                    <a:pt x="13949" y="16694"/>
                    <a:pt x="13868" y="16694"/>
                  </a:cubicBezTo>
                  <a:cubicBezTo>
                    <a:pt x="13834" y="16694"/>
                    <a:pt x="13803" y="16695"/>
                    <a:pt x="13775" y="16697"/>
                  </a:cubicBezTo>
                  <a:cubicBezTo>
                    <a:pt x="13678" y="16697"/>
                    <a:pt x="13607" y="16715"/>
                    <a:pt x="13545" y="16724"/>
                  </a:cubicBezTo>
                  <a:cubicBezTo>
                    <a:pt x="13457" y="16706"/>
                    <a:pt x="13528" y="16697"/>
                    <a:pt x="13536" y="16689"/>
                  </a:cubicBezTo>
                  <a:cubicBezTo>
                    <a:pt x="13404" y="16662"/>
                    <a:pt x="13298" y="16627"/>
                    <a:pt x="13218" y="16609"/>
                  </a:cubicBezTo>
                  <a:cubicBezTo>
                    <a:pt x="13130" y="16591"/>
                    <a:pt x="13060" y="16574"/>
                    <a:pt x="12998" y="16556"/>
                  </a:cubicBezTo>
                  <a:cubicBezTo>
                    <a:pt x="12865" y="16530"/>
                    <a:pt x="12733" y="16530"/>
                    <a:pt x="12503" y="16494"/>
                  </a:cubicBezTo>
                  <a:lnTo>
                    <a:pt x="12477" y="16424"/>
                  </a:lnTo>
                  <a:cubicBezTo>
                    <a:pt x="12353" y="16415"/>
                    <a:pt x="11762" y="16044"/>
                    <a:pt x="11232" y="15912"/>
                  </a:cubicBezTo>
                  <a:cubicBezTo>
                    <a:pt x="11238" y="15905"/>
                    <a:pt x="11244" y="15899"/>
                    <a:pt x="11263" y="15899"/>
                  </a:cubicBezTo>
                  <a:cubicBezTo>
                    <a:pt x="11271" y="15899"/>
                    <a:pt x="11281" y="15900"/>
                    <a:pt x="11294" y="15903"/>
                  </a:cubicBezTo>
                  <a:cubicBezTo>
                    <a:pt x="10993" y="15823"/>
                    <a:pt x="10667" y="15647"/>
                    <a:pt x="10375" y="15514"/>
                  </a:cubicBezTo>
                  <a:cubicBezTo>
                    <a:pt x="10225" y="15452"/>
                    <a:pt x="10084" y="15391"/>
                    <a:pt x="9960" y="15364"/>
                  </a:cubicBezTo>
                  <a:cubicBezTo>
                    <a:pt x="9894" y="15350"/>
                    <a:pt x="9836" y="15341"/>
                    <a:pt x="9785" y="15341"/>
                  </a:cubicBezTo>
                  <a:cubicBezTo>
                    <a:pt x="9740" y="15341"/>
                    <a:pt x="9702" y="15348"/>
                    <a:pt x="9669" y="15364"/>
                  </a:cubicBezTo>
                  <a:cubicBezTo>
                    <a:pt x="9528" y="15338"/>
                    <a:pt x="9395" y="15320"/>
                    <a:pt x="9254" y="15302"/>
                  </a:cubicBezTo>
                  <a:lnTo>
                    <a:pt x="9254" y="15302"/>
                  </a:lnTo>
                  <a:cubicBezTo>
                    <a:pt x="9766" y="15461"/>
                    <a:pt x="9157" y="15373"/>
                    <a:pt x="9351" y="15461"/>
                  </a:cubicBezTo>
                  <a:cubicBezTo>
                    <a:pt x="9182" y="15423"/>
                    <a:pt x="8928" y="15312"/>
                    <a:pt x="9030" y="15312"/>
                  </a:cubicBezTo>
                  <a:cubicBezTo>
                    <a:pt x="9046" y="15312"/>
                    <a:pt x="9070" y="15314"/>
                    <a:pt x="9104" y="15320"/>
                  </a:cubicBezTo>
                  <a:lnTo>
                    <a:pt x="9139" y="15338"/>
                  </a:lnTo>
                  <a:cubicBezTo>
                    <a:pt x="9201" y="15294"/>
                    <a:pt x="9042" y="15241"/>
                    <a:pt x="8865" y="15196"/>
                  </a:cubicBezTo>
                  <a:cubicBezTo>
                    <a:pt x="8698" y="15161"/>
                    <a:pt x="8512" y="15126"/>
                    <a:pt x="8530" y="15090"/>
                  </a:cubicBezTo>
                  <a:cubicBezTo>
                    <a:pt x="8053" y="15011"/>
                    <a:pt x="7575" y="14974"/>
                    <a:pt x="7111" y="14974"/>
                  </a:cubicBezTo>
                  <a:cubicBezTo>
                    <a:pt x="7060" y="14974"/>
                    <a:pt x="7009" y="14975"/>
                    <a:pt x="6958" y="14976"/>
                  </a:cubicBezTo>
                  <a:cubicBezTo>
                    <a:pt x="6437" y="14993"/>
                    <a:pt x="5934" y="15055"/>
                    <a:pt x="5457" y="15126"/>
                  </a:cubicBezTo>
                  <a:lnTo>
                    <a:pt x="5581" y="15196"/>
                  </a:lnTo>
                  <a:lnTo>
                    <a:pt x="5245" y="15241"/>
                  </a:lnTo>
                  <a:cubicBezTo>
                    <a:pt x="5157" y="15232"/>
                    <a:pt x="5122" y="15188"/>
                    <a:pt x="5360" y="15161"/>
                  </a:cubicBezTo>
                  <a:cubicBezTo>
                    <a:pt x="5344" y="15157"/>
                    <a:pt x="5327" y="15155"/>
                    <a:pt x="5309" y="15155"/>
                  </a:cubicBezTo>
                  <a:cubicBezTo>
                    <a:pt x="5171" y="15155"/>
                    <a:pt x="4970" y="15260"/>
                    <a:pt x="4963" y="15276"/>
                  </a:cubicBezTo>
                  <a:cubicBezTo>
                    <a:pt x="4936" y="15277"/>
                    <a:pt x="4912" y="15277"/>
                    <a:pt x="4892" y="15277"/>
                  </a:cubicBezTo>
                  <a:cubicBezTo>
                    <a:pt x="4585" y="15277"/>
                    <a:pt x="5088" y="15161"/>
                    <a:pt x="5000" y="15161"/>
                  </a:cubicBezTo>
                  <a:cubicBezTo>
                    <a:pt x="4997" y="15161"/>
                    <a:pt x="4993" y="15161"/>
                    <a:pt x="4989" y="15161"/>
                  </a:cubicBezTo>
                  <a:lnTo>
                    <a:pt x="4804" y="15196"/>
                  </a:lnTo>
                  <a:lnTo>
                    <a:pt x="4848" y="15196"/>
                  </a:lnTo>
                  <a:cubicBezTo>
                    <a:pt x="4768" y="15223"/>
                    <a:pt x="4733" y="15249"/>
                    <a:pt x="4680" y="15267"/>
                  </a:cubicBezTo>
                  <a:cubicBezTo>
                    <a:pt x="4618" y="15285"/>
                    <a:pt x="4548" y="15302"/>
                    <a:pt x="4406" y="15302"/>
                  </a:cubicBezTo>
                  <a:cubicBezTo>
                    <a:pt x="4239" y="15285"/>
                    <a:pt x="4318" y="15249"/>
                    <a:pt x="4256" y="15241"/>
                  </a:cubicBezTo>
                  <a:cubicBezTo>
                    <a:pt x="4256" y="15232"/>
                    <a:pt x="4230" y="15232"/>
                    <a:pt x="4150" y="15232"/>
                  </a:cubicBezTo>
                  <a:lnTo>
                    <a:pt x="4053" y="15232"/>
                  </a:lnTo>
                  <a:lnTo>
                    <a:pt x="3956" y="15214"/>
                  </a:lnTo>
                  <a:cubicBezTo>
                    <a:pt x="3894" y="15196"/>
                    <a:pt x="3832" y="15196"/>
                    <a:pt x="3771" y="15179"/>
                  </a:cubicBezTo>
                  <a:lnTo>
                    <a:pt x="3771" y="15179"/>
                  </a:lnTo>
                  <a:cubicBezTo>
                    <a:pt x="3815" y="15214"/>
                    <a:pt x="3859" y="15241"/>
                    <a:pt x="3912" y="15276"/>
                  </a:cubicBezTo>
                  <a:cubicBezTo>
                    <a:pt x="3898" y="15277"/>
                    <a:pt x="3885" y="15278"/>
                    <a:pt x="3872" y="15278"/>
                  </a:cubicBezTo>
                  <a:cubicBezTo>
                    <a:pt x="3791" y="15278"/>
                    <a:pt x="3720" y="15257"/>
                    <a:pt x="3682" y="15249"/>
                  </a:cubicBezTo>
                  <a:cubicBezTo>
                    <a:pt x="3671" y="15248"/>
                    <a:pt x="3662" y="15246"/>
                    <a:pt x="3656" y="15246"/>
                  </a:cubicBezTo>
                  <a:cubicBezTo>
                    <a:pt x="3630" y="15246"/>
                    <a:pt x="3639" y="15262"/>
                    <a:pt x="3709" y="15311"/>
                  </a:cubicBezTo>
                  <a:cubicBezTo>
                    <a:pt x="3585" y="15232"/>
                    <a:pt x="3232" y="15108"/>
                    <a:pt x="2932" y="14914"/>
                  </a:cubicBezTo>
                  <a:cubicBezTo>
                    <a:pt x="2888" y="14896"/>
                    <a:pt x="2852" y="14870"/>
                    <a:pt x="2817" y="14852"/>
                  </a:cubicBezTo>
                  <a:cubicBezTo>
                    <a:pt x="2773" y="14826"/>
                    <a:pt x="2738" y="14799"/>
                    <a:pt x="2711" y="14773"/>
                  </a:cubicBezTo>
                  <a:cubicBezTo>
                    <a:pt x="2640" y="14720"/>
                    <a:pt x="2570" y="14675"/>
                    <a:pt x="2517" y="14631"/>
                  </a:cubicBezTo>
                  <a:cubicBezTo>
                    <a:pt x="2402" y="14534"/>
                    <a:pt x="2323" y="14464"/>
                    <a:pt x="2296" y="14428"/>
                  </a:cubicBezTo>
                  <a:cubicBezTo>
                    <a:pt x="2075" y="14287"/>
                    <a:pt x="1899" y="14101"/>
                    <a:pt x="1704" y="13863"/>
                  </a:cubicBezTo>
                  <a:lnTo>
                    <a:pt x="1704" y="13863"/>
                  </a:lnTo>
                  <a:cubicBezTo>
                    <a:pt x="1723" y="13895"/>
                    <a:pt x="1722" y="13937"/>
                    <a:pt x="1694" y="13937"/>
                  </a:cubicBezTo>
                  <a:cubicBezTo>
                    <a:pt x="1669" y="13937"/>
                    <a:pt x="1621" y="13902"/>
                    <a:pt x="1545" y="13792"/>
                  </a:cubicBezTo>
                  <a:cubicBezTo>
                    <a:pt x="1634" y="13784"/>
                    <a:pt x="1572" y="13678"/>
                    <a:pt x="1493" y="13536"/>
                  </a:cubicBezTo>
                  <a:cubicBezTo>
                    <a:pt x="1410" y="13404"/>
                    <a:pt x="1312" y="13249"/>
                    <a:pt x="1300" y="13128"/>
                  </a:cubicBezTo>
                  <a:lnTo>
                    <a:pt x="1300" y="13128"/>
                  </a:lnTo>
                  <a:cubicBezTo>
                    <a:pt x="1299" y="13132"/>
                    <a:pt x="1297" y="13134"/>
                    <a:pt x="1294" y="13134"/>
                  </a:cubicBezTo>
                  <a:cubicBezTo>
                    <a:pt x="1272" y="13134"/>
                    <a:pt x="1191" y="13010"/>
                    <a:pt x="1122" y="12892"/>
                  </a:cubicBezTo>
                  <a:cubicBezTo>
                    <a:pt x="1068" y="12784"/>
                    <a:pt x="1009" y="12684"/>
                    <a:pt x="983" y="12684"/>
                  </a:cubicBezTo>
                  <a:cubicBezTo>
                    <a:pt x="971" y="12684"/>
                    <a:pt x="966" y="12706"/>
                    <a:pt x="972" y="12759"/>
                  </a:cubicBezTo>
                  <a:cubicBezTo>
                    <a:pt x="892" y="12547"/>
                    <a:pt x="1025" y="12715"/>
                    <a:pt x="989" y="12547"/>
                  </a:cubicBezTo>
                  <a:cubicBezTo>
                    <a:pt x="857" y="12318"/>
                    <a:pt x="768" y="12035"/>
                    <a:pt x="715" y="11726"/>
                  </a:cubicBezTo>
                  <a:cubicBezTo>
                    <a:pt x="663" y="11426"/>
                    <a:pt x="645" y="11108"/>
                    <a:pt x="618" y="10773"/>
                  </a:cubicBezTo>
                  <a:cubicBezTo>
                    <a:pt x="617" y="10772"/>
                    <a:pt x="616" y="10772"/>
                    <a:pt x="615" y="10772"/>
                  </a:cubicBezTo>
                  <a:cubicBezTo>
                    <a:pt x="600" y="10772"/>
                    <a:pt x="585" y="10808"/>
                    <a:pt x="568" y="10808"/>
                  </a:cubicBezTo>
                  <a:cubicBezTo>
                    <a:pt x="556" y="10808"/>
                    <a:pt x="544" y="10792"/>
                    <a:pt x="530" y="10737"/>
                  </a:cubicBezTo>
                  <a:lnTo>
                    <a:pt x="618" y="10375"/>
                  </a:lnTo>
                  <a:cubicBezTo>
                    <a:pt x="610" y="10243"/>
                    <a:pt x="495" y="10261"/>
                    <a:pt x="565" y="10013"/>
                  </a:cubicBezTo>
                  <a:lnTo>
                    <a:pt x="565" y="10013"/>
                  </a:lnTo>
                  <a:cubicBezTo>
                    <a:pt x="555" y="10034"/>
                    <a:pt x="541" y="10062"/>
                    <a:pt x="530" y="10062"/>
                  </a:cubicBezTo>
                  <a:cubicBezTo>
                    <a:pt x="522" y="10062"/>
                    <a:pt x="516" y="10049"/>
                    <a:pt x="512" y="10013"/>
                  </a:cubicBezTo>
                  <a:cubicBezTo>
                    <a:pt x="627" y="8698"/>
                    <a:pt x="627" y="7285"/>
                    <a:pt x="1042" y="5978"/>
                  </a:cubicBezTo>
                  <a:lnTo>
                    <a:pt x="1042" y="5978"/>
                  </a:lnTo>
                  <a:cubicBezTo>
                    <a:pt x="1017" y="6040"/>
                    <a:pt x="1003" y="6065"/>
                    <a:pt x="997" y="6065"/>
                  </a:cubicBezTo>
                  <a:cubicBezTo>
                    <a:pt x="984" y="6065"/>
                    <a:pt x="995" y="5981"/>
                    <a:pt x="1007" y="5890"/>
                  </a:cubicBezTo>
                  <a:lnTo>
                    <a:pt x="1007" y="5890"/>
                  </a:lnTo>
                  <a:cubicBezTo>
                    <a:pt x="998" y="5918"/>
                    <a:pt x="990" y="5927"/>
                    <a:pt x="981" y="5927"/>
                  </a:cubicBezTo>
                  <a:cubicBezTo>
                    <a:pt x="966" y="5927"/>
                    <a:pt x="950" y="5896"/>
                    <a:pt x="934" y="5896"/>
                  </a:cubicBezTo>
                  <a:cubicBezTo>
                    <a:pt x="932" y="5896"/>
                    <a:pt x="930" y="5897"/>
                    <a:pt x="927" y="5899"/>
                  </a:cubicBezTo>
                  <a:lnTo>
                    <a:pt x="1104" y="5351"/>
                  </a:lnTo>
                  <a:cubicBezTo>
                    <a:pt x="1069" y="5289"/>
                    <a:pt x="1095" y="5139"/>
                    <a:pt x="1122" y="5007"/>
                  </a:cubicBezTo>
                  <a:cubicBezTo>
                    <a:pt x="1148" y="4866"/>
                    <a:pt x="1192" y="4760"/>
                    <a:pt x="1166" y="4724"/>
                  </a:cubicBezTo>
                  <a:lnTo>
                    <a:pt x="1166" y="4724"/>
                  </a:lnTo>
                  <a:cubicBezTo>
                    <a:pt x="1148" y="4768"/>
                    <a:pt x="1139" y="4821"/>
                    <a:pt x="1130" y="4874"/>
                  </a:cubicBezTo>
                  <a:cubicBezTo>
                    <a:pt x="1127" y="4828"/>
                    <a:pt x="1112" y="4809"/>
                    <a:pt x="1089" y="4809"/>
                  </a:cubicBezTo>
                  <a:cubicBezTo>
                    <a:pt x="1057" y="4809"/>
                    <a:pt x="1010" y="4849"/>
                    <a:pt x="963" y="4901"/>
                  </a:cubicBezTo>
                  <a:cubicBezTo>
                    <a:pt x="891" y="4989"/>
                    <a:pt x="819" y="5099"/>
                    <a:pt x="766" y="5099"/>
                  </a:cubicBezTo>
                  <a:cubicBezTo>
                    <a:pt x="761" y="5099"/>
                    <a:pt x="756" y="5098"/>
                    <a:pt x="751" y="5095"/>
                  </a:cubicBezTo>
                  <a:lnTo>
                    <a:pt x="751" y="5095"/>
                  </a:lnTo>
                  <a:cubicBezTo>
                    <a:pt x="804" y="5378"/>
                    <a:pt x="477" y="5766"/>
                    <a:pt x="557" y="6225"/>
                  </a:cubicBezTo>
                  <a:cubicBezTo>
                    <a:pt x="549" y="6246"/>
                    <a:pt x="543" y="6254"/>
                    <a:pt x="539" y="6254"/>
                  </a:cubicBezTo>
                  <a:cubicBezTo>
                    <a:pt x="526" y="6254"/>
                    <a:pt x="523" y="6180"/>
                    <a:pt x="506" y="6180"/>
                  </a:cubicBezTo>
                  <a:cubicBezTo>
                    <a:pt x="503" y="6180"/>
                    <a:pt x="499" y="6183"/>
                    <a:pt x="495" y="6190"/>
                  </a:cubicBezTo>
                  <a:cubicBezTo>
                    <a:pt x="530" y="6305"/>
                    <a:pt x="521" y="6446"/>
                    <a:pt x="459" y="6684"/>
                  </a:cubicBezTo>
                  <a:lnTo>
                    <a:pt x="451" y="6658"/>
                  </a:lnTo>
                  <a:cubicBezTo>
                    <a:pt x="362" y="7356"/>
                    <a:pt x="274" y="7647"/>
                    <a:pt x="159" y="8442"/>
                  </a:cubicBezTo>
                  <a:lnTo>
                    <a:pt x="221" y="8389"/>
                  </a:lnTo>
                  <a:lnTo>
                    <a:pt x="221" y="8389"/>
                  </a:lnTo>
                  <a:cubicBezTo>
                    <a:pt x="195" y="8556"/>
                    <a:pt x="177" y="8592"/>
                    <a:pt x="159" y="8671"/>
                  </a:cubicBezTo>
                  <a:cubicBezTo>
                    <a:pt x="169" y="8698"/>
                    <a:pt x="176" y="8709"/>
                    <a:pt x="183" y="8709"/>
                  </a:cubicBezTo>
                  <a:cubicBezTo>
                    <a:pt x="219" y="8709"/>
                    <a:pt x="216" y="8347"/>
                    <a:pt x="258" y="8347"/>
                  </a:cubicBezTo>
                  <a:cubicBezTo>
                    <a:pt x="265" y="8347"/>
                    <a:pt x="273" y="8357"/>
                    <a:pt x="283" y="8380"/>
                  </a:cubicBezTo>
                  <a:cubicBezTo>
                    <a:pt x="212" y="8486"/>
                    <a:pt x="186" y="8786"/>
                    <a:pt x="168" y="9077"/>
                  </a:cubicBezTo>
                  <a:cubicBezTo>
                    <a:pt x="150" y="9378"/>
                    <a:pt x="133" y="9660"/>
                    <a:pt x="62" y="9731"/>
                  </a:cubicBezTo>
                  <a:cubicBezTo>
                    <a:pt x="62" y="9818"/>
                    <a:pt x="70" y="9840"/>
                    <a:pt x="80" y="9840"/>
                  </a:cubicBezTo>
                  <a:cubicBezTo>
                    <a:pt x="90" y="9840"/>
                    <a:pt x="103" y="9816"/>
                    <a:pt x="112" y="9816"/>
                  </a:cubicBezTo>
                  <a:cubicBezTo>
                    <a:pt x="121" y="9816"/>
                    <a:pt x="127" y="9838"/>
                    <a:pt x="124" y="9925"/>
                  </a:cubicBezTo>
                  <a:lnTo>
                    <a:pt x="89" y="9996"/>
                  </a:lnTo>
                  <a:lnTo>
                    <a:pt x="133" y="10057"/>
                  </a:lnTo>
                  <a:cubicBezTo>
                    <a:pt x="133" y="10234"/>
                    <a:pt x="89" y="10322"/>
                    <a:pt x="53" y="10331"/>
                  </a:cubicBezTo>
                  <a:cubicBezTo>
                    <a:pt x="62" y="10287"/>
                    <a:pt x="44" y="10208"/>
                    <a:pt x="44" y="10163"/>
                  </a:cubicBezTo>
                  <a:lnTo>
                    <a:pt x="44" y="10163"/>
                  </a:lnTo>
                  <a:cubicBezTo>
                    <a:pt x="0" y="10393"/>
                    <a:pt x="71" y="10808"/>
                    <a:pt x="71" y="10879"/>
                  </a:cubicBezTo>
                  <a:cubicBezTo>
                    <a:pt x="71" y="10799"/>
                    <a:pt x="71" y="10711"/>
                    <a:pt x="80" y="10623"/>
                  </a:cubicBezTo>
                  <a:cubicBezTo>
                    <a:pt x="80" y="10711"/>
                    <a:pt x="97" y="10808"/>
                    <a:pt x="106" y="10905"/>
                  </a:cubicBezTo>
                  <a:cubicBezTo>
                    <a:pt x="115" y="11002"/>
                    <a:pt x="115" y="11099"/>
                    <a:pt x="133" y="11197"/>
                  </a:cubicBezTo>
                  <a:cubicBezTo>
                    <a:pt x="142" y="11294"/>
                    <a:pt x="159" y="11400"/>
                    <a:pt x="177" y="11497"/>
                  </a:cubicBezTo>
                  <a:cubicBezTo>
                    <a:pt x="195" y="11603"/>
                    <a:pt x="212" y="11700"/>
                    <a:pt x="239" y="11806"/>
                  </a:cubicBezTo>
                  <a:cubicBezTo>
                    <a:pt x="327" y="12203"/>
                    <a:pt x="468" y="12592"/>
                    <a:pt x="654" y="12901"/>
                  </a:cubicBezTo>
                  <a:lnTo>
                    <a:pt x="654" y="12839"/>
                  </a:lnTo>
                  <a:cubicBezTo>
                    <a:pt x="795" y="13077"/>
                    <a:pt x="839" y="13174"/>
                    <a:pt x="883" y="13280"/>
                  </a:cubicBezTo>
                  <a:cubicBezTo>
                    <a:pt x="936" y="13386"/>
                    <a:pt x="980" y="13501"/>
                    <a:pt x="1166" y="13739"/>
                  </a:cubicBezTo>
                  <a:lnTo>
                    <a:pt x="1148" y="13722"/>
                  </a:lnTo>
                  <a:lnTo>
                    <a:pt x="1148" y="13722"/>
                  </a:lnTo>
                  <a:cubicBezTo>
                    <a:pt x="1237" y="13810"/>
                    <a:pt x="1342" y="13925"/>
                    <a:pt x="1440" y="14057"/>
                  </a:cubicBezTo>
                  <a:cubicBezTo>
                    <a:pt x="1426" y="14044"/>
                    <a:pt x="1418" y="14039"/>
                    <a:pt x="1414" y="14039"/>
                  </a:cubicBezTo>
                  <a:cubicBezTo>
                    <a:pt x="1400" y="14039"/>
                    <a:pt x="1422" y="14088"/>
                    <a:pt x="1448" y="14128"/>
                  </a:cubicBezTo>
                  <a:cubicBezTo>
                    <a:pt x="1467" y="14170"/>
                    <a:pt x="1485" y="14209"/>
                    <a:pt x="1469" y="14209"/>
                  </a:cubicBezTo>
                  <a:cubicBezTo>
                    <a:pt x="1461" y="14209"/>
                    <a:pt x="1447" y="14200"/>
                    <a:pt x="1422" y="14181"/>
                  </a:cubicBezTo>
                  <a:lnTo>
                    <a:pt x="1422" y="14181"/>
                  </a:lnTo>
                  <a:cubicBezTo>
                    <a:pt x="1634" y="14393"/>
                    <a:pt x="1696" y="14428"/>
                    <a:pt x="1740" y="14455"/>
                  </a:cubicBezTo>
                  <a:cubicBezTo>
                    <a:pt x="1784" y="14481"/>
                    <a:pt x="1819" y="14481"/>
                    <a:pt x="1996" y="14578"/>
                  </a:cubicBezTo>
                  <a:lnTo>
                    <a:pt x="2022" y="14675"/>
                  </a:lnTo>
                  <a:cubicBezTo>
                    <a:pt x="2155" y="14728"/>
                    <a:pt x="2172" y="14720"/>
                    <a:pt x="2411" y="14896"/>
                  </a:cubicBezTo>
                  <a:cubicBezTo>
                    <a:pt x="2373" y="14877"/>
                    <a:pt x="2352" y="14870"/>
                    <a:pt x="2341" y="14870"/>
                  </a:cubicBezTo>
                  <a:cubicBezTo>
                    <a:pt x="2323" y="14870"/>
                    <a:pt x="2338" y="14894"/>
                    <a:pt x="2349" y="14923"/>
                  </a:cubicBezTo>
                  <a:cubicBezTo>
                    <a:pt x="2365" y="14950"/>
                    <a:pt x="2378" y="14977"/>
                    <a:pt x="2356" y="14977"/>
                  </a:cubicBezTo>
                  <a:cubicBezTo>
                    <a:pt x="2343" y="14977"/>
                    <a:pt x="2316" y="14967"/>
                    <a:pt x="2270" y="14940"/>
                  </a:cubicBezTo>
                  <a:lnTo>
                    <a:pt x="2270" y="14940"/>
                  </a:lnTo>
                  <a:cubicBezTo>
                    <a:pt x="2375" y="15055"/>
                    <a:pt x="2490" y="15143"/>
                    <a:pt x="2587" y="15214"/>
                  </a:cubicBezTo>
                  <a:cubicBezTo>
                    <a:pt x="2702" y="15276"/>
                    <a:pt x="2799" y="15329"/>
                    <a:pt x="2888" y="15364"/>
                  </a:cubicBezTo>
                  <a:cubicBezTo>
                    <a:pt x="2985" y="15399"/>
                    <a:pt x="3064" y="15426"/>
                    <a:pt x="3135" y="15470"/>
                  </a:cubicBezTo>
                  <a:cubicBezTo>
                    <a:pt x="3205" y="15505"/>
                    <a:pt x="3276" y="15541"/>
                    <a:pt x="3338" y="15594"/>
                  </a:cubicBezTo>
                  <a:cubicBezTo>
                    <a:pt x="3497" y="15585"/>
                    <a:pt x="3373" y="15523"/>
                    <a:pt x="3223" y="15470"/>
                  </a:cubicBezTo>
                  <a:cubicBezTo>
                    <a:pt x="3097" y="15415"/>
                    <a:pt x="2964" y="15353"/>
                    <a:pt x="2993" y="15353"/>
                  </a:cubicBezTo>
                  <a:cubicBezTo>
                    <a:pt x="2997" y="15353"/>
                    <a:pt x="3003" y="15353"/>
                    <a:pt x="3011" y="15355"/>
                  </a:cubicBezTo>
                  <a:cubicBezTo>
                    <a:pt x="2984" y="15332"/>
                    <a:pt x="2987" y="15323"/>
                    <a:pt x="3011" y="15323"/>
                  </a:cubicBezTo>
                  <a:cubicBezTo>
                    <a:pt x="3078" y="15323"/>
                    <a:pt x="3307" y="15398"/>
                    <a:pt x="3444" y="15444"/>
                  </a:cubicBezTo>
                  <a:cubicBezTo>
                    <a:pt x="3532" y="15479"/>
                    <a:pt x="3612" y="15532"/>
                    <a:pt x="3726" y="15603"/>
                  </a:cubicBezTo>
                  <a:cubicBezTo>
                    <a:pt x="3833" y="15652"/>
                    <a:pt x="3977" y="15716"/>
                    <a:pt x="4208" y="15732"/>
                  </a:cubicBezTo>
                  <a:lnTo>
                    <a:pt x="4208" y="15732"/>
                  </a:lnTo>
                  <a:cubicBezTo>
                    <a:pt x="4196" y="15733"/>
                    <a:pt x="4183" y="15735"/>
                    <a:pt x="4159" y="15735"/>
                  </a:cubicBezTo>
                  <a:cubicBezTo>
                    <a:pt x="4197" y="15745"/>
                    <a:pt x="4235" y="15749"/>
                    <a:pt x="4273" y="15749"/>
                  </a:cubicBezTo>
                  <a:cubicBezTo>
                    <a:pt x="4332" y="15749"/>
                    <a:pt x="4391" y="15740"/>
                    <a:pt x="4450" y="15735"/>
                  </a:cubicBezTo>
                  <a:cubicBezTo>
                    <a:pt x="4517" y="15729"/>
                    <a:pt x="4589" y="15719"/>
                    <a:pt x="4664" y="15719"/>
                  </a:cubicBezTo>
                  <a:cubicBezTo>
                    <a:pt x="4698" y="15719"/>
                    <a:pt x="4733" y="15721"/>
                    <a:pt x="4768" y="15726"/>
                  </a:cubicBezTo>
                  <a:cubicBezTo>
                    <a:pt x="4892" y="15647"/>
                    <a:pt x="5069" y="15700"/>
                    <a:pt x="5095" y="15603"/>
                  </a:cubicBezTo>
                  <a:lnTo>
                    <a:pt x="5095" y="15603"/>
                  </a:lnTo>
                  <a:cubicBezTo>
                    <a:pt x="4945" y="15629"/>
                    <a:pt x="4795" y="15647"/>
                    <a:pt x="4636" y="15664"/>
                  </a:cubicBezTo>
                  <a:cubicBezTo>
                    <a:pt x="4901" y="15629"/>
                    <a:pt x="5122" y="15479"/>
                    <a:pt x="5537" y="15470"/>
                  </a:cubicBezTo>
                  <a:lnTo>
                    <a:pt x="5537" y="15470"/>
                  </a:lnTo>
                  <a:cubicBezTo>
                    <a:pt x="5510" y="15497"/>
                    <a:pt x="5395" y="15541"/>
                    <a:pt x="5307" y="15567"/>
                  </a:cubicBezTo>
                  <a:cubicBezTo>
                    <a:pt x="5316" y="15568"/>
                    <a:pt x="5325" y="15568"/>
                    <a:pt x="5333" y="15568"/>
                  </a:cubicBezTo>
                  <a:cubicBezTo>
                    <a:pt x="5444" y="15568"/>
                    <a:pt x="5532" y="15522"/>
                    <a:pt x="5643" y="15522"/>
                  </a:cubicBezTo>
                  <a:cubicBezTo>
                    <a:pt x="5651" y="15522"/>
                    <a:pt x="5660" y="15522"/>
                    <a:pt x="5669" y="15523"/>
                  </a:cubicBezTo>
                  <a:cubicBezTo>
                    <a:pt x="5651" y="15620"/>
                    <a:pt x="5139" y="15629"/>
                    <a:pt x="4865" y="15735"/>
                  </a:cubicBezTo>
                  <a:cubicBezTo>
                    <a:pt x="4873" y="15736"/>
                    <a:pt x="4881" y="15736"/>
                    <a:pt x="4890" y="15736"/>
                  </a:cubicBezTo>
                  <a:cubicBezTo>
                    <a:pt x="4964" y="15736"/>
                    <a:pt x="5078" y="15707"/>
                    <a:pt x="5157" y="15691"/>
                  </a:cubicBezTo>
                  <a:cubicBezTo>
                    <a:pt x="5200" y="15679"/>
                    <a:pt x="5237" y="15671"/>
                    <a:pt x="5258" y="15671"/>
                  </a:cubicBezTo>
                  <a:cubicBezTo>
                    <a:pt x="5285" y="15671"/>
                    <a:pt x="5288" y="15683"/>
                    <a:pt x="5254" y="15717"/>
                  </a:cubicBezTo>
                  <a:cubicBezTo>
                    <a:pt x="5431" y="15558"/>
                    <a:pt x="5731" y="15664"/>
                    <a:pt x="6040" y="15514"/>
                  </a:cubicBezTo>
                  <a:lnTo>
                    <a:pt x="6040" y="15514"/>
                  </a:lnTo>
                  <a:lnTo>
                    <a:pt x="6031" y="15576"/>
                  </a:lnTo>
                  <a:cubicBezTo>
                    <a:pt x="6075" y="15558"/>
                    <a:pt x="6181" y="15514"/>
                    <a:pt x="6269" y="15505"/>
                  </a:cubicBezTo>
                  <a:lnTo>
                    <a:pt x="6269" y="15505"/>
                  </a:lnTo>
                  <a:lnTo>
                    <a:pt x="6110" y="15603"/>
                  </a:lnTo>
                  <a:cubicBezTo>
                    <a:pt x="6243" y="15550"/>
                    <a:pt x="6367" y="15550"/>
                    <a:pt x="6490" y="15550"/>
                  </a:cubicBezTo>
                  <a:cubicBezTo>
                    <a:pt x="6552" y="15554"/>
                    <a:pt x="6614" y="15558"/>
                    <a:pt x="6676" y="15558"/>
                  </a:cubicBezTo>
                  <a:cubicBezTo>
                    <a:pt x="6737" y="15558"/>
                    <a:pt x="6799" y="15554"/>
                    <a:pt x="6861" y="15541"/>
                  </a:cubicBezTo>
                  <a:lnTo>
                    <a:pt x="6861" y="15541"/>
                  </a:lnTo>
                  <a:cubicBezTo>
                    <a:pt x="6770" y="15547"/>
                    <a:pt x="6707" y="15550"/>
                    <a:pt x="6664" y="15550"/>
                  </a:cubicBezTo>
                  <a:cubicBezTo>
                    <a:pt x="6585" y="15550"/>
                    <a:pt x="6573" y="15540"/>
                    <a:pt x="6578" y="15523"/>
                  </a:cubicBezTo>
                  <a:cubicBezTo>
                    <a:pt x="6587" y="15505"/>
                    <a:pt x="6631" y="15470"/>
                    <a:pt x="6517" y="15461"/>
                  </a:cubicBezTo>
                  <a:cubicBezTo>
                    <a:pt x="6648" y="15428"/>
                    <a:pt x="6741" y="15417"/>
                    <a:pt x="6813" y="15417"/>
                  </a:cubicBezTo>
                  <a:cubicBezTo>
                    <a:pt x="6915" y="15417"/>
                    <a:pt x="6972" y="15441"/>
                    <a:pt x="7029" y="15461"/>
                  </a:cubicBezTo>
                  <a:cubicBezTo>
                    <a:pt x="7082" y="15479"/>
                    <a:pt x="7135" y="15505"/>
                    <a:pt x="7223" y="15514"/>
                  </a:cubicBezTo>
                  <a:cubicBezTo>
                    <a:pt x="7296" y="15530"/>
                    <a:pt x="7397" y="15532"/>
                    <a:pt x="7549" y="15539"/>
                  </a:cubicBezTo>
                  <a:lnTo>
                    <a:pt x="7549" y="15539"/>
                  </a:lnTo>
                  <a:cubicBezTo>
                    <a:pt x="7437" y="15529"/>
                    <a:pt x="7260" y="15493"/>
                    <a:pt x="7391" y="15470"/>
                  </a:cubicBezTo>
                  <a:lnTo>
                    <a:pt x="7391" y="15470"/>
                  </a:lnTo>
                  <a:cubicBezTo>
                    <a:pt x="7523" y="15479"/>
                    <a:pt x="7700" y="15514"/>
                    <a:pt x="7779" y="15550"/>
                  </a:cubicBezTo>
                  <a:cubicBezTo>
                    <a:pt x="7835" y="15553"/>
                    <a:pt x="7876" y="15554"/>
                    <a:pt x="7906" y="15554"/>
                  </a:cubicBezTo>
                  <a:cubicBezTo>
                    <a:pt x="8130" y="15554"/>
                    <a:pt x="7733" y="15477"/>
                    <a:pt x="7912" y="15461"/>
                  </a:cubicBezTo>
                  <a:lnTo>
                    <a:pt x="7912" y="15461"/>
                  </a:lnTo>
                  <a:cubicBezTo>
                    <a:pt x="7962" y="15489"/>
                    <a:pt x="8005" y="15499"/>
                    <a:pt x="8045" y="15499"/>
                  </a:cubicBezTo>
                  <a:cubicBezTo>
                    <a:pt x="8128" y="15499"/>
                    <a:pt x="8204" y="15461"/>
                    <a:pt x="8327" y="15461"/>
                  </a:cubicBezTo>
                  <a:cubicBezTo>
                    <a:pt x="8335" y="15461"/>
                    <a:pt x="8344" y="15461"/>
                    <a:pt x="8353" y="15461"/>
                  </a:cubicBezTo>
                  <a:lnTo>
                    <a:pt x="8344" y="15523"/>
                  </a:lnTo>
                  <a:cubicBezTo>
                    <a:pt x="8484" y="15551"/>
                    <a:pt x="8563" y="15562"/>
                    <a:pt x="8611" y="15562"/>
                  </a:cubicBezTo>
                  <a:cubicBezTo>
                    <a:pt x="8654" y="15562"/>
                    <a:pt x="8672" y="15553"/>
                    <a:pt x="8689" y="15541"/>
                  </a:cubicBezTo>
                  <a:cubicBezTo>
                    <a:pt x="8702" y="15527"/>
                    <a:pt x="8717" y="15514"/>
                    <a:pt x="8758" y="15514"/>
                  </a:cubicBezTo>
                  <a:cubicBezTo>
                    <a:pt x="8799" y="15514"/>
                    <a:pt x="8865" y="15527"/>
                    <a:pt x="8980" y="15567"/>
                  </a:cubicBezTo>
                  <a:cubicBezTo>
                    <a:pt x="8910" y="15576"/>
                    <a:pt x="8839" y="15585"/>
                    <a:pt x="8759" y="15603"/>
                  </a:cubicBezTo>
                  <a:cubicBezTo>
                    <a:pt x="8848" y="15611"/>
                    <a:pt x="8927" y="15629"/>
                    <a:pt x="9015" y="15638"/>
                  </a:cubicBezTo>
                  <a:lnTo>
                    <a:pt x="8945" y="15691"/>
                  </a:lnTo>
                  <a:cubicBezTo>
                    <a:pt x="9086" y="15700"/>
                    <a:pt x="9174" y="15709"/>
                    <a:pt x="9263" y="15735"/>
                  </a:cubicBezTo>
                  <a:cubicBezTo>
                    <a:pt x="9351" y="15761"/>
                    <a:pt x="9439" y="15788"/>
                    <a:pt x="9563" y="15841"/>
                  </a:cubicBezTo>
                  <a:cubicBezTo>
                    <a:pt x="9532" y="15805"/>
                    <a:pt x="9558" y="15781"/>
                    <a:pt x="9632" y="15781"/>
                  </a:cubicBezTo>
                  <a:cubicBezTo>
                    <a:pt x="9685" y="15781"/>
                    <a:pt x="9763" y="15794"/>
                    <a:pt x="9863" y="15823"/>
                  </a:cubicBezTo>
                  <a:cubicBezTo>
                    <a:pt x="10004" y="15912"/>
                    <a:pt x="9757" y="15850"/>
                    <a:pt x="10084" y="15956"/>
                  </a:cubicBezTo>
                  <a:cubicBezTo>
                    <a:pt x="10058" y="15958"/>
                    <a:pt x="10032" y="15961"/>
                    <a:pt x="10005" y="15961"/>
                  </a:cubicBezTo>
                  <a:cubicBezTo>
                    <a:pt x="9937" y="15961"/>
                    <a:pt x="9863" y="15945"/>
                    <a:pt x="9775" y="15876"/>
                  </a:cubicBezTo>
                  <a:cubicBezTo>
                    <a:pt x="9757" y="15894"/>
                    <a:pt x="9695" y="15885"/>
                    <a:pt x="9678" y="15903"/>
                  </a:cubicBezTo>
                  <a:cubicBezTo>
                    <a:pt x="9828" y="15991"/>
                    <a:pt x="10093" y="16053"/>
                    <a:pt x="10208" y="16097"/>
                  </a:cubicBezTo>
                  <a:cubicBezTo>
                    <a:pt x="10163" y="16079"/>
                    <a:pt x="10110" y="16053"/>
                    <a:pt x="10093" y="16035"/>
                  </a:cubicBezTo>
                  <a:lnTo>
                    <a:pt x="10093" y="16035"/>
                  </a:lnTo>
                  <a:cubicBezTo>
                    <a:pt x="10252" y="16071"/>
                    <a:pt x="10419" y="16106"/>
                    <a:pt x="10587" y="16141"/>
                  </a:cubicBezTo>
                  <a:cubicBezTo>
                    <a:pt x="10630" y="16172"/>
                    <a:pt x="10614" y="16181"/>
                    <a:pt x="10579" y="16181"/>
                  </a:cubicBezTo>
                  <a:cubicBezTo>
                    <a:pt x="10564" y="16181"/>
                    <a:pt x="10544" y="16179"/>
                    <a:pt x="10525" y="16176"/>
                  </a:cubicBezTo>
                  <a:lnTo>
                    <a:pt x="10525" y="16176"/>
                  </a:lnTo>
                  <a:cubicBezTo>
                    <a:pt x="10623" y="16203"/>
                    <a:pt x="10693" y="16203"/>
                    <a:pt x="10834" y="16256"/>
                  </a:cubicBezTo>
                  <a:cubicBezTo>
                    <a:pt x="10798" y="16274"/>
                    <a:pt x="10782" y="16305"/>
                    <a:pt x="10710" y="16305"/>
                  </a:cubicBezTo>
                  <a:cubicBezTo>
                    <a:pt x="10677" y="16305"/>
                    <a:pt x="10633" y="16299"/>
                    <a:pt x="10570" y="16282"/>
                  </a:cubicBezTo>
                  <a:lnTo>
                    <a:pt x="10570" y="16282"/>
                  </a:lnTo>
                  <a:lnTo>
                    <a:pt x="11038" y="16406"/>
                  </a:lnTo>
                  <a:cubicBezTo>
                    <a:pt x="11055" y="16441"/>
                    <a:pt x="11249" y="16547"/>
                    <a:pt x="11179" y="16547"/>
                  </a:cubicBezTo>
                  <a:cubicBezTo>
                    <a:pt x="11417" y="16671"/>
                    <a:pt x="11823" y="16706"/>
                    <a:pt x="12150" y="16865"/>
                  </a:cubicBezTo>
                  <a:cubicBezTo>
                    <a:pt x="12168" y="16865"/>
                    <a:pt x="12203" y="16865"/>
                    <a:pt x="12283" y="16892"/>
                  </a:cubicBezTo>
                  <a:cubicBezTo>
                    <a:pt x="12450" y="16954"/>
                    <a:pt x="12600" y="17024"/>
                    <a:pt x="12768" y="17077"/>
                  </a:cubicBezTo>
                  <a:cubicBezTo>
                    <a:pt x="12936" y="17130"/>
                    <a:pt x="13113" y="17165"/>
                    <a:pt x="13324" y="17174"/>
                  </a:cubicBezTo>
                  <a:cubicBezTo>
                    <a:pt x="13404" y="17218"/>
                    <a:pt x="13475" y="17254"/>
                    <a:pt x="13554" y="17289"/>
                  </a:cubicBezTo>
                  <a:cubicBezTo>
                    <a:pt x="13578" y="17291"/>
                    <a:pt x="13597" y="17292"/>
                    <a:pt x="13611" y="17292"/>
                  </a:cubicBezTo>
                  <a:cubicBezTo>
                    <a:pt x="13775" y="17292"/>
                    <a:pt x="13383" y="17178"/>
                    <a:pt x="13666" y="17178"/>
                  </a:cubicBezTo>
                  <a:cubicBezTo>
                    <a:pt x="13698" y="17178"/>
                    <a:pt x="13740" y="17180"/>
                    <a:pt x="13792" y="17183"/>
                  </a:cubicBezTo>
                  <a:cubicBezTo>
                    <a:pt x="13810" y="17183"/>
                    <a:pt x="13827" y="17182"/>
                    <a:pt x="13842" y="17182"/>
                  </a:cubicBezTo>
                  <a:cubicBezTo>
                    <a:pt x="14150" y="17182"/>
                    <a:pt x="13940" y="17264"/>
                    <a:pt x="14066" y="17298"/>
                  </a:cubicBezTo>
                  <a:cubicBezTo>
                    <a:pt x="14163" y="17280"/>
                    <a:pt x="14296" y="17245"/>
                    <a:pt x="14446" y="17218"/>
                  </a:cubicBezTo>
                  <a:cubicBezTo>
                    <a:pt x="14525" y="17210"/>
                    <a:pt x="14605" y="17201"/>
                    <a:pt x="14684" y="17192"/>
                  </a:cubicBezTo>
                  <a:cubicBezTo>
                    <a:pt x="14728" y="17187"/>
                    <a:pt x="14773" y="17185"/>
                    <a:pt x="14817" y="17185"/>
                  </a:cubicBezTo>
                  <a:cubicBezTo>
                    <a:pt x="14861" y="17185"/>
                    <a:pt x="14905" y="17187"/>
                    <a:pt x="14949" y="17192"/>
                  </a:cubicBezTo>
                  <a:cubicBezTo>
                    <a:pt x="14834" y="17236"/>
                    <a:pt x="14737" y="17227"/>
                    <a:pt x="14631" y="17236"/>
                  </a:cubicBezTo>
                  <a:cubicBezTo>
                    <a:pt x="14720" y="17245"/>
                    <a:pt x="14817" y="17263"/>
                    <a:pt x="14905" y="17263"/>
                  </a:cubicBezTo>
                  <a:cubicBezTo>
                    <a:pt x="14587" y="17377"/>
                    <a:pt x="14331" y="17360"/>
                    <a:pt x="14605" y="17404"/>
                  </a:cubicBezTo>
                  <a:cubicBezTo>
                    <a:pt x="14605" y="17369"/>
                    <a:pt x="14675" y="17342"/>
                    <a:pt x="14781" y="17316"/>
                  </a:cubicBezTo>
                  <a:cubicBezTo>
                    <a:pt x="14878" y="17298"/>
                    <a:pt x="15011" y="17271"/>
                    <a:pt x="15143" y="17254"/>
                  </a:cubicBezTo>
                  <a:cubicBezTo>
                    <a:pt x="15408" y="17201"/>
                    <a:pt x="15673" y="17130"/>
                    <a:pt x="15664" y="17042"/>
                  </a:cubicBezTo>
                  <a:lnTo>
                    <a:pt x="15850" y="17024"/>
                  </a:lnTo>
                  <a:lnTo>
                    <a:pt x="15850" y="17024"/>
                  </a:lnTo>
                  <a:cubicBezTo>
                    <a:pt x="15797" y="17033"/>
                    <a:pt x="15788" y="17051"/>
                    <a:pt x="15744" y="17059"/>
                  </a:cubicBezTo>
                  <a:cubicBezTo>
                    <a:pt x="15920" y="17051"/>
                    <a:pt x="15973" y="16998"/>
                    <a:pt x="16035" y="16936"/>
                  </a:cubicBezTo>
                  <a:cubicBezTo>
                    <a:pt x="16088" y="16874"/>
                    <a:pt x="16159" y="16803"/>
                    <a:pt x="16362" y="16724"/>
                  </a:cubicBezTo>
                  <a:cubicBezTo>
                    <a:pt x="16451" y="16693"/>
                    <a:pt x="16524" y="16671"/>
                    <a:pt x="16551" y="16671"/>
                  </a:cubicBezTo>
                  <a:cubicBezTo>
                    <a:pt x="16569" y="16671"/>
                    <a:pt x="16566" y="16681"/>
                    <a:pt x="16530" y="16706"/>
                  </a:cubicBezTo>
                  <a:cubicBezTo>
                    <a:pt x="16627" y="16644"/>
                    <a:pt x="16724" y="16574"/>
                    <a:pt x="16821" y="16503"/>
                  </a:cubicBezTo>
                  <a:cubicBezTo>
                    <a:pt x="16850" y="16489"/>
                    <a:pt x="16868" y="16483"/>
                    <a:pt x="16877" y="16483"/>
                  </a:cubicBezTo>
                  <a:cubicBezTo>
                    <a:pt x="16889" y="16483"/>
                    <a:pt x="16883" y="16494"/>
                    <a:pt x="16861" y="16510"/>
                  </a:cubicBezTo>
                  <a:lnTo>
                    <a:pt x="16861" y="16510"/>
                  </a:lnTo>
                  <a:cubicBezTo>
                    <a:pt x="16921" y="16473"/>
                    <a:pt x="16977" y="16432"/>
                    <a:pt x="17033" y="16397"/>
                  </a:cubicBezTo>
                  <a:cubicBezTo>
                    <a:pt x="17104" y="16344"/>
                    <a:pt x="17183" y="16300"/>
                    <a:pt x="17245" y="16238"/>
                  </a:cubicBezTo>
                  <a:lnTo>
                    <a:pt x="17245" y="16247"/>
                  </a:lnTo>
                  <a:cubicBezTo>
                    <a:pt x="17289" y="16176"/>
                    <a:pt x="17404" y="16053"/>
                    <a:pt x="17457" y="15982"/>
                  </a:cubicBezTo>
                  <a:cubicBezTo>
                    <a:pt x="17482" y="15967"/>
                    <a:pt x="17494" y="15960"/>
                    <a:pt x="17498" y="15960"/>
                  </a:cubicBezTo>
                  <a:cubicBezTo>
                    <a:pt x="17511" y="15960"/>
                    <a:pt x="17422" y="16035"/>
                    <a:pt x="17457" y="16035"/>
                  </a:cubicBezTo>
                  <a:lnTo>
                    <a:pt x="17642" y="15814"/>
                  </a:lnTo>
                  <a:cubicBezTo>
                    <a:pt x="17655" y="15810"/>
                    <a:pt x="17665" y="15808"/>
                    <a:pt x="17672" y="15808"/>
                  </a:cubicBezTo>
                  <a:cubicBezTo>
                    <a:pt x="17735" y="15808"/>
                    <a:pt x="17599" y="15968"/>
                    <a:pt x="17457" y="16079"/>
                  </a:cubicBezTo>
                  <a:cubicBezTo>
                    <a:pt x="17607" y="16062"/>
                    <a:pt x="17651" y="16009"/>
                    <a:pt x="17713" y="15929"/>
                  </a:cubicBezTo>
                  <a:cubicBezTo>
                    <a:pt x="17783" y="15850"/>
                    <a:pt x="17854" y="15735"/>
                    <a:pt x="18101" y="15558"/>
                  </a:cubicBezTo>
                  <a:lnTo>
                    <a:pt x="18101" y="15558"/>
                  </a:lnTo>
                  <a:lnTo>
                    <a:pt x="17916" y="15770"/>
                  </a:lnTo>
                  <a:cubicBezTo>
                    <a:pt x="18013" y="15735"/>
                    <a:pt x="18093" y="15682"/>
                    <a:pt x="18181" y="15603"/>
                  </a:cubicBezTo>
                  <a:cubicBezTo>
                    <a:pt x="18269" y="15523"/>
                    <a:pt x="18357" y="15426"/>
                    <a:pt x="18481" y="15329"/>
                  </a:cubicBezTo>
                  <a:lnTo>
                    <a:pt x="18481" y="15329"/>
                  </a:lnTo>
                  <a:cubicBezTo>
                    <a:pt x="18430" y="15360"/>
                    <a:pt x="18185" y="15537"/>
                    <a:pt x="18118" y="15537"/>
                  </a:cubicBezTo>
                  <a:cubicBezTo>
                    <a:pt x="18091" y="15537"/>
                    <a:pt x="18093" y="15510"/>
                    <a:pt x="18146" y="15435"/>
                  </a:cubicBezTo>
                  <a:cubicBezTo>
                    <a:pt x="18207" y="15382"/>
                    <a:pt x="18287" y="15294"/>
                    <a:pt x="18375" y="15143"/>
                  </a:cubicBezTo>
                  <a:cubicBezTo>
                    <a:pt x="18380" y="15147"/>
                    <a:pt x="18385" y="15149"/>
                    <a:pt x="18392" y="15149"/>
                  </a:cubicBezTo>
                  <a:cubicBezTo>
                    <a:pt x="18441" y="15149"/>
                    <a:pt x="18529" y="15028"/>
                    <a:pt x="18631" y="14879"/>
                  </a:cubicBezTo>
                  <a:lnTo>
                    <a:pt x="18684" y="14940"/>
                  </a:lnTo>
                  <a:cubicBezTo>
                    <a:pt x="18808" y="14746"/>
                    <a:pt x="18755" y="14737"/>
                    <a:pt x="18808" y="14614"/>
                  </a:cubicBezTo>
                  <a:cubicBezTo>
                    <a:pt x="18958" y="14411"/>
                    <a:pt x="19037" y="14402"/>
                    <a:pt x="19108" y="14384"/>
                  </a:cubicBezTo>
                  <a:cubicBezTo>
                    <a:pt x="19169" y="14293"/>
                    <a:pt x="19179" y="14267"/>
                    <a:pt x="19166" y="14267"/>
                  </a:cubicBezTo>
                  <a:cubicBezTo>
                    <a:pt x="19147" y="14267"/>
                    <a:pt x="19081" y="14322"/>
                    <a:pt x="19056" y="14322"/>
                  </a:cubicBezTo>
                  <a:cubicBezTo>
                    <a:pt x="19035" y="14322"/>
                    <a:pt x="19040" y="14286"/>
                    <a:pt x="19117" y="14154"/>
                  </a:cubicBezTo>
                  <a:cubicBezTo>
                    <a:pt x="19170" y="14093"/>
                    <a:pt x="19205" y="14031"/>
                    <a:pt x="19249" y="13969"/>
                  </a:cubicBezTo>
                  <a:cubicBezTo>
                    <a:pt x="19285" y="13907"/>
                    <a:pt x="19320" y="13845"/>
                    <a:pt x="19355" y="13775"/>
                  </a:cubicBezTo>
                  <a:cubicBezTo>
                    <a:pt x="19417" y="13642"/>
                    <a:pt x="19479" y="13501"/>
                    <a:pt x="19541" y="13316"/>
                  </a:cubicBezTo>
                  <a:cubicBezTo>
                    <a:pt x="19578" y="13263"/>
                    <a:pt x="19596" y="13245"/>
                    <a:pt x="19605" y="13245"/>
                  </a:cubicBezTo>
                  <a:cubicBezTo>
                    <a:pt x="19623" y="13245"/>
                    <a:pt x="19597" y="13326"/>
                    <a:pt x="19614" y="13326"/>
                  </a:cubicBezTo>
                  <a:cubicBezTo>
                    <a:pt x="19617" y="13326"/>
                    <a:pt x="19622" y="13323"/>
                    <a:pt x="19629" y="13316"/>
                  </a:cubicBezTo>
                  <a:lnTo>
                    <a:pt x="19664" y="13104"/>
                  </a:lnTo>
                  <a:cubicBezTo>
                    <a:pt x="19676" y="13085"/>
                    <a:pt x="19684" y="13079"/>
                    <a:pt x="19689" y="13079"/>
                  </a:cubicBezTo>
                  <a:cubicBezTo>
                    <a:pt x="19697" y="13079"/>
                    <a:pt x="19700" y="13090"/>
                    <a:pt x="19700" y="13095"/>
                  </a:cubicBezTo>
                  <a:cubicBezTo>
                    <a:pt x="19753" y="12936"/>
                    <a:pt x="19638" y="13051"/>
                    <a:pt x="19735" y="12804"/>
                  </a:cubicBezTo>
                  <a:cubicBezTo>
                    <a:pt x="19708" y="12751"/>
                    <a:pt x="19797" y="12645"/>
                    <a:pt x="19894" y="12494"/>
                  </a:cubicBezTo>
                  <a:cubicBezTo>
                    <a:pt x="19982" y="12353"/>
                    <a:pt x="20097" y="12185"/>
                    <a:pt x="20106" y="12009"/>
                  </a:cubicBezTo>
                  <a:cubicBezTo>
                    <a:pt x="20117" y="11996"/>
                    <a:pt x="20125" y="11990"/>
                    <a:pt x="20130" y="11990"/>
                  </a:cubicBezTo>
                  <a:cubicBezTo>
                    <a:pt x="20150" y="11990"/>
                    <a:pt x="20142" y="12053"/>
                    <a:pt x="20172" y="12053"/>
                  </a:cubicBezTo>
                  <a:cubicBezTo>
                    <a:pt x="20173" y="12053"/>
                    <a:pt x="20175" y="12053"/>
                    <a:pt x="20176" y="12053"/>
                  </a:cubicBezTo>
                  <a:cubicBezTo>
                    <a:pt x="20273" y="11611"/>
                    <a:pt x="20273" y="11673"/>
                    <a:pt x="20309" y="11294"/>
                  </a:cubicBezTo>
                  <a:cubicBezTo>
                    <a:pt x="20362" y="11205"/>
                    <a:pt x="20415" y="11108"/>
                    <a:pt x="20459" y="11011"/>
                  </a:cubicBezTo>
                  <a:lnTo>
                    <a:pt x="20459" y="11011"/>
                  </a:lnTo>
                  <a:cubicBezTo>
                    <a:pt x="20430" y="11058"/>
                    <a:pt x="20410" y="11078"/>
                    <a:pt x="20394" y="11078"/>
                  </a:cubicBezTo>
                  <a:cubicBezTo>
                    <a:pt x="20343" y="11078"/>
                    <a:pt x="20357" y="10853"/>
                    <a:pt x="20371" y="10649"/>
                  </a:cubicBezTo>
                  <a:lnTo>
                    <a:pt x="20371" y="10649"/>
                  </a:lnTo>
                  <a:cubicBezTo>
                    <a:pt x="20326" y="10720"/>
                    <a:pt x="20282" y="10782"/>
                    <a:pt x="20256" y="10826"/>
                  </a:cubicBezTo>
                  <a:cubicBezTo>
                    <a:pt x="20282" y="10693"/>
                    <a:pt x="20309" y="10552"/>
                    <a:pt x="20326" y="10419"/>
                  </a:cubicBezTo>
                  <a:cubicBezTo>
                    <a:pt x="20334" y="10407"/>
                    <a:pt x="20340" y="10402"/>
                    <a:pt x="20346" y="10402"/>
                  </a:cubicBezTo>
                  <a:cubicBezTo>
                    <a:pt x="20362" y="10402"/>
                    <a:pt x="20373" y="10441"/>
                    <a:pt x="20379" y="10499"/>
                  </a:cubicBezTo>
                  <a:cubicBezTo>
                    <a:pt x="20379" y="10464"/>
                    <a:pt x="20379" y="10437"/>
                    <a:pt x="20379" y="10419"/>
                  </a:cubicBezTo>
                  <a:cubicBezTo>
                    <a:pt x="20406" y="10371"/>
                    <a:pt x="20426" y="10351"/>
                    <a:pt x="20441" y="10351"/>
                  </a:cubicBezTo>
                  <a:cubicBezTo>
                    <a:pt x="20467" y="10351"/>
                    <a:pt x="20480" y="10409"/>
                    <a:pt x="20485" y="10481"/>
                  </a:cubicBezTo>
                  <a:cubicBezTo>
                    <a:pt x="20459" y="10525"/>
                    <a:pt x="20432" y="10570"/>
                    <a:pt x="20406" y="10614"/>
                  </a:cubicBezTo>
                  <a:cubicBezTo>
                    <a:pt x="20423" y="10716"/>
                    <a:pt x="20440" y="10817"/>
                    <a:pt x="20488" y="10817"/>
                  </a:cubicBezTo>
                  <a:cubicBezTo>
                    <a:pt x="20490" y="10817"/>
                    <a:pt x="20492" y="10817"/>
                    <a:pt x="20494" y="10817"/>
                  </a:cubicBezTo>
                  <a:cubicBezTo>
                    <a:pt x="20494" y="10790"/>
                    <a:pt x="20494" y="10737"/>
                    <a:pt x="20512" y="10684"/>
                  </a:cubicBezTo>
                  <a:cubicBezTo>
                    <a:pt x="20512" y="10705"/>
                    <a:pt x="20517" y="10725"/>
                    <a:pt x="20524" y="10725"/>
                  </a:cubicBezTo>
                  <a:cubicBezTo>
                    <a:pt x="20526" y="10725"/>
                    <a:pt x="20528" y="10724"/>
                    <a:pt x="20530" y="10720"/>
                  </a:cubicBezTo>
                  <a:cubicBezTo>
                    <a:pt x="20547" y="10711"/>
                    <a:pt x="20538" y="10667"/>
                    <a:pt x="20538" y="10596"/>
                  </a:cubicBezTo>
                  <a:lnTo>
                    <a:pt x="20644" y="10525"/>
                  </a:lnTo>
                  <a:lnTo>
                    <a:pt x="20618" y="10499"/>
                  </a:lnTo>
                  <a:cubicBezTo>
                    <a:pt x="20680" y="10331"/>
                    <a:pt x="20750" y="10155"/>
                    <a:pt x="20803" y="9987"/>
                  </a:cubicBezTo>
                  <a:cubicBezTo>
                    <a:pt x="20812" y="9581"/>
                    <a:pt x="20741" y="9227"/>
                    <a:pt x="20777" y="8627"/>
                  </a:cubicBezTo>
                  <a:lnTo>
                    <a:pt x="20777" y="8627"/>
                  </a:lnTo>
                  <a:cubicBezTo>
                    <a:pt x="20795" y="8694"/>
                    <a:pt x="20816" y="8713"/>
                    <a:pt x="20839" y="8713"/>
                  </a:cubicBezTo>
                  <a:cubicBezTo>
                    <a:pt x="20866" y="8713"/>
                    <a:pt x="20898" y="8687"/>
                    <a:pt x="20936" y="8687"/>
                  </a:cubicBezTo>
                  <a:cubicBezTo>
                    <a:pt x="20942" y="8687"/>
                    <a:pt x="20947" y="8688"/>
                    <a:pt x="20953" y="8689"/>
                  </a:cubicBezTo>
                  <a:cubicBezTo>
                    <a:pt x="20900" y="8759"/>
                    <a:pt x="20900" y="8883"/>
                    <a:pt x="20892" y="9024"/>
                  </a:cubicBezTo>
                  <a:cubicBezTo>
                    <a:pt x="20892" y="9095"/>
                    <a:pt x="20892" y="9166"/>
                    <a:pt x="20892" y="9245"/>
                  </a:cubicBezTo>
                  <a:cubicBezTo>
                    <a:pt x="20883" y="9325"/>
                    <a:pt x="20874" y="9395"/>
                    <a:pt x="20856" y="9475"/>
                  </a:cubicBezTo>
                  <a:cubicBezTo>
                    <a:pt x="20875" y="9390"/>
                    <a:pt x="20891" y="9363"/>
                    <a:pt x="20904" y="9363"/>
                  </a:cubicBezTo>
                  <a:cubicBezTo>
                    <a:pt x="20915" y="9363"/>
                    <a:pt x="20923" y="9383"/>
                    <a:pt x="20927" y="9404"/>
                  </a:cubicBezTo>
                  <a:cubicBezTo>
                    <a:pt x="20936" y="9210"/>
                    <a:pt x="20936" y="9016"/>
                    <a:pt x="20936" y="8821"/>
                  </a:cubicBezTo>
                  <a:cubicBezTo>
                    <a:pt x="20939" y="8822"/>
                    <a:pt x="20943" y="8823"/>
                    <a:pt x="20946" y="8823"/>
                  </a:cubicBezTo>
                  <a:cubicBezTo>
                    <a:pt x="20998" y="8823"/>
                    <a:pt x="21000" y="8698"/>
                    <a:pt x="21042" y="8565"/>
                  </a:cubicBezTo>
                  <a:lnTo>
                    <a:pt x="21042" y="8565"/>
                  </a:lnTo>
                  <a:cubicBezTo>
                    <a:pt x="21031" y="8573"/>
                    <a:pt x="21021" y="8577"/>
                    <a:pt x="21013" y="8577"/>
                  </a:cubicBezTo>
                  <a:cubicBezTo>
                    <a:pt x="20925" y="8577"/>
                    <a:pt x="21005" y="8122"/>
                    <a:pt x="20989" y="7912"/>
                  </a:cubicBezTo>
                  <a:cubicBezTo>
                    <a:pt x="20992" y="7910"/>
                    <a:pt x="20996" y="7909"/>
                    <a:pt x="21000" y="7909"/>
                  </a:cubicBezTo>
                  <a:cubicBezTo>
                    <a:pt x="21032" y="7909"/>
                    <a:pt x="21064" y="7984"/>
                    <a:pt x="21024" y="8230"/>
                  </a:cubicBezTo>
                  <a:cubicBezTo>
                    <a:pt x="21148" y="7938"/>
                    <a:pt x="20927" y="7824"/>
                    <a:pt x="21024" y="7532"/>
                  </a:cubicBezTo>
                  <a:lnTo>
                    <a:pt x="21024" y="7532"/>
                  </a:lnTo>
                  <a:cubicBezTo>
                    <a:pt x="21024" y="7594"/>
                    <a:pt x="21015" y="7629"/>
                    <a:pt x="21033" y="7665"/>
                  </a:cubicBezTo>
                  <a:cubicBezTo>
                    <a:pt x="21009" y="7515"/>
                    <a:pt x="21049" y="7190"/>
                    <a:pt x="21076" y="7190"/>
                  </a:cubicBezTo>
                  <a:cubicBezTo>
                    <a:pt x="21080" y="7190"/>
                    <a:pt x="21083" y="7195"/>
                    <a:pt x="21086" y="7205"/>
                  </a:cubicBezTo>
                  <a:lnTo>
                    <a:pt x="21086" y="7276"/>
                  </a:lnTo>
                  <a:cubicBezTo>
                    <a:pt x="21095" y="7161"/>
                    <a:pt x="21103" y="7020"/>
                    <a:pt x="21112" y="6861"/>
                  </a:cubicBezTo>
                  <a:cubicBezTo>
                    <a:pt x="21112" y="6711"/>
                    <a:pt x="21112" y="6552"/>
                    <a:pt x="21103" y="6402"/>
                  </a:cubicBezTo>
                  <a:cubicBezTo>
                    <a:pt x="21095" y="6102"/>
                    <a:pt x="21051" y="5854"/>
                    <a:pt x="20998" y="5819"/>
                  </a:cubicBezTo>
                  <a:cubicBezTo>
                    <a:pt x="20999" y="5819"/>
                    <a:pt x="21000" y="5818"/>
                    <a:pt x="21002" y="5818"/>
                  </a:cubicBezTo>
                  <a:cubicBezTo>
                    <a:pt x="21029" y="5818"/>
                    <a:pt x="21123" y="5874"/>
                    <a:pt x="21148" y="5899"/>
                  </a:cubicBezTo>
                  <a:cubicBezTo>
                    <a:pt x="21086" y="5766"/>
                    <a:pt x="21024" y="5634"/>
                    <a:pt x="20953" y="5501"/>
                  </a:cubicBezTo>
                  <a:cubicBezTo>
                    <a:pt x="20883" y="5378"/>
                    <a:pt x="20821" y="5245"/>
                    <a:pt x="20741" y="5122"/>
                  </a:cubicBezTo>
                  <a:lnTo>
                    <a:pt x="20741" y="5122"/>
                  </a:lnTo>
                  <a:cubicBezTo>
                    <a:pt x="20751" y="5128"/>
                    <a:pt x="20762" y="5130"/>
                    <a:pt x="20773" y="5130"/>
                  </a:cubicBezTo>
                  <a:cubicBezTo>
                    <a:pt x="20829" y="5130"/>
                    <a:pt x="20900" y="5065"/>
                    <a:pt x="20968" y="5065"/>
                  </a:cubicBezTo>
                  <a:cubicBezTo>
                    <a:pt x="21022" y="5065"/>
                    <a:pt x="21074" y="5106"/>
                    <a:pt x="21112" y="5254"/>
                  </a:cubicBezTo>
                  <a:cubicBezTo>
                    <a:pt x="21112" y="5148"/>
                    <a:pt x="21112" y="5007"/>
                    <a:pt x="21051" y="4786"/>
                  </a:cubicBezTo>
                  <a:cubicBezTo>
                    <a:pt x="21051" y="4838"/>
                    <a:pt x="20993" y="4919"/>
                    <a:pt x="20956" y="4919"/>
                  </a:cubicBezTo>
                  <a:cubicBezTo>
                    <a:pt x="20942" y="4919"/>
                    <a:pt x="20932" y="4909"/>
                    <a:pt x="20927" y="4883"/>
                  </a:cubicBezTo>
                  <a:cubicBezTo>
                    <a:pt x="20987" y="4600"/>
                    <a:pt x="20947" y="4684"/>
                    <a:pt x="20969" y="4355"/>
                  </a:cubicBezTo>
                  <a:lnTo>
                    <a:pt x="20969" y="4355"/>
                  </a:lnTo>
                  <a:cubicBezTo>
                    <a:pt x="20965" y="4370"/>
                    <a:pt x="20955" y="4377"/>
                    <a:pt x="20941" y="4377"/>
                  </a:cubicBezTo>
                  <a:cubicBezTo>
                    <a:pt x="20895" y="4377"/>
                    <a:pt x="20810" y="4294"/>
                    <a:pt x="20786" y="4177"/>
                  </a:cubicBezTo>
                  <a:lnTo>
                    <a:pt x="20786" y="4177"/>
                  </a:lnTo>
                  <a:cubicBezTo>
                    <a:pt x="20789" y="4179"/>
                    <a:pt x="20794" y="4180"/>
                    <a:pt x="20800" y="4180"/>
                  </a:cubicBezTo>
                  <a:cubicBezTo>
                    <a:pt x="20823" y="4180"/>
                    <a:pt x="20862" y="4166"/>
                    <a:pt x="20894" y="4166"/>
                  </a:cubicBezTo>
                  <a:cubicBezTo>
                    <a:pt x="20912" y="4166"/>
                    <a:pt x="20927" y="4170"/>
                    <a:pt x="20938" y="4183"/>
                  </a:cubicBezTo>
                  <a:lnTo>
                    <a:pt x="20938" y="4183"/>
                  </a:lnTo>
                  <a:cubicBezTo>
                    <a:pt x="20866" y="4063"/>
                    <a:pt x="20801" y="3935"/>
                    <a:pt x="20723" y="3821"/>
                  </a:cubicBezTo>
                  <a:lnTo>
                    <a:pt x="20723" y="3821"/>
                  </a:lnTo>
                  <a:cubicBezTo>
                    <a:pt x="20732" y="3831"/>
                    <a:pt x="20742" y="3835"/>
                    <a:pt x="20751" y="3835"/>
                  </a:cubicBezTo>
                  <a:cubicBezTo>
                    <a:pt x="20789" y="3835"/>
                    <a:pt x="20823" y="3760"/>
                    <a:pt x="20830" y="3684"/>
                  </a:cubicBezTo>
                  <a:lnTo>
                    <a:pt x="20830" y="3684"/>
                  </a:lnTo>
                  <a:cubicBezTo>
                    <a:pt x="20830" y="3684"/>
                    <a:pt x="20829" y="3685"/>
                    <a:pt x="20829" y="3685"/>
                  </a:cubicBezTo>
                  <a:cubicBezTo>
                    <a:pt x="20825" y="3685"/>
                    <a:pt x="20800" y="3602"/>
                    <a:pt x="20768" y="3497"/>
                  </a:cubicBezTo>
                  <a:cubicBezTo>
                    <a:pt x="20741" y="3382"/>
                    <a:pt x="20688" y="3259"/>
                    <a:pt x="20671" y="3197"/>
                  </a:cubicBezTo>
                  <a:lnTo>
                    <a:pt x="20671" y="3197"/>
                  </a:lnTo>
                  <a:lnTo>
                    <a:pt x="20697" y="3391"/>
                  </a:lnTo>
                  <a:cubicBezTo>
                    <a:pt x="20556" y="2905"/>
                    <a:pt x="20353" y="2994"/>
                    <a:pt x="20159" y="2552"/>
                  </a:cubicBezTo>
                  <a:lnTo>
                    <a:pt x="20159" y="2552"/>
                  </a:lnTo>
                  <a:cubicBezTo>
                    <a:pt x="20176" y="2564"/>
                    <a:pt x="20206" y="2573"/>
                    <a:pt x="20235" y="2573"/>
                  </a:cubicBezTo>
                  <a:cubicBezTo>
                    <a:pt x="20296" y="2573"/>
                    <a:pt x="20354" y="2531"/>
                    <a:pt x="20282" y="2376"/>
                  </a:cubicBezTo>
                  <a:cubicBezTo>
                    <a:pt x="20168" y="2296"/>
                    <a:pt x="19753" y="2075"/>
                    <a:pt x="19470" y="1784"/>
                  </a:cubicBezTo>
                  <a:lnTo>
                    <a:pt x="19461" y="1696"/>
                  </a:lnTo>
                  <a:cubicBezTo>
                    <a:pt x="19391" y="1616"/>
                    <a:pt x="19302" y="1554"/>
                    <a:pt x="19223" y="1484"/>
                  </a:cubicBezTo>
                  <a:lnTo>
                    <a:pt x="19223" y="1484"/>
                  </a:lnTo>
                  <a:cubicBezTo>
                    <a:pt x="19276" y="1501"/>
                    <a:pt x="19346" y="1528"/>
                    <a:pt x="19435" y="1572"/>
                  </a:cubicBezTo>
                  <a:cubicBezTo>
                    <a:pt x="19514" y="1616"/>
                    <a:pt x="19602" y="1669"/>
                    <a:pt x="19700" y="1731"/>
                  </a:cubicBezTo>
                  <a:cubicBezTo>
                    <a:pt x="19797" y="1793"/>
                    <a:pt x="19876" y="1872"/>
                    <a:pt x="19964" y="1943"/>
                  </a:cubicBezTo>
                  <a:cubicBezTo>
                    <a:pt x="20044" y="2014"/>
                    <a:pt x="20123" y="2075"/>
                    <a:pt x="20185" y="2137"/>
                  </a:cubicBezTo>
                  <a:cubicBezTo>
                    <a:pt x="20115" y="1961"/>
                    <a:pt x="20194" y="2067"/>
                    <a:pt x="20044" y="1828"/>
                  </a:cubicBezTo>
                  <a:cubicBezTo>
                    <a:pt x="20040" y="1808"/>
                    <a:pt x="20043" y="1799"/>
                    <a:pt x="20051" y="1799"/>
                  </a:cubicBezTo>
                  <a:cubicBezTo>
                    <a:pt x="20080" y="1799"/>
                    <a:pt x="20185" y="1948"/>
                    <a:pt x="20221" y="2005"/>
                  </a:cubicBezTo>
                  <a:lnTo>
                    <a:pt x="20062" y="1713"/>
                  </a:lnTo>
                  <a:cubicBezTo>
                    <a:pt x="20009" y="1607"/>
                    <a:pt x="19938" y="1519"/>
                    <a:pt x="19876" y="1422"/>
                  </a:cubicBezTo>
                  <a:cubicBezTo>
                    <a:pt x="19872" y="1427"/>
                    <a:pt x="19867" y="1429"/>
                    <a:pt x="19861" y="1429"/>
                  </a:cubicBezTo>
                  <a:cubicBezTo>
                    <a:pt x="19824" y="1429"/>
                    <a:pt x="19746" y="1347"/>
                    <a:pt x="19655" y="1272"/>
                  </a:cubicBezTo>
                  <a:cubicBezTo>
                    <a:pt x="19566" y="1205"/>
                    <a:pt x="19483" y="1131"/>
                    <a:pt x="19448" y="1131"/>
                  </a:cubicBezTo>
                  <a:cubicBezTo>
                    <a:pt x="19442" y="1131"/>
                    <a:pt x="19437" y="1134"/>
                    <a:pt x="19435" y="1139"/>
                  </a:cubicBezTo>
                  <a:cubicBezTo>
                    <a:pt x="19532" y="1219"/>
                    <a:pt x="19620" y="1298"/>
                    <a:pt x="19717" y="1387"/>
                  </a:cubicBezTo>
                  <a:lnTo>
                    <a:pt x="19964" y="1660"/>
                  </a:lnTo>
                  <a:cubicBezTo>
                    <a:pt x="19959" y="1668"/>
                    <a:pt x="19950" y="1671"/>
                    <a:pt x="19938" y="1671"/>
                  </a:cubicBezTo>
                  <a:cubicBezTo>
                    <a:pt x="19892" y="1671"/>
                    <a:pt x="19803" y="1621"/>
                    <a:pt x="19691" y="1537"/>
                  </a:cubicBezTo>
                  <a:cubicBezTo>
                    <a:pt x="19629" y="1475"/>
                    <a:pt x="19549" y="1413"/>
                    <a:pt x="19470" y="1342"/>
                  </a:cubicBezTo>
                  <a:cubicBezTo>
                    <a:pt x="19426" y="1307"/>
                    <a:pt x="19391" y="1272"/>
                    <a:pt x="19346" y="1237"/>
                  </a:cubicBezTo>
                  <a:cubicBezTo>
                    <a:pt x="19311" y="1192"/>
                    <a:pt x="19267" y="1157"/>
                    <a:pt x="19223" y="1113"/>
                  </a:cubicBezTo>
                  <a:cubicBezTo>
                    <a:pt x="19190" y="1061"/>
                    <a:pt x="19239" y="1052"/>
                    <a:pt x="19295" y="1052"/>
                  </a:cubicBezTo>
                  <a:cubicBezTo>
                    <a:pt x="19327" y="1052"/>
                    <a:pt x="19361" y="1055"/>
                    <a:pt x="19383" y="1055"/>
                  </a:cubicBezTo>
                  <a:cubicBezTo>
                    <a:pt x="19396" y="1055"/>
                    <a:pt x="19405" y="1054"/>
                    <a:pt x="19408" y="1051"/>
                  </a:cubicBezTo>
                  <a:cubicBezTo>
                    <a:pt x="19373" y="1033"/>
                    <a:pt x="19276" y="972"/>
                    <a:pt x="19196" y="901"/>
                  </a:cubicBezTo>
                  <a:cubicBezTo>
                    <a:pt x="19108" y="830"/>
                    <a:pt x="19011" y="769"/>
                    <a:pt x="19002" y="751"/>
                  </a:cubicBezTo>
                  <a:lnTo>
                    <a:pt x="19002" y="751"/>
                  </a:lnTo>
                  <a:lnTo>
                    <a:pt x="19196" y="839"/>
                  </a:lnTo>
                  <a:cubicBezTo>
                    <a:pt x="19099" y="742"/>
                    <a:pt x="18993" y="698"/>
                    <a:pt x="18887" y="645"/>
                  </a:cubicBezTo>
                  <a:cubicBezTo>
                    <a:pt x="18772" y="601"/>
                    <a:pt x="18666" y="548"/>
                    <a:pt x="18543" y="433"/>
                  </a:cubicBezTo>
                  <a:cubicBezTo>
                    <a:pt x="18463" y="385"/>
                    <a:pt x="18327" y="223"/>
                    <a:pt x="18268" y="223"/>
                  </a:cubicBezTo>
                  <a:cubicBezTo>
                    <a:pt x="18262" y="223"/>
                    <a:pt x="18256" y="225"/>
                    <a:pt x="18251" y="230"/>
                  </a:cubicBezTo>
                  <a:cubicBezTo>
                    <a:pt x="18384" y="389"/>
                    <a:pt x="18278" y="663"/>
                    <a:pt x="18154" y="680"/>
                  </a:cubicBezTo>
                  <a:cubicBezTo>
                    <a:pt x="18146" y="663"/>
                    <a:pt x="18031" y="601"/>
                    <a:pt x="17907" y="521"/>
                  </a:cubicBezTo>
                  <a:cubicBezTo>
                    <a:pt x="17845" y="477"/>
                    <a:pt x="17775" y="442"/>
                    <a:pt x="17722" y="415"/>
                  </a:cubicBezTo>
                  <a:cubicBezTo>
                    <a:pt x="17660" y="380"/>
                    <a:pt x="17616" y="354"/>
                    <a:pt x="17589" y="327"/>
                  </a:cubicBezTo>
                  <a:cubicBezTo>
                    <a:pt x="17448" y="212"/>
                    <a:pt x="17889" y="239"/>
                    <a:pt x="17766" y="133"/>
                  </a:cubicBezTo>
                  <a:lnTo>
                    <a:pt x="17766" y="133"/>
                  </a:lnTo>
                  <a:cubicBezTo>
                    <a:pt x="17761" y="149"/>
                    <a:pt x="17720" y="152"/>
                    <a:pt x="17681" y="152"/>
                  </a:cubicBezTo>
                  <a:cubicBezTo>
                    <a:pt x="17655" y="152"/>
                    <a:pt x="17630" y="150"/>
                    <a:pt x="17616" y="150"/>
                  </a:cubicBezTo>
                  <a:cubicBezTo>
                    <a:pt x="17510" y="106"/>
                    <a:pt x="17678" y="89"/>
                    <a:pt x="17430" y="45"/>
                  </a:cubicBezTo>
                  <a:cubicBezTo>
                    <a:pt x="17421" y="57"/>
                    <a:pt x="17399" y="62"/>
                    <a:pt x="17371" y="62"/>
                  </a:cubicBezTo>
                  <a:cubicBezTo>
                    <a:pt x="17322" y="62"/>
                    <a:pt x="17255" y="47"/>
                    <a:pt x="17210" y="36"/>
                  </a:cubicBezTo>
                  <a:cubicBezTo>
                    <a:pt x="17182" y="32"/>
                    <a:pt x="17163" y="28"/>
                    <a:pt x="17160" y="28"/>
                  </a:cubicBezTo>
                  <a:cubicBezTo>
                    <a:pt x="17155" y="28"/>
                    <a:pt x="17192" y="40"/>
                    <a:pt x="17307" y="89"/>
                  </a:cubicBezTo>
                  <a:cubicBezTo>
                    <a:pt x="17183" y="71"/>
                    <a:pt x="17121" y="71"/>
                    <a:pt x="17059" y="45"/>
                  </a:cubicBezTo>
                  <a:cubicBezTo>
                    <a:pt x="16989" y="36"/>
                    <a:pt x="16918" y="0"/>
                    <a:pt x="16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34"/>
            <p:cNvSpPr/>
            <p:nvPr/>
          </p:nvSpPr>
          <p:spPr>
            <a:xfrm>
              <a:off x="9373078" y="574845"/>
              <a:ext cx="4741" cy="4133"/>
            </a:xfrm>
            <a:custGeom>
              <a:rect b="b" l="l" r="r" t="t"/>
              <a:pathLst>
                <a:path extrusionOk="0" h="43" w="45">
                  <a:moveTo>
                    <a:pt x="45" y="0"/>
                  </a:moveTo>
                  <a:cubicBezTo>
                    <a:pt x="27" y="18"/>
                    <a:pt x="18" y="18"/>
                    <a:pt x="0" y="18"/>
                  </a:cubicBezTo>
                  <a:cubicBezTo>
                    <a:pt x="4" y="34"/>
                    <a:pt x="8" y="42"/>
                    <a:pt x="14" y="42"/>
                  </a:cubicBezTo>
                  <a:cubicBezTo>
                    <a:pt x="21" y="42"/>
                    <a:pt x="30" y="29"/>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34"/>
            <p:cNvSpPr/>
            <p:nvPr/>
          </p:nvSpPr>
          <p:spPr>
            <a:xfrm>
              <a:off x="8493025" y="1158786"/>
              <a:ext cx="2845" cy="865"/>
            </a:xfrm>
            <a:custGeom>
              <a:rect b="b" l="l" r="r" t="t"/>
              <a:pathLst>
                <a:path extrusionOk="0" h="9" w="27">
                  <a:moveTo>
                    <a:pt x="18" y="0"/>
                  </a:moveTo>
                  <a:cubicBezTo>
                    <a:pt x="9" y="0"/>
                    <a:pt x="0" y="0"/>
                    <a:pt x="0" y="9"/>
                  </a:cubicBezTo>
                  <a:lnTo>
                    <a:pt x="27" y="9"/>
                  </a:ln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34"/>
            <p:cNvSpPr/>
            <p:nvPr/>
          </p:nvSpPr>
          <p:spPr>
            <a:xfrm>
              <a:off x="9072598" y="-456352"/>
              <a:ext cx="14961" cy="6825"/>
            </a:xfrm>
            <a:custGeom>
              <a:rect b="b" l="l" r="r" t="t"/>
              <a:pathLst>
                <a:path extrusionOk="0" h="71" w="142">
                  <a:moveTo>
                    <a:pt x="0" y="0"/>
                  </a:moveTo>
                  <a:cubicBezTo>
                    <a:pt x="71" y="26"/>
                    <a:pt x="106" y="53"/>
                    <a:pt x="133" y="71"/>
                  </a:cubicBezTo>
                  <a:cubicBezTo>
                    <a:pt x="142" y="53"/>
                    <a:pt x="106" y="3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34"/>
            <p:cNvSpPr/>
            <p:nvPr/>
          </p:nvSpPr>
          <p:spPr>
            <a:xfrm>
              <a:off x="8345103" y="-309574"/>
              <a:ext cx="21493" cy="8555"/>
            </a:xfrm>
            <a:custGeom>
              <a:rect b="b" l="l" r="r" t="t"/>
              <a:pathLst>
                <a:path extrusionOk="0" h="89" w="204">
                  <a:moveTo>
                    <a:pt x="204" y="1"/>
                  </a:moveTo>
                  <a:cubicBezTo>
                    <a:pt x="106" y="36"/>
                    <a:pt x="62" y="36"/>
                    <a:pt x="9" y="45"/>
                  </a:cubicBezTo>
                  <a:cubicBezTo>
                    <a:pt x="17" y="59"/>
                    <a:pt x="55" y="62"/>
                    <a:pt x="26" y="78"/>
                  </a:cubicBezTo>
                  <a:lnTo>
                    <a:pt x="26" y="78"/>
                  </a:lnTo>
                  <a:lnTo>
                    <a:pt x="204" y="1"/>
                  </a:lnTo>
                  <a:close/>
                  <a:moveTo>
                    <a:pt x="26" y="78"/>
                  </a:moveTo>
                  <a:lnTo>
                    <a:pt x="0" y="89"/>
                  </a:lnTo>
                  <a:cubicBezTo>
                    <a:pt x="12" y="84"/>
                    <a:pt x="20" y="81"/>
                    <a:pt x="26" y="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34"/>
            <p:cNvSpPr/>
            <p:nvPr/>
          </p:nvSpPr>
          <p:spPr>
            <a:xfrm>
              <a:off x="8133966" y="-272951"/>
              <a:ext cx="19596" cy="8459"/>
            </a:xfrm>
            <a:custGeom>
              <a:rect b="b" l="l" r="r" t="t"/>
              <a:pathLst>
                <a:path extrusionOk="0" h="88" w="186">
                  <a:moveTo>
                    <a:pt x="157" y="1"/>
                  </a:moveTo>
                  <a:cubicBezTo>
                    <a:pt x="147" y="1"/>
                    <a:pt x="125" y="6"/>
                    <a:pt x="88" y="17"/>
                  </a:cubicBezTo>
                  <a:cubicBezTo>
                    <a:pt x="62" y="35"/>
                    <a:pt x="27" y="43"/>
                    <a:pt x="0" y="61"/>
                  </a:cubicBezTo>
                  <a:lnTo>
                    <a:pt x="27" y="88"/>
                  </a:lnTo>
                  <a:cubicBezTo>
                    <a:pt x="118" y="42"/>
                    <a:pt x="186" y="1"/>
                    <a:pt x="1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34"/>
            <p:cNvSpPr/>
            <p:nvPr/>
          </p:nvSpPr>
          <p:spPr>
            <a:xfrm>
              <a:off x="8286524" y="-313515"/>
              <a:ext cx="31713" cy="11439"/>
            </a:xfrm>
            <a:custGeom>
              <a:rect b="b" l="l" r="r" t="t"/>
              <a:pathLst>
                <a:path extrusionOk="0" h="119" w="301">
                  <a:moveTo>
                    <a:pt x="266" y="0"/>
                  </a:moveTo>
                  <a:cubicBezTo>
                    <a:pt x="214" y="0"/>
                    <a:pt x="115" y="47"/>
                    <a:pt x="0" y="95"/>
                  </a:cubicBezTo>
                  <a:cubicBezTo>
                    <a:pt x="9" y="95"/>
                    <a:pt x="18" y="86"/>
                    <a:pt x="27" y="86"/>
                  </a:cubicBezTo>
                  <a:cubicBezTo>
                    <a:pt x="21" y="109"/>
                    <a:pt x="31" y="119"/>
                    <a:pt x="51" y="119"/>
                  </a:cubicBezTo>
                  <a:cubicBezTo>
                    <a:pt x="97" y="119"/>
                    <a:pt x="201" y="65"/>
                    <a:pt x="300" y="15"/>
                  </a:cubicBezTo>
                  <a:cubicBezTo>
                    <a:pt x="294" y="5"/>
                    <a:pt x="282" y="0"/>
                    <a:pt x="2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34"/>
            <p:cNvSpPr/>
            <p:nvPr/>
          </p:nvSpPr>
          <p:spPr>
            <a:xfrm>
              <a:off x="8268824" y="-303614"/>
              <a:ext cx="14961" cy="6248"/>
            </a:xfrm>
            <a:custGeom>
              <a:rect b="b" l="l" r="r" t="t"/>
              <a:pathLst>
                <a:path extrusionOk="0" h="65" w="142">
                  <a:moveTo>
                    <a:pt x="142" y="0"/>
                  </a:moveTo>
                  <a:lnTo>
                    <a:pt x="142" y="0"/>
                  </a:lnTo>
                  <a:cubicBezTo>
                    <a:pt x="98" y="18"/>
                    <a:pt x="45" y="36"/>
                    <a:pt x="0" y="53"/>
                  </a:cubicBezTo>
                  <a:cubicBezTo>
                    <a:pt x="0" y="62"/>
                    <a:pt x="4" y="65"/>
                    <a:pt x="10" y="65"/>
                  </a:cubicBezTo>
                  <a:cubicBezTo>
                    <a:pt x="30" y="65"/>
                    <a:pt x="81" y="27"/>
                    <a:pt x="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34"/>
            <p:cNvSpPr/>
            <p:nvPr/>
          </p:nvSpPr>
          <p:spPr>
            <a:xfrm>
              <a:off x="8471848" y="-353886"/>
              <a:ext cx="26972" cy="12015"/>
            </a:xfrm>
            <a:custGeom>
              <a:rect b="b" l="l" r="r" t="t"/>
              <a:pathLst>
                <a:path extrusionOk="0" h="125" w="256">
                  <a:moveTo>
                    <a:pt x="210" y="0"/>
                  </a:moveTo>
                  <a:cubicBezTo>
                    <a:pt x="196" y="0"/>
                    <a:pt x="156" y="13"/>
                    <a:pt x="78" y="47"/>
                  </a:cubicBezTo>
                  <a:cubicBezTo>
                    <a:pt x="12" y="55"/>
                    <a:pt x="54" y="109"/>
                    <a:pt x="16" y="109"/>
                  </a:cubicBezTo>
                  <a:cubicBezTo>
                    <a:pt x="14" y="109"/>
                    <a:pt x="11" y="109"/>
                    <a:pt x="7" y="108"/>
                  </a:cubicBezTo>
                  <a:lnTo>
                    <a:pt x="7" y="108"/>
                  </a:lnTo>
                  <a:cubicBezTo>
                    <a:pt x="0" y="120"/>
                    <a:pt x="3" y="125"/>
                    <a:pt x="11" y="125"/>
                  </a:cubicBezTo>
                  <a:cubicBezTo>
                    <a:pt x="54" y="125"/>
                    <a:pt x="256" y="0"/>
                    <a:pt x="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34"/>
            <p:cNvSpPr/>
            <p:nvPr/>
          </p:nvSpPr>
          <p:spPr>
            <a:xfrm>
              <a:off x="8300431" y="-326588"/>
              <a:ext cx="14118" cy="6921"/>
            </a:xfrm>
            <a:custGeom>
              <a:rect b="b" l="l" r="r" t="t"/>
              <a:pathLst>
                <a:path extrusionOk="0" h="72" w="134">
                  <a:moveTo>
                    <a:pt x="133" y="1"/>
                  </a:moveTo>
                  <a:lnTo>
                    <a:pt x="1" y="36"/>
                  </a:lnTo>
                  <a:lnTo>
                    <a:pt x="71" y="72"/>
                  </a:lnTo>
                  <a:lnTo>
                    <a:pt x="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34"/>
            <p:cNvSpPr/>
            <p:nvPr/>
          </p:nvSpPr>
          <p:spPr>
            <a:xfrm>
              <a:off x="8391565" y="-357058"/>
              <a:ext cx="32766" cy="9420"/>
            </a:xfrm>
            <a:custGeom>
              <a:rect b="b" l="l" r="r" t="t"/>
              <a:pathLst>
                <a:path extrusionOk="0" h="98" w="311">
                  <a:moveTo>
                    <a:pt x="301" y="0"/>
                  </a:moveTo>
                  <a:lnTo>
                    <a:pt x="63" y="62"/>
                  </a:lnTo>
                  <a:cubicBezTo>
                    <a:pt x="63" y="71"/>
                    <a:pt x="36" y="80"/>
                    <a:pt x="1" y="97"/>
                  </a:cubicBezTo>
                  <a:cubicBezTo>
                    <a:pt x="151" y="53"/>
                    <a:pt x="310" y="9"/>
                    <a:pt x="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34"/>
            <p:cNvSpPr/>
            <p:nvPr/>
          </p:nvSpPr>
          <p:spPr>
            <a:xfrm>
              <a:off x="8373023" y="-347734"/>
              <a:ext cx="18648" cy="7690"/>
            </a:xfrm>
            <a:custGeom>
              <a:rect b="b" l="l" r="r" t="t"/>
              <a:pathLst>
                <a:path extrusionOk="0" h="80" w="177">
                  <a:moveTo>
                    <a:pt x="177" y="0"/>
                  </a:moveTo>
                  <a:lnTo>
                    <a:pt x="177" y="0"/>
                  </a:lnTo>
                  <a:cubicBezTo>
                    <a:pt x="106" y="27"/>
                    <a:pt x="36" y="53"/>
                    <a:pt x="0" y="80"/>
                  </a:cubicBezTo>
                  <a:cubicBezTo>
                    <a:pt x="36" y="62"/>
                    <a:pt x="124" y="27"/>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34"/>
            <p:cNvSpPr/>
            <p:nvPr/>
          </p:nvSpPr>
          <p:spPr>
            <a:xfrm>
              <a:off x="8332987" y="-341775"/>
              <a:ext cx="25286" cy="5960"/>
            </a:xfrm>
            <a:custGeom>
              <a:rect b="b" l="l" r="r" t="t"/>
              <a:pathLst>
                <a:path extrusionOk="0" h="62" w="240">
                  <a:moveTo>
                    <a:pt x="239" y="0"/>
                  </a:moveTo>
                  <a:lnTo>
                    <a:pt x="1" y="62"/>
                  </a:lnTo>
                  <a:lnTo>
                    <a:pt x="71" y="53"/>
                  </a:lnTo>
                  <a:lnTo>
                    <a:pt x="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34"/>
            <p:cNvSpPr/>
            <p:nvPr/>
          </p:nvSpPr>
          <p:spPr>
            <a:xfrm>
              <a:off x="8686567" y="-432802"/>
              <a:ext cx="33082" cy="8747"/>
            </a:xfrm>
            <a:custGeom>
              <a:rect b="b" l="l" r="r" t="t"/>
              <a:pathLst>
                <a:path extrusionOk="0" h="91" w="314">
                  <a:moveTo>
                    <a:pt x="272" y="0"/>
                  </a:moveTo>
                  <a:cubicBezTo>
                    <a:pt x="243" y="0"/>
                    <a:pt x="199" y="7"/>
                    <a:pt x="150" y="20"/>
                  </a:cubicBezTo>
                  <a:cubicBezTo>
                    <a:pt x="97" y="46"/>
                    <a:pt x="0" y="73"/>
                    <a:pt x="44" y="91"/>
                  </a:cubicBezTo>
                  <a:lnTo>
                    <a:pt x="300" y="20"/>
                  </a:lnTo>
                  <a:cubicBezTo>
                    <a:pt x="313" y="7"/>
                    <a:pt x="300" y="0"/>
                    <a:pt x="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34"/>
            <p:cNvSpPr/>
            <p:nvPr/>
          </p:nvSpPr>
          <p:spPr>
            <a:xfrm>
              <a:off x="8603756" y="-428381"/>
              <a:ext cx="13064" cy="7690"/>
            </a:xfrm>
            <a:custGeom>
              <a:rect b="b" l="l" r="r" t="t"/>
              <a:pathLst>
                <a:path extrusionOk="0" h="80" w="124">
                  <a:moveTo>
                    <a:pt x="115" y="0"/>
                  </a:moveTo>
                  <a:lnTo>
                    <a:pt x="0" y="62"/>
                  </a:lnTo>
                  <a:cubicBezTo>
                    <a:pt x="14" y="61"/>
                    <a:pt x="25" y="60"/>
                    <a:pt x="35" y="60"/>
                  </a:cubicBezTo>
                  <a:cubicBezTo>
                    <a:pt x="75" y="60"/>
                    <a:pt x="88" y="73"/>
                    <a:pt x="124" y="80"/>
                  </a:cubicBezTo>
                  <a:lnTo>
                    <a:pt x="1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34"/>
            <p:cNvSpPr/>
            <p:nvPr/>
          </p:nvSpPr>
          <p:spPr>
            <a:xfrm>
              <a:off x="8666865" y="-449335"/>
              <a:ext cx="40879" cy="9132"/>
            </a:xfrm>
            <a:custGeom>
              <a:rect b="b" l="l" r="r" t="t"/>
              <a:pathLst>
                <a:path extrusionOk="0" h="95" w="388">
                  <a:moveTo>
                    <a:pt x="342" y="0"/>
                  </a:moveTo>
                  <a:cubicBezTo>
                    <a:pt x="327" y="0"/>
                    <a:pt x="286" y="7"/>
                    <a:pt x="205" y="24"/>
                  </a:cubicBezTo>
                  <a:cubicBezTo>
                    <a:pt x="183" y="39"/>
                    <a:pt x="0" y="95"/>
                    <a:pt x="73" y="95"/>
                  </a:cubicBezTo>
                  <a:cubicBezTo>
                    <a:pt x="89" y="95"/>
                    <a:pt x="116" y="92"/>
                    <a:pt x="161" y="86"/>
                  </a:cubicBezTo>
                  <a:cubicBezTo>
                    <a:pt x="181" y="66"/>
                    <a:pt x="388" y="0"/>
                    <a:pt x="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34"/>
            <p:cNvSpPr/>
            <p:nvPr/>
          </p:nvSpPr>
          <p:spPr>
            <a:xfrm>
              <a:off x="9098621" y="-427516"/>
              <a:ext cx="10325" cy="11919"/>
            </a:xfrm>
            <a:custGeom>
              <a:rect b="b" l="l" r="r" t="t"/>
              <a:pathLst>
                <a:path extrusionOk="0" h="124" w="98">
                  <a:moveTo>
                    <a:pt x="36" y="0"/>
                  </a:moveTo>
                  <a:lnTo>
                    <a:pt x="1" y="124"/>
                  </a:lnTo>
                  <a:lnTo>
                    <a:pt x="1" y="124"/>
                  </a:lnTo>
                  <a:lnTo>
                    <a:pt x="98" y="27"/>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34"/>
            <p:cNvSpPr/>
            <p:nvPr/>
          </p:nvSpPr>
          <p:spPr>
            <a:xfrm>
              <a:off x="9363491" y="-222776"/>
              <a:ext cx="23600" cy="37584"/>
            </a:xfrm>
            <a:custGeom>
              <a:rect b="b" l="l" r="r" t="t"/>
              <a:pathLst>
                <a:path extrusionOk="0" h="391" w="224">
                  <a:moveTo>
                    <a:pt x="27" y="1"/>
                  </a:moveTo>
                  <a:cubicBezTo>
                    <a:pt x="1" y="1"/>
                    <a:pt x="84" y="192"/>
                    <a:pt x="67" y="192"/>
                  </a:cubicBezTo>
                  <a:cubicBezTo>
                    <a:pt x="65" y="192"/>
                    <a:pt x="61" y="190"/>
                    <a:pt x="56" y="184"/>
                  </a:cubicBezTo>
                  <a:lnTo>
                    <a:pt x="56" y="184"/>
                  </a:lnTo>
                  <a:cubicBezTo>
                    <a:pt x="131" y="303"/>
                    <a:pt x="166" y="391"/>
                    <a:pt x="193" y="391"/>
                  </a:cubicBezTo>
                  <a:cubicBezTo>
                    <a:pt x="204" y="391"/>
                    <a:pt x="214" y="376"/>
                    <a:pt x="224" y="343"/>
                  </a:cubicBezTo>
                  <a:cubicBezTo>
                    <a:pt x="118" y="25"/>
                    <a:pt x="127" y="298"/>
                    <a:pt x="38" y="7"/>
                  </a:cubicBezTo>
                  <a:cubicBezTo>
                    <a:pt x="33" y="3"/>
                    <a:pt x="29"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34"/>
            <p:cNvSpPr/>
            <p:nvPr/>
          </p:nvSpPr>
          <p:spPr>
            <a:xfrm>
              <a:off x="9362858" y="-213644"/>
              <a:ext cx="6638" cy="8555"/>
            </a:xfrm>
            <a:custGeom>
              <a:rect b="b" l="l" r="r" t="t"/>
              <a:pathLst>
                <a:path extrusionOk="0" h="89" w="63">
                  <a:moveTo>
                    <a:pt x="0" y="0"/>
                  </a:moveTo>
                  <a:cubicBezTo>
                    <a:pt x="36" y="53"/>
                    <a:pt x="44" y="71"/>
                    <a:pt x="62" y="89"/>
                  </a:cubicBezTo>
                  <a:cubicBezTo>
                    <a:pt x="44" y="62"/>
                    <a:pt x="27"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34"/>
            <p:cNvSpPr/>
            <p:nvPr/>
          </p:nvSpPr>
          <p:spPr>
            <a:xfrm>
              <a:off x="7344099" y="3592"/>
              <a:ext cx="7586" cy="14514"/>
            </a:xfrm>
            <a:custGeom>
              <a:rect b="b" l="l" r="r" t="t"/>
              <a:pathLst>
                <a:path extrusionOk="0" h="151" w="72">
                  <a:moveTo>
                    <a:pt x="71" y="1"/>
                  </a:moveTo>
                  <a:lnTo>
                    <a:pt x="71" y="1"/>
                  </a:lnTo>
                  <a:cubicBezTo>
                    <a:pt x="54" y="27"/>
                    <a:pt x="27" y="54"/>
                    <a:pt x="1" y="89"/>
                  </a:cubicBezTo>
                  <a:lnTo>
                    <a:pt x="1" y="151"/>
                  </a:lnTo>
                  <a:cubicBezTo>
                    <a:pt x="27" y="98"/>
                    <a:pt x="45" y="45"/>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34"/>
            <p:cNvSpPr/>
            <p:nvPr/>
          </p:nvSpPr>
          <p:spPr>
            <a:xfrm>
              <a:off x="7346944" y="-22650"/>
              <a:ext cx="9377" cy="11054"/>
            </a:xfrm>
            <a:custGeom>
              <a:rect b="b" l="l" r="r" t="t"/>
              <a:pathLst>
                <a:path extrusionOk="0" h="115" w="89">
                  <a:moveTo>
                    <a:pt x="88" y="0"/>
                  </a:moveTo>
                  <a:cubicBezTo>
                    <a:pt x="71" y="27"/>
                    <a:pt x="35" y="88"/>
                    <a:pt x="0" y="97"/>
                  </a:cubicBezTo>
                  <a:cubicBezTo>
                    <a:pt x="27" y="97"/>
                    <a:pt x="62" y="106"/>
                    <a:pt x="88" y="115"/>
                  </a:cubicBezTo>
                  <a:cubicBezTo>
                    <a:pt x="88" y="79"/>
                    <a:pt x="88" y="35"/>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34"/>
            <p:cNvSpPr/>
            <p:nvPr/>
          </p:nvSpPr>
          <p:spPr>
            <a:xfrm>
              <a:off x="9163732" y="984709"/>
              <a:ext cx="14961" cy="12880"/>
            </a:xfrm>
            <a:custGeom>
              <a:rect b="b" l="l" r="r" t="t"/>
              <a:pathLst>
                <a:path extrusionOk="0" h="134" w="142">
                  <a:moveTo>
                    <a:pt x="133" y="1"/>
                  </a:moveTo>
                  <a:cubicBezTo>
                    <a:pt x="98" y="10"/>
                    <a:pt x="71" y="54"/>
                    <a:pt x="1" y="133"/>
                  </a:cubicBezTo>
                  <a:lnTo>
                    <a:pt x="142" y="27"/>
                  </a:lnTo>
                  <a:lnTo>
                    <a:pt x="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34"/>
            <p:cNvSpPr/>
            <p:nvPr/>
          </p:nvSpPr>
          <p:spPr>
            <a:xfrm>
              <a:off x="8926572" y="1156191"/>
              <a:ext cx="12116" cy="4326"/>
            </a:xfrm>
            <a:custGeom>
              <a:rect b="b" l="l" r="r" t="t"/>
              <a:pathLst>
                <a:path extrusionOk="0" h="45" w="115">
                  <a:moveTo>
                    <a:pt x="0" y="1"/>
                  </a:moveTo>
                  <a:lnTo>
                    <a:pt x="71" y="45"/>
                  </a:lnTo>
                  <a:lnTo>
                    <a:pt x="115" y="2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34"/>
            <p:cNvSpPr/>
            <p:nvPr/>
          </p:nvSpPr>
          <p:spPr>
            <a:xfrm>
              <a:off x="8674556" y="1204540"/>
              <a:ext cx="35295" cy="4422"/>
            </a:xfrm>
            <a:custGeom>
              <a:rect b="b" l="l" r="r" t="t"/>
              <a:pathLst>
                <a:path extrusionOk="0" h="46" w="335">
                  <a:moveTo>
                    <a:pt x="23" y="1"/>
                  </a:moveTo>
                  <a:cubicBezTo>
                    <a:pt x="6" y="1"/>
                    <a:pt x="0" y="10"/>
                    <a:pt x="8" y="36"/>
                  </a:cubicBezTo>
                  <a:cubicBezTo>
                    <a:pt x="96" y="43"/>
                    <a:pt x="189" y="45"/>
                    <a:pt x="279" y="45"/>
                  </a:cubicBezTo>
                  <a:lnTo>
                    <a:pt x="279" y="45"/>
                  </a:lnTo>
                  <a:cubicBezTo>
                    <a:pt x="148" y="40"/>
                    <a:pt x="60" y="1"/>
                    <a:pt x="23" y="1"/>
                  </a:cubicBezTo>
                  <a:close/>
                  <a:moveTo>
                    <a:pt x="279" y="45"/>
                  </a:moveTo>
                  <a:cubicBezTo>
                    <a:pt x="288" y="45"/>
                    <a:pt x="297" y="46"/>
                    <a:pt x="307" y="46"/>
                  </a:cubicBezTo>
                  <a:cubicBezTo>
                    <a:pt x="316" y="46"/>
                    <a:pt x="325" y="45"/>
                    <a:pt x="335" y="45"/>
                  </a:cubicBezTo>
                  <a:cubicBezTo>
                    <a:pt x="316" y="45"/>
                    <a:pt x="297" y="45"/>
                    <a:pt x="279" y="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34"/>
            <p:cNvSpPr/>
            <p:nvPr/>
          </p:nvSpPr>
          <p:spPr>
            <a:xfrm>
              <a:off x="7611075" y="158732"/>
              <a:ext cx="7691" cy="6248"/>
            </a:xfrm>
            <a:custGeom>
              <a:rect b="b" l="l" r="r" t="t"/>
              <a:pathLst>
                <a:path extrusionOk="0" h="65" w="73">
                  <a:moveTo>
                    <a:pt x="31" y="1"/>
                  </a:moveTo>
                  <a:cubicBezTo>
                    <a:pt x="25" y="1"/>
                    <a:pt x="22" y="3"/>
                    <a:pt x="27" y="3"/>
                  </a:cubicBezTo>
                  <a:cubicBezTo>
                    <a:pt x="1" y="47"/>
                    <a:pt x="54" y="56"/>
                    <a:pt x="54" y="64"/>
                  </a:cubicBezTo>
                  <a:cubicBezTo>
                    <a:pt x="72" y="9"/>
                    <a:pt x="44" y="1"/>
                    <a:pt x="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34"/>
            <p:cNvSpPr/>
            <p:nvPr/>
          </p:nvSpPr>
          <p:spPr>
            <a:xfrm>
              <a:off x="7679979" y="83373"/>
              <a:ext cx="12116" cy="12015"/>
            </a:xfrm>
            <a:custGeom>
              <a:rect b="b" l="l" r="r" t="t"/>
              <a:pathLst>
                <a:path extrusionOk="0" h="125" w="115">
                  <a:moveTo>
                    <a:pt x="115" y="1"/>
                  </a:moveTo>
                  <a:lnTo>
                    <a:pt x="0" y="98"/>
                  </a:lnTo>
                  <a:lnTo>
                    <a:pt x="0" y="124"/>
                  </a:lnTo>
                  <a:cubicBezTo>
                    <a:pt x="35" y="80"/>
                    <a:pt x="71" y="45"/>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34"/>
            <p:cNvSpPr/>
            <p:nvPr/>
          </p:nvSpPr>
          <p:spPr>
            <a:xfrm>
              <a:off x="7714326" y="47519"/>
              <a:ext cx="62477" cy="32586"/>
            </a:xfrm>
            <a:custGeom>
              <a:rect b="b" l="l" r="r" t="t"/>
              <a:pathLst>
                <a:path extrusionOk="0" h="339" w="593">
                  <a:moveTo>
                    <a:pt x="570" y="1"/>
                  </a:moveTo>
                  <a:cubicBezTo>
                    <a:pt x="444" y="1"/>
                    <a:pt x="247" y="191"/>
                    <a:pt x="80" y="241"/>
                  </a:cubicBezTo>
                  <a:lnTo>
                    <a:pt x="45" y="232"/>
                  </a:lnTo>
                  <a:lnTo>
                    <a:pt x="1" y="338"/>
                  </a:lnTo>
                  <a:cubicBezTo>
                    <a:pt x="195" y="232"/>
                    <a:pt x="442" y="56"/>
                    <a:pt x="592" y="3"/>
                  </a:cubicBezTo>
                  <a:cubicBezTo>
                    <a:pt x="585" y="1"/>
                    <a:pt x="578" y="1"/>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34"/>
            <p:cNvSpPr/>
            <p:nvPr/>
          </p:nvSpPr>
          <p:spPr>
            <a:xfrm>
              <a:off x="7821369" y="43674"/>
              <a:ext cx="12538" cy="5863"/>
            </a:xfrm>
            <a:custGeom>
              <a:rect b="b" l="l" r="r" t="t"/>
              <a:pathLst>
                <a:path extrusionOk="0" h="61" w="119">
                  <a:moveTo>
                    <a:pt x="117" y="1"/>
                  </a:moveTo>
                  <a:cubicBezTo>
                    <a:pt x="117" y="1"/>
                    <a:pt x="95" y="15"/>
                    <a:pt x="0" y="61"/>
                  </a:cubicBezTo>
                  <a:lnTo>
                    <a:pt x="18" y="61"/>
                  </a:lnTo>
                  <a:cubicBezTo>
                    <a:pt x="44" y="52"/>
                    <a:pt x="62" y="43"/>
                    <a:pt x="115" y="34"/>
                  </a:cubicBezTo>
                  <a:cubicBezTo>
                    <a:pt x="92" y="20"/>
                    <a:pt x="118" y="1"/>
                    <a:pt x="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34"/>
            <p:cNvSpPr/>
            <p:nvPr/>
          </p:nvSpPr>
          <p:spPr>
            <a:xfrm>
              <a:off x="7819684" y="49442"/>
              <a:ext cx="8218" cy="1826"/>
            </a:xfrm>
            <a:custGeom>
              <a:rect b="b" l="l" r="r" t="t"/>
              <a:pathLst>
                <a:path extrusionOk="0" h="19" w="78">
                  <a:moveTo>
                    <a:pt x="34" y="1"/>
                  </a:moveTo>
                  <a:lnTo>
                    <a:pt x="34" y="1"/>
                  </a:lnTo>
                  <a:cubicBezTo>
                    <a:pt x="1" y="14"/>
                    <a:pt x="3" y="18"/>
                    <a:pt x="14" y="18"/>
                  </a:cubicBezTo>
                  <a:cubicBezTo>
                    <a:pt x="33" y="18"/>
                    <a:pt x="78" y="6"/>
                    <a:pt x="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34"/>
            <p:cNvSpPr/>
            <p:nvPr/>
          </p:nvSpPr>
          <p:spPr>
            <a:xfrm>
              <a:off x="7856664" y="35023"/>
              <a:ext cx="18754" cy="6921"/>
            </a:xfrm>
            <a:custGeom>
              <a:rect b="b" l="l" r="r" t="t"/>
              <a:pathLst>
                <a:path extrusionOk="0" h="72" w="178">
                  <a:moveTo>
                    <a:pt x="124" y="0"/>
                  </a:moveTo>
                  <a:lnTo>
                    <a:pt x="1" y="62"/>
                  </a:lnTo>
                  <a:cubicBezTo>
                    <a:pt x="9" y="64"/>
                    <a:pt x="21" y="65"/>
                    <a:pt x="34" y="65"/>
                  </a:cubicBezTo>
                  <a:cubicBezTo>
                    <a:pt x="58" y="65"/>
                    <a:pt x="87" y="63"/>
                    <a:pt x="105" y="63"/>
                  </a:cubicBezTo>
                  <a:cubicBezTo>
                    <a:pt x="121" y="63"/>
                    <a:pt x="129" y="65"/>
                    <a:pt x="116" y="71"/>
                  </a:cubicBezTo>
                  <a:cubicBezTo>
                    <a:pt x="160" y="62"/>
                    <a:pt x="142" y="62"/>
                    <a:pt x="151" y="53"/>
                  </a:cubicBezTo>
                  <a:cubicBezTo>
                    <a:pt x="169" y="45"/>
                    <a:pt x="177" y="36"/>
                    <a:pt x="177" y="36"/>
                  </a:cubicBezTo>
                  <a:cubicBezTo>
                    <a:pt x="169" y="27"/>
                    <a:pt x="169" y="27"/>
                    <a:pt x="151" y="18"/>
                  </a:cubicBezTo>
                  <a:cubicBezTo>
                    <a:pt x="142" y="18"/>
                    <a:pt x="142" y="9"/>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34"/>
            <p:cNvSpPr/>
            <p:nvPr/>
          </p:nvSpPr>
          <p:spPr>
            <a:xfrm>
              <a:off x="7872468" y="27334"/>
              <a:ext cx="8534" cy="2980"/>
            </a:xfrm>
            <a:custGeom>
              <a:rect b="b" l="l" r="r" t="t"/>
              <a:pathLst>
                <a:path extrusionOk="0" h="31" w="81">
                  <a:moveTo>
                    <a:pt x="80" y="1"/>
                  </a:moveTo>
                  <a:lnTo>
                    <a:pt x="1" y="27"/>
                  </a:lnTo>
                  <a:cubicBezTo>
                    <a:pt x="5" y="30"/>
                    <a:pt x="10" y="31"/>
                    <a:pt x="15" y="31"/>
                  </a:cubicBezTo>
                  <a:cubicBezTo>
                    <a:pt x="29" y="31"/>
                    <a:pt x="47" y="2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34"/>
            <p:cNvSpPr/>
            <p:nvPr/>
          </p:nvSpPr>
          <p:spPr>
            <a:xfrm>
              <a:off x="7860457" y="28199"/>
              <a:ext cx="12116" cy="6921"/>
            </a:xfrm>
            <a:custGeom>
              <a:rect b="b" l="l" r="r" t="t"/>
              <a:pathLst>
                <a:path extrusionOk="0" h="72" w="115">
                  <a:moveTo>
                    <a:pt x="91" y="0"/>
                  </a:moveTo>
                  <a:cubicBezTo>
                    <a:pt x="87" y="0"/>
                    <a:pt x="83" y="9"/>
                    <a:pt x="71" y="36"/>
                  </a:cubicBezTo>
                  <a:cubicBezTo>
                    <a:pt x="106" y="27"/>
                    <a:pt x="80" y="27"/>
                    <a:pt x="115" y="18"/>
                  </a:cubicBezTo>
                  <a:cubicBezTo>
                    <a:pt x="100" y="14"/>
                    <a:pt x="96" y="0"/>
                    <a:pt x="91" y="0"/>
                  </a:cubicBezTo>
                  <a:close/>
                  <a:moveTo>
                    <a:pt x="70" y="25"/>
                  </a:moveTo>
                  <a:cubicBezTo>
                    <a:pt x="62" y="25"/>
                    <a:pt x="38" y="46"/>
                    <a:pt x="0" y="71"/>
                  </a:cubicBezTo>
                  <a:lnTo>
                    <a:pt x="71" y="36"/>
                  </a:lnTo>
                  <a:cubicBezTo>
                    <a:pt x="73" y="29"/>
                    <a:pt x="73" y="25"/>
                    <a:pt x="70" y="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34"/>
            <p:cNvSpPr/>
            <p:nvPr/>
          </p:nvSpPr>
          <p:spPr>
            <a:xfrm>
              <a:off x="7826005" y="30794"/>
              <a:ext cx="25180" cy="9516"/>
            </a:xfrm>
            <a:custGeom>
              <a:rect b="b" l="l" r="r" t="t"/>
              <a:pathLst>
                <a:path extrusionOk="0" h="99" w="239">
                  <a:moveTo>
                    <a:pt x="186" y="0"/>
                  </a:moveTo>
                  <a:lnTo>
                    <a:pt x="186" y="0"/>
                  </a:lnTo>
                  <a:cubicBezTo>
                    <a:pt x="34" y="57"/>
                    <a:pt x="0" y="99"/>
                    <a:pt x="58" y="99"/>
                  </a:cubicBezTo>
                  <a:cubicBezTo>
                    <a:pt x="91" y="99"/>
                    <a:pt x="153" y="85"/>
                    <a:pt x="239" y="53"/>
                  </a:cubicBezTo>
                  <a:cubicBezTo>
                    <a:pt x="212" y="53"/>
                    <a:pt x="184" y="55"/>
                    <a:pt x="162" y="55"/>
                  </a:cubicBezTo>
                  <a:cubicBezTo>
                    <a:pt x="119" y="55"/>
                    <a:pt x="103" y="47"/>
                    <a:pt x="1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34"/>
            <p:cNvSpPr/>
            <p:nvPr/>
          </p:nvSpPr>
          <p:spPr>
            <a:xfrm>
              <a:off x="7758049" y="38388"/>
              <a:ext cx="20650" cy="8651"/>
            </a:xfrm>
            <a:custGeom>
              <a:rect b="b" l="l" r="r" t="t"/>
              <a:pathLst>
                <a:path extrusionOk="0" h="90" w="196">
                  <a:moveTo>
                    <a:pt x="177" y="1"/>
                  </a:moveTo>
                  <a:lnTo>
                    <a:pt x="72" y="27"/>
                  </a:lnTo>
                  <a:lnTo>
                    <a:pt x="1" y="89"/>
                  </a:lnTo>
                  <a:cubicBezTo>
                    <a:pt x="45" y="54"/>
                    <a:pt x="195" y="18"/>
                    <a:pt x="1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34"/>
            <p:cNvSpPr/>
            <p:nvPr/>
          </p:nvSpPr>
          <p:spPr>
            <a:xfrm>
              <a:off x="7945059" y="15511"/>
              <a:ext cx="19702" cy="5191"/>
            </a:xfrm>
            <a:custGeom>
              <a:rect b="b" l="l" r="r" t="t"/>
              <a:pathLst>
                <a:path extrusionOk="0" h="54" w="187">
                  <a:moveTo>
                    <a:pt x="107" y="0"/>
                  </a:moveTo>
                  <a:lnTo>
                    <a:pt x="1" y="44"/>
                  </a:lnTo>
                  <a:cubicBezTo>
                    <a:pt x="36" y="44"/>
                    <a:pt x="86" y="39"/>
                    <a:pt x="125" y="39"/>
                  </a:cubicBezTo>
                  <a:cubicBezTo>
                    <a:pt x="155" y="39"/>
                    <a:pt x="179" y="42"/>
                    <a:pt x="186" y="53"/>
                  </a:cubicBezTo>
                  <a:cubicBezTo>
                    <a:pt x="186" y="27"/>
                    <a:pt x="124"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34"/>
            <p:cNvSpPr/>
            <p:nvPr/>
          </p:nvSpPr>
          <p:spPr>
            <a:xfrm>
              <a:off x="7954331" y="7821"/>
              <a:ext cx="17805" cy="7786"/>
            </a:xfrm>
            <a:custGeom>
              <a:rect b="b" l="l" r="r" t="t"/>
              <a:pathLst>
                <a:path extrusionOk="0" h="81" w="169">
                  <a:moveTo>
                    <a:pt x="169" y="1"/>
                  </a:moveTo>
                  <a:lnTo>
                    <a:pt x="169" y="1"/>
                  </a:lnTo>
                  <a:cubicBezTo>
                    <a:pt x="27" y="36"/>
                    <a:pt x="1" y="63"/>
                    <a:pt x="19" y="80"/>
                  </a:cubicBezTo>
                  <a:cubicBezTo>
                    <a:pt x="63" y="54"/>
                    <a:pt x="116" y="27"/>
                    <a:pt x="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34"/>
            <p:cNvSpPr/>
            <p:nvPr/>
          </p:nvSpPr>
          <p:spPr>
            <a:xfrm>
              <a:off x="7858561" y="17241"/>
              <a:ext cx="28025" cy="11054"/>
            </a:xfrm>
            <a:custGeom>
              <a:rect b="b" l="l" r="r" t="t"/>
              <a:pathLst>
                <a:path extrusionOk="0" h="115" w="266">
                  <a:moveTo>
                    <a:pt x="265" y="0"/>
                  </a:moveTo>
                  <a:lnTo>
                    <a:pt x="221" y="9"/>
                  </a:lnTo>
                  <a:lnTo>
                    <a:pt x="151" y="35"/>
                  </a:lnTo>
                  <a:lnTo>
                    <a:pt x="124" y="44"/>
                  </a:lnTo>
                  <a:cubicBezTo>
                    <a:pt x="106" y="53"/>
                    <a:pt x="98" y="53"/>
                    <a:pt x="98" y="62"/>
                  </a:cubicBezTo>
                  <a:lnTo>
                    <a:pt x="98" y="62"/>
                  </a:lnTo>
                  <a:cubicBezTo>
                    <a:pt x="102" y="59"/>
                    <a:pt x="106" y="56"/>
                    <a:pt x="115" y="53"/>
                  </a:cubicBezTo>
                  <a:lnTo>
                    <a:pt x="265" y="0"/>
                  </a:lnTo>
                  <a:close/>
                  <a:moveTo>
                    <a:pt x="98" y="62"/>
                  </a:moveTo>
                  <a:cubicBezTo>
                    <a:pt x="89" y="62"/>
                    <a:pt x="89" y="71"/>
                    <a:pt x="80" y="71"/>
                  </a:cubicBezTo>
                  <a:lnTo>
                    <a:pt x="70" y="77"/>
                  </a:lnTo>
                  <a:lnTo>
                    <a:pt x="70" y="77"/>
                  </a:lnTo>
                  <a:cubicBezTo>
                    <a:pt x="87" y="72"/>
                    <a:pt x="91" y="67"/>
                    <a:pt x="98" y="62"/>
                  </a:cubicBezTo>
                  <a:close/>
                  <a:moveTo>
                    <a:pt x="70" y="77"/>
                  </a:moveTo>
                  <a:cubicBezTo>
                    <a:pt x="68" y="78"/>
                    <a:pt x="65" y="79"/>
                    <a:pt x="62" y="79"/>
                  </a:cubicBezTo>
                  <a:lnTo>
                    <a:pt x="0" y="115"/>
                  </a:lnTo>
                  <a:lnTo>
                    <a:pt x="53" y="88"/>
                  </a:lnTo>
                  <a:lnTo>
                    <a:pt x="70" y="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34"/>
            <p:cNvSpPr/>
            <p:nvPr/>
          </p:nvSpPr>
          <p:spPr>
            <a:xfrm>
              <a:off x="8020390" y="-4002"/>
              <a:ext cx="14118" cy="11150"/>
            </a:xfrm>
            <a:custGeom>
              <a:rect b="b" l="l" r="r" t="t"/>
              <a:pathLst>
                <a:path extrusionOk="0" h="116" w="134">
                  <a:moveTo>
                    <a:pt x="133" y="0"/>
                  </a:moveTo>
                  <a:lnTo>
                    <a:pt x="72" y="44"/>
                  </a:lnTo>
                  <a:lnTo>
                    <a:pt x="1" y="115"/>
                  </a:lnTo>
                  <a:cubicBezTo>
                    <a:pt x="45" y="80"/>
                    <a:pt x="89" y="36"/>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34"/>
            <p:cNvSpPr/>
            <p:nvPr/>
          </p:nvSpPr>
          <p:spPr>
            <a:xfrm>
              <a:off x="8062323" y="-26110"/>
              <a:ext cx="36348" cy="17110"/>
            </a:xfrm>
            <a:custGeom>
              <a:rect b="b" l="l" r="r" t="t"/>
              <a:pathLst>
                <a:path extrusionOk="0" h="178" w="345">
                  <a:moveTo>
                    <a:pt x="345" y="1"/>
                  </a:moveTo>
                  <a:lnTo>
                    <a:pt x="345" y="1"/>
                  </a:lnTo>
                  <a:cubicBezTo>
                    <a:pt x="274" y="54"/>
                    <a:pt x="177" y="89"/>
                    <a:pt x="53" y="107"/>
                  </a:cubicBezTo>
                  <a:cubicBezTo>
                    <a:pt x="0" y="168"/>
                    <a:pt x="159" y="124"/>
                    <a:pt x="106" y="177"/>
                  </a:cubicBezTo>
                  <a:cubicBezTo>
                    <a:pt x="203" y="124"/>
                    <a:pt x="283" y="63"/>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34"/>
            <p:cNvSpPr/>
            <p:nvPr/>
          </p:nvSpPr>
          <p:spPr>
            <a:xfrm>
              <a:off x="8098566" y="-35434"/>
              <a:ext cx="12221" cy="9420"/>
            </a:xfrm>
            <a:custGeom>
              <a:rect b="b" l="l" r="r" t="t"/>
              <a:pathLst>
                <a:path extrusionOk="0" h="98" w="116">
                  <a:moveTo>
                    <a:pt x="115" y="1"/>
                  </a:moveTo>
                  <a:lnTo>
                    <a:pt x="115" y="1"/>
                  </a:lnTo>
                  <a:cubicBezTo>
                    <a:pt x="80" y="27"/>
                    <a:pt x="45" y="62"/>
                    <a:pt x="1" y="98"/>
                  </a:cubicBezTo>
                  <a:cubicBezTo>
                    <a:pt x="45" y="71"/>
                    <a:pt x="80" y="45"/>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34"/>
            <p:cNvSpPr/>
            <p:nvPr/>
          </p:nvSpPr>
          <p:spPr>
            <a:xfrm>
              <a:off x="7999951" y="-2368"/>
              <a:ext cx="14961" cy="3845"/>
            </a:xfrm>
            <a:custGeom>
              <a:rect b="b" l="l" r="r" t="t"/>
              <a:pathLst>
                <a:path extrusionOk="0" h="40" w="142">
                  <a:moveTo>
                    <a:pt x="62" y="1"/>
                  </a:moveTo>
                  <a:cubicBezTo>
                    <a:pt x="45" y="10"/>
                    <a:pt x="27" y="19"/>
                    <a:pt x="1" y="27"/>
                  </a:cubicBezTo>
                  <a:cubicBezTo>
                    <a:pt x="12" y="27"/>
                    <a:pt x="32" y="39"/>
                    <a:pt x="70" y="39"/>
                  </a:cubicBezTo>
                  <a:cubicBezTo>
                    <a:pt x="89" y="39"/>
                    <a:pt x="112" y="36"/>
                    <a:pt x="142" y="27"/>
                  </a:cubicBez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34"/>
            <p:cNvSpPr/>
            <p:nvPr/>
          </p:nvSpPr>
          <p:spPr>
            <a:xfrm>
              <a:off x="8006483" y="-6597"/>
              <a:ext cx="14013" cy="4326"/>
            </a:xfrm>
            <a:custGeom>
              <a:rect b="b" l="l" r="r" t="t"/>
              <a:pathLst>
                <a:path extrusionOk="0" h="45" w="133">
                  <a:moveTo>
                    <a:pt x="133" y="1"/>
                  </a:moveTo>
                  <a:cubicBezTo>
                    <a:pt x="115" y="10"/>
                    <a:pt x="80" y="18"/>
                    <a:pt x="0" y="45"/>
                  </a:cubicBezTo>
                  <a:cubicBezTo>
                    <a:pt x="71" y="27"/>
                    <a:pt x="115" y="10"/>
                    <a:pt x="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34"/>
            <p:cNvSpPr/>
            <p:nvPr/>
          </p:nvSpPr>
          <p:spPr>
            <a:xfrm>
              <a:off x="7998054" y="-446"/>
              <a:ext cx="2002" cy="769"/>
            </a:xfrm>
            <a:custGeom>
              <a:rect b="b" l="l" r="r" t="t"/>
              <a:pathLst>
                <a:path extrusionOk="0" h="8" w="19">
                  <a:moveTo>
                    <a:pt x="10" y="1"/>
                  </a:moveTo>
                  <a:cubicBezTo>
                    <a:pt x="8" y="1"/>
                    <a:pt x="5" y="3"/>
                    <a:pt x="1" y="7"/>
                  </a:cubicBezTo>
                  <a:lnTo>
                    <a:pt x="19" y="7"/>
                  </a:lnTo>
                  <a:cubicBezTo>
                    <a:pt x="14" y="3"/>
                    <a:pt x="12"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34"/>
            <p:cNvSpPr/>
            <p:nvPr/>
          </p:nvSpPr>
          <p:spPr>
            <a:xfrm>
              <a:off x="7926516" y="1861"/>
              <a:ext cx="26866" cy="12015"/>
            </a:xfrm>
            <a:custGeom>
              <a:rect b="b" l="l" r="r" t="t"/>
              <a:pathLst>
                <a:path extrusionOk="0" h="125" w="255">
                  <a:moveTo>
                    <a:pt x="99" y="0"/>
                  </a:moveTo>
                  <a:cubicBezTo>
                    <a:pt x="91" y="0"/>
                    <a:pt x="81" y="1"/>
                    <a:pt x="71" y="1"/>
                  </a:cubicBezTo>
                  <a:cubicBezTo>
                    <a:pt x="18" y="54"/>
                    <a:pt x="133" y="45"/>
                    <a:pt x="0" y="125"/>
                  </a:cubicBezTo>
                  <a:cubicBezTo>
                    <a:pt x="84" y="74"/>
                    <a:pt x="255"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34"/>
            <p:cNvSpPr/>
            <p:nvPr/>
          </p:nvSpPr>
          <p:spPr>
            <a:xfrm>
              <a:off x="7970240" y="-3137"/>
              <a:ext cx="18648" cy="9420"/>
            </a:xfrm>
            <a:custGeom>
              <a:rect b="b" l="l" r="r" t="t"/>
              <a:pathLst>
                <a:path extrusionOk="0" h="98" w="177">
                  <a:moveTo>
                    <a:pt x="177" y="0"/>
                  </a:moveTo>
                  <a:cubicBezTo>
                    <a:pt x="115" y="18"/>
                    <a:pt x="62" y="35"/>
                    <a:pt x="0" y="44"/>
                  </a:cubicBezTo>
                  <a:cubicBezTo>
                    <a:pt x="9" y="62"/>
                    <a:pt x="44" y="71"/>
                    <a:pt x="9" y="97"/>
                  </a:cubicBezTo>
                  <a:cubicBezTo>
                    <a:pt x="62" y="62"/>
                    <a:pt x="115" y="35"/>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34"/>
            <p:cNvSpPr/>
            <p:nvPr/>
          </p:nvSpPr>
          <p:spPr>
            <a:xfrm>
              <a:off x="7988783" y="-7462"/>
              <a:ext cx="7586" cy="4422"/>
            </a:xfrm>
            <a:custGeom>
              <a:rect b="b" l="l" r="r" t="t"/>
              <a:pathLst>
                <a:path extrusionOk="0" h="46" w="72">
                  <a:moveTo>
                    <a:pt x="71" y="1"/>
                  </a:moveTo>
                  <a:lnTo>
                    <a:pt x="1" y="45"/>
                  </a:lnTo>
                  <a:lnTo>
                    <a:pt x="1" y="45"/>
                  </a:lnTo>
                  <a:lnTo>
                    <a:pt x="62" y="27"/>
                  </a:lnTo>
                  <a:lnTo>
                    <a:pt x="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34"/>
            <p:cNvSpPr/>
            <p:nvPr/>
          </p:nvSpPr>
          <p:spPr>
            <a:xfrm>
              <a:off x="8072121" y="-39663"/>
              <a:ext cx="30238" cy="13842"/>
            </a:xfrm>
            <a:custGeom>
              <a:rect b="b" l="l" r="r" t="t"/>
              <a:pathLst>
                <a:path extrusionOk="0" h="144" w="287">
                  <a:moveTo>
                    <a:pt x="287" y="0"/>
                  </a:moveTo>
                  <a:lnTo>
                    <a:pt x="287" y="0"/>
                  </a:lnTo>
                  <a:cubicBezTo>
                    <a:pt x="199" y="27"/>
                    <a:pt x="101" y="62"/>
                    <a:pt x="13" y="106"/>
                  </a:cubicBezTo>
                  <a:cubicBezTo>
                    <a:pt x="13" y="118"/>
                    <a:pt x="1" y="143"/>
                    <a:pt x="24" y="143"/>
                  </a:cubicBezTo>
                  <a:cubicBezTo>
                    <a:pt x="35" y="143"/>
                    <a:pt x="53" y="138"/>
                    <a:pt x="84" y="124"/>
                  </a:cubicBezTo>
                  <a:cubicBezTo>
                    <a:pt x="137" y="71"/>
                    <a:pt x="207" y="36"/>
                    <a:pt x="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34"/>
            <p:cNvSpPr/>
            <p:nvPr/>
          </p:nvSpPr>
          <p:spPr>
            <a:xfrm>
              <a:off x="8044622" y="-15921"/>
              <a:ext cx="2002" cy="961"/>
            </a:xfrm>
            <a:custGeom>
              <a:rect b="b" l="l" r="r" t="t"/>
              <a:pathLst>
                <a:path extrusionOk="0" h="10" w="19">
                  <a:moveTo>
                    <a:pt x="18" y="1"/>
                  </a:moveTo>
                  <a:cubicBezTo>
                    <a:pt x="0" y="1"/>
                    <a:pt x="0" y="1"/>
                    <a:pt x="0" y="9"/>
                  </a:cubicBezTo>
                  <a:cubicBezTo>
                    <a:pt x="9" y="1"/>
                    <a:pt x="9"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34"/>
            <p:cNvSpPr/>
            <p:nvPr/>
          </p:nvSpPr>
          <p:spPr>
            <a:xfrm>
              <a:off x="8185064" y="-75325"/>
              <a:ext cx="2002" cy="961"/>
            </a:xfrm>
            <a:custGeom>
              <a:rect b="b" l="l" r="r" t="t"/>
              <a:pathLst>
                <a:path extrusionOk="0" h="10" w="19">
                  <a:moveTo>
                    <a:pt x="1" y="1"/>
                  </a:moveTo>
                  <a:lnTo>
                    <a:pt x="1" y="9"/>
                  </a:lnTo>
                  <a:lnTo>
                    <a:pt x="18" y="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34"/>
            <p:cNvSpPr/>
            <p:nvPr/>
          </p:nvSpPr>
          <p:spPr>
            <a:xfrm>
              <a:off x="8057687" y="-30724"/>
              <a:ext cx="16752" cy="8170"/>
            </a:xfrm>
            <a:custGeom>
              <a:rect b="b" l="l" r="r" t="t"/>
              <a:pathLst>
                <a:path extrusionOk="0" h="85" w="159">
                  <a:moveTo>
                    <a:pt x="151" y="1"/>
                  </a:moveTo>
                  <a:cubicBezTo>
                    <a:pt x="147" y="1"/>
                    <a:pt x="141" y="2"/>
                    <a:pt x="133" y="5"/>
                  </a:cubicBezTo>
                  <a:cubicBezTo>
                    <a:pt x="62" y="31"/>
                    <a:pt x="27" y="58"/>
                    <a:pt x="0" y="84"/>
                  </a:cubicBezTo>
                  <a:cubicBezTo>
                    <a:pt x="44" y="58"/>
                    <a:pt x="97" y="31"/>
                    <a:pt x="150" y="5"/>
                  </a:cubicBezTo>
                  <a:cubicBezTo>
                    <a:pt x="156" y="5"/>
                    <a:pt x="158" y="1"/>
                    <a:pt x="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34"/>
            <p:cNvSpPr/>
            <p:nvPr/>
          </p:nvSpPr>
          <p:spPr>
            <a:xfrm>
              <a:off x="8119953" y="-47353"/>
              <a:ext cx="13170" cy="2691"/>
            </a:xfrm>
            <a:custGeom>
              <a:rect b="b" l="l" r="r" t="t"/>
              <a:pathLst>
                <a:path extrusionOk="0" h="28" w="125">
                  <a:moveTo>
                    <a:pt x="124" y="1"/>
                  </a:moveTo>
                  <a:cubicBezTo>
                    <a:pt x="89" y="10"/>
                    <a:pt x="45" y="19"/>
                    <a:pt x="1" y="27"/>
                  </a:cubicBezTo>
                  <a:cubicBezTo>
                    <a:pt x="36" y="27"/>
                    <a:pt x="115" y="19"/>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34"/>
            <p:cNvSpPr/>
            <p:nvPr/>
          </p:nvSpPr>
          <p:spPr>
            <a:xfrm>
              <a:off x="8048310" y="-15921"/>
              <a:ext cx="2950" cy="961"/>
            </a:xfrm>
            <a:custGeom>
              <a:rect b="b" l="l" r="r" t="t"/>
              <a:pathLst>
                <a:path extrusionOk="0" h="10" w="28">
                  <a:moveTo>
                    <a:pt x="10" y="1"/>
                  </a:moveTo>
                  <a:cubicBezTo>
                    <a:pt x="10" y="1"/>
                    <a:pt x="1" y="1"/>
                    <a:pt x="1" y="9"/>
                  </a:cubicBezTo>
                  <a:cubicBezTo>
                    <a:pt x="27" y="9"/>
                    <a:pt x="18"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34"/>
            <p:cNvSpPr/>
            <p:nvPr/>
          </p:nvSpPr>
          <p:spPr>
            <a:xfrm>
              <a:off x="8046519" y="-22650"/>
              <a:ext cx="11273" cy="6825"/>
            </a:xfrm>
            <a:custGeom>
              <a:rect b="b" l="l" r="r" t="t"/>
              <a:pathLst>
                <a:path extrusionOk="0" h="71" w="107">
                  <a:moveTo>
                    <a:pt x="106" y="0"/>
                  </a:moveTo>
                  <a:lnTo>
                    <a:pt x="106" y="0"/>
                  </a:lnTo>
                  <a:cubicBezTo>
                    <a:pt x="62" y="27"/>
                    <a:pt x="27" y="44"/>
                    <a:pt x="0" y="71"/>
                  </a:cubicBezTo>
                  <a:lnTo>
                    <a:pt x="27" y="71"/>
                  </a:lnTo>
                  <a:cubicBezTo>
                    <a:pt x="62" y="44"/>
                    <a:pt x="80" y="27"/>
                    <a:pt x="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34"/>
            <p:cNvSpPr/>
            <p:nvPr/>
          </p:nvSpPr>
          <p:spPr>
            <a:xfrm>
              <a:off x="8150718" y="-119445"/>
              <a:ext cx="74488" cy="44216"/>
            </a:xfrm>
            <a:custGeom>
              <a:rect b="b" l="l" r="r" t="t"/>
              <a:pathLst>
                <a:path extrusionOk="0" h="460" w="707">
                  <a:moveTo>
                    <a:pt x="627" y="0"/>
                  </a:moveTo>
                  <a:lnTo>
                    <a:pt x="627" y="0"/>
                  </a:lnTo>
                  <a:cubicBezTo>
                    <a:pt x="574" y="36"/>
                    <a:pt x="521" y="71"/>
                    <a:pt x="459" y="106"/>
                  </a:cubicBezTo>
                  <a:cubicBezTo>
                    <a:pt x="451" y="90"/>
                    <a:pt x="502" y="52"/>
                    <a:pt x="471" y="52"/>
                  </a:cubicBezTo>
                  <a:cubicBezTo>
                    <a:pt x="468" y="52"/>
                    <a:pt x="464" y="53"/>
                    <a:pt x="459" y="53"/>
                  </a:cubicBezTo>
                  <a:cubicBezTo>
                    <a:pt x="459" y="106"/>
                    <a:pt x="309" y="212"/>
                    <a:pt x="132" y="239"/>
                  </a:cubicBezTo>
                  <a:cubicBezTo>
                    <a:pt x="0" y="336"/>
                    <a:pt x="168" y="433"/>
                    <a:pt x="327" y="460"/>
                  </a:cubicBezTo>
                  <a:cubicBezTo>
                    <a:pt x="327" y="442"/>
                    <a:pt x="318" y="424"/>
                    <a:pt x="450" y="327"/>
                  </a:cubicBezTo>
                  <a:cubicBezTo>
                    <a:pt x="409" y="327"/>
                    <a:pt x="266" y="366"/>
                    <a:pt x="206" y="366"/>
                  </a:cubicBezTo>
                  <a:cubicBezTo>
                    <a:pt x="177" y="366"/>
                    <a:pt x="168" y="357"/>
                    <a:pt x="203" y="327"/>
                  </a:cubicBezTo>
                  <a:cubicBezTo>
                    <a:pt x="317" y="260"/>
                    <a:pt x="355" y="250"/>
                    <a:pt x="390" y="250"/>
                  </a:cubicBezTo>
                  <a:cubicBezTo>
                    <a:pt x="404" y="250"/>
                    <a:pt x="418" y="252"/>
                    <a:pt x="436" y="252"/>
                  </a:cubicBezTo>
                  <a:cubicBezTo>
                    <a:pt x="449" y="252"/>
                    <a:pt x="465" y="251"/>
                    <a:pt x="486" y="248"/>
                  </a:cubicBezTo>
                  <a:cubicBezTo>
                    <a:pt x="371" y="230"/>
                    <a:pt x="706" y="62"/>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34"/>
            <p:cNvSpPr/>
            <p:nvPr/>
          </p:nvSpPr>
          <p:spPr>
            <a:xfrm>
              <a:off x="8148821" y="-74460"/>
              <a:ext cx="36348" cy="14514"/>
            </a:xfrm>
            <a:custGeom>
              <a:rect b="b" l="l" r="r" t="t"/>
              <a:pathLst>
                <a:path extrusionOk="0" h="151" w="345">
                  <a:moveTo>
                    <a:pt x="345" y="0"/>
                  </a:moveTo>
                  <a:lnTo>
                    <a:pt x="45" y="133"/>
                  </a:lnTo>
                  <a:lnTo>
                    <a:pt x="53" y="115"/>
                  </a:lnTo>
                  <a:lnTo>
                    <a:pt x="0" y="151"/>
                  </a:lnTo>
                  <a:cubicBezTo>
                    <a:pt x="71" y="124"/>
                    <a:pt x="133" y="115"/>
                    <a:pt x="239" y="115"/>
                  </a:cubicBezTo>
                  <a:cubicBezTo>
                    <a:pt x="327" y="45"/>
                    <a:pt x="345" y="18"/>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34"/>
            <p:cNvSpPr/>
            <p:nvPr/>
          </p:nvSpPr>
          <p:spPr>
            <a:xfrm>
              <a:off x="8102253" y="-64271"/>
              <a:ext cx="46673" cy="24703"/>
            </a:xfrm>
            <a:custGeom>
              <a:rect b="b" l="l" r="r" t="t"/>
              <a:pathLst>
                <a:path extrusionOk="0" h="257" w="443">
                  <a:moveTo>
                    <a:pt x="213" y="0"/>
                  </a:moveTo>
                  <a:cubicBezTo>
                    <a:pt x="36" y="89"/>
                    <a:pt x="107" y="106"/>
                    <a:pt x="10" y="177"/>
                  </a:cubicBezTo>
                  <a:cubicBezTo>
                    <a:pt x="87" y="136"/>
                    <a:pt x="116" y="122"/>
                    <a:pt x="122" y="122"/>
                  </a:cubicBezTo>
                  <a:cubicBezTo>
                    <a:pt x="135" y="122"/>
                    <a:pt x="47" y="183"/>
                    <a:pt x="92" y="183"/>
                  </a:cubicBezTo>
                  <a:cubicBezTo>
                    <a:pt x="104" y="183"/>
                    <a:pt x="125" y="179"/>
                    <a:pt x="160" y="168"/>
                  </a:cubicBezTo>
                  <a:lnTo>
                    <a:pt x="160" y="168"/>
                  </a:lnTo>
                  <a:cubicBezTo>
                    <a:pt x="107" y="203"/>
                    <a:pt x="54" y="230"/>
                    <a:pt x="1" y="256"/>
                  </a:cubicBezTo>
                  <a:cubicBezTo>
                    <a:pt x="63" y="239"/>
                    <a:pt x="116" y="221"/>
                    <a:pt x="169" y="203"/>
                  </a:cubicBezTo>
                  <a:lnTo>
                    <a:pt x="160" y="203"/>
                  </a:lnTo>
                  <a:lnTo>
                    <a:pt x="442" y="45"/>
                  </a:lnTo>
                  <a:lnTo>
                    <a:pt x="442" y="45"/>
                  </a:lnTo>
                  <a:cubicBezTo>
                    <a:pt x="372" y="62"/>
                    <a:pt x="301" y="106"/>
                    <a:pt x="160" y="168"/>
                  </a:cubicBezTo>
                  <a:cubicBezTo>
                    <a:pt x="182" y="161"/>
                    <a:pt x="195" y="159"/>
                    <a:pt x="201" y="159"/>
                  </a:cubicBezTo>
                  <a:cubicBezTo>
                    <a:pt x="219" y="159"/>
                    <a:pt x="180" y="181"/>
                    <a:pt x="160" y="195"/>
                  </a:cubicBezTo>
                  <a:cubicBezTo>
                    <a:pt x="160" y="203"/>
                    <a:pt x="160" y="203"/>
                    <a:pt x="160" y="203"/>
                  </a:cubicBezTo>
                  <a:lnTo>
                    <a:pt x="151" y="203"/>
                  </a:lnTo>
                  <a:cubicBezTo>
                    <a:pt x="151" y="195"/>
                    <a:pt x="160" y="195"/>
                    <a:pt x="160" y="195"/>
                  </a:cubicBezTo>
                  <a:cubicBezTo>
                    <a:pt x="160" y="186"/>
                    <a:pt x="160" y="177"/>
                    <a:pt x="160" y="168"/>
                  </a:cubicBezTo>
                  <a:cubicBezTo>
                    <a:pt x="186" y="106"/>
                    <a:pt x="328" y="9"/>
                    <a:pt x="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34"/>
            <p:cNvSpPr/>
            <p:nvPr/>
          </p:nvSpPr>
          <p:spPr>
            <a:xfrm>
              <a:off x="7948747" y="-13710"/>
              <a:ext cx="3688" cy="1250"/>
            </a:xfrm>
            <a:custGeom>
              <a:rect b="b" l="l" r="r" t="t"/>
              <a:pathLst>
                <a:path extrusionOk="0" h="13" w="35">
                  <a:moveTo>
                    <a:pt x="23" y="0"/>
                  </a:moveTo>
                  <a:cubicBezTo>
                    <a:pt x="19" y="0"/>
                    <a:pt x="11" y="2"/>
                    <a:pt x="1" y="4"/>
                  </a:cubicBezTo>
                  <a:cubicBezTo>
                    <a:pt x="10" y="4"/>
                    <a:pt x="10" y="13"/>
                    <a:pt x="19" y="13"/>
                  </a:cubicBezTo>
                  <a:cubicBezTo>
                    <a:pt x="31" y="7"/>
                    <a:pt x="35" y="0"/>
                    <a:pt x="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34"/>
            <p:cNvSpPr/>
            <p:nvPr/>
          </p:nvSpPr>
          <p:spPr>
            <a:xfrm>
              <a:off x="7936525" y="-14191"/>
              <a:ext cx="47411" cy="8651"/>
            </a:xfrm>
            <a:custGeom>
              <a:rect b="b" l="l" r="r" t="t"/>
              <a:pathLst>
                <a:path extrusionOk="0" h="90" w="450">
                  <a:moveTo>
                    <a:pt x="435" y="66"/>
                  </a:moveTo>
                  <a:lnTo>
                    <a:pt x="435" y="66"/>
                  </a:lnTo>
                  <a:cubicBezTo>
                    <a:pt x="438" y="67"/>
                    <a:pt x="441" y="69"/>
                    <a:pt x="444" y="71"/>
                  </a:cubicBezTo>
                  <a:cubicBezTo>
                    <a:pt x="449" y="69"/>
                    <a:pt x="445" y="67"/>
                    <a:pt x="435" y="66"/>
                  </a:cubicBezTo>
                  <a:close/>
                  <a:moveTo>
                    <a:pt x="258" y="0"/>
                  </a:moveTo>
                  <a:cubicBezTo>
                    <a:pt x="232" y="18"/>
                    <a:pt x="223" y="44"/>
                    <a:pt x="143" y="62"/>
                  </a:cubicBezTo>
                  <a:cubicBezTo>
                    <a:pt x="82" y="62"/>
                    <a:pt x="143" y="36"/>
                    <a:pt x="135" y="18"/>
                  </a:cubicBezTo>
                  <a:lnTo>
                    <a:pt x="135" y="18"/>
                  </a:lnTo>
                  <a:cubicBezTo>
                    <a:pt x="94" y="42"/>
                    <a:pt x="0" y="90"/>
                    <a:pt x="105" y="90"/>
                  </a:cubicBezTo>
                  <a:cubicBezTo>
                    <a:pt x="113" y="90"/>
                    <a:pt x="123" y="89"/>
                    <a:pt x="135" y="89"/>
                  </a:cubicBezTo>
                  <a:lnTo>
                    <a:pt x="152" y="71"/>
                  </a:lnTo>
                  <a:cubicBezTo>
                    <a:pt x="208" y="63"/>
                    <a:pt x="274" y="61"/>
                    <a:pt x="329" y="61"/>
                  </a:cubicBezTo>
                  <a:cubicBezTo>
                    <a:pt x="376" y="61"/>
                    <a:pt x="416" y="63"/>
                    <a:pt x="435" y="66"/>
                  </a:cubicBezTo>
                  <a:lnTo>
                    <a:pt x="435" y="66"/>
                  </a:lnTo>
                  <a:cubicBezTo>
                    <a:pt x="393" y="41"/>
                    <a:pt x="349" y="17"/>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34"/>
            <p:cNvSpPr/>
            <p:nvPr/>
          </p:nvSpPr>
          <p:spPr>
            <a:xfrm>
              <a:off x="8039039" y="-43028"/>
              <a:ext cx="28973" cy="12784"/>
            </a:xfrm>
            <a:custGeom>
              <a:rect b="b" l="l" r="r" t="t"/>
              <a:pathLst>
                <a:path extrusionOk="0" h="133" w="275">
                  <a:moveTo>
                    <a:pt x="274" y="0"/>
                  </a:moveTo>
                  <a:lnTo>
                    <a:pt x="124" y="18"/>
                  </a:lnTo>
                  <a:lnTo>
                    <a:pt x="142" y="35"/>
                  </a:lnTo>
                  <a:cubicBezTo>
                    <a:pt x="0" y="88"/>
                    <a:pt x="45" y="106"/>
                    <a:pt x="36" y="133"/>
                  </a:cubicBezTo>
                  <a:lnTo>
                    <a:pt x="2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34"/>
            <p:cNvSpPr/>
            <p:nvPr/>
          </p:nvSpPr>
          <p:spPr>
            <a:xfrm>
              <a:off x="8189700" y="-80419"/>
              <a:ext cx="11273" cy="12880"/>
            </a:xfrm>
            <a:custGeom>
              <a:rect b="b" l="l" r="r" t="t"/>
              <a:pathLst>
                <a:path extrusionOk="0" h="134" w="107">
                  <a:moveTo>
                    <a:pt x="107" y="1"/>
                  </a:moveTo>
                  <a:lnTo>
                    <a:pt x="10" y="71"/>
                  </a:lnTo>
                  <a:lnTo>
                    <a:pt x="1" y="133"/>
                  </a:lnTo>
                  <a:lnTo>
                    <a:pt x="1" y="133"/>
                  </a:ln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34"/>
            <p:cNvSpPr/>
            <p:nvPr/>
          </p:nvSpPr>
          <p:spPr>
            <a:xfrm>
              <a:off x="8223204" y="-88013"/>
              <a:ext cx="8534" cy="5960"/>
            </a:xfrm>
            <a:custGeom>
              <a:rect b="b" l="l" r="r" t="t"/>
              <a:pathLst>
                <a:path extrusionOk="0" h="62" w="81">
                  <a:moveTo>
                    <a:pt x="80" y="0"/>
                  </a:moveTo>
                  <a:lnTo>
                    <a:pt x="1" y="9"/>
                  </a:lnTo>
                  <a:lnTo>
                    <a:pt x="10" y="62"/>
                  </a:lnTo>
                  <a:lnTo>
                    <a:pt x="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34"/>
            <p:cNvSpPr/>
            <p:nvPr/>
          </p:nvSpPr>
          <p:spPr>
            <a:xfrm>
              <a:off x="8884640" y="899064"/>
              <a:ext cx="6638" cy="5960"/>
            </a:xfrm>
            <a:custGeom>
              <a:rect b="b" l="l" r="r" t="t"/>
              <a:pathLst>
                <a:path extrusionOk="0" h="62" w="63">
                  <a:moveTo>
                    <a:pt x="63" y="0"/>
                  </a:moveTo>
                  <a:lnTo>
                    <a:pt x="1" y="62"/>
                  </a:lnTo>
                  <a:cubicBezTo>
                    <a:pt x="27" y="35"/>
                    <a:pt x="45" y="18"/>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34"/>
            <p:cNvSpPr/>
            <p:nvPr/>
          </p:nvSpPr>
          <p:spPr>
            <a:xfrm>
              <a:off x="8936792" y="857443"/>
              <a:ext cx="1896" cy="3364"/>
            </a:xfrm>
            <a:custGeom>
              <a:rect b="b" l="l" r="r" t="t"/>
              <a:pathLst>
                <a:path extrusionOk="0" h="35" w="18">
                  <a:moveTo>
                    <a:pt x="9" y="0"/>
                  </a:moveTo>
                  <a:cubicBezTo>
                    <a:pt x="3" y="20"/>
                    <a:pt x="1" y="34"/>
                    <a:pt x="7" y="34"/>
                  </a:cubicBezTo>
                  <a:cubicBezTo>
                    <a:pt x="9" y="34"/>
                    <a:pt x="13" y="32"/>
                    <a:pt x="18" y="27"/>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34"/>
            <p:cNvSpPr/>
            <p:nvPr/>
          </p:nvSpPr>
          <p:spPr>
            <a:xfrm>
              <a:off x="9026978" y="-91473"/>
              <a:ext cx="9482" cy="21051"/>
            </a:xfrm>
            <a:custGeom>
              <a:rect b="b" l="l" r="r" t="t"/>
              <a:pathLst>
                <a:path extrusionOk="0" h="219" w="90">
                  <a:moveTo>
                    <a:pt x="1" y="1"/>
                  </a:moveTo>
                  <a:cubicBezTo>
                    <a:pt x="16" y="103"/>
                    <a:pt x="18" y="219"/>
                    <a:pt x="49" y="219"/>
                  </a:cubicBezTo>
                  <a:cubicBezTo>
                    <a:pt x="53" y="219"/>
                    <a:pt x="58" y="217"/>
                    <a:pt x="63" y="213"/>
                  </a:cubicBezTo>
                  <a:lnTo>
                    <a:pt x="89" y="160"/>
                  </a:lnTo>
                  <a:cubicBezTo>
                    <a:pt x="36" y="98"/>
                    <a:pt x="10" y="4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34"/>
            <p:cNvSpPr/>
            <p:nvPr/>
          </p:nvSpPr>
          <p:spPr>
            <a:xfrm>
              <a:off x="9129280" y="428835"/>
              <a:ext cx="3898" cy="11150"/>
            </a:xfrm>
            <a:custGeom>
              <a:rect b="b" l="l" r="r" t="t"/>
              <a:pathLst>
                <a:path extrusionOk="0" h="116" w="37">
                  <a:moveTo>
                    <a:pt x="1" y="0"/>
                  </a:moveTo>
                  <a:cubicBezTo>
                    <a:pt x="10" y="36"/>
                    <a:pt x="10" y="71"/>
                    <a:pt x="19" y="115"/>
                  </a:cubicBezTo>
                  <a:cubicBezTo>
                    <a:pt x="27" y="106"/>
                    <a:pt x="36" y="98"/>
                    <a:pt x="36" y="89"/>
                  </a:cubicBezTo>
                  <a:cubicBezTo>
                    <a:pt x="27" y="53"/>
                    <a:pt x="19" y="2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34"/>
            <p:cNvSpPr/>
            <p:nvPr/>
          </p:nvSpPr>
          <p:spPr>
            <a:xfrm>
              <a:off x="9145189" y="451712"/>
              <a:ext cx="6532" cy="14514"/>
            </a:xfrm>
            <a:custGeom>
              <a:rect b="b" l="l" r="r" t="t"/>
              <a:pathLst>
                <a:path extrusionOk="0" h="151" w="62">
                  <a:moveTo>
                    <a:pt x="62" y="1"/>
                  </a:moveTo>
                  <a:lnTo>
                    <a:pt x="0" y="151"/>
                  </a:lnTo>
                  <a:cubicBezTo>
                    <a:pt x="18" y="116"/>
                    <a:pt x="35" y="71"/>
                    <a:pt x="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34"/>
            <p:cNvSpPr/>
            <p:nvPr/>
          </p:nvSpPr>
          <p:spPr>
            <a:xfrm>
              <a:off x="8544229" y="979614"/>
              <a:ext cx="12959" cy="3941"/>
            </a:xfrm>
            <a:custGeom>
              <a:rect b="b" l="l" r="r" t="t"/>
              <a:pathLst>
                <a:path extrusionOk="0" h="41" w="123">
                  <a:moveTo>
                    <a:pt x="106" y="1"/>
                  </a:moveTo>
                  <a:lnTo>
                    <a:pt x="0" y="27"/>
                  </a:lnTo>
                  <a:cubicBezTo>
                    <a:pt x="41" y="37"/>
                    <a:pt x="66" y="41"/>
                    <a:pt x="81" y="41"/>
                  </a:cubicBezTo>
                  <a:cubicBezTo>
                    <a:pt x="122" y="41"/>
                    <a:pt x="93" y="14"/>
                    <a:pt x="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34"/>
            <p:cNvSpPr/>
            <p:nvPr/>
          </p:nvSpPr>
          <p:spPr>
            <a:xfrm>
              <a:off x="8578575" y="-189614"/>
              <a:ext cx="26129" cy="3172"/>
            </a:xfrm>
            <a:custGeom>
              <a:rect b="b" l="l" r="r" t="t"/>
              <a:pathLst>
                <a:path extrusionOk="0" h="33" w="248">
                  <a:moveTo>
                    <a:pt x="79" y="1"/>
                  </a:moveTo>
                  <a:cubicBezTo>
                    <a:pt x="41" y="1"/>
                    <a:pt x="13" y="8"/>
                    <a:pt x="1" y="33"/>
                  </a:cubicBezTo>
                  <a:cubicBezTo>
                    <a:pt x="107" y="33"/>
                    <a:pt x="177" y="24"/>
                    <a:pt x="248" y="15"/>
                  </a:cubicBezTo>
                  <a:cubicBezTo>
                    <a:pt x="182" y="10"/>
                    <a:pt x="124" y="1"/>
                    <a:pt x="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34"/>
            <p:cNvSpPr/>
            <p:nvPr/>
          </p:nvSpPr>
          <p:spPr>
            <a:xfrm>
              <a:off x="8867888" y="843890"/>
              <a:ext cx="4741" cy="6825"/>
            </a:xfrm>
            <a:custGeom>
              <a:rect b="b" l="l" r="r" t="t"/>
              <a:pathLst>
                <a:path extrusionOk="0" h="71" w="45">
                  <a:moveTo>
                    <a:pt x="36" y="0"/>
                  </a:moveTo>
                  <a:lnTo>
                    <a:pt x="36" y="0"/>
                  </a:lnTo>
                  <a:cubicBezTo>
                    <a:pt x="10" y="44"/>
                    <a:pt x="1" y="62"/>
                    <a:pt x="10" y="71"/>
                  </a:cubicBezTo>
                  <a:cubicBezTo>
                    <a:pt x="36" y="36"/>
                    <a:pt x="45" y="9"/>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34"/>
            <p:cNvSpPr/>
            <p:nvPr/>
          </p:nvSpPr>
          <p:spPr>
            <a:xfrm>
              <a:off x="8604599" y="-193266"/>
              <a:ext cx="28973" cy="5479"/>
            </a:xfrm>
            <a:custGeom>
              <a:rect b="b" l="l" r="r" t="t"/>
              <a:pathLst>
                <a:path extrusionOk="0" h="57" w="275">
                  <a:moveTo>
                    <a:pt x="222" y="0"/>
                  </a:moveTo>
                  <a:cubicBezTo>
                    <a:pt x="151" y="18"/>
                    <a:pt x="89" y="44"/>
                    <a:pt x="1" y="53"/>
                  </a:cubicBezTo>
                  <a:cubicBezTo>
                    <a:pt x="21" y="55"/>
                    <a:pt x="41" y="56"/>
                    <a:pt x="62" y="56"/>
                  </a:cubicBezTo>
                  <a:cubicBezTo>
                    <a:pt x="133" y="56"/>
                    <a:pt x="206" y="43"/>
                    <a:pt x="275" y="9"/>
                  </a:cubicBezTo>
                  <a:cubicBezTo>
                    <a:pt x="257" y="0"/>
                    <a:pt x="239" y="0"/>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34"/>
            <p:cNvSpPr/>
            <p:nvPr/>
          </p:nvSpPr>
          <p:spPr>
            <a:xfrm>
              <a:off x="7533848" y="560426"/>
              <a:ext cx="1054" cy="2595"/>
            </a:xfrm>
            <a:custGeom>
              <a:rect b="b" l="l" r="r" t="t"/>
              <a:pathLst>
                <a:path extrusionOk="0" h="27" w="10">
                  <a:moveTo>
                    <a:pt x="10" y="0"/>
                  </a:moveTo>
                  <a:cubicBezTo>
                    <a:pt x="1" y="0"/>
                    <a:pt x="10" y="9"/>
                    <a:pt x="10" y="27"/>
                  </a:cubicBezTo>
                  <a:cubicBezTo>
                    <a:pt x="10" y="18"/>
                    <a:pt x="10" y="9"/>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34"/>
            <p:cNvSpPr/>
            <p:nvPr/>
          </p:nvSpPr>
          <p:spPr>
            <a:xfrm>
              <a:off x="7590636" y="243800"/>
              <a:ext cx="1054" cy="12784"/>
            </a:xfrm>
            <a:custGeom>
              <a:rect b="b" l="l" r="r" t="t"/>
              <a:pathLst>
                <a:path extrusionOk="0" h="133" w="10">
                  <a:moveTo>
                    <a:pt x="9" y="1"/>
                  </a:moveTo>
                  <a:lnTo>
                    <a:pt x="9" y="1"/>
                  </a:lnTo>
                  <a:cubicBezTo>
                    <a:pt x="9" y="27"/>
                    <a:pt x="1" y="80"/>
                    <a:pt x="1" y="133"/>
                  </a:cubicBezTo>
                  <a:cubicBezTo>
                    <a:pt x="1" y="107"/>
                    <a:pt x="9" y="7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34"/>
            <p:cNvSpPr/>
            <p:nvPr/>
          </p:nvSpPr>
          <p:spPr>
            <a:xfrm>
              <a:off x="8359115" y="-127134"/>
              <a:ext cx="3793" cy="1442"/>
            </a:xfrm>
            <a:custGeom>
              <a:rect b="b" l="l" r="r" t="t"/>
              <a:pathLst>
                <a:path extrusionOk="0" h="15" w="36">
                  <a:moveTo>
                    <a:pt x="35" y="1"/>
                  </a:moveTo>
                  <a:lnTo>
                    <a:pt x="35" y="1"/>
                  </a:lnTo>
                  <a:cubicBezTo>
                    <a:pt x="8" y="11"/>
                    <a:pt x="0" y="15"/>
                    <a:pt x="2" y="15"/>
                  </a:cubicBezTo>
                  <a:cubicBezTo>
                    <a:pt x="5" y="15"/>
                    <a:pt x="30" y="6"/>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34"/>
            <p:cNvSpPr/>
            <p:nvPr/>
          </p:nvSpPr>
          <p:spPr>
            <a:xfrm>
              <a:off x="8320028" y="-138957"/>
              <a:ext cx="1896" cy="3460"/>
            </a:xfrm>
            <a:custGeom>
              <a:rect b="b" l="l" r="r" t="t"/>
              <a:pathLst>
                <a:path extrusionOk="0" h="36" w="18">
                  <a:moveTo>
                    <a:pt x="0" y="36"/>
                  </a:moveTo>
                  <a:cubicBezTo>
                    <a:pt x="9" y="27"/>
                    <a:pt x="18" y="18"/>
                    <a:pt x="18" y="0"/>
                  </a:cubicBezTo>
                  <a:cubicBezTo>
                    <a:pt x="18" y="18"/>
                    <a:pt x="9" y="27"/>
                    <a:pt x="0"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34"/>
            <p:cNvSpPr/>
            <p:nvPr/>
          </p:nvSpPr>
          <p:spPr>
            <a:xfrm>
              <a:off x="8704162" y="-232965"/>
              <a:ext cx="2002" cy="769"/>
            </a:xfrm>
            <a:custGeom>
              <a:rect b="b" l="l" r="r" t="t"/>
              <a:pathLst>
                <a:path extrusionOk="0" h="8" w="19">
                  <a:moveTo>
                    <a:pt x="1" y="0"/>
                  </a:moveTo>
                  <a:cubicBezTo>
                    <a:pt x="1" y="0"/>
                    <a:pt x="5" y="3"/>
                    <a:pt x="10" y="7"/>
                  </a:cubicBezTo>
                  <a:lnTo>
                    <a:pt x="18" y="7"/>
                  </a:lnTo>
                  <a:cubicBezTo>
                    <a:pt x="5" y="3"/>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34"/>
            <p:cNvSpPr/>
            <p:nvPr/>
          </p:nvSpPr>
          <p:spPr>
            <a:xfrm>
              <a:off x="8350687" y="-127134"/>
              <a:ext cx="10325" cy="961"/>
            </a:xfrm>
            <a:custGeom>
              <a:rect b="b" l="l" r="r" t="t"/>
              <a:pathLst>
                <a:path extrusionOk="0" h="10" w="98">
                  <a:moveTo>
                    <a:pt x="98" y="1"/>
                  </a:moveTo>
                  <a:cubicBezTo>
                    <a:pt x="80" y="1"/>
                    <a:pt x="53" y="1"/>
                    <a:pt x="0" y="10"/>
                  </a:cubicBezTo>
                  <a:cubicBezTo>
                    <a:pt x="27" y="10"/>
                    <a:pt x="62" y="1"/>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34"/>
            <p:cNvSpPr/>
            <p:nvPr/>
          </p:nvSpPr>
          <p:spPr>
            <a:xfrm>
              <a:off x="8346472" y="-124539"/>
              <a:ext cx="7059" cy="2499"/>
            </a:xfrm>
            <a:custGeom>
              <a:rect b="b" l="l" r="r" t="t"/>
              <a:pathLst>
                <a:path extrusionOk="0" h="26" w="67">
                  <a:moveTo>
                    <a:pt x="67" y="0"/>
                  </a:moveTo>
                  <a:lnTo>
                    <a:pt x="67" y="0"/>
                  </a:lnTo>
                  <a:cubicBezTo>
                    <a:pt x="40" y="9"/>
                    <a:pt x="23" y="18"/>
                    <a:pt x="5" y="18"/>
                  </a:cubicBezTo>
                  <a:cubicBezTo>
                    <a:pt x="1" y="22"/>
                    <a:pt x="1" y="26"/>
                    <a:pt x="7" y="26"/>
                  </a:cubicBezTo>
                  <a:cubicBezTo>
                    <a:pt x="15" y="26"/>
                    <a:pt x="33" y="2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34"/>
            <p:cNvSpPr/>
            <p:nvPr/>
          </p:nvSpPr>
          <p:spPr>
            <a:xfrm>
              <a:off x="8360906" y="-130403"/>
              <a:ext cx="12116" cy="3364"/>
            </a:xfrm>
            <a:custGeom>
              <a:rect b="b" l="l" r="r" t="t"/>
              <a:pathLst>
                <a:path extrusionOk="0" h="35" w="115">
                  <a:moveTo>
                    <a:pt x="114" y="0"/>
                  </a:moveTo>
                  <a:cubicBezTo>
                    <a:pt x="77" y="15"/>
                    <a:pt x="45" y="24"/>
                    <a:pt x="15" y="31"/>
                  </a:cubicBezTo>
                  <a:lnTo>
                    <a:pt x="15" y="31"/>
                  </a:lnTo>
                  <a:cubicBezTo>
                    <a:pt x="15" y="31"/>
                    <a:pt x="14" y="31"/>
                    <a:pt x="13" y="31"/>
                  </a:cubicBezTo>
                  <a:cubicBezTo>
                    <a:pt x="10" y="31"/>
                    <a:pt x="6" y="32"/>
                    <a:pt x="1" y="35"/>
                  </a:cubicBezTo>
                  <a:cubicBezTo>
                    <a:pt x="5" y="34"/>
                    <a:pt x="10" y="33"/>
                    <a:pt x="15" y="31"/>
                  </a:cubicBezTo>
                  <a:lnTo>
                    <a:pt x="15" y="31"/>
                  </a:lnTo>
                  <a:cubicBezTo>
                    <a:pt x="18" y="32"/>
                    <a:pt x="18" y="35"/>
                    <a:pt x="18" y="35"/>
                  </a:cubicBezTo>
                  <a:cubicBezTo>
                    <a:pt x="36" y="26"/>
                    <a:pt x="71" y="17"/>
                    <a:pt x="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34"/>
            <p:cNvSpPr/>
            <p:nvPr/>
          </p:nvSpPr>
          <p:spPr>
            <a:xfrm>
              <a:off x="8017651" y="873592"/>
              <a:ext cx="6638" cy="2403"/>
            </a:xfrm>
            <a:custGeom>
              <a:rect b="b" l="l" r="r" t="t"/>
              <a:pathLst>
                <a:path extrusionOk="0" h="25" w="63">
                  <a:moveTo>
                    <a:pt x="45" y="0"/>
                  </a:moveTo>
                  <a:cubicBezTo>
                    <a:pt x="9" y="18"/>
                    <a:pt x="0" y="25"/>
                    <a:pt x="7" y="25"/>
                  </a:cubicBezTo>
                  <a:cubicBezTo>
                    <a:pt x="14" y="25"/>
                    <a:pt x="36" y="18"/>
                    <a:pt x="62" y="9"/>
                  </a:cubicBezTo>
                  <a:cubicBezTo>
                    <a:pt x="53" y="9"/>
                    <a:pt x="45" y="9"/>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34"/>
            <p:cNvSpPr/>
            <p:nvPr/>
          </p:nvSpPr>
          <p:spPr>
            <a:xfrm>
              <a:off x="9156357" y="56266"/>
              <a:ext cx="948" cy="961"/>
            </a:xfrm>
            <a:custGeom>
              <a:rect b="b" l="l" r="r" t="t"/>
              <a:pathLst>
                <a:path extrusionOk="0" h="10" w="9">
                  <a:moveTo>
                    <a:pt x="0" y="0"/>
                  </a:moveTo>
                  <a:cubicBezTo>
                    <a:pt x="0" y="0"/>
                    <a:pt x="9" y="9"/>
                    <a:pt x="9" y="9"/>
                  </a:cubicBezTo>
                  <a:cubicBezTo>
                    <a:pt x="9" y="0"/>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34"/>
            <p:cNvSpPr/>
            <p:nvPr/>
          </p:nvSpPr>
          <p:spPr>
            <a:xfrm>
              <a:off x="9143293" y="57132"/>
              <a:ext cx="23389" cy="25472"/>
            </a:xfrm>
            <a:custGeom>
              <a:rect b="b" l="l" r="r" t="t"/>
              <a:pathLst>
                <a:path extrusionOk="0" h="265" w="222">
                  <a:moveTo>
                    <a:pt x="124" y="0"/>
                  </a:moveTo>
                  <a:lnTo>
                    <a:pt x="0" y="124"/>
                  </a:lnTo>
                  <a:cubicBezTo>
                    <a:pt x="71" y="168"/>
                    <a:pt x="151" y="212"/>
                    <a:pt x="221" y="265"/>
                  </a:cubicBezTo>
                  <a:cubicBezTo>
                    <a:pt x="142" y="159"/>
                    <a:pt x="133" y="88"/>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34"/>
            <p:cNvSpPr/>
            <p:nvPr/>
          </p:nvSpPr>
          <p:spPr>
            <a:xfrm>
              <a:off x="7528264" y="-253535"/>
              <a:ext cx="1655166" cy="1242672"/>
            </a:xfrm>
            <a:custGeom>
              <a:rect b="b" l="l" r="r" t="t"/>
              <a:pathLst>
                <a:path extrusionOk="0" h="12928" w="15710">
                  <a:moveTo>
                    <a:pt x="14420" y="907"/>
                  </a:moveTo>
                  <a:cubicBezTo>
                    <a:pt x="14423" y="911"/>
                    <a:pt x="14426" y="915"/>
                    <a:pt x="14429" y="919"/>
                  </a:cubicBezTo>
                  <a:cubicBezTo>
                    <a:pt x="14426" y="915"/>
                    <a:pt x="14424" y="911"/>
                    <a:pt x="14420" y="907"/>
                  </a:cubicBezTo>
                  <a:close/>
                  <a:moveTo>
                    <a:pt x="8757" y="1019"/>
                  </a:moveTo>
                  <a:cubicBezTo>
                    <a:pt x="8762" y="1019"/>
                    <a:pt x="8727" y="1023"/>
                    <a:pt x="8681" y="1033"/>
                  </a:cubicBezTo>
                  <a:cubicBezTo>
                    <a:pt x="8681" y="1025"/>
                    <a:pt x="8681" y="1025"/>
                    <a:pt x="8681" y="1025"/>
                  </a:cubicBezTo>
                  <a:cubicBezTo>
                    <a:pt x="8732" y="1021"/>
                    <a:pt x="8754" y="1019"/>
                    <a:pt x="8757" y="1019"/>
                  </a:cubicBezTo>
                  <a:close/>
                  <a:moveTo>
                    <a:pt x="7515" y="1228"/>
                  </a:moveTo>
                  <a:cubicBezTo>
                    <a:pt x="7505" y="1234"/>
                    <a:pt x="7492" y="1239"/>
                    <a:pt x="7478" y="1245"/>
                  </a:cubicBezTo>
                  <a:lnTo>
                    <a:pt x="7478" y="1245"/>
                  </a:lnTo>
                  <a:cubicBezTo>
                    <a:pt x="7492" y="1240"/>
                    <a:pt x="7505" y="1235"/>
                    <a:pt x="7515" y="1228"/>
                  </a:cubicBezTo>
                  <a:close/>
                  <a:moveTo>
                    <a:pt x="15218" y="2449"/>
                  </a:moveTo>
                  <a:cubicBezTo>
                    <a:pt x="15220" y="2451"/>
                    <a:pt x="15222" y="2453"/>
                    <a:pt x="15223" y="2455"/>
                  </a:cubicBezTo>
                  <a:cubicBezTo>
                    <a:pt x="15222" y="2453"/>
                    <a:pt x="15220" y="2451"/>
                    <a:pt x="15218" y="2449"/>
                  </a:cubicBezTo>
                  <a:close/>
                  <a:moveTo>
                    <a:pt x="15259" y="2552"/>
                  </a:moveTo>
                  <a:cubicBezTo>
                    <a:pt x="15259" y="2559"/>
                    <a:pt x="15259" y="2566"/>
                    <a:pt x="15259" y="2573"/>
                  </a:cubicBezTo>
                  <a:lnTo>
                    <a:pt x="15259" y="2573"/>
                  </a:lnTo>
                  <a:cubicBezTo>
                    <a:pt x="15260" y="2567"/>
                    <a:pt x="15261" y="2560"/>
                    <a:pt x="15259" y="2552"/>
                  </a:cubicBezTo>
                  <a:close/>
                  <a:moveTo>
                    <a:pt x="14871" y="2634"/>
                  </a:moveTo>
                  <a:cubicBezTo>
                    <a:pt x="14880" y="2638"/>
                    <a:pt x="14888" y="2640"/>
                    <a:pt x="14897" y="2640"/>
                  </a:cubicBezTo>
                  <a:cubicBezTo>
                    <a:pt x="14892" y="2645"/>
                    <a:pt x="14890" y="2656"/>
                    <a:pt x="14885" y="2656"/>
                  </a:cubicBezTo>
                  <a:cubicBezTo>
                    <a:pt x="14882" y="2656"/>
                    <a:pt x="14878" y="2651"/>
                    <a:pt x="14871" y="2634"/>
                  </a:cubicBezTo>
                  <a:close/>
                  <a:moveTo>
                    <a:pt x="15400" y="6826"/>
                  </a:moveTo>
                  <a:cubicBezTo>
                    <a:pt x="15409" y="6870"/>
                    <a:pt x="15391" y="6932"/>
                    <a:pt x="15356" y="6993"/>
                  </a:cubicBezTo>
                  <a:cubicBezTo>
                    <a:pt x="15356" y="6941"/>
                    <a:pt x="15374" y="6888"/>
                    <a:pt x="15400" y="6826"/>
                  </a:cubicBezTo>
                  <a:close/>
                  <a:moveTo>
                    <a:pt x="166" y="8999"/>
                  </a:moveTo>
                  <a:cubicBezTo>
                    <a:pt x="167" y="9005"/>
                    <a:pt x="168" y="9010"/>
                    <a:pt x="169" y="9016"/>
                  </a:cubicBezTo>
                  <a:cubicBezTo>
                    <a:pt x="169" y="9011"/>
                    <a:pt x="168" y="9006"/>
                    <a:pt x="166" y="8999"/>
                  </a:cubicBezTo>
                  <a:close/>
                  <a:moveTo>
                    <a:pt x="1520" y="10358"/>
                  </a:moveTo>
                  <a:cubicBezTo>
                    <a:pt x="1520" y="10365"/>
                    <a:pt x="1520" y="10372"/>
                    <a:pt x="1521" y="10379"/>
                  </a:cubicBezTo>
                  <a:lnTo>
                    <a:pt x="1521" y="10379"/>
                  </a:lnTo>
                  <a:cubicBezTo>
                    <a:pt x="1522" y="10375"/>
                    <a:pt x="1522" y="10367"/>
                    <a:pt x="1520" y="10358"/>
                  </a:cubicBezTo>
                  <a:close/>
                  <a:moveTo>
                    <a:pt x="13934" y="10879"/>
                  </a:moveTo>
                  <a:cubicBezTo>
                    <a:pt x="13917" y="10932"/>
                    <a:pt x="13873" y="11046"/>
                    <a:pt x="13820" y="11055"/>
                  </a:cubicBezTo>
                  <a:cubicBezTo>
                    <a:pt x="13811" y="10967"/>
                    <a:pt x="13864" y="10949"/>
                    <a:pt x="13934" y="10879"/>
                  </a:cubicBezTo>
                  <a:close/>
                  <a:moveTo>
                    <a:pt x="3877" y="11435"/>
                  </a:moveTo>
                  <a:lnTo>
                    <a:pt x="3930" y="11453"/>
                  </a:lnTo>
                  <a:cubicBezTo>
                    <a:pt x="3893" y="11462"/>
                    <a:pt x="3872" y="11466"/>
                    <a:pt x="3862" y="11466"/>
                  </a:cubicBezTo>
                  <a:cubicBezTo>
                    <a:pt x="3843" y="11466"/>
                    <a:pt x="3860" y="11452"/>
                    <a:pt x="3877" y="11435"/>
                  </a:cubicBezTo>
                  <a:close/>
                  <a:moveTo>
                    <a:pt x="13142" y="11801"/>
                  </a:moveTo>
                  <a:cubicBezTo>
                    <a:pt x="13132" y="11811"/>
                    <a:pt x="13123" y="11822"/>
                    <a:pt x="13113" y="11832"/>
                  </a:cubicBezTo>
                  <a:cubicBezTo>
                    <a:pt x="13127" y="11821"/>
                    <a:pt x="13137" y="11810"/>
                    <a:pt x="13142" y="11801"/>
                  </a:cubicBezTo>
                  <a:close/>
                  <a:moveTo>
                    <a:pt x="6330" y="11876"/>
                  </a:moveTo>
                  <a:cubicBezTo>
                    <a:pt x="6334" y="11876"/>
                    <a:pt x="6338" y="11876"/>
                    <a:pt x="6341" y="11876"/>
                  </a:cubicBezTo>
                  <a:cubicBezTo>
                    <a:pt x="6337" y="11876"/>
                    <a:pt x="6334" y="11876"/>
                    <a:pt x="6330" y="11876"/>
                  </a:cubicBezTo>
                  <a:close/>
                  <a:moveTo>
                    <a:pt x="8241" y="12340"/>
                  </a:moveTo>
                  <a:cubicBezTo>
                    <a:pt x="8246" y="12341"/>
                    <a:pt x="8251" y="12343"/>
                    <a:pt x="8257" y="12344"/>
                  </a:cubicBezTo>
                  <a:cubicBezTo>
                    <a:pt x="8252" y="12343"/>
                    <a:pt x="8246" y="12341"/>
                    <a:pt x="8241" y="12340"/>
                  </a:cubicBezTo>
                  <a:close/>
                  <a:moveTo>
                    <a:pt x="8522" y="12477"/>
                  </a:moveTo>
                  <a:cubicBezTo>
                    <a:pt x="8542" y="12481"/>
                    <a:pt x="8560" y="12484"/>
                    <a:pt x="8575" y="12486"/>
                  </a:cubicBezTo>
                  <a:lnTo>
                    <a:pt x="8575" y="12486"/>
                  </a:lnTo>
                  <a:lnTo>
                    <a:pt x="8522" y="12477"/>
                  </a:lnTo>
                  <a:close/>
                  <a:moveTo>
                    <a:pt x="12680" y="0"/>
                  </a:moveTo>
                  <a:cubicBezTo>
                    <a:pt x="12672" y="0"/>
                    <a:pt x="12667" y="3"/>
                    <a:pt x="12663" y="9"/>
                  </a:cubicBezTo>
                  <a:cubicBezTo>
                    <a:pt x="12778" y="133"/>
                    <a:pt x="12725" y="415"/>
                    <a:pt x="12636" y="468"/>
                  </a:cubicBezTo>
                  <a:cubicBezTo>
                    <a:pt x="12619" y="451"/>
                    <a:pt x="12274" y="309"/>
                    <a:pt x="12186" y="256"/>
                  </a:cubicBezTo>
                  <a:cubicBezTo>
                    <a:pt x="12071" y="168"/>
                    <a:pt x="12398" y="106"/>
                    <a:pt x="12301" y="36"/>
                  </a:cubicBezTo>
                  <a:lnTo>
                    <a:pt x="12301" y="36"/>
                  </a:lnTo>
                  <a:cubicBezTo>
                    <a:pt x="12292" y="53"/>
                    <a:pt x="12213" y="71"/>
                    <a:pt x="12186" y="80"/>
                  </a:cubicBezTo>
                  <a:cubicBezTo>
                    <a:pt x="12107" y="53"/>
                    <a:pt x="12221" y="9"/>
                    <a:pt x="12045" y="9"/>
                  </a:cubicBezTo>
                  <a:cubicBezTo>
                    <a:pt x="12034" y="34"/>
                    <a:pt x="11993" y="41"/>
                    <a:pt x="11952" y="41"/>
                  </a:cubicBezTo>
                  <a:cubicBezTo>
                    <a:pt x="11907" y="41"/>
                    <a:pt x="11861" y="33"/>
                    <a:pt x="11851" y="33"/>
                  </a:cubicBezTo>
                  <a:cubicBezTo>
                    <a:pt x="11840" y="33"/>
                    <a:pt x="11863" y="41"/>
                    <a:pt x="11956" y="71"/>
                  </a:cubicBezTo>
                  <a:cubicBezTo>
                    <a:pt x="11927" y="74"/>
                    <a:pt x="11901" y="75"/>
                    <a:pt x="11879" y="75"/>
                  </a:cubicBezTo>
                  <a:cubicBezTo>
                    <a:pt x="11783" y="75"/>
                    <a:pt x="11745" y="52"/>
                    <a:pt x="11620" y="52"/>
                  </a:cubicBezTo>
                  <a:cubicBezTo>
                    <a:pt x="11604" y="52"/>
                    <a:pt x="11587" y="52"/>
                    <a:pt x="11568" y="53"/>
                  </a:cubicBezTo>
                  <a:cubicBezTo>
                    <a:pt x="11630" y="106"/>
                    <a:pt x="11391" y="239"/>
                    <a:pt x="11224" y="274"/>
                  </a:cubicBezTo>
                  <a:cubicBezTo>
                    <a:pt x="11232" y="248"/>
                    <a:pt x="11188" y="230"/>
                    <a:pt x="11171" y="212"/>
                  </a:cubicBezTo>
                  <a:cubicBezTo>
                    <a:pt x="10826" y="239"/>
                    <a:pt x="10632" y="221"/>
                    <a:pt x="10314" y="283"/>
                  </a:cubicBezTo>
                  <a:cubicBezTo>
                    <a:pt x="10279" y="265"/>
                    <a:pt x="10120" y="274"/>
                    <a:pt x="10182" y="221"/>
                  </a:cubicBezTo>
                  <a:lnTo>
                    <a:pt x="10182" y="221"/>
                  </a:lnTo>
                  <a:cubicBezTo>
                    <a:pt x="10138" y="248"/>
                    <a:pt x="10093" y="283"/>
                    <a:pt x="9996" y="301"/>
                  </a:cubicBezTo>
                  <a:cubicBezTo>
                    <a:pt x="9793" y="274"/>
                    <a:pt x="10217" y="248"/>
                    <a:pt x="10058" y="195"/>
                  </a:cubicBezTo>
                  <a:lnTo>
                    <a:pt x="10058" y="195"/>
                  </a:lnTo>
                  <a:cubicBezTo>
                    <a:pt x="10049" y="239"/>
                    <a:pt x="9811" y="309"/>
                    <a:pt x="9678" y="371"/>
                  </a:cubicBezTo>
                  <a:cubicBezTo>
                    <a:pt x="9690" y="383"/>
                    <a:pt x="9710" y="388"/>
                    <a:pt x="9734" y="388"/>
                  </a:cubicBezTo>
                  <a:cubicBezTo>
                    <a:pt x="9837" y="388"/>
                    <a:pt x="10031" y="299"/>
                    <a:pt x="10138" y="256"/>
                  </a:cubicBezTo>
                  <a:lnTo>
                    <a:pt x="10138" y="256"/>
                  </a:lnTo>
                  <a:cubicBezTo>
                    <a:pt x="10155" y="354"/>
                    <a:pt x="9934" y="504"/>
                    <a:pt x="9625" y="636"/>
                  </a:cubicBezTo>
                  <a:cubicBezTo>
                    <a:pt x="9561" y="656"/>
                    <a:pt x="9521" y="663"/>
                    <a:pt x="9496" y="663"/>
                  </a:cubicBezTo>
                  <a:cubicBezTo>
                    <a:pt x="9431" y="663"/>
                    <a:pt x="9468" y="615"/>
                    <a:pt x="9458" y="615"/>
                  </a:cubicBezTo>
                  <a:cubicBezTo>
                    <a:pt x="9456" y="615"/>
                    <a:pt x="9453" y="616"/>
                    <a:pt x="9449" y="618"/>
                  </a:cubicBezTo>
                  <a:cubicBezTo>
                    <a:pt x="8963" y="733"/>
                    <a:pt x="9087" y="901"/>
                    <a:pt x="8663" y="945"/>
                  </a:cubicBezTo>
                  <a:cubicBezTo>
                    <a:pt x="8486" y="927"/>
                    <a:pt x="8619" y="821"/>
                    <a:pt x="8575" y="786"/>
                  </a:cubicBezTo>
                  <a:cubicBezTo>
                    <a:pt x="8778" y="698"/>
                    <a:pt x="8910" y="733"/>
                    <a:pt x="9051" y="689"/>
                  </a:cubicBezTo>
                  <a:lnTo>
                    <a:pt x="9051" y="689"/>
                  </a:lnTo>
                  <a:lnTo>
                    <a:pt x="8866" y="716"/>
                  </a:lnTo>
                  <a:cubicBezTo>
                    <a:pt x="8928" y="671"/>
                    <a:pt x="9060" y="618"/>
                    <a:pt x="9149" y="610"/>
                  </a:cubicBezTo>
                  <a:cubicBezTo>
                    <a:pt x="9143" y="609"/>
                    <a:pt x="9137" y="609"/>
                    <a:pt x="9130" y="609"/>
                  </a:cubicBezTo>
                  <a:cubicBezTo>
                    <a:pt x="8944" y="609"/>
                    <a:pt x="8305" y="842"/>
                    <a:pt x="7930" y="910"/>
                  </a:cubicBezTo>
                  <a:cubicBezTo>
                    <a:pt x="7868" y="954"/>
                    <a:pt x="7762" y="1007"/>
                    <a:pt x="7824" y="1016"/>
                  </a:cubicBezTo>
                  <a:lnTo>
                    <a:pt x="7939" y="972"/>
                  </a:lnTo>
                  <a:lnTo>
                    <a:pt x="7939" y="972"/>
                  </a:lnTo>
                  <a:cubicBezTo>
                    <a:pt x="8051" y="988"/>
                    <a:pt x="7802" y="1090"/>
                    <a:pt x="7864" y="1090"/>
                  </a:cubicBezTo>
                  <a:cubicBezTo>
                    <a:pt x="7870" y="1090"/>
                    <a:pt x="7880" y="1089"/>
                    <a:pt x="7895" y="1086"/>
                  </a:cubicBezTo>
                  <a:lnTo>
                    <a:pt x="7895" y="1086"/>
                  </a:lnTo>
                  <a:cubicBezTo>
                    <a:pt x="7753" y="1175"/>
                    <a:pt x="7595" y="1281"/>
                    <a:pt x="7365" y="1325"/>
                  </a:cubicBezTo>
                  <a:lnTo>
                    <a:pt x="7296" y="1273"/>
                  </a:lnTo>
                  <a:lnTo>
                    <a:pt x="7296" y="1273"/>
                  </a:lnTo>
                  <a:cubicBezTo>
                    <a:pt x="7301" y="1276"/>
                    <a:pt x="7310" y="1277"/>
                    <a:pt x="7322" y="1277"/>
                  </a:cubicBezTo>
                  <a:cubicBezTo>
                    <a:pt x="7360" y="1277"/>
                    <a:pt x="7427" y="1264"/>
                    <a:pt x="7478" y="1245"/>
                  </a:cubicBezTo>
                  <a:lnTo>
                    <a:pt x="7478" y="1245"/>
                  </a:lnTo>
                  <a:cubicBezTo>
                    <a:pt x="7363" y="1280"/>
                    <a:pt x="7127" y="1251"/>
                    <a:pt x="7065" y="1360"/>
                  </a:cubicBezTo>
                  <a:lnTo>
                    <a:pt x="7241" y="1360"/>
                  </a:lnTo>
                  <a:cubicBezTo>
                    <a:pt x="7162" y="1413"/>
                    <a:pt x="7082" y="1457"/>
                    <a:pt x="7003" y="1510"/>
                  </a:cubicBezTo>
                  <a:cubicBezTo>
                    <a:pt x="6915" y="1563"/>
                    <a:pt x="6826" y="1607"/>
                    <a:pt x="6729" y="1634"/>
                  </a:cubicBezTo>
                  <a:cubicBezTo>
                    <a:pt x="6757" y="1642"/>
                    <a:pt x="6773" y="1645"/>
                    <a:pt x="6785" y="1645"/>
                  </a:cubicBezTo>
                  <a:cubicBezTo>
                    <a:pt x="6811" y="1645"/>
                    <a:pt x="6814" y="1631"/>
                    <a:pt x="6852" y="1631"/>
                  </a:cubicBezTo>
                  <a:cubicBezTo>
                    <a:pt x="6869" y="1631"/>
                    <a:pt x="6894" y="1634"/>
                    <a:pt x="6932" y="1643"/>
                  </a:cubicBezTo>
                  <a:cubicBezTo>
                    <a:pt x="6862" y="1607"/>
                    <a:pt x="6976" y="1572"/>
                    <a:pt x="7091" y="1537"/>
                  </a:cubicBezTo>
                  <a:cubicBezTo>
                    <a:pt x="7198" y="1504"/>
                    <a:pt x="7297" y="1471"/>
                    <a:pt x="7219" y="1445"/>
                  </a:cubicBezTo>
                  <a:lnTo>
                    <a:pt x="7219" y="1445"/>
                  </a:lnTo>
                  <a:cubicBezTo>
                    <a:pt x="7252" y="1454"/>
                    <a:pt x="7282" y="1457"/>
                    <a:pt x="7310" y="1457"/>
                  </a:cubicBezTo>
                  <a:cubicBezTo>
                    <a:pt x="7409" y="1457"/>
                    <a:pt x="7490" y="1420"/>
                    <a:pt x="7618" y="1420"/>
                  </a:cubicBezTo>
                  <a:cubicBezTo>
                    <a:pt x="7635" y="1420"/>
                    <a:pt x="7654" y="1420"/>
                    <a:pt x="7674" y="1422"/>
                  </a:cubicBezTo>
                  <a:cubicBezTo>
                    <a:pt x="7665" y="1404"/>
                    <a:pt x="7595" y="1395"/>
                    <a:pt x="7762" y="1360"/>
                  </a:cubicBezTo>
                  <a:cubicBezTo>
                    <a:pt x="7771" y="1351"/>
                    <a:pt x="7780" y="1334"/>
                    <a:pt x="7798" y="1325"/>
                  </a:cubicBezTo>
                  <a:cubicBezTo>
                    <a:pt x="7798" y="1320"/>
                    <a:pt x="7800" y="1318"/>
                    <a:pt x="7800" y="1318"/>
                  </a:cubicBezTo>
                  <a:lnTo>
                    <a:pt x="7800" y="1318"/>
                  </a:lnTo>
                  <a:cubicBezTo>
                    <a:pt x="7800" y="1318"/>
                    <a:pt x="7798" y="1320"/>
                    <a:pt x="7789" y="1325"/>
                  </a:cubicBezTo>
                  <a:cubicBezTo>
                    <a:pt x="7753" y="1325"/>
                    <a:pt x="7718" y="1325"/>
                    <a:pt x="7700" y="1316"/>
                  </a:cubicBezTo>
                  <a:cubicBezTo>
                    <a:pt x="7762" y="1236"/>
                    <a:pt x="8027" y="1148"/>
                    <a:pt x="8107" y="1095"/>
                  </a:cubicBezTo>
                  <a:cubicBezTo>
                    <a:pt x="8120" y="1093"/>
                    <a:pt x="8130" y="1092"/>
                    <a:pt x="8135" y="1092"/>
                  </a:cubicBezTo>
                  <a:cubicBezTo>
                    <a:pt x="8170" y="1092"/>
                    <a:pt x="8080" y="1132"/>
                    <a:pt x="8133" y="1139"/>
                  </a:cubicBezTo>
                  <a:lnTo>
                    <a:pt x="8248" y="1060"/>
                  </a:lnTo>
                  <a:cubicBezTo>
                    <a:pt x="8283" y="1104"/>
                    <a:pt x="8539" y="1060"/>
                    <a:pt x="8319" y="1166"/>
                  </a:cubicBezTo>
                  <a:lnTo>
                    <a:pt x="8522" y="1104"/>
                  </a:lnTo>
                  <a:cubicBezTo>
                    <a:pt x="8654" y="1095"/>
                    <a:pt x="8822" y="1060"/>
                    <a:pt x="8919" y="1007"/>
                  </a:cubicBezTo>
                  <a:cubicBezTo>
                    <a:pt x="9001" y="993"/>
                    <a:pt x="9095" y="926"/>
                    <a:pt x="9099" y="926"/>
                  </a:cubicBezTo>
                  <a:lnTo>
                    <a:pt x="9099" y="926"/>
                  </a:lnTo>
                  <a:cubicBezTo>
                    <a:pt x="9100" y="926"/>
                    <a:pt x="9094" y="931"/>
                    <a:pt x="9078" y="945"/>
                  </a:cubicBezTo>
                  <a:cubicBezTo>
                    <a:pt x="9184" y="901"/>
                    <a:pt x="9290" y="866"/>
                    <a:pt x="9396" y="821"/>
                  </a:cubicBezTo>
                  <a:lnTo>
                    <a:pt x="9405" y="839"/>
                  </a:lnTo>
                  <a:cubicBezTo>
                    <a:pt x="9694" y="767"/>
                    <a:pt x="9991" y="614"/>
                    <a:pt x="10335" y="614"/>
                  </a:cubicBezTo>
                  <a:cubicBezTo>
                    <a:pt x="10369" y="614"/>
                    <a:pt x="10403" y="615"/>
                    <a:pt x="10438" y="618"/>
                  </a:cubicBezTo>
                  <a:cubicBezTo>
                    <a:pt x="10544" y="592"/>
                    <a:pt x="10650" y="557"/>
                    <a:pt x="10835" y="548"/>
                  </a:cubicBezTo>
                  <a:lnTo>
                    <a:pt x="10879" y="592"/>
                  </a:lnTo>
                  <a:cubicBezTo>
                    <a:pt x="10950" y="574"/>
                    <a:pt x="11056" y="574"/>
                    <a:pt x="11144" y="574"/>
                  </a:cubicBezTo>
                  <a:cubicBezTo>
                    <a:pt x="11241" y="574"/>
                    <a:pt x="11330" y="574"/>
                    <a:pt x="11356" y="548"/>
                  </a:cubicBezTo>
                  <a:cubicBezTo>
                    <a:pt x="11436" y="610"/>
                    <a:pt x="11603" y="610"/>
                    <a:pt x="11771" y="610"/>
                  </a:cubicBezTo>
                  <a:cubicBezTo>
                    <a:pt x="11836" y="606"/>
                    <a:pt x="11903" y="604"/>
                    <a:pt x="11967" y="604"/>
                  </a:cubicBezTo>
                  <a:cubicBezTo>
                    <a:pt x="12079" y="604"/>
                    <a:pt x="12184" y="610"/>
                    <a:pt x="12257" y="627"/>
                  </a:cubicBezTo>
                  <a:lnTo>
                    <a:pt x="12266" y="565"/>
                  </a:lnTo>
                  <a:cubicBezTo>
                    <a:pt x="12433" y="592"/>
                    <a:pt x="12583" y="601"/>
                    <a:pt x="12786" y="627"/>
                  </a:cubicBezTo>
                  <a:lnTo>
                    <a:pt x="12786" y="574"/>
                  </a:lnTo>
                  <a:cubicBezTo>
                    <a:pt x="12972" y="583"/>
                    <a:pt x="13210" y="751"/>
                    <a:pt x="13440" y="883"/>
                  </a:cubicBezTo>
                  <a:cubicBezTo>
                    <a:pt x="13437" y="884"/>
                    <a:pt x="13434" y="885"/>
                    <a:pt x="13431" y="885"/>
                  </a:cubicBezTo>
                  <a:cubicBezTo>
                    <a:pt x="13402" y="885"/>
                    <a:pt x="13356" y="853"/>
                    <a:pt x="13316" y="821"/>
                  </a:cubicBezTo>
                  <a:lnTo>
                    <a:pt x="13316" y="821"/>
                  </a:lnTo>
                  <a:cubicBezTo>
                    <a:pt x="13440" y="945"/>
                    <a:pt x="13581" y="1025"/>
                    <a:pt x="13731" y="1104"/>
                  </a:cubicBezTo>
                  <a:cubicBezTo>
                    <a:pt x="13802" y="1139"/>
                    <a:pt x="13873" y="1192"/>
                    <a:pt x="13934" y="1236"/>
                  </a:cubicBezTo>
                  <a:cubicBezTo>
                    <a:pt x="13987" y="1289"/>
                    <a:pt x="14040" y="1351"/>
                    <a:pt x="14076" y="1422"/>
                  </a:cubicBezTo>
                  <a:cubicBezTo>
                    <a:pt x="14137" y="1466"/>
                    <a:pt x="14155" y="1519"/>
                    <a:pt x="14182" y="1563"/>
                  </a:cubicBezTo>
                  <a:cubicBezTo>
                    <a:pt x="14173" y="1563"/>
                    <a:pt x="14173" y="1554"/>
                    <a:pt x="14164" y="1554"/>
                  </a:cubicBezTo>
                  <a:cubicBezTo>
                    <a:pt x="14173" y="1563"/>
                    <a:pt x="14182" y="1572"/>
                    <a:pt x="14182" y="1581"/>
                  </a:cubicBezTo>
                  <a:cubicBezTo>
                    <a:pt x="14199" y="1607"/>
                    <a:pt x="14208" y="1643"/>
                    <a:pt x="14217" y="1678"/>
                  </a:cubicBezTo>
                  <a:cubicBezTo>
                    <a:pt x="14217" y="1643"/>
                    <a:pt x="14208" y="1616"/>
                    <a:pt x="14190" y="1590"/>
                  </a:cubicBezTo>
                  <a:lnTo>
                    <a:pt x="14190" y="1590"/>
                  </a:lnTo>
                  <a:cubicBezTo>
                    <a:pt x="14235" y="1634"/>
                    <a:pt x="14279" y="1704"/>
                    <a:pt x="14341" y="1775"/>
                  </a:cubicBezTo>
                  <a:lnTo>
                    <a:pt x="14314" y="1837"/>
                  </a:lnTo>
                  <a:cubicBezTo>
                    <a:pt x="14314" y="1837"/>
                    <a:pt x="14323" y="1846"/>
                    <a:pt x="14323" y="1855"/>
                  </a:cubicBezTo>
                  <a:cubicBezTo>
                    <a:pt x="14334" y="1887"/>
                    <a:pt x="14346" y="1901"/>
                    <a:pt x="14358" y="1901"/>
                  </a:cubicBezTo>
                  <a:cubicBezTo>
                    <a:pt x="14374" y="1901"/>
                    <a:pt x="14388" y="1873"/>
                    <a:pt x="14393" y="1837"/>
                  </a:cubicBezTo>
                  <a:cubicBezTo>
                    <a:pt x="14429" y="1863"/>
                    <a:pt x="14464" y="1899"/>
                    <a:pt x="14491" y="1916"/>
                  </a:cubicBezTo>
                  <a:cubicBezTo>
                    <a:pt x="14438" y="2022"/>
                    <a:pt x="14632" y="2111"/>
                    <a:pt x="14579" y="2243"/>
                  </a:cubicBezTo>
                  <a:cubicBezTo>
                    <a:pt x="14614" y="2261"/>
                    <a:pt x="14667" y="2349"/>
                    <a:pt x="14729" y="2446"/>
                  </a:cubicBezTo>
                  <a:cubicBezTo>
                    <a:pt x="14774" y="2528"/>
                    <a:pt x="14824" y="2609"/>
                    <a:pt x="14871" y="2633"/>
                  </a:cubicBezTo>
                  <a:lnTo>
                    <a:pt x="14871" y="2633"/>
                  </a:lnTo>
                  <a:cubicBezTo>
                    <a:pt x="14897" y="2730"/>
                    <a:pt x="14915" y="2826"/>
                    <a:pt x="14967" y="2905"/>
                  </a:cubicBezTo>
                  <a:lnTo>
                    <a:pt x="14914" y="2967"/>
                  </a:lnTo>
                  <a:cubicBezTo>
                    <a:pt x="14967" y="3029"/>
                    <a:pt x="15012" y="3091"/>
                    <a:pt x="15065" y="3153"/>
                  </a:cubicBezTo>
                  <a:cubicBezTo>
                    <a:pt x="15059" y="3243"/>
                    <a:pt x="15050" y="3297"/>
                    <a:pt x="15021" y="3297"/>
                  </a:cubicBezTo>
                  <a:cubicBezTo>
                    <a:pt x="15005" y="3297"/>
                    <a:pt x="14982" y="3279"/>
                    <a:pt x="14950" y="3241"/>
                  </a:cubicBezTo>
                  <a:lnTo>
                    <a:pt x="14950" y="3241"/>
                  </a:lnTo>
                  <a:cubicBezTo>
                    <a:pt x="15038" y="3382"/>
                    <a:pt x="15047" y="3444"/>
                    <a:pt x="15073" y="3497"/>
                  </a:cubicBezTo>
                  <a:cubicBezTo>
                    <a:pt x="15091" y="3559"/>
                    <a:pt x="15118" y="3603"/>
                    <a:pt x="15171" y="3735"/>
                  </a:cubicBezTo>
                  <a:lnTo>
                    <a:pt x="15126" y="3726"/>
                  </a:lnTo>
                  <a:lnTo>
                    <a:pt x="15126" y="3726"/>
                  </a:lnTo>
                  <a:cubicBezTo>
                    <a:pt x="15144" y="3824"/>
                    <a:pt x="15232" y="3965"/>
                    <a:pt x="15197" y="4036"/>
                  </a:cubicBezTo>
                  <a:cubicBezTo>
                    <a:pt x="15162" y="4150"/>
                    <a:pt x="15188" y="4415"/>
                    <a:pt x="15188" y="4724"/>
                  </a:cubicBezTo>
                  <a:cubicBezTo>
                    <a:pt x="15197" y="5042"/>
                    <a:pt x="15188" y="5404"/>
                    <a:pt x="15126" y="5678"/>
                  </a:cubicBezTo>
                  <a:cubicBezTo>
                    <a:pt x="15144" y="5666"/>
                    <a:pt x="15157" y="5661"/>
                    <a:pt x="15165" y="5661"/>
                  </a:cubicBezTo>
                  <a:cubicBezTo>
                    <a:pt x="15226" y="5661"/>
                    <a:pt x="15060" y="5938"/>
                    <a:pt x="15153" y="5969"/>
                  </a:cubicBezTo>
                  <a:cubicBezTo>
                    <a:pt x="15130" y="5986"/>
                    <a:pt x="15111" y="6025"/>
                    <a:pt x="15096" y="6025"/>
                  </a:cubicBezTo>
                  <a:cubicBezTo>
                    <a:pt x="15087" y="6025"/>
                    <a:pt x="15080" y="6013"/>
                    <a:pt x="15073" y="5978"/>
                  </a:cubicBezTo>
                  <a:lnTo>
                    <a:pt x="15073" y="5978"/>
                  </a:lnTo>
                  <a:cubicBezTo>
                    <a:pt x="15082" y="6269"/>
                    <a:pt x="14985" y="6411"/>
                    <a:pt x="15047" y="6614"/>
                  </a:cubicBezTo>
                  <a:cubicBezTo>
                    <a:pt x="15043" y="6617"/>
                    <a:pt x="15039" y="6618"/>
                    <a:pt x="15035" y="6618"/>
                  </a:cubicBezTo>
                  <a:cubicBezTo>
                    <a:pt x="15015" y="6618"/>
                    <a:pt x="15010" y="6565"/>
                    <a:pt x="14994" y="6565"/>
                  </a:cubicBezTo>
                  <a:cubicBezTo>
                    <a:pt x="14991" y="6565"/>
                    <a:pt x="14988" y="6566"/>
                    <a:pt x="14985" y="6570"/>
                  </a:cubicBezTo>
                  <a:cubicBezTo>
                    <a:pt x="14985" y="6596"/>
                    <a:pt x="15003" y="6667"/>
                    <a:pt x="14976" y="6693"/>
                  </a:cubicBezTo>
                  <a:cubicBezTo>
                    <a:pt x="14974" y="6697"/>
                    <a:pt x="14971" y="6699"/>
                    <a:pt x="14969" y="6699"/>
                  </a:cubicBezTo>
                  <a:cubicBezTo>
                    <a:pt x="14958" y="6699"/>
                    <a:pt x="14957" y="6642"/>
                    <a:pt x="14950" y="6605"/>
                  </a:cubicBezTo>
                  <a:lnTo>
                    <a:pt x="14950" y="6605"/>
                  </a:lnTo>
                  <a:cubicBezTo>
                    <a:pt x="14914" y="6888"/>
                    <a:pt x="15003" y="6932"/>
                    <a:pt x="15100" y="6967"/>
                  </a:cubicBezTo>
                  <a:cubicBezTo>
                    <a:pt x="15029" y="7108"/>
                    <a:pt x="15020" y="7179"/>
                    <a:pt x="15065" y="7294"/>
                  </a:cubicBezTo>
                  <a:cubicBezTo>
                    <a:pt x="15041" y="7317"/>
                    <a:pt x="15015" y="7350"/>
                    <a:pt x="15000" y="7350"/>
                  </a:cubicBezTo>
                  <a:cubicBezTo>
                    <a:pt x="14987" y="7350"/>
                    <a:pt x="14981" y="7324"/>
                    <a:pt x="14994" y="7241"/>
                  </a:cubicBezTo>
                  <a:lnTo>
                    <a:pt x="14994" y="7241"/>
                  </a:lnTo>
                  <a:cubicBezTo>
                    <a:pt x="14976" y="7338"/>
                    <a:pt x="14808" y="7832"/>
                    <a:pt x="14870" y="7868"/>
                  </a:cubicBezTo>
                  <a:cubicBezTo>
                    <a:pt x="14844" y="7885"/>
                    <a:pt x="14826" y="8000"/>
                    <a:pt x="14826" y="8027"/>
                  </a:cubicBezTo>
                  <a:cubicBezTo>
                    <a:pt x="14756" y="8247"/>
                    <a:pt x="14747" y="8265"/>
                    <a:pt x="14676" y="8486"/>
                  </a:cubicBezTo>
                  <a:lnTo>
                    <a:pt x="14711" y="8424"/>
                  </a:lnTo>
                  <a:lnTo>
                    <a:pt x="14711" y="8424"/>
                  </a:lnTo>
                  <a:cubicBezTo>
                    <a:pt x="14764" y="8539"/>
                    <a:pt x="14667" y="8609"/>
                    <a:pt x="14605" y="8786"/>
                  </a:cubicBezTo>
                  <a:lnTo>
                    <a:pt x="14605" y="8777"/>
                  </a:lnTo>
                  <a:cubicBezTo>
                    <a:pt x="14376" y="9139"/>
                    <a:pt x="14570" y="8963"/>
                    <a:pt x="14332" y="9307"/>
                  </a:cubicBezTo>
                  <a:lnTo>
                    <a:pt x="14393" y="9316"/>
                  </a:lnTo>
                  <a:cubicBezTo>
                    <a:pt x="14491" y="9404"/>
                    <a:pt x="14164" y="9616"/>
                    <a:pt x="14093" y="9845"/>
                  </a:cubicBezTo>
                  <a:lnTo>
                    <a:pt x="14164" y="9784"/>
                  </a:lnTo>
                  <a:lnTo>
                    <a:pt x="14164" y="9784"/>
                  </a:lnTo>
                  <a:cubicBezTo>
                    <a:pt x="14137" y="9925"/>
                    <a:pt x="13837" y="10022"/>
                    <a:pt x="13758" y="10119"/>
                  </a:cubicBezTo>
                  <a:cubicBezTo>
                    <a:pt x="13755" y="10121"/>
                    <a:pt x="13752" y="10122"/>
                    <a:pt x="13751" y="10122"/>
                  </a:cubicBezTo>
                  <a:cubicBezTo>
                    <a:pt x="13740" y="10122"/>
                    <a:pt x="13769" y="10071"/>
                    <a:pt x="13784" y="10040"/>
                  </a:cubicBezTo>
                  <a:lnTo>
                    <a:pt x="13784" y="10040"/>
                  </a:lnTo>
                  <a:cubicBezTo>
                    <a:pt x="13546" y="10287"/>
                    <a:pt x="13828" y="10110"/>
                    <a:pt x="13705" y="10340"/>
                  </a:cubicBezTo>
                  <a:cubicBezTo>
                    <a:pt x="13702" y="10340"/>
                    <a:pt x="13700" y="10340"/>
                    <a:pt x="13698" y="10340"/>
                  </a:cubicBezTo>
                  <a:cubicBezTo>
                    <a:pt x="13665" y="10340"/>
                    <a:pt x="13653" y="10302"/>
                    <a:pt x="13626" y="10302"/>
                  </a:cubicBezTo>
                  <a:cubicBezTo>
                    <a:pt x="13609" y="10302"/>
                    <a:pt x="13585" y="10317"/>
                    <a:pt x="13546" y="10366"/>
                  </a:cubicBezTo>
                  <a:cubicBezTo>
                    <a:pt x="13511" y="10393"/>
                    <a:pt x="13475" y="10517"/>
                    <a:pt x="13413" y="10640"/>
                  </a:cubicBezTo>
                  <a:cubicBezTo>
                    <a:pt x="13378" y="10702"/>
                    <a:pt x="13343" y="10773"/>
                    <a:pt x="13307" y="10826"/>
                  </a:cubicBezTo>
                  <a:cubicBezTo>
                    <a:pt x="13263" y="10887"/>
                    <a:pt x="13219" y="10932"/>
                    <a:pt x="13166" y="10967"/>
                  </a:cubicBezTo>
                  <a:cubicBezTo>
                    <a:pt x="13186" y="10960"/>
                    <a:pt x="13207" y="10954"/>
                    <a:pt x="13223" y="10954"/>
                  </a:cubicBezTo>
                  <a:cubicBezTo>
                    <a:pt x="13248" y="10954"/>
                    <a:pt x="13258" y="10972"/>
                    <a:pt x="13219" y="11038"/>
                  </a:cubicBezTo>
                  <a:cubicBezTo>
                    <a:pt x="13166" y="11108"/>
                    <a:pt x="13060" y="11170"/>
                    <a:pt x="12963" y="11249"/>
                  </a:cubicBezTo>
                  <a:cubicBezTo>
                    <a:pt x="12875" y="11320"/>
                    <a:pt x="12778" y="11382"/>
                    <a:pt x="12760" y="11479"/>
                  </a:cubicBezTo>
                  <a:cubicBezTo>
                    <a:pt x="12747" y="11483"/>
                    <a:pt x="12738" y="11486"/>
                    <a:pt x="12731" y="11486"/>
                  </a:cubicBezTo>
                  <a:cubicBezTo>
                    <a:pt x="12725" y="11486"/>
                    <a:pt x="12720" y="11483"/>
                    <a:pt x="12716" y="11479"/>
                  </a:cubicBezTo>
                  <a:cubicBezTo>
                    <a:pt x="12672" y="11532"/>
                    <a:pt x="12601" y="11611"/>
                    <a:pt x="12522" y="11682"/>
                  </a:cubicBezTo>
                  <a:cubicBezTo>
                    <a:pt x="12442" y="11753"/>
                    <a:pt x="12380" y="11823"/>
                    <a:pt x="12354" y="11868"/>
                  </a:cubicBezTo>
                  <a:cubicBezTo>
                    <a:pt x="12337" y="11859"/>
                    <a:pt x="12319" y="11855"/>
                    <a:pt x="12300" y="11855"/>
                  </a:cubicBezTo>
                  <a:cubicBezTo>
                    <a:pt x="12259" y="11855"/>
                    <a:pt x="12214" y="11873"/>
                    <a:pt x="12160" y="11903"/>
                  </a:cubicBezTo>
                  <a:cubicBezTo>
                    <a:pt x="12089" y="11938"/>
                    <a:pt x="12009" y="12000"/>
                    <a:pt x="11921" y="12053"/>
                  </a:cubicBezTo>
                  <a:cubicBezTo>
                    <a:pt x="11808" y="12122"/>
                    <a:pt x="11691" y="12186"/>
                    <a:pt x="11623" y="12186"/>
                  </a:cubicBezTo>
                  <a:cubicBezTo>
                    <a:pt x="11595" y="12186"/>
                    <a:pt x="11576" y="12176"/>
                    <a:pt x="11568" y="12150"/>
                  </a:cubicBezTo>
                  <a:cubicBezTo>
                    <a:pt x="11506" y="12177"/>
                    <a:pt x="11436" y="12194"/>
                    <a:pt x="11374" y="12212"/>
                  </a:cubicBezTo>
                  <a:cubicBezTo>
                    <a:pt x="11312" y="12230"/>
                    <a:pt x="11241" y="12247"/>
                    <a:pt x="11179" y="12265"/>
                  </a:cubicBezTo>
                  <a:lnTo>
                    <a:pt x="11179" y="12238"/>
                  </a:lnTo>
                  <a:cubicBezTo>
                    <a:pt x="11056" y="12265"/>
                    <a:pt x="10968" y="12283"/>
                    <a:pt x="10906" y="12300"/>
                  </a:cubicBezTo>
                  <a:cubicBezTo>
                    <a:pt x="10835" y="12327"/>
                    <a:pt x="10791" y="12353"/>
                    <a:pt x="10747" y="12380"/>
                  </a:cubicBezTo>
                  <a:cubicBezTo>
                    <a:pt x="10685" y="12371"/>
                    <a:pt x="10729" y="12353"/>
                    <a:pt x="10738" y="12335"/>
                  </a:cubicBezTo>
                  <a:cubicBezTo>
                    <a:pt x="10596" y="12329"/>
                    <a:pt x="10502" y="12325"/>
                    <a:pt x="10423" y="12325"/>
                  </a:cubicBezTo>
                  <a:cubicBezTo>
                    <a:pt x="10287" y="12325"/>
                    <a:pt x="10197" y="12337"/>
                    <a:pt x="9979" y="12371"/>
                  </a:cubicBezTo>
                  <a:lnTo>
                    <a:pt x="9952" y="12309"/>
                  </a:lnTo>
                  <a:cubicBezTo>
                    <a:pt x="9949" y="12310"/>
                    <a:pt x="9945" y="12310"/>
                    <a:pt x="9941" y="12310"/>
                  </a:cubicBezTo>
                  <a:cubicBezTo>
                    <a:pt x="9888" y="12310"/>
                    <a:pt x="9763" y="12261"/>
                    <a:pt x="9608" y="12212"/>
                  </a:cubicBezTo>
                  <a:cubicBezTo>
                    <a:pt x="9528" y="12177"/>
                    <a:pt x="9440" y="12150"/>
                    <a:pt x="9343" y="12115"/>
                  </a:cubicBezTo>
                  <a:cubicBezTo>
                    <a:pt x="9237" y="12079"/>
                    <a:pt x="9140" y="12053"/>
                    <a:pt x="9043" y="12035"/>
                  </a:cubicBezTo>
                  <a:cubicBezTo>
                    <a:pt x="9043" y="12035"/>
                    <a:pt x="9060" y="12026"/>
                    <a:pt x="9087" y="12026"/>
                  </a:cubicBezTo>
                  <a:cubicBezTo>
                    <a:pt x="8713" y="11967"/>
                    <a:pt x="8276" y="11647"/>
                    <a:pt x="8017" y="11647"/>
                  </a:cubicBezTo>
                  <a:cubicBezTo>
                    <a:pt x="7970" y="11647"/>
                    <a:pt x="7929" y="11658"/>
                    <a:pt x="7895" y="11682"/>
                  </a:cubicBezTo>
                  <a:lnTo>
                    <a:pt x="7586" y="11647"/>
                  </a:lnTo>
                  <a:lnTo>
                    <a:pt x="7586" y="11647"/>
                  </a:lnTo>
                  <a:cubicBezTo>
                    <a:pt x="7957" y="11779"/>
                    <a:pt x="7506" y="11726"/>
                    <a:pt x="7648" y="11806"/>
                  </a:cubicBezTo>
                  <a:cubicBezTo>
                    <a:pt x="7515" y="11774"/>
                    <a:pt x="7334" y="11667"/>
                    <a:pt x="7422" y="11667"/>
                  </a:cubicBezTo>
                  <a:cubicBezTo>
                    <a:pt x="7433" y="11667"/>
                    <a:pt x="7449" y="11669"/>
                    <a:pt x="7471" y="11673"/>
                  </a:cubicBezTo>
                  <a:lnTo>
                    <a:pt x="7497" y="11691"/>
                  </a:lnTo>
                  <a:cubicBezTo>
                    <a:pt x="7542" y="11647"/>
                    <a:pt x="7436" y="11603"/>
                    <a:pt x="7312" y="11567"/>
                  </a:cubicBezTo>
                  <a:cubicBezTo>
                    <a:pt x="7188" y="11532"/>
                    <a:pt x="7056" y="11497"/>
                    <a:pt x="7065" y="11461"/>
                  </a:cubicBezTo>
                  <a:cubicBezTo>
                    <a:pt x="6685" y="11382"/>
                    <a:pt x="6305" y="11311"/>
                    <a:pt x="5926" y="11285"/>
                  </a:cubicBezTo>
                  <a:cubicBezTo>
                    <a:pt x="5759" y="11269"/>
                    <a:pt x="5593" y="11262"/>
                    <a:pt x="5428" y="11262"/>
                  </a:cubicBezTo>
                  <a:cubicBezTo>
                    <a:pt x="5216" y="11262"/>
                    <a:pt x="5008" y="11274"/>
                    <a:pt x="4804" y="11294"/>
                  </a:cubicBezTo>
                  <a:lnTo>
                    <a:pt x="4901" y="11373"/>
                  </a:lnTo>
                  <a:lnTo>
                    <a:pt x="4654" y="11400"/>
                  </a:lnTo>
                  <a:cubicBezTo>
                    <a:pt x="4584" y="11382"/>
                    <a:pt x="4557" y="11338"/>
                    <a:pt x="4734" y="11320"/>
                  </a:cubicBezTo>
                  <a:cubicBezTo>
                    <a:pt x="4721" y="11315"/>
                    <a:pt x="4706" y="11313"/>
                    <a:pt x="4691" y="11313"/>
                  </a:cubicBezTo>
                  <a:cubicBezTo>
                    <a:pt x="4589" y="11313"/>
                    <a:pt x="4442" y="11402"/>
                    <a:pt x="4442" y="11417"/>
                  </a:cubicBezTo>
                  <a:cubicBezTo>
                    <a:pt x="4430" y="11417"/>
                    <a:pt x="4419" y="11418"/>
                    <a:pt x="4409" y="11418"/>
                  </a:cubicBezTo>
                  <a:cubicBezTo>
                    <a:pt x="4139" y="11418"/>
                    <a:pt x="4524" y="11311"/>
                    <a:pt x="4468" y="11311"/>
                  </a:cubicBezTo>
                  <a:cubicBezTo>
                    <a:pt x="4466" y="11311"/>
                    <a:pt x="4463" y="11311"/>
                    <a:pt x="4460" y="11311"/>
                  </a:cubicBezTo>
                  <a:lnTo>
                    <a:pt x="4319" y="11338"/>
                  </a:lnTo>
                  <a:lnTo>
                    <a:pt x="4345" y="11347"/>
                  </a:lnTo>
                  <a:cubicBezTo>
                    <a:pt x="4239" y="11400"/>
                    <a:pt x="4230" y="11435"/>
                    <a:pt x="4027" y="11453"/>
                  </a:cubicBezTo>
                  <a:cubicBezTo>
                    <a:pt x="3895" y="11453"/>
                    <a:pt x="3957" y="11408"/>
                    <a:pt x="3904" y="11408"/>
                  </a:cubicBezTo>
                  <a:cubicBezTo>
                    <a:pt x="3904" y="11405"/>
                    <a:pt x="3901" y="11403"/>
                    <a:pt x="3893" y="11403"/>
                  </a:cubicBezTo>
                  <a:cubicBezTo>
                    <a:pt x="3881" y="11403"/>
                    <a:pt x="3860" y="11407"/>
                    <a:pt x="3824" y="11417"/>
                  </a:cubicBezTo>
                  <a:cubicBezTo>
                    <a:pt x="3759" y="11417"/>
                    <a:pt x="3695" y="11421"/>
                    <a:pt x="3630" y="11421"/>
                  </a:cubicBezTo>
                  <a:cubicBezTo>
                    <a:pt x="3598" y="11421"/>
                    <a:pt x="3565" y="11420"/>
                    <a:pt x="3533" y="11417"/>
                  </a:cubicBezTo>
                  <a:lnTo>
                    <a:pt x="3533" y="11417"/>
                  </a:lnTo>
                  <a:cubicBezTo>
                    <a:pt x="3568" y="11444"/>
                    <a:pt x="3612" y="11470"/>
                    <a:pt x="3648" y="11488"/>
                  </a:cubicBezTo>
                  <a:cubicBezTo>
                    <a:pt x="3525" y="11523"/>
                    <a:pt x="3377" y="11489"/>
                    <a:pt x="3511" y="11565"/>
                  </a:cubicBezTo>
                  <a:lnTo>
                    <a:pt x="3511" y="11565"/>
                  </a:lnTo>
                  <a:cubicBezTo>
                    <a:pt x="3402" y="11505"/>
                    <a:pt x="3132" y="11487"/>
                    <a:pt x="2897" y="11417"/>
                  </a:cubicBezTo>
                  <a:cubicBezTo>
                    <a:pt x="2835" y="11391"/>
                    <a:pt x="2773" y="11382"/>
                    <a:pt x="2720" y="11355"/>
                  </a:cubicBezTo>
                  <a:cubicBezTo>
                    <a:pt x="2659" y="11338"/>
                    <a:pt x="2606" y="11311"/>
                    <a:pt x="2562" y="11294"/>
                  </a:cubicBezTo>
                  <a:cubicBezTo>
                    <a:pt x="2473" y="11241"/>
                    <a:pt x="2403" y="11205"/>
                    <a:pt x="2385" y="11179"/>
                  </a:cubicBezTo>
                  <a:cubicBezTo>
                    <a:pt x="2297" y="11152"/>
                    <a:pt x="2208" y="11117"/>
                    <a:pt x="2129" y="11064"/>
                  </a:cubicBezTo>
                  <a:cubicBezTo>
                    <a:pt x="2049" y="11011"/>
                    <a:pt x="1970" y="10949"/>
                    <a:pt x="1882" y="10870"/>
                  </a:cubicBezTo>
                  <a:lnTo>
                    <a:pt x="1882" y="10870"/>
                  </a:lnTo>
                  <a:cubicBezTo>
                    <a:pt x="1903" y="10896"/>
                    <a:pt x="1902" y="10938"/>
                    <a:pt x="1868" y="10938"/>
                  </a:cubicBezTo>
                  <a:cubicBezTo>
                    <a:pt x="1845" y="10938"/>
                    <a:pt x="1807" y="10918"/>
                    <a:pt x="1749" y="10861"/>
                  </a:cubicBezTo>
                  <a:cubicBezTo>
                    <a:pt x="1829" y="10826"/>
                    <a:pt x="1776" y="10755"/>
                    <a:pt x="1696" y="10658"/>
                  </a:cubicBezTo>
                  <a:cubicBezTo>
                    <a:pt x="1623" y="10576"/>
                    <a:pt x="1534" y="10471"/>
                    <a:pt x="1521" y="10379"/>
                  </a:cubicBezTo>
                  <a:lnTo>
                    <a:pt x="1521" y="10379"/>
                  </a:lnTo>
                  <a:cubicBezTo>
                    <a:pt x="1520" y="10385"/>
                    <a:pt x="1517" y="10387"/>
                    <a:pt x="1512" y="10387"/>
                  </a:cubicBezTo>
                  <a:cubicBezTo>
                    <a:pt x="1488" y="10387"/>
                    <a:pt x="1417" y="10315"/>
                    <a:pt x="1352" y="10243"/>
                  </a:cubicBezTo>
                  <a:cubicBezTo>
                    <a:pt x="1294" y="10185"/>
                    <a:pt x="1239" y="10126"/>
                    <a:pt x="1217" y="10126"/>
                  </a:cubicBezTo>
                  <a:cubicBezTo>
                    <a:pt x="1205" y="10126"/>
                    <a:pt x="1202" y="10142"/>
                    <a:pt x="1211" y="10181"/>
                  </a:cubicBezTo>
                  <a:cubicBezTo>
                    <a:pt x="1122" y="10049"/>
                    <a:pt x="1246" y="10137"/>
                    <a:pt x="1211" y="10022"/>
                  </a:cubicBezTo>
                  <a:cubicBezTo>
                    <a:pt x="1069" y="9881"/>
                    <a:pt x="972" y="9695"/>
                    <a:pt x="893" y="9483"/>
                  </a:cubicBezTo>
                  <a:cubicBezTo>
                    <a:pt x="813" y="9280"/>
                    <a:pt x="760" y="9060"/>
                    <a:pt x="698" y="8830"/>
                  </a:cubicBezTo>
                  <a:cubicBezTo>
                    <a:pt x="681" y="8830"/>
                    <a:pt x="672" y="8867"/>
                    <a:pt x="650" y="8867"/>
                  </a:cubicBezTo>
                  <a:cubicBezTo>
                    <a:pt x="639" y="8867"/>
                    <a:pt x="623" y="8856"/>
                    <a:pt x="601" y="8821"/>
                  </a:cubicBezTo>
                  <a:cubicBezTo>
                    <a:pt x="619" y="8733"/>
                    <a:pt x="637" y="8645"/>
                    <a:pt x="663" y="8556"/>
                  </a:cubicBezTo>
                  <a:cubicBezTo>
                    <a:pt x="628" y="8459"/>
                    <a:pt x="522" y="8486"/>
                    <a:pt x="566" y="8300"/>
                  </a:cubicBezTo>
                  <a:lnTo>
                    <a:pt x="566" y="8300"/>
                  </a:lnTo>
                  <a:cubicBezTo>
                    <a:pt x="560" y="8317"/>
                    <a:pt x="548" y="8340"/>
                    <a:pt x="537" y="8340"/>
                  </a:cubicBezTo>
                  <a:cubicBezTo>
                    <a:pt x="531" y="8340"/>
                    <a:pt x="525" y="8332"/>
                    <a:pt x="522" y="8309"/>
                  </a:cubicBezTo>
                  <a:cubicBezTo>
                    <a:pt x="504" y="7832"/>
                    <a:pt x="469" y="7338"/>
                    <a:pt x="469" y="6843"/>
                  </a:cubicBezTo>
                  <a:cubicBezTo>
                    <a:pt x="460" y="6349"/>
                    <a:pt x="495" y="5846"/>
                    <a:pt x="637" y="5360"/>
                  </a:cubicBezTo>
                  <a:lnTo>
                    <a:pt x="637" y="5360"/>
                  </a:lnTo>
                  <a:cubicBezTo>
                    <a:pt x="618" y="5408"/>
                    <a:pt x="605" y="5427"/>
                    <a:pt x="598" y="5427"/>
                  </a:cubicBezTo>
                  <a:cubicBezTo>
                    <a:pt x="585" y="5427"/>
                    <a:pt x="587" y="5366"/>
                    <a:pt x="593" y="5298"/>
                  </a:cubicBezTo>
                  <a:lnTo>
                    <a:pt x="593" y="5298"/>
                  </a:lnTo>
                  <a:cubicBezTo>
                    <a:pt x="586" y="5322"/>
                    <a:pt x="578" y="5330"/>
                    <a:pt x="569" y="5330"/>
                  </a:cubicBezTo>
                  <a:cubicBezTo>
                    <a:pt x="553" y="5330"/>
                    <a:pt x="534" y="5306"/>
                    <a:pt x="518" y="5306"/>
                  </a:cubicBezTo>
                  <a:cubicBezTo>
                    <a:pt x="516" y="5306"/>
                    <a:pt x="515" y="5306"/>
                    <a:pt x="513" y="5307"/>
                  </a:cubicBezTo>
                  <a:lnTo>
                    <a:pt x="628" y="4901"/>
                  </a:lnTo>
                  <a:cubicBezTo>
                    <a:pt x="593" y="4857"/>
                    <a:pt x="601" y="4742"/>
                    <a:pt x="610" y="4645"/>
                  </a:cubicBezTo>
                  <a:cubicBezTo>
                    <a:pt x="619" y="4548"/>
                    <a:pt x="637" y="4459"/>
                    <a:pt x="610" y="4433"/>
                  </a:cubicBezTo>
                  <a:cubicBezTo>
                    <a:pt x="601" y="4468"/>
                    <a:pt x="601" y="4503"/>
                    <a:pt x="593" y="4548"/>
                  </a:cubicBezTo>
                  <a:cubicBezTo>
                    <a:pt x="582" y="4513"/>
                    <a:pt x="566" y="4498"/>
                    <a:pt x="547" y="4498"/>
                  </a:cubicBezTo>
                  <a:cubicBezTo>
                    <a:pt x="517" y="4498"/>
                    <a:pt x="480" y="4531"/>
                    <a:pt x="442" y="4574"/>
                  </a:cubicBezTo>
                  <a:cubicBezTo>
                    <a:pt x="377" y="4639"/>
                    <a:pt x="320" y="4726"/>
                    <a:pt x="270" y="4726"/>
                  </a:cubicBezTo>
                  <a:cubicBezTo>
                    <a:pt x="266" y="4726"/>
                    <a:pt x="261" y="4726"/>
                    <a:pt x="257" y="4724"/>
                  </a:cubicBezTo>
                  <a:lnTo>
                    <a:pt x="257" y="4724"/>
                  </a:lnTo>
                  <a:cubicBezTo>
                    <a:pt x="336" y="4927"/>
                    <a:pt x="54" y="5228"/>
                    <a:pt x="178" y="5563"/>
                  </a:cubicBezTo>
                  <a:cubicBezTo>
                    <a:pt x="172" y="5578"/>
                    <a:pt x="167" y="5584"/>
                    <a:pt x="162" y="5584"/>
                  </a:cubicBezTo>
                  <a:cubicBezTo>
                    <a:pt x="149" y="5584"/>
                    <a:pt x="140" y="5530"/>
                    <a:pt x="125" y="5530"/>
                  </a:cubicBezTo>
                  <a:cubicBezTo>
                    <a:pt x="122" y="5530"/>
                    <a:pt x="119" y="5532"/>
                    <a:pt x="116" y="5537"/>
                  </a:cubicBezTo>
                  <a:cubicBezTo>
                    <a:pt x="160" y="5625"/>
                    <a:pt x="160" y="5722"/>
                    <a:pt x="125" y="5907"/>
                  </a:cubicBezTo>
                  <a:lnTo>
                    <a:pt x="116" y="5881"/>
                  </a:lnTo>
                  <a:cubicBezTo>
                    <a:pt x="98" y="6402"/>
                    <a:pt x="36" y="6623"/>
                    <a:pt x="1" y="7205"/>
                  </a:cubicBezTo>
                  <a:lnTo>
                    <a:pt x="63" y="7161"/>
                  </a:lnTo>
                  <a:lnTo>
                    <a:pt x="63" y="7161"/>
                  </a:lnTo>
                  <a:cubicBezTo>
                    <a:pt x="54" y="7285"/>
                    <a:pt x="36" y="7320"/>
                    <a:pt x="27" y="7373"/>
                  </a:cubicBezTo>
                  <a:cubicBezTo>
                    <a:pt x="39" y="7391"/>
                    <a:pt x="47" y="7399"/>
                    <a:pt x="53" y="7399"/>
                  </a:cubicBezTo>
                  <a:cubicBezTo>
                    <a:pt x="90" y="7399"/>
                    <a:pt x="53" y="7130"/>
                    <a:pt x="97" y="7130"/>
                  </a:cubicBezTo>
                  <a:cubicBezTo>
                    <a:pt x="104" y="7130"/>
                    <a:pt x="113" y="7137"/>
                    <a:pt x="125" y="7152"/>
                  </a:cubicBezTo>
                  <a:cubicBezTo>
                    <a:pt x="63" y="7232"/>
                    <a:pt x="63" y="7461"/>
                    <a:pt x="80" y="7673"/>
                  </a:cubicBezTo>
                  <a:cubicBezTo>
                    <a:pt x="80" y="7894"/>
                    <a:pt x="98" y="8097"/>
                    <a:pt x="45" y="8168"/>
                  </a:cubicBezTo>
                  <a:cubicBezTo>
                    <a:pt x="50" y="8227"/>
                    <a:pt x="57" y="8244"/>
                    <a:pt x="65" y="8244"/>
                  </a:cubicBezTo>
                  <a:cubicBezTo>
                    <a:pt x="75" y="8244"/>
                    <a:pt x="87" y="8216"/>
                    <a:pt x="99" y="8216"/>
                  </a:cubicBezTo>
                  <a:cubicBezTo>
                    <a:pt x="108" y="8216"/>
                    <a:pt x="116" y="8232"/>
                    <a:pt x="125" y="8291"/>
                  </a:cubicBezTo>
                  <a:lnTo>
                    <a:pt x="89" y="8353"/>
                  </a:lnTo>
                  <a:lnTo>
                    <a:pt x="142" y="8397"/>
                  </a:lnTo>
                  <a:cubicBezTo>
                    <a:pt x="151" y="8521"/>
                    <a:pt x="125" y="8592"/>
                    <a:pt x="98" y="8601"/>
                  </a:cubicBezTo>
                  <a:cubicBezTo>
                    <a:pt x="89" y="8574"/>
                    <a:pt x="72" y="8512"/>
                    <a:pt x="63" y="8486"/>
                  </a:cubicBezTo>
                  <a:lnTo>
                    <a:pt x="63" y="8486"/>
                  </a:lnTo>
                  <a:cubicBezTo>
                    <a:pt x="54" y="8574"/>
                    <a:pt x="80" y="8689"/>
                    <a:pt x="107" y="8795"/>
                  </a:cubicBezTo>
                  <a:cubicBezTo>
                    <a:pt x="129" y="8885"/>
                    <a:pt x="158" y="8962"/>
                    <a:pt x="166" y="8999"/>
                  </a:cubicBezTo>
                  <a:lnTo>
                    <a:pt x="166" y="8999"/>
                  </a:lnTo>
                  <a:cubicBezTo>
                    <a:pt x="158" y="8942"/>
                    <a:pt x="150" y="8878"/>
                    <a:pt x="142" y="8821"/>
                  </a:cubicBezTo>
                  <a:lnTo>
                    <a:pt x="142" y="8821"/>
                  </a:lnTo>
                  <a:cubicBezTo>
                    <a:pt x="222" y="9086"/>
                    <a:pt x="310" y="9386"/>
                    <a:pt x="434" y="9669"/>
                  </a:cubicBezTo>
                  <a:cubicBezTo>
                    <a:pt x="566" y="9943"/>
                    <a:pt x="734" y="10208"/>
                    <a:pt x="928" y="10393"/>
                  </a:cubicBezTo>
                  <a:lnTo>
                    <a:pt x="919" y="10340"/>
                  </a:lnTo>
                  <a:lnTo>
                    <a:pt x="919" y="10340"/>
                  </a:lnTo>
                  <a:cubicBezTo>
                    <a:pt x="1060" y="10490"/>
                    <a:pt x="1113" y="10552"/>
                    <a:pt x="1158" y="10623"/>
                  </a:cubicBezTo>
                  <a:cubicBezTo>
                    <a:pt x="1202" y="10693"/>
                    <a:pt x="1255" y="10773"/>
                    <a:pt x="1423" y="10923"/>
                  </a:cubicBezTo>
                  <a:lnTo>
                    <a:pt x="1405" y="10914"/>
                  </a:lnTo>
                  <a:lnTo>
                    <a:pt x="1405" y="10914"/>
                  </a:lnTo>
                  <a:cubicBezTo>
                    <a:pt x="1484" y="10958"/>
                    <a:pt x="1581" y="11020"/>
                    <a:pt x="1670" y="11108"/>
                  </a:cubicBezTo>
                  <a:cubicBezTo>
                    <a:pt x="1659" y="11103"/>
                    <a:pt x="1651" y="11100"/>
                    <a:pt x="1646" y="11100"/>
                  </a:cubicBezTo>
                  <a:cubicBezTo>
                    <a:pt x="1612" y="11100"/>
                    <a:pt x="1730" y="11234"/>
                    <a:pt x="1686" y="11234"/>
                  </a:cubicBezTo>
                  <a:cubicBezTo>
                    <a:pt x="1679" y="11234"/>
                    <a:pt x="1668" y="11230"/>
                    <a:pt x="1652" y="11223"/>
                  </a:cubicBezTo>
                  <a:lnTo>
                    <a:pt x="1652" y="11223"/>
                  </a:lnTo>
                  <a:cubicBezTo>
                    <a:pt x="2032" y="11453"/>
                    <a:pt x="1846" y="11329"/>
                    <a:pt x="2147" y="11408"/>
                  </a:cubicBezTo>
                  <a:lnTo>
                    <a:pt x="2173" y="11479"/>
                  </a:lnTo>
                  <a:cubicBezTo>
                    <a:pt x="2226" y="11488"/>
                    <a:pt x="2261" y="11488"/>
                    <a:pt x="2305" y="11497"/>
                  </a:cubicBezTo>
                  <a:cubicBezTo>
                    <a:pt x="2350" y="11505"/>
                    <a:pt x="2394" y="11532"/>
                    <a:pt x="2500" y="11567"/>
                  </a:cubicBezTo>
                  <a:cubicBezTo>
                    <a:pt x="2480" y="11564"/>
                    <a:pt x="2466" y="11562"/>
                    <a:pt x="2456" y="11562"/>
                  </a:cubicBezTo>
                  <a:cubicBezTo>
                    <a:pt x="2381" y="11562"/>
                    <a:pt x="2537" y="11652"/>
                    <a:pt x="2446" y="11652"/>
                  </a:cubicBezTo>
                  <a:cubicBezTo>
                    <a:pt x="2433" y="11652"/>
                    <a:pt x="2416" y="11651"/>
                    <a:pt x="2394" y="11647"/>
                  </a:cubicBezTo>
                  <a:lnTo>
                    <a:pt x="2394" y="11647"/>
                  </a:lnTo>
                  <a:cubicBezTo>
                    <a:pt x="2491" y="11717"/>
                    <a:pt x="2588" y="11770"/>
                    <a:pt x="2685" y="11797"/>
                  </a:cubicBezTo>
                  <a:cubicBezTo>
                    <a:pt x="2729" y="11806"/>
                    <a:pt x="2773" y="11815"/>
                    <a:pt x="2809" y="11823"/>
                  </a:cubicBezTo>
                  <a:cubicBezTo>
                    <a:pt x="2853" y="11832"/>
                    <a:pt x="2888" y="11832"/>
                    <a:pt x="2932" y="11841"/>
                  </a:cubicBezTo>
                  <a:cubicBezTo>
                    <a:pt x="3003" y="11850"/>
                    <a:pt x="3065" y="11850"/>
                    <a:pt x="3127" y="11859"/>
                  </a:cubicBezTo>
                  <a:cubicBezTo>
                    <a:pt x="3188" y="11868"/>
                    <a:pt x="3241" y="11894"/>
                    <a:pt x="3294" y="11929"/>
                  </a:cubicBezTo>
                  <a:cubicBezTo>
                    <a:pt x="3409" y="11868"/>
                    <a:pt x="3303" y="11850"/>
                    <a:pt x="3188" y="11832"/>
                  </a:cubicBezTo>
                  <a:cubicBezTo>
                    <a:pt x="3135" y="11823"/>
                    <a:pt x="3074" y="11815"/>
                    <a:pt x="3038" y="11815"/>
                  </a:cubicBezTo>
                  <a:cubicBezTo>
                    <a:pt x="3003" y="11806"/>
                    <a:pt x="2985" y="11797"/>
                    <a:pt x="3012" y="11797"/>
                  </a:cubicBezTo>
                  <a:cubicBezTo>
                    <a:pt x="2955" y="11757"/>
                    <a:pt x="3053" y="11746"/>
                    <a:pt x="3167" y="11746"/>
                  </a:cubicBezTo>
                  <a:cubicBezTo>
                    <a:pt x="3230" y="11746"/>
                    <a:pt x="3297" y="11750"/>
                    <a:pt x="3347" y="11753"/>
                  </a:cubicBezTo>
                  <a:cubicBezTo>
                    <a:pt x="3418" y="11762"/>
                    <a:pt x="3480" y="11797"/>
                    <a:pt x="3568" y="11841"/>
                  </a:cubicBezTo>
                  <a:cubicBezTo>
                    <a:pt x="3640" y="11870"/>
                    <a:pt x="3736" y="11899"/>
                    <a:pt x="3869" y="11899"/>
                  </a:cubicBezTo>
                  <a:cubicBezTo>
                    <a:pt x="3892" y="11899"/>
                    <a:pt x="3916" y="11898"/>
                    <a:pt x="3940" y="11896"/>
                  </a:cubicBezTo>
                  <a:lnTo>
                    <a:pt x="3940" y="11896"/>
                  </a:lnTo>
                  <a:cubicBezTo>
                    <a:pt x="3927" y="11899"/>
                    <a:pt x="3919" y="11903"/>
                    <a:pt x="3895" y="11903"/>
                  </a:cubicBezTo>
                  <a:cubicBezTo>
                    <a:pt x="3912" y="11906"/>
                    <a:pt x="3929" y="11907"/>
                    <a:pt x="3946" y="11907"/>
                  </a:cubicBezTo>
                  <a:cubicBezTo>
                    <a:pt x="4044" y="11907"/>
                    <a:pt x="4134" y="11860"/>
                    <a:pt x="4248" y="11860"/>
                  </a:cubicBezTo>
                  <a:cubicBezTo>
                    <a:pt x="4274" y="11860"/>
                    <a:pt x="4300" y="11862"/>
                    <a:pt x="4328" y="11868"/>
                  </a:cubicBezTo>
                  <a:cubicBezTo>
                    <a:pt x="4407" y="11779"/>
                    <a:pt x="4539" y="11841"/>
                    <a:pt x="4548" y="11744"/>
                  </a:cubicBezTo>
                  <a:lnTo>
                    <a:pt x="4548" y="11744"/>
                  </a:lnTo>
                  <a:lnTo>
                    <a:pt x="4230" y="11806"/>
                  </a:lnTo>
                  <a:cubicBezTo>
                    <a:pt x="4392" y="11765"/>
                    <a:pt x="4539" y="11643"/>
                    <a:pt x="4800" y="11643"/>
                  </a:cubicBezTo>
                  <a:cubicBezTo>
                    <a:pt x="4824" y="11643"/>
                    <a:pt x="4849" y="11645"/>
                    <a:pt x="4875" y="11647"/>
                  </a:cubicBezTo>
                  <a:cubicBezTo>
                    <a:pt x="4848" y="11664"/>
                    <a:pt x="4769" y="11700"/>
                    <a:pt x="4707" y="11726"/>
                  </a:cubicBezTo>
                  <a:cubicBezTo>
                    <a:pt x="4718" y="11728"/>
                    <a:pt x="4730" y="11729"/>
                    <a:pt x="4741" y="11729"/>
                  </a:cubicBezTo>
                  <a:cubicBezTo>
                    <a:pt x="4805" y="11729"/>
                    <a:pt x="4866" y="11697"/>
                    <a:pt x="4930" y="11697"/>
                  </a:cubicBezTo>
                  <a:cubicBezTo>
                    <a:pt x="4941" y="11697"/>
                    <a:pt x="4952" y="11697"/>
                    <a:pt x="4963" y="11700"/>
                  </a:cubicBezTo>
                  <a:cubicBezTo>
                    <a:pt x="4946" y="11797"/>
                    <a:pt x="4584" y="11770"/>
                    <a:pt x="4389" y="11868"/>
                  </a:cubicBezTo>
                  <a:cubicBezTo>
                    <a:pt x="4399" y="11870"/>
                    <a:pt x="4409" y="11871"/>
                    <a:pt x="4421" y="11871"/>
                  </a:cubicBezTo>
                  <a:cubicBezTo>
                    <a:pt x="4500" y="11871"/>
                    <a:pt x="4619" y="11822"/>
                    <a:pt x="4667" y="11822"/>
                  </a:cubicBezTo>
                  <a:cubicBezTo>
                    <a:pt x="4689" y="11822"/>
                    <a:pt x="4695" y="11833"/>
                    <a:pt x="4672" y="11868"/>
                  </a:cubicBezTo>
                  <a:cubicBezTo>
                    <a:pt x="4795" y="11717"/>
                    <a:pt x="5007" y="11841"/>
                    <a:pt x="5237" y="11726"/>
                  </a:cubicBezTo>
                  <a:lnTo>
                    <a:pt x="5237" y="11726"/>
                  </a:lnTo>
                  <a:lnTo>
                    <a:pt x="5219" y="11779"/>
                  </a:lnTo>
                  <a:cubicBezTo>
                    <a:pt x="5255" y="11770"/>
                    <a:pt x="5334" y="11744"/>
                    <a:pt x="5396" y="11735"/>
                  </a:cubicBezTo>
                  <a:lnTo>
                    <a:pt x="5396" y="11735"/>
                  </a:lnTo>
                  <a:lnTo>
                    <a:pt x="5281" y="11815"/>
                  </a:lnTo>
                  <a:cubicBezTo>
                    <a:pt x="5326" y="11797"/>
                    <a:pt x="5370" y="11791"/>
                    <a:pt x="5414" y="11791"/>
                  </a:cubicBezTo>
                  <a:cubicBezTo>
                    <a:pt x="5532" y="11791"/>
                    <a:pt x="5646" y="11836"/>
                    <a:pt x="5757" y="11836"/>
                  </a:cubicBezTo>
                  <a:cubicBezTo>
                    <a:pt x="5775" y="11836"/>
                    <a:pt x="5793" y="11835"/>
                    <a:pt x="5811" y="11832"/>
                  </a:cubicBezTo>
                  <a:cubicBezTo>
                    <a:pt x="5440" y="11823"/>
                    <a:pt x="5731" y="11762"/>
                    <a:pt x="5573" y="11717"/>
                  </a:cubicBezTo>
                  <a:cubicBezTo>
                    <a:pt x="5642" y="11704"/>
                    <a:pt x="5697" y="11699"/>
                    <a:pt x="5741" y="11699"/>
                  </a:cubicBezTo>
                  <a:cubicBezTo>
                    <a:pt x="5848" y="11699"/>
                    <a:pt x="5893" y="11730"/>
                    <a:pt x="5943" y="11762"/>
                  </a:cubicBezTo>
                  <a:cubicBezTo>
                    <a:pt x="6013" y="11814"/>
                    <a:pt x="6091" y="11866"/>
                    <a:pt x="6330" y="11876"/>
                  </a:cubicBezTo>
                  <a:lnTo>
                    <a:pt x="6330" y="11876"/>
                  </a:lnTo>
                  <a:cubicBezTo>
                    <a:pt x="6261" y="11871"/>
                    <a:pt x="6099" y="11822"/>
                    <a:pt x="6199" y="11806"/>
                  </a:cubicBezTo>
                  <a:lnTo>
                    <a:pt x="6199" y="11806"/>
                  </a:lnTo>
                  <a:cubicBezTo>
                    <a:pt x="6297" y="11823"/>
                    <a:pt x="6420" y="11868"/>
                    <a:pt x="6473" y="11903"/>
                  </a:cubicBezTo>
                  <a:cubicBezTo>
                    <a:pt x="6521" y="11908"/>
                    <a:pt x="6554" y="11910"/>
                    <a:pt x="6577" y="11910"/>
                  </a:cubicBezTo>
                  <a:cubicBezTo>
                    <a:pt x="6714" y="11910"/>
                    <a:pt x="6458" y="11831"/>
                    <a:pt x="6579" y="11823"/>
                  </a:cubicBezTo>
                  <a:lnTo>
                    <a:pt x="6579" y="11823"/>
                  </a:lnTo>
                  <a:cubicBezTo>
                    <a:pt x="6613" y="11852"/>
                    <a:pt x="6644" y="11861"/>
                    <a:pt x="6674" y="11861"/>
                  </a:cubicBezTo>
                  <a:cubicBezTo>
                    <a:pt x="6731" y="11861"/>
                    <a:pt x="6787" y="11830"/>
                    <a:pt x="6868" y="11830"/>
                  </a:cubicBezTo>
                  <a:cubicBezTo>
                    <a:pt x="6880" y="11830"/>
                    <a:pt x="6893" y="11831"/>
                    <a:pt x="6906" y="11832"/>
                  </a:cubicBezTo>
                  <a:lnTo>
                    <a:pt x="6897" y="11885"/>
                  </a:lnTo>
                  <a:cubicBezTo>
                    <a:pt x="6984" y="11914"/>
                    <a:pt x="7038" y="11924"/>
                    <a:pt x="7073" y="11924"/>
                  </a:cubicBezTo>
                  <a:cubicBezTo>
                    <a:pt x="7150" y="11924"/>
                    <a:pt x="7139" y="11876"/>
                    <a:pt x="7203" y="11876"/>
                  </a:cubicBezTo>
                  <a:cubicBezTo>
                    <a:pt x="7234" y="11876"/>
                    <a:pt x="7282" y="11888"/>
                    <a:pt x="7365" y="11920"/>
                  </a:cubicBezTo>
                  <a:cubicBezTo>
                    <a:pt x="7303" y="11938"/>
                    <a:pt x="7250" y="11947"/>
                    <a:pt x="7197" y="11965"/>
                  </a:cubicBezTo>
                  <a:cubicBezTo>
                    <a:pt x="7259" y="11965"/>
                    <a:pt x="7321" y="11982"/>
                    <a:pt x="7383" y="11991"/>
                  </a:cubicBezTo>
                  <a:lnTo>
                    <a:pt x="7330" y="12044"/>
                  </a:lnTo>
                  <a:cubicBezTo>
                    <a:pt x="7533" y="12044"/>
                    <a:pt x="7595" y="12079"/>
                    <a:pt x="7780" y="12159"/>
                  </a:cubicBezTo>
                  <a:cubicBezTo>
                    <a:pt x="7756" y="12123"/>
                    <a:pt x="7789" y="12091"/>
                    <a:pt x="7869" y="12091"/>
                  </a:cubicBezTo>
                  <a:cubicBezTo>
                    <a:pt x="7906" y="12091"/>
                    <a:pt x="7953" y="12098"/>
                    <a:pt x="8010" y="12115"/>
                  </a:cubicBezTo>
                  <a:cubicBezTo>
                    <a:pt x="8115" y="12185"/>
                    <a:pt x="7921" y="12150"/>
                    <a:pt x="8168" y="12221"/>
                  </a:cubicBezTo>
                  <a:cubicBezTo>
                    <a:pt x="8142" y="12228"/>
                    <a:pt x="8113" y="12236"/>
                    <a:pt x="8080" y="12236"/>
                  </a:cubicBezTo>
                  <a:cubicBezTo>
                    <a:pt x="8037" y="12236"/>
                    <a:pt x="7990" y="12222"/>
                    <a:pt x="7939" y="12177"/>
                  </a:cubicBezTo>
                  <a:cubicBezTo>
                    <a:pt x="7921" y="12185"/>
                    <a:pt x="7877" y="12194"/>
                    <a:pt x="7859" y="12203"/>
                  </a:cubicBezTo>
                  <a:cubicBezTo>
                    <a:pt x="7968" y="12278"/>
                    <a:pt x="8147" y="12314"/>
                    <a:pt x="8241" y="12340"/>
                  </a:cubicBezTo>
                  <a:lnTo>
                    <a:pt x="8241" y="12340"/>
                  </a:lnTo>
                  <a:cubicBezTo>
                    <a:pt x="8211" y="12330"/>
                    <a:pt x="8183" y="12315"/>
                    <a:pt x="8168" y="12300"/>
                  </a:cubicBezTo>
                  <a:lnTo>
                    <a:pt x="8168" y="12300"/>
                  </a:lnTo>
                  <a:lnTo>
                    <a:pt x="8548" y="12344"/>
                  </a:lnTo>
                  <a:cubicBezTo>
                    <a:pt x="8592" y="12380"/>
                    <a:pt x="8539" y="12380"/>
                    <a:pt x="8495" y="12388"/>
                  </a:cubicBezTo>
                  <a:cubicBezTo>
                    <a:pt x="8566" y="12406"/>
                    <a:pt x="8628" y="12397"/>
                    <a:pt x="8734" y="12424"/>
                  </a:cubicBezTo>
                  <a:cubicBezTo>
                    <a:pt x="8700" y="12451"/>
                    <a:pt x="8687" y="12488"/>
                    <a:pt x="8610" y="12488"/>
                  </a:cubicBezTo>
                  <a:cubicBezTo>
                    <a:pt x="8600" y="12488"/>
                    <a:pt x="8588" y="12488"/>
                    <a:pt x="8575" y="12486"/>
                  </a:cubicBezTo>
                  <a:lnTo>
                    <a:pt x="8575" y="12486"/>
                  </a:lnTo>
                  <a:lnTo>
                    <a:pt x="8875" y="12539"/>
                  </a:lnTo>
                  <a:cubicBezTo>
                    <a:pt x="8893" y="12565"/>
                    <a:pt x="9034" y="12653"/>
                    <a:pt x="8990" y="12653"/>
                  </a:cubicBezTo>
                  <a:cubicBezTo>
                    <a:pt x="9157" y="12742"/>
                    <a:pt x="9493" y="12724"/>
                    <a:pt x="9758" y="12803"/>
                  </a:cubicBezTo>
                  <a:cubicBezTo>
                    <a:pt x="9776" y="12803"/>
                    <a:pt x="9802" y="12795"/>
                    <a:pt x="9864" y="12795"/>
                  </a:cubicBezTo>
                  <a:cubicBezTo>
                    <a:pt x="9934" y="12812"/>
                    <a:pt x="9996" y="12821"/>
                    <a:pt x="10058" y="12839"/>
                  </a:cubicBezTo>
                  <a:cubicBezTo>
                    <a:pt x="10120" y="12848"/>
                    <a:pt x="10182" y="12865"/>
                    <a:pt x="10243" y="12874"/>
                  </a:cubicBezTo>
                  <a:cubicBezTo>
                    <a:pt x="10314" y="12883"/>
                    <a:pt x="10376" y="12883"/>
                    <a:pt x="10455" y="12883"/>
                  </a:cubicBezTo>
                  <a:cubicBezTo>
                    <a:pt x="10526" y="12874"/>
                    <a:pt x="10597" y="12874"/>
                    <a:pt x="10676" y="12848"/>
                  </a:cubicBezTo>
                  <a:lnTo>
                    <a:pt x="10862" y="12927"/>
                  </a:lnTo>
                  <a:cubicBezTo>
                    <a:pt x="11109" y="12883"/>
                    <a:pt x="10614" y="12848"/>
                    <a:pt x="11012" y="12768"/>
                  </a:cubicBezTo>
                  <a:cubicBezTo>
                    <a:pt x="11075" y="12756"/>
                    <a:pt x="11116" y="12751"/>
                    <a:pt x="11142" y="12751"/>
                  </a:cubicBezTo>
                  <a:cubicBezTo>
                    <a:pt x="11173" y="12751"/>
                    <a:pt x="11183" y="12758"/>
                    <a:pt x="11188" y="12768"/>
                  </a:cubicBezTo>
                  <a:cubicBezTo>
                    <a:pt x="11197" y="12795"/>
                    <a:pt x="11179" y="12830"/>
                    <a:pt x="11232" y="12830"/>
                  </a:cubicBezTo>
                  <a:cubicBezTo>
                    <a:pt x="11303" y="12795"/>
                    <a:pt x="11391" y="12750"/>
                    <a:pt x="11497" y="12698"/>
                  </a:cubicBezTo>
                  <a:cubicBezTo>
                    <a:pt x="11550" y="12671"/>
                    <a:pt x="11612" y="12653"/>
                    <a:pt x="11665" y="12636"/>
                  </a:cubicBezTo>
                  <a:cubicBezTo>
                    <a:pt x="11727" y="12618"/>
                    <a:pt x="11789" y="12600"/>
                    <a:pt x="11859" y="12592"/>
                  </a:cubicBezTo>
                  <a:lnTo>
                    <a:pt x="11859" y="12592"/>
                  </a:lnTo>
                  <a:cubicBezTo>
                    <a:pt x="11780" y="12653"/>
                    <a:pt x="11718" y="12662"/>
                    <a:pt x="11639" y="12698"/>
                  </a:cubicBezTo>
                  <a:cubicBezTo>
                    <a:pt x="11709" y="12689"/>
                    <a:pt x="11771" y="12680"/>
                    <a:pt x="11842" y="12671"/>
                  </a:cubicBezTo>
                  <a:lnTo>
                    <a:pt x="11842" y="12671"/>
                  </a:lnTo>
                  <a:cubicBezTo>
                    <a:pt x="11798" y="12715"/>
                    <a:pt x="11745" y="12742"/>
                    <a:pt x="11700" y="12768"/>
                  </a:cubicBezTo>
                  <a:cubicBezTo>
                    <a:pt x="11656" y="12795"/>
                    <a:pt x="11621" y="12812"/>
                    <a:pt x="11594" y="12821"/>
                  </a:cubicBezTo>
                  <a:cubicBezTo>
                    <a:pt x="11541" y="12848"/>
                    <a:pt x="11550" y="12856"/>
                    <a:pt x="11656" y="12856"/>
                  </a:cubicBezTo>
                  <a:cubicBezTo>
                    <a:pt x="11647" y="12777"/>
                    <a:pt x="11842" y="12715"/>
                    <a:pt x="12027" y="12636"/>
                  </a:cubicBezTo>
                  <a:cubicBezTo>
                    <a:pt x="12213" y="12556"/>
                    <a:pt x="12380" y="12450"/>
                    <a:pt x="12354" y="12371"/>
                  </a:cubicBezTo>
                  <a:cubicBezTo>
                    <a:pt x="12398" y="12362"/>
                    <a:pt x="12442" y="12353"/>
                    <a:pt x="12486" y="12335"/>
                  </a:cubicBezTo>
                  <a:lnTo>
                    <a:pt x="12486" y="12335"/>
                  </a:lnTo>
                  <a:cubicBezTo>
                    <a:pt x="12451" y="12362"/>
                    <a:pt x="12451" y="12371"/>
                    <a:pt x="12424" y="12388"/>
                  </a:cubicBezTo>
                  <a:cubicBezTo>
                    <a:pt x="12689" y="12318"/>
                    <a:pt x="12530" y="12194"/>
                    <a:pt x="12804" y="12018"/>
                  </a:cubicBezTo>
                  <a:cubicBezTo>
                    <a:pt x="12870" y="11985"/>
                    <a:pt x="12923" y="11958"/>
                    <a:pt x="12942" y="11958"/>
                  </a:cubicBezTo>
                  <a:cubicBezTo>
                    <a:pt x="12954" y="11958"/>
                    <a:pt x="12953" y="11968"/>
                    <a:pt x="12937" y="11991"/>
                  </a:cubicBezTo>
                  <a:cubicBezTo>
                    <a:pt x="12990" y="11929"/>
                    <a:pt x="13051" y="11868"/>
                    <a:pt x="13104" y="11797"/>
                  </a:cubicBezTo>
                  <a:cubicBezTo>
                    <a:pt x="13122" y="11783"/>
                    <a:pt x="13134" y="11777"/>
                    <a:pt x="13141" y="11777"/>
                  </a:cubicBezTo>
                  <a:cubicBezTo>
                    <a:pt x="13151" y="11777"/>
                    <a:pt x="13151" y="11786"/>
                    <a:pt x="13142" y="11801"/>
                  </a:cubicBezTo>
                  <a:lnTo>
                    <a:pt x="13142" y="11801"/>
                  </a:lnTo>
                  <a:cubicBezTo>
                    <a:pt x="13222" y="11716"/>
                    <a:pt x="13307" y="11636"/>
                    <a:pt x="13378" y="11550"/>
                  </a:cubicBezTo>
                  <a:lnTo>
                    <a:pt x="13378" y="11558"/>
                  </a:lnTo>
                  <a:cubicBezTo>
                    <a:pt x="13396" y="11497"/>
                    <a:pt x="13458" y="11382"/>
                    <a:pt x="13484" y="11329"/>
                  </a:cubicBezTo>
                  <a:cubicBezTo>
                    <a:pt x="13502" y="11315"/>
                    <a:pt x="13511" y="11310"/>
                    <a:pt x="13514" y="11310"/>
                  </a:cubicBezTo>
                  <a:cubicBezTo>
                    <a:pt x="13526" y="11310"/>
                    <a:pt x="13472" y="11373"/>
                    <a:pt x="13493" y="11373"/>
                  </a:cubicBezTo>
                  <a:lnTo>
                    <a:pt x="13599" y="11179"/>
                  </a:lnTo>
                  <a:cubicBezTo>
                    <a:pt x="13607" y="11175"/>
                    <a:pt x="13614" y="11174"/>
                    <a:pt x="13620" y="11174"/>
                  </a:cubicBezTo>
                  <a:cubicBezTo>
                    <a:pt x="13672" y="11174"/>
                    <a:pt x="13598" y="11313"/>
                    <a:pt x="13511" y="11408"/>
                  </a:cubicBezTo>
                  <a:cubicBezTo>
                    <a:pt x="13634" y="11391"/>
                    <a:pt x="13652" y="11347"/>
                    <a:pt x="13687" y="11285"/>
                  </a:cubicBezTo>
                  <a:cubicBezTo>
                    <a:pt x="13705" y="11249"/>
                    <a:pt x="13722" y="11205"/>
                    <a:pt x="13758" y="11152"/>
                  </a:cubicBezTo>
                  <a:cubicBezTo>
                    <a:pt x="13793" y="11108"/>
                    <a:pt x="13846" y="11046"/>
                    <a:pt x="13926" y="10976"/>
                  </a:cubicBezTo>
                  <a:lnTo>
                    <a:pt x="13926" y="10976"/>
                  </a:lnTo>
                  <a:lnTo>
                    <a:pt x="13820" y="11143"/>
                  </a:lnTo>
                  <a:cubicBezTo>
                    <a:pt x="13978" y="11099"/>
                    <a:pt x="14049" y="10958"/>
                    <a:pt x="14217" y="10799"/>
                  </a:cubicBezTo>
                  <a:lnTo>
                    <a:pt x="14217" y="10799"/>
                  </a:lnTo>
                  <a:cubicBezTo>
                    <a:pt x="14190" y="10808"/>
                    <a:pt x="14102" y="10887"/>
                    <a:pt x="14023" y="10923"/>
                  </a:cubicBezTo>
                  <a:cubicBezTo>
                    <a:pt x="13989" y="10941"/>
                    <a:pt x="13960" y="10954"/>
                    <a:pt x="13942" y="10954"/>
                  </a:cubicBezTo>
                  <a:cubicBezTo>
                    <a:pt x="13917" y="10954"/>
                    <a:pt x="13913" y="10931"/>
                    <a:pt x="13943" y="10870"/>
                  </a:cubicBezTo>
                  <a:cubicBezTo>
                    <a:pt x="13987" y="10826"/>
                    <a:pt x="14040" y="10764"/>
                    <a:pt x="14084" y="10640"/>
                  </a:cubicBezTo>
                  <a:cubicBezTo>
                    <a:pt x="14090" y="10645"/>
                    <a:pt x="14096" y="10647"/>
                    <a:pt x="14102" y="10647"/>
                  </a:cubicBezTo>
                  <a:cubicBezTo>
                    <a:pt x="14144" y="10647"/>
                    <a:pt x="14199" y="10544"/>
                    <a:pt x="14261" y="10428"/>
                  </a:cubicBezTo>
                  <a:lnTo>
                    <a:pt x="14323" y="10481"/>
                  </a:lnTo>
                  <a:cubicBezTo>
                    <a:pt x="14385" y="10331"/>
                    <a:pt x="14349" y="10322"/>
                    <a:pt x="14367" y="10225"/>
                  </a:cubicBezTo>
                  <a:cubicBezTo>
                    <a:pt x="14455" y="10066"/>
                    <a:pt x="14526" y="10066"/>
                    <a:pt x="14597" y="10049"/>
                  </a:cubicBezTo>
                  <a:cubicBezTo>
                    <a:pt x="14636" y="9980"/>
                    <a:pt x="14639" y="9959"/>
                    <a:pt x="14626" y="9959"/>
                  </a:cubicBezTo>
                  <a:cubicBezTo>
                    <a:pt x="14608" y="9959"/>
                    <a:pt x="14558" y="10000"/>
                    <a:pt x="14534" y="10000"/>
                  </a:cubicBezTo>
                  <a:cubicBezTo>
                    <a:pt x="14514" y="10000"/>
                    <a:pt x="14512" y="9973"/>
                    <a:pt x="14561" y="9872"/>
                  </a:cubicBezTo>
                  <a:cubicBezTo>
                    <a:pt x="14632" y="9775"/>
                    <a:pt x="14676" y="9678"/>
                    <a:pt x="14711" y="9581"/>
                  </a:cubicBezTo>
                  <a:cubicBezTo>
                    <a:pt x="14747" y="9475"/>
                    <a:pt x="14782" y="9360"/>
                    <a:pt x="14817" y="9227"/>
                  </a:cubicBezTo>
                  <a:cubicBezTo>
                    <a:pt x="14843" y="9184"/>
                    <a:pt x="14856" y="9169"/>
                    <a:pt x="14862" y="9169"/>
                  </a:cubicBezTo>
                  <a:cubicBezTo>
                    <a:pt x="14876" y="9169"/>
                    <a:pt x="14862" y="9234"/>
                    <a:pt x="14877" y="9234"/>
                  </a:cubicBezTo>
                  <a:cubicBezTo>
                    <a:pt x="14880" y="9234"/>
                    <a:pt x="14883" y="9232"/>
                    <a:pt x="14888" y="9227"/>
                  </a:cubicBezTo>
                  <a:lnTo>
                    <a:pt x="14888" y="9060"/>
                  </a:lnTo>
                  <a:cubicBezTo>
                    <a:pt x="14895" y="9049"/>
                    <a:pt x="14900" y="9046"/>
                    <a:pt x="14905" y="9046"/>
                  </a:cubicBezTo>
                  <a:cubicBezTo>
                    <a:pt x="14913" y="9046"/>
                    <a:pt x="14918" y="9054"/>
                    <a:pt x="14923" y="9060"/>
                  </a:cubicBezTo>
                  <a:cubicBezTo>
                    <a:pt x="14950" y="8936"/>
                    <a:pt x="14861" y="9016"/>
                    <a:pt x="14906" y="8830"/>
                  </a:cubicBezTo>
                  <a:cubicBezTo>
                    <a:pt x="14844" y="8751"/>
                    <a:pt x="15171" y="8495"/>
                    <a:pt x="15144" y="8230"/>
                  </a:cubicBezTo>
                  <a:cubicBezTo>
                    <a:pt x="15153" y="8221"/>
                    <a:pt x="15160" y="8217"/>
                    <a:pt x="15165" y="8217"/>
                  </a:cubicBezTo>
                  <a:cubicBezTo>
                    <a:pt x="15185" y="8217"/>
                    <a:pt x="15186" y="8266"/>
                    <a:pt x="15210" y="8266"/>
                  </a:cubicBezTo>
                  <a:cubicBezTo>
                    <a:pt x="15211" y="8266"/>
                    <a:pt x="15213" y="8265"/>
                    <a:pt x="15215" y="8265"/>
                  </a:cubicBezTo>
                  <a:cubicBezTo>
                    <a:pt x="15250" y="7929"/>
                    <a:pt x="15259" y="7982"/>
                    <a:pt x="15241" y="7691"/>
                  </a:cubicBezTo>
                  <a:lnTo>
                    <a:pt x="15347" y="7479"/>
                  </a:lnTo>
                  <a:lnTo>
                    <a:pt x="15347" y="7479"/>
                  </a:lnTo>
                  <a:cubicBezTo>
                    <a:pt x="15324" y="7516"/>
                    <a:pt x="15306" y="7532"/>
                    <a:pt x="15291" y="7532"/>
                  </a:cubicBezTo>
                  <a:cubicBezTo>
                    <a:pt x="15242" y="7532"/>
                    <a:pt x="15228" y="7363"/>
                    <a:pt x="15215" y="7214"/>
                  </a:cubicBezTo>
                  <a:cubicBezTo>
                    <a:pt x="15171" y="7267"/>
                    <a:pt x="15144" y="7311"/>
                    <a:pt x="15118" y="7338"/>
                  </a:cubicBezTo>
                  <a:cubicBezTo>
                    <a:pt x="15126" y="7241"/>
                    <a:pt x="15135" y="7144"/>
                    <a:pt x="15135" y="7038"/>
                  </a:cubicBezTo>
                  <a:cubicBezTo>
                    <a:pt x="15139" y="7031"/>
                    <a:pt x="15144" y="7029"/>
                    <a:pt x="15149" y="7029"/>
                  </a:cubicBezTo>
                  <a:cubicBezTo>
                    <a:pt x="15165" y="7029"/>
                    <a:pt x="15186" y="7059"/>
                    <a:pt x="15206" y="7099"/>
                  </a:cubicBezTo>
                  <a:cubicBezTo>
                    <a:pt x="15197" y="7073"/>
                    <a:pt x="15197" y="7055"/>
                    <a:pt x="15197" y="7038"/>
                  </a:cubicBezTo>
                  <a:cubicBezTo>
                    <a:pt x="15213" y="7002"/>
                    <a:pt x="15228" y="6988"/>
                    <a:pt x="15242" y="6988"/>
                  </a:cubicBezTo>
                  <a:cubicBezTo>
                    <a:pt x="15266" y="6988"/>
                    <a:pt x="15286" y="7031"/>
                    <a:pt x="15303" y="7082"/>
                  </a:cubicBezTo>
                  <a:cubicBezTo>
                    <a:pt x="15285" y="7117"/>
                    <a:pt x="15259" y="7152"/>
                    <a:pt x="15241" y="7179"/>
                  </a:cubicBezTo>
                  <a:cubicBezTo>
                    <a:pt x="15266" y="7263"/>
                    <a:pt x="15299" y="7339"/>
                    <a:pt x="15348" y="7339"/>
                  </a:cubicBezTo>
                  <a:cubicBezTo>
                    <a:pt x="15351" y="7339"/>
                    <a:pt x="15353" y="7338"/>
                    <a:pt x="15356" y="7338"/>
                  </a:cubicBezTo>
                  <a:cubicBezTo>
                    <a:pt x="15347" y="7311"/>
                    <a:pt x="15347" y="7276"/>
                    <a:pt x="15356" y="7232"/>
                  </a:cubicBezTo>
                  <a:cubicBezTo>
                    <a:pt x="15365" y="7258"/>
                    <a:pt x="15374" y="7267"/>
                    <a:pt x="15382" y="7267"/>
                  </a:cubicBezTo>
                  <a:cubicBezTo>
                    <a:pt x="15391" y="7250"/>
                    <a:pt x="15382" y="7223"/>
                    <a:pt x="15374" y="7170"/>
                  </a:cubicBezTo>
                  <a:lnTo>
                    <a:pt x="15471" y="7117"/>
                  </a:lnTo>
                  <a:lnTo>
                    <a:pt x="15435" y="7091"/>
                  </a:lnTo>
                  <a:cubicBezTo>
                    <a:pt x="15471" y="6967"/>
                    <a:pt x="15515" y="6835"/>
                    <a:pt x="15550" y="6702"/>
                  </a:cubicBezTo>
                  <a:cubicBezTo>
                    <a:pt x="15524" y="6552"/>
                    <a:pt x="15488" y="6420"/>
                    <a:pt x="15453" y="6261"/>
                  </a:cubicBezTo>
                  <a:cubicBezTo>
                    <a:pt x="15418" y="6102"/>
                    <a:pt x="15391" y="5934"/>
                    <a:pt x="15382" y="5713"/>
                  </a:cubicBezTo>
                  <a:lnTo>
                    <a:pt x="15382" y="5713"/>
                  </a:lnTo>
                  <a:cubicBezTo>
                    <a:pt x="15408" y="5757"/>
                    <a:pt x="15430" y="5769"/>
                    <a:pt x="15452" y="5769"/>
                  </a:cubicBezTo>
                  <a:cubicBezTo>
                    <a:pt x="15482" y="5769"/>
                    <a:pt x="15511" y="5748"/>
                    <a:pt x="15548" y="5748"/>
                  </a:cubicBezTo>
                  <a:cubicBezTo>
                    <a:pt x="15551" y="5748"/>
                    <a:pt x="15555" y="5748"/>
                    <a:pt x="15559" y="5748"/>
                  </a:cubicBezTo>
                  <a:cubicBezTo>
                    <a:pt x="15480" y="5863"/>
                    <a:pt x="15577" y="6102"/>
                    <a:pt x="15533" y="6331"/>
                  </a:cubicBezTo>
                  <a:cubicBezTo>
                    <a:pt x="15547" y="6262"/>
                    <a:pt x="15562" y="6240"/>
                    <a:pt x="15574" y="6240"/>
                  </a:cubicBezTo>
                  <a:cubicBezTo>
                    <a:pt x="15583" y="6240"/>
                    <a:pt x="15590" y="6254"/>
                    <a:pt x="15594" y="6269"/>
                  </a:cubicBezTo>
                  <a:cubicBezTo>
                    <a:pt x="15586" y="6128"/>
                    <a:pt x="15568" y="5987"/>
                    <a:pt x="15559" y="5854"/>
                  </a:cubicBezTo>
                  <a:lnTo>
                    <a:pt x="15559" y="5854"/>
                  </a:lnTo>
                  <a:cubicBezTo>
                    <a:pt x="15562" y="5855"/>
                    <a:pt x="15564" y="5855"/>
                    <a:pt x="15567" y="5855"/>
                  </a:cubicBezTo>
                  <a:cubicBezTo>
                    <a:pt x="15620" y="5855"/>
                    <a:pt x="15613" y="5762"/>
                    <a:pt x="15638" y="5660"/>
                  </a:cubicBezTo>
                  <a:lnTo>
                    <a:pt x="15638" y="5660"/>
                  </a:lnTo>
                  <a:cubicBezTo>
                    <a:pt x="15628" y="5666"/>
                    <a:pt x="15619" y="5669"/>
                    <a:pt x="15612" y="5669"/>
                  </a:cubicBezTo>
                  <a:cubicBezTo>
                    <a:pt x="15524" y="5669"/>
                    <a:pt x="15574" y="5329"/>
                    <a:pt x="15541" y="5175"/>
                  </a:cubicBezTo>
                  <a:cubicBezTo>
                    <a:pt x="15545" y="5174"/>
                    <a:pt x="15548" y="5174"/>
                    <a:pt x="15551" y="5174"/>
                  </a:cubicBezTo>
                  <a:cubicBezTo>
                    <a:pt x="15591" y="5174"/>
                    <a:pt x="15619" y="5226"/>
                    <a:pt x="15603" y="5413"/>
                  </a:cubicBezTo>
                  <a:cubicBezTo>
                    <a:pt x="15709" y="5192"/>
                    <a:pt x="15471" y="5113"/>
                    <a:pt x="15550" y="4892"/>
                  </a:cubicBezTo>
                  <a:lnTo>
                    <a:pt x="15550" y="4892"/>
                  </a:lnTo>
                  <a:cubicBezTo>
                    <a:pt x="15550" y="4945"/>
                    <a:pt x="15541" y="4971"/>
                    <a:pt x="15568" y="4989"/>
                  </a:cubicBezTo>
                  <a:cubicBezTo>
                    <a:pt x="15536" y="4887"/>
                    <a:pt x="15547" y="4643"/>
                    <a:pt x="15575" y="4643"/>
                  </a:cubicBezTo>
                  <a:cubicBezTo>
                    <a:pt x="15578" y="4643"/>
                    <a:pt x="15582" y="4646"/>
                    <a:pt x="15586" y="4654"/>
                  </a:cubicBezTo>
                  <a:lnTo>
                    <a:pt x="15586" y="4707"/>
                  </a:lnTo>
                  <a:cubicBezTo>
                    <a:pt x="15594" y="4618"/>
                    <a:pt x="15586" y="4512"/>
                    <a:pt x="15577" y="4398"/>
                  </a:cubicBezTo>
                  <a:cubicBezTo>
                    <a:pt x="15577" y="4292"/>
                    <a:pt x="15559" y="4168"/>
                    <a:pt x="15541" y="4062"/>
                  </a:cubicBezTo>
                  <a:cubicBezTo>
                    <a:pt x="15506" y="3841"/>
                    <a:pt x="15444" y="3665"/>
                    <a:pt x="15391" y="3647"/>
                  </a:cubicBezTo>
                  <a:cubicBezTo>
                    <a:pt x="15392" y="3646"/>
                    <a:pt x="15395" y="3646"/>
                    <a:pt x="15398" y="3646"/>
                  </a:cubicBezTo>
                  <a:cubicBezTo>
                    <a:pt x="15426" y="3646"/>
                    <a:pt x="15526" y="3675"/>
                    <a:pt x="15541" y="3691"/>
                  </a:cubicBezTo>
                  <a:cubicBezTo>
                    <a:pt x="15471" y="3594"/>
                    <a:pt x="15400" y="3506"/>
                    <a:pt x="15321" y="3426"/>
                  </a:cubicBezTo>
                  <a:cubicBezTo>
                    <a:pt x="15241" y="3338"/>
                    <a:pt x="15171" y="3250"/>
                    <a:pt x="15082" y="3179"/>
                  </a:cubicBezTo>
                  <a:lnTo>
                    <a:pt x="15082" y="3179"/>
                  </a:lnTo>
                  <a:cubicBezTo>
                    <a:pt x="15088" y="3180"/>
                    <a:pt x="15093" y="3181"/>
                    <a:pt x="15099" y="3181"/>
                  </a:cubicBezTo>
                  <a:cubicBezTo>
                    <a:pt x="15165" y="3181"/>
                    <a:pt x="15246" y="3097"/>
                    <a:pt x="15326" y="3097"/>
                  </a:cubicBezTo>
                  <a:cubicBezTo>
                    <a:pt x="15373" y="3097"/>
                    <a:pt x="15419" y="3125"/>
                    <a:pt x="15462" y="3214"/>
                  </a:cubicBezTo>
                  <a:cubicBezTo>
                    <a:pt x="15453" y="3135"/>
                    <a:pt x="15444" y="3029"/>
                    <a:pt x="15365" y="2879"/>
                  </a:cubicBezTo>
                  <a:lnTo>
                    <a:pt x="15365" y="2879"/>
                  </a:lnTo>
                  <a:cubicBezTo>
                    <a:pt x="15372" y="2920"/>
                    <a:pt x="15315" y="2998"/>
                    <a:pt x="15276" y="2998"/>
                  </a:cubicBezTo>
                  <a:cubicBezTo>
                    <a:pt x="15265" y="2998"/>
                    <a:pt x="15256" y="2992"/>
                    <a:pt x="15250" y="2976"/>
                  </a:cubicBezTo>
                  <a:cubicBezTo>
                    <a:pt x="15284" y="2752"/>
                    <a:pt x="15260" y="2822"/>
                    <a:pt x="15259" y="2573"/>
                  </a:cubicBezTo>
                  <a:lnTo>
                    <a:pt x="15259" y="2573"/>
                  </a:lnTo>
                  <a:cubicBezTo>
                    <a:pt x="15255" y="2587"/>
                    <a:pt x="15240" y="2595"/>
                    <a:pt x="15220" y="2595"/>
                  </a:cubicBezTo>
                  <a:cubicBezTo>
                    <a:pt x="15171" y="2595"/>
                    <a:pt x="15093" y="2552"/>
                    <a:pt x="15065" y="2473"/>
                  </a:cubicBezTo>
                  <a:lnTo>
                    <a:pt x="15065" y="2473"/>
                  </a:lnTo>
                  <a:cubicBezTo>
                    <a:pt x="15066" y="2473"/>
                    <a:pt x="15068" y="2473"/>
                    <a:pt x="15070" y="2473"/>
                  </a:cubicBezTo>
                  <a:cubicBezTo>
                    <a:pt x="15094" y="2473"/>
                    <a:pt x="15149" y="2440"/>
                    <a:pt x="15189" y="2440"/>
                  </a:cubicBezTo>
                  <a:cubicBezTo>
                    <a:pt x="15200" y="2440"/>
                    <a:pt x="15210" y="2443"/>
                    <a:pt x="15218" y="2449"/>
                  </a:cubicBezTo>
                  <a:lnTo>
                    <a:pt x="15218" y="2449"/>
                  </a:lnTo>
                  <a:cubicBezTo>
                    <a:pt x="15136" y="2368"/>
                    <a:pt x="15062" y="2286"/>
                    <a:pt x="14982" y="2219"/>
                  </a:cubicBezTo>
                  <a:lnTo>
                    <a:pt x="14982" y="2219"/>
                  </a:lnTo>
                  <a:cubicBezTo>
                    <a:pt x="14990" y="2225"/>
                    <a:pt x="14999" y="2227"/>
                    <a:pt x="15006" y="2227"/>
                  </a:cubicBezTo>
                  <a:cubicBezTo>
                    <a:pt x="15050" y="2227"/>
                    <a:pt x="15082" y="2153"/>
                    <a:pt x="15082" y="2084"/>
                  </a:cubicBezTo>
                  <a:lnTo>
                    <a:pt x="15082" y="2084"/>
                  </a:lnTo>
                  <a:cubicBezTo>
                    <a:pt x="15082" y="2088"/>
                    <a:pt x="15082" y="2090"/>
                    <a:pt x="15081" y="2090"/>
                  </a:cubicBezTo>
                  <a:cubicBezTo>
                    <a:pt x="15074" y="2090"/>
                    <a:pt x="15051" y="2028"/>
                    <a:pt x="15020" y="1961"/>
                  </a:cubicBezTo>
                  <a:cubicBezTo>
                    <a:pt x="14976" y="1890"/>
                    <a:pt x="14932" y="1793"/>
                    <a:pt x="14906" y="1757"/>
                  </a:cubicBezTo>
                  <a:lnTo>
                    <a:pt x="14906" y="1757"/>
                  </a:lnTo>
                  <a:lnTo>
                    <a:pt x="14950" y="1899"/>
                  </a:lnTo>
                  <a:cubicBezTo>
                    <a:pt x="14870" y="1731"/>
                    <a:pt x="14782" y="1669"/>
                    <a:pt x="14694" y="1625"/>
                  </a:cubicBezTo>
                  <a:cubicBezTo>
                    <a:pt x="14650" y="1599"/>
                    <a:pt x="14597" y="1572"/>
                    <a:pt x="14552" y="1537"/>
                  </a:cubicBezTo>
                  <a:cubicBezTo>
                    <a:pt x="14508" y="1501"/>
                    <a:pt x="14464" y="1448"/>
                    <a:pt x="14411" y="1378"/>
                  </a:cubicBezTo>
                  <a:lnTo>
                    <a:pt x="14411" y="1378"/>
                  </a:lnTo>
                  <a:cubicBezTo>
                    <a:pt x="14419" y="1381"/>
                    <a:pt x="14430" y="1382"/>
                    <a:pt x="14442" y="1382"/>
                  </a:cubicBezTo>
                  <a:cubicBezTo>
                    <a:pt x="14504" y="1382"/>
                    <a:pt x="14605" y="1341"/>
                    <a:pt x="14517" y="1201"/>
                  </a:cubicBezTo>
                  <a:cubicBezTo>
                    <a:pt x="14491" y="1192"/>
                    <a:pt x="14446" y="1184"/>
                    <a:pt x="14393" y="1175"/>
                  </a:cubicBezTo>
                  <a:cubicBezTo>
                    <a:pt x="14332" y="1157"/>
                    <a:pt x="14270" y="1148"/>
                    <a:pt x="14199" y="1131"/>
                  </a:cubicBezTo>
                  <a:cubicBezTo>
                    <a:pt x="14164" y="1122"/>
                    <a:pt x="14129" y="1113"/>
                    <a:pt x="14084" y="1104"/>
                  </a:cubicBezTo>
                  <a:cubicBezTo>
                    <a:pt x="14049" y="1095"/>
                    <a:pt x="14014" y="1086"/>
                    <a:pt x="13978" y="1078"/>
                  </a:cubicBezTo>
                  <a:cubicBezTo>
                    <a:pt x="13899" y="1051"/>
                    <a:pt x="13837" y="1025"/>
                    <a:pt x="13767" y="989"/>
                  </a:cubicBezTo>
                  <a:lnTo>
                    <a:pt x="13740" y="927"/>
                  </a:lnTo>
                  <a:cubicBezTo>
                    <a:pt x="13678" y="892"/>
                    <a:pt x="13608" y="866"/>
                    <a:pt x="13528" y="839"/>
                  </a:cubicBezTo>
                  <a:cubicBezTo>
                    <a:pt x="13572" y="830"/>
                    <a:pt x="13634" y="830"/>
                    <a:pt x="13714" y="830"/>
                  </a:cubicBezTo>
                  <a:cubicBezTo>
                    <a:pt x="13784" y="839"/>
                    <a:pt x="13864" y="857"/>
                    <a:pt x="13952" y="874"/>
                  </a:cubicBezTo>
                  <a:cubicBezTo>
                    <a:pt x="14031" y="892"/>
                    <a:pt x="14120" y="919"/>
                    <a:pt x="14199" y="945"/>
                  </a:cubicBezTo>
                  <a:cubicBezTo>
                    <a:pt x="14279" y="972"/>
                    <a:pt x="14349" y="1007"/>
                    <a:pt x="14411" y="1042"/>
                  </a:cubicBezTo>
                  <a:cubicBezTo>
                    <a:pt x="14332" y="919"/>
                    <a:pt x="14420" y="972"/>
                    <a:pt x="14261" y="821"/>
                  </a:cubicBezTo>
                  <a:cubicBezTo>
                    <a:pt x="14253" y="803"/>
                    <a:pt x="14256" y="796"/>
                    <a:pt x="14265" y="796"/>
                  </a:cubicBezTo>
                  <a:cubicBezTo>
                    <a:pt x="14294" y="796"/>
                    <a:pt x="14384" y="864"/>
                    <a:pt x="14420" y="907"/>
                  </a:cubicBezTo>
                  <a:lnTo>
                    <a:pt x="14420" y="907"/>
                  </a:lnTo>
                  <a:cubicBezTo>
                    <a:pt x="14369" y="841"/>
                    <a:pt x="14311" y="783"/>
                    <a:pt x="14252" y="724"/>
                  </a:cubicBezTo>
                  <a:lnTo>
                    <a:pt x="14164" y="627"/>
                  </a:lnTo>
                  <a:lnTo>
                    <a:pt x="14058" y="548"/>
                  </a:lnTo>
                  <a:cubicBezTo>
                    <a:pt x="14053" y="557"/>
                    <a:pt x="14044" y="561"/>
                    <a:pt x="14031" y="561"/>
                  </a:cubicBezTo>
                  <a:cubicBezTo>
                    <a:pt x="13994" y="561"/>
                    <a:pt x="13929" y="530"/>
                    <a:pt x="13864" y="504"/>
                  </a:cubicBezTo>
                  <a:cubicBezTo>
                    <a:pt x="13794" y="472"/>
                    <a:pt x="13729" y="445"/>
                    <a:pt x="13695" y="445"/>
                  </a:cubicBezTo>
                  <a:cubicBezTo>
                    <a:pt x="13681" y="445"/>
                    <a:pt x="13672" y="449"/>
                    <a:pt x="13669" y="459"/>
                  </a:cubicBezTo>
                  <a:cubicBezTo>
                    <a:pt x="13749" y="495"/>
                    <a:pt x="13837" y="530"/>
                    <a:pt x="13917" y="574"/>
                  </a:cubicBezTo>
                  <a:cubicBezTo>
                    <a:pt x="13996" y="618"/>
                    <a:pt x="14084" y="663"/>
                    <a:pt x="14164" y="716"/>
                  </a:cubicBezTo>
                  <a:cubicBezTo>
                    <a:pt x="14157" y="728"/>
                    <a:pt x="14142" y="737"/>
                    <a:pt x="14116" y="737"/>
                  </a:cubicBezTo>
                  <a:cubicBezTo>
                    <a:pt x="14107" y="737"/>
                    <a:pt x="14096" y="736"/>
                    <a:pt x="14084" y="733"/>
                  </a:cubicBezTo>
                  <a:cubicBezTo>
                    <a:pt x="14040" y="733"/>
                    <a:pt x="13987" y="724"/>
                    <a:pt x="13926" y="707"/>
                  </a:cubicBezTo>
                  <a:cubicBezTo>
                    <a:pt x="13855" y="689"/>
                    <a:pt x="13793" y="663"/>
                    <a:pt x="13714" y="627"/>
                  </a:cubicBezTo>
                  <a:cubicBezTo>
                    <a:pt x="13643" y="601"/>
                    <a:pt x="13572" y="557"/>
                    <a:pt x="13493" y="521"/>
                  </a:cubicBezTo>
                  <a:cubicBezTo>
                    <a:pt x="13431" y="451"/>
                    <a:pt x="13616" y="424"/>
                    <a:pt x="13625" y="398"/>
                  </a:cubicBezTo>
                  <a:cubicBezTo>
                    <a:pt x="13599" y="398"/>
                    <a:pt x="13519" y="371"/>
                    <a:pt x="13440" y="336"/>
                  </a:cubicBezTo>
                  <a:cubicBezTo>
                    <a:pt x="13369" y="309"/>
                    <a:pt x="13290" y="283"/>
                    <a:pt x="13281" y="265"/>
                  </a:cubicBezTo>
                  <a:lnTo>
                    <a:pt x="13281" y="265"/>
                  </a:lnTo>
                  <a:lnTo>
                    <a:pt x="13440" y="283"/>
                  </a:lnTo>
                  <a:cubicBezTo>
                    <a:pt x="13352" y="230"/>
                    <a:pt x="13263" y="230"/>
                    <a:pt x="13175" y="212"/>
                  </a:cubicBezTo>
                  <a:cubicBezTo>
                    <a:pt x="13087" y="212"/>
                    <a:pt x="13007" y="195"/>
                    <a:pt x="12901" y="124"/>
                  </a:cubicBezTo>
                  <a:cubicBezTo>
                    <a:pt x="12833" y="101"/>
                    <a:pt x="12726" y="0"/>
                    <a:pt x="126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34"/>
            <p:cNvSpPr/>
            <p:nvPr/>
          </p:nvSpPr>
          <p:spPr>
            <a:xfrm>
              <a:off x="9145189" y="450078"/>
              <a:ext cx="4741" cy="3460"/>
            </a:xfrm>
            <a:custGeom>
              <a:rect b="b" l="l" r="r" t="t"/>
              <a:pathLst>
                <a:path extrusionOk="0" h="36" w="45">
                  <a:moveTo>
                    <a:pt x="44" y="0"/>
                  </a:moveTo>
                  <a:lnTo>
                    <a:pt x="44" y="0"/>
                  </a:lnTo>
                  <a:cubicBezTo>
                    <a:pt x="27" y="18"/>
                    <a:pt x="18" y="18"/>
                    <a:pt x="0" y="18"/>
                  </a:cubicBezTo>
                  <a:cubicBezTo>
                    <a:pt x="4" y="29"/>
                    <a:pt x="8" y="36"/>
                    <a:pt x="13" y="36"/>
                  </a:cubicBezTo>
                  <a:cubicBezTo>
                    <a:pt x="20" y="36"/>
                    <a:pt x="29" y="25"/>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34"/>
            <p:cNvSpPr/>
            <p:nvPr/>
          </p:nvSpPr>
          <p:spPr>
            <a:xfrm>
              <a:off x="8555397" y="978846"/>
              <a:ext cx="1896" cy="865"/>
            </a:xfrm>
            <a:custGeom>
              <a:rect b="b" l="l" r="r" t="t"/>
              <a:pathLst>
                <a:path extrusionOk="0" h="9" w="18">
                  <a:moveTo>
                    <a:pt x="9" y="0"/>
                  </a:moveTo>
                  <a:cubicBezTo>
                    <a:pt x="9" y="0"/>
                    <a:pt x="0" y="0"/>
                    <a:pt x="0" y="9"/>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34"/>
            <p:cNvSpPr/>
            <p:nvPr/>
          </p:nvSpPr>
          <p:spPr>
            <a:xfrm>
              <a:off x="8812996" y="-254400"/>
              <a:ext cx="11273" cy="4326"/>
            </a:xfrm>
            <a:custGeom>
              <a:rect b="b" l="l" r="r" t="t"/>
              <a:pathLst>
                <a:path extrusionOk="0" h="45" w="107">
                  <a:moveTo>
                    <a:pt x="1" y="0"/>
                  </a:moveTo>
                  <a:cubicBezTo>
                    <a:pt x="54" y="18"/>
                    <a:pt x="80" y="27"/>
                    <a:pt x="98" y="45"/>
                  </a:cubicBezTo>
                  <a:cubicBezTo>
                    <a:pt x="107" y="36"/>
                    <a:pt x="80"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34"/>
            <p:cNvSpPr/>
            <p:nvPr/>
          </p:nvSpPr>
          <p:spPr>
            <a:xfrm>
              <a:off x="8286524" y="-108391"/>
              <a:ext cx="15909" cy="6825"/>
            </a:xfrm>
            <a:custGeom>
              <a:rect b="b" l="l" r="r" t="t"/>
              <a:pathLst>
                <a:path extrusionOk="0" h="71" w="151">
                  <a:moveTo>
                    <a:pt x="150" y="0"/>
                  </a:moveTo>
                  <a:cubicBezTo>
                    <a:pt x="71" y="27"/>
                    <a:pt x="44" y="27"/>
                    <a:pt x="0" y="27"/>
                  </a:cubicBezTo>
                  <a:cubicBezTo>
                    <a:pt x="8" y="42"/>
                    <a:pt x="37" y="51"/>
                    <a:pt x="12" y="65"/>
                  </a:cubicBezTo>
                  <a:lnTo>
                    <a:pt x="12" y="65"/>
                  </a:lnTo>
                  <a:lnTo>
                    <a:pt x="150" y="0"/>
                  </a:lnTo>
                  <a:close/>
                  <a:moveTo>
                    <a:pt x="12" y="65"/>
                  </a:moveTo>
                  <a:lnTo>
                    <a:pt x="0" y="71"/>
                  </a:lnTo>
                  <a:cubicBezTo>
                    <a:pt x="5" y="69"/>
                    <a:pt x="9" y="67"/>
                    <a:pt x="12"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34"/>
            <p:cNvSpPr/>
            <p:nvPr/>
          </p:nvSpPr>
          <p:spPr>
            <a:xfrm>
              <a:off x="8132069" y="-87148"/>
              <a:ext cx="14329" cy="6825"/>
            </a:xfrm>
            <a:custGeom>
              <a:rect b="b" l="l" r="r" t="t"/>
              <a:pathLst>
                <a:path extrusionOk="0" h="71" w="136">
                  <a:moveTo>
                    <a:pt x="105" y="1"/>
                  </a:moveTo>
                  <a:cubicBezTo>
                    <a:pt x="96" y="1"/>
                    <a:pt x="83" y="3"/>
                    <a:pt x="62" y="9"/>
                  </a:cubicBezTo>
                  <a:cubicBezTo>
                    <a:pt x="45" y="26"/>
                    <a:pt x="18" y="35"/>
                    <a:pt x="0" y="53"/>
                  </a:cubicBezTo>
                  <a:lnTo>
                    <a:pt x="9" y="71"/>
                  </a:lnTo>
                  <a:cubicBezTo>
                    <a:pt x="86" y="36"/>
                    <a:pt x="135" y="1"/>
                    <a:pt x="1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34"/>
            <p:cNvSpPr/>
            <p:nvPr/>
          </p:nvSpPr>
          <p:spPr>
            <a:xfrm>
              <a:off x="8242800" y="-116945"/>
              <a:ext cx="22441" cy="8843"/>
            </a:xfrm>
            <a:custGeom>
              <a:rect b="b" l="l" r="r" t="t"/>
              <a:pathLst>
                <a:path extrusionOk="0" h="92" w="213">
                  <a:moveTo>
                    <a:pt x="16" y="55"/>
                  </a:moveTo>
                  <a:lnTo>
                    <a:pt x="16" y="55"/>
                  </a:lnTo>
                  <a:cubicBezTo>
                    <a:pt x="11" y="58"/>
                    <a:pt x="6" y="60"/>
                    <a:pt x="0" y="63"/>
                  </a:cubicBezTo>
                  <a:cubicBezTo>
                    <a:pt x="0" y="63"/>
                    <a:pt x="8" y="63"/>
                    <a:pt x="16" y="55"/>
                  </a:cubicBezTo>
                  <a:close/>
                  <a:moveTo>
                    <a:pt x="174" y="0"/>
                  </a:moveTo>
                  <a:cubicBezTo>
                    <a:pt x="137" y="0"/>
                    <a:pt x="80" y="26"/>
                    <a:pt x="18" y="55"/>
                  </a:cubicBezTo>
                  <a:lnTo>
                    <a:pt x="18" y="55"/>
                  </a:lnTo>
                  <a:cubicBezTo>
                    <a:pt x="18" y="54"/>
                    <a:pt x="18" y="54"/>
                    <a:pt x="18" y="54"/>
                  </a:cubicBezTo>
                  <a:lnTo>
                    <a:pt x="18" y="54"/>
                  </a:lnTo>
                  <a:cubicBezTo>
                    <a:pt x="17" y="54"/>
                    <a:pt x="17" y="55"/>
                    <a:pt x="16" y="55"/>
                  </a:cubicBezTo>
                  <a:lnTo>
                    <a:pt x="16" y="55"/>
                  </a:lnTo>
                  <a:cubicBezTo>
                    <a:pt x="17" y="55"/>
                    <a:pt x="17" y="55"/>
                    <a:pt x="18" y="55"/>
                  </a:cubicBezTo>
                  <a:lnTo>
                    <a:pt x="18" y="55"/>
                  </a:lnTo>
                  <a:cubicBezTo>
                    <a:pt x="15" y="81"/>
                    <a:pt x="25" y="92"/>
                    <a:pt x="42" y="92"/>
                  </a:cubicBezTo>
                  <a:cubicBezTo>
                    <a:pt x="77" y="92"/>
                    <a:pt x="143" y="53"/>
                    <a:pt x="212" y="19"/>
                  </a:cubicBezTo>
                  <a:cubicBezTo>
                    <a:pt x="204" y="6"/>
                    <a:pt x="191" y="0"/>
                    <a:pt x="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34"/>
            <p:cNvSpPr/>
            <p:nvPr/>
          </p:nvSpPr>
          <p:spPr>
            <a:xfrm>
              <a:off x="8229736" y="-110121"/>
              <a:ext cx="10325" cy="4806"/>
            </a:xfrm>
            <a:custGeom>
              <a:rect b="b" l="l" r="r" t="t"/>
              <a:pathLst>
                <a:path extrusionOk="0" h="50" w="98">
                  <a:moveTo>
                    <a:pt x="98" y="1"/>
                  </a:moveTo>
                  <a:cubicBezTo>
                    <a:pt x="90" y="4"/>
                    <a:pt x="83" y="8"/>
                    <a:pt x="76" y="12"/>
                  </a:cubicBezTo>
                  <a:lnTo>
                    <a:pt x="76" y="12"/>
                  </a:lnTo>
                  <a:cubicBezTo>
                    <a:pt x="84" y="9"/>
                    <a:pt x="91" y="5"/>
                    <a:pt x="98" y="1"/>
                  </a:cubicBezTo>
                  <a:close/>
                  <a:moveTo>
                    <a:pt x="76" y="12"/>
                  </a:moveTo>
                  <a:lnTo>
                    <a:pt x="76" y="12"/>
                  </a:lnTo>
                  <a:cubicBezTo>
                    <a:pt x="54" y="23"/>
                    <a:pt x="27" y="29"/>
                    <a:pt x="1" y="36"/>
                  </a:cubicBezTo>
                  <a:cubicBezTo>
                    <a:pt x="1" y="45"/>
                    <a:pt x="4" y="49"/>
                    <a:pt x="9" y="49"/>
                  </a:cubicBezTo>
                  <a:cubicBezTo>
                    <a:pt x="22" y="49"/>
                    <a:pt x="47" y="30"/>
                    <a:pt x="76" y="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34"/>
            <p:cNvSpPr/>
            <p:nvPr/>
          </p:nvSpPr>
          <p:spPr>
            <a:xfrm>
              <a:off x="8379976" y="-140976"/>
              <a:ext cx="20545" cy="10381"/>
            </a:xfrm>
            <a:custGeom>
              <a:rect b="b" l="l" r="r" t="t"/>
              <a:pathLst>
                <a:path extrusionOk="0" h="108" w="195">
                  <a:moveTo>
                    <a:pt x="149" y="0"/>
                  </a:moveTo>
                  <a:cubicBezTo>
                    <a:pt x="136" y="0"/>
                    <a:pt x="108" y="9"/>
                    <a:pt x="58" y="30"/>
                  </a:cubicBezTo>
                  <a:cubicBezTo>
                    <a:pt x="9" y="38"/>
                    <a:pt x="36" y="93"/>
                    <a:pt x="11" y="93"/>
                  </a:cubicBezTo>
                  <a:cubicBezTo>
                    <a:pt x="9" y="93"/>
                    <a:pt x="7" y="93"/>
                    <a:pt x="5" y="92"/>
                  </a:cubicBezTo>
                  <a:lnTo>
                    <a:pt x="5" y="92"/>
                  </a:lnTo>
                  <a:cubicBezTo>
                    <a:pt x="0" y="103"/>
                    <a:pt x="3" y="108"/>
                    <a:pt x="10" y="108"/>
                  </a:cubicBezTo>
                  <a:cubicBezTo>
                    <a:pt x="46" y="108"/>
                    <a:pt x="194" y="0"/>
                    <a:pt x="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34"/>
            <p:cNvSpPr/>
            <p:nvPr/>
          </p:nvSpPr>
          <p:spPr>
            <a:xfrm>
              <a:off x="8251124" y="-129634"/>
              <a:ext cx="10325" cy="6056"/>
            </a:xfrm>
            <a:custGeom>
              <a:rect b="b" l="l" r="r" t="t"/>
              <a:pathLst>
                <a:path extrusionOk="0" h="63" w="98">
                  <a:moveTo>
                    <a:pt x="98" y="0"/>
                  </a:moveTo>
                  <a:lnTo>
                    <a:pt x="1" y="18"/>
                  </a:lnTo>
                  <a:lnTo>
                    <a:pt x="54" y="62"/>
                  </a:lnTo>
                  <a:lnTo>
                    <a:pt x="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34"/>
            <p:cNvSpPr/>
            <p:nvPr/>
          </p:nvSpPr>
          <p:spPr>
            <a:xfrm>
              <a:off x="8319079" y="-150011"/>
              <a:ext cx="23284" cy="6921"/>
            </a:xfrm>
            <a:custGeom>
              <a:rect b="b" l="l" r="r" t="t"/>
              <a:pathLst>
                <a:path extrusionOk="0" h="72" w="221">
                  <a:moveTo>
                    <a:pt x="212" y="1"/>
                  </a:moveTo>
                  <a:lnTo>
                    <a:pt x="36" y="45"/>
                  </a:lnTo>
                  <a:cubicBezTo>
                    <a:pt x="44" y="54"/>
                    <a:pt x="27" y="62"/>
                    <a:pt x="0" y="71"/>
                  </a:cubicBezTo>
                  <a:cubicBezTo>
                    <a:pt x="106" y="45"/>
                    <a:pt x="221" y="18"/>
                    <a:pt x="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34"/>
            <p:cNvSpPr/>
            <p:nvPr/>
          </p:nvSpPr>
          <p:spPr>
            <a:xfrm>
              <a:off x="8305067" y="-142322"/>
              <a:ext cx="14118" cy="5094"/>
            </a:xfrm>
            <a:custGeom>
              <a:rect b="b" l="l" r="r" t="t"/>
              <a:pathLst>
                <a:path extrusionOk="0" h="53" w="134">
                  <a:moveTo>
                    <a:pt x="133" y="0"/>
                  </a:moveTo>
                  <a:lnTo>
                    <a:pt x="133" y="0"/>
                  </a:lnTo>
                  <a:cubicBezTo>
                    <a:pt x="80" y="18"/>
                    <a:pt x="27" y="35"/>
                    <a:pt x="1" y="53"/>
                  </a:cubicBezTo>
                  <a:cubicBezTo>
                    <a:pt x="27" y="44"/>
                    <a:pt x="89" y="18"/>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34"/>
            <p:cNvSpPr/>
            <p:nvPr/>
          </p:nvSpPr>
          <p:spPr>
            <a:xfrm>
              <a:off x="8275356" y="-140688"/>
              <a:ext cx="18648" cy="4326"/>
            </a:xfrm>
            <a:custGeom>
              <a:rect b="b" l="l" r="r" t="t"/>
              <a:pathLst>
                <a:path extrusionOk="0" h="45" w="177">
                  <a:moveTo>
                    <a:pt x="177" y="1"/>
                  </a:moveTo>
                  <a:lnTo>
                    <a:pt x="0" y="45"/>
                  </a:lnTo>
                  <a:lnTo>
                    <a:pt x="0" y="45"/>
                  </a:lnTo>
                  <a:lnTo>
                    <a:pt x="53" y="36"/>
                  </a:lnTo>
                  <a:lnTo>
                    <a:pt x="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34"/>
            <p:cNvSpPr/>
            <p:nvPr/>
          </p:nvSpPr>
          <p:spPr>
            <a:xfrm>
              <a:off x="8533904" y="-208742"/>
              <a:ext cx="23916" cy="7882"/>
            </a:xfrm>
            <a:custGeom>
              <a:rect b="b" l="l" r="r" t="t"/>
              <a:pathLst>
                <a:path extrusionOk="0" h="82" w="227">
                  <a:moveTo>
                    <a:pt x="194" y="0"/>
                  </a:moveTo>
                  <a:cubicBezTo>
                    <a:pt x="173" y="0"/>
                    <a:pt x="142" y="7"/>
                    <a:pt x="107" y="20"/>
                  </a:cubicBezTo>
                  <a:cubicBezTo>
                    <a:pt x="63" y="46"/>
                    <a:pt x="1" y="73"/>
                    <a:pt x="27" y="82"/>
                  </a:cubicBezTo>
                  <a:lnTo>
                    <a:pt x="222" y="20"/>
                  </a:lnTo>
                  <a:cubicBezTo>
                    <a:pt x="226" y="7"/>
                    <a:pt x="215"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34"/>
            <p:cNvSpPr/>
            <p:nvPr/>
          </p:nvSpPr>
          <p:spPr>
            <a:xfrm>
              <a:off x="8471637" y="-206916"/>
              <a:ext cx="10325" cy="6921"/>
            </a:xfrm>
            <a:custGeom>
              <a:rect b="b" l="l" r="r" t="t"/>
              <a:pathLst>
                <a:path extrusionOk="0" h="72" w="98">
                  <a:moveTo>
                    <a:pt x="89" y="1"/>
                  </a:moveTo>
                  <a:lnTo>
                    <a:pt x="0" y="54"/>
                  </a:lnTo>
                  <a:cubicBezTo>
                    <a:pt x="62" y="54"/>
                    <a:pt x="62" y="63"/>
                    <a:pt x="97" y="72"/>
                  </a:cubicBezTo>
                  <a:lnTo>
                    <a:pt x="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34"/>
            <p:cNvSpPr/>
            <p:nvPr/>
          </p:nvSpPr>
          <p:spPr>
            <a:xfrm>
              <a:off x="8516204" y="-225275"/>
              <a:ext cx="30870" cy="8651"/>
            </a:xfrm>
            <a:custGeom>
              <a:rect b="b" l="l" r="r" t="t"/>
              <a:pathLst>
                <a:path extrusionOk="0" h="90" w="293">
                  <a:moveTo>
                    <a:pt x="258" y="0"/>
                  </a:moveTo>
                  <a:cubicBezTo>
                    <a:pt x="247" y="0"/>
                    <a:pt x="218" y="7"/>
                    <a:pt x="160" y="24"/>
                  </a:cubicBezTo>
                  <a:cubicBezTo>
                    <a:pt x="145" y="40"/>
                    <a:pt x="0" y="89"/>
                    <a:pt x="84" y="89"/>
                  </a:cubicBezTo>
                  <a:cubicBezTo>
                    <a:pt x="96" y="89"/>
                    <a:pt x="112" y="88"/>
                    <a:pt x="134" y="86"/>
                  </a:cubicBezTo>
                  <a:cubicBezTo>
                    <a:pt x="147" y="66"/>
                    <a:pt x="292"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34"/>
            <p:cNvSpPr/>
            <p:nvPr/>
          </p:nvSpPr>
          <p:spPr>
            <a:xfrm>
              <a:off x="8836280" y="-231523"/>
              <a:ext cx="6638" cy="12015"/>
            </a:xfrm>
            <a:custGeom>
              <a:rect b="b" l="l" r="r" t="t"/>
              <a:pathLst>
                <a:path extrusionOk="0" h="125" w="63">
                  <a:moveTo>
                    <a:pt x="9" y="1"/>
                  </a:moveTo>
                  <a:lnTo>
                    <a:pt x="1" y="125"/>
                  </a:lnTo>
                  <a:lnTo>
                    <a:pt x="62" y="10"/>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34"/>
            <p:cNvSpPr/>
            <p:nvPr/>
          </p:nvSpPr>
          <p:spPr>
            <a:xfrm>
              <a:off x="9070596" y="-130883"/>
              <a:ext cx="22547" cy="25665"/>
            </a:xfrm>
            <a:custGeom>
              <a:rect b="b" l="l" r="r" t="t"/>
              <a:pathLst>
                <a:path extrusionOk="0" h="267" w="214">
                  <a:moveTo>
                    <a:pt x="11" y="1"/>
                  </a:moveTo>
                  <a:cubicBezTo>
                    <a:pt x="1" y="1"/>
                    <a:pt x="22" y="37"/>
                    <a:pt x="37" y="66"/>
                  </a:cubicBezTo>
                  <a:cubicBezTo>
                    <a:pt x="52" y="104"/>
                    <a:pt x="67" y="141"/>
                    <a:pt x="55" y="141"/>
                  </a:cubicBezTo>
                  <a:cubicBezTo>
                    <a:pt x="53" y="141"/>
                    <a:pt x="50" y="140"/>
                    <a:pt x="46" y="137"/>
                  </a:cubicBezTo>
                  <a:lnTo>
                    <a:pt x="46" y="137"/>
                  </a:lnTo>
                  <a:cubicBezTo>
                    <a:pt x="117" y="208"/>
                    <a:pt x="152" y="267"/>
                    <a:pt x="178" y="267"/>
                  </a:cubicBezTo>
                  <a:cubicBezTo>
                    <a:pt x="191" y="267"/>
                    <a:pt x="202" y="252"/>
                    <a:pt x="214" y="217"/>
                  </a:cubicBezTo>
                  <a:cubicBezTo>
                    <a:pt x="156" y="106"/>
                    <a:pt x="132" y="104"/>
                    <a:pt x="110" y="104"/>
                  </a:cubicBezTo>
                  <a:cubicBezTo>
                    <a:pt x="109" y="104"/>
                    <a:pt x="108" y="104"/>
                    <a:pt x="107" y="104"/>
                  </a:cubicBezTo>
                  <a:cubicBezTo>
                    <a:pt x="86" y="104"/>
                    <a:pt x="66" y="102"/>
                    <a:pt x="19" y="5"/>
                  </a:cubicBezTo>
                  <a:cubicBezTo>
                    <a:pt x="15" y="2"/>
                    <a:pt x="12" y="1"/>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34"/>
            <p:cNvSpPr/>
            <p:nvPr/>
          </p:nvSpPr>
          <p:spPr>
            <a:xfrm>
              <a:off x="9069753" y="-122809"/>
              <a:ext cx="5689" cy="5191"/>
            </a:xfrm>
            <a:custGeom>
              <a:rect b="b" l="l" r="r" t="t"/>
              <a:pathLst>
                <a:path extrusionOk="0" h="54" w="54">
                  <a:moveTo>
                    <a:pt x="1" y="0"/>
                  </a:moveTo>
                  <a:lnTo>
                    <a:pt x="1" y="0"/>
                  </a:lnTo>
                  <a:cubicBezTo>
                    <a:pt x="27" y="35"/>
                    <a:pt x="45" y="44"/>
                    <a:pt x="54" y="53"/>
                  </a:cubicBezTo>
                  <a:cubicBezTo>
                    <a:pt x="36" y="35"/>
                    <a:pt x="19"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34"/>
            <p:cNvSpPr/>
            <p:nvPr/>
          </p:nvSpPr>
          <p:spPr>
            <a:xfrm>
              <a:off x="7602752" y="181802"/>
              <a:ext cx="5689" cy="11150"/>
            </a:xfrm>
            <a:custGeom>
              <a:rect b="b" l="l" r="r" t="t"/>
              <a:pathLst>
                <a:path extrusionOk="0" h="116" w="54">
                  <a:moveTo>
                    <a:pt x="53" y="1"/>
                  </a:moveTo>
                  <a:lnTo>
                    <a:pt x="53" y="1"/>
                  </a:lnTo>
                  <a:cubicBezTo>
                    <a:pt x="36" y="19"/>
                    <a:pt x="18" y="45"/>
                    <a:pt x="0" y="63"/>
                  </a:cubicBezTo>
                  <a:lnTo>
                    <a:pt x="9" y="116"/>
                  </a:lnTo>
                  <a:cubicBezTo>
                    <a:pt x="18" y="72"/>
                    <a:pt x="36" y="36"/>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34"/>
            <p:cNvSpPr/>
            <p:nvPr/>
          </p:nvSpPr>
          <p:spPr>
            <a:xfrm>
              <a:off x="7598959" y="159790"/>
              <a:ext cx="9482" cy="8555"/>
            </a:xfrm>
            <a:custGeom>
              <a:rect b="b" l="l" r="r" t="t"/>
              <a:pathLst>
                <a:path extrusionOk="0" h="89" w="90">
                  <a:moveTo>
                    <a:pt x="45" y="0"/>
                  </a:moveTo>
                  <a:cubicBezTo>
                    <a:pt x="36" y="18"/>
                    <a:pt x="27" y="71"/>
                    <a:pt x="1" y="89"/>
                  </a:cubicBezTo>
                  <a:lnTo>
                    <a:pt x="89" y="89"/>
                  </a:lnTo>
                  <a:cubicBezTo>
                    <a:pt x="72" y="62"/>
                    <a:pt x="63"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34"/>
            <p:cNvSpPr/>
            <p:nvPr/>
          </p:nvSpPr>
          <p:spPr>
            <a:xfrm>
              <a:off x="9025187" y="764109"/>
              <a:ext cx="11273" cy="9420"/>
            </a:xfrm>
            <a:custGeom>
              <a:rect b="b" l="l" r="r" t="t"/>
              <a:pathLst>
                <a:path extrusionOk="0" h="98" w="107">
                  <a:moveTo>
                    <a:pt x="88" y="0"/>
                  </a:moveTo>
                  <a:cubicBezTo>
                    <a:pt x="62" y="9"/>
                    <a:pt x="44" y="44"/>
                    <a:pt x="0" y="97"/>
                  </a:cubicBezTo>
                  <a:cubicBezTo>
                    <a:pt x="35" y="71"/>
                    <a:pt x="71" y="44"/>
                    <a:pt x="106" y="18"/>
                  </a:cubicBezTo>
                  <a:lnTo>
                    <a:pt x="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34"/>
            <p:cNvSpPr/>
            <p:nvPr/>
          </p:nvSpPr>
          <p:spPr>
            <a:xfrm>
              <a:off x="8871681" y="913483"/>
              <a:ext cx="10325" cy="3460"/>
            </a:xfrm>
            <a:custGeom>
              <a:rect b="b" l="l" r="r" t="t"/>
              <a:pathLst>
                <a:path extrusionOk="0" h="36" w="98">
                  <a:moveTo>
                    <a:pt x="0" y="0"/>
                  </a:moveTo>
                  <a:lnTo>
                    <a:pt x="62" y="36"/>
                  </a:lnTo>
                  <a:lnTo>
                    <a:pt x="97" y="18"/>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34"/>
            <p:cNvSpPr/>
            <p:nvPr/>
          </p:nvSpPr>
          <p:spPr>
            <a:xfrm>
              <a:off x="8696998" y="987304"/>
              <a:ext cx="26866" cy="6056"/>
            </a:xfrm>
            <a:custGeom>
              <a:rect b="b" l="l" r="r" t="t"/>
              <a:pathLst>
                <a:path extrusionOk="0" h="63" w="255">
                  <a:moveTo>
                    <a:pt x="254" y="0"/>
                  </a:moveTo>
                  <a:lnTo>
                    <a:pt x="254" y="0"/>
                  </a:lnTo>
                  <a:cubicBezTo>
                    <a:pt x="242" y="3"/>
                    <a:pt x="229" y="7"/>
                    <a:pt x="216" y="11"/>
                  </a:cubicBezTo>
                  <a:lnTo>
                    <a:pt x="216" y="11"/>
                  </a:lnTo>
                  <a:cubicBezTo>
                    <a:pt x="229" y="8"/>
                    <a:pt x="241" y="5"/>
                    <a:pt x="254" y="0"/>
                  </a:cubicBezTo>
                  <a:close/>
                  <a:moveTo>
                    <a:pt x="216" y="11"/>
                  </a:moveTo>
                  <a:cubicBezTo>
                    <a:pt x="182" y="18"/>
                    <a:pt x="151" y="20"/>
                    <a:pt x="124" y="20"/>
                  </a:cubicBezTo>
                  <a:cubicBezTo>
                    <a:pt x="91" y="20"/>
                    <a:pt x="63" y="18"/>
                    <a:pt x="44" y="18"/>
                  </a:cubicBezTo>
                  <a:cubicBezTo>
                    <a:pt x="13" y="18"/>
                    <a:pt x="1" y="25"/>
                    <a:pt x="16" y="62"/>
                  </a:cubicBezTo>
                  <a:cubicBezTo>
                    <a:pt x="82" y="55"/>
                    <a:pt x="153" y="29"/>
                    <a:pt x="21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34"/>
            <p:cNvSpPr/>
            <p:nvPr/>
          </p:nvSpPr>
          <p:spPr>
            <a:xfrm>
              <a:off x="7867832" y="327042"/>
              <a:ext cx="6638" cy="5094"/>
            </a:xfrm>
            <a:custGeom>
              <a:rect b="b" l="l" r="r" t="t"/>
              <a:pathLst>
                <a:path extrusionOk="0" h="53" w="63">
                  <a:moveTo>
                    <a:pt x="24" y="1"/>
                  </a:moveTo>
                  <a:cubicBezTo>
                    <a:pt x="11" y="1"/>
                    <a:pt x="1" y="9"/>
                    <a:pt x="10" y="9"/>
                  </a:cubicBezTo>
                  <a:cubicBezTo>
                    <a:pt x="1" y="53"/>
                    <a:pt x="45" y="44"/>
                    <a:pt x="63" y="53"/>
                  </a:cubicBezTo>
                  <a:cubicBezTo>
                    <a:pt x="58" y="11"/>
                    <a:pt x="38" y="1"/>
                    <a:pt x="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34"/>
            <p:cNvSpPr/>
            <p:nvPr/>
          </p:nvSpPr>
          <p:spPr>
            <a:xfrm>
              <a:off x="7879948" y="261583"/>
              <a:ext cx="2002" cy="10285"/>
            </a:xfrm>
            <a:custGeom>
              <a:rect b="b" l="l" r="r" t="t"/>
              <a:pathLst>
                <a:path extrusionOk="0" h="107" w="19">
                  <a:moveTo>
                    <a:pt x="18" y="1"/>
                  </a:moveTo>
                  <a:lnTo>
                    <a:pt x="1" y="89"/>
                  </a:lnTo>
                  <a:lnTo>
                    <a:pt x="9" y="107"/>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34"/>
            <p:cNvSpPr/>
            <p:nvPr/>
          </p:nvSpPr>
          <p:spPr>
            <a:xfrm>
              <a:off x="7892064" y="220827"/>
              <a:ext cx="28025" cy="34123"/>
            </a:xfrm>
            <a:custGeom>
              <a:rect b="b" l="l" r="r" t="t"/>
              <a:pathLst>
                <a:path extrusionOk="0" h="355" w="266">
                  <a:moveTo>
                    <a:pt x="258" y="1"/>
                  </a:moveTo>
                  <a:cubicBezTo>
                    <a:pt x="149" y="1"/>
                    <a:pt x="122" y="197"/>
                    <a:pt x="36" y="266"/>
                  </a:cubicBezTo>
                  <a:lnTo>
                    <a:pt x="0" y="266"/>
                  </a:lnTo>
                  <a:lnTo>
                    <a:pt x="27" y="354"/>
                  </a:lnTo>
                  <a:cubicBezTo>
                    <a:pt x="106" y="231"/>
                    <a:pt x="177" y="63"/>
                    <a:pt x="265" y="1"/>
                  </a:cubicBezTo>
                  <a:cubicBezTo>
                    <a:pt x="263" y="1"/>
                    <a:pt x="260"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34"/>
            <p:cNvSpPr/>
            <p:nvPr/>
          </p:nvSpPr>
          <p:spPr>
            <a:xfrm>
              <a:off x="7951592" y="205832"/>
              <a:ext cx="5689" cy="6632"/>
            </a:xfrm>
            <a:custGeom>
              <a:rect b="b" l="l" r="r" t="t"/>
              <a:pathLst>
                <a:path extrusionOk="0" h="69" w="54">
                  <a:moveTo>
                    <a:pt x="40" y="0"/>
                  </a:moveTo>
                  <a:cubicBezTo>
                    <a:pt x="39" y="0"/>
                    <a:pt x="33" y="15"/>
                    <a:pt x="0" y="69"/>
                  </a:cubicBezTo>
                  <a:cubicBezTo>
                    <a:pt x="9" y="60"/>
                    <a:pt x="9" y="60"/>
                    <a:pt x="18" y="60"/>
                  </a:cubicBezTo>
                  <a:cubicBezTo>
                    <a:pt x="27" y="51"/>
                    <a:pt x="36" y="42"/>
                    <a:pt x="53" y="25"/>
                  </a:cubicBezTo>
                  <a:cubicBezTo>
                    <a:pt x="35" y="20"/>
                    <a:pt x="41" y="0"/>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34"/>
            <p:cNvSpPr/>
            <p:nvPr/>
          </p:nvSpPr>
          <p:spPr>
            <a:xfrm>
              <a:off x="7952329" y="211503"/>
              <a:ext cx="3793" cy="1826"/>
            </a:xfrm>
            <a:custGeom>
              <a:rect b="b" l="l" r="r" t="t"/>
              <a:pathLst>
                <a:path extrusionOk="0" h="19" w="36">
                  <a:moveTo>
                    <a:pt x="19" y="0"/>
                  </a:moveTo>
                  <a:cubicBezTo>
                    <a:pt x="17" y="0"/>
                    <a:pt x="15" y="0"/>
                    <a:pt x="11" y="1"/>
                  </a:cubicBezTo>
                  <a:cubicBezTo>
                    <a:pt x="0" y="14"/>
                    <a:pt x="0" y="19"/>
                    <a:pt x="4" y="19"/>
                  </a:cubicBezTo>
                  <a:cubicBezTo>
                    <a:pt x="12" y="19"/>
                    <a:pt x="36" y="0"/>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34"/>
            <p:cNvSpPr/>
            <p:nvPr/>
          </p:nvSpPr>
          <p:spPr>
            <a:xfrm>
              <a:off x="7967395" y="192856"/>
              <a:ext cx="12221" cy="6921"/>
            </a:xfrm>
            <a:custGeom>
              <a:rect b="b" l="l" r="r" t="t"/>
              <a:pathLst>
                <a:path extrusionOk="0" h="72" w="116">
                  <a:moveTo>
                    <a:pt x="45" y="1"/>
                  </a:moveTo>
                  <a:cubicBezTo>
                    <a:pt x="27" y="27"/>
                    <a:pt x="18" y="45"/>
                    <a:pt x="1" y="71"/>
                  </a:cubicBezTo>
                  <a:cubicBezTo>
                    <a:pt x="20" y="71"/>
                    <a:pt x="53" y="53"/>
                    <a:pt x="66" y="53"/>
                  </a:cubicBezTo>
                  <a:cubicBezTo>
                    <a:pt x="71" y="53"/>
                    <a:pt x="74" y="55"/>
                    <a:pt x="71" y="63"/>
                  </a:cubicBezTo>
                  <a:cubicBezTo>
                    <a:pt x="115" y="10"/>
                    <a:pt x="98" y="1"/>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34"/>
            <p:cNvSpPr/>
            <p:nvPr/>
          </p:nvSpPr>
          <p:spPr>
            <a:xfrm>
              <a:off x="7971083" y="183532"/>
              <a:ext cx="2950" cy="3460"/>
            </a:xfrm>
            <a:custGeom>
              <a:rect b="b" l="l" r="r" t="t"/>
              <a:pathLst>
                <a:path extrusionOk="0" h="36" w="28">
                  <a:moveTo>
                    <a:pt x="27" y="1"/>
                  </a:moveTo>
                  <a:lnTo>
                    <a:pt x="1" y="36"/>
                  </a:lnTo>
                  <a:cubicBezTo>
                    <a:pt x="10" y="36"/>
                    <a:pt x="19" y="36"/>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34"/>
            <p:cNvSpPr/>
            <p:nvPr/>
          </p:nvSpPr>
          <p:spPr>
            <a:xfrm>
              <a:off x="7965499" y="186416"/>
              <a:ext cx="5689" cy="8267"/>
            </a:xfrm>
            <a:custGeom>
              <a:rect b="b" l="l" r="r" t="t"/>
              <a:pathLst>
                <a:path extrusionOk="0" h="86" w="54">
                  <a:moveTo>
                    <a:pt x="32" y="0"/>
                  </a:moveTo>
                  <a:cubicBezTo>
                    <a:pt x="26" y="0"/>
                    <a:pt x="23" y="8"/>
                    <a:pt x="27" y="41"/>
                  </a:cubicBezTo>
                  <a:cubicBezTo>
                    <a:pt x="25" y="34"/>
                    <a:pt x="23" y="31"/>
                    <a:pt x="22" y="31"/>
                  </a:cubicBezTo>
                  <a:cubicBezTo>
                    <a:pt x="17" y="31"/>
                    <a:pt x="14" y="53"/>
                    <a:pt x="1" y="85"/>
                  </a:cubicBezTo>
                  <a:cubicBezTo>
                    <a:pt x="19" y="59"/>
                    <a:pt x="36" y="32"/>
                    <a:pt x="54" y="6"/>
                  </a:cubicBezTo>
                  <a:cubicBezTo>
                    <a:pt x="46" y="6"/>
                    <a:pt x="38" y="0"/>
                    <a:pt x="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34"/>
            <p:cNvSpPr/>
            <p:nvPr/>
          </p:nvSpPr>
          <p:spPr>
            <a:xfrm>
              <a:off x="7949063" y="193721"/>
              <a:ext cx="11905" cy="9804"/>
            </a:xfrm>
            <a:custGeom>
              <a:rect b="b" l="l" r="r" t="t"/>
              <a:pathLst>
                <a:path extrusionOk="0" h="102" w="113">
                  <a:moveTo>
                    <a:pt x="60" y="1"/>
                  </a:moveTo>
                  <a:lnTo>
                    <a:pt x="60" y="1"/>
                  </a:lnTo>
                  <a:cubicBezTo>
                    <a:pt x="6" y="65"/>
                    <a:pt x="1" y="101"/>
                    <a:pt x="23" y="101"/>
                  </a:cubicBezTo>
                  <a:cubicBezTo>
                    <a:pt x="40" y="101"/>
                    <a:pt x="74" y="78"/>
                    <a:pt x="113" y="27"/>
                  </a:cubicBezTo>
                  <a:lnTo>
                    <a:pt x="113" y="27"/>
                  </a:lnTo>
                  <a:cubicBezTo>
                    <a:pt x="90" y="36"/>
                    <a:pt x="67" y="50"/>
                    <a:pt x="55" y="50"/>
                  </a:cubicBezTo>
                  <a:cubicBezTo>
                    <a:pt x="44" y="50"/>
                    <a:pt x="43" y="39"/>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34"/>
            <p:cNvSpPr/>
            <p:nvPr/>
          </p:nvSpPr>
          <p:spPr>
            <a:xfrm>
              <a:off x="7905972" y="212369"/>
              <a:ext cx="11273" cy="10285"/>
            </a:xfrm>
            <a:custGeom>
              <a:rect b="b" l="l" r="r" t="t"/>
              <a:pathLst>
                <a:path extrusionOk="0" h="107" w="107">
                  <a:moveTo>
                    <a:pt x="80" y="1"/>
                  </a:moveTo>
                  <a:lnTo>
                    <a:pt x="18" y="45"/>
                  </a:lnTo>
                  <a:lnTo>
                    <a:pt x="1" y="105"/>
                  </a:lnTo>
                  <a:lnTo>
                    <a:pt x="1" y="105"/>
                  </a:lnTo>
                  <a:cubicBezTo>
                    <a:pt x="13" y="70"/>
                    <a:pt x="106" y="18"/>
                    <a:pt x="80" y="1"/>
                  </a:cubicBezTo>
                  <a:close/>
                  <a:moveTo>
                    <a:pt x="1" y="105"/>
                  </a:moveTo>
                  <a:cubicBezTo>
                    <a:pt x="1" y="106"/>
                    <a:pt x="1" y="106"/>
                    <a:pt x="1" y="107"/>
                  </a:cubicBezTo>
                  <a:lnTo>
                    <a:pt x="1"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34"/>
            <p:cNvSpPr/>
            <p:nvPr/>
          </p:nvSpPr>
          <p:spPr>
            <a:xfrm>
              <a:off x="8000899" y="171709"/>
              <a:ext cx="11273" cy="5094"/>
            </a:xfrm>
            <a:custGeom>
              <a:rect b="b" l="l" r="r" t="t"/>
              <a:pathLst>
                <a:path extrusionOk="0" h="53" w="107">
                  <a:moveTo>
                    <a:pt x="53" y="0"/>
                  </a:moveTo>
                  <a:lnTo>
                    <a:pt x="18" y="18"/>
                  </a:lnTo>
                  <a:cubicBezTo>
                    <a:pt x="0" y="27"/>
                    <a:pt x="0" y="27"/>
                    <a:pt x="0" y="35"/>
                  </a:cubicBezTo>
                  <a:lnTo>
                    <a:pt x="53" y="35"/>
                  </a:lnTo>
                  <a:cubicBezTo>
                    <a:pt x="80" y="35"/>
                    <a:pt x="106" y="44"/>
                    <a:pt x="106" y="53"/>
                  </a:cubicBezTo>
                  <a:cubicBezTo>
                    <a:pt x="106" y="35"/>
                    <a:pt x="62" y="18"/>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34"/>
            <p:cNvSpPr/>
            <p:nvPr/>
          </p:nvSpPr>
          <p:spPr>
            <a:xfrm>
              <a:off x="8004587" y="165749"/>
              <a:ext cx="11273" cy="6056"/>
            </a:xfrm>
            <a:custGeom>
              <a:rect b="b" l="l" r="r" t="t"/>
              <a:pathLst>
                <a:path extrusionOk="0" h="63" w="107">
                  <a:moveTo>
                    <a:pt x="107" y="0"/>
                  </a:moveTo>
                  <a:lnTo>
                    <a:pt x="107" y="0"/>
                  </a:lnTo>
                  <a:cubicBezTo>
                    <a:pt x="18" y="27"/>
                    <a:pt x="1" y="44"/>
                    <a:pt x="18" y="62"/>
                  </a:cubicBezTo>
                  <a:lnTo>
                    <a:pt x="1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34"/>
            <p:cNvSpPr/>
            <p:nvPr/>
          </p:nvSpPr>
          <p:spPr>
            <a:xfrm>
              <a:off x="7960863" y="173343"/>
              <a:ext cx="10325" cy="16245"/>
            </a:xfrm>
            <a:custGeom>
              <a:rect b="b" l="l" r="r" t="t"/>
              <a:pathLst>
                <a:path extrusionOk="0" h="169" w="98">
                  <a:moveTo>
                    <a:pt x="98" y="1"/>
                  </a:moveTo>
                  <a:lnTo>
                    <a:pt x="71" y="18"/>
                  </a:lnTo>
                  <a:cubicBezTo>
                    <a:pt x="45" y="71"/>
                    <a:pt x="18" y="115"/>
                    <a:pt x="1" y="168"/>
                  </a:cubicBezTo>
                  <a:cubicBezTo>
                    <a:pt x="27" y="115"/>
                    <a:pt x="63" y="54"/>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34"/>
            <p:cNvSpPr/>
            <p:nvPr/>
          </p:nvSpPr>
          <p:spPr>
            <a:xfrm>
              <a:off x="8048310" y="161520"/>
              <a:ext cx="8534" cy="9420"/>
            </a:xfrm>
            <a:custGeom>
              <a:rect b="b" l="l" r="r" t="t"/>
              <a:pathLst>
                <a:path extrusionOk="0" h="98" w="81">
                  <a:moveTo>
                    <a:pt x="80" y="0"/>
                  </a:moveTo>
                  <a:lnTo>
                    <a:pt x="45" y="35"/>
                  </a:lnTo>
                  <a:lnTo>
                    <a:pt x="1" y="97"/>
                  </a:lnTo>
                  <a:lnTo>
                    <a:pt x="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34"/>
            <p:cNvSpPr/>
            <p:nvPr/>
          </p:nvSpPr>
          <p:spPr>
            <a:xfrm>
              <a:off x="8076230" y="150466"/>
              <a:ext cx="23389" cy="12784"/>
            </a:xfrm>
            <a:custGeom>
              <a:rect b="b" l="l" r="r" t="t"/>
              <a:pathLst>
                <a:path extrusionOk="0" h="133" w="222">
                  <a:moveTo>
                    <a:pt x="221" y="0"/>
                  </a:moveTo>
                  <a:cubicBezTo>
                    <a:pt x="177" y="36"/>
                    <a:pt x="115" y="53"/>
                    <a:pt x="27" y="62"/>
                  </a:cubicBezTo>
                  <a:cubicBezTo>
                    <a:pt x="1" y="106"/>
                    <a:pt x="107" y="97"/>
                    <a:pt x="71" y="133"/>
                  </a:cubicBezTo>
                  <a:cubicBezTo>
                    <a:pt x="133" y="97"/>
                    <a:pt x="186" y="53"/>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34"/>
            <p:cNvSpPr/>
            <p:nvPr/>
          </p:nvSpPr>
          <p:spPr>
            <a:xfrm>
              <a:off x="8099514" y="143641"/>
              <a:ext cx="8429" cy="6921"/>
            </a:xfrm>
            <a:custGeom>
              <a:rect b="b" l="l" r="r" t="t"/>
              <a:pathLst>
                <a:path extrusionOk="0" h="72" w="80">
                  <a:moveTo>
                    <a:pt x="80" y="1"/>
                  </a:moveTo>
                  <a:lnTo>
                    <a:pt x="80" y="1"/>
                  </a:lnTo>
                  <a:cubicBezTo>
                    <a:pt x="53" y="18"/>
                    <a:pt x="27" y="45"/>
                    <a:pt x="0" y="71"/>
                  </a:cubicBezTo>
                  <a:cubicBezTo>
                    <a:pt x="27" y="54"/>
                    <a:pt x="53" y="36"/>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34"/>
            <p:cNvSpPr/>
            <p:nvPr/>
          </p:nvSpPr>
          <p:spPr>
            <a:xfrm>
              <a:off x="8034403" y="159790"/>
              <a:ext cx="10325" cy="3749"/>
            </a:xfrm>
            <a:custGeom>
              <a:rect b="b" l="l" r="r" t="t"/>
              <a:pathLst>
                <a:path extrusionOk="0" h="39" w="98">
                  <a:moveTo>
                    <a:pt x="44" y="0"/>
                  </a:moveTo>
                  <a:cubicBezTo>
                    <a:pt x="27" y="9"/>
                    <a:pt x="9" y="9"/>
                    <a:pt x="0" y="18"/>
                  </a:cubicBezTo>
                  <a:cubicBezTo>
                    <a:pt x="7" y="25"/>
                    <a:pt x="26" y="38"/>
                    <a:pt x="66" y="38"/>
                  </a:cubicBezTo>
                  <a:cubicBezTo>
                    <a:pt x="75" y="38"/>
                    <a:pt x="86" y="37"/>
                    <a:pt x="97" y="36"/>
                  </a:cubicBez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34"/>
            <p:cNvSpPr/>
            <p:nvPr/>
          </p:nvSpPr>
          <p:spPr>
            <a:xfrm>
              <a:off x="8038090" y="157195"/>
              <a:ext cx="9377" cy="2691"/>
            </a:xfrm>
            <a:custGeom>
              <a:rect b="b" l="l" r="r" t="t"/>
              <a:pathLst>
                <a:path extrusionOk="0" h="28" w="89">
                  <a:moveTo>
                    <a:pt x="89" y="1"/>
                  </a:moveTo>
                  <a:cubicBezTo>
                    <a:pt x="82" y="8"/>
                    <a:pt x="61" y="14"/>
                    <a:pt x="36" y="21"/>
                  </a:cubicBezTo>
                  <a:lnTo>
                    <a:pt x="36" y="21"/>
                  </a:lnTo>
                  <a:cubicBezTo>
                    <a:pt x="66" y="14"/>
                    <a:pt x="82" y="8"/>
                    <a:pt x="89" y="1"/>
                  </a:cubicBezTo>
                  <a:close/>
                  <a:moveTo>
                    <a:pt x="36" y="21"/>
                  </a:moveTo>
                  <a:lnTo>
                    <a:pt x="36" y="21"/>
                  </a:lnTo>
                  <a:cubicBezTo>
                    <a:pt x="25" y="23"/>
                    <a:pt x="14" y="25"/>
                    <a:pt x="1" y="27"/>
                  </a:cubicBezTo>
                  <a:lnTo>
                    <a:pt x="9" y="27"/>
                  </a:lnTo>
                  <a:cubicBezTo>
                    <a:pt x="18" y="25"/>
                    <a:pt x="27" y="23"/>
                    <a:pt x="36"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34"/>
            <p:cNvSpPr/>
            <p:nvPr/>
          </p:nvSpPr>
          <p:spPr>
            <a:xfrm>
              <a:off x="8033455" y="160847"/>
              <a:ext cx="1054" cy="769"/>
            </a:xfrm>
            <a:custGeom>
              <a:rect b="b" l="l" r="r" t="t"/>
              <a:pathLst>
                <a:path extrusionOk="0" h="8" w="10">
                  <a:moveTo>
                    <a:pt x="2" y="0"/>
                  </a:moveTo>
                  <a:cubicBezTo>
                    <a:pt x="0" y="0"/>
                    <a:pt x="0" y="3"/>
                    <a:pt x="0" y="7"/>
                  </a:cubicBezTo>
                  <a:lnTo>
                    <a:pt x="9" y="7"/>
                  </a:lnTo>
                  <a:cubicBezTo>
                    <a:pt x="5"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34"/>
            <p:cNvSpPr/>
            <p:nvPr/>
          </p:nvSpPr>
          <p:spPr>
            <a:xfrm>
              <a:off x="7990679" y="156426"/>
              <a:ext cx="6638" cy="11054"/>
            </a:xfrm>
            <a:custGeom>
              <a:rect b="b" l="l" r="r" t="t"/>
              <a:pathLst>
                <a:path extrusionOk="0" h="115" w="63">
                  <a:moveTo>
                    <a:pt x="9" y="0"/>
                  </a:moveTo>
                  <a:lnTo>
                    <a:pt x="9" y="0"/>
                  </a:lnTo>
                  <a:cubicBezTo>
                    <a:pt x="1" y="43"/>
                    <a:pt x="42" y="44"/>
                    <a:pt x="20" y="109"/>
                  </a:cubicBezTo>
                  <a:lnTo>
                    <a:pt x="20" y="109"/>
                  </a:lnTo>
                  <a:cubicBezTo>
                    <a:pt x="29" y="85"/>
                    <a:pt x="45" y="61"/>
                    <a:pt x="53" y="44"/>
                  </a:cubicBezTo>
                  <a:cubicBezTo>
                    <a:pt x="62" y="27"/>
                    <a:pt x="62" y="9"/>
                    <a:pt x="9" y="0"/>
                  </a:cubicBezTo>
                  <a:close/>
                  <a:moveTo>
                    <a:pt x="20" y="109"/>
                  </a:moveTo>
                  <a:cubicBezTo>
                    <a:pt x="19" y="111"/>
                    <a:pt x="19" y="113"/>
                    <a:pt x="18" y="115"/>
                  </a:cubicBezTo>
                  <a:cubicBezTo>
                    <a:pt x="19" y="113"/>
                    <a:pt x="19" y="111"/>
                    <a:pt x="20" y="1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34"/>
            <p:cNvSpPr/>
            <p:nvPr/>
          </p:nvSpPr>
          <p:spPr>
            <a:xfrm>
              <a:off x="8014806" y="157195"/>
              <a:ext cx="11273" cy="6921"/>
            </a:xfrm>
            <a:custGeom>
              <a:rect b="b" l="l" r="r" t="t"/>
              <a:pathLst>
                <a:path extrusionOk="0" h="72" w="107">
                  <a:moveTo>
                    <a:pt x="107" y="1"/>
                  </a:moveTo>
                  <a:lnTo>
                    <a:pt x="1" y="19"/>
                  </a:lnTo>
                  <a:cubicBezTo>
                    <a:pt x="1" y="36"/>
                    <a:pt x="27" y="45"/>
                    <a:pt x="1" y="72"/>
                  </a:cubicBez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34"/>
            <p:cNvSpPr/>
            <p:nvPr/>
          </p:nvSpPr>
          <p:spPr>
            <a:xfrm>
              <a:off x="8025974" y="153830"/>
              <a:ext cx="4741" cy="3460"/>
            </a:xfrm>
            <a:custGeom>
              <a:rect b="b" l="l" r="r" t="t"/>
              <a:pathLst>
                <a:path extrusionOk="0" h="36" w="45">
                  <a:moveTo>
                    <a:pt x="45" y="1"/>
                  </a:moveTo>
                  <a:lnTo>
                    <a:pt x="1" y="36"/>
                  </a:lnTo>
                  <a:lnTo>
                    <a:pt x="45" y="27"/>
                  </a:lnTo>
                  <a:lnTo>
                    <a:pt x="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34"/>
            <p:cNvSpPr/>
            <p:nvPr/>
          </p:nvSpPr>
          <p:spPr>
            <a:xfrm>
              <a:off x="8080760" y="137682"/>
              <a:ext cx="20755" cy="9516"/>
            </a:xfrm>
            <a:custGeom>
              <a:rect b="b" l="l" r="r" t="t"/>
              <a:pathLst>
                <a:path extrusionOk="0" h="99" w="197">
                  <a:moveTo>
                    <a:pt x="196" y="1"/>
                  </a:moveTo>
                  <a:lnTo>
                    <a:pt x="196" y="1"/>
                  </a:lnTo>
                  <a:cubicBezTo>
                    <a:pt x="134" y="18"/>
                    <a:pt x="72" y="36"/>
                    <a:pt x="11" y="63"/>
                  </a:cubicBezTo>
                  <a:cubicBezTo>
                    <a:pt x="11" y="76"/>
                    <a:pt x="1" y="99"/>
                    <a:pt x="25" y="99"/>
                  </a:cubicBezTo>
                  <a:cubicBezTo>
                    <a:pt x="33" y="99"/>
                    <a:pt x="45" y="96"/>
                    <a:pt x="64" y="89"/>
                  </a:cubicBezTo>
                  <a:cubicBezTo>
                    <a:pt x="99" y="54"/>
                    <a:pt x="143" y="27"/>
                    <a:pt x="1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34"/>
            <p:cNvSpPr/>
            <p:nvPr/>
          </p:nvSpPr>
          <p:spPr>
            <a:xfrm>
              <a:off x="8063271" y="152100"/>
              <a:ext cx="948" cy="961"/>
            </a:xfrm>
            <a:custGeom>
              <a:rect b="b" l="l" r="r" t="t"/>
              <a:pathLst>
                <a:path extrusionOk="0" h="10" w="9">
                  <a:moveTo>
                    <a:pt x="9" y="1"/>
                  </a:moveTo>
                  <a:cubicBezTo>
                    <a:pt x="0" y="1"/>
                    <a:pt x="0" y="1"/>
                    <a:pt x="0" y="10"/>
                  </a:cubicBezTo>
                  <a:cubicBezTo>
                    <a:pt x="0" y="1"/>
                    <a:pt x="9"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34"/>
            <p:cNvSpPr/>
            <p:nvPr/>
          </p:nvSpPr>
          <p:spPr>
            <a:xfrm>
              <a:off x="8156302" y="116535"/>
              <a:ext cx="948" cy="865"/>
            </a:xfrm>
            <a:custGeom>
              <a:rect b="b" l="l" r="r" t="t"/>
              <a:pathLst>
                <a:path extrusionOk="0" h="9" w="9">
                  <a:moveTo>
                    <a:pt x="0" y="0"/>
                  </a:moveTo>
                  <a:lnTo>
                    <a:pt x="0" y="9"/>
                  </a:lnTo>
                  <a:lnTo>
                    <a:pt x="9" y="9"/>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34"/>
            <p:cNvSpPr/>
            <p:nvPr/>
          </p:nvSpPr>
          <p:spPr>
            <a:xfrm>
              <a:off x="8071594" y="142488"/>
              <a:ext cx="10325" cy="5479"/>
            </a:xfrm>
            <a:custGeom>
              <a:rect b="b" l="l" r="r" t="t"/>
              <a:pathLst>
                <a:path extrusionOk="0" h="57" w="98">
                  <a:moveTo>
                    <a:pt x="95" y="0"/>
                  </a:moveTo>
                  <a:cubicBezTo>
                    <a:pt x="93" y="0"/>
                    <a:pt x="91" y="1"/>
                    <a:pt x="89" y="4"/>
                  </a:cubicBezTo>
                  <a:cubicBezTo>
                    <a:pt x="36" y="13"/>
                    <a:pt x="18" y="30"/>
                    <a:pt x="1" y="57"/>
                  </a:cubicBezTo>
                  <a:cubicBezTo>
                    <a:pt x="27" y="39"/>
                    <a:pt x="62" y="21"/>
                    <a:pt x="98" y="13"/>
                  </a:cubicBezTo>
                  <a:cubicBezTo>
                    <a:pt x="98" y="6"/>
                    <a:pt x="98" y="0"/>
                    <a:pt x="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34"/>
            <p:cNvSpPr/>
            <p:nvPr/>
          </p:nvSpPr>
          <p:spPr>
            <a:xfrm>
              <a:off x="8113421" y="136048"/>
              <a:ext cx="9482" cy="1057"/>
            </a:xfrm>
            <a:custGeom>
              <a:rect b="b" l="l" r="r" t="t"/>
              <a:pathLst>
                <a:path extrusionOk="0" h="11" w="90">
                  <a:moveTo>
                    <a:pt x="1" y="0"/>
                  </a:moveTo>
                  <a:cubicBezTo>
                    <a:pt x="16" y="5"/>
                    <a:pt x="40" y="10"/>
                    <a:pt x="60" y="10"/>
                  </a:cubicBezTo>
                  <a:cubicBezTo>
                    <a:pt x="74" y="10"/>
                    <a:pt x="85" y="8"/>
                    <a:pt x="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34"/>
            <p:cNvSpPr/>
            <p:nvPr/>
          </p:nvSpPr>
          <p:spPr>
            <a:xfrm>
              <a:off x="8066010" y="152965"/>
              <a:ext cx="1370" cy="481"/>
            </a:xfrm>
            <a:custGeom>
              <a:rect b="b" l="l" r="r" t="t"/>
              <a:pathLst>
                <a:path extrusionOk="0" h="5" w="13">
                  <a:moveTo>
                    <a:pt x="1" y="1"/>
                  </a:moveTo>
                  <a:cubicBezTo>
                    <a:pt x="6" y="4"/>
                    <a:pt x="9" y="5"/>
                    <a:pt x="10" y="5"/>
                  </a:cubicBezTo>
                  <a:cubicBezTo>
                    <a:pt x="12" y="5"/>
                    <a:pt x="6"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34"/>
            <p:cNvSpPr/>
            <p:nvPr/>
          </p:nvSpPr>
          <p:spPr>
            <a:xfrm>
              <a:off x="8064114" y="147871"/>
              <a:ext cx="6638" cy="5191"/>
            </a:xfrm>
            <a:custGeom>
              <a:rect b="b" l="l" r="r" t="t"/>
              <a:pathLst>
                <a:path extrusionOk="0" h="54" w="63">
                  <a:moveTo>
                    <a:pt x="63" y="1"/>
                  </a:moveTo>
                  <a:cubicBezTo>
                    <a:pt x="45" y="10"/>
                    <a:pt x="19" y="27"/>
                    <a:pt x="1" y="45"/>
                  </a:cubicBezTo>
                  <a:cubicBezTo>
                    <a:pt x="10" y="45"/>
                    <a:pt x="19" y="45"/>
                    <a:pt x="19" y="54"/>
                  </a:cubicBezTo>
                  <a:cubicBezTo>
                    <a:pt x="36" y="36"/>
                    <a:pt x="54" y="18"/>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34"/>
            <p:cNvSpPr/>
            <p:nvPr/>
          </p:nvSpPr>
          <p:spPr>
            <a:xfrm>
              <a:off x="8130173" y="78278"/>
              <a:ext cx="48464" cy="38353"/>
            </a:xfrm>
            <a:custGeom>
              <a:rect b="b" l="l" r="r" t="t"/>
              <a:pathLst>
                <a:path extrusionOk="0" h="399" w="460">
                  <a:moveTo>
                    <a:pt x="398" y="1"/>
                  </a:moveTo>
                  <a:lnTo>
                    <a:pt x="301" y="80"/>
                  </a:lnTo>
                  <a:cubicBezTo>
                    <a:pt x="292" y="63"/>
                    <a:pt x="327" y="27"/>
                    <a:pt x="283" y="27"/>
                  </a:cubicBezTo>
                  <a:cubicBezTo>
                    <a:pt x="300" y="78"/>
                    <a:pt x="213" y="160"/>
                    <a:pt x="105" y="160"/>
                  </a:cubicBezTo>
                  <a:cubicBezTo>
                    <a:pt x="100" y="160"/>
                    <a:pt x="94" y="160"/>
                    <a:pt x="89" y="160"/>
                  </a:cubicBezTo>
                  <a:lnTo>
                    <a:pt x="89" y="160"/>
                  </a:lnTo>
                  <a:cubicBezTo>
                    <a:pt x="1" y="230"/>
                    <a:pt x="124" y="354"/>
                    <a:pt x="248" y="398"/>
                  </a:cubicBezTo>
                  <a:cubicBezTo>
                    <a:pt x="239" y="380"/>
                    <a:pt x="230" y="363"/>
                    <a:pt x="319" y="292"/>
                  </a:cubicBezTo>
                  <a:cubicBezTo>
                    <a:pt x="314" y="291"/>
                    <a:pt x="308" y="291"/>
                    <a:pt x="302" y="291"/>
                  </a:cubicBezTo>
                  <a:cubicBezTo>
                    <a:pt x="271" y="291"/>
                    <a:pt x="220" y="298"/>
                    <a:pt x="182" y="298"/>
                  </a:cubicBezTo>
                  <a:cubicBezTo>
                    <a:pt x="140" y="298"/>
                    <a:pt x="113" y="290"/>
                    <a:pt x="142" y="257"/>
                  </a:cubicBezTo>
                  <a:cubicBezTo>
                    <a:pt x="201" y="219"/>
                    <a:pt x="229" y="209"/>
                    <a:pt x="251" y="209"/>
                  </a:cubicBezTo>
                  <a:cubicBezTo>
                    <a:pt x="275" y="209"/>
                    <a:pt x="290" y="221"/>
                    <a:pt x="327" y="221"/>
                  </a:cubicBezTo>
                  <a:cubicBezTo>
                    <a:pt x="257" y="186"/>
                    <a:pt x="460" y="7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34"/>
            <p:cNvSpPr/>
            <p:nvPr/>
          </p:nvSpPr>
          <p:spPr>
            <a:xfrm>
              <a:off x="8132069" y="117304"/>
              <a:ext cx="24338" cy="8651"/>
            </a:xfrm>
            <a:custGeom>
              <a:rect b="b" l="l" r="r" t="t"/>
              <a:pathLst>
                <a:path extrusionOk="0" h="90" w="231">
                  <a:moveTo>
                    <a:pt x="230" y="1"/>
                  </a:moveTo>
                  <a:lnTo>
                    <a:pt x="27" y="80"/>
                  </a:lnTo>
                  <a:lnTo>
                    <a:pt x="36" y="72"/>
                  </a:lnTo>
                  <a:lnTo>
                    <a:pt x="36" y="72"/>
                  </a:lnTo>
                  <a:lnTo>
                    <a:pt x="0" y="89"/>
                  </a:lnTo>
                  <a:cubicBezTo>
                    <a:pt x="27" y="85"/>
                    <a:pt x="49" y="83"/>
                    <a:pt x="74" y="83"/>
                  </a:cubicBezTo>
                  <a:cubicBezTo>
                    <a:pt x="100" y="83"/>
                    <a:pt x="128" y="85"/>
                    <a:pt x="168" y="89"/>
                  </a:cubicBezTo>
                  <a:cubicBezTo>
                    <a:pt x="221" y="45"/>
                    <a:pt x="230" y="19"/>
                    <a:pt x="2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34"/>
            <p:cNvSpPr/>
            <p:nvPr/>
          </p:nvSpPr>
          <p:spPr>
            <a:xfrm>
              <a:off x="8100462" y="119034"/>
              <a:ext cx="31713" cy="18744"/>
            </a:xfrm>
            <a:custGeom>
              <a:rect b="b" l="l" r="r" t="t"/>
              <a:pathLst>
                <a:path extrusionOk="0" h="195" w="301">
                  <a:moveTo>
                    <a:pt x="133" y="1"/>
                  </a:moveTo>
                  <a:lnTo>
                    <a:pt x="133" y="1"/>
                  </a:lnTo>
                  <a:cubicBezTo>
                    <a:pt x="18" y="54"/>
                    <a:pt x="71" y="71"/>
                    <a:pt x="0" y="124"/>
                  </a:cubicBezTo>
                  <a:cubicBezTo>
                    <a:pt x="48" y="103"/>
                    <a:pt x="70" y="95"/>
                    <a:pt x="77" y="95"/>
                  </a:cubicBezTo>
                  <a:cubicBezTo>
                    <a:pt x="98" y="95"/>
                    <a:pt x="25" y="148"/>
                    <a:pt x="75" y="148"/>
                  </a:cubicBezTo>
                  <a:cubicBezTo>
                    <a:pt x="84" y="148"/>
                    <a:pt x="97" y="146"/>
                    <a:pt x="115" y="142"/>
                  </a:cubicBezTo>
                  <a:lnTo>
                    <a:pt x="115" y="142"/>
                  </a:lnTo>
                  <a:cubicBezTo>
                    <a:pt x="80" y="168"/>
                    <a:pt x="44" y="186"/>
                    <a:pt x="9" y="195"/>
                  </a:cubicBezTo>
                  <a:cubicBezTo>
                    <a:pt x="44" y="186"/>
                    <a:pt x="89" y="186"/>
                    <a:pt x="124" y="177"/>
                  </a:cubicBezTo>
                  <a:lnTo>
                    <a:pt x="115" y="177"/>
                  </a:lnTo>
                  <a:lnTo>
                    <a:pt x="300" y="71"/>
                  </a:lnTo>
                  <a:lnTo>
                    <a:pt x="300" y="71"/>
                  </a:lnTo>
                  <a:cubicBezTo>
                    <a:pt x="256" y="80"/>
                    <a:pt x="203" y="107"/>
                    <a:pt x="115" y="151"/>
                  </a:cubicBezTo>
                  <a:cubicBezTo>
                    <a:pt x="130" y="146"/>
                    <a:pt x="139" y="145"/>
                    <a:pt x="143" y="145"/>
                  </a:cubicBezTo>
                  <a:cubicBezTo>
                    <a:pt x="157" y="145"/>
                    <a:pt x="128" y="162"/>
                    <a:pt x="115" y="168"/>
                  </a:cubicBezTo>
                  <a:cubicBezTo>
                    <a:pt x="115" y="177"/>
                    <a:pt x="115" y="177"/>
                    <a:pt x="115" y="177"/>
                  </a:cubicBezTo>
                  <a:cubicBezTo>
                    <a:pt x="106" y="177"/>
                    <a:pt x="97" y="168"/>
                    <a:pt x="106" y="168"/>
                  </a:cubicBezTo>
                  <a:lnTo>
                    <a:pt x="115" y="168"/>
                  </a:lnTo>
                  <a:cubicBezTo>
                    <a:pt x="115" y="160"/>
                    <a:pt x="115" y="160"/>
                    <a:pt x="115" y="151"/>
                  </a:cubicBezTo>
                  <a:cubicBezTo>
                    <a:pt x="133" y="89"/>
                    <a:pt x="221" y="27"/>
                    <a:pt x="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34"/>
            <p:cNvSpPr/>
            <p:nvPr/>
          </p:nvSpPr>
          <p:spPr>
            <a:xfrm>
              <a:off x="7998054" y="143257"/>
              <a:ext cx="2845" cy="1346"/>
            </a:xfrm>
            <a:custGeom>
              <a:rect b="b" l="l" r="r" t="t"/>
              <a:pathLst>
                <a:path extrusionOk="0" h="14" w="27">
                  <a:moveTo>
                    <a:pt x="18" y="1"/>
                  </a:moveTo>
                  <a:cubicBezTo>
                    <a:pt x="14" y="1"/>
                    <a:pt x="9" y="2"/>
                    <a:pt x="1" y="5"/>
                  </a:cubicBezTo>
                  <a:cubicBezTo>
                    <a:pt x="10" y="5"/>
                    <a:pt x="10" y="5"/>
                    <a:pt x="19" y="13"/>
                  </a:cubicBezTo>
                  <a:cubicBezTo>
                    <a:pt x="25" y="7"/>
                    <a:pt x="27"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34"/>
            <p:cNvSpPr/>
            <p:nvPr/>
          </p:nvSpPr>
          <p:spPr>
            <a:xfrm>
              <a:off x="7989731" y="143641"/>
              <a:ext cx="32872" cy="9420"/>
            </a:xfrm>
            <a:custGeom>
              <a:rect b="b" l="l" r="r" t="t"/>
              <a:pathLst>
                <a:path extrusionOk="0" h="98" w="312">
                  <a:moveTo>
                    <a:pt x="177" y="1"/>
                  </a:moveTo>
                  <a:cubicBezTo>
                    <a:pt x="159" y="18"/>
                    <a:pt x="159" y="36"/>
                    <a:pt x="106" y="45"/>
                  </a:cubicBezTo>
                  <a:cubicBezTo>
                    <a:pt x="62" y="45"/>
                    <a:pt x="98" y="27"/>
                    <a:pt x="89" y="9"/>
                  </a:cubicBezTo>
                  <a:lnTo>
                    <a:pt x="89" y="9"/>
                  </a:lnTo>
                  <a:cubicBezTo>
                    <a:pt x="71" y="27"/>
                    <a:pt x="0" y="71"/>
                    <a:pt x="98" y="71"/>
                  </a:cubicBezTo>
                  <a:lnTo>
                    <a:pt x="115" y="62"/>
                  </a:lnTo>
                  <a:cubicBezTo>
                    <a:pt x="126" y="61"/>
                    <a:pt x="138" y="61"/>
                    <a:pt x="150" y="61"/>
                  </a:cubicBezTo>
                  <a:cubicBezTo>
                    <a:pt x="208" y="61"/>
                    <a:pt x="275" y="73"/>
                    <a:pt x="300" y="86"/>
                  </a:cubicBezTo>
                  <a:lnTo>
                    <a:pt x="300" y="86"/>
                  </a:lnTo>
                  <a:cubicBezTo>
                    <a:pt x="268" y="49"/>
                    <a:pt x="233" y="25"/>
                    <a:pt x="177" y="1"/>
                  </a:cubicBezTo>
                  <a:close/>
                  <a:moveTo>
                    <a:pt x="300" y="86"/>
                  </a:moveTo>
                  <a:lnTo>
                    <a:pt x="300" y="86"/>
                  </a:lnTo>
                  <a:cubicBezTo>
                    <a:pt x="303" y="90"/>
                    <a:pt x="306" y="94"/>
                    <a:pt x="310" y="98"/>
                  </a:cubicBezTo>
                  <a:cubicBezTo>
                    <a:pt x="311" y="94"/>
                    <a:pt x="308" y="90"/>
                    <a:pt x="300" y="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34"/>
            <p:cNvSpPr/>
            <p:nvPr/>
          </p:nvSpPr>
          <p:spPr>
            <a:xfrm>
              <a:off x="8057687" y="129223"/>
              <a:ext cx="18648" cy="9420"/>
            </a:xfrm>
            <a:custGeom>
              <a:rect b="b" l="l" r="r" t="t"/>
              <a:pathLst>
                <a:path extrusionOk="0" h="98" w="177">
                  <a:moveTo>
                    <a:pt x="80" y="1"/>
                  </a:moveTo>
                  <a:lnTo>
                    <a:pt x="97" y="27"/>
                  </a:lnTo>
                  <a:cubicBezTo>
                    <a:pt x="0" y="45"/>
                    <a:pt x="27" y="71"/>
                    <a:pt x="27" y="98"/>
                  </a:cubicBezTo>
                  <a:lnTo>
                    <a:pt x="177" y="9"/>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34"/>
            <p:cNvSpPr/>
            <p:nvPr/>
          </p:nvSpPr>
          <p:spPr>
            <a:xfrm>
              <a:off x="8160937" y="113940"/>
              <a:ext cx="6532" cy="10285"/>
            </a:xfrm>
            <a:custGeom>
              <a:rect b="b" l="l" r="r" t="t"/>
              <a:pathLst>
                <a:path extrusionOk="0" h="107" w="62">
                  <a:moveTo>
                    <a:pt x="62" y="1"/>
                  </a:moveTo>
                  <a:lnTo>
                    <a:pt x="0" y="54"/>
                  </a:lnTo>
                  <a:lnTo>
                    <a:pt x="0" y="107"/>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34"/>
            <p:cNvSpPr/>
            <p:nvPr/>
          </p:nvSpPr>
          <p:spPr>
            <a:xfrm>
              <a:off x="8182325" y="109710"/>
              <a:ext cx="5689" cy="4326"/>
            </a:xfrm>
            <a:custGeom>
              <a:rect b="b" l="l" r="r" t="t"/>
              <a:pathLst>
                <a:path extrusionOk="0" h="45" w="54">
                  <a:moveTo>
                    <a:pt x="0" y="0"/>
                  </a:moveTo>
                  <a:lnTo>
                    <a:pt x="9" y="45"/>
                  </a:lnTo>
                  <a:lnTo>
                    <a:pt x="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34"/>
            <p:cNvSpPr/>
            <p:nvPr/>
          </p:nvSpPr>
          <p:spPr>
            <a:xfrm>
              <a:off x="8798141" y="643572"/>
              <a:ext cx="2002" cy="5191"/>
            </a:xfrm>
            <a:custGeom>
              <a:rect b="b" l="l" r="r" t="t"/>
              <a:pathLst>
                <a:path extrusionOk="0" h="54" w="19">
                  <a:moveTo>
                    <a:pt x="18" y="0"/>
                  </a:moveTo>
                  <a:lnTo>
                    <a:pt x="1" y="53"/>
                  </a:lnTo>
                  <a:cubicBezTo>
                    <a:pt x="9" y="36"/>
                    <a:pt x="18"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34"/>
            <p:cNvSpPr/>
            <p:nvPr/>
          </p:nvSpPr>
          <p:spPr>
            <a:xfrm>
              <a:off x="8821425" y="610506"/>
              <a:ext cx="1896" cy="2884"/>
            </a:xfrm>
            <a:custGeom>
              <a:rect b="b" l="l" r="r" t="t"/>
              <a:pathLst>
                <a:path extrusionOk="0" h="30" w="18">
                  <a:moveTo>
                    <a:pt x="0" y="0"/>
                  </a:moveTo>
                  <a:lnTo>
                    <a:pt x="0" y="0"/>
                  </a:lnTo>
                  <a:cubicBezTo>
                    <a:pt x="7" y="20"/>
                    <a:pt x="9" y="30"/>
                    <a:pt x="13" y="30"/>
                  </a:cubicBezTo>
                  <a:cubicBezTo>
                    <a:pt x="14" y="30"/>
                    <a:pt x="16" y="29"/>
                    <a:pt x="18" y="27"/>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34"/>
            <p:cNvSpPr/>
            <p:nvPr/>
          </p:nvSpPr>
          <p:spPr>
            <a:xfrm>
              <a:off x="8718174" y="33293"/>
              <a:ext cx="10325" cy="12304"/>
            </a:xfrm>
            <a:custGeom>
              <a:rect b="b" l="l" r="r" t="t"/>
              <a:pathLst>
                <a:path extrusionOk="0" h="128" w="98">
                  <a:moveTo>
                    <a:pt x="0" y="1"/>
                  </a:moveTo>
                  <a:cubicBezTo>
                    <a:pt x="36" y="58"/>
                    <a:pt x="55" y="127"/>
                    <a:pt x="74" y="127"/>
                  </a:cubicBezTo>
                  <a:cubicBezTo>
                    <a:pt x="79" y="127"/>
                    <a:pt x="84" y="124"/>
                    <a:pt x="89" y="116"/>
                  </a:cubicBezTo>
                  <a:lnTo>
                    <a:pt x="97" y="54"/>
                  </a:lnTo>
                  <a:cubicBezTo>
                    <a:pt x="53" y="45"/>
                    <a:pt x="27" y="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34"/>
            <p:cNvSpPr/>
            <p:nvPr/>
          </p:nvSpPr>
          <p:spPr>
            <a:xfrm>
              <a:off x="8881900" y="315988"/>
              <a:ext cx="5689" cy="6825"/>
            </a:xfrm>
            <a:custGeom>
              <a:rect b="b" l="l" r="r" t="t"/>
              <a:pathLst>
                <a:path extrusionOk="0" h="71" w="54">
                  <a:moveTo>
                    <a:pt x="0" y="0"/>
                  </a:moveTo>
                  <a:lnTo>
                    <a:pt x="0" y="0"/>
                  </a:lnTo>
                  <a:cubicBezTo>
                    <a:pt x="9" y="18"/>
                    <a:pt x="18" y="44"/>
                    <a:pt x="36" y="71"/>
                  </a:cubicBezTo>
                  <a:cubicBezTo>
                    <a:pt x="36" y="62"/>
                    <a:pt x="44" y="53"/>
                    <a:pt x="53" y="44"/>
                  </a:cubicBezTo>
                  <a:cubicBezTo>
                    <a:pt x="36" y="27"/>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34"/>
            <p:cNvSpPr/>
            <p:nvPr/>
          </p:nvSpPr>
          <p:spPr>
            <a:xfrm>
              <a:off x="8904236" y="328676"/>
              <a:ext cx="3793" cy="9420"/>
            </a:xfrm>
            <a:custGeom>
              <a:rect b="b" l="l" r="r" t="t"/>
              <a:pathLst>
                <a:path extrusionOk="0" h="98" w="36">
                  <a:moveTo>
                    <a:pt x="36" y="1"/>
                  </a:moveTo>
                  <a:lnTo>
                    <a:pt x="3" y="90"/>
                  </a:lnTo>
                  <a:lnTo>
                    <a:pt x="3" y="90"/>
                  </a:lnTo>
                  <a:cubicBezTo>
                    <a:pt x="12" y="66"/>
                    <a:pt x="28" y="40"/>
                    <a:pt x="36" y="1"/>
                  </a:cubicBezTo>
                  <a:close/>
                  <a:moveTo>
                    <a:pt x="3" y="90"/>
                  </a:moveTo>
                  <a:lnTo>
                    <a:pt x="3" y="90"/>
                  </a:lnTo>
                  <a:cubicBezTo>
                    <a:pt x="2" y="92"/>
                    <a:pt x="1" y="95"/>
                    <a:pt x="0" y="98"/>
                  </a:cubicBezTo>
                  <a:lnTo>
                    <a:pt x="3" y="9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34"/>
            <p:cNvSpPr/>
            <p:nvPr/>
          </p:nvSpPr>
          <p:spPr>
            <a:xfrm>
              <a:off x="8609340" y="770069"/>
              <a:ext cx="11273" cy="5960"/>
            </a:xfrm>
            <a:custGeom>
              <a:rect b="b" l="l" r="r" t="t"/>
              <a:pathLst>
                <a:path extrusionOk="0" h="62" w="107">
                  <a:moveTo>
                    <a:pt x="53" y="0"/>
                  </a:moveTo>
                  <a:cubicBezTo>
                    <a:pt x="35" y="18"/>
                    <a:pt x="18" y="44"/>
                    <a:pt x="0" y="62"/>
                  </a:cubicBezTo>
                  <a:cubicBezTo>
                    <a:pt x="106" y="44"/>
                    <a:pt x="53" y="26"/>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34"/>
            <p:cNvSpPr/>
            <p:nvPr/>
          </p:nvSpPr>
          <p:spPr>
            <a:xfrm>
              <a:off x="8406526" y="35985"/>
              <a:ext cx="16857" cy="2499"/>
            </a:xfrm>
            <a:custGeom>
              <a:rect b="b" l="l" r="r" t="t"/>
              <a:pathLst>
                <a:path extrusionOk="0" h="26" w="160">
                  <a:moveTo>
                    <a:pt x="41" y="1"/>
                  </a:moveTo>
                  <a:cubicBezTo>
                    <a:pt x="19" y="1"/>
                    <a:pt x="4" y="7"/>
                    <a:pt x="0" y="26"/>
                  </a:cubicBezTo>
                  <a:cubicBezTo>
                    <a:pt x="62" y="26"/>
                    <a:pt x="115" y="26"/>
                    <a:pt x="159" y="17"/>
                  </a:cubicBezTo>
                  <a:cubicBezTo>
                    <a:pt x="114" y="12"/>
                    <a:pt x="71"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34"/>
            <p:cNvSpPr/>
            <p:nvPr/>
          </p:nvSpPr>
          <p:spPr>
            <a:xfrm>
              <a:off x="8760001" y="601951"/>
              <a:ext cx="2002" cy="4326"/>
            </a:xfrm>
            <a:custGeom>
              <a:rect b="b" l="l" r="r" t="t"/>
              <a:pathLst>
                <a:path extrusionOk="0" h="45" w="19">
                  <a:moveTo>
                    <a:pt x="9" y="1"/>
                  </a:moveTo>
                  <a:cubicBezTo>
                    <a:pt x="1" y="27"/>
                    <a:pt x="1" y="45"/>
                    <a:pt x="9" y="45"/>
                  </a:cubicBezTo>
                  <a:cubicBezTo>
                    <a:pt x="18" y="18"/>
                    <a:pt x="18"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34"/>
            <p:cNvSpPr/>
            <p:nvPr/>
          </p:nvSpPr>
          <p:spPr>
            <a:xfrm>
              <a:off x="8423278" y="33293"/>
              <a:ext cx="18648" cy="4806"/>
            </a:xfrm>
            <a:custGeom>
              <a:rect b="b" l="l" r="r" t="t"/>
              <a:pathLst>
                <a:path extrusionOk="0" h="50" w="177">
                  <a:moveTo>
                    <a:pt x="141" y="1"/>
                  </a:moveTo>
                  <a:cubicBezTo>
                    <a:pt x="97" y="18"/>
                    <a:pt x="53" y="36"/>
                    <a:pt x="0" y="45"/>
                  </a:cubicBezTo>
                  <a:cubicBezTo>
                    <a:pt x="19" y="48"/>
                    <a:pt x="38" y="50"/>
                    <a:pt x="57" y="50"/>
                  </a:cubicBezTo>
                  <a:cubicBezTo>
                    <a:pt x="99" y="50"/>
                    <a:pt x="140" y="40"/>
                    <a:pt x="177" y="10"/>
                  </a:cubicBezTo>
                  <a:cubicBezTo>
                    <a:pt x="159" y="1"/>
                    <a:pt x="150" y="1"/>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34"/>
            <p:cNvSpPr/>
            <p:nvPr/>
          </p:nvSpPr>
          <p:spPr>
            <a:xfrm>
              <a:off x="7866884" y="594357"/>
              <a:ext cx="1054" cy="2595"/>
            </a:xfrm>
            <a:custGeom>
              <a:rect b="b" l="l" r="r" t="t"/>
              <a:pathLst>
                <a:path extrusionOk="0" h="27" w="10">
                  <a:moveTo>
                    <a:pt x="10" y="0"/>
                  </a:moveTo>
                  <a:cubicBezTo>
                    <a:pt x="1" y="9"/>
                    <a:pt x="1" y="9"/>
                    <a:pt x="10" y="27"/>
                  </a:cubicBezTo>
                  <a:cubicBezTo>
                    <a:pt x="10" y="18"/>
                    <a:pt x="10" y="9"/>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34"/>
            <p:cNvSpPr/>
            <p:nvPr/>
          </p:nvSpPr>
          <p:spPr>
            <a:xfrm>
              <a:off x="7861300" y="384715"/>
              <a:ext cx="2002" cy="7690"/>
            </a:xfrm>
            <a:custGeom>
              <a:rect b="b" l="l" r="r" t="t"/>
              <a:pathLst>
                <a:path extrusionOk="0" h="80" w="19">
                  <a:moveTo>
                    <a:pt x="1" y="0"/>
                  </a:moveTo>
                  <a:cubicBezTo>
                    <a:pt x="4" y="16"/>
                    <a:pt x="7" y="29"/>
                    <a:pt x="10" y="39"/>
                  </a:cubicBezTo>
                  <a:lnTo>
                    <a:pt x="10" y="39"/>
                  </a:lnTo>
                  <a:cubicBezTo>
                    <a:pt x="8" y="24"/>
                    <a:pt x="6" y="10"/>
                    <a:pt x="1" y="0"/>
                  </a:cubicBezTo>
                  <a:close/>
                  <a:moveTo>
                    <a:pt x="10" y="39"/>
                  </a:moveTo>
                  <a:cubicBezTo>
                    <a:pt x="12" y="53"/>
                    <a:pt x="14" y="67"/>
                    <a:pt x="19" y="80"/>
                  </a:cubicBezTo>
                  <a:cubicBezTo>
                    <a:pt x="19" y="69"/>
                    <a:pt x="15" y="57"/>
                    <a:pt x="10" y="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34"/>
            <p:cNvSpPr/>
            <p:nvPr/>
          </p:nvSpPr>
          <p:spPr>
            <a:xfrm>
              <a:off x="8267454" y="79143"/>
              <a:ext cx="2423" cy="1057"/>
            </a:xfrm>
            <a:custGeom>
              <a:rect b="b" l="l" r="r" t="t"/>
              <a:pathLst>
                <a:path extrusionOk="0" h="11" w="23">
                  <a:moveTo>
                    <a:pt x="22" y="1"/>
                  </a:moveTo>
                  <a:lnTo>
                    <a:pt x="22" y="1"/>
                  </a:lnTo>
                  <a:cubicBezTo>
                    <a:pt x="4" y="8"/>
                    <a:pt x="1" y="11"/>
                    <a:pt x="4" y="11"/>
                  </a:cubicBezTo>
                  <a:cubicBezTo>
                    <a:pt x="8" y="11"/>
                    <a:pt x="22" y="6"/>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34"/>
            <p:cNvSpPr/>
            <p:nvPr/>
          </p:nvSpPr>
          <p:spPr>
            <a:xfrm>
              <a:off x="8239956" y="65590"/>
              <a:ext cx="632" cy="2595"/>
            </a:xfrm>
            <a:custGeom>
              <a:rect b="b" l="l" r="r" t="t"/>
              <a:pathLst>
                <a:path extrusionOk="0" h="27" w="6">
                  <a:moveTo>
                    <a:pt x="1" y="0"/>
                  </a:moveTo>
                  <a:lnTo>
                    <a:pt x="1" y="0"/>
                  </a:lnTo>
                  <a:cubicBezTo>
                    <a:pt x="3" y="3"/>
                    <a:pt x="4" y="6"/>
                    <a:pt x="5" y="10"/>
                  </a:cubicBezTo>
                  <a:lnTo>
                    <a:pt x="5" y="10"/>
                  </a:lnTo>
                  <a:cubicBezTo>
                    <a:pt x="5" y="7"/>
                    <a:pt x="4" y="4"/>
                    <a:pt x="1" y="0"/>
                  </a:cubicBezTo>
                  <a:close/>
                  <a:moveTo>
                    <a:pt x="5" y="10"/>
                  </a:moveTo>
                  <a:lnTo>
                    <a:pt x="5" y="10"/>
                  </a:lnTo>
                  <a:cubicBezTo>
                    <a:pt x="4" y="16"/>
                    <a:pt x="1" y="21"/>
                    <a:pt x="1" y="27"/>
                  </a:cubicBezTo>
                  <a:cubicBezTo>
                    <a:pt x="1" y="27"/>
                    <a:pt x="5" y="18"/>
                    <a:pt x="5"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34"/>
            <p:cNvSpPr/>
            <p:nvPr/>
          </p:nvSpPr>
          <p:spPr>
            <a:xfrm>
              <a:off x="8481857" y="-6597"/>
              <a:ext cx="2002" cy="96"/>
            </a:xfrm>
            <a:custGeom>
              <a:rect b="b" l="l" r="r" t="t"/>
              <a:pathLst>
                <a:path extrusionOk="0" h="1" w="19">
                  <a:moveTo>
                    <a:pt x="9" y="1"/>
                  </a:moveTo>
                  <a:lnTo>
                    <a:pt x="18" y="1"/>
                  </a:lnTo>
                  <a:cubicBezTo>
                    <a:pt x="0" y="1"/>
                    <a:pt x="0"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34"/>
            <p:cNvSpPr/>
            <p:nvPr/>
          </p:nvSpPr>
          <p:spPr>
            <a:xfrm>
              <a:off x="8262292" y="79143"/>
              <a:ext cx="6638" cy="96"/>
            </a:xfrm>
            <a:custGeom>
              <a:rect b="b" l="l" r="r" t="t"/>
              <a:pathLst>
                <a:path extrusionOk="0" h="1" w="63">
                  <a:moveTo>
                    <a:pt x="1" y="1"/>
                  </a:moveTo>
                  <a:cubicBezTo>
                    <a:pt x="18" y="1"/>
                    <a:pt x="36" y="1"/>
                    <a:pt x="62" y="1"/>
                  </a:cubicBezTo>
                  <a:cubicBezTo>
                    <a:pt x="54" y="1"/>
                    <a:pt x="2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34"/>
            <p:cNvSpPr/>
            <p:nvPr/>
          </p:nvSpPr>
          <p:spPr>
            <a:xfrm>
              <a:off x="8259552" y="80874"/>
              <a:ext cx="4741" cy="2307"/>
            </a:xfrm>
            <a:custGeom>
              <a:rect b="b" l="l" r="r" t="t"/>
              <a:pathLst>
                <a:path extrusionOk="0" h="24" w="45">
                  <a:moveTo>
                    <a:pt x="44" y="0"/>
                  </a:moveTo>
                  <a:cubicBezTo>
                    <a:pt x="27" y="9"/>
                    <a:pt x="18" y="9"/>
                    <a:pt x="0" y="18"/>
                  </a:cubicBezTo>
                  <a:cubicBezTo>
                    <a:pt x="0" y="21"/>
                    <a:pt x="1" y="23"/>
                    <a:pt x="5" y="23"/>
                  </a:cubicBezTo>
                  <a:cubicBezTo>
                    <a:pt x="10" y="23"/>
                    <a:pt x="22" y="17"/>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34"/>
            <p:cNvSpPr/>
            <p:nvPr/>
          </p:nvSpPr>
          <p:spPr>
            <a:xfrm>
              <a:off x="8268824" y="76644"/>
              <a:ext cx="7586" cy="2595"/>
            </a:xfrm>
            <a:custGeom>
              <a:rect b="b" l="l" r="r" t="t"/>
              <a:pathLst>
                <a:path extrusionOk="0" h="27" w="72">
                  <a:moveTo>
                    <a:pt x="71" y="0"/>
                  </a:moveTo>
                  <a:lnTo>
                    <a:pt x="71" y="0"/>
                  </a:lnTo>
                  <a:cubicBezTo>
                    <a:pt x="45" y="9"/>
                    <a:pt x="18" y="18"/>
                    <a:pt x="0" y="27"/>
                  </a:cubicBezTo>
                  <a:lnTo>
                    <a:pt x="9" y="27"/>
                  </a:lnTo>
                  <a:cubicBezTo>
                    <a:pt x="27" y="18"/>
                    <a:pt x="45" y="18"/>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34"/>
            <p:cNvSpPr/>
            <p:nvPr/>
          </p:nvSpPr>
          <p:spPr>
            <a:xfrm>
              <a:off x="8249965" y="721623"/>
              <a:ext cx="4109" cy="1346"/>
            </a:xfrm>
            <a:custGeom>
              <a:rect b="b" l="l" r="r" t="t"/>
              <a:pathLst>
                <a:path extrusionOk="0" h="14" w="39">
                  <a:moveTo>
                    <a:pt x="29" y="1"/>
                  </a:moveTo>
                  <a:cubicBezTo>
                    <a:pt x="7" y="10"/>
                    <a:pt x="1" y="14"/>
                    <a:pt x="4" y="14"/>
                  </a:cubicBezTo>
                  <a:cubicBezTo>
                    <a:pt x="7" y="14"/>
                    <a:pt x="20" y="10"/>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34"/>
            <p:cNvSpPr/>
            <p:nvPr/>
          </p:nvSpPr>
          <p:spPr>
            <a:xfrm>
              <a:off x="8847448" y="74914"/>
              <a:ext cx="105" cy="961"/>
            </a:xfrm>
            <a:custGeom>
              <a:rect b="b" l="l" r="r" t="t"/>
              <a:pathLst>
                <a:path extrusionOk="0" h="10" w="1">
                  <a:moveTo>
                    <a:pt x="1" y="9"/>
                  </a:moveTo>
                  <a:cubicBezTo>
                    <a:pt x="1" y="0"/>
                    <a:pt x="1" y="0"/>
                    <a:pt x="1" y="0"/>
                  </a:cubicBezTo>
                  <a:cubicBezTo>
                    <a:pt x="1" y="0"/>
                    <a:pt x="1" y="9"/>
                    <a:pt x="1"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34"/>
            <p:cNvSpPr/>
            <p:nvPr/>
          </p:nvSpPr>
          <p:spPr>
            <a:xfrm>
              <a:off x="8837229" y="75779"/>
              <a:ext cx="24338" cy="12784"/>
            </a:xfrm>
            <a:custGeom>
              <a:rect b="b" l="l" r="r" t="t"/>
              <a:pathLst>
                <a:path extrusionOk="0" h="133" w="231">
                  <a:moveTo>
                    <a:pt x="98" y="0"/>
                  </a:moveTo>
                  <a:lnTo>
                    <a:pt x="0" y="124"/>
                  </a:lnTo>
                  <a:cubicBezTo>
                    <a:pt x="71" y="133"/>
                    <a:pt x="151" y="133"/>
                    <a:pt x="230" y="133"/>
                  </a:cubicBezTo>
                  <a:cubicBezTo>
                    <a:pt x="133" y="97"/>
                    <a:pt x="115" y="53"/>
                    <a:pt x="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34"/>
            <p:cNvSpPr/>
            <p:nvPr/>
          </p:nvSpPr>
          <p:spPr>
            <a:xfrm>
              <a:off x="7806514" y="-44758"/>
              <a:ext cx="1105200" cy="826077"/>
            </a:xfrm>
            <a:custGeom>
              <a:rect b="b" l="l" r="r" t="t"/>
              <a:pathLst>
                <a:path extrusionOk="0" h="8594" w="10490">
                  <a:moveTo>
                    <a:pt x="9607" y="866"/>
                  </a:moveTo>
                  <a:lnTo>
                    <a:pt x="9607" y="866"/>
                  </a:lnTo>
                  <a:cubicBezTo>
                    <a:pt x="9608" y="870"/>
                    <a:pt x="9609" y="875"/>
                    <a:pt x="9610" y="879"/>
                  </a:cubicBezTo>
                  <a:lnTo>
                    <a:pt x="9610" y="879"/>
                  </a:lnTo>
                  <a:cubicBezTo>
                    <a:pt x="9610" y="875"/>
                    <a:pt x="9609" y="870"/>
                    <a:pt x="9607" y="866"/>
                  </a:cubicBezTo>
                  <a:close/>
                  <a:moveTo>
                    <a:pt x="4856" y="1078"/>
                  </a:moveTo>
                  <a:cubicBezTo>
                    <a:pt x="4896" y="1082"/>
                    <a:pt x="4909" y="1082"/>
                    <a:pt x="4906" y="1082"/>
                  </a:cubicBezTo>
                  <a:cubicBezTo>
                    <a:pt x="4903" y="1082"/>
                    <a:pt x="4883" y="1082"/>
                    <a:pt x="4856" y="1086"/>
                  </a:cubicBezTo>
                  <a:cubicBezTo>
                    <a:pt x="4856" y="1086"/>
                    <a:pt x="4856" y="1078"/>
                    <a:pt x="4856" y="1078"/>
                  </a:cubicBezTo>
                  <a:close/>
                  <a:moveTo>
                    <a:pt x="10233" y="2159"/>
                  </a:moveTo>
                  <a:cubicBezTo>
                    <a:pt x="10233" y="2160"/>
                    <a:pt x="10233" y="2162"/>
                    <a:pt x="10234" y="2164"/>
                  </a:cubicBezTo>
                  <a:cubicBezTo>
                    <a:pt x="10234" y="2162"/>
                    <a:pt x="10233" y="2160"/>
                    <a:pt x="10233" y="2159"/>
                  </a:cubicBezTo>
                  <a:close/>
                  <a:moveTo>
                    <a:pt x="10357" y="3559"/>
                  </a:moveTo>
                  <a:lnTo>
                    <a:pt x="10357" y="3559"/>
                  </a:lnTo>
                  <a:cubicBezTo>
                    <a:pt x="10375" y="3585"/>
                    <a:pt x="10366" y="3621"/>
                    <a:pt x="10340" y="3665"/>
                  </a:cubicBezTo>
                  <a:cubicBezTo>
                    <a:pt x="10340" y="3638"/>
                    <a:pt x="10340" y="3594"/>
                    <a:pt x="10357" y="3559"/>
                  </a:cubicBezTo>
                  <a:close/>
                  <a:moveTo>
                    <a:pt x="790" y="6966"/>
                  </a:moveTo>
                  <a:lnTo>
                    <a:pt x="790" y="6966"/>
                  </a:lnTo>
                  <a:cubicBezTo>
                    <a:pt x="791" y="6969"/>
                    <a:pt x="793" y="6973"/>
                    <a:pt x="795" y="6976"/>
                  </a:cubicBezTo>
                  <a:cubicBezTo>
                    <a:pt x="794" y="6973"/>
                    <a:pt x="792" y="6970"/>
                    <a:pt x="790" y="6966"/>
                  </a:cubicBezTo>
                  <a:close/>
                  <a:moveTo>
                    <a:pt x="2057" y="7338"/>
                  </a:moveTo>
                  <a:cubicBezTo>
                    <a:pt x="2058" y="7343"/>
                    <a:pt x="2059" y="7348"/>
                    <a:pt x="2060" y="7353"/>
                  </a:cubicBezTo>
                  <a:lnTo>
                    <a:pt x="2060" y="7353"/>
                  </a:lnTo>
                  <a:cubicBezTo>
                    <a:pt x="2060" y="7349"/>
                    <a:pt x="2059" y="7344"/>
                    <a:pt x="2057" y="7338"/>
                  </a:cubicBezTo>
                  <a:close/>
                  <a:moveTo>
                    <a:pt x="3717" y="7612"/>
                  </a:moveTo>
                  <a:lnTo>
                    <a:pt x="3753" y="7621"/>
                  </a:lnTo>
                  <a:cubicBezTo>
                    <a:pt x="3727" y="7630"/>
                    <a:pt x="3713" y="7634"/>
                    <a:pt x="3706" y="7634"/>
                  </a:cubicBezTo>
                  <a:cubicBezTo>
                    <a:pt x="3695" y="7634"/>
                    <a:pt x="3706" y="7623"/>
                    <a:pt x="3717" y="7612"/>
                  </a:cubicBezTo>
                  <a:close/>
                  <a:moveTo>
                    <a:pt x="5279" y="8255"/>
                  </a:moveTo>
                  <a:lnTo>
                    <a:pt x="5279" y="8255"/>
                  </a:lnTo>
                  <a:cubicBezTo>
                    <a:pt x="5283" y="8256"/>
                    <a:pt x="5286" y="8256"/>
                    <a:pt x="5289" y="8256"/>
                  </a:cubicBezTo>
                  <a:cubicBezTo>
                    <a:pt x="5286" y="8256"/>
                    <a:pt x="5282" y="8256"/>
                    <a:pt x="5279" y="8255"/>
                  </a:cubicBezTo>
                  <a:close/>
                  <a:moveTo>
                    <a:pt x="8282" y="0"/>
                  </a:moveTo>
                  <a:cubicBezTo>
                    <a:pt x="8282" y="45"/>
                    <a:pt x="8221" y="53"/>
                    <a:pt x="8159" y="62"/>
                  </a:cubicBezTo>
                  <a:cubicBezTo>
                    <a:pt x="8088" y="71"/>
                    <a:pt x="8026" y="80"/>
                    <a:pt x="8026" y="115"/>
                  </a:cubicBezTo>
                  <a:cubicBezTo>
                    <a:pt x="8150" y="106"/>
                    <a:pt x="8265" y="98"/>
                    <a:pt x="8388" y="98"/>
                  </a:cubicBezTo>
                  <a:cubicBezTo>
                    <a:pt x="8381" y="165"/>
                    <a:pt x="8212" y="246"/>
                    <a:pt x="8031" y="246"/>
                  </a:cubicBezTo>
                  <a:cubicBezTo>
                    <a:pt x="8000" y="246"/>
                    <a:pt x="7969" y="244"/>
                    <a:pt x="7938" y="239"/>
                  </a:cubicBezTo>
                  <a:cubicBezTo>
                    <a:pt x="7885" y="204"/>
                    <a:pt x="7991" y="98"/>
                    <a:pt x="7991" y="71"/>
                  </a:cubicBezTo>
                  <a:lnTo>
                    <a:pt x="7991" y="71"/>
                  </a:lnTo>
                  <a:cubicBezTo>
                    <a:pt x="7968" y="88"/>
                    <a:pt x="7886" y="98"/>
                    <a:pt x="7824" y="98"/>
                  </a:cubicBezTo>
                  <a:cubicBezTo>
                    <a:pt x="7790" y="98"/>
                    <a:pt x="7762" y="95"/>
                    <a:pt x="7753" y="89"/>
                  </a:cubicBezTo>
                  <a:cubicBezTo>
                    <a:pt x="7788" y="71"/>
                    <a:pt x="7823" y="62"/>
                    <a:pt x="7859" y="53"/>
                  </a:cubicBezTo>
                  <a:cubicBezTo>
                    <a:pt x="7840" y="47"/>
                    <a:pt x="7822" y="45"/>
                    <a:pt x="7805" y="45"/>
                  </a:cubicBezTo>
                  <a:cubicBezTo>
                    <a:pt x="7730" y="45"/>
                    <a:pt x="7668" y="96"/>
                    <a:pt x="7590" y="96"/>
                  </a:cubicBezTo>
                  <a:cubicBezTo>
                    <a:pt x="7561" y="96"/>
                    <a:pt x="7531" y="89"/>
                    <a:pt x="7497" y="71"/>
                  </a:cubicBezTo>
                  <a:cubicBezTo>
                    <a:pt x="7461" y="64"/>
                    <a:pt x="7386" y="6"/>
                    <a:pt x="7353" y="6"/>
                  </a:cubicBezTo>
                  <a:cubicBezTo>
                    <a:pt x="7345" y="6"/>
                    <a:pt x="7339" y="9"/>
                    <a:pt x="7338" y="18"/>
                  </a:cubicBezTo>
                  <a:cubicBezTo>
                    <a:pt x="7426" y="106"/>
                    <a:pt x="7444" y="398"/>
                    <a:pt x="7391" y="468"/>
                  </a:cubicBezTo>
                  <a:cubicBezTo>
                    <a:pt x="7382" y="460"/>
                    <a:pt x="7143" y="389"/>
                    <a:pt x="7082" y="354"/>
                  </a:cubicBezTo>
                  <a:cubicBezTo>
                    <a:pt x="6993" y="283"/>
                    <a:pt x="7187" y="168"/>
                    <a:pt x="7117" y="115"/>
                  </a:cubicBezTo>
                  <a:lnTo>
                    <a:pt x="7117" y="115"/>
                  </a:lnTo>
                  <a:cubicBezTo>
                    <a:pt x="7108" y="133"/>
                    <a:pt x="7073" y="168"/>
                    <a:pt x="7046" y="177"/>
                  </a:cubicBezTo>
                  <a:cubicBezTo>
                    <a:pt x="7001" y="162"/>
                    <a:pt x="7047" y="121"/>
                    <a:pt x="6987" y="121"/>
                  </a:cubicBezTo>
                  <a:cubicBezTo>
                    <a:pt x="6978" y="121"/>
                    <a:pt x="6965" y="122"/>
                    <a:pt x="6949" y="124"/>
                  </a:cubicBezTo>
                  <a:cubicBezTo>
                    <a:pt x="6940" y="212"/>
                    <a:pt x="6719" y="151"/>
                    <a:pt x="6905" y="204"/>
                  </a:cubicBezTo>
                  <a:cubicBezTo>
                    <a:pt x="6866" y="217"/>
                    <a:pt x="6840" y="220"/>
                    <a:pt x="6816" y="220"/>
                  </a:cubicBezTo>
                  <a:cubicBezTo>
                    <a:pt x="6790" y="220"/>
                    <a:pt x="6767" y="216"/>
                    <a:pt x="6731" y="216"/>
                  </a:cubicBezTo>
                  <a:cubicBezTo>
                    <a:pt x="6711" y="216"/>
                    <a:pt x="6688" y="217"/>
                    <a:pt x="6658" y="221"/>
                  </a:cubicBezTo>
                  <a:cubicBezTo>
                    <a:pt x="6702" y="265"/>
                    <a:pt x="6569" y="424"/>
                    <a:pt x="6463" y="460"/>
                  </a:cubicBezTo>
                  <a:cubicBezTo>
                    <a:pt x="6472" y="442"/>
                    <a:pt x="6437" y="415"/>
                    <a:pt x="6428" y="407"/>
                  </a:cubicBezTo>
                  <a:cubicBezTo>
                    <a:pt x="6207" y="442"/>
                    <a:pt x="6084" y="433"/>
                    <a:pt x="5872" y="477"/>
                  </a:cubicBezTo>
                  <a:cubicBezTo>
                    <a:pt x="5854" y="460"/>
                    <a:pt x="5748" y="460"/>
                    <a:pt x="5784" y="415"/>
                  </a:cubicBezTo>
                  <a:lnTo>
                    <a:pt x="5784" y="415"/>
                  </a:lnTo>
                  <a:cubicBezTo>
                    <a:pt x="5757" y="433"/>
                    <a:pt x="5739" y="468"/>
                    <a:pt x="5669" y="486"/>
                  </a:cubicBezTo>
                  <a:cubicBezTo>
                    <a:pt x="5536" y="451"/>
                    <a:pt x="5810" y="442"/>
                    <a:pt x="5695" y="380"/>
                  </a:cubicBezTo>
                  <a:lnTo>
                    <a:pt x="5695" y="380"/>
                  </a:lnTo>
                  <a:cubicBezTo>
                    <a:pt x="5704" y="433"/>
                    <a:pt x="5554" y="486"/>
                    <a:pt x="5466" y="539"/>
                  </a:cubicBezTo>
                  <a:cubicBezTo>
                    <a:pt x="5478" y="553"/>
                    <a:pt x="5495" y="559"/>
                    <a:pt x="5516" y="559"/>
                  </a:cubicBezTo>
                  <a:cubicBezTo>
                    <a:pt x="5587" y="559"/>
                    <a:pt x="5696" y="492"/>
                    <a:pt x="5757" y="451"/>
                  </a:cubicBezTo>
                  <a:lnTo>
                    <a:pt x="5757" y="451"/>
                  </a:lnTo>
                  <a:cubicBezTo>
                    <a:pt x="5784" y="548"/>
                    <a:pt x="5651" y="689"/>
                    <a:pt x="5457" y="795"/>
                  </a:cubicBezTo>
                  <a:cubicBezTo>
                    <a:pt x="5420" y="809"/>
                    <a:pt x="5396" y="815"/>
                    <a:pt x="5380" y="815"/>
                  </a:cubicBezTo>
                  <a:cubicBezTo>
                    <a:pt x="5331" y="815"/>
                    <a:pt x="5356" y="767"/>
                    <a:pt x="5347" y="767"/>
                  </a:cubicBezTo>
                  <a:cubicBezTo>
                    <a:pt x="5346" y="767"/>
                    <a:pt x="5344" y="767"/>
                    <a:pt x="5342" y="769"/>
                  </a:cubicBezTo>
                  <a:cubicBezTo>
                    <a:pt x="5024" y="839"/>
                    <a:pt x="5121" y="1016"/>
                    <a:pt x="4848" y="1016"/>
                  </a:cubicBezTo>
                  <a:cubicBezTo>
                    <a:pt x="4733" y="981"/>
                    <a:pt x="4803" y="892"/>
                    <a:pt x="4768" y="848"/>
                  </a:cubicBezTo>
                  <a:cubicBezTo>
                    <a:pt x="4834" y="817"/>
                    <a:pt x="4890" y="813"/>
                    <a:pt x="4940" y="813"/>
                  </a:cubicBezTo>
                  <a:cubicBezTo>
                    <a:pt x="4961" y="813"/>
                    <a:pt x="4980" y="813"/>
                    <a:pt x="5000" y="813"/>
                  </a:cubicBezTo>
                  <a:cubicBezTo>
                    <a:pt x="5029" y="813"/>
                    <a:pt x="5057" y="812"/>
                    <a:pt x="5086" y="804"/>
                  </a:cubicBezTo>
                  <a:lnTo>
                    <a:pt x="4962" y="804"/>
                  </a:lnTo>
                  <a:cubicBezTo>
                    <a:pt x="4995" y="780"/>
                    <a:pt x="5071" y="741"/>
                    <a:pt x="5124" y="741"/>
                  </a:cubicBezTo>
                  <a:cubicBezTo>
                    <a:pt x="5129" y="741"/>
                    <a:pt x="5134" y="741"/>
                    <a:pt x="5139" y="742"/>
                  </a:cubicBezTo>
                  <a:cubicBezTo>
                    <a:pt x="5129" y="739"/>
                    <a:pt x="5115" y="737"/>
                    <a:pt x="5099" y="737"/>
                  </a:cubicBezTo>
                  <a:cubicBezTo>
                    <a:pt x="4951" y="737"/>
                    <a:pt x="4584" y="870"/>
                    <a:pt x="4353" y="910"/>
                  </a:cubicBezTo>
                  <a:cubicBezTo>
                    <a:pt x="4318" y="945"/>
                    <a:pt x="4256" y="998"/>
                    <a:pt x="4300" y="1007"/>
                  </a:cubicBezTo>
                  <a:lnTo>
                    <a:pt x="4371" y="972"/>
                  </a:lnTo>
                  <a:lnTo>
                    <a:pt x="4371" y="972"/>
                  </a:lnTo>
                  <a:cubicBezTo>
                    <a:pt x="4455" y="997"/>
                    <a:pt x="4275" y="1078"/>
                    <a:pt x="4341" y="1078"/>
                  </a:cubicBezTo>
                  <a:cubicBezTo>
                    <a:pt x="4345" y="1078"/>
                    <a:pt x="4349" y="1078"/>
                    <a:pt x="4353" y="1078"/>
                  </a:cubicBezTo>
                  <a:lnTo>
                    <a:pt x="4353" y="1078"/>
                  </a:lnTo>
                  <a:cubicBezTo>
                    <a:pt x="4274" y="1148"/>
                    <a:pt x="4185" y="1245"/>
                    <a:pt x="4035" y="1272"/>
                  </a:cubicBezTo>
                  <a:lnTo>
                    <a:pt x="3986" y="1222"/>
                  </a:lnTo>
                  <a:lnTo>
                    <a:pt x="3986" y="1222"/>
                  </a:lnTo>
                  <a:cubicBezTo>
                    <a:pt x="3990" y="1225"/>
                    <a:pt x="3997" y="1226"/>
                    <a:pt x="4005" y="1226"/>
                  </a:cubicBezTo>
                  <a:cubicBezTo>
                    <a:pt x="4038" y="1226"/>
                    <a:pt x="4095" y="1209"/>
                    <a:pt x="4115" y="1184"/>
                  </a:cubicBezTo>
                  <a:lnTo>
                    <a:pt x="4115" y="1184"/>
                  </a:lnTo>
                  <a:cubicBezTo>
                    <a:pt x="4071" y="1237"/>
                    <a:pt x="3867" y="1175"/>
                    <a:pt x="3841" y="1298"/>
                  </a:cubicBezTo>
                  <a:lnTo>
                    <a:pt x="3956" y="1298"/>
                  </a:lnTo>
                  <a:cubicBezTo>
                    <a:pt x="3876" y="1378"/>
                    <a:pt x="3779" y="1501"/>
                    <a:pt x="3656" y="1528"/>
                  </a:cubicBezTo>
                  <a:cubicBezTo>
                    <a:pt x="3679" y="1541"/>
                    <a:pt x="3690" y="1545"/>
                    <a:pt x="3697" y="1545"/>
                  </a:cubicBezTo>
                  <a:cubicBezTo>
                    <a:pt x="3707" y="1545"/>
                    <a:pt x="3710" y="1538"/>
                    <a:pt x="3727" y="1538"/>
                  </a:cubicBezTo>
                  <a:cubicBezTo>
                    <a:pt x="3740" y="1538"/>
                    <a:pt x="3760" y="1541"/>
                    <a:pt x="3797" y="1554"/>
                  </a:cubicBezTo>
                  <a:cubicBezTo>
                    <a:pt x="3687" y="1487"/>
                    <a:pt x="4072" y="1435"/>
                    <a:pt x="3964" y="1384"/>
                  </a:cubicBezTo>
                  <a:lnTo>
                    <a:pt x="3964" y="1384"/>
                  </a:lnTo>
                  <a:cubicBezTo>
                    <a:pt x="3989" y="1393"/>
                    <a:pt x="4012" y="1397"/>
                    <a:pt x="4032" y="1397"/>
                  </a:cubicBezTo>
                  <a:cubicBezTo>
                    <a:pt x="4083" y="1397"/>
                    <a:pt x="4125" y="1377"/>
                    <a:pt x="4188" y="1377"/>
                  </a:cubicBezTo>
                  <a:cubicBezTo>
                    <a:pt x="4210" y="1377"/>
                    <a:pt x="4236" y="1380"/>
                    <a:pt x="4265" y="1387"/>
                  </a:cubicBezTo>
                  <a:cubicBezTo>
                    <a:pt x="4247" y="1360"/>
                    <a:pt x="4203" y="1360"/>
                    <a:pt x="4309" y="1325"/>
                  </a:cubicBezTo>
                  <a:cubicBezTo>
                    <a:pt x="4309" y="1316"/>
                    <a:pt x="4318" y="1307"/>
                    <a:pt x="4327" y="1298"/>
                  </a:cubicBezTo>
                  <a:cubicBezTo>
                    <a:pt x="4291" y="1298"/>
                    <a:pt x="4274" y="1290"/>
                    <a:pt x="4256" y="1281"/>
                  </a:cubicBezTo>
                  <a:cubicBezTo>
                    <a:pt x="4291" y="1210"/>
                    <a:pt x="4450" y="1148"/>
                    <a:pt x="4494" y="1104"/>
                  </a:cubicBezTo>
                  <a:cubicBezTo>
                    <a:pt x="4501" y="1103"/>
                    <a:pt x="4506" y="1103"/>
                    <a:pt x="4510" y="1103"/>
                  </a:cubicBezTo>
                  <a:cubicBezTo>
                    <a:pt x="4550" y="1103"/>
                    <a:pt x="4481" y="1140"/>
                    <a:pt x="4521" y="1148"/>
                  </a:cubicBezTo>
                  <a:lnTo>
                    <a:pt x="4592" y="1086"/>
                  </a:lnTo>
                  <a:cubicBezTo>
                    <a:pt x="4618" y="1131"/>
                    <a:pt x="4777" y="1113"/>
                    <a:pt x="4644" y="1192"/>
                  </a:cubicBezTo>
                  <a:lnTo>
                    <a:pt x="4777" y="1148"/>
                  </a:lnTo>
                  <a:cubicBezTo>
                    <a:pt x="4791" y="1150"/>
                    <a:pt x="4805" y="1151"/>
                    <a:pt x="4819" y="1151"/>
                  </a:cubicBezTo>
                  <a:cubicBezTo>
                    <a:pt x="4889" y="1151"/>
                    <a:pt x="4966" y="1133"/>
                    <a:pt x="5024" y="1104"/>
                  </a:cubicBezTo>
                  <a:cubicBezTo>
                    <a:pt x="5073" y="1097"/>
                    <a:pt x="5133" y="1035"/>
                    <a:pt x="5134" y="1035"/>
                  </a:cubicBezTo>
                  <a:lnTo>
                    <a:pt x="5134" y="1035"/>
                  </a:lnTo>
                  <a:cubicBezTo>
                    <a:pt x="5134" y="1035"/>
                    <a:pt x="5131" y="1040"/>
                    <a:pt x="5121" y="1051"/>
                  </a:cubicBezTo>
                  <a:lnTo>
                    <a:pt x="5324" y="963"/>
                  </a:lnTo>
                  <a:lnTo>
                    <a:pt x="5333" y="981"/>
                  </a:lnTo>
                  <a:cubicBezTo>
                    <a:pt x="5519" y="934"/>
                    <a:pt x="5690" y="814"/>
                    <a:pt x="5902" y="814"/>
                  </a:cubicBezTo>
                  <a:cubicBezTo>
                    <a:pt x="5932" y="814"/>
                    <a:pt x="5963" y="816"/>
                    <a:pt x="5995" y="822"/>
                  </a:cubicBezTo>
                  <a:cubicBezTo>
                    <a:pt x="6066" y="786"/>
                    <a:pt x="6137" y="760"/>
                    <a:pt x="6252" y="742"/>
                  </a:cubicBezTo>
                  <a:lnTo>
                    <a:pt x="6287" y="786"/>
                  </a:lnTo>
                  <a:cubicBezTo>
                    <a:pt x="6375" y="751"/>
                    <a:pt x="6561" y="786"/>
                    <a:pt x="6596" y="733"/>
                  </a:cubicBezTo>
                  <a:cubicBezTo>
                    <a:pt x="6626" y="761"/>
                    <a:pt x="6671" y="771"/>
                    <a:pt x="6723" y="771"/>
                  </a:cubicBezTo>
                  <a:cubicBezTo>
                    <a:pt x="6856" y="771"/>
                    <a:pt x="7038" y="705"/>
                    <a:pt x="7152" y="705"/>
                  </a:cubicBezTo>
                  <a:cubicBezTo>
                    <a:pt x="7161" y="705"/>
                    <a:pt x="7170" y="706"/>
                    <a:pt x="7179" y="707"/>
                  </a:cubicBezTo>
                  <a:lnTo>
                    <a:pt x="7187" y="645"/>
                  </a:lnTo>
                  <a:cubicBezTo>
                    <a:pt x="7293" y="636"/>
                    <a:pt x="7391" y="619"/>
                    <a:pt x="7523" y="592"/>
                  </a:cubicBezTo>
                  <a:lnTo>
                    <a:pt x="7514" y="539"/>
                  </a:lnTo>
                  <a:cubicBezTo>
                    <a:pt x="7539" y="528"/>
                    <a:pt x="7566" y="523"/>
                    <a:pt x="7596" y="523"/>
                  </a:cubicBezTo>
                  <a:cubicBezTo>
                    <a:pt x="7707" y="523"/>
                    <a:pt x="7850" y="585"/>
                    <a:pt x="7982" y="592"/>
                  </a:cubicBezTo>
                  <a:cubicBezTo>
                    <a:pt x="7979" y="602"/>
                    <a:pt x="7970" y="606"/>
                    <a:pt x="7958" y="606"/>
                  </a:cubicBezTo>
                  <a:cubicBezTo>
                    <a:pt x="7940" y="606"/>
                    <a:pt x="7915" y="597"/>
                    <a:pt x="7894" y="592"/>
                  </a:cubicBezTo>
                  <a:lnTo>
                    <a:pt x="7894" y="592"/>
                  </a:lnTo>
                  <a:cubicBezTo>
                    <a:pt x="7965" y="639"/>
                    <a:pt x="8035" y="651"/>
                    <a:pt x="8106" y="651"/>
                  </a:cubicBezTo>
                  <a:cubicBezTo>
                    <a:pt x="8141" y="651"/>
                    <a:pt x="8176" y="648"/>
                    <a:pt x="8212" y="645"/>
                  </a:cubicBezTo>
                  <a:cubicBezTo>
                    <a:pt x="8327" y="645"/>
                    <a:pt x="8432" y="645"/>
                    <a:pt x="8512" y="716"/>
                  </a:cubicBezTo>
                  <a:cubicBezTo>
                    <a:pt x="8556" y="716"/>
                    <a:pt x="8591" y="733"/>
                    <a:pt x="8609" y="760"/>
                  </a:cubicBezTo>
                  <a:lnTo>
                    <a:pt x="8600" y="760"/>
                  </a:lnTo>
                  <a:cubicBezTo>
                    <a:pt x="8600" y="760"/>
                    <a:pt x="8609" y="760"/>
                    <a:pt x="8618" y="769"/>
                  </a:cubicBezTo>
                  <a:cubicBezTo>
                    <a:pt x="8627" y="786"/>
                    <a:pt x="8644" y="804"/>
                    <a:pt x="8662" y="822"/>
                  </a:cubicBezTo>
                  <a:cubicBezTo>
                    <a:pt x="8653" y="795"/>
                    <a:pt x="8636" y="777"/>
                    <a:pt x="8627" y="769"/>
                  </a:cubicBezTo>
                  <a:lnTo>
                    <a:pt x="8627" y="769"/>
                  </a:lnTo>
                  <a:cubicBezTo>
                    <a:pt x="8653" y="786"/>
                    <a:pt x="8706" y="795"/>
                    <a:pt x="8759" y="813"/>
                  </a:cubicBezTo>
                  <a:lnTo>
                    <a:pt x="8750" y="875"/>
                  </a:lnTo>
                  <a:lnTo>
                    <a:pt x="8759" y="875"/>
                  </a:lnTo>
                  <a:cubicBezTo>
                    <a:pt x="8769" y="887"/>
                    <a:pt x="8778" y="893"/>
                    <a:pt x="8785" y="893"/>
                  </a:cubicBezTo>
                  <a:cubicBezTo>
                    <a:pt x="8803" y="893"/>
                    <a:pt x="8812" y="859"/>
                    <a:pt x="8812" y="822"/>
                  </a:cubicBezTo>
                  <a:cubicBezTo>
                    <a:pt x="8839" y="822"/>
                    <a:pt x="8865" y="830"/>
                    <a:pt x="8892" y="830"/>
                  </a:cubicBezTo>
                  <a:cubicBezTo>
                    <a:pt x="8883" y="883"/>
                    <a:pt x="8909" y="892"/>
                    <a:pt x="8945" y="901"/>
                  </a:cubicBezTo>
                  <a:cubicBezTo>
                    <a:pt x="8980" y="919"/>
                    <a:pt x="9015" y="936"/>
                    <a:pt x="9006" y="998"/>
                  </a:cubicBezTo>
                  <a:cubicBezTo>
                    <a:pt x="9011" y="995"/>
                    <a:pt x="9016" y="994"/>
                    <a:pt x="9021" y="994"/>
                  </a:cubicBezTo>
                  <a:cubicBezTo>
                    <a:pt x="9050" y="994"/>
                    <a:pt x="9096" y="1029"/>
                    <a:pt x="9148" y="1051"/>
                  </a:cubicBezTo>
                  <a:cubicBezTo>
                    <a:pt x="9194" y="1078"/>
                    <a:pt x="9241" y="1105"/>
                    <a:pt x="9280" y="1105"/>
                  </a:cubicBezTo>
                  <a:cubicBezTo>
                    <a:pt x="9293" y="1105"/>
                    <a:pt x="9305" y="1102"/>
                    <a:pt x="9315" y="1095"/>
                  </a:cubicBezTo>
                  <a:lnTo>
                    <a:pt x="9315" y="1095"/>
                  </a:lnTo>
                  <a:cubicBezTo>
                    <a:pt x="9310" y="1106"/>
                    <a:pt x="9311" y="1114"/>
                    <a:pt x="9309" y="1114"/>
                  </a:cubicBezTo>
                  <a:cubicBezTo>
                    <a:pt x="9307" y="1114"/>
                    <a:pt x="9305" y="1111"/>
                    <a:pt x="9298" y="1104"/>
                  </a:cubicBezTo>
                  <a:lnTo>
                    <a:pt x="9298" y="1104"/>
                  </a:lnTo>
                  <a:cubicBezTo>
                    <a:pt x="9324" y="1157"/>
                    <a:pt x="9351" y="1210"/>
                    <a:pt x="9413" y="1237"/>
                  </a:cubicBezTo>
                  <a:lnTo>
                    <a:pt x="9368" y="1307"/>
                  </a:lnTo>
                  <a:lnTo>
                    <a:pt x="9527" y="1360"/>
                  </a:lnTo>
                  <a:cubicBezTo>
                    <a:pt x="9534" y="1432"/>
                    <a:pt x="9531" y="1475"/>
                    <a:pt x="9494" y="1475"/>
                  </a:cubicBezTo>
                  <a:cubicBezTo>
                    <a:pt x="9480" y="1475"/>
                    <a:pt x="9462" y="1469"/>
                    <a:pt x="9439" y="1457"/>
                  </a:cubicBezTo>
                  <a:lnTo>
                    <a:pt x="9439" y="1457"/>
                  </a:lnTo>
                  <a:cubicBezTo>
                    <a:pt x="9616" y="1581"/>
                    <a:pt x="9545" y="1581"/>
                    <a:pt x="9704" y="1687"/>
                  </a:cubicBezTo>
                  <a:lnTo>
                    <a:pt x="9660" y="1705"/>
                  </a:lnTo>
                  <a:cubicBezTo>
                    <a:pt x="9686" y="1758"/>
                    <a:pt x="9783" y="1819"/>
                    <a:pt x="9766" y="1872"/>
                  </a:cubicBezTo>
                  <a:cubicBezTo>
                    <a:pt x="9748" y="1952"/>
                    <a:pt x="9810" y="2111"/>
                    <a:pt x="9863" y="2296"/>
                  </a:cubicBezTo>
                  <a:cubicBezTo>
                    <a:pt x="9916" y="2482"/>
                    <a:pt x="9951" y="2711"/>
                    <a:pt x="9934" y="2888"/>
                  </a:cubicBezTo>
                  <a:cubicBezTo>
                    <a:pt x="9953" y="2875"/>
                    <a:pt x="9966" y="2869"/>
                    <a:pt x="9974" y="2869"/>
                  </a:cubicBezTo>
                  <a:cubicBezTo>
                    <a:pt x="10023" y="2869"/>
                    <a:pt x="9914" y="3056"/>
                    <a:pt x="10004" y="3056"/>
                  </a:cubicBezTo>
                  <a:cubicBezTo>
                    <a:pt x="9986" y="3074"/>
                    <a:pt x="9972" y="3105"/>
                    <a:pt x="9953" y="3105"/>
                  </a:cubicBezTo>
                  <a:cubicBezTo>
                    <a:pt x="9945" y="3105"/>
                    <a:pt x="9936" y="3098"/>
                    <a:pt x="9925" y="3082"/>
                  </a:cubicBezTo>
                  <a:lnTo>
                    <a:pt x="9925" y="3082"/>
                  </a:lnTo>
                  <a:cubicBezTo>
                    <a:pt x="9978" y="3259"/>
                    <a:pt x="9889" y="3347"/>
                    <a:pt x="9987" y="3471"/>
                  </a:cubicBezTo>
                  <a:cubicBezTo>
                    <a:pt x="9982" y="3475"/>
                    <a:pt x="9977" y="3477"/>
                    <a:pt x="9973" y="3477"/>
                  </a:cubicBezTo>
                  <a:cubicBezTo>
                    <a:pt x="9956" y="3477"/>
                    <a:pt x="9943" y="3450"/>
                    <a:pt x="9926" y="3450"/>
                  </a:cubicBezTo>
                  <a:cubicBezTo>
                    <a:pt x="9923" y="3450"/>
                    <a:pt x="9919" y="3451"/>
                    <a:pt x="9916" y="3453"/>
                  </a:cubicBezTo>
                  <a:cubicBezTo>
                    <a:pt x="9925" y="3471"/>
                    <a:pt x="9951" y="3506"/>
                    <a:pt x="9934" y="3532"/>
                  </a:cubicBezTo>
                  <a:cubicBezTo>
                    <a:pt x="9929" y="3535"/>
                    <a:pt x="9926" y="3536"/>
                    <a:pt x="9922" y="3536"/>
                  </a:cubicBezTo>
                  <a:cubicBezTo>
                    <a:pt x="9904" y="3536"/>
                    <a:pt x="9897" y="3502"/>
                    <a:pt x="9889" y="3479"/>
                  </a:cubicBezTo>
                  <a:lnTo>
                    <a:pt x="9889" y="3479"/>
                  </a:lnTo>
                  <a:cubicBezTo>
                    <a:pt x="9898" y="3656"/>
                    <a:pt x="9995" y="3674"/>
                    <a:pt x="10092" y="3691"/>
                  </a:cubicBezTo>
                  <a:cubicBezTo>
                    <a:pt x="10048" y="3788"/>
                    <a:pt x="10057" y="3833"/>
                    <a:pt x="10119" y="3903"/>
                  </a:cubicBezTo>
                  <a:cubicBezTo>
                    <a:pt x="10100" y="3922"/>
                    <a:pt x="10081" y="3947"/>
                    <a:pt x="10066" y="3947"/>
                  </a:cubicBezTo>
                  <a:cubicBezTo>
                    <a:pt x="10053" y="3947"/>
                    <a:pt x="10044" y="3929"/>
                    <a:pt x="10040" y="3877"/>
                  </a:cubicBezTo>
                  <a:lnTo>
                    <a:pt x="10040" y="3877"/>
                  </a:lnTo>
                  <a:cubicBezTo>
                    <a:pt x="10040" y="3939"/>
                    <a:pt x="9978" y="4274"/>
                    <a:pt x="10048" y="4283"/>
                  </a:cubicBezTo>
                  <a:cubicBezTo>
                    <a:pt x="10031" y="4301"/>
                    <a:pt x="10040" y="4371"/>
                    <a:pt x="10048" y="4389"/>
                  </a:cubicBezTo>
                  <a:cubicBezTo>
                    <a:pt x="10022" y="4530"/>
                    <a:pt x="10013" y="4548"/>
                    <a:pt x="9995" y="4689"/>
                  </a:cubicBezTo>
                  <a:lnTo>
                    <a:pt x="10013" y="4645"/>
                  </a:lnTo>
                  <a:lnTo>
                    <a:pt x="10013" y="4645"/>
                  </a:lnTo>
                  <a:cubicBezTo>
                    <a:pt x="10101" y="4724"/>
                    <a:pt x="10013" y="4769"/>
                    <a:pt x="10004" y="4883"/>
                  </a:cubicBezTo>
                  <a:lnTo>
                    <a:pt x="9995" y="4883"/>
                  </a:lnTo>
                  <a:cubicBezTo>
                    <a:pt x="9863" y="5122"/>
                    <a:pt x="10004" y="5007"/>
                    <a:pt x="9854" y="5236"/>
                  </a:cubicBezTo>
                  <a:lnTo>
                    <a:pt x="9916" y="5236"/>
                  </a:lnTo>
                  <a:cubicBezTo>
                    <a:pt x="9969" y="5272"/>
                    <a:pt x="9942" y="5325"/>
                    <a:pt x="9889" y="5387"/>
                  </a:cubicBezTo>
                  <a:cubicBezTo>
                    <a:pt x="9836" y="5448"/>
                    <a:pt x="9775" y="5519"/>
                    <a:pt x="9775" y="5599"/>
                  </a:cubicBezTo>
                  <a:lnTo>
                    <a:pt x="9828" y="5563"/>
                  </a:lnTo>
                  <a:lnTo>
                    <a:pt x="9828" y="5563"/>
                  </a:lnTo>
                  <a:cubicBezTo>
                    <a:pt x="9836" y="5651"/>
                    <a:pt x="9589" y="5722"/>
                    <a:pt x="9536" y="5784"/>
                  </a:cubicBezTo>
                  <a:cubicBezTo>
                    <a:pt x="9533" y="5787"/>
                    <a:pt x="9531" y="5788"/>
                    <a:pt x="9530" y="5788"/>
                  </a:cubicBezTo>
                  <a:cubicBezTo>
                    <a:pt x="9524" y="5788"/>
                    <a:pt x="9536" y="5753"/>
                    <a:pt x="9536" y="5731"/>
                  </a:cubicBezTo>
                  <a:lnTo>
                    <a:pt x="9536" y="5731"/>
                  </a:lnTo>
                  <a:cubicBezTo>
                    <a:pt x="9386" y="5899"/>
                    <a:pt x="9598" y="5784"/>
                    <a:pt x="9545" y="5943"/>
                  </a:cubicBezTo>
                  <a:cubicBezTo>
                    <a:pt x="9543" y="5943"/>
                    <a:pt x="9541" y="5943"/>
                    <a:pt x="9539" y="5943"/>
                  </a:cubicBezTo>
                  <a:cubicBezTo>
                    <a:pt x="9513" y="5943"/>
                    <a:pt x="9490" y="5915"/>
                    <a:pt x="9467" y="5915"/>
                  </a:cubicBezTo>
                  <a:cubicBezTo>
                    <a:pt x="9452" y="5915"/>
                    <a:pt x="9437" y="5925"/>
                    <a:pt x="9421" y="5961"/>
                  </a:cubicBezTo>
                  <a:cubicBezTo>
                    <a:pt x="9368" y="5987"/>
                    <a:pt x="9404" y="6296"/>
                    <a:pt x="9262" y="6384"/>
                  </a:cubicBezTo>
                  <a:cubicBezTo>
                    <a:pt x="9279" y="6381"/>
                    <a:pt x="9296" y="6376"/>
                    <a:pt x="9310" y="6376"/>
                  </a:cubicBezTo>
                  <a:cubicBezTo>
                    <a:pt x="9331" y="6376"/>
                    <a:pt x="9344" y="6388"/>
                    <a:pt x="9333" y="6437"/>
                  </a:cubicBezTo>
                  <a:cubicBezTo>
                    <a:pt x="9307" y="6490"/>
                    <a:pt x="9245" y="6543"/>
                    <a:pt x="9192" y="6596"/>
                  </a:cubicBezTo>
                  <a:cubicBezTo>
                    <a:pt x="9130" y="6649"/>
                    <a:pt x="9086" y="6711"/>
                    <a:pt x="9095" y="6782"/>
                  </a:cubicBezTo>
                  <a:lnTo>
                    <a:pt x="9068" y="6782"/>
                  </a:lnTo>
                  <a:cubicBezTo>
                    <a:pt x="9042" y="6870"/>
                    <a:pt x="8936" y="7029"/>
                    <a:pt x="8945" y="7108"/>
                  </a:cubicBezTo>
                  <a:cubicBezTo>
                    <a:pt x="8931" y="7104"/>
                    <a:pt x="8919" y="7102"/>
                    <a:pt x="8907" y="7102"/>
                  </a:cubicBezTo>
                  <a:cubicBezTo>
                    <a:pt x="8823" y="7102"/>
                    <a:pt x="8768" y="7201"/>
                    <a:pt x="8706" y="7294"/>
                  </a:cubicBezTo>
                  <a:cubicBezTo>
                    <a:pt x="8652" y="7375"/>
                    <a:pt x="8598" y="7450"/>
                    <a:pt x="8552" y="7450"/>
                  </a:cubicBezTo>
                  <a:cubicBezTo>
                    <a:pt x="8538" y="7450"/>
                    <a:pt x="8525" y="7443"/>
                    <a:pt x="8512" y="7426"/>
                  </a:cubicBezTo>
                  <a:cubicBezTo>
                    <a:pt x="8441" y="7488"/>
                    <a:pt x="8380" y="7541"/>
                    <a:pt x="8309" y="7594"/>
                  </a:cubicBezTo>
                  <a:lnTo>
                    <a:pt x="8309" y="7576"/>
                  </a:lnTo>
                  <a:cubicBezTo>
                    <a:pt x="8159" y="7656"/>
                    <a:pt x="8132" y="7718"/>
                    <a:pt x="8106" y="7788"/>
                  </a:cubicBezTo>
                  <a:cubicBezTo>
                    <a:pt x="8062" y="7788"/>
                    <a:pt x="8079" y="7762"/>
                    <a:pt x="8079" y="7753"/>
                  </a:cubicBezTo>
                  <a:lnTo>
                    <a:pt x="8079" y="7753"/>
                  </a:lnTo>
                  <a:cubicBezTo>
                    <a:pt x="7965" y="7788"/>
                    <a:pt x="7903" y="7806"/>
                    <a:pt x="7850" y="7841"/>
                  </a:cubicBezTo>
                  <a:cubicBezTo>
                    <a:pt x="7797" y="7868"/>
                    <a:pt x="7753" y="7912"/>
                    <a:pt x="7664" y="7983"/>
                  </a:cubicBezTo>
                  <a:lnTo>
                    <a:pt x="7629" y="7930"/>
                  </a:lnTo>
                  <a:cubicBezTo>
                    <a:pt x="7620" y="7947"/>
                    <a:pt x="7585" y="7947"/>
                    <a:pt x="7550" y="7956"/>
                  </a:cubicBezTo>
                  <a:lnTo>
                    <a:pt x="7408" y="7956"/>
                  </a:lnTo>
                  <a:cubicBezTo>
                    <a:pt x="7366" y="7953"/>
                    <a:pt x="7323" y="7951"/>
                    <a:pt x="7279" y="7951"/>
                  </a:cubicBezTo>
                  <a:cubicBezTo>
                    <a:pt x="7204" y="7951"/>
                    <a:pt x="7128" y="7957"/>
                    <a:pt x="7055" y="7974"/>
                  </a:cubicBezTo>
                  <a:cubicBezTo>
                    <a:pt x="7055" y="7974"/>
                    <a:pt x="7064" y="7956"/>
                    <a:pt x="7082" y="7947"/>
                  </a:cubicBezTo>
                  <a:lnTo>
                    <a:pt x="7082" y="7947"/>
                  </a:lnTo>
                  <a:cubicBezTo>
                    <a:pt x="7046" y="7956"/>
                    <a:pt x="7011" y="7960"/>
                    <a:pt x="6976" y="7960"/>
                  </a:cubicBezTo>
                  <a:cubicBezTo>
                    <a:pt x="6940" y="7960"/>
                    <a:pt x="6905" y="7956"/>
                    <a:pt x="6870" y="7947"/>
                  </a:cubicBezTo>
                  <a:cubicBezTo>
                    <a:pt x="6799" y="7930"/>
                    <a:pt x="6728" y="7903"/>
                    <a:pt x="6658" y="7877"/>
                  </a:cubicBezTo>
                  <a:cubicBezTo>
                    <a:pt x="6587" y="7855"/>
                    <a:pt x="6521" y="7837"/>
                    <a:pt x="6463" y="7837"/>
                  </a:cubicBezTo>
                  <a:cubicBezTo>
                    <a:pt x="6406" y="7837"/>
                    <a:pt x="6357" y="7855"/>
                    <a:pt x="6322" y="7903"/>
                  </a:cubicBezTo>
                  <a:lnTo>
                    <a:pt x="6128" y="7921"/>
                  </a:lnTo>
                  <a:cubicBezTo>
                    <a:pt x="6366" y="7983"/>
                    <a:pt x="6075" y="8009"/>
                    <a:pt x="6163" y="8062"/>
                  </a:cubicBezTo>
                  <a:cubicBezTo>
                    <a:pt x="6070" y="8054"/>
                    <a:pt x="5944" y="7956"/>
                    <a:pt x="6036" y="7956"/>
                  </a:cubicBezTo>
                  <a:cubicBezTo>
                    <a:pt x="6040" y="7956"/>
                    <a:pt x="6044" y="7956"/>
                    <a:pt x="6048" y="7956"/>
                  </a:cubicBezTo>
                  <a:lnTo>
                    <a:pt x="6066" y="7974"/>
                  </a:lnTo>
                  <a:cubicBezTo>
                    <a:pt x="6137" y="7868"/>
                    <a:pt x="5775" y="7877"/>
                    <a:pt x="5792" y="7797"/>
                  </a:cubicBezTo>
                  <a:cubicBezTo>
                    <a:pt x="5316" y="7709"/>
                    <a:pt x="4839" y="7568"/>
                    <a:pt x="4353" y="7559"/>
                  </a:cubicBezTo>
                  <a:lnTo>
                    <a:pt x="4353" y="7559"/>
                  </a:lnTo>
                  <a:lnTo>
                    <a:pt x="4406" y="7656"/>
                  </a:lnTo>
                  <a:lnTo>
                    <a:pt x="4247" y="7647"/>
                  </a:lnTo>
                  <a:cubicBezTo>
                    <a:pt x="4203" y="7629"/>
                    <a:pt x="4185" y="7576"/>
                    <a:pt x="4309" y="7576"/>
                  </a:cubicBezTo>
                  <a:cubicBezTo>
                    <a:pt x="4296" y="7568"/>
                    <a:pt x="4281" y="7565"/>
                    <a:pt x="4265" y="7565"/>
                  </a:cubicBezTo>
                  <a:cubicBezTo>
                    <a:pt x="4194" y="7565"/>
                    <a:pt x="4106" y="7633"/>
                    <a:pt x="4106" y="7647"/>
                  </a:cubicBezTo>
                  <a:cubicBezTo>
                    <a:pt x="3876" y="7621"/>
                    <a:pt x="4194" y="7541"/>
                    <a:pt x="4124" y="7541"/>
                  </a:cubicBezTo>
                  <a:lnTo>
                    <a:pt x="4026" y="7550"/>
                  </a:lnTo>
                  <a:lnTo>
                    <a:pt x="4044" y="7559"/>
                  </a:lnTo>
                  <a:cubicBezTo>
                    <a:pt x="3973" y="7603"/>
                    <a:pt x="3965" y="7638"/>
                    <a:pt x="3823" y="7647"/>
                  </a:cubicBezTo>
                  <a:cubicBezTo>
                    <a:pt x="3735" y="7629"/>
                    <a:pt x="3779" y="7594"/>
                    <a:pt x="3744" y="7594"/>
                  </a:cubicBezTo>
                  <a:cubicBezTo>
                    <a:pt x="3744" y="7590"/>
                    <a:pt x="3739" y="7587"/>
                    <a:pt x="3731" y="7587"/>
                  </a:cubicBezTo>
                  <a:cubicBezTo>
                    <a:pt x="3722" y="7587"/>
                    <a:pt x="3709" y="7590"/>
                    <a:pt x="3691" y="7594"/>
                  </a:cubicBezTo>
                  <a:lnTo>
                    <a:pt x="3488" y="7603"/>
                  </a:lnTo>
                  <a:lnTo>
                    <a:pt x="3576" y="7665"/>
                  </a:lnTo>
                  <a:cubicBezTo>
                    <a:pt x="3488" y="7708"/>
                    <a:pt x="3392" y="7674"/>
                    <a:pt x="3486" y="7743"/>
                  </a:cubicBezTo>
                  <a:lnTo>
                    <a:pt x="3486" y="7743"/>
                  </a:lnTo>
                  <a:cubicBezTo>
                    <a:pt x="3432" y="7704"/>
                    <a:pt x="3316" y="7699"/>
                    <a:pt x="3191" y="7699"/>
                  </a:cubicBezTo>
                  <a:cubicBezTo>
                    <a:pt x="3149" y="7699"/>
                    <a:pt x="3106" y="7700"/>
                    <a:pt x="3064" y="7700"/>
                  </a:cubicBezTo>
                  <a:cubicBezTo>
                    <a:pt x="2887" y="7700"/>
                    <a:pt x="2737" y="7682"/>
                    <a:pt x="2702" y="7656"/>
                  </a:cubicBezTo>
                  <a:cubicBezTo>
                    <a:pt x="2664" y="7667"/>
                    <a:pt x="2628" y="7672"/>
                    <a:pt x="2592" y="7672"/>
                  </a:cubicBezTo>
                  <a:cubicBezTo>
                    <a:pt x="2511" y="7672"/>
                    <a:pt x="2432" y="7646"/>
                    <a:pt x="2340" y="7603"/>
                  </a:cubicBezTo>
                  <a:lnTo>
                    <a:pt x="2340" y="7603"/>
                  </a:lnTo>
                  <a:cubicBezTo>
                    <a:pt x="2360" y="7623"/>
                    <a:pt x="2365" y="7677"/>
                    <a:pt x="2318" y="7677"/>
                  </a:cubicBezTo>
                  <a:cubicBezTo>
                    <a:pt x="2302" y="7677"/>
                    <a:pt x="2280" y="7671"/>
                    <a:pt x="2252" y="7656"/>
                  </a:cubicBezTo>
                  <a:cubicBezTo>
                    <a:pt x="2354" y="7536"/>
                    <a:pt x="2092" y="7499"/>
                    <a:pt x="2060" y="7353"/>
                  </a:cubicBezTo>
                  <a:lnTo>
                    <a:pt x="2060" y="7353"/>
                  </a:lnTo>
                  <a:cubicBezTo>
                    <a:pt x="2059" y="7361"/>
                    <a:pt x="2053" y="7365"/>
                    <a:pt x="2044" y="7365"/>
                  </a:cubicBezTo>
                  <a:cubicBezTo>
                    <a:pt x="2019" y="7365"/>
                    <a:pt x="1970" y="7340"/>
                    <a:pt x="1925" y="7311"/>
                  </a:cubicBezTo>
                  <a:cubicBezTo>
                    <a:pt x="1882" y="7293"/>
                    <a:pt x="1845" y="7274"/>
                    <a:pt x="1822" y="7274"/>
                  </a:cubicBezTo>
                  <a:cubicBezTo>
                    <a:pt x="1802" y="7274"/>
                    <a:pt x="1793" y="7288"/>
                    <a:pt x="1801" y="7329"/>
                  </a:cubicBezTo>
                  <a:cubicBezTo>
                    <a:pt x="1731" y="7258"/>
                    <a:pt x="1837" y="7276"/>
                    <a:pt x="1792" y="7197"/>
                  </a:cubicBezTo>
                  <a:cubicBezTo>
                    <a:pt x="1678" y="7144"/>
                    <a:pt x="1572" y="7055"/>
                    <a:pt x="1483" y="6949"/>
                  </a:cubicBezTo>
                  <a:cubicBezTo>
                    <a:pt x="1386" y="6835"/>
                    <a:pt x="1307" y="6729"/>
                    <a:pt x="1210" y="6614"/>
                  </a:cubicBezTo>
                  <a:cubicBezTo>
                    <a:pt x="1196" y="6621"/>
                    <a:pt x="1198" y="6660"/>
                    <a:pt x="1166" y="6660"/>
                  </a:cubicBezTo>
                  <a:cubicBezTo>
                    <a:pt x="1157" y="6660"/>
                    <a:pt x="1146" y="6657"/>
                    <a:pt x="1130" y="6649"/>
                  </a:cubicBezTo>
                  <a:cubicBezTo>
                    <a:pt x="1130" y="6587"/>
                    <a:pt x="1130" y="6526"/>
                    <a:pt x="1130" y="6464"/>
                  </a:cubicBezTo>
                  <a:cubicBezTo>
                    <a:pt x="1095" y="6420"/>
                    <a:pt x="998" y="6481"/>
                    <a:pt x="1007" y="6349"/>
                  </a:cubicBezTo>
                  <a:lnTo>
                    <a:pt x="1007" y="6349"/>
                  </a:lnTo>
                  <a:cubicBezTo>
                    <a:pt x="1000" y="6368"/>
                    <a:pt x="994" y="6390"/>
                    <a:pt x="982" y="6390"/>
                  </a:cubicBezTo>
                  <a:cubicBezTo>
                    <a:pt x="977" y="6390"/>
                    <a:pt x="970" y="6386"/>
                    <a:pt x="962" y="6376"/>
                  </a:cubicBezTo>
                  <a:cubicBezTo>
                    <a:pt x="865" y="6093"/>
                    <a:pt x="742" y="5819"/>
                    <a:pt x="653" y="5519"/>
                  </a:cubicBezTo>
                  <a:cubicBezTo>
                    <a:pt x="574" y="5219"/>
                    <a:pt x="530" y="4901"/>
                    <a:pt x="592" y="4583"/>
                  </a:cubicBezTo>
                  <a:lnTo>
                    <a:pt x="592" y="4583"/>
                  </a:lnTo>
                  <a:cubicBezTo>
                    <a:pt x="578" y="4616"/>
                    <a:pt x="569" y="4629"/>
                    <a:pt x="562" y="4629"/>
                  </a:cubicBezTo>
                  <a:cubicBezTo>
                    <a:pt x="550" y="4629"/>
                    <a:pt x="544" y="4592"/>
                    <a:pt x="539" y="4548"/>
                  </a:cubicBezTo>
                  <a:cubicBezTo>
                    <a:pt x="539" y="4566"/>
                    <a:pt x="530" y="4571"/>
                    <a:pt x="518" y="4571"/>
                  </a:cubicBezTo>
                  <a:cubicBezTo>
                    <a:pt x="504" y="4571"/>
                    <a:pt x="485" y="4564"/>
                    <a:pt x="470" y="4564"/>
                  </a:cubicBezTo>
                  <a:cubicBezTo>
                    <a:pt x="466" y="4564"/>
                    <a:pt x="462" y="4564"/>
                    <a:pt x="459" y="4565"/>
                  </a:cubicBezTo>
                  <a:lnTo>
                    <a:pt x="521" y="4301"/>
                  </a:lnTo>
                  <a:cubicBezTo>
                    <a:pt x="477" y="4274"/>
                    <a:pt x="477" y="4203"/>
                    <a:pt x="468" y="4142"/>
                  </a:cubicBezTo>
                  <a:cubicBezTo>
                    <a:pt x="459" y="4089"/>
                    <a:pt x="468" y="4036"/>
                    <a:pt x="433" y="4018"/>
                  </a:cubicBezTo>
                  <a:lnTo>
                    <a:pt x="433" y="4018"/>
                  </a:lnTo>
                  <a:cubicBezTo>
                    <a:pt x="433" y="4044"/>
                    <a:pt x="442" y="4071"/>
                    <a:pt x="442" y="4089"/>
                  </a:cubicBezTo>
                  <a:cubicBezTo>
                    <a:pt x="424" y="4071"/>
                    <a:pt x="406" y="4064"/>
                    <a:pt x="386" y="4064"/>
                  </a:cubicBezTo>
                  <a:cubicBezTo>
                    <a:pt x="356" y="4064"/>
                    <a:pt x="324" y="4083"/>
                    <a:pt x="291" y="4115"/>
                  </a:cubicBezTo>
                  <a:cubicBezTo>
                    <a:pt x="238" y="4168"/>
                    <a:pt x="185" y="4239"/>
                    <a:pt x="132" y="4239"/>
                  </a:cubicBezTo>
                  <a:cubicBezTo>
                    <a:pt x="238" y="4354"/>
                    <a:pt x="0" y="4583"/>
                    <a:pt x="177" y="4777"/>
                  </a:cubicBezTo>
                  <a:cubicBezTo>
                    <a:pt x="170" y="4790"/>
                    <a:pt x="164" y="4795"/>
                    <a:pt x="159" y="4795"/>
                  </a:cubicBezTo>
                  <a:cubicBezTo>
                    <a:pt x="145" y="4795"/>
                    <a:pt x="133" y="4769"/>
                    <a:pt x="119" y="4769"/>
                  </a:cubicBezTo>
                  <a:cubicBezTo>
                    <a:pt x="115" y="4769"/>
                    <a:pt x="111" y="4771"/>
                    <a:pt x="106" y="4777"/>
                  </a:cubicBezTo>
                  <a:cubicBezTo>
                    <a:pt x="159" y="4821"/>
                    <a:pt x="177" y="4883"/>
                    <a:pt x="177" y="5007"/>
                  </a:cubicBezTo>
                  <a:lnTo>
                    <a:pt x="159" y="4998"/>
                  </a:lnTo>
                  <a:lnTo>
                    <a:pt x="159" y="4998"/>
                  </a:lnTo>
                  <a:cubicBezTo>
                    <a:pt x="221" y="5325"/>
                    <a:pt x="194" y="5484"/>
                    <a:pt x="274" y="5872"/>
                  </a:cubicBezTo>
                  <a:lnTo>
                    <a:pt x="327" y="5828"/>
                  </a:lnTo>
                  <a:cubicBezTo>
                    <a:pt x="344" y="5908"/>
                    <a:pt x="327" y="5934"/>
                    <a:pt x="327" y="5969"/>
                  </a:cubicBezTo>
                  <a:cubicBezTo>
                    <a:pt x="339" y="5977"/>
                    <a:pt x="348" y="5980"/>
                    <a:pt x="355" y="5980"/>
                  </a:cubicBezTo>
                  <a:cubicBezTo>
                    <a:pt x="402" y="5980"/>
                    <a:pt x="300" y="5795"/>
                    <a:pt x="357" y="5795"/>
                  </a:cubicBezTo>
                  <a:cubicBezTo>
                    <a:pt x="362" y="5795"/>
                    <a:pt x="370" y="5797"/>
                    <a:pt x="380" y="5802"/>
                  </a:cubicBezTo>
                  <a:cubicBezTo>
                    <a:pt x="336" y="5872"/>
                    <a:pt x="389" y="6014"/>
                    <a:pt x="433" y="6146"/>
                  </a:cubicBezTo>
                  <a:cubicBezTo>
                    <a:pt x="486" y="6287"/>
                    <a:pt x="547" y="6411"/>
                    <a:pt x="503" y="6473"/>
                  </a:cubicBezTo>
                  <a:cubicBezTo>
                    <a:pt x="520" y="6507"/>
                    <a:pt x="531" y="6517"/>
                    <a:pt x="539" y="6517"/>
                  </a:cubicBezTo>
                  <a:cubicBezTo>
                    <a:pt x="554" y="6517"/>
                    <a:pt x="560" y="6486"/>
                    <a:pt x="574" y="6486"/>
                  </a:cubicBezTo>
                  <a:cubicBezTo>
                    <a:pt x="583" y="6486"/>
                    <a:pt x="593" y="6496"/>
                    <a:pt x="609" y="6526"/>
                  </a:cubicBezTo>
                  <a:lnTo>
                    <a:pt x="592" y="6579"/>
                  </a:lnTo>
                  <a:lnTo>
                    <a:pt x="645" y="6579"/>
                  </a:lnTo>
                  <a:cubicBezTo>
                    <a:pt x="680" y="6658"/>
                    <a:pt x="671" y="6720"/>
                    <a:pt x="645" y="6738"/>
                  </a:cubicBezTo>
                  <a:cubicBezTo>
                    <a:pt x="636" y="6720"/>
                    <a:pt x="609" y="6693"/>
                    <a:pt x="592" y="6676"/>
                  </a:cubicBezTo>
                  <a:lnTo>
                    <a:pt x="592" y="6676"/>
                  </a:lnTo>
                  <a:cubicBezTo>
                    <a:pt x="608" y="6790"/>
                    <a:pt x="759" y="6919"/>
                    <a:pt x="790" y="6966"/>
                  </a:cubicBezTo>
                  <a:lnTo>
                    <a:pt x="790" y="6966"/>
                  </a:lnTo>
                  <a:cubicBezTo>
                    <a:pt x="774" y="6932"/>
                    <a:pt x="758" y="6893"/>
                    <a:pt x="742" y="6861"/>
                  </a:cubicBezTo>
                  <a:lnTo>
                    <a:pt x="742" y="6861"/>
                  </a:lnTo>
                  <a:cubicBezTo>
                    <a:pt x="857" y="7002"/>
                    <a:pt x="998" y="7161"/>
                    <a:pt x="1139" y="7294"/>
                  </a:cubicBezTo>
                  <a:cubicBezTo>
                    <a:pt x="1289" y="7426"/>
                    <a:pt x="1448" y="7541"/>
                    <a:pt x="1607" y="7612"/>
                  </a:cubicBezTo>
                  <a:lnTo>
                    <a:pt x="1598" y="7576"/>
                  </a:lnTo>
                  <a:lnTo>
                    <a:pt x="1598" y="7576"/>
                  </a:lnTo>
                  <a:cubicBezTo>
                    <a:pt x="1722" y="7629"/>
                    <a:pt x="1757" y="7665"/>
                    <a:pt x="1792" y="7700"/>
                  </a:cubicBezTo>
                  <a:cubicBezTo>
                    <a:pt x="1837" y="7744"/>
                    <a:pt x="1881" y="7788"/>
                    <a:pt x="2022" y="7850"/>
                  </a:cubicBezTo>
                  <a:lnTo>
                    <a:pt x="2004" y="7850"/>
                  </a:lnTo>
                  <a:cubicBezTo>
                    <a:pt x="2066" y="7850"/>
                    <a:pt x="2146" y="7877"/>
                    <a:pt x="2216" y="7903"/>
                  </a:cubicBezTo>
                  <a:cubicBezTo>
                    <a:pt x="2181" y="7903"/>
                    <a:pt x="2207" y="7938"/>
                    <a:pt x="2234" y="7965"/>
                  </a:cubicBezTo>
                  <a:cubicBezTo>
                    <a:pt x="2260" y="7991"/>
                    <a:pt x="2278" y="8009"/>
                    <a:pt x="2225" y="8009"/>
                  </a:cubicBezTo>
                  <a:cubicBezTo>
                    <a:pt x="2320" y="8026"/>
                    <a:pt x="2373" y="8032"/>
                    <a:pt x="2405" y="8032"/>
                  </a:cubicBezTo>
                  <a:cubicBezTo>
                    <a:pt x="2424" y="8032"/>
                    <a:pt x="2436" y="8030"/>
                    <a:pt x="2446" y="8027"/>
                  </a:cubicBezTo>
                  <a:cubicBezTo>
                    <a:pt x="2472" y="8018"/>
                    <a:pt x="2490" y="8000"/>
                    <a:pt x="2596" y="7965"/>
                  </a:cubicBezTo>
                  <a:lnTo>
                    <a:pt x="2631" y="8018"/>
                  </a:lnTo>
                  <a:cubicBezTo>
                    <a:pt x="2702" y="7991"/>
                    <a:pt x="2711" y="7974"/>
                    <a:pt x="2852" y="7974"/>
                  </a:cubicBezTo>
                  <a:cubicBezTo>
                    <a:pt x="2728" y="8009"/>
                    <a:pt x="2940" y="8053"/>
                    <a:pt x="2799" y="8088"/>
                  </a:cubicBezTo>
                  <a:cubicBezTo>
                    <a:pt x="2870" y="8118"/>
                    <a:pt x="2933" y="8127"/>
                    <a:pt x="2990" y="8127"/>
                  </a:cubicBezTo>
                  <a:cubicBezTo>
                    <a:pt x="3054" y="8127"/>
                    <a:pt x="3110" y="8115"/>
                    <a:pt x="3161" y="8106"/>
                  </a:cubicBezTo>
                  <a:cubicBezTo>
                    <a:pt x="3205" y="8097"/>
                    <a:pt x="3243" y="8086"/>
                    <a:pt x="3279" y="8086"/>
                  </a:cubicBezTo>
                  <a:cubicBezTo>
                    <a:pt x="3316" y="8086"/>
                    <a:pt x="3351" y="8097"/>
                    <a:pt x="3391" y="8133"/>
                  </a:cubicBezTo>
                  <a:cubicBezTo>
                    <a:pt x="3456" y="8063"/>
                    <a:pt x="3379" y="8052"/>
                    <a:pt x="3304" y="8052"/>
                  </a:cubicBezTo>
                  <a:cubicBezTo>
                    <a:pt x="3268" y="8052"/>
                    <a:pt x="3233" y="8054"/>
                    <a:pt x="3212" y="8054"/>
                  </a:cubicBezTo>
                  <a:cubicBezTo>
                    <a:pt x="3193" y="8054"/>
                    <a:pt x="3187" y="8052"/>
                    <a:pt x="3205" y="8044"/>
                  </a:cubicBezTo>
                  <a:cubicBezTo>
                    <a:pt x="3139" y="8011"/>
                    <a:pt x="3289" y="7955"/>
                    <a:pt x="3381" y="7955"/>
                  </a:cubicBezTo>
                  <a:cubicBezTo>
                    <a:pt x="3388" y="7955"/>
                    <a:pt x="3394" y="7955"/>
                    <a:pt x="3399" y="7956"/>
                  </a:cubicBezTo>
                  <a:cubicBezTo>
                    <a:pt x="3481" y="7956"/>
                    <a:pt x="3554" y="8083"/>
                    <a:pt x="3744" y="8083"/>
                  </a:cubicBezTo>
                  <a:cubicBezTo>
                    <a:pt x="3756" y="8083"/>
                    <a:pt x="3768" y="8082"/>
                    <a:pt x="3781" y="8081"/>
                  </a:cubicBezTo>
                  <a:lnTo>
                    <a:pt x="3781" y="8081"/>
                  </a:lnTo>
                  <a:cubicBezTo>
                    <a:pt x="3769" y="8084"/>
                    <a:pt x="3764" y="8091"/>
                    <a:pt x="3744" y="8097"/>
                  </a:cubicBezTo>
                  <a:cubicBezTo>
                    <a:pt x="3753" y="8099"/>
                    <a:pt x="3762" y="8100"/>
                    <a:pt x="3771" y="8100"/>
                  </a:cubicBezTo>
                  <a:cubicBezTo>
                    <a:pt x="3829" y="8100"/>
                    <a:pt x="3886" y="8066"/>
                    <a:pt x="3950" y="8066"/>
                  </a:cubicBezTo>
                  <a:cubicBezTo>
                    <a:pt x="3972" y="8066"/>
                    <a:pt x="3994" y="8070"/>
                    <a:pt x="4018" y="8080"/>
                  </a:cubicBezTo>
                  <a:cubicBezTo>
                    <a:pt x="4071" y="8000"/>
                    <a:pt x="4141" y="8080"/>
                    <a:pt x="4159" y="7983"/>
                  </a:cubicBezTo>
                  <a:lnTo>
                    <a:pt x="4159" y="7983"/>
                  </a:lnTo>
                  <a:cubicBezTo>
                    <a:pt x="4088" y="7991"/>
                    <a:pt x="4026" y="8009"/>
                    <a:pt x="3956" y="8018"/>
                  </a:cubicBezTo>
                  <a:cubicBezTo>
                    <a:pt x="4050" y="7989"/>
                    <a:pt x="4138" y="7907"/>
                    <a:pt x="4273" y="7907"/>
                  </a:cubicBezTo>
                  <a:cubicBezTo>
                    <a:pt x="4303" y="7907"/>
                    <a:pt x="4335" y="7911"/>
                    <a:pt x="4371" y="7921"/>
                  </a:cubicBezTo>
                  <a:cubicBezTo>
                    <a:pt x="4353" y="7938"/>
                    <a:pt x="4291" y="7965"/>
                    <a:pt x="4256" y="7983"/>
                  </a:cubicBezTo>
                  <a:cubicBezTo>
                    <a:pt x="4269" y="7989"/>
                    <a:pt x="4282" y="7991"/>
                    <a:pt x="4296" y="7991"/>
                  </a:cubicBezTo>
                  <a:cubicBezTo>
                    <a:pt x="4323" y="7991"/>
                    <a:pt x="4350" y="7983"/>
                    <a:pt x="4379" y="7983"/>
                  </a:cubicBezTo>
                  <a:cubicBezTo>
                    <a:pt x="4393" y="7983"/>
                    <a:pt x="4408" y="7985"/>
                    <a:pt x="4424" y="7991"/>
                  </a:cubicBezTo>
                  <a:cubicBezTo>
                    <a:pt x="4406" y="8088"/>
                    <a:pt x="4177" y="8009"/>
                    <a:pt x="4053" y="8088"/>
                  </a:cubicBezTo>
                  <a:cubicBezTo>
                    <a:pt x="4064" y="8096"/>
                    <a:pt x="4078" y="8099"/>
                    <a:pt x="4094" y="8099"/>
                  </a:cubicBezTo>
                  <a:cubicBezTo>
                    <a:pt x="4137" y="8099"/>
                    <a:pt x="4191" y="8077"/>
                    <a:pt x="4218" y="8077"/>
                  </a:cubicBezTo>
                  <a:cubicBezTo>
                    <a:pt x="4236" y="8077"/>
                    <a:pt x="4242" y="8088"/>
                    <a:pt x="4221" y="8124"/>
                  </a:cubicBezTo>
                  <a:cubicBezTo>
                    <a:pt x="4253" y="8076"/>
                    <a:pt x="4289" y="8064"/>
                    <a:pt x="4331" y="8064"/>
                  </a:cubicBezTo>
                  <a:cubicBezTo>
                    <a:pt x="4372" y="8064"/>
                    <a:pt x="4418" y="8076"/>
                    <a:pt x="4468" y="8076"/>
                  </a:cubicBezTo>
                  <a:cubicBezTo>
                    <a:pt x="4507" y="8076"/>
                    <a:pt x="4548" y="8069"/>
                    <a:pt x="4592" y="8044"/>
                  </a:cubicBezTo>
                  <a:lnTo>
                    <a:pt x="4592" y="8044"/>
                  </a:lnTo>
                  <a:lnTo>
                    <a:pt x="4574" y="8097"/>
                  </a:lnTo>
                  <a:cubicBezTo>
                    <a:pt x="4600" y="8097"/>
                    <a:pt x="4644" y="8071"/>
                    <a:pt x="4689" y="8071"/>
                  </a:cubicBezTo>
                  <a:lnTo>
                    <a:pt x="4609" y="8141"/>
                  </a:lnTo>
                  <a:cubicBezTo>
                    <a:pt x="4631" y="8132"/>
                    <a:pt x="4653" y="8128"/>
                    <a:pt x="4673" y="8128"/>
                  </a:cubicBezTo>
                  <a:cubicBezTo>
                    <a:pt x="4760" y="8128"/>
                    <a:pt x="4837" y="8196"/>
                    <a:pt x="4922" y="8196"/>
                  </a:cubicBezTo>
                  <a:cubicBezTo>
                    <a:pt x="4929" y="8196"/>
                    <a:pt x="4937" y="8196"/>
                    <a:pt x="4945" y="8194"/>
                  </a:cubicBezTo>
                  <a:cubicBezTo>
                    <a:pt x="4706" y="8168"/>
                    <a:pt x="4901" y="8124"/>
                    <a:pt x="4803" y="8071"/>
                  </a:cubicBezTo>
                  <a:cubicBezTo>
                    <a:pt x="4834" y="8067"/>
                    <a:pt x="4859" y="8065"/>
                    <a:pt x="4881" y="8065"/>
                  </a:cubicBezTo>
                  <a:cubicBezTo>
                    <a:pt x="5084" y="8065"/>
                    <a:pt x="4988" y="8229"/>
                    <a:pt x="5279" y="8255"/>
                  </a:cubicBezTo>
                  <a:lnTo>
                    <a:pt x="5279" y="8255"/>
                  </a:lnTo>
                  <a:cubicBezTo>
                    <a:pt x="5230" y="8248"/>
                    <a:pt x="5135" y="8193"/>
                    <a:pt x="5201" y="8177"/>
                  </a:cubicBezTo>
                  <a:lnTo>
                    <a:pt x="5201" y="8177"/>
                  </a:lnTo>
                  <a:cubicBezTo>
                    <a:pt x="5263" y="8203"/>
                    <a:pt x="5342" y="8239"/>
                    <a:pt x="5377" y="8274"/>
                  </a:cubicBezTo>
                  <a:cubicBezTo>
                    <a:pt x="5406" y="8277"/>
                    <a:pt x="5426" y="8279"/>
                    <a:pt x="5441" y="8279"/>
                  </a:cubicBezTo>
                  <a:cubicBezTo>
                    <a:pt x="5540" y="8279"/>
                    <a:pt x="5363" y="8210"/>
                    <a:pt x="5448" y="8194"/>
                  </a:cubicBezTo>
                  <a:lnTo>
                    <a:pt x="5448" y="8194"/>
                  </a:lnTo>
                  <a:cubicBezTo>
                    <a:pt x="5470" y="8219"/>
                    <a:pt x="5489" y="8228"/>
                    <a:pt x="5509" y="8228"/>
                  </a:cubicBezTo>
                  <a:cubicBezTo>
                    <a:pt x="5552" y="8228"/>
                    <a:pt x="5596" y="8186"/>
                    <a:pt x="5669" y="8186"/>
                  </a:cubicBezTo>
                  <a:lnTo>
                    <a:pt x="5660" y="8239"/>
                  </a:lnTo>
                  <a:cubicBezTo>
                    <a:pt x="5708" y="8256"/>
                    <a:pt x="5741" y="8262"/>
                    <a:pt x="5764" y="8262"/>
                  </a:cubicBezTo>
                  <a:cubicBezTo>
                    <a:pt x="5837" y="8262"/>
                    <a:pt x="5815" y="8197"/>
                    <a:pt x="5878" y="8197"/>
                  </a:cubicBezTo>
                  <a:cubicBezTo>
                    <a:pt x="5898" y="8197"/>
                    <a:pt x="5926" y="8204"/>
                    <a:pt x="5969" y="8221"/>
                  </a:cubicBezTo>
                  <a:lnTo>
                    <a:pt x="5854" y="8283"/>
                  </a:lnTo>
                  <a:lnTo>
                    <a:pt x="5978" y="8283"/>
                  </a:lnTo>
                  <a:lnTo>
                    <a:pt x="5942" y="8345"/>
                  </a:lnTo>
                  <a:cubicBezTo>
                    <a:pt x="5979" y="8340"/>
                    <a:pt x="6008" y="8338"/>
                    <a:pt x="6034" y="8338"/>
                  </a:cubicBezTo>
                  <a:cubicBezTo>
                    <a:pt x="6108" y="8338"/>
                    <a:pt x="6153" y="8356"/>
                    <a:pt x="6252" y="8389"/>
                  </a:cubicBezTo>
                  <a:cubicBezTo>
                    <a:pt x="6229" y="8351"/>
                    <a:pt x="6272" y="8306"/>
                    <a:pt x="6358" y="8306"/>
                  </a:cubicBezTo>
                  <a:cubicBezTo>
                    <a:pt x="6372" y="8306"/>
                    <a:pt x="6386" y="8307"/>
                    <a:pt x="6402" y="8309"/>
                  </a:cubicBezTo>
                  <a:cubicBezTo>
                    <a:pt x="6472" y="8353"/>
                    <a:pt x="6349" y="8353"/>
                    <a:pt x="6516" y="8380"/>
                  </a:cubicBezTo>
                  <a:cubicBezTo>
                    <a:pt x="6490" y="8396"/>
                    <a:pt x="6461" y="8414"/>
                    <a:pt x="6429" y="8414"/>
                  </a:cubicBezTo>
                  <a:cubicBezTo>
                    <a:pt x="6407" y="8414"/>
                    <a:pt x="6383" y="8405"/>
                    <a:pt x="6357" y="8380"/>
                  </a:cubicBezTo>
                  <a:cubicBezTo>
                    <a:pt x="6349" y="8398"/>
                    <a:pt x="6313" y="8406"/>
                    <a:pt x="6304" y="8424"/>
                  </a:cubicBezTo>
                  <a:cubicBezTo>
                    <a:pt x="6384" y="8477"/>
                    <a:pt x="6516" y="8477"/>
                    <a:pt x="6578" y="8486"/>
                  </a:cubicBezTo>
                  <a:cubicBezTo>
                    <a:pt x="6561" y="8477"/>
                    <a:pt x="6534" y="8468"/>
                    <a:pt x="6516" y="8459"/>
                  </a:cubicBezTo>
                  <a:lnTo>
                    <a:pt x="6649" y="8442"/>
                  </a:lnTo>
                  <a:lnTo>
                    <a:pt x="6781" y="8415"/>
                  </a:lnTo>
                  <a:lnTo>
                    <a:pt x="6781" y="8415"/>
                  </a:lnTo>
                  <a:cubicBezTo>
                    <a:pt x="6817" y="8442"/>
                    <a:pt x="6790" y="8459"/>
                    <a:pt x="6755" y="8468"/>
                  </a:cubicBezTo>
                  <a:cubicBezTo>
                    <a:pt x="6808" y="8468"/>
                    <a:pt x="6843" y="8442"/>
                    <a:pt x="6923" y="8442"/>
                  </a:cubicBezTo>
                  <a:cubicBezTo>
                    <a:pt x="6896" y="8495"/>
                    <a:pt x="6905" y="8539"/>
                    <a:pt x="6781" y="8556"/>
                  </a:cubicBezTo>
                  <a:cubicBezTo>
                    <a:pt x="6870" y="8548"/>
                    <a:pt x="6958" y="8539"/>
                    <a:pt x="7046" y="8512"/>
                  </a:cubicBezTo>
                  <a:cubicBezTo>
                    <a:pt x="7064" y="8539"/>
                    <a:pt x="7179" y="8574"/>
                    <a:pt x="7143" y="8592"/>
                  </a:cubicBezTo>
                  <a:cubicBezTo>
                    <a:pt x="7153" y="8593"/>
                    <a:pt x="7163" y="8593"/>
                    <a:pt x="7173" y="8593"/>
                  </a:cubicBezTo>
                  <a:cubicBezTo>
                    <a:pt x="7326" y="8593"/>
                    <a:pt x="7508" y="8476"/>
                    <a:pt x="7682" y="8468"/>
                  </a:cubicBezTo>
                  <a:cubicBezTo>
                    <a:pt x="7691" y="8459"/>
                    <a:pt x="7708" y="8442"/>
                    <a:pt x="7744" y="8424"/>
                  </a:cubicBezTo>
                  <a:cubicBezTo>
                    <a:pt x="7920" y="8389"/>
                    <a:pt x="8097" y="8389"/>
                    <a:pt x="8256" y="8239"/>
                  </a:cubicBezTo>
                  <a:cubicBezTo>
                    <a:pt x="8309" y="8247"/>
                    <a:pt x="8353" y="8256"/>
                    <a:pt x="8406" y="8256"/>
                  </a:cubicBezTo>
                  <a:cubicBezTo>
                    <a:pt x="8538" y="8159"/>
                    <a:pt x="8212" y="8239"/>
                    <a:pt x="8432" y="8080"/>
                  </a:cubicBezTo>
                  <a:cubicBezTo>
                    <a:pt x="8477" y="8043"/>
                    <a:pt x="8504" y="8030"/>
                    <a:pt x="8521" y="8030"/>
                  </a:cubicBezTo>
                  <a:cubicBezTo>
                    <a:pt x="8559" y="8030"/>
                    <a:pt x="8552" y="8090"/>
                    <a:pt x="8589" y="8090"/>
                  </a:cubicBezTo>
                  <a:cubicBezTo>
                    <a:pt x="8593" y="8090"/>
                    <a:pt x="8596" y="8090"/>
                    <a:pt x="8600" y="8088"/>
                  </a:cubicBezTo>
                  <a:cubicBezTo>
                    <a:pt x="8662" y="8000"/>
                    <a:pt x="8742" y="7832"/>
                    <a:pt x="8909" y="7771"/>
                  </a:cubicBezTo>
                  <a:lnTo>
                    <a:pt x="8909" y="7771"/>
                  </a:lnTo>
                  <a:cubicBezTo>
                    <a:pt x="8874" y="7815"/>
                    <a:pt x="8830" y="7832"/>
                    <a:pt x="8795" y="7877"/>
                  </a:cubicBezTo>
                  <a:lnTo>
                    <a:pt x="8927" y="7824"/>
                  </a:lnTo>
                  <a:lnTo>
                    <a:pt x="8927" y="7824"/>
                  </a:lnTo>
                  <a:cubicBezTo>
                    <a:pt x="8868" y="7964"/>
                    <a:pt x="8771" y="8024"/>
                    <a:pt x="8830" y="8024"/>
                  </a:cubicBezTo>
                  <a:cubicBezTo>
                    <a:pt x="8842" y="8024"/>
                    <a:pt x="8859" y="8022"/>
                    <a:pt x="8883" y="8018"/>
                  </a:cubicBezTo>
                  <a:cubicBezTo>
                    <a:pt x="8839" y="7947"/>
                    <a:pt x="8936" y="7859"/>
                    <a:pt x="9033" y="7762"/>
                  </a:cubicBezTo>
                  <a:cubicBezTo>
                    <a:pt x="9121" y="7673"/>
                    <a:pt x="9210" y="7568"/>
                    <a:pt x="9157" y="7515"/>
                  </a:cubicBezTo>
                  <a:lnTo>
                    <a:pt x="9236" y="7470"/>
                  </a:lnTo>
                  <a:lnTo>
                    <a:pt x="9236" y="7470"/>
                  </a:lnTo>
                  <a:cubicBezTo>
                    <a:pt x="9218" y="7488"/>
                    <a:pt x="9218" y="7497"/>
                    <a:pt x="9201" y="7515"/>
                  </a:cubicBezTo>
                  <a:cubicBezTo>
                    <a:pt x="9368" y="7435"/>
                    <a:pt x="9201" y="7347"/>
                    <a:pt x="9342" y="7197"/>
                  </a:cubicBezTo>
                  <a:cubicBezTo>
                    <a:pt x="9375" y="7164"/>
                    <a:pt x="9407" y="7141"/>
                    <a:pt x="9424" y="7141"/>
                  </a:cubicBezTo>
                  <a:cubicBezTo>
                    <a:pt x="9433" y="7141"/>
                    <a:pt x="9437" y="7150"/>
                    <a:pt x="9430" y="7170"/>
                  </a:cubicBezTo>
                  <a:lnTo>
                    <a:pt x="9492" y="7011"/>
                  </a:lnTo>
                  <a:cubicBezTo>
                    <a:pt x="9502" y="6995"/>
                    <a:pt x="9510" y="6989"/>
                    <a:pt x="9516" y="6989"/>
                  </a:cubicBezTo>
                  <a:cubicBezTo>
                    <a:pt x="9526" y="6989"/>
                    <a:pt x="9527" y="7010"/>
                    <a:pt x="9510" y="7038"/>
                  </a:cubicBezTo>
                  <a:cubicBezTo>
                    <a:pt x="9554" y="6967"/>
                    <a:pt x="9589" y="6888"/>
                    <a:pt x="9633" y="6817"/>
                  </a:cubicBezTo>
                  <a:lnTo>
                    <a:pt x="9633" y="6826"/>
                  </a:lnTo>
                  <a:cubicBezTo>
                    <a:pt x="9633" y="6782"/>
                    <a:pt x="9642" y="6693"/>
                    <a:pt x="9642" y="6649"/>
                  </a:cubicBezTo>
                  <a:cubicBezTo>
                    <a:pt x="9654" y="6640"/>
                    <a:pt x="9660" y="6636"/>
                    <a:pt x="9664" y="6636"/>
                  </a:cubicBezTo>
                  <a:cubicBezTo>
                    <a:pt x="9675" y="6636"/>
                    <a:pt x="9652" y="6676"/>
                    <a:pt x="9665" y="6676"/>
                  </a:cubicBezTo>
                  <a:cubicBezTo>
                    <a:pt x="9666" y="6676"/>
                    <a:pt x="9667" y="6676"/>
                    <a:pt x="9669" y="6676"/>
                  </a:cubicBezTo>
                  <a:lnTo>
                    <a:pt x="9704" y="6543"/>
                  </a:lnTo>
                  <a:cubicBezTo>
                    <a:pt x="9710" y="6541"/>
                    <a:pt x="9716" y="6539"/>
                    <a:pt x="9720" y="6539"/>
                  </a:cubicBezTo>
                  <a:cubicBezTo>
                    <a:pt x="9762" y="6539"/>
                    <a:pt x="9743" y="6640"/>
                    <a:pt x="9695" y="6711"/>
                  </a:cubicBezTo>
                  <a:cubicBezTo>
                    <a:pt x="9898" y="6676"/>
                    <a:pt x="9713" y="6596"/>
                    <a:pt x="9925" y="6393"/>
                  </a:cubicBezTo>
                  <a:lnTo>
                    <a:pt x="9925" y="6393"/>
                  </a:lnTo>
                  <a:lnTo>
                    <a:pt x="9889" y="6517"/>
                  </a:lnTo>
                  <a:cubicBezTo>
                    <a:pt x="10004" y="6490"/>
                    <a:pt x="10022" y="6376"/>
                    <a:pt x="10137" y="6270"/>
                  </a:cubicBezTo>
                  <a:lnTo>
                    <a:pt x="10137" y="6270"/>
                  </a:lnTo>
                  <a:cubicBezTo>
                    <a:pt x="10105" y="6282"/>
                    <a:pt x="9988" y="6381"/>
                    <a:pt x="9933" y="6381"/>
                  </a:cubicBezTo>
                  <a:cubicBezTo>
                    <a:pt x="9911" y="6381"/>
                    <a:pt x="9900" y="6365"/>
                    <a:pt x="9907" y="6323"/>
                  </a:cubicBezTo>
                  <a:lnTo>
                    <a:pt x="9907" y="6323"/>
                  </a:lnTo>
                  <a:cubicBezTo>
                    <a:pt x="9898" y="6358"/>
                    <a:pt x="9898" y="6446"/>
                    <a:pt x="9854" y="6455"/>
                  </a:cubicBezTo>
                  <a:cubicBezTo>
                    <a:pt x="9819" y="6384"/>
                    <a:pt x="9863" y="6367"/>
                    <a:pt x="9907" y="6323"/>
                  </a:cubicBezTo>
                  <a:lnTo>
                    <a:pt x="9907" y="6323"/>
                  </a:lnTo>
                  <a:cubicBezTo>
                    <a:pt x="9907" y="6323"/>
                    <a:pt x="9907" y="6323"/>
                    <a:pt x="9907" y="6323"/>
                  </a:cubicBezTo>
                  <a:cubicBezTo>
                    <a:pt x="9934" y="6287"/>
                    <a:pt x="9960" y="6243"/>
                    <a:pt x="9969" y="6155"/>
                  </a:cubicBezTo>
                  <a:cubicBezTo>
                    <a:pt x="9974" y="6157"/>
                    <a:pt x="9979" y="6157"/>
                    <a:pt x="9984" y="6157"/>
                  </a:cubicBezTo>
                  <a:cubicBezTo>
                    <a:pt x="10026" y="6157"/>
                    <a:pt x="10043" y="6092"/>
                    <a:pt x="10075" y="6005"/>
                  </a:cubicBezTo>
                  <a:lnTo>
                    <a:pt x="10145" y="6040"/>
                  </a:lnTo>
                  <a:cubicBezTo>
                    <a:pt x="10163" y="5934"/>
                    <a:pt x="10119" y="5925"/>
                    <a:pt x="10110" y="5855"/>
                  </a:cubicBezTo>
                  <a:cubicBezTo>
                    <a:pt x="10163" y="5749"/>
                    <a:pt x="10225" y="5749"/>
                    <a:pt x="10287" y="5740"/>
                  </a:cubicBezTo>
                  <a:cubicBezTo>
                    <a:pt x="10307" y="5690"/>
                    <a:pt x="10305" y="5675"/>
                    <a:pt x="10293" y="5675"/>
                  </a:cubicBezTo>
                  <a:cubicBezTo>
                    <a:pt x="10276" y="5675"/>
                    <a:pt x="10241" y="5703"/>
                    <a:pt x="10218" y="5703"/>
                  </a:cubicBezTo>
                  <a:cubicBezTo>
                    <a:pt x="10200" y="5703"/>
                    <a:pt x="10190" y="5684"/>
                    <a:pt x="10207" y="5616"/>
                  </a:cubicBezTo>
                  <a:cubicBezTo>
                    <a:pt x="10287" y="5475"/>
                    <a:pt x="10287" y="5360"/>
                    <a:pt x="10287" y="5166"/>
                  </a:cubicBezTo>
                  <a:cubicBezTo>
                    <a:pt x="10302" y="5138"/>
                    <a:pt x="10312" y="5128"/>
                    <a:pt x="10320" y="5128"/>
                  </a:cubicBezTo>
                  <a:cubicBezTo>
                    <a:pt x="10335" y="5128"/>
                    <a:pt x="10338" y="5170"/>
                    <a:pt x="10350" y="5170"/>
                  </a:cubicBezTo>
                  <a:cubicBezTo>
                    <a:pt x="10352" y="5170"/>
                    <a:pt x="10355" y="5169"/>
                    <a:pt x="10357" y="5166"/>
                  </a:cubicBezTo>
                  <a:lnTo>
                    <a:pt x="10322" y="5051"/>
                  </a:lnTo>
                  <a:cubicBezTo>
                    <a:pt x="10326" y="5044"/>
                    <a:pt x="10331" y="5041"/>
                    <a:pt x="10337" y="5041"/>
                  </a:cubicBezTo>
                  <a:cubicBezTo>
                    <a:pt x="10344" y="5041"/>
                    <a:pt x="10352" y="5046"/>
                    <a:pt x="10357" y="5051"/>
                  </a:cubicBezTo>
                  <a:cubicBezTo>
                    <a:pt x="10349" y="4963"/>
                    <a:pt x="10278" y="5025"/>
                    <a:pt x="10287" y="4892"/>
                  </a:cubicBezTo>
                  <a:cubicBezTo>
                    <a:pt x="10207" y="4848"/>
                    <a:pt x="10463" y="4663"/>
                    <a:pt x="10384" y="4486"/>
                  </a:cubicBezTo>
                  <a:cubicBezTo>
                    <a:pt x="10390" y="4478"/>
                    <a:pt x="10395" y="4475"/>
                    <a:pt x="10401" y="4475"/>
                  </a:cubicBezTo>
                  <a:cubicBezTo>
                    <a:pt x="10418" y="4475"/>
                    <a:pt x="10433" y="4504"/>
                    <a:pt x="10456" y="4504"/>
                  </a:cubicBezTo>
                  <a:cubicBezTo>
                    <a:pt x="10459" y="4504"/>
                    <a:pt x="10461" y="4504"/>
                    <a:pt x="10463" y="4504"/>
                  </a:cubicBezTo>
                  <a:cubicBezTo>
                    <a:pt x="10419" y="4274"/>
                    <a:pt x="10437" y="4309"/>
                    <a:pt x="10366" y="4124"/>
                  </a:cubicBezTo>
                  <a:lnTo>
                    <a:pt x="10419" y="3983"/>
                  </a:lnTo>
                  <a:lnTo>
                    <a:pt x="10419" y="3983"/>
                  </a:lnTo>
                  <a:cubicBezTo>
                    <a:pt x="10404" y="4008"/>
                    <a:pt x="10390" y="4019"/>
                    <a:pt x="10375" y="4019"/>
                  </a:cubicBezTo>
                  <a:cubicBezTo>
                    <a:pt x="10328" y="4019"/>
                    <a:pt x="10283" y="3911"/>
                    <a:pt x="10243" y="3824"/>
                  </a:cubicBezTo>
                  <a:cubicBezTo>
                    <a:pt x="10207" y="3859"/>
                    <a:pt x="10190" y="3894"/>
                    <a:pt x="10172" y="3912"/>
                  </a:cubicBezTo>
                  <a:cubicBezTo>
                    <a:pt x="10163" y="3850"/>
                    <a:pt x="10154" y="3788"/>
                    <a:pt x="10137" y="3718"/>
                  </a:cubicBezTo>
                  <a:cubicBezTo>
                    <a:pt x="10139" y="3713"/>
                    <a:pt x="10143" y="3711"/>
                    <a:pt x="10147" y="3711"/>
                  </a:cubicBezTo>
                  <a:cubicBezTo>
                    <a:pt x="10160" y="3711"/>
                    <a:pt x="10181" y="3727"/>
                    <a:pt x="10207" y="3753"/>
                  </a:cubicBezTo>
                  <a:cubicBezTo>
                    <a:pt x="10198" y="3735"/>
                    <a:pt x="10198" y="3727"/>
                    <a:pt x="10190" y="3718"/>
                  </a:cubicBezTo>
                  <a:cubicBezTo>
                    <a:pt x="10200" y="3689"/>
                    <a:pt x="10214" y="3678"/>
                    <a:pt x="10230" y="3678"/>
                  </a:cubicBezTo>
                  <a:cubicBezTo>
                    <a:pt x="10252" y="3678"/>
                    <a:pt x="10278" y="3701"/>
                    <a:pt x="10304" y="3727"/>
                  </a:cubicBezTo>
                  <a:cubicBezTo>
                    <a:pt x="10287" y="3753"/>
                    <a:pt x="10278" y="3780"/>
                    <a:pt x="10260" y="3797"/>
                  </a:cubicBezTo>
                  <a:cubicBezTo>
                    <a:pt x="10301" y="3846"/>
                    <a:pt x="10348" y="3887"/>
                    <a:pt x="10390" y="3887"/>
                  </a:cubicBezTo>
                  <a:cubicBezTo>
                    <a:pt x="10394" y="3887"/>
                    <a:pt x="10398" y="3886"/>
                    <a:pt x="10402" y="3886"/>
                  </a:cubicBezTo>
                  <a:cubicBezTo>
                    <a:pt x="10393" y="3868"/>
                    <a:pt x="10384" y="3850"/>
                    <a:pt x="10384" y="3824"/>
                  </a:cubicBezTo>
                  <a:lnTo>
                    <a:pt x="10384" y="3824"/>
                  </a:lnTo>
                  <a:cubicBezTo>
                    <a:pt x="10390" y="3830"/>
                    <a:pt x="10396" y="3836"/>
                    <a:pt x="10403" y="3836"/>
                  </a:cubicBezTo>
                  <a:cubicBezTo>
                    <a:pt x="10405" y="3836"/>
                    <a:pt x="10408" y="3835"/>
                    <a:pt x="10410" y="3833"/>
                  </a:cubicBezTo>
                  <a:cubicBezTo>
                    <a:pt x="10419" y="3833"/>
                    <a:pt x="10402" y="3806"/>
                    <a:pt x="10384" y="3780"/>
                  </a:cubicBezTo>
                  <a:lnTo>
                    <a:pt x="10472" y="3735"/>
                  </a:lnTo>
                  <a:lnTo>
                    <a:pt x="10437" y="3718"/>
                  </a:lnTo>
                  <a:cubicBezTo>
                    <a:pt x="10455" y="3638"/>
                    <a:pt x="10472" y="3550"/>
                    <a:pt x="10490" y="3462"/>
                  </a:cubicBezTo>
                  <a:cubicBezTo>
                    <a:pt x="10402" y="3276"/>
                    <a:pt x="10260" y="3126"/>
                    <a:pt x="10190" y="2852"/>
                  </a:cubicBezTo>
                  <a:lnTo>
                    <a:pt x="10190" y="2852"/>
                  </a:lnTo>
                  <a:cubicBezTo>
                    <a:pt x="10213" y="2873"/>
                    <a:pt x="10232" y="2880"/>
                    <a:pt x="10250" y="2880"/>
                  </a:cubicBezTo>
                  <a:cubicBezTo>
                    <a:pt x="10287" y="2880"/>
                    <a:pt x="10319" y="2850"/>
                    <a:pt x="10366" y="2844"/>
                  </a:cubicBezTo>
                  <a:lnTo>
                    <a:pt x="10366" y="2844"/>
                  </a:lnTo>
                  <a:cubicBezTo>
                    <a:pt x="10304" y="2932"/>
                    <a:pt x="10428" y="3064"/>
                    <a:pt x="10428" y="3223"/>
                  </a:cubicBezTo>
                  <a:cubicBezTo>
                    <a:pt x="10428" y="3178"/>
                    <a:pt x="10440" y="3164"/>
                    <a:pt x="10453" y="3164"/>
                  </a:cubicBezTo>
                  <a:cubicBezTo>
                    <a:pt x="10463" y="3164"/>
                    <a:pt x="10473" y="3172"/>
                    <a:pt x="10481" y="3179"/>
                  </a:cubicBezTo>
                  <a:cubicBezTo>
                    <a:pt x="10446" y="3091"/>
                    <a:pt x="10419" y="3003"/>
                    <a:pt x="10384" y="2914"/>
                  </a:cubicBezTo>
                  <a:cubicBezTo>
                    <a:pt x="10446" y="2914"/>
                    <a:pt x="10419" y="2852"/>
                    <a:pt x="10437" y="2773"/>
                  </a:cubicBezTo>
                  <a:lnTo>
                    <a:pt x="10437" y="2773"/>
                  </a:lnTo>
                  <a:cubicBezTo>
                    <a:pt x="10424" y="2781"/>
                    <a:pt x="10412" y="2785"/>
                    <a:pt x="10401" y="2785"/>
                  </a:cubicBezTo>
                  <a:cubicBezTo>
                    <a:pt x="10321" y="2785"/>
                    <a:pt x="10315" y="2568"/>
                    <a:pt x="10260" y="2482"/>
                  </a:cubicBezTo>
                  <a:cubicBezTo>
                    <a:pt x="10267" y="2478"/>
                    <a:pt x="10275" y="2476"/>
                    <a:pt x="10283" y="2476"/>
                  </a:cubicBezTo>
                  <a:cubicBezTo>
                    <a:pt x="10315" y="2476"/>
                    <a:pt x="10352" y="2510"/>
                    <a:pt x="10366" y="2623"/>
                  </a:cubicBezTo>
                  <a:cubicBezTo>
                    <a:pt x="10428" y="2455"/>
                    <a:pt x="10190" y="2455"/>
                    <a:pt x="10225" y="2296"/>
                  </a:cubicBezTo>
                  <a:lnTo>
                    <a:pt x="10225" y="2296"/>
                  </a:lnTo>
                  <a:cubicBezTo>
                    <a:pt x="10234" y="2331"/>
                    <a:pt x="10234" y="2349"/>
                    <a:pt x="10260" y="2358"/>
                  </a:cubicBezTo>
                  <a:cubicBezTo>
                    <a:pt x="10212" y="2301"/>
                    <a:pt x="10185" y="2133"/>
                    <a:pt x="10215" y="2133"/>
                  </a:cubicBezTo>
                  <a:cubicBezTo>
                    <a:pt x="10218" y="2133"/>
                    <a:pt x="10221" y="2134"/>
                    <a:pt x="10225" y="2137"/>
                  </a:cubicBezTo>
                  <a:cubicBezTo>
                    <a:pt x="10225" y="2144"/>
                    <a:pt x="10231" y="2151"/>
                    <a:pt x="10233" y="2159"/>
                  </a:cubicBezTo>
                  <a:lnTo>
                    <a:pt x="10233" y="2159"/>
                  </a:lnTo>
                  <a:cubicBezTo>
                    <a:pt x="10224" y="2107"/>
                    <a:pt x="10206" y="2047"/>
                    <a:pt x="10181" y="1978"/>
                  </a:cubicBezTo>
                  <a:cubicBezTo>
                    <a:pt x="10154" y="1908"/>
                    <a:pt x="10119" y="1837"/>
                    <a:pt x="10092" y="1766"/>
                  </a:cubicBezTo>
                  <a:cubicBezTo>
                    <a:pt x="10016" y="1648"/>
                    <a:pt x="9940" y="1554"/>
                    <a:pt x="9887" y="1554"/>
                  </a:cubicBezTo>
                  <a:cubicBezTo>
                    <a:pt x="9885" y="1554"/>
                    <a:pt x="9883" y="1554"/>
                    <a:pt x="9881" y="1554"/>
                  </a:cubicBezTo>
                  <a:cubicBezTo>
                    <a:pt x="9888" y="1547"/>
                    <a:pt x="9974" y="1526"/>
                    <a:pt x="10015" y="1526"/>
                  </a:cubicBezTo>
                  <a:cubicBezTo>
                    <a:pt x="10022" y="1526"/>
                    <a:pt x="10027" y="1527"/>
                    <a:pt x="10031" y="1528"/>
                  </a:cubicBezTo>
                  <a:cubicBezTo>
                    <a:pt x="9951" y="1493"/>
                    <a:pt x="9872" y="1457"/>
                    <a:pt x="9783" y="1431"/>
                  </a:cubicBezTo>
                  <a:cubicBezTo>
                    <a:pt x="9704" y="1404"/>
                    <a:pt x="9625" y="1378"/>
                    <a:pt x="9545" y="1360"/>
                  </a:cubicBezTo>
                  <a:cubicBezTo>
                    <a:pt x="9614" y="1346"/>
                    <a:pt x="9693" y="1204"/>
                    <a:pt x="9792" y="1204"/>
                  </a:cubicBezTo>
                  <a:cubicBezTo>
                    <a:pt x="9820" y="1204"/>
                    <a:pt x="9849" y="1216"/>
                    <a:pt x="9881" y="1245"/>
                  </a:cubicBezTo>
                  <a:cubicBezTo>
                    <a:pt x="9863" y="1192"/>
                    <a:pt x="9836" y="1131"/>
                    <a:pt x="9748" y="1051"/>
                  </a:cubicBezTo>
                  <a:lnTo>
                    <a:pt x="9748" y="1051"/>
                  </a:lnTo>
                  <a:cubicBezTo>
                    <a:pt x="9756" y="1082"/>
                    <a:pt x="9710" y="1173"/>
                    <a:pt x="9675" y="1173"/>
                  </a:cubicBezTo>
                  <a:cubicBezTo>
                    <a:pt x="9670" y="1173"/>
                    <a:pt x="9664" y="1171"/>
                    <a:pt x="9660" y="1166"/>
                  </a:cubicBezTo>
                  <a:cubicBezTo>
                    <a:pt x="9668" y="1002"/>
                    <a:pt x="9652" y="1057"/>
                    <a:pt x="9610" y="879"/>
                  </a:cubicBezTo>
                  <a:lnTo>
                    <a:pt x="9610" y="879"/>
                  </a:lnTo>
                  <a:cubicBezTo>
                    <a:pt x="9611" y="911"/>
                    <a:pt x="9563" y="933"/>
                    <a:pt x="9514" y="933"/>
                  </a:cubicBezTo>
                  <a:cubicBezTo>
                    <a:pt x="9482" y="933"/>
                    <a:pt x="9450" y="924"/>
                    <a:pt x="9430" y="901"/>
                  </a:cubicBezTo>
                  <a:cubicBezTo>
                    <a:pt x="9455" y="893"/>
                    <a:pt x="9521" y="812"/>
                    <a:pt x="9557" y="812"/>
                  </a:cubicBezTo>
                  <a:cubicBezTo>
                    <a:pt x="9559" y="812"/>
                    <a:pt x="9561" y="812"/>
                    <a:pt x="9563" y="813"/>
                  </a:cubicBezTo>
                  <a:cubicBezTo>
                    <a:pt x="9480" y="788"/>
                    <a:pt x="9398" y="771"/>
                    <a:pt x="9323" y="762"/>
                  </a:cubicBezTo>
                  <a:lnTo>
                    <a:pt x="9323" y="762"/>
                  </a:lnTo>
                  <a:cubicBezTo>
                    <a:pt x="9365" y="757"/>
                    <a:pt x="9385" y="674"/>
                    <a:pt x="9377" y="619"/>
                  </a:cubicBezTo>
                  <a:lnTo>
                    <a:pt x="9377" y="619"/>
                  </a:lnTo>
                  <a:cubicBezTo>
                    <a:pt x="9377" y="621"/>
                    <a:pt x="9376" y="621"/>
                    <a:pt x="9375" y="621"/>
                  </a:cubicBezTo>
                  <a:cubicBezTo>
                    <a:pt x="9353" y="621"/>
                    <a:pt x="9214" y="485"/>
                    <a:pt x="9157" y="468"/>
                  </a:cubicBezTo>
                  <a:lnTo>
                    <a:pt x="9157" y="468"/>
                  </a:lnTo>
                  <a:cubicBezTo>
                    <a:pt x="9183" y="495"/>
                    <a:pt x="9201" y="521"/>
                    <a:pt x="9218" y="548"/>
                  </a:cubicBezTo>
                  <a:cubicBezTo>
                    <a:pt x="9157" y="498"/>
                    <a:pt x="9104" y="483"/>
                    <a:pt x="9052" y="483"/>
                  </a:cubicBezTo>
                  <a:cubicBezTo>
                    <a:pt x="9022" y="483"/>
                    <a:pt x="8992" y="488"/>
                    <a:pt x="8962" y="495"/>
                  </a:cubicBezTo>
                  <a:cubicBezTo>
                    <a:pt x="8927" y="499"/>
                    <a:pt x="8892" y="506"/>
                    <a:pt x="8852" y="506"/>
                  </a:cubicBezTo>
                  <a:cubicBezTo>
                    <a:pt x="8812" y="506"/>
                    <a:pt x="8768" y="499"/>
                    <a:pt x="8715" y="477"/>
                  </a:cubicBezTo>
                  <a:cubicBezTo>
                    <a:pt x="8750" y="460"/>
                    <a:pt x="8847" y="345"/>
                    <a:pt x="8742" y="283"/>
                  </a:cubicBezTo>
                  <a:lnTo>
                    <a:pt x="8742" y="283"/>
                  </a:lnTo>
                  <a:cubicBezTo>
                    <a:pt x="8697" y="301"/>
                    <a:pt x="8609" y="354"/>
                    <a:pt x="8512" y="415"/>
                  </a:cubicBezTo>
                  <a:cubicBezTo>
                    <a:pt x="8415" y="468"/>
                    <a:pt x="8309" y="521"/>
                    <a:pt x="8212" y="530"/>
                  </a:cubicBezTo>
                  <a:lnTo>
                    <a:pt x="8176" y="486"/>
                  </a:lnTo>
                  <a:cubicBezTo>
                    <a:pt x="8123" y="495"/>
                    <a:pt x="8079" y="495"/>
                    <a:pt x="8026" y="513"/>
                  </a:cubicBezTo>
                  <a:cubicBezTo>
                    <a:pt x="8079" y="460"/>
                    <a:pt x="8176" y="398"/>
                    <a:pt x="8291" y="336"/>
                  </a:cubicBezTo>
                  <a:cubicBezTo>
                    <a:pt x="8406" y="283"/>
                    <a:pt x="8530" y="239"/>
                    <a:pt x="8627" y="221"/>
                  </a:cubicBezTo>
                  <a:cubicBezTo>
                    <a:pt x="8547" y="168"/>
                    <a:pt x="8618" y="168"/>
                    <a:pt x="8477" y="133"/>
                  </a:cubicBezTo>
                  <a:cubicBezTo>
                    <a:pt x="8453" y="104"/>
                    <a:pt x="8480" y="96"/>
                    <a:pt x="8517" y="96"/>
                  </a:cubicBezTo>
                  <a:cubicBezTo>
                    <a:pt x="8549" y="96"/>
                    <a:pt x="8589" y="102"/>
                    <a:pt x="8609" y="106"/>
                  </a:cubicBezTo>
                  <a:cubicBezTo>
                    <a:pt x="8503" y="71"/>
                    <a:pt x="8397" y="36"/>
                    <a:pt x="82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34"/>
            <p:cNvSpPr/>
            <p:nvPr/>
          </p:nvSpPr>
          <p:spPr>
            <a:xfrm>
              <a:off x="8902340" y="327811"/>
              <a:ext cx="2950" cy="2115"/>
            </a:xfrm>
            <a:custGeom>
              <a:rect b="b" l="l" r="r" t="t"/>
              <a:pathLst>
                <a:path extrusionOk="0" h="22" w="28">
                  <a:moveTo>
                    <a:pt x="27" y="1"/>
                  </a:moveTo>
                  <a:lnTo>
                    <a:pt x="27" y="1"/>
                  </a:lnTo>
                  <a:cubicBezTo>
                    <a:pt x="18" y="10"/>
                    <a:pt x="9" y="10"/>
                    <a:pt x="1" y="10"/>
                  </a:cubicBezTo>
                  <a:cubicBezTo>
                    <a:pt x="4" y="17"/>
                    <a:pt x="8" y="22"/>
                    <a:pt x="12" y="22"/>
                  </a:cubicBezTo>
                  <a:cubicBezTo>
                    <a:pt x="17" y="22"/>
                    <a:pt x="22" y="15"/>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34"/>
            <p:cNvSpPr/>
            <p:nvPr/>
          </p:nvSpPr>
          <p:spPr>
            <a:xfrm>
              <a:off x="8614924" y="768338"/>
              <a:ext cx="948" cy="1730"/>
            </a:xfrm>
            <a:custGeom>
              <a:rect b="b" l="l" r="r" t="t"/>
              <a:pathLst>
                <a:path extrusionOk="0" h="18" w="9">
                  <a:moveTo>
                    <a:pt x="9" y="0"/>
                  </a:moveTo>
                  <a:cubicBezTo>
                    <a:pt x="0" y="9"/>
                    <a:pt x="0" y="9"/>
                    <a:pt x="0" y="18"/>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34"/>
            <p:cNvSpPr/>
            <p:nvPr/>
          </p:nvSpPr>
          <p:spPr>
            <a:xfrm>
              <a:off x="8547916" y="-37164"/>
              <a:ext cx="7586" cy="2691"/>
            </a:xfrm>
            <a:custGeom>
              <a:rect b="b" l="l" r="r" t="t"/>
              <a:pathLst>
                <a:path extrusionOk="0" h="28" w="72">
                  <a:moveTo>
                    <a:pt x="0" y="1"/>
                  </a:moveTo>
                  <a:cubicBezTo>
                    <a:pt x="36" y="10"/>
                    <a:pt x="53" y="19"/>
                    <a:pt x="71" y="27"/>
                  </a:cubicBezTo>
                  <a:cubicBezTo>
                    <a:pt x="71" y="10"/>
                    <a:pt x="53"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34"/>
            <p:cNvSpPr/>
            <p:nvPr/>
          </p:nvSpPr>
          <p:spPr>
            <a:xfrm>
              <a:off x="8223204" y="93562"/>
              <a:ext cx="10325" cy="5191"/>
            </a:xfrm>
            <a:custGeom>
              <a:rect b="b" l="l" r="r" t="t"/>
              <a:pathLst>
                <a:path extrusionOk="0" h="54" w="98">
                  <a:moveTo>
                    <a:pt x="98" y="1"/>
                  </a:moveTo>
                  <a:cubicBezTo>
                    <a:pt x="54" y="18"/>
                    <a:pt x="27" y="18"/>
                    <a:pt x="1" y="18"/>
                  </a:cubicBezTo>
                  <a:cubicBezTo>
                    <a:pt x="8" y="25"/>
                    <a:pt x="27" y="38"/>
                    <a:pt x="20" y="48"/>
                  </a:cubicBezTo>
                  <a:lnTo>
                    <a:pt x="20" y="48"/>
                  </a:lnTo>
                  <a:lnTo>
                    <a:pt x="98" y="1"/>
                  </a:lnTo>
                  <a:close/>
                  <a:moveTo>
                    <a:pt x="20" y="48"/>
                  </a:moveTo>
                  <a:lnTo>
                    <a:pt x="10" y="54"/>
                  </a:lnTo>
                  <a:cubicBezTo>
                    <a:pt x="15" y="52"/>
                    <a:pt x="18" y="50"/>
                    <a:pt x="20" y="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34"/>
            <p:cNvSpPr/>
            <p:nvPr/>
          </p:nvSpPr>
          <p:spPr>
            <a:xfrm>
              <a:off x="8117214" y="99906"/>
              <a:ext cx="10009" cy="4806"/>
            </a:xfrm>
            <a:custGeom>
              <a:rect b="b" l="l" r="r" t="t"/>
              <a:pathLst>
                <a:path extrusionOk="0" h="50" w="95">
                  <a:moveTo>
                    <a:pt x="70" y="1"/>
                  </a:moveTo>
                  <a:cubicBezTo>
                    <a:pt x="64" y="1"/>
                    <a:pt x="56" y="2"/>
                    <a:pt x="44" y="5"/>
                  </a:cubicBezTo>
                  <a:cubicBezTo>
                    <a:pt x="35" y="14"/>
                    <a:pt x="18" y="14"/>
                    <a:pt x="0" y="32"/>
                  </a:cubicBezTo>
                  <a:lnTo>
                    <a:pt x="18" y="49"/>
                  </a:lnTo>
                  <a:cubicBezTo>
                    <a:pt x="68" y="28"/>
                    <a:pt x="95" y="1"/>
                    <a:pt x="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34"/>
            <p:cNvSpPr/>
            <p:nvPr/>
          </p:nvSpPr>
          <p:spPr>
            <a:xfrm>
              <a:off x="8191596" y="83277"/>
              <a:ext cx="14961" cy="7978"/>
            </a:xfrm>
            <a:custGeom>
              <a:rect b="b" l="l" r="r" t="t"/>
              <a:pathLst>
                <a:path extrusionOk="0" h="83" w="142">
                  <a:moveTo>
                    <a:pt x="111" y="1"/>
                  </a:moveTo>
                  <a:cubicBezTo>
                    <a:pt x="85" y="1"/>
                    <a:pt x="49" y="26"/>
                    <a:pt x="10" y="49"/>
                  </a:cubicBezTo>
                  <a:lnTo>
                    <a:pt x="10" y="49"/>
                  </a:lnTo>
                  <a:cubicBezTo>
                    <a:pt x="10" y="48"/>
                    <a:pt x="10" y="47"/>
                    <a:pt x="9" y="46"/>
                  </a:cubicBezTo>
                  <a:cubicBezTo>
                    <a:pt x="9" y="46"/>
                    <a:pt x="1" y="46"/>
                    <a:pt x="1" y="55"/>
                  </a:cubicBezTo>
                  <a:cubicBezTo>
                    <a:pt x="4" y="53"/>
                    <a:pt x="7" y="51"/>
                    <a:pt x="10" y="49"/>
                  </a:cubicBezTo>
                  <a:lnTo>
                    <a:pt x="10" y="49"/>
                  </a:lnTo>
                  <a:cubicBezTo>
                    <a:pt x="14" y="73"/>
                    <a:pt x="24" y="83"/>
                    <a:pt x="38" y="83"/>
                  </a:cubicBezTo>
                  <a:cubicBezTo>
                    <a:pt x="64" y="83"/>
                    <a:pt x="103" y="53"/>
                    <a:pt x="142" y="19"/>
                  </a:cubicBezTo>
                  <a:cubicBezTo>
                    <a:pt x="134" y="6"/>
                    <a:pt x="124"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34"/>
            <p:cNvSpPr/>
            <p:nvPr/>
          </p:nvSpPr>
          <p:spPr>
            <a:xfrm>
              <a:off x="8183273" y="89332"/>
              <a:ext cx="6532" cy="3557"/>
            </a:xfrm>
            <a:custGeom>
              <a:rect b="b" l="l" r="r" t="t"/>
              <a:pathLst>
                <a:path extrusionOk="0" h="37" w="62">
                  <a:moveTo>
                    <a:pt x="62" y="1"/>
                  </a:moveTo>
                  <a:lnTo>
                    <a:pt x="62" y="1"/>
                  </a:lnTo>
                  <a:cubicBezTo>
                    <a:pt x="44" y="9"/>
                    <a:pt x="27" y="18"/>
                    <a:pt x="0" y="27"/>
                  </a:cubicBezTo>
                  <a:cubicBezTo>
                    <a:pt x="2" y="34"/>
                    <a:pt x="5" y="37"/>
                    <a:pt x="9" y="37"/>
                  </a:cubicBezTo>
                  <a:cubicBezTo>
                    <a:pt x="19" y="37"/>
                    <a:pt x="36" y="14"/>
                    <a:pt x="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34"/>
            <p:cNvSpPr/>
            <p:nvPr/>
          </p:nvSpPr>
          <p:spPr>
            <a:xfrm>
              <a:off x="8280202" y="68570"/>
              <a:ext cx="12959" cy="8651"/>
            </a:xfrm>
            <a:custGeom>
              <a:rect b="b" l="l" r="r" t="t"/>
              <a:pathLst>
                <a:path extrusionOk="0" h="90" w="123">
                  <a:moveTo>
                    <a:pt x="88" y="0"/>
                  </a:moveTo>
                  <a:cubicBezTo>
                    <a:pt x="79" y="0"/>
                    <a:pt x="62" y="7"/>
                    <a:pt x="34" y="22"/>
                  </a:cubicBezTo>
                  <a:cubicBezTo>
                    <a:pt x="1" y="22"/>
                    <a:pt x="29" y="76"/>
                    <a:pt x="12" y="76"/>
                  </a:cubicBezTo>
                  <a:cubicBezTo>
                    <a:pt x="10" y="76"/>
                    <a:pt x="9" y="76"/>
                    <a:pt x="7" y="75"/>
                  </a:cubicBezTo>
                  <a:lnTo>
                    <a:pt x="7" y="75"/>
                  </a:lnTo>
                  <a:cubicBezTo>
                    <a:pt x="6" y="86"/>
                    <a:pt x="9" y="90"/>
                    <a:pt x="15" y="90"/>
                  </a:cubicBezTo>
                  <a:cubicBezTo>
                    <a:pt x="41" y="90"/>
                    <a:pt x="123"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34"/>
            <p:cNvSpPr/>
            <p:nvPr/>
          </p:nvSpPr>
          <p:spPr>
            <a:xfrm>
              <a:off x="8194441" y="71550"/>
              <a:ext cx="6532" cy="5960"/>
            </a:xfrm>
            <a:custGeom>
              <a:rect b="b" l="l" r="r" t="t"/>
              <a:pathLst>
                <a:path extrusionOk="0" h="62" w="62">
                  <a:moveTo>
                    <a:pt x="62" y="0"/>
                  </a:moveTo>
                  <a:lnTo>
                    <a:pt x="0" y="9"/>
                  </a:lnTo>
                  <a:lnTo>
                    <a:pt x="44" y="62"/>
                  </a:lnTo>
                  <a:lnTo>
                    <a:pt x="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34"/>
            <p:cNvSpPr/>
            <p:nvPr/>
          </p:nvSpPr>
          <p:spPr>
            <a:xfrm>
              <a:off x="8237216" y="56266"/>
              <a:ext cx="15909" cy="5191"/>
            </a:xfrm>
            <a:custGeom>
              <a:rect b="b" l="l" r="r" t="t"/>
              <a:pathLst>
                <a:path extrusionOk="0" h="54" w="151">
                  <a:moveTo>
                    <a:pt x="141" y="0"/>
                  </a:moveTo>
                  <a:lnTo>
                    <a:pt x="27" y="27"/>
                  </a:lnTo>
                  <a:cubicBezTo>
                    <a:pt x="27" y="35"/>
                    <a:pt x="18" y="44"/>
                    <a:pt x="0" y="53"/>
                  </a:cubicBezTo>
                  <a:cubicBezTo>
                    <a:pt x="71" y="27"/>
                    <a:pt x="150" y="18"/>
                    <a:pt x="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34"/>
            <p:cNvSpPr/>
            <p:nvPr/>
          </p:nvSpPr>
          <p:spPr>
            <a:xfrm>
              <a:off x="8228788" y="61361"/>
              <a:ext cx="8534" cy="4326"/>
            </a:xfrm>
            <a:custGeom>
              <a:rect b="b" l="l" r="r" t="t"/>
              <a:pathLst>
                <a:path extrusionOk="0" h="45" w="81">
                  <a:moveTo>
                    <a:pt x="80" y="0"/>
                  </a:moveTo>
                  <a:cubicBezTo>
                    <a:pt x="45" y="18"/>
                    <a:pt x="18" y="27"/>
                    <a:pt x="1" y="44"/>
                  </a:cubicBezTo>
                  <a:cubicBezTo>
                    <a:pt x="18" y="35"/>
                    <a:pt x="63" y="18"/>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34"/>
            <p:cNvSpPr/>
            <p:nvPr/>
          </p:nvSpPr>
          <p:spPr>
            <a:xfrm>
              <a:off x="8209297" y="62130"/>
              <a:ext cx="12221" cy="3557"/>
            </a:xfrm>
            <a:custGeom>
              <a:rect b="b" l="l" r="r" t="t"/>
              <a:pathLst>
                <a:path extrusionOk="0" h="37" w="116">
                  <a:moveTo>
                    <a:pt x="115" y="1"/>
                  </a:moveTo>
                  <a:lnTo>
                    <a:pt x="0" y="36"/>
                  </a:lnTo>
                  <a:lnTo>
                    <a:pt x="36" y="36"/>
                  </a:lnTo>
                  <a:lnTo>
                    <a:pt x="1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34"/>
            <p:cNvSpPr/>
            <p:nvPr/>
          </p:nvSpPr>
          <p:spPr>
            <a:xfrm>
              <a:off x="8373971" y="15415"/>
              <a:ext cx="15909" cy="6921"/>
            </a:xfrm>
            <a:custGeom>
              <a:rect b="b" l="l" r="r" t="t"/>
              <a:pathLst>
                <a:path extrusionOk="0" h="72" w="151">
                  <a:moveTo>
                    <a:pt x="116" y="1"/>
                  </a:moveTo>
                  <a:cubicBezTo>
                    <a:pt x="103" y="1"/>
                    <a:pt x="88" y="3"/>
                    <a:pt x="71" y="10"/>
                  </a:cubicBezTo>
                  <a:cubicBezTo>
                    <a:pt x="44" y="37"/>
                    <a:pt x="0" y="54"/>
                    <a:pt x="27" y="72"/>
                  </a:cubicBezTo>
                  <a:lnTo>
                    <a:pt x="150" y="19"/>
                  </a:lnTo>
                  <a:cubicBezTo>
                    <a:pt x="150" y="8"/>
                    <a:pt x="137" y="1"/>
                    <a:pt x="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34"/>
            <p:cNvSpPr/>
            <p:nvPr/>
          </p:nvSpPr>
          <p:spPr>
            <a:xfrm>
              <a:off x="8332987" y="12146"/>
              <a:ext cx="7586" cy="6825"/>
            </a:xfrm>
            <a:custGeom>
              <a:rect b="b" l="l" r="r" t="t"/>
              <a:pathLst>
                <a:path extrusionOk="0" h="71" w="72">
                  <a:moveTo>
                    <a:pt x="54" y="0"/>
                  </a:moveTo>
                  <a:lnTo>
                    <a:pt x="1" y="44"/>
                  </a:lnTo>
                  <a:cubicBezTo>
                    <a:pt x="45" y="44"/>
                    <a:pt x="45" y="62"/>
                    <a:pt x="71" y="71"/>
                  </a:cubicBezTo>
                  <a:lnTo>
                    <a:pt x="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34"/>
            <p:cNvSpPr/>
            <p:nvPr/>
          </p:nvSpPr>
          <p:spPr>
            <a:xfrm>
              <a:off x="8361222" y="-1887"/>
              <a:ext cx="20439" cy="7594"/>
            </a:xfrm>
            <a:custGeom>
              <a:rect b="b" l="l" r="r" t="t"/>
              <a:pathLst>
                <a:path extrusionOk="0" h="79" w="194">
                  <a:moveTo>
                    <a:pt x="157" y="0"/>
                  </a:moveTo>
                  <a:cubicBezTo>
                    <a:pt x="147" y="0"/>
                    <a:pt x="128" y="4"/>
                    <a:pt x="95" y="14"/>
                  </a:cubicBezTo>
                  <a:cubicBezTo>
                    <a:pt x="87" y="36"/>
                    <a:pt x="1" y="79"/>
                    <a:pt x="51" y="79"/>
                  </a:cubicBezTo>
                  <a:cubicBezTo>
                    <a:pt x="59" y="79"/>
                    <a:pt x="70" y="78"/>
                    <a:pt x="86" y="75"/>
                  </a:cubicBezTo>
                  <a:cubicBezTo>
                    <a:pt x="93" y="54"/>
                    <a:pt x="193" y="0"/>
                    <a:pt x="1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34"/>
            <p:cNvSpPr/>
            <p:nvPr/>
          </p:nvSpPr>
          <p:spPr>
            <a:xfrm>
              <a:off x="8567408" y="-18420"/>
              <a:ext cx="3898" cy="11919"/>
            </a:xfrm>
            <a:custGeom>
              <a:rect b="b" l="l" r="r" t="t"/>
              <a:pathLst>
                <a:path extrusionOk="0" h="124" w="37">
                  <a:moveTo>
                    <a:pt x="1" y="0"/>
                  </a:moveTo>
                  <a:lnTo>
                    <a:pt x="10" y="124"/>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34"/>
            <p:cNvSpPr/>
            <p:nvPr/>
          </p:nvSpPr>
          <p:spPr>
            <a:xfrm>
              <a:off x="8733978" y="-21016"/>
              <a:ext cx="25602" cy="11054"/>
            </a:xfrm>
            <a:custGeom>
              <a:rect b="b" l="l" r="r" t="t"/>
              <a:pathLst>
                <a:path extrusionOk="0" h="115" w="243">
                  <a:moveTo>
                    <a:pt x="44" y="1"/>
                  </a:moveTo>
                  <a:lnTo>
                    <a:pt x="44" y="1"/>
                  </a:lnTo>
                  <a:cubicBezTo>
                    <a:pt x="0" y="18"/>
                    <a:pt x="150" y="80"/>
                    <a:pt x="97" y="89"/>
                  </a:cubicBezTo>
                  <a:cubicBezTo>
                    <a:pt x="152" y="98"/>
                    <a:pt x="191" y="114"/>
                    <a:pt x="214" y="114"/>
                  </a:cubicBezTo>
                  <a:cubicBezTo>
                    <a:pt x="235" y="114"/>
                    <a:pt x="243" y="100"/>
                    <a:pt x="239" y="54"/>
                  </a:cubicBezTo>
                  <a:cubicBezTo>
                    <a:pt x="198" y="23"/>
                    <a:pt x="175" y="14"/>
                    <a:pt x="160" y="14"/>
                  </a:cubicBezTo>
                  <a:cubicBezTo>
                    <a:pt x="136" y="14"/>
                    <a:pt x="131" y="35"/>
                    <a:pt x="110" y="35"/>
                  </a:cubicBezTo>
                  <a:cubicBezTo>
                    <a:pt x="97" y="35"/>
                    <a:pt x="78" y="27"/>
                    <a:pt x="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34"/>
            <p:cNvSpPr/>
            <p:nvPr/>
          </p:nvSpPr>
          <p:spPr>
            <a:xfrm>
              <a:off x="8738614" y="-12557"/>
              <a:ext cx="5689" cy="96"/>
            </a:xfrm>
            <a:custGeom>
              <a:rect b="b" l="l" r="r" t="t"/>
              <a:pathLst>
                <a:path extrusionOk="0" h="1" w="54">
                  <a:moveTo>
                    <a:pt x="53" y="1"/>
                  </a:moveTo>
                  <a:cubicBezTo>
                    <a:pt x="36" y="1"/>
                    <a:pt x="18" y="1"/>
                    <a:pt x="0" y="1"/>
                  </a:cubicBezTo>
                  <a:cubicBezTo>
                    <a:pt x="27" y="1"/>
                    <a:pt x="45" y="1"/>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34"/>
            <p:cNvSpPr/>
            <p:nvPr/>
          </p:nvSpPr>
          <p:spPr>
            <a:xfrm>
              <a:off x="7864145" y="345690"/>
              <a:ext cx="4741" cy="5960"/>
            </a:xfrm>
            <a:custGeom>
              <a:rect b="b" l="l" r="r" t="t"/>
              <a:pathLst>
                <a:path extrusionOk="0" h="62" w="45">
                  <a:moveTo>
                    <a:pt x="45" y="0"/>
                  </a:moveTo>
                  <a:lnTo>
                    <a:pt x="0" y="44"/>
                  </a:lnTo>
                  <a:cubicBezTo>
                    <a:pt x="9" y="44"/>
                    <a:pt x="18" y="53"/>
                    <a:pt x="18" y="62"/>
                  </a:cubicBez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34"/>
            <p:cNvSpPr/>
            <p:nvPr/>
          </p:nvSpPr>
          <p:spPr>
            <a:xfrm>
              <a:off x="7857613" y="330406"/>
              <a:ext cx="8534" cy="6825"/>
            </a:xfrm>
            <a:custGeom>
              <a:rect b="b" l="l" r="r" t="t"/>
              <a:pathLst>
                <a:path extrusionOk="0" h="71" w="81">
                  <a:moveTo>
                    <a:pt x="18" y="0"/>
                  </a:moveTo>
                  <a:cubicBezTo>
                    <a:pt x="18" y="18"/>
                    <a:pt x="18" y="62"/>
                    <a:pt x="1" y="71"/>
                  </a:cubicBezTo>
                  <a:lnTo>
                    <a:pt x="80" y="62"/>
                  </a:lnTo>
                  <a:cubicBezTo>
                    <a:pt x="62" y="44"/>
                    <a:pt x="36"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34"/>
            <p:cNvSpPr/>
            <p:nvPr/>
          </p:nvSpPr>
          <p:spPr>
            <a:xfrm>
              <a:off x="8869784" y="542548"/>
              <a:ext cx="7586" cy="6921"/>
            </a:xfrm>
            <a:custGeom>
              <a:rect b="b" l="l" r="r" t="t"/>
              <a:pathLst>
                <a:path extrusionOk="0" h="72" w="72">
                  <a:moveTo>
                    <a:pt x="62" y="1"/>
                  </a:moveTo>
                  <a:cubicBezTo>
                    <a:pt x="36" y="9"/>
                    <a:pt x="18" y="36"/>
                    <a:pt x="0" y="71"/>
                  </a:cubicBezTo>
                  <a:lnTo>
                    <a:pt x="71" y="18"/>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34"/>
            <p:cNvSpPr/>
            <p:nvPr/>
          </p:nvSpPr>
          <p:spPr>
            <a:xfrm>
              <a:off x="8791609" y="656260"/>
              <a:ext cx="8534" cy="2691"/>
            </a:xfrm>
            <a:custGeom>
              <a:rect b="b" l="l" r="r" t="t"/>
              <a:pathLst>
                <a:path extrusionOk="0" h="28" w="81">
                  <a:moveTo>
                    <a:pt x="1" y="1"/>
                  </a:moveTo>
                  <a:lnTo>
                    <a:pt x="63" y="27"/>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34"/>
            <p:cNvSpPr/>
            <p:nvPr/>
          </p:nvSpPr>
          <p:spPr>
            <a:xfrm>
              <a:off x="8703951" y="736041"/>
              <a:ext cx="19913" cy="9420"/>
            </a:xfrm>
            <a:custGeom>
              <a:rect b="b" l="l" r="r" t="t"/>
              <a:pathLst>
                <a:path extrusionOk="0" h="98" w="189">
                  <a:moveTo>
                    <a:pt x="188" y="1"/>
                  </a:moveTo>
                  <a:lnTo>
                    <a:pt x="188" y="1"/>
                  </a:lnTo>
                  <a:cubicBezTo>
                    <a:pt x="179" y="6"/>
                    <a:pt x="170" y="12"/>
                    <a:pt x="161" y="19"/>
                  </a:cubicBezTo>
                  <a:lnTo>
                    <a:pt x="161" y="19"/>
                  </a:lnTo>
                  <a:cubicBezTo>
                    <a:pt x="170" y="14"/>
                    <a:pt x="179" y="8"/>
                    <a:pt x="188" y="1"/>
                  </a:cubicBezTo>
                  <a:close/>
                  <a:moveTo>
                    <a:pt x="161" y="19"/>
                  </a:moveTo>
                  <a:cubicBezTo>
                    <a:pt x="80" y="64"/>
                    <a:pt x="0" y="34"/>
                    <a:pt x="56" y="98"/>
                  </a:cubicBezTo>
                  <a:cubicBezTo>
                    <a:pt x="91" y="77"/>
                    <a:pt x="126" y="44"/>
                    <a:pt x="16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34"/>
            <p:cNvSpPr/>
            <p:nvPr/>
          </p:nvSpPr>
          <p:spPr>
            <a:xfrm>
              <a:off x="8125537" y="310509"/>
              <a:ext cx="4425" cy="5575"/>
            </a:xfrm>
            <a:custGeom>
              <a:rect b="b" l="l" r="r" t="t"/>
              <a:pathLst>
                <a:path extrusionOk="0" h="58" w="42">
                  <a:moveTo>
                    <a:pt x="12" y="0"/>
                  </a:moveTo>
                  <a:cubicBezTo>
                    <a:pt x="10" y="0"/>
                    <a:pt x="9" y="1"/>
                    <a:pt x="9" y="4"/>
                  </a:cubicBezTo>
                  <a:cubicBezTo>
                    <a:pt x="1" y="4"/>
                    <a:pt x="27" y="48"/>
                    <a:pt x="27" y="57"/>
                  </a:cubicBezTo>
                  <a:cubicBezTo>
                    <a:pt x="42" y="35"/>
                    <a:pt x="19" y="0"/>
                    <a:pt x="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34"/>
            <p:cNvSpPr/>
            <p:nvPr/>
          </p:nvSpPr>
          <p:spPr>
            <a:xfrm>
              <a:off x="8153457" y="281192"/>
              <a:ext cx="3793" cy="6825"/>
            </a:xfrm>
            <a:custGeom>
              <a:rect b="b" l="l" r="r" t="t"/>
              <a:pathLst>
                <a:path extrusionOk="0" h="71" w="36">
                  <a:moveTo>
                    <a:pt x="36" y="0"/>
                  </a:moveTo>
                  <a:lnTo>
                    <a:pt x="1" y="53"/>
                  </a:lnTo>
                  <a:lnTo>
                    <a:pt x="9" y="71"/>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34"/>
            <p:cNvSpPr/>
            <p:nvPr/>
          </p:nvSpPr>
          <p:spPr>
            <a:xfrm>
              <a:off x="8166521" y="270715"/>
              <a:ext cx="19596" cy="13073"/>
            </a:xfrm>
            <a:custGeom>
              <a:rect b="b" l="l" r="r" t="t"/>
              <a:pathLst>
                <a:path extrusionOk="0" h="136" w="186">
                  <a:moveTo>
                    <a:pt x="149" y="0"/>
                  </a:moveTo>
                  <a:cubicBezTo>
                    <a:pt x="104" y="0"/>
                    <a:pt x="67" y="83"/>
                    <a:pt x="18" y="83"/>
                  </a:cubicBezTo>
                  <a:lnTo>
                    <a:pt x="0" y="65"/>
                  </a:lnTo>
                  <a:lnTo>
                    <a:pt x="0" y="136"/>
                  </a:lnTo>
                  <a:cubicBezTo>
                    <a:pt x="62" y="100"/>
                    <a:pt x="133" y="21"/>
                    <a:pt x="186" y="21"/>
                  </a:cubicBezTo>
                  <a:cubicBezTo>
                    <a:pt x="173" y="6"/>
                    <a:pt x="160" y="0"/>
                    <a:pt x="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34"/>
            <p:cNvSpPr/>
            <p:nvPr/>
          </p:nvSpPr>
          <p:spPr>
            <a:xfrm>
              <a:off x="8207400" y="279846"/>
              <a:ext cx="3793" cy="3076"/>
            </a:xfrm>
            <a:custGeom>
              <a:rect b="b" l="l" r="r" t="t"/>
              <a:pathLst>
                <a:path extrusionOk="0" h="32" w="36">
                  <a:moveTo>
                    <a:pt x="35" y="1"/>
                  </a:moveTo>
                  <a:cubicBezTo>
                    <a:pt x="34" y="1"/>
                    <a:pt x="33" y="3"/>
                    <a:pt x="32" y="6"/>
                  </a:cubicBezTo>
                  <a:lnTo>
                    <a:pt x="32" y="6"/>
                  </a:lnTo>
                  <a:cubicBezTo>
                    <a:pt x="35" y="2"/>
                    <a:pt x="35" y="1"/>
                    <a:pt x="35" y="1"/>
                  </a:cubicBezTo>
                  <a:close/>
                  <a:moveTo>
                    <a:pt x="32" y="6"/>
                  </a:moveTo>
                  <a:cubicBezTo>
                    <a:pt x="28" y="10"/>
                    <a:pt x="19" y="19"/>
                    <a:pt x="1" y="32"/>
                  </a:cubicBezTo>
                  <a:lnTo>
                    <a:pt x="9" y="32"/>
                  </a:lnTo>
                  <a:cubicBezTo>
                    <a:pt x="18" y="32"/>
                    <a:pt x="27" y="32"/>
                    <a:pt x="36" y="23"/>
                  </a:cubicBezTo>
                  <a:cubicBezTo>
                    <a:pt x="31" y="15"/>
                    <a:pt x="31" y="9"/>
                    <a:pt x="32" y="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34"/>
            <p:cNvSpPr/>
            <p:nvPr/>
          </p:nvSpPr>
          <p:spPr>
            <a:xfrm>
              <a:off x="8206241" y="283691"/>
              <a:ext cx="3371" cy="1057"/>
            </a:xfrm>
            <a:custGeom>
              <a:rect b="b" l="l" r="r" t="t"/>
              <a:pathLst>
                <a:path extrusionOk="0" h="11" w="32">
                  <a:moveTo>
                    <a:pt x="20" y="1"/>
                  </a:moveTo>
                  <a:lnTo>
                    <a:pt x="20" y="1"/>
                  </a:lnTo>
                  <a:cubicBezTo>
                    <a:pt x="0" y="6"/>
                    <a:pt x="12" y="11"/>
                    <a:pt x="21" y="11"/>
                  </a:cubicBezTo>
                  <a:cubicBezTo>
                    <a:pt x="27" y="11"/>
                    <a:pt x="32" y="8"/>
                    <a:pt x="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34"/>
            <p:cNvSpPr/>
            <p:nvPr/>
          </p:nvSpPr>
          <p:spPr>
            <a:xfrm>
              <a:off x="8219516" y="275232"/>
              <a:ext cx="9377" cy="6825"/>
            </a:xfrm>
            <a:custGeom>
              <a:rect b="b" l="l" r="r" t="t"/>
              <a:pathLst>
                <a:path extrusionOk="0" h="71" w="89">
                  <a:moveTo>
                    <a:pt x="36" y="0"/>
                  </a:moveTo>
                  <a:lnTo>
                    <a:pt x="0" y="53"/>
                  </a:lnTo>
                  <a:cubicBezTo>
                    <a:pt x="18" y="62"/>
                    <a:pt x="62" y="53"/>
                    <a:pt x="53" y="71"/>
                  </a:cubicBezTo>
                  <a:cubicBezTo>
                    <a:pt x="89" y="36"/>
                    <a:pt x="71" y="27"/>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34"/>
            <p:cNvSpPr/>
            <p:nvPr/>
          </p:nvSpPr>
          <p:spPr>
            <a:xfrm>
              <a:off x="8223204" y="268408"/>
              <a:ext cx="2002" cy="2307"/>
            </a:xfrm>
            <a:custGeom>
              <a:rect b="b" l="l" r="r" t="t"/>
              <a:pathLst>
                <a:path extrusionOk="0" h="24" w="19">
                  <a:moveTo>
                    <a:pt x="18" y="1"/>
                  </a:moveTo>
                  <a:lnTo>
                    <a:pt x="1" y="18"/>
                  </a:lnTo>
                  <a:cubicBezTo>
                    <a:pt x="4" y="22"/>
                    <a:pt x="6" y="24"/>
                    <a:pt x="8" y="24"/>
                  </a:cubicBezTo>
                  <a:cubicBezTo>
                    <a:pt x="11" y="24"/>
                    <a:pt x="13" y="17"/>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34"/>
            <p:cNvSpPr/>
            <p:nvPr/>
          </p:nvSpPr>
          <p:spPr>
            <a:xfrm>
              <a:off x="8219516" y="268696"/>
              <a:ext cx="3793" cy="5767"/>
            </a:xfrm>
            <a:custGeom>
              <a:rect b="b" l="l" r="r" t="t"/>
              <a:pathLst>
                <a:path extrusionOk="0" h="60" w="36">
                  <a:moveTo>
                    <a:pt x="16" y="1"/>
                  </a:moveTo>
                  <a:cubicBezTo>
                    <a:pt x="14" y="1"/>
                    <a:pt x="14" y="8"/>
                    <a:pt x="18" y="33"/>
                  </a:cubicBezTo>
                  <a:cubicBezTo>
                    <a:pt x="16" y="25"/>
                    <a:pt x="14" y="22"/>
                    <a:pt x="12" y="22"/>
                  </a:cubicBezTo>
                  <a:cubicBezTo>
                    <a:pt x="9" y="22"/>
                    <a:pt x="7" y="41"/>
                    <a:pt x="0" y="59"/>
                  </a:cubicBezTo>
                  <a:lnTo>
                    <a:pt x="36" y="15"/>
                  </a:lnTo>
                  <a:cubicBezTo>
                    <a:pt x="26" y="11"/>
                    <a:pt x="19"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34"/>
            <p:cNvSpPr/>
            <p:nvPr/>
          </p:nvSpPr>
          <p:spPr>
            <a:xfrm>
              <a:off x="8206136" y="269273"/>
              <a:ext cx="9798" cy="6921"/>
            </a:xfrm>
            <a:custGeom>
              <a:rect b="b" l="l" r="r" t="t"/>
              <a:pathLst>
                <a:path extrusionOk="0" h="72" w="93">
                  <a:moveTo>
                    <a:pt x="57" y="0"/>
                  </a:moveTo>
                  <a:lnTo>
                    <a:pt x="57" y="0"/>
                  </a:lnTo>
                  <a:cubicBezTo>
                    <a:pt x="0" y="38"/>
                    <a:pt x="2" y="71"/>
                    <a:pt x="36" y="71"/>
                  </a:cubicBezTo>
                  <a:cubicBezTo>
                    <a:pt x="50" y="71"/>
                    <a:pt x="69" y="66"/>
                    <a:pt x="92" y="53"/>
                  </a:cubicBezTo>
                  <a:cubicBezTo>
                    <a:pt x="57" y="45"/>
                    <a:pt x="21" y="53"/>
                    <a:pt x="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34"/>
            <p:cNvSpPr/>
            <p:nvPr/>
          </p:nvSpPr>
          <p:spPr>
            <a:xfrm>
              <a:off x="8177689" y="263313"/>
              <a:ext cx="7480" cy="3460"/>
            </a:xfrm>
            <a:custGeom>
              <a:rect b="b" l="l" r="r" t="t"/>
              <a:pathLst>
                <a:path extrusionOk="0" h="36" w="71">
                  <a:moveTo>
                    <a:pt x="18" y="1"/>
                  </a:moveTo>
                  <a:lnTo>
                    <a:pt x="0" y="36"/>
                  </a:lnTo>
                  <a:cubicBezTo>
                    <a:pt x="9" y="18"/>
                    <a:pt x="71" y="36"/>
                    <a:pt x="62" y="9"/>
                  </a:cubicBez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34"/>
            <p:cNvSpPr/>
            <p:nvPr/>
          </p:nvSpPr>
          <p:spPr>
            <a:xfrm>
              <a:off x="8245540" y="263313"/>
              <a:ext cx="7586" cy="6056"/>
            </a:xfrm>
            <a:custGeom>
              <a:rect b="b" l="l" r="r" t="t"/>
              <a:pathLst>
                <a:path extrusionOk="0" h="63" w="72">
                  <a:moveTo>
                    <a:pt x="27" y="1"/>
                  </a:moveTo>
                  <a:lnTo>
                    <a:pt x="1" y="27"/>
                  </a:lnTo>
                  <a:cubicBezTo>
                    <a:pt x="27" y="36"/>
                    <a:pt x="62" y="36"/>
                    <a:pt x="71" y="62"/>
                  </a:cubicBezTo>
                  <a:cubicBezTo>
                    <a:pt x="71" y="36"/>
                    <a:pt x="36" y="18"/>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34"/>
            <p:cNvSpPr/>
            <p:nvPr/>
          </p:nvSpPr>
          <p:spPr>
            <a:xfrm>
              <a:off x="8247436" y="258219"/>
              <a:ext cx="4741" cy="5191"/>
            </a:xfrm>
            <a:custGeom>
              <a:rect b="b" l="l" r="r" t="t"/>
              <a:pathLst>
                <a:path extrusionOk="0" h="54" w="45">
                  <a:moveTo>
                    <a:pt x="44" y="1"/>
                  </a:moveTo>
                  <a:lnTo>
                    <a:pt x="44" y="1"/>
                  </a:lnTo>
                  <a:cubicBezTo>
                    <a:pt x="0" y="18"/>
                    <a:pt x="0" y="36"/>
                    <a:pt x="9" y="54"/>
                  </a:cubicBezTo>
                  <a:lnTo>
                    <a:pt x="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34"/>
            <p:cNvSpPr/>
            <p:nvPr/>
          </p:nvSpPr>
          <p:spPr>
            <a:xfrm>
              <a:off x="8215829" y="259084"/>
              <a:ext cx="7480" cy="9420"/>
            </a:xfrm>
            <a:custGeom>
              <a:rect b="b" l="l" r="r" t="t"/>
              <a:pathLst>
                <a:path extrusionOk="0" h="98" w="71">
                  <a:moveTo>
                    <a:pt x="53" y="0"/>
                  </a:moveTo>
                  <a:lnTo>
                    <a:pt x="0" y="98"/>
                  </a:ln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34"/>
            <p:cNvSpPr/>
            <p:nvPr/>
          </p:nvSpPr>
          <p:spPr>
            <a:xfrm>
              <a:off x="8270720" y="259084"/>
              <a:ext cx="2845" cy="7690"/>
            </a:xfrm>
            <a:custGeom>
              <a:rect b="b" l="l" r="r" t="t"/>
              <a:pathLst>
                <a:path extrusionOk="0" h="80" w="27">
                  <a:moveTo>
                    <a:pt x="27" y="0"/>
                  </a:moveTo>
                  <a:lnTo>
                    <a:pt x="0" y="80"/>
                  </a:lnTo>
                  <a:lnTo>
                    <a:pt x="18" y="36"/>
                  </a:ln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34"/>
            <p:cNvSpPr/>
            <p:nvPr/>
          </p:nvSpPr>
          <p:spPr>
            <a:xfrm>
              <a:off x="8283679" y="255720"/>
              <a:ext cx="11273" cy="8555"/>
            </a:xfrm>
            <a:custGeom>
              <a:rect b="b" l="l" r="r" t="t"/>
              <a:pathLst>
                <a:path extrusionOk="0" h="89" w="107">
                  <a:moveTo>
                    <a:pt x="107" y="0"/>
                  </a:moveTo>
                  <a:lnTo>
                    <a:pt x="107" y="0"/>
                  </a:lnTo>
                  <a:cubicBezTo>
                    <a:pt x="94" y="13"/>
                    <a:pt x="71" y="21"/>
                    <a:pt x="43" y="21"/>
                  </a:cubicBezTo>
                  <a:cubicBezTo>
                    <a:pt x="33" y="21"/>
                    <a:pt x="21" y="20"/>
                    <a:pt x="10" y="18"/>
                  </a:cubicBezTo>
                  <a:lnTo>
                    <a:pt x="10" y="18"/>
                  </a:lnTo>
                  <a:cubicBezTo>
                    <a:pt x="1" y="53"/>
                    <a:pt x="54" y="62"/>
                    <a:pt x="45" y="88"/>
                  </a:cubicBezTo>
                  <a:cubicBezTo>
                    <a:pt x="71" y="71"/>
                    <a:pt x="89" y="35"/>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34"/>
            <p:cNvSpPr/>
            <p:nvPr/>
          </p:nvSpPr>
          <p:spPr>
            <a:xfrm>
              <a:off x="8294847" y="250625"/>
              <a:ext cx="2950" cy="5191"/>
            </a:xfrm>
            <a:custGeom>
              <a:rect b="b" l="l" r="r" t="t"/>
              <a:pathLst>
                <a:path extrusionOk="0" h="54" w="28">
                  <a:moveTo>
                    <a:pt x="27" y="0"/>
                  </a:moveTo>
                  <a:cubicBezTo>
                    <a:pt x="18" y="9"/>
                    <a:pt x="9" y="27"/>
                    <a:pt x="1" y="53"/>
                  </a:cubicBezTo>
                  <a:cubicBezTo>
                    <a:pt x="9" y="36"/>
                    <a:pt x="18"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34"/>
            <p:cNvSpPr/>
            <p:nvPr/>
          </p:nvSpPr>
          <p:spPr>
            <a:xfrm>
              <a:off x="8261343" y="255720"/>
              <a:ext cx="5689" cy="3460"/>
            </a:xfrm>
            <a:custGeom>
              <a:rect b="b" l="l" r="r" t="t"/>
              <a:pathLst>
                <a:path extrusionOk="0" h="36" w="54">
                  <a:moveTo>
                    <a:pt x="18" y="0"/>
                  </a:moveTo>
                  <a:cubicBezTo>
                    <a:pt x="10" y="0"/>
                    <a:pt x="1" y="0"/>
                    <a:pt x="1" y="9"/>
                  </a:cubicBezTo>
                  <a:cubicBezTo>
                    <a:pt x="1" y="18"/>
                    <a:pt x="18" y="35"/>
                    <a:pt x="54" y="35"/>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34"/>
            <p:cNvSpPr/>
            <p:nvPr/>
          </p:nvSpPr>
          <p:spPr>
            <a:xfrm>
              <a:off x="8263240" y="253989"/>
              <a:ext cx="3793" cy="1826"/>
            </a:xfrm>
            <a:custGeom>
              <a:rect b="b" l="l" r="r" t="t"/>
              <a:pathLst>
                <a:path extrusionOk="0" h="19" w="36">
                  <a:moveTo>
                    <a:pt x="0" y="18"/>
                  </a:moveTo>
                  <a:lnTo>
                    <a:pt x="0" y="18"/>
                  </a:lnTo>
                  <a:cubicBezTo>
                    <a:pt x="18" y="9"/>
                    <a:pt x="36" y="9"/>
                    <a:pt x="36" y="1"/>
                  </a:cubicBezTo>
                  <a:cubicBezTo>
                    <a:pt x="36" y="9"/>
                    <a:pt x="18" y="9"/>
                    <a:pt x="0"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34"/>
            <p:cNvSpPr/>
            <p:nvPr/>
          </p:nvSpPr>
          <p:spPr>
            <a:xfrm>
              <a:off x="8260395" y="255912"/>
              <a:ext cx="1054" cy="673"/>
            </a:xfrm>
            <a:custGeom>
              <a:rect b="b" l="l" r="r" t="t"/>
              <a:pathLst>
                <a:path extrusionOk="0" h="7" w="10">
                  <a:moveTo>
                    <a:pt x="2" y="0"/>
                  </a:moveTo>
                  <a:cubicBezTo>
                    <a:pt x="1" y="0"/>
                    <a:pt x="1" y="3"/>
                    <a:pt x="1" y="7"/>
                  </a:cubicBezTo>
                  <a:lnTo>
                    <a:pt x="10" y="7"/>
                  </a:lnTo>
                  <a:cubicBezTo>
                    <a:pt x="5"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34"/>
            <p:cNvSpPr/>
            <p:nvPr/>
          </p:nvSpPr>
          <p:spPr>
            <a:xfrm>
              <a:off x="8235320" y="248030"/>
              <a:ext cx="8007" cy="10285"/>
            </a:xfrm>
            <a:custGeom>
              <a:rect b="b" l="l" r="r" t="t"/>
              <a:pathLst>
                <a:path extrusionOk="0" h="107" w="76">
                  <a:moveTo>
                    <a:pt x="1" y="1"/>
                  </a:moveTo>
                  <a:cubicBezTo>
                    <a:pt x="1" y="43"/>
                    <a:pt x="33" y="53"/>
                    <a:pt x="20" y="101"/>
                  </a:cubicBezTo>
                  <a:lnTo>
                    <a:pt x="20" y="101"/>
                  </a:lnTo>
                  <a:cubicBezTo>
                    <a:pt x="32" y="66"/>
                    <a:pt x="76" y="17"/>
                    <a:pt x="1" y="1"/>
                  </a:cubicBezTo>
                  <a:close/>
                  <a:moveTo>
                    <a:pt x="20" y="101"/>
                  </a:moveTo>
                  <a:cubicBezTo>
                    <a:pt x="19" y="103"/>
                    <a:pt x="19" y="105"/>
                    <a:pt x="18" y="107"/>
                  </a:cubicBezTo>
                  <a:cubicBezTo>
                    <a:pt x="19" y="105"/>
                    <a:pt x="19" y="103"/>
                    <a:pt x="20"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34"/>
            <p:cNvSpPr/>
            <p:nvPr/>
          </p:nvSpPr>
          <p:spPr>
            <a:xfrm>
              <a:off x="8249333" y="251490"/>
              <a:ext cx="6532" cy="5094"/>
            </a:xfrm>
            <a:custGeom>
              <a:rect b="b" l="l" r="r" t="t"/>
              <a:pathLst>
                <a:path extrusionOk="0" h="53" w="62">
                  <a:moveTo>
                    <a:pt x="62" y="0"/>
                  </a:moveTo>
                  <a:lnTo>
                    <a:pt x="0" y="9"/>
                  </a:lnTo>
                  <a:cubicBezTo>
                    <a:pt x="9" y="18"/>
                    <a:pt x="26" y="35"/>
                    <a:pt x="18" y="53"/>
                  </a:cubicBezTo>
                  <a:lnTo>
                    <a:pt x="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34"/>
            <p:cNvSpPr/>
            <p:nvPr/>
          </p:nvSpPr>
          <p:spPr>
            <a:xfrm>
              <a:off x="8255759" y="248895"/>
              <a:ext cx="2002" cy="2691"/>
            </a:xfrm>
            <a:custGeom>
              <a:rect b="b" l="l" r="r" t="t"/>
              <a:pathLst>
                <a:path extrusionOk="0" h="28" w="19">
                  <a:moveTo>
                    <a:pt x="18" y="1"/>
                  </a:moveTo>
                  <a:lnTo>
                    <a:pt x="1" y="27"/>
                  </a:lnTo>
                  <a:lnTo>
                    <a:pt x="18" y="18"/>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34"/>
            <p:cNvSpPr/>
            <p:nvPr/>
          </p:nvSpPr>
          <p:spPr>
            <a:xfrm>
              <a:off x="8283679" y="243800"/>
              <a:ext cx="10325" cy="5671"/>
            </a:xfrm>
            <a:custGeom>
              <a:rect b="b" l="l" r="r" t="t"/>
              <a:pathLst>
                <a:path extrusionOk="0" h="59" w="98">
                  <a:moveTo>
                    <a:pt x="98" y="1"/>
                  </a:moveTo>
                  <a:cubicBezTo>
                    <a:pt x="63" y="1"/>
                    <a:pt x="27" y="9"/>
                    <a:pt x="1" y="18"/>
                  </a:cubicBezTo>
                  <a:cubicBezTo>
                    <a:pt x="1" y="33"/>
                    <a:pt x="1" y="58"/>
                    <a:pt x="19" y="58"/>
                  </a:cubicBezTo>
                  <a:cubicBezTo>
                    <a:pt x="24" y="58"/>
                    <a:pt x="29" y="57"/>
                    <a:pt x="36" y="54"/>
                  </a:cubicBezTo>
                  <a:cubicBezTo>
                    <a:pt x="45" y="27"/>
                    <a:pt x="71" y="18"/>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34"/>
            <p:cNvSpPr/>
            <p:nvPr/>
          </p:nvSpPr>
          <p:spPr>
            <a:xfrm>
              <a:off x="8274829" y="250817"/>
              <a:ext cx="632" cy="769"/>
            </a:xfrm>
            <a:custGeom>
              <a:rect b="b" l="l" r="r" t="t"/>
              <a:pathLst>
                <a:path extrusionOk="0" h="8" w="6">
                  <a:moveTo>
                    <a:pt x="2" y="0"/>
                  </a:moveTo>
                  <a:cubicBezTo>
                    <a:pt x="1" y="0"/>
                    <a:pt x="1" y="3"/>
                    <a:pt x="5" y="7"/>
                  </a:cubicBezTo>
                  <a:cubicBezTo>
                    <a:pt x="5"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34"/>
            <p:cNvSpPr/>
            <p:nvPr/>
          </p:nvSpPr>
          <p:spPr>
            <a:xfrm>
              <a:off x="8320870" y="234477"/>
              <a:ext cx="1054" cy="961"/>
            </a:xfrm>
            <a:custGeom>
              <a:rect b="b" l="l" r="r" t="t"/>
              <a:pathLst>
                <a:path extrusionOk="0" h="10" w="10">
                  <a:moveTo>
                    <a:pt x="1" y="0"/>
                  </a:moveTo>
                  <a:lnTo>
                    <a:pt x="1" y="9"/>
                  </a:lnTo>
                  <a:lnTo>
                    <a:pt x="10" y="9"/>
                  </a:lnTo>
                  <a:cubicBezTo>
                    <a:pt x="10"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34"/>
            <p:cNvSpPr/>
            <p:nvPr/>
          </p:nvSpPr>
          <p:spPr>
            <a:xfrm>
              <a:off x="8279043" y="244666"/>
              <a:ext cx="4741" cy="3460"/>
            </a:xfrm>
            <a:custGeom>
              <a:rect b="b" l="l" r="r" t="t"/>
              <a:pathLst>
                <a:path extrusionOk="0" h="36" w="45">
                  <a:moveTo>
                    <a:pt x="36" y="0"/>
                  </a:moveTo>
                  <a:cubicBezTo>
                    <a:pt x="9" y="0"/>
                    <a:pt x="1" y="18"/>
                    <a:pt x="1" y="36"/>
                  </a:cubicBezTo>
                  <a:cubicBezTo>
                    <a:pt x="9" y="27"/>
                    <a:pt x="27" y="18"/>
                    <a:pt x="45" y="9"/>
                  </a:cubicBezTo>
                  <a:cubicBezTo>
                    <a:pt x="45" y="0"/>
                    <a:pt x="45" y="0"/>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34"/>
            <p:cNvSpPr/>
            <p:nvPr/>
          </p:nvSpPr>
          <p:spPr>
            <a:xfrm>
              <a:off x="8299483" y="244666"/>
              <a:ext cx="5689" cy="1634"/>
            </a:xfrm>
            <a:custGeom>
              <a:rect b="b" l="l" r="r" t="t"/>
              <a:pathLst>
                <a:path extrusionOk="0" h="17" w="54">
                  <a:moveTo>
                    <a:pt x="1" y="0"/>
                  </a:moveTo>
                  <a:cubicBezTo>
                    <a:pt x="13" y="6"/>
                    <a:pt x="34" y="17"/>
                    <a:pt x="45" y="17"/>
                  </a:cubicBezTo>
                  <a:cubicBezTo>
                    <a:pt x="50" y="17"/>
                    <a:pt x="54" y="15"/>
                    <a:pt x="54" y="9"/>
                  </a:cubicBezTo>
                  <a:cubicBezTo>
                    <a:pt x="36" y="0"/>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34"/>
            <p:cNvSpPr/>
            <p:nvPr/>
          </p:nvSpPr>
          <p:spPr>
            <a:xfrm>
              <a:off x="8276304" y="252259"/>
              <a:ext cx="1264" cy="769"/>
            </a:xfrm>
            <a:custGeom>
              <a:rect b="b" l="l" r="r" t="t"/>
              <a:pathLst>
                <a:path extrusionOk="0" h="8" w="12">
                  <a:moveTo>
                    <a:pt x="0" y="1"/>
                  </a:moveTo>
                  <a:cubicBezTo>
                    <a:pt x="9" y="5"/>
                    <a:pt x="11" y="7"/>
                    <a:pt x="11" y="7"/>
                  </a:cubicBezTo>
                  <a:cubicBezTo>
                    <a:pt x="11" y="7"/>
                    <a:pt x="9" y="5"/>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34"/>
            <p:cNvSpPr/>
            <p:nvPr/>
          </p:nvSpPr>
          <p:spPr>
            <a:xfrm>
              <a:off x="8275356" y="248030"/>
              <a:ext cx="3793" cy="4326"/>
            </a:xfrm>
            <a:custGeom>
              <a:rect b="b" l="l" r="r" t="t"/>
              <a:pathLst>
                <a:path extrusionOk="0" h="45" w="36">
                  <a:moveTo>
                    <a:pt x="36" y="1"/>
                  </a:moveTo>
                  <a:cubicBezTo>
                    <a:pt x="18" y="10"/>
                    <a:pt x="9" y="18"/>
                    <a:pt x="0" y="36"/>
                  </a:cubicBezTo>
                  <a:cubicBezTo>
                    <a:pt x="9" y="36"/>
                    <a:pt x="9" y="45"/>
                    <a:pt x="18" y="45"/>
                  </a:cubicBezTo>
                  <a:cubicBezTo>
                    <a:pt x="27" y="36"/>
                    <a:pt x="27" y="1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34"/>
            <p:cNvSpPr/>
            <p:nvPr/>
          </p:nvSpPr>
          <p:spPr>
            <a:xfrm>
              <a:off x="8305067" y="202180"/>
              <a:ext cx="25286" cy="32393"/>
            </a:xfrm>
            <a:custGeom>
              <a:rect b="b" l="l" r="r" t="t"/>
              <a:pathLst>
                <a:path extrusionOk="0" h="337" w="240">
                  <a:moveTo>
                    <a:pt x="142" y="1"/>
                  </a:moveTo>
                  <a:cubicBezTo>
                    <a:pt x="149" y="36"/>
                    <a:pt x="123" y="82"/>
                    <a:pt x="76" y="82"/>
                  </a:cubicBezTo>
                  <a:cubicBezTo>
                    <a:pt x="64" y="82"/>
                    <a:pt x="51" y="79"/>
                    <a:pt x="36" y="72"/>
                  </a:cubicBezTo>
                  <a:lnTo>
                    <a:pt x="36" y="72"/>
                  </a:lnTo>
                  <a:cubicBezTo>
                    <a:pt x="1" y="125"/>
                    <a:pt x="80" y="266"/>
                    <a:pt x="151" y="336"/>
                  </a:cubicBezTo>
                  <a:cubicBezTo>
                    <a:pt x="151" y="319"/>
                    <a:pt x="142" y="292"/>
                    <a:pt x="186" y="248"/>
                  </a:cubicBezTo>
                  <a:cubicBezTo>
                    <a:pt x="160" y="230"/>
                    <a:pt x="54" y="230"/>
                    <a:pt x="80" y="177"/>
                  </a:cubicBezTo>
                  <a:cubicBezTo>
                    <a:pt x="100" y="163"/>
                    <a:pt x="114" y="158"/>
                    <a:pt x="124" y="158"/>
                  </a:cubicBezTo>
                  <a:cubicBezTo>
                    <a:pt x="147" y="158"/>
                    <a:pt x="156" y="180"/>
                    <a:pt x="186" y="186"/>
                  </a:cubicBezTo>
                  <a:cubicBezTo>
                    <a:pt x="133" y="133"/>
                    <a:pt x="239" y="80"/>
                    <a:pt x="204" y="1"/>
                  </a:cubicBezTo>
                  <a:lnTo>
                    <a:pt x="204" y="1"/>
                  </a:lnTo>
                  <a:lnTo>
                    <a:pt x="151" y="45"/>
                  </a:lnTo>
                  <a:cubicBezTo>
                    <a:pt x="142" y="36"/>
                    <a:pt x="160" y="1"/>
                    <a:pt x="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34"/>
            <p:cNvSpPr/>
            <p:nvPr/>
          </p:nvSpPr>
          <p:spPr>
            <a:xfrm>
              <a:off x="8308860" y="235342"/>
              <a:ext cx="13064" cy="6825"/>
            </a:xfrm>
            <a:custGeom>
              <a:rect b="b" l="l" r="r" t="t"/>
              <a:pathLst>
                <a:path extrusionOk="0" h="71" w="124">
                  <a:moveTo>
                    <a:pt x="115" y="0"/>
                  </a:moveTo>
                  <a:lnTo>
                    <a:pt x="18" y="27"/>
                  </a:lnTo>
                  <a:lnTo>
                    <a:pt x="18" y="18"/>
                  </a:lnTo>
                  <a:lnTo>
                    <a:pt x="0" y="27"/>
                  </a:lnTo>
                  <a:cubicBezTo>
                    <a:pt x="27" y="27"/>
                    <a:pt x="53" y="44"/>
                    <a:pt x="88" y="71"/>
                  </a:cubicBezTo>
                  <a:cubicBezTo>
                    <a:pt x="115" y="36"/>
                    <a:pt x="124" y="18"/>
                    <a:pt x="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34"/>
            <p:cNvSpPr/>
            <p:nvPr/>
          </p:nvSpPr>
          <p:spPr>
            <a:xfrm>
              <a:off x="8292002" y="228517"/>
              <a:ext cx="16963" cy="16245"/>
            </a:xfrm>
            <a:custGeom>
              <a:rect b="b" l="l" r="r" t="t"/>
              <a:pathLst>
                <a:path extrusionOk="0" h="169" w="161">
                  <a:moveTo>
                    <a:pt x="160" y="98"/>
                  </a:moveTo>
                  <a:cubicBezTo>
                    <a:pt x="134" y="98"/>
                    <a:pt x="107" y="115"/>
                    <a:pt x="63" y="133"/>
                  </a:cubicBezTo>
                  <a:cubicBezTo>
                    <a:pt x="98" y="133"/>
                    <a:pt x="72" y="142"/>
                    <a:pt x="72" y="151"/>
                  </a:cubicBezTo>
                  <a:lnTo>
                    <a:pt x="72" y="160"/>
                  </a:lnTo>
                  <a:lnTo>
                    <a:pt x="160" y="98"/>
                  </a:lnTo>
                  <a:close/>
                  <a:moveTo>
                    <a:pt x="54" y="1"/>
                  </a:moveTo>
                  <a:cubicBezTo>
                    <a:pt x="1" y="27"/>
                    <a:pt x="28" y="54"/>
                    <a:pt x="1" y="89"/>
                  </a:cubicBezTo>
                  <a:cubicBezTo>
                    <a:pt x="22" y="79"/>
                    <a:pt x="33" y="76"/>
                    <a:pt x="39" y="76"/>
                  </a:cubicBezTo>
                  <a:cubicBezTo>
                    <a:pt x="58" y="76"/>
                    <a:pt x="1" y="124"/>
                    <a:pt x="63" y="124"/>
                  </a:cubicBezTo>
                  <a:cubicBezTo>
                    <a:pt x="45" y="142"/>
                    <a:pt x="28" y="151"/>
                    <a:pt x="10" y="160"/>
                  </a:cubicBezTo>
                  <a:cubicBezTo>
                    <a:pt x="36" y="160"/>
                    <a:pt x="54" y="160"/>
                    <a:pt x="72" y="168"/>
                  </a:cubicBezTo>
                  <a:lnTo>
                    <a:pt x="72" y="160"/>
                  </a:lnTo>
                  <a:cubicBezTo>
                    <a:pt x="63" y="160"/>
                    <a:pt x="63" y="151"/>
                    <a:pt x="63" y="151"/>
                  </a:cubicBezTo>
                  <a:lnTo>
                    <a:pt x="72" y="151"/>
                  </a:lnTo>
                  <a:cubicBezTo>
                    <a:pt x="72" y="151"/>
                    <a:pt x="63" y="142"/>
                    <a:pt x="63" y="133"/>
                  </a:cubicBezTo>
                  <a:cubicBezTo>
                    <a:pt x="63" y="80"/>
                    <a:pt x="107" y="36"/>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34"/>
            <p:cNvSpPr/>
            <p:nvPr/>
          </p:nvSpPr>
          <p:spPr>
            <a:xfrm>
              <a:off x="8237216" y="235822"/>
              <a:ext cx="1054" cy="1250"/>
            </a:xfrm>
            <a:custGeom>
              <a:rect b="b" l="l" r="r" t="t"/>
              <a:pathLst>
                <a:path extrusionOk="0" h="13" w="10">
                  <a:moveTo>
                    <a:pt x="6" y="0"/>
                  </a:moveTo>
                  <a:cubicBezTo>
                    <a:pt x="5" y="0"/>
                    <a:pt x="3" y="2"/>
                    <a:pt x="0" y="4"/>
                  </a:cubicBezTo>
                  <a:cubicBezTo>
                    <a:pt x="0" y="4"/>
                    <a:pt x="0" y="13"/>
                    <a:pt x="9" y="13"/>
                  </a:cubicBezTo>
                  <a:cubicBezTo>
                    <a:pt x="9" y="7"/>
                    <a:pt x="9" y="0"/>
                    <a:pt x="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34"/>
            <p:cNvSpPr/>
            <p:nvPr/>
          </p:nvSpPr>
          <p:spPr>
            <a:xfrm>
              <a:off x="8233424" y="236976"/>
              <a:ext cx="18964" cy="10285"/>
            </a:xfrm>
            <a:custGeom>
              <a:rect b="b" l="l" r="r" t="t"/>
              <a:pathLst>
                <a:path extrusionOk="0" h="107" w="180">
                  <a:moveTo>
                    <a:pt x="89" y="1"/>
                  </a:moveTo>
                  <a:cubicBezTo>
                    <a:pt x="80" y="10"/>
                    <a:pt x="80" y="36"/>
                    <a:pt x="54" y="36"/>
                  </a:cubicBezTo>
                  <a:cubicBezTo>
                    <a:pt x="27" y="36"/>
                    <a:pt x="45" y="19"/>
                    <a:pt x="45" y="1"/>
                  </a:cubicBezTo>
                  <a:lnTo>
                    <a:pt x="45" y="1"/>
                  </a:lnTo>
                  <a:cubicBezTo>
                    <a:pt x="36" y="19"/>
                    <a:pt x="1" y="54"/>
                    <a:pt x="63" y="63"/>
                  </a:cubicBezTo>
                  <a:lnTo>
                    <a:pt x="63" y="54"/>
                  </a:lnTo>
                  <a:cubicBezTo>
                    <a:pt x="94" y="54"/>
                    <a:pt x="144" y="72"/>
                    <a:pt x="166" y="89"/>
                  </a:cubicBezTo>
                  <a:lnTo>
                    <a:pt x="166" y="89"/>
                  </a:lnTo>
                  <a:cubicBezTo>
                    <a:pt x="145" y="55"/>
                    <a:pt x="127" y="31"/>
                    <a:pt x="89" y="1"/>
                  </a:cubicBezTo>
                  <a:close/>
                  <a:moveTo>
                    <a:pt x="166" y="89"/>
                  </a:moveTo>
                  <a:lnTo>
                    <a:pt x="166" y="89"/>
                  </a:lnTo>
                  <a:cubicBezTo>
                    <a:pt x="170" y="94"/>
                    <a:pt x="174" y="100"/>
                    <a:pt x="177" y="107"/>
                  </a:cubicBezTo>
                  <a:cubicBezTo>
                    <a:pt x="180" y="102"/>
                    <a:pt x="175" y="95"/>
                    <a:pt x="166" y="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34"/>
            <p:cNvSpPr/>
            <p:nvPr/>
          </p:nvSpPr>
          <p:spPr>
            <a:xfrm>
              <a:off x="8267875" y="229382"/>
              <a:ext cx="10325" cy="8555"/>
            </a:xfrm>
            <a:custGeom>
              <a:rect b="b" l="l" r="r" t="t"/>
              <a:pathLst>
                <a:path extrusionOk="0" h="89" w="98">
                  <a:moveTo>
                    <a:pt x="45" y="0"/>
                  </a:moveTo>
                  <a:lnTo>
                    <a:pt x="54" y="27"/>
                  </a:lnTo>
                  <a:cubicBezTo>
                    <a:pt x="1" y="36"/>
                    <a:pt x="27" y="62"/>
                    <a:pt x="27" y="89"/>
                  </a:cubicBezTo>
                  <a:lnTo>
                    <a:pt x="98" y="27"/>
                  </a:ln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34"/>
            <p:cNvSpPr/>
            <p:nvPr/>
          </p:nvSpPr>
          <p:spPr>
            <a:xfrm>
              <a:off x="8323715" y="233612"/>
              <a:ext cx="2845" cy="8555"/>
            </a:xfrm>
            <a:custGeom>
              <a:rect b="b" l="l" r="r" t="t"/>
              <a:pathLst>
                <a:path extrusionOk="0" h="89" w="27">
                  <a:moveTo>
                    <a:pt x="27" y="1"/>
                  </a:moveTo>
                  <a:lnTo>
                    <a:pt x="0" y="36"/>
                  </a:lnTo>
                  <a:lnTo>
                    <a:pt x="9" y="89"/>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34"/>
            <p:cNvSpPr/>
            <p:nvPr/>
          </p:nvSpPr>
          <p:spPr>
            <a:xfrm>
              <a:off x="8334883" y="233612"/>
              <a:ext cx="2845" cy="4326"/>
            </a:xfrm>
            <a:custGeom>
              <a:rect b="b" l="l" r="r" t="t"/>
              <a:pathLst>
                <a:path extrusionOk="0" h="45" w="27">
                  <a:moveTo>
                    <a:pt x="0" y="1"/>
                  </a:moveTo>
                  <a:lnTo>
                    <a:pt x="9" y="45"/>
                  </a:lnTo>
                  <a:lnTo>
                    <a:pt x="27" y="9"/>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34"/>
            <p:cNvSpPr/>
            <p:nvPr/>
          </p:nvSpPr>
          <p:spPr>
            <a:xfrm>
              <a:off x="8473428" y="584169"/>
              <a:ext cx="3898" cy="1730"/>
            </a:xfrm>
            <a:custGeom>
              <a:rect b="b" l="l" r="r" t="t"/>
              <a:pathLst>
                <a:path extrusionOk="0" h="18" w="37">
                  <a:moveTo>
                    <a:pt x="36" y="0"/>
                  </a:moveTo>
                  <a:cubicBezTo>
                    <a:pt x="27" y="0"/>
                    <a:pt x="19" y="9"/>
                    <a:pt x="1" y="18"/>
                  </a:cubicBez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34"/>
            <p:cNvSpPr/>
            <p:nvPr/>
          </p:nvSpPr>
          <p:spPr>
            <a:xfrm>
              <a:off x="8498609" y="575614"/>
              <a:ext cx="1054" cy="2691"/>
            </a:xfrm>
            <a:custGeom>
              <a:rect b="b" l="l" r="r" t="t"/>
              <a:pathLst>
                <a:path extrusionOk="0" h="28" w="10">
                  <a:moveTo>
                    <a:pt x="9" y="1"/>
                  </a:moveTo>
                  <a:cubicBezTo>
                    <a:pt x="0" y="19"/>
                    <a:pt x="0" y="27"/>
                    <a:pt x="9" y="27"/>
                  </a:cubicBez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34"/>
            <p:cNvSpPr/>
            <p:nvPr/>
          </p:nvSpPr>
          <p:spPr>
            <a:xfrm>
              <a:off x="8561824" y="285421"/>
              <a:ext cx="7586" cy="8747"/>
            </a:xfrm>
            <a:custGeom>
              <a:rect b="b" l="l" r="r" t="t"/>
              <a:pathLst>
                <a:path extrusionOk="0" h="91" w="72">
                  <a:moveTo>
                    <a:pt x="54" y="0"/>
                  </a:moveTo>
                  <a:cubicBezTo>
                    <a:pt x="33" y="42"/>
                    <a:pt x="0" y="90"/>
                    <a:pt x="15" y="90"/>
                  </a:cubicBezTo>
                  <a:cubicBezTo>
                    <a:pt x="19" y="90"/>
                    <a:pt x="25" y="87"/>
                    <a:pt x="36" y="80"/>
                  </a:cubicBezTo>
                  <a:lnTo>
                    <a:pt x="71" y="44"/>
                  </a:lnTo>
                  <a:cubicBezTo>
                    <a:pt x="54" y="36"/>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34"/>
            <p:cNvSpPr/>
            <p:nvPr/>
          </p:nvSpPr>
          <p:spPr>
            <a:xfrm>
              <a:off x="8600911" y="444119"/>
              <a:ext cx="3793" cy="4326"/>
            </a:xfrm>
            <a:custGeom>
              <a:rect b="b" l="l" r="r" t="t"/>
              <a:pathLst>
                <a:path extrusionOk="0" h="45" w="36">
                  <a:moveTo>
                    <a:pt x="1" y="0"/>
                  </a:moveTo>
                  <a:cubicBezTo>
                    <a:pt x="1" y="9"/>
                    <a:pt x="10" y="27"/>
                    <a:pt x="10" y="45"/>
                  </a:cubicBezTo>
                  <a:lnTo>
                    <a:pt x="36" y="45"/>
                  </a:lnTo>
                  <a:cubicBezTo>
                    <a:pt x="18" y="27"/>
                    <a:pt x="10"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34"/>
            <p:cNvSpPr/>
            <p:nvPr/>
          </p:nvSpPr>
          <p:spPr>
            <a:xfrm>
              <a:off x="8615767" y="460267"/>
              <a:ext cx="5689" cy="2595"/>
            </a:xfrm>
            <a:custGeom>
              <a:rect b="b" l="l" r="r" t="t"/>
              <a:pathLst>
                <a:path extrusionOk="0" h="27" w="54">
                  <a:moveTo>
                    <a:pt x="54" y="0"/>
                  </a:moveTo>
                  <a:lnTo>
                    <a:pt x="1" y="27"/>
                  </a:lnTo>
                  <a:cubicBezTo>
                    <a:pt x="19" y="27"/>
                    <a:pt x="36"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34"/>
            <p:cNvSpPr/>
            <p:nvPr/>
          </p:nvSpPr>
          <p:spPr>
            <a:xfrm>
              <a:off x="8354374" y="591762"/>
              <a:ext cx="4320" cy="4518"/>
            </a:xfrm>
            <a:custGeom>
              <a:rect b="b" l="l" r="r" t="t"/>
              <a:pathLst>
                <a:path extrusionOk="0" h="47" w="41">
                  <a:moveTo>
                    <a:pt x="36" y="1"/>
                  </a:moveTo>
                  <a:lnTo>
                    <a:pt x="1" y="45"/>
                  </a:lnTo>
                  <a:cubicBezTo>
                    <a:pt x="7" y="46"/>
                    <a:pt x="11" y="47"/>
                    <a:pt x="15" y="47"/>
                  </a:cubicBezTo>
                  <a:cubicBezTo>
                    <a:pt x="41" y="47"/>
                    <a:pt x="28" y="24"/>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34"/>
            <p:cNvSpPr/>
            <p:nvPr/>
          </p:nvSpPr>
          <p:spPr>
            <a:xfrm>
              <a:off x="8444666" y="216694"/>
              <a:ext cx="6638" cy="5960"/>
            </a:xfrm>
            <a:custGeom>
              <a:rect b="b" l="l" r="r" t="t"/>
              <a:pathLst>
                <a:path extrusionOk="0" h="62" w="63">
                  <a:moveTo>
                    <a:pt x="11" y="1"/>
                  </a:moveTo>
                  <a:cubicBezTo>
                    <a:pt x="6" y="1"/>
                    <a:pt x="3" y="6"/>
                    <a:pt x="0" y="18"/>
                  </a:cubicBezTo>
                  <a:cubicBezTo>
                    <a:pt x="27" y="44"/>
                    <a:pt x="44" y="53"/>
                    <a:pt x="62" y="62"/>
                  </a:cubicBezTo>
                  <a:cubicBezTo>
                    <a:pt x="43" y="36"/>
                    <a:pt x="23" y="1"/>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34"/>
            <p:cNvSpPr/>
            <p:nvPr/>
          </p:nvSpPr>
          <p:spPr>
            <a:xfrm>
              <a:off x="8468793" y="529860"/>
              <a:ext cx="2002" cy="3460"/>
            </a:xfrm>
            <a:custGeom>
              <a:rect b="b" l="l" r="r" t="t"/>
              <a:pathLst>
                <a:path extrusionOk="0" h="36" w="19">
                  <a:moveTo>
                    <a:pt x="10" y="0"/>
                  </a:moveTo>
                  <a:cubicBezTo>
                    <a:pt x="1" y="18"/>
                    <a:pt x="1" y="27"/>
                    <a:pt x="1" y="36"/>
                  </a:cubicBezTo>
                  <a:cubicBezTo>
                    <a:pt x="10" y="27"/>
                    <a:pt x="18" y="18"/>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34"/>
            <p:cNvSpPr/>
            <p:nvPr/>
          </p:nvSpPr>
          <p:spPr>
            <a:xfrm>
              <a:off x="8451198" y="222558"/>
              <a:ext cx="8429" cy="2884"/>
            </a:xfrm>
            <a:custGeom>
              <a:rect b="b" l="l" r="r" t="t"/>
              <a:pathLst>
                <a:path extrusionOk="0" h="30" w="80">
                  <a:moveTo>
                    <a:pt x="71" y="1"/>
                  </a:moveTo>
                  <a:cubicBezTo>
                    <a:pt x="53" y="1"/>
                    <a:pt x="39" y="5"/>
                    <a:pt x="24" y="5"/>
                  </a:cubicBezTo>
                  <a:cubicBezTo>
                    <a:pt x="17" y="5"/>
                    <a:pt x="9" y="4"/>
                    <a:pt x="0" y="1"/>
                  </a:cubicBezTo>
                  <a:lnTo>
                    <a:pt x="0" y="1"/>
                  </a:lnTo>
                  <a:cubicBezTo>
                    <a:pt x="16" y="17"/>
                    <a:pt x="29" y="29"/>
                    <a:pt x="44" y="29"/>
                  </a:cubicBezTo>
                  <a:cubicBezTo>
                    <a:pt x="54" y="29"/>
                    <a:pt x="65" y="24"/>
                    <a:pt x="80" y="10"/>
                  </a:cubicBezTo>
                  <a:cubicBezTo>
                    <a:pt x="80" y="10"/>
                    <a:pt x="71" y="1"/>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34"/>
            <p:cNvSpPr/>
            <p:nvPr/>
          </p:nvSpPr>
          <p:spPr>
            <a:xfrm>
              <a:off x="8039039" y="414417"/>
              <a:ext cx="1054" cy="961"/>
            </a:xfrm>
            <a:custGeom>
              <a:rect b="b" l="l" r="r" t="t"/>
              <a:pathLst>
                <a:path extrusionOk="0" h="10" w="10">
                  <a:moveTo>
                    <a:pt x="9" y="0"/>
                  </a:moveTo>
                  <a:cubicBezTo>
                    <a:pt x="0" y="0"/>
                    <a:pt x="0" y="0"/>
                    <a:pt x="0" y="9"/>
                  </a:cubicBezTo>
                  <a:cubicBezTo>
                    <a:pt x="9" y="9"/>
                    <a:pt x="9"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34"/>
            <p:cNvSpPr/>
            <p:nvPr/>
          </p:nvSpPr>
          <p:spPr>
            <a:xfrm>
              <a:off x="8112578" y="321948"/>
              <a:ext cx="948" cy="3460"/>
            </a:xfrm>
            <a:custGeom>
              <a:rect b="b" l="l" r="r" t="t"/>
              <a:pathLst>
                <a:path extrusionOk="0" h="36" w="9">
                  <a:moveTo>
                    <a:pt x="9" y="0"/>
                  </a:moveTo>
                  <a:lnTo>
                    <a:pt x="9" y="0"/>
                  </a:lnTo>
                  <a:cubicBezTo>
                    <a:pt x="9" y="9"/>
                    <a:pt x="9" y="18"/>
                    <a:pt x="0" y="35"/>
                  </a:cubicBezTo>
                  <a:cubicBezTo>
                    <a:pt x="9" y="26"/>
                    <a:pt x="9" y="18"/>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34"/>
            <p:cNvSpPr/>
            <p:nvPr/>
          </p:nvSpPr>
          <p:spPr>
            <a:xfrm>
              <a:off x="8376710" y="225153"/>
              <a:ext cx="2002" cy="961"/>
            </a:xfrm>
            <a:custGeom>
              <a:rect b="b" l="l" r="r" t="t"/>
              <a:pathLst>
                <a:path extrusionOk="0" h="10" w="19">
                  <a:moveTo>
                    <a:pt x="18" y="0"/>
                  </a:moveTo>
                  <a:cubicBezTo>
                    <a:pt x="1" y="9"/>
                    <a:pt x="18"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34"/>
            <p:cNvSpPr/>
            <p:nvPr/>
          </p:nvSpPr>
          <p:spPr>
            <a:xfrm>
              <a:off x="8362803" y="204775"/>
              <a:ext cx="1054" cy="2595"/>
            </a:xfrm>
            <a:custGeom>
              <a:rect b="b" l="l" r="r" t="t"/>
              <a:pathLst>
                <a:path extrusionOk="0" h="27" w="10">
                  <a:moveTo>
                    <a:pt x="9" y="1"/>
                  </a:moveTo>
                  <a:cubicBezTo>
                    <a:pt x="9" y="9"/>
                    <a:pt x="9" y="18"/>
                    <a:pt x="0" y="27"/>
                  </a:cubicBezTo>
                  <a:cubicBezTo>
                    <a:pt x="9" y="27"/>
                    <a:pt x="9" y="18"/>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34"/>
            <p:cNvSpPr/>
            <p:nvPr/>
          </p:nvSpPr>
          <p:spPr>
            <a:xfrm>
              <a:off x="8491129" y="198143"/>
              <a:ext cx="1054" cy="769"/>
            </a:xfrm>
            <a:custGeom>
              <a:rect b="b" l="l" r="r" t="t"/>
              <a:pathLst>
                <a:path extrusionOk="0" h="8" w="10">
                  <a:moveTo>
                    <a:pt x="2" y="1"/>
                  </a:moveTo>
                  <a:cubicBezTo>
                    <a:pt x="1" y="1"/>
                    <a:pt x="1" y="3"/>
                    <a:pt x="1" y="8"/>
                  </a:cubicBezTo>
                  <a:lnTo>
                    <a:pt x="10" y="8"/>
                  </a:lnTo>
                  <a:cubicBezTo>
                    <a:pt x="5" y="3"/>
                    <a:pt x="3"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34"/>
            <p:cNvSpPr/>
            <p:nvPr/>
          </p:nvSpPr>
          <p:spPr>
            <a:xfrm>
              <a:off x="8374919" y="223423"/>
              <a:ext cx="3793" cy="961"/>
            </a:xfrm>
            <a:custGeom>
              <a:rect b="b" l="l" r="r" t="t"/>
              <a:pathLst>
                <a:path extrusionOk="0" h="10" w="36">
                  <a:moveTo>
                    <a:pt x="0" y="1"/>
                  </a:moveTo>
                  <a:cubicBezTo>
                    <a:pt x="9" y="1"/>
                    <a:pt x="18" y="9"/>
                    <a:pt x="35" y="9"/>
                  </a:cubicBezTo>
                  <a:cubicBezTo>
                    <a:pt x="27"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34"/>
            <p:cNvSpPr/>
            <p:nvPr/>
          </p:nvSpPr>
          <p:spPr>
            <a:xfrm>
              <a:off x="8373971" y="225153"/>
              <a:ext cx="1896" cy="1057"/>
            </a:xfrm>
            <a:custGeom>
              <a:rect b="b" l="l" r="r" t="t"/>
              <a:pathLst>
                <a:path extrusionOk="0" h="11" w="18">
                  <a:moveTo>
                    <a:pt x="0" y="0"/>
                  </a:moveTo>
                  <a:cubicBezTo>
                    <a:pt x="0" y="5"/>
                    <a:pt x="0" y="10"/>
                    <a:pt x="4" y="10"/>
                  </a:cubicBezTo>
                  <a:cubicBezTo>
                    <a:pt x="6" y="10"/>
                    <a:pt x="10" y="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34"/>
            <p:cNvSpPr/>
            <p:nvPr/>
          </p:nvSpPr>
          <p:spPr>
            <a:xfrm>
              <a:off x="8378606" y="224288"/>
              <a:ext cx="3793" cy="96"/>
            </a:xfrm>
            <a:custGeom>
              <a:rect b="b" l="l" r="r" t="t"/>
              <a:pathLst>
                <a:path extrusionOk="0" h="1" w="36">
                  <a:moveTo>
                    <a:pt x="36" y="0"/>
                  </a:moveTo>
                  <a:cubicBezTo>
                    <a:pt x="18" y="0"/>
                    <a:pt x="9" y="0"/>
                    <a:pt x="0" y="0"/>
                  </a:cubicBezTo>
                  <a:cubicBezTo>
                    <a:pt x="0" y="0"/>
                    <a:pt x="0" y="0"/>
                    <a:pt x="0" y="0"/>
                  </a:cubicBezTo>
                  <a:cubicBezTo>
                    <a:pt x="9" y="0"/>
                    <a:pt x="18" y="0"/>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34"/>
            <p:cNvSpPr/>
            <p:nvPr/>
          </p:nvSpPr>
          <p:spPr>
            <a:xfrm>
              <a:off x="8176741" y="570615"/>
              <a:ext cx="2845" cy="1346"/>
            </a:xfrm>
            <a:custGeom>
              <a:rect b="b" l="l" r="r" t="t"/>
              <a:pathLst>
                <a:path extrusionOk="0" h="14" w="27">
                  <a:moveTo>
                    <a:pt x="18" y="0"/>
                  </a:moveTo>
                  <a:cubicBezTo>
                    <a:pt x="5" y="9"/>
                    <a:pt x="0" y="13"/>
                    <a:pt x="2" y="13"/>
                  </a:cubicBezTo>
                  <a:cubicBezTo>
                    <a:pt x="5" y="13"/>
                    <a:pt x="14"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34"/>
            <p:cNvSpPr/>
            <p:nvPr/>
          </p:nvSpPr>
          <p:spPr>
            <a:xfrm>
              <a:off x="8644635" y="320217"/>
              <a:ext cx="105" cy="961"/>
            </a:xfrm>
            <a:custGeom>
              <a:rect b="b" l="l" r="r" t="t"/>
              <a:pathLst>
                <a:path extrusionOk="0" h="10" w="1">
                  <a:moveTo>
                    <a:pt x="1" y="0"/>
                  </a:moveTo>
                  <a:cubicBezTo>
                    <a:pt x="1" y="0"/>
                    <a:pt x="1" y="0"/>
                    <a:pt x="1" y="0"/>
                  </a:cubicBezTo>
                  <a:lnTo>
                    <a:pt x="1" y="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34"/>
            <p:cNvSpPr/>
            <p:nvPr/>
          </p:nvSpPr>
          <p:spPr>
            <a:xfrm>
              <a:off x="8629779" y="320217"/>
              <a:ext cx="21493" cy="9420"/>
            </a:xfrm>
            <a:custGeom>
              <a:rect b="b" l="l" r="r" t="t"/>
              <a:pathLst>
                <a:path extrusionOk="0" h="98" w="204">
                  <a:moveTo>
                    <a:pt x="142" y="0"/>
                  </a:moveTo>
                  <a:lnTo>
                    <a:pt x="0" y="62"/>
                  </a:lnTo>
                  <a:cubicBezTo>
                    <a:pt x="71" y="71"/>
                    <a:pt x="133" y="89"/>
                    <a:pt x="203" y="97"/>
                  </a:cubicBezTo>
                  <a:cubicBezTo>
                    <a:pt x="133" y="62"/>
                    <a:pt x="133" y="36"/>
                    <a:pt x="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34"/>
            <p:cNvSpPr/>
            <p:nvPr/>
          </p:nvSpPr>
          <p:spPr>
            <a:xfrm>
              <a:off x="8034613" y="173343"/>
              <a:ext cx="619397" cy="433801"/>
            </a:xfrm>
            <a:custGeom>
              <a:rect b="b" l="l" r="r" t="t"/>
              <a:pathLst>
                <a:path extrusionOk="0" h="4513" w="5879">
                  <a:moveTo>
                    <a:pt x="5049" y="1104"/>
                  </a:moveTo>
                  <a:cubicBezTo>
                    <a:pt x="5049" y="1113"/>
                    <a:pt x="5049" y="1113"/>
                    <a:pt x="5058" y="1113"/>
                  </a:cubicBezTo>
                  <a:cubicBezTo>
                    <a:pt x="5058" y="1113"/>
                    <a:pt x="5049" y="1113"/>
                    <a:pt x="5049" y="1104"/>
                  </a:cubicBezTo>
                  <a:close/>
                  <a:moveTo>
                    <a:pt x="5696" y="1251"/>
                  </a:moveTo>
                  <a:cubicBezTo>
                    <a:pt x="5698" y="1252"/>
                    <a:pt x="5700" y="1253"/>
                    <a:pt x="5702" y="1255"/>
                  </a:cubicBezTo>
                  <a:cubicBezTo>
                    <a:pt x="5701" y="1253"/>
                    <a:pt x="5699" y="1252"/>
                    <a:pt x="5696" y="1251"/>
                  </a:cubicBezTo>
                  <a:close/>
                  <a:moveTo>
                    <a:pt x="5720" y="1281"/>
                  </a:moveTo>
                  <a:cubicBezTo>
                    <a:pt x="5719" y="1283"/>
                    <a:pt x="5718" y="1285"/>
                    <a:pt x="5717" y="1287"/>
                  </a:cubicBezTo>
                  <a:lnTo>
                    <a:pt x="5717" y="1287"/>
                  </a:lnTo>
                  <a:cubicBezTo>
                    <a:pt x="5719" y="1285"/>
                    <a:pt x="5720" y="1283"/>
                    <a:pt x="5720" y="1281"/>
                  </a:cubicBezTo>
                  <a:close/>
                  <a:moveTo>
                    <a:pt x="5358" y="1396"/>
                  </a:moveTo>
                  <a:cubicBezTo>
                    <a:pt x="5353" y="1401"/>
                    <a:pt x="5348" y="1406"/>
                    <a:pt x="5344" y="1406"/>
                  </a:cubicBezTo>
                  <a:cubicBezTo>
                    <a:pt x="5342" y="1406"/>
                    <a:pt x="5341" y="1404"/>
                    <a:pt x="5340" y="1398"/>
                  </a:cubicBezTo>
                  <a:lnTo>
                    <a:pt x="5340" y="1398"/>
                  </a:lnTo>
                  <a:cubicBezTo>
                    <a:pt x="5346" y="1397"/>
                    <a:pt x="5352" y="1397"/>
                    <a:pt x="5358" y="1396"/>
                  </a:cubicBezTo>
                  <a:close/>
                  <a:moveTo>
                    <a:pt x="52" y="2691"/>
                  </a:moveTo>
                  <a:lnTo>
                    <a:pt x="51" y="2694"/>
                  </a:lnTo>
                  <a:cubicBezTo>
                    <a:pt x="52" y="2693"/>
                    <a:pt x="52" y="2692"/>
                    <a:pt x="52" y="2691"/>
                  </a:cubicBezTo>
                  <a:close/>
                  <a:moveTo>
                    <a:pt x="5552" y="2782"/>
                  </a:moveTo>
                  <a:lnTo>
                    <a:pt x="5552" y="2782"/>
                  </a:lnTo>
                  <a:cubicBezTo>
                    <a:pt x="5561" y="2800"/>
                    <a:pt x="5552" y="2817"/>
                    <a:pt x="5517" y="2826"/>
                  </a:cubicBezTo>
                  <a:cubicBezTo>
                    <a:pt x="5517" y="2817"/>
                    <a:pt x="5526" y="2791"/>
                    <a:pt x="5552" y="2782"/>
                  </a:cubicBezTo>
                  <a:close/>
                  <a:moveTo>
                    <a:pt x="714" y="3179"/>
                  </a:moveTo>
                  <a:cubicBezTo>
                    <a:pt x="711" y="3182"/>
                    <a:pt x="708" y="3185"/>
                    <a:pt x="706" y="3187"/>
                  </a:cubicBezTo>
                  <a:lnTo>
                    <a:pt x="706" y="3187"/>
                  </a:lnTo>
                  <a:cubicBezTo>
                    <a:pt x="708" y="3185"/>
                    <a:pt x="711" y="3183"/>
                    <a:pt x="714" y="3179"/>
                  </a:cubicBezTo>
                  <a:close/>
                  <a:moveTo>
                    <a:pt x="1149" y="3742"/>
                  </a:moveTo>
                  <a:lnTo>
                    <a:pt x="1149" y="3742"/>
                  </a:lnTo>
                  <a:cubicBezTo>
                    <a:pt x="1150" y="3746"/>
                    <a:pt x="1151" y="3750"/>
                    <a:pt x="1153" y="3754"/>
                  </a:cubicBezTo>
                  <a:lnTo>
                    <a:pt x="1153" y="3754"/>
                  </a:lnTo>
                  <a:cubicBezTo>
                    <a:pt x="1153" y="3754"/>
                    <a:pt x="1154" y="3754"/>
                    <a:pt x="1155" y="3753"/>
                  </a:cubicBezTo>
                  <a:lnTo>
                    <a:pt x="1149" y="3742"/>
                  </a:lnTo>
                  <a:close/>
                  <a:moveTo>
                    <a:pt x="4705" y="4045"/>
                  </a:moveTo>
                  <a:cubicBezTo>
                    <a:pt x="4700" y="4051"/>
                    <a:pt x="4698" y="4057"/>
                    <a:pt x="4697" y="4062"/>
                  </a:cubicBezTo>
                  <a:lnTo>
                    <a:pt x="4697" y="4062"/>
                  </a:lnTo>
                  <a:cubicBezTo>
                    <a:pt x="4700" y="4055"/>
                    <a:pt x="4702" y="4049"/>
                    <a:pt x="4705" y="4045"/>
                  </a:cubicBezTo>
                  <a:close/>
                  <a:moveTo>
                    <a:pt x="4663" y="4100"/>
                  </a:moveTo>
                  <a:cubicBezTo>
                    <a:pt x="4661" y="4101"/>
                    <a:pt x="4659" y="4101"/>
                    <a:pt x="4658" y="4101"/>
                  </a:cubicBezTo>
                  <a:lnTo>
                    <a:pt x="4658" y="4101"/>
                  </a:lnTo>
                  <a:cubicBezTo>
                    <a:pt x="4660" y="4101"/>
                    <a:pt x="4661" y="4101"/>
                    <a:pt x="4663" y="4100"/>
                  </a:cubicBezTo>
                  <a:close/>
                  <a:moveTo>
                    <a:pt x="4697" y="4062"/>
                  </a:moveTo>
                  <a:cubicBezTo>
                    <a:pt x="4689" y="4078"/>
                    <a:pt x="4679" y="4096"/>
                    <a:pt x="4663" y="4100"/>
                  </a:cubicBezTo>
                  <a:lnTo>
                    <a:pt x="4663" y="4100"/>
                  </a:lnTo>
                  <a:cubicBezTo>
                    <a:pt x="4675" y="4099"/>
                    <a:pt x="4689" y="4098"/>
                    <a:pt x="4705" y="4098"/>
                  </a:cubicBezTo>
                  <a:lnTo>
                    <a:pt x="4643" y="4151"/>
                  </a:lnTo>
                  <a:cubicBezTo>
                    <a:pt x="4674" y="4173"/>
                    <a:pt x="4700" y="4180"/>
                    <a:pt x="4725" y="4180"/>
                  </a:cubicBezTo>
                  <a:cubicBezTo>
                    <a:pt x="4771" y="4180"/>
                    <a:pt x="4813" y="4156"/>
                    <a:pt x="4881" y="4151"/>
                  </a:cubicBezTo>
                  <a:cubicBezTo>
                    <a:pt x="4849" y="4143"/>
                    <a:pt x="4681" y="4127"/>
                    <a:pt x="4697" y="4062"/>
                  </a:cubicBezTo>
                  <a:close/>
                  <a:moveTo>
                    <a:pt x="4297" y="4233"/>
                  </a:moveTo>
                  <a:lnTo>
                    <a:pt x="4297" y="4233"/>
                  </a:lnTo>
                  <a:cubicBezTo>
                    <a:pt x="4291" y="4235"/>
                    <a:pt x="4286" y="4237"/>
                    <a:pt x="4281" y="4239"/>
                  </a:cubicBezTo>
                  <a:cubicBezTo>
                    <a:pt x="4288" y="4239"/>
                    <a:pt x="4293" y="4236"/>
                    <a:pt x="4297" y="4233"/>
                  </a:cubicBezTo>
                  <a:close/>
                  <a:moveTo>
                    <a:pt x="1923" y="4265"/>
                  </a:moveTo>
                  <a:lnTo>
                    <a:pt x="1923" y="4265"/>
                  </a:lnTo>
                  <a:cubicBezTo>
                    <a:pt x="1921" y="4266"/>
                    <a:pt x="1919" y="4266"/>
                    <a:pt x="1916" y="4267"/>
                  </a:cubicBezTo>
                  <a:lnTo>
                    <a:pt x="1916" y="4267"/>
                  </a:lnTo>
                  <a:cubicBezTo>
                    <a:pt x="1919" y="4267"/>
                    <a:pt x="1921" y="4266"/>
                    <a:pt x="1923" y="4265"/>
                  </a:cubicBezTo>
                  <a:close/>
                  <a:moveTo>
                    <a:pt x="2664" y="4324"/>
                  </a:moveTo>
                  <a:lnTo>
                    <a:pt x="2656" y="4327"/>
                  </a:lnTo>
                  <a:cubicBezTo>
                    <a:pt x="2659" y="4326"/>
                    <a:pt x="2661" y="4325"/>
                    <a:pt x="2664" y="4324"/>
                  </a:cubicBezTo>
                  <a:close/>
                  <a:moveTo>
                    <a:pt x="4007" y="1"/>
                  </a:moveTo>
                  <a:cubicBezTo>
                    <a:pt x="3998" y="54"/>
                    <a:pt x="3910" y="54"/>
                    <a:pt x="3857" y="80"/>
                  </a:cubicBezTo>
                  <a:cubicBezTo>
                    <a:pt x="3861" y="109"/>
                    <a:pt x="3879" y="119"/>
                    <a:pt x="3904" y="119"/>
                  </a:cubicBezTo>
                  <a:cubicBezTo>
                    <a:pt x="3938" y="119"/>
                    <a:pt x="3985" y="99"/>
                    <a:pt x="4016" y="89"/>
                  </a:cubicBezTo>
                  <a:lnTo>
                    <a:pt x="4016" y="89"/>
                  </a:lnTo>
                  <a:cubicBezTo>
                    <a:pt x="4007" y="186"/>
                    <a:pt x="3910" y="274"/>
                    <a:pt x="3804" y="319"/>
                  </a:cubicBezTo>
                  <a:cubicBezTo>
                    <a:pt x="3793" y="322"/>
                    <a:pt x="3785" y="323"/>
                    <a:pt x="3778" y="323"/>
                  </a:cubicBezTo>
                  <a:cubicBezTo>
                    <a:pt x="3732" y="323"/>
                    <a:pt x="3760" y="263"/>
                    <a:pt x="3754" y="263"/>
                  </a:cubicBezTo>
                  <a:cubicBezTo>
                    <a:pt x="3753" y="263"/>
                    <a:pt x="3752" y="264"/>
                    <a:pt x="3751" y="266"/>
                  </a:cubicBezTo>
                  <a:cubicBezTo>
                    <a:pt x="3744" y="265"/>
                    <a:pt x="3737" y="264"/>
                    <a:pt x="3731" y="264"/>
                  </a:cubicBezTo>
                  <a:cubicBezTo>
                    <a:pt x="3665" y="264"/>
                    <a:pt x="3634" y="304"/>
                    <a:pt x="3610" y="336"/>
                  </a:cubicBezTo>
                  <a:cubicBezTo>
                    <a:pt x="3590" y="363"/>
                    <a:pt x="3570" y="390"/>
                    <a:pt x="3534" y="390"/>
                  </a:cubicBezTo>
                  <a:cubicBezTo>
                    <a:pt x="3523" y="390"/>
                    <a:pt x="3510" y="387"/>
                    <a:pt x="3495" y="380"/>
                  </a:cubicBezTo>
                  <a:cubicBezTo>
                    <a:pt x="3433" y="319"/>
                    <a:pt x="3477" y="248"/>
                    <a:pt x="3460" y="204"/>
                  </a:cubicBezTo>
                  <a:cubicBezTo>
                    <a:pt x="3475" y="196"/>
                    <a:pt x="3488" y="194"/>
                    <a:pt x="3500" y="194"/>
                  </a:cubicBezTo>
                  <a:cubicBezTo>
                    <a:pt x="3517" y="194"/>
                    <a:pt x="3533" y="199"/>
                    <a:pt x="3548" y="204"/>
                  </a:cubicBezTo>
                  <a:cubicBezTo>
                    <a:pt x="3574" y="213"/>
                    <a:pt x="3601" y="230"/>
                    <a:pt x="3619" y="230"/>
                  </a:cubicBezTo>
                  <a:lnTo>
                    <a:pt x="3557" y="204"/>
                  </a:lnTo>
                  <a:cubicBezTo>
                    <a:pt x="3574" y="187"/>
                    <a:pt x="3599" y="173"/>
                    <a:pt x="3621" y="173"/>
                  </a:cubicBezTo>
                  <a:cubicBezTo>
                    <a:pt x="3633" y="173"/>
                    <a:pt x="3645" y="177"/>
                    <a:pt x="3654" y="186"/>
                  </a:cubicBezTo>
                  <a:cubicBezTo>
                    <a:pt x="3639" y="164"/>
                    <a:pt x="3589" y="148"/>
                    <a:pt x="3522" y="148"/>
                  </a:cubicBezTo>
                  <a:cubicBezTo>
                    <a:pt x="3508" y="148"/>
                    <a:pt x="3493" y="149"/>
                    <a:pt x="3477" y="151"/>
                  </a:cubicBezTo>
                  <a:cubicBezTo>
                    <a:pt x="3431" y="156"/>
                    <a:pt x="3383" y="161"/>
                    <a:pt x="3336" y="161"/>
                  </a:cubicBezTo>
                  <a:cubicBezTo>
                    <a:pt x="3302" y="161"/>
                    <a:pt x="3269" y="158"/>
                    <a:pt x="3239" y="151"/>
                  </a:cubicBezTo>
                  <a:cubicBezTo>
                    <a:pt x="3221" y="177"/>
                    <a:pt x="3186" y="204"/>
                    <a:pt x="3204" y="230"/>
                  </a:cubicBezTo>
                  <a:cubicBezTo>
                    <a:pt x="3221" y="221"/>
                    <a:pt x="3230" y="213"/>
                    <a:pt x="3248" y="213"/>
                  </a:cubicBezTo>
                  <a:cubicBezTo>
                    <a:pt x="3292" y="257"/>
                    <a:pt x="3186" y="301"/>
                    <a:pt x="3239" y="310"/>
                  </a:cubicBezTo>
                  <a:cubicBezTo>
                    <a:pt x="3198" y="359"/>
                    <a:pt x="3156" y="417"/>
                    <a:pt x="3086" y="417"/>
                  </a:cubicBezTo>
                  <a:cubicBezTo>
                    <a:pt x="3081" y="417"/>
                    <a:pt x="3076" y="416"/>
                    <a:pt x="3071" y="416"/>
                  </a:cubicBezTo>
                  <a:lnTo>
                    <a:pt x="3039" y="352"/>
                  </a:lnTo>
                  <a:lnTo>
                    <a:pt x="3039" y="352"/>
                  </a:lnTo>
                  <a:cubicBezTo>
                    <a:pt x="3047" y="363"/>
                    <a:pt x="3064" y="370"/>
                    <a:pt x="3080" y="370"/>
                  </a:cubicBezTo>
                  <a:cubicBezTo>
                    <a:pt x="3094" y="370"/>
                    <a:pt x="3108" y="365"/>
                    <a:pt x="3115" y="354"/>
                  </a:cubicBezTo>
                  <a:lnTo>
                    <a:pt x="3115" y="354"/>
                  </a:lnTo>
                  <a:cubicBezTo>
                    <a:pt x="3111" y="359"/>
                    <a:pt x="3105" y="361"/>
                    <a:pt x="3097" y="361"/>
                  </a:cubicBezTo>
                  <a:cubicBezTo>
                    <a:pt x="3081" y="361"/>
                    <a:pt x="3058" y="352"/>
                    <a:pt x="3036" y="346"/>
                  </a:cubicBezTo>
                  <a:lnTo>
                    <a:pt x="3036" y="346"/>
                  </a:lnTo>
                  <a:lnTo>
                    <a:pt x="3036" y="345"/>
                  </a:lnTo>
                  <a:lnTo>
                    <a:pt x="3036" y="345"/>
                  </a:lnTo>
                  <a:cubicBezTo>
                    <a:pt x="3036" y="345"/>
                    <a:pt x="3036" y="345"/>
                    <a:pt x="3036" y="346"/>
                  </a:cubicBezTo>
                  <a:lnTo>
                    <a:pt x="3036" y="346"/>
                  </a:lnTo>
                  <a:cubicBezTo>
                    <a:pt x="3026" y="343"/>
                    <a:pt x="3015" y="341"/>
                    <a:pt x="3006" y="341"/>
                  </a:cubicBezTo>
                  <a:cubicBezTo>
                    <a:pt x="2985" y="341"/>
                    <a:pt x="2968" y="352"/>
                    <a:pt x="2965" y="389"/>
                  </a:cubicBezTo>
                  <a:lnTo>
                    <a:pt x="3027" y="425"/>
                  </a:lnTo>
                  <a:cubicBezTo>
                    <a:pt x="2992" y="469"/>
                    <a:pt x="2947" y="566"/>
                    <a:pt x="2877" y="566"/>
                  </a:cubicBezTo>
                  <a:cubicBezTo>
                    <a:pt x="2894" y="586"/>
                    <a:pt x="2902" y="591"/>
                    <a:pt x="2907" y="591"/>
                  </a:cubicBezTo>
                  <a:cubicBezTo>
                    <a:pt x="2912" y="591"/>
                    <a:pt x="2914" y="587"/>
                    <a:pt x="2918" y="587"/>
                  </a:cubicBezTo>
                  <a:cubicBezTo>
                    <a:pt x="2924" y="587"/>
                    <a:pt x="2934" y="593"/>
                    <a:pt x="2956" y="619"/>
                  </a:cubicBezTo>
                  <a:cubicBezTo>
                    <a:pt x="2897" y="525"/>
                    <a:pt x="3098" y="579"/>
                    <a:pt x="3036" y="497"/>
                  </a:cubicBezTo>
                  <a:lnTo>
                    <a:pt x="3036" y="497"/>
                  </a:lnTo>
                  <a:cubicBezTo>
                    <a:pt x="3099" y="569"/>
                    <a:pt x="3119" y="507"/>
                    <a:pt x="3195" y="575"/>
                  </a:cubicBezTo>
                  <a:cubicBezTo>
                    <a:pt x="3186" y="557"/>
                    <a:pt x="3168" y="539"/>
                    <a:pt x="3212" y="539"/>
                  </a:cubicBezTo>
                  <a:cubicBezTo>
                    <a:pt x="3221" y="530"/>
                    <a:pt x="3221" y="522"/>
                    <a:pt x="3221" y="513"/>
                  </a:cubicBezTo>
                  <a:cubicBezTo>
                    <a:pt x="3204" y="504"/>
                    <a:pt x="3195" y="495"/>
                    <a:pt x="3186" y="477"/>
                  </a:cubicBezTo>
                  <a:cubicBezTo>
                    <a:pt x="3204" y="425"/>
                    <a:pt x="3283" y="407"/>
                    <a:pt x="3309" y="372"/>
                  </a:cubicBezTo>
                  <a:lnTo>
                    <a:pt x="3309" y="372"/>
                  </a:lnTo>
                  <a:cubicBezTo>
                    <a:pt x="3345" y="380"/>
                    <a:pt x="3301" y="407"/>
                    <a:pt x="3318" y="425"/>
                  </a:cubicBezTo>
                  <a:lnTo>
                    <a:pt x="3354" y="380"/>
                  </a:lnTo>
                  <a:cubicBezTo>
                    <a:pt x="3371" y="433"/>
                    <a:pt x="3451" y="460"/>
                    <a:pt x="3380" y="495"/>
                  </a:cubicBezTo>
                  <a:lnTo>
                    <a:pt x="3442" y="495"/>
                  </a:lnTo>
                  <a:cubicBezTo>
                    <a:pt x="3464" y="508"/>
                    <a:pt x="3488" y="515"/>
                    <a:pt x="3510" y="515"/>
                  </a:cubicBezTo>
                  <a:cubicBezTo>
                    <a:pt x="3532" y="515"/>
                    <a:pt x="3552" y="508"/>
                    <a:pt x="3566" y="495"/>
                  </a:cubicBezTo>
                  <a:cubicBezTo>
                    <a:pt x="3569" y="497"/>
                    <a:pt x="3572" y="498"/>
                    <a:pt x="3575" y="498"/>
                  </a:cubicBezTo>
                  <a:cubicBezTo>
                    <a:pt x="3594" y="498"/>
                    <a:pt x="3616" y="472"/>
                    <a:pt x="3618" y="472"/>
                  </a:cubicBezTo>
                  <a:lnTo>
                    <a:pt x="3618" y="472"/>
                  </a:lnTo>
                  <a:cubicBezTo>
                    <a:pt x="3618" y="472"/>
                    <a:pt x="3616" y="475"/>
                    <a:pt x="3610" y="486"/>
                  </a:cubicBezTo>
                  <a:lnTo>
                    <a:pt x="3707" y="451"/>
                  </a:lnTo>
                  <a:lnTo>
                    <a:pt x="3716" y="460"/>
                  </a:lnTo>
                  <a:cubicBezTo>
                    <a:pt x="3721" y="460"/>
                    <a:pt x="3725" y="461"/>
                    <a:pt x="3730" y="461"/>
                  </a:cubicBezTo>
                  <a:cubicBezTo>
                    <a:pt x="3778" y="461"/>
                    <a:pt x="3834" y="441"/>
                    <a:pt x="3888" y="441"/>
                  </a:cubicBezTo>
                  <a:cubicBezTo>
                    <a:pt x="3933" y="441"/>
                    <a:pt x="3978" y="455"/>
                    <a:pt x="4016" y="504"/>
                  </a:cubicBezTo>
                  <a:cubicBezTo>
                    <a:pt x="4034" y="495"/>
                    <a:pt x="4051" y="495"/>
                    <a:pt x="4069" y="495"/>
                  </a:cubicBezTo>
                  <a:cubicBezTo>
                    <a:pt x="4095" y="495"/>
                    <a:pt x="4113" y="495"/>
                    <a:pt x="4139" y="513"/>
                  </a:cubicBezTo>
                  <a:lnTo>
                    <a:pt x="4131" y="566"/>
                  </a:lnTo>
                  <a:cubicBezTo>
                    <a:pt x="4133" y="565"/>
                    <a:pt x="4135" y="565"/>
                    <a:pt x="4137" y="565"/>
                  </a:cubicBezTo>
                  <a:cubicBezTo>
                    <a:pt x="4171" y="565"/>
                    <a:pt x="4215" y="614"/>
                    <a:pt x="4248" y="614"/>
                  </a:cubicBezTo>
                  <a:cubicBezTo>
                    <a:pt x="4257" y="614"/>
                    <a:pt x="4265" y="610"/>
                    <a:pt x="4272" y="601"/>
                  </a:cubicBezTo>
                  <a:cubicBezTo>
                    <a:pt x="4272" y="663"/>
                    <a:pt x="4307" y="689"/>
                    <a:pt x="4351" y="707"/>
                  </a:cubicBezTo>
                  <a:cubicBezTo>
                    <a:pt x="4404" y="725"/>
                    <a:pt x="4466" y="725"/>
                    <a:pt x="4484" y="751"/>
                  </a:cubicBezTo>
                  <a:lnTo>
                    <a:pt x="4519" y="698"/>
                  </a:lnTo>
                  <a:cubicBezTo>
                    <a:pt x="4554" y="734"/>
                    <a:pt x="4599" y="742"/>
                    <a:pt x="4669" y="751"/>
                  </a:cubicBezTo>
                  <a:lnTo>
                    <a:pt x="4696" y="707"/>
                  </a:lnTo>
                  <a:cubicBezTo>
                    <a:pt x="4698" y="707"/>
                    <a:pt x="4701" y="707"/>
                    <a:pt x="4704" y="707"/>
                  </a:cubicBezTo>
                  <a:cubicBezTo>
                    <a:pt x="4776" y="707"/>
                    <a:pt x="4786" y="824"/>
                    <a:pt x="4855" y="875"/>
                  </a:cubicBezTo>
                  <a:cubicBezTo>
                    <a:pt x="4850" y="876"/>
                    <a:pt x="4846" y="877"/>
                    <a:pt x="4842" y="877"/>
                  </a:cubicBezTo>
                  <a:cubicBezTo>
                    <a:pt x="4825" y="877"/>
                    <a:pt x="4819" y="863"/>
                    <a:pt x="4819" y="848"/>
                  </a:cubicBezTo>
                  <a:lnTo>
                    <a:pt x="4819" y="848"/>
                  </a:lnTo>
                  <a:cubicBezTo>
                    <a:pt x="4811" y="928"/>
                    <a:pt x="4872" y="937"/>
                    <a:pt x="4917" y="963"/>
                  </a:cubicBezTo>
                  <a:cubicBezTo>
                    <a:pt x="4970" y="981"/>
                    <a:pt x="5031" y="1007"/>
                    <a:pt x="5022" y="1069"/>
                  </a:cubicBezTo>
                  <a:cubicBezTo>
                    <a:pt x="5058" y="1069"/>
                    <a:pt x="5058" y="1087"/>
                    <a:pt x="5058" y="1113"/>
                  </a:cubicBezTo>
                  <a:cubicBezTo>
                    <a:pt x="5049" y="1131"/>
                    <a:pt x="5049" y="1149"/>
                    <a:pt x="5049" y="1157"/>
                  </a:cubicBezTo>
                  <a:cubicBezTo>
                    <a:pt x="5049" y="1140"/>
                    <a:pt x="5058" y="1131"/>
                    <a:pt x="5058" y="1122"/>
                  </a:cubicBezTo>
                  <a:cubicBezTo>
                    <a:pt x="5067" y="1131"/>
                    <a:pt x="5084" y="1157"/>
                    <a:pt x="5111" y="1166"/>
                  </a:cubicBezTo>
                  <a:lnTo>
                    <a:pt x="5067" y="1210"/>
                  </a:lnTo>
                  <a:lnTo>
                    <a:pt x="5075" y="1210"/>
                  </a:lnTo>
                  <a:cubicBezTo>
                    <a:pt x="5073" y="1222"/>
                    <a:pt x="5075" y="1227"/>
                    <a:pt x="5082" y="1227"/>
                  </a:cubicBezTo>
                  <a:cubicBezTo>
                    <a:pt x="5094" y="1227"/>
                    <a:pt x="5120" y="1207"/>
                    <a:pt x="5137" y="1184"/>
                  </a:cubicBezTo>
                  <a:cubicBezTo>
                    <a:pt x="5155" y="1184"/>
                    <a:pt x="5173" y="1193"/>
                    <a:pt x="5190" y="1193"/>
                  </a:cubicBezTo>
                  <a:cubicBezTo>
                    <a:pt x="5120" y="1255"/>
                    <a:pt x="5252" y="1237"/>
                    <a:pt x="5173" y="1316"/>
                  </a:cubicBezTo>
                  <a:cubicBezTo>
                    <a:pt x="5174" y="1316"/>
                    <a:pt x="5176" y="1316"/>
                    <a:pt x="5178" y="1316"/>
                  </a:cubicBezTo>
                  <a:cubicBezTo>
                    <a:pt x="5216" y="1316"/>
                    <a:pt x="5250" y="1398"/>
                    <a:pt x="5335" y="1398"/>
                  </a:cubicBezTo>
                  <a:cubicBezTo>
                    <a:pt x="5337" y="1398"/>
                    <a:pt x="5338" y="1398"/>
                    <a:pt x="5340" y="1398"/>
                  </a:cubicBezTo>
                  <a:lnTo>
                    <a:pt x="5340" y="1398"/>
                  </a:lnTo>
                  <a:cubicBezTo>
                    <a:pt x="5340" y="1432"/>
                    <a:pt x="5332" y="1467"/>
                    <a:pt x="5367" y="1484"/>
                  </a:cubicBezTo>
                  <a:lnTo>
                    <a:pt x="5305" y="1519"/>
                  </a:lnTo>
                  <a:cubicBezTo>
                    <a:pt x="5340" y="1528"/>
                    <a:pt x="5376" y="1537"/>
                    <a:pt x="5411" y="1555"/>
                  </a:cubicBezTo>
                  <a:cubicBezTo>
                    <a:pt x="5393" y="1591"/>
                    <a:pt x="5374" y="1611"/>
                    <a:pt x="5345" y="1611"/>
                  </a:cubicBezTo>
                  <a:cubicBezTo>
                    <a:pt x="5331" y="1611"/>
                    <a:pt x="5315" y="1607"/>
                    <a:pt x="5296" y="1599"/>
                  </a:cubicBezTo>
                  <a:lnTo>
                    <a:pt x="5296" y="1599"/>
                  </a:lnTo>
                  <a:cubicBezTo>
                    <a:pt x="5411" y="1678"/>
                    <a:pt x="5349" y="1670"/>
                    <a:pt x="5437" y="1740"/>
                  </a:cubicBezTo>
                  <a:lnTo>
                    <a:pt x="5393" y="1740"/>
                  </a:lnTo>
                  <a:cubicBezTo>
                    <a:pt x="5393" y="1767"/>
                    <a:pt x="5464" y="1811"/>
                    <a:pt x="5429" y="1837"/>
                  </a:cubicBezTo>
                  <a:cubicBezTo>
                    <a:pt x="5411" y="1855"/>
                    <a:pt x="5402" y="1881"/>
                    <a:pt x="5393" y="1917"/>
                  </a:cubicBezTo>
                  <a:cubicBezTo>
                    <a:pt x="5385" y="1952"/>
                    <a:pt x="5385" y="1996"/>
                    <a:pt x="5376" y="2049"/>
                  </a:cubicBezTo>
                  <a:cubicBezTo>
                    <a:pt x="5376" y="2137"/>
                    <a:pt x="5349" y="2252"/>
                    <a:pt x="5296" y="2323"/>
                  </a:cubicBezTo>
                  <a:cubicBezTo>
                    <a:pt x="5437" y="2323"/>
                    <a:pt x="5217" y="2385"/>
                    <a:pt x="5323" y="2420"/>
                  </a:cubicBezTo>
                  <a:cubicBezTo>
                    <a:pt x="5309" y="2420"/>
                    <a:pt x="5296" y="2421"/>
                    <a:pt x="5285" y="2421"/>
                  </a:cubicBezTo>
                  <a:cubicBezTo>
                    <a:pt x="5268" y="2421"/>
                    <a:pt x="5254" y="2418"/>
                    <a:pt x="5243" y="2402"/>
                  </a:cubicBezTo>
                  <a:cubicBezTo>
                    <a:pt x="5243" y="2491"/>
                    <a:pt x="5146" y="2500"/>
                    <a:pt x="5217" y="2588"/>
                  </a:cubicBezTo>
                  <a:cubicBezTo>
                    <a:pt x="5181" y="2588"/>
                    <a:pt x="5173" y="2552"/>
                    <a:pt x="5155" y="2552"/>
                  </a:cubicBezTo>
                  <a:cubicBezTo>
                    <a:pt x="5155" y="2561"/>
                    <a:pt x="5173" y="2588"/>
                    <a:pt x="5155" y="2588"/>
                  </a:cubicBezTo>
                  <a:cubicBezTo>
                    <a:pt x="5128" y="2588"/>
                    <a:pt x="5128" y="2570"/>
                    <a:pt x="5120" y="2552"/>
                  </a:cubicBezTo>
                  <a:lnTo>
                    <a:pt x="5120" y="2552"/>
                  </a:lnTo>
                  <a:cubicBezTo>
                    <a:pt x="5102" y="2632"/>
                    <a:pt x="5190" y="2685"/>
                    <a:pt x="5270" y="2729"/>
                  </a:cubicBezTo>
                  <a:cubicBezTo>
                    <a:pt x="5208" y="2747"/>
                    <a:pt x="5208" y="2773"/>
                    <a:pt x="5243" y="2826"/>
                  </a:cubicBezTo>
                  <a:cubicBezTo>
                    <a:pt x="5233" y="2829"/>
                    <a:pt x="5222" y="2831"/>
                    <a:pt x="5212" y="2831"/>
                  </a:cubicBezTo>
                  <a:cubicBezTo>
                    <a:pt x="5188" y="2831"/>
                    <a:pt x="5169" y="2820"/>
                    <a:pt x="5181" y="2782"/>
                  </a:cubicBezTo>
                  <a:lnTo>
                    <a:pt x="5181" y="2782"/>
                  </a:lnTo>
                  <a:cubicBezTo>
                    <a:pt x="5164" y="2809"/>
                    <a:pt x="5058" y="2932"/>
                    <a:pt x="5120" y="2976"/>
                  </a:cubicBezTo>
                  <a:cubicBezTo>
                    <a:pt x="5093" y="2976"/>
                    <a:pt x="5084" y="3012"/>
                    <a:pt x="5093" y="3020"/>
                  </a:cubicBezTo>
                  <a:cubicBezTo>
                    <a:pt x="5049" y="3082"/>
                    <a:pt x="5040" y="3082"/>
                    <a:pt x="5005" y="3153"/>
                  </a:cubicBezTo>
                  <a:lnTo>
                    <a:pt x="5022" y="3135"/>
                  </a:lnTo>
                  <a:lnTo>
                    <a:pt x="5022" y="3135"/>
                  </a:lnTo>
                  <a:cubicBezTo>
                    <a:pt x="5084" y="3215"/>
                    <a:pt x="5014" y="3206"/>
                    <a:pt x="4978" y="3259"/>
                  </a:cubicBezTo>
                  <a:lnTo>
                    <a:pt x="4978" y="3250"/>
                  </a:lnTo>
                  <a:cubicBezTo>
                    <a:pt x="4837" y="3312"/>
                    <a:pt x="4961" y="3312"/>
                    <a:pt x="4819" y="3365"/>
                  </a:cubicBezTo>
                  <a:lnTo>
                    <a:pt x="4872" y="3400"/>
                  </a:lnTo>
                  <a:cubicBezTo>
                    <a:pt x="4952" y="3497"/>
                    <a:pt x="4731" y="3435"/>
                    <a:pt x="4713" y="3515"/>
                  </a:cubicBezTo>
                  <a:lnTo>
                    <a:pt x="4758" y="3524"/>
                  </a:lnTo>
                  <a:cubicBezTo>
                    <a:pt x="4758" y="3537"/>
                    <a:pt x="4749" y="3542"/>
                    <a:pt x="4734" y="3542"/>
                  </a:cubicBezTo>
                  <a:cubicBezTo>
                    <a:pt x="4684" y="3542"/>
                    <a:pt x="4568" y="3479"/>
                    <a:pt x="4533" y="3479"/>
                  </a:cubicBezTo>
                  <a:cubicBezTo>
                    <a:pt x="4531" y="3479"/>
                    <a:pt x="4529" y="3479"/>
                    <a:pt x="4528" y="3480"/>
                  </a:cubicBezTo>
                  <a:cubicBezTo>
                    <a:pt x="4510" y="3471"/>
                    <a:pt x="4528" y="3453"/>
                    <a:pt x="4528" y="3444"/>
                  </a:cubicBezTo>
                  <a:cubicBezTo>
                    <a:pt x="4521" y="3444"/>
                    <a:pt x="4515" y="3444"/>
                    <a:pt x="4509" y="3444"/>
                  </a:cubicBezTo>
                  <a:cubicBezTo>
                    <a:pt x="4422" y="3444"/>
                    <a:pt x="4561" y="3510"/>
                    <a:pt x="4519" y="3568"/>
                  </a:cubicBezTo>
                  <a:cubicBezTo>
                    <a:pt x="4488" y="3544"/>
                    <a:pt x="4470" y="3486"/>
                    <a:pt x="4442" y="3486"/>
                  </a:cubicBezTo>
                  <a:cubicBezTo>
                    <a:pt x="4438" y="3486"/>
                    <a:pt x="4435" y="3487"/>
                    <a:pt x="4431" y="3488"/>
                  </a:cubicBezTo>
                  <a:cubicBezTo>
                    <a:pt x="4413" y="3488"/>
                    <a:pt x="4404" y="3533"/>
                    <a:pt x="4378" y="3577"/>
                  </a:cubicBezTo>
                  <a:cubicBezTo>
                    <a:pt x="4363" y="3607"/>
                    <a:pt x="4336" y="3643"/>
                    <a:pt x="4301" y="3643"/>
                  </a:cubicBezTo>
                  <a:cubicBezTo>
                    <a:pt x="4294" y="3643"/>
                    <a:pt x="4288" y="3641"/>
                    <a:pt x="4281" y="3639"/>
                  </a:cubicBezTo>
                  <a:lnTo>
                    <a:pt x="4281" y="3639"/>
                  </a:lnTo>
                  <a:cubicBezTo>
                    <a:pt x="4307" y="3656"/>
                    <a:pt x="4334" y="3683"/>
                    <a:pt x="4316" y="3718"/>
                  </a:cubicBezTo>
                  <a:cubicBezTo>
                    <a:pt x="4309" y="3722"/>
                    <a:pt x="4300" y="3723"/>
                    <a:pt x="4290" y="3723"/>
                  </a:cubicBezTo>
                  <a:cubicBezTo>
                    <a:pt x="4259" y="3723"/>
                    <a:pt x="4220" y="3708"/>
                    <a:pt x="4188" y="3708"/>
                  </a:cubicBezTo>
                  <a:cubicBezTo>
                    <a:pt x="4160" y="3708"/>
                    <a:pt x="4138" y="3720"/>
                    <a:pt x="4131" y="3762"/>
                  </a:cubicBezTo>
                  <a:cubicBezTo>
                    <a:pt x="4122" y="3753"/>
                    <a:pt x="4113" y="3745"/>
                    <a:pt x="4113" y="3736"/>
                  </a:cubicBezTo>
                  <a:cubicBezTo>
                    <a:pt x="4078" y="3771"/>
                    <a:pt x="3989" y="3815"/>
                    <a:pt x="3972" y="3868"/>
                  </a:cubicBezTo>
                  <a:cubicBezTo>
                    <a:pt x="3953" y="3818"/>
                    <a:pt x="3928" y="3801"/>
                    <a:pt x="3901" y="3801"/>
                  </a:cubicBezTo>
                  <a:cubicBezTo>
                    <a:pt x="3875" y="3801"/>
                    <a:pt x="3847" y="3816"/>
                    <a:pt x="3822" y="3833"/>
                  </a:cubicBezTo>
                  <a:cubicBezTo>
                    <a:pt x="3792" y="3850"/>
                    <a:pt x="3762" y="3865"/>
                    <a:pt x="3739" y="3865"/>
                  </a:cubicBezTo>
                  <a:cubicBezTo>
                    <a:pt x="3715" y="3865"/>
                    <a:pt x="3698" y="3848"/>
                    <a:pt x="3698" y="3797"/>
                  </a:cubicBezTo>
                  <a:cubicBezTo>
                    <a:pt x="3654" y="3806"/>
                    <a:pt x="3610" y="3815"/>
                    <a:pt x="3566" y="3815"/>
                  </a:cubicBezTo>
                  <a:lnTo>
                    <a:pt x="3566" y="3789"/>
                  </a:lnTo>
                  <a:cubicBezTo>
                    <a:pt x="3559" y="3788"/>
                    <a:pt x="3552" y="3788"/>
                    <a:pt x="3546" y="3788"/>
                  </a:cubicBezTo>
                  <a:cubicBezTo>
                    <a:pt x="3480" y="3788"/>
                    <a:pt x="3448" y="3828"/>
                    <a:pt x="3415" y="3868"/>
                  </a:cubicBezTo>
                  <a:cubicBezTo>
                    <a:pt x="3398" y="3850"/>
                    <a:pt x="3415" y="3833"/>
                    <a:pt x="3415" y="3824"/>
                  </a:cubicBezTo>
                  <a:cubicBezTo>
                    <a:pt x="3364" y="3807"/>
                    <a:pt x="3331" y="3798"/>
                    <a:pt x="3303" y="3798"/>
                  </a:cubicBezTo>
                  <a:cubicBezTo>
                    <a:pt x="3260" y="3798"/>
                    <a:pt x="3229" y="3820"/>
                    <a:pt x="3159" y="3868"/>
                  </a:cubicBezTo>
                  <a:lnTo>
                    <a:pt x="3151" y="3806"/>
                  </a:lnTo>
                  <a:cubicBezTo>
                    <a:pt x="3147" y="3810"/>
                    <a:pt x="3142" y="3812"/>
                    <a:pt x="3135" y="3812"/>
                  </a:cubicBezTo>
                  <a:cubicBezTo>
                    <a:pt x="3093" y="3812"/>
                    <a:pt x="2999" y="3738"/>
                    <a:pt x="2898" y="3738"/>
                  </a:cubicBezTo>
                  <a:cubicBezTo>
                    <a:pt x="2873" y="3738"/>
                    <a:pt x="2848" y="3743"/>
                    <a:pt x="2824" y="3753"/>
                  </a:cubicBezTo>
                  <a:cubicBezTo>
                    <a:pt x="2833" y="3745"/>
                    <a:pt x="2833" y="3736"/>
                    <a:pt x="2842" y="3727"/>
                  </a:cubicBezTo>
                  <a:lnTo>
                    <a:pt x="2842" y="3727"/>
                  </a:lnTo>
                  <a:cubicBezTo>
                    <a:pt x="2827" y="3732"/>
                    <a:pt x="2812" y="3734"/>
                    <a:pt x="2796" y="3734"/>
                  </a:cubicBezTo>
                  <a:cubicBezTo>
                    <a:pt x="2702" y="3734"/>
                    <a:pt x="2598" y="3650"/>
                    <a:pt x="2520" y="3650"/>
                  </a:cubicBezTo>
                  <a:cubicBezTo>
                    <a:pt x="2481" y="3650"/>
                    <a:pt x="2448" y="3672"/>
                    <a:pt x="2427" y="3736"/>
                  </a:cubicBezTo>
                  <a:lnTo>
                    <a:pt x="2321" y="3789"/>
                  </a:lnTo>
                  <a:cubicBezTo>
                    <a:pt x="2444" y="3815"/>
                    <a:pt x="2294" y="3877"/>
                    <a:pt x="2347" y="3921"/>
                  </a:cubicBezTo>
                  <a:cubicBezTo>
                    <a:pt x="2344" y="3922"/>
                    <a:pt x="2341" y="3922"/>
                    <a:pt x="2339" y="3922"/>
                  </a:cubicBezTo>
                  <a:cubicBezTo>
                    <a:pt x="2287" y="3922"/>
                    <a:pt x="2227" y="3850"/>
                    <a:pt x="2285" y="3842"/>
                  </a:cubicBezTo>
                  <a:lnTo>
                    <a:pt x="2285" y="3842"/>
                  </a:lnTo>
                  <a:lnTo>
                    <a:pt x="2294" y="3850"/>
                  </a:lnTo>
                  <a:cubicBezTo>
                    <a:pt x="2321" y="3736"/>
                    <a:pt x="2135" y="3806"/>
                    <a:pt x="2135" y="3727"/>
                  </a:cubicBezTo>
                  <a:cubicBezTo>
                    <a:pt x="1941" y="3720"/>
                    <a:pt x="1736" y="3703"/>
                    <a:pt x="1552" y="3703"/>
                  </a:cubicBezTo>
                  <a:cubicBezTo>
                    <a:pt x="1494" y="3703"/>
                    <a:pt x="1438" y="3705"/>
                    <a:pt x="1385" y="3709"/>
                  </a:cubicBezTo>
                  <a:lnTo>
                    <a:pt x="1420" y="3789"/>
                  </a:lnTo>
                  <a:lnTo>
                    <a:pt x="1340" y="3789"/>
                  </a:lnTo>
                  <a:cubicBezTo>
                    <a:pt x="1323" y="3771"/>
                    <a:pt x="1314" y="3727"/>
                    <a:pt x="1367" y="3727"/>
                  </a:cubicBezTo>
                  <a:cubicBezTo>
                    <a:pt x="1360" y="3716"/>
                    <a:pt x="1351" y="3711"/>
                    <a:pt x="1343" y="3711"/>
                  </a:cubicBezTo>
                  <a:cubicBezTo>
                    <a:pt x="1312" y="3711"/>
                    <a:pt x="1279" y="3775"/>
                    <a:pt x="1279" y="3789"/>
                  </a:cubicBezTo>
                  <a:cubicBezTo>
                    <a:pt x="1182" y="3753"/>
                    <a:pt x="1314" y="3683"/>
                    <a:pt x="1279" y="3683"/>
                  </a:cubicBezTo>
                  <a:lnTo>
                    <a:pt x="1243" y="3692"/>
                  </a:lnTo>
                  <a:lnTo>
                    <a:pt x="1252" y="3700"/>
                  </a:lnTo>
                  <a:cubicBezTo>
                    <a:pt x="1228" y="3740"/>
                    <a:pt x="1219" y="3772"/>
                    <a:pt x="1179" y="3772"/>
                  </a:cubicBezTo>
                  <a:cubicBezTo>
                    <a:pt x="1174" y="3772"/>
                    <a:pt x="1169" y="3772"/>
                    <a:pt x="1164" y="3771"/>
                  </a:cubicBezTo>
                  <a:cubicBezTo>
                    <a:pt x="1158" y="3766"/>
                    <a:pt x="1155" y="3760"/>
                    <a:pt x="1153" y="3754"/>
                  </a:cubicBezTo>
                  <a:lnTo>
                    <a:pt x="1153" y="3754"/>
                  </a:lnTo>
                  <a:cubicBezTo>
                    <a:pt x="1145" y="3756"/>
                    <a:pt x="1140" y="3757"/>
                    <a:pt x="1137" y="3757"/>
                  </a:cubicBezTo>
                  <a:cubicBezTo>
                    <a:pt x="1129" y="3757"/>
                    <a:pt x="1140" y="3749"/>
                    <a:pt x="1146" y="3736"/>
                  </a:cubicBezTo>
                  <a:lnTo>
                    <a:pt x="1149" y="3742"/>
                  </a:lnTo>
                  <a:lnTo>
                    <a:pt x="1149" y="3742"/>
                  </a:lnTo>
                  <a:cubicBezTo>
                    <a:pt x="1147" y="3724"/>
                    <a:pt x="1152" y="3709"/>
                    <a:pt x="1146" y="3709"/>
                  </a:cubicBezTo>
                  <a:cubicBezTo>
                    <a:pt x="1146" y="3700"/>
                    <a:pt x="1146" y="3700"/>
                    <a:pt x="1129" y="3700"/>
                  </a:cubicBezTo>
                  <a:cubicBezTo>
                    <a:pt x="1111" y="3700"/>
                    <a:pt x="1093" y="3683"/>
                    <a:pt x="1076" y="3683"/>
                  </a:cubicBezTo>
                  <a:cubicBezTo>
                    <a:pt x="1076" y="3700"/>
                    <a:pt x="1076" y="3727"/>
                    <a:pt x="1076" y="3753"/>
                  </a:cubicBezTo>
                  <a:cubicBezTo>
                    <a:pt x="1068" y="3759"/>
                    <a:pt x="1061" y="3761"/>
                    <a:pt x="1055" y="3761"/>
                  </a:cubicBezTo>
                  <a:cubicBezTo>
                    <a:pt x="1047" y="3761"/>
                    <a:pt x="1041" y="3758"/>
                    <a:pt x="1036" y="3758"/>
                  </a:cubicBezTo>
                  <a:cubicBezTo>
                    <a:pt x="1027" y="3758"/>
                    <a:pt x="1023" y="3767"/>
                    <a:pt x="1023" y="3815"/>
                  </a:cubicBezTo>
                  <a:cubicBezTo>
                    <a:pt x="1014" y="3745"/>
                    <a:pt x="970" y="3709"/>
                    <a:pt x="925" y="3656"/>
                  </a:cubicBezTo>
                  <a:cubicBezTo>
                    <a:pt x="872" y="3612"/>
                    <a:pt x="819" y="3550"/>
                    <a:pt x="828" y="3524"/>
                  </a:cubicBezTo>
                  <a:cubicBezTo>
                    <a:pt x="793" y="3515"/>
                    <a:pt x="767" y="3497"/>
                    <a:pt x="740" y="3480"/>
                  </a:cubicBezTo>
                  <a:cubicBezTo>
                    <a:pt x="722" y="3453"/>
                    <a:pt x="705" y="3427"/>
                    <a:pt x="696" y="3391"/>
                  </a:cubicBezTo>
                  <a:cubicBezTo>
                    <a:pt x="690" y="3403"/>
                    <a:pt x="662" y="3429"/>
                    <a:pt x="636" y="3429"/>
                  </a:cubicBezTo>
                  <a:cubicBezTo>
                    <a:pt x="622" y="3429"/>
                    <a:pt x="608" y="3422"/>
                    <a:pt x="599" y="3400"/>
                  </a:cubicBezTo>
                  <a:cubicBezTo>
                    <a:pt x="753" y="3349"/>
                    <a:pt x="624" y="3272"/>
                    <a:pt x="706" y="3187"/>
                  </a:cubicBezTo>
                  <a:lnTo>
                    <a:pt x="706" y="3187"/>
                  </a:lnTo>
                  <a:cubicBezTo>
                    <a:pt x="700" y="3192"/>
                    <a:pt x="695" y="3194"/>
                    <a:pt x="690" y="3194"/>
                  </a:cubicBezTo>
                  <a:cubicBezTo>
                    <a:pt x="656" y="3194"/>
                    <a:pt x="638" y="3096"/>
                    <a:pt x="594" y="3096"/>
                  </a:cubicBezTo>
                  <a:cubicBezTo>
                    <a:pt x="583" y="3096"/>
                    <a:pt x="570" y="3102"/>
                    <a:pt x="555" y="3118"/>
                  </a:cubicBezTo>
                  <a:cubicBezTo>
                    <a:pt x="555" y="3065"/>
                    <a:pt x="616" y="3100"/>
                    <a:pt x="643" y="3056"/>
                  </a:cubicBezTo>
                  <a:cubicBezTo>
                    <a:pt x="546" y="2950"/>
                    <a:pt x="625" y="2782"/>
                    <a:pt x="599" y="2641"/>
                  </a:cubicBezTo>
                  <a:cubicBezTo>
                    <a:pt x="581" y="2641"/>
                    <a:pt x="563" y="2653"/>
                    <a:pt x="543" y="2653"/>
                  </a:cubicBezTo>
                  <a:cubicBezTo>
                    <a:pt x="533" y="2653"/>
                    <a:pt x="522" y="2650"/>
                    <a:pt x="510" y="2641"/>
                  </a:cubicBezTo>
                  <a:cubicBezTo>
                    <a:pt x="546" y="2605"/>
                    <a:pt x="581" y="2579"/>
                    <a:pt x="616" y="2552"/>
                  </a:cubicBezTo>
                  <a:cubicBezTo>
                    <a:pt x="599" y="2526"/>
                    <a:pt x="493" y="2526"/>
                    <a:pt x="563" y="2473"/>
                  </a:cubicBezTo>
                  <a:cubicBezTo>
                    <a:pt x="553" y="2473"/>
                    <a:pt x="540" y="2479"/>
                    <a:pt x="529" y="2479"/>
                  </a:cubicBezTo>
                  <a:cubicBezTo>
                    <a:pt x="521" y="2479"/>
                    <a:pt x="514" y="2476"/>
                    <a:pt x="510" y="2464"/>
                  </a:cubicBezTo>
                  <a:cubicBezTo>
                    <a:pt x="563" y="2314"/>
                    <a:pt x="555" y="2164"/>
                    <a:pt x="572" y="2005"/>
                  </a:cubicBezTo>
                  <a:cubicBezTo>
                    <a:pt x="581" y="1855"/>
                    <a:pt x="625" y="1696"/>
                    <a:pt x="775" y="1608"/>
                  </a:cubicBezTo>
                  <a:lnTo>
                    <a:pt x="775" y="1608"/>
                  </a:lnTo>
                  <a:cubicBezTo>
                    <a:pt x="763" y="1612"/>
                    <a:pt x="754" y="1613"/>
                    <a:pt x="747" y="1613"/>
                  </a:cubicBezTo>
                  <a:cubicBezTo>
                    <a:pt x="723" y="1613"/>
                    <a:pt x="724" y="1593"/>
                    <a:pt x="731" y="1572"/>
                  </a:cubicBezTo>
                  <a:lnTo>
                    <a:pt x="731" y="1572"/>
                  </a:lnTo>
                  <a:cubicBezTo>
                    <a:pt x="728" y="1576"/>
                    <a:pt x="724" y="1577"/>
                    <a:pt x="720" y="1577"/>
                  </a:cubicBezTo>
                  <a:cubicBezTo>
                    <a:pt x="703" y="1577"/>
                    <a:pt x="682" y="1553"/>
                    <a:pt x="661" y="1546"/>
                  </a:cubicBezTo>
                  <a:cubicBezTo>
                    <a:pt x="705" y="1519"/>
                    <a:pt x="740" y="1493"/>
                    <a:pt x="784" y="1475"/>
                  </a:cubicBezTo>
                  <a:cubicBezTo>
                    <a:pt x="758" y="1440"/>
                    <a:pt x="767" y="1413"/>
                    <a:pt x="784" y="1387"/>
                  </a:cubicBezTo>
                  <a:cubicBezTo>
                    <a:pt x="793" y="1360"/>
                    <a:pt x="819" y="1343"/>
                    <a:pt x="784" y="1316"/>
                  </a:cubicBezTo>
                  <a:lnTo>
                    <a:pt x="775" y="1352"/>
                  </a:lnTo>
                  <a:cubicBezTo>
                    <a:pt x="758" y="1307"/>
                    <a:pt x="705" y="1290"/>
                    <a:pt x="643" y="1281"/>
                  </a:cubicBezTo>
                  <a:cubicBezTo>
                    <a:pt x="590" y="1272"/>
                    <a:pt x="519" y="1272"/>
                    <a:pt x="475" y="1237"/>
                  </a:cubicBezTo>
                  <a:lnTo>
                    <a:pt x="475" y="1237"/>
                  </a:lnTo>
                  <a:cubicBezTo>
                    <a:pt x="502" y="1299"/>
                    <a:pt x="440" y="1316"/>
                    <a:pt x="387" y="1352"/>
                  </a:cubicBezTo>
                  <a:cubicBezTo>
                    <a:pt x="334" y="1387"/>
                    <a:pt x="290" y="1431"/>
                    <a:pt x="334" y="1519"/>
                  </a:cubicBezTo>
                  <a:cubicBezTo>
                    <a:pt x="330" y="1522"/>
                    <a:pt x="327" y="1523"/>
                    <a:pt x="324" y="1523"/>
                  </a:cubicBezTo>
                  <a:cubicBezTo>
                    <a:pt x="307" y="1523"/>
                    <a:pt x="304" y="1484"/>
                    <a:pt x="281" y="1484"/>
                  </a:cubicBezTo>
                  <a:cubicBezTo>
                    <a:pt x="316" y="1537"/>
                    <a:pt x="307" y="1572"/>
                    <a:pt x="272" y="1625"/>
                  </a:cubicBezTo>
                  <a:lnTo>
                    <a:pt x="263" y="1617"/>
                  </a:lnTo>
                  <a:cubicBezTo>
                    <a:pt x="246" y="1705"/>
                    <a:pt x="219" y="1767"/>
                    <a:pt x="193" y="1828"/>
                  </a:cubicBezTo>
                  <a:cubicBezTo>
                    <a:pt x="157" y="1890"/>
                    <a:pt x="131" y="1961"/>
                    <a:pt x="95" y="2067"/>
                  </a:cubicBezTo>
                  <a:lnTo>
                    <a:pt x="157" y="2058"/>
                  </a:lnTo>
                  <a:lnTo>
                    <a:pt x="157" y="2058"/>
                  </a:lnTo>
                  <a:cubicBezTo>
                    <a:pt x="140" y="2102"/>
                    <a:pt x="122" y="2102"/>
                    <a:pt x="104" y="2129"/>
                  </a:cubicBezTo>
                  <a:cubicBezTo>
                    <a:pt x="116" y="2136"/>
                    <a:pt x="125" y="2139"/>
                    <a:pt x="132" y="2139"/>
                  </a:cubicBezTo>
                  <a:cubicBezTo>
                    <a:pt x="170" y="2139"/>
                    <a:pt x="146" y="2048"/>
                    <a:pt x="188" y="2048"/>
                  </a:cubicBezTo>
                  <a:cubicBezTo>
                    <a:pt x="196" y="2048"/>
                    <a:pt x="206" y="2051"/>
                    <a:pt x="219" y="2058"/>
                  </a:cubicBezTo>
                  <a:cubicBezTo>
                    <a:pt x="157" y="2085"/>
                    <a:pt x="148" y="2164"/>
                    <a:pt x="140" y="2235"/>
                  </a:cubicBezTo>
                  <a:cubicBezTo>
                    <a:pt x="131" y="2305"/>
                    <a:pt x="122" y="2385"/>
                    <a:pt x="60" y="2402"/>
                  </a:cubicBezTo>
                  <a:cubicBezTo>
                    <a:pt x="60" y="2422"/>
                    <a:pt x="67" y="2428"/>
                    <a:pt x="75" y="2428"/>
                  </a:cubicBezTo>
                  <a:cubicBezTo>
                    <a:pt x="85" y="2428"/>
                    <a:pt x="97" y="2421"/>
                    <a:pt x="107" y="2421"/>
                  </a:cubicBezTo>
                  <a:cubicBezTo>
                    <a:pt x="115" y="2421"/>
                    <a:pt x="122" y="2427"/>
                    <a:pt x="122" y="2447"/>
                  </a:cubicBezTo>
                  <a:lnTo>
                    <a:pt x="87" y="2464"/>
                  </a:lnTo>
                  <a:lnTo>
                    <a:pt x="131" y="2482"/>
                  </a:lnTo>
                  <a:cubicBezTo>
                    <a:pt x="131" y="2526"/>
                    <a:pt x="87" y="2552"/>
                    <a:pt x="51" y="2552"/>
                  </a:cubicBezTo>
                  <a:cubicBezTo>
                    <a:pt x="51" y="2544"/>
                    <a:pt x="42" y="2526"/>
                    <a:pt x="42" y="2508"/>
                  </a:cubicBezTo>
                  <a:lnTo>
                    <a:pt x="42" y="2508"/>
                  </a:lnTo>
                  <a:cubicBezTo>
                    <a:pt x="0" y="2568"/>
                    <a:pt x="55" y="2668"/>
                    <a:pt x="52" y="2691"/>
                  </a:cubicBezTo>
                  <a:lnTo>
                    <a:pt x="52" y="2691"/>
                  </a:lnTo>
                  <a:lnTo>
                    <a:pt x="69" y="2632"/>
                  </a:lnTo>
                  <a:cubicBezTo>
                    <a:pt x="104" y="2809"/>
                    <a:pt x="95" y="3056"/>
                    <a:pt x="219" y="3215"/>
                  </a:cubicBezTo>
                  <a:lnTo>
                    <a:pt x="246" y="3197"/>
                  </a:lnTo>
                  <a:cubicBezTo>
                    <a:pt x="281" y="3259"/>
                    <a:pt x="290" y="3285"/>
                    <a:pt x="290" y="3312"/>
                  </a:cubicBezTo>
                  <a:cubicBezTo>
                    <a:pt x="290" y="3347"/>
                    <a:pt x="281" y="3382"/>
                    <a:pt x="325" y="3453"/>
                  </a:cubicBezTo>
                  <a:lnTo>
                    <a:pt x="316" y="3453"/>
                  </a:lnTo>
                  <a:cubicBezTo>
                    <a:pt x="360" y="3471"/>
                    <a:pt x="387" y="3497"/>
                    <a:pt x="404" y="3541"/>
                  </a:cubicBezTo>
                  <a:cubicBezTo>
                    <a:pt x="400" y="3539"/>
                    <a:pt x="396" y="3537"/>
                    <a:pt x="393" y="3537"/>
                  </a:cubicBezTo>
                  <a:cubicBezTo>
                    <a:pt x="368" y="3537"/>
                    <a:pt x="377" y="3607"/>
                    <a:pt x="342" y="3607"/>
                  </a:cubicBezTo>
                  <a:cubicBezTo>
                    <a:pt x="337" y="3607"/>
                    <a:pt x="331" y="3606"/>
                    <a:pt x="325" y="3603"/>
                  </a:cubicBezTo>
                  <a:lnTo>
                    <a:pt x="325" y="3603"/>
                  </a:lnTo>
                  <a:cubicBezTo>
                    <a:pt x="399" y="3667"/>
                    <a:pt x="413" y="3670"/>
                    <a:pt x="441" y="3670"/>
                  </a:cubicBezTo>
                  <a:cubicBezTo>
                    <a:pt x="444" y="3670"/>
                    <a:pt x="447" y="3670"/>
                    <a:pt x="451" y="3670"/>
                  </a:cubicBezTo>
                  <a:cubicBezTo>
                    <a:pt x="468" y="3670"/>
                    <a:pt x="493" y="3671"/>
                    <a:pt x="537" y="3683"/>
                  </a:cubicBezTo>
                  <a:lnTo>
                    <a:pt x="519" y="3727"/>
                  </a:lnTo>
                  <a:cubicBezTo>
                    <a:pt x="533" y="3727"/>
                    <a:pt x="544" y="3726"/>
                    <a:pt x="553" y="3726"/>
                  </a:cubicBezTo>
                  <a:cubicBezTo>
                    <a:pt x="583" y="3726"/>
                    <a:pt x="603" y="3731"/>
                    <a:pt x="643" y="3771"/>
                  </a:cubicBezTo>
                  <a:cubicBezTo>
                    <a:pt x="636" y="3768"/>
                    <a:pt x="629" y="3767"/>
                    <a:pt x="624" y="3767"/>
                  </a:cubicBezTo>
                  <a:cubicBezTo>
                    <a:pt x="587" y="3767"/>
                    <a:pt x="609" y="3837"/>
                    <a:pt x="560" y="3837"/>
                  </a:cubicBezTo>
                  <a:cubicBezTo>
                    <a:pt x="554" y="3837"/>
                    <a:pt x="546" y="3836"/>
                    <a:pt x="537" y="3833"/>
                  </a:cubicBezTo>
                  <a:lnTo>
                    <a:pt x="537" y="3833"/>
                  </a:lnTo>
                  <a:cubicBezTo>
                    <a:pt x="546" y="3930"/>
                    <a:pt x="625" y="3965"/>
                    <a:pt x="678" y="3992"/>
                  </a:cubicBezTo>
                  <a:cubicBezTo>
                    <a:pt x="740" y="4009"/>
                    <a:pt x="775" y="4027"/>
                    <a:pt x="784" y="4115"/>
                  </a:cubicBezTo>
                  <a:cubicBezTo>
                    <a:pt x="855" y="4080"/>
                    <a:pt x="819" y="4045"/>
                    <a:pt x="784" y="4018"/>
                  </a:cubicBezTo>
                  <a:cubicBezTo>
                    <a:pt x="758" y="3983"/>
                    <a:pt x="714" y="3965"/>
                    <a:pt x="740" y="3965"/>
                  </a:cubicBezTo>
                  <a:cubicBezTo>
                    <a:pt x="736" y="3941"/>
                    <a:pt x="757" y="3932"/>
                    <a:pt x="785" y="3932"/>
                  </a:cubicBezTo>
                  <a:cubicBezTo>
                    <a:pt x="819" y="3932"/>
                    <a:pt x="862" y="3946"/>
                    <a:pt x="881" y="3965"/>
                  </a:cubicBezTo>
                  <a:cubicBezTo>
                    <a:pt x="908" y="3974"/>
                    <a:pt x="908" y="4027"/>
                    <a:pt x="925" y="4071"/>
                  </a:cubicBezTo>
                  <a:cubicBezTo>
                    <a:pt x="950" y="4121"/>
                    <a:pt x="983" y="4170"/>
                    <a:pt x="1052" y="4191"/>
                  </a:cubicBezTo>
                  <a:lnTo>
                    <a:pt x="1052" y="4191"/>
                  </a:lnTo>
                  <a:cubicBezTo>
                    <a:pt x="1046" y="4192"/>
                    <a:pt x="1042" y="4195"/>
                    <a:pt x="1031" y="4195"/>
                  </a:cubicBezTo>
                  <a:cubicBezTo>
                    <a:pt x="1047" y="4205"/>
                    <a:pt x="1065" y="4209"/>
                    <a:pt x="1084" y="4209"/>
                  </a:cubicBezTo>
                  <a:cubicBezTo>
                    <a:pt x="1096" y="4209"/>
                    <a:pt x="1109" y="4207"/>
                    <a:pt x="1120" y="4204"/>
                  </a:cubicBezTo>
                  <a:cubicBezTo>
                    <a:pt x="1133" y="4200"/>
                    <a:pt x="1144" y="4198"/>
                    <a:pt x="1156" y="4198"/>
                  </a:cubicBezTo>
                  <a:cubicBezTo>
                    <a:pt x="1176" y="4198"/>
                    <a:pt x="1194" y="4205"/>
                    <a:pt x="1217" y="4221"/>
                  </a:cubicBezTo>
                  <a:cubicBezTo>
                    <a:pt x="1252" y="4151"/>
                    <a:pt x="1296" y="4221"/>
                    <a:pt x="1305" y="4133"/>
                  </a:cubicBezTo>
                  <a:cubicBezTo>
                    <a:pt x="1270" y="4133"/>
                    <a:pt x="1226" y="4151"/>
                    <a:pt x="1182" y="4151"/>
                  </a:cubicBezTo>
                  <a:cubicBezTo>
                    <a:pt x="1247" y="4136"/>
                    <a:pt x="1295" y="4049"/>
                    <a:pt x="1369" y="4049"/>
                  </a:cubicBezTo>
                  <a:cubicBezTo>
                    <a:pt x="1385" y="4049"/>
                    <a:pt x="1401" y="4053"/>
                    <a:pt x="1420" y="4062"/>
                  </a:cubicBezTo>
                  <a:cubicBezTo>
                    <a:pt x="1411" y="4080"/>
                    <a:pt x="1385" y="4107"/>
                    <a:pt x="1367" y="4124"/>
                  </a:cubicBezTo>
                  <a:cubicBezTo>
                    <a:pt x="1373" y="4130"/>
                    <a:pt x="1378" y="4132"/>
                    <a:pt x="1384" y="4132"/>
                  </a:cubicBezTo>
                  <a:cubicBezTo>
                    <a:pt x="1399" y="4132"/>
                    <a:pt x="1415" y="4117"/>
                    <a:pt x="1434" y="4117"/>
                  </a:cubicBezTo>
                  <a:cubicBezTo>
                    <a:pt x="1441" y="4117"/>
                    <a:pt x="1448" y="4119"/>
                    <a:pt x="1455" y="4124"/>
                  </a:cubicBezTo>
                  <a:cubicBezTo>
                    <a:pt x="1455" y="4221"/>
                    <a:pt x="1323" y="4160"/>
                    <a:pt x="1243" y="4230"/>
                  </a:cubicBezTo>
                  <a:cubicBezTo>
                    <a:pt x="1250" y="4240"/>
                    <a:pt x="1259" y="4244"/>
                    <a:pt x="1269" y="4244"/>
                  </a:cubicBezTo>
                  <a:cubicBezTo>
                    <a:pt x="1286" y="4244"/>
                    <a:pt x="1306" y="4232"/>
                    <a:pt x="1323" y="4221"/>
                  </a:cubicBezTo>
                  <a:cubicBezTo>
                    <a:pt x="1330" y="4219"/>
                    <a:pt x="1337" y="4217"/>
                    <a:pt x="1343" y="4217"/>
                  </a:cubicBezTo>
                  <a:cubicBezTo>
                    <a:pt x="1357" y="4217"/>
                    <a:pt x="1362" y="4228"/>
                    <a:pt x="1349" y="4265"/>
                  </a:cubicBezTo>
                  <a:cubicBezTo>
                    <a:pt x="1366" y="4214"/>
                    <a:pt x="1390" y="4204"/>
                    <a:pt x="1417" y="4204"/>
                  </a:cubicBezTo>
                  <a:cubicBezTo>
                    <a:pt x="1435" y="4204"/>
                    <a:pt x="1454" y="4209"/>
                    <a:pt x="1474" y="4209"/>
                  </a:cubicBezTo>
                  <a:cubicBezTo>
                    <a:pt x="1500" y="4209"/>
                    <a:pt x="1527" y="4200"/>
                    <a:pt x="1552" y="4160"/>
                  </a:cubicBezTo>
                  <a:lnTo>
                    <a:pt x="1552" y="4221"/>
                  </a:lnTo>
                  <a:cubicBezTo>
                    <a:pt x="1561" y="4212"/>
                    <a:pt x="1588" y="4177"/>
                    <a:pt x="1614" y="4177"/>
                  </a:cubicBezTo>
                  <a:lnTo>
                    <a:pt x="1579" y="4257"/>
                  </a:lnTo>
                  <a:cubicBezTo>
                    <a:pt x="1592" y="4239"/>
                    <a:pt x="1606" y="4233"/>
                    <a:pt x="1620" y="4233"/>
                  </a:cubicBezTo>
                  <a:cubicBezTo>
                    <a:pt x="1657" y="4233"/>
                    <a:pt x="1697" y="4272"/>
                    <a:pt x="1732" y="4272"/>
                  </a:cubicBezTo>
                  <a:cubicBezTo>
                    <a:pt x="1740" y="4272"/>
                    <a:pt x="1748" y="4270"/>
                    <a:pt x="1755" y="4265"/>
                  </a:cubicBezTo>
                  <a:lnTo>
                    <a:pt x="1755" y="4265"/>
                  </a:lnTo>
                  <a:cubicBezTo>
                    <a:pt x="1749" y="4266"/>
                    <a:pt x="1743" y="4266"/>
                    <a:pt x="1738" y="4266"/>
                  </a:cubicBezTo>
                  <a:cubicBezTo>
                    <a:pt x="1641" y="4266"/>
                    <a:pt x="1717" y="4193"/>
                    <a:pt x="1667" y="4160"/>
                  </a:cubicBezTo>
                  <a:cubicBezTo>
                    <a:pt x="1692" y="4145"/>
                    <a:pt x="1711" y="4139"/>
                    <a:pt x="1726" y="4139"/>
                  </a:cubicBezTo>
                  <a:cubicBezTo>
                    <a:pt x="1799" y="4139"/>
                    <a:pt x="1792" y="4269"/>
                    <a:pt x="1892" y="4269"/>
                  </a:cubicBezTo>
                  <a:cubicBezTo>
                    <a:pt x="1899" y="4269"/>
                    <a:pt x="1908" y="4268"/>
                    <a:pt x="1916" y="4267"/>
                  </a:cubicBezTo>
                  <a:lnTo>
                    <a:pt x="1916" y="4267"/>
                  </a:lnTo>
                  <a:cubicBezTo>
                    <a:pt x="1916" y="4267"/>
                    <a:pt x="1916" y="4267"/>
                    <a:pt x="1916" y="4267"/>
                  </a:cubicBezTo>
                  <a:cubicBezTo>
                    <a:pt x="1894" y="4267"/>
                    <a:pt x="1847" y="4235"/>
                    <a:pt x="1879" y="4204"/>
                  </a:cubicBezTo>
                  <a:lnTo>
                    <a:pt x="1879" y="4204"/>
                  </a:lnTo>
                  <a:cubicBezTo>
                    <a:pt x="1906" y="4212"/>
                    <a:pt x="1950" y="4239"/>
                    <a:pt x="1967" y="4265"/>
                  </a:cubicBezTo>
                  <a:cubicBezTo>
                    <a:pt x="2073" y="4257"/>
                    <a:pt x="1950" y="4212"/>
                    <a:pt x="1994" y="4168"/>
                  </a:cubicBezTo>
                  <a:lnTo>
                    <a:pt x="1994" y="4168"/>
                  </a:lnTo>
                  <a:cubicBezTo>
                    <a:pt x="2005" y="4187"/>
                    <a:pt x="2015" y="4194"/>
                    <a:pt x="2024" y="4194"/>
                  </a:cubicBezTo>
                  <a:cubicBezTo>
                    <a:pt x="2049" y="4194"/>
                    <a:pt x="2067" y="4137"/>
                    <a:pt x="2100" y="4124"/>
                  </a:cubicBezTo>
                  <a:lnTo>
                    <a:pt x="2100" y="4186"/>
                  </a:lnTo>
                  <a:cubicBezTo>
                    <a:pt x="2113" y="4190"/>
                    <a:pt x="2124" y="4191"/>
                    <a:pt x="2134" y="4191"/>
                  </a:cubicBezTo>
                  <a:cubicBezTo>
                    <a:pt x="2204" y="4191"/>
                    <a:pt x="2163" y="4099"/>
                    <a:pt x="2222" y="4099"/>
                  </a:cubicBezTo>
                  <a:cubicBezTo>
                    <a:pt x="2232" y="4099"/>
                    <a:pt x="2243" y="4101"/>
                    <a:pt x="2259" y="4107"/>
                  </a:cubicBezTo>
                  <a:lnTo>
                    <a:pt x="2206" y="4186"/>
                  </a:lnTo>
                  <a:lnTo>
                    <a:pt x="2268" y="4168"/>
                  </a:lnTo>
                  <a:lnTo>
                    <a:pt x="2250" y="4239"/>
                  </a:lnTo>
                  <a:cubicBezTo>
                    <a:pt x="2285" y="4217"/>
                    <a:pt x="2307" y="4208"/>
                    <a:pt x="2328" y="4208"/>
                  </a:cubicBezTo>
                  <a:cubicBezTo>
                    <a:pt x="2349" y="4208"/>
                    <a:pt x="2369" y="4217"/>
                    <a:pt x="2400" y="4230"/>
                  </a:cubicBezTo>
                  <a:cubicBezTo>
                    <a:pt x="2391" y="4186"/>
                    <a:pt x="2418" y="4124"/>
                    <a:pt x="2471" y="4124"/>
                  </a:cubicBezTo>
                  <a:cubicBezTo>
                    <a:pt x="2515" y="4160"/>
                    <a:pt x="2444" y="4177"/>
                    <a:pt x="2532" y="4177"/>
                  </a:cubicBezTo>
                  <a:cubicBezTo>
                    <a:pt x="2515" y="4201"/>
                    <a:pt x="2501" y="4228"/>
                    <a:pt x="2483" y="4228"/>
                  </a:cubicBezTo>
                  <a:cubicBezTo>
                    <a:pt x="2475" y="4228"/>
                    <a:pt x="2465" y="4221"/>
                    <a:pt x="2453" y="4204"/>
                  </a:cubicBezTo>
                  <a:cubicBezTo>
                    <a:pt x="2444" y="4221"/>
                    <a:pt x="2435" y="4239"/>
                    <a:pt x="2427" y="4257"/>
                  </a:cubicBezTo>
                  <a:cubicBezTo>
                    <a:pt x="2444" y="4274"/>
                    <a:pt x="2471" y="4279"/>
                    <a:pt x="2496" y="4279"/>
                  </a:cubicBezTo>
                  <a:cubicBezTo>
                    <a:pt x="2521" y="4279"/>
                    <a:pt x="2546" y="4274"/>
                    <a:pt x="2559" y="4274"/>
                  </a:cubicBezTo>
                  <a:cubicBezTo>
                    <a:pt x="2550" y="4274"/>
                    <a:pt x="2541" y="4265"/>
                    <a:pt x="2532" y="4257"/>
                  </a:cubicBezTo>
                  <a:lnTo>
                    <a:pt x="2656" y="4186"/>
                  </a:lnTo>
                  <a:lnTo>
                    <a:pt x="2656" y="4186"/>
                  </a:lnTo>
                  <a:cubicBezTo>
                    <a:pt x="2674" y="4212"/>
                    <a:pt x="2656" y="4230"/>
                    <a:pt x="2638" y="4248"/>
                  </a:cubicBezTo>
                  <a:cubicBezTo>
                    <a:pt x="2665" y="4239"/>
                    <a:pt x="2683" y="4212"/>
                    <a:pt x="2727" y="4212"/>
                  </a:cubicBezTo>
                  <a:cubicBezTo>
                    <a:pt x="2710" y="4254"/>
                    <a:pt x="2709" y="4304"/>
                    <a:pt x="2664" y="4324"/>
                  </a:cubicBezTo>
                  <a:lnTo>
                    <a:pt x="2664" y="4324"/>
                  </a:lnTo>
                  <a:lnTo>
                    <a:pt x="2771" y="4283"/>
                  </a:lnTo>
                  <a:cubicBezTo>
                    <a:pt x="2780" y="4310"/>
                    <a:pt x="2824" y="4345"/>
                    <a:pt x="2815" y="4363"/>
                  </a:cubicBezTo>
                  <a:cubicBezTo>
                    <a:pt x="2822" y="4367"/>
                    <a:pt x="2831" y="4369"/>
                    <a:pt x="2840" y="4369"/>
                  </a:cubicBezTo>
                  <a:cubicBezTo>
                    <a:pt x="2884" y="4369"/>
                    <a:pt x="2948" y="4322"/>
                    <a:pt x="3010" y="4322"/>
                  </a:cubicBezTo>
                  <a:cubicBezTo>
                    <a:pt x="3027" y="4322"/>
                    <a:pt x="3045" y="4326"/>
                    <a:pt x="3062" y="4336"/>
                  </a:cubicBezTo>
                  <a:cubicBezTo>
                    <a:pt x="3071" y="4327"/>
                    <a:pt x="3080" y="4318"/>
                    <a:pt x="3098" y="4310"/>
                  </a:cubicBezTo>
                  <a:cubicBezTo>
                    <a:pt x="3154" y="4322"/>
                    <a:pt x="3206" y="4357"/>
                    <a:pt x="3270" y="4357"/>
                  </a:cubicBezTo>
                  <a:cubicBezTo>
                    <a:pt x="3295" y="4357"/>
                    <a:pt x="3323" y="4351"/>
                    <a:pt x="3354" y="4336"/>
                  </a:cubicBezTo>
                  <a:cubicBezTo>
                    <a:pt x="3371" y="4363"/>
                    <a:pt x="3389" y="4398"/>
                    <a:pt x="3407" y="4424"/>
                  </a:cubicBezTo>
                  <a:cubicBezTo>
                    <a:pt x="3486" y="4407"/>
                    <a:pt x="3336" y="4318"/>
                    <a:pt x="3468" y="4283"/>
                  </a:cubicBezTo>
                  <a:cubicBezTo>
                    <a:pt x="3476" y="4282"/>
                    <a:pt x="3483" y="4281"/>
                    <a:pt x="3489" y="4281"/>
                  </a:cubicBezTo>
                  <a:cubicBezTo>
                    <a:pt x="3556" y="4281"/>
                    <a:pt x="3507" y="4365"/>
                    <a:pt x="3539" y="4389"/>
                  </a:cubicBezTo>
                  <a:cubicBezTo>
                    <a:pt x="3571" y="4357"/>
                    <a:pt x="3623" y="4301"/>
                    <a:pt x="3686" y="4301"/>
                  </a:cubicBezTo>
                  <a:cubicBezTo>
                    <a:pt x="3709" y="4301"/>
                    <a:pt x="3734" y="4308"/>
                    <a:pt x="3760" y="4327"/>
                  </a:cubicBezTo>
                  <a:cubicBezTo>
                    <a:pt x="3733" y="4345"/>
                    <a:pt x="3716" y="4336"/>
                    <a:pt x="3689" y="4345"/>
                  </a:cubicBezTo>
                  <a:lnTo>
                    <a:pt x="3760" y="4389"/>
                  </a:lnTo>
                  <a:cubicBezTo>
                    <a:pt x="3672" y="4469"/>
                    <a:pt x="3610" y="4442"/>
                    <a:pt x="3680" y="4513"/>
                  </a:cubicBezTo>
                  <a:cubicBezTo>
                    <a:pt x="3680" y="4424"/>
                    <a:pt x="3751" y="4424"/>
                    <a:pt x="3822" y="4416"/>
                  </a:cubicBezTo>
                  <a:cubicBezTo>
                    <a:pt x="3883" y="4407"/>
                    <a:pt x="3963" y="4389"/>
                    <a:pt x="3954" y="4310"/>
                  </a:cubicBezTo>
                  <a:lnTo>
                    <a:pt x="3954" y="4310"/>
                  </a:lnTo>
                  <a:lnTo>
                    <a:pt x="4007" y="4336"/>
                  </a:lnTo>
                  <a:cubicBezTo>
                    <a:pt x="3989" y="4336"/>
                    <a:pt x="3989" y="4345"/>
                    <a:pt x="3981" y="4345"/>
                  </a:cubicBezTo>
                  <a:cubicBezTo>
                    <a:pt x="3996" y="4356"/>
                    <a:pt x="4008" y="4361"/>
                    <a:pt x="4017" y="4361"/>
                  </a:cubicBezTo>
                  <a:cubicBezTo>
                    <a:pt x="4065" y="4361"/>
                    <a:pt x="4044" y="4229"/>
                    <a:pt x="4148" y="4221"/>
                  </a:cubicBezTo>
                  <a:cubicBezTo>
                    <a:pt x="4184" y="4230"/>
                    <a:pt x="4219" y="4248"/>
                    <a:pt x="4201" y="4274"/>
                  </a:cubicBezTo>
                  <a:lnTo>
                    <a:pt x="4281" y="4212"/>
                  </a:lnTo>
                  <a:cubicBezTo>
                    <a:pt x="4284" y="4211"/>
                    <a:pt x="4286" y="4211"/>
                    <a:pt x="4289" y="4211"/>
                  </a:cubicBezTo>
                  <a:cubicBezTo>
                    <a:pt x="4301" y="4211"/>
                    <a:pt x="4304" y="4224"/>
                    <a:pt x="4297" y="4233"/>
                  </a:cubicBezTo>
                  <a:lnTo>
                    <a:pt x="4297" y="4233"/>
                  </a:lnTo>
                  <a:cubicBezTo>
                    <a:pt x="4335" y="4217"/>
                    <a:pt x="4374" y="4200"/>
                    <a:pt x="4413" y="4177"/>
                  </a:cubicBezTo>
                  <a:lnTo>
                    <a:pt x="4413" y="4186"/>
                  </a:lnTo>
                  <a:cubicBezTo>
                    <a:pt x="4422" y="4151"/>
                    <a:pt x="4449" y="4098"/>
                    <a:pt x="4466" y="4080"/>
                  </a:cubicBezTo>
                  <a:lnTo>
                    <a:pt x="4466" y="4080"/>
                  </a:lnTo>
                  <a:cubicBezTo>
                    <a:pt x="4502" y="4089"/>
                    <a:pt x="4449" y="4098"/>
                    <a:pt x="4466" y="4115"/>
                  </a:cubicBezTo>
                  <a:cubicBezTo>
                    <a:pt x="4493" y="4098"/>
                    <a:pt x="4502" y="4071"/>
                    <a:pt x="4519" y="4045"/>
                  </a:cubicBezTo>
                  <a:lnTo>
                    <a:pt x="4519" y="4045"/>
                  </a:lnTo>
                  <a:cubicBezTo>
                    <a:pt x="4563" y="4071"/>
                    <a:pt x="4528" y="4142"/>
                    <a:pt x="4475" y="4151"/>
                  </a:cubicBezTo>
                  <a:cubicBezTo>
                    <a:pt x="4510" y="4182"/>
                    <a:pt x="4530" y="4193"/>
                    <a:pt x="4543" y="4193"/>
                  </a:cubicBezTo>
                  <a:cubicBezTo>
                    <a:pt x="4557" y="4193"/>
                    <a:pt x="4563" y="4182"/>
                    <a:pt x="4572" y="4168"/>
                  </a:cubicBezTo>
                  <a:cubicBezTo>
                    <a:pt x="4586" y="4140"/>
                    <a:pt x="4601" y="4111"/>
                    <a:pt x="4658" y="4101"/>
                  </a:cubicBezTo>
                  <a:lnTo>
                    <a:pt x="4658" y="4101"/>
                  </a:lnTo>
                  <a:cubicBezTo>
                    <a:pt x="4657" y="4101"/>
                    <a:pt x="4657" y="4101"/>
                    <a:pt x="4657" y="4101"/>
                  </a:cubicBezTo>
                  <a:cubicBezTo>
                    <a:pt x="4652" y="4101"/>
                    <a:pt x="4648" y="4100"/>
                    <a:pt x="4643" y="4098"/>
                  </a:cubicBezTo>
                  <a:cubicBezTo>
                    <a:pt x="4637" y="4051"/>
                    <a:pt x="4647" y="4043"/>
                    <a:pt x="4667" y="4043"/>
                  </a:cubicBezTo>
                  <a:cubicBezTo>
                    <a:pt x="4677" y="4043"/>
                    <a:pt x="4690" y="4045"/>
                    <a:pt x="4705" y="4045"/>
                  </a:cubicBezTo>
                  <a:cubicBezTo>
                    <a:pt x="4740" y="4045"/>
                    <a:pt x="4766" y="4027"/>
                    <a:pt x="4784" y="3974"/>
                  </a:cubicBezTo>
                  <a:cubicBezTo>
                    <a:pt x="4796" y="3989"/>
                    <a:pt x="4807" y="3995"/>
                    <a:pt x="4817" y="3995"/>
                  </a:cubicBezTo>
                  <a:cubicBezTo>
                    <a:pt x="4839" y="3995"/>
                    <a:pt x="4861" y="3971"/>
                    <a:pt x="4890" y="3948"/>
                  </a:cubicBezTo>
                  <a:lnTo>
                    <a:pt x="4934" y="4009"/>
                  </a:lnTo>
                  <a:cubicBezTo>
                    <a:pt x="4970" y="3956"/>
                    <a:pt x="4943" y="3930"/>
                    <a:pt x="4952" y="3877"/>
                  </a:cubicBezTo>
                  <a:cubicBezTo>
                    <a:pt x="4968" y="3866"/>
                    <a:pt x="4984" y="3862"/>
                    <a:pt x="4999" y="3862"/>
                  </a:cubicBezTo>
                  <a:cubicBezTo>
                    <a:pt x="5033" y="3862"/>
                    <a:pt x="5065" y="3882"/>
                    <a:pt x="5102" y="3895"/>
                  </a:cubicBezTo>
                  <a:cubicBezTo>
                    <a:pt x="5190" y="3833"/>
                    <a:pt x="4978" y="3877"/>
                    <a:pt x="5058" y="3780"/>
                  </a:cubicBezTo>
                  <a:cubicBezTo>
                    <a:pt x="5102" y="3762"/>
                    <a:pt x="5128" y="3736"/>
                    <a:pt x="5155" y="3700"/>
                  </a:cubicBezTo>
                  <a:cubicBezTo>
                    <a:pt x="5173" y="3665"/>
                    <a:pt x="5181" y="3621"/>
                    <a:pt x="5199" y="3568"/>
                  </a:cubicBezTo>
                  <a:cubicBezTo>
                    <a:pt x="5210" y="3561"/>
                    <a:pt x="5217" y="3558"/>
                    <a:pt x="5222" y="3558"/>
                  </a:cubicBezTo>
                  <a:cubicBezTo>
                    <a:pt x="5244" y="3558"/>
                    <a:pt x="5233" y="3603"/>
                    <a:pt x="5261" y="3603"/>
                  </a:cubicBezTo>
                  <a:lnTo>
                    <a:pt x="5243" y="3524"/>
                  </a:lnTo>
                  <a:cubicBezTo>
                    <a:pt x="5246" y="3521"/>
                    <a:pt x="5248" y="3520"/>
                    <a:pt x="5251" y="3520"/>
                  </a:cubicBezTo>
                  <a:cubicBezTo>
                    <a:pt x="5257" y="3520"/>
                    <a:pt x="5263" y="3526"/>
                    <a:pt x="5270" y="3533"/>
                  </a:cubicBezTo>
                  <a:cubicBezTo>
                    <a:pt x="5279" y="3480"/>
                    <a:pt x="5208" y="3480"/>
                    <a:pt x="5234" y="3418"/>
                  </a:cubicBezTo>
                  <a:cubicBezTo>
                    <a:pt x="5181" y="3356"/>
                    <a:pt x="5420" y="3374"/>
                    <a:pt x="5385" y="3250"/>
                  </a:cubicBezTo>
                  <a:cubicBezTo>
                    <a:pt x="5387" y="3249"/>
                    <a:pt x="5389" y="3249"/>
                    <a:pt x="5391" y="3249"/>
                  </a:cubicBezTo>
                  <a:cubicBezTo>
                    <a:pt x="5413" y="3249"/>
                    <a:pt x="5422" y="3286"/>
                    <a:pt x="5446" y="3294"/>
                  </a:cubicBezTo>
                  <a:cubicBezTo>
                    <a:pt x="5455" y="3162"/>
                    <a:pt x="5464" y="3188"/>
                    <a:pt x="5429" y="3056"/>
                  </a:cubicBezTo>
                  <a:lnTo>
                    <a:pt x="5517" y="3012"/>
                  </a:lnTo>
                  <a:lnTo>
                    <a:pt x="5517" y="3012"/>
                  </a:lnTo>
                  <a:cubicBezTo>
                    <a:pt x="5508" y="3014"/>
                    <a:pt x="5501" y="3016"/>
                    <a:pt x="5493" y="3016"/>
                  </a:cubicBezTo>
                  <a:cubicBezTo>
                    <a:pt x="5432" y="3016"/>
                    <a:pt x="5408" y="2925"/>
                    <a:pt x="5385" y="2862"/>
                  </a:cubicBezTo>
                  <a:cubicBezTo>
                    <a:pt x="5349" y="2862"/>
                    <a:pt x="5323" y="2870"/>
                    <a:pt x="5305" y="2870"/>
                  </a:cubicBezTo>
                  <a:lnTo>
                    <a:pt x="5314" y="2764"/>
                  </a:lnTo>
                  <a:cubicBezTo>
                    <a:pt x="5332" y="2764"/>
                    <a:pt x="5349" y="2782"/>
                    <a:pt x="5376" y="2809"/>
                  </a:cubicBezTo>
                  <a:cubicBezTo>
                    <a:pt x="5367" y="2800"/>
                    <a:pt x="5367" y="2791"/>
                    <a:pt x="5367" y="2791"/>
                  </a:cubicBezTo>
                  <a:cubicBezTo>
                    <a:pt x="5375" y="2785"/>
                    <a:pt x="5384" y="2782"/>
                    <a:pt x="5392" y="2782"/>
                  </a:cubicBezTo>
                  <a:cubicBezTo>
                    <a:pt x="5419" y="2782"/>
                    <a:pt x="5444" y="2810"/>
                    <a:pt x="5464" y="2844"/>
                  </a:cubicBezTo>
                  <a:cubicBezTo>
                    <a:pt x="5446" y="2844"/>
                    <a:pt x="5429" y="2853"/>
                    <a:pt x="5402" y="2853"/>
                  </a:cubicBezTo>
                  <a:cubicBezTo>
                    <a:pt x="5437" y="2897"/>
                    <a:pt x="5473" y="2941"/>
                    <a:pt x="5517" y="2959"/>
                  </a:cubicBezTo>
                  <a:cubicBezTo>
                    <a:pt x="5508" y="2950"/>
                    <a:pt x="5508" y="2932"/>
                    <a:pt x="5517" y="2915"/>
                  </a:cubicBezTo>
                  <a:cubicBezTo>
                    <a:pt x="5526" y="2932"/>
                    <a:pt x="5526" y="2941"/>
                    <a:pt x="5535" y="2941"/>
                  </a:cubicBezTo>
                  <a:cubicBezTo>
                    <a:pt x="5543" y="2941"/>
                    <a:pt x="5535" y="2923"/>
                    <a:pt x="5526" y="2897"/>
                  </a:cubicBezTo>
                  <a:lnTo>
                    <a:pt x="5526" y="2897"/>
                  </a:lnTo>
                  <a:lnTo>
                    <a:pt x="5614" y="2915"/>
                  </a:lnTo>
                  <a:lnTo>
                    <a:pt x="5588" y="2897"/>
                  </a:lnTo>
                  <a:cubicBezTo>
                    <a:pt x="5632" y="2862"/>
                    <a:pt x="5658" y="2826"/>
                    <a:pt x="5694" y="2782"/>
                  </a:cubicBezTo>
                  <a:cubicBezTo>
                    <a:pt x="5667" y="2720"/>
                    <a:pt x="5632" y="2658"/>
                    <a:pt x="5605" y="2597"/>
                  </a:cubicBezTo>
                  <a:cubicBezTo>
                    <a:pt x="5588" y="2561"/>
                    <a:pt x="5579" y="2526"/>
                    <a:pt x="5570" y="2491"/>
                  </a:cubicBezTo>
                  <a:cubicBezTo>
                    <a:pt x="5561" y="2464"/>
                    <a:pt x="5552" y="2420"/>
                    <a:pt x="5552" y="2385"/>
                  </a:cubicBezTo>
                  <a:lnTo>
                    <a:pt x="5552" y="2385"/>
                  </a:lnTo>
                  <a:cubicBezTo>
                    <a:pt x="5605" y="2438"/>
                    <a:pt x="5649" y="2420"/>
                    <a:pt x="5729" y="2438"/>
                  </a:cubicBezTo>
                  <a:cubicBezTo>
                    <a:pt x="5685" y="2447"/>
                    <a:pt x="5685" y="2482"/>
                    <a:pt x="5694" y="2517"/>
                  </a:cubicBezTo>
                  <a:cubicBezTo>
                    <a:pt x="5694" y="2561"/>
                    <a:pt x="5711" y="2605"/>
                    <a:pt x="5685" y="2641"/>
                  </a:cubicBezTo>
                  <a:cubicBezTo>
                    <a:pt x="5697" y="2625"/>
                    <a:pt x="5709" y="2620"/>
                    <a:pt x="5719" y="2620"/>
                  </a:cubicBezTo>
                  <a:cubicBezTo>
                    <a:pt x="5732" y="2620"/>
                    <a:pt x="5742" y="2627"/>
                    <a:pt x="5747" y="2632"/>
                  </a:cubicBezTo>
                  <a:cubicBezTo>
                    <a:pt x="5738" y="2579"/>
                    <a:pt x="5738" y="2526"/>
                    <a:pt x="5720" y="2473"/>
                  </a:cubicBezTo>
                  <a:lnTo>
                    <a:pt x="5720" y="2473"/>
                  </a:lnTo>
                  <a:cubicBezTo>
                    <a:pt x="5731" y="2476"/>
                    <a:pt x="5740" y="2478"/>
                    <a:pt x="5748" y="2478"/>
                  </a:cubicBezTo>
                  <a:cubicBezTo>
                    <a:pt x="5780" y="2478"/>
                    <a:pt x="5779" y="2449"/>
                    <a:pt x="5808" y="2420"/>
                  </a:cubicBezTo>
                  <a:cubicBezTo>
                    <a:pt x="5676" y="2420"/>
                    <a:pt x="5747" y="2296"/>
                    <a:pt x="5720" y="2226"/>
                  </a:cubicBezTo>
                  <a:lnTo>
                    <a:pt x="5720" y="2226"/>
                  </a:lnTo>
                  <a:cubicBezTo>
                    <a:pt x="5764" y="2235"/>
                    <a:pt x="5800" y="2252"/>
                    <a:pt x="5773" y="2323"/>
                  </a:cubicBezTo>
                  <a:cubicBezTo>
                    <a:pt x="5879" y="2252"/>
                    <a:pt x="5658" y="2199"/>
                    <a:pt x="5738" y="2129"/>
                  </a:cubicBezTo>
                  <a:lnTo>
                    <a:pt x="5738" y="2129"/>
                  </a:lnTo>
                  <a:cubicBezTo>
                    <a:pt x="5738" y="2146"/>
                    <a:pt x="5729" y="2155"/>
                    <a:pt x="5755" y="2164"/>
                  </a:cubicBezTo>
                  <a:cubicBezTo>
                    <a:pt x="5724" y="2125"/>
                    <a:pt x="5741" y="2045"/>
                    <a:pt x="5770" y="2045"/>
                  </a:cubicBezTo>
                  <a:cubicBezTo>
                    <a:pt x="5774" y="2045"/>
                    <a:pt x="5778" y="2046"/>
                    <a:pt x="5782" y="2049"/>
                  </a:cubicBezTo>
                  <a:lnTo>
                    <a:pt x="5782" y="2067"/>
                  </a:lnTo>
                  <a:cubicBezTo>
                    <a:pt x="5791" y="2040"/>
                    <a:pt x="5791" y="1996"/>
                    <a:pt x="5800" y="1961"/>
                  </a:cubicBezTo>
                  <a:cubicBezTo>
                    <a:pt x="5800" y="1934"/>
                    <a:pt x="5800" y="1917"/>
                    <a:pt x="5791" y="1899"/>
                  </a:cubicBezTo>
                  <a:cubicBezTo>
                    <a:pt x="5791" y="1873"/>
                    <a:pt x="5782" y="1855"/>
                    <a:pt x="5782" y="1837"/>
                  </a:cubicBezTo>
                  <a:cubicBezTo>
                    <a:pt x="5755" y="1758"/>
                    <a:pt x="5720" y="1696"/>
                    <a:pt x="5667" y="1696"/>
                  </a:cubicBezTo>
                  <a:lnTo>
                    <a:pt x="5817" y="1696"/>
                  </a:lnTo>
                  <a:cubicBezTo>
                    <a:pt x="5755" y="1670"/>
                    <a:pt x="5694" y="1643"/>
                    <a:pt x="5632" y="1617"/>
                  </a:cubicBezTo>
                  <a:cubicBezTo>
                    <a:pt x="5570" y="1599"/>
                    <a:pt x="5499" y="1581"/>
                    <a:pt x="5437" y="1564"/>
                  </a:cubicBezTo>
                  <a:cubicBezTo>
                    <a:pt x="5509" y="1564"/>
                    <a:pt x="5629" y="1496"/>
                    <a:pt x="5715" y="1496"/>
                  </a:cubicBezTo>
                  <a:cubicBezTo>
                    <a:pt x="5746" y="1496"/>
                    <a:pt x="5772" y="1505"/>
                    <a:pt x="5791" y="1528"/>
                  </a:cubicBezTo>
                  <a:cubicBezTo>
                    <a:pt x="5800" y="1493"/>
                    <a:pt x="5800" y="1458"/>
                    <a:pt x="5755" y="1405"/>
                  </a:cubicBezTo>
                  <a:cubicBezTo>
                    <a:pt x="5748" y="1419"/>
                    <a:pt x="5674" y="1464"/>
                    <a:pt x="5644" y="1464"/>
                  </a:cubicBezTo>
                  <a:cubicBezTo>
                    <a:pt x="5638" y="1464"/>
                    <a:pt x="5633" y="1462"/>
                    <a:pt x="5632" y="1458"/>
                  </a:cubicBezTo>
                  <a:cubicBezTo>
                    <a:pt x="5701" y="1362"/>
                    <a:pt x="5668" y="1395"/>
                    <a:pt x="5717" y="1287"/>
                  </a:cubicBezTo>
                  <a:lnTo>
                    <a:pt x="5717" y="1287"/>
                  </a:lnTo>
                  <a:cubicBezTo>
                    <a:pt x="5706" y="1304"/>
                    <a:pt x="5661" y="1316"/>
                    <a:pt x="5623" y="1316"/>
                  </a:cubicBezTo>
                  <a:cubicBezTo>
                    <a:pt x="5592" y="1316"/>
                    <a:pt x="5565" y="1308"/>
                    <a:pt x="5561" y="1290"/>
                  </a:cubicBezTo>
                  <a:cubicBezTo>
                    <a:pt x="5576" y="1290"/>
                    <a:pt x="5656" y="1251"/>
                    <a:pt x="5690" y="1251"/>
                  </a:cubicBezTo>
                  <a:cubicBezTo>
                    <a:pt x="5692" y="1251"/>
                    <a:pt x="5694" y="1251"/>
                    <a:pt x="5696" y="1251"/>
                  </a:cubicBezTo>
                  <a:lnTo>
                    <a:pt x="5696" y="1251"/>
                  </a:lnTo>
                  <a:cubicBezTo>
                    <a:pt x="5647" y="1228"/>
                    <a:pt x="5590" y="1211"/>
                    <a:pt x="5540" y="1202"/>
                  </a:cubicBezTo>
                  <a:lnTo>
                    <a:pt x="5540" y="1202"/>
                  </a:lnTo>
                  <a:cubicBezTo>
                    <a:pt x="5541" y="1202"/>
                    <a:pt x="5541" y="1203"/>
                    <a:pt x="5541" y="1203"/>
                  </a:cubicBezTo>
                  <a:cubicBezTo>
                    <a:pt x="5573" y="1203"/>
                    <a:pt x="5643" y="1154"/>
                    <a:pt x="5667" y="1113"/>
                  </a:cubicBezTo>
                  <a:lnTo>
                    <a:pt x="5667" y="1113"/>
                  </a:lnTo>
                  <a:cubicBezTo>
                    <a:pt x="5665" y="1116"/>
                    <a:pt x="5662" y="1117"/>
                    <a:pt x="5660" y="1117"/>
                  </a:cubicBezTo>
                  <a:cubicBezTo>
                    <a:pt x="5639" y="1117"/>
                    <a:pt x="5628" y="1014"/>
                    <a:pt x="5596" y="998"/>
                  </a:cubicBezTo>
                  <a:cubicBezTo>
                    <a:pt x="5596" y="1016"/>
                    <a:pt x="5596" y="1034"/>
                    <a:pt x="5588" y="1051"/>
                  </a:cubicBezTo>
                  <a:cubicBezTo>
                    <a:pt x="5566" y="990"/>
                    <a:pt x="5508" y="987"/>
                    <a:pt x="5450" y="987"/>
                  </a:cubicBezTo>
                  <a:cubicBezTo>
                    <a:pt x="5445" y="987"/>
                    <a:pt x="5441" y="987"/>
                    <a:pt x="5436" y="987"/>
                  </a:cubicBezTo>
                  <a:cubicBezTo>
                    <a:pt x="5382" y="987"/>
                    <a:pt x="5329" y="986"/>
                    <a:pt x="5305" y="937"/>
                  </a:cubicBezTo>
                  <a:cubicBezTo>
                    <a:pt x="5332" y="937"/>
                    <a:pt x="5464" y="875"/>
                    <a:pt x="5446" y="804"/>
                  </a:cubicBezTo>
                  <a:lnTo>
                    <a:pt x="5446" y="804"/>
                  </a:lnTo>
                  <a:cubicBezTo>
                    <a:pt x="5376" y="812"/>
                    <a:pt x="5156" y="888"/>
                    <a:pt x="5038" y="888"/>
                  </a:cubicBezTo>
                  <a:cubicBezTo>
                    <a:pt x="5022" y="888"/>
                    <a:pt x="5008" y="887"/>
                    <a:pt x="4996" y="884"/>
                  </a:cubicBezTo>
                  <a:lnTo>
                    <a:pt x="5014" y="840"/>
                  </a:lnTo>
                  <a:cubicBezTo>
                    <a:pt x="4987" y="831"/>
                    <a:pt x="4961" y="822"/>
                    <a:pt x="4934" y="822"/>
                  </a:cubicBezTo>
                  <a:cubicBezTo>
                    <a:pt x="4987" y="795"/>
                    <a:pt x="5075" y="769"/>
                    <a:pt x="5164" y="751"/>
                  </a:cubicBezTo>
                  <a:cubicBezTo>
                    <a:pt x="5226" y="745"/>
                    <a:pt x="5293" y="739"/>
                    <a:pt x="5349" y="739"/>
                  </a:cubicBezTo>
                  <a:cubicBezTo>
                    <a:pt x="5372" y="739"/>
                    <a:pt x="5393" y="740"/>
                    <a:pt x="5411" y="742"/>
                  </a:cubicBezTo>
                  <a:cubicBezTo>
                    <a:pt x="5411" y="681"/>
                    <a:pt x="5446" y="698"/>
                    <a:pt x="5393" y="645"/>
                  </a:cubicBezTo>
                  <a:cubicBezTo>
                    <a:pt x="5396" y="630"/>
                    <a:pt x="5406" y="624"/>
                    <a:pt x="5418" y="624"/>
                  </a:cubicBezTo>
                  <a:cubicBezTo>
                    <a:pt x="5440" y="624"/>
                    <a:pt x="5470" y="643"/>
                    <a:pt x="5482" y="654"/>
                  </a:cubicBezTo>
                  <a:lnTo>
                    <a:pt x="5376" y="504"/>
                  </a:lnTo>
                  <a:cubicBezTo>
                    <a:pt x="5362" y="517"/>
                    <a:pt x="5347" y="522"/>
                    <a:pt x="5329" y="522"/>
                  </a:cubicBezTo>
                  <a:cubicBezTo>
                    <a:pt x="5312" y="522"/>
                    <a:pt x="5292" y="517"/>
                    <a:pt x="5270" y="513"/>
                  </a:cubicBezTo>
                  <a:cubicBezTo>
                    <a:pt x="5250" y="508"/>
                    <a:pt x="5231" y="501"/>
                    <a:pt x="5215" y="501"/>
                  </a:cubicBezTo>
                  <a:cubicBezTo>
                    <a:pt x="5201" y="501"/>
                    <a:pt x="5189" y="506"/>
                    <a:pt x="5181" y="522"/>
                  </a:cubicBezTo>
                  <a:cubicBezTo>
                    <a:pt x="5243" y="539"/>
                    <a:pt x="5305" y="566"/>
                    <a:pt x="5367" y="592"/>
                  </a:cubicBezTo>
                  <a:cubicBezTo>
                    <a:pt x="5339" y="624"/>
                    <a:pt x="5279" y="642"/>
                    <a:pt x="5216" y="642"/>
                  </a:cubicBezTo>
                  <a:cubicBezTo>
                    <a:pt x="5157" y="642"/>
                    <a:pt x="5096" y="626"/>
                    <a:pt x="5058" y="592"/>
                  </a:cubicBezTo>
                  <a:cubicBezTo>
                    <a:pt x="5058" y="548"/>
                    <a:pt x="5173" y="495"/>
                    <a:pt x="5190" y="477"/>
                  </a:cubicBezTo>
                  <a:lnTo>
                    <a:pt x="5190" y="477"/>
                  </a:lnTo>
                  <a:cubicBezTo>
                    <a:pt x="5187" y="478"/>
                    <a:pt x="5184" y="479"/>
                    <a:pt x="5180" y="479"/>
                  </a:cubicBezTo>
                  <a:cubicBezTo>
                    <a:pt x="5140" y="479"/>
                    <a:pt x="5067" y="440"/>
                    <a:pt x="5067" y="416"/>
                  </a:cubicBezTo>
                  <a:lnTo>
                    <a:pt x="5137" y="416"/>
                  </a:lnTo>
                  <a:cubicBezTo>
                    <a:pt x="5102" y="345"/>
                    <a:pt x="4987" y="425"/>
                    <a:pt x="4961" y="319"/>
                  </a:cubicBezTo>
                  <a:cubicBezTo>
                    <a:pt x="4945" y="303"/>
                    <a:pt x="4950" y="215"/>
                    <a:pt x="4928" y="215"/>
                  </a:cubicBezTo>
                  <a:cubicBezTo>
                    <a:pt x="4925" y="215"/>
                    <a:pt x="4921" y="217"/>
                    <a:pt x="4917" y="221"/>
                  </a:cubicBezTo>
                  <a:cubicBezTo>
                    <a:pt x="4908" y="327"/>
                    <a:pt x="4749" y="575"/>
                    <a:pt x="4696" y="619"/>
                  </a:cubicBezTo>
                  <a:cubicBezTo>
                    <a:pt x="4687" y="610"/>
                    <a:pt x="4634" y="477"/>
                    <a:pt x="4634" y="425"/>
                  </a:cubicBezTo>
                  <a:cubicBezTo>
                    <a:pt x="4634" y="380"/>
                    <a:pt x="4660" y="345"/>
                    <a:pt x="4696" y="319"/>
                  </a:cubicBezTo>
                  <a:cubicBezTo>
                    <a:pt x="4731" y="292"/>
                    <a:pt x="4766" y="266"/>
                    <a:pt x="4766" y="230"/>
                  </a:cubicBezTo>
                  <a:lnTo>
                    <a:pt x="4766" y="230"/>
                  </a:lnTo>
                  <a:cubicBezTo>
                    <a:pt x="4758" y="248"/>
                    <a:pt x="4722" y="257"/>
                    <a:pt x="4705" y="266"/>
                  </a:cubicBezTo>
                  <a:cubicBezTo>
                    <a:pt x="4687" y="230"/>
                    <a:pt x="4749" y="204"/>
                    <a:pt x="4687" y="186"/>
                  </a:cubicBezTo>
                  <a:cubicBezTo>
                    <a:pt x="4677" y="203"/>
                    <a:pt x="4665" y="208"/>
                    <a:pt x="4653" y="208"/>
                  </a:cubicBezTo>
                  <a:cubicBezTo>
                    <a:pt x="4633" y="208"/>
                    <a:pt x="4614" y="190"/>
                    <a:pt x="4610" y="190"/>
                  </a:cubicBezTo>
                  <a:cubicBezTo>
                    <a:pt x="4607" y="190"/>
                    <a:pt x="4613" y="201"/>
                    <a:pt x="4634" y="239"/>
                  </a:cubicBezTo>
                  <a:cubicBezTo>
                    <a:pt x="4563" y="239"/>
                    <a:pt x="4581" y="195"/>
                    <a:pt x="4510" y="168"/>
                  </a:cubicBezTo>
                  <a:cubicBezTo>
                    <a:pt x="4510" y="230"/>
                    <a:pt x="4387" y="310"/>
                    <a:pt x="4334" y="319"/>
                  </a:cubicBezTo>
                  <a:cubicBezTo>
                    <a:pt x="4343" y="301"/>
                    <a:pt x="4334" y="274"/>
                    <a:pt x="4334" y="257"/>
                  </a:cubicBezTo>
                  <a:cubicBezTo>
                    <a:pt x="4228" y="221"/>
                    <a:pt x="4175" y="160"/>
                    <a:pt x="4069" y="142"/>
                  </a:cubicBezTo>
                  <a:cubicBezTo>
                    <a:pt x="4060" y="124"/>
                    <a:pt x="4007" y="89"/>
                    <a:pt x="4042" y="62"/>
                  </a:cubicBezTo>
                  <a:lnTo>
                    <a:pt x="4042" y="62"/>
                  </a:lnTo>
                  <a:cubicBezTo>
                    <a:pt x="4025" y="71"/>
                    <a:pt x="3998" y="98"/>
                    <a:pt x="3972" y="98"/>
                  </a:cubicBezTo>
                  <a:cubicBezTo>
                    <a:pt x="3910" y="18"/>
                    <a:pt x="4042" y="98"/>
                    <a:pt x="40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34"/>
            <p:cNvSpPr/>
            <p:nvPr/>
          </p:nvSpPr>
          <p:spPr>
            <a:xfrm>
              <a:off x="8615767" y="457672"/>
              <a:ext cx="3898" cy="1346"/>
            </a:xfrm>
            <a:custGeom>
              <a:rect b="b" l="l" r="r" t="t"/>
              <a:pathLst>
                <a:path extrusionOk="0" h="14" w="37">
                  <a:moveTo>
                    <a:pt x="1" y="1"/>
                  </a:moveTo>
                  <a:lnTo>
                    <a:pt x="1" y="1"/>
                  </a:lnTo>
                  <a:cubicBezTo>
                    <a:pt x="7" y="7"/>
                    <a:pt x="13" y="13"/>
                    <a:pt x="23" y="13"/>
                  </a:cubicBezTo>
                  <a:cubicBezTo>
                    <a:pt x="27" y="13"/>
                    <a:pt x="31" y="12"/>
                    <a:pt x="36" y="9"/>
                  </a:cubicBezTo>
                  <a:cubicBezTo>
                    <a:pt x="27" y="9"/>
                    <a:pt x="10"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34"/>
            <p:cNvSpPr/>
            <p:nvPr/>
          </p:nvSpPr>
          <p:spPr>
            <a:xfrm>
              <a:off x="8358167" y="590128"/>
              <a:ext cx="105" cy="1730"/>
            </a:xfrm>
            <a:custGeom>
              <a:rect b="b" l="l" r="r" t="t"/>
              <a:pathLst>
                <a:path extrusionOk="0" h="18" w="1">
                  <a:moveTo>
                    <a:pt x="0" y="9"/>
                  </a:moveTo>
                  <a:lnTo>
                    <a:pt x="0" y="0"/>
                  </a:lnTo>
                  <a:cubicBezTo>
                    <a:pt x="0" y="9"/>
                    <a:pt x="0" y="9"/>
                    <a:pt x="0"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34"/>
            <p:cNvSpPr/>
            <p:nvPr/>
          </p:nvSpPr>
          <p:spPr>
            <a:xfrm>
              <a:off x="8534852" y="191222"/>
              <a:ext cx="2950" cy="4326"/>
            </a:xfrm>
            <a:custGeom>
              <a:rect b="b" l="l" r="r" t="t"/>
              <a:pathLst>
                <a:path extrusionOk="0" h="45" w="28">
                  <a:moveTo>
                    <a:pt x="1" y="0"/>
                  </a:moveTo>
                  <a:cubicBezTo>
                    <a:pt x="18" y="18"/>
                    <a:pt x="18" y="27"/>
                    <a:pt x="27" y="44"/>
                  </a:cubicBezTo>
                  <a:cubicBezTo>
                    <a:pt x="27" y="35"/>
                    <a:pt x="27"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34"/>
            <p:cNvSpPr/>
            <p:nvPr/>
          </p:nvSpPr>
          <p:spPr>
            <a:xfrm>
              <a:off x="8355322" y="228517"/>
              <a:ext cx="5689" cy="3460"/>
            </a:xfrm>
            <a:custGeom>
              <a:rect b="b" l="l" r="r" t="t"/>
              <a:pathLst>
                <a:path extrusionOk="0" h="36" w="54">
                  <a:moveTo>
                    <a:pt x="1" y="1"/>
                  </a:moveTo>
                  <a:lnTo>
                    <a:pt x="1" y="1"/>
                  </a:lnTo>
                  <a:cubicBezTo>
                    <a:pt x="7" y="13"/>
                    <a:pt x="17" y="25"/>
                    <a:pt x="17" y="31"/>
                  </a:cubicBezTo>
                  <a:lnTo>
                    <a:pt x="17" y="31"/>
                  </a:lnTo>
                  <a:lnTo>
                    <a:pt x="54" y="9"/>
                  </a:lnTo>
                  <a:lnTo>
                    <a:pt x="54" y="9"/>
                  </a:lnTo>
                  <a:cubicBezTo>
                    <a:pt x="46" y="12"/>
                    <a:pt x="40" y="13"/>
                    <a:pt x="34" y="13"/>
                  </a:cubicBezTo>
                  <a:cubicBezTo>
                    <a:pt x="21" y="13"/>
                    <a:pt x="13" y="7"/>
                    <a:pt x="1" y="1"/>
                  </a:cubicBezTo>
                  <a:close/>
                  <a:moveTo>
                    <a:pt x="17" y="31"/>
                  </a:moveTo>
                  <a:lnTo>
                    <a:pt x="9" y="36"/>
                  </a:lnTo>
                  <a:cubicBezTo>
                    <a:pt x="15" y="36"/>
                    <a:pt x="17" y="34"/>
                    <a:pt x="17" y="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34"/>
            <p:cNvSpPr/>
            <p:nvPr/>
          </p:nvSpPr>
          <p:spPr>
            <a:xfrm>
              <a:off x="8297692" y="212272"/>
              <a:ext cx="5373" cy="3653"/>
            </a:xfrm>
            <a:custGeom>
              <a:rect b="b" l="l" r="r" t="t"/>
              <a:pathLst>
                <a:path extrusionOk="0" h="38" w="51">
                  <a:moveTo>
                    <a:pt x="28" y="0"/>
                  </a:moveTo>
                  <a:cubicBezTo>
                    <a:pt x="25" y="0"/>
                    <a:pt x="22" y="1"/>
                    <a:pt x="18" y="2"/>
                  </a:cubicBezTo>
                  <a:cubicBezTo>
                    <a:pt x="18" y="6"/>
                    <a:pt x="13" y="6"/>
                    <a:pt x="9" y="6"/>
                  </a:cubicBezTo>
                  <a:cubicBezTo>
                    <a:pt x="5" y="6"/>
                    <a:pt x="0" y="6"/>
                    <a:pt x="0" y="11"/>
                  </a:cubicBezTo>
                  <a:lnTo>
                    <a:pt x="9" y="37"/>
                  </a:lnTo>
                  <a:cubicBezTo>
                    <a:pt x="40" y="29"/>
                    <a:pt x="51" y="0"/>
                    <a:pt x="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34"/>
            <p:cNvSpPr/>
            <p:nvPr/>
          </p:nvSpPr>
          <p:spPr>
            <a:xfrm>
              <a:off x="8337622" y="212849"/>
              <a:ext cx="8534" cy="6152"/>
            </a:xfrm>
            <a:custGeom>
              <a:rect b="b" l="l" r="r" t="t"/>
              <a:pathLst>
                <a:path extrusionOk="0" h="64" w="81">
                  <a:moveTo>
                    <a:pt x="53" y="1"/>
                  </a:moveTo>
                  <a:cubicBezTo>
                    <a:pt x="41" y="1"/>
                    <a:pt x="26" y="12"/>
                    <a:pt x="10" y="24"/>
                  </a:cubicBezTo>
                  <a:lnTo>
                    <a:pt x="10" y="24"/>
                  </a:lnTo>
                  <a:cubicBezTo>
                    <a:pt x="10" y="24"/>
                    <a:pt x="10" y="23"/>
                    <a:pt x="10" y="22"/>
                  </a:cubicBezTo>
                  <a:cubicBezTo>
                    <a:pt x="10" y="22"/>
                    <a:pt x="10" y="22"/>
                    <a:pt x="1" y="31"/>
                  </a:cubicBezTo>
                  <a:cubicBezTo>
                    <a:pt x="4" y="29"/>
                    <a:pt x="7" y="27"/>
                    <a:pt x="10" y="24"/>
                  </a:cubicBezTo>
                  <a:lnTo>
                    <a:pt x="10" y="24"/>
                  </a:lnTo>
                  <a:cubicBezTo>
                    <a:pt x="14" y="54"/>
                    <a:pt x="21" y="64"/>
                    <a:pt x="31" y="64"/>
                  </a:cubicBezTo>
                  <a:cubicBezTo>
                    <a:pt x="43" y="64"/>
                    <a:pt x="60" y="46"/>
                    <a:pt x="80" y="31"/>
                  </a:cubicBezTo>
                  <a:cubicBezTo>
                    <a:pt x="73" y="9"/>
                    <a:pt x="64" y="1"/>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34"/>
            <p:cNvSpPr/>
            <p:nvPr/>
          </p:nvSpPr>
          <p:spPr>
            <a:xfrm>
              <a:off x="8333935" y="215829"/>
              <a:ext cx="2950" cy="2019"/>
            </a:xfrm>
            <a:custGeom>
              <a:rect b="b" l="l" r="r" t="t"/>
              <a:pathLst>
                <a:path extrusionOk="0" h="21" w="28">
                  <a:moveTo>
                    <a:pt x="27" y="0"/>
                  </a:moveTo>
                  <a:cubicBezTo>
                    <a:pt x="24" y="2"/>
                    <a:pt x="21" y="4"/>
                    <a:pt x="18" y="6"/>
                  </a:cubicBezTo>
                  <a:lnTo>
                    <a:pt x="18" y="6"/>
                  </a:lnTo>
                  <a:cubicBezTo>
                    <a:pt x="21" y="5"/>
                    <a:pt x="24" y="3"/>
                    <a:pt x="27" y="0"/>
                  </a:cubicBezTo>
                  <a:close/>
                  <a:moveTo>
                    <a:pt x="18" y="6"/>
                  </a:moveTo>
                  <a:lnTo>
                    <a:pt x="18" y="6"/>
                  </a:lnTo>
                  <a:cubicBezTo>
                    <a:pt x="12" y="9"/>
                    <a:pt x="6" y="9"/>
                    <a:pt x="1" y="9"/>
                  </a:cubicBezTo>
                  <a:cubicBezTo>
                    <a:pt x="1" y="17"/>
                    <a:pt x="1" y="20"/>
                    <a:pt x="3" y="20"/>
                  </a:cubicBezTo>
                  <a:cubicBezTo>
                    <a:pt x="6" y="20"/>
                    <a:pt x="11" y="13"/>
                    <a:pt x="18" y="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34"/>
            <p:cNvSpPr/>
            <p:nvPr/>
          </p:nvSpPr>
          <p:spPr>
            <a:xfrm>
              <a:off x="8383980" y="219289"/>
              <a:ext cx="7164" cy="6536"/>
            </a:xfrm>
            <a:custGeom>
              <a:rect b="b" l="l" r="r" t="t"/>
              <a:pathLst>
                <a:path extrusionOk="0" h="68" w="68">
                  <a:moveTo>
                    <a:pt x="42" y="0"/>
                  </a:moveTo>
                  <a:cubicBezTo>
                    <a:pt x="38" y="0"/>
                    <a:pt x="30" y="3"/>
                    <a:pt x="20" y="8"/>
                  </a:cubicBezTo>
                  <a:cubicBezTo>
                    <a:pt x="19" y="8"/>
                    <a:pt x="18" y="8"/>
                    <a:pt x="17" y="8"/>
                  </a:cubicBezTo>
                  <a:cubicBezTo>
                    <a:pt x="6" y="8"/>
                    <a:pt x="16" y="55"/>
                    <a:pt x="7" y="55"/>
                  </a:cubicBezTo>
                  <a:cubicBezTo>
                    <a:pt x="6" y="55"/>
                    <a:pt x="4" y="54"/>
                    <a:pt x="2" y="52"/>
                  </a:cubicBezTo>
                  <a:lnTo>
                    <a:pt x="2" y="52"/>
                  </a:lnTo>
                  <a:cubicBezTo>
                    <a:pt x="1" y="63"/>
                    <a:pt x="3" y="68"/>
                    <a:pt x="7" y="68"/>
                  </a:cubicBezTo>
                  <a:cubicBezTo>
                    <a:pt x="22" y="68"/>
                    <a:pt x="67" y="0"/>
                    <a:pt x="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34"/>
            <p:cNvSpPr/>
            <p:nvPr/>
          </p:nvSpPr>
          <p:spPr>
            <a:xfrm>
              <a:off x="8338571" y="201411"/>
              <a:ext cx="3793" cy="5191"/>
            </a:xfrm>
            <a:custGeom>
              <a:rect b="b" l="l" r="r" t="t"/>
              <a:pathLst>
                <a:path extrusionOk="0" h="54" w="36">
                  <a:moveTo>
                    <a:pt x="1" y="0"/>
                  </a:moveTo>
                  <a:lnTo>
                    <a:pt x="27" y="53"/>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34"/>
            <p:cNvSpPr/>
            <p:nvPr/>
          </p:nvSpPr>
          <p:spPr>
            <a:xfrm>
              <a:off x="8361855" y="197950"/>
              <a:ext cx="8429" cy="2691"/>
            </a:xfrm>
            <a:custGeom>
              <a:rect b="b" l="l" r="r" t="t"/>
              <a:pathLst>
                <a:path extrusionOk="0" h="28" w="80">
                  <a:moveTo>
                    <a:pt x="9" y="1"/>
                  </a:moveTo>
                  <a:cubicBezTo>
                    <a:pt x="9" y="10"/>
                    <a:pt x="9" y="18"/>
                    <a:pt x="0" y="27"/>
                  </a:cubicBezTo>
                  <a:cubicBezTo>
                    <a:pt x="36" y="18"/>
                    <a:pt x="80" y="27"/>
                    <a:pt x="71" y="10"/>
                  </a:cubicBez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34"/>
            <p:cNvSpPr/>
            <p:nvPr/>
          </p:nvSpPr>
          <p:spPr>
            <a:xfrm>
              <a:off x="8357219" y="200546"/>
              <a:ext cx="4741" cy="1730"/>
            </a:xfrm>
            <a:custGeom>
              <a:rect b="b" l="l" r="r" t="t"/>
              <a:pathLst>
                <a:path extrusionOk="0" h="18" w="45">
                  <a:moveTo>
                    <a:pt x="44" y="0"/>
                  </a:moveTo>
                  <a:cubicBezTo>
                    <a:pt x="27" y="0"/>
                    <a:pt x="9" y="9"/>
                    <a:pt x="0" y="18"/>
                  </a:cubicBezTo>
                  <a:cubicBezTo>
                    <a:pt x="9" y="18"/>
                    <a:pt x="27" y="9"/>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34"/>
            <p:cNvSpPr/>
            <p:nvPr/>
          </p:nvSpPr>
          <p:spPr>
            <a:xfrm>
              <a:off x="8346051" y="197085"/>
              <a:ext cx="6638" cy="961"/>
            </a:xfrm>
            <a:custGeom>
              <a:rect b="b" l="l" r="r" t="t"/>
              <a:pathLst>
                <a:path extrusionOk="0" h="10" w="63">
                  <a:moveTo>
                    <a:pt x="0" y="1"/>
                  </a:moveTo>
                  <a:lnTo>
                    <a:pt x="18" y="10"/>
                  </a:lnTo>
                  <a:lnTo>
                    <a:pt x="62" y="10"/>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34"/>
            <p:cNvSpPr/>
            <p:nvPr/>
          </p:nvSpPr>
          <p:spPr>
            <a:xfrm>
              <a:off x="8434446" y="190933"/>
              <a:ext cx="8218" cy="4614"/>
            </a:xfrm>
            <a:custGeom>
              <a:rect b="b" l="l" r="r" t="t"/>
              <a:pathLst>
                <a:path extrusionOk="0" h="48" w="78">
                  <a:moveTo>
                    <a:pt x="49" y="1"/>
                  </a:moveTo>
                  <a:cubicBezTo>
                    <a:pt x="45" y="1"/>
                    <a:pt x="40" y="1"/>
                    <a:pt x="35" y="3"/>
                  </a:cubicBezTo>
                  <a:cubicBezTo>
                    <a:pt x="27" y="21"/>
                    <a:pt x="0" y="30"/>
                    <a:pt x="9" y="47"/>
                  </a:cubicBezTo>
                  <a:cubicBezTo>
                    <a:pt x="27" y="38"/>
                    <a:pt x="53" y="30"/>
                    <a:pt x="71" y="30"/>
                  </a:cubicBezTo>
                  <a:cubicBezTo>
                    <a:pt x="78" y="15"/>
                    <a:pt x="68"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34"/>
            <p:cNvSpPr/>
            <p:nvPr/>
          </p:nvSpPr>
          <p:spPr>
            <a:xfrm>
              <a:off x="8414850" y="175938"/>
              <a:ext cx="2950" cy="7690"/>
            </a:xfrm>
            <a:custGeom>
              <a:rect b="b" l="l" r="r" t="t"/>
              <a:pathLst>
                <a:path extrusionOk="0" h="80" w="28">
                  <a:moveTo>
                    <a:pt x="27" y="0"/>
                  </a:moveTo>
                  <a:lnTo>
                    <a:pt x="1" y="35"/>
                  </a:lnTo>
                  <a:cubicBezTo>
                    <a:pt x="18" y="44"/>
                    <a:pt x="18" y="62"/>
                    <a:pt x="27" y="80"/>
                  </a:cubicBez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34"/>
            <p:cNvSpPr/>
            <p:nvPr/>
          </p:nvSpPr>
          <p:spPr>
            <a:xfrm>
              <a:off x="8428862" y="172382"/>
              <a:ext cx="15698" cy="5287"/>
            </a:xfrm>
            <a:custGeom>
              <a:rect b="b" l="l" r="r" t="t"/>
              <a:pathLst>
                <a:path extrusionOk="0" h="55" w="149">
                  <a:moveTo>
                    <a:pt x="102" y="0"/>
                  </a:moveTo>
                  <a:cubicBezTo>
                    <a:pt x="96" y="0"/>
                    <a:pt x="89" y="1"/>
                    <a:pt x="80" y="2"/>
                  </a:cubicBezTo>
                  <a:cubicBezTo>
                    <a:pt x="71" y="20"/>
                    <a:pt x="0" y="37"/>
                    <a:pt x="62" y="55"/>
                  </a:cubicBezTo>
                  <a:cubicBezTo>
                    <a:pt x="70" y="31"/>
                    <a:pt x="148" y="0"/>
                    <a:pt x="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34"/>
            <p:cNvSpPr/>
            <p:nvPr/>
          </p:nvSpPr>
          <p:spPr>
            <a:xfrm>
              <a:off x="8526529" y="213234"/>
              <a:ext cx="7480" cy="10285"/>
            </a:xfrm>
            <a:custGeom>
              <a:rect b="b" l="l" r="r" t="t"/>
              <a:pathLst>
                <a:path extrusionOk="0" h="107" w="71">
                  <a:moveTo>
                    <a:pt x="62" y="1"/>
                  </a:moveTo>
                  <a:lnTo>
                    <a:pt x="0" y="107"/>
                  </a:lnTo>
                  <a:lnTo>
                    <a:pt x="71" y="10"/>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34"/>
            <p:cNvSpPr/>
            <p:nvPr/>
          </p:nvSpPr>
          <p:spPr>
            <a:xfrm>
              <a:off x="8613660" y="251394"/>
              <a:ext cx="12538" cy="9612"/>
            </a:xfrm>
            <a:custGeom>
              <a:rect b="b" l="l" r="r" t="t"/>
              <a:pathLst>
                <a:path extrusionOk="0" h="100" w="119">
                  <a:moveTo>
                    <a:pt x="25" y="0"/>
                  </a:moveTo>
                  <a:cubicBezTo>
                    <a:pt x="0" y="0"/>
                    <a:pt x="33" y="64"/>
                    <a:pt x="16" y="64"/>
                  </a:cubicBezTo>
                  <a:cubicBezTo>
                    <a:pt x="15" y="64"/>
                    <a:pt x="14" y="63"/>
                    <a:pt x="12" y="63"/>
                  </a:cubicBezTo>
                  <a:lnTo>
                    <a:pt x="12" y="63"/>
                  </a:lnTo>
                  <a:cubicBezTo>
                    <a:pt x="42" y="83"/>
                    <a:pt x="55" y="100"/>
                    <a:pt x="70" y="100"/>
                  </a:cubicBezTo>
                  <a:cubicBezTo>
                    <a:pt x="82" y="100"/>
                    <a:pt x="95" y="90"/>
                    <a:pt x="118" y="63"/>
                  </a:cubicBezTo>
                  <a:cubicBezTo>
                    <a:pt x="112" y="32"/>
                    <a:pt x="103" y="23"/>
                    <a:pt x="92" y="23"/>
                  </a:cubicBezTo>
                  <a:cubicBezTo>
                    <a:pt x="80" y="23"/>
                    <a:pt x="66" y="35"/>
                    <a:pt x="53" y="35"/>
                  </a:cubicBezTo>
                  <a:cubicBezTo>
                    <a:pt x="44" y="35"/>
                    <a:pt x="35" y="28"/>
                    <a:pt x="30" y="1"/>
                  </a:cubicBezTo>
                  <a:cubicBezTo>
                    <a:pt x="28" y="1"/>
                    <a:pt x="26" y="0"/>
                    <a:pt x="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34"/>
            <p:cNvSpPr/>
            <p:nvPr/>
          </p:nvSpPr>
          <p:spPr>
            <a:xfrm>
              <a:off x="8611131" y="256585"/>
              <a:ext cx="3898" cy="865"/>
            </a:xfrm>
            <a:custGeom>
              <a:rect b="b" l="l" r="r" t="t"/>
              <a:pathLst>
                <a:path extrusionOk="0" h="9" w="37">
                  <a:moveTo>
                    <a:pt x="1" y="0"/>
                  </a:moveTo>
                  <a:cubicBezTo>
                    <a:pt x="18" y="9"/>
                    <a:pt x="27" y="9"/>
                    <a:pt x="36" y="9"/>
                  </a:cubicBezTo>
                  <a:cubicBezTo>
                    <a:pt x="27" y="9"/>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34"/>
            <p:cNvSpPr/>
            <p:nvPr/>
          </p:nvSpPr>
          <p:spPr>
            <a:xfrm>
              <a:off x="8126485" y="310894"/>
              <a:ext cx="4741" cy="1730"/>
            </a:xfrm>
            <a:custGeom>
              <a:rect b="b" l="l" r="r" t="t"/>
              <a:pathLst>
                <a:path extrusionOk="0" h="18" w="45">
                  <a:moveTo>
                    <a:pt x="0" y="0"/>
                  </a:moveTo>
                  <a:lnTo>
                    <a:pt x="9" y="18"/>
                  </a:lnTo>
                  <a:cubicBezTo>
                    <a:pt x="18" y="18"/>
                    <a:pt x="36" y="9"/>
                    <a:pt x="45" y="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34"/>
            <p:cNvSpPr/>
            <p:nvPr/>
          </p:nvSpPr>
          <p:spPr>
            <a:xfrm>
              <a:off x="8123641" y="300705"/>
              <a:ext cx="7586" cy="5960"/>
            </a:xfrm>
            <a:custGeom>
              <a:rect b="b" l="l" r="r" t="t"/>
              <a:pathLst>
                <a:path extrusionOk="0" h="62" w="72">
                  <a:moveTo>
                    <a:pt x="27" y="0"/>
                  </a:moveTo>
                  <a:cubicBezTo>
                    <a:pt x="27" y="9"/>
                    <a:pt x="19" y="18"/>
                    <a:pt x="1" y="18"/>
                  </a:cubicBezTo>
                  <a:lnTo>
                    <a:pt x="72" y="62"/>
                  </a:lnTo>
                  <a:cubicBezTo>
                    <a:pt x="54" y="35"/>
                    <a:pt x="45"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34"/>
            <p:cNvSpPr/>
            <p:nvPr/>
          </p:nvSpPr>
          <p:spPr>
            <a:xfrm>
              <a:off x="8546968" y="563406"/>
              <a:ext cx="7586" cy="2211"/>
            </a:xfrm>
            <a:custGeom>
              <a:rect b="b" l="l" r="r" t="t"/>
              <a:pathLst>
                <a:path extrusionOk="0" h="23" w="72">
                  <a:moveTo>
                    <a:pt x="47" y="1"/>
                  </a:moveTo>
                  <a:cubicBezTo>
                    <a:pt x="34" y="1"/>
                    <a:pt x="19" y="7"/>
                    <a:pt x="1" y="13"/>
                  </a:cubicBezTo>
                  <a:lnTo>
                    <a:pt x="71" y="22"/>
                  </a:lnTo>
                  <a:lnTo>
                    <a:pt x="62" y="4"/>
                  </a:lnTo>
                  <a:cubicBezTo>
                    <a:pt x="57" y="2"/>
                    <a:pt x="52"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34"/>
            <p:cNvSpPr/>
            <p:nvPr/>
          </p:nvSpPr>
          <p:spPr>
            <a:xfrm>
              <a:off x="8467950" y="585803"/>
              <a:ext cx="4741" cy="6921"/>
            </a:xfrm>
            <a:custGeom>
              <a:rect b="b" l="l" r="r" t="t"/>
              <a:pathLst>
                <a:path extrusionOk="0" h="72" w="45">
                  <a:moveTo>
                    <a:pt x="0" y="1"/>
                  </a:moveTo>
                  <a:lnTo>
                    <a:pt x="26" y="72"/>
                  </a:lnTo>
                  <a:lnTo>
                    <a:pt x="44" y="7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34"/>
            <p:cNvSpPr/>
            <p:nvPr/>
          </p:nvSpPr>
          <p:spPr>
            <a:xfrm>
              <a:off x="8402417" y="601567"/>
              <a:ext cx="8850" cy="3941"/>
            </a:xfrm>
            <a:custGeom>
              <a:rect b="b" l="l" r="r" t="t"/>
              <a:pathLst>
                <a:path extrusionOk="0" h="41" w="84">
                  <a:moveTo>
                    <a:pt x="67" y="29"/>
                  </a:moveTo>
                  <a:cubicBezTo>
                    <a:pt x="65" y="29"/>
                    <a:pt x="62" y="29"/>
                    <a:pt x="60" y="29"/>
                  </a:cubicBezTo>
                  <a:lnTo>
                    <a:pt x="60" y="29"/>
                  </a:lnTo>
                  <a:cubicBezTo>
                    <a:pt x="65" y="31"/>
                    <a:pt x="70" y="32"/>
                    <a:pt x="76" y="32"/>
                  </a:cubicBezTo>
                  <a:cubicBezTo>
                    <a:pt x="78" y="32"/>
                    <a:pt x="81" y="32"/>
                    <a:pt x="83" y="31"/>
                  </a:cubicBezTo>
                  <a:cubicBezTo>
                    <a:pt x="78" y="29"/>
                    <a:pt x="73" y="29"/>
                    <a:pt x="67" y="29"/>
                  </a:cubicBezTo>
                  <a:close/>
                  <a:moveTo>
                    <a:pt x="9" y="0"/>
                  </a:moveTo>
                  <a:cubicBezTo>
                    <a:pt x="3" y="0"/>
                    <a:pt x="1" y="10"/>
                    <a:pt x="4" y="40"/>
                  </a:cubicBezTo>
                  <a:cubicBezTo>
                    <a:pt x="23" y="40"/>
                    <a:pt x="41" y="31"/>
                    <a:pt x="60" y="29"/>
                  </a:cubicBezTo>
                  <a:lnTo>
                    <a:pt x="60" y="29"/>
                  </a:lnTo>
                  <a:cubicBezTo>
                    <a:pt x="36" y="22"/>
                    <a:pt x="18"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sp>
        <p:nvSpPr>
          <p:cNvPr id="9451" name="Google Shape;9451;p61"/>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9452" name="Google Shape;9452;p61"/>
          <p:cNvGrpSpPr/>
          <p:nvPr/>
        </p:nvGrpSpPr>
        <p:grpSpPr>
          <a:xfrm>
            <a:off x="1377700" y="1697735"/>
            <a:ext cx="1436453" cy="1437703"/>
            <a:chOff x="1377700" y="1697735"/>
            <a:chExt cx="1436453" cy="1437703"/>
          </a:xfrm>
        </p:grpSpPr>
        <p:sp>
          <p:nvSpPr>
            <p:cNvPr id="9453" name="Google Shape;9453;p61"/>
            <p:cNvSpPr/>
            <p:nvPr/>
          </p:nvSpPr>
          <p:spPr>
            <a:xfrm>
              <a:off x="1712046" y="2300652"/>
              <a:ext cx="12215" cy="10765"/>
            </a:xfrm>
            <a:custGeom>
              <a:rect b="b" l="l" r="r" t="t"/>
              <a:pathLst>
                <a:path extrusionOk="0" h="102" w="133">
                  <a:moveTo>
                    <a:pt x="35" y="1"/>
                  </a:moveTo>
                  <a:lnTo>
                    <a:pt x="35" y="1"/>
                  </a:lnTo>
                  <a:cubicBezTo>
                    <a:pt x="1" y="83"/>
                    <a:pt x="67" y="102"/>
                    <a:pt x="91" y="102"/>
                  </a:cubicBezTo>
                  <a:cubicBezTo>
                    <a:pt x="98" y="102"/>
                    <a:pt x="101" y="100"/>
                    <a:pt x="97" y="98"/>
                  </a:cubicBezTo>
                  <a:cubicBezTo>
                    <a:pt x="132" y="45"/>
                    <a:pt x="44" y="19"/>
                    <a:pt x="35"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1682748" y="2412518"/>
              <a:ext cx="3398" cy="19630"/>
            </a:xfrm>
            <a:custGeom>
              <a:rect b="b" l="l" r="r" t="t"/>
              <a:pathLst>
                <a:path extrusionOk="0" h="186" w="37">
                  <a:moveTo>
                    <a:pt x="10" y="1"/>
                  </a:moveTo>
                  <a:lnTo>
                    <a:pt x="1" y="186"/>
                  </a:lnTo>
                  <a:lnTo>
                    <a:pt x="36" y="36"/>
                  </a:lnTo>
                  <a:lnTo>
                    <a:pt x="10" y="1"/>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1634898" y="2443229"/>
              <a:ext cx="34165" cy="59838"/>
            </a:xfrm>
            <a:custGeom>
              <a:rect b="b" l="l" r="r" t="t"/>
              <a:pathLst>
                <a:path extrusionOk="0" h="567" w="372">
                  <a:moveTo>
                    <a:pt x="310" y="1"/>
                  </a:moveTo>
                  <a:cubicBezTo>
                    <a:pt x="204" y="186"/>
                    <a:pt x="124" y="469"/>
                    <a:pt x="1" y="566"/>
                  </a:cubicBezTo>
                  <a:cubicBezTo>
                    <a:pt x="3" y="566"/>
                    <a:pt x="6" y="566"/>
                    <a:pt x="8" y="566"/>
                  </a:cubicBezTo>
                  <a:cubicBezTo>
                    <a:pt x="186" y="566"/>
                    <a:pt x="179" y="255"/>
                    <a:pt x="328" y="142"/>
                  </a:cubicBezTo>
                  <a:lnTo>
                    <a:pt x="372" y="133"/>
                  </a:lnTo>
                  <a:lnTo>
                    <a:pt x="310"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1580618" y="2517841"/>
              <a:ext cx="8174" cy="14353"/>
            </a:xfrm>
            <a:custGeom>
              <a:rect b="b" l="l" r="r" t="t"/>
              <a:pathLst>
                <a:path extrusionOk="0" h="136" w="89">
                  <a:moveTo>
                    <a:pt x="89" y="0"/>
                  </a:moveTo>
                  <a:lnTo>
                    <a:pt x="89" y="0"/>
                  </a:lnTo>
                  <a:cubicBezTo>
                    <a:pt x="80" y="9"/>
                    <a:pt x="71" y="9"/>
                    <a:pt x="62" y="9"/>
                  </a:cubicBezTo>
                  <a:cubicBezTo>
                    <a:pt x="53" y="36"/>
                    <a:pt x="36" y="53"/>
                    <a:pt x="0" y="97"/>
                  </a:cubicBezTo>
                  <a:cubicBezTo>
                    <a:pt x="37" y="102"/>
                    <a:pt x="31" y="135"/>
                    <a:pt x="31" y="135"/>
                  </a:cubicBezTo>
                  <a:cubicBezTo>
                    <a:pt x="32" y="135"/>
                    <a:pt x="38" y="107"/>
                    <a:pt x="89"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1582180" y="2515942"/>
              <a:ext cx="5602" cy="4116"/>
            </a:xfrm>
            <a:custGeom>
              <a:rect b="b" l="l" r="r" t="t"/>
              <a:pathLst>
                <a:path extrusionOk="0" h="39" w="61">
                  <a:moveTo>
                    <a:pt x="53" y="0"/>
                  </a:moveTo>
                  <a:cubicBezTo>
                    <a:pt x="39" y="0"/>
                    <a:pt x="0" y="38"/>
                    <a:pt x="30" y="38"/>
                  </a:cubicBezTo>
                  <a:cubicBezTo>
                    <a:pt x="34" y="38"/>
                    <a:pt x="39" y="37"/>
                    <a:pt x="45" y="36"/>
                  </a:cubicBezTo>
                  <a:cubicBezTo>
                    <a:pt x="61" y="9"/>
                    <a:pt x="60" y="0"/>
                    <a:pt x="53"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1552239" y="2547602"/>
              <a:ext cx="14695" cy="17730"/>
            </a:xfrm>
            <a:custGeom>
              <a:rect b="b" l="l" r="r" t="t"/>
              <a:pathLst>
                <a:path extrusionOk="0" h="168" w="160">
                  <a:moveTo>
                    <a:pt x="159" y="1"/>
                  </a:moveTo>
                  <a:cubicBezTo>
                    <a:pt x="124" y="8"/>
                    <a:pt x="68" y="70"/>
                    <a:pt x="45" y="70"/>
                  </a:cubicBezTo>
                  <a:cubicBezTo>
                    <a:pt x="39" y="70"/>
                    <a:pt x="35" y="65"/>
                    <a:pt x="35" y="54"/>
                  </a:cubicBezTo>
                  <a:lnTo>
                    <a:pt x="35" y="54"/>
                  </a:lnTo>
                  <a:cubicBezTo>
                    <a:pt x="1" y="141"/>
                    <a:pt x="8" y="167"/>
                    <a:pt x="45" y="167"/>
                  </a:cubicBezTo>
                  <a:cubicBezTo>
                    <a:pt x="64" y="167"/>
                    <a:pt x="91" y="160"/>
                    <a:pt x="124" y="151"/>
                  </a:cubicBezTo>
                  <a:lnTo>
                    <a:pt x="159"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1564362" y="2573774"/>
              <a:ext cx="3306" cy="8443"/>
            </a:xfrm>
            <a:custGeom>
              <a:rect b="b" l="l" r="r" t="t"/>
              <a:pathLst>
                <a:path extrusionOk="0" h="80" w="36">
                  <a:moveTo>
                    <a:pt x="36" y="0"/>
                  </a:moveTo>
                  <a:lnTo>
                    <a:pt x="36" y="0"/>
                  </a:lnTo>
                  <a:cubicBezTo>
                    <a:pt x="18" y="9"/>
                    <a:pt x="1" y="18"/>
                    <a:pt x="9" y="80"/>
                  </a:cubicBezTo>
                  <a:lnTo>
                    <a:pt x="36"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1567576" y="2557944"/>
              <a:ext cx="5143" cy="16252"/>
            </a:xfrm>
            <a:custGeom>
              <a:rect b="b" l="l" r="r" t="t"/>
              <a:pathLst>
                <a:path extrusionOk="0" h="154" w="56">
                  <a:moveTo>
                    <a:pt x="45" y="0"/>
                  </a:moveTo>
                  <a:lnTo>
                    <a:pt x="1" y="150"/>
                  </a:lnTo>
                  <a:cubicBezTo>
                    <a:pt x="14" y="150"/>
                    <a:pt x="27" y="154"/>
                    <a:pt x="36" y="154"/>
                  </a:cubicBezTo>
                  <a:cubicBezTo>
                    <a:pt x="52" y="154"/>
                    <a:pt x="55" y="143"/>
                    <a:pt x="27" y="88"/>
                  </a:cubicBezTo>
                  <a:lnTo>
                    <a:pt x="27" y="88"/>
                  </a:lnTo>
                  <a:cubicBezTo>
                    <a:pt x="33" y="96"/>
                    <a:pt x="37" y="100"/>
                    <a:pt x="39" y="100"/>
                  </a:cubicBezTo>
                  <a:cubicBezTo>
                    <a:pt x="47" y="100"/>
                    <a:pt x="38" y="55"/>
                    <a:pt x="45"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1"/>
            <p:cNvSpPr/>
            <p:nvPr/>
          </p:nvSpPr>
          <p:spPr>
            <a:xfrm>
              <a:off x="1578138" y="2535465"/>
              <a:ext cx="17175" cy="19735"/>
            </a:xfrm>
            <a:custGeom>
              <a:rect b="b" l="l" r="r" t="t"/>
              <a:pathLst>
                <a:path extrusionOk="0" h="187" w="187">
                  <a:moveTo>
                    <a:pt x="152" y="1"/>
                  </a:moveTo>
                  <a:cubicBezTo>
                    <a:pt x="122" y="1"/>
                    <a:pt x="63" y="52"/>
                    <a:pt x="1" y="160"/>
                  </a:cubicBezTo>
                  <a:cubicBezTo>
                    <a:pt x="40" y="136"/>
                    <a:pt x="82" y="103"/>
                    <a:pt x="105" y="103"/>
                  </a:cubicBezTo>
                  <a:cubicBezTo>
                    <a:pt x="124" y="103"/>
                    <a:pt x="131" y="124"/>
                    <a:pt x="116" y="187"/>
                  </a:cubicBezTo>
                  <a:cubicBezTo>
                    <a:pt x="186" y="65"/>
                    <a:pt x="186" y="1"/>
                    <a:pt x="15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1640592" y="2500111"/>
              <a:ext cx="13868" cy="16886"/>
            </a:xfrm>
            <a:custGeom>
              <a:rect b="b" l="l" r="r" t="t"/>
              <a:pathLst>
                <a:path extrusionOk="0" h="160" w="151">
                  <a:moveTo>
                    <a:pt x="151" y="1"/>
                  </a:moveTo>
                  <a:cubicBezTo>
                    <a:pt x="142" y="54"/>
                    <a:pt x="1" y="142"/>
                    <a:pt x="45" y="159"/>
                  </a:cubicBezTo>
                  <a:lnTo>
                    <a:pt x="142" y="107"/>
                  </a:lnTo>
                  <a:lnTo>
                    <a:pt x="151"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1511644" y="2625908"/>
              <a:ext cx="15521" cy="11292"/>
            </a:xfrm>
            <a:custGeom>
              <a:rect b="b" l="l" r="r" t="t"/>
              <a:pathLst>
                <a:path extrusionOk="0" h="107" w="169">
                  <a:moveTo>
                    <a:pt x="168" y="1"/>
                  </a:moveTo>
                  <a:lnTo>
                    <a:pt x="168" y="1"/>
                  </a:lnTo>
                  <a:cubicBezTo>
                    <a:pt x="129" y="24"/>
                    <a:pt x="69" y="83"/>
                    <a:pt x="19" y="83"/>
                  </a:cubicBezTo>
                  <a:cubicBezTo>
                    <a:pt x="12" y="83"/>
                    <a:pt x="6" y="82"/>
                    <a:pt x="1" y="80"/>
                  </a:cubicBezTo>
                  <a:lnTo>
                    <a:pt x="1" y="80"/>
                  </a:lnTo>
                  <a:cubicBezTo>
                    <a:pt x="27" y="107"/>
                    <a:pt x="107" y="89"/>
                    <a:pt x="151" y="107"/>
                  </a:cubicBezTo>
                  <a:lnTo>
                    <a:pt x="168"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1521379" y="2637095"/>
              <a:ext cx="8174" cy="16886"/>
            </a:xfrm>
            <a:custGeom>
              <a:rect b="b" l="l" r="r" t="t"/>
              <a:pathLst>
                <a:path extrusionOk="0" h="160" w="89">
                  <a:moveTo>
                    <a:pt x="45" y="1"/>
                  </a:moveTo>
                  <a:lnTo>
                    <a:pt x="1" y="159"/>
                  </a:lnTo>
                  <a:cubicBezTo>
                    <a:pt x="89" y="45"/>
                    <a:pt x="80" y="9"/>
                    <a:pt x="45"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1574924" y="2565332"/>
              <a:ext cx="6613" cy="33666"/>
            </a:xfrm>
            <a:custGeom>
              <a:rect b="b" l="l" r="r" t="t"/>
              <a:pathLst>
                <a:path extrusionOk="0" h="319" w="72">
                  <a:moveTo>
                    <a:pt x="71" y="1"/>
                  </a:moveTo>
                  <a:lnTo>
                    <a:pt x="0" y="319"/>
                  </a:lnTo>
                  <a:lnTo>
                    <a:pt x="27" y="274"/>
                  </a:lnTo>
                  <a:lnTo>
                    <a:pt x="71"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1480050" y="2673399"/>
              <a:ext cx="918" cy="20685"/>
            </a:xfrm>
            <a:custGeom>
              <a:rect b="b" l="l" r="r" t="t"/>
              <a:pathLst>
                <a:path extrusionOk="0" h="196" w="10">
                  <a:moveTo>
                    <a:pt x="0" y="1"/>
                  </a:moveTo>
                  <a:lnTo>
                    <a:pt x="9" y="195"/>
                  </a:lnTo>
                  <a:lnTo>
                    <a:pt x="9" y="116"/>
                  </a:lnTo>
                  <a:lnTo>
                    <a:pt x="0"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1444323" y="2714451"/>
              <a:ext cx="18001" cy="32716"/>
            </a:xfrm>
            <a:custGeom>
              <a:rect b="b" l="l" r="r" t="t"/>
              <a:pathLst>
                <a:path extrusionOk="0" h="310" w="196">
                  <a:moveTo>
                    <a:pt x="63" y="0"/>
                  </a:moveTo>
                  <a:cubicBezTo>
                    <a:pt x="10" y="98"/>
                    <a:pt x="10" y="212"/>
                    <a:pt x="1" y="309"/>
                  </a:cubicBezTo>
                  <a:cubicBezTo>
                    <a:pt x="27" y="221"/>
                    <a:pt x="89" y="142"/>
                    <a:pt x="195" y="62"/>
                  </a:cubicBezTo>
                  <a:cubicBezTo>
                    <a:pt x="189" y="32"/>
                    <a:pt x="171" y="25"/>
                    <a:pt x="150" y="25"/>
                  </a:cubicBezTo>
                  <a:cubicBezTo>
                    <a:pt x="128" y="25"/>
                    <a:pt x="104" y="32"/>
                    <a:pt x="87" y="32"/>
                  </a:cubicBezTo>
                  <a:cubicBezTo>
                    <a:pt x="70" y="32"/>
                    <a:pt x="60" y="26"/>
                    <a:pt x="63"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1442762" y="2747061"/>
              <a:ext cx="1653" cy="16886"/>
            </a:xfrm>
            <a:custGeom>
              <a:rect b="b" l="l" r="r" t="t"/>
              <a:pathLst>
                <a:path extrusionOk="0" h="160" w="18">
                  <a:moveTo>
                    <a:pt x="18" y="0"/>
                  </a:moveTo>
                  <a:lnTo>
                    <a:pt x="18" y="0"/>
                  </a:lnTo>
                  <a:cubicBezTo>
                    <a:pt x="9" y="53"/>
                    <a:pt x="0" y="106"/>
                    <a:pt x="9" y="159"/>
                  </a:cubicBezTo>
                  <a:cubicBezTo>
                    <a:pt x="18" y="115"/>
                    <a:pt x="18" y="62"/>
                    <a:pt x="18"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1"/>
            <p:cNvSpPr/>
            <p:nvPr/>
          </p:nvSpPr>
          <p:spPr>
            <a:xfrm>
              <a:off x="1493000" y="2676037"/>
              <a:ext cx="13868" cy="4960"/>
            </a:xfrm>
            <a:custGeom>
              <a:rect b="b" l="l" r="r" t="t"/>
              <a:pathLst>
                <a:path extrusionOk="0" h="47" w="151">
                  <a:moveTo>
                    <a:pt x="112" y="0"/>
                  </a:moveTo>
                  <a:cubicBezTo>
                    <a:pt x="83" y="0"/>
                    <a:pt x="46" y="7"/>
                    <a:pt x="1" y="47"/>
                  </a:cubicBezTo>
                  <a:lnTo>
                    <a:pt x="115" y="47"/>
                  </a:lnTo>
                  <a:cubicBezTo>
                    <a:pt x="124" y="38"/>
                    <a:pt x="142" y="20"/>
                    <a:pt x="151" y="2"/>
                  </a:cubicBezTo>
                  <a:cubicBezTo>
                    <a:pt x="141" y="2"/>
                    <a:pt x="128" y="0"/>
                    <a:pt x="112"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1"/>
            <p:cNvSpPr/>
            <p:nvPr/>
          </p:nvSpPr>
          <p:spPr>
            <a:xfrm>
              <a:off x="1496214" y="2680891"/>
              <a:ext cx="7439" cy="11292"/>
            </a:xfrm>
            <a:custGeom>
              <a:rect b="b" l="l" r="r" t="t"/>
              <a:pathLst>
                <a:path extrusionOk="0" h="107" w="81">
                  <a:moveTo>
                    <a:pt x="80" y="1"/>
                  </a:moveTo>
                  <a:cubicBezTo>
                    <a:pt x="36" y="62"/>
                    <a:pt x="10" y="98"/>
                    <a:pt x="1" y="106"/>
                  </a:cubicBezTo>
                  <a:cubicBezTo>
                    <a:pt x="19" y="98"/>
                    <a:pt x="45" y="54"/>
                    <a:pt x="8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1506776" y="2674348"/>
              <a:ext cx="1378" cy="1689"/>
            </a:xfrm>
            <a:custGeom>
              <a:rect b="b" l="l" r="r" t="t"/>
              <a:pathLst>
                <a:path extrusionOk="0" h="16" w="15">
                  <a:moveTo>
                    <a:pt x="10" y="1"/>
                  </a:moveTo>
                  <a:cubicBezTo>
                    <a:pt x="10" y="10"/>
                    <a:pt x="1" y="10"/>
                    <a:pt x="1" y="10"/>
                  </a:cubicBezTo>
                  <a:cubicBezTo>
                    <a:pt x="4" y="13"/>
                    <a:pt x="8" y="15"/>
                    <a:pt x="10" y="15"/>
                  </a:cubicBezTo>
                  <a:cubicBezTo>
                    <a:pt x="14" y="15"/>
                    <a:pt x="15" y="11"/>
                    <a:pt x="1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1545901" y="2624009"/>
              <a:ext cx="13685" cy="23534"/>
            </a:xfrm>
            <a:custGeom>
              <a:rect b="b" l="l" r="r" t="t"/>
              <a:pathLst>
                <a:path extrusionOk="0" h="223" w="149">
                  <a:moveTo>
                    <a:pt x="43" y="1"/>
                  </a:moveTo>
                  <a:cubicBezTo>
                    <a:pt x="36" y="86"/>
                    <a:pt x="0" y="222"/>
                    <a:pt x="73" y="222"/>
                  </a:cubicBezTo>
                  <a:cubicBezTo>
                    <a:pt x="91" y="222"/>
                    <a:pt x="116" y="214"/>
                    <a:pt x="149" y="195"/>
                  </a:cubicBezTo>
                  <a:cubicBezTo>
                    <a:pt x="131" y="98"/>
                    <a:pt x="34" y="160"/>
                    <a:pt x="43"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1520553" y="2655774"/>
              <a:ext cx="9827" cy="19630"/>
            </a:xfrm>
            <a:custGeom>
              <a:rect b="b" l="l" r="r" t="t"/>
              <a:pathLst>
                <a:path extrusionOk="0" h="186" w="107">
                  <a:moveTo>
                    <a:pt x="45" y="0"/>
                  </a:moveTo>
                  <a:lnTo>
                    <a:pt x="1" y="186"/>
                  </a:lnTo>
                  <a:lnTo>
                    <a:pt x="107" y="62"/>
                  </a:lnTo>
                  <a:cubicBezTo>
                    <a:pt x="89" y="44"/>
                    <a:pt x="45" y="53"/>
                    <a:pt x="45"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1516512" y="2675298"/>
              <a:ext cx="4133" cy="8548"/>
            </a:xfrm>
            <a:custGeom>
              <a:rect b="b" l="l" r="r" t="t"/>
              <a:pathLst>
                <a:path extrusionOk="0" h="81" w="45">
                  <a:moveTo>
                    <a:pt x="45" y="1"/>
                  </a:moveTo>
                  <a:lnTo>
                    <a:pt x="1" y="45"/>
                  </a:lnTo>
                  <a:lnTo>
                    <a:pt x="27" y="80"/>
                  </a:lnTo>
                  <a:lnTo>
                    <a:pt x="45"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1456538" y="2738513"/>
              <a:ext cx="17083" cy="29128"/>
            </a:xfrm>
            <a:custGeom>
              <a:rect b="b" l="l" r="r" t="t"/>
              <a:pathLst>
                <a:path extrusionOk="0" h="276" w="186">
                  <a:moveTo>
                    <a:pt x="139" y="0"/>
                  </a:moveTo>
                  <a:cubicBezTo>
                    <a:pt x="126" y="0"/>
                    <a:pt x="109" y="12"/>
                    <a:pt x="89" y="46"/>
                  </a:cubicBezTo>
                  <a:cubicBezTo>
                    <a:pt x="89" y="126"/>
                    <a:pt x="44" y="196"/>
                    <a:pt x="0" y="276"/>
                  </a:cubicBezTo>
                  <a:cubicBezTo>
                    <a:pt x="71" y="205"/>
                    <a:pt x="133" y="126"/>
                    <a:pt x="186" y="46"/>
                  </a:cubicBezTo>
                  <a:cubicBezTo>
                    <a:pt x="175" y="30"/>
                    <a:pt x="161" y="0"/>
                    <a:pt x="139"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1484091" y="2713502"/>
              <a:ext cx="1745" cy="2005"/>
            </a:xfrm>
            <a:custGeom>
              <a:rect b="b" l="l" r="r" t="t"/>
              <a:pathLst>
                <a:path extrusionOk="0" h="19" w="19">
                  <a:moveTo>
                    <a:pt x="0" y="1"/>
                  </a:moveTo>
                  <a:cubicBezTo>
                    <a:pt x="0" y="1"/>
                    <a:pt x="0" y="9"/>
                    <a:pt x="0" y="18"/>
                  </a:cubicBezTo>
                  <a:cubicBezTo>
                    <a:pt x="9" y="9"/>
                    <a:pt x="18" y="1"/>
                    <a:pt x="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1"/>
            <p:cNvSpPr/>
            <p:nvPr/>
          </p:nvSpPr>
          <p:spPr>
            <a:xfrm>
              <a:off x="1416770" y="2851435"/>
              <a:ext cx="2572" cy="2005"/>
            </a:xfrm>
            <a:custGeom>
              <a:rect b="b" l="l" r="r" t="t"/>
              <a:pathLst>
                <a:path extrusionOk="0" h="19" w="28">
                  <a:moveTo>
                    <a:pt x="9" y="0"/>
                  </a:moveTo>
                  <a:lnTo>
                    <a:pt x="1" y="18"/>
                  </a:lnTo>
                  <a:cubicBezTo>
                    <a:pt x="9" y="18"/>
                    <a:pt x="18" y="18"/>
                    <a:pt x="27" y="9"/>
                  </a:cubicBezTo>
                  <a:lnTo>
                    <a:pt x="9"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1473529" y="2727538"/>
              <a:ext cx="7439" cy="16780"/>
            </a:xfrm>
            <a:custGeom>
              <a:rect b="b" l="l" r="r" t="t"/>
              <a:pathLst>
                <a:path extrusionOk="0" h="159" w="81">
                  <a:moveTo>
                    <a:pt x="80" y="0"/>
                  </a:moveTo>
                  <a:lnTo>
                    <a:pt x="80" y="0"/>
                  </a:lnTo>
                  <a:cubicBezTo>
                    <a:pt x="54" y="44"/>
                    <a:pt x="27" y="97"/>
                    <a:pt x="1" y="150"/>
                  </a:cubicBezTo>
                  <a:cubicBezTo>
                    <a:pt x="5" y="155"/>
                    <a:pt x="7" y="159"/>
                    <a:pt x="10" y="159"/>
                  </a:cubicBezTo>
                  <a:cubicBezTo>
                    <a:pt x="12" y="159"/>
                    <a:pt x="14" y="155"/>
                    <a:pt x="18" y="141"/>
                  </a:cubicBezTo>
                  <a:cubicBezTo>
                    <a:pt x="80" y="97"/>
                    <a:pt x="80" y="44"/>
                    <a:pt x="80"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1433853" y="2780621"/>
              <a:ext cx="11388" cy="9393"/>
            </a:xfrm>
            <a:custGeom>
              <a:rect b="b" l="l" r="r" t="t"/>
              <a:pathLst>
                <a:path extrusionOk="0" h="89" w="124">
                  <a:moveTo>
                    <a:pt x="124" y="0"/>
                  </a:moveTo>
                  <a:cubicBezTo>
                    <a:pt x="79" y="18"/>
                    <a:pt x="0" y="62"/>
                    <a:pt x="18" y="89"/>
                  </a:cubicBezTo>
                  <a:cubicBezTo>
                    <a:pt x="53" y="62"/>
                    <a:pt x="88" y="36"/>
                    <a:pt x="124"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1478397" y="2714451"/>
              <a:ext cx="2572" cy="1055"/>
            </a:xfrm>
            <a:custGeom>
              <a:rect b="b" l="l" r="r" t="t"/>
              <a:pathLst>
                <a:path extrusionOk="0" h="10" w="28">
                  <a:moveTo>
                    <a:pt x="27" y="0"/>
                  </a:moveTo>
                  <a:cubicBezTo>
                    <a:pt x="1" y="9"/>
                    <a:pt x="9" y="9"/>
                    <a:pt x="27" y="9"/>
                  </a:cubicBezTo>
                  <a:cubicBezTo>
                    <a:pt x="27" y="9"/>
                    <a:pt x="27" y="0"/>
                    <a:pt x="2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1"/>
            <p:cNvSpPr/>
            <p:nvPr/>
          </p:nvSpPr>
          <p:spPr>
            <a:xfrm>
              <a:off x="1480050" y="2714451"/>
              <a:ext cx="4133" cy="13192"/>
            </a:xfrm>
            <a:custGeom>
              <a:rect b="b" l="l" r="r" t="t"/>
              <a:pathLst>
                <a:path extrusionOk="0" h="125" w="45">
                  <a:moveTo>
                    <a:pt x="44" y="0"/>
                  </a:moveTo>
                  <a:lnTo>
                    <a:pt x="44" y="0"/>
                  </a:lnTo>
                  <a:cubicBezTo>
                    <a:pt x="36" y="9"/>
                    <a:pt x="18" y="9"/>
                    <a:pt x="9" y="9"/>
                  </a:cubicBezTo>
                  <a:cubicBezTo>
                    <a:pt x="0" y="45"/>
                    <a:pt x="0" y="89"/>
                    <a:pt x="9" y="124"/>
                  </a:cubicBezTo>
                  <a:cubicBezTo>
                    <a:pt x="18" y="80"/>
                    <a:pt x="36" y="45"/>
                    <a:pt x="44"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1"/>
            <p:cNvSpPr/>
            <p:nvPr/>
          </p:nvSpPr>
          <p:spPr>
            <a:xfrm>
              <a:off x="1419250" y="2848902"/>
              <a:ext cx="47115" cy="71553"/>
            </a:xfrm>
            <a:custGeom>
              <a:rect b="b" l="l" r="r" t="t"/>
              <a:pathLst>
                <a:path extrusionOk="0" h="678" w="513">
                  <a:moveTo>
                    <a:pt x="207" y="1"/>
                  </a:moveTo>
                  <a:cubicBezTo>
                    <a:pt x="137" y="1"/>
                    <a:pt x="65" y="12"/>
                    <a:pt x="0" y="33"/>
                  </a:cubicBezTo>
                  <a:cubicBezTo>
                    <a:pt x="35" y="60"/>
                    <a:pt x="62" y="69"/>
                    <a:pt x="44" y="254"/>
                  </a:cubicBezTo>
                  <a:cubicBezTo>
                    <a:pt x="92" y="220"/>
                    <a:pt x="217" y="61"/>
                    <a:pt x="281" y="61"/>
                  </a:cubicBezTo>
                  <a:cubicBezTo>
                    <a:pt x="300" y="61"/>
                    <a:pt x="314" y="76"/>
                    <a:pt x="318" y="113"/>
                  </a:cubicBezTo>
                  <a:cubicBezTo>
                    <a:pt x="265" y="333"/>
                    <a:pt x="212" y="272"/>
                    <a:pt x="133" y="351"/>
                  </a:cubicBezTo>
                  <a:cubicBezTo>
                    <a:pt x="139" y="349"/>
                    <a:pt x="145" y="349"/>
                    <a:pt x="151" y="349"/>
                  </a:cubicBezTo>
                  <a:cubicBezTo>
                    <a:pt x="205" y="349"/>
                    <a:pt x="214" y="421"/>
                    <a:pt x="230" y="501"/>
                  </a:cubicBezTo>
                  <a:cubicBezTo>
                    <a:pt x="247" y="589"/>
                    <a:pt x="274" y="678"/>
                    <a:pt x="362" y="678"/>
                  </a:cubicBezTo>
                  <a:cubicBezTo>
                    <a:pt x="362" y="616"/>
                    <a:pt x="362" y="554"/>
                    <a:pt x="362" y="484"/>
                  </a:cubicBezTo>
                  <a:cubicBezTo>
                    <a:pt x="383" y="491"/>
                    <a:pt x="399" y="537"/>
                    <a:pt x="423" y="537"/>
                  </a:cubicBezTo>
                  <a:cubicBezTo>
                    <a:pt x="428" y="537"/>
                    <a:pt x="435" y="535"/>
                    <a:pt x="442" y="528"/>
                  </a:cubicBezTo>
                  <a:cubicBezTo>
                    <a:pt x="362" y="484"/>
                    <a:pt x="353" y="280"/>
                    <a:pt x="512" y="174"/>
                  </a:cubicBezTo>
                  <a:cubicBezTo>
                    <a:pt x="512" y="58"/>
                    <a:pt x="367" y="1"/>
                    <a:pt x="207"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1413555" y="2814181"/>
              <a:ext cx="21950" cy="37359"/>
            </a:xfrm>
            <a:custGeom>
              <a:rect b="b" l="l" r="r" t="t"/>
              <a:pathLst>
                <a:path extrusionOk="0" h="354" w="239">
                  <a:moveTo>
                    <a:pt x="239" y="0"/>
                  </a:moveTo>
                  <a:lnTo>
                    <a:pt x="239" y="0"/>
                  </a:lnTo>
                  <a:cubicBezTo>
                    <a:pt x="186" y="62"/>
                    <a:pt x="124" y="97"/>
                    <a:pt x="18" y="168"/>
                  </a:cubicBezTo>
                  <a:cubicBezTo>
                    <a:pt x="0" y="300"/>
                    <a:pt x="27" y="336"/>
                    <a:pt x="44" y="353"/>
                  </a:cubicBezTo>
                  <a:cubicBezTo>
                    <a:pt x="97" y="247"/>
                    <a:pt x="159" y="141"/>
                    <a:pt x="212" y="36"/>
                  </a:cubicBezTo>
                  <a:lnTo>
                    <a:pt x="212" y="71"/>
                  </a:lnTo>
                  <a:lnTo>
                    <a:pt x="239"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1435414" y="2767535"/>
              <a:ext cx="36645" cy="36515"/>
            </a:xfrm>
            <a:custGeom>
              <a:rect b="b" l="l" r="r" t="t"/>
              <a:pathLst>
                <a:path extrusionOk="0" h="346" w="399">
                  <a:moveTo>
                    <a:pt x="239" y="1"/>
                  </a:moveTo>
                  <a:lnTo>
                    <a:pt x="239" y="1"/>
                  </a:lnTo>
                  <a:cubicBezTo>
                    <a:pt x="195" y="36"/>
                    <a:pt x="151" y="71"/>
                    <a:pt x="107" y="98"/>
                  </a:cubicBezTo>
                  <a:lnTo>
                    <a:pt x="124" y="98"/>
                  </a:lnTo>
                  <a:cubicBezTo>
                    <a:pt x="133" y="93"/>
                    <a:pt x="140" y="91"/>
                    <a:pt x="142" y="91"/>
                  </a:cubicBezTo>
                  <a:cubicBezTo>
                    <a:pt x="144" y="91"/>
                    <a:pt x="142" y="93"/>
                    <a:pt x="133" y="98"/>
                  </a:cubicBezTo>
                  <a:cubicBezTo>
                    <a:pt x="133" y="98"/>
                    <a:pt x="133" y="107"/>
                    <a:pt x="133" y="107"/>
                  </a:cubicBezTo>
                  <a:cubicBezTo>
                    <a:pt x="142" y="107"/>
                    <a:pt x="151" y="115"/>
                    <a:pt x="151" y="133"/>
                  </a:cubicBezTo>
                  <a:cubicBezTo>
                    <a:pt x="206" y="196"/>
                    <a:pt x="177" y="307"/>
                    <a:pt x="268" y="307"/>
                  </a:cubicBezTo>
                  <a:cubicBezTo>
                    <a:pt x="280" y="307"/>
                    <a:pt x="294" y="305"/>
                    <a:pt x="310" y="301"/>
                  </a:cubicBezTo>
                  <a:cubicBezTo>
                    <a:pt x="398" y="168"/>
                    <a:pt x="310" y="177"/>
                    <a:pt x="336" y="80"/>
                  </a:cubicBezTo>
                  <a:lnTo>
                    <a:pt x="336" y="80"/>
                  </a:lnTo>
                  <a:cubicBezTo>
                    <a:pt x="294" y="145"/>
                    <a:pt x="275" y="166"/>
                    <a:pt x="267" y="166"/>
                  </a:cubicBezTo>
                  <a:cubicBezTo>
                    <a:pt x="251" y="166"/>
                    <a:pt x="270" y="95"/>
                    <a:pt x="235" y="95"/>
                  </a:cubicBezTo>
                  <a:cubicBezTo>
                    <a:pt x="222" y="95"/>
                    <a:pt x="201" y="105"/>
                    <a:pt x="168" y="133"/>
                  </a:cubicBezTo>
                  <a:cubicBezTo>
                    <a:pt x="186" y="80"/>
                    <a:pt x="213" y="36"/>
                    <a:pt x="239" y="1"/>
                  </a:cubicBezTo>
                  <a:close/>
                  <a:moveTo>
                    <a:pt x="115" y="98"/>
                  </a:moveTo>
                  <a:cubicBezTo>
                    <a:pt x="80" y="177"/>
                    <a:pt x="36" y="266"/>
                    <a:pt x="1" y="345"/>
                  </a:cubicBezTo>
                  <a:cubicBezTo>
                    <a:pt x="45" y="301"/>
                    <a:pt x="89" y="239"/>
                    <a:pt x="151" y="133"/>
                  </a:cubicBezTo>
                  <a:lnTo>
                    <a:pt x="151" y="133"/>
                  </a:lnTo>
                  <a:cubicBezTo>
                    <a:pt x="132" y="150"/>
                    <a:pt x="122" y="156"/>
                    <a:pt x="118" y="156"/>
                  </a:cubicBezTo>
                  <a:cubicBezTo>
                    <a:pt x="108" y="156"/>
                    <a:pt x="127" y="125"/>
                    <a:pt x="133" y="107"/>
                  </a:cubicBezTo>
                  <a:cubicBezTo>
                    <a:pt x="124" y="107"/>
                    <a:pt x="124" y="98"/>
                    <a:pt x="115" y="98"/>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1564362" y="2670655"/>
              <a:ext cx="2572" cy="2744"/>
            </a:xfrm>
            <a:custGeom>
              <a:rect b="b" l="l" r="r" t="t"/>
              <a:pathLst>
                <a:path extrusionOk="0" h="26" w="28">
                  <a:moveTo>
                    <a:pt x="1" y="0"/>
                  </a:moveTo>
                  <a:cubicBezTo>
                    <a:pt x="1" y="16"/>
                    <a:pt x="1" y="25"/>
                    <a:pt x="6" y="25"/>
                  </a:cubicBezTo>
                  <a:cubicBezTo>
                    <a:pt x="10" y="25"/>
                    <a:pt x="16" y="20"/>
                    <a:pt x="27" y="9"/>
                  </a:cubicBezTo>
                  <a:cubicBezTo>
                    <a:pt x="9" y="9"/>
                    <a:pt x="9" y="9"/>
                    <a:pt x="1"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1529462" y="2658940"/>
              <a:ext cx="37104" cy="21635"/>
            </a:xfrm>
            <a:custGeom>
              <a:rect b="b" l="l" r="r" t="t"/>
              <a:pathLst>
                <a:path extrusionOk="0" h="205" w="404">
                  <a:moveTo>
                    <a:pt x="1" y="191"/>
                  </a:moveTo>
                  <a:cubicBezTo>
                    <a:pt x="1" y="195"/>
                    <a:pt x="5" y="197"/>
                    <a:pt x="12" y="197"/>
                  </a:cubicBezTo>
                  <a:cubicBezTo>
                    <a:pt x="16" y="197"/>
                    <a:pt x="21" y="196"/>
                    <a:pt x="26" y="195"/>
                  </a:cubicBezTo>
                  <a:lnTo>
                    <a:pt x="26" y="195"/>
                  </a:lnTo>
                  <a:cubicBezTo>
                    <a:pt x="18" y="194"/>
                    <a:pt x="9" y="192"/>
                    <a:pt x="1" y="191"/>
                  </a:cubicBezTo>
                  <a:close/>
                  <a:moveTo>
                    <a:pt x="360" y="1"/>
                  </a:moveTo>
                  <a:cubicBezTo>
                    <a:pt x="345" y="1"/>
                    <a:pt x="323" y="10"/>
                    <a:pt x="292" y="32"/>
                  </a:cubicBezTo>
                  <a:lnTo>
                    <a:pt x="292" y="58"/>
                  </a:lnTo>
                  <a:cubicBezTo>
                    <a:pt x="217" y="127"/>
                    <a:pt x="82" y="185"/>
                    <a:pt x="26" y="195"/>
                  </a:cubicBezTo>
                  <a:lnTo>
                    <a:pt x="26" y="195"/>
                  </a:lnTo>
                  <a:cubicBezTo>
                    <a:pt x="64" y="201"/>
                    <a:pt x="99" y="204"/>
                    <a:pt x="136" y="204"/>
                  </a:cubicBezTo>
                  <a:cubicBezTo>
                    <a:pt x="180" y="204"/>
                    <a:pt x="226" y="200"/>
                    <a:pt x="283" y="191"/>
                  </a:cubicBezTo>
                  <a:cubicBezTo>
                    <a:pt x="283" y="164"/>
                    <a:pt x="266" y="129"/>
                    <a:pt x="319" y="76"/>
                  </a:cubicBezTo>
                  <a:cubicBezTo>
                    <a:pt x="331" y="66"/>
                    <a:pt x="340" y="62"/>
                    <a:pt x="346" y="62"/>
                  </a:cubicBezTo>
                  <a:cubicBezTo>
                    <a:pt x="366" y="62"/>
                    <a:pt x="360" y="105"/>
                    <a:pt x="381" y="111"/>
                  </a:cubicBezTo>
                  <a:cubicBezTo>
                    <a:pt x="387" y="78"/>
                    <a:pt x="404" y="1"/>
                    <a:pt x="36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1494653" y="2732181"/>
              <a:ext cx="17909" cy="26173"/>
            </a:xfrm>
            <a:custGeom>
              <a:rect b="b" l="l" r="r" t="t"/>
              <a:pathLst>
                <a:path extrusionOk="0" h="248" w="195">
                  <a:moveTo>
                    <a:pt x="97" y="0"/>
                  </a:moveTo>
                  <a:lnTo>
                    <a:pt x="0" y="247"/>
                  </a:lnTo>
                  <a:lnTo>
                    <a:pt x="142" y="186"/>
                  </a:lnTo>
                  <a:lnTo>
                    <a:pt x="89" y="159"/>
                  </a:lnTo>
                  <a:cubicBezTo>
                    <a:pt x="195" y="44"/>
                    <a:pt x="124" y="44"/>
                    <a:pt x="9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1404647" y="2846791"/>
              <a:ext cx="7347" cy="22479"/>
            </a:xfrm>
            <a:custGeom>
              <a:rect b="b" l="l" r="r" t="t"/>
              <a:pathLst>
                <a:path extrusionOk="0" h="213" w="80">
                  <a:moveTo>
                    <a:pt x="0" y="0"/>
                  </a:moveTo>
                  <a:lnTo>
                    <a:pt x="0" y="0"/>
                  </a:lnTo>
                  <a:cubicBezTo>
                    <a:pt x="18" y="71"/>
                    <a:pt x="44" y="142"/>
                    <a:pt x="62" y="212"/>
                  </a:cubicBezTo>
                  <a:cubicBezTo>
                    <a:pt x="71" y="168"/>
                    <a:pt x="71" y="124"/>
                    <a:pt x="80" y="80"/>
                  </a:cubicBezTo>
                  <a:lnTo>
                    <a:pt x="0"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1392431" y="2888688"/>
              <a:ext cx="7439" cy="13192"/>
            </a:xfrm>
            <a:custGeom>
              <a:rect b="b" l="l" r="r" t="t"/>
              <a:pathLst>
                <a:path extrusionOk="0" h="125" w="81">
                  <a:moveTo>
                    <a:pt x="1" y="1"/>
                  </a:moveTo>
                  <a:cubicBezTo>
                    <a:pt x="10" y="45"/>
                    <a:pt x="18" y="80"/>
                    <a:pt x="18" y="124"/>
                  </a:cubicBezTo>
                  <a:cubicBezTo>
                    <a:pt x="45" y="98"/>
                    <a:pt x="63" y="71"/>
                    <a:pt x="80" y="45"/>
                  </a:cubicBezTo>
                  <a:lnTo>
                    <a:pt x="1"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2599159" y="2755399"/>
              <a:ext cx="6613" cy="4855"/>
            </a:xfrm>
            <a:custGeom>
              <a:rect b="b" l="l" r="r" t="t"/>
              <a:pathLst>
                <a:path extrusionOk="0" h="46" w="72">
                  <a:moveTo>
                    <a:pt x="0" y="1"/>
                  </a:moveTo>
                  <a:cubicBezTo>
                    <a:pt x="27" y="27"/>
                    <a:pt x="53" y="36"/>
                    <a:pt x="71" y="45"/>
                  </a:cubicBezTo>
                  <a:lnTo>
                    <a:pt x="0" y="1"/>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1"/>
            <p:cNvSpPr/>
            <p:nvPr/>
          </p:nvSpPr>
          <p:spPr>
            <a:xfrm>
              <a:off x="2634611" y="2806161"/>
              <a:ext cx="5143" cy="2533"/>
            </a:xfrm>
            <a:custGeom>
              <a:rect b="b" l="l" r="r" t="t"/>
              <a:pathLst>
                <a:path extrusionOk="0" h="24" w="56">
                  <a:moveTo>
                    <a:pt x="22" y="0"/>
                  </a:moveTo>
                  <a:cubicBezTo>
                    <a:pt x="7" y="0"/>
                    <a:pt x="1" y="6"/>
                    <a:pt x="12" y="23"/>
                  </a:cubicBezTo>
                  <a:lnTo>
                    <a:pt x="56" y="6"/>
                  </a:lnTo>
                  <a:cubicBezTo>
                    <a:pt x="43" y="2"/>
                    <a:pt x="31" y="0"/>
                    <a:pt x="22"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1934251" y="3116569"/>
              <a:ext cx="16780" cy="12579"/>
            </a:xfrm>
            <a:custGeom>
              <a:rect b="b" l="l" r="r" t="t"/>
              <a:pathLst>
                <a:path extrusionOk="0" h="152" w="233">
                  <a:moveTo>
                    <a:pt x="0" y="1"/>
                  </a:moveTo>
                  <a:cubicBezTo>
                    <a:pt x="85" y="66"/>
                    <a:pt x="175" y="151"/>
                    <a:pt x="212" y="151"/>
                  </a:cubicBezTo>
                  <a:cubicBezTo>
                    <a:pt x="225" y="151"/>
                    <a:pt x="232" y="141"/>
                    <a:pt x="230" y="116"/>
                  </a:cubicBezTo>
                  <a:lnTo>
                    <a:pt x="194" y="19"/>
                  </a:lnTo>
                  <a:cubicBezTo>
                    <a:pt x="166" y="25"/>
                    <a:pt x="140" y="28"/>
                    <a:pt x="116" y="28"/>
                  </a:cubicBezTo>
                  <a:cubicBezTo>
                    <a:pt x="72" y="28"/>
                    <a:pt x="34" y="18"/>
                    <a:pt x="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2336757" y="3059634"/>
              <a:ext cx="7706" cy="8110"/>
            </a:xfrm>
            <a:custGeom>
              <a:rect b="b" l="l" r="r" t="t"/>
              <a:pathLst>
                <a:path extrusionOk="0" h="98" w="107">
                  <a:moveTo>
                    <a:pt x="71" y="0"/>
                  </a:moveTo>
                  <a:cubicBezTo>
                    <a:pt x="45" y="35"/>
                    <a:pt x="18" y="71"/>
                    <a:pt x="0" y="97"/>
                  </a:cubicBezTo>
                  <a:cubicBezTo>
                    <a:pt x="27" y="80"/>
                    <a:pt x="62" y="53"/>
                    <a:pt x="106" y="35"/>
                  </a:cubicBezTo>
                  <a:cubicBezTo>
                    <a:pt x="98" y="18"/>
                    <a:pt x="80" y="9"/>
                    <a:pt x="71"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2349504" y="3028931"/>
              <a:ext cx="10875" cy="5214"/>
            </a:xfrm>
            <a:custGeom>
              <a:rect b="b" l="l" r="r" t="t"/>
              <a:pathLst>
                <a:path extrusionOk="0" h="63" w="151">
                  <a:moveTo>
                    <a:pt x="0" y="0"/>
                  </a:moveTo>
                  <a:lnTo>
                    <a:pt x="150" y="62"/>
                  </a:lnTo>
                  <a:cubicBezTo>
                    <a:pt x="115" y="36"/>
                    <a:pt x="71" y="18"/>
                    <a:pt x="0"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2424841" y="2500111"/>
              <a:ext cx="12215" cy="6543"/>
            </a:xfrm>
            <a:custGeom>
              <a:rect b="b" l="l" r="r" t="t"/>
              <a:pathLst>
                <a:path extrusionOk="0" h="62" w="133">
                  <a:moveTo>
                    <a:pt x="0" y="1"/>
                  </a:moveTo>
                  <a:lnTo>
                    <a:pt x="0" y="1"/>
                  </a:lnTo>
                  <a:cubicBezTo>
                    <a:pt x="32" y="47"/>
                    <a:pt x="53" y="61"/>
                    <a:pt x="69" y="61"/>
                  </a:cubicBezTo>
                  <a:cubicBezTo>
                    <a:pt x="92" y="61"/>
                    <a:pt x="106" y="29"/>
                    <a:pt x="132" y="18"/>
                  </a:cubicBezTo>
                  <a:lnTo>
                    <a:pt x="0" y="1"/>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1585110" y="3117480"/>
              <a:ext cx="17284" cy="7200"/>
            </a:xfrm>
            <a:custGeom>
              <a:rect b="b" l="l" r="r" t="t"/>
              <a:pathLst>
                <a:path extrusionOk="0" h="87" w="240">
                  <a:moveTo>
                    <a:pt x="43" y="0"/>
                  </a:moveTo>
                  <a:cubicBezTo>
                    <a:pt x="23" y="0"/>
                    <a:pt x="9" y="10"/>
                    <a:pt x="1" y="34"/>
                  </a:cubicBezTo>
                  <a:cubicBezTo>
                    <a:pt x="98" y="69"/>
                    <a:pt x="168" y="87"/>
                    <a:pt x="239" y="87"/>
                  </a:cubicBezTo>
                  <a:cubicBezTo>
                    <a:pt x="159" y="50"/>
                    <a:pt x="88" y="0"/>
                    <a:pt x="43"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2404814" y="2803092"/>
              <a:ext cx="6410" cy="3393"/>
            </a:xfrm>
            <a:custGeom>
              <a:rect b="b" l="l" r="r" t="t"/>
              <a:pathLst>
                <a:path extrusionOk="0" h="41" w="89">
                  <a:moveTo>
                    <a:pt x="23" y="1"/>
                  </a:moveTo>
                  <a:cubicBezTo>
                    <a:pt x="14" y="1"/>
                    <a:pt x="6" y="3"/>
                    <a:pt x="0" y="10"/>
                  </a:cubicBezTo>
                  <a:cubicBezTo>
                    <a:pt x="29" y="27"/>
                    <a:pt x="50" y="41"/>
                    <a:pt x="66" y="41"/>
                  </a:cubicBezTo>
                  <a:cubicBezTo>
                    <a:pt x="75" y="41"/>
                    <a:pt x="82" y="37"/>
                    <a:pt x="89" y="27"/>
                  </a:cubicBezTo>
                  <a:cubicBezTo>
                    <a:pt x="60" y="10"/>
                    <a:pt x="39" y="1"/>
                    <a:pt x="23"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1602323" y="3122445"/>
              <a:ext cx="20381" cy="5876"/>
            </a:xfrm>
            <a:custGeom>
              <a:rect b="b" l="l" r="r" t="t"/>
              <a:pathLst>
                <a:path extrusionOk="0" h="71" w="283">
                  <a:moveTo>
                    <a:pt x="230" y="1"/>
                  </a:moveTo>
                  <a:cubicBezTo>
                    <a:pt x="172" y="15"/>
                    <a:pt x="114" y="29"/>
                    <a:pt x="47" y="29"/>
                  </a:cubicBezTo>
                  <a:cubicBezTo>
                    <a:pt x="32" y="29"/>
                    <a:pt x="16" y="29"/>
                    <a:pt x="0" y="27"/>
                  </a:cubicBezTo>
                  <a:lnTo>
                    <a:pt x="0" y="27"/>
                  </a:lnTo>
                  <a:cubicBezTo>
                    <a:pt x="49" y="52"/>
                    <a:pt x="101" y="71"/>
                    <a:pt x="154" y="71"/>
                  </a:cubicBezTo>
                  <a:cubicBezTo>
                    <a:pt x="196" y="71"/>
                    <a:pt x="239" y="58"/>
                    <a:pt x="283" y="27"/>
                  </a:cubicBezTo>
                  <a:cubicBezTo>
                    <a:pt x="265" y="18"/>
                    <a:pt x="247" y="9"/>
                    <a:pt x="23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1956073" y="1967058"/>
              <a:ext cx="1745" cy="2427"/>
            </a:xfrm>
            <a:custGeom>
              <a:rect b="b" l="l" r="r" t="t"/>
              <a:pathLst>
                <a:path extrusionOk="0" h="23" w="19">
                  <a:moveTo>
                    <a:pt x="18" y="1"/>
                  </a:moveTo>
                  <a:lnTo>
                    <a:pt x="18" y="1"/>
                  </a:lnTo>
                  <a:cubicBezTo>
                    <a:pt x="9" y="10"/>
                    <a:pt x="0" y="10"/>
                    <a:pt x="0" y="19"/>
                  </a:cubicBezTo>
                  <a:cubicBezTo>
                    <a:pt x="3" y="21"/>
                    <a:pt x="5" y="22"/>
                    <a:pt x="7" y="22"/>
                  </a:cubicBezTo>
                  <a:cubicBezTo>
                    <a:pt x="13" y="22"/>
                    <a:pt x="18" y="14"/>
                    <a:pt x="18"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1759804" y="2216858"/>
              <a:ext cx="2572" cy="13086"/>
            </a:xfrm>
            <a:custGeom>
              <a:rect b="b" l="l" r="r" t="t"/>
              <a:pathLst>
                <a:path extrusionOk="0" h="124" w="28">
                  <a:moveTo>
                    <a:pt x="27" y="0"/>
                  </a:moveTo>
                  <a:cubicBezTo>
                    <a:pt x="18" y="18"/>
                    <a:pt x="1" y="53"/>
                    <a:pt x="1" y="124"/>
                  </a:cubicBezTo>
                  <a:cubicBezTo>
                    <a:pt x="1" y="97"/>
                    <a:pt x="18" y="44"/>
                    <a:pt x="2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1399593" y="3101591"/>
              <a:ext cx="3745" cy="2648"/>
            </a:xfrm>
            <a:custGeom>
              <a:rect b="b" l="l" r="r" t="t"/>
              <a:pathLst>
                <a:path extrusionOk="0" h="32" w="52">
                  <a:moveTo>
                    <a:pt x="6" y="0"/>
                  </a:moveTo>
                  <a:cubicBezTo>
                    <a:pt x="0" y="0"/>
                    <a:pt x="34" y="32"/>
                    <a:pt x="51" y="32"/>
                  </a:cubicBezTo>
                  <a:cubicBezTo>
                    <a:pt x="22" y="8"/>
                    <a:pt x="9" y="0"/>
                    <a:pt x="6"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1409604" y="3051606"/>
              <a:ext cx="3889" cy="1241"/>
            </a:xfrm>
            <a:custGeom>
              <a:rect b="b" l="l" r="r" t="t"/>
              <a:pathLst>
                <a:path extrusionOk="0" h="15" w="54">
                  <a:moveTo>
                    <a:pt x="1" y="0"/>
                  </a:moveTo>
                  <a:lnTo>
                    <a:pt x="1" y="0"/>
                  </a:lnTo>
                  <a:cubicBezTo>
                    <a:pt x="11" y="10"/>
                    <a:pt x="18" y="15"/>
                    <a:pt x="28" y="15"/>
                  </a:cubicBezTo>
                  <a:cubicBezTo>
                    <a:pt x="35" y="15"/>
                    <a:pt x="43" y="13"/>
                    <a:pt x="54" y="9"/>
                  </a:cubicBezTo>
                  <a:lnTo>
                    <a:pt x="54" y="9"/>
                  </a:lnTo>
                  <a:cubicBezTo>
                    <a:pt x="46" y="11"/>
                    <a:pt x="39" y="13"/>
                    <a:pt x="33" y="13"/>
                  </a:cubicBezTo>
                  <a:cubicBezTo>
                    <a:pt x="18" y="13"/>
                    <a:pt x="7" y="6"/>
                    <a:pt x="1"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1672468" y="3072626"/>
              <a:ext cx="1080" cy="910"/>
            </a:xfrm>
            <a:custGeom>
              <a:rect b="b" l="l" r="r" t="t"/>
              <a:pathLst>
                <a:path extrusionOk="0" h="11" w="15">
                  <a:moveTo>
                    <a:pt x="2" y="1"/>
                  </a:moveTo>
                  <a:cubicBezTo>
                    <a:pt x="0" y="1"/>
                    <a:pt x="5" y="6"/>
                    <a:pt x="15" y="11"/>
                  </a:cubicBezTo>
                  <a:cubicBezTo>
                    <a:pt x="8" y="3"/>
                    <a:pt x="3" y="1"/>
                    <a:pt x="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1397505" y="3091743"/>
              <a:ext cx="5185" cy="10344"/>
            </a:xfrm>
            <a:custGeom>
              <a:rect b="b" l="l" r="r" t="t"/>
              <a:pathLst>
                <a:path extrusionOk="0" h="125" w="72">
                  <a:moveTo>
                    <a:pt x="1" y="1"/>
                  </a:moveTo>
                  <a:cubicBezTo>
                    <a:pt x="10" y="45"/>
                    <a:pt x="45" y="80"/>
                    <a:pt x="71" y="124"/>
                  </a:cubicBezTo>
                  <a:cubicBezTo>
                    <a:pt x="63" y="107"/>
                    <a:pt x="36" y="71"/>
                    <a:pt x="1"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1391167" y="3088101"/>
              <a:ext cx="5185" cy="7365"/>
            </a:xfrm>
            <a:custGeom>
              <a:rect b="b" l="l" r="r" t="t"/>
              <a:pathLst>
                <a:path extrusionOk="0" h="89" w="72">
                  <a:moveTo>
                    <a:pt x="18" y="1"/>
                  </a:moveTo>
                  <a:cubicBezTo>
                    <a:pt x="1" y="1"/>
                    <a:pt x="1" y="18"/>
                    <a:pt x="71" y="89"/>
                  </a:cubicBezTo>
                  <a:cubicBezTo>
                    <a:pt x="54" y="54"/>
                    <a:pt x="36" y="27"/>
                    <a:pt x="18"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1402618" y="3102004"/>
              <a:ext cx="9578" cy="10262"/>
            </a:xfrm>
            <a:custGeom>
              <a:rect b="b" l="l" r="r" t="t"/>
              <a:pathLst>
                <a:path extrusionOk="0" h="124" w="133">
                  <a:moveTo>
                    <a:pt x="0" y="0"/>
                  </a:moveTo>
                  <a:lnTo>
                    <a:pt x="0" y="0"/>
                  </a:lnTo>
                  <a:cubicBezTo>
                    <a:pt x="9" y="27"/>
                    <a:pt x="18" y="36"/>
                    <a:pt x="9" y="36"/>
                  </a:cubicBezTo>
                  <a:cubicBezTo>
                    <a:pt x="28" y="42"/>
                    <a:pt x="50" y="60"/>
                    <a:pt x="82" y="86"/>
                  </a:cubicBezTo>
                  <a:lnTo>
                    <a:pt x="82" y="86"/>
                  </a:lnTo>
                  <a:cubicBezTo>
                    <a:pt x="75" y="79"/>
                    <a:pt x="68" y="71"/>
                    <a:pt x="62" y="62"/>
                  </a:cubicBezTo>
                  <a:cubicBezTo>
                    <a:pt x="36" y="44"/>
                    <a:pt x="18" y="27"/>
                    <a:pt x="0" y="0"/>
                  </a:cubicBezTo>
                  <a:close/>
                  <a:moveTo>
                    <a:pt x="82" y="86"/>
                  </a:moveTo>
                  <a:lnTo>
                    <a:pt x="82" y="86"/>
                  </a:lnTo>
                  <a:cubicBezTo>
                    <a:pt x="97" y="100"/>
                    <a:pt x="115" y="112"/>
                    <a:pt x="133" y="124"/>
                  </a:cubicBezTo>
                  <a:cubicBezTo>
                    <a:pt x="114" y="110"/>
                    <a:pt x="97" y="97"/>
                    <a:pt x="82" y="86"/>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2210754" y="2018665"/>
              <a:ext cx="4868" cy="4432"/>
            </a:xfrm>
            <a:custGeom>
              <a:rect b="b" l="l" r="r" t="t"/>
              <a:pathLst>
                <a:path extrusionOk="0" h="42" w="53">
                  <a:moveTo>
                    <a:pt x="8" y="1"/>
                  </a:moveTo>
                  <a:cubicBezTo>
                    <a:pt x="0" y="1"/>
                    <a:pt x="20" y="20"/>
                    <a:pt x="53" y="42"/>
                  </a:cubicBezTo>
                  <a:cubicBezTo>
                    <a:pt x="53" y="33"/>
                    <a:pt x="53" y="33"/>
                    <a:pt x="53" y="24"/>
                  </a:cubicBezTo>
                  <a:cubicBezTo>
                    <a:pt x="27" y="8"/>
                    <a:pt x="12" y="1"/>
                    <a:pt x="8"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2067772" y="3031083"/>
              <a:ext cx="720" cy="828"/>
            </a:xfrm>
            <a:custGeom>
              <a:rect b="b" l="l" r="r" t="t"/>
              <a:pathLst>
                <a:path extrusionOk="0" h="10" w="10">
                  <a:moveTo>
                    <a:pt x="0" y="1"/>
                  </a:moveTo>
                  <a:cubicBezTo>
                    <a:pt x="0" y="10"/>
                    <a:pt x="0" y="10"/>
                    <a:pt x="9" y="10"/>
                  </a:cubicBezTo>
                  <a:lnTo>
                    <a:pt x="0"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2068420" y="3024545"/>
              <a:ext cx="18508" cy="30040"/>
            </a:xfrm>
            <a:custGeom>
              <a:rect b="b" l="l" r="r" t="t"/>
              <a:pathLst>
                <a:path extrusionOk="0" h="363" w="257">
                  <a:moveTo>
                    <a:pt x="256" y="0"/>
                  </a:moveTo>
                  <a:lnTo>
                    <a:pt x="256" y="0"/>
                  </a:lnTo>
                  <a:cubicBezTo>
                    <a:pt x="182" y="81"/>
                    <a:pt x="130" y="105"/>
                    <a:pt x="80" y="105"/>
                  </a:cubicBezTo>
                  <a:cubicBezTo>
                    <a:pt x="54" y="105"/>
                    <a:pt x="28" y="98"/>
                    <a:pt x="0" y="89"/>
                  </a:cubicBezTo>
                  <a:lnTo>
                    <a:pt x="0" y="89"/>
                  </a:lnTo>
                  <a:lnTo>
                    <a:pt x="89" y="362"/>
                  </a:lnTo>
                  <a:lnTo>
                    <a:pt x="256"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1383523" y="1697735"/>
              <a:ext cx="1430631" cy="1437703"/>
            </a:xfrm>
            <a:custGeom>
              <a:rect b="b" l="l" r="r" t="t"/>
              <a:pathLst>
                <a:path extrusionOk="0" h="13623" w="15577">
                  <a:moveTo>
                    <a:pt x="7038" y="19"/>
                  </a:moveTo>
                  <a:cubicBezTo>
                    <a:pt x="7046" y="21"/>
                    <a:pt x="7054" y="24"/>
                    <a:pt x="7062" y="25"/>
                  </a:cubicBezTo>
                  <a:lnTo>
                    <a:pt x="7062" y="25"/>
                  </a:lnTo>
                  <a:cubicBezTo>
                    <a:pt x="7056" y="23"/>
                    <a:pt x="7048" y="20"/>
                    <a:pt x="7038" y="19"/>
                  </a:cubicBezTo>
                  <a:close/>
                  <a:moveTo>
                    <a:pt x="9275" y="2050"/>
                  </a:moveTo>
                  <a:cubicBezTo>
                    <a:pt x="9283" y="2050"/>
                    <a:pt x="9299" y="2055"/>
                    <a:pt x="9316" y="2058"/>
                  </a:cubicBezTo>
                  <a:lnTo>
                    <a:pt x="9316" y="2111"/>
                  </a:lnTo>
                  <a:cubicBezTo>
                    <a:pt x="9267" y="2062"/>
                    <a:pt x="9262" y="2050"/>
                    <a:pt x="9275" y="2050"/>
                  </a:cubicBezTo>
                  <a:close/>
                  <a:moveTo>
                    <a:pt x="6517" y="2156"/>
                  </a:moveTo>
                  <a:lnTo>
                    <a:pt x="6517" y="2156"/>
                  </a:lnTo>
                  <a:cubicBezTo>
                    <a:pt x="6511" y="2159"/>
                    <a:pt x="6505" y="2165"/>
                    <a:pt x="6499" y="2173"/>
                  </a:cubicBezTo>
                  <a:lnTo>
                    <a:pt x="6499" y="2173"/>
                  </a:lnTo>
                  <a:cubicBezTo>
                    <a:pt x="6505" y="2167"/>
                    <a:pt x="6511" y="2162"/>
                    <a:pt x="6517" y="2156"/>
                  </a:cubicBezTo>
                  <a:close/>
                  <a:moveTo>
                    <a:pt x="9589" y="4663"/>
                  </a:moveTo>
                  <a:lnTo>
                    <a:pt x="9589" y="4663"/>
                  </a:lnTo>
                  <a:cubicBezTo>
                    <a:pt x="9594" y="4674"/>
                    <a:pt x="9601" y="4683"/>
                    <a:pt x="9607" y="4690"/>
                  </a:cubicBezTo>
                  <a:cubicBezTo>
                    <a:pt x="9601" y="4681"/>
                    <a:pt x="9595" y="4672"/>
                    <a:pt x="9589" y="4663"/>
                  </a:cubicBezTo>
                  <a:close/>
                  <a:moveTo>
                    <a:pt x="10782" y="6650"/>
                  </a:moveTo>
                  <a:cubicBezTo>
                    <a:pt x="10788" y="6655"/>
                    <a:pt x="10793" y="6660"/>
                    <a:pt x="10799" y="6665"/>
                  </a:cubicBezTo>
                  <a:lnTo>
                    <a:pt x="10799" y="6665"/>
                  </a:lnTo>
                  <a:lnTo>
                    <a:pt x="10782" y="6650"/>
                  </a:lnTo>
                  <a:close/>
                  <a:moveTo>
                    <a:pt x="13448" y="10226"/>
                  </a:moveTo>
                  <a:lnTo>
                    <a:pt x="13448" y="10226"/>
                  </a:lnTo>
                  <a:cubicBezTo>
                    <a:pt x="13456" y="10240"/>
                    <a:pt x="13465" y="10250"/>
                    <a:pt x="13473" y="10256"/>
                  </a:cubicBezTo>
                  <a:lnTo>
                    <a:pt x="13473" y="10256"/>
                  </a:lnTo>
                  <a:lnTo>
                    <a:pt x="13448" y="10226"/>
                  </a:lnTo>
                  <a:close/>
                  <a:moveTo>
                    <a:pt x="14074" y="11015"/>
                  </a:moveTo>
                  <a:cubicBezTo>
                    <a:pt x="14159" y="11015"/>
                    <a:pt x="14150" y="11079"/>
                    <a:pt x="14172" y="11162"/>
                  </a:cubicBezTo>
                  <a:cubicBezTo>
                    <a:pt x="14119" y="11127"/>
                    <a:pt x="13996" y="11091"/>
                    <a:pt x="14022" y="11021"/>
                  </a:cubicBezTo>
                  <a:cubicBezTo>
                    <a:pt x="14043" y="11017"/>
                    <a:pt x="14060" y="11015"/>
                    <a:pt x="14074" y="11015"/>
                  </a:cubicBezTo>
                  <a:close/>
                  <a:moveTo>
                    <a:pt x="8751" y="12380"/>
                  </a:moveTo>
                  <a:cubicBezTo>
                    <a:pt x="8749" y="12382"/>
                    <a:pt x="8747" y="12383"/>
                    <a:pt x="8745" y="12385"/>
                  </a:cubicBezTo>
                  <a:lnTo>
                    <a:pt x="8745" y="12385"/>
                  </a:lnTo>
                  <a:lnTo>
                    <a:pt x="8751" y="12380"/>
                  </a:lnTo>
                  <a:close/>
                  <a:moveTo>
                    <a:pt x="8848" y="12380"/>
                  </a:moveTo>
                  <a:cubicBezTo>
                    <a:pt x="8851" y="12383"/>
                    <a:pt x="8855" y="12385"/>
                    <a:pt x="8858" y="12387"/>
                  </a:cubicBezTo>
                  <a:lnTo>
                    <a:pt x="8858" y="12387"/>
                  </a:lnTo>
                  <a:cubicBezTo>
                    <a:pt x="8855" y="12384"/>
                    <a:pt x="8852" y="12382"/>
                    <a:pt x="8848" y="12380"/>
                  </a:cubicBezTo>
                  <a:close/>
                  <a:moveTo>
                    <a:pt x="11170" y="12478"/>
                  </a:moveTo>
                  <a:lnTo>
                    <a:pt x="11170" y="12478"/>
                  </a:lnTo>
                  <a:cubicBezTo>
                    <a:pt x="11151" y="12490"/>
                    <a:pt x="11127" y="12499"/>
                    <a:pt x="11099" y="12504"/>
                  </a:cubicBezTo>
                  <a:lnTo>
                    <a:pt x="11099" y="12504"/>
                  </a:lnTo>
                  <a:cubicBezTo>
                    <a:pt x="11107" y="12505"/>
                    <a:pt x="11114" y="12505"/>
                    <a:pt x="11121" y="12505"/>
                  </a:cubicBezTo>
                  <a:cubicBezTo>
                    <a:pt x="11143" y="12505"/>
                    <a:pt x="11159" y="12501"/>
                    <a:pt x="11170" y="12478"/>
                  </a:cubicBezTo>
                  <a:close/>
                  <a:moveTo>
                    <a:pt x="11082" y="12504"/>
                  </a:moveTo>
                  <a:cubicBezTo>
                    <a:pt x="11083" y="12505"/>
                    <a:pt x="11085" y="12506"/>
                    <a:pt x="11086" y="12507"/>
                  </a:cubicBezTo>
                  <a:lnTo>
                    <a:pt x="11086" y="12507"/>
                  </a:lnTo>
                  <a:cubicBezTo>
                    <a:pt x="11091" y="12506"/>
                    <a:pt x="11095" y="12505"/>
                    <a:pt x="11099" y="12504"/>
                  </a:cubicBezTo>
                  <a:lnTo>
                    <a:pt x="11099" y="12504"/>
                  </a:lnTo>
                  <a:cubicBezTo>
                    <a:pt x="11094" y="12504"/>
                    <a:pt x="11088" y="12504"/>
                    <a:pt x="11082" y="12504"/>
                  </a:cubicBezTo>
                  <a:close/>
                  <a:moveTo>
                    <a:pt x="12997" y="12514"/>
                  </a:moveTo>
                  <a:cubicBezTo>
                    <a:pt x="13030" y="12514"/>
                    <a:pt x="13067" y="12531"/>
                    <a:pt x="13104" y="12557"/>
                  </a:cubicBezTo>
                  <a:cubicBezTo>
                    <a:pt x="13088" y="12560"/>
                    <a:pt x="13069" y="12562"/>
                    <a:pt x="13049" y="12562"/>
                  </a:cubicBezTo>
                  <a:cubicBezTo>
                    <a:pt x="13015" y="12562"/>
                    <a:pt x="12975" y="12556"/>
                    <a:pt x="12936" y="12539"/>
                  </a:cubicBezTo>
                  <a:cubicBezTo>
                    <a:pt x="12954" y="12522"/>
                    <a:pt x="12975" y="12514"/>
                    <a:pt x="12997" y="12514"/>
                  </a:cubicBezTo>
                  <a:close/>
                  <a:moveTo>
                    <a:pt x="186" y="13069"/>
                  </a:moveTo>
                  <a:cubicBezTo>
                    <a:pt x="190" y="13074"/>
                    <a:pt x="195" y="13076"/>
                    <a:pt x="196" y="13076"/>
                  </a:cubicBezTo>
                  <a:cubicBezTo>
                    <a:pt x="197" y="13076"/>
                    <a:pt x="195" y="13074"/>
                    <a:pt x="186" y="13069"/>
                  </a:cubicBezTo>
                  <a:close/>
                  <a:moveTo>
                    <a:pt x="1475" y="13449"/>
                  </a:moveTo>
                  <a:cubicBezTo>
                    <a:pt x="1528" y="13458"/>
                    <a:pt x="1537" y="13467"/>
                    <a:pt x="1555" y="13467"/>
                  </a:cubicBezTo>
                  <a:cubicBezTo>
                    <a:pt x="1563" y="13475"/>
                    <a:pt x="1563" y="13475"/>
                    <a:pt x="1563" y="13475"/>
                  </a:cubicBezTo>
                  <a:cubicBezTo>
                    <a:pt x="1563" y="13475"/>
                    <a:pt x="1555" y="13467"/>
                    <a:pt x="1537" y="13467"/>
                  </a:cubicBezTo>
                  <a:cubicBezTo>
                    <a:pt x="1528" y="13467"/>
                    <a:pt x="1519" y="13467"/>
                    <a:pt x="1510" y="13458"/>
                  </a:cubicBezTo>
                  <a:lnTo>
                    <a:pt x="1466" y="13458"/>
                  </a:lnTo>
                  <a:cubicBezTo>
                    <a:pt x="1475" y="13449"/>
                    <a:pt x="1475" y="13449"/>
                    <a:pt x="1475" y="13449"/>
                  </a:cubicBezTo>
                  <a:close/>
                  <a:moveTo>
                    <a:pt x="7477" y="0"/>
                  </a:moveTo>
                  <a:cubicBezTo>
                    <a:pt x="7365" y="0"/>
                    <a:pt x="7246" y="33"/>
                    <a:pt x="7141" y="33"/>
                  </a:cubicBezTo>
                  <a:cubicBezTo>
                    <a:pt x="7113" y="33"/>
                    <a:pt x="7087" y="31"/>
                    <a:pt x="7062" y="25"/>
                  </a:cubicBezTo>
                  <a:lnTo>
                    <a:pt x="7062" y="25"/>
                  </a:lnTo>
                  <a:cubicBezTo>
                    <a:pt x="7122" y="55"/>
                    <a:pt x="6965" y="155"/>
                    <a:pt x="6853" y="284"/>
                  </a:cubicBezTo>
                  <a:cubicBezTo>
                    <a:pt x="6817" y="310"/>
                    <a:pt x="6791" y="346"/>
                    <a:pt x="6764" y="381"/>
                  </a:cubicBezTo>
                  <a:cubicBezTo>
                    <a:pt x="6738" y="416"/>
                    <a:pt x="6729" y="443"/>
                    <a:pt x="6720" y="469"/>
                  </a:cubicBezTo>
                  <a:cubicBezTo>
                    <a:pt x="6705" y="508"/>
                    <a:pt x="6716" y="533"/>
                    <a:pt x="6772" y="533"/>
                  </a:cubicBezTo>
                  <a:cubicBezTo>
                    <a:pt x="6780" y="533"/>
                    <a:pt x="6789" y="532"/>
                    <a:pt x="6800" y="531"/>
                  </a:cubicBezTo>
                  <a:lnTo>
                    <a:pt x="6800" y="531"/>
                  </a:lnTo>
                  <a:cubicBezTo>
                    <a:pt x="6760" y="562"/>
                    <a:pt x="6736" y="573"/>
                    <a:pt x="6719" y="573"/>
                  </a:cubicBezTo>
                  <a:cubicBezTo>
                    <a:pt x="6702" y="573"/>
                    <a:pt x="6694" y="562"/>
                    <a:pt x="6685" y="549"/>
                  </a:cubicBezTo>
                  <a:cubicBezTo>
                    <a:pt x="6666" y="530"/>
                    <a:pt x="6652" y="507"/>
                    <a:pt x="6618" y="507"/>
                  </a:cubicBezTo>
                  <a:cubicBezTo>
                    <a:pt x="6603" y="507"/>
                    <a:pt x="6585" y="511"/>
                    <a:pt x="6561" y="522"/>
                  </a:cubicBezTo>
                  <a:cubicBezTo>
                    <a:pt x="6526" y="575"/>
                    <a:pt x="6490" y="628"/>
                    <a:pt x="6455" y="681"/>
                  </a:cubicBezTo>
                  <a:cubicBezTo>
                    <a:pt x="6429" y="725"/>
                    <a:pt x="6393" y="761"/>
                    <a:pt x="6358" y="805"/>
                  </a:cubicBezTo>
                  <a:cubicBezTo>
                    <a:pt x="6287" y="893"/>
                    <a:pt x="6199" y="972"/>
                    <a:pt x="6120" y="1052"/>
                  </a:cubicBezTo>
                  <a:cubicBezTo>
                    <a:pt x="5952" y="1220"/>
                    <a:pt x="5766" y="1405"/>
                    <a:pt x="5643" y="1617"/>
                  </a:cubicBezTo>
                  <a:cubicBezTo>
                    <a:pt x="5669" y="1652"/>
                    <a:pt x="5766" y="1617"/>
                    <a:pt x="5758" y="1741"/>
                  </a:cubicBezTo>
                  <a:cubicBezTo>
                    <a:pt x="5652" y="1776"/>
                    <a:pt x="5546" y="1811"/>
                    <a:pt x="5440" y="1847"/>
                  </a:cubicBezTo>
                  <a:cubicBezTo>
                    <a:pt x="5404" y="1944"/>
                    <a:pt x="5581" y="2050"/>
                    <a:pt x="5369" y="2129"/>
                  </a:cubicBezTo>
                  <a:cubicBezTo>
                    <a:pt x="5381" y="2127"/>
                    <a:pt x="5395" y="2125"/>
                    <a:pt x="5407" y="2125"/>
                  </a:cubicBezTo>
                  <a:cubicBezTo>
                    <a:pt x="5441" y="2125"/>
                    <a:pt x="5470" y="2137"/>
                    <a:pt x="5457" y="2182"/>
                  </a:cubicBezTo>
                  <a:cubicBezTo>
                    <a:pt x="5113" y="2553"/>
                    <a:pt x="4910" y="3021"/>
                    <a:pt x="4733" y="3489"/>
                  </a:cubicBezTo>
                  <a:cubicBezTo>
                    <a:pt x="4539" y="3957"/>
                    <a:pt x="4380" y="4434"/>
                    <a:pt x="4062" y="4831"/>
                  </a:cubicBezTo>
                  <a:cubicBezTo>
                    <a:pt x="4098" y="4801"/>
                    <a:pt x="4120" y="4789"/>
                    <a:pt x="4133" y="4789"/>
                  </a:cubicBezTo>
                  <a:cubicBezTo>
                    <a:pt x="4161" y="4789"/>
                    <a:pt x="4142" y="4850"/>
                    <a:pt x="4124" y="4910"/>
                  </a:cubicBezTo>
                  <a:cubicBezTo>
                    <a:pt x="4132" y="4898"/>
                    <a:pt x="4142" y="4894"/>
                    <a:pt x="4152" y="4894"/>
                  </a:cubicBezTo>
                  <a:cubicBezTo>
                    <a:pt x="4187" y="4894"/>
                    <a:pt x="4233" y="4948"/>
                    <a:pt x="4274" y="4955"/>
                  </a:cubicBezTo>
                  <a:cubicBezTo>
                    <a:pt x="4186" y="5061"/>
                    <a:pt x="4098" y="5175"/>
                    <a:pt x="4000" y="5281"/>
                  </a:cubicBezTo>
                  <a:cubicBezTo>
                    <a:pt x="4124" y="5396"/>
                    <a:pt x="3868" y="5670"/>
                    <a:pt x="3983" y="5758"/>
                  </a:cubicBezTo>
                  <a:lnTo>
                    <a:pt x="4000" y="5635"/>
                  </a:lnTo>
                  <a:cubicBezTo>
                    <a:pt x="4030" y="5694"/>
                    <a:pt x="4077" y="5715"/>
                    <a:pt x="4135" y="5715"/>
                  </a:cubicBezTo>
                  <a:cubicBezTo>
                    <a:pt x="4179" y="5715"/>
                    <a:pt x="4229" y="5703"/>
                    <a:pt x="4283" y="5688"/>
                  </a:cubicBezTo>
                  <a:cubicBezTo>
                    <a:pt x="4367" y="5662"/>
                    <a:pt x="4460" y="5627"/>
                    <a:pt x="4542" y="5627"/>
                  </a:cubicBezTo>
                  <a:cubicBezTo>
                    <a:pt x="4572" y="5627"/>
                    <a:pt x="4601" y="5631"/>
                    <a:pt x="4627" y="5643"/>
                  </a:cubicBezTo>
                  <a:cubicBezTo>
                    <a:pt x="4521" y="5405"/>
                    <a:pt x="5069" y="5255"/>
                    <a:pt x="4901" y="4866"/>
                  </a:cubicBezTo>
                  <a:cubicBezTo>
                    <a:pt x="4912" y="4860"/>
                    <a:pt x="4921" y="4857"/>
                    <a:pt x="4928" y="4857"/>
                  </a:cubicBezTo>
                  <a:cubicBezTo>
                    <a:pt x="4965" y="4857"/>
                    <a:pt x="4963" y="4930"/>
                    <a:pt x="4997" y="4930"/>
                  </a:cubicBezTo>
                  <a:cubicBezTo>
                    <a:pt x="5000" y="4930"/>
                    <a:pt x="5003" y="4929"/>
                    <a:pt x="5007" y="4928"/>
                  </a:cubicBezTo>
                  <a:cubicBezTo>
                    <a:pt x="4945" y="4822"/>
                    <a:pt x="4963" y="4725"/>
                    <a:pt x="5060" y="4575"/>
                  </a:cubicBezTo>
                  <a:lnTo>
                    <a:pt x="5069" y="4601"/>
                  </a:lnTo>
                  <a:cubicBezTo>
                    <a:pt x="5210" y="4133"/>
                    <a:pt x="5369" y="3975"/>
                    <a:pt x="5652" y="3524"/>
                  </a:cubicBezTo>
                  <a:lnTo>
                    <a:pt x="5537" y="3507"/>
                  </a:lnTo>
                  <a:cubicBezTo>
                    <a:pt x="5599" y="3409"/>
                    <a:pt x="5634" y="3401"/>
                    <a:pt x="5687" y="3365"/>
                  </a:cubicBezTo>
                  <a:cubicBezTo>
                    <a:pt x="5672" y="3334"/>
                    <a:pt x="5658" y="3322"/>
                    <a:pt x="5644" y="3322"/>
                  </a:cubicBezTo>
                  <a:cubicBezTo>
                    <a:pt x="5590" y="3322"/>
                    <a:pt x="5543" y="3515"/>
                    <a:pt x="5481" y="3515"/>
                  </a:cubicBezTo>
                  <a:cubicBezTo>
                    <a:pt x="5465" y="3515"/>
                    <a:pt x="5449" y="3502"/>
                    <a:pt x="5431" y="3471"/>
                  </a:cubicBezTo>
                  <a:cubicBezTo>
                    <a:pt x="5563" y="3445"/>
                    <a:pt x="5652" y="3259"/>
                    <a:pt x="5749" y="3092"/>
                  </a:cubicBezTo>
                  <a:cubicBezTo>
                    <a:pt x="5841" y="2924"/>
                    <a:pt x="5941" y="2772"/>
                    <a:pt x="6057" y="2772"/>
                  </a:cubicBezTo>
                  <a:cubicBezTo>
                    <a:pt x="6063" y="2772"/>
                    <a:pt x="6069" y="2773"/>
                    <a:pt x="6075" y="2774"/>
                  </a:cubicBezTo>
                  <a:cubicBezTo>
                    <a:pt x="6173" y="2624"/>
                    <a:pt x="5943" y="2756"/>
                    <a:pt x="6040" y="2606"/>
                  </a:cubicBezTo>
                  <a:lnTo>
                    <a:pt x="6120" y="2597"/>
                  </a:lnTo>
                  <a:lnTo>
                    <a:pt x="6067" y="2518"/>
                  </a:lnTo>
                  <a:cubicBezTo>
                    <a:pt x="6121" y="2457"/>
                    <a:pt x="6184" y="2434"/>
                    <a:pt x="6235" y="2434"/>
                  </a:cubicBezTo>
                  <a:cubicBezTo>
                    <a:pt x="6259" y="2434"/>
                    <a:pt x="6280" y="2439"/>
                    <a:pt x="6296" y="2447"/>
                  </a:cubicBezTo>
                  <a:cubicBezTo>
                    <a:pt x="6279" y="2465"/>
                    <a:pt x="6270" y="2526"/>
                    <a:pt x="6252" y="2553"/>
                  </a:cubicBezTo>
                  <a:cubicBezTo>
                    <a:pt x="6386" y="2474"/>
                    <a:pt x="6449" y="2242"/>
                    <a:pt x="6499" y="2173"/>
                  </a:cubicBezTo>
                  <a:lnTo>
                    <a:pt x="6499" y="2173"/>
                  </a:lnTo>
                  <a:cubicBezTo>
                    <a:pt x="6461" y="2209"/>
                    <a:pt x="6423" y="2240"/>
                    <a:pt x="6385" y="2270"/>
                  </a:cubicBezTo>
                  <a:cubicBezTo>
                    <a:pt x="6490" y="2058"/>
                    <a:pt x="6649" y="1847"/>
                    <a:pt x="6817" y="1635"/>
                  </a:cubicBezTo>
                  <a:cubicBezTo>
                    <a:pt x="6897" y="1529"/>
                    <a:pt x="6976" y="1423"/>
                    <a:pt x="7056" y="1326"/>
                  </a:cubicBezTo>
                  <a:cubicBezTo>
                    <a:pt x="7073" y="1299"/>
                    <a:pt x="7091" y="1273"/>
                    <a:pt x="7109" y="1246"/>
                  </a:cubicBezTo>
                  <a:lnTo>
                    <a:pt x="7135" y="1202"/>
                  </a:lnTo>
                  <a:cubicBezTo>
                    <a:pt x="7144" y="1193"/>
                    <a:pt x="7144" y="1175"/>
                    <a:pt x="7153" y="1167"/>
                  </a:cubicBezTo>
                  <a:cubicBezTo>
                    <a:pt x="7170" y="1131"/>
                    <a:pt x="7188" y="1096"/>
                    <a:pt x="7197" y="1052"/>
                  </a:cubicBezTo>
                  <a:cubicBezTo>
                    <a:pt x="7188" y="1043"/>
                    <a:pt x="7170" y="1043"/>
                    <a:pt x="7153" y="1034"/>
                  </a:cubicBezTo>
                  <a:cubicBezTo>
                    <a:pt x="7206" y="902"/>
                    <a:pt x="7250" y="884"/>
                    <a:pt x="7294" y="875"/>
                  </a:cubicBezTo>
                  <a:cubicBezTo>
                    <a:pt x="7338" y="866"/>
                    <a:pt x="7382" y="858"/>
                    <a:pt x="7488" y="805"/>
                  </a:cubicBezTo>
                  <a:lnTo>
                    <a:pt x="7488" y="805"/>
                  </a:lnTo>
                  <a:lnTo>
                    <a:pt x="7479" y="822"/>
                  </a:lnTo>
                  <a:cubicBezTo>
                    <a:pt x="7510" y="766"/>
                    <a:pt x="7563" y="732"/>
                    <a:pt x="7613" y="732"/>
                  </a:cubicBezTo>
                  <a:cubicBezTo>
                    <a:pt x="7635" y="732"/>
                    <a:pt x="7655" y="739"/>
                    <a:pt x="7674" y="752"/>
                  </a:cubicBezTo>
                  <a:cubicBezTo>
                    <a:pt x="7630" y="778"/>
                    <a:pt x="7656" y="822"/>
                    <a:pt x="7665" y="866"/>
                  </a:cubicBezTo>
                  <a:cubicBezTo>
                    <a:pt x="7674" y="919"/>
                    <a:pt x="7674" y="964"/>
                    <a:pt x="7638" y="981"/>
                  </a:cubicBezTo>
                  <a:cubicBezTo>
                    <a:pt x="7658" y="979"/>
                    <a:pt x="7675" y="979"/>
                    <a:pt x="7690" y="979"/>
                  </a:cubicBezTo>
                  <a:cubicBezTo>
                    <a:pt x="7715" y="979"/>
                    <a:pt x="7733" y="981"/>
                    <a:pt x="7747" y="981"/>
                  </a:cubicBezTo>
                  <a:cubicBezTo>
                    <a:pt x="7760" y="981"/>
                    <a:pt x="7770" y="979"/>
                    <a:pt x="7780" y="972"/>
                  </a:cubicBezTo>
                  <a:cubicBezTo>
                    <a:pt x="7809" y="965"/>
                    <a:pt x="7833" y="933"/>
                    <a:pt x="7906" y="933"/>
                  </a:cubicBezTo>
                  <a:cubicBezTo>
                    <a:pt x="7921" y="933"/>
                    <a:pt x="7937" y="934"/>
                    <a:pt x="7956" y="937"/>
                  </a:cubicBezTo>
                  <a:cubicBezTo>
                    <a:pt x="7947" y="964"/>
                    <a:pt x="7930" y="999"/>
                    <a:pt x="7921" y="1034"/>
                  </a:cubicBezTo>
                  <a:cubicBezTo>
                    <a:pt x="7939" y="1034"/>
                    <a:pt x="7956" y="1032"/>
                    <a:pt x="7974" y="1032"/>
                  </a:cubicBezTo>
                  <a:cubicBezTo>
                    <a:pt x="7992" y="1032"/>
                    <a:pt x="8009" y="1034"/>
                    <a:pt x="8027" y="1043"/>
                  </a:cubicBezTo>
                  <a:cubicBezTo>
                    <a:pt x="8053" y="1061"/>
                    <a:pt x="8080" y="1070"/>
                    <a:pt x="8142" y="1167"/>
                  </a:cubicBezTo>
                  <a:cubicBezTo>
                    <a:pt x="8118" y="1147"/>
                    <a:pt x="8100" y="1139"/>
                    <a:pt x="8087" y="1139"/>
                  </a:cubicBezTo>
                  <a:cubicBezTo>
                    <a:pt x="8037" y="1139"/>
                    <a:pt x="8049" y="1251"/>
                    <a:pt x="7990" y="1251"/>
                  </a:cubicBezTo>
                  <a:cubicBezTo>
                    <a:pt x="7973" y="1251"/>
                    <a:pt x="7951" y="1242"/>
                    <a:pt x="7921" y="1220"/>
                  </a:cubicBezTo>
                  <a:lnTo>
                    <a:pt x="7921" y="1220"/>
                  </a:lnTo>
                  <a:cubicBezTo>
                    <a:pt x="7965" y="1679"/>
                    <a:pt x="8389" y="1696"/>
                    <a:pt x="8248" y="1997"/>
                  </a:cubicBezTo>
                  <a:cubicBezTo>
                    <a:pt x="8267" y="2001"/>
                    <a:pt x="8284" y="2003"/>
                    <a:pt x="8298" y="2003"/>
                  </a:cubicBezTo>
                  <a:cubicBezTo>
                    <a:pt x="8486" y="2003"/>
                    <a:pt x="8230" y="1671"/>
                    <a:pt x="8260" y="1671"/>
                  </a:cubicBezTo>
                  <a:cubicBezTo>
                    <a:pt x="8262" y="1671"/>
                    <a:pt x="8267" y="1674"/>
                    <a:pt x="8274" y="1679"/>
                  </a:cubicBezTo>
                  <a:cubicBezTo>
                    <a:pt x="8280" y="1653"/>
                    <a:pt x="8295" y="1642"/>
                    <a:pt x="8316" y="1642"/>
                  </a:cubicBezTo>
                  <a:cubicBezTo>
                    <a:pt x="8385" y="1642"/>
                    <a:pt x="8514" y="1769"/>
                    <a:pt x="8548" y="1864"/>
                  </a:cubicBezTo>
                  <a:cubicBezTo>
                    <a:pt x="8608" y="1984"/>
                    <a:pt x="8418" y="2204"/>
                    <a:pt x="8561" y="2492"/>
                  </a:cubicBezTo>
                  <a:lnTo>
                    <a:pt x="8561" y="2492"/>
                  </a:lnTo>
                  <a:cubicBezTo>
                    <a:pt x="8552" y="2484"/>
                    <a:pt x="8541" y="2481"/>
                    <a:pt x="8530" y="2465"/>
                  </a:cubicBezTo>
                  <a:lnTo>
                    <a:pt x="8530" y="2465"/>
                  </a:lnTo>
                  <a:cubicBezTo>
                    <a:pt x="8539" y="2606"/>
                    <a:pt x="8724" y="2641"/>
                    <a:pt x="8716" y="2827"/>
                  </a:cubicBezTo>
                  <a:cubicBezTo>
                    <a:pt x="8858" y="2834"/>
                    <a:pt x="8828" y="2963"/>
                    <a:pt x="8920" y="2963"/>
                  </a:cubicBezTo>
                  <a:cubicBezTo>
                    <a:pt x="8936" y="2963"/>
                    <a:pt x="8956" y="2959"/>
                    <a:pt x="8980" y="2950"/>
                  </a:cubicBezTo>
                  <a:lnTo>
                    <a:pt x="8786" y="2694"/>
                  </a:lnTo>
                  <a:lnTo>
                    <a:pt x="8786" y="2694"/>
                  </a:lnTo>
                  <a:cubicBezTo>
                    <a:pt x="8919" y="2827"/>
                    <a:pt x="9175" y="2871"/>
                    <a:pt x="9237" y="3171"/>
                  </a:cubicBezTo>
                  <a:cubicBezTo>
                    <a:pt x="9192" y="3171"/>
                    <a:pt x="9113" y="3118"/>
                    <a:pt x="9060" y="3083"/>
                  </a:cubicBezTo>
                  <a:lnTo>
                    <a:pt x="9060" y="3083"/>
                  </a:lnTo>
                  <a:cubicBezTo>
                    <a:pt x="9051" y="3180"/>
                    <a:pt x="9175" y="3206"/>
                    <a:pt x="9166" y="3312"/>
                  </a:cubicBezTo>
                  <a:cubicBezTo>
                    <a:pt x="9153" y="3317"/>
                    <a:pt x="9142" y="3319"/>
                    <a:pt x="9130" y="3319"/>
                  </a:cubicBezTo>
                  <a:cubicBezTo>
                    <a:pt x="8989" y="3319"/>
                    <a:pt x="8929" y="2987"/>
                    <a:pt x="8733" y="2897"/>
                  </a:cubicBezTo>
                  <a:lnTo>
                    <a:pt x="8733" y="2897"/>
                  </a:lnTo>
                  <a:cubicBezTo>
                    <a:pt x="8707" y="3012"/>
                    <a:pt x="9025" y="3153"/>
                    <a:pt x="8804" y="3162"/>
                  </a:cubicBezTo>
                  <a:cubicBezTo>
                    <a:pt x="9086" y="3162"/>
                    <a:pt x="8954" y="3471"/>
                    <a:pt x="9228" y="3577"/>
                  </a:cubicBezTo>
                  <a:lnTo>
                    <a:pt x="9131" y="3621"/>
                  </a:lnTo>
                  <a:cubicBezTo>
                    <a:pt x="9166" y="3648"/>
                    <a:pt x="9245" y="3683"/>
                    <a:pt x="9281" y="3745"/>
                  </a:cubicBezTo>
                  <a:lnTo>
                    <a:pt x="9095" y="3710"/>
                  </a:lnTo>
                  <a:lnTo>
                    <a:pt x="9095" y="3710"/>
                  </a:lnTo>
                  <a:cubicBezTo>
                    <a:pt x="9290" y="3816"/>
                    <a:pt x="9192" y="4080"/>
                    <a:pt x="9343" y="4204"/>
                  </a:cubicBezTo>
                  <a:cubicBezTo>
                    <a:pt x="9148" y="3877"/>
                    <a:pt x="9413" y="4063"/>
                    <a:pt x="9395" y="3886"/>
                  </a:cubicBezTo>
                  <a:lnTo>
                    <a:pt x="9395" y="3886"/>
                  </a:lnTo>
                  <a:cubicBezTo>
                    <a:pt x="9750" y="4206"/>
                    <a:pt x="9309" y="4255"/>
                    <a:pt x="9589" y="4663"/>
                  </a:cubicBezTo>
                  <a:lnTo>
                    <a:pt x="9589" y="4663"/>
                  </a:lnTo>
                  <a:cubicBezTo>
                    <a:pt x="9554" y="4600"/>
                    <a:pt x="9538" y="4481"/>
                    <a:pt x="9588" y="4481"/>
                  </a:cubicBezTo>
                  <a:cubicBezTo>
                    <a:pt x="9598" y="4481"/>
                    <a:pt x="9610" y="4486"/>
                    <a:pt x="9625" y="4495"/>
                  </a:cubicBezTo>
                  <a:cubicBezTo>
                    <a:pt x="9660" y="4593"/>
                    <a:pt x="9687" y="4725"/>
                    <a:pt x="9678" y="4805"/>
                  </a:cubicBezTo>
                  <a:cubicBezTo>
                    <a:pt x="9733" y="4887"/>
                    <a:pt x="9762" y="4915"/>
                    <a:pt x="9778" y="4915"/>
                  </a:cubicBezTo>
                  <a:cubicBezTo>
                    <a:pt x="9813" y="4915"/>
                    <a:pt x="9788" y="4782"/>
                    <a:pt x="9838" y="4782"/>
                  </a:cubicBezTo>
                  <a:cubicBezTo>
                    <a:pt x="9847" y="4782"/>
                    <a:pt x="9858" y="4786"/>
                    <a:pt x="9872" y="4796"/>
                  </a:cubicBezTo>
                  <a:cubicBezTo>
                    <a:pt x="9819" y="4963"/>
                    <a:pt x="10005" y="4919"/>
                    <a:pt x="10120" y="5025"/>
                  </a:cubicBezTo>
                  <a:lnTo>
                    <a:pt x="10031" y="5087"/>
                  </a:lnTo>
                  <a:cubicBezTo>
                    <a:pt x="10089" y="5230"/>
                    <a:pt x="10139" y="5258"/>
                    <a:pt x="10185" y="5258"/>
                  </a:cubicBezTo>
                  <a:cubicBezTo>
                    <a:pt x="10214" y="5258"/>
                    <a:pt x="10241" y="5247"/>
                    <a:pt x="10268" y="5247"/>
                  </a:cubicBezTo>
                  <a:cubicBezTo>
                    <a:pt x="10310" y="5247"/>
                    <a:pt x="10350" y="5273"/>
                    <a:pt x="10393" y="5405"/>
                  </a:cubicBezTo>
                  <a:lnTo>
                    <a:pt x="10190" y="5352"/>
                  </a:lnTo>
                  <a:lnTo>
                    <a:pt x="10314" y="5493"/>
                  </a:lnTo>
                  <a:lnTo>
                    <a:pt x="10190" y="5520"/>
                  </a:lnTo>
                  <a:cubicBezTo>
                    <a:pt x="10376" y="5643"/>
                    <a:pt x="10393" y="5714"/>
                    <a:pt x="10464" y="5899"/>
                  </a:cubicBezTo>
                  <a:cubicBezTo>
                    <a:pt x="10483" y="5865"/>
                    <a:pt x="10520" y="5846"/>
                    <a:pt x="10563" y="5846"/>
                  </a:cubicBezTo>
                  <a:cubicBezTo>
                    <a:pt x="10621" y="5846"/>
                    <a:pt x="10691" y="5880"/>
                    <a:pt x="10746" y="5961"/>
                  </a:cubicBezTo>
                  <a:cubicBezTo>
                    <a:pt x="10755" y="6103"/>
                    <a:pt x="10623" y="5961"/>
                    <a:pt x="10773" y="6164"/>
                  </a:cubicBezTo>
                  <a:cubicBezTo>
                    <a:pt x="10685" y="6155"/>
                    <a:pt x="10579" y="6147"/>
                    <a:pt x="10605" y="6005"/>
                  </a:cubicBezTo>
                  <a:lnTo>
                    <a:pt x="10605" y="6005"/>
                  </a:lnTo>
                  <a:cubicBezTo>
                    <a:pt x="10600" y="6007"/>
                    <a:pt x="10594" y="6007"/>
                    <a:pt x="10589" y="6007"/>
                  </a:cubicBezTo>
                  <a:cubicBezTo>
                    <a:pt x="10561" y="6007"/>
                    <a:pt x="10526" y="5995"/>
                    <a:pt x="10498" y="5995"/>
                  </a:cubicBezTo>
                  <a:cubicBezTo>
                    <a:pt x="10492" y="5995"/>
                    <a:pt x="10487" y="5995"/>
                    <a:pt x="10482" y="5997"/>
                  </a:cubicBezTo>
                  <a:cubicBezTo>
                    <a:pt x="10490" y="6147"/>
                    <a:pt x="10640" y="6288"/>
                    <a:pt x="10693" y="6359"/>
                  </a:cubicBezTo>
                  <a:cubicBezTo>
                    <a:pt x="10676" y="6332"/>
                    <a:pt x="10658" y="6288"/>
                    <a:pt x="10658" y="6261"/>
                  </a:cubicBezTo>
                  <a:lnTo>
                    <a:pt x="10658" y="6261"/>
                  </a:lnTo>
                  <a:lnTo>
                    <a:pt x="10976" y="6491"/>
                  </a:lnTo>
                  <a:cubicBezTo>
                    <a:pt x="10976" y="6526"/>
                    <a:pt x="10963" y="6537"/>
                    <a:pt x="10943" y="6537"/>
                  </a:cubicBezTo>
                  <a:cubicBezTo>
                    <a:pt x="10923" y="6537"/>
                    <a:pt x="10897" y="6526"/>
                    <a:pt x="10870" y="6518"/>
                  </a:cubicBezTo>
                  <a:lnTo>
                    <a:pt x="10870" y="6518"/>
                  </a:lnTo>
                  <a:cubicBezTo>
                    <a:pt x="10923" y="6570"/>
                    <a:pt x="10994" y="6588"/>
                    <a:pt x="11055" y="6676"/>
                  </a:cubicBezTo>
                  <a:cubicBezTo>
                    <a:pt x="11006" y="6686"/>
                    <a:pt x="10961" y="6710"/>
                    <a:pt x="10912" y="6710"/>
                  </a:cubicBezTo>
                  <a:cubicBezTo>
                    <a:pt x="10878" y="6710"/>
                    <a:pt x="10841" y="6699"/>
                    <a:pt x="10799" y="6665"/>
                  </a:cubicBezTo>
                  <a:lnTo>
                    <a:pt x="10799" y="6665"/>
                  </a:lnTo>
                  <a:lnTo>
                    <a:pt x="11047" y="6880"/>
                  </a:lnTo>
                  <a:cubicBezTo>
                    <a:pt x="11030" y="6921"/>
                    <a:pt x="11053" y="7075"/>
                    <a:pt x="11010" y="7075"/>
                  </a:cubicBezTo>
                  <a:cubicBezTo>
                    <a:pt x="11008" y="7075"/>
                    <a:pt x="11005" y="7075"/>
                    <a:pt x="11003" y="7074"/>
                  </a:cubicBezTo>
                  <a:lnTo>
                    <a:pt x="11003" y="7074"/>
                  </a:lnTo>
                  <a:cubicBezTo>
                    <a:pt x="11064" y="7259"/>
                    <a:pt x="11409" y="7365"/>
                    <a:pt x="11488" y="7621"/>
                  </a:cubicBezTo>
                  <a:cubicBezTo>
                    <a:pt x="11515" y="7621"/>
                    <a:pt x="11541" y="7630"/>
                    <a:pt x="11585" y="7665"/>
                  </a:cubicBezTo>
                  <a:cubicBezTo>
                    <a:pt x="11700" y="7877"/>
                    <a:pt x="11727" y="8116"/>
                    <a:pt x="11991" y="8283"/>
                  </a:cubicBezTo>
                  <a:lnTo>
                    <a:pt x="11947" y="8504"/>
                  </a:lnTo>
                  <a:cubicBezTo>
                    <a:pt x="11972" y="8529"/>
                    <a:pt x="11991" y="8539"/>
                    <a:pt x="12005" y="8539"/>
                  </a:cubicBezTo>
                  <a:cubicBezTo>
                    <a:pt x="12058" y="8539"/>
                    <a:pt x="12049" y="8392"/>
                    <a:pt x="12119" y="8392"/>
                  </a:cubicBezTo>
                  <a:cubicBezTo>
                    <a:pt x="12147" y="8392"/>
                    <a:pt x="12187" y="8415"/>
                    <a:pt x="12248" y="8478"/>
                  </a:cubicBezTo>
                  <a:cubicBezTo>
                    <a:pt x="12442" y="8663"/>
                    <a:pt x="12195" y="8637"/>
                    <a:pt x="12212" y="8734"/>
                  </a:cubicBezTo>
                  <a:cubicBezTo>
                    <a:pt x="12345" y="8796"/>
                    <a:pt x="12610" y="8893"/>
                    <a:pt x="12645" y="9158"/>
                  </a:cubicBezTo>
                  <a:cubicBezTo>
                    <a:pt x="12574" y="9113"/>
                    <a:pt x="12557" y="9052"/>
                    <a:pt x="12504" y="8999"/>
                  </a:cubicBezTo>
                  <a:lnTo>
                    <a:pt x="12504" y="8999"/>
                  </a:lnTo>
                  <a:lnTo>
                    <a:pt x="12539" y="9193"/>
                  </a:lnTo>
                  <a:cubicBezTo>
                    <a:pt x="12381" y="9131"/>
                    <a:pt x="12303" y="9044"/>
                    <a:pt x="12266" y="9044"/>
                  </a:cubicBezTo>
                  <a:cubicBezTo>
                    <a:pt x="12246" y="9044"/>
                    <a:pt x="12239" y="9072"/>
                    <a:pt x="12239" y="9149"/>
                  </a:cubicBezTo>
                  <a:cubicBezTo>
                    <a:pt x="12264" y="9134"/>
                    <a:pt x="12289" y="9128"/>
                    <a:pt x="12313" y="9128"/>
                  </a:cubicBezTo>
                  <a:cubicBezTo>
                    <a:pt x="12513" y="9128"/>
                    <a:pt x="12667" y="9578"/>
                    <a:pt x="12861" y="9578"/>
                  </a:cubicBezTo>
                  <a:cubicBezTo>
                    <a:pt x="12885" y="9578"/>
                    <a:pt x="12910" y="9571"/>
                    <a:pt x="12936" y="9555"/>
                  </a:cubicBezTo>
                  <a:lnTo>
                    <a:pt x="12954" y="9696"/>
                  </a:lnTo>
                  <a:cubicBezTo>
                    <a:pt x="12936" y="9661"/>
                    <a:pt x="12919" y="9670"/>
                    <a:pt x="12901" y="9643"/>
                  </a:cubicBezTo>
                  <a:lnTo>
                    <a:pt x="12901" y="9643"/>
                  </a:lnTo>
                  <a:cubicBezTo>
                    <a:pt x="12919" y="9917"/>
                    <a:pt x="13183" y="9652"/>
                    <a:pt x="13325" y="9917"/>
                  </a:cubicBezTo>
                  <a:cubicBezTo>
                    <a:pt x="13362" y="10006"/>
                    <a:pt x="13374" y="10076"/>
                    <a:pt x="13330" y="10076"/>
                  </a:cubicBezTo>
                  <a:cubicBezTo>
                    <a:pt x="13322" y="10076"/>
                    <a:pt x="13311" y="10073"/>
                    <a:pt x="13298" y="10067"/>
                  </a:cubicBezTo>
                  <a:lnTo>
                    <a:pt x="13298" y="10067"/>
                  </a:lnTo>
                  <a:lnTo>
                    <a:pt x="13501" y="10208"/>
                  </a:lnTo>
                  <a:cubicBezTo>
                    <a:pt x="13521" y="10244"/>
                    <a:pt x="13513" y="10264"/>
                    <a:pt x="13495" y="10264"/>
                  </a:cubicBezTo>
                  <a:cubicBezTo>
                    <a:pt x="13489" y="10264"/>
                    <a:pt x="13481" y="10262"/>
                    <a:pt x="13473" y="10256"/>
                  </a:cubicBezTo>
                  <a:lnTo>
                    <a:pt x="13473" y="10256"/>
                  </a:lnTo>
                  <a:lnTo>
                    <a:pt x="13678" y="10500"/>
                  </a:lnTo>
                  <a:lnTo>
                    <a:pt x="13669" y="10509"/>
                  </a:lnTo>
                  <a:cubicBezTo>
                    <a:pt x="13740" y="10517"/>
                    <a:pt x="13872" y="10562"/>
                    <a:pt x="13925" y="10588"/>
                  </a:cubicBezTo>
                  <a:cubicBezTo>
                    <a:pt x="13931" y="10623"/>
                    <a:pt x="13927" y="10634"/>
                    <a:pt x="13919" y="10634"/>
                  </a:cubicBezTo>
                  <a:cubicBezTo>
                    <a:pt x="13905" y="10634"/>
                    <a:pt x="13881" y="10607"/>
                    <a:pt x="13865" y="10607"/>
                  </a:cubicBezTo>
                  <a:cubicBezTo>
                    <a:pt x="13861" y="10607"/>
                    <a:pt x="13857" y="10609"/>
                    <a:pt x="13855" y="10615"/>
                  </a:cubicBezTo>
                  <a:lnTo>
                    <a:pt x="14031" y="10729"/>
                  </a:lnTo>
                  <a:cubicBezTo>
                    <a:pt x="14028" y="10767"/>
                    <a:pt x="14009" y="10783"/>
                    <a:pt x="13982" y="10783"/>
                  </a:cubicBezTo>
                  <a:cubicBezTo>
                    <a:pt x="13926" y="10783"/>
                    <a:pt x="13837" y="10718"/>
                    <a:pt x="13784" y="10641"/>
                  </a:cubicBezTo>
                  <a:lnTo>
                    <a:pt x="13784" y="10641"/>
                  </a:lnTo>
                  <a:cubicBezTo>
                    <a:pt x="13651" y="10968"/>
                    <a:pt x="13943" y="10729"/>
                    <a:pt x="14049" y="11153"/>
                  </a:cubicBezTo>
                  <a:lnTo>
                    <a:pt x="13899" y="11030"/>
                  </a:lnTo>
                  <a:lnTo>
                    <a:pt x="13899" y="11030"/>
                  </a:lnTo>
                  <a:cubicBezTo>
                    <a:pt x="13837" y="11224"/>
                    <a:pt x="13978" y="11303"/>
                    <a:pt x="14013" y="11542"/>
                  </a:cubicBezTo>
                  <a:cubicBezTo>
                    <a:pt x="14029" y="11472"/>
                    <a:pt x="13990" y="11140"/>
                    <a:pt x="14104" y="11140"/>
                  </a:cubicBezTo>
                  <a:cubicBezTo>
                    <a:pt x="14121" y="11140"/>
                    <a:pt x="14140" y="11146"/>
                    <a:pt x="14164" y="11162"/>
                  </a:cubicBezTo>
                  <a:cubicBezTo>
                    <a:pt x="14190" y="11224"/>
                    <a:pt x="14225" y="11294"/>
                    <a:pt x="14340" y="11347"/>
                  </a:cubicBezTo>
                  <a:cubicBezTo>
                    <a:pt x="14261" y="11418"/>
                    <a:pt x="14349" y="11489"/>
                    <a:pt x="14437" y="11595"/>
                  </a:cubicBezTo>
                  <a:lnTo>
                    <a:pt x="14323" y="11674"/>
                  </a:lnTo>
                  <a:cubicBezTo>
                    <a:pt x="14384" y="11727"/>
                    <a:pt x="14420" y="11727"/>
                    <a:pt x="14455" y="11727"/>
                  </a:cubicBezTo>
                  <a:cubicBezTo>
                    <a:pt x="14490" y="11718"/>
                    <a:pt x="14517" y="11701"/>
                    <a:pt x="14561" y="11701"/>
                  </a:cubicBezTo>
                  <a:cubicBezTo>
                    <a:pt x="14587" y="11771"/>
                    <a:pt x="14481" y="11815"/>
                    <a:pt x="14393" y="11842"/>
                  </a:cubicBezTo>
                  <a:cubicBezTo>
                    <a:pt x="14390" y="11849"/>
                    <a:pt x="14394" y="11851"/>
                    <a:pt x="14404" y="11851"/>
                  </a:cubicBezTo>
                  <a:cubicBezTo>
                    <a:pt x="14419" y="11851"/>
                    <a:pt x="14449" y="11844"/>
                    <a:pt x="14481" y="11833"/>
                  </a:cubicBezTo>
                  <a:cubicBezTo>
                    <a:pt x="14508" y="11822"/>
                    <a:pt x="14538" y="11805"/>
                    <a:pt x="14568" y="11805"/>
                  </a:cubicBezTo>
                  <a:cubicBezTo>
                    <a:pt x="14587" y="11805"/>
                    <a:pt x="14605" y="11812"/>
                    <a:pt x="14623" y="11833"/>
                  </a:cubicBezTo>
                  <a:cubicBezTo>
                    <a:pt x="14605" y="11877"/>
                    <a:pt x="14623" y="11912"/>
                    <a:pt x="14640" y="11957"/>
                  </a:cubicBezTo>
                  <a:cubicBezTo>
                    <a:pt x="14667" y="12001"/>
                    <a:pt x="14711" y="12054"/>
                    <a:pt x="14720" y="12142"/>
                  </a:cubicBezTo>
                  <a:cubicBezTo>
                    <a:pt x="14707" y="12147"/>
                    <a:pt x="14696" y="12149"/>
                    <a:pt x="14685" y="12149"/>
                  </a:cubicBezTo>
                  <a:cubicBezTo>
                    <a:pt x="14661" y="12149"/>
                    <a:pt x="14644" y="12137"/>
                    <a:pt x="14632" y="12124"/>
                  </a:cubicBezTo>
                  <a:cubicBezTo>
                    <a:pt x="14614" y="12098"/>
                    <a:pt x="14605" y="12080"/>
                    <a:pt x="14579" y="12071"/>
                  </a:cubicBezTo>
                  <a:lnTo>
                    <a:pt x="14579" y="12071"/>
                  </a:lnTo>
                  <a:cubicBezTo>
                    <a:pt x="14605" y="12107"/>
                    <a:pt x="14632" y="12151"/>
                    <a:pt x="14649" y="12195"/>
                  </a:cubicBezTo>
                  <a:cubicBezTo>
                    <a:pt x="14648" y="12196"/>
                    <a:pt x="14646" y="12197"/>
                    <a:pt x="14644" y="12197"/>
                  </a:cubicBezTo>
                  <a:cubicBezTo>
                    <a:pt x="14631" y="12197"/>
                    <a:pt x="14604" y="12175"/>
                    <a:pt x="14596" y="12160"/>
                  </a:cubicBezTo>
                  <a:lnTo>
                    <a:pt x="14596" y="12160"/>
                  </a:lnTo>
                  <a:cubicBezTo>
                    <a:pt x="14596" y="12195"/>
                    <a:pt x="14623" y="12222"/>
                    <a:pt x="14649" y="12257"/>
                  </a:cubicBezTo>
                  <a:cubicBezTo>
                    <a:pt x="14676" y="12283"/>
                    <a:pt x="14702" y="12319"/>
                    <a:pt x="14658" y="12363"/>
                  </a:cubicBezTo>
                  <a:cubicBezTo>
                    <a:pt x="14679" y="12400"/>
                    <a:pt x="14667" y="12414"/>
                    <a:pt x="14638" y="12414"/>
                  </a:cubicBezTo>
                  <a:cubicBezTo>
                    <a:pt x="14606" y="12414"/>
                    <a:pt x="14551" y="12395"/>
                    <a:pt x="14499" y="12372"/>
                  </a:cubicBezTo>
                  <a:cubicBezTo>
                    <a:pt x="14443" y="12351"/>
                    <a:pt x="14396" y="12325"/>
                    <a:pt x="14356" y="12325"/>
                  </a:cubicBezTo>
                  <a:cubicBezTo>
                    <a:pt x="14326" y="12325"/>
                    <a:pt x="14301" y="12339"/>
                    <a:pt x="14278" y="12380"/>
                  </a:cubicBezTo>
                  <a:cubicBezTo>
                    <a:pt x="14243" y="12336"/>
                    <a:pt x="14287" y="12292"/>
                    <a:pt x="14270" y="12230"/>
                  </a:cubicBezTo>
                  <a:lnTo>
                    <a:pt x="14270" y="12230"/>
                  </a:lnTo>
                  <a:cubicBezTo>
                    <a:pt x="14261" y="12239"/>
                    <a:pt x="14261" y="12248"/>
                    <a:pt x="14252" y="12257"/>
                  </a:cubicBezTo>
                  <a:cubicBezTo>
                    <a:pt x="14234" y="12257"/>
                    <a:pt x="14217" y="12266"/>
                    <a:pt x="14208" y="12275"/>
                  </a:cubicBezTo>
                  <a:cubicBezTo>
                    <a:pt x="14172" y="12283"/>
                    <a:pt x="14146" y="12292"/>
                    <a:pt x="14128" y="12301"/>
                  </a:cubicBezTo>
                  <a:cubicBezTo>
                    <a:pt x="14084" y="12319"/>
                    <a:pt x="14049" y="12327"/>
                    <a:pt x="14022" y="12345"/>
                  </a:cubicBezTo>
                  <a:cubicBezTo>
                    <a:pt x="13960" y="12372"/>
                    <a:pt x="13908" y="12407"/>
                    <a:pt x="13784" y="12486"/>
                  </a:cubicBezTo>
                  <a:lnTo>
                    <a:pt x="13563" y="12398"/>
                  </a:lnTo>
                  <a:lnTo>
                    <a:pt x="13563" y="12398"/>
                  </a:lnTo>
                  <a:cubicBezTo>
                    <a:pt x="13722" y="12504"/>
                    <a:pt x="13519" y="12628"/>
                    <a:pt x="13342" y="12734"/>
                  </a:cubicBezTo>
                  <a:cubicBezTo>
                    <a:pt x="13395" y="12787"/>
                    <a:pt x="13448" y="12831"/>
                    <a:pt x="13484" y="12857"/>
                  </a:cubicBezTo>
                  <a:lnTo>
                    <a:pt x="13192" y="12937"/>
                  </a:lnTo>
                  <a:cubicBezTo>
                    <a:pt x="13157" y="12910"/>
                    <a:pt x="13183" y="12857"/>
                    <a:pt x="13228" y="12804"/>
                  </a:cubicBezTo>
                  <a:lnTo>
                    <a:pt x="13228" y="12804"/>
                  </a:lnTo>
                  <a:cubicBezTo>
                    <a:pt x="13210" y="12813"/>
                    <a:pt x="13192" y="12822"/>
                    <a:pt x="13175" y="12840"/>
                  </a:cubicBezTo>
                  <a:cubicBezTo>
                    <a:pt x="13078" y="12787"/>
                    <a:pt x="13130" y="12698"/>
                    <a:pt x="13201" y="12619"/>
                  </a:cubicBezTo>
                  <a:cubicBezTo>
                    <a:pt x="13236" y="12645"/>
                    <a:pt x="13272" y="12681"/>
                    <a:pt x="13307" y="12707"/>
                  </a:cubicBezTo>
                  <a:cubicBezTo>
                    <a:pt x="13378" y="12619"/>
                    <a:pt x="13440" y="12522"/>
                    <a:pt x="13422" y="12433"/>
                  </a:cubicBezTo>
                  <a:lnTo>
                    <a:pt x="13422" y="12433"/>
                  </a:lnTo>
                  <a:cubicBezTo>
                    <a:pt x="13404" y="12451"/>
                    <a:pt x="13369" y="12469"/>
                    <a:pt x="13334" y="12478"/>
                  </a:cubicBezTo>
                  <a:cubicBezTo>
                    <a:pt x="13351" y="12451"/>
                    <a:pt x="13360" y="12433"/>
                    <a:pt x="13351" y="12416"/>
                  </a:cubicBezTo>
                  <a:cubicBezTo>
                    <a:pt x="13350" y="12413"/>
                    <a:pt x="13347" y="12411"/>
                    <a:pt x="13344" y="12411"/>
                  </a:cubicBezTo>
                  <a:cubicBezTo>
                    <a:pt x="13329" y="12411"/>
                    <a:pt x="13299" y="12440"/>
                    <a:pt x="13263" y="12469"/>
                  </a:cubicBezTo>
                  <a:lnTo>
                    <a:pt x="13192" y="12310"/>
                  </a:lnTo>
                  <a:lnTo>
                    <a:pt x="13183" y="12380"/>
                  </a:lnTo>
                  <a:lnTo>
                    <a:pt x="12804" y="12283"/>
                  </a:lnTo>
                  <a:cubicBezTo>
                    <a:pt x="12530" y="12442"/>
                    <a:pt x="12300" y="12690"/>
                    <a:pt x="11877" y="12760"/>
                  </a:cubicBezTo>
                  <a:cubicBezTo>
                    <a:pt x="11974" y="12637"/>
                    <a:pt x="11894" y="12566"/>
                    <a:pt x="11894" y="12425"/>
                  </a:cubicBezTo>
                  <a:lnTo>
                    <a:pt x="11894" y="12425"/>
                  </a:lnTo>
                  <a:cubicBezTo>
                    <a:pt x="11927" y="12465"/>
                    <a:pt x="11966" y="12479"/>
                    <a:pt x="12010" y="12479"/>
                  </a:cubicBezTo>
                  <a:cubicBezTo>
                    <a:pt x="12121" y="12479"/>
                    <a:pt x="12263" y="12387"/>
                    <a:pt x="12411" y="12387"/>
                  </a:cubicBezTo>
                  <a:cubicBezTo>
                    <a:pt x="12424" y="12387"/>
                    <a:pt x="12437" y="12388"/>
                    <a:pt x="12451" y="12389"/>
                  </a:cubicBezTo>
                  <a:cubicBezTo>
                    <a:pt x="12336" y="12372"/>
                    <a:pt x="12362" y="12310"/>
                    <a:pt x="12389" y="12283"/>
                  </a:cubicBezTo>
                  <a:lnTo>
                    <a:pt x="12389" y="12283"/>
                  </a:lnTo>
                  <a:lnTo>
                    <a:pt x="11991" y="12425"/>
                  </a:lnTo>
                  <a:cubicBezTo>
                    <a:pt x="12000" y="12310"/>
                    <a:pt x="11912" y="12336"/>
                    <a:pt x="11806" y="12292"/>
                  </a:cubicBezTo>
                  <a:lnTo>
                    <a:pt x="11806" y="12292"/>
                  </a:lnTo>
                  <a:cubicBezTo>
                    <a:pt x="11885" y="12513"/>
                    <a:pt x="11506" y="12442"/>
                    <a:pt x="11347" y="12522"/>
                  </a:cubicBezTo>
                  <a:cubicBezTo>
                    <a:pt x="11339" y="12450"/>
                    <a:pt x="11367" y="12378"/>
                    <a:pt x="11523" y="12378"/>
                  </a:cubicBezTo>
                  <a:cubicBezTo>
                    <a:pt x="11539" y="12378"/>
                    <a:pt x="11557" y="12379"/>
                    <a:pt x="11576" y="12380"/>
                  </a:cubicBezTo>
                  <a:cubicBezTo>
                    <a:pt x="11540" y="12352"/>
                    <a:pt x="11507" y="12341"/>
                    <a:pt x="11478" y="12341"/>
                  </a:cubicBezTo>
                  <a:cubicBezTo>
                    <a:pt x="11356" y="12341"/>
                    <a:pt x="11286" y="12533"/>
                    <a:pt x="11165" y="12533"/>
                  </a:cubicBezTo>
                  <a:cubicBezTo>
                    <a:pt x="11141" y="12533"/>
                    <a:pt x="11115" y="12525"/>
                    <a:pt x="11086" y="12507"/>
                  </a:cubicBezTo>
                  <a:lnTo>
                    <a:pt x="11086" y="12507"/>
                  </a:lnTo>
                  <a:cubicBezTo>
                    <a:pt x="11066" y="12510"/>
                    <a:pt x="11045" y="12511"/>
                    <a:pt x="11024" y="12511"/>
                  </a:cubicBezTo>
                  <a:cubicBezTo>
                    <a:pt x="10917" y="12511"/>
                    <a:pt x="10812" y="12474"/>
                    <a:pt x="10852" y="12433"/>
                  </a:cubicBezTo>
                  <a:lnTo>
                    <a:pt x="10897" y="12425"/>
                  </a:lnTo>
                  <a:cubicBezTo>
                    <a:pt x="10850" y="12422"/>
                    <a:pt x="10796" y="12421"/>
                    <a:pt x="10738" y="12421"/>
                  </a:cubicBezTo>
                  <a:cubicBezTo>
                    <a:pt x="10400" y="12421"/>
                    <a:pt x="9919" y="12470"/>
                    <a:pt x="9881" y="12628"/>
                  </a:cubicBezTo>
                  <a:cubicBezTo>
                    <a:pt x="9881" y="12610"/>
                    <a:pt x="9916" y="12398"/>
                    <a:pt x="9943" y="12363"/>
                  </a:cubicBezTo>
                  <a:lnTo>
                    <a:pt x="9943" y="12363"/>
                  </a:lnTo>
                  <a:lnTo>
                    <a:pt x="9378" y="13016"/>
                  </a:lnTo>
                  <a:cubicBezTo>
                    <a:pt x="9422" y="12848"/>
                    <a:pt x="9228" y="12460"/>
                    <a:pt x="9493" y="12363"/>
                  </a:cubicBezTo>
                  <a:cubicBezTo>
                    <a:pt x="9448" y="12353"/>
                    <a:pt x="9401" y="12340"/>
                    <a:pt x="9341" y="12340"/>
                  </a:cubicBezTo>
                  <a:cubicBezTo>
                    <a:pt x="9293" y="12340"/>
                    <a:pt x="9236" y="12348"/>
                    <a:pt x="9166" y="12372"/>
                  </a:cubicBezTo>
                  <a:cubicBezTo>
                    <a:pt x="9210" y="12398"/>
                    <a:pt x="9298" y="12610"/>
                    <a:pt x="9228" y="12628"/>
                  </a:cubicBezTo>
                  <a:cubicBezTo>
                    <a:pt x="9027" y="12454"/>
                    <a:pt x="9085" y="12528"/>
                    <a:pt x="8858" y="12387"/>
                  </a:cubicBezTo>
                  <a:lnTo>
                    <a:pt x="8858" y="12387"/>
                  </a:lnTo>
                  <a:cubicBezTo>
                    <a:pt x="8918" y="12438"/>
                    <a:pt x="8837" y="12663"/>
                    <a:pt x="8722" y="12663"/>
                  </a:cubicBezTo>
                  <a:cubicBezTo>
                    <a:pt x="8720" y="12663"/>
                    <a:pt x="8718" y="12663"/>
                    <a:pt x="8716" y="12663"/>
                  </a:cubicBezTo>
                  <a:cubicBezTo>
                    <a:pt x="8732" y="12629"/>
                    <a:pt x="8709" y="12427"/>
                    <a:pt x="8745" y="12385"/>
                  </a:cubicBezTo>
                  <a:lnTo>
                    <a:pt x="8745" y="12385"/>
                  </a:lnTo>
                  <a:lnTo>
                    <a:pt x="8464" y="12625"/>
                  </a:lnTo>
                  <a:lnTo>
                    <a:pt x="8464" y="12625"/>
                  </a:lnTo>
                  <a:cubicBezTo>
                    <a:pt x="8513" y="12569"/>
                    <a:pt x="8455" y="12420"/>
                    <a:pt x="8389" y="12354"/>
                  </a:cubicBezTo>
                  <a:lnTo>
                    <a:pt x="8389" y="12354"/>
                  </a:lnTo>
                  <a:cubicBezTo>
                    <a:pt x="8402" y="12374"/>
                    <a:pt x="8369" y="12379"/>
                    <a:pt x="8319" y="12379"/>
                  </a:cubicBezTo>
                  <a:cubicBezTo>
                    <a:pt x="8263" y="12379"/>
                    <a:pt x="8187" y="12373"/>
                    <a:pt x="8126" y="12373"/>
                  </a:cubicBezTo>
                  <a:cubicBezTo>
                    <a:pt x="8092" y="12373"/>
                    <a:pt x="8063" y="12374"/>
                    <a:pt x="8045" y="12380"/>
                  </a:cubicBezTo>
                  <a:lnTo>
                    <a:pt x="8177" y="12433"/>
                  </a:lnTo>
                  <a:cubicBezTo>
                    <a:pt x="8165" y="12433"/>
                    <a:pt x="8154" y="12432"/>
                    <a:pt x="8143" y="12432"/>
                  </a:cubicBezTo>
                  <a:cubicBezTo>
                    <a:pt x="7828" y="12432"/>
                    <a:pt x="7830" y="12787"/>
                    <a:pt x="7509" y="12787"/>
                  </a:cubicBezTo>
                  <a:cubicBezTo>
                    <a:pt x="7505" y="12787"/>
                    <a:pt x="7501" y="12787"/>
                    <a:pt x="7497" y="12787"/>
                  </a:cubicBezTo>
                  <a:cubicBezTo>
                    <a:pt x="7532" y="12734"/>
                    <a:pt x="7594" y="12469"/>
                    <a:pt x="7418" y="12433"/>
                  </a:cubicBezTo>
                  <a:cubicBezTo>
                    <a:pt x="7338" y="12566"/>
                    <a:pt x="7073" y="13060"/>
                    <a:pt x="6773" y="13166"/>
                  </a:cubicBezTo>
                  <a:lnTo>
                    <a:pt x="6711" y="13096"/>
                  </a:lnTo>
                  <a:lnTo>
                    <a:pt x="6482" y="13184"/>
                  </a:lnTo>
                  <a:cubicBezTo>
                    <a:pt x="6623" y="12981"/>
                    <a:pt x="7020" y="12566"/>
                    <a:pt x="7241" y="12407"/>
                  </a:cubicBezTo>
                  <a:cubicBezTo>
                    <a:pt x="7130" y="12359"/>
                    <a:pt x="7190" y="12326"/>
                    <a:pt x="7063" y="12326"/>
                  </a:cubicBezTo>
                  <a:cubicBezTo>
                    <a:pt x="7049" y="12326"/>
                    <a:pt x="7031" y="12327"/>
                    <a:pt x="7011" y="12327"/>
                  </a:cubicBezTo>
                  <a:cubicBezTo>
                    <a:pt x="6941" y="12266"/>
                    <a:pt x="7117" y="12222"/>
                    <a:pt x="7170" y="12222"/>
                  </a:cubicBezTo>
                  <a:lnTo>
                    <a:pt x="6720" y="12177"/>
                  </a:lnTo>
                  <a:lnTo>
                    <a:pt x="6720" y="12177"/>
                  </a:lnTo>
                  <a:cubicBezTo>
                    <a:pt x="6747" y="12327"/>
                    <a:pt x="6385" y="12336"/>
                    <a:pt x="6402" y="12460"/>
                  </a:cubicBezTo>
                  <a:lnTo>
                    <a:pt x="6888" y="12301"/>
                  </a:lnTo>
                  <a:lnTo>
                    <a:pt x="6888" y="12301"/>
                  </a:lnTo>
                  <a:cubicBezTo>
                    <a:pt x="6905" y="12444"/>
                    <a:pt x="6639" y="12709"/>
                    <a:pt x="6331" y="12709"/>
                  </a:cubicBezTo>
                  <a:cubicBezTo>
                    <a:pt x="6316" y="12709"/>
                    <a:pt x="6302" y="12708"/>
                    <a:pt x="6287" y="12707"/>
                  </a:cubicBezTo>
                  <a:cubicBezTo>
                    <a:pt x="6208" y="12645"/>
                    <a:pt x="6349" y="12442"/>
                    <a:pt x="6340" y="12389"/>
                  </a:cubicBezTo>
                  <a:lnTo>
                    <a:pt x="6340" y="12389"/>
                  </a:lnTo>
                  <a:cubicBezTo>
                    <a:pt x="6308" y="12428"/>
                    <a:pt x="6160" y="12468"/>
                    <a:pt x="6074" y="12468"/>
                  </a:cubicBezTo>
                  <a:cubicBezTo>
                    <a:pt x="6043" y="12468"/>
                    <a:pt x="6021" y="12463"/>
                    <a:pt x="6014" y="12451"/>
                  </a:cubicBezTo>
                  <a:lnTo>
                    <a:pt x="6146" y="12372"/>
                  </a:lnTo>
                  <a:cubicBezTo>
                    <a:pt x="6129" y="12367"/>
                    <a:pt x="6113" y="12364"/>
                    <a:pt x="6097" y="12364"/>
                  </a:cubicBezTo>
                  <a:cubicBezTo>
                    <a:pt x="5983" y="12364"/>
                    <a:pt x="5892" y="12477"/>
                    <a:pt x="5771" y="12477"/>
                  </a:cubicBezTo>
                  <a:cubicBezTo>
                    <a:pt x="5732" y="12477"/>
                    <a:pt x="5690" y="12465"/>
                    <a:pt x="5643" y="12433"/>
                  </a:cubicBezTo>
                  <a:cubicBezTo>
                    <a:pt x="5586" y="12426"/>
                    <a:pt x="5479" y="12312"/>
                    <a:pt x="5429" y="12312"/>
                  </a:cubicBezTo>
                  <a:cubicBezTo>
                    <a:pt x="5417" y="12312"/>
                    <a:pt x="5408" y="12319"/>
                    <a:pt x="5404" y="12336"/>
                  </a:cubicBezTo>
                  <a:cubicBezTo>
                    <a:pt x="5528" y="12504"/>
                    <a:pt x="5563" y="13034"/>
                    <a:pt x="5484" y="13166"/>
                  </a:cubicBezTo>
                  <a:cubicBezTo>
                    <a:pt x="5457" y="13157"/>
                    <a:pt x="5095" y="13007"/>
                    <a:pt x="5007" y="12928"/>
                  </a:cubicBezTo>
                  <a:cubicBezTo>
                    <a:pt x="4883" y="12787"/>
                    <a:pt x="5184" y="12601"/>
                    <a:pt x="5078" y="12486"/>
                  </a:cubicBezTo>
                  <a:lnTo>
                    <a:pt x="5078" y="12486"/>
                  </a:lnTo>
                  <a:cubicBezTo>
                    <a:pt x="5078" y="12531"/>
                    <a:pt x="5007" y="12575"/>
                    <a:pt x="4981" y="12592"/>
                  </a:cubicBezTo>
                  <a:cubicBezTo>
                    <a:pt x="4908" y="12568"/>
                    <a:pt x="4998" y="12484"/>
                    <a:pt x="4884" y="12484"/>
                  </a:cubicBezTo>
                  <a:cubicBezTo>
                    <a:pt x="4874" y="12484"/>
                    <a:pt x="4862" y="12485"/>
                    <a:pt x="4848" y="12486"/>
                  </a:cubicBezTo>
                  <a:cubicBezTo>
                    <a:pt x="4838" y="12549"/>
                    <a:pt x="4782" y="12561"/>
                    <a:pt x="4734" y="12561"/>
                  </a:cubicBezTo>
                  <a:cubicBezTo>
                    <a:pt x="4706" y="12561"/>
                    <a:pt x="4680" y="12557"/>
                    <a:pt x="4669" y="12557"/>
                  </a:cubicBezTo>
                  <a:cubicBezTo>
                    <a:pt x="4653" y="12557"/>
                    <a:pt x="4671" y="12567"/>
                    <a:pt x="4769" y="12619"/>
                  </a:cubicBezTo>
                  <a:cubicBezTo>
                    <a:pt x="4728" y="12630"/>
                    <a:pt x="4697" y="12634"/>
                    <a:pt x="4670" y="12634"/>
                  </a:cubicBezTo>
                  <a:cubicBezTo>
                    <a:pt x="4592" y="12634"/>
                    <a:pt x="4552" y="12600"/>
                    <a:pt x="4431" y="12600"/>
                  </a:cubicBezTo>
                  <a:cubicBezTo>
                    <a:pt x="4420" y="12600"/>
                    <a:pt x="4409" y="12601"/>
                    <a:pt x="4398" y="12601"/>
                  </a:cubicBezTo>
                  <a:cubicBezTo>
                    <a:pt x="4460" y="12698"/>
                    <a:pt x="4230" y="12937"/>
                    <a:pt x="4071" y="12981"/>
                  </a:cubicBezTo>
                  <a:cubicBezTo>
                    <a:pt x="4080" y="12946"/>
                    <a:pt x="4036" y="12893"/>
                    <a:pt x="4018" y="12875"/>
                  </a:cubicBezTo>
                  <a:cubicBezTo>
                    <a:pt x="3683" y="12866"/>
                    <a:pt x="3506" y="12795"/>
                    <a:pt x="3188" y="12795"/>
                  </a:cubicBezTo>
                  <a:cubicBezTo>
                    <a:pt x="3162" y="12760"/>
                    <a:pt x="3003" y="12716"/>
                    <a:pt x="3073" y="12654"/>
                  </a:cubicBezTo>
                  <a:lnTo>
                    <a:pt x="3073" y="12654"/>
                  </a:lnTo>
                  <a:cubicBezTo>
                    <a:pt x="3020" y="12681"/>
                    <a:pt x="2985" y="12734"/>
                    <a:pt x="2888" y="12742"/>
                  </a:cubicBezTo>
                  <a:cubicBezTo>
                    <a:pt x="2694" y="12610"/>
                    <a:pt x="3100" y="12716"/>
                    <a:pt x="2959" y="12557"/>
                  </a:cubicBezTo>
                  <a:lnTo>
                    <a:pt x="2959" y="12557"/>
                  </a:lnTo>
                  <a:cubicBezTo>
                    <a:pt x="2950" y="12645"/>
                    <a:pt x="2711" y="12681"/>
                    <a:pt x="2570" y="12742"/>
                  </a:cubicBezTo>
                  <a:cubicBezTo>
                    <a:pt x="2585" y="12788"/>
                    <a:pt x="2627" y="12804"/>
                    <a:pt x="2681" y="12804"/>
                  </a:cubicBezTo>
                  <a:cubicBezTo>
                    <a:pt x="2785" y="12804"/>
                    <a:pt x="2936" y="12742"/>
                    <a:pt x="3029" y="12707"/>
                  </a:cubicBezTo>
                  <a:lnTo>
                    <a:pt x="3029" y="12707"/>
                  </a:lnTo>
                  <a:cubicBezTo>
                    <a:pt x="3029" y="12893"/>
                    <a:pt x="2791" y="13096"/>
                    <a:pt x="2464" y="13193"/>
                  </a:cubicBezTo>
                  <a:cubicBezTo>
                    <a:pt x="2434" y="13198"/>
                    <a:pt x="2409" y="13200"/>
                    <a:pt x="2389" y="13200"/>
                  </a:cubicBezTo>
                  <a:cubicBezTo>
                    <a:pt x="2251" y="13200"/>
                    <a:pt x="2328" y="13093"/>
                    <a:pt x="2312" y="13093"/>
                  </a:cubicBezTo>
                  <a:cubicBezTo>
                    <a:pt x="2311" y="13093"/>
                    <a:pt x="2308" y="13094"/>
                    <a:pt x="2305" y="13096"/>
                  </a:cubicBezTo>
                  <a:cubicBezTo>
                    <a:pt x="2283" y="13094"/>
                    <a:pt x="2263" y="13093"/>
                    <a:pt x="2243" y="13093"/>
                  </a:cubicBezTo>
                  <a:cubicBezTo>
                    <a:pt x="2041" y="13093"/>
                    <a:pt x="1952" y="13173"/>
                    <a:pt x="1864" y="13237"/>
                  </a:cubicBezTo>
                  <a:cubicBezTo>
                    <a:pt x="1795" y="13287"/>
                    <a:pt x="1743" y="13333"/>
                    <a:pt x="1640" y="13333"/>
                  </a:cubicBezTo>
                  <a:cubicBezTo>
                    <a:pt x="1598" y="13333"/>
                    <a:pt x="1548" y="13325"/>
                    <a:pt x="1484" y="13308"/>
                  </a:cubicBezTo>
                  <a:cubicBezTo>
                    <a:pt x="1369" y="13246"/>
                    <a:pt x="1378" y="13184"/>
                    <a:pt x="1396" y="13131"/>
                  </a:cubicBezTo>
                  <a:cubicBezTo>
                    <a:pt x="1413" y="13078"/>
                    <a:pt x="1449" y="13025"/>
                    <a:pt x="1431" y="12981"/>
                  </a:cubicBezTo>
                  <a:cubicBezTo>
                    <a:pt x="1470" y="12971"/>
                    <a:pt x="1506" y="12968"/>
                    <a:pt x="1539" y="12968"/>
                  </a:cubicBezTo>
                  <a:cubicBezTo>
                    <a:pt x="1687" y="12968"/>
                    <a:pt x="1783" y="13043"/>
                    <a:pt x="1893" y="13043"/>
                  </a:cubicBezTo>
                  <a:cubicBezTo>
                    <a:pt x="1898" y="13043"/>
                    <a:pt x="1903" y="13043"/>
                    <a:pt x="1908" y="13043"/>
                  </a:cubicBezTo>
                  <a:lnTo>
                    <a:pt x="1731" y="12990"/>
                  </a:lnTo>
                  <a:cubicBezTo>
                    <a:pt x="1775" y="12958"/>
                    <a:pt x="1865" y="12931"/>
                    <a:pt x="1938" y="12931"/>
                  </a:cubicBezTo>
                  <a:cubicBezTo>
                    <a:pt x="1967" y="12931"/>
                    <a:pt x="1994" y="12935"/>
                    <a:pt x="2014" y="12946"/>
                  </a:cubicBezTo>
                  <a:cubicBezTo>
                    <a:pt x="1952" y="12893"/>
                    <a:pt x="1740" y="12893"/>
                    <a:pt x="1502" y="12893"/>
                  </a:cubicBezTo>
                  <a:cubicBezTo>
                    <a:pt x="1387" y="12893"/>
                    <a:pt x="1263" y="12893"/>
                    <a:pt x="1157" y="12884"/>
                  </a:cubicBezTo>
                  <a:cubicBezTo>
                    <a:pt x="1042" y="12875"/>
                    <a:pt x="945" y="12848"/>
                    <a:pt x="884" y="12795"/>
                  </a:cubicBezTo>
                  <a:cubicBezTo>
                    <a:pt x="866" y="12795"/>
                    <a:pt x="839" y="12804"/>
                    <a:pt x="813" y="12804"/>
                  </a:cubicBezTo>
                  <a:lnTo>
                    <a:pt x="742" y="12804"/>
                  </a:lnTo>
                  <a:cubicBezTo>
                    <a:pt x="698" y="12804"/>
                    <a:pt x="672" y="12813"/>
                    <a:pt x="672" y="12848"/>
                  </a:cubicBezTo>
                  <a:cubicBezTo>
                    <a:pt x="716" y="12866"/>
                    <a:pt x="751" y="12884"/>
                    <a:pt x="795" y="12893"/>
                  </a:cubicBezTo>
                  <a:cubicBezTo>
                    <a:pt x="809" y="12942"/>
                    <a:pt x="768" y="12957"/>
                    <a:pt x="715" y="12957"/>
                  </a:cubicBezTo>
                  <a:cubicBezTo>
                    <a:pt x="701" y="12957"/>
                    <a:pt x="686" y="12956"/>
                    <a:pt x="672" y="12954"/>
                  </a:cubicBezTo>
                  <a:cubicBezTo>
                    <a:pt x="643" y="12950"/>
                    <a:pt x="613" y="12942"/>
                    <a:pt x="596" y="12942"/>
                  </a:cubicBezTo>
                  <a:cubicBezTo>
                    <a:pt x="577" y="12942"/>
                    <a:pt x="573" y="12952"/>
                    <a:pt x="601" y="12990"/>
                  </a:cubicBezTo>
                  <a:cubicBezTo>
                    <a:pt x="398" y="12937"/>
                    <a:pt x="204" y="12751"/>
                    <a:pt x="248" y="12433"/>
                  </a:cubicBezTo>
                  <a:cubicBezTo>
                    <a:pt x="288" y="12401"/>
                    <a:pt x="328" y="12369"/>
                    <a:pt x="368" y="12344"/>
                  </a:cubicBezTo>
                  <a:lnTo>
                    <a:pt x="368" y="12344"/>
                  </a:lnTo>
                  <a:cubicBezTo>
                    <a:pt x="349" y="12362"/>
                    <a:pt x="336" y="12407"/>
                    <a:pt x="336" y="12451"/>
                  </a:cubicBezTo>
                  <a:cubicBezTo>
                    <a:pt x="327" y="12486"/>
                    <a:pt x="327" y="12513"/>
                    <a:pt x="327" y="12539"/>
                  </a:cubicBezTo>
                  <a:cubicBezTo>
                    <a:pt x="336" y="12566"/>
                    <a:pt x="345" y="12592"/>
                    <a:pt x="363" y="12601"/>
                  </a:cubicBezTo>
                  <a:cubicBezTo>
                    <a:pt x="318" y="12557"/>
                    <a:pt x="354" y="12433"/>
                    <a:pt x="389" y="12319"/>
                  </a:cubicBezTo>
                  <a:cubicBezTo>
                    <a:pt x="424" y="12213"/>
                    <a:pt x="451" y="12116"/>
                    <a:pt x="371" y="12054"/>
                  </a:cubicBezTo>
                  <a:lnTo>
                    <a:pt x="310" y="12151"/>
                  </a:lnTo>
                  <a:lnTo>
                    <a:pt x="257" y="12266"/>
                  </a:lnTo>
                  <a:cubicBezTo>
                    <a:pt x="221" y="12160"/>
                    <a:pt x="186" y="12036"/>
                    <a:pt x="168" y="11886"/>
                  </a:cubicBezTo>
                  <a:cubicBezTo>
                    <a:pt x="160" y="11815"/>
                    <a:pt x="151" y="11762"/>
                    <a:pt x="151" y="11701"/>
                  </a:cubicBezTo>
                  <a:cubicBezTo>
                    <a:pt x="160" y="11639"/>
                    <a:pt x="177" y="11586"/>
                    <a:pt x="195" y="11524"/>
                  </a:cubicBezTo>
                  <a:lnTo>
                    <a:pt x="195" y="11524"/>
                  </a:lnTo>
                  <a:cubicBezTo>
                    <a:pt x="115" y="11559"/>
                    <a:pt x="115" y="11577"/>
                    <a:pt x="115" y="11595"/>
                  </a:cubicBezTo>
                  <a:cubicBezTo>
                    <a:pt x="115" y="11621"/>
                    <a:pt x="98" y="11639"/>
                    <a:pt x="9" y="11718"/>
                  </a:cubicBezTo>
                  <a:cubicBezTo>
                    <a:pt x="24" y="11711"/>
                    <a:pt x="36" y="11708"/>
                    <a:pt x="45" y="11708"/>
                  </a:cubicBezTo>
                  <a:cubicBezTo>
                    <a:pt x="71" y="11708"/>
                    <a:pt x="80" y="11730"/>
                    <a:pt x="80" y="11762"/>
                  </a:cubicBezTo>
                  <a:cubicBezTo>
                    <a:pt x="80" y="11789"/>
                    <a:pt x="80" y="11824"/>
                    <a:pt x="80" y="11860"/>
                  </a:cubicBezTo>
                  <a:cubicBezTo>
                    <a:pt x="71" y="11904"/>
                    <a:pt x="62" y="11957"/>
                    <a:pt x="62" y="12001"/>
                  </a:cubicBezTo>
                  <a:cubicBezTo>
                    <a:pt x="37" y="12139"/>
                    <a:pt x="34" y="12260"/>
                    <a:pt x="73" y="12260"/>
                  </a:cubicBezTo>
                  <a:cubicBezTo>
                    <a:pt x="82" y="12260"/>
                    <a:pt x="93" y="12254"/>
                    <a:pt x="107" y="12240"/>
                  </a:cubicBezTo>
                  <a:lnTo>
                    <a:pt x="107" y="12240"/>
                  </a:lnTo>
                  <a:cubicBezTo>
                    <a:pt x="76" y="12284"/>
                    <a:pt x="58" y="12325"/>
                    <a:pt x="45" y="12372"/>
                  </a:cubicBezTo>
                  <a:cubicBezTo>
                    <a:pt x="36" y="12398"/>
                    <a:pt x="27" y="12425"/>
                    <a:pt x="18" y="12451"/>
                  </a:cubicBezTo>
                  <a:cubicBezTo>
                    <a:pt x="18" y="12478"/>
                    <a:pt x="9" y="12504"/>
                    <a:pt x="9" y="12539"/>
                  </a:cubicBezTo>
                  <a:cubicBezTo>
                    <a:pt x="9" y="12645"/>
                    <a:pt x="9" y="12760"/>
                    <a:pt x="1" y="12946"/>
                  </a:cubicBezTo>
                  <a:cubicBezTo>
                    <a:pt x="18" y="12928"/>
                    <a:pt x="25" y="12893"/>
                    <a:pt x="39" y="12893"/>
                  </a:cubicBezTo>
                  <a:cubicBezTo>
                    <a:pt x="54" y="12893"/>
                    <a:pt x="76" y="12928"/>
                    <a:pt x="124" y="13052"/>
                  </a:cubicBezTo>
                  <a:cubicBezTo>
                    <a:pt x="142" y="13052"/>
                    <a:pt x="168" y="13060"/>
                    <a:pt x="186" y="13069"/>
                  </a:cubicBezTo>
                  <a:cubicBezTo>
                    <a:pt x="168" y="13007"/>
                    <a:pt x="168" y="12946"/>
                    <a:pt x="177" y="12919"/>
                  </a:cubicBezTo>
                  <a:lnTo>
                    <a:pt x="177" y="12919"/>
                  </a:lnTo>
                  <a:cubicBezTo>
                    <a:pt x="248" y="12946"/>
                    <a:pt x="327" y="13034"/>
                    <a:pt x="433" y="13096"/>
                  </a:cubicBezTo>
                  <a:cubicBezTo>
                    <a:pt x="539" y="13166"/>
                    <a:pt x="654" y="13193"/>
                    <a:pt x="725" y="13193"/>
                  </a:cubicBezTo>
                  <a:cubicBezTo>
                    <a:pt x="839" y="13255"/>
                    <a:pt x="645" y="13219"/>
                    <a:pt x="689" y="13281"/>
                  </a:cubicBezTo>
                  <a:cubicBezTo>
                    <a:pt x="760" y="13281"/>
                    <a:pt x="839" y="13263"/>
                    <a:pt x="910" y="13255"/>
                  </a:cubicBezTo>
                  <a:lnTo>
                    <a:pt x="910" y="13255"/>
                  </a:lnTo>
                  <a:cubicBezTo>
                    <a:pt x="892" y="13308"/>
                    <a:pt x="972" y="13352"/>
                    <a:pt x="1007" y="13396"/>
                  </a:cubicBezTo>
                  <a:cubicBezTo>
                    <a:pt x="1051" y="13440"/>
                    <a:pt x="1051" y="13475"/>
                    <a:pt x="857" y="13475"/>
                  </a:cubicBezTo>
                  <a:cubicBezTo>
                    <a:pt x="910" y="13484"/>
                    <a:pt x="963" y="13493"/>
                    <a:pt x="1025" y="13502"/>
                  </a:cubicBezTo>
                  <a:lnTo>
                    <a:pt x="1193" y="13511"/>
                  </a:lnTo>
                  <a:cubicBezTo>
                    <a:pt x="1246" y="13528"/>
                    <a:pt x="1299" y="13537"/>
                    <a:pt x="1360" y="13546"/>
                  </a:cubicBezTo>
                  <a:cubicBezTo>
                    <a:pt x="1387" y="13546"/>
                    <a:pt x="1422" y="13555"/>
                    <a:pt x="1449" y="13555"/>
                  </a:cubicBezTo>
                  <a:lnTo>
                    <a:pt x="1528" y="13564"/>
                  </a:lnTo>
                  <a:cubicBezTo>
                    <a:pt x="1546" y="13566"/>
                    <a:pt x="1563" y="13567"/>
                    <a:pt x="1581" y="13567"/>
                  </a:cubicBezTo>
                  <a:cubicBezTo>
                    <a:pt x="1633" y="13567"/>
                    <a:pt x="1683" y="13557"/>
                    <a:pt x="1722" y="13537"/>
                  </a:cubicBezTo>
                  <a:cubicBezTo>
                    <a:pt x="1729" y="13538"/>
                    <a:pt x="1735" y="13539"/>
                    <a:pt x="1741" y="13539"/>
                  </a:cubicBezTo>
                  <a:cubicBezTo>
                    <a:pt x="1813" y="13539"/>
                    <a:pt x="1898" y="13476"/>
                    <a:pt x="1904" y="13476"/>
                  </a:cubicBezTo>
                  <a:lnTo>
                    <a:pt x="1904" y="13476"/>
                  </a:lnTo>
                  <a:cubicBezTo>
                    <a:pt x="1906" y="13476"/>
                    <a:pt x="1900" y="13483"/>
                    <a:pt x="1881" y="13502"/>
                  </a:cubicBezTo>
                  <a:lnTo>
                    <a:pt x="2208" y="13431"/>
                  </a:lnTo>
                  <a:lnTo>
                    <a:pt x="2217" y="13458"/>
                  </a:lnTo>
                  <a:cubicBezTo>
                    <a:pt x="2225" y="13458"/>
                    <a:pt x="2232" y="13458"/>
                    <a:pt x="2240" y="13458"/>
                  </a:cubicBezTo>
                  <a:cubicBezTo>
                    <a:pt x="2453" y="13458"/>
                    <a:pt x="2674" y="13381"/>
                    <a:pt x="2908" y="13381"/>
                  </a:cubicBezTo>
                  <a:cubicBezTo>
                    <a:pt x="3024" y="13381"/>
                    <a:pt x="3144" y="13400"/>
                    <a:pt x="3268" y="13458"/>
                  </a:cubicBezTo>
                  <a:cubicBezTo>
                    <a:pt x="3350" y="13437"/>
                    <a:pt x="3437" y="13417"/>
                    <a:pt x="3558" y="13417"/>
                  </a:cubicBezTo>
                  <a:cubicBezTo>
                    <a:pt x="3594" y="13417"/>
                    <a:pt x="3632" y="13418"/>
                    <a:pt x="3674" y="13422"/>
                  </a:cubicBezTo>
                  <a:lnTo>
                    <a:pt x="3709" y="13511"/>
                  </a:lnTo>
                  <a:cubicBezTo>
                    <a:pt x="3724" y="13508"/>
                    <a:pt x="3741" y="13507"/>
                    <a:pt x="3760" y="13507"/>
                  </a:cubicBezTo>
                  <a:cubicBezTo>
                    <a:pt x="3857" y="13507"/>
                    <a:pt x="3990" y="13542"/>
                    <a:pt x="4085" y="13542"/>
                  </a:cubicBezTo>
                  <a:cubicBezTo>
                    <a:pt x="4136" y="13542"/>
                    <a:pt x="4176" y="13532"/>
                    <a:pt x="4195" y="13502"/>
                  </a:cubicBezTo>
                  <a:cubicBezTo>
                    <a:pt x="4257" y="13596"/>
                    <a:pt x="4378" y="13623"/>
                    <a:pt x="4516" y="13623"/>
                  </a:cubicBezTo>
                  <a:cubicBezTo>
                    <a:pt x="4697" y="13623"/>
                    <a:pt x="4908" y="13577"/>
                    <a:pt x="5059" y="13577"/>
                  </a:cubicBezTo>
                  <a:cubicBezTo>
                    <a:pt x="5085" y="13577"/>
                    <a:pt x="5109" y="13578"/>
                    <a:pt x="5131" y="13581"/>
                  </a:cubicBezTo>
                  <a:lnTo>
                    <a:pt x="5140" y="13467"/>
                  </a:lnTo>
                  <a:cubicBezTo>
                    <a:pt x="5157" y="13467"/>
                    <a:pt x="5174" y="13468"/>
                    <a:pt x="5192" y="13468"/>
                  </a:cubicBezTo>
                  <a:cubicBezTo>
                    <a:pt x="5342" y="13468"/>
                    <a:pt x="5497" y="13435"/>
                    <a:pt x="5687" y="13387"/>
                  </a:cubicBezTo>
                  <a:lnTo>
                    <a:pt x="5669" y="13290"/>
                  </a:lnTo>
                  <a:cubicBezTo>
                    <a:pt x="5712" y="13270"/>
                    <a:pt x="5760" y="13262"/>
                    <a:pt x="5812" y="13262"/>
                  </a:cubicBezTo>
                  <a:cubicBezTo>
                    <a:pt x="5981" y="13262"/>
                    <a:pt x="6196" y="13343"/>
                    <a:pt x="6412" y="13343"/>
                  </a:cubicBezTo>
                  <a:cubicBezTo>
                    <a:pt x="6421" y="13343"/>
                    <a:pt x="6429" y="13343"/>
                    <a:pt x="6438" y="13343"/>
                  </a:cubicBezTo>
                  <a:lnTo>
                    <a:pt x="6438" y="13343"/>
                  </a:lnTo>
                  <a:cubicBezTo>
                    <a:pt x="6429" y="13361"/>
                    <a:pt x="6404" y="13367"/>
                    <a:pt x="6376" y="13367"/>
                  </a:cubicBezTo>
                  <a:cubicBezTo>
                    <a:pt x="6347" y="13367"/>
                    <a:pt x="6314" y="13361"/>
                    <a:pt x="6287" y="13352"/>
                  </a:cubicBezTo>
                  <a:lnTo>
                    <a:pt x="6287" y="13352"/>
                  </a:lnTo>
                  <a:cubicBezTo>
                    <a:pt x="6368" y="13402"/>
                    <a:pt x="6450" y="13420"/>
                    <a:pt x="6532" y="13420"/>
                  </a:cubicBezTo>
                  <a:cubicBezTo>
                    <a:pt x="6747" y="13420"/>
                    <a:pt x="6965" y="13295"/>
                    <a:pt x="7166" y="13295"/>
                  </a:cubicBezTo>
                  <a:cubicBezTo>
                    <a:pt x="7225" y="13295"/>
                    <a:pt x="7282" y="13306"/>
                    <a:pt x="7338" y="13334"/>
                  </a:cubicBezTo>
                  <a:cubicBezTo>
                    <a:pt x="7375" y="13318"/>
                    <a:pt x="7406" y="13311"/>
                    <a:pt x="7434" y="13311"/>
                  </a:cubicBezTo>
                  <a:cubicBezTo>
                    <a:pt x="7467" y="13311"/>
                    <a:pt x="7495" y="13320"/>
                    <a:pt x="7524" y="13334"/>
                  </a:cubicBezTo>
                  <a:lnTo>
                    <a:pt x="7541" y="13334"/>
                  </a:lnTo>
                  <a:cubicBezTo>
                    <a:pt x="7577" y="13352"/>
                    <a:pt x="7612" y="13378"/>
                    <a:pt x="7647" y="13387"/>
                  </a:cubicBezTo>
                  <a:cubicBezTo>
                    <a:pt x="7612" y="13369"/>
                    <a:pt x="7585" y="13343"/>
                    <a:pt x="7559" y="13334"/>
                  </a:cubicBezTo>
                  <a:cubicBezTo>
                    <a:pt x="7612" y="13334"/>
                    <a:pt x="7709" y="13316"/>
                    <a:pt x="7797" y="13290"/>
                  </a:cubicBezTo>
                  <a:lnTo>
                    <a:pt x="7833" y="13405"/>
                  </a:lnTo>
                  <a:cubicBezTo>
                    <a:pt x="7841" y="13396"/>
                    <a:pt x="7850" y="13396"/>
                    <a:pt x="7859" y="13396"/>
                  </a:cubicBezTo>
                  <a:cubicBezTo>
                    <a:pt x="7874" y="13404"/>
                    <a:pt x="7886" y="13407"/>
                    <a:pt x="7896" y="13407"/>
                  </a:cubicBezTo>
                  <a:cubicBezTo>
                    <a:pt x="7940" y="13407"/>
                    <a:pt x="7921" y="13329"/>
                    <a:pt x="7877" y="13263"/>
                  </a:cubicBezTo>
                  <a:cubicBezTo>
                    <a:pt x="7921" y="13246"/>
                    <a:pt x="7965" y="13228"/>
                    <a:pt x="8000" y="13202"/>
                  </a:cubicBezTo>
                  <a:cubicBezTo>
                    <a:pt x="8022" y="13253"/>
                    <a:pt x="8052" y="13267"/>
                    <a:pt x="8087" y="13267"/>
                  </a:cubicBezTo>
                  <a:cubicBezTo>
                    <a:pt x="8127" y="13267"/>
                    <a:pt x="8173" y="13248"/>
                    <a:pt x="8219" y="13248"/>
                  </a:cubicBezTo>
                  <a:cubicBezTo>
                    <a:pt x="8260" y="13248"/>
                    <a:pt x="8301" y="13264"/>
                    <a:pt x="8336" y="13325"/>
                  </a:cubicBezTo>
                  <a:cubicBezTo>
                    <a:pt x="8389" y="13228"/>
                    <a:pt x="8786" y="13246"/>
                    <a:pt x="8830" y="13052"/>
                  </a:cubicBezTo>
                  <a:lnTo>
                    <a:pt x="8830" y="13052"/>
                  </a:lnTo>
                  <a:cubicBezTo>
                    <a:pt x="8830" y="13078"/>
                    <a:pt x="8857" y="13096"/>
                    <a:pt x="8813" y="13096"/>
                  </a:cubicBezTo>
                  <a:cubicBezTo>
                    <a:pt x="8861" y="13105"/>
                    <a:pt x="8910" y="13113"/>
                    <a:pt x="8958" y="13113"/>
                  </a:cubicBezTo>
                  <a:cubicBezTo>
                    <a:pt x="9007" y="13113"/>
                    <a:pt x="9056" y="13105"/>
                    <a:pt x="9104" y="13078"/>
                  </a:cubicBezTo>
                  <a:lnTo>
                    <a:pt x="9148" y="13219"/>
                  </a:lnTo>
                  <a:lnTo>
                    <a:pt x="9360" y="13025"/>
                  </a:lnTo>
                  <a:cubicBezTo>
                    <a:pt x="9493" y="13113"/>
                    <a:pt x="9554" y="13157"/>
                    <a:pt x="9422" y="13263"/>
                  </a:cubicBezTo>
                  <a:cubicBezTo>
                    <a:pt x="9740" y="13096"/>
                    <a:pt x="9678" y="13202"/>
                    <a:pt x="9943" y="13034"/>
                  </a:cubicBezTo>
                  <a:lnTo>
                    <a:pt x="9943" y="13034"/>
                  </a:lnTo>
                  <a:lnTo>
                    <a:pt x="9934" y="13122"/>
                  </a:lnTo>
                  <a:cubicBezTo>
                    <a:pt x="10010" y="13122"/>
                    <a:pt x="10117" y="13047"/>
                    <a:pt x="10190" y="13047"/>
                  </a:cubicBezTo>
                  <a:cubicBezTo>
                    <a:pt x="10211" y="13047"/>
                    <a:pt x="10229" y="13053"/>
                    <a:pt x="10243" y="13069"/>
                  </a:cubicBezTo>
                  <a:cubicBezTo>
                    <a:pt x="10354" y="13153"/>
                    <a:pt x="10621" y="13155"/>
                    <a:pt x="10931" y="13155"/>
                  </a:cubicBezTo>
                  <a:cubicBezTo>
                    <a:pt x="10948" y="13155"/>
                    <a:pt x="10965" y="13155"/>
                    <a:pt x="10983" y="13155"/>
                  </a:cubicBezTo>
                  <a:cubicBezTo>
                    <a:pt x="11280" y="13155"/>
                    <a:pt x="11610" y="13157"/>
                    <a:pt x="11877" y="13228"/>
                  </a:cubicBezTo>
                  <a:cubicBezTo>
                    <a:pt x="11845" y="13157"/>
                    <a:pt x="11850" y="13134"/>
                    <a:pt x="11876" y="13134"/>
                  </a:cubicBezTo>
                  <a:cubicBezTo>
                    <a:pt x="11920" y="13134"/>
                    <a:pt x="12024" y="13203"/>
                    <a:pt x="12091" y="13203"/>
                  </a:cubicBezTo>
                  <a:cubicBezTo>
                    <a:pt x="12123" y="13203"/>
                    <a:pt x="12146" y="13187"/>
                    <a:pt x="12150" y="13140"/>
                  </a:cubicBezTo>
                  <a:cubicBezTo>
                    <a:pt x="12186" y="13202"/>
                    <a:pt x="12265" y="13237"/>
                    <a:pt x="12177" y="13290"/>
                  </a:cubicBezTo>
                  <a:cubicBezTo>
                    <a:pt x="12228" y="13279"/>
                    <a:pt x="12275" y="13275"/>
                    <a:pt x="12318" y="13275"/>
                  </a:cubicBezTo>
                  <a:cubicBezTo>
                    <a:pt x="12420" y="13275"/>
                    <a:pt x="12503" y="13297"/>
                    <a:pt x="12581" y="13297"/>
                  </a:cubicBezTo>
                  <a:cubicBezTo>
                    <a:pt x="12652" y="13297"/>
                    <a:pt x="12720" y="13279"/>
                    <a:pt x="12795" y="13210"/>
                  </a:cubicBezTo>
                  <a:lnTo>
                    <a:pt x="12795" y="13210"/>
                  </a:lnTo>
                  <a:cubicBezTo>
                    <a:pt x="12830" y="13272"/>
                    <a:pt x="12733" y="13299"/>
                    <a:pt x="12768" y="13334"/>
                  </a:cubicBezTo>
                  <a:cubicBezTo>
                    <a:pt x="12781" y="13328"/>
                    <a:pt x="12822" y="13303"/>
                    <a:pt x="12853" y="13303"/>
                  </a:cubicBezTo>
                  <a:cubicBezTo>
                    <a:pt x="12865" y="13303"/>
                    <a:pt x="12876" y="13307"/>
                    <a:pt x="12883" y="13316"/>
                  </a:cubicBezTo>
                  <a:cubicBezTo>
                    <a:pt x="12919" y="13352"/>
                    <a:pt x="12848" y="13369"/>
                    <a:pt x="12804" y="13396"/>
                  </a:cubicBezTo>
                  <a:cubicBezTo>
                    <a:pt x="13086" y="13387"/>
                    <a:pt x="13113" y="13193"/>
                    <a:pt x="13130" y="13016"/>
                  </a:cubicBezTo>
                  <a:cubicBezTo>
                    <a:pt x="13194" y="13050"/>
                    <a:pt x="13243" y="13068"/>
                    <a:pt x="13287" y="13068"/>
                  </a:cubicBezTo>
                  <a:cubicBezTo>
                    <a:pt x="13347" y="13068"/>
                    <a:pt x="13396" y="13035"/>
                    <a:pt x="13457" y="12963"/>
                  </a:cubicBezTo>
                  <a:lnTo>
                    <a:pt x="13457" y="12963"/>
                  </a:lnTo>
                  <a:cubicBezTo>
                    <a:pt x="13510" y="13025"/>
                    <a:pt x="13598" y="13087"/>
                    <a:pt x="13422" y="13105"/>
                  </a:cubicBezTo>
                  <a:cubicBezTo>
                    <a:pt x="13472" y="13109"/>
                    <a:pt x="13634" y="13130"/>
                    <a:pt x="13781" y="13130"/>
                  </a:cubicBezTo>
                  <a:cubicBezTo>
                    <a:pt x="13919" y="13130"/>
                    <a:pt x="14044" y="13111"/>
                    <a:pt x="14049" y="13043"/>
                  </a:cubicBezTo>
                  <a:cubicBezTo>
                    <a:pt x="14058" y="13055"/>
                    <a:pt x="14079" y="13060"/>
                    <a:pt x="14103" y="13060"/>
                  </a:cubicBezTo>
                  <a:cubicBezTo>
                    <a:pt x="14146" y="13060"/>
                    <a:pt x="14200" y="13045"/>
                    <a:pt x="14217" y="13034"/>
                  </a:cubicBezTo>
                  <a:lnTo>
                    <a:pt x="14517" y="13034"/>
                  </a:lnTo>
                  <a:cubicBezTo>
                    <a:pt x="14596" y="13025"/>
                    <a:pt x="14676" y="13016"/>
                    <a:pt x="14817" y="12972"/>
                  </a:cubicBezTo>
                  <a:lnTo>
                    <a:pt x="14729" y="12972"/>
                  </a:lnTo>
                  <a:cubicBezTo>
                    <a:pt x="14746" y="12884"/>
                    <a:pt x="14799" y="12857"/>
                    <a:pt x="14870" y="12848"/>
                  </a:cubicBezTo>
                  <a:cubicBezTo>
                    <a:pt x="14932" y="12840"/>
                    <a:pt x="15038" y="12831"/>
                    <a:pt x="15117" y="12760"/>
                  </a:cubicBezTo>
                  <a:lnTo>
                    <a:pt x="15126" y="12778"/>
                  </a:lnTo>
                  <a:cubicBezTo>
                    <a:pt x="15258" y="12734"/>
                    <a:pt x="15320" y="12681"/>
                    <a:pt x="15356" y="12645"/>
                  </a:cubicBezTo>
                  <a:cubicBezTo>
                    <a:pt x="15391" y="12601"/>
                    <a:pt x="15400" y="12575"/>
                    <a:pt x="15409" y="12548"/>
                  </a:cubicBezTo>
                  <a:cubicBezTo>
                    <a:pt x="15417" y="12522"/>
                    <a:pt x="15426" y="12495"/>
                    <a:pt x="15453" y="12451"/>
                  </a:cubicBezTo>
                  <a:cubicBezTo>
                    <a:pt x="15479" y="12407"/>
                    <a:pt x="15523" y="12345"/>
                    <a:pt x="15576" y="12222"/>
                  </a:cubicBezTo>
                  <a:lnTo>
                    <a:pt x="15470" y="12222"/>
                  </a:lnTo>
                  <a:cubicBezTo>
                    <a:pt x="15356" y="12169"/>
                    <a:pt x="15400" y="12080"/>
                    <a:pt x="15426" y="11957"/>
                  </a:cubicBezTo>
                  <a:cubicBezTo>
                    <a:pt x="15462" y="11833"/>
                    <a:pt x="15470" y="11639"/>
                    <a:pt x="15347" y="11524"/>
                  </a:cubicBezTo>
                  <a:cubicBezTo>
                    <a:pt x="15347" y="11559"/>
                    <a:pt x="15338" y="11595"/>
                    <a:pt x="15338" y="11630"/>
                  </a:cubicBezTo>
                  <a:cubicBezTo>
                    <a:pt x="15267" y="11568"/>
                    <a:pt x="15294" y="11462"/>
                    <a:pt x="15303" y="11312"/>
                  </a:cubicBezTo>
                  <a:cubicBezTo>
                    <a:pt x="15311" y="11277"/>
                    <a:pt x="15311" y="11233"/>
                    <a:pt x="15311" y="11197"/>
                  </a:cubicBezTo>
                  <a:cubicBezTo>
                    <a:pt x="15320" y="11162"/>
                    <a:pt x="15311" y="11109"/>
                    <a:pt x="15311" y="11082"/>
                  </a:cubicBezTo>
                  <a:cubicBezTo>
                    <a:pt x="15320" y="11021"/>
                    <a:pt x="15311" y="10968"/>
                    <a:pt x="15303" y="10941"/>
                  </a:cubicBezTo>
                  <a:cubicBezTo>
                    <a:pt x="15303" y="10931"/>
                    <a:pt x="15306" y="10927"/>
                    <a:pt x="15312" y="10927"/>
                  </a:cubicBezTo>
                  <a:cubicBezTo>
                    <a:pt x="15316" y="10927"/>
                    <a:pt x="15322" y="10929"/>
                    <a:pt x="15329" y="10932"/>
                  </a:cubicBezTo>
                  <a:cubicBezTo>
                    <a:pt x="15347" y="10950"/>
                    <a:pt x="15373" y="10968"/>
                    <a:pt x="15391" y="10985"/>
                  </a:cubicBezTo>
                  <a:cubicBezTo>
                    <a:pt x="15356" y="10879"/>
                    <a:pt x="15347" y="10853"/>
                    <a:pt x="15320" y="10835"/>
                  </a:cubicBezTo>
                  <a:cubicBezTo>
                    <a:pt x="15314" y="10829"/>
                    <a:pt x="15307" y="10826"/>
                    <a:pt x="15300" y="10826"/>
                  </a:cubicBezTo>
                  <a:cubicBezTo>
                    <a:pt x="15288" y="10826"/>
                    <a:pt x="15275" y="10833"/>
                    <a:pt x="15258" y="10844"/>
                  </a:cubicBezTo>
                  <a:cubicBezTo>
                    <a:pt x="15232" y="10865"/>
                    <a:pt x="15203" y="10892"/>
                    <a:pt x="15165" y="10892"/>
                  </a:cubicBezTo>
                  <a:cubicBezTo>
                    <a:pt x="15139" y="10892"/>
                    <a:pt x="15109" y="10880"/>
                    <a:pt x="15073" y="10844"/>
                  </a:cubicBezTo>
                  <a:cubicBezTo>
                    <a:pt x="15100" y="10765"/>
                    <a:pt x="15258" y="10773"/>
                    <a:pt x="15170" y="10632"/>
                  </a:cubicBezTo>
                  <a:cubicBezTo>
                    <a:pt x="15170" y="10526"/>
                    <a:pt x="14676" y="10394"/>
                    <a:pt x="14658" y="10120"/>
                  </a:cubicBezTo>
                  <a:cubicBezTo>
                    <a:pt x="14645" y="10178"/>
                    <a:pt x="14632" y="10232"/>
                    <a:pt x="14584" y="10232"/>
                  </a:cubicBezTo>
                  <a:cubicBezTo>
                    <a:pt x="14567" y="10232"/>
                    <a:pt x="14545" y="10225"/>
                    <a:pt x="14517" y="10208"/>
                  </a:cubicBezTo>
                  <a:cubicBezTo>
                    <a:pt x="14393" y="10076"/>
                    <a:pt x="14402" y="9687"/>
                    <a:pt x="14164" y="9661"/>
                  </a:cubicBezTo>
                  <a:cubicBezTo>
                    <a:pt x="14164" y="9634"/>
                    <a:pt x="14172" y="9617"/>
                    <a:pt x="14181" y="9608"/>
                  </a:cubicBezTo>
                  <a:cubicBezTo>
                    <a:pt x="14058" y="9528"/>
                    <a:pt x="13855" y="9299"/>
                    <a:pt x="13722" y="9290"/>
                  </a:cubicBezTo>
                  <a:cubicBezTo>
                    <a:pt x="13952" y="8972"/>
                    <a:pt x="13078" y="8698"/>
                    <a:pt x="13360" y="8504"/>
                  </a:cubicBezTo>
                  <a:lnTo>
                    <a:pt x="13104" y="8169"/>
                  </a:lnTo>
                  <a:lnTo>
                    <a:pt x="13139" y="8160"/>
                  </a:lnTo>
                  <a:cubicBezTo>
                    <a:pt x="13007" y="7930"/>
                    <a:pt x="12883" y="7895"/>
                    <a:pt x="12768" y="7860"/>
                  </a:cubicBezTo>
                  <a:cubicBezTo>
                    <a:pt x="12757" y="7820"/>
                    <a:pt x="12775" y="7813"/>
                    <a:pt x="12793" y="7813"/>
                  </a:cubicBezTo>
                  <a:cubicBezTo>
                    <a:pt x="12804" y="7813"/>
                    <a:pt x="12815" y="7815"/>
                    <a:pt x="12821" y="7815"/>
                  </a:cubicBezTo>
                  <a:cubicBezTo>
                    <a:pt x="12654" y="7445"/>
                    <a:pt x="12618" y="7427"/>
                    <a:pt x="12292" y="7250"/>
                  </a:cubicBezTo>
                  <a:lnTo>
                    <a:pt x="12371" y="7153"/>
                  </a:lnTo>
                  <a:cubicBezTo>
                    <a:pt x="12265" y="7118"/>
                    <a:pt x="12195" y="6588"/>
                    <a:pt x="11877" y="6341"/>
                  </a:cubicBezTo>
                  <a:cubicBezTo>
                    <a:pt x="11885" y="6336"/>
                    <a:pt x="11894" y="6334"/>
                    <a:pt x="11905" y="6334"/>
                  </a:cubicBezTo>
                  <a:cubicBezTo>
                    <a:pt x="11916" y="6334"/>
                    <a:pt x="11930" y="6336"/>
                    <a:pt x="11947" y="6341"/>
                  </a:cubicBezTo>
                  <a:cubicBezTo>
                    <a:pt x="11612" y="6064"/>
                    <a:pt x="11643" y="5381"/>
                    <a:pt x="11276" y="5381"/>
                  </a:cubicBezTo>
                  <a:cubicBezTo>
                    <a:pt x="11257" y="5381"/>
                    <a:pt x="11236" y="5383"/>
                    <a:pt x="11214" y="5387"/>
                  </a:cubicBezTo>
                  <a:lnTo>
                    <a:pt x="10976" y="5202"/>
                  </a:lnTo>
                  <a:lnTo>
                    <a:pt x="10976" y="5202"/>
                  </a:lnTo>
                  <a:cubicBezTo>
                    <a:pt x="11047" y="5341"/>
                    <a:pt x="11026" y="5370"/>
                    <a:pt x="10980" y="5370"/>
                  </a:cubicBezTo>
                  <a:cubicBezTo>
                    <a:pt x="10948" y="5370"/>
                    <a:pt x="10903" y="5356"/>
                    <a:pt x="10870" y="5356"/>
                  </a:cubicBezTo>
                  <a:cubicBezTo>
                    <a:pt x="10839" y="5356"/>
                    <a:pt x="10819" y="5368"/>
                    <a:pt x="10826" y="5414"/>
                  </a:cubicBezTo>
                  <a:cubicBezTo>
                    <a:pt x="10748" y="5322"/>
                    <a:pt x="10733" y="5127"/>
                    <a:pt x="10789" y="5127"/>
                  </a:cubicBezTo>
                  <a:cubicBezTo>
                    <a:pt x="10803" y="5127"/>
                    <a:pt x="10821" y="5139"/>
                    <a:pt x="10844" y="5167"/>
                  </a:cubicBezTo>
                  <a:lnTo>
                    <a:pt x="10835" y="5202"/>
                  </a:lnTo>
                  <a:cubicBezTo>
                    <a:pt x="11055" y="5149"/>
                    <a:pt x="10658" y="4769"/>
                    <a:pt x="10791" y="4707"/>
                  </a:cubicBezTo>
                  <a:cubicBezTo>
                    <a:pt x="10402" y="4089"/>
                    <a:pt x="10128" y="3418"/>
                    <a:pt x="9802" y="2827"/>
                  </a:cubicBezTo>
                  <a:lnTo>
                    <a:pt x="9696" y="2977"/>
                  </a:lnTo>
                  <a:lnTo>
                    <a:pt x="9590" y="2765"/>
                  </a:lnTo>
                  <a:cubicBezTo>
                    <a:pt x="9590" y="2721"/>
                    <a:pt x="9612" y="2682"/>
                    <a:pt x="9644" y="2682"/>
                  </a:cubicBezTo>
                  <a:cubicBezTo>
                    <a:pt x="9671" y="2682"/>
                    <a:pt x="9704" y="2707"/>
                    <a:pt x="9740" y="2774"/>
                  </a:cubicBezTo>
                  <a:cubicBezTo>
                    <a:pt x="9773" y="2656"/>
                    <a:pt x="9552" y="2579"/>
                    <a:pt x="9500" y="2579"/>
                  </a:cubicBezTo>
                  <a:cubicBezTo>
                    <a:pt x="9497" y="2579"/>
                    <a:pt x="9494" y="2579"/>
                    <a:pt x="9493" y="2579"/>
                  </a:cubicBezTo>
                  <a:cubicBezTo>
                    <a:pt x="9457" y="2472"/>
                    <a:pt x="9471" y="2439"/>
                    <a:pt x="9504" y="2439"/>
                  </a:cubicBezTo>
                  <a:cubicBezTo>
                    <a:pt x="9557" y="2439"/>
                    <a:pt x="9659" y="2524"/>
                    <a:pt x="9679" y="2524"/>
                  </a:cubicBezTo>
                  <a:cubicBezTo>
                    <a:pt x="9683" y="2524"/>
                    <a:pt x="9683" y="2520"/>
                    <a:pt x="9678" y="2509"/>
                  </a:cubicBezTo>
                  <a:lnTo>
                    <a:pt x="9599" y="2394"/>
                  </a:lnTo>
                  <a:lnTo>
                    <a:pt x="9599" y="2429"/>
                  </a:lnTo>
                  <a:cubicBezTo>
                    <a:pt x="9484" y="2368"/>
                    <a:pt x="9422" y="2394"/>
                    <a:pt x="9325" y="2209"/>
                  </a:cubicBezTo>
                  <a:cubicBezTo>
                    <a:pt x="9290" y="2085"/>
                    <a:pt x="9378" y="2103"/>
                    <a:pt x="9360" y="2058"/>
                  </a:cubicBezTo>
                  <a:cubicBezTo>
                    <a:pt x="9369" y="2050"/>
                    <a:pt x="9369" y="2032"/>
                    <a:pt x="9325" y="1988"/>
                  </a:cubicBezTo>
                  <a:lnTo>
                    <a:pt x="9192" y="1714"/>
                  </a:lnTo>
                  <a:lnTo>
                    <a:pt x="9139" y="1882"/>
                  </a:lnTo>
                  <a:cubicBezTo>
                    <a:pt x="9058" y="1829"/>
                    <a:pt x="9026" y="1739"/>
                    <a:pt x="8996" y="1739"/>
                  </a:cubicBezTo>
                  <a:cubicBezTo>
                    <a:pt x="8982" y="1739"/>
                    <a:pt x="8968" y="1760"/>
                    <a:pt x="8948" y="1819"/>
                  </a:cubicBezTo>
                  <a:lnTo>
                    <a:pt x="8948" y="1819"/>
                  </a:lnTo>
                  <a:cubicBezTo>
                    <a:pt x="8993" y="1668"/>
                    <a:pt x="8880" y="1426"/>
                    <a:pt x="8751" y="1193"/>
                  </a:cubicBezTo>
                  <a:cubicBezTo>
                    <a:pt x="8689" y="1070"/>
                    <a:pt x="8627" y="955"/>
                    <a:pt x="8574" y="858"/>
                  </a:cubicBezTo>
                  <a:cubicBezTo>
                    <a:pt x="8557" y="831"/>
                    <a:pt x="8539" y="805"/>
                    <a:pt x="8530" y="778"/>
                  </a:cubicBezTo>
                  <a:cubicBezTo>
                    <a:pt x="8513" y="743"/>
                    <a:pt x="8495" y="716"/>
                    <a:pt x="8486" y="690"/>
                  </a:cubicBezTo>
                  <a:cubicBezTo>
                    <a:pt x="8468" y="646"/>
                    <a:pt x="8451" y="610"/>
                    <a:pt x="8442" y="584"/>
                  </a:cubicBezTo>
                  <a:cubicBezTo>
                    <a:pt x="8345" y="496"/>
                    <a:pt x="8256" y="416"/>
                    <a:pt x="8168" y="337"/>
                  </a:cubicBezTo>
                  <a:cubicBezTo>
                    <a:pt x="8080" y="248"/>
                    <a:pt x="7983" y="160"/>
                    <a:pt x="7850" y="98"/>
                  </a:cubicBezTo>
                  <a:lnTo>
                    <a:pt x="7850" y="98"/>
                  </a:lnTo>
                  <a:cubicBezTo>
                    <a:pt x="7886" y="125"/>
                    <a:pt x="7894" y="178"/>
                    <a:pt x="7877" y="213"/>
                  </a:cubicBezTo>
                  <a:cubicBezTo>
                    <a:pt x="7863" y="227"/>
                    <a:pt x="7843" y="236"/>
                    <a:pt x="7812" y="236"/>
                  </a:cubicBezTo>
                  <a:cubicBezTo>
                    <a:pt x="7785" y="236"/>
                    <a:pt x="7749" y="229"/>
                    <a:pt x="7700" y="213"/>
                  </a:cubicBezTo>
                  <a:cubicBezTo>
                    <a:pt x="7771" y="72"/>
                    <a:pt x="7665" y="1"/>
                    <a:pt x="7506" y="1"/>
                  </a:cubicBezTo>
                  <a:cubicBezTo>
                    <a:pt x="7496" y="1"/>
                    <a:pt x="7487" y="0"/>
                    <a:pt x="747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2348856" y="3032573"/>
              <a:ext cx="3241" cy="5214"/>
            </a:xfrm>
            <a:custGeom>
              <a:rect b="b" l="l" r="r" t="t"/>
              <a:pathLst>
                <a:path extrusionOk="0" h="63" w="45">
                  <a:moveTo>
                    <a:pt x="0" y="0"/>
                  </a:moveTo>
                  <a:cubicBezTo>
                    <a:pt x="18" y="18"/>
                    <a:pt x="18" y="45"/>
                    <a:pt x="27" y="62"/>
                  </a:cubicBezTo>
                  <a:cubicBezTo>
                    <a:pt x="44" y="45"/>
                    <a:pt x="44" y="18"/>
                    <a:pt x="0"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2436964" y="2502011"/>
              <a:ext cx="2480" cy="1055"/>
            </a:xfrm>
            <a:custGeom>
              <a:rect b="b" l="l" r="r" t="t"/>
              <a:pathLst>
                <a:path extrusionOk="0" h="10" w="27">
                  <a:moveTo>
                    <a:pt x="0" y="0"/>
                  </a:moveTo>
                  <a:lnTo>
                    <a:pt x="27" y="9"/>
                  </a:lnTo>
                  <a:cubicBezTo>
                    <a:pt x="27" y="0"/>
                    <a:pt x="27" y="0"/>
                    <a:pt x="27"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1742829" y="3036959"/>
              <a:ext cx="7058" cy="4469"/>
            </a:xfrm>
            <a:custGeom>
              <a:rect b="b" l="l" r="r" t="t"/>
              <a:pathLst>
                <a:path extrusionOk="0" h="54" w="98">
                  <a:moveTo>
                    <a:pt x="0" y="0"/>
                  </a:moveTo>
                  <a:cubicBezTo>
                    <a:pt x="53" y="18"/>
                    <a:pt x="80" y="36"/>
                    <a:pt x="98" y="53"/>
                  </a:cubicBezTo>
                  <a:cubicBezTo>
                    <a:pt x="98" y="27"/>
                    <a:pt x="80" y="9"/>
                    <a:pt x="0"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1377700" y="3013539"/>
              <a:ext cx="4609" cy="22013"/>
            </a:xfrm>
            <a:custGeom>
              <a:rect b="b" l="l" r="r" t="t"/>
              <a:pathLst>
                <a:path extrusionOk="0" h="266" w="64">
                  <a:moveTo>
                    <a:pt x="2" y="1"/>
                  </a:moveTo>
                  <a:lnTo>
                    <a:pt x="2" y="1"/>
                  </a:lnTo>
                  <a:cubicBezTo>
                    <a:pt x="0" y="19"/>
                    <a:pt x="1" y="30"/>
                    <a:pt x="3" y="38"/>
                  </a:cubicBezTo>
                  <a:lnTo>
                    <a:pt x="3" y="38"/>
                  </a:lnTo>
                  <a:cubicBezTo>
                    <a:pt x="2" y="25"/>
                    <a:pt x="2" y="13"/>
                    <a:pt x="2" y="1"/>
                  </a:cubicBezTo>
                  <a:close/>
                  <a:moveTo>
                    <a:pt x="64" y="27"/>
                  </a:moveTo>
                  <a:cubicBezTo>
                    <a:pt x="48" y="27"/>
                    <a:pt x="27" y="48"/>
                    <a:pt x="14" y="48"/>
                  </a:cubicBezTo>
                  <a:cubicBezTo>
                    <a:pt x="9" y="48"/>
                    <a:pt x="5" y="45"/>
                    <a:pt x="3" y="38"/>
                  </a:cubicBezTo>
                  <a:lnTo>
                    <a:pt x="3" y="38"/>
                  </a:lnTo>
                  <a:cubicBezTo>
                    <a:pt x="5" y="114"/>
                    <a:pt x="12" y="190"/>
                    <a:pt x="20" y="266"/>
                  </a:cubicBezTo>
                  <a:cubicBezTo>
                    <a:pt x="20" y="133"/>
                    <a:pt x="37" y="89"/>
                    <a:pt x="64" y="27"/>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1471417" y="2832755"/>
              <a:ext cx="7898" cy="12875"/>
            </a:xfrm>
            <a:custGeom>
              <a:rect b="b" l="l" r="r" t="t"/>
              <a:pathLst>
                <a:path extrusionOk="0" h="122" w="86">
                  <a:moveTo>
                    <a:pt x="33" y="1"/>
                  </a:moveTo>
                  <a:cubicBezTo>
                    <a:pt x="7" y="64"/>
                    <a:pt x="0" y="122"/>
                    <a:pt x="23" y="122"/>
                  </a:cubicBezTo>
                  <a:cubicBezTo>
                    <a:pt x="33" y="122"/>
                    <a:pt x="47" y="112"/>
                    <a:pt x="68" y="89"/>
                  </a:cubicBezTo>
                  <a:cubicBezTo>
                    <a:pt x="59" y="63"/>
                    <a:pt x="85" y="45"/>
                    <a:pt x="85" y="18"/>
                  </a:cubicBezTo>
                  <a:lnTo>
                    <a:pt x="33"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1409790" y="2931535"/>
              <a:ext cx="10286" cy="26173"/>
            </a:xfrm>
            <a:custGeom>
              <a:rect b="b" l="l" r="r" t="t"/>
              <a:pathLst>
                <a:path extrusionOk="0" h="248" w="112">
                  <a:moveTo>
                    <a:pt x="112" y="1"/>
                  </a:moveTo>
                  <a:cubicBezTo>
                    <a:pt x="111" y="9"/>
                    <a:pt x="111" y="18"/>
                    <a:pt x="110" y="26"/>
                  </a:cubicBezTo>
                  <a:lnTo>
                    <a:pt x="110" y="26"/>
                  </a:lnTo>
                  <a:cubicBezTo>
                    <a:pt x="91" y="16"/>
                    <a:pt x="76" y="12"/>
                    <a:pt x="63" y="12"/>
                  </a:cubicBezTo>
                  <a:cubicBezTo>
                    <a:pt x="0" y="12"/>
                    <a:pt x="9" y="124"/>
                    <a:pt x="24" y="248"/>
                  </a:cubicBezTo>
                  <a:cubicBezTo>
                    <a:pt x="106" y="240"/>
                    <a:pt x="104" y="140"/>
                    <a:pt x="110" y="26"/>
                  </a:cubicBezTo>
                  <a:lnTo>
                    <a:pt x="110" y="26"/>
                  </a:lnTo>
                  <a:cubicBezTo>
                    <a:pt x="111" y="27"/>
                    <a:pt x="111" y="27"/>
                    <a:pt x="112" y="27"/>
                  </a:cubicBezTo>
                  <a:cubicBezTo>
                    <a:pt x="112" y="18"/>
                    <a:pt x="112" y="10"/>
                    <a:pt x="11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1419066" y="2916971"/>
              <a:ext cx="3490" cy="11925"/>
            </a:xfrm>
            <a:custGeom>
              <a:rect b="b" l="l" r="r" t="t"/>
              <a:pathLst>
                <a:path extrusionOk="0" h="113" w="38">
                  <a:moveTo>
                    <a:pt x="22" y="1"/>
                  </a:moveTo>
                  <a:cubicBezTo>
                    <a:pt x="1" y="1"/>
                    <a:pt x="20" y="60"/>
                    <a:pt x="20" y="112"/>
                  </a:cubicBezTo>
                  <a:cubicBezTo>
                    <a:pt x="20" y="77"/>
                    <a:pt x="29" y="42"/>
                    <a:pt x="37" y="6"/>
                  </a:cubicBezTo>
                  <a:cubicBezTo>
                    <a:pt x="31" y="2"/>
                    <a:pt x="26" y="1"/>
                    <a:pt x="2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1413997" y="3114087"/>
              <a:ext cx="30031" cy="7862"/>
            </a:xfrm>
            <a:custGeom>
              <a:rect b="b" l="l" r="r" t="t"/>
              <a:pathLst>
                <a:path extrusionOk="0" h="95" w="417">
                  <a:moveTo>
                    <a:pt x="168" y="0"/>
                  </a:moveTo>
                  <a:cubicBezTo>
                    <a:pt x="134" y="0"/>
                    <a:pt x="102" y="52"/>
                    <a:pt x="79" y="52"/>
                  </a:cubicBezTo>
                  <a:cubicBezTo>
                    <a:pt x="73" y="52"/>
                    <a:pt x="68" y="49"/>
                    <a:pt x="63" y="40"/>
                  </a:cubicBezTo>
                  <a:lnTo>
                    <a:pt x="63" y="40"/>
                  </a:lnTo>
                  <a:cubicBezTo>
                    <a:pt x="0" y="63"/>
                    <a:pt x="106" y="94"/>
                    <a:pt x="205" y="94"/>
                  </a:cubicBezTo>
                  <a:cubicBezTo>
                    <a:pt x="217" y="94"/>
                    <a:pt x="228" y="94"/>
                    <a:pt x="240" y="93"/>
                  </a:cubicBezTo>
                  <a:cubicBezTo>
                    <a:pt x="355" y="75"/>
                    <a:pt x="416" y="49"/>
                    <a:pt x="196" y="13"/>
                  </a:cubicBezTo>
                  <a:cubicBezTo>
                    <a:pt x="187" y="4"/>
                    <a:pt x="177" y="0"/>
                    <a:pt x="168"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1429720" y="2952009"/>
              <a:ext cx="10654" cy="10448"/>
            </a:xfrm>
            <a:custGeom>
              <a:rect b="b" l="l" r="r" t="t"/>
              <a:pathLst>
                <a:path extrusionOk="0" h="99" w="116">
                  <a:moveTo>
                    <a:pt x="116" y="1"/>
                  </a:moveTo>
                  <a:lnTo>
                    <a:pt x="1" y="19"/>
                  </a:lnTo>
                  <a:cubicBezTo>
                    <a:pt x="27" y="45"/>
                    <a:pt x="54" y="72"/>
                    <a:pt x="80" y="98"/>
                  </a:cubicBezTo>
                  <a:cubicBezTo>
                    <a:pt x="89" y="63"/>
                    <a:pt x="107" y="27"/>
                    <a:pt x="116"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1"/>
            <p:cNvSpPr/>
            <p:nvPr/>
          </p:nvSpPr>
          <p:spPr>
            <a:xfrm>
              <a:off x="1419182" y="3047882"/>
              <a:ext cx="5113" cy="18537"/>
            </a:xfrm>
            <a:custGeom>
              <a:rect b="b" l="l" r="r" t="t"/>
              <a:pathLst>
                <a:path extrusionOk="0" h="224" w="71">
                  <a:moveTo>
                    <a:pt x="0" y="1"/>
                  </a:moveTo>
                  <a:cubicBezTo>
                    <a:pt x="0" y="54"/>
                    <a:pt x="18" y="116"/>
                    <a:pt x="27" y="160"/>
                  </a:cubicBezTo>
                  <a:cubicBezTo>
                    <a:pt x="42" y="198"/>
                    <a:pt x="57" y="223"/>
                    <a:pt x="67" y="223"/>
                  </a:cubicBezTo>
                  <a:cubicBezTo>
                    <a:pt x="68" y="223"/>
                    <a:pt x="70" y="223"/>
                    <a:pt x="71" y="222"/>
                  </a:cubicBezTo>
                  <a:cubicBezTo>
                    <a:pt x="53" y="160"/>
                    <a:pt x="44" y="89"/>
                    <a:pt x="35" y="27"/>
                  </a:cubicBezTo>
                  <a:cubicBezTo>
                    <a:pt x="30" y="32"/>
                    <a:pt x="26" y="34"/>
                    <a:pt x="22" y="34"/>
                  </a:cubicBezTo>
                  <a:cubicBezTo>
                    <a:pt x="13" y="34"/>
                    <a:pt x="6" y="20"/>
                    <a:pt x="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a:off x="1416589" y="3035469"/>
              <a:ext cx="2665" cy="12496"/>
            </a:xfrm>
            <a:custGeom>
              <a:rect b="b" l="l" r="r" t="t"/>
              <a:pathLst>
                <a:path extrusionOk="0" h="151" w="37">
                  <a:moveTo>
                    <a:pt x="1" y="1"/>
                  </a:moveTo>
                  <a:cubicBezTo>
                    <a:pt x="1" y="18"/>
                    <a:pt x="1" y="45"/>
                    <a:pt x="10" y="71"/>
                  </a:cubicBezTo>
                  <a:cubicBezTo>
                    <a:pt x="10" y="98"/>
                    <a:pt x="27" y="124"/>
                    <a:pt x="36" y="151"/>
                  </a:cubicBezTo>
                  <a:cubicBezTo>
                    <a:pt x="27" y="89"/>
                    <a:pt x="18" y="27"/>
                    <a:pt x="1"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1424871" y="3010643"/>
              <a:ext cx="3241" cy="14730"/>
            </a:xfrm>
            <a:custGeom>
              <a:rect b="b" l="l" r="r" t="t"/>
              <a:pathLst>
                <a:path extrusionOk="0" h="178" w="45">
                  <a:moveTo>
                    <a:pt x="45" y="1"/>
                  </a:moveTo>
                  <a:lnTo>
                    <a:pt x="45" y="1"/>
                  </a:lnTo>
                  <a:cubicBezTo>
                    <a:pt x="36" y="18"/>
                    <a:pt x="27" y="36"/>
                    <a:pt x="18" y="54"/>
                  </a:cubicBezTo>
                  <a:lnTo>
                    <a:pt x="1" y="177"/>
                  </a:lnTo>
                  <a:cubicBezTo>
                    <a:pt x="18" y="115"/>
                    <a:pt x="27" y="62"/>
                    <a:pt x="45"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1557168" y="3078171"/>
              <a:ext cx="16924" cy="7117"/>
            </a:xfrm>
            <a:custGeom>
              <a:rect b="b" l="l" r="r" t="t"/>
              <a:pathLst>
                <a:path extrusionOk="0" h="86" w="235">
                  <a:moveTo>
                    <a:pt x="158" y="0"/>
                  </a:moveTo>
                  <a:cubicBezTo>
                    <a:pt x="145" y="0"/>
                    <a:pt x="130" y="2"/>
                    <a:pt x="115" y="6"/>
                  </a:cubicBezTo>
                  <a:cubicBezTo>
                    <a:pt x="71" y="32"/>
                    <a:pt x="0" y="50"/>
                    <a:pt x="35" y="85"/>
                  </a:cubicBezTo>
                  <a:lnTo>
                    <a:pt x="221" y="50"/>
                  </a:lnTo>
                  <a:cubicBezTo>
                    <a:pt x="235" y="22"/>
                    <a:pt x="205" y="0"/>
                    <a:pt x="158"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1517702" y="3055992"/>
              <a:ext cx="6410" cy="11751"/>
            </a:xfrm>
            <a:custGeom>
              <a:rect b="b" l="l" r="r" t="t"/>
              <a:pathLst>
                <a:path extrusionOk="0" h="142" w="89">
                  <a:moveTo>
                    <a:pt x="89" y="0"/>
                  </a:moveTo>
                  <a:lnTo>
                    <a:pt x="1" y="53"/>
                  </a:lnTo>
                  <a:cubicBezTo>
                    <a:pt x="54" y="79"/>
                    <a:pt x="54" y="106"/>
                    <a:pt x="89" y="141"/>
                  </a:cubicBezTo>
                  <a:lnTo>
                    <a:pt x="89"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1545069" y="3048544"/>
              <a:ext cx="30391" cy="8938"/>
            </a:xfrm>
            <a:custGeom>
              <a:rect b="b" l="l" r="r" t="t"/>
              <a:pathLst>
                <a:path extrusionOk="0" h="108" w="422">
                  <a:moveTo>
                    <a:pt x="249" y="1"/>
                  </a:moveTo>
                  <a:cubicBezTo>
                    <a:pt x="238" y="1"/>
                    <a:pt x="226" y="1"/>
                    <a:pt x="212" y="2"/>
                  </a:cubicBezTo>
                  <a:cubicBezTo>
                    <a:pt x="195" y="37"/>
                    <a:pt x="0" y="72"/>
                    <a:pt x="177" y="108"/>
                  </a:cubicBezTo>
                  <a:cubicBezTo>
                    <a:pt x="194" y="66"/>
                    <a:pt x="422" y="1"/>
                    <a:pt x="249"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1760617" y="3068406"/>
              <a:ext cx="3889" cy="19034"/>
            </a:xfrm>
            <a:custGeom>
              <a:rect b="b" l="l" r="r" t="t"/>
              <a:pathLst>
                <a:path extrusionOk="0" h="230" w="54">
                  <a:moveTo>
                    <a:pt x="1" y="0"/>
                  </a:moveTo>
                  <a:lnTo>
                    <a:pt x="9" y="230"/>
                  </a:lnTo>
                  <a:lnTo>
                    <a:pt x="54"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1923449" y="3019415"/>
              <a:ext cx="26718" cy="15392"/>
            </a:xfrm>
            <a:custGeom>
              <a:rect b="b" l="l" r="r" t="t"/>
              <a:pathLst>
                <a:path extrusionOk="0" h="186" w="371">
                  <a:moveTo>
                    <a:pt x="242" y="0"/>
                  </a:moveTo>
                  <a:cubicBezTo>
                    <a:pt x="137" y="0"/>
                    <a:pt x="201" y="101"/>
                    <a:pt x="118" y="101"/>
                  </a:cubicBezTo>
                  <a:cubicBezTo>
                    <a:pt x="102" y="101"/>
                    <a:pt x="81" y="97"/>
                    <a:pt x="53" y="89"/>
                  </a:cubicBezTo>
                  <a:lnTo>
                    <a:pt x="53" y="89"/>
                  </a:lnTo>
                  <a:cubicBezTo>
                    <a:pt x="0" y="142"/>
                    <a:pt x="221" y="142"/>
                    <a:pt x="168" y="186"/>
                  </a:cubicBezTo>
                  <a:cubicBezTo>
                    <a:pt x="300" y="133"/>
                    <a:pt x="371" y="159"/>
                    <a:pt x="309" y="9"/>
                  </a:cubicBezTo>
                  <a:cubicBezTo>
                    <a:pt x="281" y="3"/>
                    <a:pt x="259" y="0"/>
                    <a:pt x="242"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1930434" y="3034724"/>
              <a:ext cx="5113" cy="3062"/>
            </a:xfrm>
            <a:custGeom>
              <a:rect b="b" l="l" r="r" t="t"/>
              <a:pathLst>
                <a:path extrusionOk="0" h="37" w="71">
                  <a:moveTo>
                    <a:pt x="71" y="1"/>
                  </a:moveTo>
                  <a:cubicBezTo>
                    <a:pt x="44" y="10"/>
                    <a:pt x="27" y="27"/>
                    <a:pt x="0" y="36"/>
                  </a:cubicBezTo>
                  <a:cubicBezTo>
                    <a:pt x="44" y="27"/>
                    <a:pt x="62" y="10"/>
                    <a:pt x="71"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1724169" y="2276485"/>
              <a:ext cx="9827" cy="11292"/>
            </a:xfrm>
            <a:custGeom>
              <a:rect b="b" l="l" r="r" t="t"/>
              <a:pathLst>
                <a:path extrusionOk="0" h="107" w="107">
                  <a:moveTo>
                    <a:pt x="97" y="0"/>
                  </a:moveTo>
                  <a:lnTo>
                    <a:pt x="0" y="106"/>
                  </a:lnTo>
                  <a:lnTo>
                    <a:pt x="106" y="53"/>
                  </a:lnTo>
                  <a:lnTo>
                    <a:pt x="97"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1724904" y="2305401"/>
              <a:ext cx="13960" cy="14036"/>
            </a:xfrm>
            <a:custGeom>
              <a:rect b="b" l="l" r="r" t="t"/>
              <a:pathLst>
                <a:path extrusionOk="0" h="133" w="152">
                  <a:moveTo>
                    <a:pt x="1" y="0"/>
                  </a:moveTo>
                  <a:lnTo>
                    <a:pt x="89" y="133"/>
                  </a:lnTo>
                  <a:cubicBezTo>
                    <a:pt x="98" y="97"/>
                    <a:pt x="107" y="44"/>
                    <a:pt x="151" y="35"/>
                  </a:cubicBezTo>
                  <a:lnTo>
                    <a:pt x="1"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2404814" y="2961651"/>
              <a:ext cx="3889" cy="11089"/>
            </a:xfrm>
            <a:custGeom>
              <a:rect b="b" l="l" r="r" t="t"/>
              <a:pathLst>
                <a:path extrusionOk="0" h="134" w="54">
                  <a:moveTo>
                    <a:pt x="0" y="1"/>
                  </a:moveTo>
                  <a:lnTo>
                    <a:pt x="0" y="133"/>
                  </a:lnTo>
                  <a:lnTo>
                    <a:pt x="36" y="125"/>
                  </a:lnTo>
                  <a:cubicBezTo>
                    <a:pt x="53" y="80"/>
                    <a:pt x="36" y="54"/>
                    <a:pt x="0"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2584556" y="2743368"/>
              <a:ext cx="8174" cy="13086"/>
            </a:xfrm>
            <a:custGeom>
              <a:rect b="b" l="l" r="r" t="t"/>
              <a:pathLst>
                <a:path extrusionOk="0" h="124" w="89">
                  <a:moveTo>
                    <a:pt x="89" y="0"/>
                  </a:moveTo>
                  <a:lnTo>
                    <a:pt x="1" y="97"/>
                  </a:lnTo>
                  <a:lnTo>
                    <a:pt x="18" y="124"/>
                  </a:lnTo>
                  <a:lnTo>
                    <a:pt x="89" y="0"/>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2483988" y="2616727"/>
              <a:ext cx="12307" cy="21424"/>
            </a:xfrm>
            <a:custGeom>
              <a:rect b="b" l="l" r="r" t="t"/>
              <a:pathLst>
                <a:path extrusionOk="0" h="203" w="134">
                  <a:moveTo>
                    <a:pt x="56" y="1"/>
                  </a:moveTo>
                  <a:cubicBezTo>
                    <a:pt x="45" y="1"/>
                    <a:pt x="28" y="11"/>
                    <a:pt x="1" y="35"/>
                  </a:cubicBezTo>
                  <a:cubicBezTo>
                    <a:pt x="25" y="72"/>
                    <a:pt x="67" y="109"/>
                    <a:pt x="99" y="149"/>
                  </a:cubicBezTo>
                  <a:lnTo>
                    <a:pt x="99" y="149"/>
                  </a:lnTo>
                  <a:cubicBezTo>
                    <a:pt x="69" y="76"/>
                    <a:pt x="86" y="1"/>
                    <a:pt x="56" y="1"/>
                  </a:cubicBezTo>
                  <a:close/>
                  <a:moveTo>
                    <a:pt x="99" y="149"/>
                  </a:moveTo>
                  <a:lnTo>
                    <a:pt x="99" y="149"/>
                  </a:lnTo>
                  <a:cubicBezTo>
                    <a:pt x="107" y="167"/>
                    <a:pt x="118" y="186"/>
                    <a:pt x="133" y="202"/>
                  </a:cubicBezTo>
                  <a:cubicBezTo>
                    <a:pt x="125" y="184"/>
                    <a:pt x="113" y="166"/>
                    <a:pt x="99" y="149"/>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1556280" y="2776189"/>
              <a:ext cx="102221" cy="117249"/>
            </a:xfrm>
            <a:custGeom>
              <a:rect b="b" l="l" r="r" t="t"/>
              <a:pathLst>
                <a:path extrusionOk="0" h="1111" w="1113">
                  <a:moveTo>
                    <a:pt x="546" y="1"/>
                  </a:moveTo>
                  <a:cubicBezTo>
                    <a:pt x="70" y="1"/>
                    <a:pt x="9" y="366"/>
                    <a:pt x="0" y="793"/>
                  </a:cubicBezTo>
                  <a:cubicBezTo>
                    <a:pt x="0" y="863"/>
                    <a:pt x="0" y="943"/>
                    <a:pt x="44" y="996"/>
                  </a:cubicBezTo>
                  <a:cubicBezTo>
                    <a:pt x="89" y="1049"/>
                    <a:pt x="168" y="1067"/>
                    <a:pt x="239" y="1075"/>
                  </a:cubicBezTo>
                  <a:cubicBezTo>
                    <a:pt x="392" y="1099"/>
                    <a:pt x="545" y="1111"/>
                    <a:pt x="698" y="1111"/>
                  </a:cubicBezTo>
                  <a:cubicBezTo>
                    <a:pt x="774" y="1111"/>
                    <a:pt x="851" y="1108"/>
                    <a:pt x="927" y="1102"/>
                  </a:cubicBezTo>
                  <a:cubicBezTo>
                    <a:pt x="866" y="828"/>
                    <a:pt x="1113" y="546"/>
                    <a:pt x="1033" y="281"/>
                  </a:cubicBezTo>
                  <a:cubicBezTo>
                    <a:pt x="980" y="122"/>
                    <a:pt x="821" y="25"/>
                    <a:pt x="663" y="7"/>
                  </a:cubicBezTo>
                  <a:cubicBezTo>
                    <a:pt x="621" y="3"/>
                    <a:pt x="583" y="1"/>
                    <a:pt x="5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1568495" y="2859772"/>
              <a:ext cx="2480" cy="1055"/>
            </a:xfrm>
            <a:custGeom>
              <a:rect b="b" l="l" r="r" t="t"/>
              <a:pathLst>
                <a:path extrusionOk="0" h="10" w="27">
                  <a:moveTo>
                    <a:pt x="9" y="1"/>
                  </a:moveTo>
                  <a:cubicBezTo>
                    <a:pt x="6" y="1"/>
                    <a:pt x="6" y="1"/>
                    <a:pt x="8" y="1"/>
                  </a:cubicBezTo>
                  <a:lnTo>
                    <a:pt x="8" y="1"/>
                  </a:lnTo>
                  <a:cubicBezTo>
                    <a:pt x="8" y="1"/>
                    <a:pt x="9" y="1"/>
                    <a:pt x="9" y="1"/>
                  </a:cubicBezTo>
                  <a:close/>
                  <a:moveTo>
                    <a:pt x="8" y="1"/>
                  </a:moveTo>
                  <a:cubicBezTo>
                    <a:pt x="0" y="10"/>
                    <a:pt x="26" y="10"/>
                    <a:pt x="26" y="10"/>
                  </a:cubicBezTo>
                  <a:cubicBezTo>
                    <a:pt x="26" y="3"/>
                    <a:pt x="13" y="2"/>
                    <a:pt x="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1562709" y="2849535"/>
              <a:ext cx="2572" cy="1055"/>
            </a:xfrm>
            <a:custGeom>
              <a:rect b="b" l="l" r="r" t="t"/>
              <a:pathLst>
                <a:path extrusionOk="0" h="10" w="28">
                  <a:moveTo>
                    <a:pt x="1" y="1"/>
                  </a:moveTo>
                  <a:lnTo>
                    <a:pt x="19" y="10"/>
                  </a:lnTo>
                  <a:lnTo>
                    <a:pt x="27"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1561147" y="2842148"/>
              <a:ext cx="4959" cy="5699"/>
            </a:xfrm>
            <a:custGeom>
              <a:rect b="b" l="l" r="r" t="t"/>
              <a:pathLst>
                <a:path extrusionOk="0" h="54" w="54">
                  <a:moveTo>
                    <a:pt x="36" y="0"/>
                  </a:moveTo>
                  <a:cubicBezTo>
                    <a:pt x="0" y="9"/>
                    <a:pt x="44" y="27"/>
                    <a:pt x="27" y="44"/>
                  </a:cubicBezTo>
                  <a:lnTo>
                    <a:pt x="18" y="44"/>
                  </a:lnTo>
                  <a:lnTo>
                    <a:pt x="53" y="53"/>
                  </a:lnTo>
                  <a:cubicBezTo>
                    <a:pt x="44" y="35"/>
                    <a:pt x="27" y="9"/>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1571893" y="2838137"/>
              <a:ext cx="1469" cy="1266"/>
            </a:xfrm>
            <a:custGeom>
              <a:rect b="b" l="l" r="r" t="t"/>
              <a:pathLst>
                <a:path extrusionOk="0" h="12" w="16">
                  <a:moveTo>
                    <a:pt x="1" y="1"/>
                  </a:moveTo>
                  <a:cubicBezTo>
                    <a:pt x="0" y="1"/>
                    <a:pt x="3" y="3"/>
                    <a:pt x="7" y="12"/>
                  </a:cubicBezTo>
                  <a:cubicBezTo>
                    <a:pt x="7" y="12"/>
                    <a:pt x="7" y="12"/>
                    <a:pt x="16" y="3"/>
                  </a:cubicBezTo>
                  <a:cubicBezTo>
                    <a:pt x="7" y="3"/>
                    <a:pt x="3"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1572444" y="2839298"/>
              <a:ext cx="1194" cy="528"/>
            </a:xfrm>
            <a:custGeom>
              <a:rect b="b" l="l" r="r" t="t"/>
              <a:pathLst>
                <a:path extrusionOk="0" h="5" w="13">
                  <a:moveTo>
                    <a:pt x="1" y="1"/>
                  </a:moveTo>
                  <a:cubicBezTo>
                    <a:pt x="1" y="4"/>
                    <a:pt x="3" y="5"/>
                    <a:pt x="5" y="5"/>
                  </a:cubicBezTo>
                  <a:cubicBezTo>
                    <a:pt x="9" y="5"/>
                    <a:pt x="13"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1572444" y="2834866"/>
              <a:ext cx="2572" cy="1794"/>
            </a:xfrm>
            <a:custGeom>
              <a:rect b="b" l="l" r="r" t="t"/>
              <a:pathLst>
                <a:path extrusionOk="0" h="17" w="28">
                  <a:moveTo>
                    <a:pt x="17" y="1"/>
                  </a:moveTo>
                  <a:cubicBezTo>
                    <a:pt x="12" y="1"/>
                    <a:pt x="5" y="3"/>
                    <a:pt x="1" y="7"/>
                  </a:cubicBezTo>
                  <a:lnTo>
                    <a:pt x="10" y="16"/>
                  </a:lnTo>
                  <a:cubicBezTo>
                    <a:pt x="19" y="16"/>
                    <a:pt x="19" y="7"/>
                    <a:pt x="27" y="7"/>
                  </a:cubicBezTo>
                  <a:cubicBezTo>
                    <a:pt x="27" y="3"/>
                    <a:pt x="23" y="1"/>
                    <a:pt x="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1"/>
            <p:cNvSpPr/>
            <p:nvPr/>
          </p:nvSpPr>
          <p:spPr>
            <a:xfrm>
              <a:off x="1570056" y="2833705"/>
              <a:ext cx="918" cy="1055"/>
            </a:xfrm>
            <a:custGeom>
              <a:rect b="b" l="l" r="r" t="t"/>
              <a:pathLst>
                <a:path extrusionOk="0" h="10" w="10">
                  <a:moveTo>
                    <a:pt x="0" y="1"/>
                  </a:moveTo>
                  <a:lnTo>
                    <a:pt x="0" y="9"/>
                  </a:lnTo>
                  <a:cubicBezTo>
                    <a:pt x="9" y="9"/>
                    <a:pt x="9" y="9"/>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1568679" y="2834655"/>
              <a:ext cx="2296" cy="1055"/>
            </a:xfrm>
            <a:custGeom>
              <a:rect b="b" l="l" r="r" t="t"/>
              <a:pathLst>
                <a:path extrusionOk="0" h="10" w="25">
                  <a:moveTo>
                    <a:pt x="15" y="0"/>
                  </a:moveTo>
                  <a:cubicBezTo>
                    <a:pt x="8" y="0"/>
                    <a:pt x="1" y="0"/>
                    <a:pt x="14" y="6"/>
                  </a:cubicBezTo>
                  <a:lnTo>
                    <a:pt x="14" y="6"/>
                  </a:lnTo>
                  <a:cubicBezTo>
                    <a:pt x="15" y="7"/>
                    <a:pt x="19" y="9"/>
                    <a:pt x="24" y="9"/>
                  </a:cubicBezTo>
                  <a:lnTo>
                    <a:pt x="1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1567576" y="2836554"/>
              <a:ext cx="3398" cy="1794"/>
            </a:xfrm>
            <a:custGeom>
              <a:rect b="b" l="l" r="r" t="t"/>
              <a:pathLst>
                <a:path extrusionOk="0" h="17" w="37">
                  <a:moveTo>
                    <a:pt x="1" y="0"/>
                  </a:moveTo>
                  <a:lnTo>
                    <a:pt x="1" y="0"/>
                  </a:lnTo>
                  <a:cubicBezTo>
                    <a:pt x="5" y="12"/>
                    <a:pt x="13" y="17"/>
                    <a:pt x="20" y="17"/>
                  </a:cubicBezTo>
                  <a:cubicBezTo>
                    <a:pt x="28" y="17"/>
                    <a:pt x="36" y="10"/>
                    <a:pt x="36" y="0"/>
                  </a:cubicBezTo>
                  <a:lnTo>
                    <a:pt x="36" y="0"/>
                  </a:lnTo>
                  <a:cubicBezTo>
                    <a:pt x="32" y="5"/>
                    <a:pt x="27" y="7"/>
                    <a:pt x="22" y="7"/>
                  </a:cubicBezTo>
                  <a:cubicBezTo>
                    <a:pt x="16" y="7"/>
                    <a:pt x="10" y="5"/>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1559494" y="2841198"/>
              <a:ext cx="2388" cy="1900"/>
            </a:xfrm>
            <a:custGeom>
              <a:rect b="b" l="l" r="r" t="t"/>
              <a:pathLst>
                <a:path extrusionOk="0" h="18" w="26">
                  <a:moveTo>
                    <a:pt x="18" y="0"/>
                  </a:moveTo>
                  <a:lnTo>
                    <a:pt x="1" y="9"/>
                  </a:lnTo>
                  <a:lnTo>
                    <a:pt x="16" y="17"/>
                  </a:lnTo>
                  <a:lnTo>
                    <a:pt x="16" y="17"/>
                  </a:lnTo>
                  <a:cubicBezTo>
                    <a:pt x="14" y="13"/>
                    <a:pt x="26" y="0"/>
                    <a:pt x="18" y="0"/>
                  </a:cubicBezTo>
                  <a:close/>
                  <a:moveTo>
                    <a:pt x="16" y="17"/>
                  </a:moveTo>
                  <a:cubicBezTo>
                    <a:pt x="16" y="17"/>
                    <a:pt x="17" y="18"/>
                    <a:pt x="18" y="18"/>
                  </a:cubicBezTo>
                  <a:lnTo>
                    <a:pt x="16" y="17"/>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1571709" y="2829061"/>
              <a:ext cx="3306" cy="1055"/>
            </a:xfrm>
            <a:custGeom>
              <a:rect b="b" l="l" r="r" t="t"/>
              <a:pathLst>
                <a:path extrusionOk="0" h="10" w="36">
                  <a:moveTo>
                    <a:pt x="0" y="0"/>
                  </a:moveTo>
                  <a:lnTo>
                    <a:pt x="9" y="9"/>
                  </a:lnTo>
                  <a:cubicBezTo>
                    <a:pt x="18" y="0"/>
                    <a:pt x="27" y="0"/>
                    <a:pt x="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1570056" y="2827162"/>
              <a:ext cx="1745" cy="2005"/>
            </a:xfrm>
            <a:custGeom>
              <a:rect b="b" l="l" r="r" t="t"/>
              <a:pathLst>
                <a:path extrusionOk="0" h="19" w="19">
                  <a:moveTo>
                    <a:pt x="9" y="1"/>
                  </a:moveTo>
                  <a:lnTo>
                    <a:pt x="9" y="1"/>
                  </a:lnTo>
                  <a:cubicBezTo>
                    <a:pt x="0" y="10"/>
                    <a:pt x="9" y="18"/>
                    <a:pt x="18" y="18"/>
                  </a:cubicBez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1"/>
            <p:cNvSpPr/>
            <p:nvPr/>
          </p:nvSpPr>
          <p:spPr>
            <a:xfrm>
              <a:off x="1566015" y="2832755"/>
              <a:ext cx="2480" cy="2955"/>
            </a:xfrm>
            <a:custGeom>
              <a:rect b="b" l="l" r="r" t="t"/>
              <a:pathLst>
                <a:path extrusionOk="0" h="28" w="27">
                  <a:moveTo>
                    <a:pt x="0" y="1"/>
                  </a:moveTo>
                  <a:lnTo>
                    <a:pt x="27"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1"/>
            <p:cNvSpPr/>
            <p:nvPr/>
          </p:nvSpPr>
          <p:spPr>
            <a:xfrm>
              <a:off x="1574924" y="2824418"/>
              <a:ext cx="2480" cy="1900"/>
            </a:xfrm>
            <a:custGeom>
              <a:rect b="b" l="l" r="r" t="t"/>
              <a:pathLst>
                <a:path extrusionOk="0" h="18" w="27">
                  <a:moveTo>
                    <a:pt x="0" y="0"/>
                  </a:moveTo>
                  <a:lnTo>
                    <a:pt x="27"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1575751" y="2819774"/>
              <a:ext cx="3306" cy="2849"/>
            </a:xfrm>
            <a:custGeom>
              <a:rect b="b" l="l" r="r" t="t"/>
              <a:pathLst>
                <a:path extrusionOk="0" h="27" w="36">
                  <a:moveTo>
                    <a:pt x="18" y="0"/>
                  </a:moveTo>
                  <a:cubicBezTo>
                    <a:pt x="18" y="9"/>
                    <a:pt x="18" y="18"/>
                    <a:pt x="0" y="18"/>
                  </a:cubicBezTo>
                  <a:cubicBezTo>
                    <a:pt x="9" y="22"/>
                    <a:pt x="16" y="22"/>
                    <a:pt x="21" y="22"/>
                  </a:cubicBezTo>
                  <a:cubicBezTo>
                    <a:pt x="27" y="22"/>
                    <a:pt x="31" y="22"/>
                    <a:pt x="36" y="27"/>
                  </a:cubicBezTo>
                  <a:cubicBezTo>
                    <a:pt x="36" y="18"/>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1575751" y="2818825"/>
              <a:ext cx="1653" cy="1055"/>
            </a:xfrm>
            <a:custGeom>
              <a:rect b="b" l="l" r="r" t="t"/>
              <a:pathLst>
                <a:path extrusionOk="0" h="10" w="18">
                  <a:moveTo>
                    <a:pt x="0" y="0"/>
                  </a:moveTo>
                  <a:cubicBezTo>
                    <a:pt x="9" y="9"/>
                    <a:pt x="9" y="9"/>
                    <a:pt x="18" y="9"/>
                  </a:cubicBezTo>
                  <a:cubicBezTo>
                    <a:pt x="9" y="9"/>
                    <a:pt x="0" y="1"/>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1571709" y="2825368"/>
              <a:ext cx="2480" cy="106"/>
            </a:xfrm>
            <a:custGeom>
              <a:rect b="b" l="l" r="r" t="t"/>
              <a:pathLst>
                <a:path extrusionOk="0" h="1" w="27">
                  <a:moveTo>
                    <a:pt x="0" y="0"/>
                  </a:moveTo>
                  <a:cubicBezTo>
                    <a:pt x="0" y="0"/>
                    <a:pt x="18" y="0"/>
                    <a:pt x="27" y="0"/>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1571709" y="2824418"/>
              <a:ext cx="92" cy="1055"/>
            </a:xfrm>
            <a:custGeom>
              <a:rect b="b" l="l" r="r" t="t"/>
              <a:pathLst>
                <a:path extrusionOk="0" h="10" w="1">
                  <a:moveTo>
                    <a:pt x="0" y="9"/>
                  </a:moveTo>
                  <a:lnTo>
                    <a:pt x="0" y="9"/>
                  </a:lnTo>
                  <a:cubicBezTo>
                    <a:pt x="0" y="0"/>
                    <a:pt x="0" y="0"/>
                    <a:pt x="0" y="0"/>
                  </a:cubicBezTo>
                  <a:cubicBezTo>
                    <a:pt x="0" y="0"/>
                    <a:pt x="0"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1"/>
            <p:cNvSpPr/>
            <p:nvPr/>
          </p:nvSpPr>
          <p:spPr>
            <a:xfrm>
              <a:off x="1570883" y="2825368"/>
              <a:ext cx="918" cy="106"/>
            </a:xfrm>
            <a:custGeom>
              <a:rect b="b" l="l" r="r" t="t"/>
              <a:pathLst>
                <a:path extrusionOk="0" h="1" w="10">
                  <a:moveTo>
                    <a:pt x="9" y="0"/>
                  </a:moveTo>
                  <a:lnTo>
                    <a:pt x="9" y="0"/>
                  </a:lnTo>
                  <a:cubicBezTo>
                    <a:pt x="0" y="0"/>
                    <a:pt x="0"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1"/>
            <p:cNvSpPr/>
            <p:nvPr/>
          </p:nvSpPr>
          <p:spPr>
            <a:xfrm>
              <a:off x="1563535" y="2828217"/>
              <a:ext cx="4959" cy="1900"/>
            </a:xfrm>
            <a:custGeom>
              <a:rect b="b" l="l" r="r" t="t"/>
              <a:pathLst>
                <a:path extrusionOk="0" h="18" w="54">
                  <a:moveTo>
                    <a:pt x="21" y="1"/>
                  </a:moveTo>
                  <a:cubicBezTo>
                    <a:pt x="16" y="1"/>
                    <a:pt x="9" y="3"/>
                    <a:pt x="1" y="8"/>
                  </a:cubicBezTo>
                  <a:cubicBezTo>
                    <a:pt x="18" y="8"/>
                    <a:pt x="27" y="8"/>
                    <a:pt x="54" y="17"/>
                  </a:cubicBezTo>
                  <a:cubicBezTo>
                    <a:pt x="42" y="11"/>
                    <a:pt x="34" y="1"/>
                    <a:pt x="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1567576" y="2825368"/>
              <a:ext cx="2572" cy="1900"/>
            </a:xfrm>
            <a:custGeom>
              <a:rect b="b" l="l" r="r" t="t"/>
              <a:pathLst>
                <a:path extrusionOk="0" h="18" w="28">
                  <a:moveTo>
                    <a:pt x="10" y="0"/>
                  </a:moveTo>
                  <a:lnTo>
                    <a:pt x="1" y="18"/>
                  </a:lnTo>
                  <a:lnTo>
                    <a:pt x="27" y="18"/>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1567576" y="2824418"/>
              <a:ext cx="918" cy="1055"/>
            </a:xfrm>
            <a:custGeom>
              <a:rect b="b" l="l" r="r" t="t"/>
              <a:pathLst>
                <a:path extrusionOk="0" h="10" w="10">
                  <a:moveTo>
                    <a:pt x="1" y="0"/>
                  </a:moveTo>
                  <a:lnTo>
                    <a:pt x="10" y="9"/>
                  </a:lnTo>
                  <a:lnTo>
                    <a:pt x="10"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1571709" y="2817875"/>
              <a:ext cx="1653" cy="2427"/>
            </a:xfrm>
            <a:custGeom>
              <a:rect b="b" l="l" r="r" t="t"/>
              <a:pathLst>
                <a:path extrusionOk="0" h="23" w="18">
                  <a:moveTo>
                    <a:pt x="9" y="1"/>
                  </a:moveTo>
                  <a:cubicBezTo>
                    <a:pt x="0" y="9"/>
                    <a:pt x="0" y="9"/>
                    <a:pt x="0" y="18"/>
                  </a:cubicBezTo>
                  <a:cubicBezTo>
                    <a:pt x="0" y="18"/>
                    <a:pt x="8" y="22"/>
                    <a:pt x="13" y="22"/>
                  </a:cubicBezTo>
                  <a:cubicBezTo>
                    <a:pt x="16" y="22"/>
                    <a:pt x="18" y="21"/>
                    <a:pt x="18" y="18"/>
                  </a:cubicBezTo>
                  <a:cubicBezTo>
                    <a:pt x="9" y="9"/>
                    <a:pt x="9" y="9"/>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1"/>
            <p:cNvSpPr/>
            <p:nvPr/>
          </p:nvSpPr>
          <p:spPr>
            <a:xfrm>
              <a:off x="1571709" y="2822518"/>
              <a:ext cx="827" cy="106"/>
            </a:xfrm>
            <a:custGeom>
              <a:rect b="b" l="l" r="r" t="t"/>
              <a:pathLst>
                <a:path extrusionOk="0" h="1" w="9">
                  <a:moveTo>
                    <a:pt x="9" y="1"/>
                  </a:moveTo>
                  <a:lnTo>
                    <a:pt x="0" y="1"/>
                  </a:lnTo>
                  <a:cubicBezTo>
                    <a:pt x="0" y="1"/>
                    <a:pt x="0"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1"/>
            <p:cNvSpPr/>
            <p:nvPr/>
          </p:nvSpPr>
          <p:spPr>
            <a:xfrm>
              <a:off x="1574097" y="2812282"/>
              <a:ext cx="92" cy="106"/>
            </a:xfrm>
            <a:custGeom>
              <a:rect b="b" l="l" r="r" t="t"/>
              <a:pathLst>
                <a:path extrusionOk="0" h="1" w="1">
                  <a:moveTo>
                    <a:pt x="1" y="1"/>
                  </a:moveTo>
                  <a:lnTo>
                    <a:pt x="1" y="1"/>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1570056" y="2819774"/>
              <a:ext cx="1745" cy="950"/>
            </a:xfrm>
            <a:custGeom>
              <a:rect b="b" l="l" r="r" t="t"/>
              <a:pathLst>
                <a:path extrusionOk="0" h="9" w="19">
                  <a:moveTo>
                    <a:pt x="9" y="0"/>
                  </a:moveTo>
                  <a:cubicBezTo>
                    <a:pt x="0" y="0"/>
                    <a:pt x="9" y="9"/>
                    <a:pt x="18" y="9"/>
                  </a:cubicBezTo>
                  <a:cubicBezTo>
                    <a:pt x="18" y="9"/>
                    <a:pt x="9" y="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1"/>
            <p:cNvSpPr/>
            <p:nvPr/>
          </p:nvSpPr>
          <p:spPr>
            <a:xfrm>
              <a:off x="1574097" y="2816925"/>
              <a:ext cx="1745" cy="106"/>
            </a:xfrm>
            <a:custGeom>
              <a:rect b="b" l="l" r="r" t="t"/>
              <a:pathLst>
                <a:path extrusionOk="0" h="1" w="19">
                  <a:moveTo>
                    <a:pt x="9" y="1"/>
                  </a:moveTo>
                  <a:cubicBezTo>
                    <a:pt x="9" y="1"/>
                    <a:pt x="1" y="1"/>
                    <a:pt x="1" y="1"/>
                  </a:cubicBezTo>
                  <a:cubicBezTo>
                    <a:pt x="1" y="1"/>
                    <a:pt x="18"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1572444" y="2822518"/>
              <a:ext cx="918" cy="106"/>
            </a:xfrm>
            <a:custGeom>
              <a:rect b="b" l="l" r="r" t="t"/>
              <a:pathLst>
                <a:path extrusionOk="0" h="1" w="10">
                  <a:moveTo>
                    <a:pt x="1" y="1"/>
                  </a:moveTo>
                  <a:lnTo>
                    <a:pt x="1" y="1"/>
                  </a:lnTo>
                  <a:cubicBezTo>
                    <a:pt x="10" y="1"/>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1571709" y="2821569"/>
              <a:ext cx="827" cy="1055"/>
            </a:xfrm>
            <a:custGeom>
              <a:rect b="b" l="l" r="r" t="t"/>
              <a:pathLst>
                <a:path extrusionOk="0" h="10" w="9">
                  <a:moveTo>
                    <a:pt x="0" y="1"/>
                  </a:moveTo>
                  <a:cubicBezTo>
                    <a:pt x="0" y="1"/>
                    <a:pt x="0" y="1"/>
                    <a:pt x="0" y="10"/>
                  </a:cubicBezTo>
                  <a:lnTo>
                    <a:pt x="9" y="10"/>
                  </a:lnTo>
                  <a:cubicBezTo>
                    <a:pt x="9"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1561974" y="2802995"/>
              <a:ext cx="11388" cy="9393"/>
            </a:xfrm>
            <a:custGeom>
              <a:rect b="b" l="l" r="r" t="t"/>
              <a:pathLst>
                <a:path extrusionOk="0" h="89" w="124">
                  <a:moveTo>
                    <a:pt x="9" y="0"/>
                  </a:moveTo>
                  <a:lnTo>
                    <a:pt x="18" y="18"/>
                  </a:lnTo>
                  <a:cubicBezTo>
                    <a:pt x="9" y="18"/>
                    <a:pt x="9" y="9"/>
                    <a:pt x="0" y="9"/>
                  </a:cubicBezTo>
                  <a:cubicBezTo>
                    <a:pt x="18" y="18"/>
                    <a:pt x="35" y="44"/>
                    <a:pt x="9" y="44"/>
                  </a:cubicBezTo>
                  <a:cubicBezTo>
                    <a:pt x="18" y="62"/>
                    <a:pt x="88" y="80"/>
                    <a:pt x="124" y="89"/>
                  </a:cubicBezTo>
                  <a:cubicBezTo>
                    <a:pt x="124" y="80"/>
                    <a:pt x="106" y="80"/>
                    <a:pt x="106" y="62"/>
                  </a:cubicBezTo>
                  <a:cubicBezTo>
                    <a:pt x="94" y="62"/>
                    <a:pt x="83" y="70"/>
                    <a:pt x="71" y="70"/>
                  </a:cubicBezTo>
                  <a:cubicBezTo>
                    <a:pt x="65" y="70"/>
                    <a:pt x="59" y="68"/>
                    <a:pt x="53" y="62"/>
                  </a:cubicBezTo>
                  <a:cubicBezTo>
                    <a:pt x="49" y="53"/>
                    <a:pt x="51" y="51"/>
                    <a:pt x="56" y="51"/>
                  </a:cubicBezTo>
                  <a:cubicBezTo>
                    <a:pt x="62" y="51"/>
                    <a:pt x="71" y="53"/>
                    <a:pt x="80" y="53"/>
                  </a:cubicBezTo>
                  <a:cubicBezTo>
                    <a:pt x="53" y="44"/>
                    <a:pt x="44" y="18"/>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1573271" y="2812282"/>
              <a:ext cx="2572" cy="2955"/>
            </a:xfrm>
            <a:custGeom>
              <a:rect b="b" l="l" r="r" t="t"/>
              <a:pathLst>
                <a:path extrusionOk="0" h="28" w="28">
                  <a:moveTo>
                    <a:pt x="10" y="1"/>
                  </a:moveTo>
                  <a:lnTo>
                    <a:pt x="1" y="18"/>
                  </a:lnTo>
                  <a:lnTo>
                    <a:pt x="1" y="27"/>
                  </a:lnTo>
                  <a:cubicBezTo>
                    <a:pt x="1" y="18"/>
                    <a:pt x="10" y="18"/>
                    <a:pt x="27" y="18"/>
                  </a:cubicBezTo>
                  <a:cubicBezTo>
                    <a:pt x="27" y="9"/>
                    <a:pt x="18"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1567576" y="2814181"/>
              <a:ext cx="6613" cy="3799"/>
            </a:xfrm>
            <a:custGeom>
              <a:rect b="b" l="l" r="r" t="t"/>
              <a:pathLst>
                <a:path extrusionOk="0" h="36" w="72">
                  <a:moveTo>
                    <a:pt x="63" y="0"/>
                  </a:moveTo>
                  <a:cubicBezTo>
                    <a:pt x="54" y="9"/>
                    <a:pt x="54" y="18"/>
                    <a:pt x="54" y="27"/>
                  </a:cubicBezTo>
                  <a:cubicBezTo>
                    <a:pt x="57" y="24"/>
                    <a:pt x="59" y="23"/>
                    <a:pt x="60" y="23"/>
                  </a:cubicBezTo>
                  <a:cubicBezTo>
                    <a:pt x="63" y="23"/>
                    <a:pt x="63" y="27"/>
                    <a:pt x="63" y="27"/>
                  </a:cubicBezTo>
                  <a:lnTo>
                    <a:pt x="63" y="0"/>
                  </a:lnTo>
                  <a:close/>
                  <a:moveTo>
                    <a:pt x="1" y="0"/>
                  </a:moveTo>
                  <a:cubicBezTo>
                    <a:pt x="1" y="9"/>
                    <a:pt x="19" y="18"/>
                    <a:pt x="27" y="27"/>
                  </a:cubicBezTo>
                  <a:cubicBezTo>
                    <a:pt x="27" y="19"/>
                    <a:pt x="28" y="17"/>
                    <a:pt x="30" y="17"/>
                  </a:cubicBezTo>
                  <a:cubicBezTo>
                    <a:pt x="33" y="17"/>
                    <a:pt x="39" y="28"/>
                    <a:pt x="48" y="28"/>
                  </a:cubicBezTo>
                  <a:cubicBezTo>
                    <a:pt x="50" y="28"/>
                    <a:pt x="52" y="28"/>
                    <a:pt x="54" y="27"/>
                  </a:cubicBezTo>
                  <a:cubicBezTo>
                    <a:pt x="36" y="18"/>
                    <a:pt x="27" y="0"/>
                    <a:pt x="1" y="0"/>
                  </a:cubicBezTo>
                  <a:close/>
                  <a:moveTo>
                    <a:pt x="54" y="27"/>
                  </a:moveTo>
                  <a:cubicBezTo>
                    <a:pt x="54" y="27"/>
                    <a:pt x="54" y="36"/>
                    <a:pt x="54" y="36"/>
                  </a:cubicBezTo>
                  <a:cubicBezTo>
                    <a:pt x="63" y="36"/>
                    <a:pt x="63" y="27"/>
                    <a:pt x="72" y="27"/>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1559494" y="2826212"/>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1559494" y="2824946"/>
              <a:ext cx="6613" cy="2744"/>
            </a:xfrm>
            <a:custGeom>
              <a:rect b="b" l="l" r="r" t="t"/>
              <a:pathLst>
                <a:path extrusionOk="0" h="26" w="72">
                  <a:moveTo>
                    <a:pt x="64" y="0"/>
                  </a:moveTo>
                  <a:cubicBezTo>
                    <a:pt x="58" y="0"/>
                    <a:pt x="51" y="2"/>
                    <a:pt x="44" y="4"/>
                  </a:cubicBezTo>
                  <a:lnTo>
                    <a:pt x="71" y="4"/>
                  </a:lnTo>
                  <a:cubicBezTo>
                    <a:pt x="71" y="2"/>
                    <a:pt x="68" y="0"/>
                    <a:pt x="64" y="0"/>
                  </a:cubicBezTo>
                  <a:close/>
                  <a:moveTo>
                    <a:pt x="9" y="4"/>
                  </a:moveTo>
                  <a:cubicBezTo>
                    <a:pt x="18" y="4"/>
                    <a:pt x="27" y="13"/>
                    <a:pt x="18" y="13"/>
                  </a:cubicBezTo>
                  <a:cubicBezTo>
                    <a:pt x="18" y="16"/>
                    <a:pt x="17" y="17"/>
                    <a:pt x="16" y="17"/>
                  </a:cubicBezTo>
                  <a:cubicBezTo>
                    <a:pt x="12" y="17"/>
                    <a:pt x="7" y="13"/>
                    <a:pt x="1" y="13"/>
                  </a:cubicBezTo>
                  <a:cubicBezTo>
                    <a:pt x="7" y="19"/>
                    <a:pt x="13" y="25"/>
                    <a:pt x="22" y="25"/>
                  </a:cubicBezTo>
                  <a:cubicBezTo>
                    <a:pt x="26" y="25"/>
                    <a:pt x="31" y="24"/>
                    <a:pt x="36" y="22"/>
                  </a:cubicBezTo>
                  <a:lnTo>
                    <a:pt x="27" y="13"/>
                  </a:lnTo>
                  <a:cubicBezTo>
                    <a:pt x="30" y="10"/>
                    <a:pt x="37" y="7"/>
                    <a:pt x="44"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1563535" y="2817875"/>
              <a:ext cx="2572" cy="2849"/>
            </a:xfrm>
            <a:custGeom>
              <a:rect b="b" l="l" r="r" t="t"/>
              <a:pathLst>
                <a:path extrusionOk="0" h="27" w="28">
                  <a:moveTo>
                    <a:pt x="18" y="1"/>
                  </a:moveTo>
                  <a:lnTo>
                    <a:pt x="1" y="9"/>
                  </a:lnTo>
                  <a:lnTo>
                    <a:pt x="10" y="9"/>
                  </a:lnTo>
                  <a:cubicBezTo>
                    <a:pt x="1" y="18"/>
                    <a:pt x="18" y="18"/>
                    <a:pt x="27" y="27"/>
                  </a:cubicBezTo>
                  <a:cubicBezTo>
                    <a:pt x="27" y="18"/>
                    <a:pt x="18" y="9"/>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1574924" y="2811332"/>
              <a:ext cx="2480" cy="2955"/>
            </a:xfrm>
            <a:custGeom>
              <a:rect b="b" l="l" r="r" t="t"/>
              <a:pathLst>
                <a:path extrusionOk="0" h="28" w="27">
                  <a:moveTo>
                    <a:pt x="0" y="1"/>
                  </a:moveTo>
                  <a:lnTo>
                    <a:pt x="0" y="10"/>
                  </a:lnTo>
                  <a:lnTo>
                    <a:pt x="27" y="27"/>
                  </a:lnTo>
                  <a:lnTo>
                    <a:pt x="27"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1575751" y="2810382"/>
              <a:ext cx="1653" cy="1055"/>
            </a:xfrm>
            <a:custGeom>
              <a:rect b="b" l="l" r="r" t="t"/>
              <a:pathLst>
                <a:path extrusionOk="0" h="10" w="18">
                  <a:moveTo>
                    <a:pt x="0" y="1"/>
                  </a:moveTo>
                  <a:lnTo>
                    <a:pt x="18"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1658409" y="2855128"/>
              <a:ext cx="92" cy="1055"/>
            </a:xfrm>
            <a:custGeom>
              <a:rect b="b" l="l" r="r" t="t"/>
              <a:pathLst>
                <a:path extrusionOk="0" h="10" w="1">
                  <a:moveTo>
                    <a:pt x="1" y="1"/>
                  </a:moveTo>
                  <a:lnTo>
                    <a:pt x="1" y="10"/>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1658409" y="2849535"/>
              <a:ext cx="918" cy="1055"/>
            </a:xfrm>
            <a:custGeom>
              <a:rect b="b" l="l" r="r" t="t"/>
              <a:pathLst>
                <a:path extrusionOk="0" h="10" w="10">
                  <a:moveTo>
                    <a:pt x="10" y="10"/>
                  </a:moveTo>
                  <a:lnTo>
                    <a:pt x="1" y="1"/>
                  </a:lnTo>
                  <a:cubicBezTo>
                    <a:pt x="10" y="10"/>
                    <a:pt x="10" y="10"/>
                    <a:pt x="10"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1616253" y="2791808"/>
              <a:ext cx="918" cy="3905"/>
            </a:xfrm>
            <a:custGeom>
              <a:rect b="b" l="l" r="r" t="t"/>
              <a:pathLst>
                <a:path extrusionOk="0" h="37" w="10">
                  <a:moveTo>
                    <a:pt x="1" y="0"/>
                  </a:moveTo>
                  <a:cubicBezTo>
                    <a:pt x="7" y="13"/>
                    <a:pt x="9" y="36"/>
                    <a:pt x="9" y="36"/>
                  </a:cubicBezTo>
                  <a:cubicBezTo>
                    <a:pt x="10" y="36"/>
                    <a:pt x="10" y="34"/>
                    <a:pt x="10" y="27"/>
                  </a:cubicBezTo>
                  <a:lnTo>
                    <a:pt x="10" y="9"/>
                  </a:lnTo>
                  <a:cubicBezTo>
                    <a:pt x="10" y="9"/>
                    <a:pt x="10"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1649501" y="2805738"/>
              <a:ext cx="2572" cy="1055"/>
            </a:xfrm>
            <a:custGeom>
              <a:rect b="b" l="l" r="r" t="t"/>
              <a:pathLst>
                <a:path extrusionOk="0" h="10" w="28">
                  <a:moveTo>
                    <a:pt x="1" y="1"/>
                  </a:moveTo>
                  <a:cubicBezTo>
                    <a:pt x="10" y="1"/>
                    <a:pt x="18" y="1"/>
                    <a:pt x="18" y="10"/>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1659236" y="2803944"/>
              <a:ext cx="1745" cy="1900"/>
            </a:xfrm>
            <a:custGeom>
              <a:rect b="b" l="l" r="r" t="t"/>
              <a:pathLst>
                <a:path extrusionOk="0" h="18" w="19">
                  <a:moveTo>
                    <a:pt x="18" y="0"/>
                  </a:moveTo>
                  <a:lnTo>
                    <a:pt x="1" y="18"/>
                  </a:lnTo>
                  <a:cubicBezTo>
                    <a:pt x="10" y="18"/>
                    <a:pt x="10"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1655195" y="2881195"/>
              <a:ext cx="2572" cy="2005"/>
            </a:xfrm>
            <a:custGeom>
              <a:rect b="b" l="l" r="r" t="t"/>
              <a:pathLst>
                <a:path extrusionOk="0" h="19" w="28">
                  <a:moveTo>
                    <a:pt x="1" y="1"/>
                  </a:moveTo>
                  <a:lnTo>
                    <a:pt x="27" y="19"/>
                  </a:lnTo>
                  <a:cubicBezTo>
                    <a:pt x="27" y="1"/>
                    <a:pt x="18"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1586772" y="2793813"/>
              <a:ext cx="2021" cy="1794"/>
            </a:xfrm>
            <a:custGeom>
              <a:rect b="b" l="l" r="r" t="t"/>
              <a:pathLst>
                <a:path extrusionOk="0" h="17" w="22">
                  <a:moveTo>
                    <a:pt x="2" y="0"/>
                  </a:moveTo>
                  <a:cubicBezTo>
                    <a:pt x="1" y="0"/>
                    <a:pt x="1" y="2"/>
                    <a:pt x="4" y="8"/>
                  </a:cubicBezTo>
                  <a:cubicBezTo>
                    <a:pt x="13" y="17"/>
                    <a:pt x="22" y="17"/>
                    <a:pt x="22" y="17"/>
                  </a:cubicBezTo>
                  <a:cubicBezTo>
                    <a:pt x="15" y="11"/>
                    <a:pt x="5" y="0"/>
                    <a:pt x="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1635724" y="2844892"/>
              <a:ext cx="1745" cy="1055"/>
            </a:xfrm>
            <a:custGeom>
              <a:rect b="b" l="l" r="r" t="t"/>
              <a:pathLst>
                <a:path extrusionOk="0" h="10" w="19">
                  <a:moveTo>
                    <a:pt x="1" y="1"/>
                  </a:moveTo>
                  <a:cubicBezTo>
                    <a:pt x="9" y="1"/>
                    <a:pt x="9" y="9"/>
                    <a:pt x="18" y="9"/>
                  </a:cubicBezTo>
                  <a:cubicBezTo>
                    <a:pt x="18"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1588700" y="2794552"/>
              <a:ext cx="1745" cy="1689"/>
            </a:xfrm>
            <a:custGeom>
              <a:rect b="b" l="l" r="r" t="t"/>
              <a:pathLst>
                <a:path extrusionOk="0" h="16" w="19">
                  <a:moveTo>
                    <a:pt x="9" y="1"/>
                  </a:moveTo>
                  <a:cubicBezTo>
                    <a:pt x="9" y="1"/>
                    <a:pt x="9" y="10"/>
                    <a:pt x="1" y="10"/>
                  </a:cubicBezTo>
                  <a:cubicBezTo>
                    <a:pt x="4" y="13"/>
                    <a:pt x="8" y="15"/>
                    <a:pt x="11" y="15"/>
                  </a:cubicBezTo>
                  <a:cubicBezTo>
                    <a:pt x="15" y="15"/>
                    <a:pt x="18" y="1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1567576" y="2901775"/>
              <a:ext cx="92" cy="1055"/>
            </a:xfrm>
            <a:custGeom>
              <a:rect b="b" l="l" r="r" t="t"/>
              <a:pathLst>
                <a:path extrusionOk="0" h="10" w="1">
                  <a:moveTo>
                    <a:pt x="1" y="9"/>
                  </a:moveTo>
                  <a:cubicBezTo>
                    <a:pt x="1" y="9"/>
                    <a:pt x="1" y="9"/>
                    <a:pt x="1" y="0"/>
                  </a:cubicBezTo>
                  <a:cubicBezTo>
                    <a:pt x="1" y="9"/>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1566015" y="2867265"/>
              <a:ext cx="918" cy="1055"/>
            </a:xfrm>
            <a:custGeom>
              <a:rect b="b" l="l" r="r" t="t"/>
              <a:pathLst>
                <a:path extrusionOk="0" h="10" w="10">
                  <a:moveTo>
                    <a:pt x="0" y="0"/>
                  </a:moveTo>
                  <a:cubicBezTo>
                    <a:pt x="9" y="0"/>
                    <a:pt x="9" y="9"/>
                    <a:pt x="9" y="9"/>
                  </a:cubicBezTo>
                  <a:cubicBezTo>
                    <a:pt x="9" y="0"/>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1580618" y="2803944"/>
              <a:ext cx="92" cy="106"/>
            </a:xfrm>
            <a:custGeom>
              <a:rect b="b" l="l" r="r" t="t"/>
              <a:pathLst>
                <a:path extrusionOk="0" h="1" w="1">
                  <a:moveTo>
                    <a:pt x="0" y="0"/>
                  </a:move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1"/>
            <p:cNvSpPr/>
            <p:nvPr/>
          </p:nvSpPr>
          <p:spPr>
            <a:xfrm>
              <a:off x="1570883" y="2798351"/>
              <a:ext cx="918" cy="950"/>
            </a:xfrm>
            <a:custGeom>
              <a:rect b="b" l="l" r="r" t="t"/>
              <a:pathLst>
                <a:path extrusionOk="0" h="9" w="10">
                  <a:moveTo>
                    <a:pt x="9" y="9"/>
                  </a:moveTo>
                  <a:cubicBezTo>
                    <a:pt x="9" y="9"/>
                    <a:pt x="9" y="9"/>
                    <a:pt x="0" y="0"/>
                  </a:cubicBezTo>
                  <a:cubicBezTo>
                    <a:pt x="9" y="9"/>
                    <a:pt x="9" y="9"/>
                    <a:pt x="9"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1590354" y="2777772"/>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1578965" y="2803944"/>
              <a:ext cx="918" cy="106"/>
            </a:xfrm>
            <a:custGeom>
              <a:rect b="b" l="l" r="r" t="t"/>
              <a:pathLst>
                <a:path extrusionOk="0" h="1" w="10">
                  <a:moveTo>
                    <a:pt x="1" y="0"/>
                  </a:move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1"/>
            <p:cNvSpPr/>
            <p:nvPr/>
          </p:nvSpPr>
          <p:spPr>
            <a:xfrm>
              <a:off x="1579792" y="2803944"/>
              <a:ext cx="459" cy="739"/>
            </a:xfrm>
            <a:custGeom>
              <a:rect b="b" l="l" r="r" t="t"/>
              <a:pathLst>
                <a:path extrusionOk="0" h="7" w="5">
                  <a:moveTo>
                    <a:pt x="0" y="0"/>
                  </a:moveTo>
                  <a:cubicBezTo>
                    <a:pt x="0" y="4"/>
                    <a:pt x="3" y="7"/>
                    <a:pt x="4" y="7"/>
                  </a:cubicBezTo>
                  <a:cubicBezTo>
                    <a:pt x="5" y="7"/>
                    <a:pt x="5" y="4"/>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1"/>
            <p:cNvSpPr/>
            <p:nvPr/>
          </p:nvSpPr>
          <p:spPr>
            <a:xfrm>
              <a:off x="1579792" y="2802995"/>
              <a:ext cx="918" cy="1055"/>
            </a:xfrm>
            <a:custGeom>
              <a:rect b="b" l="l" r="r" t="t"/>
              <a:pathLst>
                <a:path extrusionOk="0" h="10" w="10">
                  <a:moveTo>
                    <a:pt x="9" y="0"/>
                  </a:moveTo>
                  <a:cubicBezTo>
                    <a:pt x="9" y="0"/>
                    <a:pt x="9" y="9"/>
                    <a:pt x="0" y="9"/>
                  </a:cubicBezTo>
                  <a:lnTo>
                    <a:pt x="9"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1615427" y="2900825"/>
              <a:ext cx="918" cy="1055"/>
            </a:xfrm>
            <a:custGeom>
              <a:rect b="b" l="l" r="r" t="t"/>
              <a:pathLst>
                <a:path extrusionOk="0" h="10" w="10">
                  <a:moveTo>
                    <a:pt x="10" y="0"/>
                  </a:moveTo>
                  <a:cubicBezTo>
                    <a:pt x="10" y="0"/>
                    <a:pt x="10" y="0"/>
                    <a:pt x="10" y="0"/>
                  </a:cubicBezTo>
                  <a:cubicBezTo>
                    <a:pt x="1" y="9"/>
                    <a:pt x="1"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1636551" y="2771334"/>
              <a:ext cx="92" cy="106"/>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1634071" y="2771334"/>
              <a:ext cx="5786" cy="7493"/>
            </a:xfrm>
            <a:custGeom>
              <a:rect b="b" l="l" r="r" t="t"/>
              <a:pathLst>
                <a:path extrusionOk="0" h="71" w="63">
                  <a:moveTo>
                    <a:pt x="27" y="0"/>
                  </a:moveTo>
                  <a:lnTo>
                    <a:pt x="1" y="71"/>
                  </a:lnTo>
                  <a:cubicBezTo>
                    <a:pt x="19" y="44"/>
                    <a:pt x="36" y="18"/>
                    <a:pt x="63" y="0"/>
                  </a:cubicBezTo>
                  <a:lnTo>
                    <a:pt x="63" y="0"/>
                  </a:lnTo>
                  <a:cubicBezTo>
                    <a:pt x="52" y="7"/>
                    <a:pt x="44" y="10"/>
                    <a:pt x="38" y="10"/>
                  </a:cubicBezTo>
                  <a:cubicBezTo>
                    <a:pt x="30" y="10"/>
                    <a:pt x="27" y="5"/>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1546544" y="2758248"/>
              <a:ext cx="121691" cy="151970"/>
            </a:xfrm>
            <a:custGeom>
              <a:rect b="b" l="l" r="r" t="t"/>
              <a:pathLst>
                <a:path extrusionOk="0" h="1440" w="1325">
                  <a:moveTo>
                    <a:pt x="581" y="32"/>
                  </a:moveTo>
                  <a:lnTo>
                    <a:pt x="581" y="32"/>
                  </a:lnTo>
                  <a:cubicBezTo>
                    <a:pt x="580" y="32"/>
                    <a:pt x="582" y="35"/>
                    <a:pt x="584" y="39"/>
                  </a:cubicBezTo>
                  <a:lnTo>
                    <a:pt x="584" y="39"/>
                  </a:lnTo>
                  <a:cubicBezTo>
                    <a:pt x="584" y="38"/>
                    <a:pt x="583" y="37"/>
                    <a:pt x="583" y="36"/>
                  </a:cubicBezTo>
                  <a:cubicBezTo>
                    <a:pt x="582" y="33"/>
                    <a:pt x="581" y="32"/>
                    <a:pt x="581" y="32"/>
                  </a:cubicBezTo>
                  <a:close/>
                  <a:moveTo>
                    <a:pt x="910" y="98"/>
                  </a:moveTo>
                  <a:cubicBezTo>
                    <a:pt x="910" y="98"/>
                    <a:pt x="910" y="98"/>
                    <a:pt x="910" y="98"/>
                  </a:cubicBezTo>
                  <a:cubicBezTo>
                    <a:pt x="910" y="98"/>
                    <a:pt x="910" y="98"/>
                    <a:pt x="910" y="98"/>
                  </a:cubicBezTo>
                  <a:close/>
                  <a:moveTo>
                    <a:pt x="901" y="98"/>
                  </a:moveTo>
                  <a:cubicBezTo>
                    <a:pt x="899" y="98"/>
                    <a:pt x="897" y="100"/>
                    <a:pt x="894" y="105"/>
                  </a:cubicBezTo>
                  <a:lnTo>
                    <a:pt x="894" y="105"/>
                  </a:lnTo>
                  <a:cubicBezTo>
                    <a:pt x="896" y="102"/>
                    <a:pt x="899" y="100"/>
                    <a:pt x="901" y="98"/>
                  </a:cubicBezTo>
                  <a:close/>
                  <a:moveTo>
                    <a:pt x="371" y="151"/>
                  </a:moveTo>
                  <a:cubicBezTo>
                    <a:pt x="371" y="151"/>
                    <a:pt x="371" y="151"/>
                    <a:pt x="371" y="151"/>
                  </a:cubicBezTo>
                  <a:cubicBezTo>
                    <a:pt x="371" y="151"/>
                    <a:pt x="371" y="151"/>
                    <a:pt x="371" y="151"/>
                  </a:cubicBezTo>
                  <a:close/>
                  <a:moveTo>
                    <a:pt x="1016" y="151"/>
                  </a:moveTo>
                  <a:cubicBezTo>
                    <a:pt x="1013" y="151"/>
                    <a:pt x="1006" y="156"/>
                    <a:pt x="998" y="165"/>
                  </a:cubicBezTo>
                  <a:lnTo>
                    <a:pt x="998" y="165"/>
                  </a:lnTo>
                  <a:cubicBezTo>
                    <a:pt x="1004" y="160"/>
                    <a:pt x="1010" y="155"/>
                    <a:pt x="1016" y="151"/>
                  </a:cubicBezTo>
                  <a:close/>
                  <a:moveTo>
                    <a:pt x="354" y="133"/>
                  </a:moveTo>
                  <a:cubicBezTo>
                    <a:pt x="362" y="159"/>
                    <a:pt x="345" y="177"/>
                    <a:pt x="345" y="195"/>
                  </a:cubicBezTo>
                  <a:cubicBezTo>
                    <a:pt x="349" y="201"/>
                    <a:pt x="353" y="204"/>
                    <a:pt x="357" y="204"/>
                  </a:cubicBezTo>
                  <a:cubicBezTo>
                    <a:pt x="367" y="204"/>
                    <a:pt x="373" y="183"/>
                    <a:pt x="379" y="170"/>
                  </a:cubicBezTo>
                  <a:lnTo>
                    <a:pt x="379" y="170"/>
                  </a:lnTo>
                  <a:cubicBezTo>
                    <a:pt x="380" y="170"/>
                    <a:pt x="381" y="171"/>
                    <a:pt x="381" y="172"/>
                  </a:cubicBezTo>
                  <a:lnTo>
                    <a:pt x="381" y="172"/>
                  </a:lnTo>
                  <a:cubicBezTo>
                    <a:pt x="381" y="171"/>
                    <a:pt x="381" y="169"/>
                    <a:pt x="380" y="168"/>
                  </a:cubicBezTo>
                  <a:cubicBezTo>
                    <a:pt x="380" y="169"/>
                    <a:pt x="380" y="169"/>
                    <a:pt x="379" y="170"/>
                  </a:cubicBezTo>
                  <a:lnTo>
                    <a:pt x="379" y="170"/>
                  </a:lnTo>
                  <a:cubicBezTo>
                    <a:pt x="375" y="164"/>
                    <a:pt x="371" y="158"/>
                    <a:pt x="371" y="151"/>
                  </a:cubicBezTo>
                  <a:cubicBezTo>
                    <a:pt x="371" y="159"/>
                    <a:pt x="371" y="177"/>
                    <a:pt x="362" y="177"/>
                  </a:cubicBezTo>
                  <a:cubicBezTo>
                    <a:pt x="336" y="159"/>
                    <a:pt x="380" y="168"/>
                    <a:pt x="354" y="133"/>
                  </a:cubicBezTo>
                  <a:close/>
                  <a:moveTo>
                    <a:pt x="857" y="256"/>
                  </a:moveTo>
                  <a:cubicBezTo>
                    <a:pt x="857" y="263"/>
                    <a:pt x="857" y="265"/>
                    <a:pt x="853" y="265"/>
                  </a:cubicBezTo>
                  <a:lnTo>
                    <a:pt x="853" y="265"/>
                  </a:lnTo>
                  <a:cubicBezTo>
                    <a:pt x="854" y="263"/>
                    <a:pt x="856" y="260"/>
                    <a:pt x="857" y="256"/>
                  </a:cubicBezTo>
                  <a:close/>
                  <a:moveTo>
                    <a:pt x="663" y="292"/>
                  </a:moveTo>
                  <a:cubicBezTo>
                    <a:pt x="663" y="294"/>
                    <a:pt x="663" y="296"/>
                    <a:pt x="664" y="297"/>
                  </a:cubicBezTo>
                  <a:lnTo>
                    <a:pt x="664" y="297"/>
                  </a:lnTo>
                  <a:cubicBezTo>
                    <a:pt x="664" y="296"/>
                    <a:pt x="663" y="294"/>
                    <a:pt x="663" y="292"/>
                  </a:cubicBezTo>
                  <a:close/>
                  <a:moveTo>
                    <a:pt x="751" y="301"/>
                  </a:moveTo>
                  <a:cubicBezTo>
                    <a:pt x="751" y="309"/>
                    <a:pt x="760" y="309"/>
                    <a:pt x="760" y="318"/>
                  </a:cubicBezTo>
                  <a:cubicBezTo>
                    <a:pt x="760" y="309"/>
                    <a:pt x="760" y="301"/>
                    <a:pt x="751" y="301"/>
                  </a:cubicBezTo>
                  <a:close/>
                  <a:moveTo>
                    <a:pt x="380" y="380"/>
                  </a:moveTo>
                  <a:cubicBezTo>
                    <a:pt x="389" y="389"/>
                    <a:pt x="389" y="389"/>
                    <a:pt x="380" y="389"/>
                  </a:cubicBezTo>
                  <a:cubicBezTo>
                    <a:pt x="380" y="389"/>
                    <a:pt x="380" y="380"/>
                    <a:pt x="380" y="380"/>
                  </a:cubicBezTo>
                  <a:close/>
                  <a:moveTo>
                    <a:pt x="274" y="389"/>
                  </a:moveTo>
                  <a:cubicBezTo>
                    <a:pt x="274" y="390"/>
                    <a:pt x="274" y="391"/>
                    <a:pt x="274" y="391"/>
                  </a:cubicBezTo>
                  <a:lnTo>
                    <a:pt x="274" y="391"/>
                  </a:lnTo>
                  <a:cubicBezTo>
                    <a:pt x="275" y="391"/>
                    <a:pt x="275" y="390"/>
                    <a:pt x="274" y="389"/>
                  </a:cubicBezTo>
                  <a:close/>
                  <a:moveTo>
                    <a:pt x="368" y="390"/>
                  </a:moveTo>
                  <a:cubicBezTo>
                    <a:pt x="369" y="392"/>
                    <a:pt x="371" y="394"/>
                    <a:pt x="371" y="398"/>
                  </a:cubicBezTo>
                  <a:cubicBezTo>
                    <a:pt x="367" y="394"/>
                    <a:pt x="367" y="392"/>
                    <a:pt x="368" y="390"/>
                  </a:cubicBezTo>
                  <a:close/>
                  <a:moveTo>
                    <a:pt x="1184" y="407"/>
                  </a:moveTo>
                  <a:cubicBezTo>
                    <a:pt x="1192" y="407"/>
                    <a:pt x="1192" y="415"/>
                    <a:pt x="1184" y="424"/>
                  </a:cubicBezTo>
                  <a:cubicBezTo>
                    <a:pt x="1175" y="415"/>
                    <a:pt x="1175" y="415"/>
                    <a:pt x="1184" y="407"/>
                  </a:cubicBezTo>
                  <a:close/>
                  <a:moveTo>
                    <a:pt x="989" y="822"/>
                  </a:moveTo>
                  <a:cubicBezTo>
                    <a:pt x="989" y="825"/>
                    <a:pt x="991" y="827"/>
                    <a:pt x="992" y="828"/>
                  </a:cubicBezTo>
                  <a:lnTo>
                    <a:pt x="992" y="828"/>
                  </a:lnTo>
                  <a:cubicBezTo>
                    <a:pt x="991" y="826"/>
                    <a:pt x="990" y="824"/>
                    <a:pt x="989" y="822"/>
                  </a:cubicBezTo>
                  <a:close/>
                  <a:moveTo>
                    <a:pt x="292" y="1131"/>
                  </a:moveTo>
                  <a:cubicBezTo>
                    <a:pt x="292" y="1131"/>
                    <a:pt x="292" y="1131"/>
                    <a:pt x="292" y="1131"/>
                  </a:cubicBezTo>
                  <a:cubicBezTo>
                    <a:pt x="292" y="1131"/>
                    <a:pt x="292" y="1131"/>
                    <a:pt x="292" y="1131"/>
                  </a:cubicBezTo>
                  <a:close/>
                  <a:moveTo>
                    <a:pt x="468" y="1139"/>
                  </a:moveTo>
                  <a:lnTo>
                    <a:pt x="468" y="1139"/>
                  </a:lnTo>
                  <a:cubicBezTo>
                    <a:pt x="469" y="1141"/>
                    <a:pt x="469" y="1142"/>
                    <a:pt x="469" y="1144"/>
                  </a:cubicBezTo>
                  <a:lnTo>
                    <a:pt x="469" y="1144"/>
                  </a:lnTo>
                  <a:cubicBezTo>
                    <a:pt x="469" y="1143"/>
                    <a:pt x="469" y="1141"/>
                    <a:pt x="468" y="1139"/>
                  </a:cubicBezTo>
                  <a:close/>
                  <a:moveTo>
                    <a:pt x="280" y="1376"/>
                  </a:moveTo>
                  <a:lnTo>
                    <a:pt x="283" y="1378"/>
                  </a:lnTo>
                  <a:cubicBezTo>
                    <a:pt x="282" y="1377"/>
                    <a:pt x="281" y="1376"/>
                    <a:pt x="280" y="1376"/>
                  </a:cubicBezTo>
                  <a:close/>
                  <a:moveTo>
                    <a:pt x="752" y="1417"/>
                  </a:moveTo>
                  <a:cubicBezTo>
                    <a:pt x="751" y="1419"/>
                    <a:pt x="751" y="1420"/>
                    <a:pt x="751" y="1422"/>
                  </a:cubicBezTo>
                  <a:cubicBezTo>
                    <a:pt x="751" y="1420"/>
                    <a:pt x="751" y="1419"/>
                    <a:pt x="752" y="1417"/>
                  </a:cubicBezTo>
                  <a:close/>
                  <a:moveTo>
                    <a:pt x="707" y="0"/>
                  </a:moveTo>
                  <a:cubicBezTo>
                    <a:pt x="707" y="45"/>
                    <a:pt x="671" y="36"/>
                    <a:pt x="671" y="71"/>
                  </a:cubicBezTo>
                  <a:lnTo>
                    <a:pt x="716" y="36"/>
                  </a:lnTo>
                  <a:lnTo>
                    <a:pt x="716" y="36"/>
                  </a:lnTo>
                  <a:cubicBezTo>
                    <a:pt x="716" y="69"/>
                    <a:pt x="692" y="134"/>
                    <a:pt x="667" y="134"/>
                  </a:cubicBezTo>
                  <a:cubicBezTo>
                    <a:pt x="666" y="134"/>
                    <a:pt x="664" y="133"/>
                    <a:pt x="663" y="133"/>
                  </a:cubicBezTo>
                  <a:cubicBezTo>
                    <a:pt x="654" y="115"/>
                    <a:pt x="671" y="62"/>
                    <a:pt x="671" y="53"/>
                  </a:cubicBezTo>
                  <a:lnTo>
                    <a:pt x="671" y="53"/>
                  </a:lnTo>
                  <a:cubicBezTo>
                    <a:pt x="664" y="61"/>
                    <a:pt x="646" y="73"/>
                    <a:pt x="639" y="73"/>
                  </a:cubicBezTo>
                  <a:cubicBezTo>
                    <a:pt x="637" y="73"/>
                    <a:pt x="636" y="73"/>
                    <a:pt x="636" y="71"/>
                  </a:cubicBezTo>
                  <a:lnTo>
                    <a:pt x="654" y="45"/>
                  </a:lnTo>
                  <a:cubicBezTo>
                    <a:pt x="653" y="44"/>
                    <a:pt x="651" y="44"/>
                    <a:pt x="650" y="44"/>
                  </a:cubicBezTo>
                  <a:cubicBezTo>
                    <a:pt x="639" y="44"/>
                    <a:pt x="630" y="73"/>
                    <a:pt x="616" y="73"/>
                  </a:cubicBezTo>
                  <a:cubicBezTo>
                    <a:pt x="612" y="73"/>
                    <a:pt x="607" y="70"/>
                    <a:pt x="601" y="62"/>
                  </a:cubicBezTo>
                  <a:cubicBezTo>
                    <a:pt x="596" y="62"/>
                    <a:pt x="588" y="48"/>
                    <a:pt x="584" y="39"/>
                  </a:cubicBezTo>
                  <a:lnTo>
                    <a:pt x="584" y="39"/>
                  </a:lnTo>
                  <a:cubicBezTo>
                    <a:pt x="592" y="86"/>
                    <a:pt x="601" y="213"/>
                    <a:pt x="601" y="248"/>
                  </a:cubicBezTo>
                  <a:cubicBezTo>
                    <a:pt x="592" y="239"/>
                    <a:pt x="565" y="203"/>
                    <a:pt x="557" y="186"/>
                  </a:cubicBezTo>
                  <a:cubicBezTo>
                    <a:pt x="539" y="151"/>
                    <a:pt x="565" y="106"/>
                    <a:pt x="548" y="71"/>
                  </a:cubicBezTo>
                  <a:lnTo>
                    <a:pt x="548" y="71"/>
                  </a:lnTo>
                  <a:cubicBezTo>
                    <a:pt x="557" y="89"/>
                    <a:pt x="548" y="98"/>
                    <a:pt x="548" y="106"/>
                  </a:cubicBezTo>
                  <a:cubicBezTo>
                    <a:pt x="540" y="99"/>
                    <a:pt x="546" y="78"/>
                    <a:pt x="536" y="78"/>
                  </a:cubicBezTo>
                  <a:cubicBezTo>
                    <a:pt x="535" y="78"/>
                    <a:pt x="533" y="79"/>
                    <a:pt x="530" y="80"/>
                  </a:cubicBezTo>
                  <a:cubicBezTo>
                    <a:pt x="530" y="98"/>
                    <a:pt x="521" y="98"/>
                    <a:pt x="516" y="98"/>
                  </a:cubicBezTo>
                  <a:cubicBezTo>
                    <a:pt x="510" y="98"/>
                    <a:pt x="508" y="98"/>
                    <a:pt x="521" y="115"/>
                  </a:cubicBezTo>
                  <a:cubicBezTo>
                    <a:pt x="520" y="117"/>
                    <a:pt x="518" y="118"/>
                    <a:pt x="516" y="118"/>
                  </a:cubicBezTo>
                  <a:cubicBezTo>
                    <a:pt x="509" y="118"/>
                    <a:pt x="502" y="106"/>
                    <a:pt x="495" y="106"/>
                  </a:cubicBezTo>
                  <a:cubicBezTo>
                    <a:pt x="504" y="133"/>
                    <a:pt x="495" y="195"/>
                    <a:pt x="486" y="212"/>
                  </a:cubicBezTo>
                  <a:cubicBezTo>
                    <a:pt x="477" y="203"/>
                    <a:pt x="477" y="186"/>
                    <a:pt x="468" y="186"/>
                  </a:cubicBezTo>
                  <a:cubicBezTo>
                    <a:pt x="451" y="186"/>
                    <a:pt x="437" y="182"/>
                    <a:pt x="422" y="182"/>
                  </a:cubicBezTo>
                  <a:cubicBezTo>
                    <a:pt x="414" y="182"/>
                    <a:pt x="407" y="183"/>
                    <a:pt x="398" y="186"/>
                  </a:cubicBezTo>
                  <a:cubicBezTo>
                    <a:pt x="393" y="181"/>
                    <a:pt x="387" y="177"/>
                    <a:pt x="381" y="172"/>
                  </a:cubicBezTo>
                  <a:lnTo>
                    <a:pt x="381" y="172"/>
                  </a:lnTo>
                  <a:cubicBezTo>
                    <a:pt x="398" y="215"/>
                    <a:pt x="397" y="266"/>
                    <a:pt x="389" y="292"/>
                  </a:cubicBezTo>
                  <a:cubicBezTo>
                    <a:pt x="387" y="295"/>
                    <a:pt x="385" y="297"/>
                    <a:pt x="383" y="297"/>
                  </a:cubicBezTo>
                  <a:cubicBezTo>
                    <a:pt x="374" y="297"/>
                    <a:pt x="362" y="274"/>
                    <a:pt x="362" y="274"/>
                  </a:cubicBezTo>
                  <a:lnTo>
                    <a:pt x="362" y="274"/>
                  </a:lnTo>
                  <a:cubicBezTo>
                    <a:pt x="329" y="291"/>
                    <a:pt x="382" y="354"/>
                    <a:pt x="359" y="354"/>
                  </a:cubicBezTo>
                  <a:cubicBezTo>
                    <a:pt x="357" y="354"/>
                    <a:pt x="356" y="354"/>
                    <a:pt x="354" y="354"/>
                  </a:cubicBezTo>
                  <a:cubicBezTo>
                    <a:pt x="327" y="336"/>
                    <a:pt x="309" y="309"/>
                    <a:pt x="292" y="292"/>
                  </a:cubicBezTo>
                  <a:cubicBezTo>
                    <a:pt x="295" y="285"/>
                    <a:pt x="301" y="284"/>
                    <a:pt x="307" y="284"/>
                  </a:cubicBezTo>
                  <a:cubicBezTo>
                    <a:pt x="314" y="284"/>
                    <a:pt x="322" y="286"/>
                    <a:pt x="328" y="286"/>
                  </a:cubicBezTo>
                  <a:cubicBezTo>
                    <a:pt x="331" y="286"/>
                    <a:pt x="334" y="285"/>
                    <a:pt x="336" y="283"/>
                  </a:cubicBezTo>
                  <a:lnTo>
                    <a:pt x="309" y="283"/>
                  </a:lnTo>
                  <a:cubicBezTo>
                    <a:pt x="309" y="274"/>
                    <a:pt x="318" y="256"/>
                    <a:pt x="327" y="256"/>
                  </a:cubicBezTo>
                  <a:cubicBezTo>
                    <a:pt x="324" y="254"/>
                    <a:pt x="321" y="253"/>
                    <a:pt x="317" y="253"/>
                  </a:cubicBezTo>
                  <a:cubicBezTo>
                    <a:pt x="294" y="253"/>
                    <a:pt x="269" y="302"/>
                    <a:pt x="230" y="309"/>
                  </a:cubicBezTo>
                  <a:cubicBezTo>
                    <a:pt x="239" y="318"/>
                    <a:pt x="239" y="336"/>
                    <a:pt x="248" y="336"/>
                  </a:cubicBezTo>
                  <a:lnTo>
                    <a:pt x="248" y="327"/>
                  </a:lnTo>
                  <a:cubicBezTo>
                    <a:pt x="274" y="336"/>
                    <a:pt x="265" y="362"/>
                    <a:pt x="283" y="362"/>
                  </a:cubicBezTo>
                  <a:cubicBezTo>
                    <a:pt x="292" y="380"/>
                    <a:pt x="301" y="407"/>
                    <a:pt x="283" y="407"/>
                  </a:cubicBezTo>
                  <a:lnTo>
                    <a:pt x="256" y="398"/>
                  </a:lnTo>
                  <a:cubicBezTo>
                    <a:pt x="264" y="398"/>
                    <a:pt x="272" y="398"/>
                    <a:pt x="274" y="391"/>
                  </a:cubicBezTo>
                  <a:lnTo>
                    <a:pt x="274" y="391"/>
                  </a:lnTo>
                  <a:cubicBezTo>
                    <a:pt x="272" y="392"/>
                    <a:pt x="269" y="392"/>
                    <a:pt x="266" y="392"/>
                  </a:cubicBezTo>
                  <a:lnTo>
                    <a:pt x="266" y="392"/>
                  </a:lnTo>
                  <a:cubicBezTo>
                    <a:pt x="253" y="392"/>
                    <a:pt x="233" y="392"/>
                    <a:pt x="256" y="415"/>
                  </a:cubicBezTo>
                  <a:lnTo>
                    <a:pt x="274" y="415"/>
                  </a:lnTo>
                  <a:cubicBezTo>
                    <a:pt x="283" y="433"/>
                    <a:pt x="309" y="468"/>
                    <a:pt x="301" y="468"/>
                  </a:cubicBezTo>
                  <a:cubicBezTo>
                    <a:pt x="314" y="473"/>
                    <a:pt x="312" y="473"/>
                    <a:pt x="312" y="473"/>
                  </a:cubicBezTo>
                  <a:cubicBezTo>
                    <a:pt x="312" y="473"/>
                    <a:pt x="314" y="473"/>
                    <a:pt x="336" y="477"/>
                  </a:cubicBezTo>
                  <a:cubicBezTo>
                    <a:pt x="295" y="461"/>
                    <a:pt x="345" y="452"/>
                    <a:pt x="310" y="437"/>
                  </a:cubicBezTo>
                  <a:lnTo>
                    <a:pt x="310" y="437"/>
                  </a:lnTo>
                  <a:cubicBezTo>
                    <a:pt x="320" y="440"/>
                    <a:pt x="326" y="441"/>
                    <a:pt x="330" y="441"/>
                  </a:cubicBezTo>
                  <a:cubicBezTo>
                    <a:pt x="336" y="441"/>
                    <a:pt x="338" y="439"/>
                    <a:pt x="345" y="439"/>
                  </a:cubicBezTo>
                  <a:cubicBezTo>
                    <a:pt x="349" y="439"/>
                    <a:pt x="354" y="440"/>
                    <a:pt x="362" y="442"/>
                  </a:cubicBezTo>
                  <a:cubicBezTo>
                    <a:pt x="354" y="433"/>
                    <a:pt x="345" y="433"/>
                    <a:pt x="354" y="433"/>
                  </a:cubicBezTo>
                  <a:cubicBezTo>
                    <a:pt x="354" y="433"/>
                    <a:pt x="354" y="424"/>
                    <a:pt x="345" y="424"/>
                  </a:cubicBezTo>
                  <a:cubicBezTo>
                    <a:pt x="345" y="424"/>
                    <a:pt x="336" y="424"/>
                    <a:pt x="336" y="415"/>
                  </a:cubicBezTo>
                  <a:cubicBezTo>
                    <a:pt x="318" y="398"/>
                    <a:pt x="327" y="380"/>
                    <a:pt x="318" y="371"/>
                  </a:cubicBezTo>
                  <a:cubicBezTo>
                    <a:pt x="327" y="371"/>
                    <a:pt x="327" y="380"/>
                    <a:pt x="336" y="389"/>
                  </a:cubicBezTo>
                  <a:lnTo>
                    <a:pt x="327" y="371"/>
                  </a:lnTo>
                  <a:lnTo>
                    <a:pt x="327" y="371"/>
                  </a:lnTo>
                  <a:cubicBezTo>
                    <a:pt x="345" y="380"/>
                    <a:pt x="371" y="389"/>
                    <a:pt x="371" y="407"/>
                  </a:cubicBezTo>
                  <a:lnTo>
                    <a:pt x="380" y="398"/>
                  </a:lnTo>
                  <a:cubicBezTo>
                    <a:pt x="385" y="400"/>
                    <a:pt x="390" y="401"/>
                    <a:pt x="393" y="401"/>
                  </a:cubicBezTo>
                  <a:cubicBezTo>
                    <a:pt x="401" y="401"/>
                    <a:pt x="404" y="395"/>
                    <a:pt x="398" y="389"/>
                  </a:cubicBezTo>
                  <a:cubicBezTo>
                    <a:pt x="404" y="389"/>
                    <a:pt x="401" y="374"/>
                    <a:pt x="403" y="374"/>
                  </a:cubicBezTo>
                  <a:lnTo>
                    <a:pt x="403" y="374"/>
                  </a:lnTo>
                  <a:cubicBezTo>
                    <a:pt x="403" y="374"/>
                    <a:pt x="404" y="376"/>
                    <a:pt x="407" y="380"/>
                  </a:cubicBezTo>
                  <a:lnTo>
                    <a:pt x="407" y="354"/>
                  </a:lnTo>
                  <a:lnTo>
                    <a:pt x="415" y="362"/>
                  </a:lnTo>
                  <a:cubicBezTo>
                    <a:pt x="422" y="356"/>
                    <a:pt x="429" y="328"/>
                    <a:pt x="448" y="328"/>
                  </a:cubicBezTo>
                  <a:cubicBezTo>
                    <a:pt x="454" y="328"/>
                    <a:pt x="460" y="330"/>
                    <a:pt x="468" y="336"/>
                  </a:cubicBezTo>
                  <a:cubicBezTo>
                    <a:pt x="468" y="330"/>
                    <a:pt x="473" y="323"/>
                    <a:pt x="478" y="323"/>
                  </a:cubicBezTo>
                  <a:cubicBezTo>
                    <a:pt x="481" y="323"/>
                    <a:pt x="483" y="325"/>
                    <a:pt x="486" y="327"/>
                  </a:cubicBezTo>
                  <a:lnTo>
                    <a:pt x="495" y="345"/>
                  </a:lnTo>
                  <a:cubicBezTo>
                    <a:pt x="497" y="343"/>
                    <a:pt x="499" y="342"/>
                    <a:pt x="502" y="342"/>
                  </a:cubicBezTo>
                  <a:cubicBezTo>
                    <a:pt x="507" y="342"/>
                    <a:pt x="512" y="344"/>
                    <a:pt x="515" y="344"/>
                  </a:cubicBezTo>
                  <a:cubicBezTo>
                    <a:pt x="519" y="344"/>
                    <a:pt x="521" y="342"/>
                    <a:pt x="521" y="336"/>
                  </a:cubicBezTo>
                  <a:cubicBezTo>
                    <a:pt x="532" y="357"/>
                    <a:pt x="541" y="363"/>
                    <a:pt x="549" y="363"/>
                  </a:cubicBezTo>
                  <a:cubicBezTo>
                    <a:pt x="560" y="363"/>
                    <a:pt x="569" y="352"/>
                    <a:pt x="578" y="352"/>
                  </a:cubicBezTo>
                  <a:cubicBezTo>
                    <a:pt x="580" y="352"/>
                    <a:pt x="581" y="353"/>
                    <a:pt x="583" y="354"/>
                  </a:cubicBezTo>
                  <a:lnTo>
                    <a:pt x="583" y="318"/>
                  </a:lnTo>
                  <a:cubicBezTo>
                    <a:pt x="592" y="318"/>
                    <a:pt x="601" y="318"/>
                    <a:pt x="618" y="301"/>
                  </a:cubicBezTo>
                  <a:lnTo>
                    <a:pt x="618" y="274"/>
                  </a:lnTo>
                  <a:cubicBezTo>
                    <a:pt x="620" y="271"/>
                    <a:pt x="623" y="269"/>
                    <a:pt x="626" y="269"/>
                  </a:cubicBezTo>
                  <a:cubicBezTo>
                    <a:pt x="638" y="269"/>
                    <a:pt x="657" y="292"/>
                    <a:pt x="671" y="292"/>
                  </a:cubicBezTo>
                  <a:cubicBezTo>
                    <a:pt x="671" y="296"/>
                    <a:pt x="669" y="298"/>
                    <a:pt x="667" y="298"/>
                  </a:cubicBezTo>
                  <a:cubicBezTo>
                    <a:pt x="666" y="298"/>
                    <a:pt x="665" y="298"/>
                    <a:pt x="664" y="297"/>
                  </a:cubicBezTo>
                  <a:lnTo>
                    <a:pt x="664" y="297"/>
                  </a:lnTo>
                  <a:cubicBezTo>
                    <a:pt x="669" y="309"/>
                    <a:pt x="674" y="313"/>
                    <a:pt x="679" y="313"/>
                  </a:cubicBezTo>
                  <a:cubicBezTo>
                    <a:pt x="693" y="313"/>
                    <a:pt x="710" y="289"/>
                    <a:pt x="726" y="289"/>
                  </a:cubicBezTo>
                  <a:cubicBezTo>
                    <a:pt x="731" y="289"/>
                    <a:pt x="737" y="292"/>
                    <a:pt x="742" y="301"/>
                  </a:cubicBezTo>
                  <a:cubicBezTo>
                    <a:pt x="742" y="296"/>
                    <a:pt x="744" y="294"/>
                    <a:pt x="746" y="294"/>
                  </a:cubicBezTo>
                  <a:cubicBezTo>
                    <a:pt x="749" y="294"/>
                    <a:pt x="751" y="296"/>
                    <a:pt x="751" y="301"/>
                  </a:cubicBezTo>
                  <a:cubicBezTo>
                    <a:pt x="760" y="301"/>
                    <a:pt x="769" y="301"/>
                    <a:pt x="769" y="292"/>
                  </a:cubicBezTo>
                  <a:lnTo>
                    <a:pt x="769" y="318"/>
                  </a:lnTo>
                  <a:cubicBezTo>
                    <a:pt x="770" y="320"/>
                    <a:pt x="772" y="321"/>
                    <a:pt x="773" y="321"/>
                  </a:cubicBezTo>
                  <a:cubicBezTo>
                    <a:pt x="777" y="321"/>
                    <a:pt x="777" y="306"/>
                    <a:pt x="777" y="292"/>
                  </a:cubicBezTo>
                  <a:cubicBezTo>
                    <a:pt x="777" y="283"/>
                    <a:pt x="786" y="283"/>
                    <a:pt x="786" y="274"/>
                  </a:cubicBezTo>
                  <a:cubicBezTo>
                    <a:pt x="786" y="290"/>
                    <a:pt x="788" y="293"/>
                    <a:pt x="791" y="293"/>
                  </a:cubicBezTo>
                  <a:cubicBezTo>
                    <a:pt x="794" y="293"/>
                    <a:pt x="796" y="290"/>
                    <a:pt x="799" y="290"/>
                  </a:cubicBezTo>
                  <a:cubicBezTo>
                    <a:pt x="802" y="290"/>
                    <a:pt x="804" y="294"/>
                    <a:pt x="804" y="309"/>
                  </a:cubicBezTo>
                  <a:cubicBezTo>
                    <a:pt x="812" y="294"/>
                    <a:pt x="834" y="299"/>
                    <a:pt x="851" y="269"/>
                  </a:cubicBezTo>
                  <a:lnTo>
                    <a:pt x="851" y="269"/>
                  </a:lnTo>
                  <a:cubicBezTo>
                    <a:pt x="855" y="274"/>
                    <a:pt x="857" y="278"/>
                    <a:pt x="863" y="278"/>
                  </a:cubicBezTo>
                  <a:cubicBezTo>
                    <a:pt x="866" y="278"/>
                    <a:pt x="869" y="277"/>
                    <a:pt x="875" y="274"/>
                  </a:cubicBezTo>
                  <a:lnTo>
                    <a:pt x="875" y="274"/>
                  </a:lnTo>
                  <a:lnTo>
                    <a:pt x="866" y="301"/>
                  </a:lnTo>
                  <a:cubicBezTo>
                    <a:pt x="875" y="292"/>
                    <a:pt x="883" y="283"/>
                    <a:pt x="892" y="265"/>
                  </a:cubicBezTo>
                  <a:lnTo>
                    <a:pt x="892" y="265"/>
                  </a:lnTo>
                  <a:cubicBezTo>
                    <a:pt x="892" y="292"/>
                    <a:pt x="892" y="301"/>
                    <a:pt x="875" y="327"/>
                  </a:cubicBezTo>
                  <a:cubicBezTo>
                    <a:pt x="910" y="292"/>
                    <a:pt x="892" y="318"/>
                    <a:pt x="927" y="292"/>
                  </a:cubicBezTo>
                  <a:lnTo>
                    <a:pt x="927" y="292"/>
                  </a:lnTo>
                  <a:lnTo>
                    <a:pt x="919" y="309"/>
                  </a:lnTo>
                  <a:cubicBezTo>
                    <a:pt x="925" y="309"/>
                    <a:pt x="938" y="302"/>
                    <a:pt x="944" y="302"/>
                  </a:cubicBezTo>
                  <a:cubicBezTo>
                    <a:pt x="947" y="302"/>
                    <a:pt x="948" y="304"/>
                    <a:pt x="945" y="309"/>
                  </a:cubicBezTo>
                  <a:cubicBezTo>
                    <a:pt x="936" y="354"/>
                    <a:pt x="998" y="362"/>
                    <a:pt x="989" y="415"/>
                  </a:cubicBezTo>
                  <a:cubicBezTo>
                    <a:pt x="1003" y="404"/>
                    <a:pt x="1009" y="401"/>
                    <a:pt x="1011" y="401"/>
                  </a:cubicBezTo>
                  <a:cubicBezTo>
                    <a:pt x="1016" y="401"/>
                    <a:pt x="1000" y="422"/>
                    <a:pt x="1005" y="422"/>
                  </a:cubicBezTo>
                  <a:cubicBezTo>
                    <a:pt x="1007" y="422"/>
                    <a:pt x="1010" y="420"/>
                    <a:pt x="1016" y="415"/>
                  </a:cubicBezTo>
                  <a:lnTo>
                    <a:pt x="1016" y="415"/>
                  </a:lnTo>
                  <a:cubicBezTo>
                    <a:pt x="1007" y="424"/>
                    <a:pt x="1007" y="433"/>
                    <a:pt x="989" y="442"/>
                  </a:cubicBezTo>
                  <a:cubicBezTo>
                    <a:pt x="1004" y="442"/>
                    <a:pt x="987" y="461"/>
                    <a:pt x="1010" y="461"/>
                  </a:cubicBezTo>
                  <a:cubicBezTo>
                    <a:pt x="1013" y="461"/>
                    <a:pt x="1018" y="461"/>
                    <a:pt x="1025" y="460"/>
                  </a:cubicBezTo>
                  <a:lnTo>
                    <a:pt x="1025" y="460"/>
                  </a:lnTo>
                  <a:cubicBezTo>
                    <a:pt x="1007" y="468"/>
                    <a:pt x="998" y="468"/>
                    <a:pt x="989" y="468"/>
                  </a:cubicBezTo>
                  <a:cubicBezTo>
                    <a:pt x="998" y="468"/>
                    <a:pt x="1007" y="468"/>
                    <a:pt x="998" y="477"/>
                  </a:cubicBezTo>
                  <a:lnTo>
                    <a:pt x="980" y="477"/>
                  </a:lnTo>
                  <a:cubicBezTo>
                    <a:pt x="983" y="480"/>
                    <a:pt x="988" y="481"/>
                    <a:pt x="994" y="481"/>
                  </a:cubicBezTo>
                  <a:cubicBezTo>
                    <a:pt x="1012" y="481"/>
                    <a:pt x="1043" y="472"/>
                    <a:pt x="1069" y="460"/>
                  </a:cubicBezTo>
                  <a:lnTo>
                    <a:pt x="1069" y="460"/>
                  </a:lnTo>
                  <a:cubicBezTo>
                    <a:pt x="1060" y="477"/>
                    <a:pt x="1060" y="477"/>
                    <a:pt x="1086" y="477"/>
                  </a:cubicBezTo>
                  <a:cubicBezTo>
                    <a:pt x="1080" y="483"/>
                    <a:pt x="1070" y="490"/>
                    <a:pt x="1061" y="490"/>
                  </a:cubicBezTo>
                  <a:cubicBezTo>
                    <a:pt x="1057" y="490"/>
                    <a:pt x="1054" y="489"/>
                    <a:pt x="1051" y="486"/>
                  </a:cubicBezTo>
                  <a:lnTo>
                    <a:pt x="1051" y="486"/>
                  </a:lnTo>
                  <a:cubicBezTo>
                    <a:pt x="1051" y="494"/>
                    <a:pt x="1044" y="523"/>
                    <a:pt x="1068" y="523"/>
                  </a:cubicBezTo>
                  <a:cubicBezTo>
                    <a:pt x="1070" y="523"/>
                    <a:pt x="1074" y="522"/>
                    <a:pt x="1078" y="521"/>
                  </a:cubicBezTo>
                  <a:lnTo>
                    <a:pt x="1078" y="521"/>
                  </a:lnTo>
                  <a:cubicBezTo>
                    <a:pt x="1069" y="530"/>
                    <a:pt x="1078" y="530"/>
                    <a:pt x="1078" y="530"/>
                  </a:cubicBezTo>
                  <a:cubicBezTo>
                    <a:pt x="1078" y="548"/>
                    <a:pt x="1078" y="548"/>
                    <a:pt x="1078" y="566"/>
                  </a:cubicBezTo>
                  <a:lnTo>
                    <a:pt x="1086" y="566"/>
                  </a:lnTo>
                  <a:cubicBezTo>
                    <a:pt x="1131" y="566"/>
                    <a:pt x="1095" y="574"/>
                    <a:pt x="1095" y="592"/>
                  </a:cubicBezTo>
                  <a:lnTo>
                    <a:pt x="1095" y="583"/>
                  </a:lnTo>
                  <a:lnTo>
                    <a:pt x="1095" y="583"/>
                  </a:lnTo>
                  <a:cubicBezTo>
                    <a:pt x="1060" y="618"/>
                    <a:pt x="1104" y="601"/>
                    <a:pt x="1069" y="627"/>
                  </a:cubicBezTo>
                  <a:lnTo>
                    <a:pt x="1095" y="627"/>
                  </a:lnTo>
                  <a:cubicBezTo>
                    <a:pt x="1157" y="636"/>
                    <a:pt x="1060" y="654"/>
                    <a:pt x="1078" y="671"/>
                  </a:cubicBezTo>
                  <a:lnTo>
                    <a:pt x="1095" y="671"/>
                  </a:lnTo>
                  <a:cubicBezTo>
                    <a:pt x="1113" y="680"/>
                    <a:pt x="1016" y="680"/>
                    <a:pt x="1007" y="689"/>
                  </a:cubicBezTo>
                  <a:cubicBezTo>
                    <a:pt x="998" y="689"/>
                    <a:pt x="998" y="680"/>
                    <a:pt x="989" y="680"/>
                  </a:cubicBezTo>
                  <a:cubicBezTo>
                    <a:pt x="954" y="698"/>
                    <a:pt x="1025" y="689"/>
                    <a:pt x="1033" y="707"/>
                  </a:cubicBezTo>
                  <a:cubicBezTo>
                    <a:pt x="1016" y="707"/>
                    <a:pt x="998" y="703"/>
                    <a:pt x="988" y="703"/>
                  </a:cubicBezTo>
                  <a:cubicBezTo>
                    <a:pt x="983" y="703"/>
                    <a:pt x="980" y="704"/>
                    <a:pt x="980" y="707"/>
                  </a:cubicBezTo>
                  <a:cubicBezTo>
                    <a:pt x="963" y="707"/>
                    <a:pt x="1025" y="760"/>
                    <a:pt x="989" y="769"/>
                  </a:cubicBezTo>
                  <a:cubicBezTo>
                    <a:pt x="998" y="769"/>
                    <a:pt x="1016" y="769"/>
                    <a:pt x="1025" y="777"/>
                  </a:cubicBezTo>
                  <a:cubicBezTo>
                    <a:pt x="1025" y="795"/>
                    <a:pt x="963" y="804"/>
                    <a:pt x="998" y="830"/>
                  </a:cubicBezTo>
                  <a:cubicBezTo>
                    <a:pt x="998" y="830"/>
                    <a:pt x="995" y="830"/>
                    <a:pt x="992" y="828"/>
                  </a:cubicBezTo>
                  <a:lnTo>
                    <a:pt x="992" y="828"/>
                  </a:lnTo>
                  <a:cubicBezTo>
                    <a:pt x="998" y="845"/>
                    <a:pt x="1000" y="868"/>
                    <a:pt x="1016" y="883"/>
                  </a:cubicBezTo>
                  <a:cubicBezTo>
                    <a:pt x="1008" y="882"/>
                    <a:pt x="1002" y="881"/>
                    <a:pt x="998" y="881"/>
                  </a:cubicBezTo>
                  <a:cubicBezTo>
                    <a:pt x="950" y="881"/>
                    <a:pt x="1020" y="947"/>
                    <a:pt x="972" y="947"/>
                  </a:cubicBezTo>
                  <a:cubicBezTo>
                    <a:pt x="967" y="947"/>
                    <a:pt x="961" y="947"/>
                    <a:pt x="954" y="945"/>
                  </a:cubicBezTo>
                  <a:lnTo>
                    <a:pt x="954" y="981"/>
                  </a:lnTo>
                  <a:lnTo>
                    <a:pt x="945" y="972"/>
                  </a:lnTo>
                  <a:lnTo>
                    <a:pt x="945" y="972"/>
                  </a:lnTo>
                  <a:cubicBezTo>
                    <a:pt x="936" y="998"/>
                    <a:pt x="954" y="1016"/>
                    <a:pt x="972" y="1025"/>
                  </a:cubicBezTo>
                  <a:cubicBezTo>
                    <a:pt x="969" y="1028"/>
                    <a:pt x="966" y="1029"/>
                    <a:pt x="963" y="1029"/>
                  </a:cubicBezTo>
                  <a:cubicBezTo>
                    <a:pt x="958" y="1029"/>
                    <a:pt x="954" y="1025"/>
                    <a:pt x="954" y="1025"/>
                  </a:cubicBezTo>
                  <a:lnTo>
                    <a:pt x="954" y="1025"/>
                  </a:lnTo>
                  <a:cubicBezTo>
                    <a:pt x="927" y="1051"/>
                    <a:pt x="927" y="1069"/>
                    <a:pt x="972" y="1095"/>
                  </a:cubicBezTo>
                  <a:lnTo>
                    <a:pt x="945" y="1086"/>
                  </a:lnTo>
                  <a:cubicBezTo>
                    <a:pt x="945" y="1095"/>
                    <a:pt x="936" y="1095"/>
                    <a:pt x="927" y="1104"/>
                  </a:cubicBezTo>
                  <a:cubicBezTo>
                    <a:pt x="920" y="1104"/>
                    <a:pt x="913" y="1110"/>
                    <a:pt x="920" y="1122"/>
                  </a:cubicBezTo>
                  <a:lnTo>
                    <a:pt x="920" y="1122"/>
                  </a:lnTo>
                  <a:cubicBezTo>
                    <a:pt x="919" y="1122"/>
                    <a:pt x="919" y="1122"/>
                    <a:pt x="919" y="1122"/>
                  </a:cubicBezTo>
                  <a:lnTo>
                    <a:pt x="919" y="1122"/>
                  </a:lnTo>
                  <a:cubicBezTo>
                    <a:pt x="929" y="1132"/>
                    <a:pt x="924" y="1136"/>
                    <a:pt x="917" y="1136"/>
                  </a:cubicBezTo>
                  <a:cubicBezTo>
                    <a:pt x="911" y="1136"/>
                    <a:pt x="905" y="1134"/>
                    <a:pt x="901" y="1131"/>
                  </a:cubicBezTo>
                  <a:lnTo>
                    <a:pt x="901" y="1131"/>
                  </a:lnTo>
                  <a:cubicBezTo>
                    <a:pt x="901" y="1131"/>
                    <a:pt x="892" y="1131"/>
                    <a:pt x="936" y="1184"/>
                  </a:cubicBezTo>
                  <a:cubicBezTo>
                    <a:pt x="936" y="1192"/>
                    <a:pt x="936" y="1192"/>
                    <a:pt x="936" y="1201"/>
                  </a:cubicBezTo>
                  <a:cubicBezTo>
                    <a:pt x="972" y="1210"/>
                    <a:pt x="972" y="1245"/>
                    <a:pt x="998" y="1263"/>
                  </a:cubicBezTo>
                  <a:cubicBezTo>
                    <a:pt x="997" y="1264"/>
                    <a:pt x="996" y="1264"/>
                    <a:pt x="994" y="1264"/>
                  </a:cubicBezTo>
                  <a:cubicBezTo>
                    <a:pt x="980" y="1264"/>
                    <a:pt x="946" y="1236"/>
                    <a:pt x="954" y="1228"/>
                  </a:cubicBezTo>
                  <a:lnTo>
                    <a:pt x="954" y="1228"/>
                  </a:lnTo>
                  <a:lnTo>
                    <a:pt x="963" y="1237"/>
                  </a:lnTo>
                  <a:cubicBezTo>
                    <a:pt x="919" y="1184"/>
                    <a:pt x="919" y="1219"/>
                    <a:pt x="892" y="1184"/>
                  </a:cubicBezTo>
                  <a:cubicBezTo>
                    <a:pt x="875" y="1184"/>
                    <a:pt x="857" y="1184"/>
                    <a:pt x="839" y="1175"/>
                  </a:cubicBezTo>
                  <a:cubicBezTo>
                    <a:pt x="830" y="1166"/>
                    <a:pt x="822" y="1166"/>
                    <a:pt x="813" y="1166"/>
                  </a:cubicBezTo>
                  <a:cubicBezTo>
                    <a:pt x="795" y="1157"/>
                    <a:pt x="786" y="1157"/>
                    <a:pt x="769" y="1157"/>
                  </a:cubicBezTo>
                  <a:lnTo>
                    <a:pt x="777" y="1201"/>
                  </a:lnTo>
                  <a:lnTo>
                    <a:pt x="760" y="1192"/>
                  </a:lnTo>
                  <a:cubicBezTo>
                    <a:pt x="751" y="1184"/>
                    <a:pt x="751" y="1166"/>
                    <a:pt x="769" y="1166"/>
                  </a:cubicBezTo>
                  <a:cubicBezTo>
                    <a:pt x="767" y="1160"/>
                    <a:pt x="764" y="1158"/>
                    <a:pt x="762" y="1158"/>
                  </a:cubicBezTo>
                  <a:cubicBezTo>
                    <a:pt x="753" y="1158"/>
                    <a:pt x="742" y="1186"/>
                    <a:pt x="742" y="1192"/>
                  </a:cubicBezTo>
                  <a:cubicBezTo>
                    <a:pt x="716" y="1175"/>
                    <a:pt x="751" y="1148"/>
                    <a:pt x="742" y="1148"/>
                  </a:cubicBezTo>
                  <a:lnTo>
                    <a:pt x="733" y="1148"/>
                  </a:lnTo>
                  <a:lnTo>
                    <a:pt x="733" y="1157"/>
                  </a:lnTo>
                  <a:cubicBezTo>
                    <a:pt x="724" y="1166"/>
                    <a:pt x="724" y="1184"/>
                    <a:pt x="707" y="1184"/>
                  </a:cubicBezTo>
                  <a:cubicBezTo>
                    <a:pt x="698" y="1175"/>
                    <a:pt x="707" y="1157"/>
                    <a:pt x="698" y="1157"/>
                  </a:cubicBezTo>
                  <a:lnTo>
                    <a:pt x="689" y="1157"/>
                  </a:lnTo>
                  <a:lnTo>
                    <a:pt x="671" y="1148"/>
                  </a:lnTo>
                  <a:lnTo>
                    <a:pt x="680" y="1184"/>
                  </a:lnTo>
                  <a:cubicBezTo>
                    <a:pt x="664" y="1200"/>
                    <a:pt x="655" y="1186"/>
                    <a:pt x="661" y="1212"/>
                  </a:cubicBezTo>
                  <a:lnTo>
                    <a:pt x="661" y="1212"/>
                  </a:lnTo>
                  <a:cubicBezTo>
                    <a:pt x="647" y="1168"/>
                    <a:pt x="574" y="1192"/>
                    <a:pt x="565" y="1175"/>
                  </a:cubicBezTo>
                  <a:cubicBezTo>
                    <a:pt x="554" y="1192"/>
                    <a:pt x="543" y="1198"/>
                    <a:pt x="532" y="1198"/>
                  </a:cubicBezTo>
                  <a:cubicBezTo>
                    <a:pt x="525" y="1198"/>
                    <a:pt x="519" y="1196"/>
                    <a:pt x="512" y="1192"/>
                  </a:cubicBezTo>
                  <a:lnTo>
                    <a:pt x="512" y="1192"/>
                  </a:lnTo>
                  <a:cubicBezTo>
                    <a:pt x="520" y="1200"/>
                    <a:pt x="514" y="1229"/>
                    <a:pt x="507" y="1229"/>
                  </a:cubicBezTo>
                  <a:cubicBezTo>
                    <a:pt x="506" y="1229"/>
                    <a:pt x="505" y="1229"/>
                    <a:pt x="504" y="1228"/>
                  </a:cubicBezTo>
                  <a:cubicBezTo>
                    <a:pt x="512" y="1159"/>
                    <a:pt x="479" y="1190"/>
                    <a:pt x="469" y="1144"/>
                  </a:cubicBezTo>
                  <a:lnTo>
                    <a:pt x="469" y="1144"/>
                  </a:lnTo>
                  <a:cubicBezTo>
                    <a:pt x="473" y="1172"/>
                    <a:pt x="425" y="1142"/>
                    <a:pt x="433" y="1192"/>
                  </a:cubicBezTo>
                  <a:cubicBezTo>
                    <a:pt x="424" y="1192"/>
                    <a:pt x="433" y="1166"/>
                    <a:pt x="433" y="1148"/>
                  </a:cubicBezTo>
                  <a:lnTo>
                    <a:pt x="433" y="1148"/>
                  </a:lnTo>
                  <a:cubicBezTo>
                    <a:pt x="426" y="1154"/>
                    <a:pt x="419" y="1156"/>
                    <a:pt x="412" y="1156"/>
                  </a:cubicBezTo>
                  <a:cubicBezTo>
                    <a:pt x="384" y="1156"/>
                    <a:pt x="355" y="1122"/>
                    <a:pt x="327" y="1122"/>
                  </a:cubicBezTo>
                  <a:cubicBezTo>
                    <a:pt x="327" y="1139"/>
                    <a:pt x="327" y="1148"/>
                    <a:pt x="318" y="1166"/>
                  </a:cubicBezTo>
                  <a:cubicBezTo>
                    <a:pt x="309" y="1148"/>
                    <a:pt x="309" y="1131"/>
                    <a:pt x="309" y="1113"/>
                  </a:cubicBezTo>
                  <a:cubicBezTo>
                    <a:pt x="303" y="1113"/>
                    <a:pt x="296" y="1143"/>
                    <a:pt x="293" y="1143"/>
                  </a:cubicBezTo>
                  <a:cubicBezTo>
                    <a:pt x="292" y="1143"/>
                    <a:pt x="292" y="1139"/>
                    <a:pt x="292" y="1131"/>
                  </a:cubicBezTo>
                  <a:cubicBezTo>
                    <a:pt x="292" y="1139"/>
                    <a:pt x="283" y="1148"/>
                    <a:pt x="283" y="1157"/>
                  </a:cubicBezTo>
                  <a:cubicBezTo>
                    <a:pt x="265" y="1122"/>
                    <a:pt x="248" y="1122"/>
                    <a:pt x="221" y="1113"/>
                  </a:cubicBezTo>
                  <a:cubicBezTo>
                    <a:pt x="203" y="1095"/>
                    <a:pt x="195" y="1060"/>
                    <a:pt x="239" y="1042"/>
                  </a:cubicBezTo>
                  <a:lnTo>
                    <a:pt x="177" y="1042"/>
                  </a:lnTo>
                  <a:cubicBezTo>
                    <a:pt x="186" y="1033"/>
                    <a:pt x="203" y="1025"/>
                    <a:pt x="212" y="1016"/>
                  </a:cubicBezTo>
                  <a:cubicBezTo>
                    <a:pt x="177" y="1016"/>
                    <a:pt x="212" y="989"/>
                    <a:pt x="177" y="981"/>
                  </a:cubicBezTo>
                  <a:lnTo>
                    <a:pt x="177" y="981"/>
                  </a:lnTo>
                  <a:lnTo>
                    <a:pt x="186" y="989"/>
                  </a:lnTo>
                  <a:cubicBezTo>
                    <a:pt x="181" y="988"/>
                    <a:pt x="176" y="988"/>
                    <a:pt x="171" y="988"/>
                  </a:cubicBezTo>
                  <a:cubicBezTo>
                    <a:pt x="130" y="988"/>
                    <a:pt x="83" y="1016"/>
                    <a:pt x="36" y="1016"/>
                  </a:cubicBezTo>
                  <a:cubicBezTo>
                    <a:pt x="62" y="1016"/>
                    <a:pt x="45" y="1033"/>
                    <a:pt x="27" y="1042"/>
                  </a:cubicBezTo>
                  <a:cubicBezTo>
                    <a:pt x="9" y="1060"/>
                    <a:pt x="0" y="1086"/>
                    <a:pt x="45" y="1095"/>
                  </a:cubicBezTo>
                  <a:cubicBezTo>
                    <a:pt x="40" y="1100"/>
                    <a:pt x="36" y="1100"/>
                    <a:pt x="30" y="1100"/>
                  </a:cubicBezTo>
                  <a:cubicBezTo>
                    <a:pt x="25" y="1100"/>
                    <a:pt x="18" y="1100"/>
                    <a:pt x="9" y="1104"/>
                  </a:cubicBezTo>
                  <a:cubicBezTo>
                    <a:pt x="36" y="1104"/>
                    <a:pt x="45" y="1113"/>
                    <a:pt x="36" y="1139"/>
                  </a:cubicBezTo>
                  <a:cubicBezTo>
                    <a:pt x="62" y="1184"/>
                    <a:pt x="53" y="1219"/>
                    <a:pt x="97" y="1281"/>
                  </a:cubicBezTo>
                  <a:lnTo>
                    <a:pt x="106" y="1263"/>
                  </a:lnTo>
                  <a:cubicBezTo>
                    <a:pt x="115" y="1272"/>
                    <a:pt x="115" y="1281"/>
                    <a:pt x="115" y="1290"/>
                  </a:cubicBezTo>
                  <a:cubicBezTo>
                    <a:pt x="150" y="1272"/>
                    <a:pt x="80" y="1263"/>
                    <a:pt x="124" y="1237"/>
                  </a:cubicBezTo>
                  <a:lnTo>
                    <a:pt x="124" y="1237"/>
                  </a:lnTo>
                  <a:cubicBezTo>
                    <a:pt x="115" y="1263"/>
                    <a:pt x="133" y="1281"/>
                    <a:pt x="150" y="1290"/>
                  </a:cubicBezTo>
                  <a:cubicBezTo>
                    <a:pt x="177" y="1307"/>
                    <a:pt x="195" y="1316"/>
                    <a:pt x="195" y="1343"/>
                  </a:cubicBezTo>
                  <a:cubicBezTo>
                    <a:pt x="197" y="1344"/>
                    <a:pt x="198" y="1344"/>
                    <a:pt x="199" y="1344"/>
                  </a:cubicBezTo>
                  <a:cubicBezTo>
                    <a:pt x="208" y="1344"/>
                    <a:pt x="200" y="1323"/>
                    <a:pt x="214" y="1323"/>
                  </a:cubicBezTo>
                  <a:cubicBezTo>
                    <a:pt x="216" y="1323"/>
                    <a:pt x="218" y="1324"/>
                    <a:pt x="221" y="1325"/>
                  </a:cubicBezTo>
                  <a:lnTo>
                    <a:pt x="221" y="1343"/>
                  </a:lnTo>
                  <a:lnTo>
                    <a:pt x="230" y="1325"/>
                  </a:lnTo>
                  <a:cubicBezTo>
                    <a:pt x="248" y="1334"/>
                    <a:pt x="248" y="1351"/>
                    <a:pt x="239" y="1369"/>
                  </a:cubicBezTo>
                  <a:cubicBezTo>
                    <a:pt x="239" y="1366"/>
                    <a:pt x="238" y="1365"/>
                    <a:pt x="236" y="1365"/>
                  </a:cubicBezTo>
                  <a:cubicBezTo>
                    <a:pt x="234" y="1365"/>
                    <a:pt x="230" y="1369"/>
                    <a:pt x="230" y="1369"/>
                  </a:cubicBezTo>
                  <a:cubicBezTo>
                    <a:pt x="233" y="1378"/>
                    <a:pt x="240" y="1381"/>
                    <a:pt x="247" y="1381"/>
                  </a:cubicBezTo>
                  <a:cubicBezTo>
                    <a:pt x="257" y="1381"/>
                    <a:pt x="269" y="1376"/>
                    <a:pt x="277" y="1376"/>
                  </a:cubicBezTo>
                  <a:cubicBezTo>
                    <a:pt x="278" y="1376"/>
                    <a:pt x="279" y="1376"/>
                    <a:pt x="280" y="1376"/>
                  </a:cubicBezTo>
                  <a:lnTo>
                    <a:pt x="280" y="1376"/>
                  </a:lnTo>
                  <a:lnTo>
                    <a:pt x="265" y="1369"/>
                  </a:lnTo>
                  <a:cubicBezTo>
                    <a:pt x="273" y="1368"/>
                    <a:pt x="281" y="1367"/>
                    <a:pt x="289" y="1367"/>
                  </a:cubicBezTo>
                  <a:cubicBezTo>
                    <a:pt x="314" y="1367"/>
                    <a:pt x="338" y="1372"/>
                    <a:pt x="361" y="1372"/>
                  </a:cubicBezTo>
                  <a:cubicBezTo>
                    <a:pt x="379" y="1372"/>
                    <a:pt x="397" y="1370"/>
                    <a:pt x="415" y="1360"/>
                  </a:cubicBezTo>
                  <a:lnTo>
                    <a:pt x="407" y="1343"/>
                  </a:lnTo>
                  <a:cubicBezTo>
                    <a:pt x="414" y="1339"/>
                    <a:pt x="419" y="1338"/>
                    <a:pt x="423" y="1338"/>
                  </a:cubicBezTo>
                  <a:cubicBezTo>
                    <a:pt x="440" y="1338"/>
                    <a:pt x="440" y="1360"/>
                    <a:pt x="468" y="1360"/>
                  </a:cubicBezTo>
                  <a:cubicBezTo>
                    <a:pt x="477" y="1351"/>
                    <a:pt x="486" y="1343"/>
                    <a:pt x="495" y="1343"/>
                  </a:cubicBezTo>
                  <a:cubicBezTo>
                    <a:pt x="486" y="1360"/>
                    <a:pt x="512" y="1378"/>
                    <a:pt x="495" y="1387"/>
                  </a:cubicBezTo>
                  <a:cubicBezTo>
                    <a:pt x="539" y="1369"/>
                    <a:pt x="512" y="1369"/>
                    <a:pt x="539" y="1325"/>
                  </a:cubicBezTo>
                  <a:lnTo>
                    <a:pt x="548" y="1351"/>
                  </a:lnTo>
                  <a:cubicBezTo>
                    <a:pt x="557" y="1334"/>
                    <a:pt x="557" y="1325"/>
                    <a:pt x="574" y="1316"/>
                  </a:cubicBezTo>
                  <a:lnTo>
                    <a:pt x="574" y="1316"/>
                  </a:lnTo>
                  <a:cubicBezTo>
                    <a:pt x="557" y="1334"/>
                    <a:pt x="583" y="1351"/>
                    <a:pt x="565" y="1369"/>
                  </a:cubicBezTo>
                  <a:cubicBezTo>
                    <a:pt x="574" y="1381"/>
                    <a:pt x="582" y="1386"/>
                    <a:pt x="589" y="1386"/>
                  </a:cubicBezTo>
                  <a:cubicBezTo>
                    <a:pt x="603" y="1386"/>
                    <a:pt x="615" y="1369"/>
                    <a:pt x="624" y="1369"/>
                  </a:cubicBezTo>
                  <a:cubicBezTo>
                    <a:pt x="629" y="1369"/>
                    <a:pt x="634" y="1375"/>
                    <a:pt x="636" y="1396"/>
                  </a:cubicBezTo>
                  <a:cubicBezTo>
                    <a:pt x="654" y="1343"/>
                    <a:pt x="610" y="1360"/>
                    <a:pt x="618" y="1351"/>
                  </a:cubicBezTo>
                  <a:cubicBezTo>
                    <a:pt x="611" y="1336"/>
                    <a:pt x="630" y="1314"/>
                    <a:pt x="640" y="1314"/>
                  </a:cubicBezTo>
                  <a:cubicBezTo>
                    <a:pt x="642" y="1314"/>
                    <a:pt x="644" y="1315"/>
                    <a:pt x="645" y="1316"/>
                  </a:cubicBezTo>
                  <a:cubicBezTo>
                    <a:pt x="654" y="1316"/>
                    <a:pt x="663" y="1387"/>
                    <a:pt x="689" y="1387"/>
                  </a:cubicBezTo>
                  <a:cubicBezTo>
                    <a:pt x="689" y="1387"/>
                    <a:pt x="689" y="1396"/>
                    <a:pt x="680" y="1396"/>
                  </a:cubicBezTo>
                  <a:cubicBezTo>
                    <a:pt x="682" y="1397"/>
                    <a:pt x="684" y="1397"/>
                    <a:pt x="686" y="1397"/>
                  </a:cubicBezTo>
                  <a:cubicBezTo>
                    <a:pt x="696" y="1397"/>
                    <a:pt x="702" y="1385"/>
                    <a:pt x="708" y="1385"/>
                  </a:cubicBezTo>
                  <a:cubicBezTo>
                    <a:pt x="711" y="1385"/>
                    <a:pt x="713" y="1388"/>
                    <a:pt x="716" y="1396"/>
                  </a:cubicBezTo>
                  <a:cubicBezTo>
                    <a:pt x="724" y="1360"/>
                    <a:pt x="733" y="1396"/>
                    <a:pt x="742" y="1351"/>
                  </a:cubicBezTo>
                  <a:lnTo>
                    <a:pt x="742" y="1351"/>
                  </a:lnTo>
                  <a:lnTo>
                    <a:pt x="716" y="1360"/>
                  </a:lnTo>
                  <a:cubicBezTo>
                    <a:pt x="730" y="1353"/>
                    <a:pt x="738" y="1318"/>
                    <a:pt x="755" y="1318"/>
                  </a:cubicBezTo>
                  <a:cubicBezTo>
                    <a:pt x="759" y="1318"/>
                    <a:pt x="763" y="1320"/>
                    <a:pt x="769" y="1325"/>
                  </a:cubicBezTo>
                  <a:cubicBezTo>
                    <a:pt x="769" y="1334"/>
                    <a:pt x="760" y="1351"/>
                    <a:pt x="751" y="1351"/>
                  </a:cubicBezTo>
                  <a:cubicBezTo>
                    <a:pt x="753" y="1356"/>
                    <a:pt x="756" y="1358"/>
                    <a:pt x="758" y="1358"/>
                  </a:cubicBezTo>
                  <a:cubicBezTo>
                    <a:pt x="762" y="1358"/>
                    <a:pt x="766" y="1354"/>
                    <a:pt x="770" y="1354"/>
                  </a:cubicBezTo>
                  <a:cubicBezTo>
                    <a:pt x="773" y="1354"/>
                    <a:pt x="775" y="1355"/>
                    <a:pt x="777" y="1360"/>
                  </a:cubicBezTo>
                  <a:cubicBezTo>
                    <a:pt x="777" y="1404"/>
                    <a:pt x="742" y="1369"/>
                    <a:pt x="724" y="1404"/>
                  </a:cubicBezTo>
                  <a:cubicBezTo>
                    <a:pt x="726" y="1407"/>
                    <a:pt x="728" y="1408"/>
                    <a:pt x="730" y="1408"/>
                  </a:cubicBezTo>
                  <a:cubicBezTo>
                    <a:pt x="736" y="1408"/>
                    <a:pt x="745" y="1398"/>
                    <a:pt x="749" y="1398"/>
                  </a:cubicBezTo>
                  <a:cubicBezTo>
                    <a:pt x="752" y="1398"/>
                    <a:pt x="754" y="1402"/>
                    <a:pt x="752" y="1417"/>
                  </a:cubicBezTo>
                  <a:lnTo>
                    <a:pt x="752" y="1417"/>
                  </a:lnTo>
                  <a:cubicBezTo>
                    <a:pt x="755" y="1397"/>
                    <a:pt x="760" y="1392"/>
                    <a:pt x="765" y="1392"/>
                  </a:cubicBezTo>
                  <a:cubicBezTo>
                    <a:pt x="769" y="1392"/>
                    <a:pt x="774" y="1395"/>
                    <a:pt x="779" y="1395"/>
                  </a:cubicBezTo>
                  <a:cubicBezTo>
                    <a:pt x="784" y="1395"/>
                    <a:pt x="789" y="1392"/>
                    <a:pt x="795" y="1378"/>
                  </a:cubicBezTo>
                  <a:lnTo>
                    <a:pt x="795" y="1404"/>
                  </a:lnTo>
                  <a:cubicBezTo>
                    <a:pt x="804" y="1404"/>
                    <a:pt x="804" y="1387"/>
                    <a:pt x="813" y="1387"/>
                  </a:cubicBezTo>
                  <a:lnTo>
                    <a:pt x="804" y="1422"/>
                  </a:lnTo>
                  <a:cubicBezTo>
                    <a:pt x="806" y="1417"/>
                    <a:pt x="809" y="1414"/>
                    <a:pt x="812" y="1414"/>
                  </a:cubicBezTo>
                  <a:cubicBezTo>
                    <a:pt x="824" y="1414"/>
                    <a:pt x="844" y="1435"/>
                    <a:pt x="862" y="1435"/>
                  </a:cubicBezTo>
                  <a:cubicBezTo>
                    <a:pt x="866" y="1435"/>
                    <a:pt x="871" y="1433"/>
                    <a:pt x="875" y="1431"/>
                  </a:cubicBezTo>
                  <a:cubicBezTo>
                    <a:pt x="822" y="1431"/>
                    <a:pt x="857" y="1404"/>
                    <a:pt x="839" y="1378"/>
                  </a:cubicBezTo>
                  <a:cubicBezTo>
                    <a:pt x="846" y="1373"/>
                    <a:pt x="851" y="1371"/>
                    <a:pt x="855" y="1371"/>
                  </a:cubicBezTo>
                  <a:cubicBezTo>
                    <a:pt x="880" y="1371"/>
                    <a:pt x="885" y="1433"/>
                    <a:pt x="937" y="1433"/>
                  </a:cubicBezTo>
                  <a:cubicBezTo>
                    <a:pt x="939" y="1433"/>
                    <a:pt x="940" y="1433"/>
                    <a:pt x="942" y="1433"/>
                  </a:cubicBezTo>
                  <a:lnTo>
                    <a:pt x="942" y="1433"/>
                  </a:lnTo>
                  <a:cubicBezTo>
                    <a:pt x="944" y="1433"/>
                    <a:pt x="945" y="1433"/>
                    <a:pt x="947" y="1433"/>
                  </a:cubicBezTo>
                  <a:cubicBezTo>
                    <a:pt x="950" y="1433"/>
                    <a:pt x="952" y="1432"/>
                    <a:pt x="954" y="1431"/>
                  </a:cubicBezTo>
                  <a:lnTo>
                    <a:pt x="954" y="1431"/>
                  </a:lnTo>
                  <a:cubicBezTo>
                    <a:pt x="950" y="1432"/>
                    <a:pt x="946" y="1432"/>
                    <a:pt x="942" y="1433"/>
                  </a:cubicBezTo>
                  <a:lnTo>
                    <a:pt x="942" y="1433"/>
                  </a:lnTo>
                  <a:cubicBezTo>
                    <a:pt x="929" y="1430"/>
                    <a:pt x="912" y="1417"/>
                    <a:pt x="919" y="1404"/>
                  </a:cubicBezTo>
                  <a:lnTo>
                    <a:pt x="919" y="1404"/>
                  </a:lnTo>
                  <a:cubicBezTo>
                    <a:pt x="936" y="1413"/>
                    <a:pt x="954" y="1422"/>
                    <a:pt x="972" y="1440"/>
                  </a:cubicBezTo>
                  <a:cubicBezTo>
                    <a:pt x="1016" y="1431"/>
                    <a:pt x="954" y="1413"/>
                    <a:pt x="963" y="1396"/>
                  </a:cubicBezTo>
                  <a:lnTo>
                    <a:pt x="963" y="1396"/>
                  </a:lnTo>
                  <a:cubicBezTo>
                    <a:pt x="971" y="1401"/>
                    <a:pt x="976" y="1404"/>
                    <a:pt x="980" y="1404"/>
                  </a:cubicBezTo>
                  <a:cubicBezTo>
                    <a:pt x="992" y="1404"/>
                    <a:pt x="984" y="1376"/>
                    <a:pt x="998" y="1369"/>
                  </a:cubicBezTo>
                  <a:lnTo>
                    <a:pt x="1007" y="1396"/>
                  </a:lnTo>
                  <a:cubicBezTo>
                    <a:pt x="1011" y="1396"/>
                    <a:pt x="1014" y="1396"/>
                    <a:pt x="1017" y="1396"/>
                  </a:cubicBezTo>
                  <a:cubicBezTo>
                    <a:pt x="1055" y="1396"/>
                    <a:pt x="1007" y="1349"/>
                    <a:pt x="1029" y="1349"/>
                  </a:cubicBezTo>
                  <a:cubicBezTo>
                    <a:pt x="1032" y="1349"/>
                    <a:pt x="1036" y="1349"/>
                    <a:pt x="1042" y="1351"/>
                  </a:cubicBezTo>
                  <a:cubicBezTo>
                    <a:pt x="1042" y="1369"/>
                    <a:pt x="1051" y="1378"/>
                    <a:pt x="1051" y="1396"/>
                  </a:cubicBezTo>
                  <a:lnTo>
                    <a:pt x="1069" y="1378"/>
                  </a:lnTo>
                  <a:lnTo>
                    <a:pt x="1086" y="1413"/>
                  </a:lnTo>
                  <a:cubicBezTo>
                    <a:pt x="1092" y="1397"/>
                    <a:pt x="1097" y="1394"/>
                    <a:pt x="1108" y="1394"/>
                  </a:cubicBezTo>
                  <a:cubicBezTo>
                    <a:pt x="1115" y="1394"/>
                    <a:pt x="1125" y="1396"/>
                    <a:pt x="1139" y="1396"/>
                  </a:cubicBezTo>
                  <a:cubicBezTo>
                    <a:pt x="1122" y="1378"/>
                    <a:pt x="1104" y="1351"/>
                    <a:pt x="1122" y="1351"/>
                  </a:cubicBezTo>
                  <a:cubicBezTo>
                    <a:pt x="1134" y="1357"/>
                    <a:pt x="1138" y="1368"/>
                    <a:pt x="1142" y="1368"/>
                  </a:cubicBezTo>
                  <a:cubicBezTo>
                    <a:pt x="1144" y="1368"/>
                    <a:pt x="1146" y="1366"/>
                    <a:pt x="1148" y="1360"/>
                  </a:cubicBezTo>
                  <a:cubicBezTo>
                    <a:pt x="1162" y="1374"/>
                    <a:pt x="1175" y="1393"/>
                    <a:pt x="1165" y="1393"/>
                  </a:cubicBezTo>
                  <a:cubicBezTo>
                    <a:pt x="1162" y="1393"/>
                    <a:pt x="1156" y="1391"/>
                    <a:pt x="1148" y="1387"/>
                  </a:cubicBezTo>
                  <a:lnTo>
                    <a:pt x="1148" y="1387"/>
                  </a:lnTo>
                  <a:cubicBezTo>
                    <a:pt x="1157" y="1396"/>
                    <a:pt x="1157" y="1396"/>
                    <a:pt x="1166" y="1404"/>
                  </a:cubicBezTo>
                  <a:cubicBezTo>
                    <a:pt x="1175" y="1410"/>
                    <a:pt x="1182" y="1412"/>
                    <a:pt x="1187" y="1412"/>
                  </a:cubicBezTo>
                  <a:cubicBezTo>
                    <a:pt x="1198" y="1412"/>
                    <a:pt x="1204" y="1404"/>
                    <a:pt x="1210" y="1404"/>
                  </a:cubicBezTo>
                  <a:cubicBezTo>
                    <a:pt x="1210" y="1396"/>
                    <a:pt x="1201" y="1396"/>
                    <a:pt x="1201" y="1396"/>
                  </a:cubicBezTo>
                  <a:lnTo>
                    <a:pt x="1192" y="1396"/>
                  </a:lnTo>
                  <a:lnTo>
                    <a:pt x="1148" y="1316"/>
                  </a:lnTo>
                  <a:cubicBezTo>
                    <a:pt x="1157" y="1316"/>
                    <a:pt x="1166" y="1334"/>
                    <a:pt x="1175" y="1343"/>
                  </a:cubicBezTo>
                  <a:cubicBezTo>
                    <a:pt x="1175" y="1334"/>
                    <a:pt x="1157" y="1316"/>
                    <a:pt x="1157" y="1298"/>
                  </a:cubicBezTo>
                  <a:lnTo>
                    <a:pt x="1157" y="1298"/>
                  </a:lnTo>
                  <a:cubicBezTo>
                    <a:pt x="1184" y="1316"/>
                    <a:pt x="1201" y="1334"/>
                    <a:pt x="1219" y="1369"/>
                  </a:cubicBezTo>
                  <a:lnTo>
                    <a:pt x="1184" y="1290"/>
                  </a:lnTo>
                  <a:lnTo>
                    <a:pt x="1184" y="1290"/>
                  </a:lnTo>
                  <a:cubicBezTo>
                    <a:pt x="1185" y="1291"/>
                    <a:pt x="1188" y="1292"/>
                    <a:pt x="1190" y="1292"/>
                  </a:cubicBezTo>
                  <a:cubicBezTo>
                    <a:pt x="1197" y="1292"/>
                    <a:pt x="1205" y="1287"/>
                    <a:pt x="1212" y="1287"/>
                  </a:cubicBezTo>
                  <a:cubicBezTo>
                    <a:pt x="1215" y="1287"/>
                    <a:pt x="1217" y="1288"/>
                    <a:pt x="1219" y="1290"/>
                  </a:cubicBezTo>
                  <a:cubicBezTo>
                    <a:pt x="1228" y="1263"/>
                    <a:pt x="1166" y="1192"/>
                    <a:pt x="1184" y="1166"/>
                  </a:cubicBezTo>
                  <a:cubicBezTo>
                    <a:pt x="1175" y="1157"/>
                    <a:pt x="1166" y="1157"/>
                    <a:pt x="1166" y="1148"/>
                  </a:cubicBezTo>
                  <a:cubicBezTo>
                    <a:pt x="1175" y="1139"/>
                    <a:pt x="1175" y="1131"/>
                    <a:pt x="1175" y="1122"/>
                  </a:cubicBezTo>
                  <a:cubicBezTo>
                    <a:pt x="1184" y="1122"/>
                    <a:pt x="1184" y="1113"/>
                    <a:pt x="1184" y="1113"/>
                  </a:cubicBezTo>
                  <a:cubicBezTo>
                    <a:pt x="1192" y="1104"/>
                    <a:pt x="1192" y="1095"/>
                    <a:pt x="1184" y="1086"/>
                  </a:cubicBezTo>
                  <a:lnTo>
                    <a:pt x="1219" y="1078"/>
                  </a:lnTo>
                  <a:cubicBezTo>
                    <a:pt x="1219" y="1072"/>
                    <a:pt x="1214" y="1071"/>
                    <a:pt x="1207" y="1071"/>
                  </a:cubicBezTo>
                  <a:cubicBezTo>
                    <a:pt x="1200" y="1071"/>
                    <a:pt x="1191" y="1073"/>
                    <a:pt x="1182" y="1073"/>
                  </a:cubicBezTo>
                  <a:cubicBezTo>
                    <a:pt x="1171" y="1073"/>
                    <a:pt x="1160" y="1070"/>
                    <a:pt x="1157" y="1060"/>
                  </a:cubicBezTo>
                  <a:cubicBezTo>
                    <a:pt x="1154" y="1051"/>
                    <a:pt x="1157" y="1048"/>
                    <a:pt x="1164" y="1048"/>
                  </a:cubicBezTo>
                  <a:cubicBezTo>
                    <a:pt x="1173" y="1048"/>
                    <a:pt x="1188" y="1053"/>
                    <a:pt x="1200" y="1053"/>
                  </a:cubicBezTo>
                  <a:cubicBezTo>
                    <a:pt x="1204" y="1053"/>
                    <a:pt x="1207" y="1053"/>
                    <a:pt x="1210" y="1051"/>
                  </a:cubicBezTo>
                  <a:cubicBezTo>
                    <a:pt x="1192" y="1042"/>
                    <a:pt x="1157" y="1016"/>
                    <a:pt x="1192" y="1007"/>
                  </a:cubicBezTo>
                  <a:cubicBezTo>
                    <a:pt x="1201" y="1007"/>
                    <a:pt x="1192" y="1016"/>
                    <a:pt x="1192" y="1016"/>
                  </a:cubicBezTo>
                  <a:lnTo>
                    <a:pt x="1219" y="1016"/>
                  </a:lnTo>
                  <a:cubicBezTo>
                    <a:pt x="1245" y="1033"/>
                    <a:pt x="1228" y="1042"/>
                    <a:pt x="1263" y="1042"/>
                  </a:cubicBezTo>
                  <a:cubicBezTo>
                    <a:pt x="1192" y="1016"/>
                    <a:pt x="1272" y="989"/>
                    <a:pt x="1201" y="963"/>
                  </a:cubicBezTo>
                  <a:lnTo>
                    <a:pt x="1219" y="963"/>
                  </a:lnTo>
                  <a:cubicBezTo>
                    <a:pt x="1254" y="963"/>
                    <a:pt x="1166" y="936"/>
                    <a:pt x="1184" y="919"/>
                  </a:cubicBezTo>
                  <a:cubicBezTo>
                    <a:pt x="1188" y="914"/>
                    <a:pt x="1195" y="912"/>
                    <a:pt x="1201" y="912"/>
                  </a:cubicBezTo>
                  <a:cubicBezTo>
                    <a:pt x="1208" y="912"/>
                    <a:pt x="1214" y="914"/>
                    <a:pt x="1219" y="919"/>
                  </a:cubicBezTo>
                  <a:lnTo>
                    <a:pt x="1201" y="892"/>
                  </a:lnTo>
                  <a:cubicBezTo>
                    <a:pt x="1204" y="890"/>
                    <a:pt x="1206" y="889"/>
                    <a:pt x="1209" y="889"/>
                  </a:cubicBezTo>
                  <a:cubicBezTo>
                    <a:pt x="1214" y="889"/>
                    <a:pt x="1219" y="895"/>
                    <a:pt x="1219" y="901"/>
                  </a:cubicBezTo>
                  <a:lnTo>
                    <a:pt x="1219" y="866"/>
                  </a:lnTo>
                  <a:cubicBezTo>
                    <a:pt x="1210" y="857"/>
                    <a:pt x="1192" y="848"/>
                    <a:pt x="1192" y="839"/>
                  </a:cubicBezTo>
                  <a:cubicBezTo>
                    <a:pt x="1194" y="837"/>
                    <a:pt x="1195" y="837"/>
                    <a:pt x="1196" y="837"/>
                  </a:cubicBezTo>
                  <a:cubicBezTo>
                    <a:pt x="1199" y="837"/>
                    <a:pt x="1196" y="848"/>
                    <a:pt x="1210" y="848"/>
                  </a:cubicBezTo>
                  <a:lnTo>
                    <a:pt x="1192" y="822"/>
                  </a:lnTo>
                  <a:cubicBezTo>
                    <a:pt x="1210" y="822"/>
                    <a:pt x="1228" y="839"/>
                    <a:pt x="1219" y="848"/>
                  </a:cubicBezTo>
                  <a:cubicBezTo>
                    <a:pt x="1230" y="849"/>
                    <a:pt x="1237" y="850"/>
                    <a:pt x="1243" y="850"/>
                  </a:cubicBezTo>
                  <a:cubicBezTo>
                    <a:pt x="1277" y="850"/>
                    <a:pt x="1217" y="828"/>
                    <a:pt x="1263" y="813"/>
                  </a:cubicBezTo>
                  <a:lnTo>
                    <a:pt x="1263" y="813"/>
                  </a:lnTo>
                  <a:lnTo>
                    <a:pt x="1263" y="830"/>
                  </a:lnTo>
                  <a:cubicBezTo>
                    <a:pt x="1307" y="830"/>
                    <a:pt x="1298" y="813"/>
                    <a:pt x="1325" y="804"/>
                  </a:cubicBezTo>
                  <a:cubicBezTo>
                    <a:pt x="1320" y="804"/>
                    <a:pt x="1297" y="810"/>
                    <a:pt x="1276" y="810"/>
                  </a:cubicBezTo>
                  <a:cubicBezTo>
                    <a:pt x="1266" y="810"/>
                    <a:pt x="1257" y="809"/>
                    <a:pt x="1249" y="805"/>
                  </a:cubicBezTo>
                  <a:lnTo>
                    <a:pt x="1249" y="805"/>
                  </a:lnTo>
                  <a:cubicBezTo>
                    <a:pt x="1252" y="810"/>
                    <a:pt x="1255" y="815"/>
                    <a:pt x="1252" y="815"/>
                  </a:cubicBezTo>
                  <a:cubicBezTo>
                    <a:pt x="1251" y="815"/>
                    <a:pt x="1249" y="814"/>
                    <a:pt x="1245" y="813"/>
                  </a:cubicBezTo>
                  <a:cubicBezTo>
                    <a:pt x="1222" y="805"/>
                    <a:pt x="1226" y="804"/>
                    <a:pt x="1239" y="798"/>
                  </a:cubicBezTo>
                  <a:lnTo>
                    <a:pt x="1239" y="798"/>
                  </a:lnTo>
                  <a:cubicBezTo>
                    <a:pt x="1242" y="801"/>
                    <a:pt x="1245" y="803"/>
                    <a:pt x="1249" y="805"/>
                  </a:cubicBezTo>
                  <a:lnTo>
                    <a:pt x="1249" y="805"/>
                  </a:lnTo>
                  <a:cubicBezTo>
                    <a:pt x="1247" y="802"/>
                    <a:pt x="1245" y="798"/>
                    <a:pt x="1245" y="795"/>
                  </a:cubicBezTo>
                  <a:cubicBezTo>
                    <a:pt x="1243" y="796"/>
                    <a:pt x="1241" y="797"/>
                    <a:pt x="1239" y="798"/>
                  </a:cubicBezTo>
                  <a:lnTo>
                    <a:pt x="1239" y="798"/>
                  </a:lnTo>
                  <a:cubicBezTo>
                    <a:pt x="1238" y="797"/>
                    <a:pt x="1237" y="796"/>
                    <a:pt x="1237" y="795"/>
                  </a:cubicBezTo>
                  <a:cubicBezTo>
                    <a:pt x="1245" y="795"/>
                    <a:pt x="1254" y="786"/>
                    <a:pt x="1237" y="777"/>
                  </a:cubicBezTo>
                  <a:cubicBezTo>
                    <a:pt x="1263" y="777"/>
                    <a:pt x="1263" y="769"/>
                    <a:pt x="1263" y="751"/>
                  </a:cubicBezTo>
                  <a:lnTo>
                    <a:pt x="1298" y="760"/>
                  </a:lnTo>
                  <a:cubicBezTo>
                    <a:pt x="1290" y="742"/>
                    <a:pt x="1272" y="742"/>
                    <a:pt x="1254" y="733"/>
                  </a:cubicBezTo>
                  <a:cubicBezTo>
                    <a:pt x="1263" y="716"/>
                    <a:pt x="1290" y="716"/>
                    <a:pt x="1316" y="716"/>
                  </a:cubicBezTo>
                  <a:cubicBezTo>
                    <a:pt x="1318" y="709"/>
                    <a:pt x="1316" y="707"/>
                    <a:pt x="1312" y="707"/>
                  </a:cubicBezTo>
                  <a:cubicBezTo>
                    <a:pt x="1306" y="707"/>
                    <a:pt x="1294" y="712"/>
                    <a:pt x="1284" y="712"/>
                  </a:cubicBezTo>
                  <a:cubicBezTo>
                    <a:pt x="1277" y="712"/>
                    <a:pt x="1272" y="709"/>
                    <a:pt x="1272" y="698"/>
                  </a:cubicBezTo>
                  <a:cubicBezTo>
                    <a:pt x="1290" y="680"/>
                    <a:pt x="1272" y="654"/>
                    <a:pt x="1254" y="627"/>
                  </a:cubicBezTo>
                  <a:cubicBezTo>
                    <a:pt x="1258" y="625"/>
                    <a:pt x="1261" y="625"/>
                    <a:pt x="1264" y="625"/>
                  </a:cubicBezTo>
                  <a:cubicBezTo>
                    <a:pt x="1273" y="625"/>
                    <a:pt x="1279" y="630"/>
                    <a:pt x="1284" y="630"/>
                  </a:cubicBezTo>
                  <a:cubicBezTo>
                    <a:pt x="1286" y="630"/>
                    <a:pt x="1288" y="629"/>
                    <a:pt x="1290" y="627"/>
                  </a:cubicBezTo>
                  <a:lnTo>
                    <a:pt x="1263" y="610"/>
                  </a:lnTo>
                  <a:lnTo>
                    <a:pt x="1272" y="610"/>
                  </a:lnTo>
                  <a:cubicBezTo>
                    <a:pt x="1263" y="601"/>
                    <a:pt x="1237" y="610"/>
                    <a:pt x="1228" y="592"/>
                  </a:cubicBezTo>
                  <a:cubicBezTo>
                    <a:pt x="1192" y="583"/>
                    <a:pt x="1290" y="548"/>
                    <a:pt x="1237" y="530"/>
                  </a:cubicBezTo>
                  <a:cubicBezTo>
                    <a:pt x="1242" y="527"/>
                    <a:pt x="1247" y="526"/>
                    <a:pt x="1252" y="526"/>
                  </a:cubicBezTo>
                  <a:cubicBezTo>
                    <a:pt x="1260" y="526"/>
                    <a:pt x="1266" y="530"/>
                    <a:pt x="1272" y="530"/>
                  </a:cubicBezTo>
                  <a:cubicBezTo>
                    <a:pt x="1245" y="495"/>
                    <a:pt x="1254" y="495"/>
                    <a:pt x="1210" y="477"/>
                  </a:cubicBezTo>
                  <a:lnTo>
                    <a:pt x="1228" y="451"/>
                  </a:lnTo>
                  <a:lnTo>
                    <a:pt x="1228" y="451"/>
                  </a:lnTo>
                  <a:cubicBezTo>
                    <a:pt x="1216" y="462"/>
                    <a:pt x="1203" y="465"/>
                    <a:pt x="1190" y="465"/>
                  </a:cubicBezTo>
                  <a:cubicBezTo>
                    <a:pt x="1173" y="465"/>
                    <a:pt x="1155" y="460"/>
                    <a:pt x="1139" y="460"/>
                  </a:cubicBezTo>
                  <a:cubicBezTo>
                    <a:pt x="1131" y="460"/>
                    <a:pt x="1122" y="468"/>
                    <a:pt x="1113" y="477"/>
                  </a:cubicBezTo>
                  <a:cubicBezTo>
                    <a:pt x="1104" y="468"/>
                    <a:pt x="1095" y="460"/>
                    <a:pt x="1086" y="460"/>
                  </a:cubicBezTo>
                  <a:cubicBezTo>
                    <a:pt x="1095" y="451"/>
                    <a:pt x="1104" y="451"/>
                    <a:pt x="1122" y="451"/>
                  </a:cubicBezTo>
                  <a:lnTo>
                    <a:pt x="1113" y="451"/>
                  </a:lnTo>
                  <a:cubicBezTo>
                    <a:pt x="1122" y="442"/>
                    <a:pt x="1139" y="433"/>
                    <a:pt x="1166" y="433"/>
                  </a:cubicBezTo>
                  <a:cubicBezTo>
                    <a:pt x="1157" y="442"/>
                    <a:pt x="1148" y="442"/>
                    <a:pt x="1148" y="451"/>
                  </a:cubicBezTo>
                  <a:cubicBezTo>
                    <a:pt x="1166" y="451"/>
                    <a:pt x="1192" y="451"/>
                    <a:pt x="1210" y="442"/>
                  </a:cubicBezTo>
                  <a:cubicBezTo>
                    <a:pt x="1210" y="442"/>
                    <a:pt x="1201" y="442"/>
                    <a:pt x="1201" y="433"/>
                  </a:cubicBezTo>
                  <a:lnTo>
                    <a:pt x="1237" y="407"/>
                  </a:lnTo>
                  <a:lnTo>
                    <a:pt x="1219" y="415"/>
                  </a:lnTo>
                  <a:cubicBezTo>
                    <a:pt x="1219" y="398"/>
                    <a:pt x="1228" y="380"/>
                    <a:pt x="1228" y="362"/>
                  </a:cubicBezTo>
                  <a:cubicBezTo>
                    <a:pt x="1175" y="354"/>
                    <a:pt x="1113" y="362"/>
                    <a:pt x="1078" y="345"/>
                  </a:cubicBezTo>
                  <a:cubicBezTo>
                    <a:pt x="1113" y="336"/>
                    <a:pt x="1122" y="318"/>
                    <a:pt x="1148" y="301"/>
                  </a:cubicBezTo>
                  <a:lnTo>
                    <a:pt x="1148" y="301"/>
                  </a:lnTo>
                  <a:cubicBezTo>
                    <a:pt x="1122" y="327"/>
                    <a:pt x="1184" y="318"/>
                    <a:pt x="1184" y="345"/>
                  </a:cubicBezTo>
                  <a:cubicBezTo>
                    <a:pt x="1184" y="327"/>
                    <a:pt x="1201" y="318"/>
                    <a:pt x="1210" y="318"/>
                  </a:cubicBezTo>
                  <a:cubicBezTo>
                    <a:pt x="1192" y="318"/>
                    <a:pt x="1175" y="309"/>
                    <a:pt x="1157" y="301"/>
                  </a:cubicBezTo>
                  <a:cubicBezTo>
                    <a:pt x="1175" y="292"/>
                    <a:pt x="1166" y="283"/>
                    <a:pt x="1166" y="265"/>
                  </a:cubicBezTo>
                  <a:lnTo>
                    <a:pt x="1166" y="265"/>
                  </a:lnTo>
                  <a:cubicBezTo>
                    <a:pt x="1154" y="280"/>
                    <a:pt x="1145" y="285"/>
                    <a:pt x="1138" y="285"/>
                  </a:cubicBezTo>
                  <a:cubicBezTo>
                    <a:pt x="1123" y="285"/>
                    <a:pt x="1113" y="265"/>
                    <a:pt x="1095" y="265"/>
                  </a:cubicBezTo>
                  <a:cubicBezTo>
                    <a:pt x="1105" y="260"/>
                    <a:pt x="1116" y="255"/>
                    <a:pt x="1124" y="255"/>
                  </a:cubicBezTo>
                  <a:cubicBezTo>
                    <a:pt x="1130" y="255"/>
                    <a:pt x="1136" y="258"/>
                    <a:pt x="1139" y="265"/>
                  </a:cubicBezTo>
                  <a:cubicBezTo>
                    <a:pt x="1142" y="251"/>
                    <a:pt x="1138" y="246"/>
                    <a:pt x="1131" y="246"/>
                  </a:cubicBezTo>
                  <a:cubicBezTo>
                    <a:pt x="1118" y="246"/>
                    <a:pt x="1095" y="262"/>
                    <a:pt x="1084" y="262"/>
                  </a:cubicBezTo>
                  <a:cubicBezTo>
                    <a:pt x="1078" y="262"/>
                    <a:pt x="1076" y="258"/>
                    <a:pt x="1078" y="248"/>
                  </a:cubicBezTo>
                  <a:cubicBezTo>
                    <a:pt x="1083" y="248"/>
                    <a:pt x="1085" y="252"/>
                    <a:pt x="1089" y="252"/>
                  </a:cubicBezTo>
                  <a:cubicBezTo>
                    <a:pt x="1090" y="252"/>
                    <a:pt x="1092" y="251"/>
                    <a:pt x="1095" y="248"/>
                  </a:cubicBezTo>
                  <a:lnTo>
                    <a:pt x="1095" y="248"/>
                  </a:lnTo>
                  <a:cubicBezTo>
                    <a:pt x="1092" y="249"/>
                    <a:pt x="1090" y="249"/>
                    <a:pt x="1087" y="249"/>
                  </a:cubicBezTo>
                  <a:cubicBezTo>
                    <a:pt x="1067" y="249"/>
                    <a:pt x="1062" y="221"/>
                    <a:pt x="1078" y="221"/>
                  </a:cubicBezTo>
                  <a:cubicBezTo>
                    <a:pt x="1066" y="204"/>
                    <a:pt x="1035" y="183"/>
                    <a:pt x="1008" y="183"/>
                  </a:cubicBezTo>
                  <a:cubicBezTo>
                    <a:pt x="994" y="183"/>
                    <a:pt x="981" y="188"/>
                    <a:pt x="972" y="203"/>
                  </a:cubicBezTo>
                  <a:cubicBezTo>
                    <a:pt x="972" y="198"/>
                    <a:pt x="986" y="178"/>
                    <a:pt x="998" y="165"/>
                  </a:cubicBezTo>
                  <a:lnTo>
                    <a:pt x="998" y="165"/>
                  </a:lnTo>
                  <a:cubicBezTo>
                    <a:pt x="960" y="195"/>
                    <a:pt x="923" y="227"/>
                    <a:pt x="892" y="265"/>
                  </a:cubicBezTo>
                  <a:cubicBezTo>
                    <a:pt x="910" y="230"/>
                    <a:pt x="936" y="133"/>
                    <a:pt x="972" y="124"/>
                  </a:cubicBezTo>
                  <a:cubicBezTo>
                    <a:pt x="965" y="118"/>
                    <a:pt x="964" y="112"/>
                    <a:pt x="954" y="112"/>
                  </a:cubicBezTo>
                  <a:cubicBezTo>
                    <a:pt x="950" y="112"/>
                    <a:pt x="944" y="113"/>
                    <a:pt x="936" y="115"/>
                  </a:cubicBezTo>
                  <a:cubicBezTo>
                    <a:pt x="945" y="115"/>
                    <a:pt x="927" y="168"/>
                    <a:pt x="919" y="168"/>
                  </a:cubicBezTo>
                  <a:cubicBezTo>
                    <a:pt x="919" y="124"/>
                    <a:pt x="919" y="142"/>
                    <a:pt x="910" y="98"/>
                  </a:cubicBezTo>
                  <a:cubicBezTo>
                    <a:pt x="910" y="106"/>
                    <a:pt x="887" y="160"/>
                    <a:pt x="876" y="160"/>
                  </a:cubicBezTo>
                  <a:cubicBezTo>
                    <a:pt x="876" y="160"/>
                    <a:pt x="875" y="160"/>
                    <a:pt x="875" y="159"/>
                  </a:cubicBezTo>
                  <a:cubicBezTo>
                    <a:pt x="875" y="153"/>
                    <a:pt x="885" y="119"/>
                    <a:pt x="894" y="105"/>
                  </a:cubicBezTo>
                  <a:lnTo>
                    <a:pt x="894" y="105"/>
                  </a:lnTo>
                  <a:cubicBezTo>
                    <a:pt x="879" y="120"/>
                    <a:pt x="863" y="135"/>
                    <a:pt x="848" y="151"/>
                  </a:cubicBezTo>
                  <a:cubicBezTo>
                    <a:pt x="857" y="142"/>
                    <a:pt x="866" y="98"/>
                    <a:pt x="866" y="80"/>
                  </a:cubicBezTo>
                  <a:lnTo>
                    <a:pt x="866" y="80"/>
                  </a:lnTo>
                  <a:cubicBezTo>
                    <a:pt x="866" y="82"/>
                    <a:pt x="865" y="82"/>
                    <a:pt x="863" y="82"/>
                  </a:cubicBezTo>
                  <a:cubicBezTo>
                    <a:pt x="856" y="82"/>
                    <a:pt x="837" y="71"/>
                    <a:pt x="830" y="71"/>
                  </a:cubicBezTo>
                  <a:lnTo>
                    <a:pt x="839" y="89"/>
                  </a:lnTo>
                  <a:cubicBezTo>
                    <a:pt x="836" y="87"/>
                    <a:pt x="833" y="87"/>
                    <a:pt x="831" y="87"/>
                  </a:cubicBezTo>
                  <a:cubicBezTo>
                    <a:pt x="802" y="87"/>
                    <a:pt x="786" y="160"/>
                    <a:pt x="763" y="160"/>
                  </a:cubicBezTo>
                  <a:cubicBezTo>
                    <a:pt x="762" y="160"/>
                    <a:pt x="761" y="160"/>
                    <a:pt x="760" y="159"/>
                  </a:cubicBezTo>
                  <a:cubicBezTo>
                    <a:pt x="769" y="151"/>
                    <a:pt x="777" y="89"/>
                    <a:pt x="769" y="71"/>
                  </a:cubicBezTo>
                  <a:lnTo>
                    <a:pt x="769" y="71"/>
                  </a:lnTo>
                  <a:cubicBezTo>
                    <a:pt x="751" y="106"/>
                    <a:pt x="716" y="230"/>
                    <a:pt x="698" y="248"/>
                  </a:cubicBezTo>
                  <a:lnTo>
                    <a:pt x="689" y="230"/>
                  </a:lnTo>
                  <a:lnTo>
                    <a:pt x="671" y="256"/>
                  </a:lnTo>
                  <a:cubicBezTo>
                    <a:pt x="689" y="203"/>
                    <a:pt x="724" y="106"/>
                    <a:pt x="751" y="62"/>
                  </a:cubicBezTo>
                  <a:cubicBezTo>
                    <a:pt x="742" y="53"/>
                    <a:pt x="751" y="45"/>
                    <a:pt x="733" y="45"/>
                  </a:cubicBezTo>
                  <a:cubicBezTo>
                    <a:pt x="724" y="27"/>
                    <a:pt x="742" y="18"/>
                    <a:pt x="751" y="18"/>
                  </a:cubicBezTo>
                  <a:lnTo>
                    <a:pt x="70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1658409" y="2803944"/>
              <a:ext cx="918" cy="950"/>
            </a:xfrm>
            <a:custGeom>
              <a:rect b="b" l="l" r="r" t="t"/>
              <a:pathLst>
                <a:path extrusionOk="0" h="9" w="10">
                  <a:moveTo>
                    <a:pt x="10" y="0"/>
                  </a:moveTo>
                  <a:cubicBezTo>
                    <a:pt x="10" y="9"/>
                    <a:pt x="1" y="9"/>
                    <a:pt x="1" y="9"/>
                  </a:cubicBezTo>
                  <a:cubicBezTo>
                    <a:pt x="1" y="9"/>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1655195" y="2880351"/>
              <a:ext cx="92" cy="950"/>
            </a:xfrm>
            <a:custGeom>
              <a:rect b="b" l="l" r="r" t="t"/>
              <a:pathLst>
                <a:path extrusionOk="0" h="9" w="1">
                  <a:moveTo>
                    <a:pt x="1" y="0"/>
                  </a:moveTo>
                  <a:lnTo>
                    <a:pt x="1" y="0"/>
                  </a:lnTo>
                  <a:cubicBezTo>
                    <a:pt x="1" y="9"/>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1596783" y="2765741"/>
              <a:ext cx="918" cy="950"/>
            </a:xfrm>
            <a:custGeom>
              <a:rect b="b" l="l" r="r" t="t"/>
              <a:pathLst>
                <a:path extrusionOk="0" h="9" w="10">
                  <a:moveTo>
                    <a:pt x="1" y="0"/>
                  </a:moveTo>
                  <a:cubicBezTo>
                    <a:pt x="10" y="0"/>
                    <a:pt x="10" y="0"/>
                    <a:pt x="10" y="9"/>
                  </a:cubicBezTo>
                  <a:cubicBezTo>
                    <a:pt x="10" y="0"/>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1578138" y="2806688"/>
              <a:ext cx="918" cy="1055"/>
            </a:xfrm>
            <a:custGeom>
              <a:rect b="b" l="l" r="r" t="t"/>
              <a:pathLst>
                <a:path extrusionOk="0" h="10" w="10">
                  <a:moveTo>
                    <a:pt x="10" y="1"/>
                  </a:moveTo>
                  <a:cubicBezTo>
                    <a:pt x="10" y="1"/>
                    <a:pt x="10" y="1"/>
                    <a:pt x="10" y="1"/>
                  </a:cubicBezTo>
                  <a:lnTo>
                    <a:pt x="10" y="1"/>
                  </a:lnTo>
                  <a:close/>
                  <a:moveTo>
                    <a:pt x="1" y="1"/>
                  </a:moveTo>
                  <a:cubicBezTo>
                    <a:pt x="1" y="9"/>
                    <a:pt x="10" y="9"/>
                    <a:pt x="10" y="9"/>
                  </a:cubicBezTo>
                  <a:lnTo>
                    <a:pt x="10" y="1"/>
                  </a:lnTo>
                  <a:cubicBezTo>
                    <a:pt x="10" y="3"/>
                    <a:pt x="9" y="4"/>
                    <a:pt x="7" y="4"/>
                  </a:cubicBezTo>
                  <a:cubicBezTo>
                    <a:pt x="5" y="4"/>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1561974" y="2810065"/>
              <a:ext cx="827" cy="1372"/>
            </a:xfrm>
            <a:custGeom>
              <a:rect b="b" l="l" r="r" t="t"/>
              <a:pathLst>
                <a:path extrusionOk="0" h="13" w="9">
                  <a:moveTo>
                    <a:pt x="6" y="0"/>
                  </a:moveTo>
                  <a:cubicBezTo>
                    <a:pt x="5" y="0"/>
                    <a:pt x="3" y="1"/>
                    <a:pt x="0" y="4"/>
                  </a:cubicBezTo>
                  <a:lnTo>
                    <a:pt x="9" y="13"/>
                  </a:lnTo>
                  <a:cubicBezTo>
                    <a:pt x="9" y="6"/>
                    <a:pt x="9" y="0"/>
                    <a:pt x="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1570056" y="2803522"/>
              <a:ext cx="2388" cy="2427"/>
            </a:xfrm>
            <a:custGeom>
              <a:rect b="b" l="l" r="r" t="t"/>
              <a:pathLst>
                <a:path extrusionOk="0" h="23" w="26">
                  <a:moveTo>
                    <a:pt x="7" y="0"/>
                  </a:moveTo>
                  <a:cubicBezTo>
                    <a:pt x="0" y="0"/>
                    <a:pt x="0" y="7"/>
                    <a:pt x="0" y="13"/>
                  </a:cubicBezTo>
                  <a:cubicBezTo>
                    <a:pt x="11" y="20"/>
                    <a:pt x="17" y="23"/>
                    <a:pt x="20" y="23"/>
                  </a:cubicBezTo>
                  <a:cubicBezTo>
                    <a:pt x="26" y="23"/>
                    <a:pt x="24" y="15"/>
                    <a:pt x="18" y="4"/>
                  </a:cubicBezTo>
                  <a:cubicBezTo>
                    <a:pt x="13" y="1"/>
                    <a:pt x="9"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1570056" y="2804789"/>
              <a:ext cx="459" cy="1477"/>
            </a:xfrm>
            <a:custGeom>
              <a:rect b="b" l="l" r="r" t="t"/>
              <a:pathLst>
                <a:path extrusionOk="0" h="14" w="5">
                  <a:moveTo>
                    <a:pt x="0" y="1"/>
                  </a:moveTo>
                  <a:cubicBezTo>
                    <a:pt x="0" y="10"/>
                    <a:pt x="0" y="10"/>
                    <a:pt x="0" y="10"/>
                  </a:cubicBezTo>
                  <a:cubicBezTo>
                    <a:pt x="3" y="12"/>
                    <a:pt x="4" y="13"/>
                    <a:pt x="4" y="13"/>
                  </a:cubicBezTo>
                  <a:cubicBezTo>
                    <a:pt x="5" y="13"/>
                    <a:pt x="0" y="7"/>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1578965" y="2800673"/>
              <a:ext cx="3123" cy="2744"/>
            </a:xfrm>
            <a:custGeom>
              <a:rect b="b" l="l" r="r" t="t"/>
              <a:pathLst>
                <a:path extrusionOk="0" h="26" w="34">
                  <a:moveTo>
                    <a:pt x="11" y="1"/>
                  </a:moveTo>
                  <a:cubicBezTo>
                    <a:pt x="10" y="1"/>
                    <a:pt x="9" y="2"/>
                    <a:pt x="9" y="5"/>
                  </a:cubicBezTo>
                  <a:cubicBezTo>
                    <a:pt x="1" y="5"/>
                    <a:pt x="27" y="22"/>
                    <a:pt x="18" y="22"/>
                  </a:cubicBezTo>
                  <a:cubicBezTo>
                    <a:pt x="22" y="25"/>
                    <a:pt x="25" y="26"/>
                    <a:pt x="26" y="26"/>
                  </a:cubicBezTo>
                  <a:cubicBezTo>
                    <a:pt x="34" y="26"/>
                    <a:pt x="17" y="1"/>
                    <a:pt x="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1565189" y="2800145"/>
              <a:ext cx="2480" cy="2005"/>
            </a:xfrm>
            <a:custGeom>
              <a:rect b="b" l="l" r="r" t="t"/>
              <a:pathLst>
                <a:path extrusionOk="0" h="19" w="27">
                  <a:moveTo>
                    <a:pt x="9" y="1"/>
                  </a:moveTo>
                  <a:lnTo>
                    <a:pt x="0" y="10"/>
                  </a:lnTo>
                  <a:lnTo>
                    <a:pt x="27" y="18"/>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1569230" y="2795502"/>
              <a:ext cx="1745" cy="2005"/>
            </a:xfrm>
            <a:custGeom>
              <a:rect b="b" l="l" r="r" t="t"/>
              <a:pathLst>
                <a:path extrusionOk="0" h="19" w="19">
                  <a:moveTo>
                    <a:pt x="9" y="1"/>
                  </a:moveTo>
                  <a:lnTo>
                    <a:pt x="1" y="9"/>
                  </a:lnTo>
                  <a:cubicBezTo>
                    <a:pt x="1" y="9"/>
                    <a:pt x="1" y="18"/>
                    <a:pt x="1" y="18"/>
                  </a:cubicBezTo>
                  <a:cubicBezTo>
                    <a:pt x="9" y="9"/>
                    <a:pt x="18" y="9"/>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1569230" y="2797401"/>
              <a:ext cx="92" cy="1055"/>
            </a:xfrm>
            <a:custGeom>
              <a:rect b="b" l="l" r="r" t="t"/>
              <a:pathLst>
                <a:path extrusionOk="0" h="10" w="1">
                  <a:moveTo>
                    <a:pt x="1" y="0"/>
                  </a:moveTo>
                  <a:cubicBezTo>
                    <a:pt x="1" y="0"/>
                    <a:pt x="1" y="9"/>
                    <a:pt x="1" y="9"/>
                  </a:cubicBezTo>
                  <a:cubicBezTo>
                    <a:pt x="1" y="9"/>
                    <a:pt x="1"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1565189" y="2797401"/>
              <a:ext cx="1745" cy="1055"/>
            </a:xfrm>
            <a:custGeom>
              <a:rect b="b" l="l" r="r" t="t"/>
              <a:pathLst>
                <a:path extrusionOk="0" h="10" w="19">
                  <a:moveTo>
                    <a:pt x="18" y="0"/>
                  </a:moveTo>
                  <a:lnTo>
                    <a:pt x="0" y="9"/>
                  </a:lnTo>
                  <a:lnTo>
                    <a:pt x="9"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1579792" y="2783365"/>
              <a:ext cx="1745" cy="2955"/>
            </a:xfrm>
            <a:custGeom>
              <a:rect b="b" l="l" r="r" t="t"/>
              <a:pathLst>
                <a:path extrusionOk="0" h="28" w="19">
                  <a:moveTo>
                    <a:pt x="9" y="1"/>
                  </a:moveTo>
                  <a:cubicBezTo>
                    <a:pt x="9" y="10"/>
                    <a:pt x="0" y="18"/>
                    <a:pt x="9" y="27"/>
                  </a:cubicBezTo>
                  <a:lnTo>
                    <a:pt x="18" y="10"/>
                  </a:lnTo>
                  <a:cubicBezTo>
                    <a:pt x="18" y="1"/>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1572444" y="2780621"/>
              <a:ext cx="2572" cy="2849"/>
            </a:xfrm>
            <a:custGeom>
              <a:rect b="b" l="l" r="r" t="t"/>
              <a:pathLst>
                <a:path extrusionOk="0" h="27" w="28">
                  <a:moveTo>
                    <a:pt x="1" y="0"/>
                  </a:moveTo>
                  <a:lnTo>
                    <a:pt x="1" y="18"/>
                  </a:lnTo>
                  <a:cubicBezTo>
                    <a:pt x="10" y="18"/>
                    <a:pt x="19" y="18"/>
                    <a:pt x="27" y="27"/>
                  </a:cubicBez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1575199" y="2775345"/>
              <a:ext cx="1561" cy="2849"/>
            </a:xfrm>
            <a:custGeom>
              <a:rect b="b" l="l" r="r" t="t"/>
              <a:pathLst>
                <a:path extrusionOk="0" h="27" w="17">
                  <a:moveTo>
                    <a:pt x="14" y="0"/>
                  </a:moveTo>
                  <a:cubicBezTo>
                    <a:pt x="13" y="0"/>
                    <a:pt x="10" y="2"/>
                    <a:pt x="6" y="6"/>
                  </a:cubicBezTo>
                  <a:cubicBezTo>
                    <a:pt x="6" y="13"/>
                    <a:pt x="0" y="26"/>
                    <a:pt x="8" y="26"/>
                  </a:cubicBezTo>
                  <a:cubicBezTo>
                    <a:pt x="9" y="26"/>
                    <a:pt x="12" y="26"/>
                    <a:pt x="15" y="24"/>
                  </a:cubicBezTo>
                  <a:cubicBezTo>
                    <a:pt x="8" y="17"/>
                    <a:pt x="17" y="0"/>
                    <a:pt x="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1600089" y="2775028"/>
              <a:ext cx="92" cy="6649"/>
            </a:xfrm>
            <a:custGeom>
              <a:rect b="b" l="l" r="r" t="t"/>
              <a:pathLst>
                <a:path extrusionOk="0" h="63" w="1">
                  <a:moveTo>
                    <a:pt x="0" y="0"/>
                  </a:moveTo>
                  <a:lnTo>
                    <a:pt x="0" y="0"/>
                  </a:lnTo>
                  <a:lnTo>
                    <a:pt x="0" y="62"/>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1618733" y="2761625"/>
              <a:ext cx="3306" cy="4221"/>
            </a:xfrm>
            <a:custGeom>
              <a:rect b="b" l="l" r="r" t="t"/>
              <a:pathLst>
                <a:path extrusionOk="0" h="40" w="36">
                  <a:moveTo>
                    <a:pt x="26" y="0"/>
                  </a:moveTo>
                  <a:cubicBezTo>
                    <a:pt x="16" y="0"/>
                    <a:pt x="20" y="20"/>
                    <a:pt x="12" y="20"/>
                  </a:cubicBezTo>
                  <a:cubicBezTo>
                    <a:pt x="9" y="20"/>
                    <a:pt x="6" y="18"/>
                    <a:pt x="0" y="13"/>
                  </a:cubicBezTo>
                  <a:lnTo>
                    <a:pt x="0" y="13"/>
                  </a:lnTo>
                  <a:cubicBezTo>
                    <a:pt x="0" y="30"/>
                    <a:pt x="18" y="30"/>
                    <a:pt x="9" y="39"/>
                  </a:cubicBezTo>
                  <a:cubicBezTo>
                    <a:pt x="27" y="30"/>
                    <a:pt x="36" y="39"/>
                    <a:pt x="36" y="4"/>
                  </a:cubicBezTo>
                  <a:cubicBezTo>
                    <a:pt x="32" y="1"/>
                    <a:pt x="29" y="0"/>
                    <a:pt x="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1619560" y="2765741"/>
              <a:ext cx="92" cy="950"/>
            </a:xfrm>
            <a:custGeom>
              <a:rect b="b" l="l" r="r" t="t"/>
              <a:pathLst>
                <a:path extrusionOk="0" h="9" w="1">
                  <a:moveTo>
                    <a:pt x="0" y="0"/>
                  </a:moveTo>
                  <a:cubicBezTo>
                    <a:pt x="0" y="9"/>
                    <a:pt x="0" y="9"/>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1"/>
            <p:cNvSpPr/>
            <p:nvPr/>
          </p:nvSpPr>
          <p:spPr>
            <a:xfrm>
              <a:off x="1568403" y="2862621"/>
              <a:ext cx="1745" cy="1055"/>
            </a:xfrm>
            <a:custGeom>
              <a:rect b="b" l="l" r="r" t="t"/>
              <a:pathLst>
                <a:path extrusionOk="0" h="10" w="19">
                  <a:moveTo>
                    <a:pt x="18" y="0"/>
                  </a:moveTo>
                  <a:lnTo>
                    <a:pt x="1" y="9"/>
                  </a:lnTo>
                  <a:lnTo>
                    <a:pt x="10"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1"/>
            <p:cNvSpPr/>
            <p:nvPr/>
          </p:nvSpPr>
          <p:spPr>
            <a:xfrm>
              <a:off x="1565189" y="2860722"/>
              <a:ext cx="3306" cy="1055"/>
            </a:xfrm>
            <a:custGeom>
              <a:rect b="b" l="l" r="r" t="t"/>
              <a:pathLst>
                <a:path extrusionOk="0" h="10" w="36">
                  <a:moveTo>
                    <a:pt x="0" y="1"/>
                  </a:moveTo>
                  <a:cubicBezTo>
                    <a:pt x="0" y="1"/>
                    <a:pt x="9" y="1"/>
                    <a:pt x="0" y="10"/>
                  </a:cubicBezTo>
                  <a:lnTo>
                    <a:pt x="3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1665757" y="2840248"/>
              <a:ext cx="2480" cy="1055"/>
            </a:xfrm>
            <a:custGeom>
              <a:rect b="b" l="l" r="r" t="t"/>
              <a:pathLst>
                <a:path extrusionOk="0" h="10" w="27">
                  <a:moveTo>
                    <a:pt x="18" y="0"/>
                  </a:moveTo>
                  <a:cubicBezTo>
                    <a:pt x="9" y="0"/>
                    <a:pt x="9" y="0"/>
                    <a:pt x="0" y="9"/>
                  </a:cubicBez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1657675" y="2857028"/>
              <a:ext cx="3306" cy="1055"/>
            </a:xfrm>
            <a:custGeom>
              <a:rect b="b" l="l" r="r" t="t"/>
              <a:pathLst>
                <a:path extrusionOk="0" h="10" w="36">
                  <a:moveTo>
                    <a:pt x="0" y="0"/>
                  </a:moveTo>
                  <a:lnTo>
                    <a:pt x="35" y="9"/>
                  </a:lnTo>
                  <a:lnTo>
                    <a:pt x="3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1659695" y="2870009"/>
              <a:ext cx="2112" cy="1055"/>
            </a:xfrm>
            <a:custGeom>
              <a:rect b="b" l="l" r="r" t="t"/>
              <a:pathLst>
                <a:path extrusionOk="0" h="10" w="23">
                  <a:moveTo>
                    <a:pt x="22" y="1"/>
                  </a:moveTo>
                  <a:cubicBezTo>
                    <a:pt x="19" y="1"/>
                    <a:pt x="18" y="3"/>
                    <a:pt x="18" y="4"/>
                  </a:cubicBezTo>
                  <a:lnTo>
                    <a:pt x="18" y="4"/>
                  </a:lnTo>
                  <a:cubicBezTo>
                    <a:pt x="21" y="4"/>
                    <a:pt x="22" y="3"/>
                    <a:pt x="22" y="1"/>
                  </a:cubicBezTo>
                  <a:close/>
                  <a:moveTo>
                    <a:pt x="18" y="4"/>
                  </a:moveTo>
                  <a:cubicBezTo>
                    <a:pt x="15" y="5"/>
                    <a:pt x="9" y="5"/>
                    <a:pt x="6" y="5"/>
                  </a:cubicBezTo>
                  <a:cubicBezTo>
                    <a:pt x="0" y="5"/>
                    <a:pt x="0" y="5"/>
                    <a:pt x="22" y="10"/>
                  </a:cubicBezTo>
                  <a:cubicBezTo>
                    <a:pt x="22" y="10"/>
                    <a:pt x="19" y="7"/>
                    <a:pt x="18"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2355867" y="2752866"/>
              <a:ext cx="103047" cy="116616"/>
            </a:xfrm>
            <a:custGeom>
              <a:rect b="b" l="l" r="r" t="t"/>
              <a:pathLst>
                <a:path extrusionOk="0" h="1105" w="1122">
                  <a:moveTo>
                    <a:pt x="545" y="1"/>
                  </a:moveTo>
                  <a:cubicBezTo>
                    <a:pt x="70" y="1"/>
                    <a:pt x="9" y="359"/>
                    <a:pt x="9" y="793"/>
                  </a:cubicBezTo>
                  <a:cubicBezTo>
                    <a:pt x="1" y="864"/>
                    <a:pt x="9" y="934"/>
                    <a:pt x="45" y="987"/>
                  </a:cubicBezTo>
                  <a:cubicBezTo>
                    <a:pt x="98" y="1049"/>
                    <a:pt x="168" y="1067"/>
                    <a:pt x="239" y="1076"/>
                  </a:cubicBezTo>
                  <a:cubicBezTo>
                    <a:pt x="373" y="1096"/>
                    <a:pt x="511" y="1105"/>
                    <a:pt x="648" y="1105"/>
                  </a:cubicBezTo>
                  <a:cubicBezTo>
                    <a:pt x="745" y="1105"/>
                    <a:pt x="841" y="1101"/>
                    <a:pt x="936" y="1093"/>
                  </a:cubicBezTo>
                  <a:cubicBezTo>
                    <a:pt x="875" y="820"/>
                    <a:pt x="1122" y="546"/>
                    <a:pt x="1034" y="281"/>
                  </a:cubicBezTo>
                  <a:cubicBezTo>
                    <a:pt x="989" y="122"/>
                    <a:pt x="831" y="25"/>
                    <a:pt x="663" y="7"/>
                  </a:cubicBezTo>
                  <a:cubicBezTo>
                    <a:pt x="621" y="3"/>
                    <a:pt x="581" y="1"/>
                    <a:pt x="5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2368266" y="2836132"/>
              <a:ext cx="3123" cy="528"/>
            </a:xfrm>
            <a:custGeom>
              <a:rect b="b" l="l" r="r" t="t"/>
              <a:pathLst>
                <a:path extrusionOk="0" h="5" w="34">
                  <a:moveTo>
                    <a:pt x="21" y="0"/>
                  </a:moveTo>
                  <a:cubicBezTo>
                    <a:pt x="11" y="0"/>
                    <a:pt x="1" y="4"/>
                    <a:pt x="7" y="4"/>
                  </a:cubicBezTo>
                  <a:lnTo>
                    <a:pt x="33" y="4"/>
                  </a:lnTo>
                  <a:cubicBezTo>
                    <a:pt x="30" y="1"/>
                    <a:pt x="25" y="0"/>
                    <a:pt x="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2363122" y="2825368"/>
              <a:ext cx="1745" cy="1900"/>
            </a:xfrm>
            <a:custGeom>
              <a:rect b="b" l="l" r="r" t="t"/>
              <a:pathLst>
                <a:path extrusionOk="0" h="18" w="19">
                  <a:moveTo>
                    <a:pt x="1" y="0"/>
                  </a:moveTo>
                  <a:lnTo>
                    <a:pt x="10" y="18"/>
                  </a:lnTo>
                  <a:lnTo>
                    <a:pt x="19" y="18"/>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2360734" y="2818825"/>
              <a:ext cx="4959" cy="5699"/>
            </a:xfrm>
            <a:custGeom>
              <a:rect b="b" l="l" r="r" t="t"/>
              <a:pathLst>
                <a:path extrusionOk="0" h="54" w="54">
                  <a:moveTo>
                    <a:pt x="45" y="0"/>
                  </a:moveTo>
                  <a:cubicBezTo>
                    <a:pt x="0" y="0"/>
                    <a:pt x="45" y="27"/>
                    <a:pt x="36" y="36"/>
                  </a:cubicBezTo>
                  <a:lnTo>
                    <a:pt x="27" y="44"/>
                  </a:lnTo>
                  <a:lnTo>
                    <a:pt x="53" y="53"/>
                  </a:lnTo>
                  <a:cubicBezTo>
                    <a:pt x="53" y="36"/>
                    <a:pt x="27" y="9"/>
                    <a:pt x="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2371847" y="2814814"/>
              <a:ext cx="1102" cy="1266"/>
            </a:xfrm>
            <a:custGeom>
              <a:rect b="b" l="l" r="r" t="t"/>
              <a:pathLst>
                <a:path extrusionOk="0" h="12" w="12">
                  <a:moveTo>
                    <a:pt x="1" y="1"/>
                  </a:moveTo>
                  <a:lnTo>
                    <a:pt x="1" y="1"/>
                  </a:lnTo>
                  <a:cubicBezTo>
                    <a:pt x="1" y="1"/>
                    <a:pt x="3" y="3"/>
                    <a:pt x="3" y="12"/>
                  </a:cubicBezTo>
                  <a:cubicBezTo>
                    <a:pt x="12" y="3"/>
                    <a:pt x="12" y="3"/>
                    <a:pt x="12" y="3"/>
                  </a:cubicBezTo>
                  <a:cubicBezTo>
                    <a:pt x="3" y="3"/>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2372858" y="2815764"/>
              <a:ext cx="551" cy="633"/>
            </a:xfrm>
            <a:custGeom>
              <a:rect b="b" l="l" r="r" t="t"/>
              <a:pathLst>
                <a:path extrusionOk="0" h="6" w="6">
                  <a:moveTo>
                    <a:pt x="4" y="0"/>
                  </a:moveTo>
                  <a:lnTo>
                    <a:pt x="4" y="0"/>
                  </a:lnTo>
                  <a:cubicBezTo>
                    <a:pt x="4" y="0"/>
                    <a:pt x="3" y="1"/>
                    <a:pt x="1" y="3"/>
                  </a:cubicBezTo>
                  <a:cubicBezTo>
                    <a:pt x="1" y="5"/>
                    <a:pt x="1" y="5"/>
                    <a:pt x="2" y="5"/>
                  </a:cubicBezTo>
                  <a:cubicBezTo>
                    <a:pt x="3" y="5"/>
                    <a:pt x="6" y="0"/>
                    <a:pt x="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2372123" y="2811332"/>
              <a:ext cx="3306" cy="2005"/>
            </a:xfrm>
            <a:custGeom>
              <a:rect b="b" l="l" r="r" t="t"/>
              <a:pathLst>
                <a:path extrusionOk="0" h="19" w="36">
                  <a:moveTo>
                    <a:pt x="0" y="1"/>
                  </a:moveTo>
                  <a:lnTo>
                    <a:pt x="18" y="18"/>
                  </a:lnTo>
                  <a:cubicBezTo>
                    <a:pt x="27" y="10"/>
                    <a:pt x="27" y="10"/>
                    <a:pt x="35" y="10"/>
                  </a:cubicBezTo>
                  <a:cubicBezTo>
                    <a:pt x="27" y="1"/>
                    <a:pt x="18"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2369643" y="2810382"/>
              <a:ext cx="918" cy="1055"/>
            </a:xfrm>
            <a:custGeom>
              <a:rect b="b" l="l" r="r" t="t"/>
              <a:pathLst>
                <a:path extrusionOk="0" h="10" w="10">
                  <a:moveTo>
                    <a:pt x="1" y="1"/>
                  </a:moveTo>
                  <a:lnTo>
                    <a:pt x="9" y="10"/>
                  </a:lnTo>
                  <a:cubicBezTo>
                    <a:pt x="9"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2369000" y="2810382"/>
              <a:ext cx="2388" cy="2005"/>
            </a:xfrm>
            <a:custGeom>
              <a:rect b="b" l="l" r="r" t="t"/>
              <a:pathLst>
                <a:path extrusionOk="0" h="19" w="26">
                  <a:moveTo>
                    <a:pt x="16" y="1"/>
                  </a:moveTo>
                  <a:cubicBezTo>
                    <a:pt x="12" y="5"/>
                    <a:pt x="5" y="5"/>
                    <a:pt x="3" y="5"/>
                  </a:cubicBezTo>
                  <a:cubicBezTo>
                    <a:pt x="1" y="5"/>
                    <a:pt x="3" y="5"/>
                    <a:pt x="16" y="10"/>
                  </a:cubicBezTo>
                  <a:cubicBezTo>
                    <a:pt x="8" y="10"/>
                    <a:pt x="16" y="10"/>
                    <a:pt x="25" y="19"/>
                  </a:cubicBezTo>
                  <a:lnTo>
                    <a:pt x="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2367990" y="2813231"/>
              <a:ext cx="2939" cy="1477"/>
            </a:xfrm>
            <a:custGeom>
              <a:rect b="b" l="l" r="r" t="t"/>
              <a:pathLst>
                <a:path extrusionOk="0" h="14" w="32">
                  <a:moveTo>
                    <a:pt x="27" y="0"/>
                  </a:moveTo>
                  <a:cubicBezTo>
                    <a:pt x="22" y="0"/>
                    <a:pt x="16" y="4"/>
                    <a:pt x="10" y="4"/>
                  </a:cubicBezTo>
                  <a:cubicBezTo>
                    <a:pt x="7" y="4"/>
                    <a:pt x="4" y="3"/>
                    <a:pt x="1" y="0"/>
                  </a:cubicBezTo>
                  <a:lnTo>
                    <a:pt x="1" y="0"/>
                  </a:lnTo>
                  <a:cubicBezTo>
                    <a:pt x="1" y="9"/>
                    <a:pt x="10" y="14"/>
                    <a:pt x="18" y="14"/>
                  </a:cubicBezTo>
                  <a:cubicBezTo>
                    <a:pt x="25" y="14"/>
                    <a:pt x="32"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2359908" y="2817875"/>
              <a:ext cx="2572" cy="1055"/>
            </a:xfrm>
            <a:custGeom>
              <a:rect b="b" l="l" r="r" t="t"/>
              <a:pathLst>
                <a:path extrusionOk="0" h="10" w="28">
                  <a:moveTo>
                    <a:pt x="9" y="1"/>
                  </a:moveTo>
                  <a:lnTo>
                    <a:pt x="1" y="9"/>
                  </a:lnTo>
                  <a:lnTo>
                    <a:pt x="9" y="9"/>
                  </a:lnTo>
                  <a:cubicBezTo>
                    <a:pt x="9" y="9"/>
                    <a:pt x="27"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2372123" y="2804789"/>
              <a:ext cx="3306" cy="1055"/>
            </a:xfrm>
            <a:custGeom>
              <a:rect b="b" l="l" r="r" t="t"/>
              <a:pathLst>
                <a:path extrusionOk="0" h="10" w="36">
                  <a:moveTo>
                    <a:pt x="0" y="1"/>
                  </a:moveTo>
                  <a:lnTo>
                    <a:pt x="9" y="10"/>
                  </a:lnTo>
                  <a:cubicBezTo>
                    <a:pt x="9" y="10"/>
                    <a:pt x="18" y="1"/>
                    <a:pt x="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2370470" y="2803944"/>
              <a:ext cx="1745" cy="950"/>
            </a:xfrm>
            <a:custGeom>
              <a:rect b="b" l="l" r="r" t="t"/>
              <a:pathLst>
                <a:path extrusionOk="0" h="9" w="19">
                  <a:moveTo>
                    <a:pt x="0" y="0"/>
                  </a:moveTo>
                  <a:cubicBezTo>
                    <a:pt x="0" y="9"/>
                    <a:pt x="9" y="9"/>
                    <a:pt x="18" y="9"/>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2365602" y="2809538"/>
              <a:ext cx="2480" cy="2849"/>
            </a:xfrm>
            <a:custGeom>
              <a:rect b="b" l="l" r="r" t="t"/>
              <a:pathLst>
                <a:path extrusionOk="0" h="27" w="27">
                  <a:moveTo>
                    <a:pt x="0" y="0"/>
                  </a:moveTo>
                  <a:lnTo>
                    <a:pt x="27" y="27"/>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2375337" y="2800145"/>
              <a:ext cx="2480" cy="2005"/>
            </a:xfrm>
            <a:custGeom>
              <a:rect b="b" l="l" r="r" t="t"/>
              <a:pathLst>
                <a:path extrusionOk="0" h="19" w="27">
                  <a:moveTo>
                    <a:pt x="0" y="1"/>
                  </a:moveTo>
                  <a:lnTo>
                    <a:pt x="9" y="10"/>
                  </a:lnTo>
                  <a:lnTo>
                    <a:pt x="27" y="18"/>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2376164" y="2796451"/>
              <a:ext cx="3306" cy="2849"/>
            </a:xfrm>
            <a:custGeom>
              <a:rect b="b" l="l" r="r" t="t"/>
              <a:pathLst>
                <a:path extrusionOk="0" h="27" w="36">
                  <a:moveTo>
                    <a:pt x="9" y="0"/>
                  </a:moveTo>
                  <a:cubicBezTo>
                    <a:pt x="18" y="9"/>
                    <a:pt x="9" y="9"/>
                    <a:pt x="0" y="18"/>
                  </a:cubicBezTo>
                  <a:cubicBezTo>
                    <a:pt x="5" y="23"/>
                    <a:pt x="11" y="23"/>
                    <a:pt x="18" y="23"/>
                  </a:cubicBezTo>
                  <a:cubicBezTo>
                    <a:pt x="25" y="23"/>
                    <a:pt x="31" y="23"/>
                    <a:pt x="36" y="27"/>
                  </a:cubicBezTo>
                  <a:cubicBezTo>
                    <a:pt x="36" y="18"/>
                    <a:pt x="18"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2376164" y="2795502"/>
              <a:ext cx="918" cy="1055"/>
            </a:xfrm>
            <a:custGeom>
              <a:rect b="b" l="l" r="r" t="t"/>
              <a:pathLst>
                <a:path extrusionOk="0" h="10" w="10">
                  <a:moveTo>
                    <a:pt x="0" y="1"/>
                  </a:moveTo>
                  <a:cubicBezTo>
                    <a:pt x="0" y="1"/>
                    <a:pt x="9" y="9"/>
                    <a:pt x="9" y="9"/>
                  </a:cubicBezTo>
                  <a:cubicBezTo>
                    <a:pt x="9" y="9"/>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2371296" y="2801095"/>
              <a:ext cx="2480" cy="1055"/>
            </a:xfrm>
            <a:custGeom>
              <a:rect b="b" l="l" r="r" t="t"/>
              <a:pathLst>
                <a:path extrusionOk="0" h="10" w="27">
                  <a:moveTo>
                    <a:pt x="0" y="1"/>
                  </a:moveTo>
                  <a:lnTo>
                    <a:pt x="0" y="9"/>
                  </a:lnTo>
                  <a:cubicBezTo>
                    <a:pt x="9" y="9"/>
                    <a:pt x="18" y="9"/>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2371296" y="2800145"/>
              <a:ext cx="918" cy="1055"/>
            </a:xfrm>
            <a:custGeom>
              <a:rect b="b" l="l" r="r" t="t"/>
              <a:pathLst>
                <a:path extrusionOk="0" h="10" w="10">
                  <a:moveTo>
                    <a:pt x="0" y="10"/>
                  </a:moveTo>
                  <a:lnTo>
                    <a:pt x="0" y="10"/>
                  </a:lnTo>
                  <a:cubicBezTo>
                    <a:pt x="0" y="10"/>
                    <a:pt x="9" y="1"/>
                    <a:pt x="9" y="1"/>
                  </a:cubicBezTo>
                  <a:cubicBezTo>
                    <a:pt x="9" y="1"/>
                    <a:pt x="0" y="10"/>
                    <a:pt x="0"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2371296" y="2802045"/>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2363949" y="2804578"/>
              <a:ext cx="4133" cy="2216"/>
            </a:xfrm>
            <a:custGeom>
              <a:rect b="b" l="l" r="r" t="t"/>
              <a:pathLst>
                <a:path extrusionOk="0" h="21" w="45">
                  <a:moveTo>
                    <a:pt x="11" y="0"/>
                  </a:moveTo>
                  <a:cubicBezTo>
                    <a:pt x="8" y="0"/>
                    <a:pt x="4" y="1"/>
                    <a:pt x="1" y="3"/>
                  </a:cubicBezTo>
                  <a:cubicBezTo>
                    <a:pt x="18" y="12"/>
                    <a:pt x="27" y="3"/>
                    <a:pt x="45" y="21"/>
                  </a:cubicBezTo>
                  <a:cubicBezTo>
                    <a:pt x="38" y="13"/>
                    <a:pt x="2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2367990" y="2802045"/>
              <a:ext cx="1745" cy="2005"/>
            </a:xfrm>
            <a:custGeom>
              <a:rect b="b" l="l" r="r" t="t"/>
              <a:pathLst>
                <a:path extrusionOk="0" h="19" w="19">
                  <a:moveTo>
                    <a:pt x="10" y="0"/>
                  </a:moveTo>
                  <a:lnTo>
                    <a:pt x="1" y="9"/>
                  </a:lnTo>
                  <a:cubicBezTo>
                    <a:pt x="6" y="9"/>
                    <a:pt x="12" y="9"/>
                    <a:pt x="15" y="11"/>
                  </a:cubicBezTo>
                  <a:lnTo>
                    <a:pt x="15" y="11"/>
                  </a:lnTo>
                  <a:lnTo>
                    <a:pt x="10" y="0"/>
                  </a:lnTo>
                  <a:close/>
                  <a:moveTo>
                    <a:pt x="15" y="11"/>
                  </a:moveTo>
                  <a:lnTo>
                    <a:pt x="19" y="18"/>
                  </a:lnTo>
                  <a:cubicBezTo>
                    <a:pt x="19" y="15"/>
                    <a:pt x="17" y="13"/>
                    <a:pt x="15" y="1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2367990" y="2801095"/>
              <a:ext cx="918" cy="1055"/>
            </a:xfrm>
            <a:custGeom>
              <a:rect b="b" l="l" r="r" t="t"/>
              <a:pathLst>
                <a:path extrusionOk="0" h="10" w="10">
                  <a:moveTo>
                    <a:pt x="1" y="1"/>
                  </a:moveTo>
                  <a:lnTo>
                    <a:pt x="10" y="9"/>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2371296" y="2794552"/>
              <a:ext cx="1653" cy="2427"/>
            </a:xfrm>
            <a:custGeom>
              <a:rect b="b" l="l" r="r" t="t"/>
              <a:pathLst>
                <a:path extrusionOk="0" h="23" w="18">
                  <a:moveTo>
                    <a:pt x="18" y="1"/>
                  </a:moveTo>
                  <a:cubicBezTo>
                    <a:pt x="9" y="1"/>
                    <a:pt x="0" y="10"/>
                    <a:pt x="0" y="18"/>
                  </a:cubicBezTo>
                  <a:cubicBezTo>
                    <a:pt x="6" y="18"/>
                    <a:pt x="12" y="22"/>
                    <a:pt x="15" y="22"/>
                  </a:cubicBezTo>
                  <a:cubicBezTo>
                    <a:pt x="17" y="22"/>
                    <a:pt x="18" y="21"/>
                    <a:pt x="18" y="18"/>
                  </a:cubicBezTo>
                  <a:cubicBezTo>
                    <a:pt x="9" y="10"/>
                    <a:pt x="18"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2372123" y="2798351"/>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2373684" y="2788009"/>
              <a:ext cx="918" cy="1055"/>
            </a:xfrm>
            <a:custGeom>
              <a:rect b="b" l="l" r="r" t="t"/>
              <a:pathLst>
                <a:path extrusionOk="0" h="10" w="10">
                  <a:moveTo>
                    <a:pt x="10" y="10"/>
                  </a:moveTo>
                  <a:lnTo>
                    <a:pt x="1" y="1"/>
                  </a:lnTo>
                  <a:lnTo>
                    <a:pt x="10" y="1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2370470" y="2796451"/>
              <a:ext cx="918" cy="1055"/>
            </a:xfrm>
            <a:custGeom>
              <a:rect b="b" l="l" r="r" t="t"/>
              <a:pathLst>
                <a:path extrusionOk="0" h="10" w="10">
                  <a:moveTo>
                    <a:pt x="9" y="0"/>
                  </a:moveTo>
                  <a:cubicBezTo>
                    <a:pt x="0" y="0"/>
                    <a:pt x="9" y="9"/>
                    <a:pt x="9"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2373684" y="2792758"/>
              <a:ext cx="1745" cy="950"/>
            </a:xfrm>
            <a:custGeom>
              <a:rect b="b" l="l" r="r" t="t"/>
              <a:pathLst>
                <a:path extrusionOk="0" h="9" w="19">
                  <a:moveTo>
                    <a:pt x="18" y="0"/>
                  </a:moveTo>
                  <a:cubicBezTo>
                    <a:pt x="10" y="9"/>
                    <a:pt x="10" y="9"/>
                    <a:pt x="1" y="9"/>
                  </a:cubicBezTo>
                  <a:cubicBezTo>
                    <a:pt x="10" y="9"/>
                    <a:pt x="18"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2372858" y="2798351"/>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2371296" y="2797401"/>
              <a:ext cx="1653" cy="1055"/>
            </a:xfrm>
            <a:custGeom>
              <a:rect b="b" l="l" r="r" t="t"/>
              <a:pathLst>
                <a:path extrusionOk="0" h="10" w="18">
                  <a:moveTo>
                    <a:pt x="0" y="0"/>
                  </a:moveTo>
                  <a:cubicBezTo>
                    <a:pt x="0" y="0"/>
                    <a:pt x="9" y="9"/>
                    <a:pt x="9" y="9"/>
                  </a:cubicBezTo>
                  <a:lnTo>
                    <a:pt x="18" y="9"/>
                  </a:lnTo>
                  <a:cubicBezTo>
                    <a:pt x="9"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2361561" y="2779671"/>
              <a:ext cx="12215" cy="8443"/>
            </a:xfrm>
            <a:custGeom>
              <a:rect b="b" l="l" r="r" t="t"/>
              <a:pathLst>
                <a:path extrusionOk="0" h="80" w="133">
                  <a:moveTo>
                    <a:pt x="74" y="44"/>
                  </a:moveTo>
                  <a:lnTo>
                    <a:pt x="74" y="44"/>
                  </a:lnTo>
                  <a:cubicBezTo>
                    <a:pt x="76" y="44"/>
                    <a:pt x="78" y="45"/>
                    <a:pt x="80" y="45"/>
                  </a:cubicBezTo>
                  <a:cubicBezTo>
                    <a:pt x="78" y="45"/>
                    <a:pt x="76" y="44"/>
                    <a:pt x="74" y="44"/>
                  </a:cubicBezTo>
                  <a:close/>
                  <a:moveTo>
                    <a:pt x="18" y="0"/>
                  </a:moveTo>
                  <a:lnTo>
                    <a:pt x="27" y="18"/>
                  </a:lnTo>
                  <a:cubicBezTo>
                    <a:pt x="18" y="18"/>
                    <a:pt x="9" y="9"/>
                    <a:pt x="0" y="9"/>
                  </a:cubicBezTo>
                  <a:cubicBezTo>
                    <a:pt x="27" y="18"/>
                    <a:pt x="36" y="36"/>
                    <a:pt x="9" y="45"/>
                  </a:cubicBezTo>
                  <a:cubicBezTo>
                    <a:pt x="18" y="62"/>
                    <a:pt x="91" y="79"/>
                    <a:pt x="128" y="80"/>
                  </a:cubicBezTo>
                  <a:lnTo>
                    <a:pt x="128" y="80"/>
                  </a:lnTo>
                  <a:cubicBezTo>
                    <a:pt x="121" y="79"/>
                    <a:pt x="114" y="77"/>
                    <a:pt x="106" y="62"/>
                  </a:cubicBezTo>
                  <a:cubicBezTo>
                    <a:pt x="100" y="62"/>
                    <a:pt x="87" y="70"/>
                    <a:pt x="73" y="70"/>
                  </a:cubicBezTo>
                  <a:cubicBezTo>
                    <a:pt x="66" y="70"/>
                    <a:pt x="59" y="68"/>
                    <a:pt x="53" y="62"/>
                  </a:cubicBezTo>
                  <a:cubicBezTo>
                    <a:pt x="53" y="46"/>
                    <a:pt x="60" y="43"/>
                    <a:pt x="67" y="43"/>
                  </a:cubicBezTo>
                  <a:cubicBezTo>
                    <a:pt x="69" y="43"/>
                    <a:pt x="71" y="44"/>
                    <a:pt x="74" y="44"/>
                  </a:cubicBezTo>
                  <a:lnTo>
                    <a:pt x="74" y="44"/>
                  </a:lnTo>
                  <a:cubicBezTo>
                    <a:pt x="53" y="39"/>
                    <a:pt x="50" y="9"/>
                    <a:pt x="18" y="0"/>
                  </a:cubicBezTo>
                  <a:close/>
                  <a:moveTo>
                    <a:pt x="128" y="80"/>
                  </a:moveTo>
                  <a:lnTo>
                    <a:pt x="128" y="80"/>
                  </a:lnTo>
                  <a:cubicBezTo>
                    <a:pt x="130" y="80"/>
                    <a:pt x="131" y="80"/>
                    <a:pt x="133" y="80"/>
                  </a:cubicBezTo>
                  <a:cubicBezTo>
                    <a:pt x="131" y="80"/>
                    <a:pt x="130" y="80"/>
                    <a:pt x="128" y="8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2372858" y="2788958"/>
              <a:ext cx="3398" cy="2005"/>
            </a:xfrm>
            <a:custGeom>
              <a:rect b="b" l="l" r="r" t="t"/>
              <a:pathLst>
                <a:path extrusionOk="0" h="19" w="37">
                  <a:moveTo>
                    <a:pt x="19" y="1"/>
                  </a:moveTo>
                  <a:lnTo>
                    <a:pt x="1" y="18"/>
                  </a:lnTo>
                  <a:lnTo>
                    <a:pt x="36" y="18"/>
                  </a:lnTo>
                  <a:cubicBezTo>
                    <a:pt x="27" y="10"/>
                    <a:pt x="19" y="1"/>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2367255" y="2789908"/>
              <a:ext cx="6521" cy="4749"/>
            </a:xfrm>
            <a:custGeom>
              <a:rect b="b" l="l" r="r" t="t"/>
              <a:pathLst>
                <a:path extrusionOk="0" h="45" w="71">
                  <a:moveTo>
                    <a:pt x="0" y="1"/>
                  </a:moveTo>
                  <a:cubicBezTo>
                    <a:pt x="0" y="18"/>
                    <a:pt x="18" y="18"/>
                    <a:pt x="27" y="27"/>
                  </a:cubicBezTo>
                  <a:cubicBezTo>
                    <a:pt x="27" y="23"/>
                    <a:pt x="27" y="22"/>
                    <a:pt x="28" y="22"/>
                  </a:cubicBezTo>
                  <a:cubicBezTo>
                    <a:pt x="30" y="22"/>
                    <a:pt x="35" y="32"/>
                    <a:pt x="43" y="32"/>
                  </a:cubicBezTo>
                  <a:cubicBezTo>
                    <a:pt x="46" y="32"/>
                    <a:pt x="49" y="31"/>
                    <a:pt x="53" y="27"/>
                  </a:cubicBezTo>
                  <a:cubicBezTo>
                    <a:pt x="62" y="36"/>
                    <a:pt x="62" y="36"/>
                    <a:pt x="62" y="45"/>
                  </a:cubicBezTo>
                  <a:cubicBezTo>
                    <a:pt x="62" y="36"/>
                    <a:pt x="71" y="36"/>
                    <a:pt x="71" y="36"/>
                  </a:cubicBezTo>
                  <a:cubicBezTo>
                    <a:pt x="62" y="36"/>
                    <a:pt x="62" y="27"/>
                    <a:pt x="62" y="27"/>
                  </a:cubicBezTo>
                  <a:lnTo>
                    <a:pt x="62" y="27"/>
                  </a:lnTo>
                  <a:cubicBezTo>
                    <a:pt x="62" y="27"/>
                    <a:pt x="62" y="27"/>
                    <a:pt x="71" y="36"/>
                  </a:cubicBezTo>
                  <a:lnTo>
                    <a:pt x="62" y="9"/>
                  </a:lnTo>
                  <a:cubicBezTo>
                    <a:pt x="62" y="9"/>
                    <a:pt x="62" y="18"/>
                    <a:pt x="62" y="27"/>
                  </a:cubicBezTo>
                  <a:cubicBezTo>
                    <a:pt x="35" y="18"/>
                    <a:pt x="27"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2359081" y="2802572"/>
              <a:ext cx="918" cy="528"/>
            </a:xfrm>
            <a:custGeom>
              <a:rect b="b" l="l" r="r" t="t"/>
              <a:pathLst>
                <a:path extrusionOk="0" h="5" w="10">
                  <a:moveTo>
                    <a:pt x="1" y="0"/>
                  </a:moveTo>
                  <a:cubicBezTo>
                    <a:pt x="1" y="0"/>
                    <a:pt x="1" y="1"/>
                    <a:pt x="1" y="4"/>
                  </a:cubicBezTo>
                  <a:lnTo>
                    <a:pt x="10" y="4"/>
                  </a:lnTo>
                  <a:cubicBezTo>
                    <a:pt x="4" y="4"/>
                    <a:pt x="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2359908" y="2801306"/>
              <a:ext cx="6613" cy="2216"/>
            </a:xfrm>
            <a:custGeom>
              <a:rect b="b" l="l" r="r" t="t"/>
              <a:pathLst>
                <a:path extrusionOk="0" h="21" w="72">
                  <a:moveTo>
                    <a:pt x="60" y="4"/>
                  </a:moveTo>
                  <a:cubicBezTo>
                    <a:pt x="60" y="4"/>
                    <a:pt x="59" y="4"/>
                    <a:pt x="59" y="4"/>
                  </a:cubicBezTo>
                  <a:lnTo>
                    <a:pt x="59" y="4"/>
                  </a:lnTo>
                  <a:cubicBezTo>
                    <a:pt x="63" y="5"/>
                    <a:pt x="67" y="6"/>
                    <a:pt x="71" y="7"/>
                  </a:cubicBezTo>
                  <a:cubicBezTo>
                    <a:pt x="69" y="5"/>
                    <a:pt x="65" y="4"/>
                    <a:pt x="60" y="4"/>
                  </a:cubicBezTo>
                  <a:close/>
                  <a:moveTo>
                    <a:pt x="1" y="16"/>
                  </a:moveTo>
                  <a:cubicBezTo>
                    <a:pt x="1" y="16"/>
                    <a:pt x="4" y="18"/>
                    <a:pt x="9" y="19"/>
                  </a:cubicBezTo>
                  <a:lnTo>
                    <a:pt x="9" y="19"/>
                  </a:lnTo>
                  <a:cubicBezTo>
                    <a:pt x="7" y="18"/>
                    <a:pt x="5" y="16"/>
                    <a:pt x="1" y="16"/>
                  </a:cubicBezTo>
                  <a:close/>
                  <a:moveTo>
                    <a:pt x="37" y="1"/>
                  </a:moveTo>
                  <a:cubicBezTo>
                    <a:pt x="27" y="1"/>
                    <a:pt x="18" y="3"/>
                    <a:pt x="9" y="7"/>
                  </a:cubicBezTo>
                  <a:cubicBezTo>
                    <a:pt x="9" y="7"/>
                    <a:pt x="18" y="7"/>
                    <a:pt x="18" y="16"/>
                  </a:cubicBezTo>
                  <a:cubicBezTo>
                    <a:pt x="16" y="18"/>
                    <a:pt x="14" y="20"/>
                    <a:pt x="13" y="20"/>
                  </a:cubicBezTo>
                  <a:lnTo>
                    <a:pt x="13" y="20"/>
                  </a:lnTo>
                  <a:cubicBezTo>
                    <a:pt x="12" y="20"/>
                    <a:pt x="10" y="19"/>
                    <a:pt x="9" y="19"/>
                  </a:cubicBezTo>
                  <a:lnTo>
                    <a:pt x="9" y="19"/>
                  </a:lnTo>
                  <a:cubicBezTo>
                    <a:pt x="10" y="20"/>
                    <a:pt x="11" y="20"/>
                    <a:pt x="12" y="20"/>
                  </a:cubicBezTo>
                  <a:cubicBezTo>
                    <a:pt x="12" y="20"/>
                    <a:pt x="13" y="20"/>
                    <a:pt x="13" y="20"/>
                  </a:cubicBezTo>
                  <a:lnTo>
                    <a:pt x="13" y="20"/>
                  </a:lnTo>
                  <a:cubicBezTo>
                    <a:pt x="14" y="20"/>
                    <a:pt x="15" y="20"/>
                    <a:pt x="16" y="20"/>
                  </a:cubicBezTo>
                  <a:cubicBezTo>
                    <a:pt x="20" y="20"/>
                    <a:pt x="24" y="19"/>
                    <a:pt x="27" y="16"/>
                  </a:cubicBezTo>
                  <a:cubicBezTo>
                    <a:pt x="33" y="10"/>
                    <a:pt x="48" y="4"/>
                    <a:pt x="59" y="4"/>
                  </a:cubicBezTo>
                  <a:lnTo>
                    <a:pt x="59" y="4"/>
                  </a:lnTo>
                  <a:cubicBezTo>
                    <a:pt x="51" y="2"/>
                    <a:pt x="44" y="1"/>
                    <a:pt x="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2363122" y="2794552"/>
              <a:ext cx="2572" cy="2005"/>
            </a:xfrm>
            <a:custGeom>
              <a:rect b="b" l="l" r="r" t="t"/>
              <a:pathLst>
                <a:path extrusionOk="0" h="19" w="28">
                  <a:moveTo>
                    <a:pt x="1" y="1"/>
                  </a:moveTo>
                  <a:lnTo>
                    <a:pt x="10" y="10"/>
                  </a:lnTo>
                  <a:cubicBezTo>
                    <a:pt x="10" y="18"/>
                    <a:pt x="19" y="18"/>
                    <a:pt x="27" y="18"/>
                  </a:cubicBezTo>
                  <a:cubicBezTo>
                    <a:pt x="27" y="10"/>
                    <a:pt x="27"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2374511" y="2788009"/>
              <a:ext cx="3306" cy="2005"/>
            </a:xfrm>
            <a:custGeom>
              <a:rect b="b" l="l" r="r" t="t"/>
              <a:pathLst>
                <a:path extrusionOk="0" h="19" w="36">
                  <a:moveTo>
                    <a:pt x="1" y="1"/>
                  </a:moveTo>
                  <a:lnTo>
                    <a:pt x="9" y="10"/>
                  </a:lnTo>
                  <a:lnTo>
                    <a:pt x="36" y="19"/>
                  </a:lnTo>
                  <a:lnTo>
                    <a:pt x="36" y="19"/>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2376164" y="2786215"/>
              <a:ext cx="1653" cy="1055"/>
            </a:xfrm>
            <a:custGeom>
              <a:rect b="b" l="l" r="r" t="t"/>
              <a:pathLst>
                <a:path extrusionOk="0" h="10" w="18">
                  <a:moveTo>
                    <a:pt x="0" y="0"/>
                  </a:moveTo>
                  <a:lnTo>
                    <a:pt x="18"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2458088" y="2830961"/>
              <a:ext cx="827" cy="950"/>
            </a:xfrm>
            <a:custGeom>
              <a:rect b="b" l="l" r="r" t="t"/>
              <a:pathLst>
                <a:path extrusionOk="0" h="9" w="9">
                  <a:moveTo>
                    <a:pt x="0" y="0"/>
                  </a:moveTo>
                  <a:lnTo>
                    <a:pt x="9" y="9"/>
                  </a:lnTo>
                  <a:cubicBezTo>
                    <a:pt x="9" y="9"/>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2458823" y="2826212"/>
              <a:ext cx="918" cy="106"/>
            </a:xfrm>
            <a:custGeom>
              <a:rect b="b" l="l" r="r" t="t"/>
              <a:pathLst>
                <a:path extrusionOk="0" h="1" w="10">
                  <a:moveTo>
                    <a:pt x="10" y="1"/>
                  </a:moveTo>
                  <a:lnTo>
                    <a:pt x="1" y="1"/>
                  </a:lnTo>
                  <a:cubicBezTo>
                    <a:pt x="1" y="1"/>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2416667" y="2768485"/>
              <a:ext cx="918" cy="3905"/>
            </a:xfrm>
            <a:custGeom>
              <a:rect b="b" l="l" r="r" t="t"/>
              <a:pathLst>
                <a:path extrusionOk="0" h="37" w="10">
                  <a:moveTo>
                    <a:pt x="10" y="1"/>
                  </a:moveTo>
                  <a:cubicBezTo>
                    <a:pt x="7" y="3"/>
                    <a:pt x="5" y="4"/>
                    <a:pt x="3" y="4"/>
                  </a:cubicBezTo>
                  <a:cubicBezTo>
                    <a:pt x="1" y="4"/>
                    <a:pt x="1" y="1"/>
                    <a:pt x="1" y="1"/>
                  </a:cubicBezTo>
                  <a:lnTo>
                    <a:pt x="1" y="1"/>
                  </a:lnTo>
                  <a:cubicBezTo>
                    <a:pt x="1" y="14"/>
                    <a:pt x="1" y="37"/>
                    <a:pt x="4" y="37"/>
                  </a:cubicBezTo>
                  <a:cubicBezTo>
                    <a:pt x="6" y="37"/>
                    <a:pt x="7" y="34"/>
                    <a:pt x="10" y="27"/>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2449914" y="2782415"/>
              <a:ext cx="2572" cy="106"/>
            </a:xfrm>
            <a:custGeom>
              <a:rect b="b" l="l" r="r" t="t"/>
              <a:pathLst>
                <a:path extrusionOk="0" h="1" w="28">
                  <a:moveTo>
                    <a:pt x="18" y="1"/>
                  </a:moveTo>
                  <a:lnTo>
                    <a:pt x="27" y="1"/>
                  </a:lnTo>
                  <a:cubicBezTo>
                    <a:pt x="18" y="1"/>
                    <a:pt x="10" y="1"/>
                    <a:pt x="1" y="1"/>
                  </a:cubicBezTo>
                  <a:cubicBezTo>
                    <a:pt x="10" y="1"/>
                    <a:pt x="10"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2459649" y="2780621"/>
              <a:ext cx="918" cy="1900"/>
            </a:xfrm>
            <a:custGeom>
              <a:rect b="b" l="l" r="r" t="t"/>
              <a:pathLst>
                <a:path extrusionOk="0" h="18" w="10">
                  <a:moveTo>
                    <a:pt x="10" y="0"/>
                  </a:moveTo>
                  <a:lnTo>
                    <a:pt x="5" y="9"/>
                  </a:lnTo>
                  <a:lnTo>
                    <a:pt x="5" y="9"/>
                  </a:lnTo>
                  <a:cubicBezTo>
                    <a:pt x="7" y="7"/>
                    <a:pt x="10" y="5"/>
                    <a:pt x="10" y="0"/>
                  </a:cubicBezTo>
                  <a:close/>
                  <a:moveTo>
                    <a:pt x="5" y="9"/>
                  </a:moveTo>
                  <a:lnTo>
                    <a:pt x="5" y="9"/>
                  </a:lnTo>
                  <a:cubicBezTo>
                    <a:pt x="3" y="11"/>
                    <a:pt x="1" y="14"/>
                    <a:pt x="1" y="18"/>
                  </a:cubicBezTo>
                  <a:lnTo>
                    <a:pt x="5"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2455608" y="2857028"/>
              <a:ext cx="2572" cy="2849"/>
            </a:xfrm>
            <a:custGeom>
              <a:rect b="b" l="l" r="r" t="t"/>
              <a:pathLst>
                <a:path extrusionOk="0" h="27" w="28">
                  <a:moveTo>
                    <a:pt x="1" y="0"/>
                  </a:moveTo>
                  <a:lnTo>
                    <a:pt x="27" y="27"/>
                  </a:lnTo>
                  <a:cubicBezTo>
                    <a:pt x="18" y="0"/>
                    <a:pt x="9"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2387093" y="2770279"/>
              <a:ext cx="2112" cy="2005"/>
            </a:xfrm>
            <a:custGeom>
              <a:rect b="b" l="l" r="r" t="t"/>
              <a:pathLst>
                <a:path extrusionOk="0" h="19" w="23">
                  <a:moveTo>
                    <a:pt x="2" y="0"/>
                  </a:moveTo>
                  <a:lnTo>
                    <a:pt x="2" y="0"/>
                  </a:lnTo>
                  <a:cubicBezTo>
                    <a:pt x="1" y="0"/>
                    <a:pt x="1" y="3"/>
                    <a:pt x="5" y="10"/>
                  </a:cubicBezTo>
                  <a:cubicBezTo>
                    <a:pt x="14" y="10"/>
                    <a:pt x="14" y="19"/>
                    <a:pt x="23" y="19"/>
                  </a:cubicBezTo>
                  <a:cubicBezTo>
                    <a:pt x="12" y="8"/>
                    <a:pt x="4" y="0"/>
                    <a:pt x="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2436138" y="2820619"/>
              <a:ext cx="918" cy="1055"/>
            </a:xfrm>
            <a:custGeom>
              <a:rect b="b" l="l" r="r" t="t"/>
              <a:pathLst>
                <a:path extrusionOk="0" h="10" w="10">
                  <a:moveTo>
                    <a:pt x="1" y="1"/>
                  </a:moveTo>
                  <a:cubicBezTo>
                    <a:pt x="1" y="10"/>
                    <a:pt x="9" y="10"/>
                    <a:pt x="9" y="10"/>
                  </a:cubicBezTo>
                  <a:cubicBezTo>
                    <a:pt x="9" y="10"/>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2389114" y="2770384"/>
              <a:ext cx="918" cy="2216"/>
            </a:xfrm>
            <a:custGeom>
              <a:rect b="b" l="l" r="r" t="t"/>
              <a:pathLst>
                <a:path extrusionOk="0" h="21" w="10">
                  <a:moveTo>
                    <a:pt x="9" y="0"/>
                  </a:moveTo>
                  <a:cubicBezTo>
                    <a:pt x="1" y="9"/>
                    <a:pt x="1" y="9"/>
                    <a:pt x="1" y="18"/>
                  </a:cubicBezTo>
                  <a:cubicBezTo>
                    <a:pt x="5" y="18"/>
                    <a:pt x="7" y="20"/>
                    <a:pt x="8" y="20"/>
                  </a:cubicBezTo>
                  <a:cubicBezTo>
                    <a:pt x="9" y="20"/>
                    <a:pt x="9" y="18"/>
                    <a:pt x="9"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2367255" y="2878451"/>
              <a:ext cx="827" cy="106"/>
            </a:xfrm>
            <a:custGeom>
              <a:rect b="b" l="l" r="r" t="t"/>
              <a:pathLst>
                <a:path extrusionOk="0" h="1" w="9">
                  <a:moveTo>
                    <a:pt x="9" y="0"/>
                  </a:moveTo>
                  <a:cubicBezTo>
                    <a:pt x="9" y="0"/>
                    <a:pt x="0" y="0"/>
                    <a:pt x="0" y="0"/>
                  </a:cubicBezTo>
                  <a:cubicBezTo>
                    <a:pt x="0" y="0"/>
                    <a:pt x="0"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2366429" y="2843942"/>
              <a:ext cx="92" cy="106"/>
            </a:xfrm>
            <a:custGeom>
              <a:rect b="b" l="l" r="r" t="t"/>
              <a:pathLst>
                <a:path extrusionOk="0" h="1" w="1">
                  <a:moveTo>
                    <a:pt x="0" y="1"/>
                  </a:moveTo>
                  <a:cubicBezTo>
                    <a:pt x="0" y="1"/>
                    <a:pt x="0" y="1"/>
                    <a:pt x="0" y="1"/>
                  </a:cubicBez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2380205" y="2779671"/>
              <a:ext cx="92" cy="1055"/>
            </a:xfrm>
            <a:custGeom>
              <a:rect b="b" l="l" r="r" t="t"/>
              <a:pathLst>
                <a:path extrusionOk="0" h="10" w="1">
                  <a:moveTo>
                    <a:pt x="0" y="0"/>
                  </a:moveTo>
                  <a:cubicBezTo>
                    <a:pt x="0"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2371296" y="2775028"/>
              <a:ext cx="918" cy="1055"/>
            </a:xfrm>
            <a:custGeom>
              <a:rect b="b" l="l" r="r" t="t"/>
              <a:pathLst>
                <a:path extrusionOk="0" h="10" w="10">
                  <a:moveTo>
                    <a:pt x="9" y="9"/>
                  </a:moveTo>
                  <a:cubicBezTo>
                    <a:pt x="9" y="9"/>
                    <a:pt x="0" y="0"/>
                    <a:pt x="0" y="0"/>
                  </a:cubicBezTo>
                  <a:cubicBezTo>
                    <a:pt x="0" y="0"/>
                    <a:pt x="9" y="9"/>
                    <a:pt x="9"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2390767" y="2753605"/>
              <a:ext cx="92" cy="1055"/>
            </a:xfrm>
            <a:custGeom>
              <a:rect b="b" l="l" r="r" t="t"/>
              <a:pathLst>
                <a:path extrusionOk="0" h="10" w="1">
                  <a:moveTo>
                    <a:pt x="0" y="9"/>
                  </a:moveTo>
                  <a:lnTo>
                    <a:pt x="0" y="9"/>
                  </a:lnTo>
                  <a:cubicBezTo>
                    <a:pt x="0" y="0"/>
                    <a:pt x="0"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2379379" y="2779671"/>
              <a:ext cx="918" cy="106"/>
            </a:xfrm>
            <a:custGeom>
              <a:rect b="b" l="l" r="r" t="t"/>
              <a:pathLst>
                <a:path extrusionOk="0" h="1" w="10">
                  <a:moveTo>
                    <a:pt x="1" y="0"/>
                  </a:moveTo>
                  <a:cubicBezTo>
                    <a:pt x="1" y="0"/>
                    <a:pt x="9" y="0"/>
                    <a:pt x="9" y="0"/>
                  </a:cubicBezTo>
                  <a:cubicBezTo>
                    <a:pt x="9"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2379379" y="2780621"/>
              <a:ext cx="918" cy="106"/>
            </a:xfrm>
            <a:custGeom>
              <a:rect b="b" l="l" r="r" t="t"/>
              <a:pathLst>
                <a:path extrusionOk="0" h="1" w="10">
                  <a:moveTo>
                    <a:pt x="9" y="0"/>
                  </a:moveTo>
                  <a:cubicBezTo>
                    <a:pt x="9" y="0"/>
                    <a:pt x="9" y="0"/>
                    <a:pt x="1" y="0"/>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2380205" y="2779671"/>
              <a:ext cx="92" cy="106"/>
            </a:xfrm>
            <a:custGeom>
              <a:rect b="b" l="l" r="r" t="t"/>
              <a:pathLst>
                <a:path extrusionOk="0" h="1" w="1">
                  <a:moveTo>
                    <a:pt x="0" y="0"/>
                  </a:moveTo>
                  <a:cubicBezTo>
                    <a:pt x="0" y="0"/>
                    <a:pt x="0" y="0"/>
                    <a:pt x="0" y="0"/>
                  </a:cubicBezTo>
                  <a:cubicBezTo>
                    <a:pt x="0" y="0"/>
                    <a:pt x="0" y="0"/>
                    <a:pt x="0" y="0"/>
                  </a:cubicBez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2415473" y="2877502"/>
              <a:ext cx="459" cy="844"/>
            </a:xfrm>
            <a:custGeom>
              <a:rect b="b" l="l" r="r" t="t"/>
              <a:pathLst>
                <a:path extrusionOk="0" h="8" w="5">
                  <a:moveTo>
                    <a:pt x="5" y="1"/>
                  </a:moveTo>
                  <a:cubicBezTo>
                    <a:pt x="0" y="5"/>
                    <a:pt x="0" y="7"/>
                    <a:pt x="2" y="7"/>
                  </a:cubicBezTo>
                  <a:cubicBezTo>
                    <a:pt x="3" y="7"/>
                    <a:pt x="5" y="5"/>
                    <a:pt x="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2436138" y="2748011"/>
              <a:ext cx="918" cy="106"/>
            </a:xfrm>
            <a:custGeom>
              <a:rect b="b" l="l" r="r" t="t"/>
              <a:pathLst>
                <a:path extrusionOk="0" h="1" w="10">
                  <a:moveTo>
                    <a:pt x="9" y="0"/>
                  </a:moveTo>
                  <a:lnTo>
                    <a:pt x="1" y="0"/>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2434484" y="2747061"/>
              <a:ext cx="4959" cy="7599"/>
            </a:xfrm>
            <a:custGeom>
              <a:rect b="b" l="l" r="r" t="t"/>
              <a:pathLst>
                <a:path extrusionOk="0" h="72" w="54">
                  <a:moveTo>
                    <a:pt x="54" y="0"/>
                  </a:moveTo>
                  <a:cubicBezTo>
                    <a:pt x="41" y="14"/>
                    <a:pt x="34" y="18"/>
                    <a:pt x="30" y="18"/>
                  </a:cubicBezTo>
                  <a:cubicBezTo>
                    <a:pt x="25" y="18"/>
                    <a:pt x="23" y="14"/>
                    <a:pt x="19" y="9"/>
                  </a:cubicBezTo>
                  <a:lnTo>
                    <a:pt x="1" y="71"/>
                  </a:lnTo>
                  <a:cubicBezTo>
                    <a:pt x="19" y="53"/>
                    <a:pt x="36" y="27"/>
                    <a:pt x="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2346958" y="2734925"/>
              <a:ext cx="121691" cy="151443"/>
            </a:xfrm>
            <a:custGeom>
              <a:rect b="b" l="l" r="r" t="t"/>
              <a:pathLst>
                <a:path extrusionOk="0" h="1435" w="1325">
                  <a:moveTo>
                    <a:pt x="1175" y="398"/>
                  </a:moveTo>
                  <a:cubicBezTo>
                    <a:pt x="1184" y="398"/>
                    <a:pt x="1184" y="407"/>
                    <a:pt x="1175" y="416"/>
                  </a:cubicBezTo>
                  <a:cubicBezTo>
                    <a:pt x="1175" y="416"/>
                    <a:pt x="1175" y="407"/>
                    <a:pt x="1175" y="398"/>
                  </a:cubicBezTo>
                  <a:close/>
                  <a:moveTo>
                    <a:pt x="324" y="473"/>
                  </a:moveTo>
                  <a:cubicBezTo>
                    <a:pt x="327" y="474"/>
                    <a:pt x="331" y="476"/>
                    <a:pt x="336" y="477"/>
                  </a:cubicBezTo>
                  <a:cubicBezTo>
                    <a:pt x="331" y="476"/>
                    <a:pt x="327" y="474"/>
                    <a:pt x="324" y="473"/>
                  </a:cubicBezTo>
                  <a:close/>
                  <a:moveTo>
                    <a:pt x="1237" y="795"/>
                  </a:moveTo>
                  <a:cubicBezTo>
                    <a:pt x="1238" y="800"/>
                    <a:pt x="1242" y="804"/>
                    <a:pt x="1247" y="806"/>
                  </a:cubicBezTo>
                  <a:lnTo>
                    <a:pt x="1247" y="806"/>
                  </a:lnTo>
                  <a:cubicBezTo>
                    <a:pt x="1247" y="801"/>
                    <a:pt x="1242" y="795"/>
                    <a:pt x="1237" y="795"/>
                  </a:cubicBezTo>
                  <a:close/>
                  <a:moveTo>
                    <a:pt x="1254" y="804"/>
                  </a:moveTo>
                  <a:cubicBezTo>
                    <a:pt x="1252" y="805"/>
                    <a:pt x="1251" y="806"/>
                    <a:pt x="1249" y="807"/>
                  </a:cubicBezTo>
                  <a:lnTo>
                    <a:pt x="1249" y="807"/>
                  </a:lnTo>
                  <a:cubicBezTo>
                    <a:pt x="1251" y="808"/>
                    <a:pt x="1253" y="808"/>
                    <a:pt x="1256" y="809"/>
                  </a:cubicBezTo>
                  <a:lnTo>
                    <a:pt x="1256" y="809"/>
                  </a:lnTo>
                  <a:lnTo>
                    <a:pt x="1254" y="804"/>
                  </a:lnTo>
                  <a:close/>
                  <a:moveTo>
                    <a:pt x="1247" y="806"/>
                  </a:moveTo>
                  <a:lnTo>
                    <a:pt x="1247" y="806"/>
                  </a:lnTo>
                  <a:cubicBezTo>
                    <a:pt x="1247" y="807"/>
                    <a:pt x="1247" y="808"/>
                    <a:pt x="1246" y="809"/>
                  </a:cubicBezTo>
                  <a:lnTo>
                    <a:pt x="1246" y="809"/>
                  </a:lnTo>
                  <a:cubicBezTo>
                    <a:pt x="1247" y="808"/>
                    <a:pt x="1248" y="808"/>
                    <a:pt x="1249" y="807"/>
                  </a:cubicBezTo>
                  <a:lnTo>
                    <a:pt x="1249" y="807"/>
                  </a:lnTo>
                  <a:cubicBezTo>
                    <a:pt x="1248" y="807"/>
                    <a:pt x="1248" y="806"/>
                    <a:pt x="1247" y="806"/>
                  </a:cubicBezTo>
                  <a:close/>
                  <a:moveTo>
                    <a:pt x="1246" y="809"/>
                  </a:moveTo>
                  <a:lnTo>
                    <a:pt x="1246" y="809"/>
                  </a:lnTo>
                  <a:cubicBezTo>
                    <a:pt x="1245" y="810"/>
                    <a:pt x="1244" y="811"/>
                    <a:pt x="1243" y="812"/>
                  </a:cubicBezTo>
                  <a:lnTo>
                    <a:pt x="1243" y="812"/>
                  </a:lnTo>
                  <a:cubicBezTo>
                    <a:pt x="1244" y="811"/>
                    <a:pt x="1245" y="810"/>
                    <a:pt x="1246" y="809"/>
                  </a:cubicBezTo>
                  <a:close/>
                  <a:moveTo>
                    <a:pt x="1325" y="795"/>
                  </a:moveTo>
                  <a:cubicBezTo>
                    <a:pt x="1314" y="801"/>
                    <a:pt x="1287" y="809"/>
                    <a:pt x="1266" y="809"/>
                  </a:cubicBezTo>
                  <a:cubicBezTo>
                    <a:pt x="1262" y="809"/>
                    <a:pt x="1259" y="809"/>
                    <a:pt x="1256" y="809"/>
                  </a:cubicBezTo>
                  <a:lnTo>
                    <a:pt x="1256" y="809"/>
                  </a:lnTo>
                  <a:lnTo>
                    <a:pt x="1263" y="831"/>
                  </a:lnTo>
                  <a:cubicBezTo>
                    <a:pt x="1307" y="831"/>
                    <a:pt x="1298" y="813"/>
                    <a:pt x="1325" y="795"/>
                  </a:cubicBezTo>
                  <a:close/>
                  <a:moveTo>
                    <a:pt x="1214" y="962"/>
                  </a:moveTo>
                  <a:cubicBezTo>
                    <a:pt x="1213" y="963"/>
                    <a:pt x="1211" y="963"/>
                    <a:pt x="1210" y="963"/>
                  </a:cubicBezTo>
                  <a:cubicBezTo>
                    <a:pt x="1214" y="963"/>
                    <a:pt x="1214" y="963"/>
                    <a:pt x="1214" y="962"/>
                  </a:cubicBezTo>
                  <a:close/>
                  <a:moveTo>
                    <a:pt x="468" y="1140"/>
                  </a:moveTo>
                  <a:cubicBezTo>
                    <a:pt x="468" y="1143"/>
                    <a:pt x="469" y="1146"/>
                    <a:pt x="469" y="1149"/>
                  </a:cubicBezTo>
                  <a:lnTo>
                    <a:pt x="469" y="1149"/>
                  </a:lnTo>
                  <a:cubicBezTo>
                    <a:pt x="469" y="1147"/>
                    <a:pt x="469" y="1144"/>
                    <a:pt x="468" y="1140"/>
                  </a:cubicBezTo>
                  <a:close/>
                  <a:moveTo>
                    <a:pt x="689" y="1166"/>
                  </a:moveTo>
                  <a:lnTo>
                    <a:pt x="698" y="1175"/>
                  </a:lnTo>
                  <a:cubicBezTo>
                    <a:pt x="695" y="1178"/>
                    <a:pt x="694" y="1179"/>
                    <a:pt x="692" y="1179"/>
                  </a:cubicBezTo>
                  <a:cubicBezTo>
                    <a:pt x="689" y="1179"/>
                    <a:pt x="689" y="1172"/>
                    <a:pt x="689" y="1166"/>
                  </a:cubicBezTo>
                  <a:close/>
                  <a:moveTo>
                    <a:pt x="954" y="1228"/>
                  </a:moveTo>
                  <a:lnTo>
                    <a:pt x="954" y="1228"/>
                  </a:lnTo>
                  <a:cubicBezTo>
                    <a:pt x="952" y="1230"/>
                    <a:pt x="953" y="1232"/>
                    <a:pt x="954" y="1235"/>
                  </a:cubicBezTo>
                  <a:lnTo>
                    <a:pt x="954" y="1235"/>
                  </a:lnTo>
                  <a:lnTo>
                    <a:pt x="954" y="1228"/>
                  </a:lnTo>
                  <a:close/>
                  <a:moveTo>
                    <a:pt x="272" y="1376"/>
                  </a:moveTo>
                  <a:lnTo>
                    <a:pt x="274" y="1378"/>
                  </a:lnTo>
                  <a:cubicBezTo>
                    <a:pt x="274" y="1377"/>
                    <a:pt x="273" y="1376"/>
                    <a:pt x="272" y="1376"/>
                  </a:cubicBezTo>
                  <a:close/>
                  <a:moveTo>
                    <a:pt x="707" y="1"/>
                  </a:moveTo>
                  <a:cubicBezTo>
                    <a:pt x="707" y="36"/>
                    <a:pt x="671" y="36"/>
                    <a:pt x="671" y="71"/>
                  </a:cubicBezTo>
                  <a:lnTo>
                    <a:pt x="716" y="36"/>
                  </a:lnTo>
                  <a:lnTo>
                    <a:pt x="716" y="36"/>
                  </a:lnTo>
                  <a:cubicBezTo>
                    <a:pt x="716" y="71"/>
                    <a:pt x="689" y="133"/>
                    <a:pt x="654" y="133"/>
                  </a:cubicBezTo>
                  <a:cubicBezTo>
                    <a:pt x="654" y="115"/>
                    <a:pt x="663" y="63"/>
                    <a:pt x="663" y="54"/>
                  </a:cubicBezTo>
                  <a:lnTo>
                    <a:pt x="663" y="54"/>
                  </a:lnTo>
                  <a:cubicBezTo>
                    <a:pt x="663" y="60"/>
                    <a:pt x="649" y="66"/>
                    <a:pt x="642" y="66"/>
                  </a:cubicBezTo>
                  <a:cubicBezTo>
                    <a:pt x="638" y="66"/>
                    <a:pt x="636" y="65"/>
                    <a:pt x="636" y="62"/>
                  </a:cubicBezTo>
                  <a:lnTo>
                    <a:pt x="645" y="45"/>
                  </a:lnTo>
                  <a:cubicBezTo>
                    <a:pt x="643" y="43"/>
                    <a:pt x="641" y="42"/>
                    <a:pt x="639" y="42"/>
                  </a:cubicBezTo>
                  <a:cubicBezTo>
                    <a:pt x="628" y="42"/>
                    <a:pt x="621" y="73"/>
                    <a:pt x="611" y="73"/>
                  </a:cubicBezTo>
                  <a:cubicBezTo>
                    <a:pt x="608" y="73"/>
                    <a:pt x="604" y="70"/>
                    <a:pt x="601" y="62"/>
                  </a:cubicBezTo>
                  <a:cubicBezTo>
                    <a:pt x="594" y="56"/>
                    <a:pt x="582" y="28"/>
                    <a:pt x="577" y="28"/>
                  </a:cubicBezTo>
                  <a:cubicBezTo>
                    <a:pt x="575" y="28"/>
                    <a:pt x="574" y="30"/>
                    <a:pt x="574" y="36"/>
                  </a:cubicBezTo>
                  <a:cubicBezTo>
                    <a:pt x="592" y="80"/>
                    <a:pt x="601" y="213"/>
                    <a:pt x="592" y="239"/>
                  </a:cubicBezTo>
                  <a:cubicBezTo>
                    <a:pt x="592" y="239"/>
                    <a:pt x="565" y="204"/>
                    <a:pt x="557" y="186"/>
                  </a:cubicBezTo>
                  <a:cubicBezTo>
                    <a:pt x="539" y="151"/>
                    <a:pt x="557" y="98"/>
                    <a:pt x="548" y="71"/>
                  </a:cubicBezTo>
                  <a:lnTo>
                    <a:pt x="548" y="71"/>
                  </a:lnTo>
                  <a:cubicBezTo>
                    <a:pt x="548" y="80"/>
                    <a:pt x="548" y="98"/>
                    <a:pt x="539" y="98"/>
                  </a:cubicBezTo>
                  <a:cubicBezTo>
                    <a:pt x="530" y="98"/>
                    <a:pt x="539" y="71"/>
                    <a:pt x="521" y="71"/>
                  </a:cubicBezTo>
                  <a:cubicBezTo>
                    <a:pt x="526" y="93"/>
                    <a:pt x="519" y="96"/>
                    <a:pt x="515" y="96"/>
                  </a:cubicBezTo>
                  <a:cubicBezTo>
                    <a:pt x="514" y="96"/>
                    <a:pt x="513" y="95"/>
                    <a:pt x="512" y="95"/>
                  </a:cubicBezTo>
                  <a:cubicBezTo>
                    <a:pt x="510" y="95"/>
                    <a:pt x="511" y="97"/>
                    <a:pt x="521" y="107"/>
                  </a:cubicBezTo>
                  <a:cubicBezTo>
                    <a:pt x="518" y="113"/>
                    <a:pt x="515" y="114"/>
                    <a:pt x="512" y="114"/>
                  </a:cubicBezTo>
                  <a:cubicBezTo>
                    <a:pt x="506" y="114"/>
                    <a:pt x="498" y="107"/>
                    <a:pt x="486" y="107"/>
                  </a:cubicBezTo>
                  <a:cubicBezTo>
                    <a:pt x="495" y="133"/>
                    <a:pt x="486" y="195"/>
                    <a:pt x="477" y="204"/>
                  </a:cubicBezTo>
                  <a:cubicBezTo>
                    <a:pt x="477" y="195"/>
                    <a:pt x="468" y="186"/>
                    <a:pt x="468" y="177"/>
                  </a:cubicBezTo>
                  <a:cubicBezTo>
                    <a:pt x="463" y="179"/>
                    <a:pt x="458" y="180"/>
                    <a:pt x="453" y="180"/>
                  </a:cubicBezTo>
                  <a:cubicBezTo>
                    <a:pt x="439" y="180"/>
                    <a:pt x="427" y="175"/>
                    <a:pt x="413" y="175"/>
                  </a:cubicBezTo>
                  <a:cubicBezTo>
                    <a:pt x="409" y="175"/>
                    <a:pt x="403" y="175"/>
                    <a:pt x="398" y="177"/>
                  </a:cubicBezTo>
                  <a:cubicBezTo>
                    <a:pt x="389" y="177"/>
                    <a:pt x="371" y="168"/>
                    <a:pt x="371" y="151"/>
                  </a:cubicBezTo>
                  <a:cubicBezTo>
                    <a:pt x="371" y="160"/>
                    <a:pt x="371" y="177"/>
                    <a:pt x="362" y="177"/>
                  </a:cubicBezTo>
                  <a:cubicBezTo>
                    <a:pt x="336" y="160"/>
                    <a:pt x="380" y="168"/>
                    <a:pt x="354" y="133"/>
                  </a:cubicBezTo>
                  <a:lnTo>
                    <a:pt x="354" y="133"/>
                  </a:lnTo>
                  <a:cubicBezTo>
                    <a:pt x="362" y="151"/>
                    <a:pt x="345" y="168"/>
                    <a:pt x="336" y="186"/>
                  </a:cubicBezTo>
                  <a:cubicBezTo>
                    <a:pt x="344" y="197"/>
                    <a:pt x="350" y="201"/>
                    <a:pt x="355" y="201"/>
                  </a:cubicBezTo>
                  <a:cubicBezTo>
                    <a:pt x="367" y="201"/>
                    <a:pt x="371" y="178"/>
                    <a:pt x="371" y="160"/>
                  </a:cubicBezTo>
                  <a:cubicBezTo>
                    <a:pt x="389" y="204"/>
                    <a:pt x="398" y="266"/>
                    <a:pt x="389" y="292"/>
                  </a:cubicBezTo>
                  <a:cubicBezTo>
                    <a:pt x="387" y="295"/>
                    <a:pt x="386" y="296"/>
                    <a:pt x="384" y="296"/>
                  </a:cubicBezTo>
                  <a:cubicBezTo>
                    <a:pt x="376" y="296"/>
                    <a:pt x="365" y="273"/>
                    <a:pt x="363" y="273"/>
                  </a:cubicBezTo>
                  <a:cubicBezTo>
                    <a:pt x="363" y="273"/>
                    <a:pt x="362" y="274"/>
                    <a:pt x="362" y="274"/>
                  </a:cubicBezTo>
                  <a:cubicBezTo>
                    <a:pt x="329" y="291"/>
                    <a:pt x="381" y="346"/>
                    <a:pt x="352" y="346"/>
                  </a:cubicBezTo>
                  <a:cubicBezTo>
                    <a:pt x="350" y="346"/>
                    <a:pt x="348" y="346"/>
                    <a:pt x="345" y="345"/>
                  </a:cubicBezTo>
                  <a:cubicBezTo>
                    <a:pt x="318" y="336"/>
                    <a:pt x="309" y="301"/>
                    <a:pt x="292" y="292"/>
                  </a:cubicBezTo>
                  <a:cubicBezTo>
                    <a:pt x="292" y="283"/>
                    <a:pt x="295" y="280"/>
                    <a:pt x="300" y="280"/>
                  </a:cubicBezTo>
                  <a:cubicBezTo>
                    <a:pt x="306" y="280"/>
                    <a:pt x="315" y="285"/>
                    <a:pt x="322" y="285"/>
                  </a:cubicBezTo>
                  <a:cubicBezTo>
                    <a:pt x="324" y="285"/>
                    <a:pt x="326" y="285"/>
                    <a:pt x="327" y="283"/>
                  </a:cubicBezTo>
                  <a:lnTo>
                    <a:pt x="309" y="274"/>
                  </a:lnTo>
                  <a:cubicBezTo>
                    <a:pt x="309" y="266"/>
                    <a:pt x="309" y="257"/>
                    <a:pt x="327" y="257"/>
                  </a:cubicBezTo>
                  <a:cubicBezTo>
                    <a:pt x="322" y="254"/>
                    <a:pt x="317" y="253"/>
                    <a:pt x="313" y="253"/>
                  </a:cubicBezTo>
                  <a:cubicBezTo>
                    <a:pt x="284" y="253"/>
                    <a:pt x="260" y="293"/>
                    <a:pt x="230" y="301"/>
                  </a:cubicBezTo>
                  <a:cubicBezTo>
                    <a:pt x="230" y="319"/>
                    <a:pt x="230" y="327"/>
                    <a:pt x="248" y="336"/>
                  </a:cubicBezTo>
                  <a:lnTo>
                    <a:pt x="248" y="327"/>
                  </a:lnTo>
                  <a:cubicBezTo>
                    <a:pt x="270" y="335"/>
                    <a:pt x="267" y="356"/>
                    <a:pt x="277" y="356"/>
                  </a:cubicBezTo>
                  <a:cubicBezTo>
                    <a:pt x="279" y="356"/>
                    <a:pt x="280" y="355"/>
                    <a:pt x="283" y="354"/>
                  </a:cubicBezTo>
                  <a:cubicBezTo>
                    <a:pt x="283" y="380"/>
                    <a:pt x="301" y="398"/>
                    <a:pt x="283" y="407"/>
                  </a:cubicBezTo>
                  <a:lnTo>
                    <a:pt x="255" y="393"/>
                  </a:lnTo>
                  <a:lnTo>
                    <a:pt x="255" y="393"/>
                  </a:lnTo>
                  <a:cubicBezTo>
                    <a:pt x="255" y="393"/>
                    <a:pt x="256" y="393"/>
                    <a:pt x="257" y="393"/>
                  </a:cubicBezTo>
                  <a:cubicBezTo>
                    <a:pt x="265" y="393"/>
                    <a:pt x="272" y="387"/>
                    <a:pt x="265" y="380"/>
                  </a:cubicBezTo>
                  <a:lnTo>
                    <a:pt x="265" y="380"/>
                  </a:lnTo>
                  <a:cubicBezTo>
                    <a:pt x="269" y="388"/>
                    <a:pt x="260" y="389"/>
                    <a:pt x="250" y="391"/>
                  </a:cubicBezTo>
                  <a:lnTo>
                    <a:pt x="250" y="391"/>
                  </a:lnTo>
                  <a:lnTo>
                    <a:pt x="248" y="389"/>
                  </a:lnTo>
                  <a:lnTo>
                    <a:pt x="248" y="389"/>
                  </a:lnTo>
                  <a:cubicBezTo>
                    <a:pt x="248" y="390"/>
                    <a:pt x="249" y="390"/>
                    <a:pt x="250" y="391"/>
                  </a:cubicBezTo>
                  <a:lnTo>
                    <a:pt x="250" y="391"/>
                  </a:lnTo>
                  <a:cubicBezTo>
                    <a:pt x="238" y="393"/>
                    <a:pt x="228" y="396"/>
                    <a:pt x="248" y="416"/>
                  </a:cubicBezTo>
                  <a:lnTo>
                    <a:pt x="274" y="416"/>
                  </a:lnTo>
                  <a:cubicBezTo>
                    <a:pt x="283" y="433"/>
                    <a:pt x="309" y="460"/>
                    <a:pt x="292" y="469"/>
                  </a:cubicBezTo>
                  <a:cubicBezTo>
                    <a:pt x="300" y="471"/>
                    <a:pt x="304" y="471"/>
                    <a:pt x="307" y="471"/>
                  </a:cubicBezTo>
                  <a:cubicBezTo>
                    <a:pt x="311" y="471"/>
                    <a:pt x="310" y="469"/>
                    <a:pt x="312" y="469"/>
                  </a:cubicBezTo>
                  <a:cubicBezTo>
                    <a:pt x="314" y="469"/>
                    <a:pt x="317" y="470"/>
                    <a:pt x="324" y="473"/>
                  </a:cubicBezTo>
                  <a:lnTo>
                    <a:pt x="324" y="473"/>
                  </a:lnTo>
                  <a:cubicBezTo>
                    <a:pt x="293" y="458"/>
                    <a:pt x="341" y="449"/>
                    <a:pt x="301" y="433"/>
                  </a:cubicBezTo>
                  <a:lnTo>
                    <a:pt x="301" y="433"/>
                  </a:lnTo>
                  <a:cubicBezTo>
                    <a:pt x="317" y="440"/>
                    <a:pt x="325" y="442"/>
                    <a:pt x="330" y="442"/>
                  </a:cubicBezTo>
                  <a:cubicBezTo>
                    <a:pt x="336" y="442"/>
                    <a:pt x="338" y="440"/>
                    <a:pt x="345" y="440"/>
                  </a:cubicBezTo>
                  <a:cubicBezTo>
                    <a:pt x="349" y="440"/>
                    <a:pt x="354" y="440"/>
                    <a:pt x="362" y="442"/>
                  </a:cubicBezTo>
                  <a:cubicBezTo>
                    <a:pt x="354" y="433"/>
                    <a:pt x="345" y="433"/>
                    <a:pt x="354" y="433"/>
                  </a:cubicBezTo>
                  <a:cubicBezTo>
                    <a:pt x="354" y="424"/>
                    <a:pt x="345" y="424"/>
                    <a:pt x="345" y="424"/>
                  </a:cubicBezTo>
                  <a:cubicBezTo>
                    <a:pt x="336" y="424"/>
                    <a:pt x="336" y="416"/>
                    <a:pt x="327" y="416"/>
                  </a:cubicBezTo>
                  <a:cubicBezTo>
                    <a:pt x="309" y="398"/>
                    <a:pt x="318" y="380"/>
                    <a:pt x="318" y="372"/>
                  </a:cubicBezTo>
                  <a:cubicBezTo>
                    <a:pt x="327" y="372"/>
                    <a:pt x="318" y="380"/>
                    <a:pt x="336" y="380"/>
                  </a:cubicBezTo>
                  <a:lnTo>
                    <a:pt x="327" y="363"/>
                  </a:lnTo>
                  <a:lnTo>
                    <a:pt x="327" y="363"/>
                  </a:lnTo>
                  <a:cubicBezTo>
                    <a:pt x="345" y="380"/>
                    <a:pt x="362" y="380"/>
                    <a:pt x="371" y="407"/>
                  </a:cubicBezTo>
                  <a:lnTo>
                    <a:pt x="380" y="398"/>
                  </a:lnTo>
                  <a:cubicBezTo>
                    <a:pt x="389" y="398"/>
                    <a:pt x="398" y="398"/>
                    <a:pt x="398" y="389"/>
                  </a:cubicBezTo>
                  <a:cubicBezTo>
                    <a:pt x="402" y="389"/>
                    <a:pt x="400" y="383"/>
                    <a:pt x="398" y="379"/>
                  </a:cubicBezTo>
                  <a:lnTo>
                    <a:pt x="398" y="379"/>
                  </a:lnTo>
                  <a:lnTo>
                    <a:pt x="407" y="354"/>
                  </a:lnTo>
                  <a:lnTo>
                    <a:pt x="407" y="363"/>
                  </a:lnTo>
                  <a:cubicBezTo>
                    <a:pt x="420" y="356"/>
                    <a:pt x="423" y="324"/>
                    <a:pt x="439" y="324"/>
                  </a:cubicBezTo>
                  <a:cubicBezTo>
                    <a:pt x="444" y="324"/>
                    <a:pt x="451" y="328"/>
                    <a:pt x="460" y="336"/>
                  </a:cubicBezTo>
                  <a:cubicBezTo>
                    <a:pt x="468" y="327"/>
                    <a:pt x="468" y="319"/>
                    <a:pt x="486" y="319"/>
                  </a:cubicBezTo>
                  <a:lnTo>
                    <a:pt x="495" y="345"/>
                  </a:lnTo>
                  <a:cubicBezTo>
                    <a:pt x="497" y="343"/>
                    <a:pt x="499" y="342"/>
                    <a:pt x="502" y="342"/>
                  </a:cubicBezTo>
                  <a:cubicBezTo>
                    <a:pt x="507" y="342"/>
                    <a:pt x="512" y="344"/>
                    <a:pt x="515" y="344"/>
                  </a:cubicBezTo>
                  <a:cubicBezTo>
                    <a:pt x="519" y="344"/>
                    <a:pt x="521" y="343"/>
                    <a:pt x="521" y="336"/>
                  </a:cubicBezTo>
                  <a:cubicBezTo>
                    <a:pt x="527" y="354"/>
                    <a:pt x="535" y="360"/>
                    <a:pt x="542" y="360"/>
                  </a:cubicBezTo>
                  <a:cubicBezTo>
                    <a:pt x="554" y="360"/>
                    <a:pt x="568" y="344"/>
                    <a:pt x="579" y="344"/>
                  </a:cubicBezTo>
                  <a:cubicBezTo>
                    <a:pt x="580" y="344"/>
                    <a:pt x="582" y="344"/>
                    <a:pt x="583" y="345"/>
                  </a:cubicBezTo>
                  <a:lnTo>
                    <a:pt x="574" y="319"/>
                  </a:lnTo>
                  <a:cubicBezTo>
                    <a:pt x="592" y="319"/>
                    <a:pt x="601" y="310"/>
                    <a:pt x="618" y="301"/>
                  </a:cubicBezTo>
                  <a:lnTo>
                    <a:pt x="610" y="274"/>
                  </a:lnTo>
                  <a:cubicBezTo>
                    <a:pt x="613" y="271"/>
                    <a:pt x="617" y="269"/>
                    <a:pt x="620" y="269"/>
                  </a:cubicBezTo>
                  <a:cubicBezTo>
                    <a:pt x="635" y="269"/>
                    <a:pt x="650" y="292"/>
                    <a:pt x="671" y="292"/>
                  </a:cubicBezTo>
                  <a:cubicBezTo>
                    <a:pt x="669" y="295"/>
                    <a:pt x="667" y="296"/>
                    <a:pt x="665" y="296"/>
                  </a:cubicBezTo>
                  <a:cubicBezTo>
                    <a:pt x="662" y="296"/>
                    <a:pt x="660" y="292"/>
                    <a:pt x="654" y="292"/>
                  </a:cubicBezTo>
                  <a:cubicBezTo>
                    <a:pt x="660" y="305"/>
                    <a:pt x="667" y="309"/>
                    <a:pt x="674" y="309"/>
                  </a:cubicBezTo>
                  <a:cubicBezTo>
                    <a:pt x="691" y="309"/>
                    <a:pt x="709" y="283"/>
                    <a:pt x="722" y="283"/>
                  </a:cubicBezTo>
                  <a:cubicBezTo>
                    <a:pt x="726" y="283"/>
                    <a:pt x="730" y="286"/>
                    <a:pt x="733" y="292"/>
                  </a:cubicBezTo>
                  <a:cubicBezTo>
                    <a:pt x="736" y="289"/>
                    <a:pt x="738" y="288"/>
                    <a:pt x="741" y="288"/>
                  </a:cubicBezTo>
                  <a:cubicBezTo>
                    <a:pt x="746" y="288"/>
                    <a:pt x="751" y="295"/>
                    <a:pt x="751" y="301"/>
                  </a:cubicBezTo>
                  <a:cubicBezTo>
                    <a:pt x="751" y="301"/>
                    <a:pt x="760" y="301"/>
                    <a:pt x="769" y="292"/>
                  </a:cubicBezTo>
                  <a:lnTo>
                    <a:pt x="769" y="319"/>
                  </a:lnTo>
                  <a:cubicBezTo>
                    <a:pt x="769" y="320"/>
                    <a:pt x="769" y="321"/>
                    <a:pt x="769" y="321"/>
                  </a:cubicBezTo>
                  <a:cubicBezTo>
                    <a:pt x="771" y="321"/>
                    <a:pt x="777" y="305"/>
                    <a:pt x="777" y="283"/>
                  </a:cubicBezTo>
                  <a:cubicBezTo>
                    <a:pt x="777" y="283"/>
                    <a:pt x="786" y="274"/>
                    <a:pt x="786" y="274"/>
                  </a:cubicBezTo>
                  <a:lnTo>
                    <a:pt x="786" y="274"/>
                  </a:lnTo>
                  <a:cubicBezTo>
                    <a:pt x="784" y="288"/>
                    <a:pt x="784" y="291"/>
                    <a:pt x="786" y="291"/>
                  </a:cubicBezTo>
                  <a:cubicBezTo>
                    <a:pt x="789" y="291"/>
                    <a:pt x="793" y="287"/>
                    <a:pt x="797" y="287"/>
                  </a:cubicBezTo>
                  <a:cubicBezTo>
                    <a:pt x="801" y="287"/>
                    <a:pt x="804" y="291"/>
                    <a:pt x="804" y="310"/>
                  </a:cubicBezTo>
                  <a:cubicBezTo>
                    <a:pt x="813" y="283"/>
                    <a:pt x="830" y="301"/>
                    <a:pt x="848" y="257"/>
                  </a:cubicBezTo>
                  <a:cubicBezTo>
                    <a:pt x="848" y="257"/>
                    <a:pt x="848" y="266"/>
                    <a:pt x="848" y="266"/>
                  </a:cubicBezTo>
                  <a:cubicBezTo>
                    <a:pt x="853" y="271"/>
                    <a:pt x="855" y="276"/>
                    <a:pt x="858" y="276"/>
                  </a:cubicBezTo>
                  <a:cubicBezTo>
                    <a:pt x="860" y="276"/>
                    <a:pt x="862" y="273"/>
                    <a:pt x="866" y="266"/>
                  </a:cubicBezTo>
                  <a:lnTo>
                    <a:pt x="866" y="266"/>
                  </a:lnTo>
                  <a:lnTo>
                    <a:pt x="857" y="301"/>
                  </a:lnTo>
                  <a:cubicBezTo>
                    <a:pt x="866" y="292"/>
                    <a:pt x="883" y="274"/>
                    <a:pt x="892" y="266"/>
                  </a:cubicBezTo>
                  <a:lnTo>
                    <a:pt x="892" y="266"/>
                  </a:lnTo>
                  <a:cubicBezTo>
                    <a:pt x="892" y="292"/>
                    <a:pt x="892" y="301"/>
                    <a:pt x="866" y="319"/>
                  </a:cubicBezTo>
                  <a:cubicBezTo>
                    <a:pt x="888" y="305"/>
                    <a:pt x="894" y="305"/>
                    <a:pt x="900" y="305"/>
                  </a:cubicBezTo>
                  <a:cubicBezTo>
                    <a:pt x="905" y="305"/>
                    <a:pt x="910" y="305"/>
                    <a:pt x="928" y="292"/>
                  </a:cubicBezTo>
                  <a:lnTo>
                    <a:pt x="928" y="292"/>
                  </a:lnTo>
                  <a:lnTo>
                    <a:pt x="919" y="310"/>
                  </a:lnTo>
                  <a:cubicBezTo>
                    <a:pt x="919" y="310"/>
                    <a:pt x="930" y="302"/>
                    <a:pt x="938" y="302"/>
                  </a:cubicBezTo>
                  <a:cubicBezTo>
                    <a:pt x="942" y="302"/>
                    <a:pt x="945" y="304"/>
                    <a:pt x="945" y="310"/>
                  </a:cubicBezTo>
                  <a:cubicBezTo>
                    <a:pt x="928" y="354"/>
                    <a:pt x="998" y="363"/>
                    <a:pt x="989" y="416"/>
                  </a:cubicBezTo>
                  <a:cubicBezTo>
                    <a:pt x="1003" y="405"/>
                    <a:pt x="1008" y="401"/>
                    <a:pt x="1010" y="401"/>
                  </a:cubicBezTo>
                  <a:lnTo>
                    <a:pt x="1010" y="401"/>
                  </a:lnTo>
                  <a:cubicBezTo>
                    <a:pt x="1013" y="401"/>
                    <a:pt x="995" y="422"/>
                    <a:pt x="1002" y="422"/>
                  </a:cubicBezTo>
                  <a:cubicBezTo>
                    <a:pt x="1004" y="422"/>
                    <a:pt x="1008" y="420"/>
                    <a:pt x="1016" y="416"/>
                  </a:cubicBezTo>
                  <a:lnTo>
                    <a:pt x="1016" y="416"/>
                  </a:lnTo>
                  <a:cubicBezTo>
                    <a:pt x="1007" y="424"/>
                    <a:pt x="998" y="433"/>
                    <a:pt x="989" y="433"/>
                  </a:cubicBezTo>
                  <a:cubicBezTo>
                    <a:pt x="1005" y="441"/>
                    <a:pt x="987" y="462"/>
                    <a:pt x="1004" y="462"/>
                  </a:cubicBezTo>
                  <a:cubicBezTo>
                    <a:pt x="1007" y="462"/>
                    <a:pt x="1011" y="461"/>
                    <a:pt x="1016" y="460"/>
                  </a:cubicBezTo>
                  <a:lnTo>
                    <a:pt x="1016" y="460"/>
                  </a:lnTo>
                  <a:cubicBezTo>
                    <a:pt x="1011" y="464"/>
                    <a:pt x="1007" y="464"/>
                    <a:pt x="1003" y="464"/>
                  </a:cubicBezTo>
                  <a:cubicBezTo>
                    <a:pt x="998" y="464"/>
                    <a:pt x="994" y="464"/>
                    <a:pt x="989" y="469"/>
                  </a:cubicBezTo>
                  <a:lnTo>
                    <a:pt x="998" y="469"/>
                  </a:lnTo>
                  <a:cubicBezTo>
                    <a:pt x="989" y="477"/>
                    <a:pt x="980" y="477"/>
                    <a:pt x="972" y="477"/>
                  </a:cubicBezTo>
                  <a:cubicBezTo>
                    <a:pt x="973" y="479"/>
                    <a:pt x="976" y="480"/>
                    <a:pt x="980" y="480"/>
                  </a:cubicBezTo>
                  <a:cubicBezTo>
                    <a:pt x="997" y="480"/>
                    <a:pt x="1033" y="467"/>
                    <a:pt x="1069" y="460"/>
                  </a:cubicBezTo>
                  <a:lnTo>
                    <a:pt x="1069" y="460"/>
                  </a:lnTo>
                  <a:cubicBezTo>
                    <a:pt x="1051" y="477"/>
                    <a:pt x="1060" y="477"/>
                    <a:pt x="1086" y="477"/>
                  </a:cubicBezTo>
                  <a:cubicBezTo>
                    <a:pt x="1074" y="484"/>
                    <a:pt x="1066" y="490"/>
                    <a:pt x="1059" y="490"/>
                  </a:cubicBezTo>
                  <a:cubicBezTo>
                    <a:pt x="1056" y="490"/>
                    <a:pt x="1054" y="489"/>
                    <a:pt x="1051" y="486"/>
                  </a:cubicBezTo>
                  <a:lnTo>
                    <a:pt x="1051" y="486"/>
                  </a:lnTo>
                  <a:cubicBezTo>
                    <a:pt x="1051" y="495"/>
                    <a:pt x="1042" y="522"/>
                    <a:pt x="1078" y="522"/>
                  </a:cubicBezTo>
                  <a:cubicBezTo>
                    <a:pt x="1069" y="522"/>
                    <a:pt x="1069" y="530"/>
                    <a:pt x="1078" y="530"/>
                  </a:cubicBezTo>
                  <a:cubicBezTo>
                    <a:pt x="1078" y="548"/>
                    <a:pt x="1069" y="548"/>
                    <a:pt x="1078" y="566"/>
                  </a:cubicBezTo>
                  <a:lnTo>
                    <a:pt x="1078" y="557"/>
                  </a:lnTo>
                  <a:cubicBezTo>
                    <a:pt x="1122" y="566"/>
                    <a:pt x="1095" y="575"/>
                    <a:pt x="1095" y="583"/>
                  </a:cubicBezTo>
                  <a:cubicBezTo>
                    <a:pt x="1060" y="610"/>
                    <a:pt x="1104" y="601"/>
                    <a:pt x="1069" y="628"/>
                  </a:cubicBezTo>
                  <a:lnTo>
                    <a:pt x="1095" y="628"/>
                  </a:lnTo>
                  <a:cubicBezTo>
                    <a:pt x="1148" y="636"/>
                    <a:pt x="1060" y="654"/>
                    <a:pt x="1078" y="672"/>
                  </a:cubicBezTo>
                  <a:lnTo>
                    <a:pt x="1095" y="672"/>
                  </a:lnTo>
                  <a:cubicBezTo>
                    <a:pt x="1113" y="681"/>
                    <a:pt x="1007" y="681"/>
                    <a:pt x="998" y="689"/>
                  </a:cubicBezTo>
                  <a:cubicBezTo>
                    <a:pt x="998" y="689"/>
                    <a:pt x="989" y="681"/>
                    <a:pt x="989" y="681"/>
                  </a:cubicBezTo>
                  <a:lnTo>
                    <a:pt x="989" y="681"/>
                  </a:lnTo>
                  <a:cubicBezTo>
                    <a:pt x="954" y="689"/>
                    <a:pt x="1025" y="689"/>
                    <a:pt x="1025" y="707"/>
                  </a:cubicBezTo>
                  <a:cubicBezTo>
                    <a:pt x="1013" y="707"/>
                    <a:pt x="997" y="699"/>
                    <a:pt x="985" y="699"/>
                  </a:cubicBezTo>
                  <a:cubicBezTo>
                    <a:pt x="980" y="699"/>
                    <a:pt x="975" y="701"/>
                    <a:pt x="972" y="707"/>
                  </a:cubicBezTo>
                  <a:cubicBezTo>
                    <a:pt x="963" y="707"/>
                    <a:pt x="1025" y="760"/>
                    <a:pt x="980" y="760"/>
                  </a:cubicBezTo>
                  <a:cubicBezTo>
                    <a:pt x="998" y="760"/>
                    <a:pt x="1016" y="769"/>
                    <a:pt x="1025" y="778"/>
                  </a:cubicBezTo>
                  <a:cubicBezTo>
                    <a:pt x="1025" y="795"/>
                    <a:pt x="954" y="795"/>
                    <a:pt x="998" y="822"/>
                  </a:cubicBezTo>
                  <a:lnTo>
                    <a:pt x="989" y="822"/>
                  </a:lnTo>
                  <a:cubicBezTo>
                    <a:pt x="989" y="839"/>
                    <a:pt x="989" y="866"/>
                    <a:pt x="1016" y="884"/>
                  </a:cubicBezTo>
                  <a:cubicBezTo>
                    <a:pt x="1008" y="882"/>
                    <a:pt x="1001" y="881"/>
                    <a:pt x="996" y="881"/>
                  </a:cubicBezTo>
                  <a:cubicBezTo>
                    <a:pt x="944" y="881"/>
                    <a:pt x="1005" y="941"/>
                    <a:pt x="975" y="941"/>
                  </a:cubicBezTo>
                  <a:cubicBezTo>
                    <a:pt x="970" y="941"/>
                    <a:pt x="964" y="940"/>
                    <a:pt x="954" y="937"/>
                  </a:cubicBezTo>
                  <a:lnTo>
                    <a:pt x="945" y="981"/>
                  </a:lnTo>
                  <a:lnTo>
                    <a:pt x="945" y="972"/>
                  </a:lnTo>
                  <a:lnTo>
                    <a:pt x="945" y="972"/>
                  </a:lnTo>
                  <a:cubicBezTo>
                    <a:pt x="928" y="998"/>
                    <a:pt x="945" y="1007"/>
                    <a:pt x="963" y="1025"/>
                  </a:cubicBezTo>
                  <a:cubicBezTo>
                    <a:pt x="963" y="1025"/>
                    <a:pt x="954" y="1025"/>
                    <a:pt x="945" y="1016"/>
                  </a:cubicBezTo>
                  <a:lnTo>
                    <a:pt x="945" y="1016"/>
                  </a:lnTo>
                  <a:cubicBezTo>
                    <a:pt x="928" y="1051"/>
                    <a:pt x="928" y="1060"/>
                    <a:pt x="963" y="1087"/>
                  </a:cubicBezTo>
                  <a:lnTo>
                    <a:pt x="936" y="1087"/>
                  </a:lnTo>
                  <a:cubicBezTo>
                    <a:pt x="945" y="1087"/>
                    <a:pt x="936" y="1096"/>
                    <a:pt x="928" y="1096"/>
                  </a:cubicBezTo>
                  <a:cubicBezTo>
                    <a:pt x="919" y="1104"/>
                    <a:pt x="910" y="1104"/>
                    <a:pt x="928" y="1122"/>
                  </a:cubicBezTo>
                  <a:cubicBezTo>
                    <a:pt x="919" y="1122"/>
                    <a:pt x="919" y="1122"/>
                    <a:pt x="910" y="1113"/>
                  </a:cubicBezTo>
                  <a:lnTo>
                    <a:pt x="910" y="1113"/>
                  </a:lnTo>
                  <a:cubicBezTo>
                    <a:pt x="920" y="1129"/>
                    <a:pt x="918" y="1132"/>
                    <a:pt x="913" y="1132"/>
                  </a:cubicBezTo>
                  <a:cubicBezTo>
                    <a:pt x="909" y="1132"/>
                    <a:pt x="905" y="1131"/>
                    <a:pt x="901" y="1131"/>
                  </a:cubicBezTo>
                  <a:cubicBezTo>
                    <a:pt x="892" y="1131"/>
                    <a:pt x="892" y="1131"/>
                    <a:pt x="928" y="1175"/>
                  </a:cubicBezTo>
                  <a:cubicBezTo>
                    <a:pt x="936" y="1184"/>
                    <a:pt x="936" y="1193"/>
                    <a:pt x="936" y="1202"/>
                  </a:cubicBezTo>
                  <a:cubicBezTo>
                    <a:pt x="963" y="1210"/>
                    <a:pt x="972" y="1246"/>
                    <a:pt x="998" y="1263"/>
                  </a:cubicBezTo>
                  <a:cubicBezTo>
                    <a:pt x="997" y="1264"/>
                    <a:pt x="996" y="1265"/>
                    <a:pt x="994" y="1265"/>
                  </a:cubicBezTo>
                  <a:cubicBezTo>
                    <a:pt x="983" y="1265"/>
                    <a:pt x="960" y="1247"/>
                    <a:pt x="954" y="1235"/>
                  </a:cubicBezTo>
                  <a:lnTo>
                    <a:pt x="954" y="1235"/>
                  </a:lnTo>
                  <a:lnTo>
                    <a:pt x="954" y="1237"/>
                  </a:lnTo>
                  <a:cubicBezTo>
                    <a:pt x="919" y="1184"/>
                    <a:pt x="910" y="1219"/>
                    <a:pt x="892" y="1184"/>
                  </a:cubicBezTo>
                  <a:cubicBezTo>
                    <a:pt x="875" y="1184"/>
                    <a:pt x="857" y="1175"/>
                    <a:pt x="839" y="1175"/>
                  </a:cubicBezTo>
                  <a:cubicBezTo>
                    <a:pt x="830" y="1166"/>
                    <a:pt x="822" y="1166"/>
                    <a:pt x="813" y="1157"/>
                  </a:cubicBezTo>
                  <a:lnTo>
                    <a:pt x="769" y="1157"/>
                  </a:lnTo>
                  <a:lnTo>
                    <a:pt x="777" y="1193"/>
                  </a:lnTo>
                  <a:lnTo>
                    <a:pt x="751" y="1193"/>
                  </a:lnTo>
                  <a:cubicBezTo>
                    <a:pt x="751" y="1184"/>
                    <a:pt x="751" y="1166"/>
                    <a:pt x="760" y="1166"/>
                  </a:cubicBezTo>
                  <a:cubicBezTo>
                    <a:pt x="760" y="1160"/>
                    <a:pt x="759" y="1158"/>
                    <a:pt x="757" y="1158"/>
                  </a:cubicBezTo>
                  <a:cubicBezTo>
                    <a:pt x="753" y="1158"/>
                    <a:pt x="742" y="1186"/>
                    <a:pt x="742" y="1193"/>
                  </a:cubicBezTo>
                  <a:cubicBezTo>
                    <a:pt x="716" y="1175"/>
                    <a:pt x="751" y="1149"/>
                    <a:pt x="742" y="1140"/>
                  </a:cubicBezTo>
                  <a:lnTo>
                    <a:pt x="742" y="1140"/>
                  </a:lnTo>
                  <a:lnTo>
                    <a:pt x="733" y="1149"/>
                  </a:lnTo>
                  <a:cubicBezTo>
                    <a:pt x="724" y="1166"/>
                    <a:pt x="724" y="1184"/>
                    <a:pt x="707" y="1184"/>
                  </a:cubicBezTo>
                  <a:cubicBezTo>
                    <a:pt x="698" y="1175"/>
                    <a:pt x="698" y="1157"/>
                    <a:pt x="698" y="1157"/>
                  </a:cubicBezTo>
                  <a:cubicBezTo>
                    <a:pt x="698" y="1153"/>
                    <a:pt x="698" y="1151"/>
                    <a:pt x="697" y="1151"/>
                  </a:cubicBezTo>
                  <a:cubicBezTo>
                    <a:pt x="696" y="1151"/>
                    <a:pt x="694" y="1153"/>
                    <a:pt x="689" y="1157"/>
                  </a:cubicBezTo>
                  <a:lnTo>
                    <a:pt x="663" y="1149"/>
                  </a:lnTo>
                  <a:lnTo>
                    <a:pt x="663" y="1149"/>
                  </a:lnTo>
                  <a:lnTo>
                    <a:pt x="671" y="1184"/>
                  </a:lnTo>
                  <a:cubicBezTo>
                    <a:pt x="663" y="1202"/>
                    <a:pt x="654" y="1184"/>
                    <a:pt x="663" y="1219"/>
                  </a:cubicBezTo>
                  <a:cubicBezTo>
                    <a:pt x="653" y="1184"/>
                    <a:pt x="626" y="1180"/>
                    <a:pt x="603" y="1180"/>
                  </a:cubicBezTo>
                  <a:cubicBezTo>
                    <a:pt x="596" y="1180"/>
                    <a:pt x="589" y="1181"/>
                    <a:pt x="584" y="1181"/>
                  </a:cubicBezTo>
                  <a:cubicBezTo>
                    <a:pt x="575" y="1181"/>
                    <a:pt x="568" y="1180"/>
                    <a:pt x="565" y="1175"/>
                  </a:cubicBezTo>
                  <a:cubicBezTo>
                    <a:pt x="548" y="1193"/>
                    <a:pt x="530" y="1193"/>
                    <a:pt x="513" y="1193"/>
                  </a:cubicBezTo>
                  <a:cubicBezTo>
                    <a:pt x="513" y="1201"/>
                    <a:pt x="513" y="1229"/>
                    <a:pt x="500" y="1229"/>
                  </a:cubicBezTo>
                  <a:cubicBezTo>
                    <a:pt x="499" y="1229"/>
                    <a:pt x="497" y="1229"/>
                    <a:pt x="495" y="1228"/>
                  </a:cubicBezTo>
                  <a:cubicBezTo>
                    <a:pt x="511" y="1162"/>
                    <a:pt x="474" y="1189"/>
                    <a:pt x="469" y="1149"/>
                  </a:cubicBezTo>
                  <a:lnTo>
                    <a:pt x="469" y="1149"/>
                  </a:lnTo>
                  <a:cubicBezTo>
                    <a:pt x="464" y="1168"/>
                    <a:pt x="417" y="1146"/>
                    <a:pt x="433" y="1193"/>
                  </a:cubicBezTo>
                  <a:cubicBezTo>
                    <a:pt x="415" y="1184"/>
                    <a:pt x="433" y="1166"/>
                    <a:pt x="424" y="1149"/>
                  </a:cubicBezTo>
                  <a:lnTo>
                    <a:pt x="424" y="1149"/>
                  </a:lnTo>
                  <a:cubicBezTo>
                    <a:pt x="417" y="1154"/>
                    <a:pt x="410" y="1156"/>
                    <a:pt x="403" y="1156"/>
                  </a:cubicBezTo>
                  <a:cubicBezTo>
                    <a:pt x="375" y="1156"/>
                    <a:pt x="348" y="1122"/>
                    <a:pt x="327" y="1122"/>
                  </a:cubicBezTo>
                  <a:cubicBezTo>
                    <a:pt x="318" y="1131"/>
                    <a:pt x="327" y="1149"/>
                    <a:pt x="309" y="1166"/>
                  </a:cubicBezTo>
                  <a:cubicBezTo>
                    <a:pt x="309" y="1149"/>
                    <a:pt x="309" y="1131"/>
                    <a:pt x="309" y="1113"/>
                  </a:cubicBezTo>
                  <a:cubicBezTo>
                    <a:pt x="303" y="1113"/>
                    <a:pt x="291" y="1143"/>
                    <a:pt x="286" y="1143"/>
                  </a:cubicBezTo>
                  <a:cubicBezTo>
                    <a:pt x="284" y="1143"/>
                    <a:pt x="283" y="1140"/>
                    <a:pt x="283" y="1131"/>
                  </a:cubicBezTo>
                  <a:cubicBezTo>
                    <a:pt x="283" y="1140"/>
                    <a:pt x="283" y="1149"/>
                    <a:pt x="283" y="1149"/>
                  </a:cubicBezTo>
                  <a:cubicBezTo>
                    <a:pt x="265" y="1122"/>
                    <a:pt x="239" y="1122"/>
                    <a:pt x="221" y="1104"/>
                  </a:cubicBezTo>
                  <a:cubicBezTo>
                    <a:pt x="203" y="1096"/>
                    <a:pt x="195" y="1060"/>
                    <a:pt x="239" y="1034"/>
                  </a:cubicBezTo>
                  <a:lnTo>
                    <a:pt x="239" y="1034"/>
                  </a:lnTo>
                  <a:cubicBezTo>
                    <a:pt x="226" y="1038"/>
                    <a:pt x="219" y="1040"/>
                    <a:pt x="216" y="1040"/>
                  </a:cubicBezTo>
                  <a:cubicBezTo>
                    <a:pt x="212" y="1040"/>
                    <a:pt x="212" y="1038"/>
                    <a:pt x="212" y="1034"/>
                  </a:cubicBezTo>
                  <a:cubicBezTo>
                    <a:pt x="212" y="1043"/>
                    <a:pt x="186" y="1043"/>
                    <a:pt x="177" y="1043"/>
                  </a:cubicBezTo>
                  <a:cubicBezTo>
                    <a:pt x="186" y="1034"/>
                    <a:pt x="195" y="1025"/>
                    <a:pt x="212" y="1016"/>
                  </a:cubicBezTo>
                  <a:cubicBezTo>
                    <a:pt x="177" y="1016"/>
                    <a:pt x="203" y="981"/>
                    <a:pt x="168" y="981"/>
                  </a:cubicBezTo>
                  <a:lnTo>
                    <a:pt x="177" y="990"/>
                  </a:lnTo>
                  <a:cubicBezTo>
                    <a:pt x="168" y="986"/>
                    <a:pt x="159" y="985"/>
                    <a:pt x="150" y="985"/>
                  </a:cubicBezTo>
                  <a:cubicBezTo>
                    <a:pt x="115" y="985"/>
                    <a:pt x="78" y="1007"/>
                    <a:pt x="36" y="1007"/>
                  </a:cubicBezTo>
                  <a:cubicBezTo>
                    <a:pt x="53" y="1016"/>
                    <a:pt x="36" y="1034"/>
                    <a:pt x="27" y="1043"/>
                  </a:cubicBezTo>
                  <a:cubicBezTo>
                    <a:pt x="9" y="1060"/>
                    <a:pt x="0" y="1087"/>
                    <a:pt x="36" y="1096"/>
                  </a:cubicBezTo>
                  <a:cubicBezTo>
                    <a:pt x="33" y="1098"/>
                    <a:pt x="30" y="1099"/>
                    <a:pt x="27" y="1099"/>
                  </a:cubicBezTo>
                  <a:cubicBezTo>
                    <a:pt x="21" y="1099"/>
                    <a:pt x="15" y="1096"/>
                    <a:pt x="9" y="1096"/>
                  </a:cubicBezTo>
                  <a:cubicBezTo>
                    <a:pt x="36" y="1104"/>
                    <a:pt x="36" y="1113"/>
                    <a:pt x="36" y="1131"/>
                  </a:cubicBezTo>
                  <a:lnTo>
                    <a:pt x="27" y="1131"/>
                  </a:lnTo>
                  <a:cubicBezTo>
                    <a:pt x="53" y="1184"/>
                    <a:pt x="45" y="1219"/>
                    <a:pt x="89" y="1281"/>
                  </a:cubicBezTo>
                  <a:lnTo>
                    <a:pt x="106" y="1254"/>
                  </a:lnTo>
                  <a:cubicBezTo>
                    <a:pt x="115" y="1272"/>
                    <a:pt x="106" y="1281"/>
                    <a:pt x="115" y="1290"/>
                  </a:cubicBezTo>
                  <a:cubicBezTo>
                    <a:pt x="150" y="1263"/>
                    <a:pt x="80" y="1263"/>
                    <a:pt x="124" y="1237"/>
                  </a:cubicBezTo>
                  <a:lnTo>
                    <a:pt x="124" y="1237"/>
                  </a:lnTo>
                  <a:cubicBezTo>
                    <a:pt x="106" y="1263"/>
                    <a:pt x="133" y="1281"/>
                    <a:pt x="150" y="1290"/>
                  </a:cubicBezTo>
                  <a:cubicBezTo>
                    <a:pt x="168" y="1307"/>
                    <a:pt x="195" y="1316"/>
                    <a:pt x="186" y="1343"/>
                  </a:cubicBezTo>
                  <a:cubicBezTo>
                    <a:pt x="189" y="1344"/>
                    <a:pt x="191" y="1344"/>
                    <a:pt x="193" y="1344"/>
                  </a:cubicBezTo>
                  <a:cubicBezTo>
                    <a:pt x="207" y="1344"/>
                    <a:pt x="199" y="1324"/>
                    <a:pt x="208" y="1324"/>
                  </a:cubicBezTo>
                  <a:cubicBezTo>
                    <a:pt x="209" y="1324"/>
                    <a:pt x="210" y="1324"/>
                    <a:pt x="212" y="1325"/>
                  </a:cubicBezTo>
                  <a:lnTo>
                    <a:pt x="212" y="1343"/>
                  </a:lnTo>
                  <a:lnTo>
                    <a:pt x="230" y="1316"/>
                  </a:lnTo>
                  <a:cubicBezTo>
                    <a:pt x="239" y="1325"/>
                    <a:pt x="239" y="1352"/>
                    <a:pt x="239" y="1360"/>
                  </a:cubicBezTo>
                  <a:cubicBezTo>
                    <a:pt x="239" y="1360"/>
                    <a:pt x="230" y="1369"/>
                    <a:pt x="221" y="1369"/>
                  </a:cubicBezTo>
                  <a:cubicBezTo>
                    <a:pt x="228" y="1376"/>
                    <a:pt x="237" y="1378"/>
                    <a:pt x="245" y="1378"/>
                  </a:cubicBezTo>
                  <a:cubicBezTo>
                    <a:pt x="255" y="1378"/>
                    <a:pt x="264" y="1375"/>
                    <a:pt x="269" y="1375"/>
                  </a:cubicBezTo>
                  <a:cubicBezTo>
                    <a:pt x="270" y="1375"/>
                    <a:pt x="271" y="1376"/>
                    <a:pt x="272" y="1376"/>
                  </a:cubicBezTo>
                  <a:lnTo>
                    <a:pt x="272" y="1376"/>
                  </a:lnTo>
                  <a:lnTo>
                    <a:pt x="256" y="1360"/>
                  </a:lnTo>
                  <a:cubicBezTo>
                    <a:pt x="298" y="1360"/>
                    <a:pt x="331" y="1372"/>
                    <a:pt x="362" y="1372"/>
                  </a:cubicBezTo>
                  <a:cubicBezTo>
                    <a:pt x="377" y="1372"/>
                    <a:pt x="392" y="1369"/>
                    <a:pt x="407" y="1360"/>
                  </a:cubicBezTo>
                  <a:lnTo>
                    <a:pt x="407" y="1343"/>
                  </a:lnTo>
                  <a:cubicBezTo>
                    <a:pt x="414" y="1339"/>
                    <a:pt x="419" y="1338"/>
                    <a:pt x="423" y="1338"/>
                  </a:cubicBezTo>
                  <a:cubicBezTo>
                    <a:pt x="438" y="1338"/>
                    <a:pt x="440" y="1353"/>
                    <a:pt x="458" y="1353"/>
                  </a:cubicBezTo>
                  <a:cubicBezTo>
                    <a:pt x="461" y="1353"/>
                    <a:pt x="464" y="1353"/>
                    <a:pt x="468" y="1352"/>
                  </a:cubicBezTo>
                  <a:lnTo>
                    <a:pt x="468" y="1360"/>
                  </a:lnTo>
                  <a:cubicBezTo>
                    <a:pt x="477" y="1343"/>
                    <a:pt x="486" y="1343"/>
                    <a:pt x="495" y="1343"/>
                  </a:cubicBezTo>
                  <a:cubicBezTo>
                    <a:pt x="486" y="1360"/>
                    <a:pt x="504" y="1369"/>
                    <a:pt x="495" y="1387"/>
                  </a:cubicBezTo>
                  <a:cubicBezTo>
                    <a:pt x="530" y="1369"/>
                    <a:pt x="513" y="1369"/>
                    <a:pt x="539" y="1325"/>
                  </a:cubicBezTo>
                  <a:lnTo>
                    <a:pt x="539" y="1352"/>
                  </a:lnTo>
                  <a:cubicBezTo>
                    <a:pt x="548" y="1334"/>
                    <a:pt x="557" y="1316"/>
                    <a:pt x="574" y="1316"/>
                  </a:cubicBezTo>
                  <a:cubicBezTo>
                    <a:pt x="557" y="1334"/>
                    <a:pt x="583" y="1352"/>
                    <a:pt x="565" y="1369"/>
                  </a:cubicBezTo>
                  <a:cubicBezTo>
                    <a:pt x="574" y="1382"/>
                    <a:pt x="581" y="1386"/>
                    <a:pt x="588" y="1386"/>
                  </a:cubicBezTo>
                  <a:cubicBezTo>
                    <a:pt x="601" y="1386"/>
                    <a:pt x="611" y="1369"/>
                    <a:pt x="620" y="1369"/>
                  </a:cubicBezTo>
                  <a:cubicBezTo>
                    <a:pt x="626" y="1369"/>
                    <a:pt x="631" y="1375"/>
                    <a:pt x="636" y="1396"/>
                  </a:cubicBezTo>
                  <a:cubicBezTo>
                    <a:pt x="654" y="1343"/>
                    <a:pt x="601" y="1360"/>
                    <a:pt x="610" y="1352"/>
                  </a:cubicBezTo>
                  <a:cubicBezTo>
                    <a:pt x="610" y="1336"/>
                    <a:pt x="623" y="1315"/>
                    <a:pt x="638" y="1315"/>
                  </a:cubicBezTo>
                  <a:cubicBezTo>
                    <a:pt x="640" y="1315"/>
                    <a:pt x="643" y="1315"/>
                    <a:pt x="645" y="1316"/>
                  </a:cubicBezTo>
                  <a:cubicBezTo>
                    <a:pt x="654" y="1316"/>
                    <a:pt x="654" y="1387"/>
                    <a:pt x="689" y="1387"/>
                  </a:cubicBezTo>
                  <a:cubicBezTo>
                    <a:pt x="689" y="1387"/>
                    <a:pt x="689" y="1391"/>
                    <a:pt x="686" y="1391"/>
                  </a:cubicBezTo>
                  <a:cubicBezTo>
                    <a:pt x="685" y="1391"/>
                    <a:pt x="683" y="1390"/>
                    <a:pt x="680" y="1387"/>
                  </a:cubicBezTo>
                  <a:lnTo>
                    <a:pt x="680" y="1387"/>
                  </a:lnTo>
                  <a:cubicBezTo>
                    <a:pt x="682" y="1391"/>
                    <a:pt x="685" y="1392"/>
                    <a:pt x="687" y="1392"/>
                  </a:cubicBezTo>
                  <a:cubicBezTo>
                    <a:pt x="693" y="1392"/>
                    <a:pt x="700" y="1386"/>
                    <a:pt x="706" y="1386"/>
                  </a:cubicBezTo>
                  <a:cubicBezTo>
                    <a:pt x="710" y="1386"/>
                    <a:pt x="713" y="1388"/>
                    <a:pt x="716" y="1396"/>
                  </a:cubicBezTo>
                  <a:cubicBezTo>
                    <a:pt x="724" y="1360"/>
                    <a:pt x="733" y="1396"/>
                    <a:pt x="742" y="1352"/>
                  </a:cubicBezTo>
                  <a:lnTo>
                    <a:pt x="742" y="1352"/>
                  </a:lnTo>
                  <a:lnTo>
                    <a:pt x="707" y="1360"/>
                  </a:lnTo>
                  <a:cubicBezTo>
                    <a:pt x="721" y="1353"/>
                    <a:pt x="735" y="1318"/>
                    <a:pt x="754" y="1318"/>
                  </a:cubicBezTo>
                  <a:cubicBezTo>
                    <a:pt x="758" y="1318"/>
                    <a:pt x="763" y="1320"/>
                    <a:pt x="769" y="1325"/>
                  </a:cubicBezTo>
                  <a:cubicBezTo>
                    <a:pt x="760" y="1334"/>
                    <a:pt x="760" y="1343"/>
                    <a:pt x="751" y="1352"/>
                  </a:cubicBezTo>
                  <a:cubicBezTo>
                    <a:pt x="753" y="1356"/>
                    <a:pt x="756" y="1358"/>
                    <a:pt x="758" y="1358"/>
                  </a:cubicBezTo>
                  <a:cubicBezTo>
                    <a:pt x="762" y="1358"/>
                    <a:pt x="765" y="1354"/>
                    <a:pt x="767" y="1354"/>
                  </a:cubicBezTo>
                  <a:cubicBezTo>
                    <a:pt x="768" y="1354"/>
                    <a:pt x="769" y="1356"/>
                    <a:pt x="769" y="1360"/>
                  </a:cubicBezTo>
                  <a:cubicBezTo>
                    <a:pt x="769" y="1405"/>
                    <a:pt x="742" y="1369"/>
                    <a:pt x="724" y="1405"/>
                  </a:cubicBezTo>
                  <a:cubicBezTo>
                    <a:pt x="726" y="1407"/>
                    <a:pt x="727" y="1408"/>
                    <a:pt x="729" y="1408"/>
                  </a:cubicBezTo>
                  <a:cubicBezTo>
                    <a:pt x="735" y="1408"/>
                    <a:pt x="741" y="1395"/>
                    <a:pt x="744" y="1395"/>
                  </a:cubicBezTo>
                  <a:lnTo>
                    <a:pt x="744" y="1395"/>
                  </a:lnTo>
                  <a:cubicBezTo>
                    <a:pt x="745" y="1395"/>
                    <a:pt x="745" y="1400"/>
                    <a:pt x="742" y="1413"/>
                  </a:cubicBezTo>
                  <a:cubicBezTo>
                    <a:pt x="748" y="1395"/>
                    <a:pt x="754" y="1391"/>
                    <a:pt x="760" y="1391"/>
                  </a:cubicBezTo>
                  <a:cubicBezTo>
                    <a:pt x="767" y="1391"/>
                    <a:pt x="773" y="1395"/>
                    <a:pt x="779" y="1395"/>
                  </a:cubicBezTo>
                  <a:cubicBezTo>
                    <a:pt x="784" y="1395"/>
                    <a:pt x="790" y="1392"/>
                    <a:pt x="795" y="1378"/>
                  </a:cubicBezTo>
                  <a:lnTo>
                    <a:pt x="795" y="1405"/>
                  </a:lnTo>
                  <a:cubicBezTo>
                    <a:pt x="795" y="1405"/>
                    <a:pt x="804" y="1387"/>
                    <a:pt x="813" y="1387"/>
                  </a:cubicBezTo>
                  <a:lnTo>
                    <a:pt x="813" y="1387"/>
                  </a:lnTo>
                  <a:lnTo>
                    <a:pt x="804" y="1422"/>
                  </a:lnTo>
                  <a:cubicBezTo>
                    <a:pt x="806" y="1417"/>
                    <a:pt x="809" y="1415"/>
                    <a:pt x="812" y="1415"/>
                  </a:cubicBezTo>
                  <a:cubicBezTo>
                    <a:pt x="824" y="1415"/>
                    <a:pt x="843" y="1435"/>
                    <a:pt x="857" y="1435"/>
                  </a:cubicBezTo>
                  <a:cubicBezTo>
                    <a:pt x="860" y="1435"/>
                    <a:pt x="863" y="1434"/>
                    <a:pt x="866" y="1431"/>
                  </a:cubicBezTo>
                  <a:cubicBezTo>
                    <a:pt x="813" y="1431"/>
                    <a:pt x="857" y="1396"/>
                    <a:pt x="830" y="1378"/>
                  </a:cubicBezTo>
                  <a:cubicBezTo>
                    <a:pt x="838" y="1373"/>
                    <a:pt x="844" y="1371"/>
                    <a:pt x="850" y="1371"/>
                  </a:cubicBezTo>
                  <a:cubicBezTo>
                    <a:pt x="880" y="1371"/>
                    <a:pt x="884" y="1433"/>
                    <a:pt x="930" y="1433"/>
                  </a:cubicBezTo>
                  <a:cubicBezTo>
                    <a:pt x="932" y="1433"/>
                    <a:pt x="933" y="1433"/>
                    <a:pt x="935" y="1433"/>
                  </a:cubicBezTo>
                  <a:lnTo>
                    <a:pt x="935" y="1433"/>
                  </a:lnTo>
                  <a:cubicBezTo>
                    <a:pt x="936" y="1433"/>
                    <a:pt x="938" y="1433"/>
                    <a:pt x="939" y="1433"/>
                  </a:cubicBezTo>
                  <a:cubicBezTo>
                    <a:pt x="941" y="1433"/>
                    <a:pt x="944" y="1433"/>
                    <a:pt x="945" y="1431"/>
                  </a:cubicBezTo>
                  <a:lnTo>
                    <a:pt x="945" y="1431"/>
                  </a:lnTo>
                  <a:cubicBezTo>
                    <a:pt x="942" y="1432"/>
                    <a:pt x="938" y="1433"/>
                    <a:pt x="935" y="1433"/>
                  </a:cubicBezTo>
                  <a:lnTo>
                    <a:pt x="935" y="1433"/>
                  </a:lnTo>
                  <a:cubicBezTo>
                    <a:pt x="924" y="1430"/>
                    <a:pt x="912" y="1417"/>
                    <a:pt x="919" y="1405"/>
                  </a:cubicBezTo>
                  <a:lnTo>
                    <a:pt x="919" y="1405"/>
                  </a:lnTo>
                  <a:cubicBezTo>
                    <a:pt x="936" y="1413"/>
                    <a:pt x="954" y="1422"/>
                    <a:pt x="972" y="1431"/>
                  </a:cubicBezTo>
                  <a:cubicBezTo>
                    <a:pt x="1016" y="1422"/>
                    <a:pt x="954" y="1405"/>
                    <a:pt x="963" y="1387"/>
                  </a:cubicBezTo>
                  <a:lnTo>
                    <a:pt x="963" y="1387"/>
                  </a:lnTo>
                  <a:cubicBezTo>
                    <a:pt x="970" y="1397"/>
                    <a:pt x="975" y="1400"/>
                    <a:pt x="978" y="1400"/>
                  </a:cubicBezTo>
                  <a:cubicBezTo>
                    <a:pt x="986" y="1400"/>
                    <a:pt x="983" y="1376"/>
                    <a:pt x="989" y="1369"/>
                  </a:cubicBezTo>
                  <a:lnTo>
                    <a:pt x="1007" y="1396"/>
                  </a:lnTo>
                  <a:cubicBezTo>
                    <a:pt x="1011" y="1396"/>
                    <a:pt x="1014" y="1397"/>
                    <a:pt x="1016" y="1397"/>
                  </a:cubicBezTo>
                  <a:cubicBezTo>
                    <a:pt x="1054" y="1397"/>
                    <a:pt x="1000" y="1349"/>
                    <a:pt x="1027" y="1349"/>
                  </a:cubicBezTo>
                  <a:cubicBezTo>
                    <a:pt x="1030" y="1349"/>
                    <a:pt x="1035" y="1350"/>
                    <a:pt x="1042" y="1352"/>
                  </a:cubicBezTo>
                  <a:cubicBezTo>
                    <a:pt x="1042" y="1369"/>
                    <a:pt x="1042" y="1378"/>
                    <a:pt x="1051" y="1387"/>
                  </a:cubicBezTo>
                  <a:lnTo>
                    <a:pt x="1060" y="1378"/>
                  </a:lnTo>
                  <a:lnTo>
                    <a:pt x="1078" y="1413"/>
                  </a:lnTo>
                  <a:cubicBezTo>
                    <a:pt x="1089" y="1397"/>
                    <a:pt x="1096" y="1390"/>
                    <a:pt x="1110" y="1390"/>
                  </a:cubicBezTo>
                  <a:cubicBezTo>
                    <a:pt x="1117" y="1390"/>
                    <a:pt x="1126" y="1393"/>
                    <a:pt x="1139" y="1396"/>
                  </a:cubicBezTo>
                  <a:cubicBezTo>
                    <a:pt x="1113" y="1378"/>
                    <a:pt x="1095" y="1352"/>
                    <a:pt x="1113" y="1352"/>
                  </a:cubicBezTo>
                  <a:cubicBezTo>
                    <a:pt x="1131" y="1358"/>
                    <a:pt x="1137" y="1368"/>
                    <a:pt x="1142" y="1368"/>
                  </a:cubicBezTo>
                  <a:cubicBezTo>
                    <a:pt x="1144" y="1368"/>
                    <a:pt x="1146" y="1366"/>
                    <a:pt x="1148" y="1360"/>
                  </a:cubicBezTo>
                  <a:cubicBezTo>
                    <a:pt x="1161" y="1373"/>
                    <a:pt x="1173" y="1389"/>
                    <a:pt x="1167" y="1389"/>
                  </a:cubicBezTo>
                  <a:cubicBezTo>
                    <a:pt x="1165" y="1389"/>
                    <a:pt x="1159" y="1386"/>
                    <a:pt x="1148" y="1378"/>
                  </a:cubicBezTo>
                  <a:lnTo>
                    <a:pt x="1148" y="1378"/>
                  </a:lnTo>
                  <a:cubicBezTo>
                    <a:pt x="1148" y="1387"/>
                    <a:pt x="1157" y="1396"/>
                    <a:pt x="1157" y="1405"/>
                  </a:cubicBezTo>
                  <a:cubicBezTo>
                    <a:pt x="1169" y="1410"/>
                    <a:pt x="1178" y="1412"/>
                    <a:pt x="1184" y="1412"/>
                  </a:cubicBezTo>
                  <a:cubicBezTo>
                    <a:pt x="1197" y="1412"/>
                    <a:pt x="1201" y="1405"/>
                    <a:pt x="1201" y="1405"/>
                  </a:cubicBezTo>
                  <a:cubicBezTo>
                    <a:pt x="1201" y="1400"/>
                    <a:pt x="1201" y="1398"/>
                    <a:pt x="1201" y="1396"/>
                  </a:cubicBezTo>
                  <a:lnTo>
                    <a:pt x="1192" y="1396"/>
                  </a:lnTo>
                  <a:lnTo>
                    <a:pt x="1192" y="1387"/>
                  </a:lnTo>
                  <a:lnTo>
                    <a:pt x="1148" y="1316"/>
                  </a:lnTo>
                  <a:cubicBezTo>
                    <a:pt x="1157" y="1316"/>
                    <a:pt x="1166" y="1325"/>
                    <a:pt x="1175" y="1343"/>
                  </a:cubicBezTo>
                  <a:cubicBezTo>
                    <a:pt x="1166" y="1325"/>
                    <a:pt x="1157" y="1307"/>
                    <a:pt x="1148" y="1290"/>
                  </a:cubicBezTo>
                  <a:lnTo>
                    <a:pt x="1148" y="1290"/>
                  </a:lnTo>
                  <a:cubicBezTo>
                    <a:pt x="1175" y="1316"/>
                    <a:pt x="1201" y="1334"/>
                    <a:pt x="1219" y="1369"/>
                  </a:cubicBezTo>
                  <a:lnTo>
                    <a:pt x="1184" y="1290"/>
                  </a:lnTo>
                  <a:cubicBezTo>
                    <a:pt x="1189" y="1290"/>
                    <a:pt x="1199" y="1286"/>
                    <a:pt x="1208" y="1286"/>
                  </a:cubicBezTo>
                  <a:cubicBezTo>
                    <a:pt x="1212" y="1286"/>
                    <a:pt x="1216" y="1287"/>
                    <a:pt x="1219" y="1290"/>
                  </a:cubicBezTo>
                  <a:cubicBezTo>
                    <a:pt x="1228" y="1263"/>
                    <a:pt x="1166" y="1193"/>
                    <a:pt x="1175" y="1157"/>
                  </a:cubicBezTo>
                  <a:cubicBezTo>
                    <a:pt x="1175" y="1157"/>
                    <a:pt x="1166" y="1149"/>
                    <a:pt x="1166" y="1149"/>
                  </a:cubicBezTo>
                  <a:cubicBezTo>
                    <a:pt x="1166" y="1140"/>
                    <a:pt x="1166" y="1131"/>
                    <a:pt x="1175" y="1122"/>
                  </a:cubicBezTo>
                  <a:cubicBezTo>
                    <a:pt x="1175" y="1113"/>
                    <a:pt x="1184" y="1113"/>
                    <a:pt x="1184" y="1113"/>
                  </a:cubicBezTo>
                  <a:cubicBezTo>
                    <a:pt x="1192" y="1104"/>
                    <a:pt x="1192" y="1096"/>
                    <a:pt x="1175" y="1078"/>
                  </a:cubicBezTo>
                  <a:lnTo>
                    <a:pt x="1219" y="1078"/>
                  </a:lnTo>
                  <a:cubicBezTo>
                    <a:pt x="1216" y="1072"/>
                    <a:pt x="1209" y="1071"/>
                    <a:pt x="1201" y="1071"/>
                  </a:cubicBezTo>
                  <a:cubicBezTo>
                    <a:pt x="1197" y="1071"/>
                    <a:pt x="1192" y="1071"/>
                    <a:pt x="1188" y="1071"/>
                  </a:cubicBezTo>
                  <a:cubicBezTo>
                    <a:pt x="1175" y="1071"/>
                    <a:pt x="1161" y="1069"/>
                    <a:pt x="1157" y="1051"/>
                  </a:cubicBezTo>
                  <a:cubicBezTo>
                    <a:pt x="1155" y="1047"/>
                    <a:pt x="1156" y="1045"/>
                    <a:pt x="1159" y="1045"/>
                  </a:cubicBezTo>
                  <a:cubicBezTo>
                    <a:pt x="1167" y="1045"/>
                    <a:pt x="1185" y="1053"/>
                    <a:pt x="1195" y="1053"/>
                  </a:cubicBezTo>
                  <a:cubicBezTo>
                    <a:pt x="1198" y="1053"/>
                    <a:pt x="1200" y="1053"/>
                    <a:pt x="1201" y="1051"/>
                  </a:cubicBezTo>
                  <a:cubicBezTo>
                    <a:pt x="1184" y="1043"/>
                    <a:pt x="1148" y="1016"/>
                    <a:pt x="1184" y="1007"/>
                  </a:cubicBezTo>
                  <a:cubicBezTo>
                    <a:pt x="1192" y="1007"/>
                    <a:pt x="1184" y="1007"/>
                    <a:pt x="1184" y="1016"/>
                  </a:cubicBezTo>
                  <a:lnTo>
                    <a:pt x="1210" y="1007"/>
                  </a:lnTo>
                  <a:cubicBezTo>
                    <a:pt x="1245" y="1034"/>
                    <a:pt x="1228" y="1043"/>
                    <a:pt x="1263" y="1043"/>
                  </a:cubicBezTo>
                  <a:cubicBezTo>
                    <a:pt x="1184" y="1016"/>
                    <a:pt x="1272" y="990"/>
                    <a:pt x="1192" y="963"/>
                  </a:cubicBezTo>
                  <a:lnTo>
                    <a:pt x="1210" y="954"/>
                  </a:lnTo>
                  <a:cubicBezTo>
                    <a:pt x="1210" y="959"/>
                    <a:pt x="1213" y="961"/>
                    <a:pt x="1214" y="962"/>
                  </a:cubicBezTo>
                  <a:lnTo>
                    <a:pt x="1214" y="962"/>
                  </a:lnTo>
                  <a:cubicBezTo>
                    <a:pt x="1249" y="953"/>
                    <a:pt x="1166" y="936"/>
                    <a:pt x="1184" y="910"/>
                  </a:cubicBezTo>
                  <a:cubicBezTo>
                    <a:pt x="1189" y="910"/>
                    <a:pt x="1195" y="906"/>
                    <a:pt x="1201" y="906"/>
                  </a:cubicBezTo>
                  <a:cubicBezTo>
                    <a:pt x="1204" y="906"/>
                    <a:pt x="1207" y="907"/>
                    <a:pt x="1210" y="910"/>
                  </a:cubicBezTo>
                  <a:lnTo>
                    <a:pt x="1201" y="892"/>
                  </a:lnTo>
                  <a:cubicBezTo>
                    <a:pt x="1201" y="890"/>
                    <a:pt x="1202" y="889"/>
                    <a:pt x="1204" y="889"/>
                  </a:cubicBezTo>
                  <a:cubicBezTo>
                    <a:pt x="1206" y="889"/>
                    <a:pt x="1210" y="892"/>
                    <a:pt x="1210" y="892"/>
                  </a:cubicBezTo>
                  <a:lnTo>
                    <a:pt x="1210" y="866"/>
                  </a:lnTo>
                  <a:lnTo>
                    <a:pt x="1219" y="866"/>
                  </a:lnTo>
                  <a:cubicBezTo>
                    <a:pt x="1210" y="857"/>
                    <a:pt x="1192" y="839"/>
                    <a:pt x="1184" y="839"/>
                  </a:cubicBezTo>
                  <a:cubicBezTo>
                    <a:pt x="1189" y="837"/>
                    <a:pt x="1192" y="836"/>
                    <a:pt x="1194" y="836"/>
                  </a:cubicBezTo>
                  <a:cubicBezTo>
                    <a:pt x="1197" y="836"/>
                    <a:pt x="1195" y="839"/>
                    <a:pt x="1201" y="839"/>
                  </a:cubicBezTo>
                  <a:lnTo>
                    <a:pt x="1192" y="822"/>
                  </a:lnTo>
                  <a:cubicBezTo>
                    <a:pt x="1210" y="822"/>
                    <a:pt x="1228" y="839"/>
                    <a:pt x="1219" y="848"/>
                  </a:cubicBezTo>
                  <a:cubicBezTo>
                    <a:pt x="1230" y="850"/>
                    <a:pt x="1237" y="850"/>
                    <a:pt x="1242" y="850"/>
                  </a:cubicBezTo>
                  <a:cubicBezTo>
                    <a:pt x="1271" y="850"/>
                    <a:pt x="1222" y="832"/>
                    <a:pt x="1243" y="812"/>
                  </a:cubicBezTo>
                  <a:lnTo>
                    <a:pt x="1243" y="812"/>
                  </a:lnTo>
                  <a:cubicBezTo>
                    <a:pt x="1241" y="813"/>
                    <a:pt x="1239" y="813"/>
                    <a:pt x="1237" y="813"/>
                  </a:cubicBezTo>
                  <a:cubicBezTo>
                    <a:pt x="1210" y="795"/>
                    <a:pt x="1228" y="795"/>
                    <a:pt x="1237" y="795"/>
                  </a:cubicBezTo>
                  <a:cubicBezTo>
                    <a:pt x="1245" y="795"/>
                    <a:pt x="1245" y="787"/>
                    <a:pt x="1237" y="769"/>
                  </a:cubicBezTo>
                  <a:lnTo>
                    <a:pt x="1237" y="769"/>
                  </a:lnTo>
                  <a:cubicBezTo>
                    <a:pt x="1244" y="771"/>
                    <a:pt x="1248" y="772"/>
                    <a:pt x="1251" y="772"/>
                  </a:cubicBezTo>
                  <a:cubicBezTo>
                    <a:pt x="1260" y="772"/>
                    <a:pt x="1257" y="764"/>
                    <a:pt x="1263" y="751"/>
                  </a:cubicBezTo>
                  <a:lnTo>
                    <a:pt x="1290" y="760"/>
                  </a:lnTo>
                  <a:cubicBezTo>
                    <a:pt x="1290" y="742"/>
                    <a:pt x="1272" y="742"/>
                    <a:pt x="1254" y="734"/>
                  </a:cubicBezTo>
                  <a:cubicBezTo>
                    <a:pt x="1263" y="716"/>
                    <a:pt x="1290" y="716"/>
                    <a:pt x="1316" y="716"/>
                  </a:cubicBezTo>
                  <a:cubicBezTo>
                    <a:pt x="1319" y="707"/>
                    <a:pt x="1314" y="705"/>
                    <a:pt x="1306" y="705"/>
                  </a:cubicBezTo>
                  <a:cubicBezTo>
                    <a:pt x="1300" y="705"/>
                    <a:pt x="1292" y="706"/>
                    <a:pt x="1284" y="706"/>
                  </a:cubicBezTo>
                  <a:cubicBezTo>
                    <a:pt x="1273" y="706"/>
                    <a:pt x="1263" y="704"/>
                    <a:pt x="1263" y="689"/>
                  </a:cubicBezTo>
                  <a:cubicBezTo>
                    <a:pt x="1281" y="672"/>
                    <a:pt x="1272" y="654"/>
                    <a:pt x="1254" y="628"/>
                  </a:cubicBezTo>
                  <a:cubicBezTo>
                    <a:pt x="1257" y="622"/>
                    <a:pt x="1260" y="620"/>
                    <a:pt x="1263" y="620"/>
                  </a:cubicBezTo>
                  <a:cubicBezTo>
                    <a:pt x="1269" y="620"/>
                    <a:pt x="1275" y="628"/>
                    <a:pt x="1281" y="628"/>
                  </a:cubicBezTo>
                  <a:lnTo>
                    <a:pt x="1254" y="610"/>
                  </a:lnTo>
                  <a:lnTo>
                    <a:pt x="1272" y="610"/>
                  </a:lnTo>
                  <a:cubicBezTo>
                    <a:pt x="1263" y="592"/>
                    <a:pt x="1237" y="601"/>
                    <a:pt x="1228" y="583"/>
                  </a:cubicBezTo>
                  <a:cubicBezTo>
                    <a:pt x="1184" y="583"/>
                    <a:pt x="1290" y="548"/>
                    <a:pt x="1237" y="522"/>
                  </a:cubicBezTo>
                  <a:cubicBezTo>
                    <a:pt x="1242" y="522"/>
                    <a:pt x="1252" y="526"/>
                    <a:pt x="1261" y="526"/>
                  </a:cubicBezTo>
                  <a:cubicBezTo>
                    <a:pt x="1265" y="526"/>
                    <a:pt x="1269" y="525"/>
                    <a:pt x="1272" y="522"/>
                  </a:cubicBezTo>
                  <a:cubicBezTo>
                    <a:pt x="1237" y="495"/>
                    <a:pt x="1245" y="495"/>
                    <a:pt x="1201" y="477"/>
                  </a:cubicBezTo>
                  <a:lnTo>
                    <a:pt x="1219" y="451"/>
                  </a:lnTo>
                  <a:lnTo>
                    <a:pt x="1219" y="451"/>
                  </a:lnTo>
                  <a:cubicBezTo>
                    <a:pt x="1211" y="458"/>
                    <a:pt x="1201" y="461"/>
                    <a:pt x="1189" y="461"/>
                  </a:cubicBezTo>
                  <a:cubicBezTo>
                    <a:pt x="1173" y="461"/>
                    <a:pt x="1155" y="456"/>
                    <a:pt x="1139" y="451"/>
                  </a:cubicBezTo>
                  <a:cubicBezTo>
                    <a:pt x="1122" y="460"/>
                    <a:pt x="1113" y="469"/>
                    <a:pt x="1113" y="469"/>
                  </a:cubicBezTo>
                  <a:cubicBezTo>
                    <a:pt x="1104" y="469"/>
                    <a:pt x="1095" y="460"/>
                    <a:pt x="1086" y="460"/>
                  </a:cubicBezTo>
                  <a:cubicBezTo>
                    <a:pt x="1086" y="451"/>
                    <a:pt x="1104" y="451"/>
                    <a:pt x="1122" y="451"/>
                  </a:cubicBezTo>
                  <a:lnTo>
                    <a:pt x="1104" y="451"/>
                  </a:lnTo>
                  <a:cubicBezTo>
                    <a:pt x="1122" y="433"/>
                    <a:pt x="1139" y="433"/>
                    <a:pt x="1157" y="433"/>
                  </a:cubicBezTo>
                  <a:cubicBezTo>
                    <a:pt x="1157" y="433"/>
                    <a:pt x="1148" y="442"/>
                    <a:pt x="1139" y="451"/>
                  </a:cubicBezTo>
                  <a:cubicBezTo>
                    <a:pt x="1166" y="442"/>
                    <a:pt x="1192" y="442"/>
                    <a:pt x="1210" y="442"/>
                  </a:cubicBezTo>
                  <a:cubicBezTo>
                    <a:pt x="1201" y="442"/>
                    <a:pt x="1201" y="433"/>
                    <a:pt x="1201" y="433"/>
                  </a:cubicBezTo>
                  <a:lnTo>
                    <a:pt x="1210" y="433"/>
                  </a:lnTo>
                  <a:cubicBezTo>
                    <a:pt x="1219" y="424"/>
                    <a:pt x="1210" y="424"/>
                    <a:pt x="1192" y="424"/>
                  </a:cubicBezTo>
                  <a:lnTo>
                    <a:pt x="1228" y="407"/>
                  </a:lnTo>
                  <a:lnTo>
                    <a:pt x="1219" y="407"/>
                  </a:lnTo>
                  <a:cubicBezTo>
                    <a:pt x="1219" y="398"/>
                    <a:pt x="1219" y="380"/>
                    <a:pt x="1228" y="363"/>
                  </a:cubicBezTo>
                  <a:cubicBezTo>
                    <a:pt x="1175" y="354"/>
                    <a:pt x="1113" y="363"/>
                    <a:pt x="1078" y="345"/>
                  </a:cubicBezTo>
                  <a:cubicBezTo>
                    <a:pt x="1104" y="336"/>
                    <a:pt x="1122" y="319"/>
                    <a:pt x="1148" y="292"/>
                  </a:cubicBezTo>
                  <a:lnTo>
                    <a:pt x="1148" y="292"/>
                  </a:lnTo>
                  <a:cubicBezTo>
                    <a:pt x="1122" y="327"/>
                    <a:pt x="1175" y="310"/>
                    <a:pt x="1184" y="336"/>
                  </a:cubicBezTo>
                  <a:cubicBezTo>
                    <a:pt x="1184" y="327"/>
                    <a:pt x="1192" y="319"/>
                    <a:pt x="1201" y="319"/>
                  </a:cubicBezTo>
                  <a:cubicBezTo>
                    <a:pt x="1184" y="310"/>
                    <a:pt x="1166" y="310"/>
                    <a:pt x="1148" y="301"/>
                  </a:cubicBezTo>
                  <a:cubicBezTo>
                    <a:pt x="1175" y="283"/>
                    <a:pt x="1166" y="283"/>
                    <a:pt x="1166" y="266"/>
                  </a:cubicBezTo>
                  <a:lnTo>
                    <a:pt x="1166" y="266"/>
                  </a:lnTo>
                  <a:cubicBezTo>
                    <a:pt x="1154" y="280"/>
                    <a:pt x="1145" y="285"/>
                    <a:pt x="1138" y="285"/>
                  </a:cubicBezTo>
                  <a:cubicBezTo>
                    <a:pt x="1123" y="285"/>
                    <a:pt x="1113" y="266"/>
                    <a:pt x="1095" y="266"/>
                  </a:cubicBezTo>
                  <a:cubicBezTo>
                    <a:pt x="1101" y="259"/>
                    <a:pt x="1112" y="249"/>
                    <a:pt x="1120" y="249"/>
                  </a:cubicBezTo>
                  <a:cubicBezTo>
                    <a:pt x="1124" y="249"/>
                    <a:pt x="1128" y="251"/>
                    <a:pt x="1131" y="257"/>
                  </a:cubicBezTo>
                  <a:cubicBezTo>
                    <a:pt x="1135" y="245"/>
                    <a:pt x="1133" y="242"/>
                    <a:pt x="1128" y="242"/>
                  </a:cubicBezTo>
                  <a:cubicBezTo>
                    <a:pt x="1118" y="242"/>
                    <a:pt x="1093" y="258"/>
                    <a:pt x="1082" y="258"/>
                  </a:cubicBezTo>
                  <a:cubicBezTo>
                    <a:pt x="1078" y="258"/>
                    <a:pt x="1076" y="255"/>
                    <a:pt x="1078" y="248"/>
                  </a:cubicBezTo>
                  <a:lnTo>
                    <a:pt x="1086" y="248"/>
                  </a:lnTo>
                  <a:cubicBezTo>
                    <a:pt x="1069" y="248"/>
                    <a:pt x="1060" y="221"/>
                    <a:pt x="1069" y="213"/>
                  </a:cubicBezTo>
                  <a:lnTo>
                    <a:pt x="1069" y="213"/>
                  </a:lnTo>
                  <a:lnTo>
                    <a:pt x="1078" y="221"/>
                  </a:lnTo>
                  <a:cubicBezTo>
                    <a:pt x="1066" y="198"/>
                    <a:pt x="1034" y="178"/>
                    <a:pt x="1007" y="178"/>
                  </a:cubicBezTo>
                  <a:cubicBezTo>
                    <a:pt x="993" y="178"/>
                    <a:pt x="980" y="183"/>
                    <a:pt x="972" y="195"/>
                  </a:cubicBezTo>
                  <a:cubicBezTo>
                    <a:pt x="972" y="195"/>
                    <a:pt x="998" y="151"/>
                    <a:pt x="1007" y="142"/>
                  </a:cubicBezTo>
                  <a:lnTo>
                    <a:pt x="1007" y="142"/>
                  </a:lnTo>
                  <a:cubicBezTo>
                    <a:pt x="963" y="177"/>
                    <a:pt x="928" y="221"/>
                    <a:pt x="892" y="266"/>
                  </a:cubicBezTo>
                  <a:cubicBezTo>
                    <a:pt x="910" y="230"/>
                    <a:pt x="936" y="133"/>
                    <a:pt x="972" y="124"/>
                  </a:cubicBezTo>
                  <a:cubicBezTo>
                    <a:pt x="965" y="117"/>
                    <a:pt x="957" y="104"/>
                    <a:pt x="946" y="104"/>
                  </a:cubicBezTo>
                  <a:cubicBezTo>
                    <a:pt x="943" y="104"/>
                    <a:pt x="940" y="105"/>
                    <a:pt x="936" y="107"/>
                  </a:cubicBezTo>
                  <a:cubicBezTo>
                    <a:pt x="936" y="115"/>
                    <a:pt x="928" y="168"/>
                    <a:pt x="919" y="168"/>
                  </a:cubicBezTo>
                  <a:cubicBezTo>
                    <a:pt x="919" y="115"/>
                    <a:pt x="919" y="142"/>
                    <a:pt x="910" y="98"/>
                  </a:cubicBezTo>
                  <a:cubicBezTo>
                    <a:pt x="910" y="106"/>
                    <a:pt x="879" y="160"/>
                    <a:pt x="875" y="160"/>
                  </a:cubicBezTo>
                  <a:cubicBezTo>
                    <a:pt x="875" y="160"/>
                    <a:pt x="875" y="160"/>
                    <a:pt x="875" y="160"/>
                  </a:cubicBezTo>
                  <a:cubicBezTo>
                    <a:pt x="875" y="151"/>
                    <a:pt x="892" y="98"/>
                    <a:pt x="892" y="98"/>
                  </a:cubicBezTo>
                  <a:lnTo>
                    <a:pt x="892" y="98"/>
                  </a:lnTo>
                  <a:cubicBezTo>
                    <a:pt x="875" y="107"/>
                    <a:pt x="866" y="124"/>
                    <a:pt x="848" y="142"/>
                  </a:cubicBezTo>
                  <a:cubicBezTo>
                    <a:pt x="857" y="133"/>
                    <a:pt x="866" y="98"/>
                    <a:pt x="866" y="71"/>
                  </a:cubicBezTo>
                  <a:lnTo>
                    <a:pt x="866" y="71"/>
                  </a:lnTo>
                  <a:cubicBezTo>
                    <a:pt x="866" y="76"/>
                    <a:pt x="864" y="78"/>
                    <a:pt x="861" y="78"/>
                  </a:cubicBezTo>
                  <a:cubicBezTo>
                    <a:pt x="855" y="78"/>
                    <a:pt x="843" y="69"/>
                    <a:pt x="835" y="69"/>
                  </a:cubicBezTo>
                  <a:cubicBezTo>
                    <a:pt x="833" y="69"/>
                    <a:pt x="832" y="70"/>
                    <a:pt x="830" y="71"/>
                  </a:cubicBezTo>
                  <a:lnTo>
                    <a:pt x="839" y="89"/>
                  </a:lnTo>
                  <a:cubicBezTo>
                    <a:pt x="836" y="87"/>
                    <a:pt x="833" y="87"/>
                    <a:pt x="831" y="87"/>
                  </a:cubicBezTo>
                  <a:cubicBezTo>
                    <a:pt x="802" y="87"/>
                    <a:pt x="786" y="160"/>
                    <a:pt x="763" y="160"/>
                  </a:cubicBezTo>
                  <a:cubicBezTo>
                    <a:pt x="762" y="160"/>
                    <a:pt x="761" y="160"/>
                    <a:pt x="760" y="160"/>
                  </a:cubicBezTo>
                  <a:cubicBezTo>
                    <a:pt x="760" y="151"/>
                    <a:pt x="777" y="80"/>
                    <a:pt x="760" y="71"/>
                  </a:cubicBezTo>
                  <a:cubicBezTo>
                    <a:pt x="751" y="107"/>
                    <a:pt x="716" y="221"/>
                    <a:pt x="689" y="248"/>
                  </a:cubicBezTo>
                  <a:lnTo>
                    <a:pt x="689" y="230"/>
                  </a:lnTo>
                  <a:lnTo>
                    <a:pt x="671" y="248"/>
                  </a:lnTo>
                  <a:cubicBezTo>
                    <a:pt x="680" y="204"/>
                    <a:pt x="724" y="98"/>
                    <a:pt x="751" y="62"/>
                  </a:cubicBezTo>
                  <a:cubicBezTo>
                    <a:pt x="733" y="45"/>
                    <a:pt x="742" y="45"/>
                    <a:pt x="724" y="45"/>
                  </a:cubicBezTo>
                  <a:cubicBezTo>
                    <a:pt x="724" y="27"/>
                    <a:pt x="742" y="18"/>
                    <a:pt x="742" y="18"/>
                  </a:cubicBezTo>
                  <a:lnTo>
                    <a:pt x="70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2458088" y="2780621"/>
              <a:ext cx="1653" cy="1055"/>
            </a:xfrm>
            <a:custGeom>
              <a:rect b="b" l="l" r="r" t="t"/>
              <a:pathLst>
                <a:path extrusionOk="0" h="10" w="18">
                  <a:moveTo>
                    <a:pt x="18" y="0"/>
                  </a:moveTo>
                  <a:cubicBezTo>
                    <a:pt x="9" y="0"/>
                    <a:pt x="9" y="9"/>
                    <a:pt x="0" y="9"/>
                  </a:cubicBezTo>
                  <a:cubicBezTo>
                    <a:pt x="9" y="9"/>
                    <a:pt x="9"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1"/>
            <p:cNvSpPr/>
            <p:nvPr/>
          </p:nvSpPr>
          <p:spPr>
            <a:xfrm>
              <a:off x="2454782" y="2857028"/>
              <a:ext cx="918" cy="106"/>
            </a:xfrm>
            <a:custGeom>
              <a:rect b="b" l="l" r="r" t="t"/>
              <a:pathLst>
                <a:path extrusionOk="0" h="1" w="10">
                  <a:moveTo>
                    <a:pt x="1" y="0"/>
                  </a:moveTo>
                  <a:lnTo>
                    <a:pt x="1" y="0"/>
                  </a:lnTo>
                  <a:cubicBezTo>
                    <a:pt x="10" y="0"/>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1"/>
            <p:cNvSpPr/>
            <p:nvPr/>
          </p:nvSpPr>
          <p:spPr>
            <a:xfrm>
              <a:off x="2397196" y="2741468"/>
              <a:ext cx="918" cy="1055"/>
            </a:xfrm>
            <a:custGeom>
              <a:rect b="b" l="l" r="r" t="t"/>
              <a:pathLst>
                <a:path extrusionOk="0" h="10" w="10">
                  <a:moveTo>
                    <a:pt x="1" y="0"/>
                  </a:moveTo>
                  <a:lnTo>
                    <a:pt x="1" y="0"/>
                  </a:lnTo>
                  <a:cubicBezTo>
                    <a:pt x="1" y="9"/>
                    <a:pt x="10" y="9"/>
                    <a:pt x="10" y="9"/>
                  </a:cubicBezTo>
                  <a:cubicBezTo>
                    <a:pt x="10"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2377725" y="2783365"/>
              <a:ext cx="1745" cy="1055"/>
            </a:xfrm>
            <a:custGeom>
              <a:rect b="b" l="l" r="r" t="t"/>
              <a:pathLst>
                <a:path extrusionOk="0" h="10" w="19">
                  <a:moveTo>
                    <a:pt x="1" y="1"/>
                  </a:moveTo>
                  <a:cubicBezTo>
                    <a:pt x="10" y="1"/>
                    <a:pt x="19" y="10"/>
                    <a:pt x="19" y="10"/>
                  </a:cubicBezTo>
                  <a:lnTo>
                    <a:pt x="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2361561" y="2785792"/>
              <a:ext cx="1653" cy="1477"/>
            </a:xfrm>
            <a:custGeom>
              <a:rect b="b" l="l" r="r" t="t"/>
              <a:pathLst>
                <a:path extrusionOk="0" h="14" w="18">
                  <a:moveTo>
                    <a:pt x="8" y="1"/>
                  </a:moveTo>
                  <a:cubicBezTo>
                    <a:pt x="5" y="1"/>
                    <a:pt x="3" y="2"/>
                    <a:pt x="0" y="4"/>
                  </a:cubicBezTo>
                  <a:cubicBezTo>
                    <a:pt x="0" y="4"/>
                    <a:pt x="0" y="13"/>
                    <a:pt x="0" y="13"/>
                  </a:cubicBezTo>
                  <a:lnTo>
                    <a:pt x="18" y="13"/>
                  </a:lnTo>
                  <a:cubicBezTo>
                    <a:pt x="18" y="7"/>
                    <a:pt x="14" y="1"/>
                    <a:pt x="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2370102" y="2780199"/>
              <a:ext cx="2388" cy="2216"/>
            </a:xfrm>
            <a:custGeom>
              <a:rect b="b" l="l" r="r" t="t"/>
              <a:pathLst>
                <a:path extrusionOk="0" h="21" w="26">
                  <a:moveTo>
                    <a:pt x="4" y="1"/>
                  </a:moveTo>
                  <a:cubicBezTo>
                    <a:pt x="0" y="1"/>
                    <a:pt x="4" y="7"/>
                    <a:pt x="4" y="13"/>
                  </a:cubicBezTo>
                  <a:cubicBezTo>
                    <a:pt x="13" y="19"/>
                    <a:pt x="17" y="21"/>
                    <a:pt x="20" y="21"/>
                  </a:cubicBezTo>
                  <a:cubicBezTo>
                    <a:pt x="25" y="21"/>
                    <a:pt x="19" y="10"/>
                    <a:pt x="13" y="4"/>
                  </a:cubicBezTo>
                  <a:cubicBezTo>
                    <a:pt x="8" y="2"/>
                    <a:pt x="5" y="1"/>
                    <a:pt x="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2369643" y="2781571"/>
              <a:ext cx="827" cy="1372"/>
            </a:xfrm>
            <a:custGeom>
              <a:rect b="b" l="l" r="r" t="t"/>
              <a:pathLst>
                <a:path extrusionOk="0" h="13" w="9">
                  <a:moveTo>
                    <a:pt x="1" y="0"/>
                  </a:moveTo>
                  <a:cubicBezTo>
                    <a:pt x="1" y="0"/>
                    <a:pt x="1" y="9"/>
                    <a:pt x="1" y="9"/>
                  </a:cubicBezTo>
                  <a:cubicBezTo>
                    <a:pt x="3" y="12"/>
                    <a:pt x="5" y="13"/>
                    <a:pt x="6" y="13"/>
                  </a:cubicBezTo>
                  <a:cubicBezTo>
                    <a:pt x="9" y="13"/>
                    <a:pt x="7" y="6"/>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1"/>
            <p:cNvSpPr/>
            <p:nvPr/>
          </p:nvSpPr>
          <p:spPr>
            <a:xfrm>
              <a:off x="2379379" y="2777455"/>
              <a:ext cx="2572" cy="2744"/>
            </a:xfrm>
            <a:custGeom>
              <a:rect b="b" l="l" r="r" t="t"/>
              <a:pathLst>
                <a:path extrusionOk="0" h="26" w="28">
                  <a:moveTo>
                    <a:pt x="3" y="0"/>
                  </a:moveTo>
                  <a:cubicBezTo>
                    <a:pt x="1" y="0"/>
                    <a:pt x="1" y="1"/>
                    <a:pt x="1" y="4"/>
                  </a:cubicBezTo>
                  <a:cubicBezTo>
                    <a:pt x="1" y="4"/>
                    <a:pt x="27" y="21"/>
                    <a:pt x="18" y="21"/>
                  </a:cubicBezTo>
                  <a:cubicBezTo>
                    <a:pt x="21" y="24"/>
                    <a:pt x="22" y="25"/>
                    <a:pt x="23" y="25"/>
                  </a:cubicBezTo>
                  <a:cubicBezTo>
                    <a:pt x="26" y="25"/>
                    <a:pt x="9"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2365602" y="2776928"/>
              <a:ext cx="2480" cy="1900"/>
            </a:xfrm>
            <a:custGeom>
              <a:rect b="b" l="l" r="r" t="t"/>
              <a:pathLst>
                <a:path extrusionOk="0" h="18" w="27">
                  <a:moveTo>
                    <a:pt x="0" y="0"/>
                  </a:moveTo>
                  <a:lnTo>
                    <a:pt x="27"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2368817" y="2772179"/>
              <a:ext cx="2572" cy="2005"/>
            </a:xfrm>
            <a:custGeom>
              <a:rect b="b" l="l" r="r" t="t"/>
              <a:pathLst>
                <a:path extrusionOk="0" h="19" w="28">
                  <a:moveTo>
                    <a:pt x="18" y="1"/>
                  </a:moveTo>
                  <a:lnTo>
                    <a:pt x="1" y="10"/>
                  </a:lnTo>
                  <a:cubicBezTo>
                    <a:pt x="10" y="10"/>
                    <a:pt x="10" y="10"/>
                    <a:pt x="10" y="19"/>
                  </a:cubicBezTo>
                  <a:cubicBezTo>
                    <a:pt x="10" y="10"/>
                    <a:pt x="27"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2368817" y="2774078"/>
              <a:ext cx="918" cy="1055"/>
            </a:xfrm>
            <a:custGeom>
              <a:rect b="b" l="l" r="r" t="t"/>
              <a:pathLst>
                <a:path extrusionOk="0" h="10" w="10">
                  <a:moveTo>
                    <a:pt x="10" y="1"/>
                  </a:moveTo>
                  <a:cubicBezTo>
                    <a:pt x="1" y="1"/>
                    <a:pt x="1" y="1"/>
                    <a:pt x="10" y="9"/>
                  </a:cubicBezTo>
                  <a:cubicBezTo>
                    <a:pt x="10" y="9"/>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2365602" y="2774078"/>
              <a:ext cx="918" cy="1055"/>
            </a:xfrm>
            <a:custGeom>
              <a:rect b="b" l="l" r="r" t="t"/>
              <a:pathLst>
                <a:path extrusionOk="0" h="10" w="10">
                  <a:moveTo>
                    <a:pt x="9" y="1"/>
                  </a:moveTo>
                  <a:lnTo>
                    <a:pt x="0" y="9"/>
                  </a:lnTo>
                  <a:lnTo>
                    <a:pt x="9" y="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1"/>
            <p:cNvSpPr/>
            <p:nvPr/>
          </p:nvSpPr>
          <p:spPr>
            <a:xfrm>
              <a:off x="2380205" y="2759726"/>
              <a:ext cx="1745" cy="2322"/>
            </a:xfrm>
            <a:custGeom>
              <a:rect b="b" l="l" r="r" t="t"/>
              <a:pathLst>
                <a:path extrusionOk="0" h="22" w="19">
                  <a:moveTo>
                    <a:pt x="2" y="0"/>
                  </a:moveTo>
                  <a:cubicBezTo>
                    <a:pt x="1" y="0"/>
                    <a:pt x="0" y="1"/>
                    <a:pt x="0" y="4"/>
                  </a:cubicBezTo>
                  <a:cubicBezTo>
                    <a:pt x="0" y="13"/>
                    <a:pt x="0" y="13"/>
                    <a:pt x="0" y="22"/>
                  </a:cubicBezTo>
                  <a:lnTo>
                    <a:pt x="18" y="13"/>
                  </a:lnTo>
                  <a:cubicBezTo>
                    <a:pt x="12" y="7"/>
                    <a:pt x="6" y="0"/>
                    <a:pt x="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1"/>
            <p:cNvSpPr/>
            <p:nvPr/>
          </p:nvSpPr>
          <p:spPr>
            <a:xfrm>
              <a:off x="2372858" y="2756348"/>
              <a:ext cx="1745" cy="3905"/>
            </a:xfrm>
            <a:custGeom>
              <a:rect b="b" l="l" r="r" t="t"/>
              <a:pathLst>
                <a:path extrusionOk="0" h="37" w="19">
                  <a:moveTo>
                    <a:pt x="1" y="1"/>
                  </a:moveTo>
                  <a:lnTo>
                    <a:pt x="1" y="18"/>
                  </a:lnTo>
                  <a:cubicBezTo>
                    <a:pt x="10" y="27"/>
                    <a:pt x="10" y="27"/>
                    <a:pt x="19" y="36"/>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1"/>
            <p:cNvSpPr/>
            <p:nvPr/>
          </p:nvSpPr>
          <p:spPr>
            <a:xfrm>
              <a:off x="2374511" y="2751494"/>
              <a:ext cx="2296" cy="3166"/>
            </a:xfrm>
            <a:custGeom>
              <a:rect b="b" l="l" r="r" t="t"/>
              <a:pathLst>
                <a:path extrusionOk="0" h="30" w="25">
                  <a:moveTo>
                    <a:pt x="15" y="1"/>
                  </a:moveTo>
                  <a:cubicBezTo>
                    <a:pt x="14" y="1"/>
                    <a:pt x="12" y="1"/>
                    <a:pt x="9" y="3"/>
                  </a:cubicBezTo>
                  <a:cubicBezTo>
                    <a:pt x="18" y="11"/>
                    <a:pt x="1" y="29"/>
                    <a:pt x="18" y="29"/>
                  </a:cubicBezTo>
                  <a:cubicBezTo>
                    <a:pt x="18" y="21"/>
                    <a:pt x="25"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1"/>
            <p:cNvSpPr/>
            <p:nvPr/>
          </p:nvSpPr>
          <p:spPr>
            <a:xfrm>
              <a:off x="2399676" y="2751705"/>
              <a:ext cx="918" cy="5699"/>
            </a:xfrm>
            <a:custGeom>
              <a:rect b="b" l="l" r="r" t="t"/>
              <a:pathLst>
                <a:path extrusionOk="0" h="54" w="10">
                  <a:moveTo>
                    <a:pt x="0" y="1"/>
                  </a:moveTo>
                  <a:lnTo>
                    <a:pt x="9" y="54"/>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2418320" y="2737352"/>
              <a:ext cx="3306" cy="5171"/>
            </a:xfrm>
            <a:custGeom>
              <a:rect b="b" l="l" r="r" t="t"/>
              <a:pathLst>
                <a:path extrusionOk="0" h="49" w="36">
                  <a:moveTo>
                    <a:pt x="29" y="0"/>
                  </a:moveTo>
                  <a:cubicBezTo>
                    <a:pt x="22" y="0"/>
                    <a:pt x="23" y="25"/>
                    <a:pt x="15" y="25"/>
                  </a:cubicBezTo>
                  <a:cubicBezTo>
                    <a:pt x="14" y="25"/>
                    <a:pt x="12" y="24"/>
                    <a:pt x="9" y="22"/>
                  </a:cubicBezTo>
                  <a:lnTo>
                    <a:pt x="9" y="22"/>
                  </a:lnTo>
                  <a:cubicBezTo>
                    <a:pt x="0" y="31"/>
                    <a:pt x="27" y="39"/>
                    <a:pt x="18" y="48"/>
                  </a:cubicBezTo>
                  <a:cubicBezTo>
                    <a:pt x="36" y="39"/>
                    <a:pt x="36" y="48"/>
                    <a:pt x="36" y="4"/>
                  </a:cubicBezTo>
                  <a:cubicBezTo>
                    <a:pt x="33" y="2"/>
                    <a:pt x="31" y="0"/>
                    <a:pt x="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2419147" y="2742418"/>
              <a:ext cx="918" cy="1055"/>
            </a:xfrm>
            <a:custGeom>
              <a:rect b="b" l="l" r="r" t="t"/>
              <a:pathLst>
                <a:path extrusionOk="0" h="10" w="10">
                  <a:moveTo>
                    <a:pt x="9" y="0"/>
                  </a:moveTo>
                  <a:cubicBezTo>
                    <a:pt x="9" y="0"/>
                    <a:pt x="0" y="0"/>
                    <a:pt x="0" y="9"/>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2367990" y="2838348"/>
              <a:ext cx="1745" cy="2005"/>
            </a:xfrm>
            <a:custGeom>
              <a:rect b="b" l="l" r="r" t="t"/>
              <a:pathLst>
                <a:path extrusionOk="0" h="19" w="19">
                  <a:moveTo>
                    <a:pt x="19" y="1"/>
                  </a:moveTo>
                  <a:lnTo>
                    <a:pt x="1" y="10"/>
                  </a:lnTo>
                  <a:lnTo>
                    <a:pt x="10" y="18"/>
                  </a:lnTo>
                  <a:lnTo>
                    <a:pt x="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2364775" y="2836554"/>
              <a:ext cx="3306" cy="950"/>
            </a:xfrm>
            <a:custGeom>
              <a:rect b="b" l="l" r="r" t="t"/>
              <a:pathLst>
                <a:path extrusionOk="0" h="9" w="36">
                  <a:moveTo>
                    <a:pt x="9" y="0"/>
                  </a:moveTo>
                  <a:cubicBezTo>
                    <a:pt x="9" y="0"/>
                    <a:pt x="9" y="9"/>
                    <a:pt x="1" y="9"/>
                  </a:cubicBezTo>
                  <a:lnTo>
                    <a:pt x="36"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2466170" y="2815975"/>
              <a:ext cx="1745" cy="1055"/>
            </a:xfrm>
            <a:custGeom>
              <a:rect b="b" l="l" r="r" t="t"/>
              <a:pathLst>
                <a:path extrusionOk="0" h="10" w="19">
                  <a:moveTo>
                    <a:pt x="9" y="1"/>
                  </a:moveTo>
                  <a:cubicBezTo>
                    <a:pt x="0" y="1"/>
                    <a:pt x="0" y="10"/>
                    <a:pt x="0" y="10"/>
                  </a:cubicBezTo>
                  <a:lnTo>
                    <a:pt x="18"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2458088" y="2832755"/>
              <a:ext cx="3306" cy="1055"/>
            </a:xfrm>
            <a:custGeom>
              <a:rect b="b" l="l" r="r" t="t"/>
              <a:pathLst>
                <a:path extrusionOk="0" h="10" w="36">
                  <a:moveTo>
                    <a:pt x="35" y="10"/>
                  </a:moveTo>
                  <a:lnTo>
                    <a:pt x="35" y="10"/>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2458088" y="2845841"/>
              <a:ext cx="3306" cy="2005"/>
            </a:xfrm>
            <a:custGeom>
              <a:rect b="b" l="l" r="r" t="t"/>
              <a:pathLst>
                <a:path extrusionOk="0" h="19" w="36">
                  <a:moveTo>
                    <a:pt x="35" y="0"/>
                  </a:moveTo>
                  <a:cubicBezTo>
                    <a:pt x="35" y="18"/>
                    <a:pt x="0" y="9"/>
                    <a:pt x="35" y="18"/>
                  </a:cubicBezTo>
                  <a:cubicBezTo>
                    <a:pt x="35" y="18"/>
                    <a:pt x="35" y="9"/>
                    <a:pt x="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1999882" y="1936559"/>
              <a:ext cx="103047" cy="117038"/>
            </a:xfrm>
            <a:custGeom>
              <a:rect b="b" l="l" r="r" t="t"/>
              <a:pathLst>
                <a:path extrusionOk="0" h="1109" w="1122">
                  <a:moveTo>
                    <a:pt x="544" y="1"/>
                  </a:moveTo>
                  <a:cubicBezTo>
                    <a:pt x="70" y="1"/>
                    <a:pt x="8" y="359"/>
                    <a:pt x="0" y="793"/>
                  </a:cubicBezTo>
                  <a:cubicBezTo>
                    <a:pt x="0" y="864"/>
                    <a:pt x="0" y="943"/>
                    <a:pt x="44" y="996"/>
                  </a:cubicBezTo>
                  <a:cubicBezTo>
                    <a:pt x="89" y="1049"/>
                    <a:pt x="168" y="1067"/>
                    <a:pt x="239" y="1076"/>
                  </a:cubicBezTo>
                  <a:cubicBezTo>
                    <a:pt x="378" y="1097"/>
                    <a:pt x="517" y="1109"/>
                    <a:pt x="656" y="1109"/>
                  </a:cubicBezTo>
                  <a:cubicBezTo>
                    <a:pt x="746" y="1109"/>
                    <a:pt x="837" y="1104"/>
                    <a:pt x="927" y="1093"/>
                  </a:cubicBezTo>
                  <a:cubicBezTo>
                    <a:pt x="866" y="829"/>
                    <a:pt x="1122" y="546"/>
                    <a:pt x="1033" y="281"/>
                  </a:cubicBezTo>
                  <a:cubicBezTo>
                    <a:pt x="980" y="122"/>
                    <a:pt x="821" y="25"/>
                    <a:pt x="662" y="7"/>
                  </a:cubicBezTo>
                  <a:cubicBezTo>
                    <a:pt x="620" y="3"/>
                    <a:pt x="581" y="1"/>
                    <a:pt x="5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2012281" y="2019825"/>
              <a:ext cx="3031" cy="950"/>
            </a:xfrm>
            <a:custGeom>
              <a:rect b="b" l="l" r="r" t="t"/>
              <a:pathLst>
                <a:path extrusionOk="0" h="9" w="33">
                  <a:moveTo>
                    <a:pt x="20" y="0"/>
                  </a:moveTo>
                  <a:cubicBezTo>
                    <a:pt x="10" y="0"/>
                    <a:pt x="1" y="4"/>
                    <a:pt x="7" y="4"/>
                  </a:cubicBezTo>
                  <a:cubicBezTo>
                    <a:pt x="4" y="7"/>
                    <a:pt x="5" y="8"/>
                    <a:pt x="7" y="8"/>
                  </a:cubicBezTo>
                  <a:cubicBezTo>
                    <a:pt x="13" y="8"/>
                    <a:pt x="27" y="4"/>
                    <a:pt x="33" y="4"/>
                  </a:cubicBezTo>
                  <a:cubicBezTo>
                    <a:pt x="30" y="1"/>
                    <a:pt x="25" y="0"/>
                    <a:pt x="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2006311" y="2010011"/>
              <a:ext cx="2572" cy="950"/>
            </a:xfrm>
            <a:custGeom>
              <a:rect b="b" l="l" r="r" t="t"/>
              <a:pathLst>
                <a:path extrusionOk="0" h="9" w="28">
                  <a:moveTo>
                    <a:pt x="1" y="0"/>
                  </a:moveTo>
                  <a:lnTo>
                    <a:pt x="19" y="9"/>
                  </a:lnTo>
                  <a:lnTo>
                    <a:pt x="27" y="9"/>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2004750" y="2002518"/>
              <a:ext cx="4959" cy="5699"/>
            </a:xfrm>
            <a:custGeom>
              <a:rect b="b" l="l" r="r" t="t"/>
              <a:pathLst>
                <a:path extrusionOk="0" h="54" w="54">
                  <a:moveTo>
                    <a:pt x="44" y="0"/>
                  </a:moveTo>
                  <a:cubicBezTo>
                    <a:pt x="0" y="0"/>
                    <a:pt x="44" y="27"/>
                    <a:pt x="27" y="45"/>
                  </a:cubicBezTo>
                  <a:lnTo>
                    <a:pt x="18" y="45"/>
                  </a:lnTo>
                  <a:lnTo>
                    <a:pt x="53" y="53"/>
                  </a:lnTo>
                  <a:cubicBezTo>
                    <a:pt x="44" y="36"/>
                    <a:pt x="27" y="9"/>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2015496" y="1998507"/>
              <a:ext cx="1469" cy="1266"/>
            </a:xfrm>
            <a:custGeom>
              <a:rect b="b" l="l" r="r" t="t"/>
              <a:pathLst>
                <a:path extrusionOk="0" h="12" w="16">
                  <a:moveTo>
                    <a:pt x="1" y="1"/>
                  </a:moveTo>
                  <a:lnTo>
                    <a:pt x="1" y="1"/>
                  </a:lnTo>
                  <a:cubicBezTo>
                    <a:pt x="0" y="1"/>
                    <a:pt x="2" y="3"/>
                    <a:pt x="7" y="12"/>
                  </a:cubicBezTo>
                  <a:lnTo>
                    <a:pt x="16" y="12"/>
                  </a:lnTo>
                  <a:cubicBezTo>
                    <a:pt x="16" y="12"/>
                    <a:pt x="16" y="3"/>
                    <a:pt x="16" y="3"/>
                  </a:cubicBezTo>
                  <a:cubicBezTo>
                    <a:pt x="7" y="3"/>
                    <a:pt x="2"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2016873" y="1999457"/>
              <a:ext cx="551" cy="633"/>
            </a:xfrm>
            <a:custGeom>
              <a:rect b="b" l="l" r="r" t="t"/>
              <a:pathLst>
                <a:path extrusionOk="0" h="6" w="6">
                  <a:moveTo>
                    <a:pt x="4" y="0"/>
                  </a:moveTo>
                  <a:lnTo>
                    <a:pt x="4" y="0"/>
                  </a:lnTo>
                  <a:cubicBezTo>
                    <a:pt x="4" y="0"/>
                    <a:pt x="3" y="1"/>
                    <a:pt x="1" y="3"/>
                  </a:cubicBezTo>
                  <a:cubicBezTo>
                    <a:pt x="1" y="5"/>
                    <a:pt x="1" y="6"/>
                    <a:pt x="2" y="6"/>
                  </a:cubicBezTo>
                  <a:cubicBezTo>
                    <a:pt x="3" y="6"/>
                    <a:pt x="6" y="0"/>
                    <a:pt x="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2016047" y="1995341"/>
              <a:ext cx="3398" cy="1689"/>
            </a:xfrm>
            <a:custGeom>
              <a:rect b="b" l="l" r="r" t="t"/>
              <a:pathLst>
                <a:path extrusionOk="0" h="16" w="37">
                  <a:moveTo>
                    <a:pt x="22" y="0"/>
                  </a:moveTo>
                  <a:cubicBezTo>
                    <a:pt x="16" y="0"/>
                    <a:pt x="10" y="2"/>
                    <a:pt x="1" y="7"/>
                  </a:cubicBezTo>
                  <a:lnTo>
                    <a:pt x="10" y="15"/>
                  </a:lnTo>
                  <a:cubicBezTo>
                    <a:pt x="18" y="15"/>
                    <a:pt x="27" y="7"/>
                    <a:pt x="36" y="7"/>
                  </a:cubicBezTo>
                  <a:cubicBezTo>
                    <a:pt x="32" y="2"/>
                    <a:pt x="27" y="0"/>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p:nvPr/>
          </p:nvSpPr>
          <p:spPr>
            <a:xfrm>
              <a:off x="2013659" y="1994181"/>
              <a:ext cx="918" cy="950"/>
            </a:xfrm>
            <a:custGeom>
              <a:rect b="b" l="l" r="r" t="t"/>
              <a:pathLst>
                <a:path extrusionOk="0" h="9" w="10">
                  <a:moveTo>
                    <a:pt x="0" y="0"/>
                  </a:moveTo>
                  <a:lnTo>
                    <a:pt x="0" y="9"/>
                  </a:lnTo>
                  <a:cubicBezTo>
                    <a:pt x="9" y="9"/>
                    <a:pt x="9"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2013475" y="1995025"/>
              <a:ext cx="1837" cy="1055"/>
            </a:xfrm>
            <a:custGeom>
              <a:rect b="b" l="l" r="r" t="t"/>
              <a:pathLst>
                <a:path extrusionOk="0" h="10" w="20">
                  <a:moveTo>
                    <a:pt x="2" y="1"/>
                  </a:moveTo>
                  <a:lnTo>
                    <a:pt x="4" y="2"/>
                  </a:lnTo>
                  <a:lnTo>
                    <a:pt x="4" y="2"/>
                  </a:lnTo>
                  <a:cubicBezTo>
                    <a:pt x="5" y="1"/>
                    <a:pt x="7" y="1"/>
                    <a:pt x="11" y="1"/>
                  </a:cubicBezTo>
                  <a:close/>
                  <a:moveTo>
                    <a:pt x="4" y="2"/>
                  </a:moveTo>
                  <a:cubicBezTo>
                    <a:pt x="0" y="4"/>
                    <a:pt x="13" y="10"/>
                    <a:pt x="20" y="10"/>
                  </a:cubicBezTo>
                  <a:lnTo>
                    <a:pt x="4" y="2"/>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2012006" y="1996924"/>
              <a:ext cx="2572" cy="1477"/>
            </a:xfrm>
            <a:custGeom>
              <a:rect b="b" l="l" r="r" t="t"/>
              <a:pathLst>
                <a:path extrusionOk="0" h="14" w="28">
                  <a:moveTo>
                    <a:pt x="1" y="0"/>
                  </a:moveTo>
                  <a:cubicBezTo>
                    <a:pt x="1" y="9"/>
                    <a:pt x="7" y="14"/>
                    <a:pt x="14" y="14"/>
                  </a:cubicBezTo>
                  <a:cubicBezTo>
                    <a:pt x="21" y="14"/>
                    <a:pt x="27" y="9"/>
                    <a:pt x="27" y="0"/>
                  </a:cubicBezTo>
                  <a:lnTo>
                    <a:pt x="27" y="0"/>
                  </a:lnTo>
                  <a:cubicBezTo>
                    <a:pt x="23" y="5"/>
                    <a:pt x="18" y="7"/>
                    <a:pt x="14" y="7"/>
                  </a:cubicBezTo>
                  <a:cubicBezTo>
                    <a:pt x="10" y="7"/>
                    <a:pt x="5" y="5"/>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2003924" y="2001568"/>
              <a:ext cx="1745" cy="2005"/>
            </a:xfrm>
            <a:custGeom>
              <a:rect b="b" l="l" r="r" t="t"/>
              <a:pathLst>
                <a:path extrusionOk="0" h="19" w="19">
                  <a:moveTo>
                    <a:pt x="9" y="1"/>
                  </a:moveTo>
                  <a:lnTo>
                    <a:pt x="0" y="9"/>
                  </a:lnTo>
                  <a:lnTo>
                    <a:pt x="9" y="18"/>
                  </a:lnTo>
                  <a:cubicBezTo>
                    <a:pt x="0" y="9"/>
                    <a:pt x="18"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2015220" y="1989009"/>
              <a:ext cx="3398" cy="1477"/>
            </a:xfrm>
            <a:custGeom>
              <a:rect b="b" l="l" r="r" t="t"/>
              <a:pathLst>
                <a:path extrusionOk="0" h="14" w="37">
                  <a:moveTo>
                    <a:pt x="27" y="1"/>
                  </a:moveTo>
                  <a:cubicBezTo>
                    <a:pt x="21" y="1"/>
                    <a:pt x="13" y="5"/>
                    <a:pt x="1" y="5"/>
                  </a:cubicBezTo>
                  <a:lnTo>
                    <a:pt x="10" y="14"/>
                  </a:lnTo>
                  <a:cubicBezTo>
                    <a:pt x="19" y="5"/>
                    <a:pt x="27" y="5"/>
                    <a:pt x="36" y="5"/>
                  </a:cubicBezTo>
                  <a:cubicBezTo>
                    <a:pt x="33" y="2"/>
                    <a:pt x="30" y="1"/>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2014485" y="1987637"/>
              <a:ext cx="827" cy="1900"/>
            </a:xfrm>
            <a:custGeom>
              <a:rect b="b" l="l" r="r" t="t"/>
              <a:pathLst>
                <a:path extrusionOk="0" h="18" w="9">
                  <a:moveTo>
                    <a:pt x="0" y="0"/>
                  </a:moveTo>
                  <a:cubicBezTo>
                    <a:pt x="0" y="9"/>
                    <a:pt x="0" y="18"/>
                    <a:pt x="9" y="18"/>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2009618" y="1993231"/>
              <a:ext cx="2480" cy="2849"/>
            </a:xfrm>
            <a:custGeom>
              <a:rect b="b" l="l" r="r" t="t"/>
              <a:pathLst>
                <a:path extrusionOk="0" h="27" w="27">
                  <a:moveTo>
                    <a:pt x="0" y="0"/>
                  </a:moveTo>
                  <a:lnTo>
                    <a:pt x="27" y="27"/>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2018527" y="1983838"/>
              <a:ext cx="2480" cy="2005"/>
            </a:xfrm>
            <a:custGeom>
              <a:rect b="b" l="l" r="r" t="t"/>
              <a:pathLst>
                <a:path extrusionOk="0" h="19" w="27">
                  <a:moveTo>
                    <a:pt x="0" y="1"/>
                  </a:moveTo>
                  <a:lnTo>
                    <a:pt x="9" y="10"/>
                  </a:lnTo>
                  <a:lnTo>
                    <a:pt x="27" y="1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2019353" y="1980145"/>
              <a:ext cx="4133" cy="2955"/>
            </a:xfrm>
            <a:custGeom>
              <a:rect b="b" l="l" r="r" t="t"/>
              <a:pathLst>
                <a:path extrusionOk="0" h="28" w="45">
                  <a:moveTo>
                    <a:pt x="18" y="1"/>
                  </a:moveTo>
                  <a:cubicBezTo>
                    <a:pt x="18" y="9"/>
                    <a:pt x="18" y="18"/>
                    <a:pt x="0" y="18"/>
                  </a:cubicBezTo>
                  <a:cubicBezTo>
                    <a:pt x="9" y="23"/>
                    <a:pt x="18" y="23"/>
                    <a:pt x="26" y="23"/>
                  </a:cubicBezTo>
                  <a:cubicBezTo>
                    <a:pt x="33" y="23"/>
                    <a:pt x="40" y="23"/>
                    <a:pt x="44" y="27"/>
                  </a:cubicBezTo>
                  <a:cubicBezTo>
                    <a:pt x="44" y="18"/>
                    <a:pt x="27" y="9"/>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2019353" y="1979195"/>
              <a:ext cx="1653" cy="1055"/>
            </a:xfrm>
            <a:custGeom>
              <a:rect b="b" l="l" r="r" t="t"/>
              <a:pathLst>
                <a:path extrusionOk="0" h="10" w="18">
                  <a:moveTo>
                    <a:pt x="0" y="1"/>
                  </a:moveTo>
                  <a:cubicBezTo>
                    <a:pt x="9" y="1"/>
                    <a:pt x="9" y="10"/>
                    <a:pt x="18" y="10"/>
                  </a:cubicBezTo>
                  <a:cubicBezTo>
                    <a:pt x="18"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2015220" y="1985738"/>
              <a:ext cx="2572" cy="106"/>
            </a:xfrm>
            <a:custGeom>
              <a:rect b="b" l="l" r="r" t="t"/>
              <a:pathLst>
                <a:path extrusionOk="0" h="1" w="28">
                  <a:moveTo>
                    <a:pt x="1" y="1"/>
                  </a:moveTo>
                  <a:cubicBezTo>
                    <a:pt x="1" y="1"/>
                    <a:pt x="19" y="1"/>
                    <a:pt x="27" y="1"/>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2015220" y="1984788"/>
              <a:ext cx="92" cy="1055"/>
            </a:xfrm>
            <a:custGeom>
              <a:rect b="b" l="l" r="r" t="t"/>
              <a:pathLst>
                <a:path extrusionOk="0" h="10" w="1">
                  <a:moveTo>
                    <a:pt x="1" y="10"/>
                  </a:moveTo>
                  <a:lnTo>
                    <a:pt x="1" y="10"/>
                  </a:lnTo>
                  <a:cubicBezTo>
                    <a:pt x="1" y="1"/>
                    <a:pt x="1" y="1"/>
                    <a:pt x="1" y="1"/>
                  </a:cubicBezTo>
                  <a:cubicBezTo>
                    <a:pt x="1" y="1"/>
                    <a:pt x="1" y="1"/>
                    <a:pt x="1"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2014485" y="1985738"/>
              <a:ext cx="827" cy="106"/>
            </a:xfrm>
            <a:custGeom>
              <a:rect b="b" l="l" r="r" t="t"/>
              <a:pathLst>
                <a:path extrusionOk="0" h="1" w="9">
                  <a:moveTo>
                    <a:pt x="9" y="1"/>
                  </a:moveTo>
                  <a:lnTo>
                    <a:pt x="9" y="1"/>
                  </a:lnTo>
                  <a:cubicBezTo>
                    <a:pt x="9" y="1"/>
                    <a:pt x="0"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2007138" y="1988271"/>
              <a:ext cx="4959" cy="2216"/>
            </a:xfrm>
            <a:custGeom>
              <a:rect b="b" l="l" r="r" t="t"/>
              <a:pathLst>
                <a:path extrusionOk="0" h="21" w="54">
                  <a:moveTo>
                    <a:pt x="14" y="1"/>
                  </a:moveTo>
                  <a:cubicBezTo>
                    <a:pt x="10" y="1"/>
                    <a:pt x="6" y="1"/>
                    <a:pt x="1" y="3"/>
                  </a:cubicBezTo>
                  <a:cubicBezTo>
                    <a:pt x="18" y="12"/>
                    <a:pt x="36" y="12"/>
                    <a:pt x="54" y="21"/>
                  </a:cubicBezTo>
                  <a:cubicBezTo>
                    <a:pt x="39" y="14"/>
                    <a:pt x="31" y="1"/>
                    <a:pt x="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1"/>
            <p:cNvSpPr/>
            <p:nvPr/>
          </p:nvSpPr>
          <p:spPr>
            <a:xfrm>
              <a:off x="2011179" y="1985738"/>
              <a:ext cx="2572" cy="2005"/>
            </a:xfrm>
            <a:custGeom>
              <a:rect b="b" l="l" r="r" t="t"/>
              <a:pathLst>
                <a:path extrusionOk="0" h="19" w="28">
                  <a:moveTo>
                    <a:pt x="10" y="1"/>
                  </a:moveTo>
                  <a:lnTo>
                    <a:pt x="1" y="9"/>
                  </a:lnTo>
                  <a:cubicBezTo>
                    <a:pt x="5" y="14"/>
                    <a:pt x="10" y="14"/>
                    <a:pt x="14" y="14"/>
                  </a:cubicBezTo>
                  <a:cubicBezTo>
                    <a:pt x="19" y="14"/>
                    <a:pt x="23" y="14"/>
                    <a:pt x="27" y="18"/>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2012006" y="1984788"/>
              <a:ext cx="918" cy="1055"/>
            </a:xfrm>
            <a:custGeom>
              <a:rect b="b" l="l" r="r" t="t"/>
              <a:pathLst>
                <a:path extrusionOk="0" h="10" w="10">
                  <a:moveTo>
                    <a:pt x="1" y="1"/>
                  </a:moveTo>
                  <a:lnTo>
                    <a:pt x="1" y="10"/>
                  </a:lnTo>
                  <a:lnTo>
                    <a:pt x="10"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2015220" y="1978245"/>
              <a:ext cx="1745" cy="2427"/>
            </a:xfrm>
            <a:custGeom>
              <a:rect b="b" l="l" r="r" t="t"/>
              <a:pathLst>
                <a:path extrusionOk="0" h="23" w="19">
                  <a:moveTo>
                    <a:pt x="10" y="1"/>
                  </a:moveTo>
                  <a:cubicBezTo>
                    <a:pt x="10" y="10"/>
                    <a:pt x="1" y="10"/>
                    <a:pt x="1" y="19"/>
                  </a:cubicBezTo>
                  <a:cubicBezTo>
                    <a:pt x="7" y="19"/>
                    <a:pt x="13" y="22"/>
                    <a:pt x="16" y="22"/>
                  </a:cubicBezTo>
                  <a:cubicBezTo>
                    <a:pt x="18" y="22"/>
                    <a:pt x="19" y="22"/>
                    <a:pt x="19" y="19"/>
                  </a:cubicBezTo>
                  <a:cubicBezTo>
                    <a:pt x="10" y="10"/>
                    <a:pt x="10"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2015220" y="1982994"/>
              <a:ext cx="918" cy="106"/>
            </a:xfrm>
            <a:custGeom>
              <a:rect b="b" l="l" r="r" t="t"/>
              <a:pathLst>
                <a:path extrusionOk="0" h="1" w="10">
                  <a:moveTo>
                    <a:pt x="10" y="0"/>
                  </a:moveTo>
                  <a:lnTo>
                    <a:pt x="10" y="0"/>
                  </a:lnTo>
                  <a:cubicBezTo>
                    <a:pt x="1" y="0"/>
                    <a:pt x="1"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2017700" y="1972652"/>
              <a:ext cx="92" cy="106"/>
            </a:xfrm>
            <a:custGeom>
              <a:rect b="b" l="l" r="r" t="t"/>
              <a:pathLst>
                <a:path extrusionOk="0" h="1" w="1">
                  <a:moveTo>
                    <a:pt x="0" y="1"/>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2014485" y="1980145"/>
              <a:ext cx="827" cy="1055"/>
            </a:xfrm>
            <a:custGeom>
              <a:rect b="b" l="l" r="r" t="t"/>
              <a:pathLst>
                <a:path extrusionOk="0" h="10" w="9">
                  <a:moveTo>
                    <a:pt x="0" y="1"/>
                  </a:moveTo>
                  <a:cubicBezTo>
                    <a:pt x="0" y="1"/>
                    <a:pt x="0" y="9"/>
                    <a:pt x="9" y="9"/>
                  </a:cubicBezTo>
                  <a:cubicBezTo>
                    <a:pt x="9" y="9"/>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2017700" y="1977401"/>
              <a:ext cx="1745" cy="106"/>
            </a:xfrm>
            <a:custGeom>
              <a:rect b="b" l="l" r="r" t="t"/>
              <a:pathLst>
                <a:path extrusionOk="0" h="1" w="19">
                  <a:moveTo>
                    <a:pt x="9" y="0"/>
                  </a:moveTo>
                  <a:cubicBezTo>
                    <a:pt x="9" y="0"/>
                    <a:pt x="0" y="0"/>
                    <a:pt x="0" y="0"/>
                  </a:cubicBezTo>
                  <a:cubicBezTo>
                    <a:pt x="9" y="0"/>
                    <a:pt x="18"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2016047" y="1982044"/>
              <a:ext cx="827" cy="528"/>
            </a:xfrm>
            <a:custGeom>
              <a:rect b="b" l="l" r="r" t="t"/>
              <a:pathLst>
                <a:path extrusionOk="0" h="5" w="9">
                  <a:moveTo>
                    <a:pt x="1" y="0"/>
                  </a:moveTo>
                  <a:cubicBezTo>
                    <a:pt x="4" y="3"/>
                    <a:pt x="6" y="4"/>
                    <a:pt x="7" y="4"/>
                  </a:cubicBezTo>
                  <a:cubicBezTo>
                    <a:pt x="9" y="4"/>
                    <a:pt x="7"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2015220" y="1981094"/>
              <a:ext cx="918" cy="1055"/>
            </a:xfrm>
            <a:custGeom>
              <a:rect b="b" l="l" r="r" t="t"/>
              <a:pathLst>
                <a:path extrusionOk="0" h="10" w="10">
                  <a:moveTo>
                    <a:pt x="1" y="0"/>
                  </a:moveTo>
                  <a:cubicBezTo>
                    <a:pt x="1" y="9"/>
                    <a:pt x="1" y="9"/>
                    <a:pt x="10" y="9"/>
                  </a:cubicBezTo>
                  <a:cubicBezTo>
                    <a:pt x="10" y="9"/>
                    <a:pt x="10"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2005577" y="1963365"/>
              <a:ext cx="12215" cy="9393"/>
            </a:xfrm>
            <a:custGeom>
              <a:rect b="b" l="l" r="r" t="t"/>
              <a:pathLst>
                <a:path extrusionOk="0" h="89" w="133">
                  <a:moveTo>
                    <a:pt x="9" y="1"/>
                  </a:moveTo>
                  <a:lnTo>
                    <a:pt x="18" y="18"/>
                  </a:lnTo>
                  <a:cubicBezTo>
                    <a:pt x="18" y="18"/>
                    <a:pt x="9" y="9"/>
                    <a:pt x="0" y="9"/>
                  </a:cubicBezTo>
                  <a:cubicBezTo>
                    <a:pt x="18" y="18"/>
                    <a:pt x="35" y="45"/>
                    <a:pt x="9" y="45"/>
                  </a:cubicBezTo>
                  <a:cubicBezTo>
                    <a:pt x="18" y="62"/>
                    <a:pt x="88" y="80"/>
                    <a:pt x="132" y="89"/>
                  </a:cubicBezTo>
                  <a:cubicBezTo>
                    <a:pt x="124" y="80"/>
                    <a:pt x="115" y="80"/>
                    <a:pt x="106" y="62"/>
                  </a:cubicBezTo>
                  <a:cubicBezTo>
                    <a:pt x="100" y="62"/>
                    <a:pt x="86" y="70"/>
                    <a:pt x="73" y="70"/>
                  </a:cubicBezTo>
                  <a:cubicBezTo>
                    <a:pt x="66" y="70"/>
                    <a:pt x="59" y="68"/>
                    <a:pt x="53" y="62"/>
                  </a:cubicBezTo>
                  <a:cubicBezTo>
                    <a:pt x="53" y="49"/>
                    <a:pt x="55" y="47"/>
                    <a:pt x="60" y="47"/>
                  </a:cubicBezTo>
                  <a:cubicBezTo>
                    <a:pt x="62" y="47"/>
                    <a:pt x="65" y="48"/>
                    <a:pt x="68" y="48"/>
                  </a:cubicBezTo>
                  <a:cubicBezTo>
                    <a:pt x="71" y="48"/>
                    <a:pt x="75" y="47"/>
                    <a:pt x="80" y="45"/>
                  </a:cubicBezTo>
                  <a:cubicBezTo>
                    <a:pt x="53" y="45"/>
                    <a:pt x="53" y="9"/>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2016873" y="1972652"/>
              <a:ext cx="3306" cy="2005"/>
            </a:xfrm>
            <a:custGeom>
              <a:rect b="b" l="l" r="r" t="t"/>
              <a:pathLst>
                <a:path extrusionOk="0" h="19" w="36">
                  <a:moveTo>
                    <a:pt x="9" y="1"/>
                  </a:moveTo>
                  <a:lnTo>
                    <a:pt x="1" y="19"/>
                  </a:lnTo>
                  <a:lnTo>
                    <a:pt x="36" y="19"/>
                  </a:lnTo>
                  <a:cubicBezTo>
                    <a:pt x="27" y="10"/>
                    <a:pt x="18"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2011179" y="1974551"/>
              <a:ext cx="6613" cy="3799"/>
            </a:xfrm>
            <a:custGeom>
              <a:rect b="b" l="l" r="r" t="t"/>
              <a:pathLst>
                <a:path extrusionOk="0" h="36" w="72">
                  <a:moveTo>
                    <a:pt x="1" y="1"/>
                  </a:moveTo>
                  <a:cubicBezTo>
                    <a:pt x="1" y="9"/>
                    <a:pt x="19" y="9"/>
                    <a:pt x="27" y="27"/>
                  </a:cubicBezTo>
                  <a:cubicBezTo>
                    <a:pt x="27" y="19"/>
                    <a:pt x="28" y="17"/>
                    <a:pt x="30" y="17"/>
                  </a:cubicBezTo>
                  <a:cubicBezTo>
                    <a:pt x="32" y="17"/>
                    <a:pt x="37" y="23"/>
                    <a:pt x="44" y="23"/>
                  </a:cubicBezTo>
                  <a:cubicBezTo>
                    <a:pt x="45" y="23"/>
                    <a:pt x="47" y="23"/>
                    <a:pt x="49" y="22"/>
                  </a:cubicBezTo>
                  <a:lnTo>
                    <a:pt x="49" y="22"/>
                  </a:lnTo>
                  <a:cubicBezTo>
                    <a:pt x="50" y="24"/>
                    <a:pt x="52" y="25"/>
                    <a:pt x="54" y="27"/>
                  </a:cubicBezTo>
                  <a:cubicBezTo>
                    <a:pt x="54" y="24"/>
                    <a:pt x="54" y="21"/>
                    <a:pt x="54" y="18"/>
                  </a:cubicBezTo>
                  <a:cubicBezTo>
                    <a:pt x="52" y="20"/>
                    <a:pt x="50" y="21"/>
                    <a:pt x="49" y="22"/>
                  </a:cubicBezTo>
                  <a:lnTo>
                    <a:pt x="49" y="22"/>
                  </a:lnTo>
                  <a:cubicBezTo>
                    <a:pt x="34" y="8"/>
                    <a:pt x="25" y="1"/>
                    <a:pt x="1" y="1"/>
                  </a:cubicBezTo>
                  <a:close/>
                  <a:moveTo>
                    <a:pt x="63" y="1"/>
                  </a:moveTo>
                  <a:cubicBezTo>
                    <a:pt x="54" y="9"/>
                    <a:pt x="54" y="9"/>
                    <a:pt x="54" y="27"/>
                  </a:cubicBezTo>
                  <a:cubicBezTo>
                    <a:pt x="57" y="24"/>
                    <a:pt x="59" y="23"/>
                    <a:pt x="60" y="23"/>
                  </a:cubicBezTo>
                  <a:cubicBezTo>
                    <a:pt x="63" y="23"/>
                    <a:pt x="63" y="27"/>
                    <a:pt x="63" y="27"/>
                  </a:cubicBezTo>
                  <a:lnTo>
                    <a:pt x="63" y="1"/>
                  </a:lnTo>
                  <a:close/>
                  <a:moveTo>
                    <a:pt x="54" y="27"/>
                  </a:moveTo>
                  <a:cubicBezTo>
                    <a:pt x="54" y="32"/>
                    <a:pt x="54" y="36"/>
                    <a:pt x="54" y="36"/>
                  </a:cubicBezTo>
                  <a:cubicBezTo>
                    <a:pt x="63" y="36"/>
                    <a:pt x="63" y="27"/>
                    <a:pt x="71" y="27"/>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2003097" y="1986688"/>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2003097" y="1985316"/>
              <a:ext cx="6613" cy="2638"/>
            </a:xfrm>
            <a:custGeom>
              <a:rect b="b" l="l" r="r" t="t"/>
              <a:pathLst>
                <a:path extrusionOk="0" h="25" w="72">
                  <a:moveTo>
                    <a:pt x="64" y="1"/>
                  </a:moveTo>
                  <a:cubicBezTo>
                    <a:pt x="58" y="1"/>
                    <a:pt x="51" y="2"/>
                    <a:pt x="44" y="5"/>
                  </a:cubicBezTo>
                  <a:lnTo>
                    <a:pt x="71" y="5"/>
                  </a:lnTo>
                  <a:cubicBezTo>
                    <a:pt x="71" y="2"/>
                    <a:pt x="68" y="1"/>
                    <a:pt x="64" y="1"/>
                  </a:cubicBezTo>
                  <a:close/>
                  <a:moveTo>
                    <a:pt x="18" y="5"/>
                  </a:moveTo>
                  <a:cubicBezTo>
                    <a:pt x="18" y="5"/>
                    <a:pt x="27" y="13"/>
                    <a:pt x="27" y="13"/>
                  </a:cubicBezTo>
                  <a:cubicBezTo>
                    <a:pt x="30" y="10"/>
                    <a:pt x="37" y="7"/>
                    <a:pt x="44" y="5"/>
                  </a:cubicBezTo>
                  <a:close/>
                  <a:moveTo>
                    <a:pt x="27" y="13"/>
                  </a:moveTo>
                  <a:cubicBezTo>
                    <a:pt x="24" y="16"/>
                    <a:pt x="21" y="17"/>
                    <a:pt x="18" y="17"/>
                  </a:cubicBezTo>
                  <a:cubicBezTo>
                    <a:pt x="12" y="17"/>
                    <a:pt x="6" y="13"/>
                    <a:pt x="1" y="13"/>
                  </a:cubicBezTo>
                  <a:lnTo>
                    <a:pt x="1" y="13"/>
                  </a:lnTo>
                  <a:cubicBezTo>
                    <a:pt x="8" y="13"/>
                    <a:pt x="15" y="25"/>
                    <a:pt x="26" y="25"/>
                  </a:cubicBezTo>
                  <a:cubicBezTo>
                    <a:pt x="29" y="25"/>
                    <a:pt x="32" y="24"/>
                    <a:pt x="36" y="22"/>
                  </a:cubicBezTo>
                  <a:lnTo>
                    <a:pt x="27" y="13"/>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1"/>
            <p:cNvSpPr/>
            <p:nvPr/>
          </p:nvSpPr>
          <p:spPr>
            <a:xfrm>
              <a:off x="2007138" y="1978245"/>
              <a:ext cx="2572" cy="2955"/>
            </a:xfrm>
            <a:custGeom>
              <a:rect b="b" l="l" r="r" t="t"/>
              <a:pathLst>
                <a:path extrusionOk="0" h="28" w="28">
                  <a:moveTo>
                    <a:pt x="18" y="1"/>
                  </a:moveTo>
                  <a:lnTo>
                    <a:pt x="1" y="10"/>
                  </a:lnTo>
                  <a:lnTo>
                    <a:pt x="10" y="10"/>
                  </a:lnTo>
                  <a:cubicBezTo>
                    <a:pt x="1" y="19"/>
                    <a:pt x="18" y="19"/>
                    <a:pt x="27" y="27"/>
                  </a:cubicBezTo>
                  <a:cubicBezTo>
                    <a:pt x="27" y="19"/>
                    <a:pt x="27"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2018527" y="1971807"/>
              <a:ext cx="2480" cy="1900"/>
            </a:xfrm>
            <a:custGeom>
              <a:rect b="b" l="l" r="r" t="t"/>
              <a:pathLst>
                <a:path extrusionOk="0" h="18" w="27">
                  <a:moveTo>
                    <a:pt x="0" y="0"/>
                  </a:moveTo>
                  <a:lnTo>
                    <a:pt x="9" y="9"/>
                  </a:lnTo>
                  <a:lnTo>
                    <a:pt x="27" y="18"/>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2019353" y="1969908"/>
              <a:ext cx="1653" cy="2005"/>
            </a:xfrm>
            <a:custGeom>
              <a:rect b="b" l="l" r="r" t="t"/>
              <a:pathLst>
                <a:path extrusionOk="0" h="19" w="18">
                  <a:moveTo>
                    <a:pt x="0" y="0"/>
                  </a:moveTo>
                  <a:lnTo>
                    <a:pt x="18"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2102012" y="2014654"/>
              <a:ext cx="92" cy="1055"/>
            </a:xfrm>
            <a:custGeom>
              <a:rect b="b" l="l" r="r" t="t"/>
              <a:pathLst>
                <a:path extrusionOk="0" h="10" w="1">
                  <a:moveTo>
                    <a:pt x="1" y="0"/>
                  </a:moveTo>
                  <a:lnTo>
                    <a:pt x="1" y="9"/>
                  </a:lnTo>
                  <a:cubicBezTo>
                    <a:pt x="1" y="9"/>
                    <a:pt x="1"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2102839" y="2010011"/>
              <a:ext cx="918" cy="528"/>
            </a:xfrm>
            <a:custGeom>
              <a:rect b="b" l="l" r="r" t="t"/>
              <a:pathLst>
                <a:path extrusionOk="0" h="5" w="10">
                  <a:moveTo>
                    <a:pt x="1" y="0"/>
                  </a:moveTo>
                  <a:cubicBezTo>
                    <a:pt x="1" y="0"/>
                    <a:pt x="5" y="4"/>
                    <a:pt x="7" y="4"/>
                  </a:cubicBezTo>
                  <a:cubicBezTo>
                    <a:pt x="8" y="4"/>
                    <a:pt x="9" y="3"/>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1"/>
            <p:cNvSpPr/>
            <p:nvPr/>
          </p:nvSpPr>
          <p:spPr>
            <a:xfrm>
              <a:off x="2059856" y="1952178"/>
              <a:ext cx="1745" cy="3905"/>
            </a:xfrm>
            <a:custGeom>
              <a:rect b="b" l="l" r="r" t="t"/>
              <a:pathLst>
                <a:path extrusionOk="0" h="37" w="19">
                  <a:moveTo>
                    <a:pt x="1" y="1"/>
                  </a:moveTo>
                  <a:cubicBezTo>
                    <a:pt x="7" y="14"/>
                    <a:pt x="9" y="37"/>
                    <a:pt x="9" y="37"/>
                  </a:cubicBezTo>
                  <a:cubicBezTo>
                    <a:pt x="9" y="37"/>
                    <a:pt x="9" y="34"/>
                    <a:pt x="9" y="27"/>
                  </a:cubicBezTo>
                  <a:lnTo>
                    <a:pt x="18" y="1"/>
                  </a:lnTo>
                  <a:lnTo>
                    <a:pt x="18" y="1"/>
                  </a:lnTo>
                  <a:cubicBezTo>
                    <a:pt x="15" y="4"/>
                    <a:pt x="13" y="5"/>
                    <a:pt x="12" y="5"/>
                  </a:cubicBezTo>
                  <a:cubicBezTo>
                    <a:pt x="8" y="5"/>
                    <a:pt x="7"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2093930" y="1966214"/>
              <a:ext cx="1745" cy="106"/>
            </a:xfrm>
            <a:custGeom>
              <a:rect b="b" l="l" r="r" t="t"/>
              <a:pathLst>
                <a:path extrusionOk="0" h="1" w="19">
                  <a:moveTo>
                    <a:pt x="18" y="0"/>
                  </a:moveTo>
                  <a:lnTo>
                    <a:pt x="18" y="0"/>
                  </a:lnTo>
                  <a:cubicBezTo>
                    <a:pt x="9" y="0"/>
                    <a:pt x="9" y="0"/>
                    <a:pt x="0" y="0"/>
                  </a:cubicBezTo>
                  <a:cubicBezTo>
                    <a:pt x="0" y="0"/>
                    <a:pt x="9" y="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2103665" y="1964314"/>
              <a:ext cx="918" cy="2005"/>
            </a:xfrm>
            <a:custGeom>
              <a:rect b="b" l="l" r="r" t="t"/>
              <a:pathLst>
                <a:path extrusionOk="0" h="19" w="10">
                  <a:moveTo>
                    <a:pt x="9" y="0"/>
                  </a:moveTo>
                  <a:lnTo>
                    <a:pt x="9" y="0"/>
                  </a:lnTo>
                  <a:cubicBezTo>
                    <a:pt x="0" y="9"/>
                    <a:pt x="0" y="18"/>
                    <a:pt x="0" y="18"/>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2098798" y="2041460"/>
              <a:ext cx="2480" cy="2111"/>
            </a:xfrm>
            <a:custGeom>
              <a:rect b="b" l="l" r="r" t="t"/>
              <a:pathLst>
                <a:path extrusionOk="0" h="20" w="27">
                  <a:moveTo>
                    <a:pt x="17" y="1"/>
                  </a:moveTo>
                  <a:cubicBezTo>
                    <a:pt x="13" y="1"/>
                    <a:pt x="8" y="2"/>
                    <a:pt x="0" y="2"/>
                  </a:cubicBezTo>
                  <a:lnTo>
                    <a:pt x="27" y="20"/>
                  </a:lnTo>
                  <a:cubicBezTo>
                    <a:pt x="27" y="4"/>
                    <a:pt x="24" y="1"/>
                    <a:pt x="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2030374" y="1954183"/>
              <a:ext cx="2021" cy="1794"/>
            </a:xfrm>
            <a:custGeom>
              <a:rect b="b" l="l" r="r" t="t"/>
              <a:pathLst>
                <a:path extrusionOk="0" h="17" w="22">
                  <a:moveTo>
                    <a:pt x="2" y="1"/>
                  </a:moveTo>
                  <a:cubicBezTo>
                    <a:pt x="1" y="1"/>
                    <a:pt x="1" y="3"/>
                    <a:pt x="4" y="8"/>
                  </a:cubicBezTo>
                  <a:cubicBezTo>
                    <a:pt x="13" y="17"/>
                    <a:pt x="21" y="17"/>
                    <a:pt x="21" y="17"/>
                  </a:cubicBezTo>
                  <a:cubicBezTo>
                    <a:pt x="15" y="11"/>
                    <a:pt x="5"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2080153" y="2005262"/>
              <a:ext cx="918" cy="1055"/>
            </a:xfrm>
            <a:custGeom>
              <a:rect b="b" l="l" r="r" t="t"/>
              <a:pathLst>
                <a:path extrusionOk="0" h="10" w="10">
                  <a:moveTo>
                    <a:pt x="0" y="1"/>
                  </a:moveTo>
                  <a:cubicBezTo>
                    <a:pt x="0" y="1"/>
                    <a:pt x="0" y="1"/>
                    <a:pt x="9" y="10"/>
                  </a:cubicBezTo>
                  <a:cubicBezTo>
                    <a:pt x="9"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2032303" y="1955027"/>
              <a:ext cx="1745" cy="1583"/>
            </a:xfrm>
            <a:custGeom>
              <a:rect b="b" l="l" r="r" t="t"/>
              <a:pathLst>
                <a:path extrusionOk="0" h="15" w="19">
                  <a:moveTo>
                    <a:pt x="9" y="0"/>
                  </a:moveTo>
                  <a:cubicBezTo>
                    <a:pt x="9" y="0"/>
                    <a:pt x="9" y="9"/>
                    <a:pt x="0" y="9"/>
                  </a:cubicBezTo>
                  <a:cubicBezTo>
                    <a:pt x="4" y="13"/>
                    <a:pt x="8" y="15"/>
                    <a:pt x="11" y="15"/>
                  </a:cubicBezTo>
                  <a:cubicBezTo>
                    <a:pt x="15" y="15"/>
                    <a:pt x="18" y="1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2011179" y="2062145"/>
              <a:ext cx="92" cy="1055"/>
            </a:xfrm>
            <a:custGeom>
              <a:rect b="b" l="l" r="r" t="t"/>
              <a:pathLst>
                <a:path extrusionOk="0" h="10" w="1">
                  <a:moveTo>
                    <a:pt x="1" y="9"/>
                  </a:moveTo>
                  <a:cubicBezTo>
                    <a:pt x="1" y="9"/>
                    <a:pt x="1" y="1"/>
                    <a:pt x="1" y="1"/>
                  </a:cubicBezTo>
                  <a:cubicBezTo>
                    <a:pt x="1" y="9"/>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2009618" y="2027635"/>
              <a:ext cx="827" cy="1055"/>
            </a:xfrm>
            <a:custGeom>
              <a:rect b="b" l="l" r="r" t="t"/>
              <a:pathLst>
                <a:path extrusionOk="0" h="10" w="9">
                  <a:moveTo>
                    <a:pt x="0" y="1"/>
                  </a:moveTo>
                  <a:cubicBezTo>
                    <a:pt x="9" y="1"/>
                    <a:pt x="9" y="1"/>
                    <a:pt x="9" y="10"/>
                  </a:cubicBez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2024221" y="1964314"/>
              <a:ext cx="92" cy="106"/>
            </a:xfrm>
            <a:custGeom>
              <a:rect b="b" l="l" r="r" t="t"/>
              <a:pathLst>
                <a:path extrusionOk="0" h="1" w="1">
                  <a:moveTo>
                    <a:pt x="0" y="0"/>
                  </a:move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2015220" y="1958721"/>
              <a:ext cx="918" cy="1055"/>
            </a:xfrm>
            <a:custGeom>
              <a:rect b="b" l="l" r="r" t="t"/>
              <a:pathLst>
                <a:path extrusionOk="0" h="10" w="10">
                  <a:moveTo>
                    <a:pt x="10" y="9"/>
                  </a:moveTo>
                  <a:cubicBezTo>
                    <a:pt x="1" y="9"/>
                    <a:pt x="1" y="9"/>
                    <a:pt x="1" y="0"/>
                  </a:cubicBezTo>
                  <a:cubicBezTo>
                    <a:pt x="1" y="9"/>
                    <a:pt x="1" y="9"/>
                    <a:pt x="1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1"/>
            <p:cNvSpPr/>
            <p:nvPr/>
          </p:nvSpPr>
          <p:spPr>
            <a:xfrm>
              <a:off x="2033956" y="1938247"/>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2022568" y="1963365"/>
              <a:ext cx="918" cy="844"/>
            </a:xfrm>
            <a:custGeom>
              <a:rect b="b" l="l" r="r" t="t"/>
              <a:pathLst>
                <a:path extrusionOk="0" h="8" w="10">
                  <a:moveTo>
                    <a:pt x="0" y="1"/>
                  </a:moveTo>
                  <a:cubicBezTo>
                    <a:pt x="5" y="5"/>
                    <a:pt x="7" y="7"/>
                    <a:pt x="8" y="7"/>
                  </a:cubicBezTo>
                  <a:cubicBezTo>
                    <a:pt x="9" y="7"/>
                    <a:pt x="9" y="5"/>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2023394" y="1964314"/>
              <a:ext cx="918" cy="844"/>
            </a:xfrm>
            <a:custGeom>
              <a:rect b="b" l="l" r="r" t="t"/>
              <a:pathLst>
                <a:path extrusionOk="0" h="8" w="10">
                  <a:moveTo>
                    <a:pt x="0" y="0"/>
                  </a:moveTo>
                  <a:cubicBezTo>
                    <a:pt x="0" y="5"/>
                    <a:pt x="2" y="7"/>
                    <a:pt x="5" y="7"/>
                  </a:cubicBezTo>
                  <a:cubicBezTo>
                    <a:pt x="7" y="7"/>
                    <a:pt x="9" y="5"/>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2023394" y="1963365"/>
              <a:ext cx="918" cy="106"/>
            </a:xfrm>
            <a:custGeom>
              <a:rect b="b" l="l" r="r" t="t"/>
              <a:pathLst>
                <a:path extrusionOk="0" h="1" w="10">
                  <a:moveTo>
                    <a:pt x="9" y="1"/>
                  </a:moveTo>
                  <a:cubicBezTo>
                    <a:pt x="9" y="1"/>
                    <a:pt x="9" y="1"/>
                    <a:pt x="0" y="1"/>
                  </a:cubicBezTo>
                  <a:cubicBezTo>
                    <a:pt x="9" y="1"/>
                    <a:pt x="9" y="1"/>
                    <a:pt x="9" y="1"/>
                  </a:cubicBezTo>
                  <a:cubicBezTo>
                    <a:pt x="9" y="1"/>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2059029" y="2061195"/>
              <a:ext cx="918" cy="1055"/>
            </a:xfrm>
            <a:custGeom>
              <a:rect b="b" l="l" r="r" t="t"/>
              <a:pathLst>
                <a:path extrusionOk="0" h="10" w="10">
                  <a:moveTo>
                    <a:pt x="10" y="1"/>
                  </a:moveTo>
                  <a:cubicBezTo>
                    <a:pt x="10" y="1"/>
                    <a:pt x="10" y="1"/>
                    <a:pt x="10" y="1"/>
                  </a:cubicBezTo>
                  <a:cubicBezTo>
                    <a:pt x="1" y="10"/>
                    <a:pt x="1"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2080153" y="1931704"/>
              <a:ext cx="92" cy="106"/>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2077674" y="1930755"/>
              <a:ext cx="5786" cy="7599"/>
            </a:xfrm>
            <a:custGeom>
              <a:rect b="b" l="l" r="r" t="t"/>
              <a:pathLst>
                <a:path extrusionOk="0" h="72" w="63">
                  <a:moveTo>
                    <a:pt x="63" y="1"/>
                  </a:moveTo>
                  <a:cubicBezTo>
                    <a:pt x="49" y="14"/>
                    <a:pt x="43" y="18"/>
                    <a:pt x="38" y="18"/>
                  </a:cubicBezTo>
                  <a:cubicBezTo>
                    <a:pt x="34" y="18"/>
                    <a:pt x="32" y="14"/>
                    <a:pt x="27" y="9"/>
                  </a:cubicBezTo>
                  <a:lnTo>
                    <a:pt x="1" y="71"/>
                  </a:lnTo>
                  <a:cubicBezTo>
                    <a:pt x="19" y="54"/>
                    <a:pt x="45" y="27"/>
                    <a:pt x="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1990974" y="1918618"/>
              <a:ext cx="121691" cy="151443"/>
            </a:xfrm>
            <a:custGeom>
              <a:rect b="b" l="l" r="r" t="t"/>
              <a:pathLst>
                <a:path extrusionOk="0" h="1435" w="1325">
                  <a:moveTo>
                    <a:pt x="901" y="98"/>
                  </a:moveTo>
                  <a:cubicBezTo>
                    <a:pt x="901" y="99"/>
                    <a:pt x="902" y="100"/>
                    <a:pt x="902" y="101"/>
                  </a:cubicBezTo>
                  <a:lnTo>
                    <a:pt x="902" y="101"/>
                  </a:lnTo>
                  <a:cubicBezTo>
                    <a:pt x="902" y="100"/>
                    <a:pt x="901" y="99"/>
                    <a:pt x="901" y="98"/>
                  </a:cubicBezTo>
                  <a:close/>
                  <a:moveTo>
                    <a:pt x="1174" y="407"/>
                  </a:moveTo>
                  <a:cubicBezTo>
                    <a:pt x="1183" y="407"/>
                    <a:pt x="1183" y="407"/>
                    <a:pt x="1174" y="425"/>
                  </a:cubicBezTo>
                  <a:cubicBezTo>
                    <a:pt x="1166" y="416"/>
                    <a:pt x="1166" y="416"/>
                    <a:pt x="1174" y="407"/>
                  </a:cubicBezTo>
                  <a:close/>
                  <a:moveTo>
                    <a:pt x="689" y="1166"/>
                  </a:moveTo>
                  <a:lnTo>
                    <a:pt x="689" y="1175"/>
                  </a:lnTo>
                  <a:cubicBezTo>
                    <a:pt x="686" y="1178"/>
                    <a:pt x="685" y="1179"/>
                    <a:pt x="685" y="1179"/>
                  </a:cubicBezTo>
                  <a:cubicBezTo>
                    <a:pt x="684" y="1179"/>
                    <a:pt x="689" y="1173"/>
                    <a:pt x="689" y="1166"/>
                  </a:cubicBezTo>
                  <a:close/>
                  <a:moveTo>
                    <a:pt x="271" y="1376"/>
                  </a:moveTo>
                  <a:lnTo>
                    <a:pt x="274" y="1378"/>
                  </a:lnTo>
                  <a:cubicBezTo>
                    <a:pt x="274" y="1377"/>
                    <a:pt x="273" y="1376"/>
                    <a:pt x="271" y="1376"/>
                  </a:cubicBezTo>
                  <a:close/>
                  <a:moveTo>
                    <a:pt x="706" y="1"/>
                  </a:moveTo>
                  <a:cubicBezTo>
                    <a:pt x="706" y="45"/>
                    <a:pt x="671" y="36"/>
                    <a:pt x="671" y="71"/>
                  </a:cubicBezTo>
                  <a:lnTo>
                    <a:pt x="715" y="36"/>
                  </a:lnTo>
                  <a:lnTo>
                    <a:pt x="715" y="36"/>
                  </a:lnTo>
                  <a:cubicBezTo>
                    <a:pt x="715" y="69"/>
                    <a:pt x="684" y="134"/>
                    <a:pt x="658" y="134"/>
                  </a:cubicBezTo>
                  <a:cubicBezTo>
                    <a:pt x="657" y="134"/>
                    <a:pt x="655" y="134"/>
                    <a:pt x="654" y="133"/>
                  </a:cubicBezTo>
                  <a:cubicBezTo>
                    <a:pt x="654" y="116"/>
                    <a:pt x="662" y="63"/>
                    <a:pt x="662" y="54"/>
                  </a:cubicBezTo>
                  <a:lnTo>
                    <a:pt x="662" y="54"/>
                  </a:lnTo>
                  <a:cubicBezTo>
                    <a:pt x="662" y="61"/>
                    <a:pt x="645" y="74"/>
                    <a:pt x="638" y="74"/>
                  </a:cubicBezTo>
                  <a:cubicBezTo>
                    <a:pt x="637" y="74"/>
                    <a:pt x="636" y="73"/>
                    <a:pt x="636" y="71"/>
                  </a:cubicBezTo>
                  <a:lnTo>
                    <a:pt x="645" y="45"/>
                  </a:lnTo>
                  <a:cubicBezTo>
                    <a:pt x="643" y="44"/>
                    <a:pt x="642" y="44"/>
                    <a:pt x="641" y="44"/>
                  </a:cubicBezTo>
                  <a:cubicBezTo>
                    <a:pt x="630" y="44"/>
                    <a:pt x="622" y="74"/>
                    <a:pt x="611" y="74"/>
                  </a:cubicBezTo>
                  <a:cubicBezTo>
                    <a:pt x="608" y="74"/>
                    <a:pt x="605" y="71"/>
                    <a:pt x="601" y="63"/>
                  </a:cubicBezTo>
                  <a:cubicBezTo>
                    <a:pt x="593" y="63"/>
                    <a:pt x="580" y="32"/>
                    <a:pt x="575" y="32"/>
                  </a:cubicBezTo>
                  <a:cubicBezTo>
                    <a:pt x="575" y="32"/>
                    <a:pt x="574" y="33"/>
                    <a:pt x="574" y="36"/>
                  </a:cubicBezTo>
                  <a:cubicBezTo>
                    <a:pt x="592" y="80"/>
                    <a:pt x="601" y="213"/>
                    <a:pt x="592" y="248"/>
                  </a:cubicBezTo>
                  <a:cubicBezTo>
                    <a:pt x="592" y="239"/>
                    <a:pt x="565" y="204"/>
                    <a:pt x="556" y="186"/>
                  </a:cubicBezTo>
                  <a:cubicBezTo>
                    <a:pt x="539" y="151"/>
                    <a:pt x="556" y="98"/>
                    <a:pt x="548" y="71"/>
                  </a:cubicBezTo>
                  <a:lnTo>
                    <a:pt x="548" y="71"/>
                  </a:lnTo>
                  <a:cubicBezTo>
                    <a:pt x="548" y="80"/>
                    <a:pt x="548" y="98"/>
                    <a:pt x="539" y="107"/>
                  </a:cubicBezTo>
                  <a:cubicBezTo>
                    <a:pt x="531" y="99"/>
                    <a:pt x="537" y="78"/>
                    <a:pt x="527" y="78"/>
                  </a:cubicBezTo>
                  <a:cubicBezTo>
                    <a:pt x="525" y="78"/>
                    <a:pt x="524" y="79"/>
                    <a:pt x="521" y="80"/>
                  </a:cubicBezTo>
                  <a:cubicBezTo>
                    <a:pt x="525" y="94"/>
                    <a:pt x="521" y="97"/>
                    <a:pt x="517" y="97"/>
                  </a:cubicBezTo>
                  <a:cubicBezTo>
                    <a:pt x="515" y="97"/>
                    <a:pt x="512" y="96"/>
                    <a:pt x="511" y="96"/>
                  </a:cubicBezTo>
                  <a:lnTo>
                    <a:pt x="511" y="96"/>
                  </a:lnTo>
                  <a:cubicBezTo>
                    <a:pt x="510" y="96"/>
                    <a:pt x="512" y="98"/>
                    <a:pt x="521" y="107"/>
                  </a:cubicBezTo>
                  <a:cubicBezTo>
                    <a:pt x="518" y="113"/>
                    <a:pt x="515" y="115"/>
                    <a:pt x="512" y="115"/>
                  </a:cubicBezTo>
                  <a:cubicBezTo>
                    <a:pt x="505" y="115"/>
                    <a:pt x="498" y="107"/>
                    <a:pt x="486" y="107"/>
                  </a:cubicBezTo>
                  <a:cubicBezTo>
                    <a:pt x="495" y="133"/>
                    <a:pt x="486" y="195"/>
                    <a:pt x="477" y="213"/>
                  </a:cubicBezTo>
                  <a:cubicBezTo>
                    <a:pt x="477" y="195"/>
                    <a:pt x="468" y="186"/>
                    <a:pt x="468" y="186"/>
                  </a:cubicBezTo>
                  <a:cubicBezTo>
                    <a:pt x="450" y="186"/>
                    <a:pt x="437" y="182"/>
                    <a:pt x="422" y="182"/>
                  </a:cubicBezTo>
                  <a:cubicBezTo>
                    <a:pt x="414" y="182"/>
                    <a:pt x="406" y="183"/>
                    <a:pt x="397" y="186"/>
                  </a:cubicBezTo>
                  <a:cubicBezTo>
                    <a:pt x="389" y="177"/>
                    <a:pt x="371" y="169"/>
                    <a:pt x="371" y="151"/>
                  </a:cubicBezTo>
                  <a:cubicBezTo>
                    <a:pt x="371" y="160"/>
                    <a:pt x="371" y="177"/>
                    <a:pt x="362" y="177"/>
                  </a:cubicBezTo>
                  <a:cubicBezTo>
                    <a:pt x="336" y="160"/>
                    <a:pt x="380" y="169"/>
                    <a:pt x="353" y="133"/>
                  </a:cubicBezTo>
                  <a:lnTo>
                    <a:pt x="353" y="133"/>
                  </a:lnTo>
                  <a:cubicBezTo>
                    <a:pt x="362" y="160"/>
                    <a:pt x="344" y="177"/>
                    <a:pt x="336" y="195"/>
                  </a:cubicBezTo>
                  <a:cubicBezTo>
                    <a:pt x="342" y="202"/>
                    <a:pt x="348" y="205"/>
                    <a:pt x="353" y="205"/>
                  </a:cubicBezTo>
                  <a:cubicBezTo>
                    <a:pt x="366" y="205"/>
                    <a:pt x="371" y="182"/>
                    <a:pt x="371" y="169"/>
                  </a:cubicBezTo>
                  <a:cubicBezTo>
                    <a:pt x="389" y="213"/>
                    <a:pt x="397" y="266"/>
                    <a:pt x="389" y="292"/>
                  </a:cubicBezTo>
                  <a:cubicBezTo>
                    <a:pt x="387" y="296"/>
                    <a:pt x="385" y="297"/>
                    <a:pt x="382" y="297"/>
                  </a:cubicBezTo>
                  <a:cubicBezTo>
                    <a:pt x="373" y="297"/>
                    <a:pt x="362" y="275"/>
                    <a:pt x="362" y="275"/>
                  </a:cubicBezTo>
                  <a:lnTo>
                    <a:pt x="362" y="275"/>
                  </a:lnTo>
                  <a:cubicBezTo>
                    <a:pt x="329" y="291"/>
                    <a:pt x="382" y="355"/>
                    <a:pt x="351" y="355"/>
                  </a:cubicBezTo>
                  <a:cubicBezTo>
                    <a:pt x="349" y="355"/>
                    <a:pt x="347" y="355"/>
                    <a:pt x="344" y="354"/>
                  </a:cubicBezTo>
                  <a:cubicBezTo>
                    <a:pt x="318" y="336"/>
                    <a:pt x="309" y="310"/>
                    <a:pt x="291" y="292"/>
                  </a:cubicBezTo>
                  <a:cubicBezTo>
                    <a:pt x="291" y="286"/>
                    <a:pt x="295" y="284"/>
                    <a:pt x="300" y="284"/>
                  </a:cubicBezTo>
                  <a:cubicBezTo>
                    <a:pt x="306" y="284"/>
                    <a:pt x="313" y="286"/>
                    <a:pt x="319" y="286"/>
                  </a:cubicBezTo>
                  <a:cubicBezTo>
                    <a:pt x="322" y="286"/>
                    <a:pt x="325" y="285"/>
                    <a:pt x="327" y="283"/>
                  </a:cubicBezTo>
                  <a:lnTo>
                    <a:pt x="309" y="283"/>
                  </a:lnTo>
                  <a:cubicBezTo>
                    <a:pt x="309" y="266"/>
                    <a:pt x="309" y="257"/>
                    <a:pt x="327" y="257"/>
                  </a:cubicBezTo>
                  <a:cubicBezTo>
                    <a:pt x="322" y="255"/>
                    <a:pt x="318" y="254"/>
                    <a:pt x="314" y="254"/>
                  </a:cubicBezTo>
                  <a:cubicBezTo>
                    <a:pt x="285" y="254"/>
                    <a:pt x="261" y="302"/>
                    <a:pt x="230" y="310"/>
                  </a:cubicBezTo>
                  <a:cubicBezTo>
                    <a:pt x="230" y="319"/>
                    <a:pt x="230" y="336"/>
                    <a:pt x="247" y="336"/>
                  </a:cubicBezTo>
                  <a:lnTo>
                    <a:pt x="247" y="327"/>
                  </a:lnTo>
                  <a:cubicBezTo>
                    <a:pt x="274" y="336"/>
                    <a:pt x="265" y="363"/>
                    <a:pt x="283" y="363"/>
                  </a:cubicBezTo>
                  <a:cubicBezTo>
                    <a:pt x="283" y="380"/>
                    <a:pt x="300" y="407"/>
                    <a:pt x="283" y="407"/>
                  </a:cubicBezTo>
                  <a:lnTo>
                    <a:pt x="260" y="396"/>
                  </a:lnTo>
                  <a:lnTo>
                    <a:pt x="260" y="396"/>
                  </a:lnTo>
                  <a:cubicBezTo>
                    <a:pt x="261" y="396"/>
                    <a:pt x="262" y="396"/>
                    <a:pt x="263" y="396"/>
                  </a:cubicBezTo>
                  <a:cubicBezTo>
                    <a:pt x="267" y="396"/>
                    <a:pt x="269" y="394"/>
                    <a:pt x="265" y="389"/>
                  </a:cubicBezTo>
                  <a:lnTo>
                    <a:pt x="265" y="389"/>
                  </a:lnTo>
                  <a:cubicBezTo>
                    <a:pt x="268" y="392"/>
                    <a:pt x="263" y="392"/>
                    <a:pt x="256" y="392"/>
                  </a:cubicBezTo>
                  <a:lnTo>
                    <a:pt x="256" y="392"/>
                  </a:lnTo>
                  <a:cubicBezTo>
                    <a:pt x="255" y="392"/>
                    <a:pt x="254" y="392"/>
                    <a:pt x="253" y="392"/>
                  </a:cubicBezTo>
                  <a:lnTo>
                    <a:pt x="253" y="392"/>
                  </a:lnTo>
                  <a:lnTo>
                    <a:pt x="247" y="389"/>
                  </a:lnTo>
                  <a:lnTo>
                    <a:pt x="247" y="389"/>
                  </a:lnTo>
                  <a:cubicBezTo>
                    <a:pt x="248" y="390"/>
                    <a:pt x="250" y="391"/>
                    <a:pt x="251" y="392"/>
                  </a:cubicBezTo>
                  <a:lnTo>
                    <a:pt x="251" y="392"/>
                  </a:lnTo>
                  <a:cubicBezTo>
                    <a:pt x="239" y="393"/>
                    <a:pt x="227" y="395"/>
                    <a:pt x="247" y="416"/>
                  </a:cubicBezTo>
                  <a:lnTo>
                    <a:pt x="274" y="416"/>
                  </a:lnTo>
                  <a:cubicBezTo>
                    <a:pt x="283" y="433"/>
                    <a:pt x="309" y="460"/>
                    <a:pt x="291" y="469"/>
                  </a:cubicBezTo>
                  <a:cubicBezTo>
                    <a:pt x="309" y="473"/>
                    <a:pt x="309" y="473"/>
                    <a:pt x="310" y="473"/>
                  </a:cubicBezTo>
                  <a:cubicBezTo>
                    <a:pt x="311" y="473"/>
                    <a:pt x="314" y="473"/>
                    <a:pt x="336" y="478"/>
                  </a:cubicBezTo>
                  <a:cubicBezTo>
                    <a:pt x="283" y="460"/>
                    <a:pt x="344" y="451"/>
                    <a:pt x="300" y="433"/>
                  </a:cubicBezTo>
                  <a:lnTo>
                    <a:pt x="300" y="433"/>
                  </a:lnTo>
                  <a:cubicBezTo>
                    <a:pt x="317" y="440"/>
                    <a:pt x="324" y="442"/>
                    <a:pt x="330" y="442"/>
                  </a:cubicBezTo>
                  <a:cubicBezTo>
                    <a:pt x="335" y="442"/>
                    <a:pt x="338" y="440"/>
                    <a:pt x="345" y="440"/>
                  </a:cubicBezTo>
                  <a:cubicBezTo>
                    <a:pt x="349" y="440"/>
                    <a:pt x="354" y="440"/>
                    <a:pt x="362" y="442"/>
                  </a:cubicBezTo>
                  <a:cubicBezTo>
                    <a:pt x="353" y="433"/>
                    <a:pt x="344" y="433"/>
                    <a:pt x="353" y="433"/>
                  </a:cubicBezTo>
                  <a:cubicBezTo>
                    <a:pt x="353" y="425"/>
                    <a:pt x="344" y="425"/>
                    <a:pt x="344" y="425"/>
                  </a:cubicBezTo>
                  <a:cubicBezTo>
                    <a:pt x="336" y="425"/>
                    <a:pt x="336" y="416"/>
                    <a:pt x="327" y="416"/>
                  </a:cubicBezTo>
                  <a:cubicBezTo>
                    <a:pt x="309" y="398"/>
                    <a:pt x="318" y="380"/>
                    <a:pt x="318" y="372"/>
                  </a:cubicBezTo>
                  <a:cubicBezTo>
                    <a:pt x="327" y="372"/>
                    <a:pt x="318" y="380"/>
                    <a:pt x="336" y="389"/>
                  </a:cubicBezTo>
                  <a:lnTo>
                    <a:pt x="327" y="363"/>
                  </a:lnTo>
                  <a:lnTo>
                    <a:pt x="327" y="363"/>
                  </a:lnTo>
                  <a:cubicBezTo>
                    <a:pt x="337" y="373"/>
                    <a:pt x="347" y="377"/>
                    <a:pt x="355" y="384"/>
                  </a:cubicBezTo>
                  <a:lnTo>
                    <a:pt x="355" y="384"/>
                  </a:lnTo>
                  <a:cubicBezTo>
                    <a:pt x="354" y="385"/>
                    <a:pt x="353" y="387"/>
                    <a:pt x="353" y="389"/>
                  </a:cubicBezTo>
                  <a:cubicBezTo>
                    <a:pt x="362" y="389"/>
                    <a:pt x="362" y="389"/>
                    <a:pt x="362" y="398"/>
                  </a:cubicBezTo>
                  <a:cubicBezTo>
                    <a:pt x="362" y="394"/>
                    <a:pt x="362" y="392"/>
                    <a:pt x="362" y="391"/>
                  </a:cubicBezTo>
                  <a:lnTo>
                    <a:pt x="362" y="391"/>
                  </a:lnTo>
                  <a:cubicBezTo>
                    <a:pt x="366" y="395"/>
                    <a:pt x="369" y="400"/>
                    <a:pt x="371" y="407"/>
                  </a:cubicBezTo>
                  <a:lnTo>
                    <a:pt x="380" y="398"/>
                  </a:lnTo>
                  <a:cubicBezTo>
                    <a:pt x="382" y="401"/>
                    <a:pt x="385" y="402"/>
                    <a:pt x="387" y="402"/>
                  </a:cubicBezTo>
                  <a:cubicBezTo>
                    <a:pt x="393" y="402"/>
                    <a:pt x="397" y="396"/>
                    <a:pt x="397" y="389"/>
                  </a:cubicBezTo>
                  <a:cubicBezTo>
                    <a:pt x="402" y="389"/>
                    <a:pt x="400" y="384"/>
                    <a:pt x="398" y="379"/>
                  </a:cubicBezTo>
                  <a:lnTo>
                    <a:pt x="398" y="379"/>
                  </a:lnTo>
                  <a:lnTo>
                    <a:pt x="406" y="354"/>
                  </a:lnTo>
                  <a:lnTo>
                    <a:pt x="406" y="363"/>
                  </a:lnTo>
                  <a:cubicBezTo>
                    <a:pt x="420" y="356"/>
                    <a:pt x="423" y="328"/>
                    <a:pt x="440" y="328"/>
                  </a:cubicBezTo>
                  <a:cubicBezTo>
                    <a:pt x="445" y="328"/>
                    <a:pt x="451" y="330"/>
                    <a:pt x="459" y="336"/>
                  </a:cubicBezTo>
                  <a:cubicBezTo>
                    <a:pt x="465" y="330"/>
                    <a:pt x="467" y="324"/>
                    <a:pt x="474" y="324"/>
                  </a:cubicBezTo>
                  <a:cubicBezTo>
                    <a:pt x="477" y="324"/>
                    <a:pt x="481" y="325"/>
                    <a:pt x="486" y="327"/>
                  </a:cubicBezTo>
                  <a:lnTo>
                    <a:pt x="495" y="345"/>
                  </a:lnTo>
                  <a:cubicBezTo>
                    <a:pt x="497" y="343"/>
                    <a:pt x="499" y="343"/>
                    <a:pt x="502" y="343"/>
                  </a:cubicBezTo>
                  <a:cubicBezTo>
                    <a:pt x="506" y="343"/>
                    <a:pt x="511" y="345"/>
                    <a:pt x="515" y="345"/>
                  </a:cubicBezTo>
                  <a:cubicBezTo>
                    <a:pt x="519" y="345"/>
                    <a:pt x="521" y="343"/>
                    <a:pt x="521" y="336"/>
                  </a:cubicBezTo>
                  <a:cubicBezTo>
                    <a:pt x="528" y="356"/>
                    <a:pt x="536" y="362"/>
                    <a:pt x="544" y="362"/>
                  </a:cubicBezTo>
                  <a:cubicBezTo>
                    <a:pt x="557" y="362"/>
                    <a:pt x="572" y="345"/>
                    <a:pt x="583" y="345"/>
                  </a:cubicBezTo>
                  <a:lnTo>
                    <a:pt x="574" y="319"/>
                  </a:lnTo>
                  <a:cubicBezTo>
                    <a:pt x="592" y="319"/>
                    <a:pt x="601" y="310"/>
                    <a:pt x="618" y="301"/>
                  </a:cubicBezTo>
                  <a:lnTo>
                    <a:pt x="609" y="275"/>
                  </a:lnTo>
                  <a:cubicBezTo>
                    <a:pt x="613" y="271"/>
                    <a:pt x="616" y="270"/>
                    <a:pt x="620" y="270"/>
                  </a:cubicBezTo>
                  <a:cubicBezTo>
                    <a:pt x="634" y="270"/>
                    <a:pt x="650" y="292"/>
                    <a:pt x="671" y="292"/>
                  </a:cubicBezTo>
                  <a:cubicBezTo>
                    <a:pt x="667" y="297"/>
                    <a:pt x="665" y="299"/>
                    <a:pt x="662" y="299"/>
                  </a:cubicBezTo>
                  <a:cubicBezTo>
                    <a:pt x="660" y="299"/>
                    <a:pt x="658" y="297"/>
                    <a:pt x="654" y="292"/>
                  </a:cubicBezTo>
                  <a:lnTo>
                    <a:pt x="654" y="292"/>
                  </a:lnTo>
                  <a:cubicBezTo>
                    <a:pt x="660" y="308"/>
                    <a:pt x="668" y="313"/>
                    <a:pt x="675" y="313"/>
                  </a:cubicBezTo>
                  <a:cubicBezTo>
                    <a:pt x="691" y="313"/>
                    <a:pt x="708" y="289"/>
                    <a:pt x="721" y="289"/>
                  </a:cubicBezTo>
                  <a:cubicBezTo>
                    <a:pt x="725" y="289"/>
                    <a:pt x="729" y="292"/>
                    <a:pt x="733" y="301"/>
                  </a:cubicBezTo>
                  <a:cubicBezTo>
                    <a:pt x="737" y="297"/>
                    <a:pt x="742" y="294"/>
                    <a:pt x="745" y="294"/>
                  </a:cubicBezTo>
                  <a:cubicBezTo>
                    <a:pt x="748" y="294"/>
                    <a:pt x="751" y="297"/>
                    <a:pt x="751" y="301"/>
                  </a:cubicBezTo>
                  <a:cubicBezTo>
                    <a:pt x="751" y="301"/>
                    <a:pt x="759" y="301"/>
                    <a:pt x="768" y="292"/>
                  </a:cubicBezTo>
                  <a:lnTo>
                    <a:pt x="768" y="319"/>
                  </a:lnTo>
                  <a:cubicBezTo>
                    <a:pt x="768" y="320"/>
                    <a:pt x="769" y="321"/>
                    <a:pt x="769" y="321"/>
                  </a:cubicBezTo>
                  <a:cubicBezTo>
                    <a:pt x="771" y="321"/>
                    <a:pt x="777" y="305"/>
                    <a:pt x="777" y="283"/>
                  </a:cubicBezTo>
                  <a:cubicBezTo>
                    <a:pt x="777" y="283"/>
                    <a:pt x="786" y="275"/>
                    <a:pt x="786" y="275"/>
                  </a:cubicBezTo>
                  <a:lnTo>
                    <a:pt x="786" y="275"/>
                  </a:lnTo>
                  <a:cubicBezTo>
                    <a:pt x="783" y="290"/>
                    <a:pt x="784" y="294"/>
                    <a:pt x="787" y="294"/>
                  </a:cubicBezTo>
                  <a:cubicBezTo>
                    <a:pt x="789" y="294"/>
                    <a:pt x="793" y="291"/>
                    <a:pt x="797" y="291"/>
                  </a:cubicBezTo>
                  <a:cubicBezTo>
                    <a:pt x="800" y="291"/>
                    <a:pt x="804" y="294"/>
                    <a:pt x="804" y="310"/>
                  </a:cubicBezTo>
                  <a:cubicBezTo>
                    <a:pt x="812" y="283"/>
                    <a:pt x="830" y="301"/>
                    <a:pt x="848" y="257"/>
                  </a:cubicBezTo>
                  <a:cubicBezTo>
                    <a:pt x="848" y="266"/>
                    <a:pt x="848" y="266"/>
                    <a:pt x="848" y="266"/>
                  </a:cubicBezTo>
                  <a:cubicBezTo>
                    <a:pt x="854" y="272"/>
                    <a:pt x="856" y="278"/>
                    <a:pt x="859" y="278"/>
                  </a:cubicBezTo>
                  <a:cubicBezTo>
                    <a:pt x="861" y="278"/>
                    <a:pt x="863" y="277"/>
                    <a:pt x="865" y="275"/>
                  </a:cubicBezTo>
                  <a:lnTo>
                    <a:pt x="865" y="275"/>
                  </a:lnTo>
                  <a:lnTo>
                    <a:pt x="857" y="301"/>
                  </a:lnTo>
                  <a:cubicBezTo>
                    <a:pt x="865" y="292"/>
                    <a:pt x="874" y="283"/>
                    <a:pt x="892" y="266"/>
                  </a:cubicBezTo>
                  <a:lnTo>
                    <a:pt x="892" y="266"/>
                  </a:lnTo>
                  <a:cubicBezTo>
                    <a:pt x="892" y="292"/>
                    <a:pt x="892" y="301"/>
                    <a:pt x="865" y="319"/>
                  </a:cubicBezTo>
                  <a:cubicBezTo>
                    <a:pt x="887" y="305"/>
                    <a:pt x="894" y="305"/>
                    <a:pt x="900" y="305"/>
                  </a:cubicBezTo>
                  <a:cubicBezTo>
                    <a:pt x="905" y="305"/>
                    <a:pt x="910" y="305"/>
                    <a:pt x="927" y="292"/>
                  </a:cubicBezTo>
                  <a:lnTo>
                    <a:pt x="927" y="292"/>
                  </a:lnTo>
                  <a:lnTo>
                    <a:pt x="918" y="310"/>
                  </a:lnTo>
                  <a:cubicBezTo>
                    <a:pt x="918" y="310"/>
                    <a:pt x="930" y="302"/>
                    <a:pt x="935" y="302"/>
                  </a:cubicBezTo>
                  <a:cubicBezTo>
                    <a:pt x="938" y="302"/>
                    <a:pt x="939" y="304"/>
                    <a:pt x="936" y="310"/>
                  </a:cubicBezTo>
                  <a:cubicBezTo>
                    <a:pt x="927" y="354"/>
                    <a:pt x="998" y="363"/>
                    <a:pt x="989" y="416"/>
                  </a:cubicBezTo>
                  <a:cubicBezTo>
                    <a:pt x="1000" y="405"/>
                    <a:pt x="1004" y="401"/>
                    <a:pt x="1006" y="401"/>
                  </a:cubicBezTo>
                  <a:lnTo>
                    <a:pt x="1006" y="401"/>
                  </a:lnTo>
                  <a:cubicBezTo>
                    <a:pt x="1008" y="401"/>
                    <a:pt x="993" y="422"/>
                    <a:pt x="1001" y="422"/>
                  </a:cubicBezTo>
                  <a:cubicBezTo>
                    <a:pt x="1004" y="422"/>
                    <a:pt x="1008" y="420"/>
                    <a:pt x="1016" y="416"/>
                  </a:cubicBezTo>
                  <a:lnTo>
                    <a:pt x="1016" y="416"/>
                  </a:lnTo>
                  <a:cubicBezTo>
                    <a:pt x="1007" y="425"/>
                    <a:pt x="998" y="433"/>
                    <a:pt x="980" y="433"/>
                  </a:cubicBezTo>
                  <a:cubicBezTo>
                    <a:pt x="1003" y="441"/>
                    <a:pt x="980" y="462"/>
                    <a:pt x="1001" y="462"/>
                  </a:cubicBezTo>
                  <a:cubicBezTo>
                    <a:pt x="1005" y="462"/>
                    <a:pt x="1009" y="461"/>
                    <a:pt x="1016" y="460"/>
                  </a:cubicBezTo>
                  <a:lnTo>
                    <a:pt x="1016" y="460"/>
                  </a:lnTo>
                  <a:cubicBezTo>
                    <a:pt x="1007" y="469"/>
                    <a:pt x="998" y="469"/>
                    <a:pt x="989" y="469"/>
                  </a:cubicBezTo>
                  <a:cubicBezTo>
                    <a:pt x="989" y="469"/>
                    <a:pt x="998" y="469"/>
                    <a:pt x="989" y="478"/>
                  </a:cubicBezTo>
                  <a:lnTo>
                    <a:pt x="971" y="478"/>
                  </a:lnTo>
                  <a:cubicBezTo>
                    <a:pt x="974" y="480"/>
                    <a:pt x="979" y="481"/>
                    <a:pt x="985" y="481"/>
                  </a:cubicBezTo>
                  <a:cubicBezTo>
                    <a:pt x="1004" y="481"/>
                    <a:pt x="1036" y="473"/>
                    <a:pt x="1069" y="460"/>
                  </a:cubicBezTo>
                  <a:lnTo>
                    <a:pt x="1069" y="460"/>
                  </a:lnTo>
                  <a:cubicBezTo>
                    <a:pt x="1051" y="478"/>
                    <a:pt x="1051" y="478"/>
                    <a:pt x="1086" y="478"/>
                  </a:cubicBezTo>
                  <a:cubicBezTo>
                    <a:pt x="1074" y="484"/>
                    <a:pt x="1066" y="490"/>
                    <a:pt x="1059" y="490"/>
                  </a:cubicBezTo>
                  <a:cubicBezTo>
                    <a:pt x="1056" y="490"/>
                    <a:pt x="1053" y="489"/>
                    <a:pt x="1051" y="486"/>
                  </a:cubicBezTo>
                  <a:lnTo>
                    <a:pt x="1051" y="486"/>
                  </a:lnTo>
                  <a:cubicBezTo>
                    <a:pt x="1051" y="495"/>
                    <a:pt x="1042" y="522"/>
                    <a:pt x="1069" y="522"/>
                  </a:cubicBezTo>
                  <a:cubicBezTo>
                    <a:pt x="1060" y="522"/>
                    <a:pt x="1069" y="531"/>
                    <a:pt x="1077" y="531"/>
                  </a:cubicBezTo>
                  <a:cubicBezTo>
                    <a:pt x="1077" y="548"/>
                    <a:pt x="1069" y="548"/>
                    <a:pt x="1077" y="566"/>
                  </a:cubicBezTo>
                  <a:lnTo>
                    <a:pt x="1077" y="557"/>
                  </a:lnTo>
                  <a:cubicBezTo>
                    <a:pt x="1121" y="566"/>
                    <a:pt x="1086" y="575"/>
                    <a:pt x="1095" y="584"/>
                  </a:cubicBezTo>
                  <a:lnTo>
                    <a:pt x="1086" y="584"/>
                  </a:lnTo>
                  <a:cubicBezTo>
                    <a:pt x="1060" y="610"/>
                    <a:pt x="1104" y="601"/>
                    <a:pt x="1069" y="628"/>
                  </a:cubicBezTo>
                  <a:lnTo>
                    <a:pt x="1095" y="628"/>
                  </a:lnTo>
                  <a:cubicBezTo>
                    <a:pt x="1148" y="637"/>
                    <a:pt x="1060" y="654"/>
                    <a:pt x="1069" y="672"/>
                  </a:cubicBezTo>
                  <a:lnTo>
                    <a:pt x="1086" y="672"/>
                  </a:lnTo>
                  <a:cubicBezTo>
                    <a:pt x="1104" y="681"/>
                    <a:pt x="1007" y="681"/>
                    <a:pt x="998" y="690"/>
                  </a:cubicBezTo>
                  <a:cubicBezTo>
                    <a:pt x="989" y="690"/>
                    <a:pt x="989" y="681"/>
                    <a:pt x="989" y="681"/>
                  </a:cubicBezTo>
                  <a:lnTo>
                    <a:pt x="989" y="681"/>
                  </a:lnTo>
                  <a:cubicBezTo>
                    <a:pt x="945" y="690"/>
                    <a:pt x="1024" y="690"/>
                    <a:pt x="1024" y="707"/>
                  </a:cubicBezTo>
                  <a:cubicBezTo>
                    <a:pt x="1013" y="707"/>
                    <a:pt x="997" y="699"/>
                    <a:pt x="985" y="699"/>
                  </a:cubicBezTo>
                  <a:cubicBezTo>
                    <a:pt x="979" y="699"/>
                    <a:pt x="974" y="701"/>
                    <a:pt x="971" y="707"/>
                  </a:cubicBezTo>
                  <a:cubicBezTo>
                    <a:pt x="954" y="707"/>
                    <a:pt x="1024" y="760"/>
                    <a:pt x="980" y="769"/>
                  </a:cubicBezTo>
                  <a:cubicBezTo>
                    <a:pt x="998" y="769"/>
                    <a:pt x="1007" y="769"/>
                    <a:pt x="1016" y="778"/>
                  </a:cubicBezTo>
                  <a:cubicBezTo>
                    <a:pt x="1016" y="795"/>
                    <a:pt x="954" y="795"/>
                    <a:pt x="998" y="822"/>
                  </a:cubicBezTo>
                  <a:cubicBezTo>
                    <a:pt x="995" y="825"/>
                    <a:pt x="993" y="826"/>
                    <a:pt x="991" y="826"/>
                  </a:cubicBezTo>
                  <a:cubicBezTo>
                    <a:pt x="988" y="826"/>
                    <a:pt x="986" y="822"/>
                    <a:pt x="980" y="822"/>
                  </a:cubicBezTo>
                  <a:cubicBezTo>
                    <a:pt x="989" y="840"/>
                    <a:pt x="989" y="866"/>
                    <a:pt x="1016" y="884"/>
                  </a:cubicBezTo>
                  <a:cubicBezTo>
                    <a:pt x="1007" y="882"/>
                    <a:pt x="1001" y="882"/>
                    <a:pt x="995" y="882"/>
                  </a:cubicBezTo>
                  <a:cubicBezTo>
                    <a:pt x="944" y="882"/>
                    <a:pt x="1005" y="941"/>
                    <a:pt x="975" y="941"/>
                  </a:cubicBezTo>
                  <a:cubicBezTo>
                    <a:pt x="970" y="941"/>
                    <a:pt x="963" y="940"/>
                    <a:pt x="954" y="937"/>
                  </a:cubicBezTo>
                  <a:lnTo>
                    <a:pt x="945" y="981"/>
                  </a:lnTo>
                  <a:lnTo>
                    <a:pt x="936" y="972"/>
                  </a:lnTo>
                  <a:lnTo>
                    <a:pt x="936" y="972"/>
                  </a:lnTo>
                  <a:cubicBezTo>
                    <a:pt x="927" y="999"/>
                    <a:pt x="945" y="1007"/>
                    <a:pt x="963" y="1025"/>
                  </a:cubicBezTo>
                  <a:lnTo>
                    <a:pt x="945" y="1025"/>
                  </a:lnTo>
                  <a:cubicBezTo>
                    <a:pt x="918" y="1052"/>
                    <a:pt x="927" y="1069"/>
                    <a:pt x="963" y="1087"/>
                  </a:cubicBezTo>
                  <a:lnTo>
                    <a:pt x="936" y="1087"/>
                  </a:lnTo>
                  <a:cubicBezTo>
                    <a:pt x="945" y="1087"/>
                    <a:pt x="936" y="1096"/>
                    <a:pt x="927" y="1096"/>
                  </a:cubicBezTo>
                  <a:cubicBezTo>
                    <a:pt x="918" y="1105"/>
                    <a:pt x="910" y="1105"/>
                    <a:pt x="927" y="1122"/>
                  </a:cubicBezTo>
                  <a:cubicBezTo>
                    <a:pt x="918" y="1122"/>
                    <a:pt x="918" y="1122"/>
                    <a:pt x="910" y="1113"/>
                  </a:cubicBezTo>
                  <a:lnTo>
                    <a:pt x="910" y="1113"/>
                  </a:lnTo>
                  <a:cubicBezTo>
                    <a:pt x="920" y="1129"/>
                    <a:pt x="918" y="1132"/>
                    <a:pt x="913" y="1132"/>
                  </a:cubicBezTo>
                  <a:cubicBezTo>
                    <a:pt x="909" y="1132"/>
                    <a:pt x="904" y="1131"/>
                    <a:pt x="901" y="1131"/>
                  </a:cubicBezTo>
                  <a:cubicBezTo>
                    <a:pt x="892" y="1131"/>
                    <a:pt x="892" y="1131"/>
                    <a:pt x="927" y="1175"/>
                  </a:cubicBezTo>
                  <a:cubicBezTo>
                    <a:pt x="936" y="1184"/>
                    <a:pt x="936" y="1193"/>
                    <a:pt x="936" y="1202"/>
                  </a:cubicBezTo>
                  <a:cubicBezTo>
                    <a:pt x="963" y="1210"/>
                    <a:pt x="971" y="1246"/>
                    <a:pt x="989" y="1263"/>
                  </a:cubicBezTo>
                  <a:cubicBezTo>
                    <a:pt x="988" y="1264"/>
                    <a:pt x="987" y="1265"/>
                    <a:pt x="985" y="1265"/>
                  </a:cubicBezTo>
                  <a:cubicBezTo>
                    <a:pt x="971" y="1265"/>
                    <a:pt x="937" y="1236"/>
                    <a:pt x="945" y="1228"/>
                  </a:cubicBezTo>
                  <a:lnTo>
                    <a:pt x="945" y="1228"/>
                  </a:lnTo>
                  <a:lnTo>
                    <a:pt x="954" y="1237"/>
                  </a:lnTo>
                  <a:cubicBezTo>
                    <a:pt x="918" y="1184"/>
                    <a:pt x="910" y="1219"/>
                    <a:pt x="892" y="1184"/>
                  </a:cubicBezTo>
                  <a:cubicBezTo>
                    <a:pt x="874" y="1184"/>
                    <a:pt x="848" y="1175"/>
                    <a:pt x="839" y="1175"/>
                  </a:cubicBezTo>
                  <a:cubicBezTo>
                    <a:pt x="821" y="1166"/>
                    <a:pt x="821" y="1166"/>
                    <a:pt x="812" y="1166"/>
                  </a:cubicBezTo>
                  <a:cubicBezTo>
                    <a:pt x="795" y="1157"/>
                    <a:pt x="777" y="1157"/>
                    <a:pt x="768" y="1157"/>
                  </a:cubicBezTo>
                  <a:lnTo>
                    <a:pt x="777" y="1202"/>
                  </a:lnTo>
                  <a:lnTo>
                    <a:pt x="751" y="1193"/>
                  </a:lnTo>
                  <a:cubicBezTo>
                    <a:pt x="751" y="1184"/>
                    <a:pt x="751" y="1166"/>
                    <a:pt x="759" y="1166"/>
                  </a:cubicBezTo>
                  <a:cubicBezTo>
                    <a:pt x="757" y="1160"/>
                    <a:pt x="755" y="1158"/>
                    <a:pt x="752" y="1158"/>
                  </a:cubicBezTo>
                  <a:cubicBezTo>
                    <a:pt x="744" y="1158"/>
                    <a:pt x="733" y="1186"/>
                    <a:pt x="733" y="1193"/>
                  </a:cubicBezTo>
                  <a:cubicBezTo>
                    <a:pt x="706" y="1175"/>
                    <a:pt x="751" y="1149"/>
                    <a:pt x="742" y="1149"/>
                  </a:cubicBezTo>
                  <a:lnTo>
                    <a:pt x="733" y="1149"/>
                  </a:lnTo>
                  <a:cubicBezTo>
                    <a:pt x="724" y="1166"/>
                    <a:pt x="724" y="1184"/>
                    <a:pt x="706" y="1184"/>
                  </a:cubicBezTo>
                  <a:cubicBezTo>
                    <a:pt x="698" y="1175"/>
                    <a:pt x="698" y="1157"/>
                    <a:pt x="698" y="1157"/>
                  </a:cubicBezTo>
                  <a:cubicBezTo>
                    <a:pt x="698" y="1157"/>
                    <a:pt x="698" y="1154"/>
                    <a:pt x="695" y="1154"/>
                  </a:cubicBezTo>
                  <a:cubicBezTo>
                    <a:pt x="694" y="1154"/>
                    <a:pt x="692" y="1155"/>
                    <a:pt x="689" y="1157"/>
                  </a:cubicBezTo>
                  <a:lnTo>
                    <a:pt x="662" y="1149"/>
                  </a:lnTo>
                  <a:lnTo>
                    <a:pt x="662" y="1149"/>
                  </a:lnTo>
                  <a:lnTo>
                    <a:pt x="671" y="1184"/>
                  </a:lnTo>
                  <a:cubicBezTo>
                    <a:pt x="663" y="1200"/>
                    <a:pt x="649" y="1188"/>
                    <a:pt x="657" y="1209"/>
                  </a:cubicBezTo>
                  <a:lnTo>
                    <a:pt x="657" y="1209"/>
                  </a:lnTo>
                  <a:cubicBezTo>
                    <a:pt x="633" y="1170"/>
                    <a:pt x="565" y="1192"/>
                    <a:pt x="556" y="1175"/>
                  </a:cubicBezTo>
                  <a:cubicBezTo>
                    <a:pt x="546" y="1191"/>
                    <a:pt x="538" y="1194"/>
                    <a:pt x="530" y="1194"/>
                  </a:cubicBezTo>
                  <a:cubicBezTo>
                    <a:pt x="525" y="1194"/>
                    <a:pt x="519" y="1193"/>
                    <a:pt x="512" y="1193"/>
                  </a:cubicBezTo>
                  <a:cubicBezTo>
                    <a:pt x="512" y="1201"/>
                    <a:pt x="512" y="1230"/>
                    <a:pt x="500" y="1230"/>
                  </a:cubicBezTo>
                  <a:cubicBezTo>
                    <a:pt x="498" y="1230"/>
                    <a:pt x="497" y="1229"/>
                    <a:pt x="495" y="1228"/>
                  </a:cubicBezTo>
                  <a:cubicBezTo>
                    <a:pt x="512" y="1157"/>
                    <a:pt x="468" y="1193"/>
                    <a:pt x="468" y="1140"/>
                  </a:cubicBezTo>
                  <a:cubicBezTo>
                    <a:pt x="468" y="1175"/>
                    <a:pt x="415" y="1140"/>
                    <a:pt x="433" y="1193"/>
                  </a:cubicBezTo>
                  <a:cubicBezTo>
                    <a:pt x="415" y="1184"/>
                    <a:pt x="433" y="1166"/>
                    <a:pt x="424" y="1149"/>
                  </a:cubicBezTo>
                  <a:lnTo>
                    <a:pt x="424" y="1149"/>
                  </a:lnTo>
                  <a:cubicBezTo>
                    <a:pt x="417" y="1154"/>
                    <a:pt x="410" y="1156"/>
                    <a:pt x="403" y="1156"/>
                  </a:cubicBezTo>
                  <a:cubicBezTo>
                    <a:pt x="374" y="1156"/>
                    <a:pt x="346" y="1122"/>
                    <a:pt x="318" y="1122"/>
                  </a:cubicBezTo>
                  <a:cubicBezTo>
                    <a:pt x="318" y="1131"/>
                    <a:pt x="327" y="1149"/>
                    <a:pt x="309" y="1166"/>
                  </a:cubicBezTo>
                  <a:cubicBezTo>
                    <a:pt x="309" y="1149"/>
                    <a:pt x="309" y="1131"/>
                    <a:pt x="309" y="1113"/>
                  </a:cubicBezTo>
                  <a:cubicBezTo>
                    <a:pt x="303" y="1113"/>
                    <a:pt x="291" y="1143"/>
                    <a:pt x="286" y="1143"/>
                  </a:cubicBezTo>
                  <a:cubicBezTo>
                    <a:pt x="284" y="1143"/>
                    <a:pt x="283" y="1140"/>
                    <a:pt x="283" y="1131"/>
                  </a:cubicBezTo>
                  <a:cubicBezTo>
                    <a:pt x="283" y="1140"/>
                    <a:pt x="283" y="1149"/>
                    <a:pt x="274" y="1157"/>
                  </a:cubicBezTo>
                  <a:cubicBezTo>
                    <a:pt x="265" y="1122"/>
                    <a:pt x="239" y="1122"/>
                    <a:pt x="221" y="1113"/>
                  </a:cubicBezTo>
                  <a:cubicBezTo>
                    <a:pt x="203" y="1096"/>
                    <a:pt x="194" y="1060"/>
                    <a:pt x="230" y="1034"/>
                  </a:cubicBezTo>
                  <a:lnTo>
                    <a:pt x="230" y="1034"/>
                  </a:lnTo>
                  <a:cubicBezTo>
                    <a:pt x="212" y="1043"/>
                    <a:pt x="212" y="1043"/>
                    <a:pt x="212" y="1043"/>
                  </a:cubicBezTo>
                  <a:lnTo>
                    <a:pt x="177" y="1043"/>
                  </a:lnTo>
                  <a:cubicBezTo>
                    <a:pt x="186" y="1034"/>
                    <a:pt x="194" y="1025"/>
                    <a:pt x="212" y="1016"/>
                  </a:cubicBezTo>
                  <a:cubicBezTo>
                    <a:pt x="168" y="1016"/>
                    <a:pt x="203" y="981"/>
                    <a:pt x="168" y="981"/>
                  </a:cubicBezTo>
                  <a:lnTo>
                    <a:pt x="177" y="990"/>
                  </a:lnTo>
                  <a:cubicBezTo>
                    <a:pt x="168" y="986"/>
                    <a:pt x="159" y="985"/>
                    <a:pt x="150" y="985"/>
                  </a:cubicBezTo>
                  <a:cubicBezTo>
                    <a:pt x="114" y="985"/>
                    <a:pt x="76" y="1007"/>
                    <a:pt x="27" y="1007"/>
                  </a:cubicBezTo>
                  <a:cubicBezTo>
                    <a:pt x="53" y="1016"/>
                    <a:pt x="35" y="1034"/>
                    <a:pt x="27" y="1043"/>
                  </a:cubicBezTo>
                  <a:cubicBezTo>
                    <a:pt x="9" y="1060"/>
                    <a:pt x="0" y="1087"/>
                    <a:pt x="35" y="1096"/>
                  </a:cubicBezTo>
                  <a:cubicBezTo>
                    <a:pt x="32" y="1099"/>
                    <a:pt x="30" y="1100"/>
                    <a:pt x="27" y="1100"/>
                  </a:cubicBezTo>
                  <a:cubicBezTo>
                    <a:pt x="21" y="1100"/>
                    <a:pt x="15" y="1096"/>
                    <a:pt x="9" y="1096"/>
                  </a:cubicBezTo>
                  <a:cubicBezTo>
                    <a:pt x="35" y="1105"/>
                    <a:pt x="35" y="1113"/>
                    <a:pt x="35" y="1131"/>
                  </a:cubicBezTo>
                  <a:lnTo>
                    <a:pt x="27" y="1131"/>
                  </a:lnTo>
                  <a:cubicBezTo>
                    <a:pt x="53" y="1184"/>
                    <a:pt x="44" y="1219"/>
                    <a:pt x="88" y="1281"/>
                  </a:cubicBezTo>
                  <a:lnTo>
                    <a:pt x="106" y="1255"/>
                  </a:lnTo>
                  <a:cubicBezTo>
                    <a:pt x="115" y="1272"/>
                    <a:pt x="106" y="1281"/>
                    <a:pt x="115" y="1290"/>
                  </a:cubicBezTo>
                  <a:cubicBezTo>
                    <a:pt x="150" y="1263"/>
                    <a:pt x="80" y="1263"/>
                    <a:pt x="124" y="1237"/>
                  </a:cubicBezTo>
                  <a:lnTo>
                    <a:pt x="124" y="1237"/>
                  </a:lnTo>
                  <a:cubicBezTo>
                    <a:pt x="106" y="1263"/>
                    <a:pt x="133" y="1281"/>
                    <a:pt x="150" y="1290"/>
                  </a:cubicBezTo>
                  <a:cubicBezTo>
                    <a:pt x="168" y="1308"/>
                    <a:pt x="194" y="1316"/>
                    <a:pt x="186" y="1343"/>
                  </a:cubicBezTo>
                  <a:cubicBezTo>
                    <a:pt x="189" y="1344"/>
                    <a:pt x="191" y="1344"/>
                    <a:pt x="193" y="1344"/>
                  </a:cubicBezTo>
                  <a:cubicBezTo>
                    <a:pt x="207" y="1344"/>
                    <a:pt x="199" y="1324"/>
                    <a:pt x="207" y="1324"/>
                  </a:cubicBezTo>
                  <a:cubicBezTo>
                    <a:pt x="208" y="1324"/>
                    <a:pt x="210" y="1324"/>
                    <a:pt x="212" y="1325"/>
                  </a:cubicBezTo>
                  <a:lnTo>
                    <a:pt x="212" y="1343"/>
                  </a:lnTo>
                  <a:lnTo>
                    <a:pt x="230" y="1325"/>
                  </a:lnTo>
                  <a:cubicBezTo>
                    <a:pt x="239" y="1325"/>
                    <a:pt x="239" y="1352"/>
                    <a:pt x="239" y="1361"/>
                  </a:cubicBezTo>
                  <a:cubicBezTo>
                    <a:pt x="239" y="1361"/>
                    <a:pt x="230" y="1369"/>
                    <a:pt x="221" y="1369"/>
                  </a:cubicBezTo>
                  <a:cubicBezTo>
                    <a:pt x="227" y="1376"/>
                    <a:pt x="236" y="1378"/>
                    <a:pt x="245" y="1378"/>
                  </a:cubicBezTo>
                  <a:cubicBezTo>
                    <a:pt x="254" y="1378"/>
                    <a:pt x="264" y="1376"/>
                    <a:pt x="269" y="1376"/>
                  </a:cubicBezTo>
                  <a:cubicBezTo>
                    <a:pt x="270" y="1376"/>
                    <a:pt x="271" y="1376"/>
                    <a:pt x="271" y="1376"/>
                  </a:cubicBezTo>
                  <a:lnTo>
                    <a:pt x="271" y="1376"/>
                  </a:lnTo>
                  <a:lnTo>
                    <a:pt x="256" y="1361"/>
                  </a:lnTo>
                  <a:cubicBezTo>
                    <a:pt x="297" y="1361"/>
                    <a:pt x="331" y="1372"/>
                    <a:pt x="361" y="1372"/>
                  </a:cubicBezTo>
                  <a:cubicBezTo>
                    <a:pt x="377" y="1372"/>
                    <a:pt x="392" y="1369"/>
                    <a:pt x="406" y="1361"/>
                  </a:cubicBezTo>
                  <a:lnTo>
                    <a:pt x="406" y="1343"/>
                  </a:lnTo>
                  <a:cubicBezTo>
                    <a:pt x="414" y="1339"/>
                    <a:pt x="419" y="1338"/>
                    <a:pt x="423" y="1338"/>
                  </a:cubicBezTo>
                  <a:cubicBezTo>
                    <a:pt x="437" y="1338"/>
                    <a:pt x="440" y="1353"/>
                    <a:pt x="458" y="1353"/>
                  </a:cubicBezTo>
                  <a:cubicBezTo>
                    <a:pt x="461" y="1353"/>
                    <a:pt x="464" y="1353"/>
                    <a:pt x="468" y="1352"/>
                  </a:cubicBezTo>
                  <a:lnTo>
                    <a:pt x="468" y="1361"/>
                  </a:lnTo>
                  <a:cubicBezTo>
                    <a:pt x="477" y="1343"/>
                    <a:pt x="486" y="1343"/>
                    <a:pt x="495" y="1343"/>
                  </a:cubicBezTo>
                  <a:cubicBezTo>
                    <a:pt x="486" y="1361"/>
                    <a:pt x="503" y="1378"/>
                    <a:pt x="495" y="1387"/>
                  </a:cubicBezTo>
                  <a:cubicBezTo>
                    <a:pt x="530" y="1369"/>
                    <a:pt x="512" y="1369"/>
                    <a:pt x="539" y="1325"/>
                  </a:cubicBezTo>
                  <a:lnTo>
                    <a:pt x="539" y="1352"/>
                  </a:lnTo>
                  <a:cubicBezTo>
                    <a:pt x="548" y="1334"/>
                    <a:pt x="556" y="1316"/>
                    <a:pt x="574" y="1316"/>
                  </a:cubicBezTo>
                  <a:cubicBezTo>
                    <a:pt x="556" y="1334"/>
                    <a:pt x="583" y="1352"/>
                    <a:pt x="565" y="1369"/>
                  </a:cubicBezTo>
                  <a:cubicBezTo>
                    <a:pt x="573" y="1382"/>
                    <a:pt x="581" y="1386"/>
                    <a:pt x="587" y="1386"/>
                  </a:cubicBezTo>
                  <a:cubicBezTo>
                    <a:pt x="601" y="1386"/>
                    <a:pt x="611" y="1369"/>
                    <a:pt x="620" y="1369"/>
                  </a:cubicBezTo>
                  <a:cubicBezTo>
                    <a:pt x="626" y="1369"/>
                    <a:pt x="631" y="1375"/>
                    <a:pt x="636" y="1396"/>
                  </a:cubicBezTo>
                  <a:cubicBezTo>
                    <a:pt x="654" y="1343"/>
                    <a:pt x="601" y="1361"/>
                    <a:pt x="609" y="1352"/>
                  </a:cubicBezTo>
                  <a:cubicBezTo>
                    <a:pt x="609" y="1337"/>
                    <a:pt x="623" y="1315"/>
                    <a:pt x="637" y="1315"/>
                  </a:cubicBezTo>
                  <a:cubicBezTo>
                    <a:pt x="640" y="1315"/>
                    <a:pt x="642" y="1315"/>
                    <a:pt x="645" y="1316"/>
                  </a:cubicBezTo>
                  <a:cubicBezTo>
                    <a:pt x="654" y="1316"/>
                    <a:pt x="654" y="1387"/>
                    <a:pt x="689" y="1387"/>
                  </a:cubicBezTo>
                  <a:cubicBezTo>
                    <a:pt x="680" y="1387"/>
                    <a:pt x="680" y="1396"/>
                    <a:pt x="680" y="1396"/>
                  </a:cubicBezTo>
                  <a:cubicBezTo>
                    <a:pt x="681" y="1397"/>
                    <a:pt x="682" y="1397"/>
                    <a:pt x="683" y="1397"/>
                  </a:cubicBezTo>
                  <a:cubicBezTo>
                    <a:pt x="690" y="1397"/>
                    <a:pt x="699" y="1386"/>
                    <a:pt x="706" y="1386"/>
                  </a:cubicBezTo>
                  <a:cubicBezTo>
                    <a:pt x="710" y="1386"/>
                    <a:pt x="713" y="1388"/>
                    <a:pt x="715" y="1396"/>
                  </a:cubicBezTo>
                  <a:cubicBezTo>
                    <a:pt x="724" y="1361"/>
                    <a:pt x="733" y="1396"/>
                    <a:pt x="733" y="1352"/>
                  </a:cubicBezTo>
                  <a:lnTo>
                    <a:pt x="733" y="1352"/>
                  </a:lnTo>
                  <a:lnTo>
                    <a:pt x="706" y="1361"/>
                  </a:lnTo>
                  <a:cubicBezTo>
                    <a:pt x="721" y="1353"/>
                    <a:pt x="735" y="1318"/>
                    <a:pt x="754" y="1318"/>
                  </a:cubicBezTo>
                  <a:cubicBezTo>
                    <a:pt x="758" y="1318"/>
                    <a:pt x="763" y="1320"/>
                    <a:pt x="768" y="1325"/>
                  </a:cubicBezTo>
                  <a:cubicBezTo>
                    <a:pt x="759" y="1334"/>
                    <a:pt x="751" y="1343"/>
                    <a:pt x="751" y="1352"/>
                  </a:cubicBezTo>
                  <a:cubicBezTo>
                    <a:pt x="753" y="1357"/>
                    <a:pt x="756" y="1358"/>
                    <a:pt x="758" y="1358"/>
                  </a:cubicBezTo>
                  <a:cubicBezTo>
                    <a:pt x="761" y="1358"/>
                    <a:pt x="765" y="1354"/>
                    <a:pt x="766" y="1354"/>
                  </a:cubicBezTo>
                  <a:cubicBezTo>
                    <a:pt x="768" y="1354"/>
                    <a:pt x="768" y="1356"/>
                    <a:pt x="768" y="1361"/>
                  </a:cubicBezTo>
                  <a:cubicBezTo>
                    <a:pt x="768" y="1405"/>
                    <a:pt x="742" y="1369"/>
                    <a:pt x="724" y="1405"/>
                  </a:cubicBezTo>
                  <a:cubicBezTo>
                    <a:pt x="726" y="1407"/>
                    <a:pt x="727" y="1409"/>
                    <a:pt x="729" y="1409"/>
                  </a:cubicBezTo>
                  <a:cubicBezTo>
                    <a:pt x="734" y="1409"/>
                    <a:pt x="740" y="1398"/>
                    <a:pt x="743" y="1398"/>
                  </a:cubicBezTo>
                  <a:lnTo>
                    <a:pt x="743" y="1398"/>
                  </a:lnTo>
                  <a:cubicBezTo>
                    <a:pt x="745" y="1398"/>
                    <a:pt x="745" y="1404"/>
                    <a:pt x="742" y="1422"/>
                  </a:cubicBezTo>
                  <a:cubicBezTo>
                    <a:pt x="749" y="1398"/>
                    <a:pt x="756" y="1393"/>
                    <a:pt x="763" y="1393"/>
                  </a:cubicBezTo>
                  <a:cubicBezTo>
                    <a:pt x="768" y="1393"/>
                    <a:pt x="773" y="1396"/>
                    <a:pt x="778" y="1396"/>
                  </a:cubicBezTo>
                  <a:cubicBezTo>
                    <a:pt x="784" y="1396"/>
                    <a:pt x="789" y="1392"/>
                    <a:pt x="795" y="1378"/>
                  </a:cubicBezTo>
                  <a:lnTo>
                    <a:pt x="795" y="1405"/>
                  </a:lnTo>
                  <a:cubicBezTo>
                    <a:pt x="795" y="1405"/>
                    <a:pt x="804" y="1387"/>
                    <a:pt x="812" y="1387"/>
                  </a:cubicBezTo>
                  <a:lnTo>
                    <a:pt x="812" y="1387"/>
                  </a:lnTo>
                  <a:lnTo>
                    <a:pt x="804" y="1422"/>
                  </a:lnTo>
                  <a:cubicBezTo>
                    <a:pt x="805" y="1417"/>
                    <a:pt x="808" y="1415"/>
                    <a:pt x="812" y="1415"/>
                  </a:cubicBezTo>
                  <a:cubicBezTo>
                    <a:pt x="824" y="1415"/>
                    <a:pt x="842" y="1435"/>
                    <a:pt x="857" y="1435"/>
                  </a:cubicBezTo>
                  <a:cubicBezTo>
                    <a:pt x="860" y="1435"/>
                    <a:pt x="863" y="1434"/>
                    <a:pt x="865" y="1431"/>
                  </a:cubicBezTo>
                  <a:cubicBezTo>
                    <a:pt x="812" y="1431"/>
                    <a:pt x="857" y="1396"/>
                    <a:pt x="830" y="1378"/>
                  </a:cubicBezTo>
                  <a:cubicBezTo>
                    <a:pt x="838" y="1373"/>
                    <a:pt x="844" y="1371"/>
                    <a:pt x="850" y="1371"/>
                  </a:cubicBezTo>
                  <a:cubicBezTo>
                    <a:pt x="879" y="1371"/>
                    <a:pt x="884" y="1433"/>
                    <a:pt x="930" y="1433"/>
                  </a:cubicBezTo>
                  <a:cubicBezTo>
                    <a:pt x="931" y="1433"/>
                    <a:pt x="932" y="1433"/>
                    <a:pt x="933" y="1433"/>
                  </a:cubicBezTo>
                  <a:lnTo>
                    <a:pt x="933" y="1433"/>
                  </a:lnTo>
                  <a:cubicBezTo>
                    <a:pt x="935" y="1433"/>
                    <a:pt x="936" y="1434"/>
                    <a:pt x="938" y="1434"/>
                  </a:cubicBezTo>
                  <a:cubicBezTo>
                    <a:pt x="941" y="1434"/>
                    <a:pt x="943" y="1433"/>
                    <a:pt x="945" y="1431"/>
                  </a:cubicBezTo>
                  <a:lnTo>
                    <a:pt x="945" y="1431"/>
                  </a:lnTo>
                  <a:cubicBezTo>
                    <a:pt x="941" y="1432"/>
                    <a:pt x="937" y="1433"/>
                    <a:pt x="933" y="1433"/>
                  </a:cubicBezTo>
                  <a:lnTo>
                    <a:pt x="933" y="1433"/>
                  </a:lnTo>
                  <a:cubicBezTo>
                    <a:pt x="921" y="1430"/>
                    <a:pt x="906" y="1418"/>
                    <a:pt x="918" y="1405"/>
                  </a:cubicBezTo>
                  <a:lnTo>
                    <a:pt x="918" y="1405"/>
                  </a:lnTo>
                  <a:cubicBezTo>
                    <a:pt x="936" y="1414"/>
                    <a:pt x="954" y="1422"/>
                    <a:pt x="971" y="1431"/>
                  </a:cubicBezTo>
                  <a:cubicBezTo>
                    <a:pt x="1016" y="1422"/>
                    <a:pt x="945" y="1405"/>
                    <a:pt x="963" y="1387"/>
                  </a:cubicBezTo>
                  <a:lnTo>
                    <a:pt x="963" y="1387"/>
                  </a:lnTo>
                  <a:cubicBezTo>
                    <a:pt x="970" y="1397"/>
                    <a:pt x="975" y="1401"/>
                    <a:pt x="978" y="1401"/>
                  </a:cubicBezTo>
                  <a:cubicBezTo>
                    <a:pt x="985" y="1401"/>
                    <a:pt x="983" y="1376"/>
                    <a:pt x="989" y="1369"/>
                  </a:cubicBezTo>
                  <a:lnTo>
                    <a:pt x="1007" y="1396"/>
                  </a:lnTo>
                  <a:cubicBezTo>
                    <a:pt x="1010" y="1396"/>
                    <a:pt x="1013" y="1397"/>
                    <a:pt x="1016" y="1397"/>
                  </a:cubicBezTo>
                  <a:cubicBezTo>
                    <a:pt x="1054" y="1397"/>
                    <a:pt x="1000" y="1349"/>
                    <a:pt x="1026" y="1349"/>
                  </a:cubicBezTo>
                  <a:cubicBezTo>
                    <a:pt x="1030" y="1349"/>
                    <a:pt x="1035" y="1350"/>
                    <a:pt x="1042" y="1352"/>
                  </a:cubicBezTo>
                  <a:cubicBezTo>
                    <a:pt x="1042" y="1369"/>
                    <a:pt x="1042" y="1378"/>
                    <a:pt x="1051" y="1387"/>
                  </a:cubicBezTo>
                  <a:lnTo>
                    <a:pt x="1060" y="1378"/>
                  </a:lnTo>
                  <a:lnTo>
                    <a:pt x="1077" y="1414"/>
                  </a:lnTo>
                  <a:cubicBezTo>
                    <a:pt x="1089" y="1397"/>
                    <a:pt x="1096" y="1391"/>
                    <a:pt x="1109" y="1391"/>
                  </a:cubicBezTo>
                  <a:cubicBezTo>
                    <a:pt x="1117" y="1391"/>
                    <a:pt x="1126" y="1393"/>
                    <a:pt x="1139" y="1396"/>
                  </a:cubicBezTo>
                  <a:cubicBezTo>
                    <a:pt x="1113" y="1378"/>
                    <a:pt x="1095" y="1352"/>
                    <a:pt x="1113" y="1352"/>
                  </a:cubicBezTo>
                  <a:cubicBezTo>
                    <a:pt x="1131" y="1358"/>
                    <a:pt x="1137" y="1368"/>
                    <a:pt x="1141" y="1368"/>
                  </a:cubicBezTo>
                  <a:cubicBezTo>
                    <a:pt x="1143" y="1368"/>
                    <a:pt x="1145" y="1366"/>
                    <a:pt x="1148" y="1361"/>
                  </a:cubicBezTo>
                  <a:cubicBezTo>
                    <a:pt x="1160" y="1373"/>
                    <a:pt x="1173" y="1389"/>
                    <a:pt x="1167" y="1389"/>
                  </a:cubicBezTo>
                  <a:cubicBezTo>
                    <a:pt x="1165" y="1389"/>
                    <a:pt x="1159" y="1386"/>
                    <a:pt x="1148" y="1378"/>
                  </a:cubicBezTo>
                  <a:lnTo>
                    <a:pt x="1148" y="1378"/>
                  </a:lnTo>
                  <a:cubicBezTo>
                    <a:pt x="1148" y="1387"/>
                    <a:pt x="1157" y="1396"/>
                    <a:pt x="1157" y="1405"/>
                  </a:cubicBezTo>
                  <a:cubicBezTo>
                    <a:pt x="1169" y="1411"/>
                    <a:pt x="1177" y="1413"/>
                    <a:pt x="1184" y="1413"/>
                  </a:cubicBezTo>
                  <a:cubicBezTo>
                    <a:pt x="1197" y="1413"/>
                    <a:pt x="1201" y="1405"/>
                    <a:pt x="1201" y="1405"/>
                  </a:cubicBezTo>
                  <a:cubicBezTo>
                    <a:pt x="1201" y="1396"/>
                    <a:pt x="1201" y="1396"/>
                    <a:pt x="1201" y="1396"/>
                  </a:cubicBezTo>
                  <a:lnTo>
                    <a:pt x="1192" y="1396"/>
                  </a:lnTo>
                  <a:lnTo>
                    <a:pt x="1192" y="1387"/>
                  </a:lnTo>
                  <a:lnTo>
                    <a:pt x="1148" y="1316"/>
                  </a:lnTo>
                  <a:cubicBezTo>
                    <a:pt x="1157" y="1316"/>
                    <a:pt x="1166" y="1325"/>
                    <a:pt x="1174" y="1343"/>
                  </a:cubicBezTo>
                  <a:cubicBezTo>
                    <a:pt x="1166" y="1325"/>
                    <a:pt x="1157" y="1308"/>
                    <a:pt x="1148" y="1290"/>
                  </a:cubicBezTo>
                  <a:lnTo>
                    <a:pt x="1148" y="1290"/>
                  </a:lnTo>
                  <a:cubicBezTo>
                    <a:pt x="1174" y="1316"/>
                    <a:pt x="1201" y="1334"/>
                    <a:pt x="1219" y="1369"/>
                  </a:cubicBezTo>
                  <a:lnTo>
                    <a:pt x="1183" y="1290"/>
                  </a:lnTo>
                  <a:cubicBezTo>
                    <a:pt x="1189" y="1290"/>
                    <a:pt x="1199" y="1286"/>
                    <a:pt x="1207" y="1286"/>
                  </a:cubicBezTo>
                  <a:cubicBezTo>
                    <a:pt x="1212" y="1286"/>
                    <a:pt x="1216" y="1287"/>
                    <a:pt x="1219" y="1290"/>
                  </a:cubicBezTo>
                  <a:cubicBezTo>
                    <a:pt x="1227" y="1263"/>
                    <a:pt x="1166" y="1193"/>
                    <a:pt x="1174" y="1157"/>
                  </a:cubicBezTo>
                  <a:cubicBezTo>
                    <a:pt x="1174" y="1157"/>
                    <a:pt x="1166" y="1149"/>
                    <a:pt x="1166" y="1149"/>
                  </a:cubicBezTo>
                  <a:cubicBezTo>
                    <a:pt x="1166" y="1140"/>
                    <a:pt x="1166" y="1131"/>
                    <a:pt x="1174" y="1122"/>
                  </a:cubicBezTo>
                  <a:cubicBezTo>
                    <a:pt x="1174" y="1113"/>
                    <a:pt x="1183" y="1113"/>
                    <a:pt x="1183" y="1113"/>
                  </a:cubicBezTo>
                  <a:cubicBezTo>
                    <a:pt x="1192" y="1105"/>
                    <a:pt x="1192" y="1096"/>
                    <a:pt x="1174" y="1078"/>
                  </a:cubicBezTo>
                  <a:lnTo>
                    <a:pt x="1219" y="1078"/>
                  </a:lnTo>
                  <a:cubicBezTo>
                    <a:pt x="1216" y="1072"/>
                    <a:pt x="1209" y="1071"/>
                    <a:pt x="1201" y="1071"/>
                  </a:cubicBezTo>
                  <a:cubicBezTo>
                    <a:pt x="1197" y="1071"/>
                    <a:pt x="1192" y="1071"/>
                    <a:pt x="1188" y="1071"/>
                  </a:cubicBezTo>
                  <a:cubicBezTo>
                    <a:pt x="1174" y="1071"/>
                    <a:pt x="1161" y="1069"/>
                    <a:pt x="1157" y="1052"/>
                  </a:cubicBezTo>
                  <a:cubicBezTo>
                    <a:pt x="1154" y="1047"/>
                    <a:pt x="1156" y="1045"/>
                    <a:pt x="1159" y="1045"/>
                  </a:cubicBezTo>
                  <a:cubicBezTo>
                    <a:pt x="1167" y="1045"/>
                    <a:pt x="1185" y="1053"/>
                    <a:pt x="1195" y="1053"/>
                  </a:cubicBezTo>
                  <a:cubicBezTo>
                    <a:pt x="1197" y="1053"/>
                    <a:pt x="1200" y="1053"/>
                    <a:pt x="1201" y="1052"/>
                  </a:cubicBezTo>
                  <a:cubicBezTo>
                    <a:pt x="1183" y="1043"/>
                    <a:pt x="1148" y="1016"/>
                    <a:pt x="1183" y="1007"/>
                  </a:cubicBezTo>
                  <a:cubicBezTo>
                    <a:pt x="1192" y="1007"/>
                    <a:pt x="1183" y="1007"/>
                    <a:pt x="1183" y="1016"/>
                  </a:cubicBezTo>
                  <a:lnTo>
                    <a:pt x="1210" y="1007"/>
                  </a:lnTo>
                  <a:cubicBezTo>
                    <a:pt x="1236" y="1034"/>
                    <a:pt x="1227" y="1043"/>
                    <a:pt x="1254" y="1043"/>
                  </a:cubicBezTo>
                  <a:cubicBezTo>
                    <a:pt x="1183" y="1016"/>
                    <a:pt x="1263" y="990"/>
                    <a:pt x="1192" y="963"/>
                  </a:cubicBezTo>
                  <a:lnTo>
                    <a:pt x="1210" y="963"/>
                  </a:lnTo>
                  <a:cubicBezTo>
                    <a:pt x="1254" y="963"/>
                    <a:pt x="1166" y="937"/>
                    <a:pt x="1183" y="919"/>
                  </a:cubicBezTo>
                  <a:cubicBezTo>
                    <a:pt x="1188" y="915"/>
                    <a:pt x="1192" y="912"/>
                    <a:pt x="1197" y="912"/>
                  </a:cubicBezTo>
                  <a:cubicBezTo>
                    <a:pt x="1201" y="912"/>
                    <a:pt x="1205" y="915"/>
                    <a:pt x="1210" y="919"/>
                  </a:cubicBezTo>
                  <a:lnTo>
                    <a:pt x="1192" y="893"/>
                  </a:lnTo>
                  <a:cubicBezTo>
                    <a:pt x="1195" y="890"/>
                    <a:pt x="1197" y="889"/>
                    <a:pt x="1200" y="889"/>
                  </a:cubicBezTo>
                  <a:cubicBezTo>
                    <a:pt x="1205" y="889"/>
                    <a:pt x="1210" y="895"/>
                    <a:pt x="1210" y="901"/>
                  </a:cubicBezTo>
                  <a:lnTo>
                    <a:pt x="1210" y="866"/>
                  </a:lnTo>
                  <a:cubicBezTo>
                    <a:pt x="1201" y="857"/>
                    <a:pt x="1192" y="848"/>
                    <a:pt x="1183" y="840"/>
                  </a:cubicBezTo>
                  <a:cubicBezTo>
                    <a:pt x="1186" y="837"/>
                    <a:pt x="1188" y="836"/>
                    <a:pt x="1189" y="836"/>
                  </a:cubicBezTo>
                  <a:cubicBezTo>
                    <a:pt x="1193" y="836"/>
                    <a:pt x="1195" y="842"/>
                    <a:pt x="1201" y="848"/>
                  </a:cubicBezTo>
                  <a:lnTo>
                    <a:pt x="1183" y="822"/>
                  </a:lnTo>
                  <a:cubicBezTo>
                    <a:pt x="1210" y="822"/>
                    <a:pt x="1219" y="840"/>
                    <a:pt x="1219" y="848"/>
                  </a:cubicBezTo>
                  <a:cubicBezTo>
                    <a:pt x="1228" y="850"/>
                    <a:pt x="1235" y="850"/>
                    <a:pt x="1239" y="850"/>
                  </a:cubicBezTo>
                  <a:cubicBezTo>
                    <a:pt x="1268" y="850"/>
                    <a:pt x="1208" y="828"/>
                    <a:pt x="1254" y="813"/>
                  </a:cubicBezTo>
                  <a:lnTo>
                    <a:pt x="1254" y="813"/>
                  </a:lnTo>
                  <a:lnTo>
                    <a:pt x="1263" y="831"/>
                  </a:lnTo>
                  <a:cubicBezTo>
                    <a:pt x="1307" y="831"/>
                    <a:pt x="1289" y="813"/>
                    <a:pt x="1325" y="804"/>
                  </a:cubicBezTo>
                  <a:cubicBezTo>
                    <a:pt x="1314" y="804"/>
                    <a:pt x="1290" y="810"/>
                    <a:pt x="1269" y="810"/>
                  </a:cubicBezTo>
                  <a:cubicBezTo>
                    <a:pt x="1254" y="810"/>
                    <a:pt x="1240" y="807"/>
                    <a:pt x="1236" y="795"/>
                  </a:cubicBezTo>
                  <a:lnTo>
                    <a:pt x="1236" y="795"/>
                  </a:lnTo>
                  <a:cubicBezTo>
                    <a:pt x="1236" y="804"/>
                    <a:pt x="1254" y="813"/>
                    <a:pt x="1236" y="813"/>
                  </a:cubicBezTo>
                  <a:cubicBezTo>
                    <a:pt x="1210" y="804"/>
                    <a:pt x="1227" y="804"/>
                    <a:pt x="1236" y="795"/>
                  </a:cubicBezTo>
                  <a:cubicBezTo>
                    <a:pt x="1236" y="795"/>
                    <a:pt x="1245" y="787"/>
                    <a:pt x="1236" y="769"/>
                  </a:cubicBezTo>
                  <a:lnTo>
                    <a:pt x="1236" y="769"/>
                  </a:lnTo>
                  <a:cubicBezTo>
                    <a:pt x="1243" y="771"/>
                    <a:pt x="1248" y="772"/>
                    <a:pt x="1251" y="772"/>
                  </a:cubicBezTo>
                  <a:cubicBezTo>
                    <a:pt x="1259" y="772"/>
                    <a:pt x="1254" y="764"/>
                    <a:pt x="1254" y="751"/>
                  </a:cubicBezTo>
                  <a:lnTo>
                    <a:pt x="1254" y="751"/>
                  </a:lnTo>
                  <a:lnTo>
                    <a:pt x="1289" y="760"/>
                  </a:lnTo>
                  <a:cubicBezTo>
                    <a:pt x="1280" y="742"/>
                    <a:pt x="1263" y="742"/>
                    <a:pt x="1254" y="734"/>
                  </a:cubicBezTo>
                  <a:cubicBezTo>
                    <a:pt x="1263" y="716"/>
                    <a:pt x="1289" y="716"/>
                    <a:pt x="1307" y="716"/>
                  </a:cubicBezTo>
                  <a:cubicBezTo>
                    <a:pt x="1312" y="708"/>
                    <a:pt x="1310" y="706"/>
                    <a:pt x="1305" y="706"/>
                  </a:cubicBezTo>
                  <a:cubicBezTo>
                    <a:pt x="1298" y="706"/>
                    <a:pt x="1286" y="709"/>
                    <a:pt x="1276" y="709"/>
                  </a:cubicBezTo>
                  <a:cubicBezTo>
                    <a:pt x="1269" y="709"/>
                    <a:pt x="1263" y="707"/>
                    <a:pt x="1263" y="698"/>
                  </a:cubicBezTo>
                  <a:cubicBezTo>
                    <a:pt x="1280" y="681"/>
                    <a:pt x="1272" y="654"/>
                    <a:pt x="1254" y="628"/>
                  </a:cubicBezTo>
                  <a:cubicBezTo>
                    <a:pt x="1256" y="623"/>
                    <a:pt x="1259" y="621"/>
                    <a:pt x="1261" y="621"/>
                  </a:cubicBezTo>
                  <a:cubicBezTo>
                    <a:pt x="1266" y="621"/>
                    <a:pt x="1271" y="630"/>
                    <a:pt x="1276" y="630"/>
                  </a:cubicBezTo>
                  <a:cubicBezTo>
                    <a:pt x="1278" y="630"/>
                    <a:pt x="1279" y="629"/>
                    <a:pt x="1280" y="628"/>
                  </a:cubicBezTo>
                  <a:lnTo>
                    <a:pt x="1254" y="610"/>
                  </a:lnTo>
                  <a:lnTo>
                    <a:pt x="1272" y="610"/>
                  </a:lnTo>
                  <a:cubicBezTo>
                    <a:pt x="1263" y="601"/>
                    <a:pt x="1236" y="610"/>
                    <a:pt x="1227" y="592"/>
                  </a:cubicBezTo>
                  <a:cubicBezTo>
                    <a:pt x="1183" y="584"/>
                    <a:pt x="1280" y="548"/>
                    <a:pt x="1236" y="531"/>
                  </a:cubicBezTo>
                  <a:cubicBezTo>
                    <a:pt x="1241" y="526"/>
                    <a:pt x="1245" y="526"/>
                    <a:pt x="1251" y="526"/>
                  </a:cubicBezTo>
                  <a:cubicBezTo>
                    <a:pt x="1256" y="526"/>
                    <a:pt x="1263" y="526"/>
                    <a:pt x="1272" y="522"/>
                  </a:cubicBezTo>
                  <a:cubicBezTo>
                    <a:pt x="1236" y="495"/>
                    <a:pt x="1245" y="495"/>
                    <a:pt x="1201" y="478"/>
                  </a:cubicBezTo>
                  <a:lnTo>
                    <a:pt x="1219" y="451"/>
                  </a:lnTo>
                  <a:lnTo>
                    <a:pt x="1219" y="451"/>
                  </a:lnTo>
                  <a:cubicBezTo>
                    <a:pt x="1212" y="462"/>
                    <a:pt x="1202" y="465"/>
                    <a:pt x="1191" y="465"/>
                  </a:cubicBezTo>
                  <a:cubicBezTo>
                    <a:pt x="1175" y="465"/>
                    <a:pt x="1155" y="456"/>
                    <a:pt x="1139" y="451"/>
                  </a:cubicBezTo>
                  <a:cubicBezTo>
                    <a:pt x="1121" y="460"/>
                    <a:pt x="1113" y="469"/>
                    <a:pt x="1113" y="478"/>
                  </a:cubicBezTo>
                  <a:cubicBezTo>
                    <a:pt x="1104" y="469"/>
                    <a:pt x="1095" y="460"/>
                    <a:pt x="1086" y="460"/>
                  </a:cubicBezTo>
                  <a:cubicBezTo>
                    <a:pt x="1086" y="451"/>
                    <a:pt x="1104" y="451"/>
                    <a:pt x="1121" y="451"/>
                  </a:cubicBezTo>
                  <a:lnTo>
                    <a:pt x="1104" y="451"/>
                  </a:lnTo>
                  <a:cubicBezTo>
                    <a:pt x="1121" y="433"/>
                    <a:pt x="1139" y="433"/>
                    <a:pt x="1157" y="433"/>
                  </a:cubicBezTo>
                  <a:cubicBezTo>
                    <a:pt x="1157" y="442"/>
                    <a:pt x="1148" y="442"/>
                    <a:pt x="1139" y="451"/>
                  </a:cubicBezTo>
                  <a:cubicBezTo>
                    <a:pt x="1166" y="451"/>
                    <a:pt x="1192" y="451"/>
                    <a:pt x="1210" y="442"/>
                  </a:cubicBezTo>
                  <a:cubicBezTo>
                    <a:pt x="1201" y="442"/>
                    <a:pt x="1201" y="442"/>
                    <a:pt x="1201" y="433"/>
                  </a:cubicBezTo>
                  <a:lnTo>
                    <a:pt x="1210" y="433"/>
                  </a:lnTo>
                  <a:cubicBezTo>
                    <a:pt x="1219" y="433"/>
                    <a:pt x="1210" y="433"/>
                    <a:pt x="1192" y="425"/>
                  </a:cubicBezTo>
                  <a:lnTo>
                    <a:pt x="1219" y="411"/>
                  </a:lnTo>
                  <a:lnTo>
                    <a:pt x="1219" y="411"/>
                  </a:lnTo>
                  <a:cubicBezTo>
                    <a:pt x="1219" y="413"/>
                    <a:pt x="1219" y="414"/>
                    <a:pt x="1219" y="416"/>
                  </a:cubicBezTo>
                  <a:lnTo>
                    <a:pt x="1227" y="407"/>
                  </a:lnTo>
                  <a:lnTo>
                    <a:pt x="1227" y="407"/>
                  </a:lnTo>
                  <a:lnTo>
                    <a:pt x="1219" y="411"/>
                  </a:lnTo>
                  <a:lnTo>
                    <a:pt x="1219" y="411"/>
                  </a:lnTo>
                  <a:cubicBezTo>
                    <a:pt x="1219" y="395"/>
                    <a:pt x="1219" y="379"/>
                    <a:pt x="1227" y="363"/>
                  </a:cubicBezTo>
                  <a:cubicBezTo>
                    <a:pt x="1174" y="354"/>
                    <a:pt x="1113" y="363"/>
                    <a:pt x="1077" y="345"/>
                  </a:cubicBezTo>
                  <a:cubicBezTo>
                    <a:pt x="1104" y="336"/>
                    <a:pt x="1121" y="319"/>
                    <a:pt x="1148" y="292"/>
                  </a:cubicBezTo>
                  <a:lnTo>
                    <a:pt x="1148" y="292"/>
                  </a:lnTo>
                  <a:cubicBezTo>
                    <a:pt x="1121" y="327"/>
                    <a:pt x="1174" y="319"/>
                    <a:pt x="1183" y="345"/>
                  </a:cubicBezTo>
                  <a:cubicBezTo>
                    <a:pt x="1183" y="327"/>
                    <a:pt x="1192" y="319"/>
                    <a:pt x="1201" y="319"/>
                  </a:cubicBezTo>
                  <a:cubicBezTo>
                    <a:pt x="1183" y="319"/>
                    <a:pt x="1166" y="310"/>
                    <a:pt x="1148" y="301"/>
                  </a:cubicBezTo>
                  <a:cubicBezTo>
                    <a:pt x="1174" y="292"/>
                    <a:pt x="1166" y="283"/>
                    <a:pt x="1166" y="266"/>
                  </a:cubicBezTo>
                  <a:lnTo>
                    <a:pt x="1166" y="266"/>
                  </a:lnTo>
                  <a:cubicBezTo>
                    <a:pt x="1154" y="280"/>
                    <a:pt x="1145" y="285"/>
                    <a:pt x="1138" y="285"/>
                  </a:cubicBezTo>
                  <a:cubicBezTo>
                    <a:pt x="1122" y="285"/>
                    <a:pt x="1113" y="266"/>
                    <a:pt x="1095" y="266"/>
                  </a:cubicBezTo>
                  <a:cubicBezTo>
                    <a:pt x="1100" y="260"/>
                    <a:pt x="1109" y="252"/>
                    <a:pt x="1117" y="252"/>
                  </a:cubicBezTo>
                  <a:cubicBezTo>
                    <a:pt x="1122" y="252"/>
                    <a:pt x="1127" y="255"/>
                    <a:pt x="1130" y="266"/>
                  </a:cubicBezTo>
                  <a:cubicBezTo>
                    <a:pt x="1136" y="250"/>
                    <a:pt x="1132" y="245"/>
                    <a:pt x="1125" y="245"/>
                  </a:cubicBezTo>
                  <a:cubicBezTo>
                    <a:pt x="1114" y="245"/>
                    <a:pt x="1092" y="258"/>
                    <a:pt x="1082" y="258"/>
                  </a:cubicBezTo>
                  <a:cubicBezTo>
                    <a:pt x="1078" y="258"/>
                    <a:pt x="1075" y="256"/>
                    <a:pt x="1077" y="248"/>
                  </a:cubicBezTo>
                  <a:lnTo>
                    <a:pt x="1077" y="248"/>
                  </a:lnTo>
                  <a:cubicBezTo>
                    <a:pt x="1077" y="248"/>
                    <a:pt x="1077" y="252"/>
                    <a:pt x="1080" y="252"/>
                  </a:cubicBezTo>
                  <a:cubicBezTo>
                    <a:pt x="1081" y="252"/>
                    <a:pt x="1083" y="251"/>
                    <a:pt x="1086" y="248"/>
                  </a:cubicBezTo>
                  <a:cubicBezTo>
                    <a:pt x="1069" y="248"/>
                    <a:pt x="1060" y="222"/>
                    <a:pt x="1069" y="213"/>
                  </a:cubicBezTo>
                  <a:lnTo>
                    <a:pt x="1069" y="213"/>
                  </a:lnTo>
                  <a:lnTo>
                    <a:pt x="1077" y="222"/>
                  </a:lnTo>
                  <a:cubicBezTo>
                    <a:pt x="1066" y="204"/>
                    <a:pt x="1035" y="183"/>
                    <a:pt x="1008" y="183"/>
                  </a:cubicBezTo>
                  <a:cubicBezTo>
                    <a:pt x="994" y="183"/>
                    <a:pt x="980" y="189"/>
                    <a:pt x="971" y="204"/>
                  </a:cubicBezTo>
                  <a:cubicBezTo>
                    <a:pt x="971" y="195"/>
                    <a:pt x="998" y="151"/>
                    <a:pt x="1007" y="142"/>
                  </a:cubicBezTo>
                  <a:lnTo>
                    <a:pt x="1007" y="142"/>
                  </a:lnTo>
                  <a:cubicBezTo>
                    <a:pt x="963" y="177"/>
                    <a:pt x="927" y="222"/>
                    <a:pt x="892" y="266"/>
                  </a:cubicBezTo>
                  <a:cubicBezTo>
                    <a:pt x="910" y="230"/>
                    <a:pt x="936" y="133"/>
                    <a:pt x="971" y="124"/>
                  </a:cubicBezTo>
                  <a:cubicBezTo>
                    <a:pt x="963" y="116"/>
                    <a:pt x="954" y="107"/>
                    <a:pt x="936" y="107"/>
                  </a:cubicBezTo>
                  <a:cubicBezTo>
                    <a:pt x="936" y="116"/>
                    <a:pt x="927" y="169"/>
                    <a:pt x="918" y="169"/>
                  </a:cubicBezTo>
                  <a:cubicBezTo>
                    <a:pt x="918" y="126"/>
                    <a:pt x="918" y="141"/>
                    <a:pt x="902" y="101"/>
                  </a:cubicBezTo>
                  <a:lnTo>
                    <a:pt x="902" y="101"/>
                  </a:lnTo>
                  <a:cubicBezTo>
                    <a:pt x="904" y="116"/>
                    <a:pt x="878" y="161"/>
                    <a:pt x="868" y="161"/>
                  </a:cubicBezTo>
                  <a:cubicBezTo>
                    <a:pt x="867" y="161"/>
                    <a:pt x="866" y="160"/>
                    <a:pt x="865" y="160"/>
                  </a:cubicBezTo>
                  <a:cubicBezTo>
                    <a:pt x="874" y="151"/>
                    <a:pt x="892" y="98"/>
                    <a:pt x="892" y="98"/>
                  </a:cubicBezTo>
                  <a:lnTo>
                    <a:pt x="892" y="98"/>
                  </a:lnTo>
                  <a:cubicBezTo>
                    <a:pt x="874" y="116"/>
                    <a:pt x="865" y="133"/>
                    <a:pt x="848" y="151"/>
                  </a:cubicBezTo>
                  <a:cubicBezTo>
                    <a:pt x="857" y="142"/>
                    <a:pt x="865" y="98"/>
                    <a:pt x="865" y="80"/>
                  </a:cubicBezTo>
                  <a:lnTo>
                    <a:pt x="865" y="80"/>
                  </a:lnTo>
                  <a:cubicBezTo>
                    <a:pt x="865" y="82"/>
                    <a:pt x="864" y="83"/>
                    <a:pt x="863" y="83"/>
                  </a:cubicBezTo>
                  <a:cubicBezTo>
                    <a:pt x="856" y="83"/>
                    <a:pt x="837" y="71"/>
                    <a:pt x="830" y="71"/>
                  </a:cubicBezTo>
                  <a:lnTo>
                    <a:pt x="830" y="71"/>
                  </a:lnTo>
                  <a:lnTo>
                    <a:pt x="839" y="89"/>
                  </a:lnTo>
                  <a:cubicBezTo>
                    <a:pt x="836" y="88"/>
                    <a:pt x="833" y="87"/>
                    <a:pt x="830" y="87"/>
                  </a:cubicBezTo>
                  <a:cubicBezTo>
                    <a:pt x="802" y="87"/>
                    <a:pt x="785" y="160"/>
                    <a:pt x="763" y="160"/>
                  </a:cubicBezTo>
                  <a:cubicBezTo>
                    <a:pt x="762" y="160"/>
                    <a:pt x="761" y="160"/>
                    <a:pt x="759" y="160"/>
                  </a:cubicBezTo>
                  <a:cubicBezTo>
                    <a:pt x="759" y="151"/>
                    <a:pt x="777" y="80"/>
                    <a:pt x="759" y="71"/>
                  </a:cubicBezTo>
                  <a:cubicBezTo>
                    <a:pt x="751" y="107"/>
                    <a:pt x="715" y="230"/>
                    <a:pt x="689" y="248"/>
                  </a:cubicBezTo>
                  <a:lnTo>
                    <a:pt x="689" y="230"/>
                  </a:lnTo>
                  <a:lnTo>
                    <a:pt x="671" y="248"/>
                  </a:lnTo>
                  <a:cubicBezTo>
                    <a:pt x="680" y="204"/>
                    <a:pt x="724" y="107"/>
                    <a:pt x="751" y="63"/>
                  </a:cubicBezTo>
                  <a:cubicBezTo>
                    <a:pt x="733" y="54"/>
                    <a:pt x="742" y="45"/>
                    <a:pt x="724" y="45"/>
                  </a:cubicBezTo>
                  <a:cubicBezTo>
                    <a:pt x="724" y="27"/>
                    <a:pt x="742" y="18"/>
                    <a:pt x="742" y="18"/>
                  </a:cubicBezTo>
                  <a:lnTo>
                    <a:pt x="70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2102012" y="1964314"/>
              <a:ext cx="1745" cy="1055"/>
            </a:xfrm>
            <a:custGeom>
              <a:rect b="b" l="l" r="r" t="t"/>
              <a:pathLst>
                <a:path extrusionOk="0" h="10" w="19">
                  <a:moveTo>
                    <a:pt x="18" y="0"/>
                  </a:moveTo>
                  <a:cubicBezTo>
                    <a:pt x="10" y="9"/>
                    <a:pt x="10" y="9"/>
                    <a:pt x="1" y="9"/>
                  </a:cubicBezTo>
                  <a:cubicBezTo>
                    <a:pt x="10" y="9"/>
                    <a:pt x="10"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2098798" y="2040721"/>
              <a:ext cx="918" cy="1055"/>
            </a:xfrm>
            <a:custGeom>
              <a:rect b="b" l="l" r="r" t="t"/>
              <a:pathLst>
                <a:path extrusionOk="0" h="10" w="10">
                  <a:moveTo>
                    <a:pt x="0" y="0"/>
                  </a:moveTo>
                  <a:cubicBezTo>
                    <a:pt x="0" y="1"/>
                    <a:pt x="0" y="9"/>
                    <a:pt x="9" y="9"/>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2040385" y="1925161"/>
              <a:ext cx="918" cy="2005"/>
            </a:xfrm>
            <a:custGeom>
              <a:rect b="b" l="l" r="r" t="t"/>
              <a:pathLst>
                <a:path extrusionOk="0" h="19" w="10">
                  <a:moveTo>
                    <a:pt x="1" y="1"/>
                  </a:moveTo>
                  <a:cubicBezTo>
                    <a:pt x="10" y="9"/>
                    <a:pt x="10" y="9"/>
                    <a:pt x="10" y="18"/>
                  </a:cubicBezTo>
                  <a:cubicBezTo>
                    <a:pt x="10" y="9"/>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2021741" y="1967058"/>
              <a:ext cx="1469" cy="1055"/>
            </a:xfrm>
            <a:custGeom>
              <a:rect b="b" l="l" r="r" t="t"/>
              <a:pathLst>
                <a:path extrusionOk="0" h="10" w="16">
                  <a:moveTo>
                    <a:pt x="1" y="1"/>
                  </a:moveTo>
                  <a:cubicBezTo>
                    <a:pt x="4" y="1"/>
                    <a:pt x="7" y="2"/>
                    <a:pt x="9" y="4"/>
                  </a:cubicBezTo>
                  <a:lnTo>
                    <a:pt x="9" y="4"/>
                  </a:lnTo>
                  <a:lnTo>
                    <a:pt x="9" y="1"/>
                  </a:lnTo>
                  <a:close/>
                  <a:moveTo>
                    <a:pt x="9" y="4"/>
                  </a:moveTo>
                  <a:lnTo>
                    <a:pt x="9" y="10"/>
                  </a:lnTo>
                  <a:cubicBezTo>
                    <a:pt x="15" y="10"/>
                    <a:pt x="14" y="6"/>
                    <a:pt x="9"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2005577" y="1969908"/>
              <a:ext cx="1653" cy="1055"/>
            </a:xfrm>
            <a:custGeom>
              <a:rect b="b" l="l" r="r" t="t"/>
              <a:pathLst>
                <a:path extrusionOk="0" h="10" w="18">
                  <a:moveTo>
                    <a:pt x="0" y="0"/>
                  </a:moveTo>
                  <a:cubicBezTo>
                    <a:pt x="0" y="9"/>
                    <a:pt x="0" y="9"/>
                    <a:pt x="0" y="9"/>
                  </a:cubicBezTo>
                  <a:lnTo>
                    <a:pt x="9" y="9"/>
                  </a:lnTo>
                  <a:cubicBezTo>
                    <a:pt x="18"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2013659" y="1963892"/>
              <a:ext cx="2388" cy="2216"/>
            </a:xfrm>
            <a:custGeom>
              <a:rect b="b" l="l" r="r" t="t"/>
              <a:pathLst>
                <a:path extrusionOk="0" h="21" w="26">
                  <a:moveTo>
                    <a:pt x="7" y="1"/>
                  </a:moveTo>
                  <a:cubicBezTo>
                    <a:pt x="0" y="1"/>
                    <a:pt x="0" y="7"/>
                    <a:pt x="0" y="13"/>
                  </a:cubicBezTo>
                  <a:cubicBezTo>
                    <a:pt x="9" y="19"/>
                    <a:pt x="14" y="21"/>
                    <a:pt x="18" y="21"/>
                  </a:cubicBezTo>
                  <a:cubicBezTo>
                    <a:pt x="26" y="21"/>
                    <a:pt x="24" y="11"/>
                    <a:pt x="18" y="4"/>
                  </a:cubicBezTo>
                  <a:cubicBezTo>
                    <a:pt x="13" y="2"/>
                    <a:pt x="9" y="1"/>
                    <a:pt x="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1"/>
            <p:cNvSpPr/>
            <p:nvPr/>
          </p:nvSpPr>
          <p:spPr>
            <a:xfrm>
              <a:off x="2013659" y="1965264"/>
              <a:ext cx="459" cy="1372"/>
            </a:xfrm>
            <a:custGeom>
              <a:rect b="b" l="l" r="r" t="t"/>
              <a:pathLst>
                <a:path extrusionOk="0" h="13" w="5">
                  <a:moveTo>
                    <a:pt x="0" y="0"/>
                  </a:moveTo>
                  <a:cubicBezTo>
                    <a:pt x="0" y="9"/>
                    <a:pt x="0" y="9"/>
                    <a:pt x="0" y="9"/>
                  </a:cubicBezTo>
                  <a:cubicBezTo>
                    <a:pt x="3" y="12"/>
                    <a:pt x="4" y="13"/>
                    <a:pt x="4" y="13"/>
                  </a:cubicBezTo>
                  <a:cubicBezTo>
                    <a:pt x="5" y="13"/>
                    <a:pt x="0" y="7"/>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1"/>
            <p:cNvSpPr/>
            <p:nvPr/>
          </p:nvSpPr>
          <p:spPr>
            <a:xfrm>
              <a:off x="2022568" y="1961148"/>
              <a:ext cx="3214" cy="2744"/>
            </a:xfrm>
            <a:custGeom>
              <a:rect b="b" l="l" r="r" t="t"/>
              <a:pathLst>
                <a:path extrusionOk="0" h="26" w="35">
                  <a:moveTo>
                    <a:pt x="11" y="0"/>
                  </a:moveTo>
                  <a:cubicBezTo>
                    <a:pt x="10" y="0"/>
                    <a:pt x="9" y="1"/>
                    <a:pt x="9" y="4"/>
                  </a:cubicBezTo>
                  <a:cubicBezTo>
                    <a:pt x="0" y="4"/>
                    <a:pt x="27" y="22"/>
                    <a:pt x="27" y="22"/>
                  </a:cubicBezTo>
                  <a:cubicBezTo>
                    <a:pt x="30" y="24"/>
                    <a:pt x="31" y="25"/>
                    <a:pt x="32" y="25"/>
                  </a:cubicBezTo>
                  <a:cubicBezTo>
                    <a:pt x="34" y="25"/>
                    <a:pt x="17"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2008791" y="1960621"/>
              <a:ext cx="2480" cy="1900"/>
            </a:xfrm>
            <a:custGeom>
              <a:rect b="b" l="l" r="r" t="t"/>
              <a:pathLst>
                <a:path extrusionOk="0" h="18" w="27">
                  <a:moveTo>
                    <a:pt x="9" y="0"/>
                  </a:moveTo>
                  <a:lnTo>
                    <a:pt x="0" y="9"/>
                  </a:lnTo>
                  <a:lnTo>
                    <a:pt x="27"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2012832" y="1955872"/>
              <a:ext cx="1745" cy="2005"/>
            </a:xfrm>
            <a:custGeom>
              <a:rect b="b" l="l" r="r" t="t"/>
              <a:pathLst>
                <a:path extrusionOk="0" h="19" w="19">
                  <a:moveTo>
                    <a:pt x="9" y="1"/>
                  </a:moveTo>
                  <a:lnTo>
                    <a:pt x="1" y="10"/>
                  </a:lnTo>
                  <a:cubicBezTo>
                    <a:pt x="1" y="10"/>
                    <a:pt x="1" y="19"/>
                    <a:pt x="1" y="19"/>
                  </a:cubicBezTo>
                  <a:cubicBezTo>
                    <a:pt x="9" y="10"/>
                    <a:pt x="18"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2012832" y="1957771"/>
              <a:ext cx="918" cy="1055"/>
            </a:xfrm>
            <a:custGeom>
              <a:rect b="b" l="l" r="r" t="t"/>
              <a:pathLst>
                <a:path extrusionOk="0" h="10" w="10">
                  <a:moveTo>
                    <a:pt x="1" y="1"/>
                  </a:moveTo>
                  <a:cubicBezTo>
                    <a:pt x="1" y="1"/>
                    <a:pt x="1" y="9"/>
                    <a:pt x="1" y="9"/>
                  </a:cubicBezTo>
                  <a:cubicBezTo>
                    <a:pt x="1" y="9"/>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2009618" y="1957771"/>
              <a:ext cx="827" cy="1055"/>
            </a:xfrm>
            <a:custGeom>
              <a:rect b="b" l="l" r="r" t="t"/>
              <a:pathLst>
                <a:path extrusionOk="0" h="10" w="9">
                  <a:moveTo>
                    <a:pt x="0" y="9"/>
                  </a:moveTo>
                  <a:lnTo>
                    <a:pt x="0" y="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2023394" y="1943841"/>
              <a:ext cx="1653" cy="1900"/>
            </a:xfrm>
            <a:custGeom>
              <a:rect b="b" l="l" r="r" t="t"/>
              <a:pathLst>
                <a:path extrusionOk="0" h="18" w="18">
                  <a:moveTo>
                    <a:pt x="9" y="0"/>
                  </a:moveTo>
                  <a:cubicBezTo>
                    <a:pt x="9" y="9"/>
                    <a:pt x="0" y="18"/>
                    <a:pt x="9" y="18"/>
                  </a:cubicBezTo>
                  <a:lnTo>
                    <a:pt x="18" y="9"/>
                  </a:lnTo>
                  <a:cubicBezTo>
                    <a:pt x="18"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2016873" y="1940991"/>
              <a:ext cx="1745" cy="2955"/>
            </a:xfrm>
            <a:custGeom>
              <a:rect b="b" l="l" r="r" t="t"/>
              <a:pathLst>
                <a:path extrusionOk="0" h="28" w="19">
                  <a:moveTo>
                    <a:pt x="1" y="1"/>
                  </a:moveTo>
                  <a:lnTo>
                    <a:pt x="1" y="10"/>
                  </a:lnTo>
                  <a:cubicBezTo>
                    <a:pt x="1" y="18"/>
                    <a:pt x="9" y="18"/>
                    <a:pt x="18" y="27"/>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1"/>
            <p:cNvSpPr/>
            <p:nvPr/>
          </p:nvSpPr>
          <p:spPr>
            <a:xfrm>
              <a:off x="2018802" y="1935715"/>
              <a:ext cx="1929" cy="2849"/>
            </a:xfrm>
            <a:custGeom>
              <a:rect b="b" l="l" r="r" t="t"/>
              <a:pathLst>
                <a:path extrusionOk="0" h="27" w="21">
                  <a:moveTo>
                    <a:pt x="15" y="1"/>
                  </a:moveTo>
                  <a:cubicBezTo>
                    <a:pt x="13" y="1"/>
                    <a:pt x="10" y="2"/>
                    <a:pt x="6" y="7"/>
                  </a:cubicBezTo>
                  <a:cubicBezTo>
                    <a:pt x="6" y="14"/>
                    <a:pt x="0" y="27"/>
                    <a:pt x="8" y="27"/>
                  </a:cubicBezTo>
                  <a:cubicBezTo>
                    <a:pt x="9" y="27"/>
                    <a:pt x="12" y="26"/>
                    <a:pt x="15" y="24"/>
                  </a:cubicBezTo>
                  <a:cubicBezTo>
                    <a:pt x="15" y="18"/>
                    <a:pt x="20"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2043692" y="1935398"/>
              <a:ext cx="92" cy="5699"/>
            </a:xfrm>
            <a:custGeom>
              <a:rect b="b" l="l" r="r" t="t"/>
              <a:pathLst>
                <a:path extrusionOk="0" h="54" w="1">
                  <a:moveTo>
                    <a:pt x="0" y="1"/>
                  </a:moveTo>
                  <a:lnTo>
                    <a:pt x="0" y="1"/>
                  </a:lnTo>
                  <a:lnTo>
                    <a:pt x="0" y="54"/>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2062336" y="1921362"/>
              <a:ext cx="3306" cy="4855"/>
            </a:xfrm>
            <a:custGeom>
              <a:rect b="b" l="l" r="r" t="t"/>
              <a:pathLst>
                <a:path extrusionOk="0" h="46" w="36">
                  <a:moveTo>
                    <a:pt x="29" y="0"/>
                  </a:moveTo>
                  <a:cubicBezTo>
                    <a:pt x="15" y="0"/>
                    <a:pt x="21" y="23"/>
                    <a:pt x="15" y="23"/>
                  </a:cubicBezTo>
                  <a:cubicBezTo>
                    <a:pt x="14" y="23"/>
                    <a:pt x="12" y="22"/>
                    <a:pt x="9" y="19"/>
                  </a:cubicBezTo>
                  <a:lnTo>
                    <a:pt x="9" y="19"/>
                  </a:lnTo>
                  <a:cubicBezTo>
                    <a:pt x="0" y="28"/>
                    <a:pt x="18" y="37"/>
                    <a:pt x="18" y="45"/>
                  </a:cubicBezTo>
                  <a:cubicBezTo>
                    <a:pt x="27" y="37"/>
                    <a:pt x="35" y="45"/>
                    <a:pt x="35" y="1"/>
                  </a:cubicBezTo>
                  <a:cubicBezTo>
                    <a:pt x="33" y="0"/>
                    <a:pt x="31" y="0"/>
                    <a:pt x="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2063071" y="1926111"/>
              <a:ext cx="918" cy="1055"/>
            </a:xfrm>
            <a:custGeom>
              <a:rect b="b" l="l" r="r" t="t"/>
              <a:pathLst>
                <a:path extrusionOk="0" h="10" w="10">
                  <a:moveTo>
                    <a:pt x="10" y="0"/>
                  </a:moveTo>
                  <a:cubicBezTo>
                    <a:pt x="1" y="0"/>
                    <a:pt x="1" y="9"/>
                    <a:pt x="1" y="9"/>
                  </a:cubicBezTo>
                  <a:cubicBezTo>
                    <a:pt x="1" y="9"/>
                    <a:pt x="1"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2012006" y="2022991"/>
              <a:ext cx="1745" cy="1055"/>
            </a:xfrm>
            <a:custGeom>
              <a:rect b="b" l="l" r="r" t="t"/>
              <a:pathLst>
                <a:path extrusionOk="0" h="10" w="19">
                  <a:moveTo>
                    <a:pt x="1" y="1"/>
                  </a:moveTo>
                  <a:lnTo>
                    <a:pt x="10" y="10"/>
                  </a:ln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2008791" y="2020248"/>
              <a:ext cx="3306" cy="1055"/>
            </a:xfrm>
            <a:custGeom>
              <a:rect b="b" l="l" r="r" t="t"/>
              <a:pathLst>
                <a:path extrusionOk="0" h="10" w="36">
                  <a:moveTo>
                    <a:pt x="0" y="0"/>
                  </a:moveTo>
                  <a:cubicBezTo>
                    <a:pt x="9" y="9"/>
                    <a:pt x="9" y="9"/>
                    <a:pt x="0" y="9"/>
                  </a:cubicBezTo>
                  <a:lnTo>
                    <a:pt x="36" y="9"/>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2109360" y="2000618"/>
              <a:ext cx="2480" cy="1055"/>
            </a:xfrm>
            <a:custGeom>
              <a:rect b="b" l="l" r="r" t="t"/>
              <a:pathLst>
                <a:path extrusionOk="0" h="10" w="27">
                  <a:moveTo>
                    <a:pt x="18" y="1"/>
                  </a:moveTo>
                  <a:cubicBezTo>
                    <a:pt x="9" y="1"/>
                    <a:pt x="9" y="1"/>
                    <a:pt x="0" y="10"/>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2102012" y="2016448"/>
              <a:ext cx="2572" cy="1055"/>
            </a:xfrm>
            <a:custGeom>
              <a:rect b="b" l="l" r="r" t="t"/>
              <a:pathLst>
                <a:path extrusionOk="0" h="10" w="28">
                  <a:moveTo>
                    <a:pt x="27" y="10"/>
                  </a:moveTo>
                  <a:lnTo>
                    <a:pt x="27"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2102012" y="2029535"/>
              <a:ext cx="3398" cy="2005"/>
            </a:xfrm>
            <a:custGeom>
              <a:rect b="b" l="l" r="r" t="t"/>
              <a:pathLst>
                <a:path extrusionOk="0" h="19" w="37">
                  <a:moveTo>
                    <a:pt x="36" y="1"/>
                  </a:moveTo>
                  <a:cubicBezTo>
                    <a:pt x="34" y="3"/>
                    <a:pt x="32" y="6"/>
                    <a:pt x="32" y="8"/>
                  </a:cubicBezTo>
                  <a:lnTo>
                    <a:pt x="32" y="8"/>
                  </a:lnTo>
                  <a:cubicBezTo>
                    <a:pt x="35" y="6"/>
                    <a:pt x="36" y="4"/>
                    <a:pt x="36" y="1"/>
                  </a:cubicBezTo>
                  <a:close/>
                  <a:moveTo>
                    <a:pt x="32" y="8"/>
                  </a:moveTo>
                  <a:cubicBezTo>
                    <a:pt x="23" y="15"/>
                    <a:pt x="0" y="11"/>
                    <a:pt x="36" y="18"/>
                  </a:cubicBezTo>
                  <a:cubicBezTo>
                    <a:pt x="36" y="18"/>
                    <a:pt x="32" y="14"/>
                    <a:pt x="32" y="8"/>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1700657" y="2487342"/>
              <a:ext cx="102221" cy="117249"/>
            </a:xfrm>
            <a:custGeom>
              <a:rect b="b" l="l" r="r" t="t"/>
              <a:pathLst>
                <a:path extrusionOk="0" h="1111" w="1113">
                  <a:moveTo>
                    <a:pt x="544" y="0"/>
                  </a:moveTo>
                  <a:cubicBezTo>
                    <a:pt x="61" y="0"/>
                    <a:pt x="0" y="366"/>
                    <a:pt x="0" y="793"/>
                  </a:cubicBezTo>
                  <a:cubicBezTo>
                    <a:pt x="0" y="863"/>
                    <a:pt x="0" y="943"/>
                    <a:pt x="44" y="996"/>
                  </a:cubicBezTo>
                  <a:cubicBezTo>
                    <a:pt x="88" y="1049"/>
                    <a:pt x="159" y="1066"/>
                    <a:pt x="238" y="1075"/>
                  </a:cubicBezTo>
                  <a:cubicBezTo>
                    <a:pt x="386" y="1099"/>
                    <a:pt x="541" y="1110"/>
                    <a:pt x="696" y="1110"/>
                  </a:cubicBezTo>
                  <a:cubicBezTo>
                    <a:pt x="773" y="1110"/>
                    <a:pt x="851" y="1108"/>
                    <a:pt x="927" y="1102"/>
                  </a:cubicBezTo>
                  <a:cubicBezTo>
                    <a:pt x="865" y="828"/>
                    <a:pt x="1113" y="545"/>
                    <a:pt x="1024" y="280"/>
                  </a:cubicBezTo>
                  <a:cubicBezTo>
                    <a:pt x="980" y="122"/>
                    <a:pt x="821" y="24"/>
                    <a:pt x="662" y="7"/>
                  </a:cubicBezTo>
                  <a:cubicBezTo>
                    <a:pt x="620" y="2"/>
                    <a:pt x="581" y="0"/>
                    <a:pt x="5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1712505" y="2570925"/>
              <a:ext cx="2755" cy="1055"/>
            </a:xfrm>
            <a:custGeom>
              <a:rect b="b" l="l" r="r" t="t"/>
              <a:pathLst>
                <a:path extrusionOk="0" h="10" w="30">
                  <a:moveTo>
                    <a:pt x="3" y="1"/>
                  </a:moveTo>
                  <a:cubicBezTo>
                    <a:pt x="1" y="1"/>
                    <a:pt x="1" y="1"/>
                    <a:pt x="3" y="1"/>
                  </a:cubicBezTo>
                  <a:lnTo>
                    <a:pt x="3" y="1"/>
                  </a:lnTo>
                  <a:cubicBezTo>
                    <a:pt x="3" y="1"/>
                    <a:pt x="3" y="1"/>
                    <a:pt x="3" y="1"/>
                  </a:cubicBezTo>
                  <a:close/>
                  <a:moveTo>
                    <a:pt x="3" y="1"/>
                  </a:moveTo>
                  <a:cubicBezTo>
                    <a:pt x="4" y="5"/>
                    <a:pt x="10" y="5"/>
                    <a:pt x="17" y="5"/>
                  </a:cubicBezTo>
                  <a:cubicBezTo>
                    <a:pt x="19" y="5"/>
                    <a:pt x="21" y="5"/>
                    <a:pt x="23" y="5"/>
                  </a:cubicBezTo>
                  <a:lnTo>
                    <a:pt x="23" y="5"/>
                  </a:lnTo>
                  <a:cubicBezTo>
                    <a:pt x="16" y="2"/>
                    <a:pt x="7" y="1"/>
                    <a:pt x="3" y="1"/>
                  </a:cubicBezTo>
                  <a:close/>
                  <a:moveTo>
                    <a:pt x="23" y="5"/>
                  </a:moveTo>
                  <a:lnTo>
                    <a:pt x="23" y="5"/>
                  </a:lnTo>
                  <a:cubicBezTo>
                    <a:pt x="26" y="6"/>
                    <a:pt x="28" y="8"/>
                    <a:pt x="30" y="9"/>
                  </a:cubicBezTo>
                  <a:cubicBezTo>
                    <a:pt x="30" y="7"/>
                    <a:pt x="27" y="6"/>
                    <a:pt x="23" y="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1707086" y="2560688"/>
              <a:ext cx="1745" cy="1055"/>
            </a:xfrm>
            <a:custGeom>
              <a:rect b="b" l="l" r="r" t="t"/>
              <a:pathLst>
                <a:path extrusionOk="0" h="10" w="19">
                  <a:moveTo>
                    <a:pt x="1" y="0"/>
                  </a:moveTo>
                  <a:lnTo>
                    <a:pt x="9" y="9"/>
                  </a:lnTo>
                  <a:lnTo>
                    <a:pt x="18" y="9"/>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1704698" y="2553195"/>
              <a:ext cx="4959" cy="5699"/>
            </a:xfrm>
            <a:custGeom>
              <a:rect b="b" l="l" r="r" t="t"/>
              <a:pathLst>
                <a:path extrusionOk="0" h="54" w="54">
                  <a:moveTo>
                    <a:pt x="44" y="1"/>
                  </a:moveTo>
                  <a:cubicBezTo>
                    <a:pt x="0" y="1"/>
                    <a:pt x="44" y="27"/>
                    <a:pt x="35" y="45"/>
                  </a:cubicBezTo>
                  <a:lnTo>
                    <a:pt x="27" y="45"/>
                  </a:lnTo>
                  <a:lnTo>
                    <a:pt x="53" y="54"/>
                  </a:lnTo>
                  <a:cubicBezTo>
                    <a:pt x="53" y="36"/>
                    <a:pt x="35" y="10"/>
                    <a:pt x="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1715811" y="2549290"/>
              <a:ext cx="1102" cy="1266"/>
            </a:xfrm>
            <a:custGeom>
              <a:rect b="b" l="l" r="r" t="t"/>
              <a:pathLst>
                <a:path extrusionOk="0" h="12" w="12">
                  <a:moveTo>
                    <a:pt x="1" y="0"/>
                  </a:moveTo>
                  <a:cubicBezTo>
                    <a:pt x="1" y="0"/>
                    <a:pt x="3" y="3"/>
                    <a:pt x="3" y="11"/>
                  </a:cubicBezTo>
                  <a:lnTo>
                    <a:pt x="12" y="11"/>
                  </a:lnTo>
                  <a:cubicBezTo>
                    <a:pt x="12" y="11"/>
                    <a:pt x="12" y="3"/>
                    <a:pt x="12" y="3"/>
                  </a:cubicBezTo>
                  <a:cubicBezTo>
                    <a:pt x="3" y="3"/>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1716822" y="2550135"/>
              <a:ext cx="551" cy="633"/>
            </a:xfrm>
            <a:custGeom>
              <a:rect b="b" l="l" r="r" t="t"/>
              <a:pathLst>
                <a:path extrusionOk="0" h="6" w="6">
                  <a:moveTo>
                    <a:pt x="4" y="1"/>
                  </a:moveTo>
                  <a:lnTo>
                    <a:pt x="4" y="1"/>
                  </a:lnTo>
                  <a:cubicBezTo>
                    <a:pt x="4" y="1"/>
                    <a:pt x="2" y="2"/>
                    <a:pt x="1" y="3"/>
                  </a:cubicBezTo>
                  <a:cubicBezTo>
                    <a:pt x="1" y="5"/>
                    <a:pt x="1" y="6"/>
                    <a:pt x="2" y="6"/>
                  </a:cubicBezTo>
                  <a:cubicBezTo>
                    <a:pt x="3" y="6"/>
                    <a:pt x="6" y="1"/>
                    <a:pt x="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1715995" y="2546019"/>
              <a:ext cx="3398" cy="1689"/>
            </a:xfrm>
            <a:custGeom>
              <a:rect b="b" l="l" r="r" t="t"/>
              <a:pathLst>
                <a:path extrusionOk="0" h="16" w="37">
                  <a:moveTo>
                    <a:pt x="22" y="0"/>
                  </a:moveTo>
                  <a:cubicBezTo>
                    <a:pt x="16" y="0"/>
                    <a:pt x="10" y="3"/>
                    <a:pt x="1" y="7"/>
                  </a:cubicBezTo>
                  <a:lnTo>
                    <a:pt x="18" y="16"/>
                  </a:lnTo>
                  <a:cubicBezTo>
                    <a:pt x="27" y="16"/>
                    <a:pt x="27" y="7"/>
                    <a:pt x="36" y="7"/>
                  </a:cubicBezTo>
                  <a:cubicBezTo>
                    <a:pt x="32" y="3"/>
                    <a:pt x="27" y="0"/>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1713607" y="2544858"/>
              <a:ext cx="918" cy="1055"/>
            </a:xfrm>
            <a:custGeom>
              <a:rect b="b" l="l" r="r" t="t"/>
              <a:pathLst>
                <a:path extrusionOk="0" h="10" w="10">
                  <a:moveTo>
                    <a:pt x="0" y="0"/>
                  </a:moveTo>
                  <a:lnTo>
                    <a:pt x="9" y="9"/>
                  </a:lnTo>
                  <a:cubicBezTo>
                    <a:pt x="9" y="9"/>
                    <a:pt x="9"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1713607" y="2545808"/>
              <a:ext cx="1653" cy="1055"/>
            </a:xfrm>
            <a:custGeom>
              <a:rect b="b" l="l" r="r" t="t"/>
              <a:pathLst>
                <a:path extrusionOk="0" h="10" w="18">
                  <a:moveTo>
                    <a:pt x="9" y="0"/>
                  </a:moveTo>
                  <a:cubicBezTo>
                    <a:pt x="0" y="0"/>
                    <a:pt x="9" y="9"/>
                    <a:pt x="18" y="9"/>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1711954" y="2547602"/>
              <a:ext cx="2939" cy="1583"/>
            </a:xfrm>
            <a:custGeom>
              <a:rect b="b" l="l" r="r" t="t"/>
              <a:pathLst>
                <a:path extrusionOk="0" h="15" w="32">
                  <a:moveTo>
                    <a:pt x="27" y="1"/>
                  </a:moveTo>
                  <a:lnTo>
                    <a:pt x="27" y="1"/>
                  </a:lnTo>
                  <a:cubicBezTo>
                    <a:pt x="23" y="5"/>
                    <a:pt x="18" y="8"/>
                    <a:pt x="14" y="8"/>
                  </a:cubicBezTo>
                  <a:cubicBezTo>
                    <a:pt x="9" y="8"/>
                    <a:pt x="5" y="5"/>
                    <a:pt x="1" y="1"/>
                  </a:cubicBezTo>
                  <a:lnTo>
                    <a:pt x="1" y="1"/>
                  </a:lnTo>
                  <a:cubicBezTo>
                    <a:pt x="1" y="10"/>
                    <a:pt x="9" y="14"/>
                    <a:pt x="17" y="14"/>
                  </a:cubicBezTo>
                  <a:cubicBezTo>
                    <a:pt x="25" y="14"/>
                    <a:pt x="32"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1703872" y="2552351"/>
              <a:ext cx="2480" cy="1900"/>
            </a:xfrm>
            <a:custGeom>
              <a:rect b="b" l="l" r="r" t="t"/>
              <a:pathLst>
                <a:path extrusionOk="0" h="18" w="27">
                  <a:moveTo>
                    <a:pt x="9" y="0"/>
                  </a:moveTo>
                  <a:lnTo>
                    <a:pt x="0" y="9"/>
                  </a:lnTo>
                  <a:lnTo>
                    <a:pt x="9" y="18"/>
                  </a:lnTo>
                  <a:cubicBezTo>
                    <a:pt x="9" y="9"/>
                    <a:pt x="27"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1715995" y="2540214"/>
              <a:ext cx="3398" cy="1055"/>
            </a:xfrm>
            <a:custGeom>
              <a:rect b="b" l="l" r="r" t="t"/>
              <a:pathLst>
                <a:path extrusionOk="0" h="10" w="37">
                  <a:moveTo>
                    <a:pt x="1" y="0"/>
                  </a:moveTo>
                  <a:lnTo>
                    <a:pt x="10" y="9"/>
                  </a:lnTo>
                  <a:cubicBezTo>
                    <a:pt x="10" y="0"/>
                    <a:pt x="18" y="0"/>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1714434" y="2538315"/>
              <a:ext cx="1653" cy="2005"/>
            </a:xfrm>
            <a:custGeom>
              <a:rect b="b" l="l" r="r" t="t"/>
              <a:pathLst>
                <a:path extrusionOk="0" h="19" w="18">
                  <a:moveTo>
                    <a:pt x="0" y="1"/>
                  </a:moveTo>
                  <a:cubicBezTo>
                    <a:pt x="0" y="9"/>
                    <a:pt x="9" y="18"/>
                    <a:pt x="18" y="18"/>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1709566" y="2543908"/>
              <a:ext cx="2480" cy="2955"/>
            </a:xfrm>
            <a:custGeom>
              <a:rect b="b" l="l" r="r" t="t"/>
              <a:pathLst>
                <a:path extrusionOk="0" h="28" w="27">
                  <a:moveTo>
                    <a:pt x="0" y="1"/>
                  </a:moveTo>
                  <a:lnTo>
                    <a:pt x="27"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1"/>
            <p:cNvSpPr/>
            <p:nvPr/>
          </p:nvSpPr>
          <p:spPr>
            <a:xfrm>
              <a:off x="1719301" y="2535571"/>
              <a:ext cx="2480" cy="950"/>
            </a:xfrm>
            <a:custGeom>
              <a:rect b="b" l="l" r="r" t="t"/>
              <a:pathLst>
                <a:path extrusionOk="0" h="9" w="27">
                  <a:moveTo>
                    <a:pt x="0" y="0"/>
                  </a:moveTo>
                  <a:lnTo>
                    <a:pt x="27"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1720036" y="2530822"/>
              <a:ext cx="3398" cy="2955"/>
            </a:xfrm>
            <a:custGeom>
              <a:rect b="b" l="l" r="r" t="t"/>
              <a:pathLst>
                <a:path extrusionOk="0" h="28" w="37">
                  <a:moveTo>
                    <a:pt x="10" y="1"/>
                  </a:moveTo>
                  <a:cubicBezTo>
                    <a:pt x="19" y="10"/>
                    <a:pt x="19" y="19"/>
                    <a:pt x="1" y="19"/>
                  </a:cubicBezTo>
                  <a:cubicBezTo>
                    <a:pt x="5" y="23"/>
                    <a:pt x="12" y="23"/>
                    <a:pt x="19" y="23"/>
                  </a:cubicBezTo>
                  <a:cubicBezTo>
                    <a:pt x="25" y="23"/>
                    <a:pt x="32" y="23"/>
                    <a:pt x="36" y="27"/>
                  </a:cubicBezTo>
                  <a:cubicBezTo>
                    <a:pt x="36" y="19"/>
                    <a:pt x="27"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1720036" y="2529978"/>
              <a:ext cx="918" cy="950"/>
            </a:xfrm>
            <a:custGeom>
              <a:rect b="b" l="l" r="r" t="t"/>
              <a:pathLst>
                <a:path extrusionOk="0" h="9" w="10">
                  <a:moveTo>
                    <a:pt x="1" y="0"/>
                  </a:moveTo>
                  <a:cubicBezTo>
                    <a:pt x="1" y="0"/>
                    <a:pt x="10" y="9"/>
                    <a:pt x="10" y="9"/>
                  </a:cubicBezTo>
                  <a:cubicBezTo>
                    <a:pt x="10"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1715168" y="2536415"/>
              <a:ext cx="2572" cy="106"/>
            </a:xfrm>
            <a:custGeom>
              <a:rect b="b" l="l" r="r" t="t"/>
              <a:pathLst>
                <a:path extrusionOk="0" h="1" w="28">
                  <a:moveTo>
                    <a:pt x="1" y="1"/>
                  </a:moveTo>
                  <a:cubicBezTo>
                    <a:pt x="10" y="1"/>
                    <a:pt x="19" y="1"/>
                    <a:pt x="27" y="1"/>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1715168" y="2535571"/>
              <a:ext cx="918" cy="950"/>
            </a:xfrm>
            <a:custGeom>
              <a:rect b="b" l="l" r="r" t="t"/>
              <a:pathLst>
                <a:path extrusionOk="0" h="9" w="10">
                  <a:moveTo>
                    <a:pt x="1" y="9"/>
                  </a:moveTo>
                  <a:lnTo>
                    <a:pt x="1" y="9"/>
                  </a:lnTo>
                  <a:cubicBezTo>
                    <a:pt x="10" y="0"/>
                    <a:pt x="10" y="0"/>
                    <a:pt x="10" y="0"/>
                  </a:cubicBezTo>
                  <a:cubicBezTo>
                    <a:pt x="10" y="0"/>
                    <a:pt x="10" y="0"/>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1715168" y="2536415"/>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1707913" y="2539054"/>
              <a:ext cx="4133" cy="2216"/>
            </a:xfrm>
            <a:custGeom>
              <a:rect b="b" l="l" r="r" t="t"/>
              <a:pathLst>
                <a:path extrusionOk="0" h="21" w="45">
                  <a:moveTo>
                    <a:pt x="11" y="0"/>
                  </a:moveTo>
                  <a:cubicBezTo>
                    <a:pt x="7" y="0"/>
                    <a:pt x="4" y="1"/>
                    <a:pt x="0" y="2"/>
                  </a:cubicBezTo>
                  <a:cubicBezTo>
                    <a:pt x="18" y="11"/>
                    <a:pt x="27" y="11"/>
                    <a:pt x="45" y="20"/>
                  </a:cubicBezTo>
                  <a:cubicBezTo>
                    <a:pt x="38" y="13"/>
                    <a:pt x="2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1711954" y="2536415"/>
              <a:ext cx="1745" cy="2005"/>
            </a:xfrm>
            <a:custGeom>
              <a:rect b="b" l="l" r="r" t="t"/>
              <a:pathLst>
                <a:path extrusionOk="0" h="19" w="19">
                  <a:moveTo>
                    <a:pt x="9" y="1"/>
                  </a:moveTo>
                  <a:lnTo>
                    <a:pt x="1" y="10"/>
                  </a:lnTo>
                  <a:cubicBezTo>
                    <a:pt x="5" y="14"/>
                    <a:pt x="9" y="14"/>
                    <a:pt x="13" y="14"/>
                  </a:cubicBezTo>
                  <a:cubicBezTo>
                    <a:pt x="14" y="14"/>
                    <a:pt x="15" y="14"/>
                    <a:pt x="16" y="14"/>
                  </a:cubicBezTo>
                  <a:lnTo>
                    <a:pt x="16" y="14"/>
                  </a:lnTo>
                  <a:lnTo>
                    <a:pt x="9" y="1"/>
                  </a:lnTo>
                  <a:close/>
                  <a:moveTo>
                    <a:pt x="16" y="14"/>
                  </a:moveTo>
                  <a:lnTo>
                    <a:pt x="18" y="19"/>
                  </a:lnTo>
                  <a:cubicBezTo>
                    <a:pt x="18" y="16"/>
                    <a:pt x="18" y="15"/>
                    <a:pt x="16" y="1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1711954" y="2535571"/>
              <a:ext cx="918" cy="950"/>
            </a:xfrm>
            <a:custGeom>
              <a:rect b="b" l="l" r="r" t="t"/>
              <a:pathLst>
                <a:path extrusionOk="0" h="9" w="10">
                  <a:moveTo>
                    <a:pt x="1" y="0"/>
                  </a:moveTo>
                  <a:lnTo>
                    <a:pt x="9" y="9"/>
                  </a:lnTo>
                  <a:lnTo>
                    <a:pt x="9"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1715168" y="2529028"/>
              <a:ext cx="2572" cy="2322"/>
            </a:xfrm>
            <a:custGeom>
              <a:rect b="b" l="l" r="r" t="t"/>
              <a:pathLst>
                <a:path extrusionOk="0" h="22" w="28">
                  <a:moveTo>
                    <a:pt x="19" y="0"/>
                  </a:moveTo>
                  <a:cubicBezTo>
                    <a:pt x="10" y="9"/>
                    <a:pt x="1" y="9"/>
                    <a:pt x="1" y="18"/>
                  </a:cubicBezTo>
                  <a:cubicBezTo>
                    <a:pt x="7" y="18"/>
                    <a:pt x="13" y="22"/>
                    <a:pt x="19" y="22"/>
                  </a:cubicBezTo>
                  <a:cubicBezTo>
                    <a:pt x="22" y="22"/>
                    <a:pt x="25" y="21"/>
                    <a:pt x="27" y="18"/>
                  </a:cubicBezTo>
                  <a:cubicBezTo>
                    <a:pt x="19" y="9"/>
                    <a:pt x="19" y="9"/>
                    <a:pt x="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1715995" y="2533671"/>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1717648" y="2523434"/>
              <a:ext cx="918" cy="106"/>
            </a:xfrm>
            <a:custGeom>
              <a:rect b="b" l="l" r="r" t="t"/>
              <a:pathLst>
                <a:path extrusionOk="0" h="1" w="10">
                  <a:moveTo>
                    <a:pt x="9" y="0"/>
                  </a:moveTo>
                  <a:lnTo>
                    <a:pt x="0" y="0"/>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1714434" y="2530822"/>
              <a:ext cx="827" cy="1055"/>
            </a:xfrm>
            <a:custGeom>
              <a:rect b="b" l="l" r="r" t="t"/>
              <a:pathLst>
                <a:path extrusionOk="0" h="10" w="9">
                  <a:moveTo>
                    <a:pt x="9" y="1"/>
                  </a:moveTo>
                  <a:cubicBezTo>
                    <a:pt x="0" y="1"/>
                    <a:pt x="9" y="10"/>
                    <a:pt x="9" y="10"/>
                  </a:cubicBezTo>
                  <a:cubicBezTo>
                    <a:pt x="9" y="10"/>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1717648" y="2528078"/>
              <a:ext cx="1745" cy="106"/>
            </a:xfrm>
            <a:custGeom>
              <a:rect b="b" l="l" r="r" t="t"/>
              <a:pathLst>
                <a:path extrusionOk="0" h="1" w="19">
                  <a:moveTo>
                    <a:pt x="18" y="0"/>
                  </a:moveTo>
                  <a:cubicBezTo>
                    <a:pt x="9" y="0"/>
                    <a:pt x="9" y="0"/>
                    <a:pt x="0" y="0"/>
                  </a:cubicBezTo>
                  <a:cubicBezTo>
                    <a:pt x="9" y="0"/>
                    <a:pt x="18" y="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1716822" y="2533671"/>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1715168" y="2531772"/>
              <a:ext cx="1745" cy="2005"/>
            </a:xfrm>
            <a:custGeom>
              <a:rect b="b" l="l" r="r" t="t"/>
              <a:pathLst>
                <a:path extrusionOk="0" h="19" w="19">
                  <a:moveTo>
                    <a:pt x="1" y="1"/>
                  </a:moveTo>
                  <a:cubicBezTo>
                    <a:pt x="1" y="10"/>
                    <a:pt x="10" y="10"/>
                    <a:pt x="10" y="18"/>
                  </a:cubicBezTo>
                  <a:lnTo>
                    <a:pt x="19" y="18"/>
                  </a:lnTo>
                  <a:cubicBezTo>
                    <a:pt x="10" y="10"/>
                    <a:pt x="10"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1705525" y="2514147"/>
              <a:ext cx="12215" cy="9393"/>
            </a:xfrm>
            <a:custGeom>
              <a:rect b="b" l="l" r="r" t="t"/>
              <a:pathLst>
                <a:path extrusionOk="0" h="89" w="133">
                  <a:moveTo>
                    <a:pt x="18" y="0"/>
                  </a:moveTo>
                  <a:lnTo>
                    <a:pt x="26" y="18"/>
                  </a:lnTo>
                  <a:cubicBezTo>
                    <a:pt x="18" y="18"/>
                    <a:pt x="9" y="9"/>
                    <a:pt x="0" y="9"/>
                  </a:cubicBezTo>
                  <a:cubicBezTo>
                    <a:pt x="26" y="18"/>
                    <a:pt x="35" y="44"/>
                    <a:pt x="9" y="44"/>
                  </a:cubicBezTo>
                  <a:cubicBezTo>
                    <a:pt x="18" y="62"/>
                    <a:pt x="97" y="79"/>
                    <a:pt x="132" y="88"/>
                  </a:cubicBezTo>
                  <a:cubicBezTo>
                    <a:pt x="124" y="79"/>
                    <a:pt x="115" y="79"/>
                    <a:pt x="106" y="62"/>
                  </a:cubicBezTo>
                  <a:cubicBezTo>
                    <a:pt x="100" y="62"/>
                    <a:pt x="86" y="70"/>
                    <a:pt x="73" y="70"/>
                  </a:cubicBezTo>
                  <a:cubicBezTo>
                    <a:pt x="66" y="70"/>
                    <a:pt x="59" y="68"/>
                    <a:pt x="53" y="62"/>
                  </a:cubicBezTo>
                  <a:cubicBezTo>
                    <a:pt x="53" y="49"/>
                    <a:pt x="57" y="46"/>
                    <a:pt x="63" y="46"/>
                  </a:cubicBezTo>
                  <a:cubicBezTo>
                    <a:pt x="66" y="46"/>
                    <a:pt x="69" y="47"/>
                    <a:pt x="72" y="47"/>
                  </a:cubicBezTo>
                  <a:cubicBezTo>
                    <a:pt x="75" y="47"/>
                    <a:pt x="77" y="46"/>
                    <a:pt x="79" y="44"/>
                  </a:cubicBezTo>
                  <a:cubicBezTo>
                    <a:pt x="53" y="44"/>
                    <a:pt x="53"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1717648" y="2523434"/>
              <a:ext cx="2480" cy="1900"/>
            </a:xfrm>
            <a:custGeom>
              <a:rect b="b" l="l" r="r" t="t"/>
              <a:pathLst>
                <a:path extrusionOk="0" h="18" w="27">
                  <a:moveTo>
                    <a:pt x="9" y="0"/>
                  </a:moveTo>
                  <a:lnTo>
                    <a:pt x="0" y="18"/>
                  </a:lnTo>
                  <a:lnTo>
                    <a:pt x="27" y="18"/>
                  </a:lnTo>
                  <a:cubicBezTo>
                    <a:pt x="18"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1711127" y="2525229"/>
              <a:ext cx="6613" cy="3905"/>
            </a:xfrm>
            <a:custGeom>
              <a:rect b="b" l="l" r="r" t="t"/>
              <a:pathLst>
                <a:path extrusionOk="0" h="37" w="72">
                  <a:moveTo>
                    <a:pt x="1" y="1"/>
                  </a:moveTo>
                  <a:cubicBezTo>
                    <a:pt x="1" y="10"/>
                    <a:pt x="18" y="19"/>
                    <a:pt x="27" y="27"/>
                  </a:cubicBezTo>
                  <a:cubicBezTo>
                    <a:pt x="27" y="20"/>
                    <a:pt x="28" y="17"/>
                    <a:pt x="29" y="17"/>
                  </a:cubicBezTo>
                  <a:cubicBezTo>
                    <a:pt x="32" y="17"/>
                    <a:pt x="39" y="29"/>
                    <a:pt x="48" y="29"/>
                  </a:cubicBezTo>
                  <a:cubicBezTo>
                    <a:pt x="50" y="29"/>
                    <a:pt x="52" y="28"/>
                    <a:pt x="54" y="27"/>
                  </a:cubicBezTo>
                  <a:cubicBezTo>
                    <a:pt x="63" y="27"/>
                    <a:pt x="63" y="36"/>
                    <a:pt x="63" y="36"/>
                  </a:cubicBezTo>
                  <a:cubicBezTo>
                    <a:pt x="63" y="36"/>
                    <a:pt x="71" y="27"/>
                    <a:pt x="71" y="27"/>
                  </a:cubicBezTo>
                  <a:lnTo>
                    <a:pt x="63" y="27"/>
                  </a:lnTo>
                  <a:cubicBezTo>
                    <a:pt x="63" y="25"/>
                    <a:pt x="63" y="24"/>
                    <a:pt x="63" y="24"/>
                  </a:cubicBezTo>
                  <a:cubicBezTo>
                    <a:pt x="64" y="24"/>
                    <a:pt x="66" y="27"/>
                    <a:pt x="71" y="27"/>
                  </a:cubicBezTo>
                  <a:lnTo>
                    <a:pt x="63" y="1"/>
                  </a:lnTo>
                  <a:cubicBezTo>
                    <a:pt x="63" y="10"/>
                    <a:pt x="63" y="10"/>
                    <a:pt x="63" y="27"/>
                  </a:cubicBezTo>
                  <a:cubicBezTo>
                    <a:pt x="36" y="19"/>
                    <a:pt x="27"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1703045" y="2537365"/>
              <a:ext cx="918" cy="106"/>
            </a:xfrm>
            <a:custGeom>
              <a:rect b="b" l="l" r="r" t="t"/>
              <a:pathLst>
                <a:path extrusionOk="0" h="1" w="10">
                  <a:moveTo>
                    <a:pt x="1" y="1"/>
                  </a:moveTo>
                  <a:lnTo>
                    <a:pt x="9" y="1"/>
                  </a:lnTo>
                  <a:cubicBezTo>
                    <a:pt x="9"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1703872" y="2536099"/>
              <a:ext cx="6521" cy="2744"/>
            </a:xfrm>
            <a:custGeom>
              <a:rect b="b" l="l" r="r" t="t"/>
              <a:pathLst>
                <a:path extrusionOk="0" h="26" w="71">
                  <a:moveTo>
                    <a:pt x="63" y="0"/>
                  </a:moveTo>
                  <a:cubicBezTo>
                    <a:pt x="58" y="0"/>
                    <a:pt x="51" y="2"/>
                    <a:pt x="44" y="4"/>
                  </a:cubicBezTo>
                  <a:lnTo>
                    <a:pt x="71" y="4"/>
                  </a:lnTo>
                  <a:cubicBezTo>
                    <a:pt x="71" y="1"/>
                    <a:pt x="68" y="0"/>
                    <a:pt x="63" y="0"/>
                  </a:cubicBezTo>
                  <a:close/>
                  <a:moveTo>
                    <a:pt x="9" y="4"/>
                  </a:moveTo>
                  <a:cubicBezTo>
                    <a:pt x="9" y="4"/>
                    <a:pt x="18" y="13"/>
                    <a:pt x="18" y="13"/>
                  </a:cubicBezTo>
                  <a:cubicBezTo>
                    <a:pt x="15" y="16"/>
                    <a:pt x="13" y="17"/>
                    <a:pt x="11" y="17"/>
                  </a:cubicBezTo>
                  <a:cubicBezTo>
                    <a:pt x="8" y="17"/>
                    <a:pt x="6" y="13"/>
                    <a:pt x="0" y="13"/>
                  </a:cubicBezTo>
                  <a:cubicBezTo>
                    <a:pt x="0" y="19"/>
                    <a:pt x="9" y="25"/>
                    <a:pt x="17" y="25"/>
                  </a:cubicBezTo>
                  <a:cubicBezTo>
                    <a:pt x="21" y="25"/>
                    <a:pt x="24" y="24"/>
                    <a:pt x="27" y="22"/>
                  </a:cubicBezTo>
                  <a:lnTo>
                    <a:pt x="27" y="13"/>
                  </a:lnTo>
                  <a:cubicBezTo>
                    <a:pt x="30" y="10"/>
                    <a:pt x="37" y="6"/>
                    <a:pt x="44"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1707086" y="2529028"/>
              <a:ext cx="3306" cy="2849"/>
            </a:xfrm>
            <a:custGeom>
              <a:rect b="b" l="l" r="r" t="t"/>
              <a:pathLst>
                <a:path extrusionOk="0" h="27" w="36">
                  <a:moveTo>
                    <a:pt x="27" y="0"/>
                  </a:moveTo>
                  <a:lnTo>
                    <a:pt x="1" y="9"/>
                  </a:lnTo>
                  <a:lnTo>
                    <a:pt x="9" y="9"/>
                  </a:lnTo>
                  <a:cubicBezTo>
                    <a:pt x="9" y="18"/>
                    <a:pt x="27" y="18"/>
                    <a:pt x="36" y="27"/>
                  </a:cubicBezTo>
                  <a:cubicBezTo>
                    <a:pt x="27" y="18"/>
                    <a:pt x="27"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1"/>
            <p:cNvSpPr/>
            <p:nvPr/>
          </p:nvSpPr>
          <p:spPr>
            <a:xfrm>
              <a:off x="1718475" y="2522485"/>
              <a:ext cx="3306" cy="2005"/>
            </a:xfrm>
            <a:custGeom>
              <a:rect b="b" l="l" r="r" t="t"/>
              <a:pathLst>
                <a:path extrusionOk="0" h="19" w="36">
                  <a:moveTo>
                    <a:pt x="0" y="0"/>
                  </a:moveTo>
                  <a:lnTo>
                    <a:pt x="9" y="9"/>
                  </a:lnTo>
                  <a:lnTo>
                    <a:pt x="36" y="18"/>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1720036" y="2521535"/>
              <a:ext cx="1745" cy="1055"/>
            </a:xfrm>
            <a:custGeom>
              <a:rect b="b" l="l" r="r" t="t"/>
              <a:pathLst>
                <a:path extrusionOk="0" h="10" w="19">
                  <a:moveTo>
                    <a:pt x="1" y="1"/>
                  </a:moveTo>
                  <a:lnTo>
                    <a:pt x="19" y="9"/>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1801960" y="2566281"/>
              <a:ext cx="918" cy="106"/>
            </a:xfrm>
            <a:custGeom>
              <a:rect b="b" l="l" r="r" t="t"/>
              <a:pathLst>
                <a:path extrusionOk="0" h="1" w="10">
                  <a:moveTo>
                    <a:pt x="1" y="0"/>
                  </a:moveTo>
                  <a:lnTo>
                    <a:pt x="10" y="0"/>
                  </a:lnTo>
                  <a:cubicBezTo>
                    <a:pt x="10"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1802787" y="2560688"/>
              <a:ext cx="918" cy="528"/>
            </a:xfrm>
            <a:custGeom>
              <a:rect b="b" l="l" r="r" t="t"/>
              <a:pathLst>
                <a:path extrusionOk="0" h="5" w="10">
                  <a:moveTo>
                    <a:pt x="1" y="0"/>
                  </a:moveTo>
                  <a:cubicBezTo>
                    <a:pt x="6" y="0"/>
                    <a:pt x="8" y="4"/>
                    <a:pt x="9" y="4"/>
                  </a:cubicBezTo>
                  <a:cubicBezTo>
                    <a:pt x="9" y="4"/>
                    <a:pt x="9" y="3"/>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1"/>
            <p:cNvSpPr/>
            <p:nvPr/>
          </p:nvSpPr>
          <p:spPr>
            <a:xfrm>
              <a:off x="1760631" y="2502961"/>
              <a:ext cx="918" cy="3905"/>
            </a:xfrm>
            <a:custGeom>
              <a:rect b="b" l="l" r="r" t="t"/>
              <a:pathLst>
                <a:path extrusionOk="0" h="37" w="10">
                  <a:moveTo>
                    <a:pt x="0" y="0"/>
                  </a:moveTo>
                  <a:cubicBezTo>
                    <a:pt x="0" y="14"/>
                    <a:pt x="0" y="36"/>
                    <a:pt x="4" y="36"/>
                  </a:cubicBezTo>
                  <a:cubicBezTo>
                    <a:pt x="5" y="36"/>
                    <a:pt x="7" y="33"/>
                    <a:pt x="9" y="27"/>
                  </a:cubicBezTo>
                  <a:lnTo>
                    <a:pt x="9" y="9"/>
                  </a:lnTo>
                  <a:cubicBezTo>
                    <a:pt x="1"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1793878" y="2516891"/>
              <a:ext cx="2480" cy="1055"/>
            </a:xfrm>
            <a:custGeom>
              <a:rect b="b" l="l" r="r" t="t"/>
              <a:pathLst>
                <a:path extrusionOk="0" h="10" w="27">
                  <a:moveTo>
                    <a:pt x="0" y="0"/>
                  </a:moveTo>
                  <a:cubicBezTo>
                    <a:pt x="9" y="0"/>
                    <a:pt x="9" y="0"/>
                    <a:pt x="18" y="9"/>
                  </a:cubicBez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1803613" y="2514992"/>
              <a:ext cx="918" cy="2005"/>
            </a:xfrm>
            <a:custGeom>
              <a:rect b="b" l="l" r="r" t="t"/>
              <a:pathLst>
                <a:path extrusionOk="0" h="19" w="10">
                  <a:moveTo>
                    <a:pt x="9" y="1"/>
                  </a:moveTo>
                  <a:lnTo>
                    <a:pt x="0" y="18"/>
                  </a:lnTo>
                  <a:cubicBezTo>
                    <a:pt x="0" y="18"/>
                    <a:pt x="9"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1799572" y="2592243"/>
              <a:ext cx="2480" cy="2111"/>
            </a:xfrm>
            <a:custGeom>
              <a:rect b="b" l="l" r="r" t="t"/>
              <a:pathLst>
                <a:path extrusionOk="0" h="20" w="27">
                  <a:moveTo>
                    <a:pt x="13" y="0"/>
                  </a:moveTo>
                  <a:cubicBezTo>
                    <a:pt x="9" y="0"/>
                    <a:pt x="4" y="2"/>
                    <a:pt x="0" y="2"/>
                  </a:cubicBezTo>
                  <a:lnTo>
                    <a:pt x="27" y="19"/>
                  </a:lnTo>
                  <a:cubicBezTo>
                    <a:pt x="27" y="3"/>
                    <a:pt x="20" y="0"/>
                    <a:pt x="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1731149" y="2504860"/>
              <a:ext cx="2021" cy="1900"/>
            </a:xfrm>
            <a:custGeom>
              <a:rect b="b" l="l" r="r" t="t"/>
              <a:pathLst>
                <a:path extrusionOk="0" h="18" w="22">
                  <a:moveTo>
                    <a:pt x="2" y="1"/>
                  </a:moveTo>
                  <a:cubicBezTo>
                    <a:pt x="1" y="1"/>
                    <a:pt x="1" y="3"/>
                    <a:pt x="4" y="9"/>
                  </a:cubicBezTo>
                  <a:cubicBezTo>
                    <a:pt x="12" y="17"/>
                    <a:pt x="12" y="17"/>
                    <a:pt x="21" y="17"/>
                  </a:cubicBezTo>
                  <a:cubicBezTo>
                    <a:pt x="15" y="11"/>
                    <a:pt x="5"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1780102" y="2556045"/>
              <a:ext cx="918" cy="1055"/>
            </a:xfrm>
            <a:custGeom>
              <a:rect b="b" l="l" r="r" t="t"/>
              <a:pathLst>
                <a:path extrusionOk="0" h="10" w="10">
                  <a:moveTo>
                    <a:pt x="0" y="0"/>
                  </a:moveTo>
                  <a:cubicBezTo>
                    <a:pt x="0" y="0"/>
                    <a:pt x="9" y="0"/>
                    <a:pt x="9" y="9"/>
                  </a:cubicBezTo>
                  <a:cubicBezTo>
                    <a:pt x="9" y="0"/>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1733078" y="2505705"/>
              <a:ext cx="918" cy="1689"/>
            </a:xfrm>
            <a:custGeom>
              <a:rect b="b" l="l" r="r" t="t"/>
              <a:pathLst>
                <a:path extrusionOk="0" h="16" w="10">
                  <a:moveTo>
                    <a:pt x="9" y="1"/>
                  </a:moveTo>
                  <a:cubicBezTo>
                    <a:pt x="0" y="1"/>
                    <a:pt x="0" y="9"/>
                    <a:pt x="0" y="9"/>
                  </a:cubicBezTo>
                  <a:cubicBezTo>
                    <a:pt x="4" y="13"/>
                    <a:pt x="6" y="15"/>
                    <a:pt x="7" y="15"/>
                  </a:cubicBezTo>
                  <a:cubicBezTo>
                    <a:pt x="9" y="15"/>
                    <a:pt x="9" y="1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1711127" y="2612822"/>
              <a:ext cx="918" cy="1055"/>
            </a:xfrm>
            <a:custGeom>
              <a:rect b="b" l="l" r="r" t="t"/>
              <a:pathLst>
                <a:path extrusionOk="0" h="10" w="10">
                  <a:moveTo>
                    <a:pt x="1" y="1"/>
                  </a:moveTo>
                  <a:cubicBezTo>
                    <a:pt x="1" y="10"/>
                    <a:pt x="1" y="10"/>
                    <a:pt x="10" y="10"/>
                  </a:cubicBezTo>
                  <a:cubicBezTo>
                    <a:pt x="10" y="10"/>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1710301" y="2578418"/>
              <a:ext cx="92" cy="1055"/>
            </a:xfrm>
            <a:custGeom>
              <a:rect b="b" l="l" r="r" t="t"/>
              <a:pathLst>
                <a:path extrusionOk="0" h="10" w="1">
                  <a:moveTo>
                    <a:pt x="1" y="0"/>
                  </a:moveTo>
                  <a:cubicBezTo>
                    <a:pt x="1" y="0"/>
                    <a:pt x="1" y="0"/>
                    <a:pt x="1" y="9"/>
                  </a:cubicBez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1724169" y="2514992"/>
              <a:ext cx="92" cy="106"/>
            </a:xfrm>
            <a:custGeom>
              <a:rect b="b" l="l" r="r" t="t"/>
              <a:pathLst>
                <a:path extrusionOk="0" h="1" w="1">
                  <a:moveTo>
                    <a:pt x="0" y="1"/>
                  </a:move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1715168" y="2509398"/>
              <a:ext cx="918" cy="1055"/>
            </a:xfrm>
            <a:custGeom>
              <a:rect b="b" l="l" r="r" t="t"/>
              <a:pathLst>
                <a:path extrusionOk="0" h="10" w="10">
                  <a:moveTo>
                    <a:pt x="1" y="1"/>
                  </a:moveTo>
                  <a:cubicBezTo>
                    <a:pt x="1" y="10"/>
                    <a:pt x="10" y="10"/>
                    <a:pt x="10" y="10"/>
                  </a:cubicBezTo>
                  <a:cubicBezTo>
                    <a:pt x="10" y="10"/>
                    <a:pt x="10"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1734639" y="2488925"/>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1"/>
            <p:cNvSpPr/>
            <p:nvPr/>
          </p:nvSpPr>
          <p:spPr>
            <a:xfrm>
              <a:off x="1723343" y="2514147"/>
              <a:ext cx="918" cy="739"/>
            </a:xfrm>
            <a:custGeom>
              <a:rect b="b" l="l" r="r" t="t"/>
              <a:pathLst>
                <a:path extrusionOk="0" h="7" w="10">
                  <a:moveTo>
                    <a:pt x="0" y="0"/>
                  </a:moveTo>
                  <a:cubicBezTo>
                    <a:pt x="0" y="4"/>
                    <a:pt x="2" y="7"/>
                    <a:pt x="5" y="7"/>
                  </a:cubicBezTo>
                  <a:cubicBezTo>
                    <a:pt x="7" y="7"/>
                    <a:pt x="9" y="4"/>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1723343" y="2514992"/>
              <a:ext cx="918" cy="844"/>
            </a:xfrm>
            <a:custGeom>
              <a:rect b="b" l="l" r="r" t="t"/>
              <a:pathLst>
                <a:path extrusionOk="0" h="8" w="10">
                  <a:moveTo>
                    <a:pt x="0" y="1"/>
                  </a:moveTo>
                  <a:cubicBezTo>
                    <a:pt x="5" y="5"/>
                    <a:pt x="7" y="7"/>
                    <a:pt x="8" y="7"/>
                  </a:cubicBezTo>
                  <a:cubicBezTo>
                    <a:pt x="9" y="7"/>
                    <a:pt x="9" y="5"/>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1724169" y="2514147"/>
              <a:ext cx="92" cy="950"/>
            </a:xfrm>
            <a:custGeom>
              <a:rect b="b" l="l" r="r" t="t"/>
              <a:pathLst>
                <a:path extrusionOk="0" h="9" w="1">
                  <a:moveTo>
                    <a:pt x="0" y="0"/>
                  </a:moveTo>
                  <a:cubicBezTo>
                    <a:pt x="0" y="0"/>
                    <a:pt x="0" y="0"/>
                    <a:pt x="0" y="0"/>
                  </a:cubicBezTo>
                  <a:cubicBezTo>
                    <a:pt x="0" y="0"/>
                    <a:pt x="0" y="9"/>
                    <a:pt x="0" y="9"/>
                  </a:cubicBezTo>
                  <a:cubicBezTo>
                    <a:pt x="0" y="9"/>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1759437" y="2611978"/>
              <a:ext cx="459" cy="739"/>
            </a:xfrm>
            <a:custGeom>
              <a:rect b="b" l="l" r="r" t="t"/>
              <a:pathLst>
                <a:path extrusionOk="0" h="7" w="5">
                  <a:moveTo>
                    <a:pt x="5" y="0"/>
                  </a:moveTo>
                  <a:cubicBezTo>
                    <a:pt x="0" y="5"/>
                    <a:pt x="0" y="7"/>
                    <a:pt x="1" y="7"/>
                  </a:cubicBezTo>
                  <a:cubicBezTo>
                    <a:pt x="2" y="7"/>
                    <a:pt x="5" y="5"/>
                    <a:pt x="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1780102" y="2482382"/>
              <a:ext cx="918" cy="106"/>
            </a:xfrm>
            <a:custGeom>
              <a:rect b="b" l="l" r="r" t="t"/>
              <a:pathLst>
                <a:path extrusionOk="0" h="1" w="10">
                  <a:moveTo>
                    <a:pt x="9"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1778448" y="2482382"/>
              <a:ext cx="4959" cy="7599"/>
            </a:xfrm>
            <a:custGeom>
              <a:rect b="b" l="l" r="r" t="t"/>
              <a:pathLst>
                <a:path extrusionOk="0" h="72" w="54">
                  <a:moveTo>
                    <a:pt x="27" y="1"/>
                  </a:moveTo>
                  <a:lnTo>
                    <a:pt x="1" y="71"/>
                  </a:lnTo>
                  <a:cubicBezTo>
                    <a:pt x="18" y="45"/>
                    <a:pt x="36" y="18"/>
                    <a:pt x="54" y="1"/>
                  </a:cubicBezTo>
                  <a:lnTo>
                    <a:pt x="54" y="1"/>
                  </a:lnTo>
                  <a:cubicBezTo>
                    <a:pt x="46" y="8"/>
                    <a:pt x="40" y="11"/>
                    <a:pt x="36" y="11"/>
                  </a:cubicBezTo>
                  <a:cubicBezTo>
                    <a:pt x="30" y="11"/>
                    <a:pt x="27" y="6"/>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1"/>
            <p:cNvSpPr/>
            <p:nvPr/>
          </p:nvSpPr>
          <p:spPr>
            <a:xfrm>
              <a:off x="1690922" y="2469401"/>
              <a:ext cx="121691" cy="151970"/>
            </a:xfrm>
            <a:custGeom>
              <a:rect b="b" l="l" r="r" t="t"/>
              <a:pathLst>
                <a:path extrusionOk="0" h="1440" w="1325">
                  <a:moveTo>
                    <a:pt x="901" y="97"/>
                  </a:moveTo>
                  <a:lnTo>
                    <a:pt x="901" y="97"/>
                  </a:lnTo>
                  <a:cubicBezTo>
                    <a:pt x="901" y="98"/>
                    <a:pt x="902" y="100"/>
                    <a:pt x="902" y="101"/>
                  </a:cubicBezTo>
                  <a:lnTo>
                    <a:pt x="902" y="101"/>
                  </a:lnTo>
                  <a:cubicBezTo>
                    <a:pt x="902" y="99"/>
                    <a:pt x="901" y="98"/>
                    <a:pt x="901" y="97"/>
                  </a:cubicBezTo>
                  <a:close/>
                  <a:moveTo>
                    <a:pt x="371" y="150"/>
                  </a:moveTo>
                  <a:cubicBezTo>
                    <a:pt x="371" y="150"/>
                    <a:pt x="371" y="150"/>
                    <a:pt x="371" y="150"/>
                  </a:cubicBezTo>
                  <a:cubicBezTo>
                    <a:pt x="371" y="150"/>
                    <a:pt x="371" y="150"/>
                    <a:pt x="371" y="150"/>
                  </a:cubicBezTo>
                  <a:close/>
                  <a:moveTo>
                    <a:pt x="1007" y="150"/>
                  </a:moveTo>
                  <a:cubicBezTo>
                    <a:pt x="1004" y="150"/>
                    <a:pt x="1000" y="154"/>
                    <a:pt x="996" y="159"/>
                  </a:cubicBezTo>
                  <a:lnTo>
                    <a:pt x="996" y="159"/>
                  </a:lnTo>
                  <a:cubicBezTo>
                    <a:pt x="1000" y="156"/>
                    <a:pt x="1003" y="153"/>
                    <a:pt x="1007" y="150"/>
                  </a:cubicBezTo>
                  <a:close/>
                  <a:moveTo>
                    <a:pt x="1086" y="247"/>
                  </a:moveTo>
                  <a:lnTo>
                    <a:pt x="1086" y="247"/>
                  </a:lnTo>
                  <a:cubicBezTo>
                    <a:pt x="1084" y="248"/>
                    <a:pt x="1082" y="249"/>
                    <a:pt x="1081" y="249"/>
                  </a:cubicBezTo>
                  <a:cubicBezTo>
                    <a:pt x="1079" y="249"/>
                    <a:pt x="1078" y="249"/>
                    <a:pt x="1077" y="248"/>
                  </a:cubicBezTo>
                  <a:lnTo>
                    <a:pt x="1077" y="248"/>
                  </a:lnTo>
                  <a:cubicBezTo>
                    <a:pt x="1078" y="249"/>
                    <a:pt x="1078" y="251"/>
                    <a:pt x="1080" y="251"/>
                  </a:cubicBezTo>
                  <a:cubicBezTo>
                    <a:pt x="1081" y="251"/>
                    <a:pt x="1083" y="250"/>
                    <a:pt x="1086" y="247"/>
                  </a:cubicBezTo>
                  <a:close/>
                  <a:moveTo>
                    <a:pt x="662" y="292"/>
                  </a:moveTo>
                  <a:cubicBezTo>
                    <a:pt x="662" y="294"/>
                    <a:pt x="663" y="296"/>
                    <a:pt x="664" y="297"/>
                  </a:cubicBezTo>
                  <a:lnTo>
                    <a:pt x="664" y="297"/>
                  </a:lnTo>
                  <a:cubicBezTo>
                    <a:pt x="663" y="295"/>
                    <a:pt x="663" y="294"/>
                    <a:pt x="662" y="292"/>
                  </a:cubicBezTo>
                  <a:close/>
                  <a:moveTo>
                    <a:pt x="751" y="300"/>
                  </a:moveTo>
                  <a:cubicBezTo>
                    <a:pt x="751" y="309"/>
                    <a:pt x="751" y="309"/>
                    <a:pt x="759" y="318"/>
                  </a:cubicBezTo>
                  <a:cubicBezTo>
                    <a:pt x="751" y="309"/>
                    <a:pt x="751" y="301"/>
                    <a:pt x="751" y="300"/>
                  </a:cubicBezTo>
                  <a:close/>
                  <a:moveTo>
                    <a:pt x="1174" y="406"/>
                  </a:moveTo>
                  <a:cubicBezTo>
                    <a:pt x="1183" y="406"/>
                    <a:pt x="1183" y="406"/>
                    <a:pt x="1174" y="424"/>
                  </a:cubicBezTo>
                  <a:cubicBezTo>
                    <a:pt x="1174" y="415"/>
                    <a:pt x="1174" y="415"/>
                    <a:pt x="1174" y="406"/>
                  </a:cubicBezTo>
                  <a:close/>
                  <a:moveTo>
                    <a:pt x="356" y="440"/>
                  </a:moveTo>
                  <a:lnTo>
                    <a:pt x="356" y="440"/>
                  </a:lnTo>
                  <a:cubicBezTo>
                    <a:pt x="358" y="441"/>
                    <a:pt x="360" y="442"/>
                    <a:pt x="362" y="442"/>
                  </a:cubicBezTo>
                  <a:cubicBezTo>
                    <a:pt x="360" y="441"/>
                    <a:pt x="358" y="441"/>
                    <a:pt x="356" y="440"/>
                  </a:cubicBezTo>
                  <a:close/>
                  <a:moveTo>
                    <a:pt x="1236" y="795"/>
                  </a:moveTo>
                  <a:lnTo>
                    <a:pt x="1236" y="795"/>
                  </a:lnTo>
                  <a:cubicBezTo>
                    <a:pt x="1238" y="800"/>
                    <a:pt x="1241" y="803"/>
                    <a:pt x="1245" y="805"/>
                  </a:cubicBezTo>
                  <a:lnTo>
                    <a:pt x="1245" y="805"/>
                  </a:lnTo>
                  <a:cubicBezTo>
                    <a:pt x="1243" y="802"/>
                    <a:pt x="1240" y="798"/>
                    <a:pt x="1236" y="795"/>
                  </a:cubicBezTo>
                  <a:close/>
                  <a:moveTo>
                    <a:pt x="989" y="824"/>
                  </a:moveTo>
                  <a:lnTo>
                    <a:pt x="989" y="824"/>
                  </a:lnTo>
                  <a:cubicBezTo>
                    <a:pt x="991" y="826"/>
                    <a:pt x="994" y="828"/>
                    <a:pt x="998" y="830"/>
                  </a:cubicBezTo>
                  <a:cubicBezTo>
                    <a:pt x="990" y="830"/>
                    <a:pt x="989" y="830"/>
                    <a:pt x="989" y="824"/>
                  </a:cubicBezTo>
                  <a:close/>
                  <a:moveTo>
                    <a:pt x="1212" y="893"/>
                  </a:moveTo>
                  <a:lnTo>
                    <a:pt x="1210" y="901"/>
                  </a:lnTo>
                  <a:cubicBezTo>
                    <a:pt x="1212" y="898"/>
                    <a:pt x="1213" y="895"/>
                    <a:pt x="1212" y="893"/>
                  </a:cubicBezTo>
                  <a:close/>
                  <a:moveTo>
                    <a:pt x="468" y="1139"/>
                  </a:moveTo>
                  <a:cubicBezTo>
                    <a:pt x="468" y="1143"/>
                    <a:pt x="468" y="1146"/>
                    <a:pt x="469" y="1149"/>
                  </a:cubicBezTo>
                  <a:lnTo>
                    <a:pt x="469" y="1149"/>
                  </a:lnTo>
                  <a:cubicBezTo>
                    <a:pt x="469" y="1146"/>
                    <a:pt x="469" y="1143"/>
                    <a:pt x="468" y="1139"/>
                  </a:cubicBezTo>
                  <a:close/>
                  <a:moveTo>
                    <a:pt x="689" y="1166"/>
                  </a:moveTo>
                  <a:lnTo>
                    <a:pt x="698" y="1175"/>
                  </a:lnTo>
                  <a:cubicBezTo>
                    <a:pt x="695" y="1177"/>
                    <a:pt x="693" y="1178"/>
                    <a:pt x="692" y="1178"/>
                  </a:cubicBezTo>
                  <a:cubicBezTo>
                    <a:pt x="689" y="1178"/>
                    <a:pt x="689" y="1172"/>
                    <a:pt x="689" y="1166"/>
                  </a:cubicBezTo>
                  <a:close/>
                  <a:moveTo>
                    <a:pt x="954" y="1228"/>
                  </a:moveTo>
                  <a:cubicBezTo>
                    <a:pt x="952" y="1229"/>
                    <a:pt x="952" y="1232"/>
                    <a:pt x="954" y="1235"/>
                  </a:cubicBezTo>
                  <a:lnTo>
                    <a:pt x="954" y="1235"/>
                  </a:lnTo>
                  <a:lnTo>
                    <a:pt x="954" y="1228"/>
                  </a:lnTo>
                  <a:close/>
                  <a:moveTo>
                    <a:pt x="272" y="1376"/>
                  </a:moveTo>
                  <a:lnTo>
                    <a:pt x="274" y="1378"/>
                  </a:lnTo>
                  <a:cubicBezTo>
                    <a:pt x="274" y="1376"/>
                    <a:pt x="273" y="1376"/>
                    <a:pt x="272" y="1376"/>
                  </a:cubicBezTo>
                  <a:close/>
                  <a:moveTo>
                    <a:pt x="751" y="1417"/>
                  </a:moveTo>
                  <a:cubicBezTo>
                    <a:pt x="751" y="1419"/>
                    <a:pt x="751" y="1420"/>
                    <a:pt x="751" y="1422"/>
                  </a:cubicBezTo>
                  <a:cubicBezTo>
                    <a:pt x="751" y="1420"/>
                    <a:pt x="751" y="1419"/>
                    <a:pt x="751" y="1417"/>
                  </a:cubicBezTo>
                  <a:close/>
                  <a:moveTo>
                    <a:pt x="954" y="1431"/>
                  </a:moveTo>
                  <a:lnTo>
                    <a:pt x="954" y="1431"/>
                  </a:lnTo>
                  <a:cubicBezTo>
                    <a:pt x="948" y="1432"/>
                    <a:pt x="943" y="1432"/>
                    <a:pt x="939" y="1433"/>
                  </a:cubicBezTo>
                  <a:lnTo>
                    <a:pt x="939" y="1433"/>
                  </a:lnTo>
                  <a:cubicBezTo>
                    <a:pt x="940" y="1433"/>
                    <a:pt x="942" y="1433"/>
                    <a:pt x="943" y="1433"/>
                  </a:cubicBezTo>
                  <a:cubicBezTo>
                    <a:pt x="947" y="1433"/>
                    <a:pt x="950" y="1432"/>
                    <a:pt x="954" y="1431"/>
                  </a:cubicBezTo>
                  <a:close/>
                  <a:moveTo>
                    <a:pt x="706" y="0"/>
                  </a:moveTo>
                  <a:cubicBezTo>
                    <a:pt x="706" y="44"/>
                    <a:pt x="671" y="36"/>
                    <a:pt x="671" y="71"/>
                  </a:cubicBezTo>
                  <a:lnTo>
                    <a:pt x="715" y="36"/>
                  </a:lnTo>
                  <a:lnTo>
                    <a:pt x="715" y="36"/>
                  </a:lnTo>
                  <a:cubicBezTo>
                    <a:pt x="715" y="69"/>
                    <a:pt x="684" y="133"/>
                    <a:pt x="658" y="133"/>
                  </a:cubicBezTo>
                  <a:cubicBezTo>
                    <a:pt x="657" y="133"/>
                    <a:pt x="655" y="133"/>
                    <a:pt x="653" y="133"/>
                  </a:cubicBezTo>
                  <a:cubicBezTo>
                    <a:pt x="653" y="115"/>
                    <a:pt x="662" y="62"/>
                    <a:pt x="662" y="53"/>
                  </a:cubicBezTo>
                  <a:lnTo>
                    <a:pt x="662" y="53"/>
                  </a:lnTo>
                  <a:cubicBezTo>
                    <a:pt x="662" y="60"/>
                    <a:pt x="645" y="73"/>
                    <a:pt x="638" y="73"/>
                  </a:cubicBezTo>
                  <a:cubicBezTo>
                    <a:pt x="637" y="73"/>
                    <a:pt x="636" y="73"/>
                    <a:pt x="636" y="71"/>
                  </a:cubicBezTo>
                  <a:lnTo>
                    <a:pt x="645" y="44"/>
                  </a:lnTo>
                  <a:cubicBezTo>
                    <a:pt x="643" y="44"/>
                    <a:pt x="642" y="43"/>
                    <a:pt x="641" y="43"/>
                  </a:cubicBezTo>
                  <a:cubicBezTo>
                    <a:pt x="629" y="43"/>
                    <a:pt x="622" y="73"/>
                    <a:pt x="611" y="73"/>
                  </a:cubicBezTo>
                  <a:cubicBezTo>
                    <a:pt x="608" y="73"/>
                    <a:pt x="604" y="70"/>
                    <a:pt x="600" y="62"/>
                  </a:cubicBezTo>
                  <a:cubicBezTo>
                    <a:pt x="593" y="62"/>
                    <a:pt x="580" y="31"/>
                    <a:pt x="575" y="31"/>
                  </a:cubicBezTo>
                  <a:cubicBezTo>
                    <a:pt x="574" y="31"/>
                    <a:pt x="574" y="33"/>
                    <a:pt x="574" y="36"/>
                  </a:cubicBezTo>
                  <a:cubicBezTo>
                    <a:pt x="592" y="80"/>
                    <a:pt x="600" y="212"/>
                    <a:pt x="592" y="247"/>
                  </a:cubicBezTo>
                  <a:cubicBezTo>
                    <a:pt x="592" y="247"/>
                    <a:pt x="565" y="203"/>
                    <a:pt x="556" y="186"/>
                  </a:cubicBezTo>
                  <a:cubicBezTo>
                    <a:pt x="539" y="150"/>
                    <a:pt x="556" y="106"/>
                    <a:pt x="548" y="80"/>
                  </a:cubicBezTo>
                  <a:lnTo>
                    <a:pt x="548" y="80"/>
                  </a:lnTo>
                  <a:cubicBezTo>
                    <a:pt x="548" y="88"/>
                    <a:pt x="548" y="97"/>
                    <a:pt x="539" y="106"/>
                  </a:cubicBezTo>
                  <a:cubicBezTo>
                    <a:pt x="531" y="99"/>
                    <a:pt x="537" y="78"/>
                    <a:pt x="527" y="78"/>
                  </a:cubicBezTo>
                  <a:cubicBezTo>
                    <a:pt x="525" y="78"/>
                    <a:pt x="523" y="78"/>
                    <a:pt x="521" y="80"/>
                  </a:cubicBezTo>
                  <a:cubicBezTo>
                    <a:pt x="525" y="97"/>
                    <a:pt x="519" y="97"/>
                    <a:pt x="514" y="97"/>
                  </a:cubicBezTo>
                  <a:cubicBezTo>
                    <a:pt x="510" y="97"/>
                    <a:pt x="508" y="97"/>
                    <a:pt x="521" y="115"/>
                  </a:cubicBezTo>
                  <a:cubicBezTo>
                    <a:pt x="519" y="117"/>
                    <a:pt x="517" y="117"/>
                    <a:pt x="516" y="117"/>
                  </a:cubicBezTo>
                  <a:cubicBezTo>
                    <a:pt x="508" y="117"/>
                    <a:pt x="500" y="106"/>
                    <a:pt x="486" y="106"/>
                  </a:cubicBezTo>
                  <a:cubicBezTo>
                    <a:pt x="495" y="133"/>
                    <a:pt x="486" y="194"/>
                    <a:pt x="477" y="212"/>
                  </a:cubicBezTo>
                  <a:cubicBezTo>
                    <a:pt x="477" y="203"/>
                    <a:pt x="468" y="186"/>
                    <a:pt x="468" y="186"/>
                  </a:cubicBezTo>
                  <a:cubicBezTo>
                    <a:pt x="450" y="186"/>
                    <a:pt x="437" y="182"/>
                    <a:pt x="422" y="182"/>
                  </a:cubicBezTo>
                  <a:cubicBezTo>
                    <a:pt x="414" y="182"/>
                    <a:pt x="406" y="183"/>
                    <a:pt x="397" y="186"/>
                  </a:cubicBezTo>
                  <a:cubicBezTo>
                    <a:pt x="389" y="177"/>
                    <a:pt x="371" y="168"/>
                    <a:pt x="371" y="150"/>
                  </a:cubicBezTo>
                  <a:cubicBezTo>
                    <a:pt x="371" y="159"/>
                    <a:pt x="371" y="177"/>
                    <a:pt x="362" y="177"/>
                  </a:cubicBezTo>
                  <a:cubicBezTo>
                    <a:pt x="336" y="159"/>
                    <a:pt x="380" y="168"/>
                    <a:pt x="353" y="133"/>
                  </a:cubicBezTo>
                  <a:lnTo>
                    <a:pt x="353" y="133"/>
                  </a:lnTo>
                  <a:cubicBezTo>
                    <a:pt x="362" y="159"/>
                    <a:pt x="344" y="177"/>
                    <a:pt x="336" y="194"/>
                  </a:cubicBezTo>
                  <a:cubicBezTo>
                    <a:pt x="342" y="201"/>
                    <a:pt x="348" y="204"/>
                    <a:pt x="353" y="204"/>
                  </a:cubicBezTo>
                  <a:cubicBezTo>
                    <a:pt x="366" y="204"/>
                    <a:pt x="371" y="181"/>
                    <a:pt x="371" y="168"/>
                  </a:cubicBezTo>
                  <a:cubicBezTo>
                    <a:pt x="389" y="212"/>
                    <a:pt x="397" y="265"/>
                    <a:pt x="389" y="292"/>
                  </a:cubicBezTo>
                  <a:cubicBezTo>
                    <a:pt x="387" y="295"/>
                    <a:pt x="385" y="297"/>
                    <a:pt x="382" y="297"/>
                  </a:cubicBezTo>
                  <a:cubicBezTo>
                    <a:pt x="373" y="297"/>
                    <a:pt x="362" y="274"/>
                    <a:pt x="362" y="274"/>
                  </a:cubicBezTo>
                  <a:lnTo>
                    <a:pt x="362" y="274"/>
                  </a:lnTo>
                  <a:cubicBezTo>
                    <a:pt x="329" y="291"/>
                    <a:pt x="382" y="354"/>
                    <a:pt x="351" y="354"/>
                  </a:cubicBezTo>
                  <a:cubicBezTo>
                    <a:pt x="349" y="354"/>
                    <a:pt x="347" y="354"/>
                    <a:pt x="344" y="353"/>
                  </a:cubicBezTo>
                  <a:cubicBezTo>
                    <a:pt x="318" y="336"/>
                    <a:pt x="309" y="309"/>
                    <a:pt x="291" y="292"/>
                  </a:cubicBezTo>
                  <a:cubicBezTo>
                    <a:pt x="291" y="285"/>
                    <a:pt x="295" y="283"/>
                    <a:pt x="300" y="283"/>
                  </a:cubicBezTo>
                  <a:cubicBezTo>
                    <a:pt x="306" y="283"/>
                    <a:pt x="313" y="285"/>
                    <a:pt x="319" y="285"/>
                  </a:cubicBezTo>
                  <a:cubicBezTo>
                    <a:pt x="322" y="285"/>
                    <a:pt x="325" y="285"/>
                    <a:pt x="327" y="283"/>
                  </a:cubicBezTo>
                  <a:lnTo>
                    <a:pt x="309" y="283"/>
                  </a:lnTo>
                  <a:cubicBezTo>
                    <a:pt x="309" y="274"/>
                    <a:pt x="309" y="256"/>
                    <a:pt x="327" y="256"/>
                  </a:cubicBezTo>
                  <a:cubicBezTo>
                    <a:pt x="324" y="256"/>
                    <a:pt x="321" y="255"/>
                    <a:pt x="319" y="255"/>
                  </a:cubicBezTo>
                  <a:cubicBezTo>
                    <a:pt x="287" y="255"/>
                    <a:pt x="262" y="301"/>
                    <a:pt x="230" y="309"/>
                  </a:cubicBezTo>
                  <a:cubicBezTo>
                    <a:pt x="230" y="318"/>
                    <a:pt x="230" y="336"/>
                    <a:pt x="247" y="336"/>
                  </a:cubicBezTo>
                  <a:lnTo>
                    <a:pt x="247" y="327"/>
                  </a:lnTo>
                  <a:cubicBezTo>
                    <a:pt x="274" y="336"/>
                    <a:pt x="265" y="362"/>
                    <a:pt x="283" y="362"/>
                  </a:cubicBezTo>
                  <a:cubicBezTo>
                    <a:pt x="283" y="380"/>
                    <a:pt x="300" y="406"/>
                    <a:pt x="283" y="406"/>
                  </a:cubicBezTo>
                  <a:lnTo>
                    <a:pt x="247" y="398"/>
                  </a:lnTo>
                  <a:cubicBezTo>
                    <a:pt x="256" y="398"/>
                    <a:pt x="274" y="398"/>
                    <a:pt x="265" y="389"/>
                  </a:cubicBezTo>
                  <a:lnTo>
                    <a:pt x="265" y="389"/>
                  </a:lnTo>
                  <a:cubicBezTo>
                    <a:pt x="268" y="392"/>
                    <a:pt x="263" y="392"/>
                    <a:pt x="256" y="392"/>
                  </a:cubicBezTo>
                  <a:lnTo>
                    <a:pt x="256" y="392"/>
                  </a:lnTo>
                  <a:cubicBezTo>
                    <a:pt x="243" y="392"/>
                    <a:pt x="224" y="392"/>
                    <a:pt x="247" y="415"/>
                  </a:cubicBezTo>
                  <a:lnTo>
                    <a:pt x="274" y="415"/>
                  </a:lnTo>
                  <a:cubicBezTo>
                    <a:pt x="283" y="433"/>
                    <a:pt x="309" y="468"/>
                    <a:pt x="291" y="468"/>
                  </a:cubicBezTo>
                  <a:cubicBezTo>
                    <a:pt x="309" y="473"/>
                    <a:pt x="309" y="473"/>
                    <a:pt x="310" y="473"/>
                  </a:cubicBezTo>
                  <a:cubicBezTo>
                    <a:pt x="311" y="473"/>
                    <a:pt x="314" y="473"/>
                    <a:pt x="336" y="477"/>
                  </a:cubicBezTo>
                  <a:cubicBezTo>
                    <a:pt x="286" y="461"/>
                    <a:pt x="344" y="452"/>
                    <a:pt x="309" y="436"/>
                  </a:cubicBezTo>
                  <a:lnTo>
                    <a:pt x="309" y="436"/>
                  </a:lnTo>
                  <a:cubicBezTo>
                    <a:pt x="320" y="440"/>
                    <a:pt x="326" y="441"/>
                    <a:pt x="330" y="441"/>
                  </a:cubicBezTo>
                  <a:cubicBezTo>
                    <a:pt x="335" y="441"/>
                    <a:pt x="338" y="439"/>
                    <a:pt x="345" y="439"/>
                  </a:cubicBezTo>
                  <a:cubicBezTo>
                    <a:pt x="348" y="439"/>
                    <a:pt x="351" y="439"/>
                    <a:pt x="356" y="440"/>
                  </a:cubicBezTo>
                  <a:lnTo>
                    <a:pt x="356" y="440"/>
                  </a:lnTo>
                  <a:cubicBezTo>
                    <a:pt x="350" y="438"/>
                    <a:pt x="347" y="433"/>
                    <a:pt x="353" y="433"/>
                  </a:cubicBezTo>
                  <a:cubicBezTo>
                    <a:pt x="353" y="433"/>
                    <a:pt x="344" y="424"/>
                    <a:pt x="344" y="424"/>
                  </a:cubicBezTo>
                  <a:cubicBezTo>
                    <a:pt x="344" y="424"/>
                    <a:pt x="336" y="424"/>
                    <a:pt x="327" y="415"/>
                  </a:cubicBezTo>
                  <a:cubicBezTo>
                    <a:pt x="309" y="398"/>
                    <a:pt x="318" y="380"/>
                    <a:pt x="318" y="371"/>
                  </a:cubicBezTo>
                  <a:cubicBezTo>
                    <a:pt x="327" y="371"/>
                    <a:pt x="327" y="380"/>
                    <a:pt x="336" y="389"/>
                  </a:cubicBezTo>
                  <a:lnTo>
                    <a:pt x="327" y="371"/>
                  </a:lnTo>
                  <a:lnTo>
                    <a:pt x="327" y="371"/>
                  </a:lnTo>
                  <a:cubicBezTo>
                    <a:pt x="344" y="380"/>
                    <a:pt x="371" y="389"/>
                    <a:pt x="371" y="406"/>
                  </a:cubicBezTo>
                  <a:lnTo>
                    <a:pt x="380" y="398"/>
                  </a:lnTo>
                  <a:cubicBezTo>
                    <a:pt x="382" y="400"/>
                    <a:pt x="385" y="401"/>
                    <a:pt x="387" y="401"/>
                  </a:cubicBezTo>
                  <a:cubicBezTo>
                    <a:pt x="393" y="401"/>
                    <a:pt x="397" y="395"/>
                    <a:pt x="397" y="389"/>
                  </a:cubicBezTo>
                  <a:cubicBezTo>
                    <a:pt x="402" y="389"/>
                    <a:pt x="400" y="383"/>
                    <a:pt x="398" y="379"/>
                  </a:cubicBezTo>
                  <a:lnTo>
                    <a:pt x="398" y="379"/>
                  </a:lnTo>
                  <a:lnTo>
                    <a:pt x="406" y="353"/>
                  </a:lnTo>
                  <a:lnTo>
                    <a:pt x="406" y="362"/>
                  </a:lnTo>
                  <a:cubicBezTo>
                    <a:pt x="420" y="355"/>
                    <a:pt x="423" y="327"/>
                    <a:pt x="440" y="327"/>
                  </a:cubicBezTo>
                  <a:cubicBezTo>
                    <a:pt x="445" y="327"/>
                    <a:pt x="451" y="330"/>
                    <a:pt x="459" y="336"/>
                  </a:cubicBezTo>
                  <a:cubicBezTo>
                    <a:pt x="465" y="329"/>
                    <a:pt x="467" y="323"/>
                    <a:pt x="474" y="323"/>
                  </a:cubicBezTo>
                  <a:cubicBezTo>
                    <a:pt x="477" y="323"/>
                    <a:pt x="481" y="324"/>
                    <a:pt x="486" y="327"/>
                  </a:cubicBezTo>
                  <a:lnTo>
                    <a:pt x="495" y="345"/>
                  </a:lnTo>
                  <a:cubicBezTo>
                    <a:pt x="497" y="343"/>
                    <a:pt x="499" y="342"/>
                    <a:pt x="502" y="342"/>
                  </a:cubicBezTo>
                  <a:cubicBezTo>
                    <a:pt x="506" y="342"/>
                    <a:pt x="511" y="344"/>
                    <a:pt x="515" y="344"/>
                  </a:cubicBezTo>
                  <a:cubicBezTo>
                    <a:pt x="519" y="344"/>
                    <a:pt x="521" y="342"/>
                    <a:pt x="521" y="336"/>
                  </a:cubicBezTo>
                  <a:cubicBezTo>
                    <a:pt x="528" y="356"/>
                    <a:pt x="536" y="362"/>
                    <a:pt x="545" y="362"/>
                  </a:cubicBezTo>
                  <a:cubicBezTo>
                    <a:pt x="556" y="362"/>
                    <a:pt x="568" y="352"/>
                    <a:pt x="577" y="352"/>
                  </a:cubicBezTo>
                  <a:cubicBezTo>
                    <a:pt x="579" y="352"/>
                    <a:pt x="581" y="353"/>
                    <a:pt x="583" y="353"/>
                  </a:cubicBezTo>
                  <a:lnTo>
                    <a:pt x="583" y="318"/>
                  </a:lnTo>
                  <a:cubicBezTo>
                    <a:pt x="592" y="318"/>
                    <a:pt x="600" y="318"/>
                    <a:pt x="618" y="300"/>
                  </a:cubicBezTo>
                  <a:lnTo>
                    <a:pt x="618" y="274"/>
                  </a:lnTo>
                  <a:cubicBezTo>
                    <a:pt x="620" y="270"/>
                    <a:pt x="622" y="269"/>
                    <a:pt x="625" y="269"/>
                  </a:cubicBezTo>
                  <a:cubicBezTo>
                    <a:pt x="634" y="269"/>
                    <a:pt x="650" y="292"/>
                    <a:pt x="671" y="292"/>
                  </a:cubicBezTo>
                  <a:cubicBezTo>
                    <a:pt x="671" y="296"/>
                    <a:pt x="669" y="298"/>
                    <a:pt x="667" y="298"/>
                  </a:cubicBezTo>
                  <a:cubicBezTo>
                    <a:pt x="666" y="298"/>
                    <a:pt x="665" y="298"/>
                    <a:pt x="664" y="297"/>
                  </a:cubicBezTo>
                  <a:lnTo>
                    <a:pt x="664" y="297"/>
                  </a:lnTo>
                  <a:cubicBezTo>
                    <a:pt x="668" y="309"/>
                    <a:pt x="673" y="313"/>
                    <a:pt x="679" y="313"/>
                  </a:cubicBezTo>
                  <a:cubicBezTo>
                    <a:pt x="692" y="313"/>
                    <a:pt x="708" y="288"/>
                    <a:pt x="721" y="288"/>
                  </a:cubicBezTo>
                  <a:cubicBezTo>
                    <a:pt x="725" y="288"/>
                    <a:pt x="729" y="292"/>
                    <a:pt x="733" y="300"/>
                  </a:cubicBezTo>
                  <a:cubicBezTo>
                    <a:pt x="737" y="296"/>
                    <a:pt x="742" y="294"/>
                    <a:pt x="745" y="294"/>
                  </a:cubicBezTo>
                  <a:cubicBezTo>
                    <a:pt x="748" y="294"/>
                    <a:pt x="751" y="296"/>
                    <a:pt x="751" y="300"/>
                  </a:cubicBezTo>
                  <a:cubicBezTo>
                    <a:pt x="759" y="300"/>
                    <a:pt x="759" y="300"/>
                    <a:pt x="768" y="292"/>
                  </a:cubicBezTo>
                  <a:lnTo>
                    <a:pt x="768" y="318"/>
                  </a:lnTo>
                  <a:cubicBezTo>
                    <a:pt x="768" y="320"/>
                    <a:pt x="769" y="320"/>
                    <a:pt x="769" y="320"/>
                  </a:cubicBezTo>
                  <a:cubicBezTo>
                    <a:pt x="771" y="320"/>
                    <a:pt x="777" y="306"/>
                    <a:pt x="777" y="292"/>
                  </a:cubicBezTo>
                  <a:cubicBezTo>
                    <a:pt x="777" y="283"/>
                    <a:pt x="786" y="283"/>
                    <a:pt x="786" y="274"/>
                  </a:cubicBezTo>
                  <a:cubicBezTo>
                    <a:pt x="786" y="289"/>
                    <a:pt x="788" y="293"/>
                    <a:pt x="791" y="293"/>
                  </a:cubicBezTo>
                  <a:cubicBezTo>
                    <a:pt x="793" y="293"/>
                    <a:pt x="796" y="290"/>
                    <a:pt x="799" y="290"/>
                  </a:cubicBezTo>
                  <a:cubicBezTo>
                    <a:pt x="801" y="290"/>
                    <a:pt x="804" y="294"/>
                    <a:pt x="804" y="309"/>
                  </a:cubicBezTo>
                  <a:cubicBezTo>
                    <a:pt x="812" y="293"/>
                    <a:pt x="827" y="299"/>
                    <a:pt x="850" y="267"/>
                  </a:cubicBezTo>
                  <a:lnTo>
                    <a:pt x="850" y="267"/>
                  </a:lnTo>
                  <a:cubicBezTo>
                    <a:pt x="854" y="273"/>
                    <a:pt x="856" y="278"/>
                    <a:pt x="859" y="278"/>
                  </a:cubicBezTo>
                  <a:cubicBezTo>
                    <a:pt x="861" y="278"/>
                    <a:pt x="863" y="276"/>
                    <a:pt x="865" y="274"/>
                  </a:cubicBezTo>
                  <a:lnTo>
                    <a:pt x="865" y="274"/>
                  </a:lnTo>
                  <a:lnTo>
                    <a:pt x="857" y="300"/>
                  </a:lnTo>
                  <a:cubicBezTo>
                    <a:pt x="865" y="292"/>
                    <a:pt x="883" y="283"/>
                    <a:pt x="892" y="265"/>
                  </a:cubicBezTo>
                  <a:lnTo>
                    <a:pt x="892" y="265"/>
                  </a:lnTo>
                  <a:cubicBezTo>
                    <a:pt x="892" y="292"/>
                    <a:pt x="892" y="300"/>
                    <a:pt x="874" y="327"/>
                  </a:cubicBezTo>
                  <a:cubicBezTo>
                    <a:pt x="910" y="292"/>
                    <a:pt x="892" y="318"/>
                    <a:pt x="927" y="292"/>
                  </a:cubicBezTo>
                  <a:lnTo>
                    <a:pt x="927" y="292"/>
                  </a:lnTo>
                  <a:lnTo>
                    <a:pt x="918" y="309"/>
                  </a:lnTo>
                  <a:cubicBezTo>
                    <a:pt x="924" y="309"/>
                    <a:pt x="934" y="301"/>
                    <a:pt x="940" y="301"/>
                  </a:cubicBezTo>
                  <a:cubicBezTo>
                    <a:pt x="943" y="301"/>
                    <a:pt x="945" y="303"/>
                    <a:pt x="945" y="309"/>
                  </a:cubicBezTo>
                  <a:cubicBezTo>
                    <a:pt x="927" y="353"/>
                    <a:pt x="998" y="362"/>
                    <a:pt x="989" y="415"/>
                  </a:cubicBezTo>
                  <a:cubicBezTo>
                    <a:pt x="1002" y="404"/>
                    <a:pt x="1008" y="400"/>
                    <a:pt x="1009" y="400"/>
                  </a:cubicBezTo>
                  <a:lnTo>
                    <a:pt x="1009" y="400"/>
                  </a:lnTo>
                  <a:cubicBezTo>
                    <a:pt x="1013" y="400"/>
                    <a:pt x="995" y="421"/>
                    <a:pt x="1002" y="421"/>
                  </a:cubicBezTo>
                  <a:cubicBezTo>
                    <a:pt x="1004" y="421"/>
                    <a:pt x="1008" y="420"/>
                    <a:pt x="1015" y="415"/>
                  </a:cubicBezTo>
                  <a:lnTo>
                    <a:pt x="1015" y="415"/>
                  </a:lnTo>
                  <a:cubicBezTo>
                    <a:pt x="1007" y="424"/>
                    <a:pt x="998" y="433"/>
                    <a:pt x="989" y="442"/>
                  </a:cubicBezTo>
                  <a:cubicBezTo>
                    <a:pt x="1004" y="442"/>
                    <a:pt x="987" y="461"/>
                    <a:pt x="1004" y="461"/>
                  </a:cubicBezTo>
                  <a:cubicBezTo>
                    <a:pt x="1007" y="461"/>
                    <a:pt x="1010" y="461"/>
                    <a:pt x="1015" y="459"/>
                  </a:cubicBezTo>
                  <a:lnTo>
                    <a:pt x="1015" y="459"/>
                  </a:lnTo>
                  <a:cubicBezTo>
                    <a:pt x="1007" y="468"/>
                    <a:pt x="998" y="468"/>
                    <a:pt x="989" y="468"/>
                  </a:cubicBezTo>
                  <a:cubicBezTo>
                    <a:pt x="989" y="468"/>
                    <a:pt x="1007" y="468"/>
                    <a:pt x="998" y="477"/>
                  </a:cubicBezTo>
                  <a:lnTo>
                    <a:pt x="971" y="477"/>
                  </a:lnTo>
                  <a:cubicBezTo>
                    <a:pt x="974" y="479"/>
                    <a:pt x="979" y="480"/>
                    <a:pt x="985" y="480"/>
                  </a:cubicBezTo>
                  <a:cubicBezTo>
                    <a:pt x="1004" y="480"/>
                    <a:pt x="1036" y="472"/>
                    <a:pt x="1068" y="459"/>
                  </a:cubicBezTo>
                  <a:lnTo>
                    <a:pt x="1068" y="459"/>
                  </a:lnTo>
                  <a:cubicBezTo>
                    <a:pt x="1051" y="477"/>
                    <a:pt x="1060" y="477"/>
                    <a:pt x="1086" y="477"/>
                  </a:cubicBezTo>
                  <a:cubicBezTo>
                    <a:pt x="1080" y="483"/>
                    <a:pt x="1069" y="489"/>
                    <a:pt x="1060" y="489"/>
                  </a:cubicBezTo>
                  <a:cubicBezTo>
                    <a:pt x="1057" y="489"/>
                    <a:pt x="1053" y="488"/>
                    <a:pt x="1051" y="486"/>
                  </a:cubicBezTo>
                  <a:lnTo>
                    <a:pt x="1051" y="486"/>
                  </a:lnTo>
                  <a:cubicBezTo>
                    <a:pt x="1051" y="494"/>
                    <a:pt x="1044" y="523"/>
                    <a:pt x="1067" y="523"/>
                  </a:cubicBezTo>
                  <a:cubicBezTo>
                    <a:pt x="1070" y="523"/>
                    <a:pt x="1073" y="522"/>
                    <a:pt x="1077" y="521"/>
                  </a:cubicBezTo>
                  <a:lnTo>
                    <a:pt x="1077" y="521"/>
                  </a:lnTo>
                  <a:cubicBezTo>
                    <a:pt x="1068" y="530"/>
                    <a:pt x="1068" y="530"/>
                    <a:pt x="1077" y="530"/>
                  </a:cubicBezTo>
                  <a:cubicBezTo>
                    <a:pt x="1077" y="548"/>
                    <a:pt x="1077" y="548"/>
                    <a:pt x="1077" y="565"/>
                  </a:cubicBezTo>
                  <a:lnTo>
                    <a:pt x="1086" y="565"/>
                  </a:lnTo>
                  <a:cubicBezTo>
                    <a:pt x="1121" y="565"/>
                    <a:pt x="1095" y="574"/>
                    <a:pt x="1095" y="592"/>
                  </a:cubicBezTo>
                  <a:lnTo>
                    <a:pt x="1095" y="583"/>
                  </a:lnTo>
                  <a:lnTo>
                    <a:pt x="1095" y="583"/>
                  </a:lnTo>
                  <a:cubicBezTo>
                    <a:pt x="1060" y="618"/>
                    <a:pt x="1104" y="601"/>
                    <a:pt x="1068" y="627"/>
                  </a:cubicBezTo>
                  <a:lnTo>
                    <a:pt x="1095" y="627"/>
                  </a:lnTo>
                  <a:cubicBezTo>
                    <a:pt x="1148" y="636"/>
                    <a:pt x="1060" y="654"/>
                    <a:pt x="1077" y="671"/>
                  </a:cubicBezTo>
                  <a:lnTo>
                    <a:pt x="1095" y="671"/>
                  </a:lnTo>
                  <a:cubicBezTo>
                    <a:pt x="1113" y="680"/>
                    <a:pt x="1007" y="680"/>
                    <a:pt x="998" y="689"/>
                  </a:cubicBezTo>
                  <a:cubicBezTo>
                    <a:pt x="998" y="689"/>
                    <a:pt x="998" y="680"/>
                    <a:pt x="989" y="680"/>
                  </a:cubicBezTo>
                  <a:cubicBezTo>
                    <a:pt x="954" y="698"/>
                    <a:pt x="1024" y="689"/>
                    <a:pt x="1024" y="707"/>
                  </a:cubicBezTo>
                  <a:cubicBezTo>
                    <a:pt x="1013" y="707"/>
                    <a:pt x="997" y="703"/>
                    <a:pt x="985" y="703"/>
                  </a:cubicBezTo>
                  <a:cubicBezTo>
                    <a:pt x="979" y="703"/>
                    <a:pt x="974" y="704"/>
                    <a:pt x="971" y="707"/>
                  </a:cubicBezTo>
                  <a:cubicBezTo>
                    <a:pt x="963" y="707"/>
                    <a:pt x="1024" y="760"/>
                    <a:pt x="980" y="768"/>
                  </a:cubicBezTo>
                  <a:cubicBezTo>
                    <a:pt x="998" y="768"/>
                    <a:pt x="1015" y="768"/>
                    <a:pt x="1024" y="777"/>
                  </a:cubicBezTo>
                  <a:cubicBezTo>
                    <a:pt x="1024" y="793"/>
                    <a:pt x="965" y="802"/>
                    <a:pt x="989" y="824"/>
                  </a:cubicBezTo>
                  <a:lnTo>
                    <a:pt x="989" y="824"/>
                  </a:lnTo>
                  <a:cubicBezTo>
                    <a:pt x="989" y="841"/>
                    <a:pt x="990" y="866"/>
                    <a:pt x="1015" y="883"/>
                  </a:cubicBezTo>
                  <a:cubicBezTo>
                    <a:pt x="1008" y="882"/>
                    <a:pt x="1002" y="881"/>
                    <a:pt x="997" y="881"/>
                  </a:cubicBezTo>
                  <a:cubicBezTo>
                    <a:pt x="949" y="881"/>
                    <a:pt x="1012" y="947"/>
                    <a:pt x="970" y="947"/>
                  </a:cubicBezTo>
                  <a:cubicBezTo>
                    <a:pt x="966" y="947"/>
                    <a:pt x="960" y="946"/>
                    <a:pt x="954" y="945"/>
                  </a:cubicBezTo>
                  <a:lnTo>
                    <a:pt x="954" y="980"/>
                  </a:lnTo>
                  <a:lnTo>
                    <a:pt x="945" y="971"/>
                  </a:lnTo>
                  <a:lnTo>
                    <a:pt x="945" y="971"/>
                  </a:lnTo>
                  <a:cubicBezTo>
                    <a:pt x="927" y="998"/>
                    <a:pt x="945" y="1016"/>
                    <a:pt x="971" y="1024"/>
                  </a:cubicBezTo>
                  <a:cubicBezTo>
                    <a:pt x="968" y="1027"/>
                    <a:pt x="965" y="1028"/>
                    <a:pt x="963" y="1028"/>
                  </a:cubicBezTo>
                  <a:cubicBezTo>
                    <a:pt x="958" y="1028"/>
                    <a:pt x="954" y="1024"/>
                    <a:pt x="954" y="1024"/>
                  </a:cubicBezTo>
                  <a:lnTo>
                    <a:pt x="954" y="1024"/>
                  </a:lnTo>
                  <a:cubicBezTo>
                    <a:pt x="927" y="1051"/>
                    <a:pt x="927" y="1069"/>
                    <a:pt x="963" y="1095"/>
                  </a:cubicBezTo>
                  <a:lnTo>
                    <a:pt x="936" y="1086"/>
                  </a:lnTo>
                  <a:lnTo>
                    <a:pt x="936" y="1086"/>
                  </a:lnTo>
                  <a:cubicBezTo>
                    <a:pt x="945" y="1095"/>
                    <a:pt x="936" y="1095"/>
                    <a:pt x="927" y="1104"/>
                  </a:cubicBezTo>
                  <a:cubicBezTo>
                    <a:pt x="918" y="1104"/>
                    <a:pt x="910" y="1113"/>
                    <a:pt x="927" y="1130"/>
                  </a:cubicBezTo>
                  <a:cubicBezTo>
                    <a:pt x="918" y="1122"/>
                    <a:pt x="918" y="1122"/>
                    <a:pt x="910" y="1122"/>
                  </a:cubicBezTo>
                  <a:cubicBezTo>
                    <a:pt x="920" y="1132"/>
                    <a:pt x="918" y="1136"/>
                    <a:pt x="913" y="1136"/>
                  </a:cubicBezTo>
                  <a:cubicBezTo>
                    <a:pt x="910" y="1136"/>
                    <a:pt x="904" y="1134"/>
                    <a:pt x="901" y="1130"/>
                  </a:cubicBezTo>
                  <a:cubicBezTo>
                    <a:pt x="892" y="1130"/>
                    <a:pt x="892" y="1130"/>
                    <a:pt x="927" y="1183"/>
                  </a:cubicBezTo>
                  <a:cubicBezTo>
                    <a:pt x="936" y="1192"/>
                    <a:pt x="936" y="1192"/>
                    <a:pt x="936" y="1201"/>
                  </a:cubicBezTo>
                  <a:cubicBezTo>
                    <a:pt x="971" y="1210"/>
                    <a:pt x="971" y="1245"/>
                    <a:pt x="998" y="1263"/>
                  </a:cubicBezTo>
                  <a:cubicBezTo>
                    <a:pt x="997" y="1264"/>
                    <a:pt x="995" y="1264"/>
                    <a:pt x="994" y="1264"/>
                  </a:cubicBezTo>
                  <a:cubicBezTo>
                    <a:pt x="983" y="1264"/>
                    <a:pt x="959" y="1246"/>
                    <a:pt x="954" y="1235"/>
                  </a:cubicBezTo>
                  <a:lnTo>
                    <a:pt x="954" y="1235"/>
                  </a:lnTo>
                  <a:lnTo>
                    <a:pt x="954" y="1236"/>
                  </a:lnTo>
                  <a:cubicBezTo>
                    <a:pt x="918" y="1183"/>
                    <a:pt x="910" y="1219"/>
                    <a:pt x="892" y="1183"/>
                  </a:cubicBezTo>
                  <a:cubicBezTo>
                    <a:pt x="874" y="1183"/>
                    <a:pt x="857" y="1183"/>
                    <a:pt x="839" y="1175"/>
                  </a:cubicBezTo>
                  <a:cubicBezTo>
                    <a:pt x="830" y="1166"/>
                    <a:pt x="821" y="1166"/>
                    <a:pt x="812" y="1166"/>
                  </a:cubicBezTo>
                  <a:cubicBezTo>
                    <a:pt x="795" y="1157"/>
                    <a:pt x="786" y="1157"/>
                    <a:pt x="768" y="1157"/>
                  </a:cubicBezTo>
                  <a:lnTo>
                    <a:pt x="777" y="1201"/>
                  </a:lnTo>
                  <a:lnTo>
                    <a:pt x="751" y="1192"/>
                  </a:lnTo>
                  <a:cubicBezTo>
                    <a:pt x="751" y="1183"/>
                    <a:pt x="751" y="1166"/>
                    <a:pt x="759" y="1166"/>
                  </a:cubicBezTo>
                  <a:cubicBezTo>
                    <a:pt x="759" y="1160"/>
                    <a:pt x="759" y="1157"/>
                    <a:pt x="757" y="1157"/>
                  </a:cubicBezTo>
                  <a:cubicBezTo>
                    <a:pt x="752" y="1157"/>
                    <a:pt x="740" y="1185"/>
                    <a:pt x="733" y="1192"/>
                  </a:cubicBezTo>
                  <a:cubicBezTo>
                    <a:pt x="706" y="1175"/>
                    <a:pt x="751" y="1148"/>
                    <a:pt x="742" y="1148"/>
                  </a:cubicBezTo>
                  <a:lnTo>
                    <a:pt x="733" y="1148"/>
                  </a:lnTo>
                  <a:lnTo>
                    <a:pt x="733" y="1157"/>
                  </a:lnTo>
                  <a:cubicBezTo>
                    <a:pt x="724" y="1166"/>
                    <a:pt x="724" y="1183"/>
                    <a:pt x="706" y="1183"/>
                  </a:cubicBezTo>
                  <a:cubicBezTo>
                    <a:pt x="698" y="1175"/>
                    <a:pt x="698" y="1157"/>
                    <a:pt x="698" y="1157"/>
                  </a:cubicBezTo>
                  <a:lnTo>
                    <a:pt x="689" y="1157"/>
                  </a:lnTo>
                  <a:lnTo>
                    <a:pt x="662" y="1148"/>
                  </a:lnTo>
                  <a:lnTo>
                    <a:pt x="671" y="1183"/>
                  </a:lnTo>
                  <a:cubicBezTo>
                    <a:pt x="662" y="1201"/>
                    <a:pt x="653" y="1183"/>
                    <a:pt x="662" y="1219"/>
                  </a:cubicBezTo>
                  <a:cubicBezTo>
                    <a:pt x="645" y="1166"/>
                    <a:pt x="574" y="1192"/>
                    <a:pt x="565" y="1175"/>
                  </a:cubicBezTo>
                  <a:cubicBezTo>
                    <a:pt x="554" y="1191"/>
                    <a:pt x="543" y="1197"/>
                    <a:pt x="532" y="1197"/>
                  </a:cubicBezTo>
                  <a:cubicBezTo>
                    <a:pt x="525" y="1197"/>
                    <a:pt x="519" y="1195"/>
                    <a:pt x="512" y="1192"/>
                  </a:cubicBezTo>
                  <a:cubicBezTo>
                    <a:pt x="512" y="1200"/>
                    <a:pt x="512" y="1229"/>
                    <a:pt x="500" y="1229"/>
                  </a:cubicBezTo>
                  <a:cubicBezTo>
                    <a:pt x="498" y="1229"/>
                    <a:pt x="496" y="1228"/>
                    <a:pt x="495" y="1228"/>
                  </a:cubicBezTo>
                  <a:cubicBezTo>
                    <a:pt x="511" y="1162"/>
                    <a:pt x="474" y="1188"/>
                    <a:pt x="469" y="1149"/>
                  </a:cubicBezTo>
                  <a:lnTo>
                    <a:pt x="469" y="1149"/>
                  </a:lnTo>
                  <a:cubicBezTo>
                    <a:pt x="464" y="1168"/>
                    <a:pt x="417" y="1145"/>
                    <a:pt x="433" y="1192"/>
                  </a:cubicBezTo>
                  <a:cubicBezTo>
                    <a:pt x="415" y="1192"/>
                    <a:pt x="433" y="1166"/>
                    <a:pt x="424" y="1148"/>
                  </a:cubicBezTo>
                  <a:lnTo>
                    <a:pt x="424" y="1148"/>
                  </a:lnTo>
                  <a:cubicBezTo>
                    <a:pt x="417" y="1153"/>
                    <a:pt x="410" y="1155"/>
                    <a:pt x="403" y="1155"/>
                  </a:cubicBezTo>
                  <a:cubicBezTo>
                    <a:pt x="375" y="1155"/>
                    <a:pt x="348" y="1122"/>
                    <a:pt x="327" y="1122"/>
                  </a:cubicBezTo>
                  <a:cubicBezTo>
                    <a:pt x="318" y="1139"/>
                    <a:pt x="327" y="1148"/>
                    <a:pt x="309" y="1166"/>
                  </a:cubicBezTo>
                  <a:cubicBezTo>
                    <a:pt x="309" y="1148"/>
                    <a:pt x="309" y="1130"/>
                    <a:pt x="309" y="1113"/>
                  </a:cubicBezTo>
                  <a:cubicBezTo>
                    <a:pt x="302" y="1113"/>
                    <a:pt x="291" y="1143"/>
                    <a:pt x="286" y="1143"/>
                  </a:cubicBezTo>
                  <a:cubicBezTo>
                    <a:pt x="284" y="1143"/>
                    <a:pt x="283" y="1139"/>
                    <a:pt x="283" y="1130"/>
                  </a:cubicBezTo>
                  <a:cubicBezTo>
                    <a:pt x="283" y="1139"/>
                    <a:pt x="283" y="1148"/>
                    <a:pt x="283" y="1157"/>
                  </a:cubicBezTo>
                  <a:cubicBezTo>
                    <a:pt x="265" y="1122"/>
                    <a:pt x="238" y="1122"/>
                    <a:pt x="221" y="1113"/>
                  </a:cubicBezTo>
                  <a:cubicBezTo>
                    <a:pt x="203" y="1095"/>
                    <a:pt x="194" y="1060"/>
                    <a:pt x="238" y="1042"/>
                  </a:cubicBezTo>
                  <a:lnTo>
                    <a:pt x="177" y="1042"/>
                  </a:lnTo>
                  <a:cubicBezTo>
                    <a:pt x="185" y="1033"/>
                    <a:pt x="194" y="1024"/>
                    <a:pt x="212" y="1016"/>
                  </a:cubicBezTo>
                  <a:cubicBezTo>
                    <a:pt x="177" y="1016"/>
                    <a:pt x="203" y="989"/>
                    <a:pt x="168" y="980"/>
                  </a:cubicBezTo>
                  <a:lnTo>
                    <a:pt x="168" y="980"/>
                  </a:lnTo>
                  <a:lnTo>
                    <a:pt x="177" y="989"/>
                  </a:lnTo>
                  <a:cubicBezTo>
                    <a:pt x="172" y="988"/>
                    <a:pt x="167" y="988"/>
                    <a:pt x="162" y="988"/>
                  </a:cubicBezTo>
                  <a:cubicBezTo>
                    <a:pt x="123" y="988"/>
                    <a:pt x="82" y="1016"/>
                    <a:pt x="35" y="1016"/>
                  </a:cubicBezTo>
                  <a:cubicBezTo>
                    <a:pt x="53" y="1016"/>
                    <a:pt x="35" y="1033"/>
                    <a:pt x="27" y="1042"/>
                  </a:cubicBezTo>
                  <a:cubicBezTo>
                    <a:pt x="9" y="1060"/>
                    <a:pt x="0" y="1086"/>
                    <a:pt x="35" y="1095"/>
                  </a:cubicBezTo>
                  <a:cubicBezTo>
                    <a:pt x="31" y="1099"/>
                    <a:pt x="27" y="1099"/>
                    <a:pt x="22" y="1099"/>
                  </a:cubicBezTo>
                  <a:cubicBezTo>
                    <a:pt x="18" y="1099"/>
                    <a:pt x="13" y="1099"/>
                    <a:pt x="9" y="1104"/>
                  </a:cubicBezTo>
                  <a:cubicBezTo>
                    <a:pt x="35" y="1104"/>
                    <a:pt x="35" y="1113"/>
                    <a:pt x="35" y="1139"/>
                  </a:cubicBezTo>
                  <a:lnTo>
                    <a:pt x="27" y="1139"/>
                  </a:lnTo>
                  <a:cubicBezTo>
                    <a:pt x="53" y="1183"/>
                    <a:pt x="44" y="1219"/>
                    <a:pt x="88" y="1280"/>
                  </a:cubicBezTo>
                  <a:lnTo>
                    <a:pt x="106" y="1263"/>
                  </a:lnTo>
                  <a:cubicBezTo>
                    <a:pt x="115" y="1272"/>
                    <a:pt x="115" y="1280"/>
                    <a:pt x="115" y="1289"/>
                  </a:cubicBezTo>
                  <a:cubicBezTo>
                    <a:pt x="150" y="1272"/>
                    <a:pt x="80" y="1263"/>
                    <a:pt x="124" y="1236"/>
                  </a:cubicBezTo>
                  <a:lnTo>
                    <a:pt x="124" y="1236"/>
                  </a:lnTo>
                  <a:cubicBezTo>
                    <a:pt x="106" y="1263"/>
                    <a:pt x="133" y="1280"/>
                    <a:pt x="150" y="1289"/>
                  </a:cubicBezTo>
                  <a:cubicBezTo>
                    <a:pt x="177" y="1307"/>
                    <a:pt x="194" y="1316"/>
                    <a:pt x="185" y="1342"/>
                  </a:cubicBezTo>
                  <a:cubicBezTo>
                    <a:pt x="188" y="1343"/>
                    <a:pt x="191" y="1344"/>
                    <a:pt x="193" y="1344"/>
                  </a:cubicBezTo>
                  <a:cubicBezTo>
                    <a:pt x="206" y="1344"/>
                    <a:pt x="199" y="1323"/>
                    <a:pt x="207" y="1323"/>
                  </a:cubicBezTo>
                  <a:cubicBezTo>
                    <a:pt x="208" y="1323"/>
                    <a:pt x="210" y="1324"/>
                    <a:pt x="212" y="1325"/>
                  </a:cubicBezTo>
                  <a:lnTo>
                    <a:pt x="221" y="1342"/>
                  </a:lnTo>
                  <a:lnTo>
                    <a:pt x="230" y="1325"/>
                  </a:lnTo>
                  <a:cubicBezTo>
                    <a:pt x="238" y="1333"/>
                    <a:pt x="238" y="1351"/>
                    <a:pt x="238" y="1369"/>
                  </a:cubicBezTo>
                  <a:cubicBezTo>
                    <a:pt x="238" y="1366"/>
                    <a:pt x="237" y="1365"/>
                    <a:pt x="236" y="1365"/>
                  </a:cubicBezTo>
                  <a:cubicBezTo>
                    <a:pt x="233" y="1365"/>
                    <a:pt x="227" y="1369"/>
                    <a:pt x="221" y="1369"/>
                  </a:cubicBezTo>
                  <a:cubicBezTo>
                    <a:pt x="227" y="1378"/>
                    <a:pt x="236" y="1381"/>
                    <a:pt x="244" y="1381"/>
                  </a:cubicBezTo>
                  <a:cubicBezTo>
                    <a:pt x="255" y="1381"/>
                    <a:pt x="267" y="1376"/>
                    <a:pt x="271" y="1376"/>
                  </a:cubicBezTo>
                  <a:cubicBezTo>
                    <a:pt x="272" y="1376"/>
                    <a:pt x="272" y="1376"/>
                    <a:pt x="272" y="1376"/>
                  </a:cubicBezTo>
                  <a:lnTo>
                    <a:pt x="272" y="1376"/>
                  </a:lnTo>
                  <a:lnTo>
                    <a:pt x="265" y="1369"/>
                  </a:lnTo>
                  <a:cubicBezTo>
                    <a:pt x="273" y="1367"/>
                    <a:pt x="281" y="1367"/>
                    <a:pt x="289" y="1367"/>
                  </a:cubicBezTo>
                  <a:cubicBezTo>
                    <a:pt x="314" y="1367"/>
                    <a:pt x="337" y="1372"/>
                    <a:pt x="359" y="1372"/>
                  </a:cubicBezTo>
                  <a:cubicBezTo>
                    <a:pt x="375" y="1372"/>
                    <a:pt x="391" y="1369"/>
                    <a:pt x="406" y="1360"/>
                  </a:cubicBezTo>
                  <a:lnTo>
                    <a:pt x="406" y="1351"/>
                  </a:lnTo>
                  <a:cubicBezTo>
                    <a:pt x="416" y="1344"/>
                    <a:pt x="422" y="1341"/>
                    <a:pt x="427" y="1341"/>
                  </a:cubicBezTo>
                  <a:cubicBezTo>
                    <a:pt x="440" y="1341"/>
                    <a:pt x="442" y="1360"/>
                    <a:pt x="468" y="1360"/>
                  </a:cubicBezTo>
                  <a:cubicBezTo>
                    <a:pt x="477" y="1351"/>
                    <a:pt x="486" y="1342"/>
                    <a:pt x="495" y="1342"/>
                  </a:cubicBezTo>
                  <a:cubicBezTo>
                    <a:pt x="486" y="1360"/>
                    <a:pt x="512" y="1378"/>
                    <a:pt x="495" y="1386"/>
                  </a:cubicBezTo>
                  <a:cubicBezTo>
                    <a:pt x="530" y="1369"/>
                    <a:pt x="512" y="1369"/>
                    <a:pt x="539" y="1325"/>
                  </a:cubicBezTo>
                  <a:lnTo>
                    <a:pt x="548" y="1351"/>
                  </a:lnTo>
                  <a:cubicBezTo>
                    <a:pt x="556" y="1333"/>
                    <a:pt x="556" y="1325"/>
                    <a:pt x="574" y="1316"/>
                  </a:cubicBezTo>
                  <a:lnTo>
                    <a:pt x="574" y="1316"/>
                  </a:lnTo>
                  <a:cubicBezTo>
                    <a:pt x="556" y="1333"/>
                    <a:pt x="583" y="1351"/>
                    <a:pt x="565" y="1369"/>
                  </a:cubicBezTo>
                  <a:cubicBezTo>
                    <a:pt x="573" y="1381"/>
                    <a:pt x="581" y="1385"/>
                    <a:pt x="587" y="1385"/>
                  </a:cubicBezTo>
                  <a:cubicBezTo>
                    <a:pt x="601" y="1385"/>
                    <a:pt x="611" y="1368"/>
                    <a:pt x="620" y="1368"/>
                  </a:cubicBezTo>
                  <a:cubicBezTo>
                    <a:pt x="626" y="1368"/>
                    <a:pt x="631" y="1375"/>
                    <a:pt x="636" y="1395"/>
                  </a:cubicBezTo>
                  <a:cubicBezTo>
                    <a:pt x="653" y="1342"/>
                    <a:pt x="600" y="1360"/>
                    <a:pt x="618" y="1351"/>
                  </a:cubicBezTo>
                  <a:cubicBezTo>
                    <a:pt x="611" y="1336"/>
                    <a:pt x="623" y="1314"/>
                    <a:pt x="637" y="1314"/>
                  </a:cubicBezTo>
                  <a:cubicBezTo>
                    <a:pt x="640" y="1314"/>
                    <a:pt x="642" y="1315"/>
                    <a:pt x="645" y="1316"/>
                  </a:cubicBezTo>
                  <a:cubicBezTo>
                    <a:pt x="653" y="1316"/>
                    <a:pt x="662" y="1386"/>
                    <a:pt x="689" y="1386"/>
                  </a:cubicBezTo>
                  <a:cubicBezTo>
                    <a:pt x="689" y="1386"/>
                    <a:pt x="689" y="1395"/>
                    <a:pt x="680" y="1395"/>
                  </a:cubicBezTo>
                  <a:cubicBezTo>
                    <a:pt x="681" y="1396"/>
                    <a:pt x="682" y="1397"/>
                    <a:pt x="683" y="1397"/>
                  </a:cubicBezTo>
                  <a:cubicBezTo>
                    <a:pt x="690" y="1397"/>
                    <a:pt x="699" y="1385"/>
                    <a:pt x="706" y="1385"/>
                  </a:cubicBezTo>
                  <a:cubicBezTo>
                    <a:pt x="710" y="1385"/>
                    <a:pt x="713" y="1388"/>
                    <a:pt x="715" y="1395"/>
                  </a:cubicBezTo>
                  <a:cubicBezTo>
                    <a:pt x="724" y="1360"/>
                    <a:pt x="733" y="1395"/>
                    <a:pt x="742" y="1351"/>
                  </a:cubicBezTo>
                  <a:lnTo>
                    <a:pt x="742" y="1351"/>
                  </a:lnTo>
                  <a:lnTo>
                    <a:pt x="706" y="1360"/>
                  </a:lnTo>
                  <a:cubicBezTo>
                    <a:pt x="721" y="1353"/>
                    <a:pt x="735" y="1317"/>
                    <a:pt x="754" y="1317"/>
                  </a:cubicBezTo>
                  <a:cubicBezTo>
                    <a:pt x="758" y="1317"/>
                    <a:pt x="763" y="1319"/>
                    <a:pt x="768" y="1325"/>
                  </a:cubicBezTo>
                  <a:cubicBezTo>
                    <a:pt x="768" y="1333"/>
                    <a:pt x="759" y="1351"/>
                    <a:pt x="751" y="1351"/>
                  </a:cubicBezTo>
                  <a:cubicBezTo>
                    <a:pt x="753" y="1356"/>
                    <a:pt x="755" y="1358"/>
                    <a:pt x="758" y="1358"/>
                  </a:cubicBezTo>
                  <a:cubicBezTo>
                    <a:pt x="762" y="1358"/>
                    <a:pt x="766" y="1354"/>
                    <a:pt x="770" y="1354"/>
                  </a:cubicBezTo>
                  <a:cubicBezTo>
                    <a:pt x="772" y="1354"/>
                    <a:pt x="775" y="1355"/>
                    <a:pt x="777" y="1360"/>
                  </a:cubicBezTo>
                  <a:cubicBezTo>
                    <a:pt x="768" y="1404"/>
                    <a:pt x="742" y="1369"/>
                    <a:pt x="724" y="1404"/>
                  </a:cubicBezTo>
                  <a:cubicBezTo>
                    <a:pt x="725" y="1407"/>
                    <a:pt x="727" y="1408"/>
                    <a:pt x="729" y="1408"/>
                  </a:cubicBezTo>
                  <a:cubicBezTo>
                    <a:pt x="736" y="1408"/>
                    <a:pt x="744" y="1398"/>
                    <a:pt x="749" y="1398"/>
                  </a:cubicBezTo>
                  <a:cubicBezTo>
                    <a:pt x="752" y="1398"/>
                    <a:pt x="753" y="1402"/>
                    <a:pt x="751" y="1417"/>
                  </a:cubicBezTo>
                  <a:lnTo>
                    <a:pt x="751" y="1417"/>
                  </a:lnTo>
                  <a:cubicBezTo>
                    <a:pt x="754" y="1399"/>
                    <a:pt x="758" y="1395"/>
                    <a:pt x="763" y="1395"/>
                  </a:cubicBezTo>
                  <a:cubicBezTo>
                    <a:pt x="767" y="1395"/>
                    <a:pt x="773" y="1399"/>
                    <a:pt x="778" y="1399"/>
                  </a:cubicBezTo>
                  <a:cubicBezTo>
                    <a:pt x="783" y="1399"/>
                    <a:pt x="789" y="1395"/>
                    <a:pt x="795" y="1378"/>
                  </a:cubicBezTo>
                  <a:lnTo>
                    <a:pt x="795" y="1404"/>
                  </a:lnTo>
                  <a:cubicBezTo>
                    <a:pt x="795" y="1404"/>
                    <a:pt x="804" y="1386"/>
                    <a:pt x="812" y="1386"/>
                  </a:cubicBezTo>
                  <a:lnTo>
                    <a:pt x="804" y="1422"/>
                  </a:lnTo>
                  <a:cubicBezTo>
                    <a:pt x="805" y="1416"/>
                    <a:pt x="808" y="1414"/>
                    <a:pt x="812" y="1414"/>
                  </a:cubicBezTo>
                  <a:cubicBezTo>
                    <a:pt x="824" y="1414"/>
                    <a:pt x="844" y="1434"/>
                    <a:pt x="862" y="1434"/>
                  </a:cubicBezTo>
                  <a:cubicBezTo>
                    <a:pt x="866" y="1434"/>
                    <a:pt x="870" y="1433"/>
                    <a:pt x="874" y="1431"/>
                  </a:cubicBezTo>
                  <a:cubicBezTo>
                    <a:pt x="821" y="1431"/>
                    <a:pt x="857" y="1404"/>
                    <a:pt x="830" y="1378"/>
                  </a:cubicBezTo>
                  <a:cubicBezTo>
                    <a:pt x="838" y="1373"/>
                    <a:pt x="844" y="1370"/>
                    <a:pt x="850" y="1370"/>
                  </a:cubicBezTo>
                  <a:cubicBezTo>
                    <a:pt x="879" y="1370"/>
                    <a:pt x="885" y="1433"/>
                    <a:pt x="937" y="1433"/>
                  </a:cubicBezTo>
                  <a:cubicBezTo>
                    <a:pt x="937" y="1433"/>
                    <a:pt x="938" y="1433"/>
                    <a:pt x="939" y="1433"/>
                  </a:cubicBezTo>
                  <a:lnTo>
                    <a:pt x="939" y="1433"/>
                  </a:lnTo>
                  <a:cubicBezTo>
                    <a:pt x="925" y="1430"/>
                    <a:pt x="912" y="1417"/>
                    <a:pt x="918" y="1404"/>
                  </a:cubicBezTo>
                  <a:lnTo>
                    <a:pt x="918" y="1404"/>
                  </a:lnTo>
                  <a:cubicBezTo>
                    <a:pt x="936" y="1413"/>
                    <a:pt x="954" y="1422"/>
                    <a:pt x="971" y="1439"/>
                  </a:cubicBezTo>
                  <a:cubicBezTo>
                    <a:pt x="1015" y="1431"/>
                    <a:pt x="954" y="1413"/>
                    <a:pt x="963" y="1395"/>
                  </a:cubicBezTo>
                  <a:lnTo>
                    <a:pt x="963" y="1395"/>
                  </a:lnTo>
                  <a:cubicBezTo>
                    <a:pt x="970" y="1401"/>
                    <a:pt x="976" y="1404"/>
                    <a:pt x="979" y="1404"/>
                  </a:cubicBezTo>
                  <a:cubicBezTo>
                    <a:pt x="991" y="1404"/>
                    <a:pt x="982" y="1376"/>
                    <a:pt x="989" y="1369"/>
                  </a:cubicBezTo>
                  <a:lnTo>
                    <a:pt x="989" y="1369"/>
                  </a:lnTo>
                  <a:lnTo>
                    <a:pt x="1007" y="1395"/>
                  </a:lnTo>
                  <a:cubicBezTo>
                    <a:pt x="1010" y="1396"/>
                    <a:pt x="1013" y="1396"/>
                    <a:pt x="1016" y="1396"/>
                  </a:cubicBezTo>
                  <a:cubicBezTo>
                    <a:pt x="1054" y="1396"/>
                    <a:pt x="1007" y="1348"/>
                    <a:pt x="1029" y="1348"/>
                  </a:cubicBezTo>
                  <a:cubicBezTo>
                    <a:pt x="1032" y="1348"/>
                    <a:pt x="1036" y="1349"/>
                    <a:pt x="1042" y="1351"/>
                  </a:cubicBezTo>
                  <a:cubicBezTo>
                    <a:pt x="1042" y="1369"/>
                    <a:pt x="1051" y="1378"/>
                    <a:pt x="1051" y="1395"/>
                  </a:cubicBezTo>
                  <a:lnTo>
                    <a:pt x="1068" y="1378"/>
                  </a:lnTo>
                  <a:lnTo>
                    <a:pt x="1086" y="1413"/>
                  </a:lnTo>
                  <a:cubicBezTo>
                    <a:pt x="1091" y="1397"/>
                    <a:pt x="1097" y="1394"/>
                    <a:pt x="1108" y="1394"/>
                  </a:cubicBezTo>
                  <a:cubicBezTo>
                    <a:pt x="1115" y="1394"/>
                    <a:pt x="1125" y="1395"/>
                    <a:pt x="1139" y="1395"/>
                  </a:cubicBezTo>
                  <a:cubicBezTo>
                    <a:pt x="1113" y="1378"/>
                    <a:pt x="1095" y="1351"/>
                    <a:pt x="1113" y="1351"/>
                  </a:cubicBezTo>
                  <a:cubicBezTo>
                    <a:pt x="1131" y="1357"/>
                    <a:pt x="1137" y="1368"/>
                    <a:pt x="1141" y="1368"/>
                  </a:cubicBezTo>
                  <a:cubicBezTo>
                    <a:pt x="1143" y="1368"/>
                    <a:pt x="1145" y="1365"/>
                    <a:pt x="1148" y="1360"/>
                  </a:cubicBezTo>
                  <a:cubicBezTo>
                    <a:pt x="1161" y="1374"/>
                    <a:pt x="1175" y="1392"/>
                    <a:pt x="1165" y="1392"/>
                  </a:cubicBezTo>
                  <a:cubicBezTo>
                    <a:pt x="1161" y="1392"/>
                    <a:pt x="1156" y="1391"/>
                    <a:pt x="1148" y="1386"/>
                  </a:cubicBezTo>
                  <a:lnTo>
                    <a:pt x="1148" y="1386"/>
                  </a:lnTo>
                  <a:cubicBezTo>
                    <a:pt x="1148" y="1395"/>
                    <a:pt x="1157" y="1404"/>
                    <a:pt x="1157" y="1404"/>
                  </a:cubicBezTo>
                  <a:cubicBezTo>
                    <a:pt x="1169" y="1410"/>
                    <a:pt x="1177" y="1412"/>
                    <a:pt x="1184" y="1412"/>
                  </a:cubicBezTo>
                  <a:cubicBezTo>
                    <a:pt x="1197" y="1412"/>
                    <a:pt x="1201" y="1404"/>
                    <a:pt x="1201" y="1404"/>
                  </a:cubicBezTo>
                  <a:cubicBezTo>
                    <a:pt x="1201" y="1395"/>
                    <a:pt x="1201" y="1395"/>
                    <a:pt x="1201" y="1395"/>
                  </a:cubicBezTo>
                  <a:lnTo>
                    <a:pt x="1192" y="1395"/>
                  </a:lnTo>
                  <a:lnTo>
                    <a:pt x="1148" y="1316"/>
                  </a:lnTo>
                  <a:cubicBezTo>
                    <a:pt x="1157" y="1316"/>
                    <a:pt x="1166" y="1333"/>
                    <a:pt x="1174" y="1342"/>
                  </a:cubicBezTo>
                  <a:cubicBezTo>
                    <a:pt x="1174" y="1333"/>
                    <a:pt x="1157" y="1316"/>
                    <a:pt x="1148" y="1298"/>
                  </a:cubicBezTo>
                  <a:lnTo>
                    <a:pt x="1148" y="1298"/>
                  </a:lnTo>
                  <a:cubicBezTo>
                    <a:pt x="1174" y="1316"/>
                    <a:pt x="1201" y="1333"/>
                    <a:pt x="1219" y="1369"/>
                  </a:cubicBezTo>
                  <a:lnTo>
                    <a:pt x="1183" y="1289"/>
                  </a:lnTo>
                  <a:lnTo>
                    <a:pt x="1183" y="1289"/>
                  </a:lnTo>
                  <a:cubicBezTo>
                    <a:pt x="1185" y="1291"/>
                    <a:pt x="1187" y="1292"/>
                    <a:pt x="1190" y="1292"/>
                  </a:cubicBezTo>
                  <a:cubicBezTo>
                    <a:pt x="1197" y="1292"/>
                    <a:pt x="1205" y="1287"/>
                    <a:pt x="1212" y="1287"/>
                  </a:cubicBezTo>
                  <a:cubicBezTo>
                    <a:pt x="1214" y="1287"/>
                    <a:pt x="1217" y="1287"/>
                    <a:pt x="1219" y="1289"/>
                  </a:cubicBezTo>
                  <a:cubicBezTo>
                    <a:pt x="1227" y="1263"/>
                    <a:pt x="1166" y="1192"/>
                    <a:pt x="1174" y="1166"/>
                  </a:cubicBezTo>
                  <a:cubicBezTo>
                    <a:pt x="1174" y="1157"/>
                    <a:pt x="1166" y="1157"/>
                    <a:pt x="1166" y="1148"/>
                  </a:cubicBezTo>
                  <a:cubicBezTo>
                    <a:pt x="1166" y="1139"/>
                    <a:pt x="1174" y="1130"/>
                    <a:pt x="1174" y="1122"/>
                  </a:cubicBezTo>
                  <a:cubicBezTo>
                    <a:pt x="1183" y="1122"/>
                    <a:pt x="1183" y="1113"/>
                    <a:pt x="1183" y="1113"/>
                  </a:cubicBezTo>
                  <a:cubicBezTo>
                    <a:pt x="1192" y="1104"/>
                    <a:pt x="1192" y="1095"/>
                    <a:pt x="1174" y="1086"/>
                  </a:cubicBezTo>
                  <a:lnTo>
                    <a:pt x="1219" y="1077"/>
                  </a:lnTo>
                  <a:cubicBezTo>
                    <a:pt x="1216" y="1072"/>
                    <a:pt x="1210" y="1071"/>
                    <a:pt x="1203" y="1071"/>
                  </a:cubicBezTo>
                  <a:cubicBezTo>
                    <a:pt x="1196" y="1071"/>
                    <a:pt x="1187" y="1072"/>
                    <a:pt x="1179" y="1072"/>
                  </a:cubicBezTo>
                  <a:cubicBezTo>
                    <a:pt x="1169" y="1072"/>
                    <a:pt x="1160" y="1070"/>
                    <a:pt x="1157" y="1060"/>
                  </a:cubicBezTo>
                  <a:cubicBezTo>
                    <a:pt x="1154" y="1050"/>
                    <a:pt x="1157" y="1048"/>
                    <a:pt x="1163" y="1048"/>
                  </a:cubicBezTo>
                  <a:cubicBezTo>
                    <a:pt x="1172" y="1048"/>
                    <a:pt x="1186" y="1053"/>
                    <a:pt x="1195" y="1053"/>
                  </a:cubicBezTo>
                  <a:cubicBezTo>
                    <a:pt x="1197" y="1053"/>
                    <a:pt x="1200" y="1052"/>
                    <a:pt x="1201" y="1051"/>
                  </a:cubicBezTo>
                  <a:cubicBezTo>
                    <a:pt x="1183" y="1042"/>
                    <a:pt x="1157" y="1016"/>
                    <a:pt x="1192" y="1007"/>
                  </a:cubicBezTo>
                  <a:lnTo>
                    <a:pt x="1192" y="1007"/>
                  </a:lnTo>
                  <a:cubicBezTo>
                    <a:pt x="1192" y="1007"/>
                    <a:pt x="1183" y="1016"/>
                    <a:pt x="1192" y="1016"/>
                  </a:cubicBezTo>
                  <a:lnTo>
                    <a:pt x="1210" y="1016"/>
                  </a:lnTo>
                  <a:cubicBezTo>
                    <a:pt x="1245" y="1033"/>
                    <a:pt x="1227" y="1042"/>
                    <a:pt x="1263" y="1042"/>
                  </a:cubicBezTo>
                  <a:cubicBezTo>
                    <a:pt x="1183" y="1016"/>
                    <a:pt x="1272" y="989"/>
                    <a:pt x="1192" y="963"/>
                  </a:cubicBezTo>
                  <a:lnTo>
                    <a:pt x="1219" y="963"/>
                  </a:lnTo>
                  <a:cubicBezTo>
                    <a:pt x="1254" y="963"/>
                    <a:pt x="1166" y="936"/>
                    <a:pt x="1183" y="918"/>
                  </a:cubicBezTo>
                  <a:cubicBezTo>
                    <a:pt x="1188" y="914"/>
                    <a:pt x="1192" y="912"/>
                    <a:pt x="1197" y="912"/>
                  </a:cubicBezTo>
                  <a:cubicBezTo>
                    <a:pt x="1201" y="912"/>
                    <a:pt x="1205" y="914"/>
                    <a:pt x="1210" y="918"/>
                  </a:cubicBezTo>
                  <a:lnTo>
                    <a:pt x="1201" y="892"/>
                  </a:lnTo>
                  <a:cubicBezTo>
                    <a:pt x="1201" y="889"/>
                    <a:pt x="1202" y="888"/>
                    <a:pt x="1204" y="888"/>
                  </a:cubicBezTo>
                  <a:cubicBezTo>
                    <a:pt x="1207" y="888"/>
                    <a:pt x="1210" y="890"/>
                    <a:pt x="1212" y="893"/>
                  </a:cubicBezTo>
                  <a:lnTo>
                    <a:pt x="1212" y="893"/>
                  </a:lnTo>
                  <a:lnTo>
                    <a:pt x="1219" y="865"/>
                  </a:lnTo>
                  <a:cubicBezTo>
                    <a:pt x="1210" y="857"/>
                    <a:pt x="1192" y="848"/>
                    <a:pt x="1183" y="839"/>
                  </a:cubicBezTo>
                  <a:cubicBezTo>
                    <a:pt x="1187" y="837"/>
                    <a:pt x="1189" y="837"/>
                    <a:pt x="1191" y="837"/>
                  </a:cubicBezTo>
                  <a:cubicBezTo>
                    <a:pt x="1198" y="837"/>
                    <a:pt x="1194" y="848"/>
                    <a:pt x="1201" y="848"/>
                  </a:cubicBezTo>
                  <a:lnTo>
                    <a:pt x="1192" y="821"/>
                  </a:lnTo>
                  <a:cubicBezTo>
                    <a:pt x="1210" y="821"/>
                    <a:pt x="1227" y="839"/>
                    <a:pt x="1219" y="848"/>
                  </a:cubicBezTo>
                  <a:cubicBezTo>
                    <a:pt x="1229" y="849"/>
                    <a:pt x="1237" y="850"/>
                    <a:pt x="1242" y="850"/>
                  </a:cubicBezTo>
                  <a:cubicBezTo>
                    <a:pt x="1274" y="850"/>
                    <a:pt x="1208" y="828"/>
                    <a:pt x="1254" y="813"/>
                  </a:cubicBezTo>
                  <a:lnTo>
                    <a:pt x="1254" y="813"/>
                  </a:lnTo>
                  <a:lnTo>
                    <a:pt x="1263" y="830"/>
                  </a:lnTo>
                  <a:cubicBezTo>
                    <a:pt x="1307" y="830"/>
                    <a:pt x="1298" y="813"/>
                    <a:pt x="1325" y="804"/>
                  </a:cubicBezTo>
                  <a:cubicBezTo>
                    <a:pt x="1314" y="804"/>
                    <a:pt x="1290" y="809"/>
                    <a:pt x="1269" y="809"/>
                  </a:cubicBezTo>
                  <a:cubicBezTo>
                    <a:pt x="1260" y="809"/>
                    <a:pt x="1251" y="808"/>
                    <a:pt x="1245" y="805"/>
                  </a:cubicBezTo>
                  <a:lnTo>
                    <a:pt x="1245" y="805"/>
                  </a:lnTo>
                  <a:cubicBezTo>
                    <a:pt x="1248" y="809"/>
                    <a:pt x="1247" y="813"/>
                    <a:pt x="1236" y="813"/>
                  </a:cubicBezTo>
                  <a:cubicBezTo>
                    <a:pt x="1210" y="804"/>
                    <a:pt x="1227" y="804"/>
                    <a:pt x="1236" y="795"/>
                  </a:cubicBezTo>
                  <a:cubicBezTo>
                    <a:pt x="1245" y="795"/>
                    <a:pt x="1245" y="786"/>
                    <a:pt x="1236" y="777"/>
                  </a:cubicBezTo>
                  <a:cubicBezTo>
                    <a:pt x="1263" y="777"/>
                    <a:pt x="1254" y="768"/>
                    <a:pt x="1263" y="751"/>
                  </a:cubicBezTo>
                  <a:lnTo>
                    <a:pt x="1289" y="760"/>
                  </a:lnTo>
                  <a:cubicBezTo>
                    <a:pt x="1289" y="742"/>
                    <a:pt x="1272" y="742"/>
                    <a:pt x="1254" y="733"/>
                  </a:cubicBezTo>
                  <a:cubicBezTo>
                    <a:pt x="1263" y="715"/>
                    <a:pt x="1289" y="715"/>
                    <a:pt x="1316" y="715"/>
                  </a:cubicBezTo>
                  <a:cubicBezTo>
                    <a:pt x="1318" y="709"/>
                    <a:pt x="1316" y="706"/>
                    <a:pt x="1311" y="706"/>
                  </a:cubicBezTo>
                  <a:cubicBezTo>
                    <a:pt x="1303" y="706"/>
                    <a:pt x="1288" y="712"/>
                    <a:pt x="1277" y="712"/>
                  </a:cubicBezTo>
                  <a:cubicBezTo>
                    <a:pt x="1269" y="712"/>
                    <a:pt x="1263" y="709"/>
                    <a:pt x="1263" y="698"/>
                  </a:cubicBezTo>
                  <a:cubicBezTo>
                    <a:pt x="1280" y="680"/>
                    <a:pt x="1272" y="654"/>
                    <a:pt x="1254" y="627"/>
                  </a:cubicBezTo>
                  <a:cubicBezTo>
                    <a:pt x="1256" y="625"/>
                    <a:pt x="1258" y="625"/>
                    <a:pt x="1259" y="625"/>
                  </a:cubicBezTo>
                  <a:cubicBezTo>
                    <a:pt x="1265" y="625"/>
                    <a:pt x="1270" y="630"/>
                    <a:pt x="1275" y="630"/>
                  </a:cubicBezTo>
                  <a:cubicBezTo>
                    <a:pt x="1277" y="630"/>
                    <a:pt x="1279" y="629"/>
                    <a:pt x="1280" y="627"/>
                  </a:cubicBezTo>
                  <a:lnTo>
                    <a:pt x="1254" y="609"/>
                  </a:lnTo>
                  <a:lnTo>
                    <a:pt x="1272" y="609"/>
                  </a:lnTo>
                  <a:cubicBezTo>
                    <a:pt x="1263" y="601"/>
                    <a:pt x="1236" y="609"/>
                    <a:pt x="1227" y="592"/>
                  </a:cubicBezTo>
                  <a:cubicBezTo>
                    <a:pt x="1183" y="583"/>
                    <a:pt x="1289" y="548"/>
                    <a:pt x="1236" y="530"/>
                  </a:cubicBezTo>
                  <a:cubicBezTo>
                    <a:pt x="1239" y="527"/>
                    <a:pt x="1243" y="526"/>
                    <a:pt x="1247" y="526"/>
                  </a:cubicBezTo>
                  <a:cubicBezTo>
                    <a:pt x="1256" y="526"/>
                    <a:pt x="1266" y="530"/>
                    <a:pt x="1272" y="530"/>
                  </a:cubicBezTo>
                  <a:cubicBezTo>
                    <a:pt x="1236" y="495"/>
                    <a:pt x="1254" y="495"/>
                    <a:pt x="1210" y="477"/>
                  </a:cubicBezTo>
                  <a:lnTo>
                    <a:pt x="1227" y="450"/>
                  </a:lnTo>
                  <a:lnTo>
                    <a:pt x="1227" y="450"/>
                  </a:lnTo>
                  <a:cubicBezTo>
                    <a:pt x="1216" y="462"/>
                    <a:pt x="1203" y="465"/>
                    <a:pt x="1190" y="465"/>
                  </a:cubicBezTo>
                  <a:cubicBezTo>
                    <a:pt x="1172" y="465"/>
                    <a:pt x="1154" y="459"/>
                    <a:pt x="1139" y="459"/>
                  </a:cubicBezTo>
                  <a:cubicBezTo>
                    <a:pt x="1121" y="468"/>
                    <a:pt x="1113" y="468"/>
                    <a:pt x="1113" y="477"/>
                  </a:cubicBezTo>
                  <a:cubicBezTo>
                    <a:pt x="1104" y="468"/>
                    <a:pt x="1095" y="459"/>
                    <a:pt x="1086" y="459"/>
                  </a:cubicBezTo>
                  <a:cubicBezTo>
                    <a:pt x="1086" y="450"/>
                    <a:pt x="1104" y="450"/>
                    <a:pt x="1121" y="450"/>
                  </a:cubicBezTo>
                  <a:lnTo>
                    <a:pt x="1113" y="450"/>
                  </a:lnTo>
                  <a:cubicBezTo>
                    <a:pt x="1121" y="442"/>
                    <a:pt x="1139" y="433"/>
                    <a:pt x="1157" y="433"/>
                  </a:cubicBezTo>
                  <a:cubicBezTo>
                    <a:pt x="1157" y="442"/>
                    <a:pt x="1148" y="442"/>
                    <a:pt x="1139" y="450"/>
                  </a:cubicBezTo>
                  <a:cubicBezTo>
                    <a:pt x="1166" y="450"/>
                    <a:pt x="1192" y="450"/>
                    <a:pt x="1210" y="442"/>
                  </a:cubicBezTo>
                  <a:cubicBezTo>
                    <a:pt x="1201" y="442"/>
                    <a:pt x="1201" y="442"/>
                    <a:pt x="1201" y="433"/>
                  </a:cubicBezTo>
                  <a:lnTo>
                    <a:pt x="1192" y="433"/>
                  </a:lnTo>
                  <a:lnTo>
                    <a:pt x="1219" y="413"/>
                  </a:lnTo>
                  <a:lnTo>
                    <a:pt x="1219" y="413"/>
                  </a:lnTo>
                  <a:cubicBezTo>
                    <a:pt x="1219" y="414"/>
                    <a:pt x="1219" y="414"/>
                    <a:pt x="1219" y="415"/>
                  </a:cubicBezTo>
                  <a:lnTo>
                    <a:pt x="1227" y="406"/>
                  </a:lnTo>
                  <a:lnTo>
                    <a:pt x="1219" y="413"/>
                  </a:lnTo>
                  <a:lnTo>
                    <a:pt x="1219" y="413"/>
                  </a:lnTo>
                  <a:cubicBezTo>
                    <a:pt x="1219" y="396"/>
                    <a:pt x="1219" y="379"/>
                    <a:pt x="1227" y="362"/>
                  </a:cubicBezTo>
                  <a:cubicBezTo>
                    <a:pt x="1174" y="353"/>
                    <a:pt x="1113" y="362"/>
                    <a:pt x="1077" y="345"/>
                  </a:cubicBezTo>
                  <a:cubicBezTo>
                    <a:pt x="1104" y="336"/>
                    <a:pt x="1121" y="318"/>
                    <a:pt x="1148" y="300"/>
                  </a:cubicBezTo>
                  <a:lnTo>
                    <a:pt x="1148" y="300"/>
                  </a:lnTo>
                  <a:cubicBezTo>
                    <a:pt x="1121" y="327"/>
                    <a:pt x="1174" y="318"/>
                    <a:pt x="1183" y="345"/>
                  </a:cubicBezTo>
                  <a:cubicBezTo>
                    <a:pt x="1183" y="327"/>
                    <a:pt x="1192" y="327"/>
                    <a:pt x="1201" y="327"/>
                  </a:cubicBezTo>
                  <a:cubicBezTo>
                    <a:pt x="1183" y="318"/>
                    <a:pt x="1166" y="309"/>
                    <a:pt x="1148" y="300"/>
                  </a:cubicBezTo>
                  <a:lnTo>
                    <a:pt x="1148" y="300"/>
                  </a:lnTo>
                  <a:cubicBezTo>
                    <a:pt x="1148" y="300"/>
                    <a:pt x="1148" y="300"/>
                    <a:pt x="1148" y="300"/>
                  </a:cubicBezTo>
                  <a:cubicBezTo>
                    <a:pt x="1174" y="292"/>
                    <a:pt x="1166" y="283"/>
                    <a:pt x="1166" y="265"/>
                  </a:cubicBezTo>
                  <a:lnTo>
                    <a:pt x="1166" y="265"/>
                  </a:lnTo>
                  <a:cubicBezTo>
                    <a:pt x="1154" y="280"/>
                    <a:pt x="1145" y="285"/>
                    <a:pt x="1137" y="285"/>
                  </a:cubicBezTo>
                  <a:cubicBezTo>
                    <a:pt x="1122" y="285"/>
                    <a:pt x="1113" y="265"/>
                    <a:pt x="1095" y="265"/>
                  </a:cubicBezTo>
                  <a:cubicBezTo>
                    <a:pt x="1100" y="260"/>
                    <a:pt x="1108" y="255"/>
                    <a:pt x="1116" y="255"/>
                  </a:cubicBezTo>
                  <a:cubicBezTo>
                    <a:pt x="1121" y="255"/>
                    <a:pt x="1127" y="258"/>
                    <a:pt x="1130" y="265"/>
                  </a:cubicBezTo>
                  <a:cubicBezTo>
                    <a:pt x="1135" y="254"/>
                    <a:pt x="1133" y="250"/>
                    <a:pt x="1128" y="250"/>
                  </a:cubicBezTo>
                  <a:cubicBezTo>
                    <a:pt x="1118" y="250"/>
                    <a:pt x="1097" y="263"/>
                    <a:pt x="1085" y="263"/>
                  </a:cubicBezTo>
                  <a:cubicBezTo>
                    <a:pt x="1079" y="263"/>
                    <a:pt x="1075" y="259"/>
                    <a:pt x="1077" y="248"/>
                  </a:cubicBezTo>
                  <a:lnTo>
                    <a:pt x="1077" y="248"/>
                  </a:lnTo>
                  <a:cubicBezTo>
                    <a:pt x="1077" y="248"/>
                    <a:pt x="1077" y="248"/>
                    <a:pt x="1077" y="248"/>
                  </a:cubicBezTo>
                  <a:lnTo>
                    <a:pt x="1077" y="248"/>
                  </a:lnTo>
                  <a:cubicBezTo>
                    <a:pt x="1077" y="248"/>
                    <a:pt x="1077" y="247"/>
                    <a:pt x="1077" y="247"/>
                  </a:cubicBezTo>
                  <a:lnTo>
                    <a:pt x="1077" y="247"/>
                  </a:lnTo>
                  <a:cubicBezTo>
                    <a:pt x="1077" y="248"/>
                    <a:pt x="1077" y="248"/>
                    <a:pt x="1077" y="248"/>
                  </a:cubicBezTo>
                  <a:lnTo>
                    <a:pt x="1077" y="248"/>
                  </a:lnTo>
                  <a:cubicBezTo>
                    <a:pt x="1066" y="244"/>
                    <a:pt x="1061" y="221"/>
                    <a:pt x="1068" y="221"/>
                  </a:cubicBezTo>
                  <a:lnTo>
                    <a:pt x="1077" y="221"/>
                  </a:lnTo>
                  <a:cubicBezTo>
                    <a:pt x="1066" y="204"/>
                    <a:pt x="1035" y="182"/>
                    <a:pt x="1008" y="182"/>
                  </a:cubicBezTo>
                  <a:cubicBezTo>
                    <a:pt x="994" y="182"/>
                    <a:pt x="980" y="188"/>
                    <a:pt x="971" y="203"/>
                  </a:cubicBezTo>
                  <a:cubicBezTo>
                    <a:pt x="971" y="197"/>
                    <a:pt x="985" y="172"/>
                    <a:pt x="996" y="159"/>
                  </a:cubicBezTo>
                  <a:lnTo>
                    <a:pt x="996" y="159"/>
                  </a:lnTo>
                  <a:cubicBezTo>
                    <a:pt x="957" y="191"/>
                    <a:pt x="924" y="225"/>
                    <a:pt x="892" y="265"/>
                  </a:cubicBezTo>
                  <a:cubicBezTo>
                    <a:pt x="910" y="230"/>
                    <a:pt x="936" y="133"/>
                    <a:pt x="971" y="124"/>
                  </a:cubicBezTo>
                  <a:cubicBezTo>
                    <a:pt x="965" y="118"/>
                    <a:pt x="959" y="111"/>
                    <a:pt x="949" y="111"/>
                  </a:cubicBezTo>
                  <a:cubicBezTo>
                    <a:pt x="946" y="111"/>
                    <a:pt x="941" y="112"/>
                    <a:pt x="936" y="115"/>
                  </a:cubicBezTo>
                  <a:cubicBezTo>
                    <a:pt x="936" y="115"/>
                    <a:pt x="927" y="168"/>
                    <a:pt x="918" y="168"/>
                  </a:cubicBezTo>
                  <a:cubicBezTo>
                    <a:pt x="918" y="125"/>
                    <a:pt x="918" y="141"/>
                    <a:pt x="902" y="101"/>
                  </a:cubicBezTo>
                  <a:lnTo>
                    <a:pt x="902" y="101"/>
                  </a:lnTo>
                  <a:cubicBezTo>
                    <a:pt x="904" y="115"/>
                    <a:pt x="878" y="160"/>
                    <a:pt x="875" y="160"/>
                  </a:cubicBezTo>
                  <a:cubicBezTo>
                    <a:pt x="874" y="160"/>
                    <a:pt x="874" y="160"/>
                    <a:pt x="874" y="159"/>
                  </a:cubicBezTo>
                  <a:cubicBezTo>
                    <a:pt x="874" y="150"/>
                    <a:pt x="892" y="97"/>
                    <a:pt x="892" y="97"/>
                  </a:cubicBezTo>
                  <a:lnTo>
                    <a:pt x="892" y="97"/>
                  </a:lnTo>
                  <a:cubicBezTo>
                    <a:pt x="874" y="115"/>
                    <a:pt x="865" y="133"/>
                    <a:pt x="848" y="150"/>
                  </a:cubicBezTo>
                  <a:cubicBezTo>
                    <a:pt x="857" y="141"/>
                    <a:pt x="865" y="97"/>
                    <a:pt x="865" y="80"/>
                  </a:cubicBezTo>
                  <a:lnTo>
                    <a:pt x="865" y="80"/>
                  </a:lnTo>
                  <a:cubicBezTo>
                    <a:pt x="865" y="81"/>
                    <a:pt x="864" y="82"/>
                    <a:pt x="863" y="82"/>
                  </a:cubicBezTo>
                  <a:cubicBezTo>
                    <a:pt x="856" y="82"/>
                    <a:pt x="837" y="71"/>
                    <a:pt x="830" y="71"/>
                  </a:cubicBezTo>
                  <a:lnTo>
                    <a:pt x="839" y="88"/>
                  </a:lnTo>
                  <a:cubicBezTo>
                    <a:pt x="836" y="87"/>
                    <a:pt x="833" y="86"/>
                    <a:pt x="830" y="86"/>
                  </a:cubicBezTo>
                  <a:cubicBezTo>
                    <a:pt x="802" y="86"/>
                    <a:pt x="785" y="160"/>
                    <a:pt x="763" y="160"/>
                  </a:cubicBezTo>
                  <a:cubicBezTo>
                    <a:pt x="762" y="160"/>
                    <a:pt x="761" y="160"/>
                    <a:pt x="759" y="159"/>
                  </a:cubicBezTo>
                  <a:cubicBezTo>
                    <a:pt x="759" y="150"/>
                    <a:pt x="777" y="88"/>
                    <a:pt x="759" y="80"/>
                  </a:cubicBezTo>
                  <a:cubicBezTo>
                    <a:pt x="751" y="106"/>
                    <a:pt x="715" y="230"/>
                    <a:pt x="689" y="247"/>
                  </a:cubicBezTo>
                  <a:lnTo>
                    <a:pt x="689" y="230"/>
                  </a:lnTo>
                  <a:lnTo>
                    <a:pt x="671" y="256"/>
                  </a:lnTo>
                  <a:cubicBezTo>
                    <a:pt x="680" y="203"/>
                    <a:pt x="724" y="106"/>
                    <a:pt x="751" y="62"/>
                  </a:cubicBezTo>
                  <a:cubicBezTo>
                    <a:pt x="733" y="53"/>
                    <a:pt x="742" y="44"/>
                    <a:pt x="724" y="44"/>
                  </a:cubicBezTo>
                  <a:cubicBezTo>
                    <a:pt x="724" y="27"/>
                    <a:pt x="742" y="18"/>
                    <a:pt x="742" y="18"/>
                  </a:cubicBezTo>
                  <a:lnTo>
                    <a:pt x="7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1801960" y="2514992"/>
              <a:ext cx="1745" cy="1055"/>
            </a:xfrm>
            <a:custGeom>
              <a:rect b="b" l="l" r="r" t="t"/>
              <a:pathLst>
                <a:path extrusionOk="0" h="10" w="19">
                  <a:moveTo>
                    <a:pt x="18" y="1"/>
                  </a:moveTo>
                  <a:cubicBezTo>
                    <a:pt x="10" y="10"/>
                    <a:pt x="10" y="10"/>
                    <a:pt x="1" y="10"/>
                  </a:cubicBezTo>
                  <a:cubicBezTo>
                    <a:pt x="10" y="10"/>
                    <a:pt x="18"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1798746" y="2591399"/>
              <a:ext cx="918" cy="1055"/>
            </a:xfrm>
            <a:custGeom>
              <a:rect b="b" l="l" r="r" t="t"/>
              <a:pathLst>
                <a:path extrusionOk="0" h="10" w="10">
                  <a:moveTo>
                    <a:pt x="0" y="1"/>
                  </a:moveTo>
                  <a:lnTo>
                    <a:pt x="9" y="10"/>
                  </a:lnTo>
                  <a:cubicBezTo>
                    <a:pt x="9"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1741160" y="2475839"/>
              <a:ext cx="918" cy="2005"/>
            </a:xfrm>
            <a:custGeom>
              <a:rect b="b" l="l" r="r" t="t"/>
              <a:pathLst>
                <a:path extrusionOk="0" h="19" w="10">
                  <a:moveTo>
                    <a:pt x="1" y="1"/>
                  </a:moveTo>
                  <a:cubicBezTo>
                    <a:pt x="1" y="10"/>
                    <a:pt x="9" y="10"/>
                    <a:pt x="9" y="19"/>
                  </a:cubicBezTo>
                  <a:cubicBezTo>
                    <a:pt x="9" y="10"/>
                    <a:pt x="1"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1721689" y="2517841"/>
              <a:ext cx="1745" cy="1055"/>
            </a:xfrm>
            <a:custGeom>
              <a:rect b="b" l="l" r="r" t="t"/>
              <a:pathLst>
                <a:path extrusionOk="0" h="10" w="19">
                  <a:moveTo>
                    <a:pt x="1" y="0"/>
                  </a:moveTo>
                  <a:cubicBezTo>
                    <a:pt x="9" y="9"/>
                    <a:pt x="18" y="9"/>
                    <a:pt x="18"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1705525" y="2520585"/>
              <a:ext cx="1653" cy="2005"/>
            </a:xfrm>
            <a:custGeom>
              <a:rect b="b" l="l" r="r" t="t"/>
              <a:pathLst>
                <a:path extrusionOk="0" h="19" w="18">
                  <a:moveTo>
                    <a:pt x="0" y="1"/>
                  </a:moveTo>
                  <a:cubicBezTo>
                    <a:pt x="0" y="10"/>
                    <a:pt x="0" y="10"/>
                    <a:pt x="0" y="10"/>
                  </a:cubicBezTo>
                  <a:lnTo>
                    <a:pt x="18" y="18"/>
                  </a:lnTo>
                  <a:cubicBezTo>
                    <a:pt x="18"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1713975" y="2514675"/>
              <a:ext cx="2480" cy="2427"/>
            </a:xfrm>
            <a:custGeom>
              <a:rect b="b" l="l" r="r" t="t"/>
              <a:pathLst>
                <a:path extrusionOk="0" h="23" w="27">
                  <a:moveTo>
                    <a:pt x="7" y="0"/>
                  </a:moveTo>
                  <a:cubicBezTo>
                    <a:pt x="1" y="0"/>
                    <a:pt x="5" y="6"/>
                    <a:pt x="5" y="13"/>
                  </a:cubicBezTo>
                  <a:cubicBezTo>
                    <a:pt x="15" y="19"/>
                    <a:pt x="20" y="22"/>
                    <a:pt x="22" y="22"/>
                  </a:cubicBezTo>
                  <a:cubicBezTo>
                    <a:pt x="26" y="22"/>
                    <a:pt x="23" y="15"/>
                    <a:pt x="23" y="4"/>
                  </a:cubicBezTo>
                  <a:cubicBezTo>
                    <a:pt x="15" y="1"/>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1713607" y="2515942"/>
              <a:ext cx="918" cy="1477"/>
            </a:xfrm>
            <a:custGeom>
              <a:rect b="b" l="l" r="r" t="t"/>
              <a:pathLst>
                <a:path extrusionOk="0" h="14" w="10">
                  <a:moveTo>
                    <a:pt x="9" y="1"/>
                  </a:moveTo>
                  <a:cubicBezTo>
                    <a:pt x="9" y="9"/>
                    <a:pt x="0" y="9"/>
                    <a:pt x="0" y="9"/>
                  </a:cubicBezTo>
                  <a:cubicBezTo>
                    <a:pt x="3" y="12"/>
                    <a:pt x="5" y="13"/>
                    <a:pt x="6" y="13"/>
                  </a:cubicBezTo>
                  <a:cubicBezTo>
                    <a:pt x="9" y="13"/>
                    <a:pt x="9" y="7"/>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1723343" y="2511826"/>
              <a:ext cx="2480" cy="2744"/>
            </a:xfrm>
            <a:custGeom>
              <a:rect b="b" l="l" r="r" t="t"/>
              <a:pathLst>
                <a:path extrusionOk="0" h="26" w="27">
                  <a:moveTo>
                    <a:pt x="2" y="1"/>
                  </a:moveTo>
                  <a:cubicBezTo>
                    <a:pt x="1" y="1"/>
                    <a:pt x="0" y="2"/>
                    <a:pt x="0" y="4"/>
                  </a:cubicBezTo>
                  <a:cubicBezTo>
                    <a:pt x="0" y="4"/>
                    <a:pt x="27" y="22"/>
                    <a:pt x="18" y="22"/>
                  </a:cubicBezTo>
                  <a:cubicBezTo>
                    <a:pt x="21" y="25"/>
                    <a:pt x="22" y="26"/>
                    <a:pt x="23" y="26"/>
                  </a:cubicBezTo>
                  <a:cubicBezTo>
                    <a:pt x="25" y="26"/>
                    <a:pt x="8"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1709566" y="2511298"/>
              <a:ext cx="2480" cy="2005"/>
            </a:xfrm>
            <a:custGeom>
              <a:rect b="b" l="l" r="r" t="t"/>
              <a:pathLst>
                <a:path extrusionOk="0" h="19" w="27">
                  <a:moveTo>
                    <a:pt x="9" y="1"/>
                  </a:moveTo>
                  <a:lnTo>
                    <a:pt x="0" y="9"/>
                  </a:lnTo>
                  <a:lnTo>
                    <a:pt x="27" y="18"/>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1712781" y="2506655"/>
              <a:ext cx="2480" cy="2005"/>
            </a:xfrm>
            <a:custGeom>
              <a:rect b="b" l="l" r="r" t="t"/>
              <a:pathLst>
                <a:path extrusionOk="0" h="19" w="27">
                  <a:moveTo>
                    <a:pt x="18" y="0"/>
                  </a:moveTo>
                  <a:lnTo>
                    <a:pt x="0" y="9"/>
                  </a:lnTo>
                  <a:cubicBezTo>
                    <a:pt x="9" y="9"/>
                    <a:pt x="9" y="18"/>
                    <a:pt x="9" y="18"/>
                  </a:cubicBezTo>
                  <a:cubicBezTo>
                    <a:pt x="18" y="9"/>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1"/>
            <p:cNvSpPr/>
            <p:nvPr/>
          </p:nvSpPr>
          <p:spPr>
            <a:xfrm>
              <a:off x="1712781" y="2508554"/>
              <a:ext cx="918" cy="950"/>
            </a:xfrm>
            <a:custGeom>
              <a:rect b="b" l="l" r="r" t="t"/>
              <a:pathLst>
                <a:path extrusionOk="0" h="9" w="10">
                  <a:moveTo>
                    <a:pt x="9" y="0"/>
                  </a:moveTo>
                  <a:cubicBezTo>
                    <a:pt x="0" y="0"/>
                    <a:pt x="0" y="9"/>
                    <a:pt x="9" y="9"/>
                  </a:cubicBezTo>
                  <a:cubicBezTo>
                    <a:pt x="9" y="9"/>
                    <a:pt x="9"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1709566" y="2508554"/>
              <a:ext cx="827" cy="950"/>
            </a:xfrm>
            <a:custGeom>
              <a:rect b="b" l="l" r="r" t="t"/>
              <a:pathLst>
                <a:path extrusionOk="0" h="9" w="9">
                  <a:moveTo>
                    <a:pt x="9" y="0"/>
                  </a:moveTo>
                  <a:lnTo>
                    <a:pt x="0" y="9"/>
                  </a:lnTo>
                  <a:lnTo>
                    <a:pt x="9"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1724169" y="2494518"/>
              <a:ext cx="1653" cy="2955"/>
            </a:xfrm>
            <a:custGeom>
              <a:rect b="b" l="l" r="r" t="t"/>
              <a:pathLst>
                <a:path extrusionOk="0" h="28" w="18">
                  <a:moveTo>
                    <a:pt x="0" y="1"/>
                  </a:moveTo>
                  <a:cubicBezTo>
                    <a:pt x="0" y="9"/>
                    <a:pt x="0" y="18"/>
                    <a:pt x="9" y="27"/>
                  </a:cubicBezTo>
                  <a:lnTo>
                    <a:pt x="18" y="9"/>
                  </a:ln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1716822" y="2491774"/>
              <a:ext cx="1745" cy="2849"/>
            </a:xfrm>
            <a:custGeom>
              <a:rect b="b" l="l" r="r" t="t"/>
              <a:pathLst>
                <a:path extrusionOk="0" h="27" w="19">
                  <a:moveTo>
                    <a:pt x="1" y="0"/>
                  </a:moveTo>
                  <a:lnTo>
                    <a:pt x="1" y="18"/>
                  </a:lnTo>
                  <a:cubicBezTo>
                    <a:pt x="9" y="18"/>
                    <a:pt x="9" y="18"/>
                    <a:pt x="18" y="27"/>
                  </a:cubicBez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1719026" y="2486498"/>
              <a:ext cx="2112" cy="2744"/>
            </a:xfrm>
            <a:custGeom>
              <a:rect b="b" l="l" r="r" t="t"/>
              <a:pathLst>
                <a:path extrusionOk="0" h="26" w="23">
                  <a:moveTo>
                    <a:pt x="15" y="0"/>
                  </a:moveTo>
                  <a:cubicBezTo>
                    <a:pt x="13" y="0"/>
                    <a:pt x="9" y="2"/>
                    <a:pt x="3" y="6"/>
                  </a:cubicBezTo>
                  <a:cubicBezTo>
                    <a:pt x="10" y="13"/>
                    <a:pt x="0" y="26"/>
                    <a:pt x="5" y="26"/>
                  </a:cubicBezTo>
                  <a:cubicBezTo>
                    <a:pt x="6" y="26"/>
                    <a:pt x="9" y="25"/>
                    <a:pt x="12" y="24"/>
                  </a:cubicBezTo>
                  <a:cubicBezTo>
                    <a:pt x="12" y="17"/>
                    <a:pt x="22" y="0"/>
                    <a:pt x="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1743640" y="2486181"/>
              <a:ext cx="827" cy="5699"/>
            </a:xfrm>
            <a:custGeom>
              <a:rect b="b" l="l" r="r" t="t"/>
              <a:pathLst>
                <a:path extrusionOk="0" h="54" w="9">
                  <a:moveTo>
                    <a:pt x="0" y="0"/>
                  </a:moveTo>
                  <a:lnTo>
                    <a:pt x="9" y="53"/>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1762284" y="2472673"/>
              <a:ext cx="4133" cy="4221"/>
            </a:xfrm>
            <a:custGeom>
              <a:rect b="b" l="l" r="r" t="t"/>
              <a:pathLst>
                <a:path extrusionOk="0" h="40" w="45">
                  <a:moveTo>
                    <a:pt x="28" y="0"/>
                  </a:moveTo>
                  <a:cubicBezTo>
                    <a:pt x="22" y="0"/>
                    <a:pt x="23" y="18"/>
                    <a:pt x="16" y="18"/>
                  </a:cubicBezTo>
                  <a:cubicBezTo>
                    <a:pt x="14" y="18"/>
                    <a:pt x="12" y="16"/>
                    <a:pt x="9" y="13"/>
                  </a:cubicBezTo>
                  <a:lnTo>
                    <a:pt x="9" y="13"/>
                  </a:lnTo>
                  <a:cubicBezTo>
                    <a:pt x="0" y="31"/>
                    <a:pt x="27" y="31"/>
                    <a:pt x="18" y="40"/>
                  </a:cubicBezTo>
                  <a:cubicBezTo>
                    <a:pt x="35" y="31"/>
                    <a:pt x="44" y="40"/>
                    <a:pt x="35" y="5"/>
                  </a:cubicBezTo>
                  <a:cubicBezTo>
                    <a:pt x="32" y="1"/>
                    <a:pt x="30" y="0"/>
                    <a:pt x="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1763019" y="2476788"/>
              <a:ext cx="918" cy="1055"/>
            </a:xfrm>
            <a:custGeom>
              <a:rect b="b" l="l" r="r" t="t"/>
              <a:pathLst>
                <a:path extrusionOk="0" h="10" w="10">
                  <a:moveTo>
                    <a:pt x="10" y="1"/>
                  </a:moveTo>
                  <a:cubicBezTo>
                    <a:pt x="10" y="1"/>
                    <a:pt x="1" y="10"/>
                    <a:pt x="1" y="10"/>
                  </a:cubicBezTo>
                  <a:cubicBezTo>
                    <a:pt x="10" y="10"/>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1711954" y="2573774"/>
              <a:ext cx="2572" cy="950"/>
            </a:xfrm>
            <a:custGeom>
              <a:rect b="b" l="l" r="r" t="t"/>
              <a:pathLst>
                <a:path extrusionOk="0" h="9" w="28">
                  <a:moveTo>
                    <a:pt x="27" y="0"/>
                  </a:moveTo>
                  <a:lnTo>
                    <a:pt x="1" y="9"/>
                  </a:lnTo>
                  <a:lnTo>
                    <a:pt x="9" y="9"/>
                  </a:ln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1708739" y="2570925"/>
              <a:ext cx="4133" cy="2005"/>
            </a:xfrm>
            <a:custGeom>
              <a:rect b="b" l="l" r="r" t="t"/>
              <a:pathLst>
                <a:path extrusionOk="0" h="19" w="45">
                  <a:moveTo>
                    <a:pt x="9" y="1"/>
                  </a:moveTo>
                  <a:cubicBezTo>
                    <a:pt x="9" y="9"/>
                    <a:pt x="9" y="9"/>
                    <a:pt x="0" y="18"/>
                  </a:cubicBezTo>
                  <a:lnTo>
                    <a:pt x="44" y="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1810134" y="2551401"/>
              <a:ext cx="1653" cy="1055"/>
            </a:xfrm>
            <a:custGeom>
              <a:rect b="b" l="l" r="r" t="t"/>
              <a:pathLst>
                <a:path extrusionOk="0" h="10" w="18">
                  <a:moveTo>
                    <a:pt x="9" y="0"/>
                  </a:moveTo>
                  <a:cubicBezTo>
                    <a:pt x="0" y="0"/>
                    <a:pt x="0" y="0"/>
                    <a:pt x="0"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1801960" y="2568181"/>
              <a:ext cx="3398" cy="106"/>
            </a:xfrm>
            <a:custGeom>
              <a:rect b="b" l="l" r="r" t="t"/>
              <a:pathLst>
                <a:path extrusionOk="0" h="1" w="37">
                  <a:moveTo>
                    <a:pt x="36" y="0"/>
                  </a:moveTo>
                  <a:lnTo>
                    <a:pt x="36" y="0"/>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1803613" y="2581162"/>
              <a:ext cx="1745" cy="1055"/>
            </a:xfrm>
            <a:custGeom>
              <a:rect b="b" l="l" r="r" t="t"/>
              <a:pathLst>
                <a:path extrusionOk="0" h="10" w="19">
                  <a:moveTo>
                    <a:pt x="18" y="1"/>
                  </a:moveTo>
                  <a:cubicBezTo>
                    <a:pt x="18" y="5"/>
                    <a:pt x="9" y="5"/>
                    <a:pt x="5" y="5"/>
                  </a:cubicBezTo>
                  <a:cubicBezTo>
                    <a:pt x="0" y="5"/>
                    <a:pt x="0" y="5"/>
                    <a:pt x="18" y="10"/>
                  </a:cubicBezTo>
                  <a:cubicBezTo>
                    <a:pt x="18" y="10"/>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2253645" y="2463280"/>
              <a:ext cx="103139" cy="117144"/>
            </a:xfrm>
            <a:custGeom>
              <a:rect b="b" l="l" r="r" t="t"/>
              <a:pathLst>
                <a:path extrusionOk="0" h="1110" w="1123">
                  <a:moveTo>
                    <a:pt x="559" y="0"/>
                  </a:moveTo>
                  <a:cubicBezTo>
                    <a:pt x="72" y="0"/>
                    <a:pt x="10" y="361"/>
                    <a:pt x="10" y="800"/>
                  </a:cubicBezTo>
                  <a:cubicBezTo>
                    <a:pt x="1" y="871"/>
                    <a:pt x="10" y="941"/>
                    <a:pt x="45" y="994"/>
                  </a:cubicBezTo>
                  <a:cubicBezTo>
                    <a:pt x="98" y="1056"/>
                    <a:pt x="169" y="1074"/>
                    <a:pt x="239" y="1082"/>
                  </a:cubicBezTo>
                  <a:cubicBezTo>
                    <a:pt x="388" y="1100"/>
                    <a:pt x="540" y="1109"/>
                    <a:pt x="690" y="1109"/>
                  </a:cubicBezTo>
                  <a:cubicBezTo>
                    <a:pt x="773" y="1109"/>
                    <a:pt x="856" y="1106"/>
                    <a:pt x="937" y="1100"/>
                  </a:cubicBezTo>
                  <a:cubicBezTo>
                    <a:pt x="875" y="826"/>
                    <a:pt x="1122" y="553"/>
                    <a:pt x="1034" y="279"/>
                  </a:cubicBezTo>
                  <a:cubicBezTo>
                    <a:pt x="990" y="129"/>
                    <a:pt x="831" y="23"/>
                    <a:pt x="663" y="5"/>
                  </a:cubicBezTo>
                  <a:cubicBezTo>
                    <a:pt x="627" y="2"/>
                    <a:pt x="592" y="0"/>
                    <a:pt x="5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266136" y="2547180"/>
              <a:ext cx="3031" cy="528"/>
            </a:xfrm>
            <a:custGeom>
              <a:rect b="b" l="l" r="r" t="t"/>
              <a:pathLst>
                <a:path extrusionOk="0" h="5" w="33">
                  <a:moveTo>
                    <a:pt x="20" y="1"/>
                  </a:moveTo>
                  <a:cubicBezTo>
                    <a:pt x="10" y="1"/>
                    <a:pt x="0" y="5"/>
                    <a:pt x="6" y="5"/>
                  </a:cubicBezTo>
                  <a:lnTo>
                    <a:pt x="33" y="5"/>
                  </a:lnTo>
                  <a:cubicBezTo>
                    <a:pt x="30" y="2"/>
                    <a:pt x="25" y="1"/>
                    <a:pt x="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260993" y="2536415"/>
              <a:ext cx="1745" cy="2005"/>
            </a:xfrm>
            <a:custGeom>
              <a:rect b="b" l="l" r="r" t="t"/>
              <a:pathLst>
                <a:path extrusionOk="0" h="19" w="19">
                  <a:moveTo>
                    <a:pt x="0" y="1"/>
                  </a:moveTo>
                  <a:lnTo>
                    <a:pt x="9" y="19"/>
                  </a:lnTo>
                  <a:lnTo>
                    <a:pt x="18" y="1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258513" y="2529978"/>
              <a:ext cx="4959" cy="5699"/>
            </a:xfrm>
            <a:custGeom>
              <a:rect b="b" l="l" r="r" t="t"/>
              <a:pathLst>
                <a:path extrusionOk="0" h="54" w="54">
                  <a:moveTo>
                    <a:pt x="45" y="0"/>
                  </a:moveTo>
                  <a:cubicBezTo>
                    <a:pt x="1" y="0"/>
                    <a:pt x="45" y="27"/>
                    <a:pt x="36" y="35"/>
                  </a:cubicBezTo>
                  <a:lnTo>
                    <a:pt x="27" y="44"/>
                  </a:lnTo>
                  <a:lnTo>
                    <a:pt x="54" y="53"/>
                  </a:lnTo>
                  <a:cubicBezTo>
                    <a:pt x="54" y="35"/>
                    <a:pt x="27" y="9"/>
                    <a:pt x="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2269718" y="2525651"/>
              <a:ext cx="1102" cy="1583"/>
            </a:xfrm>
            <a:custGeom>
              <a:rect b="b" l="l" r="r" t="t"/>
              <a:pathLst>
                <a:path extrusionOk="0" h="15" w="12">
                  <a:moveTo>
                    <a:pt x="0" y="0"/>
                  </a:moveTo>
                  <a:lnTo>
                    <a:pt x="0" y="0"/>
                  </a:lnTo>
                  <a:cubicBezTo>
                    <a:pt x="0" y="0"/>
                    <a:pt x="0" y="1"/>
                    <a:pt x="2" y="3"/>
                  </a:cubicBezTo>
                  <a:lnTo>
                    <a:pt x="2" y="3"/>
                  </a:lnTo>
                  <a:cubicBezTo>
                    <a:pt x="1" y="1"/>
                    <a:pt x="1" y="0"/>
                    <a:pt x="0" y="0"/>
                  </a:cubicBezTo>
                  <a:close/>
                  <a:moveTo>
                    <a:pt x="2" y="3"/>
                  </a:moveTo>
                  <a:cubicBezTo>
                    <a:pt x="2" y="5"/>
                    <a:pt x="3" y="9"/>
                    <a:pt x="3" y="15"/>
                  </a:cubicBezTo>
                  <a:cubicBezTo>
                    <a:pt x="11" y="6"/>
                    <a:pt x="11" y="6"/>
                    <a:pt x="11" y="6"/>
                  </a:cubicBezTo>
                  <a:cubicBezTo>
                    <a:pt x="6" y="6"/>
                    <a:pt x="3" y="4"/>
                    <a:pt x="2" y="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2270728" y="2526178"/>
              <a:ext cx="643" cy="528"/>
            </a:xfrm>
            <a:custGeom>
              <a:rect b="b" l="l" r="r" t="t"/>
              <a:pathLst>
                <a:path extrusionOk="0" h="5" w="7">
                  <a:moveTo>
                    <a:pt x="0" y="1"/>
                  </a:moveTo>
                  <a:cubicBezTo>
                    <a:pt x="0" y="4"/>
                    <a:pt x="1" y="5"/>
                    <a:pt x="2" y="5"/>
                  </a:cubicBezTo>
                  <a:cubicBezTo>
                    <a:pt x="4" y="5"/>
                    <a:pt x="6"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2269901" y="2522485"/>
              <a:ext cx="3306" cy="2005"/>
            </a:xfrm>
            <a:custGeom>
              <a:rect b="b" l="l" r="r" t="t"/>
              <a:pathLst>
                <a:path extrusionOk="0" h="19" w="36">
                  <a:moveTo>
                    <a:pt x="1" y="0"/>
                  </a:moveTo>
                  <a:lnTo>
                    <a:pt x="18" y="18"/>
                  </a:lnTo>
                  <a:cubicBezTo>
                    <a:pt x="24" y="12"/>
                    <a:pt x="26" y="6"/>
                    <a:pt x="30" y="6"/>
                  </a:cubicBezTo>
                  <a:cubicBezTo>
                    <a:pt x="31" y="6"/>
                    <a:pt x="33" y="7"/>
                    <a:pt x="36" y="9"/>
                  </a:cubicBezTo>
                  <a:lnTo>
                    <a:pt x="36" y="9"/>
                  </a:lnTo>
                  <a:cubicBezTo>
                    <a:pt x="27" y="0"/>
                    <a:pt x="18"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2267514" y="2521535"/>
              <a:ext cx="827" cy="106"/>
            </a:xfrm>
            <a:custGeom>
              <a:rect b="b" l="l" r="r" t="t"/>
              <a:pathLst>
                <a:path extrusionOk="0" h="1" w="9">
                  <a:moveTo>
                    <a:pt x="0" y="1"/>
                  </a:moveTo>
                  <a:lnTo>
                    <a:pt x="9" y="1"/>
                  </a:ln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2265860" y="2521535"/>
              <a:ext cx="3306" cy="2005"/>
            </a:xfrm>
            <a:custGeom>
              <a:rect b="b" l="l" r="r" t="t"/>
              <a:pathLst>
                <a:path extrusionOk="0" h="19" w="36">
                  <a:moveTo>
                    <a:pt x="27" y="1"/>
                  </a:moveTo>
                  <a:cubicBezTo>
                    <a:pt x="18" y="1"/>
                    <a:pt x="0" y="1"/>
                    <a:pt x="27" y="9"/>
                  </a:cubicBezTo>
                  <a:cubicBezTo>
                    <a:pt x="18" y="9"/>
                    <a:pt x="27" y="9"/>
                    <a:pt x="36" y="18"/>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2265860" y="2524384"/>
              <a:ext cx="2939" cy="1477"/>
            </a:xfrm>
            <a:custGeom>
              <a:rect b="b" l="l" r="r" t="t"/>
              <a:pathLst>
                <a:path extrusionOk="0" h="14" w="32">
                  <a:moveTo>
                    <a:pt x="27" y="0"/>
                  </a:moveTo>
                  <a:cubicBezTo>
                    <a:pt x="21" y="0"/>
                    <a:pt x="15" y="4"/>
                    <a:pt x="9" y="4"/>
                  </a:cubicBezTo>
                  <a:cubicBezTo>
                    <a:pt x="6" y="4"/>
                    <a:pt x="3" y="3"/>
                    <a:pt x="0" y="0"/>
                  </a:cubicBezTo>
                  <a:lnTo>
                    <a:pt x="0" y="0"/>
                  </a:lnTo>
                  <a:cubicBezTo>
                    <a:pt x="0" y="9"/>
                    <a:pt x="9" y="13"/>
                    <a:pt x="17" y="13"/>
                  </a:cubicBezTo>
                  <a:cubicBezTo>
                    <a:pt x="25" y="13"/>
                    <a:pt x="31"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2257778" y="2529028"/>
              <a:ext cx="2480" cy="1055"/>
            </a:xfrm>
            <a:custGeom>
              <a:rect b="b" l="l" r="r" t="t"/>
              <a:pathLst>
                <a:path extrusionOk="0" h="10" w="27">
                  <a:moveTo>
                    <a:pt x="9" y="0"/>
                  </a:moveTo>
                  <a:lnTo>
                    <a:pt x="0" y="9"/>
                  </a:lnTo>
                  <a:lnTo>
                    <a:pt x="9" y="9"/>
                  </a:lnTo>
                  <a:cubicBezTo>
                    <a:pt x="9" y="9"/>
                    <a:pt x="27"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2269901" y="2515942"/>
              <a:ext cx="2572" cy="1055"/>
            </a:xfrm>
            <a:custGeom>
              <a:rect b="b" l="l" r="r" t="t"/>
              <a:pathLst>
                <a:path extrusionOk="0" h="10" w="28">
                  <a:moveTo>
                    <a:pt x="1" y="1"/>
                  </a:moveTo>
                  <a:lnTo>
                    <a:pt x="9" y="9"/>
                  </a:lnTo>
                  <a:cubicBezTo>
                    <a:pt x="9" y="9"/>
                    <a:pt x="18" y="1"/>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2268248" y="2514992"/>
              <a:ext cx="1745" cy="1055"/>
            </a:xfrm>
            <a:custGeom>
              <a:rect b="b" l="l" r="r" t="t"/>
              <a:pathLst>
                <a:path extrusionOk="0" h="10" w="19">
                  <a:moveTo>
                    <a:pt x="1" y="1"/>
                  </a:moveTo>
                  <a:cubicBezTo>
                    <a:pt x="1" y="10"/>
                    <a:pt x="10" y="10"/>
                    <a:pt x="19" y="10"/>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2263381" y="2519635"/>
              <a:ext cx="2572" cy="2955"/>
            </a:xfrm>
            <a:custGeom>
              <a:rect b="b" l="l" r="r" t="t"/>
              <a:pathLst>
                <a:path extrusionOk="0" h="28" w="28">
                  <a:moveTo>
                    <a:pt x="1" y="1"/>
                  </a:moveTo>
                  <a:lnTo>
                    <a:pt x="1" y="10"/>
                  </a:lnTo>
                  <a:lnTo>
                    <a:pt x="27" y="27"/>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2272381" y="2511298"/>
              <a:ext cx="3306" cy="2005"/>
            </a:xfrm>
            <a:custGeom>
              <a:rect b="b" l="l" r="r" t="t"/>
              <a:pathLst>
                <a:path extrusionOk="0" h="19" w="36">
                  <a:moveTo>
                    <a:pt x="18" y="9"/>
                  </a:moveTo>
                  <a:lnTo>
                    <a:pt x="35" y="18"/>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2273943" y="2507604"/>
              <a:ext cx="3398" cy="2849"/>
            </a:xfrm>
            <a:custGeom>
              <a:rect b="b" l="l" r="r" t="t"/>
              <a:pathLst>
                <a:path extrusionOk="0" h="27" w="37">
                  <a:moveTo>
                    <a:pt x="10" y="0"/>
                  </a:moveTo>
                  <a:lnTo>
                    <a:pt x="10" y="0"/>
                  </a:lnTo>
                  <a:cubicBezTo>
                    <a:pt x="18" y="9"/>
                    <a:pt x="10" y="9"/>
                    <a:pt x="1" y="18"/>
                  </a:cubicBezTo>
                  <a:cubicBezTo>
                    <a:pt x="5" y="22"/>
                    <a:pt x="12" y="22"/>
                    <a:pt x="18" y="22"/>
                  </a:cubicBezTo>
                  <a:cubicBezTo>
                    <a:pt x="25" y="22"/>
                    <a:pt x="32" y="22"/>
                    <a:pt x="36" y="27"/>
                  </a:cubicBezTo>
                  <a:cubicBezTo>
                    <a:pt x="36" y="18"/>
                    <a:pt x="18"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2273116" y="2505705"/>
              <a:ext cx="1745" cy="2005"/>
            </a:xfrm>
            <a:custGeom>
              <a:rect b="b" l="l" r="r" t="t"/>
              <a:pathLst>
                <a:path extrusionOk="0" h="19" w="19">
                  <a:moveTo>
                    <a:pt x="1" y="1"/>
                  </a:moveTo>
                  <a:cubicBezTo>
                    <a:pt x="10" y="9"/>
                    <a:pt x="10" y="9"/>
                    <a:pt x="19" y="18"/>
                  </a:cubicBezTo>
                  <a:cubicBezTo>
                    <a:pt x="19" y="18"/>
                    <a:pt x="10" y="9"/>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2269075" y="2512248"/>
              <a:ext cx="2572" cy="1055"/>
            </a:xfrm>
            <a:custGeom>
              <a:rect b="b" l="l" r="r" t="t"/>
              <a:pathLst>
                <a:path extrusionOk="0" h="10" w="28">
                  <a:moveTo>
                    <a:pt x="1" y="0"/>
                  </a:moveTo>
                  <a:lnTo>
                    <a:pt x="1" y="9"/>
                  </a:lnTo>
                  <a:cubicBezTo>
                    <a:pt x="10" y="9"/>
                    <a:pt x="18"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2269075" y="2511298"/>
              <a:ext cx="918" cy="1055"/>
            </a:xfrm>
            <a:custGeom>
              <a:rect b="b" l="l" r="r" t="t"/>
              <a:pathLst>
                <a:path extrusionOk="0" h="10" w="10">
                  <a:moveTo>
                    <a:pt x="1" y="9"/>
                  </a:moveTo>
                  <a:lnTo>
                    <a:pt x="1" y="9"/>
                  </a:lnTo>
                  <a:cubicBezTo>
                    <a:pt x="1" y="9"/>
                    <a:pt x="10" y="1"/>
                    <a:pt x="10" y="1"/>
                  </a:cubicBezTo>
                  <a:cubicBezTo>
                    <a:pt x="10" y="1"/>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2269075" y="2513198"/>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2261819" y="2515730"/>
              <a:ext cx="4133" cy="2216"/>
            </a:xfrm>
            <a:custGeom>
              <a:rect b="b" l="l" r="r" t="t"/>
              <a:pathLst>
                <a:path extrusionOk="0" h="21" w="45">
                  <a:moveTo>
                    <a:pt x="10" y="0"/>
                  </a:moveTo>
                  <a:cubicBezTo>
                    <a:pt x="7" y="0"/>
                    <a:pt x="4" y="1"/>
                    <a:pt x="0" y="3"/>
                  </a:cubicBezTo>
                  <a:cubicBezTo>
                    <a:pt x="9" y="11"/>
                    <a:pt x="27" y="3"/>
                    <a:pt x="44" y="20"/>
                  </a:cubicBezTo>
                  <a:cubicBezTo>
                    <a:pt x="37" y="13"/>
                    <a:pt x="24"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2265860" y="2513198"/>
              <a:ext cx="1745" cy="1900"/>
            </a:xfrm>
            <a:custGeom>
              <a:rect b="b" l="l" r="r" t="t"/>
              <a:pathLst>
                <a:path extrusionOk="0" h="18" w="19">
                  <a:moveTo>
                    <a:pt x="9" y="0"/>
                  </a:moveTo>
                  <a:lnTo>
                    <a:pt x="0" y="9"/>
                  </a:lnTo>
                  <a:cubicBezTo>
                    <a:pt x="6" y="9"/>
                    <a:pt x="11" y="9"/>
                    <a:pt x="15" y="11"/>
                  </a:cubicBezTo>
                  <a:lnTo>
                    <a:pt x="15" y="11"/>
                  </a:lnTo>
                  <a:lnTo>
                    <a:pt x="9" y="0"/>
                  </a:lnTo>
                  <a:close/>
                  <a:moveTo>
                    <a:pt x="15" y="11"/>
                  </a:moveTo>
                  <a:lnTo>
                    <a:pt x="18" y="18"/>
                  </a:lnTo>
                  <a:cubicBezTo>
                    <a:pt x="18" y="14"/>
                    <a:pt x="17" y="12"/>
                    <a:pt x="15" y="1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2265860" y="2512248"/>
              <a:ext cx="918" cy="1055"/>
            </a:xfrm>
            <a:custGeom>
              <a:rect b="b" l="l" r="r" t="t"/>
              <a:pathLst>
                <a:path extrusionOk="0" h="10" w="10">
                  <a:moveTo>
                    <a:pt x="0" y="0"/>
                  </a:moveTo>
                  <a:lnTo>
                    <a:pt x="9"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2269075" y="2505705"/>
              <a:ext cx="1745" cy="2427"/>
            </a:xfrm>
            <a:custGeom>
              <a:rect b="b" l="l" r="r" t="t"/>
              <a:pathLst>
                <a:path extrusionOk="0" h="23" w="19">
                  <a:moveTo>
                    <a:pt x="18" y="1"/>
                  </a:moveTo>
                  <a:cubicBezTo>
                    <a:pt x="10" y="1"/>
                    <a:pt x="1" y="9"/>
                    <a:pt x="1" y="18"/>
                  </a:cubicBezTo>
                  <a:cubicBezTo>
                    <a:pt x="7" y="18"/>
                    <a:pt x="12" y="22"/>
                    <a:pt x="16" y="22"/>
                  </a:cubicBezTo>
                  <a:cubicBezTo>
                    <a:pt x="17" y="22"/>
                    <a:pt x="18" y="21"/>
                    <a:pt x="18" y="18"/>
                  </a:cubicBezTo>
                  <a:cubicBezTo>
                    <a:pt x="10" y="9"/>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2269901" y="2509398"/>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2271555" y="2499162"/>
              <a:ext cx="918" cy="1055"/>
            </a:xfrm>
            <a:custGeom>
              <a:rect b="b" l="l" r="r" t="t"/>
              <a:pathLst>
                <a:path extrusionOk="0" h="10" w="10">
                  <a:moveTo>
                    <a:pt x="0" y="1"/>
                  </a:moveTo>
                  <a:lnTo>
                    <a:pt x="9"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2268248" y="2507604"/>
              <a:ext cx="918" cy="1055"/>
            </a:xfrm>
            <a:custGeom>
              <a:rect b="b" l="l" r="r" t="t"/>
              <a:pathLst>
                <a:path extrusionOk="0" h="10" w="10">
                  <a:moveTo>
                    <a:pt x="10" y="0"/>
                  </a:moveTo>
                  <a:cubicBezTo>
                    <a:pt x="1" y="0"/>
                    <a:pt x="1" y="0"/>
                    <a:pt x="10" y="9"/>
                  </a:cubicBezTo>
                  <a:cubicBezTo>
                    <a:pt x="10" y="0"/>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2271555" y="2503805"/>
              <a:ext cx="1653" cy="1055"/>
            </a:xfrm>
            <a:custGeom>
              <a:rect b="b" l="l" r="r" t="t"/>
              <a:pathLst>
                <a:path extrusionOk="0" h="10" w="18">
                  <a:moveTo>
                    <a:pt x="18" y="1"/>
                  </a:moveTo>
                  <a:cubicBezTo>
                    <a:pt x="9" y="1"/>
                    <a:pt x="9" y="10"/>
                    <a:pt x="0" y="10"/>
                  </a:cubicBezTo>
                  <a:cubicBezTo>
                    <a:pt x="9" y="10"/>
                    <a:pt x="18"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1"/>
            <p:cNvSpPr/>
            <p:nvPr/>
          </p:nvSpPr>
          <p:spPr>
            <a:xfrm>
              <a:off x="2270728" y="2509398"/>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1"/>
            <p:cNvSpPr/>
            <p:nvPr/>
          </p:nvSpPr>
          <p:spPr>
            <a:xfrm>
              <a:off x="2269075" y="2508554"/>
              <a:ext cx="1745" cy="950"/>
            </a:xfrm>
            <a:custGeom>
              <a:rect b="b" l="l" r="r" t="t"/>
              <a:pathLst>
                <a:path extrusionOk="0" h="9" w="19">
                  <a:moveTo>
                    <a:pt x="1" y="0"/>
                  </a:moveTo>
                  <a:cubicBezTo>
                    <a:pt x="1" y="0"/>
                    <a:pt x="10" y="9"/>
                    <a:pt x="10" y="9"/>
                  </a:cubicBezTo>
                  <a:lnTo>
                    <a:pt x="18" y="9"/>
                  </a:lnTo>
                  <a:cubicBezTo>
                    <a:pt x="10" y="9"/>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2259339" y="2489875"/>
              <a:ext cx="12307" cy="9393"/>
            </a:xfrm>
            <a:custGeom>
              <a:rect b="b" l="l" r="r" t="t"/>
              <a:pathLst>
                <a:path extrusionOk="0" h="89" w="134">
                  <a:moveTo>
                    <a:pt x="73" y="52"/>
                  </a:moveTo>
                  <a:cubicBezTo>
                    <a:pt x="75" y="53"/>
                    <a:pt x="78" y="53"/>
                    <a:pt x="80" y="53"/>
                  </a:cubicBezTo>
                  <a:cubicBezTo>
                    <a:pt x="78" y="53"/>
                    <a:pt x="76" y="53"/>
                    <a:pt x="73" y="52"/>
                  </a:cubicBezTo>
                  <a:close/>
                  <a:moveTo>
                    <a:pt x="18" y="0"/>
                  </a:moveTo>
                  <a:lnTo>
                    <a:pt x="18" y="27"/>
                  </a:lnTo>
                  <a:cubicBezTo>
                    <a:pt x="18" y="27"/>
                    <a:pt x="13" y="16"/>
                    <a:pt x="6" y="16"/>
                  </a:cubicBezTo>
                  <a:cubicBezTo>
                    <a:pt x="4" y="16"/>
                    <a:pt x="3" y="16"/>
                    <a:pt x="1" y="18"/>
                  </a:cubicBezTo>
                  <a:cubicBezTo>
                    <a:pt x="27" y="27"/>
                    <a:pt x="36" y="45"/>
                    <a:pt x="10" y="53"/>
                  </a:cubicBezTo>
                  <a:cubicBezTo>
                    <a:pt x="18" y="70"/>
                    <a:pt x="83" y="79"/>
                    <a:pt x="128" y="88"/>
                  </a:cubicBezTo>
                  <a:lnTo>
                    <a:pt x="128" y="88"/>
                  </a:lnTo>
                  <a:cubicBezTo>
                    <a:pt x="121" y="85"/>
                    <a:pt x="114" y="78"/>
                    <a:pt x="107" y="71"/>
                  </a:cubicBezTo>
                  <a:cubicBezTo>
                    <a:pt x="102" y="71"/>
                    <a:pt x="93" y="73"/>
                    <a:pt x="84" y="73"/>
                  </a:cubicBezTo>
                  <a:cubicBezTo>
                    <a:pt x="74" y="73"/>
                    <a:pt x="63" y="71"/>
                    <a:pt x="54" y="62"/>
                  </a:cubicBezTo>
                  <a:cubicBezTo>
                    <a:pt x="54" y="53"/>
                    <a:pt x="58" y="51"/>
                    <a:pt x="64" y="51"/>
                  </a:cubicBezTo>
                  <a:cubicBezTo>
                    <a:pt x="67" y="51"/>
                    <a:pt x="70" y="52"/>
                    <a:pt x="73" y="52"/>
                  </a:cubicBezTo>
                  <a:lnTo>
                    <a:pt x="73" y="52"/>
                  </a:lnTo>
                  <a:cubicBezTo>
                    <a:pt x="53" y="47"/>
                    <a:pt x="50" y="16"/>
                    <a:pt x="18" y="0"/>
                  </a:cubicBezTo>
                  <a:close/>
                  <a:moveTo>
                    <a:pt x="128" y="88"/>
                  </a:moveTo>
                  <a:cubicBezTo>
                    <a:pt x="129" y="88"/>
                    <a:pt x="131" y="89"/>
                    <a:pt x="133" y="89"/>
                  </a:cubicBezTo>
                  <a:cubicBezTo>
                    <a:pt x="131" y="88"/>
                    <a:pt x="130" y="88"/>
                    <a:pt x="128" y="88"/>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2270728" y="2500111"/>
              <a:ext cx="3306" cy="2005"/>
            </a:xfrm>
            <a:custGeom>
              <a:rect b="b" l="l" r="r" t="t"/>
              <a:pathLst>
                <a:path extrusionOk="0" h="19" w="36">
                  <a:moveTo>
                    <a:pt x="18" y="1"/>
                  </a:moveTo>
                  <a:lnTo>
                    <a:pt x="0" y="18"/>
                  </a:lnTo>
                  <a:lnTo>
                    <a:pt x="36" y="18"/>
                  </a:lnTo>
                  <a:cubicBezTo>
                    <a:pt x="27" y="9"/>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1"/>
            <p:cNvSpPr/>
            <p:nvPr/>
          </p:nvSpPr>
          <p:spPr>
            <a:xfrm>
              <a:off x="2265034" y="2501061"/>
              <a:ext cx="6613" cy="4749"/>
            </a:xfrm>
            <a:custGeom>
              <a:rect b="b" l="l" r="r" t="t"/>
              <a:pathLst>
                <a:path extrusionOk="0" h="45" w="72">
                  <a:moveTo>
                    <a:pt x="1" y="0"/>
                  </a:moveTo>
                  <a:cubicBezTo>
                    <a:pt x="1" y="18"/>
                    <a:pt x="18" y="18"/>
                    <a:pt x="27" y="27"/>
                  </a:cubicBezTo>
                  <a:cubicBezTo>
                    <a:pt x="27" y="22"/>
                    <a:pt x="28" y="21"/>
                    <a:pt x="29" y="21"/>
                  </a:cubicBezTo>
                  <a:cubicBezTo>
                    <a:pt x="32" y="21"/>
                    <a:pt x="37" y="29"/>
                    <a:pt x="46" y="29"/>
                  </a:cubicBezTo>
                  <a:cubicBezTo>
                    <a:pt x="48" y="29"/>
                    <a:pt x="51" y="28"/>
                    <a:pt x="54" y="27"/>
                  </a:cubicBezTo>
                  <a:cubicBezTo>
                    <a:pt x="62" y="36"/>
                    <a:pt x="62" y="36"/>
                    <a:pt x="62" y="45"/>
                  </a:cubicBezTo>
                  <a:cubicBezTo>
                    <a:pt x="62" y="36"/>
                    <a:pt x="71" y="36"/>
                    <a:pt x="71" y="36"/>
                  </a:cubicBezTo>
                  <a:lnTo>
                    <a:pt x="71" y="27"/>
                  </a:lnTo>
                  <a:lnTo>
                    <a:pt x="68" y="27"/>
                  </a:lnTo>
                  <a:lnTo>
                    <a:pt x="62" y="9"/>
                  </a:lnTo>
                  <a:cubicBezTo>
                    <a:pt x="62" y="9"/>
                    <a:pt x="62" y="18"/>
                    <a:pt x="62" y="27"/>
                  </a:cubicBezTo>
                  <a:cubicBezTo>
                    <a:pt x="36" y="18"/>
                    <a:pt x="27"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2256952" y="2513409"/>
              <a:ext cx="918" cy="739"/>
            </a:xfrm>
            <a:custGeom>
              <a:rect b="b" l="l" r="r" t="t"/>
              <a:pathLst>
                <a:path extrusionOk="0" h="7" w="10">
                  <a:moveTo>
                    <a:pt x="1" y="0"/>
                  </a:moveTo>
                  <a:cubicBezTo>
                    <a:pt x="0" y="0"/>
                    <a:pt x="0" y="3"/>
                    <a:pt x="0" y="7"/>
                  </a:cubicBezTo>
                  <a:lnTo>
                    <a:pt x="9" y="7"/>
                  </a:lnTo>
                  <a:cubicBezTo>
                    <a:pt x="5" y="3"/>
                    <a:pt x="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2257778" y="2512248"/>
              <a:ext cx="6521" cy="2322"/>
            </a:xfrm>
            <a:custGeom>
              <a:rect b="b" l="l" r="r" t="t"/>
              <a:pathLst>
                <a:path extrusionOk="0" h="22" w="71">
                  <a:moveTo>
                    <a:pt x="71" y="0"/>
                  </a:moveTo>
                  <a:cubicBezTo>
                    <a:pt x="44" y="0"/>
                    <a:pt x="27" y="0"/>
                    <a:pt x="9" y="9"/>
                  </a:cubicBezTo>
                  <a:cubicBezTo>
                    <a:pt x="9" y="9"/>
                    <a:pt x="18" y="9"/>
                    <a:pt x="18" y="18"/>
                  </a:cubicBezTo>
                  <a:lnTo>
                    <a:pt x="0" y="18"/>
                  </a:lnTo>
                  <a:cubicBezTo>
                    <a:pt x="0" y="18"/>
                    <a:pt x="8" y="22"/>
                    <a:pt x="16" y="22"/>
                  </a:cubicBezTo>
                  <a:cubicBezTo>
                    <a:pt x="20" y="22"/>
                    <a:pt x="24" y="21"/>
                    <a:pt x="27" y="18"/>
                  </a:cubicBezTo>
                  <a:cubicBezTo>
                    <a:pt x="35" y="9"/>
                    <a:pt x="62" y="0"/>
                    <a:pt x="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2260993" y="2505705"/>
              <a:ext cx="2480" cy="2005"/>
            </a:xfrm>
            <a:custGeom>
              <a:rect b="b" l="l" r="r" t="t"/>
              <a:pathLst>
                <a:path extrusionOk="0" h="19" w="27">
                  <a:moveTo>
                    <a:pt x="0" y="1"/>
                  </a:moveTo>
                  <a:lnTo>
                    <a:pt x="9" y="9"/>
                  </a:lnTo>
                  <a:cubicBezTo>
                    <a:pt x="9" y="18"/>
                    <a:pt x="18" y="18"/>
                    <a:pt x="27" y="18"/>
                  </a:cubicBezTo>
                  <a:cubicBezTo>
                    <a:pt x="27" y="9"/>
                    <a:pt x="27" y="1"/>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2272381" y="2498212"/>
              <a:ext cx="3306" cy="2955"/>
            </a:xfrm>
            <a:custGeom>
              <a:rect b="b" l="l" r="r" t="t"/>
              <a:pathLst>
                <a:path extrusionOk="0" h="28" w="36">
                  <a:moveTo>
                    <a:pt x="0" y="1"/>
                  </a:moveTo>
                  <a:lnTo>
                    <a:pt x="9" y="19"/>
                  </a:lnTo>
                  <a:lnTo>
                    <a:pt x="35"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2273943" y="2497368"/>
              <a:ext cx="1745" cy="950"/>
            </a:xfrm>
            <a:custGeom>
              <a:rect b="b" l="l" r="r" t="t"/>
              <a:pathLst>
                <a:path extrusionOk="0" h="9" w="19">
                  <a:moveTo>
                    <a:pt x="1" y="0"/>
                  </a:moveTo>
                  <a:lnTo>
                    <a:pt x="18" y="9"/>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2355867" y="2542009"/>
              <a:ext cx="918" cy="1055"/>
            </a:xfrm>
            <a:custGeom>
              <a:rect b="b" l="l" r="r" t="t"/>
              <a:pathLst>
                <a:path extrusionOk="0" h="10" w="10">
                  <a:moveTo>
                    <a:pt x="1" y="1"/>
                  </a:moveTo>
                  <a:lnTo>
                    <a:pt x="9" y="10"/>
                  </a:lnTo>
                  <a:cubicBezTo>
                    <a:pt x="9" y="10"/>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2356693" y="2537365"/>
              <a:ext cx="918" cy="106"/>
            </a:xfrm>
            <a:custGeom>
              <a:rect b="b" l="l" r="r" t="t"/>
              <a:pathLst>
                <a:path extrusionOk="0" h="1" w="10">
                  <a:moveTo>
                    <a:pt x="9" y="1"/>
                  </a:moveTo>
                  <a:lnTo>
                    <a:pt x="0" y="1"/>
                  </a:lnTo>
                  <a:cubicBezTo>
                    <a:pt x="0" y="1"/>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2314537" y="2479638"/>
              <a:ext cx="918" cy="3905"/>
            </a:xfrm>
            <a:custGeom>
              <a:rect b="b" l="l" r="r" t="t"/>
              <a:pathLst>
                <a:path extrusionOk="0" h="37" w="10">
                  <a:moveTo>
                    <a:pt x="0" y="0"/>
                  </a:moveTo>
                  <a:cubicBezTo>
                    <a:pt x="0" y="13"/>
                    <a:pt x="0" y="36"/>
                    <a:pt x="4" y="36"/>
                  </a:cubicBezTo>
                  <a:cubicBezTo>
                    <a:pt x="5" y="36"/>
                    <a:pt x="7" y="34"/>
                    <a:pt x="9" y="27"/>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2347784" y="2493568"/>
              <a:ext cx="2480" cy="106"/>
            </a:xfrm>
            <a:custGeom>
              <a:rect b="b" l="l" r="r" t="t"/>
              <a:pathLst>
                <a:path extrusionOk="0" h="1" w="27">
                  <a:moveTo>
                    <a:pt x="18" y="1"/>
                  </a:moveTo>
                  <a:lnTo>
                    <a:pt x="27" y="1"/>
                  </a:lnTo>
                  <a:cubicBezTo>
                    <a:pt x="18" y="1"/>
                    <a:pt x="9" y="1"/>
                    <a:pt x="0" y="1"/>
                  </a:cubicBezTo>
                  <a:cubicBezTo>
                    <a:pt x="9" y="1"/>
                    <a:pt x="9"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1"/>
            <p:cNvSpPr/>
            <p:nvPr/>
          </p:nvSpPr>
          <p:spPr>
            <a:xfrm>
              <a:off x="2357520" y="2491774"/>
              <a:ext cx="827" cy="1900"/>
            </a:xfrm>
            <a:custGeom>
              <a:rect b="b" l="l" r="r" t="t"/>
              <a:pathLst>
                <a:path extrusionOk="0" h="18" w="9">
                  <a:moveTo>
                    <a:pt x="9" y="0"/>
                  </a:moveTo>
                  <a:lnTo>
                    <a:pt x="5" y="9"/>
                  </a:lnTo>
                  <a:cubicBezTo>
                    <a:pt x="7" y="7"/>
                    <a:pt x="9" y="5"/>
                    <a:pt x="9" y="0"/>
                  </a:cubicBezTo>
                  <a:close/>
                  <a:moveTo>
                    <a:pt x="5" y="9"/>
                  </a:moveTo>
                  <a:cubicBezTo>
                    <a:pt x="2" y="11"/>
                    <a:pt x="0" y="13"/>
                    <a:pt x="0" y="18"/>
                  </a:cubicBezTo>
                  <a:lnTo>
                    <a:pt x="5"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1"/>
            <p:cNvSpPr/>
            <p:nvPr/>
          </p:nvSpPr>
          <p:spPr>
            <a:xfrm>
              <a:off x="2353479" y="2568181"/>
              <a:ext cx="2480" cy="2849"/>
            </a:xfrm>
            <a:custGeom>
              <a:rect b="b" l="l" r="r" t="t"/>
              <a:pathLst>
                <a:path extrusionOk="0" h="27" w="27">
                  <a:moveTo>
                    <a:pt x="0" y="0"/>
                  </a:moveTo>
                  <a:lnTo>
                    <a:pt x="27" y="27"/>
                  </a:lnTo>
                  <a:cubicBezTo>
                    <a:pt x="18" y="0"/>
                    <a:pt x="9"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2284964" y="2480904"/>
              <a:ext cx="2021" cy="1583"/>
            </a:xfrm>
            <a:custGeom>
              <a:rect b="b" l="l" r="r" t="t"/>
              <a:pathLst>
                <a:path extrusionOk="0" h="15" w="22">
                  <a:moveTo>
                    <a:pt x="2" y="1"/>
                  </a:moveTo>
                  <a:cubicBezTo>
                    <a:pt x="0" y="1"/>
                    <a:pt x="1" y="4"/>
                    <a:pt x="4" y="15"/>
                  </a:cubicBezTo>
                  <a:lnTo>
                    <a:pt x="22" y="15"/>
                  </a:lnTo>
                  <a:cubicBezTo>
                    <a:pt x="11" y="9"/>
                    <a:pt x="4"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2334008" y="2531772"/>
              <a:ext cx="827" cy="1055"/>
            </a:xfrm>
            <a:custGeom>
              <a:rect b="b" l="l" r="r" t="t"/>
              <a:pathLst>
                <a:path extrusionOk="0" h="10" w="9">
                  <a:moveTo>
                    <a:pt x="0" y="1"/>
                  </a:moveTo>
                  <a:cubicBezTo>
                    <a:pt x="0" y="10"/>
                    <a:pt x="9" y="10"/>
                    <a:pt x="9" y="10"/>
                  </a:cubicBezTo>
                  <a:cubicBezTo>
                    <a:pt x="9"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2286892" y="2481432"/>
              <a:ext cx="918" cy="2111"/>
            </a:xfrm>
            <a:custGeom>
              <a:rect b="b" l="l" r="r" t="t"/>
              <a:pathLst>
                <a:path extrusionOk="0" h="20" w="10">
                  <a:moveTo>
                    <a:pt x="10" y="1"/>
                  </a:moveTo>
                  <a:cubicBezTo>
                    <a:pt x="1" y="10"/>
                    <a:pt x="1" y="10"/>
                    <a:pt x="1" y="10"/>
                  </a:cubicBezTo>
                  <a:cubicBezTo>
                    <a:pt x="6" y="15"/>
                    <a:pt x="8" y="20"/>
                    <a:pt x="9" y="20"/>
                  </a:cubicBezTo>
                  <a:cubicBezTo>
                    <a:pt x="10" y="20"/>
                    <a:pt x="10" y="17"/>
                    <a:pt x="10" y="10"/>
                  </a:cubicBezTo>
                  <a:cubicBezTo>
                    <a:pt x="10" y="1"/>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2265034" y="2589604"/>
              <a:ext cx="918" cy="106"/>
            </a:xfrm>
            <a:custGeom>
              <a:rect b="b" l="l" r="r" t="t"/>
              <a:pathLst>
                <a:path extrusionOk="0" h="1" w="10">
                  <a:moveTo>
                    <a:pt x="9" y="0"/>
                  </a:moveTo>
                  <a:cubicBezTo>
                    <a:pt x="9" y="0"/>
                    <a:pt x="1" y="0"/>
                    <a:pt x="1" y="0"/>
                  </a:cubicBezTo>
                  <a:cubicBezTo>
                    <a:pt x="1" y="0"/>
                    <a:pt x="1"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2264207" y="2555095"/>
              <a:ext cx="92" cy="106"/>
            </a:xfrm>
            <a:custGeom>
              <a:rect b="b" l="l" r="r" t="t"/>
              <a:pathLst>
                <a:path extrusionOk="0" h="1" w="1">
                  <a:moveTo>
                    <a:pt x="1" y="1"/>
                  </a:moveTo>
                  <a:cubicBezTo>
                    <a:pt x="1" y="1"/>
                    <a:pt x="1" y="1"/>
                    <a:pt x="1" y="1"/>
                  </a:cubicBez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2277984" y="2490824"/>
              <a:ext cx="92" cy="1055"/>
            </a:xfrm>
            <a:custGeom>
              <a:rect b="b" l="l" r="r" t="t"/>
              <a:pathLst>
                <a:path extrusionOk="0" h="10" w="1">
                  <a:moveTo>
                    <a:pt x="1" y="0"/>
                  </a:moveTo>
                  <a:cubicBezTo>
                    <a:pt x="1"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2269075" y="2486181"/>
              <a:ext cx="918" cy="950"/>
            </a:xfrm>
            <a:custGeom>
              <a:rect b="b" l="l" r="r" t="t"/>
              <a:pathLst>
                <a:path extrusionOk="0" h="9" w="10">
                  <a:moveTo>
                    <a:pt x="10" y="9"/>
                  </a:moveTo>
                  <a:cubicBezTo>
                    <a:pt x="10"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2288178" y="2464969"/>
              <a:ext cx="459" cy="739"/>
            </a:xfrm>
            <a:custGeom>
              <a:rect b="b" l="l" r="r" t="t"/>
              <a:pathLst>
                <a:path extrusionOk="0" h="7" w="5">
                  <a:moveTo>
                    <a:pt x="1" y="0"/>
                  </a:moveTo>
                  <a:cubicBezTo>
                    <a:pt x="0" y="0"/>
                    <a:pt x="0" y="2"/>
                    <a:pt x="5" y="7"/>
                  </a:cubicBezTo>
                  <a:cubicBezTo>
                    <a:pt x="5" y="2"/>
                    <a:pt x="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2277249" y="2490824"/>
              <a:ext cx="827" cy="106"/>
            </a:xfrm>
            <a:custGeom>
              <a:rect b="b" l="l" r="r" t="t"/>
              <a:pathLst>
                <a:path extrusionOk="0" h="1" w="9">
                  <a:moveTo>
                    <a:pt x="0" y="0"/>
                  </a:moveTo>
                  <a:cubicBezTo>
                    <a:pt x="0" y="0"/>
                    <a:pt x="9" y="0"/>
                    <a:pt x="9" y="0"/>
                  </a:cubicBezTo>
                  <a:cubicBezTo>
                    <a:pt x="9"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2277249" y="2491774"/>
              <a:ext cx="827" cy="106"/>
            </a:xfrm>
            <a:custGeom>
              <a:rect b="b" l="l" r="r" t="t"/>
              <a:pathLst>
                <a:path extrusionOk="0" h="1" w="9">
                  <a:moveTo>
                    <a:pt x="9" y="0"/>
                  </a:moveTo>
                  <a:cubicBezTo>
                    <a:pt x="9" y="0"/>
                    <a:pt x="9" y="0"/>
                    <a:pt x="0" y="0"/>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2277984" y="2490824"/>
              <a:ext cx="92" cy="106"/>
            </a:xfrm>
            <a:custGeom>
              <a:rect b="b" l="l" r="r" t="t"/>
              <a:pathLst>
                <a:path extrusionOk="0" h="1" w="1">
                  <a:moveTo>
                    <a:pt x="1" y="0"/>
                  </a:moveTo>
                  <a:cubicBezTo>
                    <a:pt x="1" y="0"/>
                    <a:pt x="1" y="0"/>
                    <a:pt x="1" y="0"/>
                  </a:cubicBezTo>
                  <a:cubicBezTo>
                    <a:pt x="1" y="0"/>
                    <a:pt x="1" y="0"/>
                    <a:pt x="1" y="0"/>
                  </a:cubicBez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2313251" y="2587705"/>
              <a:ext cx="551" cy="1266"/>
            </a:xfrm>
            <a:custGeom>
              <a:rect b="b" l="l" r="r" t="t"/>
              <a:pathLst>
                <a:path extrusionOk="0" h="12" w="6">
                  <a:moveTo>
                    <a:pt x="5" y="1"/>
                  </a:moveTo>
                  <a:cubicBezTo>
                    <a:pt x="1" y="9"/>
                    <a:pt x="1" y="12"/>
                    <a:pt x="2" y="12"/>
                  </a:cubicBezTo>
                  <a:cubicBezTo>
                    <a:pt x="3" y="12"/>
                    <a:pt x="5" y="9"/>
                    <a:pt x="5" y="9"/>
                  </a:cubicBezTo>
                  <a:cubicBezTo>
                    <a:pt x="5" y="9"/>
                    <a:pt x="5" y="9"/>
                    <a:pt x="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2334008" y="2459164"/>
              <a:ext cx="92" cy="106"/>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2332355" y="2458214"/>
              <a:ext cx="4959" cy="7493"/>
            </a:xfrm>
            <a:custGeom>
              <a:rect b="b" l="l" r="r" t="t"/>
              <a:pathLst>
                <a:path extrusionOk="0" h="71" w="54">
                  <a:moveTo>
                    <a:pt x="53" y="0"/>
                  </a:moveTo>
                  <a:cubicBezTo>
                    <a:pt x="40" y="13"/>
                    <a:pt x="34" y="18"/>
                    <a:pt x="29" y="18"/>
                  </a:cubicBezTo>
                  <a:cubicBezTo>
                    <a:pt x="25" y="18"/>
                    <a:pt x="23" y="13"/>
                    <a:pt x="18" y="9"/>
                  </a:cubicBezTo>
                  <a:lnTo>
                    <a:pt x="0" y="71"/>
                  </a:lnTo>
                  <a:cubicBezTo>
                    <a:pt x="18" y="44"/>
                    <a:pt x="36" y="27"/>
                    <a:pt x="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2244736" y="2446078"/>
              <a:ext cx="121783" cy="151443"/>
            </a:xfrm>
            <a:custGeom>
              <a:rect b="b" l="l" r="r" t="t"/>
              <a:pathLst>
                <a:path extrusionOk="0" h="1435" w="1326">
                  <a:moveTo>
                    <a:pt x="901" y="98"/>
                  </a:moveTo>
                  <a:cubicBezTo>
                    <a:pt x="902" y="99"/>
                    <a:pt x="902" y="100"/>
                    <a:pt x="903" y="101"/>
                  </a:cubicBezTo>
                  <a:lnTo>
                    <a:pt x="903" y="101"/>
                  </a:lnTo>
                  <a:cubicBezTo>
                    <a:pt x="903" y="99"/>
                    <a:pt x="902" y="98"/>
                    <a:pt x="901" y="98"/>
                  </a:cubicBezTo>
                  <a:close/>
                  <a:moveTo>
                    <a:pt x="371" y="161"/>
                  </a:moveTo>
                  <a:cubicBezTo>
                    <a:pt x="370" y="164"/>
                    <a:pt x="369" y="167"/>
                    <a:pt x="368" y="170"/>
                  </a:cubicBezTo>
                  <a:lnTo>
                    <a:pt x="368" y="170"/>
                  </a:lnTo>
                  <a:cubicBezTo>
                    <a:pt x="370" y="167"/>
                    <a:pt x="371" y="164"/>
                    <a:pt x="371" y="161"/>
                  </a:cubicBezTo>
                  <a:close/>
                  <a:moveTo>
                    <a:pt x="354" y="133"/>
                  </a:moveTo>
                  <a:cubicBezTo>
                    <a:pt x="363" y="151"/>
                    <a:pt x="345" y="168"/>
                    <a:pt x="336" y="186"/>
                  </a:cubicBezTo>
                  <a:cubicBezTo>
                    <a:pt x="342" y="196"/>
                    <a:pt x="346" y="201"/>
                    <a:pt x="350" y="201"/>
                  </a:cubicBezTo>
                  <a:cubicBezTo>
                    <a:pt x="358" y="201"/>
                    <a:pt x="363" y="186"/>
                    <a:pt x="368" y="170"/>
                  </a:cubicBezTo>
                  <a:lnTo>
                    <a:pt x="368" y="170"/>
                  </a:lnTo>
                  <a:cubicBezTo>
                    <a:pt x="367" y="172"/>
                    <a:pt x="365" y="175"/>
                    <a:pt x="363" y="177"/>
                  </a:cubicBezTo>
                  <a:cubicBezTo>
                    <a:pt x="336" y="151"/>
                    <a:pt x="381" y="159"/>
                    <a:pt x="354" y="133"/>
                  </a:cubicBezTo>
                  <a:close/>
                  <a:moveTo>
                    <a:pt x="1175" y="398"/>
                  </a:moveTo>
                  <a:cubicBezTo>
                    <a:pt x="1184" y="398"/>
                    <a:pt x="1184" y="407"/>
                    <a:pt x="1175" y="415"/>
                  </a:cubicBezTo>
                  <a:cubicBezTo>
                    <a:pt x="1175" y="415"/>
                    <a:pt x="1175" y="407"/>
                    <a:pt x="1175" y="398"/>
                  </a:cubicBezTo>
                  <a:close/>
                  <a:moveTo>
                    <a:pt x="322" y="467"/>
                  </a:moveTo>
                  <a:lnTo>
                    <a:pt x="322" y="467"/>
                  </a:lnTo>
                  <a:cubicBezTo>
                    <a:pt x="324" y="468"/>
                    <a:pt x="325" y="468"/>
                    <a:pt x="328" y="468"/>
                  </a:cubicBezTo>
                  <a:lnTo>
                    <a:pt x="328" y="468"/>
                  </a:lnTo>
                  <a:cubicBezTo>
                    <a:pt x="325" y="468"/>
                    <a:pt x="324" y="467"/>
                    <a:pt x="322" y="467"/>
                  </a:cubicBezTo>
                  <a:close/>
                  <a:moveTo>
                    <a:pt x="1237" y="795"/>
                  </a:moveTo>
                  <a:cubicBezTo>
                    <a:pt x="1239" y="800"/>
                    <a:pt x="1242" y="804"/>
                    <a:pt x="1247" y="806"/>
                  </a:cubicBezTo>
                  <a:lnTo>
                    <a:pt x="1247" y="806"/>
                  </a:lnTo>
                  <a:cubicBezTo>
                    <a:pt x="1247" y="801"/>
                    <a:pt x="1242" y="795"/>
                    <a:pt x="1237" y="795"/>
                  </a:cubicBezTo>
                  <a:close/>
                  <a:moveTo>
                    <a:pt x="1255" y="804"/>
                  </a:moveTo>
                  <a:cubicBezTo>
                    <a:pt x="1253" y="805"/>
                    <a:pt x="1251" y="806"/>
                    <a:pt x="1250" y="807"/>
                  </a:cubicBezTo>
                  <a:lnTo>
                    <a:pt x="1250" y="807"/>
                  </a:lnTo>
                  <a:cubicBezTo>
                    <a:pt x="1252" y="808"/>
                    <a:pt x="1254" y="808"/>
                    <a:pt x="1257" y="809"/>
                  </a:cubicBezTo>
                  <a:lnTo>
                    <a:pt x="1257" y="809"/>
                  </a:lnTo>
                  <a:lnTo>
                    <a:pt x="1255" y="804"/>
                  </a:lnTo>
                  <a:close/>
                  <a:moveTo>
                    <a:pt x="1247" y="806"/>
                  </a:moveTo>
                  <a:cubicBezTo>
                    <a:pt x="1247" y="807"/>
                    <a:pt x="1247" y="808"/>
                    <a:pt x="1247" y="809"/>
                  </a:cubicBezTo>
                  <a:lnTo>
                    <a:pt x="1247" y="809"/>
                  </a:lnTo>
                  <a:cubicBezTo>
                    <a:pt x="1247" y="808"/>
                    <a:pt x="1248" y="807"/>
                    <a:pt x="1250" y="807"/>
                  </a:cubicBezTo>
                  <a:lnTo>
                    <a:pt x="1250" y="807"/>
                  </a:lnTo>
                  <a:cubicBezTo>
                    <a:pt x="1249" y="806"/>
                    <a:pt x="1248" y="806"/>
                    <a:pt x="1247" y="806"/>
                  </a:cubicBezTo>
                  <a:close/>
                  <a:moveTo>
                    <a:pt x="1247" y="809"/>
                  </a:moveTo>
                  <a:lnTo>
                    <a:pt x="1247" y="809"/>
                  </a:lnTo>
                  <a:cubicBezTo>
                    <a:pt x="1245" y="810"/>
                    <a:pt x="1244" y="811"/>
                    <a:pt x="1243" y="812"/>
                  </a:cubicBezTo>
                  <a:lnTo>
                    <a:pt x="1243" y="812"/>
                  </a:lnTo>
                  <a:cubicBezTo>
                    <a:pt x="1245" y="811"/>
                    <a:pt x="1246" y="810"/>
                    <a:pt x="1247" y="809"/>
                  </a:cubicBezTo>
                  <a:close/>
                  <a:moveTo>
                    <a:pt x="1325" y="795"/>
                  </a:moveTo>
                  <a:cubicBezTo>
                    <a:pt x="1315" y="800"/>
                    <a:pt x="1288" y="809"/>
                    <a:pt x="1266" y="809"/>
                  </a:cubicBezTo>
                  <a:cubicBezTo>
                    <a:pt x="1263" y="809"/>
                    <a:pt x="1260" y="809"/>
                    <a:pt x="1257" y="809"/>
                  </a:cubicBezTo>
                  <a:lnTo>
                    <a:pt x="1257" y="809"/>
                  </a:lnTo>
                  <a:lnTo>
                    <a:pt x="1263" y="822"/>
                  </a:lnTo>
                  <a:cubicBezTo>
                    <a:pt x="1272" y="823"/>
                    <a:pt x="1278" y="824"/>
                    <a:pt x="1283" y="824"/>
                  </a:cubicBezTo>
                  <a:cubicBezTo>
                    <a:pt x="1306" y="824"/>
                    <a:pt x="1304" y="810"/>
                    <a:pt x="1325" y="795"/>
                  </a:cubicBezTo>
                  <a:close/>
                  <a:moveTo>
                    <a:pt x="1214" y="962"/>
                  </a:moveTo>
                  <a:cubicBezTo>
                    <a:pt x="1213" y="962"/>
                    <a:pt x="1212" y="963"/>
                    <a:pt x="1211" y="963"/>
                  </a:cubicBezTo>
                  <a:cubicBezTo>
                    <a:pt x="1212" y="963"/>
                    <a:pt x="1213" y="963"/>
                    <a:pt x="1214" y="962"/>
                  </a:cubicBezTo>
                  <a:close/>
                  <a:moveTo>
                    <a:pt x="469" y="1139"/>
                  </a:moveTo>
                  <a:cubicBezTo>
                    <a:pt x="469" y="1139"/>
                    <a:pt x="469" y="1139"/>
                    <a:pt x="469" y="1139"/>
                  </a:cubicBezTo>
                  <a:cubicBezTo>
                    <a:pt x="469" y="1139"/>
                    <a:pt x="469" y="1139"/>
                    <a:pt x="469" y="1139"/>
                  </a:cubicBezTo>
                  <a:close/>
                  <a:moveTo>
                    <a:pt x="690" y="1166"/>
                  </a:moveTo>
                  <a:lnTo>
                    <a:pt x="698" y="1175"/>
                  </a:lnTo>
                  <a:cubicBezTo>
                    <a:pt x="696" y="1177"/>
                    <a:pt x="694" y="1178"/>
                    <a:pt x="693" y="1178"/>
                  </a:cubicBezTo>
                  <a:cubicBezTo>
                    <a:pt x="690" y="1178"/>
                    <a:pt x="690" y="1172"/>
                    <a:pt x="690" y="1166"/>
                  </a:cubicBezTo>
                  <a:close/>
                  <a:moveTo>
                    <a:pt x="272" y="1375"/>
                  </a:moveTo>
                  <a:lnTo>
                    <a:pt x="275" y="1378"/>
                  </a:lnTo>
                  <a:cubicBezTo>
                    <a:pt x="275" y="1376"/>
                    <a:pt x="274" y="1376"/>
                    <a:pt x="272" y="1375"/>
                  </a:cubicBezTo>
                  <a:close/>
                  <a:moveTo>
                    <a:pt x="698" y="0"/>
                  </a:moveTo>
                  <a:cubicBezTo>
                    <a:pt x="698" y="36"/>
                    <a:pt x="672" y="36"/>
                    <a:pt x="672" y="71"/>
                  </a:cubicBezTo>
                  <a:lnTo>
                    <a:pt x="716" y="27"/>
                  </a:lnTo>
                  <a:lnTo>
                    <a:pt x="716" y="27"/>
                  </a:lnTo>
                  <a:cubicBezTo>
                    <a:pt x="716" y="68"/>
                    <a:pt x="685" y="125"/>
                    <a:pt x="660" y="125"/>
                  </a:cubicBezTo>
                  <a:cubicBezTo>
                    <a:pt x="658" y="125"/>
                    <a:pt x="656" y="125"/>
                    <a:pt x="654" y="124"/>
                  </a:cubicBezTo>
                  <a:cubicBezTo>
                    <a:pt x="654" y="115"/>
                    <a:pt x="663" y="62"/>
                    <a:pt x="663" y="45"/>
                  </a:cubicBezTo>
                  <a:lnTo>
                    <a:pt x="663" y="45"/>
                  </a:lnTo>
                  <a:cubicBezTo>
                    <a:pt x="663" y="58"/>
                    <a:pt x="649" y="66"/>
                    <a:pt x="641" y="66"/>
                  </a:cubicBezTo>
                  <a:cubicBezTo>
                    <a:pt x="638" y="66"/>
                    <a:pt x="637" y="65"/>
                    <a:pt x="637" y="62"/>
                  </a:cubicBezTo>
                  <a:lnTo>
                    <a:pt x="645" y="45"/>
                  </a:lnTo>
                  <a:cubicBezTo>
                    <a:pt x="643" y="43"/>
                    <a:pt x="641" y="42"/>
                    <a:pt x="640" y="42"/>
                  </a:cubicBezTo>
                  <a:cubicBezTo>
                    <a:pt x="629" y="42"/>
                    <a:pt x="621" y="72"/>
                    <a:pt x="611" y="72"/>
                  </a:cubicBezTo>
                  <a:cubicBezTo>
                    <a:pt x="608" y="72"/>
                    <a:pt x="605" y="69"/>
                    <a:pt x="601" y="62"/>
                  </a:cubicBezTo>
                  <a:cubicBezTo>
                    <a:pt x="594" y="55"/>
                    <a:pt x="582" y="27"/>
                    <a:pt x="577" y="27"/>
                  </a:cubicBezTo>
                  <a:cubicBezTo>
                    <a:pt x="576" y="27"/>
                    <a:pt x="575" y="30"/>
                    <a:pt x="575" y="36"/>
                  </a:cubicBezTo>
                  <a:cubicBezTo>
                    <a:pt x="592" y="80"/>
                    <a:pt x="601" y="212"/>
                    <a:pt x="592" y="239"/>
                  </a:cubicBezTo>
                  <a:cubicBezTo>
                    <a:pt x="592" y="239"/>
                    <a:pt x="557" y="204"/>
                    <a:pt x="548" y="186"/>
                  </a:cubicBezTo>
                  <a:cubicBezTo>
                    <a:pt x="539" y="151"/>
                    <a:pt x="557" y="98"/>
                    <a:pt x="548" y="71"/>
                  </a:cubicBezTo>
                  <a:lnTo>
                    <a:pt x="548" y="71"/>
                  </a:lnTo>
                  <a:cubicBezTo>
                    <a:pt x="548" y="80"/>
                    <a:pt x="539" y="98"/>
                    <a:pt x="539" y="98"/>
                  </a:cubicBezTo>
                  <a:cubicBezTo>
                    <a:pt x="531" y="89"/>
                    <a:pt x="539" y="71"/>
                    <a:pt x="522" y="71"/>
                  </a:cubicBezTo>
                  <a:cubicBezTo>
                    <a:pt x="526" y="93"/>
                    <a:pt x="520" y="95"/>
                    <a:pt x="515" y="95"/>
                  </a:cubicBezTo>
                  <a:cubicBezTo>
                    <a:pt x="514" y="95"/>
                    <a:pt x="513" y="95"/>
                    <a:pt x="512" y="95"/>
                  </a:cubicBezTo>
                  <a:cubicBezTo>
                    <a:pt x="511" y="95"/>
                    <a:pt x="512" y="96"/>
                    <a:pt x="522" y="106"/>
                  </a:cubicBezTo>
                  <a:cubicBezTo>
                    <a:pt x="516" y="112"/>
                    <a:pt x="512" y="114"/>
                    <a:pt x="509" y="114"/>
                  </a:cubicBezTo>
                  <a:cubicBezTo>
                    <a:pt x="502" y="114"/>
                    <a:pt x="498" y="106"/>
                    <a:pt x="486" y="106"/>
                  </a:cubicBezTo>
                  <a:cubicBezTo>
                    <a:pt x="495" y="133"/>
                    <a:pt x="486" y="186"/>
                    <a:pt x="478" y="204"/>
                  </a:cubicBezTo>
                  <a:cubicBezTo>
                    <a:pt x="478" y="195"/>
                    <a:pt x="469" y="186"/>
                    <a:pt x="469" y="177"/>
                  </a:cubicBezTo>
                  <a:cubicBezTo>
                    <a:pt x="463" y="179"/>
                    <a:pt x="458" y="180"/>
                    <a:pt x="452" y="180"/>
                  </a:cubicBezTo>
                  <a:cubicBezTo>
                    <a:pt x="437" y="180"/>
                    <a:pt x="421" y="174"/>
                    <a:pt x="406" y="174"/>
                  </a:cubicBezTo>
                  <a:cubicBezTo>
                    <a:pt x="401" y="174"/>
                    <a:pt x="395" y="175"/>
                    <a:pt x="389" y="177"/>
                  </a:cubicBezTo>
                  <a:cubicBezTo>
                    <a:pt x="389" y="168"/>
                    <a:pt x="372" y="168"/>
                    <a:pt x="372" y="151"/>
                  </a:cubicBezTo>
                  <a:cubicBezTo>
                    <a:pt x="372" y="154"/>
                    <a:pt x="372" y="158"/>
                    <a:pt x="371" y="161"/>
                  </a:cubicBezTo>
                  <a:lnTo>
                    <a:pt x="371" y="161"/>
                  </a:lnTo>
                  <a:cubicBezTo>
                    <a:pt x="371" y="160"/>
                    <a:pt x="371" y="160"/>
                    <a:pt x="372" y="159"/>
                  </a:cubicBezTo>
                  <a:cubicBezTo>
                    <a:pt x="389" y="204"/>
                    <a:pt x="398" y="257"/>
                    <a:pt x="389" y="292"/>
                  </a:cubicBezTo>
                  <a:cubicBezTo>
                    <a:pt x="388" y="295"/>
                    <a:pt x="386" y="296"/>
                    <a:pt x="384" y="296"/>
                  </a:cubicBezTo>
                  <a:cubicBezTo>
                    <a:pt x="376" y="296"/>
                    <a:pt x="366" y="273"/>
                    <a:pt x="363" y="273"/>
                  </a:cubicBezTo>
                  <a:cubicBezTo>
                    <a:pt x="363" y="273"/>
                    <a:pt x="363" y="273"/>
                    <a:pt x="363" y="274"/>
                  </a:cubicBezTo>
                  <a:cubicBezTo>
                    <a:pt x="330" y="291"/>
                    <a:pt x="382" y="346"/>
                    <a:pt x="353" y="346"/>
                  </a:cubicBezTo>
                  <a:cubicBezTo>
                    <a:pt x="351" y="346"/>
                    <a:pt x="348" y="345"/>
                    <a:pt x="345" y="345"/>
                  </a:cubicBezTo>
                  <a:cubicBezTo>
                    <a:pt x="319" y="336"/>
                    <a:pt x="310" y="301"/>
                    <a:pt x="292" y="292"/>
                  </a:cubicBezTo>
                  <a:cubicBezTo>
                    <a:pt x="292" y="280"/>
                    <a:pt x="297" y="277"/>
                    <a:pt x="303" y="277"/>
                  </a:cubicBezTo>
                  <a:cubicBezTo>
                    <a:pt x="312" y="277"/>
                    <a:pt x="322" y="283"/>
                    <a:pt x="328" y="283"/>
                  </a:cubicBezTo>
                  <a:lnTo>
                    <a:pt x="310" y="274"/>
                  </a:lnTo>
                  <a:cubicBezTo>
                    <a:pt x="310" y="265"/>
                    <a:pt x="310" y="257"/>
                    <a:pt x="319" y="257"/>
                  </a:cubicBezTo>
                  <a:cubicBezTo>
                    <a:pt x="315" y="254"/>
                    <a:pt x="311" y="253"/>
                    <a:pt x="307" y="253"/>
                  </a:cubicBezTo>
                  <a:cubicBezTo>
                    <a:pt x="285" y="253"/>
                    <a:pt x="261" y="293"/>
                    <a:pt x="230" y="301"/>
                  </a:cubicBezTo>
                  <a:cubicBezTo>
                    <a:pt x="230" y="318"/>
                    <a:pt x="230" y="327"/>
                    <a:pt x="248" y="336"/>
                  </a:cubicBezTo>
                  <a:lnTo>
                    <a:pt x="248" y="318"/>
                  </a:lnTo>
                  <a:cubicBezTo>
                    <a:pt x="275" y="327"/>
                    <a:pt x="266" y="354"/>
                    <a:pt x="283" y="354"/>
                  </a:cubicBezTo>
                  <a:cubicBezTo>
                    <a:pt x="283" y="380"/>
                    <a:pt x="301" y="398"/>
                    <a:pt x="283" y="407"/>
                  </a:cubicBezTo>
                  <a:lnTo>
                    <a:pt x="255" y="392"/>
                  </a:lnTo>
                  <a:lnTo>
                    <a:pt x="255" y="392"/>
                  </a:lnTo>
                  <a:cubicBezTo>
                    <a:pt x="256" y="393"/>
                    <a:pt x="256" y="393"/>
                    <a:pt x="257" y="393"/>
                  </a:cubicBezTo>
                  <a:cubicBezTo>
                    <a:pt x="265" y="393"/>
                    <a:pt x="272" y="386"/>
                    <a:pt x="266" y="380"/>
                  </a:cubicBezTo>
                  <a:lnTo>
                    <a:pt x="266" y="380"/>
                  </a:lnTo>
                  <a:cubicBezTo>
                    <a:pt x="270" y="388"/>
                    <a:pt x="259" y="389"/>
                    <a:pt x="250" y="390"/>
                  </a:cubicBezTo>
                  <a:lnTo>
                    <a:pt x="250" y="390"/>
                  </a:lnTo>
                  <a:lnTo>
                    <a:pt x="248" y="389"/>
                  </a:lnTo>
                  <a:lnTo>
                    <a:pt x="248" y="389"/>
                  </a:lnTo>
                  <a:cubicBezTo>
                    <a:pt x="248" y="389"/>
                    <a:pt x="249" y="390"/>
                    <a:pt x="249" y="390"/>
                  </a:cubicBezTo>
                  <a:lnTo>
                    <a:pt x="249" y="390"/>
                  </a:lnTo>
                  <a:cubicBezTo>
                    <a:pt x="238" y="391"/>
                    <a:pt x="229" y="392"/>
                    <a:pt x="248" y="407"/>
                  </a:cubicBezTo>
                  <a:lnTo>
                    <a:pt x="275" y="415"/>
                  </a:lnTo>
                  <a:cubicBezTo>
                    <a:pt x="283" y="433"/>
                    <a:pt x="310" y="460"/>
                    <a:pt x="292" y="468"/>
                  </a:cubicBezTo>
                  <a:cubicBezTo>
                    <a:pt x="300" y="470"/>
                    <a:pt x="304" y="471"/>
                    <a:pt x="306" y="471"/>
                  </a:cubicBezTo>
                  <a:cubicBezTo>
                    <a:pt x="313" y="471"/>
                    <a:pt x="306" y="466"/>
                    <a:pt x="313" y="466"/>
                  </a:cubicBezTo>
                  <a:cubicBezTo>
                    <a:pt x="315" y="466"/>
                    <a:pt x="318" y="466"/>
                    <a:pt x="322" y="467"/>
                  </a:cubicBezTo>
                  <a:lnTo>
                    <a:pt x="322" y="467"/>
                  </a:lnTo>
                  <a:cubicBezTo>
                    <a:pt x="290" y="458"/>
                    <a:pt x="339" y="443"/>
                    <a:pt x="306" y="434"/>
                  </a:cubicBezTo>
                  <a:lnTo>
                    <a:pt x="306" y="434"/>
                  </a:lnTo>
                  <a:cubicBezTo>
                    <a:pt x="311" y="435"/>
                    <a:pt x="315" y="436"/>
                    <a:pt x="318" y="436"/>
                  </a:cubicBezTo>
                  <a:cubicBezTo>
                    <a:pt x="325" y="436"/>
                    <a:pt x="328" y="434"/>
                    <a:pt x="333" y="434"/>
                  </a:cubicBezTo>
                  <a:cubicBezTo>
                    <a:pt x="339" y="434"/>
                    <a:pt x="347" y="435"/>
                    <a:pt x="363" y="442"/>
                  </a:cubicBezTo>
                  <a:cubicBezTo>
                    <a:pt x="354" y="433"/>
                    <a:pt x="345" y="433"/>
                    <a:pt x="354" y="424"/>
                  </a:cubicBezTo>
                  <a:cubicBezTo>
                    <a:pt x="345" y="424"/>
                    <a:pt x="345" y="424"/>
                    <a:pt x="345" y="415"/>
                  </a:cubicBezTo>
                  <a:lnTo>
                    <a:pt x="328" y="415"/>
                  </a:lnTo>
                  <a:cubicBezTo>
                    <a:pt x="310" y="398"/>
                    <a:pt x="319" y="380"/>
                    <a:pt x="310" y="362"/>
                  </a:cubicBezTo>
                  <a:lnTo>
                    <a:pt x="310" y="362"/>
                  </a:lnTo>
                  <a:cubicBezTo>
                    <a:pt x="319" y="362"/>
                    <a:pt x="319" y="380"/>
                    <a:pt x="336" y="380"/>
                  </a:cubicBezTo>
                  <a:lnTo>
                    <a:pt x="328" y="362"/>
                  </a:lnTo>
                  <a:lnTo>
                    <a:pt x="328" y="362"/>
                  </a:lnTo>
                  <a:cubicBezTo>
                    <a:pt x="345" y="380"/>
                    <a:pt x="363" y="380"/>
                    <a:pt x="372" y="398"/>
                  </a:cubicBezTo>
                  <a:lnTo>
                    <a:pt x="381" y="398"/>
                  </a:lnTo>
                  <a:cubicBezTo>
                    <a:pt x="389" y="398"/>
                    <a:pt x="398" y="398"/>
                    <a:pt x="398" y="389"/>
                  </a:cubicBezTo>
                  <a:cubicBezTo>
                    <a:pt x="405" y="389"/>
                    <a:pt x="395" y="366"/>
                    <a:pt x="396" y="366"/>
                  </a:cubicBezTo>
                  <a:lnTo>
                    <a:pt x="396" y="366"/>
                  </a:lnTo>
                  <a:cubicBezTo>
                    <a:pt x="396" y="366"/>
                    <a:pt x="396" y="368"/>
                    <a:pt x="398" y="371"/>
                  </a:cubicBezTo>
                  <a:lnTo>
                    <a:pt x="407" y="354"/>
                  </a:lnTo>
                  <a:cubicBezTo>
                    <a:pt x="420" y="354"/>
                    <a:pt x="424" y="324"/>
                    <a:pt x="439" y="324"/>
                  </a:cubicBezTo>
                  <a:cubicBezTo>
                    <a:pt x="445" y="324"/>
                    <a:pt x="451" y="327"/>
                    <a:pt x="460" y="336"/>
                  </a:cubicBezTo>
                  <a:cubicBezTo>
                    <a:pt x="469" y="327"/>
                    <a:pt x="469" y="318"/>
                    <a:pt x="486" y="318"/>
                  </a:cubicBezTo>
                  <a:lnTo>
                    <a:pt x="495" y="336"/>
                  </a:lnTo>
                  <a:cubicBezTo>
                    <a:pt x="495" y="335"/>
                    <a:pt x="496" y="334"/>
                    <a:pt x="497" y="334"/>
                  </a:cubicBezTo>
                  <a:cubicBezTo>
                    <a:pt x="500" y="334"/>
                    <a:pt x="508" y="339"/>
                    <a:pt x="514" y="339"/>
                  </a:cubicBezTo>
                  <a:cubicBezTo>
                    <a:pt x="518" y="339"/>
                    <a:pt x="522" y="337"/>
                    <a:pt x="522" y="327"/>
                  </a:cubicBezTo>
                  <a:cubicBezTo>
                    <a:pt x="529" y="351"/>
                    <a:pt x="537" y="358"/>
                    <a:pt x="545" y="358"/>
                  </a:cubicBezTo>
                  <a:cubicBezTo>
                    <a:pt x="557" y="358"/>
                    <a:pt x="569" y="344"/>
                    <a:pt x="579" y="344"/>
                  </a:cubicBezTo>
                  <a:cubicBezTo>
                    <a:pt x="581" y="344"/>
                    <a:pt x="582" y="344"/>
                    <a:pt x="584" y="345"/>
                  </a:cubicBezTo>
                  <a:lnTo>
                    <a:pt x="575" y="318"/>
                  </a:lnTo>
                  <a:cubicBezTo>
                    <a:pt x="592" y="318"/>
                    <a:pt x="601" y="309"/>
                    <a:pt x="619" y="301"/>
                  </a:cubicBezTo>
                  <a:lnTo>
                    <a:pt x="610" y="274"/>
                  </a:lnTo>
                  <a:cubicBezTo>
                    <a:pt x="614" y="271"/>
                    <a:pt x="617" y="269"/>
                    <a:pt x="621" y="269"/>
                  </a:cubicBezTo>
                  <a:cubicBezTo>
                    <a:pt x="633" y="269"/>
                    <a:pt x="646" y="284"/>
                    <a:pt x="663" y="284"/>
                  </a:cubicBezTo>
                  <a:cubicBezTo>
                    <a:pt x="666" y="284"/>
                    <a:pt x="669" y="284"/>
                    <a:pt x="672" y="283"/>
                  </a:cubicBezTo>
                  <a:lnTo>
                    <a:pt x="672" y="283"/>
                  </a:lnTo>
                  <a:cubicBezTo>
                    <a:pt x="667" y="292"/>
                    <a:pt x="665" y="294"/>
                    <a:pt x="663" y="294"/>
                  </a:cubicBezTo>
                  <a:cubicBezTo>
                    <a:pt x="661" y="294"/>
                    <a:pt x="659" y="292"/>
                    <a:pt x="654" y="292"/>
                  </a:cubicBezTo>
                  <a:cubicBezTo>
                    <a:pt x="660" y="304"/>
                    <a:pt x="667" y="308"/>
                    <a:pt x="673" y="308"/>
                  </a:cubicBezTo>
                  <a:cubicBezTo>
                    <a:pt x="690" y="308"/>
                    <a:pt x="708" y="280"/>
                    <a:pt x="721" y="280"/>
                  </a:cubicBezTo>
                  <a:cubicBezTo>
                    <a:pt x="726" y="280"/>
                    <a:pt x="730" y="283"/>
                    <a:pt x="734" y="292"/>
                  </a:cubicBezTo>
                  <a:cubicBezTo>
                    <a:pt x="737" y="289"/>
                    <a:pt x="739" y="288"/>
                    <a:pt x="740" y="288"/>
                  </a:cubicBezTo>
                  <a:cubicBezTo>
                    <a:pt x="744" y="288"/>
                    <a:pt x="745" y="292"/>
                    <a:pt x="751" y="292"/>
                  </a:cubicBezTo>
                  <a:lnTo>
                    <a:pt x="751" y="301"/>
                  </a:lnTo>
                  <a:cubicBezTo>
                    <a:pt x="751" y="301"/>
                    <a:pt x="760" y="292"/>
                    <a:pt x="769" y="292"/>
                  </a:cubicBezTo>
                  <a:lnTo>
                    <a:pt x="769" y="318"/>
                  </a:lnTo>
                  <a:cubicBezTo>
                    <a:pt x="769" y="320"/>
                    <a:pt x="769" y="320"/>
                    <a:pt x="769" y="320"/>
                  </a:cubicBezTo>
                  <a:cubicBezTo>
                    <a:pt x="769" y="320"/>
                    <a:pt x="770" y="298"/>
                    <a:pt x="778" y="283"/>
                  </a:cubicBezTo>
                  <a:cubicBezTo>
                    <a:pt x="778" y="283"/>
                    <a:pt x="778" y="274"/>
                    <a:pt x="787" y="265"/>
                  </a:cubicBezTo>
                  <a:lnTo>
                    <a:pt x="787" y="265"/>
                  </a:lnTo>
                  <a:cubicBezTo>
                    <a:pt x="784" y="281"/>
                    <a:pt x="785" y="284"/>
                    <a:pt x="787" y="284"/>
                  </a:cubicBezTo>
                  <a:cubicBezTo>
                    <a:pt x="790" y="284"/>
                    <a:pt x="793" y="282"/>
                    <a:pt x="795" y="282"/>
                  </a:cubicBezTo>
                  <a:cubicBezTo>
                    <a:pt x="797" y="282"/>
                    <a:pt x="799" y="285"/>
                    <a:pt x="796" y="301"/>
                  </a:cubicBezTo>
                  <a:cubicBezTo>
                    <a:pt x="813" y="283"/>
                    <a:pt x="831" y="292"/>
                    <a:pt x="848" y="257"/>
                  </a:cubicBezTo>
                  <a:cubicBezTo>
                    <a:pt x="848" y="257"/>
                    <a:pt x="848" y="265"/>
                    <a:pt x="848" y="265"/>
                  </a:cubicBezTo>
                  <a:cubicBezTo>
                    <a:pt x="848" y="265"/>
                    <a:pt x="852" y="269"/>
                    <a:pt x="858" y="269"/>
                  </a:cubicBezTo>
                  <a:cubicBezTo>
                    <a:pt x="860" y="269"/>
                    <a:pt x="863" y="268"/>
                    <a:pt x="866" y="265"/>
                  </a:cubicBezTo>
                  <a:lnTo>
                    <a:pt x="866" y="265"/>
                  </a:lnTo>
                  <a:lnTo>
                    <a:pt x="857" y="301"/>
                  </a:lnTo>
                  <a:cubicBezTo>
                    <a:pt x="866" y="292"/>
                    <a:pt x="884" y="274"/>
                    <a:pt x="893" y="265"/>
                  </a:cubicBezTo>
                  <a:lnTo>
                    <a:pt x="893" y="265"/>
                  </a:lnTo>
                  <a:cubicBezTo>
                    <a:pt x="893" y="283"/>
                    <a:pt x="893" y="301"/>
                    <a:pt x="866" y="318"/>
                  </a:cubicBezTo>
                  <a:cubicBezTo>
                    <a:pt x="910" y="292"/>
                    <a:pt x="893" y="309"/>
                    <a:pt x="928" y="283"/>
                  </a:cubicBezTo>
                  <a:lnTo>
                    <a:pt x="928" y="283"/>
                  </a:lnTo>
                  <a:lnTo>
                    <a:pt x="919" y="309"/>
                  </a:lnTo>
                  <a:cubicBezTo>
                    <a:pt x="919" y="309"/>
                    <a:pt x="931" y="302"/>
                    <a:pt x="939" y="302"/>
                  </a:cubicBezTo>
                  <a:cubicBezTo>
                    <a:pt x="943" y="302"/>
                    <a:pt x="946" y="304"/>
                    <a:pt x="946" y="309"/>
                  </a:cubicBezTo>
                  <a:cubicBezTo>
                    <a:pt x="928" y="345"/>
                    <a:pt x="999" y="354"/>
                    <a:pt x="990" y="407"/>
                  </a:cubicBezTo>
                  <a:cubicBezTo>
                    <a:pt x="1000" y="397"/>
                    <a:pt x="1004" y="393"/>
                    <a:pt x="1006" y="393"/>
                  </a:cubicBezTo>
                  <a:lnTo>
                    <a:pt x="1006" y="393"/>
                  </a:lnTo>
                  <a:cubicBezTo>
                    <a:pt x="1010" y="393"/>
                    <a:pt x="992" y="421"/>
                    <a:pt x="1003" y="421"/>
                  </a:cubicBezTo>
                  <a:cubicBezTo>
                    <a:pt x="1005" y="421"/>
                    <a:pt x="1010" y="419"/>
                    <a:pt x="1016" y="415"/>
                  </a:cubicBezTo>
                  <a:lnTo>
                    <a:pt x="1016" y="415"/>
                  </a:lnTo>
                  <a:cubicBezTo>
                    <a:pt x="1007" y="424"/>
                    <a:pt x="999" y="433"/>
                    <a:pt x="990" y="433"/>
                  </a:cubicBezTo>
                  <a:cubicBezTo>
                    <a:pt x="1004" y="440"/>
                    <a:pt x="984" y="453"/>
                    <a:pt x="999" y="453"/>
                  </a:cubicBezTo>
                  <a:cubicBezTo>
                    <a:pt x="1002" y="453"/>
                    <a:pt x="1008" y="452"/>
                    <a:pt x="1016" y="451"/>
                  </a:cubicBezTo>
                  <a:lnTo>
                    <a:pt x="1016" y="451"/>
                  </a:lnTo>
                  <a:cubicBezTo>
                    <a:pt x="1007" y="460"/>
                    <a:pt x="999" y="460"/>
                    <a:pt x="990" y="468"/>
                  </a:cubicBezTo>
                  <a:lnTo>
                    <a:pt x="999" y="468"/>
                  </a:lnTo>
                  <a:cubicBezTo>
                    <a:pt x="990" y="477"/>
                    <a:pt x="981" y="477"/>
                    <a:pt x="972" y="477"/>
                  </a:cubicBezTo>
                  <a:cubicBezTo>
                    <a:pt x="974" y="479"/>
                    <a:pt x="977" y="480"/>
                    <a:pt x="981" y="480"/>
                  </a:cubicBezTo>
                  <a:cubicBezTo>
                    <a:pt x="998" y="480"/>
                    <a:pt x="1034" y="467"/>
                    <a:pt x="1069" y="460"/>
                  </a:cubicBezTo>
                  <a:lnTo>
                    <a:pt x="1069" y="460"/>
                  </a:lnTo>
                  <a:cubicBezTo>
                    <a:pt x="1052" y="468"/>
                    <a:pt x="1052" y="477"/>
                    <a:pt x="1087" y="477"/>
                  </a:cubicBezTo>
                  <a:cubicBezTo>
                    <a:pt x="1077" y="482"/>
                    <a:pt x="1069" y="487"/>
                    <a:pt x="1063" y="487"/>
                  </a:cubicBezTo>
                  <a:cubicBezTo>
                    <a:pt x="1059" y="487"/>
                    <a:pt x="1055" y="485"/>
                    <a:pt x="1052" y="477"/>
                  </a:cubicBezTo>
                  <a:lnTo>
                    <a:pt x="1052" y="477"/>
                  </a:lnTo>
                  <a:cubicBezTo>
                    <a:pt x="1052" y="486"/>
                    <a:pt x="1043" y="521"/>
                    <a:pt x="1078" y="521"/>
                  </a:cubicBezTo>
                  <a:cubicBezTo>
                    <a:pt x="1069" y="521"/>
                    <a:pt x="1069" y="530"/>
                    <a:pt x="1078" y="530"/>
                  </a:cubicBezTo>
                  <a:cubicBezTo>
                    <a:pt x="1078" y="548"/>
                    <a:pt x="1069" y="548"/>
                    <a:pt x="1078" y="566"/>
                  </a:cubicBezTo>
                  <a:lnTo>
                    <a:pt x="1078" y="557"/>
                  </a:lnTo>
                  <a:cubicBezTo>
                    <a:pt x="1122" y="566"/>
                    <a:pt x="1087" y="574"/>
                    <a:pt x="1096" y="583"/>
                  </a:cubicBezTo>
                  <a:cubicBezTo>
                    <a:pt x="1060" y="610"/>
                    <a:pt x="1105" y="601"/>
                    <a:pt x="1069" y="627"/>
                  </a:cubicBezTo>
                  <a:lnTo>
                    <a:pt x="1096" y="627"/>
                  </a:lnTo>
                  <a:cubicBezTo>
                    <a:pt x="1149" y="636"/>
                    <a:pt x="1060" y="645"/>
                    <a:pt x="1078" y="671"/>
                  </a:cubicBezTo>
                  <a:lnTo>
                    <a:pt x="1087" y="663"/>
                  </a:lnTo>
                  <a:lnTo>
                    <a:pt x="1087" y="663"/>
                  </a:lnTo>
                  <a:cubicBezTo>
                    <a:pt x="1105" y="680"/>
                    <a:pt x="1007" y="680"/>
                    <a:pt x="999" y="680"/>
                  </a:cubicBezTo>
                  <a:cubicBezTo>
                    <a:pt x="990" y="680"/>
                    <a:pt x="990" y="680"/>
                    <a:pt x="990" y="671"/>
                  </a:cubicBezTo>
                  <a:lnTo>
                    <a:pt x="990" y="671"/>
                  </a:lnTo>
                  <a:cubicBezTo>
                    <a:pt x="946" y="689"/>
                    <a:pt x="1025" y="689"/>
                    <a:pt x="1025" y="707"/>
                  </a:cubicBezTo>
                  <a:cubicBezTo>
                    <a:pt x="1011" y="707"/>
                    <a:pt x="991" y="696"/>
                    <a:pt x="979" y="696"/>
                  </a:cubicBezTo>
                  <a:cubicBezTo>
                    <a:pt x="976" y="696"/>
                    <a:pt x="974" y="696"/>
                    <a:pt x="972" y="698"/>
                  </a:cubicBezTo>
                  <a:cubicBezTo>
                    <a:pt x="954" y="698"/>
                    <a:pt x="1025" y="751"/>
                    <a:pt x="981" y="760"/>
                  </a:cubicBezTo>
                  <a:cubicBezTo>
                    <a:pt x="999" y="760"/>
                    <a:pt x="1016" y="760"/>
                    <a:pt x="1025" y="777"/>
                  </a:cubicBezTo>
                  <a:cubicBezTo>
                    <a:pt x="1025" y="786"/>
                    <a:pt x="954" y="795"/>
                    <a:pt x="999" y="822"/>
                  </a:cubicBezTo>
                  <a:lnTo>
                    <a:pt x="981" y="822"/>
                  </a:lnTo>
                  <a:cubicBezTo>
                    <a:pt x="990" y="839"/>
                    <a:pt x="990" y="866"/>
                    <a:pt x="1016" y="875"/>
                  </a:cubicBezTo>
                  <a:cubicBezTo>
                    <a:pt x="1009" y="873"/>
                    <a:pt x="1002" y="873"/>
                    <a:pt x="997" y="873"/>
                  </a:cubicBezTo>
                  <a:cubicBezTo>
                    <a:pt x="943" y="873"/>
                    <a:pt x="1008" y="941"/>
                    <a:pt x="974" y="941"/>
                  </a:cubicBezTo>
                  <a:cubicBezTo>
                    <a:pt x="970" y="941"/>
                    <a:pt x="963" y="939"/>
                    <a:pt x="954" y="936"/>
                  </a:cubicBezTo>
                  <a:lnTo>
                    <a:pt x="946" y="972"/>
                  </a:lnTo>
                  <a:lnTo>
                    <a:pt x="937" y="972"/>
                  </a:lnTo>
                  <a:cubicBezTo>
                    <a:pt x="928" y="998"/>
                    <a:pt x="946" y="1007"/>
                    <a:pt x="963" y="1025"/>
                  </a:cubicBezTo>
                  <a:lnTo>
                    <a:pt x="963" y="1025"/>
                  </a:lnTo>
                  <a:cubicBezTo>
                    <a:pt x="963" y="1025"/>
                    <a:pt x="954" y="1016"/>
                    <a:pt x="946" y="1016"/>
                  </a:cubicBezTo>
                  <a:cubicBezTo>
                    <a:pt x="919" y="1042"/>
                    <a:pt x="928" y="1060"/>
                    <a:pt x="963" y="1086"/>
                  </a:cubicBezTo>
                  <a:lnTo>
                    <a:pt x="937" y="1086"/>
                  </a:lnTo>
                  <a:cubicBezTo>
                    <a:pt x="946" y="1086"/>
                    <a:pt x="937" y="1095"/>
                    <a:pt x="928" y="1095"/>
                  </a:cubicBezTo>
                  <a:cubicBezTo>
                    <a:pt x="919" y="1104"/>
                    <a:pt x="910" y="1104"/>
                    <a:pt x="928" y="1122"/>
                  </a:cubicBezTo>
                  <a:cubicBezTo>
                    <a:pt x="919" y="1122"/>
                    <a:pt x="919" y="1113"/>
                    <a:pt x="910" y="1113"/>
                  </a:cubicBezTo>
                  <a:cubicBezTo>
                    <a:pt x="928" y="1131"/>
                    <a:pt x="910" y="1131"/>
                    <a:pt x="901" y="1131"/>
                  </a:cubicBezTo>
                  <a:cubicBezTo>
                    <a:pt x="893" y="1131"/>
                    <a:pt x="893" y="1131"/>
                    <a:pt x="928" y="1175"/>
                  </a:cubicBezTo>
                  <a:cubicBezTo>
                    <a:pt x="937" y="1184"/>
                    <a:pt x="937" y="1192"/>
                    <a:pt x="937" y="1201"/>
                  </a:cubicBezTo>
                  <a:cubicBezTo>
                    <a:pt x="963" y="1210"/>
                    <a:pt x="972" y="1245"/>
                    <a:pt x="990" y="1263"/>
                  </a:cubicBezTo>
                  <a:cubicBezTo>
                    <a:pt x="981" y="1263"/>
                    <a:pt x="937" y="1228"/>
                    <a:pt x="946" y="1228"/>
                  </a:cubicBezTo>
                  <a:lnTo>
                    <a:pt x="954" y="1228"/>
                  </a:lnTo>
                  <a:cubicBezTo>
                    <a:pt x="919" y="1175"/>
                    <a:pt x="910" y="1210"/>
                    <a:pt x="893" y="1175"/>
                  </a:cubicBezTo>
                  <a:cubicBezTo>
                    <a:pt x="887" y="1177"/>
                    <a:pt x="882" y="1178"/>
                    <a:pt x="876" y="1178"/>
                  </a:cubicBezTo>
                  <a:cubicBezTo>
                    <a:pt x="861" y="1178"/>
                    <a:pt x="846" y="1172"/>
                    <a:pt x="840" y="1166"/>
                  </a:cubicBezTo>
                  <a:cubicBezTo>
                    <a:pt x="822" y="1166"/>
                    <a:pt x="822" y="1166"/>
                    <a:pt x="813" y="1157"/>
                  </a:cubicBezTo>
                  <a:lnTo>
                    <a:pt x="769" y="1157"/>
                  </a:lnTo>
                  <a:lnTo>
                    <a:pt x="778" y="1192"/>
                  </a:lnTo>
                  <a:lnTo>
                    <a:pt x="751" y="1192"/>
                  </a:lnTo>
                  <a:cubicBezTo>
                    <a:pt x="751" y="1184"/>
                    <a:pt x="751" y="1157"/>
                    <a:pt x="760" y="1157"/>
                  </a:cubicBezTo>
                  <a:cubicBezTo>
                    <a:pt x="759" y="1154"/>
                    <a:pt x="757" y="1153"/>
                    <a:pt x="756" y="1153"/>
                  </a:cubicBezTo>
                  <a:cubicBezTo>
                    <a:pt x="748" y="1153"/>
                    <a:pt x="741" y="1185"/>
                    <a:pt x="734" y="1192"/>
                  </a:cubicBezTo>
                  <a:cubicBezTo>
                    <a:pt x="707" y="1175"/>
                    <a:pt x="751" y="1139"/>
                    <a:pt x="743" y="1139"/>
                  </a:cubicBezTo>
                  <a:lnTo>
                    <a:pt x="743" y="1139"/>
                  </a:lnTo>
                  <a:lnTo>
                    <a:pt x="734" y="1148"/>
                  </a:lnTo>
                  <a:cubicBezTo>
                    <a:pt x="725" y="1166"/>
                    <a:pt x="725" y="1184"/>
                    <a:pt x="707" y="1184"/>
                  </a:cubicBezTo>
                  <a:cubicBezTo>
                    <a:pt x="698" y="1175"/>
                    <a:pt x="698" y="1157"/>
                    <a:pt x="698" y="1157"/>
                  </a:cubicBezTo>
                  <a:cubicBezTo>
                    <a:pt x="698" y="1148"/>
                    <a:pt x="698" y="1148"/>
                    <a:pt x="690" y="1148"/>
                  </a:cubicBezTo>
                  <a:lnTo>
                    <a:pt x="663" y="1148"/>
                  </a:lnTo>
                  <a:lnTo>
                    <a:pt x="672" y="1184"/>
                  </a:lnTo>
                  <a:cubicBezTo>
                    <a:pt x="663" y="1192"/>
                    <a:pt x="654" y="1175"/>
                    <a:pt x="663" y="1219"/>
                  </a:cubicBezTo>
                  <a:cubicBezTo>
                    <a:pt x="653" y="1184"/>
                    <a:pt x="623" y="1180"/>
                    <a:pt x="598" y="1180"/>
                  </a:cubicBezTo>
                  <a:cubicBezTo>
                    <a:pt x="590" y="1180"/>
                    <a:pt x="583" y="1180"/>
                    <a:pt x="577" y="1180"/>
                  </a:cubicBezTo>
                  <a:cubicBezTo>
                    <a:pt x="567" y="1180"/>
                    <a:pt x="559" y="1180"/>
                    <a:pt x="557" y="1175"/>
                  </a:cubicBezTo>
                  <a:cubicBezTo>
                    <a:pt x="548" y="1192"/>
                    <a:pt x="531" y="1192"/>
                    <a:pt x="513" y="1192"/>
                  </a:cubicBezTo>
                  <a:cubicBezTo>
                    <a:pt x="513" y="1192"/>
                    <a:pt x="513" y="1229"/>
                    <a:pt x="500" y="1229"/>
                  </a:cubicBezTo>
                  <a:cubicBezTo>
                    <a:pt x="498" y="1229"/>
                    <a:pt x="497" y="1229"/>
                    <a:pt x="495" y="1228"/>
                  </a:cubicBezTo>
                  <a:cubicBezTo>
                    <a:pt x="513" y="1148"/>
                    <a:pt x="469" y="1192"/>
                    <a:pt x="469" y="1139"/>
                  </a:cubicBezTo>
                  <a:cubicBezTo>
                    <a:pt x="469" y="1175"/>
                    <a:pt x="416" y="1139"/>
                    <a:pt x="433" y="1192"/>
                  </a:cubicBezTo>
                  <a:cubicBezTo>
                    <a:pt x="416" y="1184"/>
                    <a:pt x="433" y="1166"/>
                    <a:pt x="425" y="1148"/>
                  </a:cubicBezTo>
                  <a:lnTo>
                    <a:pt x="425" y="1148"/>
                  </a:lnTo>
                  <a:cubicBezTo>
                    <a:pt x="418" y="1154"/>
                    <a:pt x="411" y="1156"/>
                    <a:pt x="403" y="1156"/>
                  </a:cubicBezTo>
                  <a:cubicBezTo>
                    <a:pt x="375" y="1156"/>
                    <a:pt x="347" y="1122"/>
                    <a:pt x="319" y="1122"/>
                  </a:cubicBezTo>
                  <a:cubicBezTo>
                    <a:pt x="319" y="1131"/>
                    <a:pt x="328" y="1148"/>
                    <a:pt x="310" y="1157"/>
                  </a:cubicBezTo>
                  <a:cubicBezTo>
                    <a:pt x="310" y="1139"/>
                    <a:pt x="310" y="1122"/>
                    <a:pt x="310" y="1104"/>
                  </a:cubicBezTo>
                  <a:cubicBezTo>
                    <a:pt x="303" y="1111"/>
                    <a:pt x="291" y="1139"/>
                    <a:pt x="286" y="1139"/>
                  </a:cubicBezTo>
                  <a:cubicBezTo>
                    <a:pt x="284" y="1139"/>
                    <a:pt x="283" y="1137"/>
                    <a:pt x="283" y="1131"/>
                  </a:cubicBezTo>
                  <a:cubicBezTo>
                    <a:pt x="283" y="1131"/>
                    <a:pt x="283" y="1148"/>
                    <a:pt x="275" y="1148"/>
                  </a:cubicBezTo>
                  <a:cubicBezTo>
                    <a:pt x="266" y="1122"/>
                    <a:pt x="239" y="1122"/>
                    <a:pt x="222" y="1104"/>
                  </a:cubicBezTo>
                  <a:cubicBezTo>
                    <a:pt x="204" y="1095"/>
                    <a:pt x="195" y="1060"/>
                    <a:pt x="230" y="1034"/>
                  </a:cubicBezTo>
                  <a:lnTo>
                    <a:pt x="230" y="1034"/>
                  </a:lnTo>
                  <a:cubicBezTo>
                    <a:pt x="222" y="1038"/>
                    <a:pt x="217" y="1040"/>
                    <a:pt x="215" y="1040"/>
                  </a:cubicBezTo>
                  <a:cubicBezTo>
                    <a:pt x="213" y="1040"/>
                    <a:pt x="213" y="1038"/>
                    <a:pt x="213" y="1034"/>
                  </a:cubicBezTo>
                  <a:cubicBezTo>
                    <a:pt x="204" y="1042"/>
                    <a:pt x="186" y="1042"/>
                    <a:pt x="177" y="1042"/>
                  </a:cubicBezTo>
                  <a:cubicBezTo>
                    <a:pt x="186" y="1034"/>
                    <a:pt x="195" y="1025"/>
                    <a:pt x="213" y="1016"/>
                  </a:cubicBezTo>
                  <a:cubicBezTo>
                    <a:pt x="169" y="1007"/>
                    <a:pt x="204" y="981"/>
                    <a:pt x="169" y="981"/>
                  </a:cubicBezTo>
                  <a:lnTo>
                    <a:pt x="177" y="989"/>
                  </a:lnTo>
                  <a:cubicBezTo>
                    <a:pt x="169" y="986"/>
                    <a:pt x="160" y="984"/>
                    <a:pt x="151" y="984"/>
                  </a:cubicBezTo>
                  <a:cubicBezTo>
                    <a:pt x="115" y="984"/>
                    <a:pt x="77" y="1007"/>
                    <a:pt x="27" y="1007"/>
                  </a:cubicBezTo>
                  <a:cubicBezTo>
                    <a:pt x="54" y="1016"/>
                    <a:pt x="36" y="1025"/>
                    <a:pt x="27" y="1042"/>
                  </a:cubicBezTo>
                  <a:cubicBezTo>
                    <a:pt x="10" y="1060"/>
                    <a:pt x="1" y="1086"/>
                    <a:pt x="36" y="1095"/>
                  </a:cubicBezTo>
                  <a:cubicBezTo>
                    <a:pt x="34" y="1097"/>
                    <a:pt x="32" y="1098"/>
                    <a:pt x="31" y="1098"/>
                  </a:cubicBezTo>
                  <a:cubicBezTo>
                    <a:pt x="25" y="1098"/>
                    <a:pt x="20" y="1093"/>
                    <a:pt x="15" y="1093"/>
                  </a:cubicBezTo>
                  <a:cubicBezTo>
                    <a:pt x="13" y="1093"/>
                    <a:pt x="12" y="1093"/>
                    <a:pt x="10" y="1095"/>
                  </a:cubicBezTo>
                  <a:cubicBezTo>
                    <a:pt x="27" y="1104"/>
                    <a:pt x="36" y="1104"/>
                    <a:pt x="36" y="1131"/>
                  </a:cubicBezTo>
                  <a:lnTo>
                    <a:pt x="27" y="1131"/>
                  </a:lnTo>
                  <a:cubicBezTo>
                    <a:pt x="54" y="1184"/>
                    <a:pt x="45" y="1219"/>
                    <a:pt x="89" y="1281"/>
                  </a:cubicBezTo>
                  <a:lnTo>
                    <a:pt x="107" y="1254"/>
                  </a:lnTo>
                  <a:cubicBezTo>
                    <a:pt x="116" y="1263"/>
                    <a:pt x="107" y="1272"/>
                    <a:pt x="107" y="1281"/>
                  </a:cubicBezTo>
                  <a:cubicBezTo>
                    <a:pt x="151" y="1263"/>
                    <a:pt x="80" y="1254"/>
                    <a:pt x="124" y="1237"/>
                  </a:cubicBezTo>
                  <a:lnTo>
                    <a:pt x="124" y="1237"/>
                  </a:lnTo>
                  <a:cubicBezTo>
                    <a:pt x="107" y="1263"/>
                    <a:pt x="133" y="1272"/>
                    <a:pt x="151" y="1290"/>
                  </a:cubicBezTo>
                  <a:cubicBezTo>
                    <a:pt x="169" y="1298"/>
                    <a:pt x="195" y="1307"/>
                    <a:pt x="186" y="1343"/>
                  </a:cubicBezTo>
                  <a:cubicBezTo>
                    <a:pt x="189" y="1343"/>
                    <a:pt x="191" y="1344"/>
                    <a:pt x="192" y="1344"/>
                  </a:cubicBezTo>
                  <a:cubicBezTo>
                    <a:pt x="208" y="1344"/>
                    <a:pt x="199" y="1315"/>
                    <a:pt x="209" y="1315"/>
                  </a:cubicBezTo>
                  <a:cubicBezTo>
                    <a:pt x="210" y="1315"/>
                    <a:pt x="211" y="1315"/>
                    <a:pt x="213" y="1316"/>
                  </a:cubicBezTo>
                  <a:lnTo>
                    <a:pt x="213" y="1334"/>
                  </a:lnTo>
                  <a:lnTo>
                    <a:pt x="230" y="1316"/>
                  </a:lnTo>
                  <a:cubicBezTo>
                    <a:pt x="239" y="1325"/>
                    <a:pt x="239" y="1343"/>
                    <a:pt x="239" y="1360"/>
                  </a:cubicBezTo>
                  <a:lnTo>
                    <a:pt x="222" y="1360"/>
                  </a:lnTo>
                  <a:cubicBezTo>
                    <a:pt x="230" y="1373"/>
                    <a:pt x="244" y="1376"/>
                    <a:pt x="255" y="1376"/>
                  </a:cubicBezTo>
                  <a:cubicBezTo>
                    <a:pt x="260" y="1376"/>
                    <a:pt x="265" y="1375"/>
                    <a:pt x="269" y="1375"/>
                  </a:cubicBezTo>
                  <a:cubicBezTo>
                    <a:pt x="270" y="1375"/>
                    <a:pt x="271" y="1375"/>
                    <a:pt x="272" y="1375"/>
                  </a:cubicBezTo>
                  <a:lnTo>
                    <a:pt x="272" y="1375"/>
                  </a:lnTo>
                  <a:lnTo>
                    <a:pt x="257" y="1360"/>
                  </a:lnTo>
                  <a:cubicBezTo>
                    <a:pt x="289" y="1360"/>
                    <a:pt x="320" y="1370"/>
                    <a:pt x="350" y="1370"/>
                  </a:cubicBezTo>
                  <a:cubicBezTo>
                    <a:pt x="370" y="1370"/>
                    <a:pt x="389" y="1366"/>
                    <a:pt x="407" y="1351"/>
                  </a:cubicBezTo>
                  <a:lnTo>
                    <a:pt x="407" y="1343"/>
                  </a:lnTo>
                  <a:cubicBezTo>
                    <a:pt x="414" y="1339"/>
                    <a:pt x="420" y="1338"/>
                    <a:pt x="424" y="1338"/>
                  </a:cubicBezTo>
                  <a:cubicBezTo>
                    <a:pt x="438" y="1338"/>
                    <a:pt x="440" y="1353"/>
                    <a:pt x="458" y="1353"/>
                  </a:cubicBezTo>
                  <a:cubicBezTo>
                    <a:pt x="461" y="1353"/>
                    <a:pt x="465" y="1352"/>
                    <a:pt x="469" y="1351"/>
                  </a:cubicBezTo>
                  <a:cubicBezTo>
                    <a:pt x="469" y="1345"/>
                    <a:pt x="478" y="1339"/>
                    <a:pt x="486" y="1339"/>
                  </a:cubicBezTo>
                  <a:cubicBezTo>
                    <a:pt x="489" y="1339"/>
                    <a:pt x="493" y="1340"/>
                    <a:pt x="495" y="1343"/>
                  </a:cubicBezTo>
                  <a:cubicBezTo>
                    <a:pt x="486" y="1351"/>
                    <a:pt x="504" y="1369"/>
                    <a:pt x="495" y="1387"/>
                  </a:cubicBezTo>
                  <a:cubicBezTo>
                    <a:pt x="531" y="1360"/>
                    <a:pt x="513" y="1369"/>
                    <a:pt x="539" y="1325"/>
                  </a:cubicBezTo>
                  <a:lnTo>
                    <a:pt x="539" y="1343"/>
                  </a:lnTo>
                  <a:cubicBezTo>
                    <a:pt x="548" y="1325"/>
                    <a:pt x="557" y="1316"/>
                    <a:pt x="575" y="1316"/>
                  </a:cubicBezTo>
                  <a:cubicBezTo>
                    <a:pt x="557" y="1334"/>
                    <a:pt x="584" y="1343"/>
                    <a:pt x="566" y="1369"/>
                  </a:cubicBezTo>
                  <a:cubicBezTo>
                    <a:pt x="572" y="1379"/>
                    <a:pt x="578" y="1382"/>
                    <a:pt x="583" y="1382"/>
                  </a:cubicBezTo>
                  <a:cubicBezTo>
                    <a:pt x="596" y="1382"/>
                    <a:pt x="607" y="1367"/>
                    <a:pt x="618" y="1367"/>
                  </a:cubicBezTo>
                  <a:cubicBezTo>
                    <a:pt x="625" y="1367"/>
                    <a:pt x="631" y="1374"/>
                    <a:pt x="637" y="1396"/>
                  </a:cubicBezTo>
                  <a:cubicBezTo>
                    <a:pt x="647" y="1358"/>
                    <a:pt x="632" y="1353"/>
                    <a:pt x="620" y="1353"/>
                  </a:cubicBezTo>
                  <a:cubicBezTo>
                    <a:pt x="616" y="1353"/>
                    <a:pt x="613" y="1353"/>
                    <a:pt x="611" y="1353"/>
                  </a:cubicBezTo>
                  <a:cubicBezTo>
                    <a:pt x="609" y="1353"/>
                    <a:pt x="608" y="1353"/>
                    <a:pt x="610" y="1351"/>
                  </a:cubicBezTo>
                  <a:cubicBezTo>
                    <a:pt x="610" y="1325"/>
                    <a:pt x="628" y="1307"/>
                    <a:pt x="637" y="1307"/>
                  </a:cubicBezTo>
                  <a:cubicBezTo>
                    <a:pt x="654" y="1316"/>
                    <a:pt x="654" y="1387"/>
                    <a:pt x="690" y="1387"/>
                  </a:cubicBezTo>
                  <a:lnTo>
                    <a:pt x="681" y="1387"/>
                  </a:lnTo>
                  <a:cubicBezTo>
                    <a:pt x="683" y="1391"/>
                    <a:pt x="685" y="1392"/>
                    <a:pt x="688" y="1392"/>
                  </a:cubicBezTo>
                  <a:cubicBezTo>
                    <a:pt x="693" y="1392"/>
                    <a:pt x="700" y="1385"/>
                    <a:pt x="706" y="1385"/>
                  </a:cubicBezTo>
                  <a:cubicBezTo>
                    <a:pt x="710" y="1385"/>
                    <a:pt x="713" y="1388"/>
                    <a:pt x="716" y="1396"/>
                  </a:cubicBezTo>
                  <a:cubicBezTo>
                    <a:pt x="725" y="1360"/>
                    <a:pt x="734" y="1396"/>
                    <a:pt x="734" y="1351"/>
                  </a:cubicBezTo>
                  <a:lnTo>
                    <a:pt x="734" y="1351"/>
                  </a:lnTo>
                  <a:lnTo>
                    <a:pt x="707" y="1360"/>
                  </a:lnTo>
                  <a:cubicBezTo>
                    <a:pt x="721" y="1353"/>
                    <a:pt x="736" y="1318"/>
                    <a:pt x="754" y="1318"/>
                  </a:cubicBezTo>
                  <a:cubicBezTo>
                    <a:pt x="759" y="1318"/>
                    <a:pt x="764" y="1320"/>
                    <a:pt x="769" y="1325"/>
                  </a:cubicBezTo>
                  <a:cubicBezTo>
                    <a:pt x="760" y="1334"/>
                    <a:pt x="751" y="1343"/>
                    <a:pt x="751" y="1351"/>
                  </a:cubicBezTo>
                  <a:cubicBezTo>
                    <a:pt x="753" y="1353"/>
                    <a:pt x="755" y="1354"/>
                    <a:pt x="757" y="1354"/>
                  </a:cubicBezTo>
                  <a:cubicBezTo>
                    <a:pt x="762" y="1354"/>
                    <a:pt x="766" y="1349"/>
                    <a:pt x="768" y="1349"/>
                  </a:cubicBezTo>
                  <a:cubicBezTo>
                    <a:pt x="769" y="1349"/>
                    <a:pt x="769" y="1350"/>
                    <a:pt x="769" y="1351"/>
                  </a:cubicBezTo>
                  <a:cubicBezTo>
                    <a:pt x="769" y="1396"/>
                    <a:pt x="743" y="1360"/>
                    <a:pt x="725" y="1396"/>
                  </a:cubicBezTo>
                  <a:cubicBezTo>
                    <a:pt x="726" y="1399"/>
                    <a:pt x="728" y="1400"/>
                    <a:pt x="730" y="1400"/>
                  </a:cubicBezTo>
                  <a:cubicBezTo>
                    <a:pt x="735" y="1400"/>
                    <a:pt x="741" y="1393"/>
                    <a:pt x="743" y="1393"/>
                  </a:cubicBezTo>
                  <a:lnTo>
                    <a:pt x="743" y="1393"/>
                  </a:lnTo>
                  <a:cubicBezTo>
                    <a:pt x="745" y="1393"/>
                    <a:pt x="746" y="1397"/>
                    <a:pt x="743" y="1413"/>
                  </a:cubicBezTo>
                  <a:cubicBezTo>
                    <a:pt x="749" y="1392"/>
                    <a:pt x="755" y="1386"/>
                    <a:pt x="761" y="1386"/>
                  </a:cubicBezTo>
                  <a:cubicBezTo>
                    <a:pt x="768" y="1386"/>
                    <a:pt x="774" y="1393"/>
                    <a:pt x="781" y="1393"/>
                  </a:cubicBezTo>
                  <a:cubicBezTo>
                    <a:pt x="786" y="1393"/>
                    <a:pt x="791" y="1390"/>
                    <a:pt x="796" y="1378"/>
                  </a:cubicBezTo>
                  <a:lnTo>
                    <a:pt x="796" y="1404"/>
                  </a:lnTo>
                  <a:cubicBezTo>
                    <a:pt x="796" y="1396"/>
                    <a:pt x="804" y="1387"/>
                    <a:pt x="813" y="1387"/>
                  </a:cubicBezTo>
                  <a:lnTo>
                    <a:pt x="804" y="1422"/>
                  </a:lnTo>
                  <a:cubicBezTo>
                    <a:pt x="806" y="1414"/>
                    <a:pt x="810" y="1411"/>
                    <a:pt x="814" y="1411"/>
                  </a:cubicBezTo>
                  <a:cubicBezTo>
                    <a:pt x="826" y="1411"/>
                    <a:pt x="845" y="1434"/>
                    <a:pt x="858" y="1434"/>
                  </a:cubicBezTo>
                  <a:cubicBezTo>
                    <a:pt x="861" y="1434"/>
                    <a:pt x="864" y="1433"/>
                    <a:pt x="866" y="1431"/>
                  </a:cubicBezTo>
                  <a:cubicBezTo>
                    <a:pt x="813" y="1431"/>
                    <a:pt x="857" y="1396"/>
                    <a:pt x="831" y="1378"/>
                  </a:cubicBezTo>
                  <a:cubicBezTo>
                    <a:pt x="838" y="1373"/>
                    <a:pt x="845" y="1371"/>
                    <a:pt x="850" y="1371"/>
                  </a:cubicBezTo>
                  <a:cubicBezTo>
                    <a:pt x="880" y="1371"/>
                    <a:pt x="885" y="1433"/>
                    <a:pt x="930" y="1433"/>
                  </a:cubicBezTo>
                  <a:cubicBezTo>
                    <a:pt x="935" y="1433"/>
                    <a:pt x="940" y="1432"/>
                    <a:pt x="946" y="1431"/>
                  </a:cubicBezTo>
                  <a:cubicBezTo>
                    <a:pt x="937" y="1431"/>
                    <a:pt x="901" y="1413"/>
                    <a:pt x="919" y="1404"/>
                  </a:cubicBezTo>
                  <a:lnTo>
                    <a:pt x="919" y="1404"/>
                  </a:lnTo>
                  <a:cubicBezTo>
                    <a:pt x="928" y="1404"/>
                    <a:pt x="954" y="1422"/>
                    <a:pt x="972" y="1431"/>
                  </a:cubicBezTo>
                  <a:cubicBezTo>
                    <a:pt x="1016" y="1422"/>
                    <a:pt x="946" y="1404"/>
                    <a:pt x="963" y="1387"/>
                  </a:cubicBezTo>
                  <a:lnTo>
                    <a:pt x="963" y="1387"/>
                  </a:lnTo>
                  <a:cubicBezTo>
                    <a:pt x="970" y="1395"/>
                    <a:pt x="974" y="1399"/>
                    <a:pt x="977" y="1399"/>
                  </a:cubicBezTo>
                  <a:cubicBezTo>
                    <a:pt x="986" y="1399"/>
                    <a:pt x="983" y="1367"/>
                    <a:pt x="990" y="1360"/>
                  </a:cubicBezTo>
                  <a:lnTo>
                    <a:pt x="1007" y="1387"/>
                  </a:lnTo>
                  <a:cubicBezTo>
                    <a:pt x="1014" y="1389"/>
                    <a:pt x="1019" y="1390"/>
                    <a:pt x="1023" y="1390"/>
                  </a:cubicBezTo>
                  <a:cubicBezTo>
                    <a:pt x="1048" y="1390"/>
                    <a:pt x="1003" y="1349"/>
                    <a:pt x="1027" y="1349"/>
                  </a:cubicBezTo>
                  <a:cubicBezTo>
                    <a:pt x="1031" y="1349"/>
                    <a:pt x="1036" y="1349"/>
                    <a:pt x="1043" y="1351"/>
                  </a:cubicBezTo>
                  <a:cubicBezTo>
                    <a:pt x="1043" y="1360"/>
                    <a:pt x="1043" y="1378"/>
                    <a:pt x="1043" y="1387"/>
                  </a:cubicBezTo>
                  <a:lnTo>
                    <a:pt x="1060" y="1378"/>
                  </a:lnTo>
                  <a:lnTo>
                    <a:pt x="1078" y="1404"/>
                  </a:lnTo>
                  <a:cubicBezTo>
                    <a:pt x="1083" y="1394"/>
                    <a:pt x="1091" y="1390"/>
                    <a:pt x="1104" y="1390"/>
                  </a:cubicBezTo>
                  <a:cubicBezTo>
                    <a:pt x="1114" y="1390"/>
                    <a:pt x="1125" y="1392"/>
                    <a:pt x="1140" y="1396"/>
                  </a:cubicBezTo>
                  <a:cubicBezTo>
                    <a:pt x="1113" y="1378"/>
                    <a:pt x="1096" y="1351"/>
                    <a:pt x="1113" y="1343"/>
                  </a:cubicBezTo>
                  <a:lnTo>
                    <a:pt x="1113" y="1343"/>
                  </a:lnTo>
                  <a:cubicBezTo>
                    <a:pt x="1135" y="1350"/>
                    <a:pt x="1133" y="1363"/>
                    <a:pt x="1141" y="1363"/>
                  </a:cubicBezTo>
                  <a:cubicBezTo>
                    <a:pt x="1143" y="1363"/>
                    <a:pt x="1145" y="1362"/>
                    <a:pt x="1149" y="1360"/>
                  </a:cubicBezTo>
                  <a:cubicBezTo>
                    <a:pt x="1161" y="1373"/>
                    <a:pt x="1173" y="1389"/>
                    <a:pt x="1165" y="1389"/>
                  </a:cubicBezTo>
                  <a:cubicBezTo>
                    <a:pt x="1161" y="1389"/>
                    <a:pt x="1153" y="1386"/>
                    <a:pt x="1140" y="1378"/>
                  </a:cubicBezTo>
                  <a:lnTo>
                    <a:pt x="1140" y="1378"/>
                  </a:lnTo>
                  <a:cubicBezTo>
                    <a:pt x="1149" y="1387"/>
                    <a:pt x="1149" y="1396"/>
                    <a:pt x="1158" y="1404"/>
                  </a:cubicBezTo>
                  <a:cubicBezTo>
                    <a:pt x="1168" y="1410"/>
                    <a:pt x="1176" y="1412"/>
                    <a:pt x="1182" y="1412"/>
                  </a:cubicBezTo>
                  <a:cubicBezTo>
                    <a:pt x="1194" y="1412"/>
                    <a:pt x="1196" y="1402"/>
                    <a:pt x="1202" y="1396"/>
                  </a:cubicBezTo>
                  <a:lnTo>
                    <a:pt x="1193" y="1396"/>
                  </a:lnTo>
                  <a:lnTo>
                    <a:pt x="1193" y="1387"/>
                  </a:lnTo>
                  <a:lnTo>
                    <a:pt x="1140" y="1307"/>
                  </a:lnTo>
                  <a:lnTo>
                    <a:pt x="1140" y="1307"/>
                  </a:lnTo>
                  <a:cubicBezTo>
                    <a:pt x="1158" y="1316"/>
                    <a:pt x="1166" y="1325"/>
                    <a:pt x="1175" y="1343"/>
                  </a:cubicBezTo>
                  <a:cubicBezTo>
                    <a:pt x="1166" y="1325"/>
                    <a:pt x="1158" y="1307"/>
                    <a:pt x="1149" y="1290"/>
                  </a:cubicBezTo>
                  <a:lnTo>
                    <a:pt x="1149" y="1290"/>
                  </a:lnTo>
                  <a:cubicBezTo>
                    <a:pt x="1175" y="1316"/>
                    <a:pt x="1202" y="1325"/>
                    <a:pt x="1219" y="1360"/>
                  </a:cubicBezTo>
                  <a:lnTo>
                    <a:pt x="1184" y="1290"/>
                  </a:lnTo>
                  <a:cubicBezTo>
                    <a:pt x="1190" y="1290"/>
                    <a:pt x="1196" y="1282"/>
                    <a:pt x="1204" y="1282"/>
                  </a:cubicBezTo>
                  <a:cubicBezTo>
                    <a:pt x="1209" y="1282"/>
                    <a:pt x="1213" y="1284"/>
                    <a:pt x="1219" y="1290"/>
                  </a:cubicBezTo>
                  <a:cubicBezTo>
                    <a:pt x="1219" y="1254"/>
                    <a:pt x="1166" y="1192"/>
                    <a:pt x="1175" y="1157"/>
                  </a:cubicBezTo>
                  <a:cubicBezTo>
                    <a:pt x="1175" y="1157"/>
                    <a:pt x="1166" y="1148"/>
                    <a:pt x="1166" y="1139"/>
                  </a:cubicBezTo>
                  <a:cubicBezTo>
                    <a:pt x="1166" y="1131"/>
                    <a:pt x="1166" y="1131"/>
                    <a:pt x="1175" y="1113"/>
                  </a:cubicBezTo>
                  <a:cubicBezTo>
                    <a:pt x="1175" y="1113"/>
                    <a:pt x="1184" y="1113"/>
                    <a:pt x="1184" y="1104"/>
                  </a:cubicBezTo>
                  <a:cubicBezTo>
                    <a:pt x="1184" y="1104"/>
                    <a:pt x="1184" y="1095"/>
                    <a:pt x="1175" y="1078"/>
                  </a:cubicBezTo>
                  <a:lnTo>
                    <a:pt x="1219" y="1078"/>
                  </a:lnTo>
                  <a:cubicBezTo>
                    <a:pt x="1211" y="1060"/>
                    <a:pt x="1166" y="1078"/>
                    <a:pt x="1158" y="1051"/>
                  </a:cubicBezTo>
                  <a:cubicBezTo>
                    <a:pt x="1155" y="1045"/>
                    <a:pt x="1158" y="1043"/>
                    <a:pt x="1163" y="1043"/>
                  </a:cubicBezTo>
                  <a:cubicBezTo>
                    <a:pt x="1174" y="1043"/>
                    <a:pt x="1196" y="1051"/>
                    <a:pt x="1202" y="1051"/>
                  </a:cubicBezTo>
                  <a:cubicBezTo>
                    <a:pt x="1184" y="1034"/>
                    <a:pt x="1149" y="1007"/>
                    <a:pt x="1184" y="998"/>
                  </a:cubicBezTo>
                  <a:lnTo>
                    <a:pt x="1184" y="998"/>
                  </a:lnTo>
                  <a:cubicBezTo>
                    <a:pt x="1193" y="1007"/>
                    <a:pt x="1184" y="1007"/>
                    <a:pt x="1184" y="1016"/>
                  </a:cubicBezTo>
                  <a:lnTo>
                    <a:pt x="1211" y="1007"/>
                  </a:lnTo>
                  <a:cubicBezTo>
                    <a:pt x="1237" y="1027"/>
                    <a:pt x="1234" y="1037"/>
                    <a:pt x="1245" y="1037"/>
                  </a:cubicBezTo>
                  <a:cubicBezTo>
                    <a:pt x="1249" y="1037"/>
                    <a:pt x="1255" y="1036"/>
                    <a:pt x="1263" y="1034"/>
                  </a:cubicBezTo>
                  <a:cubicBezTo>
                    <a:pt x="1184" y="1016"/>
                    <a:pt x="1272" y="981"/>
                    <a:pt x="1193" y="963"/>
                  </a:cubicBezTo>
                  <a:lnTo>
                    <a:pt x="1211" y="954"/>
                  </a:lnTo>
                  <a:cubicBezTo>
                    <a:pt x="1211" y="954"/>
                    <a:pt x="1217" y="960"/>
                    <a:pt x="1214" y="962"/>
                  </a:cubicBezTo>
                  <a:lnTo>
                    <a:pt x="1214" y="962"/>
                  </a:lnTo>
                  <a:cubicBezTo>
                    <a:pt x="1250" y="953"/>
                    <a:pt x="1167" y="936"/>
                    <a:pt x="1184" y="910"/>
                  </a:cubicBezTo>
                  <a:cubicBezTo>
                    <a:pt x="1190" y="910"/>
                    <a:pt x="1196" y="906"/>
                    <a:pt x="1202" y="906"/>
                  </a:cubicBezTo>
                  <a:cubicBezTo>
                    <a:pt x="1205" y="906"/>
                    <a:pt x="1208" y="907"/>
                    <a:pt x="1211" y="910"/>
                  </a:cubicBezTo>
                  <a:lnTo>
                    <a:pt x="1202" y="892"/>
                  </a:lnTo>
                  <a:cubicBezTo>
                    <a:pt x="1202" y="889"/>
                    <a:pt x="1203" y="888"/>
                    <a:pt x="1204" y="888"/>
                  </a:cubicBezTo>
                  <a:cubicBezTo>
                    <a:pt x="1207" y="888"/>
                    <a:pt x="1211" y="892"/>
                    <a:pt x="1211" y="892"/>
                  </a:cubicBezTo>
                  <a:lnTo>
                    <a:pt x="1211" y="866"/>
                  </a:lnTo>
                  <a:lnTo>
                    <a:pt x="1219" y="866"/>
                  </a:lnTo>
                  <a:cubicBezTo>
                    <a:pt x="1211" y="857"/>
                    <a:pt x="1193" y="839"/>
                    <a:pt x="1184" y="830"/>
                  </a:cubicBezTo>
                  <a:cubicBezTo>
                    <a:pt x="1202" y="830"/>
                    <a:pt x="1193" y="839"/>
                    <a:pt x="1202" y="839"/>
                  </a:cubicBezTo>
                  <a:lnTo>
                    <a:pt x="1193" y="822"/>
                  </a:lnTo>
                  <a:cubicBezTo>
                    <a:pt x="1211" y="822"/>
                    <a:pt x="1228" y="839"/>
                    <a:pt x="1219" y="848"/>
                  </a:cubicBezTo>
                  <a:cubicBezTo>
                    <a:pt x="1230" y="849"/>
                    <a:pt x="1237" y="850"/>
                    <a:pt x="1243" y="850"/>
                  </a:cubicBezTo>
                  <a:cubicBezTo>
                    <a:pt x="1272" y="850"/>
                    <a:pt x="1223" y="832"/>
                    <a:pt x="1243" y="812"/>
                  </a:cubicBezTo>
                  <a:lnTo>
                    <a:pt x="1243" y="812"/>
                  </a:lnTo>
                  <a:cubicBezTo>
                    <a:pt x="1241" y="812"/>
                    <a:pt x="1239" y="813"/>
                    <a:pt x="1237" y="813"/>
                  </a:cubicBezTo>
                  <a:cubicBezTo>
                    <a:pt x="1211" y="795"/>
                    <a:pt x="1228" y="795"/>
                    <a:pt x="1237" y="795"/>
                  </a:cubicBezTo>
                  <a:cubicBezTo>
                    <a:pt x="1246" y="786"/>
                    <a:pt x="1246" y="786"/>
                    <a:pt x="1237" y="769"/>
                  </a:cubicBezTo>
                  <a:lnTo>
                    <a:pt x="1237" y="769"/>
                  </a:lnTo>
                  <a:cubicBezTo>
                    <a:pt x="1242" y="770"/>
                    <a:pt x="1246" y="771"/>
                    <a:pt x="1249" y="771"/>
                  </a:cubicBezTo>
                  <a:cubicBezTo>
                    <a:pt x="1261" y="771"/>
                    <a:pt x="1256" y="758"/>
                    <a:pt x="1263" y="751"/>
                  </a:cubicBezTo>
                  <a:lnTo>
                    <a:pt x="1290" y="760"/>
                  </a:lnTo>
                  <a:cubicBezTo>
                    <a:pt x="1290" y="742"/>
                    <a:pt x="1272" y="742"/>
                    <a:pt x="1255" y="724"/>
                  </a:cubicBezTo>
                  <a:cubicBezTo>
                    <a:pt x="1263" y="716"/>
                    <a:pt x="1290" y="716"/>
                    <a:pt x="1316" y="716"/>
                  </a:cubicBezTo>
                  <a:cubicBezTo>
                    <a:pt x="1319" y="707"/>
                    <a:pt x="1315" y="705"/>
                    <a:pt x="1307" y="705"/>
                  </a:cubicBezTo>
                  <a:cubicBezTo>
                    <a:pt x="1300" y="705"/>
                    <a:pt x="1292" y="706"/>
                    <a:pt x="1285" y="706"/>
                  </a:cubicBezTo>
                  <a:cubicBezTo>
                    <a:pt x="1273" y="706"/>
                    <a:pt x="1263" y="703"/>
                    <a:pt x="1263" y="689"/>
                  </a:cubicBezTo>
                  <a:cubicBezTo>
                    <a:pt x="1281" y="671"/>
                    <a:pt x="1272" y="654"/>
                    <a:pt x="1255" y="627"/>
                  </a:cubicBezTo>
                  <a:cubicBezTo>
                    <a:pt x="1258" y="621"/>
                    <a:pt x="1261" y="620"/>
                    <a:pt x="1263" y="620"/>
                  </a:cubicBezTo>
                  <a:cubicBezTo>
                    <a:pt x="1269" y="620"/>
                    <a:pt x="1275" y="627"/>
                    <a:pt x="1281" y="627"/>
                  </a:cubicBezTo>
                  <a:lnTo>
                    <a:pt x="1255" y="610"/>
                  </a:lnTo>
                  <a:cubicBezTo>
                    <a:pt x="1255" y="607"/>
                    <a:pt x="1256" y="606"/>
                    <a:pt x="1257" y="606"/>
                  </a:cubicBezTo>
                  <a:cubicBezTo>
                    <a:pt x="1261" y="606"/>
                    <a:pt x="1266" y="610"/>
                    <a:pt x="1272" y="610"/>
                  </a:cubicBezTo>
                  <a:cubicBezTo>
                    <a:pt x="1263" y="592"/>
                    <a:pt x="1237" y="601"/>
                    <a:pt x="1228" y="583"/>
                  </a:cubicBezTo>
                  <a:cubicBezTo>
                    <a:pt x="1184" y="583"/>
                    <a:pt x="1290" y="548"/>
                    <a:pt x="1237" y="521"/>
                  </a:cubicBezTo>
                  <a:lnTo>
                    <a:pt x="1272" y="521"/>
                  </a:lnTo>
                  <a:cubicBezTo>
                    <a:pt x="1237" y="495"/>
                    <a:pt x="1246" y="495"/>
                    <a:pt x="1202" y="477"/>
                  </a:cubicBezTo>
                  <a:lnTo>
                    <a:pt x="1219" y="451"/>
                  </a:lnTo>
                  <a:lnTo>
                    <a:pt x="1219" y="451"/>
                  </a:lnTo>
                  <a:cubicBezTo>
                    <a:pt x="1212" y="458"/>
                    <a:pt x="1201" y="461"/>
                    <a:pt x="1189" y="461"/>
                  </a:cubicBezTo>
                  <a:cubicBezTo>
                    <a:pt x="1173" y="461"/>
                    <a:pt x="1155" y="456"/>
                    <a:pt x="1140" y="451"/>
                  </a:cubicBezTo>
                  <a:cubicBezTo>
                    <a:pt x="1122" y="460"/>
                    <a:pt x="1113" y="468"/>
                    <a:pt x="1113" y="468"/>
                  </a:cubicBezTo>
                  <a:cubicBezTo>
                    <a:pt x="1105" y="468"/>
                    <a:pt x="1096" y="460"/>
                    <a:pt x="1087" y="451"/>
                  </a:cubicBezTo>
                  <a:lnTo>
                    <a:pt x="1122" y="451"/>
                  </a:lnTo>
                  <a:cubicBezTo>
                    <a:pt x="1113" y="451"/>
                    <a:pt x="1113" y="442"/>
                    <a:pt x="1105" y="442"/>
                  </a:cubicBezTo>
                  <a:cubicBezTo>
                    <a:pt x="1122" y="433"/>
                    <a:pt x="1140" y="433"/>
                    <a:pt x="1158" y="433"/>
                  </a:cubicBezTo>
                  <a:cubicBezTo>
                    <a:pt x="1158" y="433"/>
                    <a:pt x="1149" y="442"/>
                    <a:pt x="1140" y="442"/>
                  </a:cubicBezTo>
                  <a:lnTo>
                    <a:pt x="1211" y="442"/>
                  </a:lnTo>
                  <a:cubicBezTo>
                    <a:pt x="1202" y="433"/>
                    <a:pt x="1202" y="433"/>
                    <a:pt x="1193" y="433"/>
                  </a:cubicBezTo>
                  <a:lnTo>
                    <a:pt x="1211" y="433"/>
                  </a:lnTo>
                  <a:cubicBezTo>
                    <a:pt x="1211" y="424"/>
                    <a:pt x="1202" y="424"/>
                    <a:pt x="1193" y="424"/>
                  </a:cubicBezTo>
                  <a:lnTo>
                    <a:pt x="1228" y="407"/>
                  </a:lnTo>
                  <a:lnTo>
                    <a:pt x="1219" y="407"/>
                  </a:lnTo>
                  <a:cubicBezTo>
                    <a:pt x="1219" y="398"/>
                    <a:pt x="1219" y="380"/>
                    <a:pt x="1219" y="362"/>
                  </a:cubicBezTo>
                  <a:cubicBezTo>
                    <a:pt x="1197" y="354"/>
                    <a:pt x="1171" y="354"/>
                    <a:pt x="1145" y="354"/>
                  </a:cubicBezTo>
                  <a:cubicBezTo>
                    <a:pt x="1120" y="354"/>
                    <a:pt x="1096" y="354"/>
                    <a:pt x="1078" y="345"/>
                  </a:cubicBezTo>
                  <a:cubicBezTo>
                    <a:pt x="1105" y="327"/>
                    <a:pt x="1113" y="318"/>
                    <a:pt x="1149" y="292"/>
                  </a:cubicBezTo>
                  <a:lnTo>
                    <a:pt x="1149" y="292"/>
                  </a:lnTo>
                  <a:cubicBezTo>
                    <a:pt x="1122" y="327"/>
                    <a:pt x="1175" y="309"/>
                    <a:pt x="1184" y="336"/>
                  </a:cubicBezTo>
                  <a:cubicBezTo>
                    <a:pt x="1184" y="327"/>
                    <a:pt x="1193" y="318"/>
                    <a:pt x="1202" y="318"/>
                  </a:cubicBezTo>
                  <a:cubicBezTo>
                    <a:pt x="1184" y="309"/>
                    <a:pt x="1166" y="309"/>
                    <a:pt x="1149" y="301"/>
                  </a:cubicBezTo>
                  <a:cubicBezTo>
                    <a:pt x="1175" y="283"/>
                    <a:pt x="1166" y="283"/>
                    <a:pt x="1166" y="265"/>
                  </a:cubicBezTo>
                  <a:lnTo>
                    <a:pt x="1166" y="265"/>
                  </a:lnTo>
                  <a:cubicBezTo>
                    <a:pt x="1152" y="277"/>
                    <a:pt x="1141" y="281"/>
                    <a:pt x="1132" y="281"/>
                  </a:cubicBezTo>
                  <a:cubicBezTo>
                    <a:pt x="1115" y="281"/>
                    <a:pt x="1107" y="265"/>
                    <a:pt x="1096" y="265"/>
                  </a:cubicBezTo>
                  <a:cubicBezTo>
                    <a:pt x="1101" y="254"/>
                    <a:pt x="1110" y="247"/>
                    <a:pt x="1118" y="247"/>
                  </a:cubicBezTo>
                  <a:cubicBezTo>
                    <a:pt x="1123" y="247"/>
                    <a:pt x="1128" y="250"/>
                    <a:pt x="1131" y="257"/>
                  </a:cubicBezTo>
                  <a:cubicBezTo>
                    <a:pt x="1136" y="245"/>
                    <a:pt x="1134" y="241"/>
                    <a:pt x="1129" y="241"/>
                  </a:cubicBezTo>
                  <a:cubicBezTo>
                    <a:pt x="1118" y="241"/>
                    <a:pt x="1094" y="258"/>
                    <a:pt x="1083" y="258"/>
                  </a:cubicBezTo>
                  <a:cubicBezTo>
                    <a:pt x="1078" y="258"/>
                    <a:pt x="1076" y="255"/>
                    <a:pt x="1078" y="248"/>
                  </a:cubicBezTo>
                  <a:lnTo>
                    <a:pt x="1087" y="248"/>
                  </a:lnTo>
                  <a:cubicBezTo>
                    <a:pt x="1069" y="248"/>
                    <a:pt x="1060" y="221"/>
                    <a:pt x="1069" y="212"/>
                  </a:cubicBezTo>
                  <a:lnTo>
                    <a:pt x="1069" y="212"/>
                  </a:lnTo>
                  <a:lnTo>
                    <a:pt x="1078" y="221"/>
                  </a:lnTo>
                  <a:cubicBezTo>
                    <a:pt x="1060" y="198"/>
                    <a:pt x="1031" y="178"/>
                    <a:pt x="1005" y="178"/>
                  </a:cubicBezTo>
                  <a:cubicBezTo>
                    <a:pt x="993" y="178"/>
                    <a:pt x="981" y="183"/>
                    <a:pt x="972" y="195"/>
                  </a:cubicBezTo>
                  <a:cubicBezTo>
                    <a:pt x="972" y="195"/>
                    <a:pt x="999" y="151"/>
                    <a:pt x="1007" y="142"/>
                  </a:cubicBezTo>
                  <a:lnTo>
                    <a:pt x="1007" y="142"/>
                  </a:lnTo>
                  <a:cubicBezTo>
                    <a:pt x="963" y="177"/>
                    <a:pt x="928" y="221"/>
                    <a:pt x="884" y="257"/>
                  </a:cubicBezTo>
                  <a:cubicBezTo>
                    <a:pt x="910" y="221"/>
                    <a:pt x="937" y="133"/>
                    <a:pt x="972" y="115"/>
                  </a:cubicBezTo>
                  <a:cubicBezTo>
                    <a:pt x="966" y="109"/>
                    <a:pt x="960" y="103"/>
                    <a:pt x="950" y="103"/>
                  </a:cubicBezTo>
                  <a:cubicBezTo>
                    <a:pt x="946" y="103"/>
                    <a:pt x="942" y="104"/>
                    <a:pt x="937" y="106"/>
                  </a:cubicBezTo>
                  <a:cubicBezTo>
                    <a:pt x="937" y="115"/>
                    <a:pt x="928" y="168"/>
                    <a:pt x="919" y="168"/>
                  </a:cubicBezTo>
                  <a:cubicBezTo>
                    <a:pt x="919" y="117"/>
                    <a:pt x="919" y="140"/>
                    <a:pt x="903" y="101"/>
                  </a:cubicBezTo>
                  <a:lnTo>
                    <a:pt x="903" y="101"/>
                  </a:lnTo>
                  <a:cubicBezTo>
                    <a:pt x="904" y="115"/>
                    <a:pt x="874" y="159"/>
                    <a:pt x="866" y="159"/>
                  </a:cubicBezTo>
                  <a:cubicBezTo>
                    <a:pt x="875" y="151"/>
                    <a:pt x="893" y="98"/>
                    <a:pt x="893" y="89"/>
                  </a:cubicBezTo>
                  <a:lnTo>
                    <a:pt x="893" y="89"/>
                  </a:lnTo>
                  <a:cubicBezTo>
                    <a:pt x="875" y="106"/>
                    <a:pt x="866" y="124"/>
                    <a:pt x="848" y="142"/>
                  </a:cubicBezTo>
                  <a:cubicBezTo>
                    <a:pt x="857" y="133"/>
                    <a:pt x="866" y="89"/>
                    <a:pt x="866" y="71"/>
                  </a:cubicBezTo>
                  <a:lnTo>
                    <a:pt x="866" y="71"/>
                  </a:lnTo>
                  <a:cubicBezTo>
                    <a:pt x="866" y="76"/>
                    <a:pt x="864" y="77"/>
                    <a:pt x="861" y="77"/>
                  </a:cubicBezTo>
                  <a:cubicBezTo>
                    <a:pt x="855" y="77"/>
                    <a:pt x="842" y="69"/>
                    <a:pt x="830" y="69"/>
                  </a:cubicBezTo>
                  <a:cubicBezTo>
                    <a:pt x="828" y="69"/>
                    <a:pt x="825" y="70"/>
                    <a:pt x="822" y="71"/>
                  </a:cubicBezTo>
                  <a:lnTo>
                    <a:pt x="840" y="89"/>
                  </a:lnTo>
                  <a:cubicBezTo>
                    <a:pt x="837" y="87"/>
                    <a:pt x="834" y="87"/>
                    <a:pt x="831" y="87"/>
                  </a:cubicBezTo>
                  <a:cubicBezTo>
                    <a:pt x="803" y="87"/>
                    <a:pt x="786" y="160"/>
                    <a:pt x="764" y="160"/>
                  </a:cubicBezTo>
                  <a:cubicBezTo>
                    <a:pt x="762" y="160"/>
                    <a:pt x="761" y="160"/>
                    <a:pt x="760" y="159"/>
                  </a:cubicBezTo>
                  <a:cubicBezTo>
                    <a:pt x="760" y="151"/>
                    <a:pt x="778" y="80"/>
                    <a:pt x="760" y="71"/>
                  </a:cubicBezTo>
                  <a:cubicBezTo>
                    <a:pt x="751" y="106"/>
                    <a:pt x="716" y="221"/>
                    <a:pt x="690" y="248"/>
                  </a:cubicBezTo>
                  <a:lnTo>
                    <a:pt x="690" y="230"/>
                  </a:lnTo>
                  <a:lnTo>
                    <a:pt x="672" y="248"/>
                  </a:lnTo>
                  <a:cubicBezTo>
                    <a:pt x="681" y="204"/>
                    <a:pt x="725" y="98"/>
                    <a:pt x="751" y="62"/>
                  </a:cubicBezTo>
                  <a:cubicBezTo>
                    <a:pt x="738" y="49"/>
                    <a:pt x="740" y="41"/>
                    <a:pt x="734" y="41"/>
                  </a:cubicBezTo>
                  <a:cubicBezTo>
                    <a:pt x="732" y="41"/>
                    <a:pt x="730" y="42"/>
                    <a:pt x="725" y="45"/>
                  </a:cubicBezTo>
                  <a:cubicBezTo>
                    <a:pt x="725" y="27"/>
                    <a:pt x="743" y="18"/>
                    <a:pt x="743" y="18"/>
                  </a:cubicBezTo>
                  <a:lnTo>
                    <a:pt x="6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2355867" y="2491774"/>
              <a:ext cx="1745" cy="950"/>
            </a:xfrm>
            <a:custGeom>
              <a:rect b="b" l="l" r="r" t="t"/>
              <a:pathLst>
                <a:path extrusionOk="0" h="9" w="19">
                  <a:moveTo>
                    <a:pt x="18" y="0"/>
                  </a:moveTo>
                  <a:cubicBezTo>
                    <a:pt x="9" y="0"/>
                    <a:pt x="9" y="0"/>
                    <a:pt x="1" y="9"/>
                  </a:cubicBezTo>
                  <a:cubicBezTo>
                    <a:pt x="9" y="9"/>
                    <a:pt x="9"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2352652" y="2568181"/>
              <a:ext cx="918" cy="106"/>
            </a:xfrm>
            <a:custGeom>
              <a:rect b="b" l="l" r="r" t="t"/>
              <a:pathLst>
                <a:path extrusionOk="0" h="1" w="10">
                  <a:moveTo>
                    <a:pt x="0" y="0"/>
                  </a:moveTo>
                  <a:lnTo>
                    <a:pt x="0" y="0"/>
                  </a:lnTo>
                  <a:cubicBezTo>
                    <a:pt x="0"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2294240" y="2452621"/>
              <a:ext cx="1745" cy="1055"/>
            </a:xfrm>
            <a:custGeom>
              <a:rect b="b" l="l" r="r" t="t"/>
              <a:pathLst>
                <a:path extrusionOk="0" h="10" w="19">
                  <a:moveTo>
                    <a:pt x="0" y="0"/>
                  </a:moveTo>
                  <a:lnTo>
                    <a:pt x="0" y="0"/>
                  </a:lnTo>
                  <a:cubicBezTo>
                    <a:pt x="9" y="0"/>
                    <a:pt x="9" y="9"/>
                    <a:pt x="18" y="9"/>
                  </a:cubicBezTo>
                  <a:cubicBezTo>
                    <a:pt x="18"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2275596" y="2494518"/>
              <a:ext cx="1745" cy="1055"/>
            </a:xfrm>
            <a:custGeom>
              <a:rect b="b" l="l" r="r" t="t"/>
              <a:pathLst>
                <a:path extrusionOk="0" h="10" w="19">
                  <a:moveTo>
                    <a:pt x="0" y="1"/>
                  </a:moveTo>
                  <a:cubicBezTo>
                    <a:pt x="9" y="1"/>
                    <a:pt x="18" y="1"/>
                    <a:pt x="18" y="9"/>
                  </a:cubicBez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2259339" y="2496945"/>
              <a:ext cx="1469" cy="1372"/>
            </a:xfrm>
            <a:custGeom>
              <a:rect b="b" l="l" r="r" t="t"/>
              <a:pathLst>
                <a:path extrusionOk="0" h="13" w="16">
                  <a:moveTo>
                    <a:pt x="8" y="0"/>
                  </a:moveTo>
                  <a:cubicBezTo>
                    <a:pt x="6" y="0"/>
                    <a:pt x="3" y="1"/>
                    <a:pt x="1" y="4"/>
                  </a:cubicBezTo>
                  <a:cubicBezTo>
                    <a:pt x="1" y="4"/>
                    <a:pt x="1" y="4"/>
                    <a:pt x="1" y="13"/>
                  </a:cubicBezTo>
                  <a:lnTo>
                    <a:pt x="10" y="13"/>
                  </a:lnTo>
                  <a:cubicBezTo>
                    <a:pt x="16" y="7"/>
                    <a:pt x="13" y="0"/>
                    <a:pt x="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2267881" y="2491352"/>
              <a:ext cx="2480" cy="1794"/>
            </a:xfrm>
            <a:custGeom>
              <a:rect b="b" l="l" r="r" t="t"/>
              <a:pathLst>
                <a:path extrusionOk="0" h="17" w="27">
                  <a:moveTo>
                    <a:pt x="4" y="0"/>
                  </a:moveTo>
                  <a:cubicBezTo>
                    <a:pt x="0" y="0"/>
                    <a:pt x="5" y="7"/>
                    <a:pt x="5" y="13"/>
                  </a:cubicBezTo>
                  <a:cubicBezTo>
                    <a:pt x="13" y="16"/>
                    <a:pt x="17" y="17"/>
                    <a:pt x="20" y="17"/>
                  </a:cubicBezTo>
                  <a:cubicBezTo>
                    <a:pt x="26" y="17"/>
                    <a:pt x="20" y="10"/>
                    <a:pt x="14" y="4"/>
                  </a:cubicBezTo>
                  <a:cubicBezTo>
                    <a:pt x="9" y="2"/>
                    <a:pt x="6" y="0"/>
                    <a:pt x="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2267514" y="2492619"/>
              <a:ext cx="827" cy="1055"/>
            </a:xfrm>
            <a:custGeom>
              <a:rect b="b" l="l" r="r" t="t"/>
              <a:pathLst>
                <a:path extrusionOk="0" h="10" w="9">
                  <a:moveTo>
                    <a:pt x="0" y="1"/>
                  </a:moveTo>
                  <a:cubicBezTo>
                    <a:pt x="0" y="1"/>
                    <a:pt x="0" y="10"/>
                    <a:pt x="0" y="10"/>
                  </a:cubicBezTo>
                  <a:cubicBezTo>
                    <a:pt x="9" y="10"/>
                    <a:pt x="9" y="10"/>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1"/>
            <p:cNvSpPr/>
            <p:nvPr/>
          </p:nvSpPr>
          <p:spPr>
            <a:xfrm>
              <a:off x="2277249" y="2488186"/>
              <a:ext cx="2204" cy="2533"/>
            </a:xfrm>
            <a:custGeom>
              <a:rect b="b" l="l" r="r" t="t"/>
              <a:pathLst>
                <a:path extrusionOk="0" h="24" w="24">
                  <a:moveTo>
                    <a:pt x="3" y="1"/>
                  </a:moveTo>
                  <a:cubicBezTo>
                    <a:pt x="1" y="1"/>
                    <a:pt x="0" y="3"/>
                    <a:pt x="0" y="8"/>
                  </a:cubicBezTo>
                  <a:cubicBezTo>
                    <a:pt x="0" y="6"/>
                    <a:pt x="1" y="6"/>
                    <a:pt x="2" y="6"/>
                  </a:cubicBezTo>
                  <a:cubicBezTo>
                    <a:pt x="5" y="6"/>
                    <a:pt x="15" y="14"/>
                    <a:pt x="18" y="17"/>
                  </a:cubicBezTo>
                  <a:lnTo>
                    <a:pt x="18" y="17"/>
                  </a:lnTo>
                  <a:cubicBezTo>
                    <a:pt x="21" y="21"/>
                    <a:pt x="22" y="23"/>
                    <a:pt x="23" y="23"/>
                  </a:cubicBezTo>
                  <a:cubicBezTo>
                    <a:pt x="23" y="23"/>
                    <a:pt x="9" y="1"/>
                    <a:pt x="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1"/>
            <p:cNvSpPr/>
            <p:nvPr/>
          </p:nvSpPr>
          <p:spPr>
            <a:xfrm>
              <a:off x="2263381" y="2487975"/>
              <a:ext cx="2572" cy="2005"/>
            </a:xfrm>
            <a:custGeom>
              <a:rect b="b" l="l" r="r" t="t"/>
              <a:pathLst>
                <a:path extrusionOk="0" h="19" w="28">
                  <a:moveTo>
                    <a:pt x="1" y="1"/>
                  </a:moveTo>
                  <a:lnTo>
                    <a:pt x="27" y="18"/>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2266687" y="2483332"/>
              <a:ext cx="2480" cy="2005"/>
            </a:xfrm>
            <a:custGeom>
              <a:rect b="b" l="l" r="r" t="t"/>
              <a:pathLst>
                <a:path extrusionOk="0" h="19" w="27">
                  <a:moveTo>
                    <a:pt x="18" y="1"/>
                  </a:moveTo>
                  <a:lnTo>
                    <a:pt x="0" y="9"/>
                  </a:lnTo>
                  <a:cubicBezTo>
                    <a:pt x="9" y="9"/>
                    <a:pt x="9" y="9"/>
                    <a:pt x="9" y="18"/>
                  </a:cubicBezTo>
                  <a:cubicBezTo>
                    <a:pt x="9" y="9"/>
                    <a:pt x="27"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2266687" y="2485231"/>
              <a:ext cx="918" cy="1055"/>
            </a:xfrm>
            <a:custGeom>
              <a:rect b="b" l="l" r="r" t="t"/>
              <a:pathLst>
                <a:path extrusionOk="0" h="10" w="10">
                  <a:moveTo>
                    <a:pt x="9" y="0"/>
                  </a:moveTo>
                  <a:cubicBezTo>
                    <a:pt x="0" y="0"/>
                    <a:pt x="0" y="0"/>
                    <a:pt x="9"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2263381" y="2485231"/>
              <a:ext cx="918" cy="1055"/>
            </a:xfrm>
            <a:custGeom>
              <a:rect b="b" l="l" r="r" t="t"/>
              <a:pathLst>
                <a:path extrusionOk="0" h="10" w="10">
                  <a:moveTo>
                    <a:pt x="10" y="0"/>
                  </a:moveTo>
                  <a:lnTo>
                    <a:pt x="1" y="9"/>
                  </a:lnTo>
                  <a:lnTo>
                    <a:pt x="10" y="9"/>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2277984" y="2470878"/>
              <a:ext cx="1745" cy="2322"/>
            </a:xfrm>
            <a:custGeom>
              <a:rect b="b" l="l" r="r" t="t"/>
              <a:pathLst>
                <a:path extrusionOk="0" h="22" w="19">
                  <a:moveTo>
                    <a:pt x="3" y="0"/>
                  </a:moveTo>
                  <a:cubicBezTo>
                    <a:pt x="2" y="0"/>
                    <a:pt x="1" y="1"/>
                    <a:pt x="1" y="4"/>
                  </a:cubicBezTo>
                  <a:cubicBezTo>
                    <a:pt x="1" y="13"/>
                    <a:pt x="1" y="13"/>
                    <a:pt x="1" y="22"/>
                  </a:cubicBezTo>
                  <a:lnTo>
                    <a:pt x="19" y="13"/>
                  </a:lnTo>
                  <a:cubicBezTo>
                    <a:pt x="12" y="6"/>
                    <a:pt x="6"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1"/>
            <p:cNvSpPr/>
            <p:nvPr/>
          </p:nvSpPr>
          <p:spPr>
            <a:xfrm>
              <a:off x="2270728" y="2467501"/>
              <a:ext cx="1745" cy="3799"/>
            </a:xfrm>
            <a:custGeom>
              <a:rect b="b" l="l" r="r" t="t"/>
              <a:pathLst>
                <a:path extrusionOk="0" h="36" w="19">
                  <a:moveTo>
                    <a:pt x="0" y="1"/>
                  </a:moveTo>
                  <a:lnTo>
                    <a:pt x="0" y="18"/>
                  </a:lnTo>
                  <a:cubicBezTo>
                    <a:pt x="9" y="18"/>
                    <a:pt x="9" y="27"/>
                    <a:pt x="18" y="36"/>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2272381" y="2462647"/>
              <a:ext cx="2847" cy="3061"/>
            </a:xfrm>
            <a:custGeom>
              <a:rect b="b" l="l" r="r" t="t"/>
              <a:pathLst>
                <a:path extrusionOk="0" h="29" w="31">
                  <a:moveTo>
                    <a:pt x="18" y="1"/>
                  </a:moveTo>
                  <a:cubicBezTo>
                    <a:pt x="15" y="1"/>
                    <a:pt x="13" y="1"/>
                    <a:pt x="9" y="2"/>
                  </a:cubicBezTo>
                  <a:cubicBezTo>
                    <a:pt x="18" y="11"/>
                    <a:pt x="0" y="29"/>
                    <a:pt x="18" y="29"/>
                  </a:cubicBezTo>
                  <a:cubicBezTo>
                    <a:pt x="18" y="21"/>
                    <a:pt x="31"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2297454" y="2462858"/>
              <a:ext cx="918" cy="5699"/>
            </a:xfrm>
            <a:custGeom>
              <a:rect b="b" l="l" r="r" t="t"/>
              <a:pathLst>
                <a:path extrusionOk="0" h="54" w="10">
                  <a:moveTo>
                    <a:pt x="1" y="0"/>
                  </a:moveTo>
                  <a:lnTo>
                    <a:pt x="10" y="53"/>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2316099" y="2448505"/>
              <a:ext cx="3398" cy="5171"/>
            </a:xfrm>
            <a:custGeom>
              <a:rect b="b" l="l" r="r" t="t"/>
              <a:pathLst>
                <a:path extrusionOk="0" h="49" w="37">
                  <a:moveTo>
                    <a:pt x="30" y="0"/>
                  </a:moveTo>
                  <a:cubicBezTo>
                    <a:pt x="22" y="0"/>
                    <a:pt x="24" y="25"/>
                    <a:pt x="16" y="25"/>
                  </a:cubicBezTo>
                  <a:cubicBezTo>
                    <a:pt x="14" y="25"/>
                    <a:pt x="12" y="24"/>
                    <a:pt x="10" y="22"/>
                  </a:cubicBezTo>
                  <a:lnTo>
                    <a:pt x="10" y="22"/>
                  </a:lnTo>
                  <a:cubicBezTo>
                    <a:pt x="1" y="30"/>
                    <a:pt x="27" y="39"/>
                    <a:pt x="19" y="48"/>
                  </a:cubicBezTo>
                  <a:cubicBezTo>
                    <a:pt x="36" y="30"/>
                    <a:pt x="36" y="39"/>
                    <a:pt x="36" y="4"/>
                  </a:cubicBezTo>
                  <a:cubicBezTo>
                    <a:pt x="34" y="1"/>
                    <a:pt x="32" y="0"/>
                    <a:pt x="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2316925" y="2453571"/>
              <a:ext cx="918" cy="950"/>
            </a:xfrm>
            <a:custGeom>
              <a:rect b="b" l="l" r="r" t="t"/>
              <a:pathLst>
                <a:path extrusionOk="0" h="9" w="10">
                  <a:moveTo>
                    <a:pt x="10" y="0"/>
                  </a:moveTo>
                  <a:cubicBezTo>
                    <a:pt x="9" y="0"/>
                    <a:pt x="1" y="0"/>
                    <a:pt x="1" y="9"/>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2265860" y="2549501"/>
              <a:ext cx="1745" cy="2005"/>
            </a:xfrm>
            <a:custGeom>
              <a:rect b="b" l="l" r="r" t="t"/>
              <a:pathLst>
                <a:path extrusionOk="0" h="19" w="19">
                  <a:moveTo>
                    <a:pt x="18" y="1"/>
                  </a:moveTo>
                  <a:lnTo>
                    <a:pt x="0" y="9"/>
                  </a:lnTo>
                  <a:lnTo>
                    <a:pt x="9" y="18"/>
                  </a:ln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2262646" y="2547602"/>
              <a:ext cx="3306" cy="1055"/>
            </a:xfrm>
            <a:custGeom>
              <a:rect b="b" l="l" r="r" t="t"/>
              <a:pathLst>
                <a:path extrusionOk="0" h="10" w="36">
                  <a:moveTo>
                    <a:pt x="9" y="1"/>
                  </a:moveTo>
                  <a:cubicBezTo>
                    <a:pt x="9" y="1"/>
                    <a:pt x="9" y="10"/>
                    <a:pt x="0" y="10"/>
                  </a:cubicBezTo>
                  <a:lnTo>
                    <a:pt x="35"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2363949" y="2527128"/>
              <a:ext cx="1745" cy="1055"/>
            </a:xfrm>
            <a:custGeom>
              <a:rect b="b" l="l" r="r" t="t"/>
              <a:pathLst>
                <a:path extrusionOk="0" h="10" w="19">
                  <a:moveTo>
                    <a:pt x="10" y="1"/>
                  </a:moveTo>
                  <a:cubicBezTo>
                    <a:pt x="1" y="1"/>
                    <a:pt x="1" y="9"/>
                    <a:pt x="1" y="9"/>
                  </a:cubicBezTo>
                  <a:lnTo>
                    <a:pt x="18" y="9"/>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2355867" y="2543908"/>
              <a:ext cx="3306" cy="1055"/>
            </a:xfrm>
            <a:custGeom>
              <a:rect b="b" l="l" r="r" t="t"/>
              <a:pathLst>
                <a:path extrusionOk="0" h="10" w="36">
                  <a:moveTo>
                    <a:pt x="36" y="9"/>
                  </a:moveTo>
                  <a:lnTo>
                    <a:pt x="36" y="9"/>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2355867" y="2556994"/>
              <a:ext cx="3306" cy="1900"/>
            </a:xfrm>
            <a:custGeom>
              <a:rect b="b" l="l" r="r" t="t"/>
              <a:pathLst>
                <a:path extrusionOk="0" h="18" w="36">
                  <a:moveTo>
                    <a:pt x="36" y="0"/>
                  </a:moveTo>
                  <a:cubicBezTo>
                    <a:pt x="36" y="9"/>
                    <a:pt x="1" y="9"/>
                    <a:pt x="36" y="18"/>
                  </a:cubicBezTo>
                  <a:cubicBezTo>
                    <a:pt x="36" y="9"/>
                    <a:pt x="36" y="9"/>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1841728" y="2244086"/>
              <a:ext cx="102221" cy="116616"/>
            </a:xfrm>
            <a:custGeom>
              <a:rect b="b" l="l" r="r" t="t"/>
              <a:pathLst>
                <a:path extrusionOk="0" h="1105" w="1113">
                  <a:moveTo>
                    <a:pt x="543" y="1"/>
                  </a:moveTo>
                  <a:cubicBezTo>
                    <a:pt x="62" y="1"/>
                    <a:pt x="9" y="359"/>
                    <a:pt x="0" y="793"/>
                  </a:cubicBezTo>
                  <a:cubicBezTo>
                    <a:pt x="0" y="864"/>
                    <a:pt x="0" y="934"/>
                    <a:pt x="45" y="987"/>
                  </a:cubicBezTo>
                  <a:cubicBezTo>
                    <a:pt x="89" y="1049"/>
                    <a:pt x="168" y="1067"/>
                    <a:pt x="239" y="1076"/>
                  </a:cubicBezTo>
                  <a:cubicBezTo>
                    <a:pt x="373" y="1096"/>
                    <a:pt x="508" y="1105"/>
                    <a:pt x="642" y="1105"/>
                  </a:cubicBezTo>
                  <a:cubicBezTo>
                    <a:pt x="737" y="1105"/>
                    <a:pt x="832" y="1101"/>
                    <a:pt x="928" y="1093"/>
                  </a:cubicBezTo>
                  <a:cubicBezTo>
                    <a:pt x="866" y="820"/>
                    <a:pt x="1113" y="546"/>
                    <a:pt x="1033" y="281"/>
                  </a:cubicBezTo>
                  <a:cubicBezTo>
                    <a:pt x="981" y="122"/>
                    <a:pt x="822" y="25"/>
                    <a:pt x="663" y="7"/>
                  </a:cubicBezTo>
                  <a:cubicBezTo>
                    <a:pt x="620" y="3"/>
                    <a:pt x="580" y="1"/>
                    <a:pt x="5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1853852" y="2327352"/>
              <a:ext cx="2572" cy="528"/>
            </a:xfrm>
            <a:custGeom>
              <a:rect b="b" l="l" r="r" t="t"/>
              <a:pathLst>
                <a:path extrusionOk="0" h="5" w="28">
                  <a:moveTo>
                    <a:pt x="20" y="0"/>
                  </a:moveTo>
                  <a:cubicBezTo>
                    <a:pt x="13" y="0"/>
                    <a:pt x="1" y="4"/>
                    <a:pt x="1" y="4"/>
                  </a:cubicBezTo>
                  <a:lnTo>
                    <a:pt x="27" y="4"/>
                  </a:lnTo>
                  <a:cubicBezTo>
                    <a:pt x="27" y="1"/>
                    <a:pt x="24" y="0"/>
                    <a:pt x="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1848249" y="2316588"/>
              <a:ext cx="2480" cy="1900"/>
            </a:xfrm>
            <a:custGeom>
              <a:rect b="b" l="l" r="r" t="t"/>
              <a:pathLst>
                <a:path extrusionOk="0" h="18" w="27">
                  <a:moveTo>
                    <a:pt x="0" y="0"/>
                  </a:moveTo>
                  <a:lnTo>
                    <a:pt x="18" y="18"/>
                  </a:lnTo>
                  <a:lnTo>
                    <a:pt x="27" y="18"/>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1845770" y="2310044"/>
              <a:ext cx="5786" cy="5699"/>
            </a:xfrm>
            <a:custGeom>
              <a:rect b="b" l="l" r="r" t="t"/>
              <a:pathLst>
                <a:path extrusionOk="0" h="54" w="63">
                  <a:moveTo>
                    <a:pt x="45" y="0"/>
                  </a:moveTo>
                  <a:cubicBezTo>
                    <a:pt x="1" y="0"/>
                    <a:pt x="54" y="27"/>
                    <a:pt x="36" y="44"/>
                  </a:cubicBezTo>
                  <a:lnTo>
                    <a:pt x="27" y="44"/>
                  </a:lnTo>
                  <a:lnTo>
                    <a:pt x="62" y="53"/>
                  </a:lnTo>
                  <a:cubicBezTo>
                    <a:pt x="54" y="36"/>
                    <a:pt x="36" y="9"/>
                    <a:pt x="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1"/>
            <p:cNvSpPr/>
            <p:nvPr/>
          </p:nvSpPr>
          <p:spPr>
            <a:xfrm>
              <a:off x="1857342" y="2306034"/>
              <a:ext cx="643" cy="1266"/>
            </a:xfrm>
            <a:custGeom>
              <a:rect b="b" l="l" r="r" t="t"/>
              <a:pathLst>
                <a:path extrusionOk="0" h="12" w="7">
                  <a:moveTo>
                    <a:pt x="0" y="1"/>
                  </a:moveTo>
                  <a:lnTo>
                    <a:pt x="0" y="1"/>
                  </a:lnTo>
                  <a:cubicBezTo>
                    <a:pt x="0" y="1"/>
                    <a:pt x="3" y="3"/>
                    <a:pt x="7" y="12"/>
                  </a:cubicBezTo>
                  <a:cubicBezTo>
                    <a:pt x="7" y="3"/>
                    <a:pt x="7" y="3"/>
                    <a:pt x="7" y="3"/>
                  </a:cubicBezTo>
                  <a:cubicBezTo>
                    <a:pt x="3" y="3"/>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1857985" y="2306984"/>
              <a:ext cx="918" cy="633"/>
            </a:xfrm>
            <a:custGeom>
              <a:rect b="b" l="l" r="r" t="t"/>
              <a:pathLst>
                <a:path extrusionOk="0" h="6" w="10">
                  <a:moveTo>
                    <a:pt x="7" y="0"/>
                  </a:moveTo>
                  <a:cubicBezTo>
                    <a:pt x="6" y="0"/>
                    <a:pt x="4" y="1"/>
                    <a:pt x="0" y="3"/>
                  </a:cubicBezTo>
                  <a:cubicBezTo>
                    <a:pt x="0" y="5"/>
                    <a:pt x="1" y="5"/>
                    <a:pt x="2" y="5"/>
                  </a:cubicBezTo>
                  <a:cubicBezTo>
                    <a:pt x="5" y="5"/>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1857158" y="2302551"/>
              <a:ext cx="3306" cy="2005"/>
            </a:xfrm>
            <a:custGeom>
              <a:rect b="b" l="l" r="r" t="t"/>
              <a:pathLst>
                <a:path extrusionOk="0" h="19" w="36">
                  <a:moveTo>
                    <a:pt x="0" y="1"/>
                  </a:moveTo>
                  <a:lnTo>
                    <a:pt x="18" y="18"/>
                  </a:lnTo>
                  <a:cubicBezTo>
                    <a:pt x="27" y="18"/>
                    <a:pt x="27" y="9"/>
                    <a:pt x="35" y="9"/>
                  </a:cubicBezTo>
                  <a:cubicBezTo>
                    <a:pt x="27" y="1"/>
                    <a:pt x="18"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1854678" y="2301602"/>
              <a:ext cx="1745" cy="1055"/>
            </a:xfrm>
            <a:custGeom>
              <a:rect b="b" l="l" r="r" t="t"/>
              <a:pathLst>
                <a:path extrusionOk="0" h="10" w="19">
                  <a:moveTo>
                    <a:pt x="1" y="1"/>
                  </a:moveTo>
                  <a:lnTo>
                    <a:pt x="10" y="10"/>
                  </a:lnTo>
                  <a:cubicBezTo>
                    <a:pt x="10" y="10"/>
                    <a:pt x="18"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1854678" y="2302551"/>
              <a:ext cx="1745" cy="1055"/>
            </a:xfrm>
            <a:custGeom>
              <a:rect b="b" l="l" r="r" t="t"/>
              <a:pathLst>
                <a:path extrusionOk="0" h="10" w="19">
                  <a:moveTo>
                    <a:pt x="10" y="1"/>
                  </a:moveTo>
                  <a:cubicBezTo>
                    <a:pt x="1" y="1"/>
                    <a:pt x="10" y="1"/>
                    <a:pt x="18" y="9"/>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1853117" y="2304451"/>
              <a:ext cx="2847" cy="1477"/>
            </a:xfrm>
            <a:custGeom>
              <a:rect b="b" l="l" r="r" t="t"/>
              <a:pathLst>
                <a:path extrusionOk="0" h="14" w="31">
                  <a:moveTo>
                    <a:pt x="27" y="0"/>
                  </a:moveTo>
                  <a:cubicBezTo>
                    <a:pt x="21" y="0"/>
                    <a:pt x="19" y="4"/>
                    <a:pt x="13" y="4"/>
                  </a:cubicBezTo>
                  <a:cubicBezTo>
                    <a:pt x="10" y="4"/>
                    <a:pt x="6" y="3"/>
                    <a:pt x="0" y="0"/>
                  </a:cubicBezTo>
                  <a:lnTo>
                    <a:pt x="0" y="0"/>
                  </a:lnTo>
                  <a:cubicBezTo>
                    <a:pt x="4" y="9"/>
                    <a:pt x="13" y="14"/>
                    <a:pt x="20" y="14"/>
                  </a:cubicBezTo>
                  <a:cubicBezTo>
                    <a:pt x="27" y="14"/>
                    <a:pt x="31"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1844943" y="2309095"/>
              <a:ext cx="2572" cy="2005"/>
            </a:xfrm>
            <a:custGeom>
              <a:rect b="b" l="l" r="r" t="t"/>
              <a:pathLst>
                <a:path extrusionOk="0" h="19" w="28">
                  <a:moveTo>
                    <a:pt x="10" y="0"/>
                  </a:moveTo>
                  <a:lnTo>
                    <a:pt x="1" y="9"/>
                  </a:lnTo>
                  <a:lnTo>
                    <a:pt x="18" y="18"/>
                  </a:lnTo>
                  <a:cubicBezTo>
                    <a:pt x="10" y="9"/>
                    <a:pt x="27"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1857158" y="2296008"/>
              <a:ext cx="3306" cy="1055"/>
            </a:xfrm>
            <a:custGeom>
              <a:rect b="b" l="l" r="r" t="t"/>
              <a:pathLst>
                <a:path extrusionOk="0" h="10" w="36">
                  <a:moveTo>
                    <a:pt x="0" y="1"/>
                  </a:moveTo>
                  <a:lnTo>
                    <a:pt x="9" y="10"/>
                  </a:lnTo>
                  <a:cubicBezTo>
                    <a:pt x="15" y="10"/>
                    <a:pt x="17" y="6"/>
                    <a:pt x="23" y="6"/>
                  </a:cubicBezTo>
                  <a:cubicBezTo>
                    <a:pt x="26" y="6"/>
                    <a:pt x="30" y="7"/>
                    <a:pt x="35" y="10"/>
                  </a:cubicBezTo>
                  <a:cubicBezTo>
                    <a:pt x="31" y="5"/>
                    <a:pt x="24" y="5"/>
                    <a:pt x="18" y="5"/>
                  </a:cubicBezTo>
                  <a:cubicBezTo>
                    <a:pt x="11" y="5"/>
                    <a:pt x="5" y="5"/>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1855505" y="2295164"/>
              <a:ext cx="1745" cy="950"/>
            </a:xfrm>
            <a:custGeom>
              <a:rect b="b" l="l" r="r" t="t"/>
              <a:pathLst>
                <a:path extrusionOk="0" h="9" w="19">
                  <a:moveTo>
                    <a:pt x="9" y="0"/>
                  </a:moveTo>
                  <a:cubicBezTo>
                    <a:pt x="1" y="9"/>
                    <a:pt x="9" y="9"/>
                    <a:pt x="18" y="9"/>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1850637" y="2300652"/>
              <a:ext cx="3306" cy="2955"/>
            </a:xfrm>
            <a:custGeom>
              <a:rect b="b" l="l" r="r" t="t"/>
              <a:pathLst>
                <a:path extrusionOk="0" h="28" w="36">
                  <a:moveTo>
                    <a:pt x="1" y="1"/>
                  </a:moveTo>
                  <a:lnTo>
                    <a:pt x="36" y="27"/>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1860373" y="2291365"/>
              <a:ext cx="2480" cy="2005"/>
            </a:xfrm>
            <a:custGeom>
              <a:rect b="b" l="l" r="r" t="t"/>
              <a:pathLst>
                <a:path extrusionOk="0" h="19" w="27">
                  <a:moveTo>
                    <a:pt x="0" y="1"/>
                  </a:moveTo>
                  <a:lnTo>
                    <a:pt x="9" y="10"/>
                  </a:lnTo>
                  <a:lnTo>
                    <a:pt x="27" y="18"/>
                  </a:lnTo>
                  <a:lnTo>
                    <a:pt x="27" y="18"/>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1861199" y="2287671"/>
              <a:ext cx="3306" cy="2849"/>
            </a:xfrm>
            <a:custGeom>
              <a:rect b="b" l="l" r="r" t="t"/>
              <a:pathLst>
                <a:path extrusionOk="0" h="27" w="36">
                  <a:moveTo>
                    <a:pt x="18" y="0"/>
                  </a:moveTo>
                  <a:cubicBezTo>
                    <a:pt x="18" y="9"/>
                    <a:pt x="18" y="18"/>
                    <a:pt x="0" y="18"/>
                  </a:cubicBezTo>
                  <a:cubicBezTo>
                    <a:pt x="9" y="22"/>
                    <a:pt x="16" y="22"/>
                    <a:pt x="21" y="22"/>
                  </a:cubicBezTo>
                  <a:cubicBezTo>
                    <a:pt x="27" y="22"/>
                    <a:pt x="31" y="22"/>
                    <a:pt x="36" y="27"/>
                  </a:cubicBezTo>
                  <a:cubicBezTo>
                    <a:pt x="36" y="18"/>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1861199" y="2286721"/>
              <a:ext cx="1653" cy="1055"/>
            </a:xfrm>
            <a:custGeom>
              <a:rect b="b" l="l" r="r" t="t"/>
              <a:pathLst>
                <a:path extrusionOk="0" h="10" w="18">
                  <a:moveTo>
                    <a:pt x="0" y="1"/>
                  </a:moveTo>
                  <a:cubicBezTo>
                    <a:pt x="0" y="1"/>
                    <a:pt x="9" y="9"/>
                    <a:pt x="18" y="9"/>
                  </a:cubicBezTo>
                  <a:cubicBezTo>
                    <a:pt x="9" y="9"/>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1856331" y="2292315"/>
              <a:ext cx="2480" cy="1055"/>
            </a:xfrm>
            <a:custGeom>
              <a:rect b="b" l="l" r="r" t="t"/>
              <a:pathLst>
                <a:path extrusionOk="0" h="10" w="27">
                  <a:moveTo>
                    <a:pt x="9" y="1"/>
                  </a:moveTo>
                  <a:lnTo>
                    <a:pt x="0" y="9"/>
                  </a:lnTo>
                  <a:cubicBezTo>
                    <a:pt x="9" y="9"/>
                    <a:pt x="27" y="9"/>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1856331" y="2291365"/>
              <a:ext cx="918" cy="1055"/>
            </a:xfrm>
            <a:custGeom>
              <a:rect b="b" l="l" r="r" t="t"/>
              <a:pathLst>
                <a:path extrusionOk="0" h="10" w="10">
                  <a:moveTo>
                    <a:pt x="9" y="1"/>
                  </a:moveTo>
                  <a:cubicBezTo>
                    <a:pt x="9" y="1"/>
                    <a:pt x="9" y="10"/>
                    <a:pt x="0" y="10"/>
                  </a:cubicBezTo>
                  <a:cubicBezTo>
                    <a:pt x="9" y="10"/>
                    <a:pt x="9"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1856331" y="2293264"/>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1848984" y="2295797"/>
              <a:ext cx="4225" cy="2216"/>
            </a:xfrm>
            <a:custGeom>
              <a:rect b="b" l="l" r="r" t="t"/>
              <a:pathLst>
                <a:path extrusionOk="0" h="21" w="46">
                  <a:moveTo>
                    <a:pt x="14" y="0"/>
                  </a:moveTo>
                  <a:cubicBezTo>
                    <a:pt x="10" y="0"/>
                    <a:pt x="6" y="1"/>
                    <a:pt x="1" y="3"/>
                  </a:cubicBezTo>
                  <a:cubicBezTo>
                    <a:pt x="19" y="12"/>
                    <a:pt x="27" y="3"/>
                    <a:pt x="45" y="21"/>
                  </a:cubicBezTo>
                  <a:cubicBezTo>
                    <a:pt x="38" y="13"/>
                    <a:pt x="31" y="0"/>
                    <a:pt x="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1853117" y="2293264"/>
              <a:ext cx="2480" cy="2005"/>
            </a:xfrm>
            <a:custGeom>
              <a:rect b="b" l="l" r="r" t="t"/>
              <a:pathLst>
                <a:path extrusionOk="0" h="19" w="27">
                  <a:moveTo>
                    <a:pt x="9" y="0"/>
                  </a:moveTo>
                  <a:lnTo>
                    <a:pt x="0" y="9"/>
                  </a:lnTo>
                  <a:cubicBezTo>
                    <a:pt x="9" y="9"/>
                    <a:pt x="18" y="9"/>
                    <a:pt x="27" y="18"/>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1853117" y="2292315"/>
              <a:ext cx="827" cy="1055"/>
            </a:xfrm>
            <a:custGeom>
              <a:rect b="b" l="l" r="r" t="t"/>
              <a:pathLst>
                <a:path extrusionOk="0" h="10" w="9">
                  <a:moveTo>
                    <a:pt x="0" y="1"/>
                  </a:moveTo>
                  <a:lnTo>
                    <a:pt x="9" y="9"/>
                  </a:lnTo>
                  <a:lnTo>
                    <a:pt x="9"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1"/>
            <p:cNvSpPr/>
            <p:nvPr/>
          </p:nvSpPr>
          <p:spPr>
            <a:xfrm>
              <a:off x="1856331" y="2285772"/>
              <a:ext cx="2480" cy="2427"/>
            </a:xfrm>
            <a:custGeom>
              <a:rect b="b" l="l" r="r" t="t"/>
              <a:pathLst>
                <a:path extrusionOk="0" h="23" w="27">
                  <a:moveTo>
                    <a:pt x="18" y="1"/>
                  </a:moveTo>
                  <a:cubicBezTo>
                    <a:pt x="9" y="1"/>
                    <a:pt x="9" y="10"/>
                    <a:pt x="0" y="18"/>
                  </a:cubicBezTo>
                  <a:cubicBezTo>
                    <a:pt x="6" y="18"/>
                    <a:pt x="16" y="22"/>
                    <a:pt x="22" y="22"/>
                  </a:cubicBezTo>
                  <a:cubicBezTo>
                    <a:pt x="25" y="22"/>
                    <a:pt x="27" y="21"/>
                    <a:pt x="27" y="18"/>
                  </a:cubicBezTo>
                  <a:cubicBezTo>
                    <a:pt x="18" y="10"/>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1"/>
            <p:cNvSpPr/>
            <p:nvPr/>
          </p:nvSpPr>
          <p:spPr>
            <a:xfrm>
              <a:off x="1857158" y="2289571"/>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1858719" y="2280178"/>
              <a:ext cx="918" cy="106"/>
            </a:xfrm>
            <a:custGeom>
              <a:rect b="b" l="l" r="r" t="t"/>
              <a:pathLst>
                <a:path extrusionOk="0" h="1" w="10">
                  <a:moveTo>
                    <a:pt x="10" y="1"/>
                  </a:moveTo>
                  <a:lnTo>
                    <a:pt x="1" y="1"/>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1855505" y="2287671"/>
              <a:ext cx="1745" cy="1055"/>
            </a:xfrm>
            <a:custGeom>
              <a:rect b="b" l="l" r="r" t="t"/>
              <a:pathLst>
                <a:path extrusionOk="0" h="10" w="19">
                  <a:moveTo>
                    <a:pt x="9" y="0"/>
                  </a:moveTo>
                  <a:cubicBezTo>
                    <a:pt x="1" y="0"/>
                    <a:pt x="9" y="9"/>
                    <a:pt x="18"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1858719" y="2283977"/>
              <a:ext cx="2572" cy="950"/>
            </a:xfrm>
            <a:custGeom>
              <a:rect b="b" l="l" r="r" t="t"/>
              <a:pathLst>
                <a:path extrusionOk="0" h="9" w="28">
                  <a:moveTo>
                    <a:pt x="18" y="0"/>
                  </a:moveTo>
                  <a:cubicBezTo>
                    <a:pt x="10" y="9"/>
                    <a:pt x="10" y="9"/>
                    <a:pt x="1" y="9"/>
                  </a:cubicBezTo>
                  <a:cubicBezTo>
                    <a:pt x="10" y="9"/>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1857985" y="2289571"/>
              <a:ext cx="827" cy="106"/>
            </a:xfrm>
            <a:custGeom>
              <a:rect b="b" l="l" r="r" t="t"/>
              <a:pathLst>
                <a:path extrusionOk="0" h="1" w="9">
                  <a:moveTo>
                    <a:pt x="0" y="0"/>
                  </a:moveTo>
                  <a:lnTo>
                    <a:pt x="0" y="0"/>
                  </a:lnTo>
                  <a:cubicBezTo>
                    <a:pt x="9"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1857158" y="2288621"/>
              <a:ext cx="827" cy="1055"/>
            </a:xfrm>
            <a:custGeom>
              <a:rect b="b" l="l" r="r" t="t"/>
              <a:pathLst>
                <a:path extrusionOk="0" h="10" w="9">
                  <a:moveTo>
                    <a:pt x="0" y="0"/>
                  </a:moveTo>
                  <a:cubicBezTo>
                    <a:pt x="0" y="9"/>
                    <a:pt x="0" y="9"/>
                    <a:pt x="0" y="9"/>
                  </a:cubicBezTo>
                  <a:lnTo>
                    <a:pt x="9" y="9"/>
                  </a:lnTo>
                  <a:cubicBezTo>
                    <a:pt x="9"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1"/>
            <p:cNvSpPr/>
            <p:nvPr/>
          </p:nvSpPr>
          <p:spPr>
            <a:xfrm>
              <a:off x="1847423" y="2270891"/>
              <a:ext cx="11388" cy="8443"/>
            </a:xfrm>
            <a:custGeom>
              <a:rect b="b" l="l" r="r" t="t"/>
              <a:pathLst>
                <a:path extrusionOk="0" h="80" w="124">
                  <a:moveTo>
                    <a:pt x="0" y="9"/>
                  </a:moveTo>
                  <a:lnTo>
                    <a:pt x="0" y="9"/>
                  </a:lnTo>
                  <a:cubicBezTo>
                    <a:pt x="0" y="9"/>
                    <a:pt x="5" y="14"/>
                    <a:pt x="10" y="16"/>
                  </a:cubicBezTo>
                  <a:lnTo>
                    <a:pt x="10" y="16"/>
                  </a:lnTo>
                  <a:cubicBezTo>
                    <a:pt x="8" y="14"/>
                    <a:pt x="4" y="11"/>
                    <a:pt x="0" y="9"/>
                  </a:cubicBezTo>
                  <a:close/>
                  <a:moveTo>
                    <a:pt x="9" y="0"/>
                  </a:moveTo>
                  <a:lnTo>
                    <a:pt x="18" y="18"/>
                  </a:lnTo>
                  <a:cubicBezTo>
                    <a:pt x="15" y="18"/>
                    <a:pt x="13" y="17"/>
                    <a:pt x="10" y="16"/>
                  </a:cubicBezTo>
                  <a:lnTo>
                    <a:pt x="10" y="16"/>
                  </a:lnTo>
                  <a:cubicBezTo>
                    <a:pt x="20" y="26"/>
                    <a:pt x="21" y="38"/>
                    <a:pt x="0" y="45"/>
                  </a:cubicBezTo>
                  <a:cubicBezTo>
                    <a:pt x="17" y="62"/>
                    <a:pt x="83" y="78"/>
                    <a:pt x="119" y="80"/>
                  </a:cubicBezTo>
                  <a:lnTo>
                    <a:pt x="119" y="80"/>
                  </a:lnTo>
                  <a:cubicBezTo>
                    <a:pt x="112" y="79"/>
                    <a:pt x="106" y="77"/>
                    <a:pt x="106" y="62"/>
                  </a:cubicBezTo>
                  <a:cubicBezTo>
                    <a:pt x="96" y="62"/>
                    <a:pt x="86" y="68"/>
                    <a:pt x="76" y="68"/>
                  </a:cubicBezTo>
                  <a:cubicBezTo>
                    <a:pt x="68" y="68"/>
                    <a:pt x="61" y="65"/>
                    <a:pt x="53" y="53"/>
                  </a:cubicBezTo>
                  <a:cubicBezTo>
                    <a:pt x="49" y="45"/>
                    <a:pt x="51" y="42"/>
                    <a:pt x="57" y="42"/>
                  </a:cubicBezTo>
                  <a:cubicBezTo>
                    <a:pt x="62" y="42"/>
                    <a:pt x="71" y="45"/>
                    <a:pt x="80" y="45"/>
                  </a:cubicBezTo>
                  <a:cubicBezTo>
                    <a:pt x="53" y="45"/>
                    <a:pt x="44" y="9"/>
                    <a:pt x="9" y="0"/>
                  </a:cubicBezTo>
                  <a:close/>
                  <a:moveTo>
                    <a:pt x="119" y="80"/>
                  </a:moveTo>
                  <a:cubicBezTo>
                    <a:pt x="121" y="80"/>
                    <a:pt x="122" y="80"/>
                    <a:pt x="124" y="80"/>
                  </a:cubicBezTo>
                  <a:cubicBezTo>
                    <a:pt x="122" y="80"/>
                    <a:pt x="121" y="80"/>
                    <a:pt x="119" y="8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1858719" y="2280178"/>
              <a:ext cx="2572" cy="2005"/>
            </a:xfrm>
            <a:custGeom>
              <a:rect b="b" l="l" r="r" t="t"/>
              <a:pathLst>
                <a:path extrusionOk="0" h="19" w="28">
                  <a:moveTo>
                    <a:pt x="10" y="1"/>
                  </a:moveTo>
                  <a:lnTo>
                    <a:pt x="1" y="18"/>
                  </a:lnTo>
                  <a:lnTo>
                    <a:pt x="27" y="18"/>
                  </a:lnTo>
                  <a:cubicBezTo>
                    <a:pt x="18" y="10"/>
                    <a:pt x="18"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1852290" y="2282078"/>
              <a:ext cx="6521" cy="3799"/>
            </a:xfrm>
            <a:custGeom>
              <a:rect b="b" l="l" r="r" t="t"/>
              <a:pathLst>
                <a:path extrusionOk="0" h="36" w="71">
                  <a:moveTo>
                    <a:pt x="62" y="0"/>
                  </a:moveTo>
                  <a:cubicBezTo>
                    <a:pt x="62" y="0"/>
                    <a:pt x="62" y="9"/>
                    <a:pt x="62" y="18"/>
                  </a:cubicBezTo>
                  <a:cubicBezTo>
                    <a:pt x="66" y="18"/>
                    <a:pt x="68" y="19"/>
                    <a:pt x="69" y="21"/>
                  </a:cubicBezTo>
                  <a:lnTo>
                    <a:pt x="69" y="21"/>
                  </a:lnTo>
                  <a:lnTo>
                    <a:pt x="62" y="0"/>
                  </a:lnTo>
                  <a:close/>
                  <a:moveTo>
                    <a:pt x="9" y="0"/>
                  </a:moveTo>
                  <a:cubicBezTo>
                    <a:pt x="0" y="9"/>
                    <a:pt x="18" y="9"/>
                    <a:pt x="27" y="27"/>
                  </a:cubicBezTo>
                  <a:cubicBezTo>
                    <a:pt x="27" y="19"/>
                    <a:pt x="28" y="17"/>
                    <a:pt x="31" y="17"/>
                  </a:cubicBezTo>
                  <a:cubicBezTo>
                    <a:pt x="35" y="17"/>
                    <a:pt x="42" y="23"/>
                    <a:pt x="51" y="23"/>
                  </a:cubicBezTo>
                  <a:cubicBezTo>
                    <a:pt x="54" y="23"/>
                    <a:pt x="58" y="22"/>
                    <a:pt x="62" y="18"/>
                  </a:cubicBezTo>
                  <a:cubicBezTo>
                    <a:pt x="36" y="9"/>
                    <a:pt x="36" y="0"/>
                    <a:pt x="9" y="0"/>
                  </a:cubicBezTo>
                  <a:close/>
                  <a:moveTo>
                    <a:pt x="69" y="21"/>
                  </a:moveTo>
                  <a:lnTo>
                    <a:pt x="71" y="27"/>
                  </a:lnTo>
                  <a:cubicBezTo>
                    <a:pt x="71" y="27"/>
                    <a:pt x="71" y="24"/>
                    <a:pt x="69" y="21"/>
                  </a:cubicBezTo>
                  <a:close/>
                  <a:moveTo>
                    <a:pt x="62" y="18"/>
                  </a:moveTo>
                  <a:cubicBezTo>
                    <a:pt x="62" y="27"/>
                    <a:pt x="62" y="27"/>
                    <a:pt x="62" y="36"/>
                  </a:cubicBezTo>
                  <a:cubicBezTo>
                    <a:pt x="62" y="27"/>
                    <a:pt x="71" y="27"/>
                    <a:pt x="71" y="27"/>
                  </a:cubicBezTo>
                  <a:cubicBezTo>
                    <a:pt x="62" y="27"/>
                    <a:pt x="62" y="27"/>
                    <a:pt x="62" y="18"/>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1844116" y="2293792"/>
              <a:ext cx="918" cy="528"/>
            </a:xfrm>
            <a:custGeom>
              <a:rect b="b" l="l" r="r" t="t"/>
              <a:pathLst>
                <a:path extrusionOk="0" h="5" w="10">
                  <a:moveTo>
                    <a:pt x="7" y="0"/>
                  </a:moveTo>
                  <a:cubicBezTo>
                    <a:pt x="6" y="0"/>
                    <a:pt x="4" y="1"/>
                    <a:pt x="1" y="4"/>
                  </a:cubicBezTo>
                  <a:lnTo>
                    <a:pt x="10" y="4"/>
                  </a:lnTo>
                  <a:cubicBezTo>
                    <a:pt x="10" y="4"/>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1844943" y="2292842"/>
              <a:ext cx="6613" cy="2322"/>
            </a:xfrm>
            <a:custGeom>
              <a:rect b="b" l="l" r="r" t="t"/>
              <a:pathLst>
                <a:path extrusionOk="0" h="22" w="72">
                  <a:moveTo>
                    <a:pt x="64" y="1"/>
                  </a:moveTo>
                  <a:cubicBezTo>
                    <a:pt x="59" y="1"/>
                    <a:pt x="51" y="2"/>
                    <a:pt x="45" y="4"/>
                  </a:cubicBezTo>
                  <a:lnTo>
                    <a:pt x="71" y="4"/>
                  </a:lnTo>
                  <a:cubicBezTo>
                    <a:pt x="71" y="2"/>
                    <a:pt x="68" y="1"/>
                    <a:pt x="64" y="1"/>
                  </a:cubicBezTo>
                  <a:close/>
                  <a:moveTo>
                    <a:pt x="10" y="4"/>
                  </a:moveTo>
                  <a:cubicBezTo>
                    <a:pt x="18" y="4"/>
                    <a:pt x="27" y="13"/>
                    <a:pt x="18" y="13"/>
                  </a:cubicBezTo>
                  <a:cubicBezTo>
                    <a:pt x="15" y="16"/>
                    <a:pt x="13" y="17"/>
                    <a:pt x="12" y="17"/>
                  </a:cubicBezTo>
                  <a:cubicBezTo>
                    <a:pt x="9" y="17"/>
                    <a:pt x="7" y="13"/>
                    <a:pt x="1" y="13"/>
                  </a:cubicBezTo>
                  <a:lnTo>
                    <a:pt x="1" y="13"/>
                  </a:lnTo>
                  <a:cubicBezTo>
                    <a:pt x="7" y="13"/>
                    <a:pt x="13" y="21"/>
                    <a:pt x="18" y="21"/>
                  </a:cubicBezTo>
                  <a:cubicBezTo>
                    <a:pt x="21" y="21"/>
                    <a:pt x="24" y="19"/>
                    <a:pt x="27" y="13"/>
                  </a:cubicBezTo>
                  <a:cubicBezTo>
                    <a:pt x="30" y="10"/>
                    <a:pt x="37" y="7"/>
                    <a:pt x="45"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1"/>
            <p:cNvSpPr/>
            <p:nvPr/>
          </p:nvSpPr>
          <p:spPr>
            <a:xfrm>
              <a:off x="1848249" y="2285772"/>
              <a:ext cx="3306" cy="2005"/>
            </a:xfrm>
            <a:custGeom>
              <a:rect b="b" l="l" r="r" t="t"/>
              <a:pathLst>
                <a:path extrusionOk="0" h="19" w="36">
                  <a:moveTo>
                    <a:pt x="27" y="1"/>
                  </a:moveTo>
                  <a:lnTo>
                    <a:pt x="0" y="10"/>
                  </a:lnTo>
                  <a:lnTo>
                    <a:pt x="18" y="10"/>
                  </a:lnTo>
                  <a:cubicBezTo>
                    <a:pt x="9" y="18"/>
                    <a:pt x="27" y="18"/>
                    <a:pt x="35" y="18"/>
                  </a:cubicBezTo>
                  <a:cubicBezTo>
                    <a:pt x="35" y="18"/>
                    <a:pt x="27"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1859546" y="2279228"/>
              <a:ext cx="3306" cy="2005"/>
            </a:xfrm>
            <a:custGeom>
              <a:rect b="b" l="l" r="r" t="t"/>
              <a:pathLst>
                <a:path extrusionOk="0" h="19" w="36">
                  <a:moveTo>
                    <a:pt x="1" y="1"/>
                  </a:moveTo>
                  <a:lnTo>
                    <a:pt x="9" y="10"/>
                  </a:lnTo>
                  <a:lnTo>
                    <a:pt x="36" y="19"/>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1861199" y="2277434"/>
              <a:ext cx="1653" cy="1900"/>
            </a:xfrm>
            <a:custGeom>
              <a:rect b="b" l="l" r="r" t="t"/>
              <a:pathLst>
                <a:path extrusionOk="0" h="18" w="18">
                  <a:moveTo>
                    <a:pt x="0" y="0"/>
                  </a:moveTo>
                  <a:lnTo>
                    <a:pt x="18"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1943858" y="2322181"/>
              <a:ext cx="92" cy="950"/>
            </a:xfrm>
            <a:custGeom>
              <a:rect b="b" l="l" r="r" t="t"/>
              <a:pathLst>
                <a:path extrusionOk="0" h="9" w="1">
                  <a:moveTo>
                    <a:pt x="1" y="0"/>
                  </a:moveTo>
                  <a:lnTo>
                    <a:pt x="1" y="9"/>
                  </a:lnTo>
                  <a:cubicBezTo>
                    <a:pt x="1" y="9"/>
                    <a:pt x="1"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1943858" y="2317432"/>
              <a:ext cx="918" cy="106"/>
            </a:xfrm>
            <a:custGeom>
              <a:rect b="b" l="l" r="r" t="t"/>
              <a:pathLst>
                <a:path extrusionOk="0" h="1" w="10">
                  <a:moveTo>
                    <a:pt x="10" y="1"/>
                  </a:moveTo>
                  <a:lnTo>
                    <a:pt x="1" y="1"/>
                  </a:lnTo>
                  <a:cubicBezTo>
                    <a:pt x="10" y="1"/>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1901702" y="2259705"/>
              <a:ext cx="918" cy="3905"/>
            </a:xfrm>
            <a:custGeom>
              <a:rect b="b" l="l" r="r" t="t"/>
              <a:pathLst>
                <a:path extrusionOk="0" h="37" w="10">
                  <a:moveTo>
                    <a:pt x="10" y="0"/>
                  </a:moveTo>
                  <a:cubicBezTo>
                    <a:pt x="10" y="3"/>
                    <a:pt x="9" y="4"/>
                    <a:pt x="7" y="4"/>
                  </a:cubicBezTo>
                  <a:cubicBezTo>
                    <a:pt x="5" y="4"/>
                    <a:pt x="1" y="0"/>
                    <a:pt x="1" y="0"/>
                  </a:cubicBezTo>
                  <a:lnTo>
                    <a:pt x="1" y="0"/>
                  </a:lnTo>
                  <a:cubicBezTo>
                    <a:pt x="7" y="14"/>
                    <a:pt x="9" y="36"/>
                    <a:pt x="9" y="36"/>
                  </a:cubicBezTo>
                  <a:cubicBezTo>
                    <a:pt x="10" y="36"/>
                    <a:pt x="10" y="34"/>
                    <a:pt x="10" y="27"/>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1934949" y="2273635"/>
              <a:ext cx="2572" cy="106"/>
            </a:xfrm>
            <a:custGeom>
              <a:rect b="b" l="l" r="r" t="t"/>
              <a:pathLst>
                <a:path extrusionOk="0" h="1" w="28">
                  <a:moveTo>
                    <a:pt x="18" y="1"/>
                  </a:moveTo>
                  <a:lnTo>
                    <a:pt x="27" y="1"/>
                  </a:lnTo>
                  <a:cubicBezTo>
                    <a:pt x="18" y="1"/>
                    <a:pt x="10" y="1"/>
                    <a:pt x="1" y="1"/>
                  </a:cubicBezTo>
                  <a:cubicBezTo>
                    <a:pt x="10" y="1"/>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1944685" y="2271841"/>
              <a:ext cx="918" cy="1900"/>
            </a:xfrm>
            <a:custGeom>
              <a:rect b="b" l="l" r="r" t="t"/>
              <a:pathLst>
                <a:path extrusionOk="0" h="18" w="10">
                  <a:moveTo>
                    <a:pt x="10" y="0"/>
                  </a:moveTo>
                  <a:lnTo>
                    <a:pt x="1" y="18"/>
                  </a:lnTo>
                  <a:cubicBezTo>
                    <a:pt x="10" y="18"/>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1940644" y="2348248"/>
              <a:ext cx="2572" cy="2849"/>
            </a:xfrm>
            <a:custGeom>
              <a:rect b="b" l="l" r="r" t="t"/>
              <a:pathLst>
                <a:path extrusionOk="0" h="27" w="28">
                  <a:moveTo>
                    <a:pt x="1" y="0"/>
                  </a:moveTo>
                  <a:lnTo>
                    <a:pt x="27" y="27"/>
                  </a:lnTo>
                  <a:cubicBezTo>
                    <a:pt x="27" y="0"/>
                    <a:pt x="9"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1872220" y="2261499"/>
              <a:ext cx="2021" cy="2005"/>
            </a:xfrm>
            <a:custGeom>
              <a:rect b="b" l="l" r="r" t="t"/>
              <a:pathLst>
                <a:path extrusionOk="0" h="19" w="22">
                  <a:moveTo>
                    <a:pt x="3" y="0"/>
                  </a:moveTo>
                  <a:cubicBezTo>
                    <a:pt x="1" y="0"/>
                    <a:pt x="1" y="3"/>
                    <a:pt x="4" y="10"/>
                  </a:cubicBezTo>
                  <a:cubicBezTo>
                    <a:pt x="13" y="19"/>
                    <a:pt x="22" y="19"/>
                    <a:pt x="22" y="19"/>
                  </a:cubicBezTo>
                  <a:cubicBezTo>
                    <a:pt x="16" y="8"/>
                    <a:pt x="7"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1921173" y="2311838"/>
              <a:ext cx="1745" cy="2005"/>
            </a:xfrm>
            <a:custGeom>
              <a:rect b="b" l="l" r="r" t="t"/>
              <a:pathLst>
                <a:path extrusionOk="0" h="19" w="19">
                  <a:moveTo>
                    <a:pt x="1" y="1"/>
                  </a:moveTo>
                  <a:cubicBezTo>
                    <a:pt x="10" y="10"/>
                    <a:pt x="10" y="10"/>
                    <a:pt x="18" y="19"/>
                  </a:cubicBezTo>
                  <a:cubicBezTo>
                    <a:pt x="10" y="10"/>
                    <a:pt x="10"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1"/>
            <p:cNvSpPr/>
            <p:nvPr/>
          </p:nvSpPr>
          <p:spPr>
            <a:xfrm>
              <a:off x="1874149" y="2261604"/>
              <a:ext cx="1745" cy="2111"/>
            </a:xfrm>
            <a:custGeom>
              <a:rect b="b" l="l" r="r" t="t"/>
              <a:pathLst>
                <a:path extrusionOk="0" h="20" w="19">
                  <a:moveTo>
                    <a:pt x="9" y="0"/>
                  </a:moveTo>
                  <a:cubicBezTo>
                    <a:pt x="9" y="9"/>
                    <a:pt x="1" y="18"/>
                    <a:pt x="1" y="18"/>
                  </a:cubicBezTo>
                  <a:cubicBezTo>
                    <a:pt x="5" y="18"/>
                    <a:pt x="9" y="20"/>
                    <a:pt x="13" y="20"/>
                  </a:cubicBezTo>
                  <a:cubicBezTo>
                    <a:pt x="16" y="20"/>
                    <a:pt x="18" y="18"/>
                    <a:pt x="18" y="9"/>
                  </a:cubicBezTo>
                  <a:cubicBezTo>
                    <a:pt x="9" y="9"/>
                    <a:pt x="9"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1853117" y="2369671"/>
              <a:ext cx="92" cy="106"/>
            </a:xfrm>
            <a:custGeom>
              <a:rect b="b" l="l" r="r" t="t"/>
              <a:pathLst>
                <a:path extrusionOk="0" h="1" w="1">
                  <a:moveTo>
                    <a:pt x="0" y="0"/>
                  </a:moveTo>
                  <a:cubicBezTo>
                    <a:pt x="0" y="0"/>
                    <a:pt x="0" y="0"/>
                    <a:pt x="0" y="0"/>
                  </a:cubicBez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1851464" y="2335162"/>
              <a:ext cx="918" cy="106"/>
            </a:xfrm>
            <a:custGeom>
              <a:rect b="b" l="l" r="r" t="t"/>
              <a:pathLst>
                <a:path extrusionOk="0" h="1" w="10">
                  <a:moveTo>
                    <a:pt x="0" y="1"/>
                  </a:moveTo>
                  <a:cubicBezTo>
                    <a:pt x="0" y="1"/>
                    <a:pt x="0" y="1"/>
                    <a:pt x="0" y="1"/>
                  </a:cubicBez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a:off x="1865240" y="2270891"/>
              <a:ext cx="459" cy="844"/>
            </a:xfrm>
            <a:custGeom>
              <a:rect b="b" l="l" r="r" t="t"/>
              <a:pathLst>
                <a:path extrusionOk="0" h="8" w="5">
                  <a:moveTo>
                    <a:pt x="0" y="0"/>
                  </a:moveTo>
                  <a:cubicBezTo>
                    <a:pt x="0" y="5"/>
                    <a:pt x="3" y="7"/>
                    <a:pt x="4" y="7"/>
                  </a:cubicBezTo>
                  <a:cubicBezTo>
                    <a:pt x="5" y="7"/>
                    <a:pt x="5" y="5"/>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1856331" y="2266248"/>
              <a:ext cx="918" cy="1055"/>
            </a:xfrm>
            <a:custGeom>
              <a:rect b="b" l="l" r="r" t="t"/>
              <a:pathLst>
                <a:path extrusionOk="0" h="10" w="10">
                  <a:moveTo>
                    <a:pt x="0" y="0"/>
                  </a:moveTo>
                  <a:cubicBezTo>
                    <a:pt x="9" y="9"/>
                    <a:pt x="9" y="9"/>
                    <a:pt x="9" y="9"/>
                  </a:cubicBezTo>
                  <a:cubicBezTo>
                    <a:pt x="9"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1875802" y="2244824"/>
              <a:ext cx="92" cy="1055"/>
            </a:xfrm>
            <a:custGeom>
              <a:rect b="b" l="l" r="r" t="t"/>
              <a:pathLst>
                <a:path extrusionOk="0" h="10" w="1">
                  <a:moveTo>
                    <a:pt x="0" y="9"/>
                  </a:moveTo>
                  <a:lnTo>
                    <a:pt x="0" y="9"/>
                  </a:lnTo>
                  <a:cubicBezTo>
                    <a:pt x="0" y="0"/>
                    <a:pt x="0"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1864414" y="2270891"/>
              <a:ext cx="918" cy="106"/>
            </a:xfrm>
            <a:custGeom>
              <a:rect b="b" l="l" r="r" t="t"/>
              <a:pathLst>
                <a:path extrusionOk="0" h="1" w="10">
                  <a:moveTo>
                    <a:pt x="1" y="0"/>
                  </a:moveTo>
                  <a:cubicBezTo>
                    <a:pt x="1"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1865240" y="2271841"/>
              <a:ext cx="92" cy="1055"/>
            </a:xfrm>
            <a:custGeom>
              <a:rect b="b" l="l" r="r" t="t"/>
              <a:pathLst>
                <a:path extrusionOk="0" h="10" w="1">
                  <a:moveTo>
                    <a:pt x="0" y="0"/>
                  </a:moveTo>
                  <a:cubicBezTo>
                    <a:pt x="0" y="0"/>
                    <a:pt x="0" y="0"/>
                    <a:pt x="0" y="0"/>
                  </a:cubicBezTo>
                  <a:cubicBezTo>
                    <a:pt x="0" y="0"/>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1"/>
            <p:cNvSpPr/>
            <p:nvPr/>
          </p:nvSpPr>
          <p:spPr>
            <a:xfrm>
              <a:off x="1865240" y="2270891"/>
              <a:ext cx="918" cy="106"/>
            </a:xfrm>
            <a:custGeom>
              <a:rect b="b" l="l" r="r" t="t"/>
              <a:pathLst>
                <a:path extrusionOk="0" h="1" w="10">
                  <a:moveTo>
                    <a:pt x="9" y="0"/>
                  </a:moveTo>
                  <a:cubicBezTo>
                    <a:pt x="9" y="0"/>
                    <a:pt x="0" y="0"/>
                    <a:pt x="0" y="0"/>
                  </a:cubicBezTo>
                  <a:cubicBezTo>
                    <a:pt x="0" y="0"/>
                    <a:pt x="0" y="0"/>
                    <a:pt x="0" y="0"/>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1"/>
            <p:cNvSpPr/>
            <p:nvPr/>
          </p:nvSpPr>
          <p:spPr>
            <a:xfrm>
              <a:off x="1900875" y="2368721"/>
              <a:ext cx="92" cy="1055"/>
            </a:xfrm>
            <a:custGeom>
              <a:rect b="b" l="l" r="r" t="t"/>
              <a:pathLst>
                <a:path extrusionOk="0" h="10" w="1">
                  <a:moveTo>
                    <a:pt x="1" y="1"/>
                  </a:moveTo>
                  <a:cubicBezTo>
                    <a:pt x="1" y="1"/>
                    <a:pt x="1" y="1"/>
                    <a:pt x="1" y="1"/>
                  </a:cubicBezTo>
                  <a:cubicBezTo>
                    <a:pt x="1" y="9"/>
                    <a:pt x="1" y="9"/>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1921999" y="2239231"/>
              <a:ext cx="92" cy="106"/>
            </a:xfrm>
            <a:custGeom>
              <a:rect b="b" l="l" r="r" t="t"/>
              <a:pathLst>
                <a:path extrusionOk="0" h="1" w="1">
                  <a:moveTo>
                    <a:pt x="1" y="0"/>
                  </a:moveTo>
                  <a:lnTo>
                    <a:pt x="1" y="0"/>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1919611" y="2238281"/>
              <a:ext cx="4959" cy="7599"/>
            </a:xfrm>
            <a:custGeom>
              <a:rect b="b" l="l" r="r" t="t"/>
              <a:pathLst>
                <a:path extrusionOk="0" h="72" w="54">
                  <a:moveTo>
                    <a:pt x="53" y="0"/>
                  </a:moveTo>
                  <a:lnTo>
                    <a:pt x="53" y="0"/>
                  </a:lnTo>
                  <a:cubicBezTo>
                    <a:pt x="44" y="14"/>
                    <a:pt x="38" y="18"/>
                    <a:pt x="33" y="18"/>
                  </a:cubicBezTo>
                  <a:cubicBezTo>
                    <a:pt x="29" y="18"/>
                    <a:pt x="27" y="14"/>
                    <a:pt x="27" y="9"/>
                  </a:cubicBezTo>
                  <a:lnTo>
                    <a:pt x="0" y="71"/>
                  </a:lnTo>
                  <a:cubicBezTo>
                    <a:pt x="18" y="53"/>
                    <a:pt x="35" y="27"/>
                    <a:pt x="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1"/>
            <p:cNvSpPr/>
            <p:nvPr/>
          </p:nvSpPr>
          <p:spPr>
            <a:xfrm>
              <a:off x="1831993" y="2226145"/>
              <a:ext cx="121691" cy="151443"/>
            </a:xfrm>
            <a:custGeom>
              <a:rect b="b" l="l" r="r" t="t"/>
              <a:pathLst>
                <a:path extrusionOk="0" h="1435" w="1325">
                  <a:moveTo>
                    <a:pt x="901" y="98"/>
                  </a:moveTo>
                  <a:cubicBezTo>
                    <a:pt x="899" y="98"/>
                    <a:pt x="897" y="100"/>
                    <a:pt x="895" y="104"/>
                  </a:cubicBezTo>
                  <a:lnTo>
                    <a:pt x="895" y="104"/>
                  </a:lnTo>
                  <a:cubicBezTo>
                    <a:pt x="897" y="102"/>
                    <a:pt x="899" y="100"/>
                    <a:pt x="901" y="98"/>
                  </a:cubicBezTo>
                  <a:close/>
                  <a:moveTo>
                    <a:pt x="354" y="133"/>
                  </a:moveTo>
                  <a:lnTo>
                    <a:pt x="354" y="133"/>
                  </a:lnTo>
                  <a:cubicBezTo>
                    <a:pt x="362" y="151"/>
                    <a:pt x="345" y="168"/>
                    <a:pt x="345" y="186"/>
                  </a:cubicBezTo>
                  <a:cubicBezTo>
                    <a:pt x="350" y="197"/>
                    <a:pt x="355" y="201"/>
                    <a:pt x="359" y="201"/>
                  </a:cubicBezTo>
                  <a:cubicBezTo>
                    <a:pt x="368" y="201"/>
                    <a:pt x="374" y="182"/>
                    <a:pt x="380" y="169"/>
                  </a:cubicBezTo>
                  <a:lnTo>
                    <a:pt x="380" y="169"/>
                  </a:lnTo>
                  <a:cubicBezTo>
                    <a:pt x="380" y="170"/>
                    <a:pt x="381" y="170"/>
                    <a:pt x="381" y="171"/>
                  </a:cubicBezTo>
                  <a:lnTo>
                    <a:pt x="381" y="171"/>
                  </a:lnTo>
                  <a:cubicBezTo>
                    <a:pt x="381" y="170"/>
                    <a:pt x="380" y="169"/>
                    <a:pt x="380" y="168"/>
                  </a:cubicBezTo>
                  <a:cubicBezTo>
                    <a:pt x="380" y="169"/>
                    <a:pt x="380" y="169"/>
                    <a:pt x="380" y="169"/>
                  </a:cubicBezTo>
                  <a:lnTo>
                    <a:pt x="380" y="169"/>
                  </a:lnTo>
                  <a:cubicBezTo>
                    <a:pt x="375" y="165"/>
                    <a:pt x="371" y="159"/>
                    <a:pt x="371" y="151"/>
                  </a:cubicBezTo>
                  <a:cubicBezTo>
                    <a:pt x="371" y="160"/>
                    <a:pt x="371" y="177"/>
                    <a:pt x="362" y="177"/>
                  </a:cubicBezTo>
                  <a:cubicBezTo>
                    <a:pt x="336" y="160"/>
                    <a:pt x="380" y="168"/>
                    <a:pt x="354" y="133"/>
                  </a:cubicBezTo>
                  <a:close/>
                  <a:moveTo>
                    <a:pt x="310" y="280"/>
                  </a:moveTo>
                  <a:cubicBezTo>
                    <a:pt x="310" y="281"/>
                    <a:pt x="309" y="282"/>
                    <a:pt x="309" y="283"/>
                  </a:cubicBezTo>
                  <a:lnTo>
                    <a:pt x="321" y="283"/>
                  </a:lnTo>
                  <a:cubicBezTo>
                    <a:pt x="318" y="282"/>
                    <a:pt x="314" y="281"/>
                    <a:pt x="310" y="280"/>
                  </a:cubicBezTo>
                  <a:close/>
                  <a:moveTo>
                    <a:pt x="321" y="283"/>
                  </a:moveTo>
                  <a:cubicBezTo>
                    <a:pt x="325" y="284"/>
                    <a:pt x="328" y="285"/>
                    <a:pt x="331" y="285"/>
                  </a:cubicBezTo>
                  <a:cubicBezTo>
                    <a:pt x="333" y="285"/>
                    <a:pt x="335" y="285"/>
                    <a:pt x="336" y="283"/>
                  </a:cubicBezTo>
                  <a:close/>
                  <a:moveTo>
                    <a:pt x="365" y="386"/>
                  </a:moveTo>
                  <a:cubicBezTo>
                    <a:pt x="366" y="387"/>
                    <a:pt x="367" y="388"/>
                    <a:pt x="368" y="389"/>
                  </a:cubicBezTo>
                  <a:lnTo>
                    <a:pt x="368" y="389"/>
                  </a:lnTo>
                  <a:cubicBezTo>
                    <a:pt x="366" y="388"/>
                    <a:pt x="365" y="387"/>
                    <a:pt x="365" y="386"/>
                  </a:cubicBezTo>
                  <a:close/>
                  <a:moveTo>
                    <a:pt x="274" y="389"/>
                  </a:moveTo>
                  <a:cubicBezTo>
                    <a:pt x="274" y="390"/>
                    <a:pt x="274" y="391"/>
                    <a:pt x="274" y="391"/>
                  </a:cubicBezTo>
                  <a:lnTo>
                    <a:pt x="274" y="391"/>
                  </a:lnTo>
                  <a:cubicBezTo>
                    <a:pt x="275" y="391"/>
                    <a:pt x="275" y="390"/>
                    <a:pt x="274" y="389"/>
                  </a:cubicBezTo>
                  <a:close/>
                  <a:moveTo>
                    <a:pt x="1175" y="398"/>
                  </a:moveTo>
                  <a:cubicBezTo>
                    <a:pt x="1184" y="398"/>
                    <a:pt x="1184" y="407"/>
                    <a:pt x="1175" y="416"/>
                  </a:cubicBezTo>
                  <a:cubicBezTo>
                    <a:pt x="1175" y="416"/>
                    <a:pt x="1175" y="407"/>
                    <a:pt x="1175" y="398"/>
                  </a:cubicBezTo>
                  <a:close/>
                  <a:moveTo>
                    <a:pt x="1237" y="795"/>
                  </a:moveTo>
                  <a:lnTo>
                    <a:pt x="1237" y="795"/>
                  </a:lnTo>
                  <a:cubicBezTo>
                    <a:pt x="1238" y="798"/>
                    <a:pt x="1241" y="800"/>
                    <a:pt x="1243" y="802"/>
                  </a:cubicBezTo>
                  <a:lnTo>
                    <a:pt x="1243" y="802"/>
                  </a:lnTo>
                  <a:cubicBezTo>
                    <a:pt x="1241" y="800"/>
                    <a:pt x="1239" y="798"/>
                    <a:pt x="1237" y="795"/>
                  </a:cubicBezTo>
                  <a:close/>
                  <a:moveTo>
                    <a:pt x="1211" y="890"/>
                  </a:moveTo>
                  <a:lnTo>
                    <a:pt x="1210" y="892"/>
                  </a:lnTo>
                  <a:cubicBezTo>
                    <a:pt x="1214" y="892"/>
                    <a:pt x="1213" y="891"/>
                    <a:pt x="1211" y="890"/>
                  </a:cubicBezTo>
                  <a:close/>
                  <a:moveTo>
                    <a:pt x="1209" y="915"/>
                  </a:moveTo>
                  <a:lnTo>
                    <a:pt x="1210" y="919"/>
                  </a:lnTo>
                  <a:cubicBezTo>
                    <a:pt x="1210" y="918"/>
                    <a:pt x="1210" y="916"/>
                    <a:pt x="1209" y="915"/>
                  </a:cubicBezTo>
                  <a:close/>
                  <a:moveTo>
                    <a:pt x="919" y="1113"/>
                  </a:moveTo>
                  <a:cubicBezTo>
                    <a:pt x="919" y="1116"/>
                    <a:pt x="919" y="1117"/>
                    <a:pt x="920" y="1119"/>
                  </a:cubicBezTo>
                  <a:lnTo>
                    <a:pt x="920" y="1119"/>
                  </a:lnTo>
                  <a:cubicBezTo>
                    <a:pt x="920" y="1117"/>
                    <a:pt x="919" y="1115"/>
                    <a:pt x="919" y="1113"/>
                  </a:cubicBezTo>
                  <a:close/>
                  <a:moveTo>
                    <a:pt x="468" y="1140"/>
                  </a:moveTo>
                  <a:lnTo>
                    <a:pt x="468" y="1140"/>
                  </a:lnTo>
                  <a:cubicBezTo>
                    <a:pt x="469" y="1141"/>
                    <a:pt x="469" y="1143"/>
                    <a:pt x="469" y="1144"/>
                  </a:cubicBezTo>
                  <a:lnTo>
                    <a:pt x="469" y="1144"/>
                  </a:lnTo>
                  <a:cubicBezTo>
                    <a:pt x="469" y="1143"/>
                    <a:pt x="469" y="1141"/>
                    <a:pt x="468" y="1140"/>
                  </a:cubicBezTo>
                  <a:close/>
                  <a:moveTo>
                    <a:pt x="698" y="1166"/>
                  </a:moveTo>
                  <a:lnTo>
                    <a:pt x="698" y="1175"/>
                  </a:lnTo>
                  <a:cubicBezTo>
                    <a:pt x="695" y="1178"/>
                    <a:pt x="694" y="1179"/>
                    <a:pt x="693" y="1179"/>
                  </a:cubicBezTo>
                  <a:cubicBezTo>
                    <a:pt x="690" y="1179"/>
                    <a:pt x="692" y="1172"/>
                    <a:pt x="698" y="1166"/>
                  </a:cubicBezTo>
                  <a:close/>
                  <a:moveTo>
                    <a:pt x="954" y="1228"/>
                  </a:moveTo>
                  <a:lnTo>
                    <a:pt x="954" y="1228"/>
                  </a:lnTo>
                  <a:cubicBezTo>
                    <a:pt x="952" y="1230"/>
                    <a:pt x="953" y="1232"/>
                    <a:pt x="954" y="1235"/>
                  </a:cubicBezTo>
                  <a:lnTo>
                    <a:pt x="954" y="1235"/>
                  </a:lnTo>
                  <a:lnTo>
                    <a:pt x="954" y="1228"/>
                  </a:lnTo>
                  <a:close/>
                  <a:moveTo>
                    <a:pt x="273" y="1376"/>
                  </a:moveTo>
                  <a:lnTo>
                    <a:pt x="274" y="1378"/>
                  </a:lnTo>
                  <a:cubicBezTo>
                    <a:pt x="274" y="1377"/>
                    <a:pt x="274" y="1377"/>
                    <a:pt x="273" y="1376"/>
                  </a:cubicBezTo>
                  <a:close/>
                  <a:moveTo>
                    <a:pt x="752" y="1409"/>
                  </a:moveTo>
                  <a:cubicBezTo>
                    <a:pt x="752" y="1410"/>
                    <a:pt x="751" y="1412"/>
                    <a:pt x="751" y="1413"/>
                  </a:cubicBezTo>
                  <a:cubicBezTo>
                    <a:pt x="751" y="1412"/>
                    <a:pt x="752" y="1410"/>
                    <a:pt x="752" y="1409"/>
                  </a:cubicBezTo>
                  <a:close/>
                  <a:moveTo>
                    <a:pt x="954" y="1431"/>
                  </a:moveTo>
                  <a:lnTo>
                    <a:pt x="954" y="1431"/>
                  </a:lnTo>
                  <a:cubicBezTo>
                    <a:pt x="949" y="1432"/>
                    <a:pt x="944" y="1433"/>
                    <a:pt x="939" y="1433"/>
                  </a:cubicBezTo>
                  <a:lnTo>
                    <a:pt x="939" y="1433"/>
                  </a:lnTo>
                  <a:cubicBezTo>
                    <a:pt x="941" y="1433"/>
                    <a:pt x="942" y="1433"/>
                    <a:pt x="944" y="1433"/>
                  </a:cubicBezTo>
                  <a:cubicBezTo>
                    <a:pt x="947" y="1433"/>
                    <a:pt x="951" y="1433"/>
                    <a:pt x="954" y="1431"/>
                  </a:cubicBezTo>
                  <a:close/>
                  <a:moveTo>
                    <a:pt x="707" y="1"/>
                  </a:moveTo>
                  <a:cubicBezTo>
                    <a:pt x="707" y="36"/>
                    <a:pt x="672" y="36"/>
                    <a:pt x="672" y="71"/>
                  </a:cubicBezTo>
                  <a:lnTo>
                    <a:pt x="716" y="36"/>
                  </a:lnTo>
                  <a:lnTo>
                    <a:pt x="716" y="36"/>
                  </a:lnTo>
                  <a:cubicBezTo>
                    <a:pt x="716" y="69"/>
                    <a:pt x="692" y="134"/>
                    <a:pt x="667" y="134"/>
                  </a:cubicBezTo>
                  <a:cubicBezTo>
                    <a:pt x="666" y="134"/>
                    <a:pt x="664" y="134"/>
                    <a:pt x="663" y="133"/>
                  </a:cubicBezTo>
                  <a:cubicBezTo>
                    <a:pt x="654" y="115"/>
                    <a:pt x="663" y="62"/>
                    <a:pt x="663" y="54"/>
                  </a:cubicBezTo>
                  <a:lnTo>
                    <a:pt x="663" y="54"/>
                  </a:lnTo>
                  <a:cubicBezTo>
                    <a:pt x="663" y="60"/>
                    <a:pt x="649" y="66"/>
                    <a:pt x="642" y="66"/>
                  </a:cubicBezTo>
                  <a:cubicBezTo>
                    <a:pt x="638" y="66"/>
                    <a:pt x="636" y="65"/>
                    <a:pt x="636" y="62"/>
                  </a:cubicBezTo>
                  <a:lnTo>
                    <a:pt x="645" y="45"/>
                  </a:lnTo>
                  <a:cubicBezTo>
                    <a:pt x="644" y="44"/>
                    <a:pt x="643" y="44"/>
                    <a:pt x="642" y="44"/>
                  </a:cubicBezTo>
                  <a:cubicBezTo>
                    <a:pt x="630" y="44"/>
                    <a:pt x="622" y="73"/>
                    <a:pt x="612" y="73"/>
                  </a:cubicBezTo>
                  <a:cubicBezTo>
                    <a:pt x="608" y="73"/>
                    <a:pt x="605" y="70"/>
                    <a:pt x="601" y="62"/>
                  </a:cubicBezTo>
                  <a:cubicBezTo>
                    <a:pt x="594" y="62"/>
                    <a:pt x="581" y="29"/>
                    <a:pt x="576" y="29"/>
                  </a:cubicBezTo>
                  <a:cubicBezTo>
                    <a:pt x="575" y="29"/>
                    <a:pt x="574" y="31"/>
                    <a:pt x="574" y="36"/>
                  </a:cubicBezTo>
                  <a:cubicBezTo>
                    <a:pt x="592" y="80"/>
                    <a:pt x="601" y="213"/>
                    <a:pt x="601" y="239"/>
                  </a:cubicBezTo>
                  <a:cubicBezTo>
                    <a:pt x="592" y="239"/>
                    <a:pt x="566" y="204"/>
                    <a:pt x="557" y="186"/>
                  </a:cubicBezTo>
                  <a:cubicBezTo>
                    <a:pt x="539" y="151"/>
                    <a:pt x="566" y="98"/>
                    <a:pt x="548" y="71"/>
                  </a:cubicBezTo>
                  <a:lnTo>
                    <a:pt x="548" y="71"/>
                  </a:lnTo>
                  <a:cubicBezTo>
                    <a:pt x="548" y="80"/>
                    <a:pt x="548" y="98"/>
                    <a:pt x="548" y="98"/>
                  </a:cubicBezTo>
                  <a:cubicBezTo>
                    <a:pt x="540" y="98"/>
                    <a:pt x="539" y="78"/>
                    <a:pt x="534" y="78"/>
                  </a:cubicBezTo>
                  <a:cubicBezTo>
                    <a:pt x="533" y="78"/>
                    <a:pt x="532" y="79"/>
                    <a:pt x="530" y="80"/>
                  </a:cubicBezTo>
                  <a:cubicBezTo>
                    <a:pt x="530" y="94"/>
                    <a:pt x="525" y="97"/>
                    <a:pt x="520" y="97"/>
                  </a:cubicBezTo>
                  <a:cubicBezTo>
                    <a:pt x="516" y="97"/>
                    <a:pt x="513" y="96"/>
                    <a:pt x="512" y="96"/>
                  </a:cubicBezTo>
                  <a:lnTo>
                    <a:pt x="512" y="96"/>
                  </a:lnTo>
                  <a:cubicBezTo>
                    <a:pt x="511" y="96"/>
                    <a:pt x="513" y="98"/>
                    <a:pt x="521" y="107"/>
                  </a:cubicBezTo>
                  <a:cubicBezTo>
                    <a:pt x="518" y="112"/>
                    <a:pt x="516" y="114"/>
                    <a:pt x="512" y="114"/>
                  </a:cubicBezTo>
                  <a:cubicBezTo>
                    <a:pt x="506" y="114"/>
                    <a:pt x="498" y="107"/>
                    <a:pt x="486" y="107"/>
                  </a:cubicBezTo>
                  <a:cubicBezTo>
                    <a:pt x="504" y="133"/>
                    <a:pt x="495" y="195"/>
                    <a:pt x="477" y="204"/>
                  </a:cubicBezTo>
                  <a:cubicBezTo>
                    <a:pt x="477" y="195"/>
                    <a:pt x="477" y="186"/>
                    <a:pt x="468" y="177"/>
                  </a:cubicBezTo>
                  <a:cubicBezTo>
                    <a:pt x="460" y="180"/>
                    <a:pt x="452" y="181"/>
                    <a:pt x="444" y="181"/>
                  </a:cubicBezTo>
                  <a:cubicBezTo>
                    <a:pt x="429" y="181"/>
                    <a:pt x="415" y="177"/>
                    <a:pt x="398" y="177"/>
                  </a:cubicBezTo>
                  <a:cubicBezTo>
                    <a:pt x="393" y="177"/>
                    <a:pt x="387" y="175"/>
                    <a:pt x="381" y="171"/>
                  </a:cubicBezTo>
                  <a:lnTo>
                    <a:pt x="381" y="171"/>
                  </a:lnTo>
                  <a:cubicBezTo>
                    <a:pt x="398" y="206"/>
                    <a:pt x="398" y="266"/>
                    <a:pt x="389" y="292"/>
                  </a:cubicBezTo>
                  <a:cubicBezTo>
                    <a:pt x="387" y="295"/>
                    <a:pt x="386" y="296"/>
                    <a:pt x="384" y="296"/>
                  </a:cubicBezTo>
                  <a:cubicBezTo>
                    <a:pt x="376" y="296"/>
                    <a:pt x="365" y="273"/>
                    <a:pt x="363" y="273"/>
                  </a:cubicBezTo>
                  <a:cubicBezTo>
                    <a:pt x="363" y="273"/>
                    <a:pt x="362" y="274"/>
                    <a:pt x="362" y="274"/>
                  </a:cubicBezTo>
                  <a:cubicBezTo>
                    <a:pt x="329" y="291"/>
                    <a:pt x="381" y="346"/>
                    <a:pt x="359" y="346"/>
                  </a:cubicBezTo>
                  <a:cubicBezTo>
                    <a:pt x="358" y="346"/>
                    <a:pt x="356" y="346"/>
                    <a:pt x="354" y="345"/>
                  </a:cubicBezTo>
                  <a:cubicBezTo>
                    <a:pt x="318" y="336"/>
                    <a:pt x="309" y="310"/>
                    <a:pt x="292" y="292"/>
                  </a:cubicBezTo>
                  <a:cubicBezTo>
                    <a:pt x="295" y="283"/>
                    <a:pt x="300" y="280"/>
                    <a:pt x="306" y="280"/>
                  </a:cubicBezTo>
                  <a:cubicBezTo>
                    <a:pt x="307" y="280"/>
                    <a:pt x="308" y="280"/>
                    <a:pt x="310" y="280"/>
                  </a:cubicBezTo>
                  <a:lnTo>
                    <a:pt x="310" y="280"/>
                  </a:lnTo>
                  <a:cubicBezTo>
                    <a:pt x="311" y="264"/>
                    <a:pt x="319" y="257"/>
                    <a:pt x="327" y="257"/>
                  </a:cubicBezTo>
                  <a:cubicBezTo>
                    <a:pt x="323" y="254"/>
                    <a:pt x="320" y="253"/>
                    <a:pt x="316" y="253"/>
                  </a:cubicBezTo>
                  <a:cubicBezTo>
                    <a:pt x="291" y="253"/>
                    <a:pt x="260" y="294"/>
                    <a:pt x="230" y="310"/>
                  </a:cubicBezTo>
                  <a:cubicBezTo>
                    <a:pt x="230" y="318"/>
                    <a:pt x="239" y="327"/>
                    <a:pt x="248" y="336"/>
                  </a:cubicBezTo>
                  <a:lnTo>
                    <a:pt x="248" y="327"/>
                  </a:lnTo>
                  <a:cubicBezTo>
                    <a:pt x="270" y="335"/>
                    <a:pt x="267" y="356"/>
                    <a:pt x="277" y="356"/>
                  </a:cubicBezTo>
                  <a:cubicBezTo>
                    <a:pt x="279" y="356"/>
                    <a:pt x="281" y="355"/>
                    <a:pt x="283" y="354"/>
                  </a:cubicBezTo>
                  <a:cubicBezTo>
                    <a:pt x="292" y="380"/>
                    <a:pt x="301" y="407"/>
                    <a:pt x="283" y="407"/>
                  </a:cubicBezTo>
                  <a:lnTo>
                    <a:pt x="266" y="395"/>
                  </a:lnTo>
                  <a:lnTo>
                    <a:pt x="266" y="395"/>
                  </a:lnTo>
                  <a:cubicBezTo>
                    <a:pt x="267" y="396"/>
                    <a:pt x="268" y="396"/>
                    <a:pt x="269" y="396"/>
                  </a:cubicBezTo>
                  <a:cubicBezTo>
                    <a:pt x="271" y="396"/>
                    <a:pt x="273" y="394"/>
                    <a:pt x="274" y="391"/>
                  </a:cubicBezTo>
                  <a:lnTo>
                    <a:pt x="274" y="391"/>
                  </a:lnTo>
                  <a:cubicBezTo>
                    <a:pt x="272" y="392"/>
                    <a:pt x="268" y="392"/>
                    <a:pt x="263" y="392"/>
                  </a:cubicBezTo>
                  <a:lnTo>
                    <a:pt x="263" y="392"/>
                  </a:lnTo>
                  <a:cubicBezTo>
                    <a:pt x="263" y="392"/>
                    <a:pt x="262" y="392"/>
                    <a:pt x="261" y="392"/>
                  </a:cubicBezTo>
                  <a:lnTo>
                    <a:pt x="261" y="392"/>
                  </a:lnTo>
                  <a:lnTo>
                    <a:pt x="257" y="389"/>
                  </a:lnTo>
                  <a:lnTo>
                    <a:pt x="257" y="389"/>
                  </a:lnTo>
                  <a:cubicBezTo>
                    <a:pt x="258" y="390"/>
                    <a:pt x="259" y="391"/>
                    <a:pt x="260" y="392"/>
                  </a:cubicBezTo>
                  <a:lnTo>
                    <a:pt x="260" y="392"/>
                  </a:lnTo>
                  <a:cubicBezTo>
                    <a:pt x="245" y="392"/>
                    <a:pt x="226" y="394"/>
                    <a:pt x="248" y="416"/>
                  </a:cubicBezTo>
                  <a:lnTo>
                    <a:pt x="274" y="416"/>
                  </a:lnTo>
                  <a:cubicBezTo>
                    <a:pt x="283" y="433"/>
                    <a:pt x="309" y="460"/>
                    <a:pt x="301" y="469"/>
                  </a:cubicBezTo>
                  <a:cubicBezTo>
                    <a:pt x="314" y="473"/>
                    <a:pt x="312" y="473"/>
                    <a:pt x="312" y="473"/>
                  </a:cubicBezTo>
                  <a:cubicBezTo>
                    <a:pt x="312" y="473"/>
                    <a:pt x="314" y="473"/>
                    <a:pt x="336" y="477"/>
                  </a:cubicBezTo>
                  <a:cubicBezTo>
                    <a:pt x="286" y="461"/>
                    <a:pt x="346" y="452"/>
                    <a:pt x="308" y="436"/>
                  </a:cubicBezTo>
                  <a:lnTo>
                    <a:pt x="308" y="436"/>
                  </a:lnTo>
                  <a:cubicBezTo>
                    <a:pt x="316" y="439"/>
                    <a:pt x="322" y="440"/>
                    <a:pt x="326" y="440"/>
                  </a:cubicBezTo>
                  <a:cubicBezTo>
                    <a:pt x="334" y="440"/>
                    <a:pt x="336" y="436"/>
                    <a:pt x="343" y="436"/>
                  </a:cubicBezTo>
                  <a:cubicBezTo>
                    <a:pt x="347" y="436"/>
                    <a:pt x="353" y="437"/>
                    <a:pt x="362" y="442"/>
                  </a:cubicBezTo>
                  <a:cubicBezTo>
                    <a:pt x="354" y="433"/>
                    <a:pt x="345" y="433"/>
                    <a:pt x="354" y="424"/>
                  </a:cubicBezTo>
                  <a:lnTo>
                    <a:pt x="345" y="424"/>
                  </a:lnTo>
                  <a:cubicBezTo>
                    <a:pt x="345" y="424"/>
                    <a:pt x="336" y="416"/>
                    <a:pt x="327" y="416"/>
                  </a:cubicBezTo>
                  <a:cubicBezTo>
                    <a:pt x="309" y="398"/>
                    <a:pt x="327" y="380"/>
                    <a:pt x="318" y="371"/>
                  </a:cubicBezTo>
                  <a:cubicBezTo>
                    <a:pt x="327" y="371"/>
                    <a:pt x="327" y="380"/>
                    <a:pt x="336" y="380"/>
                  </a:cubicBezTo>
                  <a:lnTo>
                    <a:pt x="327" y="363"/>
                  </a:lnTo>
                  <a:lnTo>
                    <a:pt x="327" y="363"/>
                  </a:lnTo>
                  <a:cubicBezTo>
                    <a:pt x="338" y="374"/>
                    <a:pt x="353" y="378"/>
                    <a:pt x="363" y="384"/>
                  </a:cubicBezTo>
                  <a:lnTo>
                    <a:pt x="363" y="384"/>
                  </a:lnTo>
                  <a:cubicBezTo>
                    <a:pt x="363" y="388"/>
                    <a:pt x="364" y="389"/>
                    <a:pt x="368" y="389"/>
                  </a:cubicBezTo>
                  <a:lnTo>
                    <a:pt x="368" y="389"/>
                  </a:lnTo>
                  <a:cubicBezTo>
                    <a:pt x="370" y="392"/>
                    <a:pt x="371" y="394"/>
                    <a:pt x="371" y="398"/>
                  </a:cubicBezTo>
                  <a:lnTo>
                    <a:pt x="380" y="398"/>
                  </a:lnTo>
                  <a:cubicBezTo>
                    <a:pt x="398" y="398"/>
                    <a:pt x="407" y="398"/>
                    <a:pt x="398" y="389"/>
                  </a:cubicBezTo>
                  <a:cubicBezTo>
                    <a:pt x="404" y="389"/>
                    <a:pt x="401" y="374"/>
                    <a:pt x="403" y="374"/>
                  </a:cubicBezTo>
                  <a:lnTo>
                    <a:pt x="403" y="374"/>
                  </a:lnTo>
                  <a:cubicBezTo>
                    <a:pt x="403" y="374"/>
                    <a:pt x="404" y="376"/>
                    <a:pt x="407" y="380"/>
                  </a:cubicBezTo>
                  <a:lnTo>
                    <a:pt x="407" y="354"/>
                  </a:lnTo>
                  <a:lnTo>
                    <a:pt x="415" y="363"/>
                  </a:lnTo>
                  <a:cubicBezTo>
                    <a:pt x="422" y="356"/>
                    <a:pt x="424" y="324"/>
                    <a:pt x="443" y="324"/>
                  </a:cubicBezTo>
                  <a:cubicBezTo>
                    <a:pt x="449" y="324"/>
                    <a:pt x="458" y="327"/>
                    <a:pt x="468" y="336"/>
                  </a:cubicBezTo>
                  <a:cubicBezTo>
                    <a:pt x="468" y="327"/>
                    <a:pt x="477" y="318"/>
                    <a:pt x="486" y="318"/>
                  </a:cubicBezTo>
                  <a:lnTo>
                    <a:pt x="495" y="345"/>
                  </a:lnTo>
                  <a:cubicBezTo>
                    <a:pt x="497" y="343"/>
                    <a:pt x="499" y="342"/>
                    <a:pt x="502" y="342"/>
                  </a:cubicBezTo>
                  <a:cubicBezTo>
                    <a:pt x="507" y="342"/>
                    <a:pt x="512" y="344"/>
                    <a:pt x="516" y="344"/>
                  </a:cubicBezTo>
                  <a:cubicBezTo>
                    <a:pt x="519" y="344"/>
                    <a:pt x="521" y="343"/>
                    <a:pt x="521" y="336"/>
                  </a:cubicBezTo>
                  <a:cubicBezTo>
                    <a:pt x="527" y="354"/>
                    <a:pt x="535" y="360"/>
                    <a:pt x="542" y="360"/>
                  </a:cubicBezTo>
                  <a:cubicBezTo>
                    <a:pt x="554" y="360"/>
                    <a:pt x="568" y="344"/>
                    <a:pt x="579" y="344"/>
                  </a:cubicBezTo>
                  <a:cubicBezTo>
                    <a:pt x="580" y="344"/>
                    <a:pt x="582" y="344"/>
                    <a:pt x="583" y="345"/>
                  </a:cubicBezTo>
                  <a:lnTo>
                    <a:pt x="583" y="318"/>
                  </a:lnTo>
                  <a:cubicBezTo>
                    <a:pt x="592" y="318"/>
                    <a:pt x="601" y="310"/>
                    <a:pt x="619" y="301"/>
                  </a:cubicBezTo>
                  <a:lnTo>
                    <a:pt x="619" y="274"/>
                  </a:lnTo>
                  <a:cubicBezTo>
                    <a:pt x="620" y="271"/>
                    <a:pt x="623" y="269"/>
                    <a:pt x="626" y="269"/>
                  </a:cubicBezTo>
                  <a:cubicBezTo>
                    <a:pt x="638" y="269"/>
                    <a:pt x="657" y="292"/>
                    <a:pt x="672" y="292"/>
                  </a:cubicBezTo>
                  <a:cubicBezTo>
                    <a:pt x="672" y="295"/>
                    <a:pt x="671" y="296"/>
                    <a:pt x="669" y="296"/>
                  </a:cubicBezTo>
                  <a:cubicBezTo>
                    <a:pt x="667" y="296"/>
                    <a:pt x="663" y="292"/>
                    <a:pt x="663" y="292"/>
                  </a:cubicBezTo>
                  <a:lnTo>
                    <a:pt x="663" y="292"/>
                  </a:lnTo>
                  <a:cubicBezTo>
                    <a:pt x="667" y="305"/>
                    <a:pt x="672" y="309"/>
                    <a:pt x="678" y="309"/>
                  </a:cubicBezTo>
                  <a:cubicBezTo>
                    <a:pt x="693" y="309"/>
                    <a:pt x="711" y="283"/>
                    <a:pt x="727" y="283"/>
                  </a:cubicBezTo>
                  <a:cubicBezTo>
                    <a:pt x="733" y="283"/>
                    <a:pt x="737" y="286"/>
                    <a:pt x="742" y="292"/>
                  </a:cubicBezTo>
                  <a:cubicBezTo>
                    <a:pt x="742" y="289"/>
                    <a:pt x="743" y="288"/>
                    <a:pt x="744" y="288"/>
                  </a:cubicBezTo>
                  <a:cubicBezTo>
                    <a:pt x="747" y="288"/>
                    <a:pt x="751" y="295"/>
                    <a:pt x="751" y="301"/>
                  </a:cubicBezTo>
                  <a:cubicBezTo>
                    <a:pt x="760" y="301"/>
                    <a:pt x="760" y="301"/>
                    <a:pt x="769" y="292"/>
                  </a:cubicBezTo>
                  <a:lnTo>
                    <a:pt x="769" y="318"/>
                  </a:lnTo>
                  <a:cubicBezTo>
                    <a:pt x="769" y="320"/>
                    <a:pt x="769" y="321"/>
                    <a:pt x="769" y="321"/>
                  </a:cubicBezTo>
                  <a:cubicBezTo>
                    <a:pt x="771" y="321"/>
                    <a:pt x="777" y="305"/>
                    <a:pt x="777" y="283"/>
                  </a:cubicBezTo>
                  <a:cubicBezTo>
                    <a:pt x="777" y="283"/>
                    <a:pt x="786" y="274"/>
                    <a:pt x="786" y="274"/>
                  </a:cubicBezTo>
                  <a:cubicBezTo>
                    <a:pt x="786" y="288"/>
                    <a:pt x="788" y="291"/>
                    <a:pt x="790" y="291"/>
                  </a:cubicBezTo>
                  <a:cubicBezTo>
                    <a:pt x="793" y="291"/>
                    <a:pt x="796" y="287"/>
                    <a:pt x="799" y="287"/>
                  </a:cubicBezTo>
                  <a:cubicBezTo>
                    <a:pt x="802" y="287"/>
                    <a:pt x="804" y="291"/>
                    <a:pt x="804" y="310"/>
                  </a:cubicBezTo>
                  <a:cubicBezTo>
                    <a:pt x="812" y="286"/>
                    <a:pt x="827" y="298"/>
                    <a:pt x="850" y="267"/>
                  </a:cubicBezTo>
                  <a:lnTo>
                    <a:pt x="850" y="267"/>
                  </a:lnTo>
                  <a:cubicBezTo>
                    <a:pt x="854" y="272"/>
                    <a:pt x="856" y="276"/>
                    <a:pt x="860" y="276"/>
                  </a:cubicBezTo>
                  <a:cubicBezTo>
                    <a:pt x="863" y="276"/>
                    <a:pt x="867" y="273"/>
                    <a:pt x="875" y="266"/>
                  </a:cubicBezTo>
                  <a:lnTo>
                    <a:pt x="875" y="266"/>
                  </a:lnTo>
                  <a:lnTo>
                    <a:pt x="857" y="301"/>
                  </a:lnTo>
                  <a:cubicBezTo>
                    <a:pt x="875" y="292"/>
                    <a:pt x="883" y="274"/>
                    <a:pt x="892" y="266"/>
                  </a:cubicBezTo>
                  <a:lnTo>
                    <a:pt x="892" y="266"/>
                  </a:lnTo>
                  <a:cubicBezTo>
                    <a:pt x="892" y="292"/>
                    <a:pt x="892" y="301"/>
                    <a:pt x="875" y="318"/>
                  </a:cubicBezTo>
                  <a:cubicBezTo>
                    <a:pt x="892" y="305"/>
                    <a:pt x="897" y="305"/>
                    <a:pt x="901" y="305"/>
                  </a:cubicBezTo>
                  <a:cubicBezTo>
                    <a:pt x="906" y="305"/>
                    <a:pt x="910" y="305"/>
                    <a:pt x="928" y="292"/>
                  </a:cubicBezTo>
                  <a:lnTo>
                    <a:pt x="928" y="292"/>
                  </a:lnTo>
                  <a:lnTo>
                    <a:pt x="919" y="310"/>
                  </a:lnTo>
                  <a:cubicBezTo>
                    <a:pt x="925" y="310"/>
                    <a:pt x="934" y="302"/>
                    <a:pt x="940" y="302"/>
                  </a:cubicBezTo>
                  <a:cubicBezTo>
                    <a:pt x="943" y="302"/>
                    <a:pt x="945" y="304"/>
                    <a:pt x="945" y="310"/>
                  </a:cubicBezTo>
                  <a:cubicBezTo>
                    <a:pt x="936" y="354"/>
                    <a:pt x="998" y="363"/>
                    <a:pt x="989" y="416"/>
                  </a:cubicBezTo>
                  <a:cubicBezTo>
                    <a:pt x="1003" y="405"/>
                    <a:pt x="1008" y="401"/>
                    <a:pt x="1010" y="401"/>
                  </a:cubicBezTo>
                  <a:lnTo>
                    <a:pt x="1010" y="401"/>
                  </a:lnTo>
                  <a:cubicBezTo>
                    <a:pt x="1013" y="401"/>
                    <a:pt x="995" y="422"/>
                    <a:pt x="1002" y="422"/>
                  </a:cubicBezTo>
                  <a:cubicBezTo>
                    <a:pt x="1004" y="422"/>
                    <a:pt x="1009" y="420"/>
                    <a:pt x="1016" y="416"/>
                  </a:cubicBezTo>
                  <a:lnTo>
                    <a:pt x="1016" y="416"/>
                  </a:lnTo>
                  <a:cubicBezTo>
                    <a:pt x="1007" y="424"/>
                    <a:pt x="998" y="433"/>
                    <a:pt x="989" y="433"/>
                  </a:cubicBezTo>
                  <a:cubicBezTo>
                    <a:pt x="1005" y="441"/>
                    <a:pt x="987" y="462"/>
                    <a:pt x="1010" y="462"/>
                  </a:cubicBezTo>
                  <a:cubicBezTo>
                    <a:pt x="1014" y="462"/>
                    <a:pt x="1019" y="461"/>
                    <a:pt x="1025" y="460"/>
                  </a:cubicBezTo>
                  <a:lnTo>
                    <a:pt x="1025" y="460"/>
                  </a:lnTo>
                  <a:cubicBezTo>
                    <a:pt x="1016" y="464"/>
                    <a:pt x="1009" y="464"/>
                    <a:pt x="1004" y="464"/>
                  </a:cubicBezTo>
                  <a:cubicBezTo>
                    <a:pt x="998" y="464"/>
                    <a:pt x="994" y="464"/>
                    <a:pt x="989" y="469"/>
                  </a:cubicBezTo>
                  <a:lnTo>
                    <a:pt x="998" y="469"/>
                  </a:lnTo>
                  <a:cubicBezTo>
                    <a:pt x="989" y="477"/>
                    <a:pt x="981" y="477"/>
                    <a:pt x="981" y="477"/>
                  </a:cubicBezTo>
                  <a:cubicBezTo>
                    <a:pt x="981" y="479"/>
                    <a:pt x="982" y="480"/>
                    <a:pt x="985" y="480"/>
                  </a:cubicBezTo>
                  <a:cubicBezTo>
                    <a:pt x="997" y="480"/>
                    <a:pt x="1033" y="467"/>
                    <a:pt x="1069" y="460"/>
                  </a:cubicBezTo>
                  <a:lnTo>
                    <a:pt x="1069" y="460"/>
                  </a:lnTo>
                  <a:cubicBezTo>
                    <a:pt x="1051" y="477"/>
                    <a:pt x="1060" y="477"/>
                    <a:pt x="1087" y="477"/>
                  </a:cubicBezTo>
                  <a:cubicBezTo>
                    <a:pt x="1080" y="484"/>
                    <a:pt x="1070" y="490"/>
                    <a:pt x="1061" y="490"/>
                  </a:cubicBezTo>
                  <a:cubicBezTo>
                    <a:pt x="1057" y="490"/>
                    <a:pt x="1054" y="489"/>
                    <a:pt x="1051" y="486"/>
                  </a:cubicBezTo>
                  <a:lnTo>
                    <a:pt x="1051" y="486"/>
                  </a:lnTo>
                  <a:cubicBezTo>
                    <a:pt x="1051" y="495"/>
                    <a:pt x="1042" y="522"/>
                    <a:pt x="1078" y="522"/>
                  </a:cubicBezTo>
                  <a:cubicBezTo>
                    <a:pt x="1069" y="522"/>
                    <a:pt x="1078" y="530"/>
                    <a:pt x="1078" y="530"/>
                  </a:cubicBezTo>
                  <a:cubicBezTo>
                    <a:pt x="1078" y="548"/>
                    <a:pt x="1078" y="548"/>
                    <a:pt x="1078" y="566"/>
                  </a:cubicBezTo>
                  <a:lnTo>
                    <a:pt x="1087" y="557"/>
                  </a:lnTo>
                  <a:cubicBezTo>
                    <a:pt x="1131" y="566"/>
                    <a:pt x="1095" y="575"/>
                    <a:pt x="1095" y="583"/>
                  </a:cubicBezTo>
                  <a:cubicBezTo>
                    <a:pt x="1060" y="610"/>
                    <a:pt x="1104" y="601"/>
                    <a:pt x="1069" y="628"/>
                  </a:cubicBezTo>
                  <a:lnTo>
                    <a:pt x="1095" y="628"/>
                  </a:lnTo>
                  <a:cubicBezTo>
                    <a:pt x="1157" y="636"/>
                    <a:pt x="1060" y="645"/>
                    <a:pt x="1078" y="672"/>
                  </a:cubicBezTo>
                  <a:lnTo>
                    <a:pt x="1095" y="672"/>
                  </a:lnTo>
                  <a:cubicBezTo>
                    <a:pt x="1113" y="681"/>
                    <a:pt x="1016" y="681"/>
                    <a:pt x="998" y="689"/>
                  </a:cubicBezTo>
                  <a:cubicBezTo>
                    <a:pt x="998" y="689"/>
                    <a:pt x="998" y="681"/>
                    <a:pt x="989" y="681"/>
                  </a:cubicBezTo>
                  <a:cubicBezTo>
                    <a:pt x="954" y="689"/>
                    <a:pt x="1025" y="689"/>
                    <a:pt x="1025" y="707"/>
                  </a:cubicBezTo>
                  <a:cubicBezTo>
                    <a:pt x="1013" y="707"/>
                    <a:pt x="997" y="699"/>
                    <a:pt x="988" y="699"/>
                  </a:cubicBezTo>
                  <a:cubicBezTo>
                    <a:pt x="984" y="699"/>
                    <a:pt x="981" y="701"/>
                    <a:pt x="981" y="707"/>
                  </a:cubicBezTo>
                  <a:cubicBezTo>
                    <a:pt x="963" y="707"/>
                    <a:pt x="1025" y="760"/>
                    <a:pt x="989" y="760"/>
                  </a:cubicBezTo>
                  <a:cubicBezTo>
                    <a:pt x="998" y="760"/>
                    <a:pt x="1016" y="769"/>
                    <a:pt x="1025" y="778"/>
                  </a:cubicBezTo>
                  <a:cubicBezTo>
                    <a:pt x="1025" y="795"/>
                    <a:pt x="963" y="795"/>
                    <a:pt x="998" y="822"/>
                  </a:cubicBezTo>
                  <a:lnTo>
                    <a:pt x="989" y="822"/>
                  </a:lnTo>
                  <a:cubicBezTo>
                    <a:pt x="998" y="839"/>
                    <a:pt x="998" y="866"/>
                    <a:pt x="1016" y="884"/>
                  </a:cubicBezTo>
                  <a:cubicBezTo>
                    <a:pt x="1008" y="882"/>
                    <a:pt x="1002" y="881"/>
                    <a:pt x="998" y="881"/>
                  </a:cubicBezTo>
                  <a:cubicBezTo>
                    <a:pt x="952" y="881"/>
                    <a:pt x="1014" y="941"/>
                    <a:pt x="978" y="941"/>
                  </a:cubicBezTo>
                  <a:cubicBezTo>
                    <a:pt x="973" y="941"/>
                    <a:pt x="965" y="940"/>
                    <a:pt x="954" y="937"/>
                  </a:cubicBezTo>
                  <a:lnTo>
                    <a:pt x="954" y="981"/>
                  </a:lnTo>
                  <a:lnTo>
                    <a:pt x="945" y="972"/>
                  </a:lnTo>
                  <a:lnTo>
                    <a:pt x="945" y="972"/>
                  </a:lnTo>
                  <a:cubicBezTo>
                    <a:pt x="928" y="998"/>
                    <a:pt x="954" y="1007"/>
                    <a:pt x="972" y="1025"/>
                  </a:cubicBezTo>
                  <a:cubicBezTo>
                    <a:pt x="963" y="1025"/>
                    <a:pt x="954" y="1025"/>
                    <a:pt x="954" y="1016"/>
                  </a:cubicBezTo>
                  <a:lnTo>
                    <a:pt x="954" y="1016"/>
                  </a:lnTo>
                  <a:cubicBezTo>
                    <a:pt x="928" y="1051"/>
                    <a:pt x="928" y="1060"/>
                    <a:pt x="972" y="1087"/>
                  </a:cubicBezTo>
                  <a:lnTo>
                    <a:pt x="936" y="1087"/>
                  </a:lnTo>
                  <a:cubicBezTo>
                    <a:pt x="945" y="1087"/>
                    <a:pt x="936" y="1096"/>
                    <a:pt x="928" y="1096"/>
                  </a:cubicBezTo>
                  <a:cubicBezTo>
                    <a:pt x="919" y="1104"/>
                    <a:pt x="910" y="1104"/>
                    <a:pt x="928" y="1122"/>
                  </a:cubicBezTo>
                  <a:cubicBezTo>
                    <a:pt x="928" y="1122"/>
                    <a:pt x="923" y="1122"/>
                    <a:pt x="920" y="1119"/>
                  </a:cubicBezTo>
                  <a:lnTo>
                    <a:pt x="920" y="1119"/>
                  </a:lnTo>
                  <a:cubicBezTo>
                    <a:pt x="923" y="1130"/>
                    <a:pt x="919" y="1132"/>
                    <a:pt x="914" y="1132"/>
                  </a:cubicBezTo>
                  <a:cubicBezTo>
                    <a:pt x="910" y="1132"/>
                    <a:pt x="905" y="1131"/>
                    <a:pt x="901" y="1131"/>
                  </a:cubicBezTo>
                  <a:cubicBezTo>
                    <a:pt x="892" y="1131"/>
                    <a:pt x="892" y="1131"/>
                    <a:pt x="936" y="1175"/>
                  </a:cubicBezTo>
                  <a:cubicBezTo>
                    <a:pt x="936" y="1184"/>
                    <a:pt x="936" y="1193"/>
                    <a:pt x="936" y="1201"/>
                  </a:cubicBezTo>
                  <a:cubicBezTo>
                    <a:pt x="972" y="1210"/>
                    <a:pt x="972" y="1246"/>
                    <a:pt x="998" y="1263"/>
                  </a:cubicBezTo>
                  <a:cubicBezTo>
                    <a:pt x="997" y="1264"/>
                    <a:pt x="996" y="1265"/>
                    <a:pt x="994" y="1265"/>
                  </a:cubicBezTo>
                  <a:cubicBezTo>
                    <a:pt x="983" y="1265"/>
                    <a:pt x="960" y="1247"/>
                    <a:pt x="954" y="1235"/>
                  </a:cubicBezTo>
                  <a:lnTo>
                    <a:pt x="954" y="1235"/>
                  </a:lnTo>
                  <a:lnTo>
                    <a:pt x="954" y="1237"/>
                  </a:lnTo>
                  <a:cubicBezTo>
                    <a:pt x="919" y="1184"/>
                    <a:pt x="919" y="1219"/>
                    <a:pt x="892" y="1184"/>
                  </a:cubicBezTo>
                  <a:cubicBezTo>
                    <a:pt x="875" y="1184"/>
                    <a:pt x="857" y="1175"/>
                    <a:pt x="839" y="1175"/>
                  </a:cubicBezTo>
                  <a:cubicBezTo>
                    <a:pt x="830" y="1166"/>
                    <a:pt x="822" y="1166"/>
                    <a:pt x="813" y="1157"/>
                  </a:cubicBezTo>
                  <a:lnTo>
                    <a:pt x="769" y="1157"/>
                  </a:lnTo>
                  <a:lnTo>
                    <a:pt x="777" y="1193"/>
                  </a:lnTo>
                  <a:lnTo>
                    <a:pt x="760" y="1193"/>
                  </a:lnTo>
                  <a:cubicBezTo>
                    <a:pt x="751" y="1184"/>
                    <a:pt x="751" y="1166"/>
                    <a:pt x="760" y="1166"/>
                  </a:cubicBezTo>
                  <a:cubicBezTo>
                    <a:pt x="760" y="1160"/>
                    <a:pt x="759" y="1158"/>
                    <a:pt x="758" y="1158"/>
                  </a:cubicBezTo>
                  <a:cubicBezTo>
                    <a:pt x="753" y="1158"/>
                    <a:pt x="742" y="1186"/>
                    <a:pt x="742" y="1193"/>
                  </a:cubicBezTo>
                  <a:cubicBezTo>
                    <a:pt x="716" y="1175"/>
                    <a:pt x="751" y="1148"/>
                    <a:pt x="742" y="1140"/>
                  </a:cubicBezTo>
                  <a:lnTo>
                    <a:pt x="742" y="1140"/>
                  </a:lnTo>
                  <a:lnTo>
                    <a:pt x="733" y="1148"/>
                  </a:lnTo>
                  <a:cubicBezTo>
                    <a:pt x="724" y="1166"/>
                    <a:pt x="724" y="1184"/>
                    <a:pt x="707" y="1184"/>
                  </a:cubicBezTo>
                  <a:cubicBezTo>
                    <a:pt x="698" y="1175"/>
                    <a:pt x="698" y="1157"/>
                    <a:pt x="698" y="1157"/>
                  </a:cubicBezTo>
                  <a:cubicBezTo>
                    <a:pt x="698" y="1153"/>
                    <a:pt x="698" y="1151"/>
                    <a:pt x="697" y="1151"/>
                  </a:cubicBezTo>
                  <a:cubicBezTo>
                    <a:pt x="696" y="1151"/>
                    <a:pt x="694" y="1153"/>
                    <a:pt x="689" y="1157"/>
                  </a:cubicBezTo>
                  <a:lnTo>
                    <a:pt x="663" y="1148"/>
                  </a:lnTo>
                  <a:lnTo>
                    <a:pt x="672" y="1184"/>
                  </a:lnTo>
                  <a:cubicBezTo>
                    <a:pt x="663" y="1201"/>
                    <a:pt x="654" y="1184"/>
                    <a:pt x="663" y="1219"/>
                  </a:cubicBezTo>
                  <a:cubicBezTo>
                    <a:pt x="653" y="1184"/>
                    <a:pt x="626" y="1180"/>
                    <a:pt x="603" y="1180"/>
                  </a:cubicBezTo>
                  <a:cubicBezTo>
                    <a:pt x="596" y="1180"/>
                    <a:pt x="590" y="1181"/>
                    <a:pt x="584" y="1181"/>
                  </a:cubicBezTo>
                  <a:cubicBezTo>
                    <a:pt x="575" y="1181"/>
                    <a:pt x="568" y="1180"/>
                    <a:pt x="566" y="1175"/>
                  </a:cubicBezTo>
                  <a:cubicBezTo>
                    <a:pt x="548" y="1193"/>
                    <a:pt x="530" y="1193"/>
                    <a:pt x="513" y="1193"/>
                  </a:cubicBezTo>
                  <a:cubicBezTo>
                    <a:pt x="513" y="1200"/>
                    <a:pt x="513" y="1229"/>
                    <a:pt x="506" y="1229"/>
                  </a:cubicBezTo>
                  <a:cubicBezTo>
                    <a:pt x="506" y="1229"/>
                    <a:pt x="505" y="1229"/>
                    <a:pt x="504" y="1228"/>
                  </a:cubicBezTo>
                  <a:cubicBezTo>
                    <a:pt x="512" y="1159"/>
                    <a:pt x="479" y="1191"/>
                    <a:pt x="469" y="1144"/>
                  </a:cubicBezTo>
                  <a:lnTo>
                    <a:pt x="469" y="1144"/>
                  </a:lnTo>
                  <a:cubicBezTo>
                    <a:pt x="473" y="1172"/>
                    <a:pt x="425" y="1142"/>
                    <a:pt x="433" y="1193"/>
                  </a:cubicBezTo>
                  <a:cubicBezTo>
                    <a:pt x="424" y="1184"/>
                    <a:pt x="433" y="1166"/>
                    <a:pt x="424" y="1148"/>
                  </a:cubicBezTo>
                  <a:cubicBezTo>
                    <a:pt x="417" y="1154"/>
                    <a:pt x="410" y="1156"/>
                    <a:pt x="403" y="1156"/>
                  </a:cubicBezTo>
                  <a:cubicBezTo>
                    <a:pt x="375" y="1156"/>
                    <a:pt x="348" y="1122"/>
                    <a:pt x="327" y="1122"/>
                  </a:cubicBezTo>
                  <a:cubicBezTo>
                    <a:pt x="318" y="1131"/>
                    <a:pt x="327" y="1148"/>
                    <a:pt x="318" y="1166"/>
                  </a:cubicBezTo>
                  <a:cubicBezTo>
                    <a:pt x="309" y="1140"/>
                    <a:pt x="309" y="1131"/>
                    <a:pt x="309" y="1113"/>
                  </a:cubicBezTo>
                  <a:cubicBezTo>
                    <a:pt x="303" y="1113"/>
                    <a:pt x="291" y="1143"/>
                    <a:pt x="290" y="1143"/>
                  </a:cubicBezTo>
                  <a:cubicBezTo>
                    <a:pt x="289" y="1143"/>
                    <a:pt x="290" y="1140"/>
                    <a:pt x="292" y="1131"/>
                  </a:cubicBezTo>
                  <a:lnTo>
                    <a:pt x="292" y="1131"/>
                  </a:lnTo>
                  <a:cubicBezTo>
                    <a:pt x="283" y="1140"/>
                    <a:pt x="283" y="1148"/>
                    <a:pt x="283" y="1148"/>
                  </a:cubicBezTo>
                  <a:cubicBezTo>
                    <a:pt x="265" y="1122"/>
                    <a:pt x="239" y="1122"/>
                    <a:pt x="221" y="1104"/>
                  </a:cubicBezTo>
                  <a:cubicBezTo>
                    <a:pt x="204" y="1096"/>
                    <a:pt x="195" y="1060"/>
                    <a:pt x="239" y="1034"/>
                  </a:cubicBezTo>
                  <a:lnTo>
                    <a:pt x="239" y="1034"/>
                  </a:lnTo>
                  <a:cubicBezTo>
                    <a:pt x="230" y="1038"/>
                    <a:pt x="223" y="1040"/>
                    <a:pt x="219" y="1040"/>
                  </a:cubicBezTo>
                  <a:cubicBezTo>
                    <a:pt x="215" y="1040"/>
                    <a:pt x="212" y="1038"/>
                    <a:pt x="212" y="1034"/>
                  </a:cubicBezTo>
                  <a:cubicBezTo>
                    <a:pt x="212" y="1043"/>
                    <a:pt x="186" y="1043"/>
                    <a:pt x="177" y="1043"/>
                  </a:cubicBezTo>
                  <a:cubicBezTo>
                    <a:pt x="186" y="1034"/>
                    <a:pt x="204" y="1025"/>
                    <a:pt x="212" y="1016"/>
                  </a:cubicBezTo>
                  <a:cubicBezTo>
                    <a:pt x="177" y="1007"/>
                    <a:pt x="212" y="981"/>
                    <a:pt x="177" y="981"/>
                  </a:cubicBezTo>
                  <a:lnTo>
                    <a:pt x="177" y="990"/>
                  </a:lnTo>
                  <a:cubicBezTo>
                    <a:pt x="170" y="986"/>
                    <a:pt x="162" y="985"/>
                    <a:pt x="154" y="985"/>
                  </a:cubicBezTo>
                  <a:cubicBezTo>
                    <a:pt x="121" y="985"/>
                    <a:pt x="78" y="1007"/>
                    <a:pt x="36" y="1007"/>
                  </a:cubicBezTo>
                  <a:cubicBezTo>
                    <a:pt x="53" y="1016"/>
                    <a:pt x="36" y="1034"/>
                    <a:pt x="27" y="1043"/>
                  </a:cubicBezTo>
                  <a:cubicBezTo>
                    <a:pt x="9" y="1060"/>
                    <a:pt x="0" y="1087"/>
                    <a:pt x="36" y="1096"/>
                  </a:cubicBezTo>
                  <a:cubicBezTo>
                    <a:pt x="33" y="1098"/>
                    <a:pt x="30" y="1099"/>
                    <a:pt x="27" y="1099"/>
                  </a:cubicBezTo>
                  <a:cubicBezTo>
                    <a:pt x="21" y="1099"/>
                    <a:pt x="15" y="1096"/>
                    <a:pt x="9" y="1096"/>
                  </a:cubicBezTo>
                  <a:cubicBezTo>
                    <a:pt x="36" y="1104"/>
                    <a:pt x="36" y="1113"/>
                    <a:pt x="36" y="1131"/>
                  </a:cubicBezTo>
                  <a:lnTo>
                    <a:pt x="27" y="1131"/>
                  </a:lnTo>
                  <a:cubicBezTo>
                    <a:pt x="53" y="1184"/>
                    <a:pt x="45" y="1219"/>
                    <a:pt x="89" y="1281"/>
                  </a:cubicBezTo>
                  <a:lnTo>
                    <a:pt x="106" y="1254"/>
                  </a:lnTo>
                  <a:cubicBezTo>
                    <a:pt x="115" y="1272"/>
                    <a:pt x="115" y="1281"/>
                    <a:pt x="115" y="1290"/>
                  </a:cubicBezTo>
                  <a:cubicBezTo>
                    <a:pt x="151" y="1263"/>
                    <a:pt x="80" y="1263"/>
                    <a:pt x="124" y="1237"/>
                  </a:cubicBezTo>
                  <a:lnTo>
                    <a:pt x="124" y="1237"/>
                  </a:lnTo>
                  <a:cubicBezTo>
                    <a:pt x="106" y="1263"/>
                    <a:pt x="133" y="1281"/>
                    <a:pt x="151" y="1290"/>
                  </a:cubicBezTo>
                  <a:cubicBezTo>
                    <a:pt x="177" y="1307"/>
                    <a:pt x="195" y="1316"/>
                    <a:pt x="186" y="1343"/>
                  </a:cubicBezTo>
                  <a:cubicBezTo>
                    <a:pt x="189" y="1344"/>
                    <a:pt x="191" y="1344"/>
                    <a:pt x="193" y="1344"/>
                  </a:cubicBezTo>
                  <a:cubicBezTo>
                    <a:pt x="207" y="1344"/>
                    <a:pt x="199" y="1324"/>
                    <a:pt x="208" y="1324"/>
                  </a:cubicBezTo>
                  <a:cubicBezTo>
                    <a:pt x="209" y="1324"/>
                    <a:pt x="210" y="1324"/>
                    <a:pt x="212" y="1325"/>
                  </a:cubicBezTo>
                  <a:lnTo>
                    <a:pt x="221" y="1343"/>
                  </a:lnTo>
                  <a:lnTo>
                    <a:pt x="230" y="1316"/>
                  </a:lnTo>
                  <a:cubicBezTo>
                    <a:pt x="239" y="1325"/>
                    <a:pt x="239" y="1352"/>
                    <a:pt x="239" y="1360"/>
                  </a:cubicBezTo>
                  <a:cubicBezTo>
                    <a:pt x="239" y="1360"/>
                    <a:pt x="230" y="1360"/>
                    <a:pt x="221" y="1369"/>
                  </a:cubicBezTo>
                  <a:cubicBezTo>
                    <a:pt x="228" y="1376"/>
                    <a:pt x="237" y="1377"/>
                    <a:pt x="245" y="1377"/>
                  </a:cubicBezTo>
                  <a:cubicBezTo>
                    <a:pt x="255" y="1377"/>
                    <a:pt x="264" y="1375"/>
                    <a:pt x="269" y="1375"/>
                  </a:cubicBezTo>
                  <a:cubicBezTo>
                    <a:pt x="271" y="1375"/>
                    <a:pt x="272" y="1376"/>
                    <a:pt x="273" y="1376"/>
                  </a:cubicBezTo>
                  <a:lnTo>
                    <a:pt x="273" y="1376"/>
                  </a:lnTo>
                  <a:lnTo>
                    <a:pt x="265" y="1360"/>
                  </a:lnTo>
                  <a:cubicBezTo>
                    <a:pt x="301" y="1360"/>
                    <a:pt x="332" y="1372"/>
                    <a:pt x="362" y="1372"/>
                  </a:cubicBezTo>
                  <a:cubicBezTo>
                    <a:pt x="377" y="1372"/>
                    <a:pt x="392" y="1369"/>
                    <a:pt x="407" y="1360"/>
                  </a:cubicBezTo>
                  <a:lnTo>
                    <a:pt x="407" y="1343"/>
                  </a:lnTo>
                  <a:cubicBezTo>
                    <a:pt x="414" y="1339"/>
                    <a:pt x="419" y="1338"/>
                    <a:pt x="424" y="1338"/>
                  </a:cubicBezTo>
                  <a:cubicBezTo>
                    <a:pt x="438" y="1338"/>
                    <a:pt x="440" y="1353"/>
                    <a:pt x="458" y="1353"/>
                  </a:cubicBezTo>
                  <a:cubicBezTo>
                    <a:pt x="461" y="1353"/>
                    <a:pt x="464" y="1353"/>
                    <a:pt x="468" y="1352"/>
                  </a:cubicBezTo>
                  <a:lnTo>
                    <a:pt x="468" y="1360"/>
                  </a:lnTo>
                  <a:cubicBezTo>
                    <a:pt x="477" y="1343"/>
                    <a:pt x="486" y="1343"/>
                    <a:pt x="495" y="1343"/>
                  </a:cubicBezTo>
                  <a:cubicBezTo>
                    <a:pt x="486" y="1360"/>
                    <a:pt x="513" y="1369"/>
                    <a:pt x="495" y="1387"/>
                  </a:cubicBezTo>
                  <a:cubicBezTo>
                    <a:pt x="530" y="1369"/>
                    <a:pt x="513" y="1369"/>
                    <a:pt x="539" y="1325"/>
                  </a:cubicBezTo>
                  <a:lnTo>
                    <a:pt x="548" y="1343"/>
                  </a:lnTo>
                  <a:cubicBezTo>
                    <a:pt x="557" y="1325"/>
                    <a:pt x="557" y="1316"/>
                    <a:pt x="574" y="1316"/>
                  </a:cubicBezTo>
                  <a:cubicBezTo>
                    <a:pt x="557" y="1334"/>
                    <a:pt x="583" y="1343"/>
                    <a:pt x="566" y="1369"/>
                  </a:cubicBezTo>
                  <a:cubicBezTo>
                    <a:pt x="574" y="1382"/>
                    <a:pt x="581" y="1386"/>
                    <a:pt x="588" y="1386"/>
                  </a:cubicBezTo>
                  <a:cubicBezTo>
                    <a:pt x="601" y="1386"/>
                    <a:pt x="611" y="1369"/>
                    <a:pt x="620" y="1369"/>
                  </a:cubicBezTo>
                  <a:cubicBezTo>
                    <a:pt x="626" y="1369"/>
                    <a:pt x="631" y="1375"/>
                    <a:pt x="636" y="1396"/>
                  </a:cubicBezTo>
                  <a:cubicBezTo>
                    <a:pt x="647" y="1358"/>
                    <a:pt x="631" y="1353"/>
                    <a:pt x="622" y="1353"/>
                  </a:cubicBezTo>
                  <a:cubicBezTo>
                    <a:pt x="618" y="1353"/>
                    <a:pt x="616" y="1354"/>
                    <a:pt x="615" y="1354"/>
                  </a:cubicBezTo>
                  <a:cubicBezTo>
                    <a:pt x="614" y="1354"/>
                    <a:pt x="615" y="1353"/>
                    <a:pt x="619" y="1352"/>
                  </a:cubicBezTo>
                  <a:cubicBezTo>
                    <a:pt x="611" y="1336"/>
                    <a:pt x="630" y="1314"/>
                    <a:pt x="641" y="1314"/>
                  </a:cubicBezTo>
                  <a:cubicBezTo>
                    <a:pt x="642" y="1314"/>
                    <a:pt x="644" y="1315"/>
                    <a:pt x="645" y="1316"/>
                  </a:cubicBezTo>
                  <a:cubicBezTo>
                    <a:pt x="654" y="1316"/>
                    <a:pt x="663" y="1387"/>
                    <a:pt x="689" y="1387"/>
                  </a:cubicBezTo>
                  <a:lnTo>
                    <a:pt x="680" y="1387"/>
                  </a:lnTo>
                  <a:cubicBezTo>
                    <a:pt x="682" y="1391"/>
                    <a:pt x="685" y="1392"/>
                    <a:pt x="687" y="1392"/>
                  </a:cubicBezTo>
                  <a:cubicBezTo>
                    <a:pt x="693" y="1392"/>
                    <a:pt x="700" y="1385"/>
                    <a:pt x="706" y="1385"/>
                  </a:cubicBezTo>
                  <a:cubicBezTo>
                    <a:pt x="710" y="1385"/>
                    <a:pt x="713" y="1388"/>
                    <a:pt x="716" y="1396"/>
                  </a:cubicBezTo>
                  <a:cubicBezTo>
                    <a:pt x="724" y="1360"/>
                    <a:pt x="733" y="1396"/>
                    <a:pt x="742" y="1352"/>
                  </a:cubicBezTo>
                  <a:lnTo>
                    <a:pt x="742" y="1352"/>
                  </a:lnTo>
                  <a:lnTo>
                    <a:pt x="716" y="1360"/>
                  </a:lnTo>
                  <a:cubicBezTo>
                    <a:pt x="723" y="1353"/>
                    <a:pt x="736" y="1318"/>
                    <a:pt x="754" y="1318"/>
                  </a:cubicBezTo>
                  <a:cubicBezTo>
                    <a:pt x="759" y="1318"/>
                    <a:pt x="763" y="1320"/>
                    <a:pt x="769" y="1325"/>
                  </a:cubicBezTo>
                  <a:cubicBezTo>
                    <a:pt x="769" y="1334"/>
                    <a:pt x="760" y="1343"/>
                    <a:pt x="751" y="1352"/>
                  </a:cubicBezTo>
                  <a:cubicBezTo>
                    <a:pt x="753" y="1356"/>
                    <a:pt x="756" y="1358"/>
                    <a:pt x="758" y="1358"/>
                  </a:cubicBezTo>
                  <a:cubicBezTo>
                    <a:pt x="762" y="1358"/>
                    <a:pt x="766" y="1354"/>
                    <a:pt x="770" y="1354"/>
                  </a:cubicBezTo>
                  <a:cubicBezTo>
                    <a:pt x="773" y="1354"/>
                    <a:pt x="775" y="1356"/>
                    <a:pt x="777" y="1360"/>
                  </a:cubicBezTo>
                  <a:cubicBezTo>
                    <a:pt x="773" y="1382"/>
                    <a:pt x="764" y="1385"/>
                    <a:pt x="754" y="1385"/>
                  </a:cubicBezTo>
                  <a:cubicBezTo>
                    <a:pt x="752" y="1385"/>
                    <a:pt x="749" y="1385"/>
                    <a:pt x="747" y="1385"/>
                  </a:cubicBezTo>
                  <a:cubicBezTo>
                    <a:pt x="739" y="1385"/>
                    <a:pt x="731" y="1386"/>
                    <a:pt x="724" y="1396"/>
                  </a:cubicBezTo>
                  <a:cubicBezTo>
                    <a:pt x="726" y="1402"/>
                    <a:pt x="729" y="1404"/>
                    <a:pt x="732" y="1404"/>
                  </a:cubicBezTo>
                  <a:cubicBezTo>
                    <a:pt x="739" y="1404"/>
                    <a:pt x="746" y="1395"/>
                    <a:pt x="750" y="1395"/>
                  </a:cubicBezTo>
                  <a:cubicBezTo>
                    <a:pt x="753" y="1395"/>
                    <a:pt x="754" y="1398"/>
                    <a:pt x="752" y="1409"/>
                  </a:cubicBezTo>
                  <a:lnTo>
                    <a:pt x="752" y="1409"/>
                  </a:lnTo>
                  <a:cubicBezTo>
                    <a:pt x="755" y="1394"/>
                    <a:pt x="759" y="1390"/>
                    <a:pt x="763" y="1390"/>
                  </a:cubicBezTo>
                  <a:cubicBezTo>
                    <a:pt x="768" y="1390"/>
                    <a:pt x="773" y="1395"/>
                    <a:pt x="779" y="1395"/>
                  </a:cubicBezTo>
                  <a:cubicBezTo>
                    <a:pt x="784" y="1395"/>
                    <a:pt x="790" y="1392"/>
                    <a:pt x="795" y="1378"/>
                  </a:cubicBezTo>
                  <a:lnTo>
                    <a:pt x="795" y="1405"/>
                  </a:lnTo>
                  <a:cubicBezTo>
                    <a:pt x="804" y="1405"/>
                    <a:pt x="804" y="1387"/>
                    <a:pt x="813" y="1387"/>
                  </a:cubicBezTo>
                  <a:lnTo>
                    <a:pt x="813" y="1387"/>
                  </a:lnTo>
                  <a:lnTo>
                    <a:pt x="804" y="1422"/>
                  </a:lnTo>
                  <a:cubicBezTo>
                    <a:pt x="806" y="1417"/>
                    <a:pt x="809" y="1415"/>
                    <a:pt x="813" y="1415"/>
                  </a:cubicBezTo>
                  <a:cubicBezTo>
                    <a:pt x="824" y="1415"/>
                    <a:pt x="844" y="1435"/>
                    <a:pt x="862" y="1435"/>
                  </a:cubicBezTo>
                  <a:cubicBezTo>
                    <a:pt x="867" y="1435"/>
                    <a:pt x="871" y="1434"/>
                    <a:pt x="875" y="1431"/>
                  </a:cubicBezTo>
                  <a:cubicBezTo>
                    <a:pt x="822" y="1431"/>
                    <a:pt x="857" y="1396"/>
                    <a:pt x="830" y="1378"/>
                  </a:cubicBezTo>
                  <a:cubicBezTo>
                    <a:pt x="838" y="1373"/>
                    <a:pt x="844" y="1371"/>
                    <a:pt x="850" y="1371"/>
                  </a:cubicBezTo>
                  <a:cubicBezTo>
                    <a:pt x="880" y="1371"/>
                    <a:pt x="885" y="1433"/>
                    <a:pt x="937" y="1433"/>
                  </a:cubicBezTo>
                  <a:cubicBezTo>
                    <a:pt x="938" y="1433"/>
                    <a:pt x="938" y="1433"/>
                    <a:pt x="939" y="1433"/>
                  </a:cubicBezTo>
                  <a:lnTo>
                    <a:pt x="939" y="1433"/>
                  </a:lnTo>
                  <a:cubicBezTo>
                    <a:pt x="925" y="1431"/>
                    <a:pt x="912" y="1418"/>
                    <a:pt x="919" y="1405"/>
                  </a:cubicBezTo>
                  <a:lnTo>
                    <a:pt x="919" y="1405"/>
                  </a:lnTo>
                  <a:cubicBezTo>
                    <a:pt x="936" y="1413"/>
                    <a:pt x="954" y="1422"/>
                    <a:pt x="972" y="1431"/>
                  </a:cubicBezTo>
                  <a:cubicBezTo>
                    <a:pt x="1016" y="1422"/>
                    <a:pt x="954" y="1405"/>
                    <a:pt x="963" y="1387"/>
                  </a:cubicBezTo>
                  <a:lnTo>
                    <a:pt x="963" y="1387"/>
                  </a:lnTo>
                  <a:cubicBezTo>
                    <a:pt x="972" y="1396"/>
                    <a:pt x="978" y="1400"/>
                    <a:pt x="982" y="1400"/>
                  </a:cubicBezTo>
                  <a:cubicBezTo>
                    <a:pt x="991" y="1400"/>
                    <a:pt x="983" y="1373"/>
                    <a:pt x="989" y="1360"/>
                  </a:cubicBezTo>
                  <a:lnTo>
                    <a:pt x="989" y="1360"/>
                  </a:lnTo>
                  <a:lnTo>
                    <a:pt x="1007" y="1387"/>
                  </a:lnTo>
                  <a:cubicBezTo>
                    <a:pt x="1014" y="1389"/>
                    <a:pt x="1019" y="1390"/>
                    <a:pt x="1023" y="1390"/>
                  </a:cubicBezTo>
                  <a:cubicBezTo>
                    <a:pt x="1049" y="1390"/>
                    <a:pt x="1009" y="1349"/>
                    <a:pt x="1029" y="1349"/>
                  </a:cubicBezTo>
                  <a:cubicBezTo>
                    <a:pt x="1032" y="1349"/>
                    <a:pt x="1036" y="1350"/>
                    <a:pt x="1042" y="1352"/>
                  </a:cubicBezTo>
                  <a:cubicBezTo>
                    <a:pt x="1042" y="1369"/>
                    <a:pt x="1051" y="1378"/>
                    <a:pt x="1051" y="1387"/>
                  </a:cubicBezTo>
                  <a:lnTo>
                    <a:pt x="1069" y="1378"/>
                  </a:lnTo>
                  <a:lnTo>
                    <a:pt x="1087" y="1405"/>
                  </a:lnTo>
                  <a:cubicBezTo>
                    <a:pt x="1092" y="1394"/>
                    <a:pt x="1097" y="1390"/>
                    <a:pt x="1107" y="1390"/>
                  </a:cubicBezTo>
                  <a:cubicBezTo>
                    <a:pt x="1115" y="1390"/>
                    <a:pt x="1125" y="1392"/>
                    <a:pt x="1139" y="1396"/>
                  </a:cubicBezTo>
                  <a:cubicBezTo>
                    <a:pt x="1113" y="1378"/>
                    <a:pt x="1095" y="1352"/>
                    <a:pt x="1113" y="1343"/>
                  </a:cubicBezTo>
                  <a:lnTo>
                    <a:pt x="1113" y="1343"/>
                  </a:lnTo>
                  <a:cubicBezTo>
                    <a:pt x="1133" y="1349"/>
                    <a:pt x="1138" y="1366"/>
                    <a:pt x="1143" y="1366"/>
                  </a:cubicBezTo>
                  <a:cubicBezTo>
                    <a:pt x="1145" y="1366"/>
                    <a:pt x="1146" y="1365"/>
                    <a:pt x="1148" y="1360"/>
                  </a:cubicBezTo>
                  <a:cubicBezTo>
                    <a:pt x="1161" y="1373"/>
                    <a:pt x="1173" y="1389"/>
                    <a:pt x="1167" y="1389"/>
                  </a:cubicBezTo>
                  <a:cubicBezTo>
                    <a:pt x="1165" y="1389"/>
                    <a:pt x="1159" y="1386"/>
                    <a:pt x="1148" y="1378"/>
                  </a:cubicBezTo>
                  <a:lnTo>
                    <a:pt x="1148" y="1378"/>
                  </a:lnTo>
                  <a:cubicBezTo>
                    <a:pt x="1148" y="1387"/>
                    <a:pt x="1157" y="1396"/>
                    <a:pt x="1157" y="1405"/>
                  </a:cubicBezTo>
                  <a:cubicBezTo>
                    <a:pt x="1169" y="1410"/>
                    <a:pt x="1178" y="1412"/>
                    <a:pt x="1184" y="1412"/>
                  </a:cubicBezTo>
                  <a:cubicBezTo>
                    <a:pt x="1197" y="1412"/>
                    <a:pt x="1201" y="1405"/>
                    <a:pt x="1201" y="1405"/>
                  </a:cubicBezTo>
                  <a:cubicBezTo>
                    <a:pt x="1201" y="1400"/>
                    <a:pt x="1201" y="1398"/>
                    <a:pt x="1201" y="1396"/>
                  </a:cubicBezTo>
                  <a:lnTo>
                    <a:pt x="1192" y="1396"/>
                  </a:lnTo>
                  <a:lnTo>
                    <a:pt x="1192" y="1387"/>
                  </a:lnTo>
                  <a:lnTo>
                    <a:pt x="1148" y="1316"/>
                  </a:lnTo>
                  <a:cubicBezTo>
                    <a:pt x="1157" y="1316"/>
                    <a:pt x="1166" y="1325"/>
                    <a:pt x="1175" y="1343"/>
                  </a:cubicBezTo>
                  <a:cubicBezTo>
                    <a:pt x="1175" y="1325"/>
                    <a:pt x="1157" y="1307"/>
                    <a:pt x="1148" y="1290"/>
                  </a:cubicBezTo>
                  <a:lnTo>
                    <a:pt x="1148" y="1290"/>
                  </a:lnTo>
                  <a:cubicBezTo>
                    <a:pt x="1175" y="1316"/>
                    <a:pt x="1201" y="1334"/>
                    <a:pt x="1219" y="1360"/>
                  </a:cubicBezTo>
                  <a:lnTo>
                    <a:pt x="1184" y="1290"/>
                  </a:lnTo>
                  <a:cubicBezTo>
                    <a:pt x="1190" y="1290"/>
                    <a:pt x="1199" y="1286"/>
                    <a:pt x="1208" y="1286"/>
                  </a:cubicBezTo>
                  <a:cubicBezTo>
                    <a:pt x="1212" y="1286"/>
                    <a:pt x="1216" y="1287"/>
                    <a:pt x="1219" y="1290"/>
                  </a:cubicBezTo>
                  <a:cubicBezTo>
                    <a:pt x="1228" y="1263"/>
                    <a:pt x="1166" y="1193"/>
                    <a:pt x="1175" y="1157"/>
                  </a:cubicBezTo>
                  <a:cubicBezTo>
                    <a:pt x="1175" y="1157"/>
                    <a:pt x="1166" y="1148"/>
                    <a:pt x="1166" y="1140"/>
                  </a:cubicBezTo>
                  <a:cubicBezTo>
                    <a:pt x="1166" y="1140"/>
                    <a:pt x="1175" y="1131"/>
                    <a:pt x="1175" y="1122"/>
                  </a:cubicBezTo>
                  <a:cubicBezTo>
                    <a:pt x="1184" y="1113"/>
                    <a:pt x="1184" y="1113"/>
                    <a:pt x="1184" y="1104"/>
                  </a:cubicBezTo>
                  <a:cubicBezTo>
                    <a:pt x="1192" y="1104"/>
                    <a:pt x="1192" y="1096"/>
                    <a:pt x="1175" y="1078"/>
                  </a:cubicBezTo>
                  <a:lnTo>
                    <a:pt x="1219" y="1078"/>
                  </a:lnTo>
                  <a:cubicBezTo>
                    <a:pt x="1216" y="1072"/>
                    <a:pt x="1209" y="1071"/>
                    <a:pt x="1201" y="1071"/>
                  </a:cubicBezTo>
                  <a:cubicBezTo>
                    <a:pt x="1197" y="1071"/>
                    <a:pt x="1192" y="1071"/>
                    <a:pt x="1188" y="1071"/>
                  </a:cubicBezTo>
                  <a:cubicBezTo>
                    <a:pt x="1175" y="1071"/>
                    <a:pt x="1162" y="1069"/>
                    <a:pt x="1157" y="1051"/>
                  </a:cubicBezTo>
                  <a:cubicBezTo>
                    <a:pt x="1154" y="1045"/>
                    <a:pt x="1157" y="1044"/>
                    <a:pt x="1163" y="1044"/>
                  </a:cubicBezTo>
                  <a:cubicBezTo>
                    <a:pt x="1174" y="1044"/>
                    <a:pt x="1195" y="1051"/>
                    <a:pt x="1201" y="1051"/>
                  </a:cubicBezTo>
                  <a:cubicBezTo>
                    <a:pt x="1184" y="1034"/>
                    <a:pt x="1157" y="1007"/>
                    <a:pt x="1192" y="998"/>
                  </a:cubicBezTo>
                  <a:lnTo>
                    <a:pt x="1192" y="998"/>
                  </a:lnTo>
                  <a:cubicBezTo>
                    <a:pt x="1192" y="1007"/>
                    <a:pt x="1192" y="1007"/>
                    <a:pt x="1192" y="1016"/>
                  </a:cubicBezTo>
                  <a:lnTo>
                    <a:pt x="1219" y="1007"/>
                  </a:lnTo>
                  <a:cubicBezTo>
                    <a:pt x="1245" y="1034"/>
                    <a:pt x="1228" y="1043"/>
                    <a:pt x="1263" y="1043"/>
                  </a:cubicBezTo>
                  <a:cubicBezTo>
                    <a:pt x="1192" y="1016"/>
                    <a:pt x="1272" y="990"/>
                    <a:pt x="1201" y="963"/>
                  </a:cubicBezTo>
                  <a:lnTo>
                    <a:pt x="1219" y="954"/>
                  </a:lnTo>
                  <a:cubicBezTo>
                    <a:pt x="1219" y="963"/>
                    <a:pt x="1219" y="963"/>
                    <a:pt x="1219" y="963"/>
                  </a:cubicBezTo>
                  <a:cubicBezTo>
                    <a:pt x="1254" y="954"/>
                    <a:pt x="1166" y="937"/>
                    <a:pt x="1184" y="919"/>
                  </a:cubicBezTo>
                  <a:cubicBezTo>
                    <a:pt x="1188" y="914"/>
                    <a:pt x="1195" y="912"/>
                    <a:pt x="1200" y="912"/>
                  </a:cubicBezTo>
                  <a:cubicBezTo>
                    <a:pt x="1204" y="912"/>
                    <a:pt x="1207" y="913"/>
                    <a:pt x="1209" y="915"/>
                  </a:cubicBezTo>
                  <a:lnTo>
                    <a:pt x="1209" y="915"/>
                  </a:lnTo>
                  <a:lnTo>
                    <a:pt x="1201" y="892"/>
                  </a:lnTo>
                  <a:cubicBezTo>
                    <a:pt x="1201" y="889"/>
                    <a:pt x="1203" y="888"/>
                    <a:pt x="1206" y="888"/>
                  </a:cubicBezTo>
                  <a:cubicBezTo>
                    <a:pt x="1207" y="888"/>
                    <a:pt x="1210" y="889"/>
                    <a:pt x="1211" y="890"/>
                  </a:cubicBezTo>
                  <a:lnTo>
                    <a:pt x="1211" y="890"/>
                  </a:lnTo>
                  <a:lnTo>
                    <a:pt x="1219" y="866"/>
                  </a:lnTo>
                  <a:cubicBezTo>
                    <a:pt x="1210" y="857"/>
                    <a:pt x="1192" y="839"/>
                    <a:pt x="1192" y="839"/>
                  </a:cubicBezTo>
                  <a:cubicBezTo>
                    <a:pt x="1195" y="836"/>
                    <a:pt x="1196" y="836"/>
                    <a:pt x="1197" y="836"/>
                  </a:cubicBezTo>
                  <a:lnTo>
                    <a:pt x="1197" y="836"/>
                  </a:lnTo>
                  <a:cubicBezTo>
                    <a:pt x="1197" y="836"/>
                    <a:pt x="1195" y="839"/>
                    <a:pt x="1201" y="839"/>
                  </a:cubicBezTo>
                  <a:lnTo>
                    <a:pt x="1192" y="822"/>
                  </a:lnTo>
                  <a:cubicBezTo>
                    <a:pt x="1210" y="822"/>
                    <a:pt x="1228" y="839"/>
                    <a:pt x="1219" y="848"/>
                  </a:cubicBezTo>
                  <a:cubicBezTo>
                    <a:pt x="1230" y="849"/>
                    <a:pt x="1238" y="850"/>
                    <a:pt x="1243" y="850"/>
                  </a:cubicBezTo>
                  <a:cubicBezTo>
                    <a:pt x="1277" y="850"/>
                    <a:pt x="1217" y="828"/>
                    <a:pt x="1263" y="813"/>
                  </a:cubicBezTo>
                  <a:lnTo>
                    <a:pt x="1263" y="813"/>
                  </a:lnTo>
                  <a:lnTo>
                    <a:pt x="1263" y="831"/>
                  </a:lnTo>
                  <a:cubicBezTo>
                    <a:pt x="1307" y="831"/>
                    <a:pt x="1298" y="813"/>
                    <a:pt x="1325" y="804"/>
                  </a:cubicBezTo>
                  <a:lnTo>
                    <a:pt x="1325" y="804"/>
                  </a:lnTo>
                  <a:cubicBezTo>
                    <a:pt x="1320" y="804"/>
                    <a:pt x="1298" y="810"/>
                    <a:pt x="1276" y="810"/>
                  </a:cubicBezTo>
                  <a:cubicBezTo>
                    <a:pt x="1264" y="810"/>
                    <a:pt x="1252" y="808"/>
                    <a:pt x="1243" y="802"/>
                  </a:cubicBezTo>
                  <a:lnTo>
                    <a:pt x="1243" y="802"/>
                  </a:lnTo>
                  <a:cubicBezTo>
                    <a:pt x="1249" y="808"/>
                    <a:pt x="1252" y="813"/>
                    <a:pt x="1245" y="813"/>
                  </a:cubicBezTo>
                  <a:cubicBezTo>
                    <a:pt x="1210" y="804"/>
                    <a:pt x="1228" y="804"/>
                    <a:pt x="1237" y="795"/>
                  </a:cubicBezTo>
                  <a:lnTo>
                    <a:pt x="1237" y="795"/>
                  </a:lnTo>
                  <a:cubicBezTo>
                    <a:pt x="1237" y="795"/>
                    <a:pt x="1237" y="795"/>
                    <a:pt x="1237" y="795"/>
                  </a:cubicBezTo>
                  <a:cubicBezTo>
                    <a:pt x="1245" y="795"/>
                    <a:pt x="1254" y="786"/>
                    <a:pt x="1237" y="769"/>
                  </a:cubicBezTo>
                  <a:lnTo>
                    <a:pt x="1237" y="769"/>
                  </a:lnTo>
                  <a:cubicBezTo>
                    <a:pt x="1244" y="771"/>
                    <a:pt x="1249" y="772"/>
                    <a:pt x="1253" y="772"/>
                  </a:cubicBezTo>
                  <a:cubicBezTo>
                    <a:pt x="1263" y="772"/>
                    <a:pt x="1263" y="764"/>
                    <a:pt x="1263" y="751"/>
                  </a:cubicBezTo>
                  <a:lnTo>
                    <a:pt x="1298" y="760"/>
                  </a:lnTo>
                  <a:cubicBezTo>
                    <a:pt x="1290" y="742"/>
                    <a:pt x="1272" y="742"/>
                    <a:pt x="1254" y="733"/>
                  </a:cubicBezTo>
                  <a:cubicBezTo>
                    <a:pt x="1263" y="716"/>
                    <a:pt x="1290" y="716"/>
                    <a:pt x="1316" y="716"/>
                  </a:cubicBezTo>
                  <a:cubicBezTo>
                    <a:pt x="1319" y="708"/>
                    <a:pt x="1316" y="705"/>
                    <a:pt x="1310" y="705"/>
                  </a:cubicBezTo>
                  <a:cubicBezTo>
                    <a:pt x="1303" y="705"/>
                    <a:pt x="1292" y="709"/>
                    <a:pt x="1284" y="709"/>
                  </a:cubicBezTo>
                  <a:cubicBezTo>
                    <a:pt x="1277" y="709"/>
                    <a:pt x="1272" y="706"/>
                    <a:pt x="1272" y="698"/>
                  </a:cubicBezTo>
                  <a:cubicBezTo>
                    <a:pt x="1290" y="672"/>
                    <a:pt x="1272" y="654"/>
                    <a:pt x="1254" y="628"/>
                  </a:cubicBezTo>
                  <a:cubicBezTo>
                    <a:pt x="1260" y="622"/>
                    <a:pt x="1265" y="620"/>
                    <a:pt x="1269" y="620"/>
                  </a:cubicBezTo>
                  <a:cubicBezTo>
                    <a:pt x="1278" y="620"/>
                    <a:pt x="1284" y="628"/>
                    <a:pt x="1290" y="628"/>
                  </a:cubicBezTo>
                  <a:lnTo>
                    <a:pt x="1263" y="610"/>
                  </a:lnTo>
                  <a:lnTo>
                    <a:pt x="1272" y="610"/>
                  </a:lnTo>
                  <a:cubicBezTo>
                    <a:pt x="1263" y="592"/>
                    <a:pt x="1237" y="610"/>
                    <a:pt x="1228" y="583"/>
                  </a:cubicBezTo>
                  <a:cubicBezTo>
                    <a:pt x="1192" y="583"/>
                    <a:pt x="1290" y="548"/>
                    <a:pt x="1237" y="530"/>
                  </a:cubicBezTo>
                  <a:cubicBezTo>
                    <a:pt x="1245" y="526"/>
                    <a:pt x="1252" y="526"/>
                    <a:pt x="1258" y="526"/>
                  </a:cubicBezTo>
                  <a:cubicBezTo>
                    <a:pt x="1263" y="526"/>
                    <a:pt x="1268" y="526"/>
                    <a:pt x="1272" y="522"/>
                  </a:cubicBezTo>
                  <a:cubicBezTo>
                    <a:pt x="1245" y="495"/>
                    <a:pt x="1254" y="495"/>
                    <a:pt x="1210" y="477"/>
                  </a:cubicBezTo>
                  <a:lnTo>
                    <a:pt x="1228" y="451"/>
                  </a:lnTo>
                  <a:lnTo>
                    <a:pt x="1228" y="451"/>
                  </a:lnTo>
                  <a:cubicBezTo>
                    <a:pt x="1217" y="461"/>
                    <a:pt x="1206" y="465"/>
                    <a:pt x="1194" y="465"/>
                  </a:cubicBezTo>
                  <a:cubicBezTo>
                    <a:pt x="1175" y="465"/>
                    <a:pt x="1156" y="456"/>
                    <a:pt x="1139" y="451"/>
                  </a:cubicBezTo>
                  <a:cubicBezTo>
                    <a:pt x="1131" y="460"/>
                    <a:pt x="1122" y="469"/>
                    <a:pt x="1113" y="469"/>
                  </a:cubicBezTo>
                  <a:cubicBezTo>
                    <a:pt x="1104" y="469"/>
                    <a:pt x="1095" y="460"/>
                    <a:pt x="1087" y="460"/>
                  </a:cubicBezTo>
                  <a:cubicBezTo>
                    <a:pt x="1095" y="451"/>
                    <a:pt x="1104" y="451"/>
                    <a:pt x="1122" y="451"/>
                  </a:cubicBezTo>
                  <a:lnTo>
                    <a:pt x="1113" y="451"/>
                  </a:lnTo>
                  <a:cubicBezTo>
                    <a:pt x="1122" y="433"/>
                    <a:pt x="1139" y="433"/>
                    <a:pt x="1166" y="433"/>
                  </a:cubicBezTo>
                  <a:cubicBezTo>
                    <a:pt x="1157" y="433"/>
                    <a:pt x="1148" y="442"/>
                    <a:pt x="1148" y="451"/>
                  </a:cubicBezTo>
                  <a:cubicBezTo>
                    <a:pt x="1166" y="451"/>
                    <a:pt x="1192" y="451"/>
                    <a:pt x="1210" y="442"/>
                  </a:cubicBezTo>
                  <a:cubicBezTo>
                    <a:pt x="1210" y="442"/>
                    <a:pt x="1201" y="433"/>
                    <a:pt x="1201" y="433"/>
                  </a:cubicBezTo>
                  <a:lnTo>
                    <a:pt x="1210" y="433"/>
                  </a:lnTo>
                  <a:cubicBezTo>
                    <a:pt x="1219" y="433"/>
                    <a:pt x="1210" y="424"/>
                    <a:pt x="1201" y="424"/>
                  </a:cubicBezTo>
                  <a:lnTo>
                    <a:pt x="1219" y="416"/>
                  </a:lnTo>
                  <a:cubicBezTo>
                    <a:pt x="1219" y="398"/>
                    <a:pt x="1228" y="380"/>
                    <a:pt x="1228" y="363"/>
                  </a:cubicBezTo>
                  <a:cubicBezTo>
                    <a:pt x="1175" y="354"/>
                    <a:pt x="1113" y="363"/>
                    <a:pt x="1078" y="345"/>
                  </a:cubicBezTo>
                  <a:cubicBezTo>
                    <a:pt x="1113" y="336"/>
                    <a:pt x="1122" y="318"/>
                    <a:pt x="1148" y="292"/>
                  </a:cubicBezTo>
                  <a:lnTo>
                    <a:pt x="1148" y="292"/>
                  </a:lnTo>
                  <a:cubicBezTo>
                    <a:pt x="1122" y="327"/>
                    <a:pt x="1184" y="318"/>
                    <a:pt x="1184" y="336"/>
                  </a:cubicBezTo>
                  <a:cubicBezTo>
                    <a:pt x="1184" y="327"/>
                    <a:pt x="1201" y="318"/>
                    <a:pt x="1210" y="318"/>
                  </a:cubicBezTo>
                  <a:cubicBezTo>
                    <a:pt x="1192" y="310"/>
                    <a:pt x="1175" y="310"/>
                    <a:pt x="1157" y="301"/>
                  </a:cubicBezTo>
                  <a:cubicBezTo>
                    <a:pt x="1175" y="283"/>
                    <a:pt x="1166" y="283"/>
                    <a:pt x="1166" y="266"/>
                  </a:cubicBezTo>
                  <a:lnTo>
                    <a:pt x="1166" y="266"/>
                  </a:lnTo>
                  <a:cubicBezTo>
                    <a:pt x="1154" y="280"/>
                    <a:pt x="1145" y="285"/>
                    <a:pt x="1138" y="285"/>
                  </a:cubicBezTo>
                  <a:cubicBezTo>
                    <a:pt x="1123" y="285"/>
                    <a:pt x="1113" y="266"/>
                    <a:pt x="1095" y="266"/>
                  </a:cubicBezTo>
                  <a:cubicBezTo>
                    <a:pt x="1101" y="259"/>
                    <a:pt x="1112" y="249"/>
                    <a:pt x="1123" y="249"/>
                  </a:cubicBezTo>
                  <a:cubicBezTo>
                    <a:pt x="1129" y="249"/>
                    <a:pt x="1134" y="251"/>
                    <a:pt x="1139" y="257"/>
                  </a:cubicBezTo>
                  <a:cubicBezTo>
                    <a:pt x="1142" y="245"/>
                    <a:pt x="1138" y="242"/>
                    <a:pt x="1132" y="242"/>
                  </a:cubicBezTo>
                  <a:cubicBezTo>
                    <a:pt x="1119" y="242"/>
                    <a:pt x="1094" y="258"/>
                    <a:pt x="1082" y="258"/>
                  </a:cubicBezTo>
                  <a:cubicBezTo>
                    <a:pt x="1078" y="258"/>
                    <a:pt x="1076" y="255"/>
                    <a:pt x="1078" y="248"/>
                  </a:cubicBezTo>
                  <a:lnTo>
                    <a:pt x="1087" y="248"/>
                  </a:lnTo>
                  <a:cubicBezTo>
                    <a:pt x="1071" y="248"/>
                    <a:pt x="1062" y="226"/>
                    <a:pt x="1073" y="216"/>
                  </a:cubicBezTo>
                  <a:lnTo>
                    <a:pt x="1073" y="216"/>
                  </a:lnTo>
                  <a:cubicBezTo>
                    <a:pt x="1075" y="218"/>
                    <a:pt x="1076" y="219"/>
                    <a:pt x="1078" y="221"/>
                  </a:cubicBezTo>
                  <a:lnTo>
                    <a:pt x="1078" y="213"/>
                  </a:lnTo>
                  <a:lnTo>
                    <a:pt x="1078" y="213"/>
                  </a:lnTo>
                  <a:cubicBezTo>
                    <a:pt x="1076" y="213"/>
                    <a:pt x="1074" y="214"/>
                    <a:pt x="1073" y="216"/>
                  </a:cubicBezTo>
                  <a:lnTo>
                    <a:pt x="1073" y="216"/>
                  </a:lnTo>
                  <a:cubicBezTo>
                    <a:pt x="1059" y="200"/>
                    <a:pt x="1032" y="183"/>
                    <a:pt x="1008" y="183"/>
                  </a:cubicBezTo>
                  <a:cubicBezTo>
                    <a:pt x="994" y="183"/>
                    <a:pt x="981" y="189"/>
                    <a:pt x="972" y="204"/>
                  </a:cubicBezTo>
                  <a:cubicBezTo>
                    <a:pt x="972" y="195"/>
                    <a:pt x="1007" y="151"/>
                    <a:pt x="1007" y="142"/>
                  </a:cubicBezTo>
                  <a:lnTo>
                    <a:pt x="1007" y="142"/>
                  </a:lnTo>
                  <a:cubicBezTo>
                    <a:pt x="963" y="177"/>
                    <a:pt x="928" y="221"/>
                    <a:pt x="892" y="266"/>
                  </a:cubicBezTo>
                  <a:cubicBezTo>
                    <a:pt x="910" y="230"/>
                    <a:pt x="936" y="133"/>
                    <a:pt x="972" y="124"/>
                  </a:cubicBezTo>
                  <a:cubicBezTo>
                    <a:pt x="965" y="117"/>
                    <a:pt x="963" y="104"/>
                    <a:pt x="949" y="104"/>
                  </a:cubicBezTo>
                  <a:cubicBezTo>
                    <a:pt x="946" y="104"/>
                    <a:pt x="941" y="105"/>
                    <a:pt x="936" y="107"/>
                  </a:cubicBezTo>
                  <a:cubicBezTo>
                    <a:pt x="945" y="115"/>
                    <a:pt x="928" y="168"/>
                    <a:pt x="919" y="168"/>
                  </a:cubicBezTo>
                  <a:cubicBezTo>
                    <a:pt x="919" y="124"/>
                    <a:pt x="919" y="142"/>
                    <a:pt x="910" y="98"/>
                  </a:cubicBezTo>
                  <a:cubicBezTo>
                    <a:pt x="910" y="106"/>
                    <a:pt x="887" y="160"/>
                    <a:pt x="877" y="160"/>
                  </a:cubicBezTo>
                  <a:cubicBezTo>
                    <a:pt x="876" y="160"/>
                    <a:pt x="875" y="160"/>
                    <a:pt x="875" y="160"/>
                  </a:cubicBezTo>
                  <a:cubicBezTo>
                    <a:pt x="875" y="153"/>
                    <a:pt x="886" y="118"/>
                    <a:pt x="895" y="104"/>
                  </a:cubicBezTo>
                  <a:lnTo>
                    <a:pt x="895" y="104"/>
                  </a:lnTo>
                  <a:cubicBezTo>
                    <a:pt x="879" y="118"/>
                    <a:pt x="864" y="126"/>
                    <a:pt x="848" y="142"/>
                  </a:cubicBezTo>
                  <a:cubicBezTo>
                    <a:pt x="857" y="133"/>
                    <a:pt x="866" y="98"/>
                    <a:pt x="866" y="71"/>
                  </a:cubicBezTo>
                  <a:lnTo>
                    <a:pt x="866" y="71"/>
                  </a:lnTo>
                  <a:cubicBezTo>
                    <a:pt x="866" y="76"/>
                    <a:pt x="864" y="77"/>
                    <a:pt x="861" y="77"/>
                  </a:cubicBezTo>
                  <a:cubicBezTo>
                    <a:pt x="855" y="77"/>
                    <a:pt x="843" y="69"/>
                    <a:pt x="835" y="69"/>
                  </a:cubicBezTo>
                  <a:cubicBezTo>
                    <a:pt x="834" y="69"/>
                    <a:pt x="832" y="70"/>
                    <a:pt x="830" y="71"/>
                  </a:cubicBezTo>
                  <a:lnTo>
                    <a:pt x="839" y="89"/>
                  </a:lnTo>
                  <a:cubicBezTo>
                    <a:pt x="836" y="87"/>
                    <a:pt x="834" y="87"/>
                    <a:pt x="831" y="87"/>
                  </a:cubicBezTo>
                  <a:cubicBezTo>
                    <a:pt x="802" y="87"/>
                    <a:pt x="786" y="160"/>
                    <a:pt x="763" y="160"/>
                  </a:cubicBezTo>
                  <a:cubicBezTo>
                    <a:pt x="762" y="160"/>
                    <a:pt x="761" y="160"/>
                    <a:pt x="760" y="160"/>
                  </a:cubicBezTo>
                  <a:cubicBezTo>
                    <a:pt x="769" y="151"/>
                    <a:pt x="777" y="80"/>
                    <a:pt x="769" y="71"/>
                  </a:cubicBezTo>
                  <a:lnTo>
                    <a:pt x="769" y="71"/>
                  </a:lnTo>
                  <a:cubicBezTo>
                    <a:pt x="751" y="107"/>
                    <a:pt x="716" y="230"/>
                    <a:pt x="698" y="248"/>
                  </a:cubicBezTo>
                  <a:lnTo>
                    <a:pt x="689" y="230"/>
                  </a:lnTo>
                  <a:lnTo>
                    <a:pt x="672" y="248"/>
                  </a:lnTo>
                  <a:cubicBezTo>
                    <a:pt x="680" y="204"/>
                    <a:pt x="724" y="107"/>
                    <a:pt x="751" y="62"/>
                  </a:cubicBezTo>
                  <a:cubicBezTo>
                    <a:pt x="742" y="45"/>
                    <a:pt x="751" y="45"/>
                    <a:pt x="733" y="45"/>
                  </a:cubicBezTo>
                  <a:cubicBezTo>
                    <a:pt x="724" y="27"/>
                    <a:pt x="742" y="18"/>
                    <a:pt x="751" y="18"/>
                  </a:cubicBezTo>
                  <a:lnTo>
                    <a:pt x="70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1"/>
            <p:cNvSpPr/>
            <p:nvPr/>
          </p:nvSpPr>
          <p:spPr>
            <a:xfrm>
              <a:off x="1943858" y="2271841"/>
              <a:ext cx="918" cy="1055"/>
            </a:xfrm>
            <a:custGeom>
              <a:rect b="b" l="l" r="r" t="t"/>
              <a:pathLst>
                <a:path extrusionOk="0" h="10" w="10">
                  <a:moveTo>
                    <a:pt x="10" y="0"/>
                  </a:moveTo>
                  <a:cubicBezTo>
                    <a:pt x="10" y="9"/>
                    <a:pt x="1" y="9"/>
                    <a:pt x="1" y="9"/>
                  </a:cubicBezTo>
                  <a:cubicBezTo>
                    <a:pt x="1" y="9"/>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1940644" y="2348248"/>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1882231" y="2232688"/>
              <a:ext cx="918" cy="2005"/>
            </a:xfrm>
            <a:custGeom>
              <a:rect b="b" l="l" r="r" t="t"/>
              <a:pathLst>
                <a:path extrusionOk="0" h="19" w="10">
                  <a:moveTo>
                    <a:pt x="1" y="0"/>
                  </a:moveTo>
                  <a:cubicBezTo>
                    <a:pt x="1" y="9"/>
                    <a:pt x="10" y="9"/>
                    <a:pt x="10" y="18"/>
                  </a:cubicBezTo>
                  <a:cubicBezTo>
                    <a:pt x="10" y="9"/>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1"/>
            <p:cNvSpPr/>
            <p:nvPr/>
          </p:nvSpPr>
          <p:spPr>
            <a:xfrm>
              <a:off x="1863587" y="2274585"/>
              <a:ext cx="918" cy="1055"/>
            </a:xfrm>
            <a:custGeom>
              <a:rect b="b" l="l" r="r" t="t"/>
              <a:pathLst>
                <a:path extrusionOk="0" h="10" w="10">
                  <a:moveTo>
                    <a:pt x="1" y="1"/>
                  </a:moveTo>
                  <a:cubicBezTo>
                    <a:pt x="1" y="1"/>
                    <a:pt x="10" y="10"/>
                    <a:pt x="10" y="10"/>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1846596" y="2277012"/>
              <a:ext cx="1745" cy="1477"/>
            </a:xfrm>
            <a:custGeom>
              <a:rect b="b" l="l" r="r" t="t"/>
              <a:pathLst>
                <a:path extrusionOk="0" h="14" w="19">
                  <a:moveTo>
                    <a:pt x="8" y="1"/>
                  </a:moveTo>
                  <a:cubicBezTo>
                    <a:pt x="6" y="1"/>
                    <a:pt x="3" y="2"/>
                    <a:pt x="0" y="4"/>
                  </a:cubicBezTo>
                  <a:cubicBezTo>
                    <a:pt x="9" y="13"/>
                    <a:pt x="0" y="13"/>
                    <a:pt x="9" y="13"/>
                  </a:cubicBezTo>
                  <a:lnTo>
                    <a:pt x="18" y="13"/>
                  </a:lnTo>
                  <a:cubicBezTo>
                    <a:pt x="18" y="7"/>
                    <a:pt x="14" y="1"/>
                    <a:pt x="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1855138" y="2271419"/>
              <a:ext cx="2480" cy="2216"/>
            </a:xfrm>
            <a:custGeom>
              <a:rect b="b" l="l" r="r" t="t"/>
              <a:pathLst>
                <a:path extrusionOk="0" h="21" w="27">
                  <a:moveTo>
                    <a:pt x="7" y="1"/>
                  </a:moveTo>
                  <a:cubicBezTo>
                    <a:pt x="0" y="1"/>
                    <a:pt x="5" y="7"/>
                    <a:pt x="5" y="13"/>
                  </a:cubicBezTo>
                  <a:cubicBezTo>
                    <a:pt x="13" y="19"/>
                    <a:pt x="18" y="21"/>
                    <a:pt x="20" y="21"/>
                  </a:cubicBezTo>
                  <a:cubicBezTo>
                    <a:pt x="26" y="21"/>
                    <a:pt x="22" y="10"/>
                    <a:pt x="22" y="4"/>
                  </a:cubicBezTo>
                  <a:cubicBezTo>
                    <a:pt x="14" y="2"/>
                    <a:pt x="10" y="1"/>
                    <a:pt x="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1"/>
            <p:cNvSpPr/>
            <p:nvPr/>
          </p:nvSpPr>
          <p:spPr>
            <a:xfrm>
              <a:off x="1854678" y="2272791"/>
              <a:ext cx="1286" cy="1372"/>
            </a:xfrm>
            <a:custGeom>
              <a:rect b="b" l="l" r="r" t="t"/>
              <a:pathLst>
                <a:path extrusionOk="0" h="13" w="14">
                  <a:moveTo>
                    <a:pt x="10" y="0"/>
                  </a:moveTo>
                  <a:cubicBezTo>
                    <a:pt x="10" y="0"/>
                    <a:pt x="10" y="9"/>
                    <a:pt x="1" y="9"/>
                  </a:cubicBezTo>
                  <a:cubicBezTo>
                    <a:pt x="6" y="12"/>
                    <a:pt x="9" y="13"/>
                    <a:pt x="10" y="13"/>
                  </a:cubicBezTo>
                  <a:cubicBezTo>
                    <a:pt x="14" y="13"/>
                    <a:pt x="10" y="6"/>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1864414" y="2268675"/>
              <a:ext cx="2572" cy="2744"/>
            </a:xfrm>
            <a:custGeom>
              <a:rect b="b" l="l" r="r" t="t"/>
              <a:pathLst>
                <a:path extrusionOk="0" h="26" w="28">
                  <a:moveTo>
                    <a:pt x="11" y="0"/>
                  </a:moveTo>
                  <a:cubicBezTo>
                    <a:pt x="10" y="0"/>
                    <a:pt x="9" y="1"/>
                    <a:pt x="9" y="4"/>
                  </a:cubicBezTo>
                  <a:cubicBezTo>
                    <a:pt x="1" y="4"/>
                    <a:pt x="27" y="21"/>
                    <a:pt x="18" y="21"/>
                  </a:cubicBezTo>
                  <a:cubicBezTo>
                    <a:pt x="21" y="24"/>
                    <a:pt x="23" y="25"/>
                    <a:pt x="23" y="25"/>
                  </a:cubicBezTo>
                  <a:cubicBezTo>
                    <a:pt x="28" y="25"/>
                    <a:pt x="1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1850637" y="2268042"/>
              <a:ext cx="2572" cy="2005"/>
            </a:xfrm>
            <a:custGeom>
              <a:rect b="b" l="l" r="r" t="t"/>
              <a:pathLst>
                <a:path extrusionOk="0" h="19" w="28">
                  <a:moveTo>
                    <a:pt x="9" y="1"/>
                  </a:moveTo>
                  <a:lnTo>
                    <a:pt x="1" y="10"/>
                  </a:lnTo>
                  <a:lnTo>
                    <a:pt x="27" y="1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1"/>
            <p:cNvSpPr/>
            <p:nvPr/>
          </p:nvSpPr>
          <p:spPr>
            <a:xfrm>
              <a:off x="1853852" y="2263398"/>
              <a:ext cx="2572" cy="2005"/>
            </a:xfrm>
            <a:custGeom>
              <a:rect b="b" l="l" r="r" t="t"/>
              <a:pathLst>
                <a:path extrusionOk="0" h="19" w="28">
                  <a:moveTo>
                    <a:pt x="19" y="1"/>
                  </a:moveTo>
                  <a:lnTo>
                    <a:pt x="1" y="10"/>
                  </a:lnTo>
                  <a:cubicBezTo>
                    <a:pt x="10" y="10"/>
                    <a:pt x="10" y="10"/>
                    <a:pt x="10" y="18"/>
                  </a:cubicBezTo>
                  <a:cubicBezTo>
                    <a:pt x="19" y="10"/>
                    <a:pt x="27" y="10"/>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1"/>
            <p:cNvSpPr/>
            <p:nvPr/>
          </p:nvSpPr>
          <p:spPr>
            <a:xfrm>
              <a:off x="1853852" y="2265298"/>
              <a:ext cx="918" cy="1055"/>
            </a:xfrm>
            <a:custGeom>
              <a:rect b="b" l="l" r="r" t="t"/>
              <a:pathLst>
                <a:path extrusionOk="0" h="10" w="10">
                  <a:moveTo>
                    <a:pt x="10" y="0"/>
                  </a:moveTo>
                  <a:cubicBezTo>
                    <a:pt x="10" y="0"/>
                    <a:pt x="1" y="9"/>
                    <a:pt x="10" y="9"/>
                  </a:cubicBezTo>
                  <a:cubicBezTo>
                    <a:pt x="10" y="9"/>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1850637" y="2265298"/>
              <a:ext cx="1745" cy="1055"/>
            </a:xfrm>
            <a:custGeom>
              <a:rect b="b" l="l" r="r" t="t"/>
              <a:pathLst>
                <a:path extrusionOk="0" h="10" w="19">
                  <a:moveTo>
                    <a:pt x="18" y="0"/>
                  </a:moveTo>
                  <a:lnTo>
                    <a:pt x="1" y="9"/>
                  </a:lnTo>
                  <a:lnTo>
                    <a:pt x="9"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1865240" y="2250945"/>
              <a:ext cx="1745" cy="2322"/>
            </a:xfrm>
            <a:custGeom>
              <a:rect b="b" l="l" r="r" t="t"/>
              <a:pathLst>
                <a:path extrusionOk="0" h="22" w="19">
                  <a:moveTo>
                    <a:pt x="6" y="0"/>
                  </a:moveTo>
                  <a:cubicBezTo>
                    <a:pt x="5" y="0"/>
                    <a:pt x="3" y="1"/>
                    <a:pt x="0" y="4"/>
                  </a:cubicBezTo>
                  <a:cubicBezTo>
                    <a:pt x="0" y="13"/>
                    <a:pt x="0" y="13"/>
                    <a:pt x="9" y="22"/>
                  </a:cubicBezTo>
                  <a:lnTo>
                    <a:pt x="18" y="13"/>
                  </a:lnTo>
                  <a:cubicBezTo>
                    <a:pt x="12" y="7"/>
                    <a:pt x="10" y="0"/>
                    <a:pt x="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1857985" y="2247568"/>
              <a:ext cx="1653" cy="3905"/>
            </a:xfrm>
            <a:custGeom>
              <a:rect b="b" l="l" r="r" t="t"/>
              <a:pathLst>
                <a:path extrusionOk="0" h="37" w="18">
                  <a:moveTo>
                    <a:pt x="0" y="1"/>
                  </a:moveTo>
                  <a:lnTo>
                    <a:pt x="0" y="18"/>
                  </a:lnTo>
                  <a:cubicBezTo>
                    <a:pt x="9" y="27"/>
                    <a:pt x="9" y="27"/>
                    <a:pt x="18" y="36"/>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1860373" y="2242714"/>
              <a:ext cx="2112" cy="3166"/>
            </a:xfrm>
            <a:custGeom>
              <a:rect b="b" l="l" r="r" t="t"/>
              <a:pathLst>
                <a:path extrusionOk="0" h="30" w="23">
                  <a:moveTo>
                    <a:pt x="15" y="1"/>
                  </a:moveTo>
                  <a:cubicBezTo>
                    <a:pt x="14" y="1"/>
                    <a:pt x="12" y="1"/>
                    <a:pt x="9" y="3"/>
                  </a:cubicBezTo>
                  <a:cubicBezTo>
                    <a:pt x="9" y="11"/>
                    <a:pt x="0" y="29"/>
                    <a:pt x="18" y="29"/>
                  </a:cubicBezTo>
                  <a:cubicBezTo>
                    <a:pt x="11" y="21"/>
                    <a:pt x="23"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1884711" y="2242925"/>
              <a:ext cx="918" cy="5699"/>
            </a:xfrm>
            <a:custGeom>
              <a:rect b="b" l="l" r="r" t="t"/>
              <a:pathLst>
                <a:path extrusionOk="0" h="54" w="10">
                  <a:moveTo>
                    <a:pt x="0" y="1"/>
                  </a:moveTo>
                  <a:lnTo>
                    <a:pt x="9" y="54"/>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1903355" y="2228572"/>
              <a:ext cx="4133" cy="5171"/>
            </a:xfrm>
            <a:custGeom>
              <a:rect b="b" l="l" r="r" t="t"/>
              <a:pathLst>
                <a:path extrusionOk="0" h="49" w="45">
                  <a:moveTo>
                    <a:pt x="35" y="0"/>
                  </a:moveTo>
                  <a:cubicBezTo>
                    <a:pt x="23" y="0"/>
                    <a:pt x="23" y="25"/>
                    <a:pt x="16" y="25"/>
                  </a:cubicBezTo>
                  <a:cubicBezTo>
                    <a:pt x="14" y="25"/>
                    <a:pt x="12" y="24"/>
                    <a:pt x="9" y="22"/>
                  </a:cubicBezTo>
                  <a:lnTo>
                    <a:pt x="9" y="22"/>
                  </a:lnTo>
                  <a:cubicBezTo>
                    <a:pt x="0" y="31"/>
                    <a:pt x="27" y="39"/>
                    <a:pt x="18" y="48"/>
                  </a:cubicBezTo>
                  <a:cubicBezTo>
                    <a:pt x="36" y="39"/>
                    <a:pt x="45" y="48"/>
                    <a:pt x="45" y="4"/>
                  </a:cubicBezTo>
                  <a:cubicBezTo>
                    <a:pt x="41" y="2"/>
                    <a:pt x="38" y="0"/>
                    <a:pt x="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1904182" y="2233638"/>
              <a:ext cx="918" cy="1055"/>
            </a:xfrm>
            <a:custGeom>
              <a:rect b="b" l="l" r="r" t="t"/>
              <a:pathLst>
                <a:path extrusionOk="0" h="10" w="10">
                  <a:moveTo>
                    <a:pt x="9" y="0"/>
                  </a:moveTo>
                  <a:cubicBezTo>
                    <a:pt x="9" y="0"/>
                    <a:pt x="9" y="0"/>
                    <a:pt x="0"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1"/>
            <p:cNvSpPr/>
            <p:nvPr/>
          </p:nvSpPr>
          <p:spPr>
            <a:xfrm>
              <a:off x="1853852" y="2330518"/>
              <a:ext cx="1745" cy="1055"/>
            </a:xfrm>
            <a:custGeom>
              <a:rect b="b" l="l" r="r" t="t"/>
              <a:pathLst>
                <a:path extrusionOk="0" h="10" w="19">
                  <a:moveTo>
                    <a:pt x="1" y="1"/>
                  </a:moveTo>
                  <a:lnTo>
                    <a:pt x="1" y="9"/>
                  </a:lnTo>
                  <a:lnTo>
                    <a:pt x="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1850637" y="2327774"/>
              <a:ext cx="3306" cy="950"/>
            </a:xfrm>
            <a:custGeom>
              <a:rect b="b" l="l" r="r" t="t"/>
              <a:pathLst>
                <a:path extrusionOk="0" h="9" w="36">
                  <a:moveTo>
                    <a:pt x="1" y="0"/>
                  </a:moveTo>
                  <a:cubicBezTo>
                    <a:pt x="1" y="9"/>
                    <a:pt x="9" y="9"/>
                    <a:pt x="1" y="9"/>
                  </a:cubicBezTo>
                  <a:lnTo>
                    <a:pt x="36" y="9"/>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1951206" y="2308145"/>
              <a:ext cx="1745" cy="1055"/>
            </a:xfrm>
            <a:custGeom>
              <a:rect b="b" l="l" r="r" t="t"/>
              <a:pathLst>
                <a:path extrusionOk="0" h="10" w="19">
                  <a:moveTo>
                    <a:pt x="18" y="1"/>
                  </a:moveTo>
                  <a:cubicBezTo>
                    <a:pt x="0" y="1"/>
                    <a:pt x="0" y="1"/>
                    <a:pt x="0" y="9"/>
                  </a:cubicBez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1943123" y="2323975"/>
              <a:ext cx="3306" cy="1055"/>
            </a:xfrm>
            <a:custGeom>
              <a:rect b="b" l="l" r="r" t="t"/>
              <a:pathLst>
                <a:path extrusionOk="0" h="10" w="36">
                  <a:moveTo>
                    <a:pt x="35" y="10"/>
                  </a:moveTo>
                  <a:lnTo>
                    <a:pt x="35" y="10"/>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1943491" y="2337061"/>
              <a:ext cx="3582" cy="1900"/>
            </a:xfrm>
            <a:custGeom>
              <a:rect b="b" l="l" r="r" t="t"/>
              <a:pathLst>
                <a:path extrusionOk="0" h="18" w="39">
                  <a:moveTo>
                    <a:pt x="31" y="0"/>
                  </a:moveTo>
                  <a:cubicBezTo>
                    <a:pt x="31" y="2"/>
                    <a:pt x="32" y="4"/>
                    <a:pt x="32" y="6"/>
                  </a:cubicBezTo>
                  <a:lnTo>
                    <a:pt x="32" y="6"/>
                  </a:lnTo>
                  <a:cubicBezTo>
                    <a:pt x="33" y="5"/>
                    <a:pt x="33" y="3"/>
                    <a:pt x="31" y="0"/>
                  </a:cubicBezTo>
                  <a:close/>
                  <a:moveTo>
                    <a:pt x="32" y="6"/>
                  </a:moveTo>
                  <a:cubicBezTo>
                    <a:pt x="30" y="16"/>
                    <a:pt x="1" y="10"/>
                    <a:pt x="31" y="18"/>
                  </a:cubicBezTo>
                  <a:cubicBezTo>
                    <a:pt x="38" y="18"/>
                    <a:pt x="35" y="13"/>
                    <a:pt x="32" y="6"/>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1"/>
            <p:cNvSpPr/>
            <p:nvPr/>
          </p:nvSpPr>
          <p:spPr>
            <a:xfrm>
              <a:off x="2179895" y="2213375"/>
              <a:ext cx="102221" cy="117249"/>
            </a:xfrm>
            <a:custGeom>
              <a:rect b="b" l="l" r="r" t="t"/>
              <a:pathLst>
                <a:path extrusionOk="0" h="1111" w="1113">
                  <a:moveTo>
                    <a:pt x="545" y="0"/>
                  </a:moveTo>
                  <a:cubicBezTo>
                    <a:pt x="63" y="0"/>
                    <a:pt x="9" y="366"/>
                    <a:pt x="0" y="793"/>
                  </a:cubicBezTo>
                  <a:cubicBezTo>
                    <a:pt x="0" y="863"/>
                    <a:pt x="0" y="943"/>
                    <a:pt x="45" y="996"/>
                  </a:cubicBezTo>
                  <a:cubicBezTo>
                    <a:pt x="89" y="1049"/>
                    <a:pt x="168" y="1066"/>
                    <a:pt x="239" y="1075"/>
                  </a:cubicBezTo>
                  <a:cubicBezTo>
                    <a:pt x="392" y="1099"/>
                    <a:pt x="545" y="1111"/>
                    <a:pt x="698" y="1111"/>
                  </a:cubicBezTo>
                  <a:cubicBezTo>
                    <a:pt x="775" y="1111"/>
                    <a:pt x="851" y="1108"/>
                    <a:pt x="928" y="1102"/>
                  </a:cubicBezTo>
                  <a:cubicBezTo>
                    <a:pt x="866" y="828"/>
                    <a:pt x="1113" y="545"/>
                    <a:pt x="1034" y="281"/>
                  </a:cubicBezTo>
                  <a:cubicBezTo>
                    <a:pt x="981" y="122"/>
                    <a:pt x="822" y="24"/>
                    <a:pt x="663" y="7"/>
                  </a:cubicBezTo>
                  <a:cubicBezTo>
                    <a:pt x="621" y="2"/>
                    <a:pt x="582" y="0"/>
                    <a:pt x="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1"/>
            <p:cNvSpPr/>
            <p:nvPr/>
          </p:nvSpPr>
          <p:spPr>
            <a:xfrm>
              <a:off x="2192018" y="2296958"/>
              <a:ext cx="2572" cy="1055"/>
            </a:xfrm>
            <a:custGeom>
              <a:rect b="b" l="l" r="r" t="t"/>
              <a:pathLst>
                <a:path extrusionOk="0" h="10" w="28">
                  <a:moveTo>
                    <a:pt x="1" y="1"/>
                  </a:moveTo>
                  <a:cubicBezTo>
                    <a:pt x="1" y="5"/>
                    <a:pt x="8" y="5"/>
                    <a:pt x="14" y="5"/>
                  </a:cubicBezTo>
                  <a:cubicBezTo>
                    <a:pt x="21" y="5"/>
                    <a:pt x="27" y="5"/>
                    <a:pt x="27" y="9"/>
                  </a:cubicBezTo>
                  <a:lnTo>
                    <a:pt x="27" y="9"/>
                  </a:lnTo>
                  <a:cubicBezTo>
                    <a:pt x="27"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2186416" y="2286721"/>
              <a:ext cx="2480" cy="1055"/>
            </a:xfrm>
            <a:custGeom>
              <a:rect b="b" l="l" r="r" t="t"/>
              <a:pathLst>
                <a:path extrusionOk="0" h="10" w="27">
                  <a:moveTo>
                    <a:pt x="0" y="1"/>
                  </a:moveTo>
                  <a:lnTo>
                    <a:pt x="9" y="9"/>
                  </a:lnTo>
                  <a:lnTo>
                    <a:pt x="27" y="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2183936" y="2279228"/>
              <a:ext cx="5786" cy="5699"/>
            </a:xfrm>
            <a:custGeom>
              <a:rect b="b" l="l" r="r" t="t"/>
              <a:pathLst>
                <a:path extrusionOk="0" h="54" w="63">
                  <a:moveTo>
                    <a:pt x="45" y="1"/>
                  </a:moveTo>
                  <a:cubicBezTo>
                    <a:pt x="1" y="1"/>
                    <a:pt x="54" y="27"/>
                    <a:pt x="36" y="45"/>
                  </a:cubicBezTo>
                  <a:lnTo>
                    <a:pt x="27" y="45"/>
                  </a:lnTo>
                  <a:lnTo>
                    <a:pt x="62" y="54"/>
                  </a:lnTo>
                  <a:cubicBezTo>
                    <a:pt x="54" y="36"/>
                    <a:pt x="36" y="10"/>
                    <a:pt x="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2195141" y="2275324"/>
              <a:ext cx="1102" cy="1266"/>
            </a:xfrm>
            <a:custGeom>
              <a:rect b="b" l="l" r="r" t="t"/>
              <a:pathLst>
                <a:path extrusionOk="0" h="12" w="12">
                  <a:moveTo>
                    <a:pt x="1" y="0"/>
                  </a:moveTo>
                  <a:lnTo>
                    <a:pt x="1" y="0"/>
                  </a:lnTo>
                  <a:cubicBezTo>
                    <a:pt x="0" y="0"/>
                    <a:pt x="1" y="1"/>
                    <a:pt x="4" y="2"/>
                  </a:cubicBezTo>
                  <a:lnTo>
                    <a:pt x="4" y="2"/>
                  </a:lnTo>
                  <a:cubicBezTo>
                    <a:pt x="3" y="1"/>
                    <a:pt x="2" y="0"/>
                    <a:pt x="1" y="0"/>
                  </a:cubicBezTo>
                  <a:close/>
                  <a:moveTo>
                    <a:pt x="4" y="2"/>
                  </a:moveTo>
                  <a:lnTo>
                    <a:pt x="4" y="2"/>
                  </a:lnTo>
                  <a:cubicBezTo>
                    <a:pt x="6" y="4"/>
                    <a:pt x="9" y="6"/>
                    <a:pt x="11" y="11"/>
                  </a:cubicBezTo>
                  <a:cubicBezTo>
                    <a:pt x="11" y="11"/>
                    <a:pt x="11" y="3"/>
                    <a:pt x="11" y="3"/>
                  </a:cubicBezTo>
                  <a:cubicBezTo>
                    <a:pt x="8" y="3"/>
                    <a:pt x="6" y="2"/>
                    <a:pt x="4" y="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2196151" y="2276168"/>
              <a:ext cx="918" cy="633"/>
            </a:xfrm>
            <a:custGeom>
              <a:rect b="b" l="l" r="r" t="t"/>
              <a:pathLst>
                <a:path extrusionOk="0" h="6" w="10">
                  <a:moveTo>
                    <a:pt x="7" y="1"/>
                  </a:moveTo>
                  <a:cubicBezTo>
                    <a:pt x="6" y="1"/>
                    <a:pt x="4" y="2"/>
                    <a:pt x="0" y="3"/>
                  </a:cubicBezTo>
                  <a:cubicBezTo>
                    <a:pt x="0" y="5"/>
                    <a:pt x="1" y="6"/>
                    <a:pt x="2" y="6"/>
                  </a:cubicBezTo>
                  <a:cubicBezTo>
                    <a:pt x="5" y="6"/>
                    <a:pt x="10" y="1"/>
                    <a:pt x="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2195325" y="2272052"/>
              <a:ext cx="3306" cy="1689"/>
            </a:xfrm>
            <a:custGeom>
              <a:rect b="b" l="l" r="r" t="t"/>
              <a:pathLst>
                <a:path extrusionOk="0" h="16" w="36">
                  <a:moveTo>
                    <a:pt x="21" y="0"/>
                  </a:moveTo>
                  <a:cubicBezTo>
                    <a:pt x="16" y="0"/>
                    <a:pt x="9" y="3"/>
                    <a:pt x="0" y="7"/>
                  </a:cubicBezTo>
                  <a:lnTo>
                    <a:pt x="18" y="16"/>
                  </a:lnTo>
                  <a:cubicBezTo>
                    <a:pt x="27" y="16"/>
                    <a:pt x="27" y="7"/>
                    <a:pt x="36" y="7"/>
                  </a:cubicBezTo>
                  <a:cubicBezTo>
                    <a:pt x="31" y="3"/>
                    <a:pt x="27" y="0"/>
                    <a:pt x="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2192845" y="2270891"/>
              <a:ext cx="918" cy="1055"/>
            </a:xfrm>
            <a:custGeom>
              <a:rect b="b" l="l" r="r" t="t"/>
              <a:pathLst>
                <a:path extrusionOk="0" h="10" w="10">
                  <a:moveTo>
                    <a:pt x="1" y="0"/>
                  </a:moveTo>
                  <a:lnTo>
                    <a:pt x="10" y="9"/>
                  </a:lnTo>
                  <a:cubicBezTo>
                    <a:pt x="10" y="9"/>
                    <a:pt x="10"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2192845" y="2271841"/>
              <a:ext cx="1745" cy="1055"/>
            </a:xfrm>
            <a:custGeom>
              <a:rect b="b" l="l" r="r" t="t"/>
              <a:pathLst>
                <a:path extrusionOk="0" h="10" w="19">
                  <a:moveTo>
                    <a:pt x="10" y="0"/>
                  </a:moveTo>
                  <a:cubicBezTo>
                    <a:pt x="1" y="0"/>
                    <a:pt x="10" y="9"/>
                    <a:pt x="18" y="9"/>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1"/>
            <p:cNvSpPr/>
            <p:nvPr/>
          </p:nvSpPr>
          <p:spPr>
            <a:xfrm>
              <a:off x="2191284" y="2273635"/>
              <a:ext cx="2847" cy="1583"/>
            </a:xfrm>
            <a:custGeom>
              <a:rect b="b" l="l" r="r" t="t"/>
              <a:pathLst>
                <a:path extrusionOk="0" h="15" w="31">
                  <a:moveTo>
                    <a:pt x="27" y="1"/>
                  </a:moveTo>
                  <a:cubicBezTo>
                    <a:pt x="22" y="5"/>
                    <a:pt x="18" y="8"/>
                    <a:pt x="13" y="8"/>
                  </a:cubicBezTo>
                  <a:cubicBezTo>
                    <a:pt x="9" y="8"/>
                    <a:pt x="4" y="5"/>
                    <a:pt x="0" y="1"/>
                  </a:cubicBezTo>
                  <a:lnTo>
                    <a:pt x="0" y="1"/>
                  </a:lnTo>
                  <a:cubicBezTo>
                    <a:pt x="4" y="10"/>
                    <a:pt x="13" y="14"/>
                    <a:pt x="20" y="14"/>
                  </a:cubicBezTo>
                  <a:cubicBezTo>
                    <a:pt x="27" y="14"/>
                    <a:pt x="31"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1"/>
            <p:cNvSpPr/>
            <p:nvPr/>
          </p:nvSpPr>
          <p:spPr>
            <a:xfrm>
              <a:off x="2183110" y="2278384"/>
              <a:ext cx="2572" cy="1900"/>
            </a:xfrm>
            <a:custGeom>
              <a:rect b="b" l="l" r="r" t="t"/>
              <a:pathLst>
                <a:path extrusionOk="0" h="18" w="28">
                  <a:moveTo>
                    <a:pt x="10" y="0"/>
                  </a:moveTo>
                  <a:lnTo>
                    <a:pt x="1" y="9"/>
                  </a:lnTo>
                  <a:lnTo>
                    <a:pt x="18" y="18"/>
                  </a:lnTo>
                  <a:cubicBezTo>
                    <a:pt x="10" y="9"/>
                    <a:pt x="27"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2195325" y="2266248"/>
              <a:ext cx="3306" cy="1055"/>
            </a:xfrm>
            <a:custGeom>
              <a:rect b="b" l="l" r="r" t="t"/>
              <a:pathLst>
                <a:path extrusionOk="0" h="10" w="36">
                  <a:moveTo>
                    <a:pt x="0" y="0"/>
                  </a:moveTo>
                  <a:lnTo>
                    <a:pt x="9" y="9"/>
                  </a:lnTo>
                  <a:cubicBezTo>
                    <a:pt x="18" y="0"/>
                    <a:pt x="18" y="0"/>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2193672" y="2264348"/>
              <a:ext cx="1745" cy="2005"/>
            </a:xfrm>
            <a:custGeom>
              <a:rect b="b" l="l" r="r" t="t"/>
              <a:pathLst>
                <a:path extrusionOk="0" h="19" w="19">
                  <a:moveTo>
                    <a:pt x="1" y="1"/>
                  </a:moveTo>
                  <a:lnTo>
                    <a:pt x="1" y="1"/>
                  </a:lnTo>
                  <a:cubicBezTo>
                    <a:pt x="1" y="9"/>
                    <a:pt x="9" y="18"/>
                    <a:pt x="18" y="18"/>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2188804" y="2269941"/>
              <a:ext cx="2572" cy="2955"/>
            </a:xfrm>
            <a:custGeom>
              <a:rect b="b" l="l" r="r" t="t"/>
              <a:pathLst>
                <a:path extrusionOk="0" h="28" w="28">
                  <a:moveTo>
                    <a:pt x="1" y="1"/>
                  </a:moveTo>
                  <a:lnTo>
                    <a:pt x="27" y="27"/>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2198539" y="2261604"/>
              <a:ext cx="2480" cy="950"/>
            </a:xfrm>
            <a:custGeom>
              <a:rect b="b" l="l" r="r" t="t"/>
              <a:pathLst>
                <a:path extrusionOk="0" h="9" w="27">
                  <a:moveTo>
                    <a:pt x="1" y="0"/>
                  </a:moveTo>
                  <a:lnTo>
                    <a:pt x="27"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2199366" y="2256855"/>
              <a:ext cx="3306" cy="2955"/>
            </a:xfrm>
            <a:custGeom>
              <a:rect b="b" l="l" r="r" t="t"/>
              <a:pathLst>
                <a:path extrusionOk="0" h="28" w="36">
                  <a:moveTo>
                    <a:pt x="9" y="1"/>
                  </a:moveTo>
                  <a:cubicBezTo>
                    <a:pt x="18" y="10"/>
                    <a:pt x="18" y="19"/>
                    <a:pt x="0" y="19"/>
                  </a:cubicBezTo>
                  <a:cubicBezTo>
                    <a:pt x="9" y="23"/>
                    <a:pt x="16" y="23"/>
                    <a:pt x="21" y="23"/>
                  </a:cubicBezTo>
                  <a:cubicBezTo>
                    <a:pt x="27" y="23"/>
                    <a:pt x="31" y="23"/>
                    <a:pt x="36" y="27"/>
                  </a:cubicBezTo>
                  <a:cubicBezTo>
                    <a:pt x="36" y="19"/>
                    <a:pt x="27"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2199366" y="2256011"/>
              <a:ext cx="918" cy="950"/>
            </a:xfrm>
            <a:custGeom>
              <a:rect b="b" l="l" r="r" t="t"/>
              <a:pathLst>
                <a:path extrusionOk="0" h="9" w="10">
                  <a:moveTo>
                    <a:pt x="0" y="0"/>
                  </a:moveTo>
                  <a:cubicBezTo>
                    <a:pt x="0" y="0"/>
                    <a:pt x="9" y="9"/>
                    <a:pt x="9" y="9"/>
                  </a:cubicBezTo>
                  <a:cubicBezTo>
                    <a:pt x="9"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2194498" y="2262448"/>
              <a:ext cx="2480" cy="106"/>
            </a:xfrm>
            <a:custGeom>
              <a:rect b="b" l="l" r="r" t="t"/>
              <a:pathLst>
                <a:path extrusionOk="0" h="1" w="27">
                  <a:moveTo>
                    <a:pt x="0" y="1"/>
                  </a:moveTo>
                  <a:cubicBezTo>
                    <a:pt x="9" y="1"/>
                    <a:pt x="18" y="1"/>
                    <a:pt x="27" y="1"/>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1"/>
            <p:cNvSpPr/>
            <p:nvPr/>
          </p:nvSpPr>
          <p:spPr>
            <a:xfrm>
              <a:off x="2194498" y="2261604"/>
              <a:ext cx="918" cy="950"/>
            </a:xfrm>
            <a:custGeom>
              <a:rect b="b" l="l" r="r" t="t"/>
              <a:pathLst>
                <a:path extrusionOk="0" h="9" w="10">
                  <a:moveTo>
                    <a:pt x="0" y="9"/>
                  </a:moveTo>
                  <a:lnTo>
                    <a:pt x="0" y="9"/>
                  </a:lnTo>
                  <a:cubicBezTo>
                    <a:pt x="9" y="0"/>
                    <a:pt x="9" y="0"/>
                    <a:pt x="9" y="0"/>
                  </a:cubicBezTo>
                  <a:cubicBezTo>
                    <a:pt x="9" y="0"/>
                    <a:pt x="9"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1"/>
            <p:cNvSpPr/>
            <p:nvPr/>
          </p:nvSpPr>
          <p:spPr>
            <a:xfrm>
              <a:off x="2194498" y="2262448"/>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1"/>
            <p:cNvSpPr/>
            <p:nvPr/>
          </p:nvSpPr>
          <p:spPr>
            <a:xfrm>
              <a:off x="2187151" y="2265087"/>
              <a:ext cx="4225" cy="2216"/>
            </a:xfrm>
            <a:custGeom>
              <a:rect b="b" l="l" r="r" t="t"/>
              <a:pathLst>
                <a:path extrusionOk="0" h="21" w="46">
                  <a:moveTo>
                    <a:pt x="11" y="0"/>
                  </a:moveTo>
                  <a:cubicBezTo>
                    <a:pt x="8" y="0"/>
                    <a:pt x="4" y="1"/>
                    <a:pt x="1" y="2"/>
                  </a:cubicBezTo>
                  <a:cubicBezTo>
                    <a:pt x="19" y="11"/>
                    <a:pt x="27" y="11"/>
                    <a:pt x="45" y="20"/>
                  </a:cubicBezTo>
                  <a:cubicBezTo>
                    <a:pt x="38" y="13"/>
                    <a:pt x="2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2191284" y="2262448"/>
              <a:ext cx="1653" cy="2005"/>
            </a:xfrm>
            <a:custGeom>
              <a:rect b="b" l="l" r="r" t="t"/>
              <a:pathLst>
                <a:path extrusionOk="0" h="19" w="18">
                  <a:moveTo>
                    <a:pt x="9" y="1"/>
                  </a:moveTo>
                  <a:lnTo>
                    <a:pt x="0" y="10"/>
                  </a:lnTo>
                  <a:cubicBezTo>
                    <a:pt x="4" y="14"/>
                    <a:pt x="9" y="14"/>
                    <a:pt x="12" y="14"/>
                  </a:cubicBezTo>
                  <a:cubicBezTo>
                    <a:pt x="14" y="14"/>
                    <a:pt x="15" y="14"/>
                    <a:pt x="16" y="15"/>
                  </a:cubicBezTo>
                  <a:lnTo>
                    <a:pt x="16" y="15"/>
                  </a:lnTo>
                  <a:lnTo>
                    <a:pt x="9" y="1"/>
                  </a:lnTo>
                  <a:close/>
                  <a:moveTo>
                    <a:pt x="16" y="15"/>
                  </a:moveTo>
                  <a:lnTo>
                    <a:pt x="18" y="19"/>
                  </a:lnTo>
                  <a:cubicBezTo>
                    <a:pt x="18" y="16"/>
                    <a:pt x="17" y="15"/>
                    <a:pt x="16" y="1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1"/>
            <p:cNvSpPr/>
            <p:nvPr/>
          </p:nvSpPr>
          <p:spPr>
            <a:xfrm>
              <a:off x="2191284" y="2261604"/>
              <a:ext cx="827" cy="950"/>
            </a:xfrm>
            <a:custGeom>
              <a:rect b="b" l="l" r="r" t="t"/>
              <a:pathLst>
                <a:path extrusionOk="0" h="9" w="9">
                  <a:moveTo>
                    <a:pt x="0" y="0"/>
                  </a:moveTo>
                  <a:lnTo>
                    <a:pt x="9" y="9"/>
                  </a:lnTo>
                  <a:lnTo>
                    <a:pt x="9"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2194498" y="2255061"/>
              <a:ext cx="2480" cy="2322"/>
            </a:xfrm>
            <a:custGeom>
              <a:rect b="b" l="l" r="r" t="t"/>
              <a:pathLst>
                <a:path extrusionOk="0" h="22" w="27">
                  <a:moveTo>
                    <a:pt x="18" y="0"/>
                  </a:moveTo>
                  <a:cubicBezTo>
                    <a:pt x="9" y="9"/>
                    <a:pt x="9" y="9"/>
                    <a:pt x="0" y="18"/>
                  </a:cubicBezTo>
                  <a:cubicBezTo>
                    <a:pt x="6" y="18"/>
                    <a:pt x="16" y="22"/>
                    <a:pt x="22" y="22"/>
                  </a:cubicBezTo>
                  <a:cubicBezTo>
                    <a:pt x="25" y="22"/>
                    <a:pt x="27" y="21"/>
                    <a:pt x="27" y="18"/>
                  </a:cubicBezTo>
                  <a:cubicBezTo>
                    <a:pt x="18" y="9"/>
                    <a:pt x="18"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2195325" y="2259705"/>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2196886" y="2249468"/>
              <a:ext cx="918" cy="106"/>
            </a:xfrm>
            <a:custGeom>
              <a:rect b="b" l="l" r="r" t="t"/>
              <a:pathLst>
                <a:path extrusionOk="0" h="1" w="10">
                  <a:moveTo>
                    <a:pt x="10" y="0"/>
                  </a:moveTo>
                  <a:lnTo>
                    <a:pt x="1" y="0"/>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2193672" y="2256855"/>
              <a:ext cx="918" cy="1055"/>
            </a:xfrm>
            <a:custGeom>
              <a:rect b="b" l="l" r="r" t="t"/>
              <a:pathLst>
                <a:path extrusionOk="0" h="10" w="10">
                  <a:moveTo>
                    <a:pt x="9" y="1"/>
                  </a:moveTo>
                  <a:cubicBezTo>
                    <a:pt x="1" y="1"/>
                    <a:pt x="9" y="10"/>
                    <a:pt x="9" y="10"/>
                  </a:cubicBezTo>
                  <a:cubicBezTo>
                    <a:pt x="9" y="10"/>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2196886" y="2254111"/>
              <a:ext cx="2572" cy="106"/>
            </a:xfrm>
            <a:custGeom>
              <a:rect b="b" l="l" r="r" t="t"/>
              <a:pathLst>
                <a:path extrusionOk="0" h="1" w="28">
                  <a:moveTo>
                    <a:pt x="19" y="1"/>
                  </a:moveTo>
                  <a:cubicBezTo>
                    <a:pt x="10" y="1"/>
                    <a:pt x="10" y="1"/>
                    <a:pt x="1" y="1"/>
                  </a:cubicBezTo>
                  <a:cubicBezTo>
                    <a:pt x="10" y="1"/>
                    <a:pt x="27" y="1"/>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1"/>
            <p:cNvSpPr/>
            <p:nvPr/>
          </p:nvSpPr>
          <p:spPr>
            <a:xfrm>
              <a:off x="2196151" y="2259705"/>
              <a:ext cx="827" cy="106"/>
            </a:xfrm>
            <a:custGeom>
              <a:rect b="b" l="l" r="r" t="t"/>
              <a:pathLst>
                <a:path extrusionOk="0" h="1" w="9">
                  <a:moveTo>
                    <a:pt x="0" y="0"/>
                  </a:moveTo>
                  <a:lnTo>
                    <a:pt x="0" y="0"/>
                  </a:lnTo>
                  <a:cubicBezTo>
                    <a:pt x="9"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1"/>
            <p:cNvSpPr/>
            <p:nvPr/>
          </p:nvSpPr>
          <p:spPr>
            <a:xfrm>
              <a:off x="2194498" y="2257805"/>
              <a:ext cx="1745" cy="2005"/>
            </a:xfrm>
            <a:custGeom>
              <a:rect b="b" l="l" r="r" t="t"/>
              <a:pathLst>
                <a:path extrusionOk="0" h="19" w="19">
                  <a:moveTo>
                    <a:pt x="0" y="1"/>
                  </a:moveTo>
                  <a:cubicBezTo>
                    <a:pt x="9" y="10"/>
                    <a:pt x="9" y="10"/>
                    <a:pt x="9" y="18"/>
                  </a:cubicBezTo>
                  <a:lnTo>
                    <a:pt x="18" y="18"/>
                  </a:lnTo>
                  <a:cubicBezTo>
                    <a:pt x="18" y="10"/>
                    <a:pt x="9" y="10"/>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1"/>
            <p:cNvSpPr/>
            <p:nvPr/>
          </p:nvSpPr>
          <p:spPr>
            <a:xfrm>
              <a:off x="2185589" y="2240181"/>
              <a:ext cx="11388" cy="9393"/>
            </a:xfrm>
            <a:custGeom>
              <a:rect b="b" l="l" r="r" t="t"/>
              <a:pathLst>
                <a:path extrusionOk="0" h="89" w="124">
                  <a:moveTo>
                    <a:pt x="0" y="9"/>
                  </a:moveTo>
                  <a:cubicBezTo>
                    <a:pt x="0" y="9"/>
                    <a:pt x="4" y="12"/>
                    <a:pt x="9" y="15"/>
                  </a:cubicBezTo>
                  <a:lnTo>
                    <a:pt x="9" y="15"/>
                  </a:lnTo>
                  <a:cubicBezTo>
                    <a:pt x="6" y="13"/>
                    <a:pt x="3" y="10"/>
                    <a:pt x="0" y="9"/>
                  </a:cubicBezTo>
                  <a:close/>
                  <a:moveTo>
                    <a:pt x="9" y="0"/>
                  </a:moveTo>
                  <a:lnTo>
                    <a:pt x="18" y="18"/>
                  </a:lnTo>
                  <a:cubicBezTo>
                    <a:pt x="15" y="18"/>
                    <a:pt x="12" y="17"/>
                    <a:pt x="9" y="15"/>
                  </a:cubicBezTo>
                  <a:lnTo>
                    <a:pt x="9" y="15"/>
                  </a:lnTo>
                  <a:cubicBezTo>
                    <a:pt x="20" y="26"/>
                    <a:pt x="22" y="44"/>
                    <a:pt x="0" y="44"/>
                  </a:cubicBezTo>
                  <a:cubicBezTo>
                    <a:pt x="18" y="62"/>
                    <a:pt x="89" y="80"/>
                    <a:pt x="124" y="88"/>
                  </a:cubicBezTo>
                  <a:cubicBezTo>
                    <a:pt x="115" y="80"/>
                    <a:pt x="106" y="80"/>
                    <a:pt x="97" y="62"/>
                  </a:cubicBezTo>
                  <a:cubicBezTo>
                    <a:pt x="91" y="62"/>
                    <a:pt x="78" y="70"/>
                    <a:pt x="67" y="70"/>
                  </a:cubicBezTo>
                  <a:cubicBezTo>
                    <a:pt x="61" y="70"/>
                    <a:pt x="56" y="68"/>
                    <a:pt x="53" y="62"/>
                  </a:cubicBezTo>
                  <a:cubicBezTo>
                    <a:pt x="49" y="49"/>
                    <a:pt x="51" y="46"/>
                    <a:pt x="55" y="46"/>
                  </a:cubicBezTo>
                  <a:cubicBezTo>
                    <a:pt x="58" y="46"/>
                    <a:pt x="60" y="47"/>
                    <a:pt x="63" y="47"/>
                  </a:cubicBezTo>
                  <a:cubicBezTo>
                    <a:pt x="66" y="47"/>
                    <a:pt x="69" y="46"/>
                    <a:pt x="71" y="44"/>
                  </a:cubicBezTo>
                  <a:cubicBezTo>
                    <a:pt x="44" y="44"/>
                    <a:pt x="44"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2196886" y="2249468"/>
              <a:ext cx="2572" cy="2005"/>
            </a:xfrm>
            <a:custGeom>
              <a:rect b="b" l="l" r="r" t="t"/>
              <a:pathLst>
                <a:path extrusionOk="0" h="19" w="28">
                  <a:moveTo>
                    <a:pt x="10" y="0"/>
                  </a:moveTo>
                  <a:lnTo>
                    <a:pt x="1" y="18"/>
                  </a:lnTo>
                  <a:lnTo>
                    <a:pt x="27" y="18"/>
                  </a:lnTo>
                  <a:cubicBezTo>
                    <a:pt x="19" y="9"/>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2190457" y="2251367"/>
              <a:ext cx="6521" cy="3799"/>
            </a:xfrm>
            <a:custGeom>
              <a:rect b="b" l="l" r="r" t="t"/>
              <a:pathLst>
                <a:path extrusionOk="0" h="36" w="71">
                  <a:moveTo>
                    <a:pt x="0" y="0"/>
                  </a:moveTo>
                  <a:cubicBezTo>
                    <a:pt x="0" y="9"/>
                    <a:pt x="18" y="18"/>
                    <a:pt x="27" y="27"/>
                  </a:cubicBezTo>
                  <a:cubicBezTo>
                    <a:pt x="27" y="19"/>
                    <a:pt x="27" y="16"/>
                    <a:pt x="29" y="16"/>
                  </a:cubicBezTo>
                  <a:cubicBezTo>
                    <a:pt x="32" y="16"/>
                    <a:pt x="38" y="28"/>
                    <a:pt x="47" y="28"/>
                  </a:cubicBezTo>
                  <a:cubicBezTo>
                    <a:pt x="49" y="28"/>
                    <a:pt x="51" y="28"/>
                    <a:pt x="53" y="27"/>
                  </a:cubicBezTo>
                  <a:cubicBezTo>
                    <a:pt x="62" y="27"/>
                    <a:pt x="62" y="35"/>
                    <a:pt x="62" y="35"/>
                  </a:cubicBezTo>
                  <a:cubicBezTo>
                    <a:pt x="62" y="35"/>
                    <a:pt x="71" y="27"/>
                    <a:pt x="71" y="27"/>
                  </a:cubicBezTo>
                  <a:lnTo>
                    <a:pt x="62" y="27"/>
                  </a:lnTo>
                  <a:cubicBezTo>
                    <a:pt x="62" y="24"/>
                    <a:pt x="62" y="23"/>
                    <a:pt x="62" y="23"/>
                  </a:cubicBezTo>
                  <a:cubicBezTo>
                    <a:pt x="63" y="23"/>
                    <a:pt x="65" y="27"/>
                    <a:pt x="71" y="27"/>
                  </a:cubicBezTo>
                  <a:lnTo>
                    <a:pt x="62" y="0"/>
                  </a:lnTo>
                  <a:cubicBezTo>
                    <a:pt x="62" y="9"/>
                    <a:pt x="62" y="9"/>
                    <a:pt x="62" y="27"/>
                  </a:cubicBezTo>
                  <a:cubicBezTo>
                    <a:pt x="36" y="18"/>
                    <a:pt x="27"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1"/>
            <p:cNvSpPr/>
            <p:nvPr/>
          </p:nvSpPr>
          <p:spPr>
            <a:xfrm>
              <a:off x="2182283" y="2263398"/>
              <a:ext cx="918" cy="106"/>
            </a:xfrm>
            <a:custGeom>
              <a:rect b="b" l="l" r="r" t="t"/>
              <a:pathLst>
                <a:path extrusionOk="0" h="1" w="10">
                  <a:moveTo>
                    <a:pt x="1" y="1"/>
                  </a:moveTo>
                  <a:lnTo>
                    <a:pt x="10" y="1"/>
                  </a:lnTo>
                  <a:cubicBezTo>
                    <a:pt x="10"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1"/>
            <p:cNvSpPr/>
            <p:nvPr/>
          </p:nvSpPr>
          <p:spPr>
            <a:xfrm>
              <a:off x="2183110" y="2262448"/>
              <a:ext cx="6613" cy="2427"/>
            </a:xfrm>
            <a:custGeom>
              <a:rect b="b" l="l" r="r" t="t"/>
              <a:pathLst>
                <a:path extrusionOk="0" h="23" w="72">
                  <a:moveTo>
                    <a:pt x="10" y="1"/>
                  </a:moveTo>
                  <a:cubicBezTo>
                    <a:pt x="18" y="1"/>
                    <a:pt x="27" y="10"/>
                    <a:pt x="18" y="10"/>
                  </a:cubicBezTo>
                  <a:cubicBezTo>
                    <a:pt x="15" y="13"/>
                    <a:pt x="14" y="14"/>
                    <a:pt x="12" y="14"/>
                  </a:cubicBezTo>
                  <a:cubicBezTo>
                    <a:pt x="9" y="14"/>
                    <a:pt x="7" y="10"/>
                    <a:pt x="1" y="10"/>
                  </a:cubicBezTo>
                  <a:cubicBezTo>
                    <a:pt x="7" y="16"/>
                    <a:pt x="13" y="22"/>
                    <a:pt x="19" y="22"/>
                  </a:cubicBezTo>
                  <a:cubicBezTo>
                    <a:pt x="22" y="22"/>
                    <a:pt x="25" y="21"/>
                    <a:pt x="27" y="19"/>
                  </a:cubicBezTo>
                  <a:lnTo>
                    <a:pt x="27" y="10"/>
                  </a:lnTo>
                  <a:cubicBezTo>
                    <a:pt x="36" y="1"/>
                    <a:pt x="71" y="1"/>
                    <a:pt x="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2186416" y="2255061"/>
              <a:ext cx="3306" cy="2849"/>
            </a:xfrm>
            <a:custGeom>
              <a:rect b="b" l="l" r="r" t="t"/>
              <a:pathLst>
                <a:path extrusionOk="0" h="27" w="36">
                  <a:moveTo>
                    <a:pt x="27" y="0"/>
                  </a:moveTo>
                  <a:lnTo>
                    <a:pt x="0" y="9"/>
                  </a:lnTo>
                  <a:lnTo>
                    <a:pt x="18" y="9"/>
                  </a:lnTo>
                  <a:cubicBezTo>
                    <a:pt x="9" y="18"/>
                    <a:pt x="27" y="18"/>
                    <a:pt x="35" y="27"/>
                  </a:cubicBezTo>
                  <a:cubicBezTo>
                    <a:pt x="27" y="18"/>
                    <a:pt x="27"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2197713" y="2248518"/>
              <a:ext cx="3306" cy="2005"/>
            </a:xfrm>
            <a:custGeom>
              <a:rect b="b" l="l" r="r" t="t"/>
              <a:pathLst>
                <a:path extrusionOk="0" h="19" w="36">
                  <a:moveTo>
                    <a:pt x="1" y="1"/>
                  </a:moveTo>
                  <a:lnTo>
                    <a:pt x="10" y="9"/>
                  </a:lnTo>
                  <a:lnTo>
                    <a:pt x="36" y="18"/>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2199366" y="2247568"/>
              <a:ext cx="1653" cy="1055"/>
            </a:xfrm>
            <a:custGeom>
              <a:rect b="b" l="l" r="r" t="t"/>
              <a:pathLst>
                <a:path extrusionOk="0" h="10" w="18">
                  <a:moveTo>
                    <a:pt x="0" y="1"/>
                  </a:moveTo>
                  <a:lnTo>
                    <a:pt x="18"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1"/>
            <p:cNvSpPr/>
            <p:nvPr/>
          </p:nvSpPr>
          <p:spPr>
            <a:xfrm>
              <a:off x="2281290" y="2292315"/>
              <a:ext cx="827" cy="106"/>
            </a:xfrm>
            <a:custGeom>
              <a:rect b="b" l="l" r="r" t="t"/>
              <a:pathLst>
                <a:path extrusionOk="0" h="1" w="9">
                  <a:moveTo>
                    <a:pt x="0" y="1"/>
                  </a:moveTo>
                  <a:lnTo>
                    <a:pt x="9" y="1"/>
                  </a:ln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1"/>
            <p:cNvSpPr/>
            <p:nvPr/>
          </p:nvSpPr>
          <p:spPr>
            <a:xfrm>
              <a:off x="2282025" y="2286721"/>
              <a:ext cx="918" cy="1055"/>
            </a:xfrm>
            <a:custGeom>
              <a:rect b="b" l="l" r="r" t="t"/>
              <a:pathLst>
                <a:path extrusionOk="0" h="10" w="10">
                  <a:moveTo>
                    <a:pt x="1" y="1"/>
                  </a:moveTo>
                  <a:lnTo>
                    <a:pt x="10" y="9"/>
                  </a:lnTo>
                  <a:cubicBezTo>
                    <a:pt x="10" y="9"/>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2239869" y="2228994"/>
              <a:ext cx="918" cy="3905"/>
            </a:xfrm>
            <a:custGeom>
              <a:rect b="b" l="l" r="r" t="t"/>
              <a:pathLst>
                <a:path extrusionOk="0" h="37" w="10">
                  <a:moveTo>
                    <a:pt x="10" y="0"/>
                  </a:moveTo>
                  <a:cubicBezTo>
                    <a:pt x="10" y="3"/>
                    <a:pt x="9" y="4"/>
                    <a:pt x="7" y="4"/>
                  </a:cubicBezTo>
                  <a:cubicBezTo>
                    <a:pt x="5" y="4"/>
                    <a:pt x="1" y="0"/>
                    <a:pt x="1" y="0"/>
                  </a:cubicBezTo>
                  <a:lnTo>
                    <a:pt x="1" y="0"/>
                  </a:lnTo>
                  <a:cubicBezTo>
                    <a:pt x="7" y="13"/>
                    <a:pt x="9" y="36"/>
                    <a:pt x="10" y="36"/>
                  </a:cubicBezTo>
                  <a:cubicBezTo>
                    <a:pt x="10" y="36"/>
                    <a:pt x="10" y="33"/>
                    <a:pt x="10" y="27"/>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2273116" y="2242925"/>
              <a:ext cx="2572" cy="1055"/>
            </a:xfrm>
            <a:custGeom>
              <a:rect b="b" l="l" r="r" t="t"/>
              <a:pathLst>
                <a:path extrusionOk="0" h="10" w="28">
                  <a:moveTo>
                    <a:pt x="1" y="1"/>
                  </a:moveTo>
                  <a:cubicBezTo>
                    <a:pt x="10" y="1"/>
                    <a:pt x="10" y="1"/>
                    <a:pt x="19" y="9"/>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2282851" y="2241025"/>
              <a:ext cx="918" cy="2005"/>
            </a:xfrm>
            <a:custGeom>
              <a:rect b="b" l="l" r="r" t="t"/>
              <a:pathLst>
                <a:path extrusionOk="0" h="19" w="10">
                  <a:moveTo>
                    <a:pt x="10" y="1"/>
                  </a:moveTo>
                  <a:lnTo>
                    <a:pt x="1" y="19"/>
                  </a:lnTo>
                  <a:cubicBezTo>
                    <a:pt x="10" y="19"/>
                    <a:pt x="10"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2278810" y="2318382"/>
              <a:ext cx="2572" cy="2005"/>
            </a:xfrm>
            <a:custGeom>
              <a:rect b="b" l="l" r="r" t="t"/>
              <a:pathLst>
                <a:path extrusionOk="0" h="19" w="28">
                  <a:moveTo>
                    <a:pt x="1" y="1"/>
                  </a:moveTo>
                  <a:lnTo>
                    <a:pt x="27" y="18"/>
                  </a:lnTo>
                  <a:cubicBezTo>
                    <a:pt x="27" y="1"/>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2210479" y="2230999"/>
              <a:ext cx="1929" cy="1794"/>
            </a:xfrm>
            <a:custGeom>
              <a:rect b="b" l="l" r="r" t="t"/>
              <a:pathLst>
                <a:path extrusionOk="0" h="17" w="21">
                  <a:moveTo>
                    <a:pt x="1" y="0"/>
                  </a:moveTo>
                  <a:cubicBezTo>
                    <a:pt x="0" y="0"/>
                    <a:pt x="0" y="2"/>
                    <a:pt x="3" y="8"/>
                  </a:cubicBezTo>
                  <a:cubicBezTo>
                    <a:pt x="12" y="16"/>
                    <a:pt x="12" y="16"/>
                    <a:pt x="21" y="16"/>
                  </a:cubicBezTo>
                  <a:cubicBezTo>
                    <a:pt x="15" y="10"/>
                    <a:pt x="4"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2259339" y="2282078"/>
              <a:ext cx="918" cy="1055"/>
            </a:xfrm>
            <a:custGeom>
              <a:rect b="b" l="l" r="r" t="t"/>
              <a:pathLst>
                <a:path extrusionOk="0" h="10" w="10">
                  <a:moveTo>
                    <a:pt x="1" y="0"/>
                  </a:moveTo>
                  <a:cubicBezTo>
                    <a:pt x="10" y="0"/>
                    <a:pt x="10" y="9"/>
                    <a:pt x="10" y="9"/>
                  </a:cubicBezTo>
                  <a:cubicBezTo>
                    <a:pt x="10" y="0"/>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1"/>
            <p:cNvSpPr/>
            <p:nvPr/>
          </p:nvSpPr>
          <p:spPr>
            <a:xfrm>
              <a:off x="2212316" y="2231738"/>
              <a:ext cx="1378" cy="1689"/>
            </a:xfrm>
            <a:custGeom>
              <a:rect b="b" l="l" r="r" t="t"/>
              <a:pathLst>
                <a:path extrusionOk="0" h="16" w="15">
                  <a:moveTo>
                    <a:pt x="9" y="1"/>
                  </a:moveTo>
                  <a:cubicBezTo>
                    <a:pt x="9" y="1"/>
                    <a:pt x="1" y="9"/>
                    <a:pt x="1" y="9"/>
                  </a:cubicBezTo>
                  <a:cubicBezTo>
                    <a:pt x="4" y="13"/>
                    <a:pt x="8" y="15"/>
                    <a:pt x="10" y="15"/>
                  </a:cubicBezTo>
                  <a:cubicBezTo>
                    <a:pt x="14" y="15"/>
                    <a:pt x="15" y="1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2190457" y="2338961"/>
              <a:ext cx="918" cy="950"/>
            </a:xfrm>
            <a:custGeom>
              <a:rect b="b" l="l" r="r" t="t"/>
              <a:pathLst>
                <a:path extrusionOk="0" h="9" w="10">
                  <a:moveTo>
                    <a:pt x="9" y="0"/>
                  </a:moveTo>
                  <a:cubicBezTo>
                    <a:pt x="0" y="9"/>
                    <a:pt x="9" y="9"/>
                    <a:pt x="9" y="9"/>
                  </a:cubicBezTo>
                  <a:cubicBezTo>
                    <a:pt x="9" y="9"/>
                    <a:pt x="9"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2189630" y="2304451"/>
              <a:ext cx="92" cy="1055"/>
            </a:xfrm>
            <a:custGeom>
              <a:rect b="b" l="l" r="r" t="t"/>
              <a:pathLst>
                <a:path extrusionOk="0" h="10" w="1">
                  <a:moveTo>
                    <a:pt x="0" y="0"/>
                  </a:moveTo>
                  <a:cubicBezTo>
                    <a:pt x="0" y="0"/>
                    <a:pt x="0" y="0"/>
                    <a:pt x="0" y="9"/>
                  </a:cubicBezTo>
                  <a:cubicBezTo>
                    <a:pt x="0" y="9"/>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1"/>
            <p:cNvSpPr/>
            <p:nvPr/>
          </p:nvSpPr>
          <p:spPr>
            <a:xfrm>
              <a:off x="2203407" y="2241025"/>
              <a:ext cx="918" cy="106"/>
            </a:xfrm>
            <a:custGeom>
              <a:rect b="b" l="l" r="r" t="t"/>
              <a:pathLst>
                <a:path extrusionOk="0" h="1" w="10">
                  <a:moveTo>
                    <a:pt x="1" y="1"/>
                  </a:moveTo>
                  <a:cubicBezTo>
                    <a:pt x="1"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2194498" y="2235432"/>
              <a:ext cx="918" cy="1055"/>
            </a:xfrm>
            <a:custGeom>
              <a:rect b="b" l="l" r="r" t="t"/>
              <a:pathLst>
                <a:path extrusionOk="0" h="10" w="10">
                  <a:moveTo>
                    <a:pt x="9" y="10"/>
                  </a:moveTo>
                  <a:cubicBezTo>
                    <a:pt x="9" y="10"/>
                    <a:pt x="9" y="10"/>
                    <a:pt x="0" y="1"/>
                  </a:cubicBezTo>
                  <a:cubicBezTo>
                    <a:pt x="9" y="10"/>
                    <a:pt x="9" y="10"/>
                    <a:pt x="9"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2213969" y="2214958"/>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1"/>
            <p:cNvSpPr/>
            <p:nvPr/>
          </p:nvSpPr>
          <p:spPr>
            <a:xfrm>
              <a:off x="2202580" y="2240181"/>
              <a:ext cx="918" cy="739"/>
            </a:xfrm>
            <a:custGeom>
              <a:rect b="b" l="l" r="r" t="t"/>
              <a:pathLst>
                <a:path extrusionOk="0" h="7" w="10">
                  <a:moveTo>
                    <a:pt x="1" y="0"/>
                  </a:moveTo>
                  <a:cubicBezTo>
                    <a:pt x="1" y="4"/>
                    <a:pt x="3" y="7"/>
                    <a:pt x="5" y="7"/>
                  </a:cubicBezTo>
                  <a:cubicBezTo>
                    <a:pt x="7" y="7"/>
                    <a:pt x="10" y="4"/>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2203407" y="2241025"/>
              <a:ext cx="92" cy="1055"/>
            </a:xfrm>
            <a:custGeom>
              <a:rect b="b" l="l" r="r" t="t"/>
              <a:pathLst>
                <a:path extrusionOk="0" h="10" w="1">
                  <a:moveTo>
                    <a:pt x="1" y="1"/>
                  </a:moveTo>
                  <a:cubicBezTo>
                    <a:pt x="1" y="1"/>
                    <a:pt x="1" y="1"/>
                    <a:pt x="1" y="1"/>
                  </a:cubicBezTo>
                  <a:cubicBezTo>
                    <a:pt x="1" y="10"/>
                    <a:pt x="1"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2203407" y="2240181"/>
              <a:ext cx="918" cy="950"/>
            </a:xfrm>
            <a:custGeom>
              <a:rect b="b" l="l" r="r" t="t"/>
              <a:pathLst>
                <a:path extrusionOk="0" h="9" w="10">
                  <a:moveTo>
                    <a:pt x="1" y="0"/>
                  </a:moveTo>
                  <a:cubicBezTo>
                    <a:pt x="1" y="0"/>
                    <a:pt x="1" y="9"/>
                    <a:pt x="1" y="9"/>
                  </a:cubicBezTo>
                  <a:cubicBezTo>
                    <a:pt x="1" y="9"/>
                    <a:pt x="1"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1"/>
            <p:cNvSpPr/>
            <p:nvPr/>
          </p:nvSpPr>
          <p:spPr>
            <a:xfrm>
              <a:off x="2239134" y="2338011"/>
              <a:ext cx="0" cy="950"/>
            </a:xfrm>
            <a:custGeom>
              <a:rect b="b" l="l" r="r" t="t"/>
              <a:pathLst>
                <a:path extrusionOk="0" h="9" w="0">
                  <a:moveTo>
                    <a:pt x="0" y="0"/>
                  </a:moveTo>
                  <a:cubicBezTo>
                    <a:pt x="0" y="0"/>
                    <a:pt x="0" y="0"/>
                    <a:pt x="0" y="0"/>
                  </a:cubicBezTo>
                  <a:cubicBezTo>
                    <a:pt x="0"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2260166" y="2208415"/>
              <a:ext cx="92" cy="106"/>
            </a:xfrm>
            <a:custGeom>
              <a:rect b="b" l="l" r="r" t="t"/>
              <a:pathLst>
                <a:path extrusionOk="0" h="1" w="1">
                  <a:moveTo>
                    <a:pt x="1" y="1"/>
                  </a:moveTo>
                  <a:lnTo>
                    <a:pt x="1" y="1"/>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2257778" y="2208415"/>
              <a:ext cx="4959" cy="7599"/>
            </a:xfrm>
            <a:custGeom>
              <a:rect b="b" l="l" r="r" t="t"/>
              <a:pathLst>
                <a:path extrusionOk="0" h="72" w="54">
                  <a:moveTo>
                    <a:pt x="27" y="1"/>
                  </a:moveTo>
                  <a:lnTo>
                    <a:pt x="0" y="71"/>
                  </a:lnTo>
                  <a:cubicBezTo>
                    <a:pt x="18" y="45"/>
                    <a:pt x="35" y="19"/>
                    <a:pt x="53" y="1"/>
                  </a:cubicBezTo>
                  <a:lnTo>
                    <a:pt x="53" y="1"/>
                  </a:lnTo>
                  <a:cubicBezTo>
                    <a:pt x="46" y="8"/>
                    <a:pt x="40" y="11"/>
                    <a:pt x="35" y="11"/>
                  </a:cubicBezTo>
                  <a:cubicBezTo>
                    <a:pt x="30" y="11"/>
                    <a:pt x="27" y="6"/>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2170160" y="2195434"/>
              <a:ext cx="121691" cy="151970"/>
            </a:xfrm>
            <a:custGeom>
              <a:rect b="b" l="l" r="r" t="t"/>
              <a:pathLst>
                <a:path extrusionOk="0" h="1440" w="1325">
                  <a:moveTo>
                    <a:pt x="901" y="97"/>
                  </a:moveTo>
                  <a:cubicBezTo>
                    <a:pt x="899" y="97"/>
                    <a:pt x="897" y="100"/>
                    <a:pt x="894" y="104"/>
                  </a:cubicBezTo>
                  <a:lnTo>
                    <a:pt x="894" y="104"/>
                  </a:lnTo>
                  <a:cubicBezTo>
                    <a:pt x="896" y="102"/>
                    <a:pt x="899" y="100"/>
                    <a:pt x="901" y="97"/>
                  </a:cubicBezTo>
                  <a:close/>
                  <a:moveTo>
                    <a:pt x="371" y="150"/>
                  </a:moveTo>
                  <a:cubicBezTo>
                    <a:pt x="371" y="150"/>
                    <a:pt x="371" y="150"/>
                    <a:pt x="371" y="150"/>
                  </a:cubicBezTo>
                  <a:cubicBezTo>
                    <a:pt x="371" y="150"/>
                    <a:pt x="371" y="150"/>
                    <a:pt x="371" y="150"/>
                  </a:cubicBezTo>
                  <a:close/>
                  <a:moveTo>
                    <a:pt x="1007" y="150"/>
                  </a:moveTo>
                  <a:cubicBezTo>
                    <a:pt x="1005" y="150"/>
                    <a:pt x="1001" y="154"/>
                    <a:pt x="997" y="159"/>
                  </a:cubicBezTo>
                  <a:lnTo>
                    <a:pt x="997" y="159"/>
                  </a:lnTo>
                  <a:cubicBezTo>
                    <a:pt x="1000" y="156"/>
                    <a:pt x="1004" y="153"/>
                    <a:pt x="1007" y="150"/>
                  </a:cubicBezTo>
                  <a:close/>
                  <a:moveTo>
                    <a:pt x="663" y="292"/>
                  </a:moveTo>
                  <a:cubicBezTo>
                    <a:pt x="663" y="294"/>
                    <a:pt x="663" y="296"/>
                    <a:pt x="664" y="297"/>
                  </a:cubicBezTo>
                  <a:lnTo>
                    <a:pt x="664" y="297"/>
                  </a:lnTo>
                  <a:cubicBezTo>
                    <a:pt x="664" y="295"/>
                    <a:pt x="663" y="294"/>
                    <a:pt x="663" y="292"/>
                  </a:cubicBezTo>
                  <a:close/>
                  <a:moveTo>
                    <a:pt x="751" y="300"/>
                  </a:moveTo>
                  <a:cubicBezTo>
                    <a:pt x="751" y="309"/>
                    <a:pt x="751" y="309"/>
                    <a:pt x="760" y="318"/>
                  </a:cubicBezTo>
                  <a:cubicBezTo>
                    <a:pt x="751" y="309"/>
                    <a:pt x="751" y="301"/>
                    <a:pt x="751" y="300"/>
                  </a:cubicBezTo>
                  <a:close/>
                  <a:moveTo>
                    <a:pt x="1175" y="406"/>
                  </a:moveTo>
                  <a:cubicBezTo>
                    <a:pt x="1184" y="406"/>
                    <a:pt x="1184" y="415"/>
                    <a:pt x="1175" y="424"/>
                  </a:cubicBezTo>
                  <a:cubicBezTo>
                    <a:pt x="1175" y="415"/>
                    <a:pt x="1175" y="415"/>
                    <a:pt x="1175" y="406"/>
                  </a:cubicBezTo>
                  <a:close/>
                  <a:moveTo>
                    <a:pt x="356" y="440"/>
                  </a:moveTo>
                  <a:lnTo>
                    <a:pt x="356" y="440"/>
                  </a:lnTo>
                  <a:cubicBezTo>
                    <a:pt x="358" y="441"/>
                    <a:pt x="360" y="442"/>
                    <a:pt x="363" y="442"/>
                  </a:cubicBezTo>
                  <a:cubicBezTo>
                    <a:pt x="360" y="441"/>
                    <a:pt x="358" y="441"/>
                    <a:pt x="356" y="440"/>
                  </a:cubicBezTo>
                  <a:close/>
                  <a:moveTo>
                    <a:pt x="1237" y="795"/>
                  </a:moveTo>
                  <a:lnTo>
                    <a:pt x="1237" y="795"/>
                  </a:lnTo>
                  <a:cubicBezTo>
                    <a:pt x="1238" y="798"/>
                    <a:pt x="1241" y="800"/>
                    <a:pt x="1243" y="802"/>
                  </a:cubicBezTo>
                  <a:lnTo>
                    <a:pt x="1243" y="802"/>
                  </a:lnTo>
                  <a:cubicBezTo>
                    <a:pt x="1241" y="799"/>
                    <a:pt x="1239" y="797"/>
                    <a:pt x="1237" y="795"/>
                  </a:cubicBezTo>
                  <a:close/>
                  <a:moveTo>
                    <a:pt x="1212" y="893"/>
                  </a:moveTo>
                  <a:lnTo>
                    <a:pt x="1210" y="901"/>
                  </a:lnTo>
                  <a:cubicBezTo>
                    <a:pt x="1213" y="898"/>
                    <a:pt x="1213" y="895"/>
                    <a:pt x="1212" y="893"/>
                  </a:cubicBezTo>
                  <a:close/>
                  <a:moveTo>
                    <a:pt x="1209" y="915"/>
                  </a:moveTo>
                  <a:lnTo>
                    <a:pt x="1210" y="919"/>
                  </a:lnTo>
                  <a:cubicBezTo>
                    <a:pt x="1210" y="917"/>
                    <a:pt x="1210" y="916"/>
                    <a:pt x="1209" y="915"/>
                  </a:cubicBezTo>
                  <a:close/>
                  <a:moveTo>
                    <a:pt x="698" y="1166"/>
                  </a:moveTo>
                  <a:lnTo>
                    <a:pt x="698" y="1175"/>
                  </a:lnTo>
                  <a:cubicBezTo>
                    <a:pt x="695" y="1177"/>
                    <a:pt x="694" y="1178"/>
                    <a:pt x="693" y="1178"/>
                  </a:cubicBezTo>
                  <a:cubicBezTo>
                    <a:pt x="690" y="1178"/>
                    <a:pt x="692" y="1172"/>
                    <a:pt x="698" y="1166"/>
                  </a:cubicBezTo>
                  <a:close/>
                  <a:moveTo>
                    <a:pt x="954" y="1228"/>
                  </a:moveTo>
                  <a:cubicBezTo>
                    <a:pt x="952" y="1229"/>
                    <a:pt x="953" y="1232"/>
                    <a:pt x="954" y="1235"/>
                  </a:cubicBezTo>
                  <a:lnTo>
                    <a:pt x="954" y="1235"/>
                  </a:lnTo>
                  <a:lnTo>
                    <a:pt x="954" y="1228"/>
                  </a:lnTo>
                  <a:close/>
                  <a:moveTo>
                    <a:pt x="707" y="0"/>
                  </a:moveTo>
                  <a:cubicBezTo>
                    <a:pt x="707" y="44"/>
                    <a:pt x="672" y="36"/>
                    <a:pt x="672" y="71"/>
                  </a:cubicBezTo>
                  <a:lnTo>
                    <a:pt x="716" y="36"/>
                  </a:lnTo>
                  <a:lnTo>
                    <a:pt x="716" y="36"/>
                  </a:lnTo>
                  <a:cubicBezTo>
                    <a:pt x="716" y="69"/>
                    <a:pt x="692" y="133"/>
                    <a:pt x="667" y="133"/>
                  </a:cubicBezTo>
                  <a:cubicBezTo>
                    <a:pt x="666" y="133"/>
                    <a:pt x="664" y="133"/>
                    <a:pt x="663" y="133"/>
                  </a:cubicBezTo>
                  <a:cubicBezTo>
                    <a:pt x="654" y="115"/>
                    <a:pt x="663" y="62"/>
                    <a:pt x="663" y="53"/>
                  </a:cubicBezTo>
                  <a:lnTo>
                    <a:pt x="663" y="53"/>
                  </a:lnTo>
                  <a:cubicBezTo>
                    <a:pt x="663" y="60"/>
                    <a:pt x="645" y="73"/>
                    <a:pt x="639" y="73"/>
                  </a:cubicBezTo>
                  <a:cubicBezTo>
                    <a:pt x="637" y="73"/>
                    <a:pt x="636" y="73"/>
                    <a:pt x="636" y="71"/>
                  </a:cubicBezTo>
                  <a:lnTo>
                    <a:pt x="645" y="44"/>
                  </a:lnTo>
                  <a:cubicBezTo>
                    <a:pt x="644" y="44"/>
                    <a:pt x="643" y="44"/>
                    <a:pt x="642" y="44"/>
                  </a:cubicBezTo>
                  <a:cubicBezTo>
                    <a:pt x="630" y="44"/>
                    <a:pt x="622" y="73"/>
                    <a:pt x="612" y="73"/>
                  </a:cubicBezTo>
                  <a:cubicBezTo>
                    <a:pt x="608" y="73"/>
                    <a:pt x="605" y="70"/>
                    <a:pt x="601" y="62"/>
                  </a:cubicBezTo>
                  <a:cubicBezTo>
                    <a:pt x="594" y="62"/>
                    <a:pt x="580" y="31"/>
                    <a:pt x="576" y="31"/>
                  </a:cubicBezTo>
                  <a:cubicBezTo>
                    <a:pt x="575" y="31"/>
                    <a:pt x="574" y="33"/>
                    <a:pt x="574" y="36"/>
                  </a:cubicBezTo>
                  <a:cubicBezTo>
                    <a:pt x="592" y="80"/>
                    <a:pt x="601" y="212"/>
                    <a:pt x="592" y="247"/>
                  </a:cubicBezTo>
                  <a:cubicBezTo>
                    <a:pt x="592" y="239"/>
                    <a:pt x="566" y="203"/>
                    <a:pt x="557" y="186"/>
                  </a:cubicBezTo>
                  <a:cubicBezTo>
                    <a:pt x="539" y="150"/>
                    <a:pt x="566" y="106"/>
                    <a:pt x="548" y="71"/>
                  </a:cubicBezTo>
                  <a:lnTo>
                    <a:pt x="548" y="71"/>
                  </a:lnTo>
                  <a:cubicBezTo>
                    <a:pt x="548" y="89"/>
                    <a:pt x="548" y="97"/>
                    <a:pt x="539" y="106"/>
                  </a:cubicBezTo>
                  <a:cubicBezTo>
                    <a:pt x="539" y="99"/>
                    <a:pt x="539" y="78"/>
                    <a:pt x="533" y="78"/>
                  </a:cubicBezTo>
                  <a:cubicBezTo>
                    <a:pt x="533" y="78"/>
                    <a:pt x="532" y="78"/>
                    <a:pt x="530" y="80"/>
                  </a:cubicBezTo>
                  <a:cubicBezTo>
                    <a:pt x="530" y="97"/>
                    <a:pt x="521" y="97"/>
                    <a:pt x="516" y="97"/>
                  </a:cubicBezTo>
                  <a:cubicBezTo>
                    <a:pt x="510" y="97"/>
                    <a:pt x="508" y="97"/>
                    <a:pt x="521" y="115"/>
                  </a:cubicBezTo>
                  <a:cubicBezTo>
                    <a:pt x="520" y="117"/>
                    <a:pt x="518" y="117"/>
                    <a:pt x="516" y="117"/>
                  </a:cubicBezTo>
                  <a:cubicBezTo>
                    <a:pt x="509" y="117"/>
                    <a:pt x="500" y="106"/>
                    <a:pt x="486" y="106"/>
                  </a:cubicBezTo>
                  <a:cubicBezTo>
                    <a:pt x="495" y="133"/>
                    <a:pt x="486" y="194"/>
                    <a:pt x="477" y="212"/>
                  </a:cubicBezTo>
                  <a:cubicBezTo>
                    <a:pt x="477" y="203"/>
                    <a:pt x="468" y="186"/>
                    <a:pt x="468" y="186"/>
                  </a:cubicBezTo>
                  <a:cubicBezTo>
                    <a:pt x="451" y="186"/>
                    <a:pt x="437" y="182"/>
                    <a:pt x="422" y="182"/>
                  </a:cubicBezTo>
                  <a:cubicBezTo>
                    <a:pt x="415" y="182"/>
                    <a:pt x="407" y="183"/>
                    <a:pt x="398" y="186"/>
                  </a:cubicBezTo>
                  <a:cubicBezTo>
                    <a:pt x="389" y="177"/>
                    <a:pt x="371" y="168"/>
                    <a:pt x="371" y="150"/>
                  </a:cubicBezTo>
                  <a:cubicBezTo>
                    <a:pt x="371" y="159"/>
                    <a:pt x="371" y="177"/>
                    <a:pt x="363" y="177"/>
                  </a:cubicBezTo>
                  <a:cubicBezTo>
                    <a:pt x="336" y="159"/>
                    <a:pt x="380" y="168"/>
                    <a:pt x="354" y="133"/>
                  </a:cubicBezTo>
                  <a:lnTo>
                    <a:pt x="354" y="133"/>
                  </a:lnTo>
                  <a:cubicBezTo>
                    <a:pt x="363" y="159"/>
                    <a:pt x="345" y="177"/>
                    <a:pt x="336" y="194"/>
                  </a:cubicBezTo>
                  <a:cubicBezTo>
                    <a:pt x="343" y="201"/>
                    <a:pt x="348" y="204"/>
                    <a:pt x="353" y="204"/>
                  </a:cubicBezTo>
                  <a:cubicBezTo>
                    <a:pt x="366" y="204"/>
                    <a:pt x="371" y="181"/>
                    <a:pt x="371" y="168"/>
                  </a:cubicBezTo>
                  <a:cubicBezTo>
                    <a:pt x="398" y="212"/>
                    <a:pt x="398" y="265"/>
                    <a:pt x="389" y="292"/>
                  </a:cubicBezTo>
                  <a:cubicBezTo>
                    <a:pt x="387" y="295"/>
                    <a:pt x="385" y="297"/>
                    <a:pt x="383" y="297"/>
                  </a:cubicBezTo>
                  <a:cubicBezTo>
                    <a:pt x="374" y="297"/>
                    <a:pt x="363" y="274"/>
                    <a:pt x="363" y="274"/>
                  </a:cubicBezTo>
                  <a:lnTo>
                    <a:pt x="363" y="274"/>
                  </a:lnTo>
                  <a:cubicBezTo>
                    <a:pt x="329" y="291"/>
                    <a:pt x="382" y="354"/>
                    <a:pt x="352" y="354"/>
                  </a:cubicBezTo>
                  <a:cubicBezTo>
                    <a:pt x="350" y="354"/>
                    <a:pt x="347" y="354"/>
                    <a:pt x="345" y="353"/>
                  </a:cubicBezTo>
                  <a:cubicBezTo>
                    <a:pt x="318" y="336"/>
                    <a:pt x="310" y="309"/>
                    <a:pt x="292" y="292"/>
                  </a:cubicBezTo>
                  <a:cubicBezTo>
                    <a:pt x="292" y="285"/>
                    <a:pt x="297" y="283"/>
                    <a:pt x="303" y="283"/>
                  </a:cubicBezTo>
                  <a:cubicBezTo>
                    <a:pt x="309" y="283"/>
                    <a:pt x="318" y="285"/>
                    <a:pt x="323" y="285"/>
                  </a:cubicBezTo>
                  <a:cubicBezTo>
                    <a:pt x="325" y="285"/>
                    <a:pt x="327" y="285"/>
                    <a:pt x="327" y="283"/>
                  </a:cubicBezTo>
                  <a:lnTo>
                    <a:pt x="310" y="283"/>
                  </a:lnTo>
                  <a:cubicBezTo>
                    <a:pt x="310" y="274"/>
                    <a:pt x="318" y="256"/>
                    <a:pt x="327" y="256"/>
                  </a:cubicBezTo>
                  <a:cubicBezTo>
                    <a:pt x="324" y="254"/>
                    <a:pt x="320" y="253"/>
                    <a:pt x="317" y="253"/>
                  </a:cubicBezTo>
                  <a:cubicBezTo>
                    <a:pt x="292" y="253"/>
                    <a:pt x="261" y="302"/>
                    <a:pt x="230" y="309"/>
                  </a:cubicBezTo>
                  <a:cubicBezTo>
                    <a:pt x="230" y="318"/>
                    <a:pt x="239" y="336"/>
                    <a:pt x="248" y="336"/>
                  </a:cubicBezTo>
                  <a:lnTo>
                    <a:pt x="248" y="327"/>
                  </a:lnTo>
                  <a:cubicBezTo>
                    <a:pt x="274" y="336"/>
                    <a:pt x="265" y="362"/>
                    <a:pt x="283" y="362"/>
                  </a:cubicBezTo>
                  <a:cubicBezTo>
                    <a:pt x="292" y="380"/>
                    <a:pt x="301" y="406"/>
                    <a:pt x="283" y="406"/>
                  </a:cubicBezTo>
                  <a:lnTo>
                    <a:pt x="248" y="398"/>
                  </a:lnTo>
                  <a:cubicBezTo>
                    <a:pt x="257" y="398"/>
                    <a:pt x="274" y="398"/>
                    <a:pt x="265" y="389"/>
                  </a:cubicBezTo>
                  <a:lnTo>
                    <a:pt x="265" y="389"/>
                  </a:lnTo>
                  <a:cubicBezTo>
                    <a:pt x="268" y="392"/>
                    <a:pt x="263" y="392"/>
                    <a:pt x="257" y="392"/>
                  </a:cubicBezTo>
                  <a:lnTo>
                    <a:pt x="257" y="392"/>
                  </a:lnTo>
                  <a:cubicBezTo>
                    <a:pt x="244" y="392"/>
                    <a:pt x="224" y="392"/>
                    <a:pt x="248" y="415"/>
                  </a:cubicBezTo>
                  <a:lnTo>
                    <a:pt x="274" y="415"/>
                  </a:lnTo>
                  <a:cubicBezTo>
                    <a:pt x="283" y="433"/>
                    <a:pt x="310" y="468"/>
                    <a:pt x="292" y="468"/>
                  </a:cubicBezTo>
                  <a:cubicBezTo>
                    <a:pt x="310" y="473"/>
                    <a:pt x="310" y="473"/>
                    <a:pt x="311" y="473"/>
                  </a:cubicBezTo>
                  <a:cubicBezTo>
                    <a:pt x="312" y="473"/>
                    <a:pt x="314" y="473"/>
                    <a:pt x="336" y="477"/>
                  </a:cubicBezTo>
                  <a:cubicBezTo>
                    <a:pt x="287" y="461"/>
                    <a:pt x="345" y="452"/>
                    <a:pt x="310" y="436"/>
                  </a:cubicBezTo>
                  <a:lnTo>
                    <a:pt x="310" y="436"/>
                  </a:lnTo>
                  <a:cubicBezTo>
                    <a:pt x="320" y="440"/>
                    <a:pt x="326" y="441"/>
                    <a:pt x="330" y="441"/>
                  </a:cubicBezTo>
                  <a:cubicBezTo>
                    <a:pt x="336" y="441"/>
                    <a:pt x="338" y="439"/>
                    <a:pt x="345" y="439"/>
                  </a:cubicBezTo>
                  <a:cubicBezTo>
                    <a:pt x="348" y="439"/>
                    <a:pt x="351" y="439"/>
                    <a:pt x="356" y="440"/>
                  </a:cubicBezTo>
                  <a:lnTo>
                    <a:pt x="356" y="440"/>
                  </a:lnTo>
                  <a:cubicBezTo>
                    <a:pt x="350" y="438"/>
                    <a:pt x="347" y="433"/>
                    <a:pt x="354" y="433"/>
                  </a:cubicBezTo>
                  <a:cubicBezTo>
                    <a:pt x="354" y="433"/>
                    <a:pt x="345" y="424"/>
                    <a:pt x="345" y="424"/>
                  </a:cubicBezTo>
                  <a:cubicBezTo>
                    <a:pt x="345" y="424"/>
                    <a:pt x="336" y="424"/>
                    <a:pt x="327" y="415"/>
                  </a:cubicBezTo>
                  <a:cubicBezTo>
                    <a:pt x="310" y="398"/>
                    <a:pt x="318" y="380"/>
                    <a:pt x="318" y="371"/>
                  </a:cubicBezTo>
                  <a:cubicBezTo>
                    <a:pt x="327" y="371"/>
                    <a:pt x="327" y="380"/>
                    <a:pt x="336" y="389"/>
                  </a:cubicBezTo>
                  <a:lnTo>
                    <a:pt x="327" y="371"/>
                  </a:lnTo>
                  <a:lnTo>
                    <a:pt x="327" y="371"/>
                  </a:lnTo>
                  <a:cubicBezTo>
                    <a:pt x="345" y="380"/>
                    <a:pt x="371" y="389"/>
                    <a:pt x="371" y="406"/>
                  </a:cubicBezTo>
                  <a:lnTo>
                    <a:pt x="380" y="398"/>
                  </a:lnTo>
                  <a:cubicBezTo>
                    <a:pt x="383" y="400"/>
                    <a:pt x="385" y="401"/>
                    <a:pt x="388" y="401"/>
                  </a:cubicBezTo>
                  <a:cubicBezTo>
                    <a:pt x="393" y="401"/>
                    <a:pt x="398" y="395"/>
                    <a:pt x="398" y="389"/>
                  </a:cubicBezTo>
                  <a:cubicBezTo>
                    <a:pt x="402" y="389"/>
                    <a:pt x="400" y="383"/>
                    <a:pt x="398" y="379"/>
                  </a:cubicBezTo>
                  <a:lnTo>
                    <a:pt x="398" y="379"/>
                  </a:lnTo>
                  <a:lnTo>
                    <a:pt x="407" y="353"/>
                  </a:lnTo>
                  <a:lnTo>
                    <a:pt x="407" y="362"/>
                  </a:lnTo>
                  <a:cubicBezTo>
                    <a:pt x="420" y="355"/>
                    <a:pt x="423" y="327"/>
                    <a:pt x="441" y="327"/>
                  </a:cubicBezTo>
                  <a:cubicBezTo>
                    <a:pt x="445" y="327"/>
                    <a:pt x="452" y="330"/>
                    <a:pt x="460" y="336"/>
                  </a:cubicBezTo>
                  <a:cubicBezTo>
                    <a:pt x="466" y="330"/>
                    <a:pt x="468" y="323"/>
                    <a:pt x="474" y="323"/>
                  </a:cubicBezTo>
                  <a:cubicBezTo>
                    <a:pt x="477" y="323"/>
                    <a:pt x="481" y="324"/>
                    <a:pt x="486" y="327"/>
                  </a:cubicBezTo>
                  <a:lnTo>
                    <a:pt x="495" y="345"/>
                  </a:lnTo>
                  <a:cubicBezTo>
                    <a:pt x="497" y="343"/>
                    <a:pt x="499" y="342"/>
                    <a:pt x="502" y="342"/>
                  </a:cubicBezTo>
                  <a:cubicBezTo>
                    <a:pt x="507" y="342"/>
                    <a:pt x="512" y="344"/>
                    <a:pt x="516" y="344"/>
                  </a:cubicBezTo>
                  <a:cubicBezTo>
                    <a:pt x="519" y="344"/>
                    <a:pt x="521" y="342"/>
                    <a:pt x="521" y="336"/>
                  </a:cubicBezTo>
                  <a:cubicBezTo>
                    <a:pt x="528" y="356"/>
                    <a:pt x="537" y="362"/>
                    <a:pt x="545" y="362"/>
                  </a:cubicBezTo>
                  <a:cubicBezTo>
                    <a:pt x="556" y="362"/>
                    <a:pt x="568" y="352"/>
                    <a:pt x="578" y="352"/>
                  </a:cubicBezTo>
                  <a:cubicBezTo>
                    <a:pt x="580" y="352"/>
                    <a:pt x="582" y="353"/>
                    <a:pt x="583" y="353"/>
                  </a:cubicBezTo>
                  <a:lnTo>
                    <a:pt x="583" y="318"/>
                  </a:lnTo>
                  <a:cubicBezTo>
                    <a:pt x="592" y="318"/>
                    <a:pt x="601" y="318"/>
                    <a:pt x="619" y="300"/>
                  </a:cubicBezTo>
                  <a:lnTo>
                    <a:pt x="619" y="274"/>
                  </a:lnTo>
                  <a:cubicBezTo>
                    <a:pt x="620" y="270"/>
                    <a:pt x="622" y="269"/>
                    <a:pt x="625" y="269"/>
                  </a:cubicBezTo>
                  <a:cubicBezTo>
                    <a:pt x="635" y="269"/>
                    <a:pt x="650" y="292"/>
                    <a:pt x="672" y="292"/>
                  </a:cubicBezTo>
                  <a:cubicBezTo>
                    <a:pt x="672" y="296"/>
                    <a:pt x="669" y="298"/>
                    <a:pt x="667" y="298"/>
                  </a:cubicBezTo>
                  <a:cubicBezTo>
                    <a:pt x="666" y="298"/>
                    <a:pt x="665" y="298"/>
                    <a:pt x="664" y="297"/>
                  </a:cubicBezTo>
                  <a:lnTo>
                    <a:pt x="664" y="297"/>
                  </a:lnTo>
                  <a:cubicBezTo>
                    <a:pt x="669" y="309"/>
                    <a:pt x="674" y="313"/>
                    <a:pt x="679" y="313"/>
                  </a:cubicBezTo>
                  <a:cubicBezTo>
                    <a:pt x="693" y="313"/>
                    <a:pt x="708" y="289"/>
                    <a:pt x="721" y="289"/>
                  </a:cubicBezTo>
                  <a:cubicBezTo>
                    <a:pt x="726" y="289"/>
                    <a:pt x="730" y="292"/>
                    <a:pt x="733" y="300"/>
                  </a:cubicBezTo>
                  <a:cubicBezTo>
                    <a:pt x="738" y="296"/>
                    <a:pt x="742" y="294"/>
                    <a:pt x="745" y="294"/>
                  </a:cubicBezTo>
                  <a:cubicBezTo>
                    <a:pt x="749" y="294"/>
                    <a:pt x="751" y="296"/>
                    <a:pt x="751" y="300"/>
                  </a:cubicBezTo>
                  <a:cubicBezTo>
                    <a:pt x="760" y="300"/>
                    <a:pt x="760" y="300"/>
                    <a:pt x="769" y="292"/>
                  </a:cubicBezTo>
                  <a:lnTo>
                    <a:pt x="769" y="318"/>
                  </a:lnTo>
                  <a:cubicBezTo>
                    <a:pt x="769" y="320"/>
                    <a:pt x="769" y="320"/>
                    <a:pt x="769" y="320"/>
                  </a:cubicBezTo>
                  <a:cubicBezTo>
                    <a:pt x="772" y="320"/>
                    <a:pt x="778" y="306"/>
                    <a:pt x="778" y="292"/>
                  </a:cubicBezTo>
                  <a:cubicBezTo>
                    <a:pt x="778" y="283"/>
                    <a:pt x="786" y="283"/>
                    <a:pt x="786" y="274"/>
                  </a:cubicBezTo>
                  <a:cubicBezTo>
                    <a:pt x="786" y="289"/>
                    <a:pt x="788" y="293"/>
                    <a:pt x="791" y="293"/>
                  </a:cubicBezTo>
                  <a:cubicBezTo>
                    <a:pt x="794" y="293"/>
                    <a:pt x="797" y="290"/>
                    <a:pt x="799" y="290"/>
                  </a:cubicBezTo>
                  <a:cubicBezTo>
                    <a:pt x="802" y="290"/>
                    <a:pt x="804" y="294"/>
                    <a:pt x="804" y="309"/>
                  </a:cubicBezTo>
                  <a:cubicBezTo>
                    <a:pt x="812" y="293"/>
                    <a:pt x="827" y="299"/>
                    <a:pt x="850" y="267"/>
                  </a:cubicBezTo>
                  <a:lnTo>
                    <a:pt x="850" y="267"/>
                  </a:lnTo>
                  <a:cubicBezTo>
                    <a:pt x="855" y="273"/>
                    <a:pt x="857" y="278"/>
                    <a:pt x="860" y="278"/>
                  </a:cubicBezTo>
                  <a:cubicBezTo>
                    <a:pt x="861" y="278"/>
                    <a:pt x="863" y="277"/>
                    <a:pt x="866" y="274"/>
                  </a:cubicBezTo>
                  <a:lnTo>
                    <a:pt x="866" y="274"/>
                  </a:lnTo>
                  <a:lnTo>
                    <a:pt x="857" y="300"/>
                  </a:lnTo>
                  <a:cubicBezTo>
                    <a:pt x="866" y="292"/>
                    <a:pt x="883" y="283"/>
                    <a:pt x="892" y="265"/>
                  </a:cubicBezTo>
                  <a:lnTo>
                    <a:pt x="892" y="265"/>
                  </a:lnTo>
                  <a:cubicBezTo>
                    <a:pt x="892" y="292"/>
                    <a:pt x="892" y="300"/>
                    <a:pt x="866" y="327"/>
                  </a:cubicBezTo>
                  <a:cubicBezTo>
                    <a:pt x="910" y="292"/>
                    <a:pt x="892" y="318"/>
                    <a:pt x="928" y="292"/>
                  </a:cubicBezTo>
                  <a:lnTo>
                    <a:pt x="928" y="292"/>
                  </a:lnTo>
                  <a:lnTo>
                    <a:pt x="919" y="309"/>
                  </a:lnTo>
                  <a:cubicBezTo>
                    <a:pt x="919" y="309"/>
                    <a:pt x="931" y="301"/>
                    <a:pt x="938" y="301"/>
                  </a:cubicBezTo>
                  <a:cubicBezTo>
                    <a:pt x="942" y="301"/>
                    <a:pt x="945" y="303"/>
                    <a:pt x="945" y="309"/>
                  </a:cubicBezTo>
                  <a:cubicBezTo>
                    <a:pt x="928" y="353"/>
                    <a:pt x="998" y="362"/>
                    <a:pt x="989" y="415"/>
                  </a:cubicBezTo>
                  <a:cubicBezTo>
                    <a:pt x="1000" y="404"/>
                    <a:pt x="1005" y="400"/>
                    <a:pt x="1006" y="400"/>
                  </a:cubicBezTo>
                  <a:lnTo>
                    <a:pt x="1006" y="400"/>
                  </a:lnTo>
                  <a:cubicBezTo>
                    <a:pt x="1009" y="400"/>
                    <a:pt x="993" y="421"/>
                    <a:pt x="1002" y="421"/>
                  </a:cubicBezTo>
                  <a:cubicBezTo>
                    <a:pt x="1004" y="421"/>
                    <a:pt x="1009" y="420"/>
                    <a:pt x="1016" y="415"/>
                  </a:cubicBezTo>
                  <a:lnTo>
                    <a:pt x="1016" y="415"/>
                  </a:lnTo>
                  <a:cubicBezTo>
                    <a:pt x="1007" y="424"/>
                    <a:pt x="998" y="433"/>
                    <a:pt x="989" y="442"/>
                  </a:cubicBezTo>
                  <a:cubicBezTo>
                    <a:pt x="1005" y="442"/>
                    <a:pt x="987" y="461"/>
                    <a:pt x="1004" y="461"/>
                  </a:cubicBezTo>
                  <a:cubicBezTo>
                    <a:pt x="1007" y="461"/>
                    <a:pt x="1011" y="461"/>
                    <a:pt x="1016" y="459"/>
                  </a:cubicBezTo>
                  <a:lnTo>
                    <a:pt x="1016" y="459"/>
                  </a:lnTo>
                  <a:cubicBezTo>
                    <a:pt x="1007" y="468"/>
                    <a:pt x="998" y="468"/>
                    <a:pt x="989" y="468"/>
                  </a:cubicBezTo>
                  <a:cubicBezTo>
                    <a:pt x="989" y="468"/>
                    <a:pt x="1007" y="468"/>
                    <a:pt x="998" y="477"/>
                  </a:cubicBezTo>
                  <a:lnTo>
                    <a:pt x="972" y="477"/>
                  </a:lnTo>
                  <a:cubicBezTo>
                    <a:pt x="974" y="479"/>
                    <a:pt x="979" y="481"/>
                    <a:pt x="986" y="481"/>
                  </a:cubicBezTo>
                  <a:cubicBezTo>
                    <a:pt x="1004" y="481"/>
                    <a:pt x="1037" y="472"/>
                    <a:pt x="1069" y="459"/>
                  </a:cubicBezTo>
                  <a:lnTo>
                    <a:pt x="1069" y="459"/>
                  </a:lnTo>
                  <a:cubicBezTo>
                    <a:pt x="1051" y="477"/>
                    <a:pt x="1060" y="477"/>
                    <a:pt x="1087" y="477"/>
                  </a:cubicBezTo>
                  <a:cubicBezTo>
                    <a:pt x="1074" y="483"/>
                    <a:pt x="1066" y="490"/>
                    <a:pt x="1059" y="490"/>
                  </a:cubicBezTo>
                  <a:cubicBezTo>
                    <a:pt x="1056" y="490"/>
                    <a:pt x="1054" y="488"/>
                    <a:pt x="1051" y="486"/>
                  </a:cubicBezTo>
                  <a:lnTo>
                    <a:pt x="1051" y="486"/>
                  </a:lnTo>
                  <a:cubicBezTo>
                    <a:pt x="1051" y="494"/>
                    <a:pt x="1044" y="523"/>
                    <a:pt x="1068" y="523"/>
                  </a:cubicBezTo>
                  <a:cubicBezTo>
                    <a:pt x="1071" y="523"/>
                    <a:pt x="1074" y="522"/>
                    <a:pt x="1078" y="521"/>
                  </a:cubicBezTo>
                  <a:lnTo>
                    <a:pt x="1078" y="521"/>
                  </a:lnTo>
                  <a:cubicBezTo>
                    <a:pt x="1069" y="530"/>
                    <a:pt x="1069" y="530"/>
                    <a:pt x="1078" y="530"/>
                  </a:cubicBezTo>
                  <a:cubicBezTo>
                    <a:pt x="1078" y="548"/>
                    <a:pt x="1069" y="548"/>
                    <a:pt x="1078" y="565"/>
                  </a:cubicBezTo>
                  <a:cubicBezTo>
                    <a:pt x="1122" y="565"/>
                    <a:pt x="1095" y="574"/>
                    <a:pt x="1095" y="592"/>
                  </a:cubicBezTo>
                  <a:lnTo>
                    <a:pt x="1095" y="583"/>
                  </a:lnTo>
                  <a:lnTo>
                    <a:pt x="1095" y="583"/>
                  </a:lnTo>
                  <a:cubicBezTo>
                    <a:pt x="1060" y="618"/>
                    <a:pt x="1104" y="601"/>
                    <a:pt x="1069" y="627"/>
                  </a:cubicBezTo>
                  <a:lnTo>
                    <a:pt x="1095" y="627"/>
                  </a:lnTo>
                  <a:cubicBezTo>
                    <a:pt x="1148" y="636"/>
                    <a:pt x="1060" y="654"/>
                    <a:pt x="1078" y="671"/>
                  </a:cubicBezTo>
                  <a:lnTo>
                    <a:pt x="1095" y="671"/>
                  </a:lnTo>
                  <a:cubicBezTo>
                    <a:pt x="1113" y="680"/>
                    <a:pt x="1007" y="680"/>
                    <a:pt x="998" y="689"/>
                  </a:cubicBezTo>
                  <a:cubicBezTo>
                    <a:pt x="998" y="689"/>
                    <a:pt x="989" y="680"/>
                    <a:pt x="989" y="680"/>
                  </a:cubicBezTo>
                  <a:lnTo>
                    <a:pt x="989" y="680"/>
                  </a:lnTo>
                  <a:cubicBezTo>
                    <a:pt x="954" y="698"/>
                    <a:pt x="1025" y="689"/>
                    <a:pt x="1025" y="707"/>
                  </a:cubicBezTo>
                  <a:cubicBezTo>
                    <a:pt x="1013" y="707"/>
                    <a:pt x="997" y="703"/>
                    <a:pt x="985" y="703"/>
                  </a:cubicBezTo>
                  <a:cubicBezTo>
                    <a:pt x="980" y="703"/>
                    <a:pt x="975" y="704"/>
                    <a:pt x="972" y="707"/>
                  </a:cubicBezTo>
                  <a:cubicBezTo>
                    <a:pt x="954" y="707"/>
                    <a:pt x="1025" y="760"/>
                    <a:pt x="981" y="768"/>
                  </a:cubicBezTo>
                  <a:cubicBezTo>
                    <a:pt x="998" y="768"/>
                    <a:pt x="1016" y="768"/>
                    <a:pt x="1025" y="777"/>
                  </a:cubicBezTo>
                  <a:cubicBezTo>
                    <a:pt x="1025" y="795"/>
                    <a:pt x="954" y="804"/>
                    <a:pt x="998" y="830"/>
                  </a:cubicBezTo>
                  <a:cubicBezTo>
                    <a:pt x="989" y="830"/>
                    <a:pt x="989" y="830"/>
                    <a:pt x="981" y="821"/>
                  </a:cubicBezTo>
                  <a:lnTo>
                    <a:pt x="981" y="821"/>
                  </a:lnTo>
                  <a:cubicBezTo>
                    <a:pt x="989" y="839"/>
                    <a:pt x="989" y="866"/>
                    <a:pt x="1016" y="883"/>
                  </a:cubicBezTo>
                  <a:cubicBezTo>
                    <a:pt x="1008" y="882"/>
                    <a:pt x="1001" y="881"/>
                    <a:pt x="996" y="881"/>
                  </a:cubicBezTo>
                  <a:cubicBezTo>
                    <a:pt x="942" y="881"/>
                    <a:pt x="1012" y="947"/>
                    <a:pt x="970" y="947"/>
                  </a:cubicBezTo>
                  <a:cubicBezTo>
                    <a:pt x="966" y="947"/>
                    <a:pt x="961" y="946"/>
                    <a:pt x="954" y="945"/>
                  </a:cubicBezTo>
                  <a:lnTo>
                    <a:pt x="945" y="980"/>
                  </a:lnTo>
                  <a:lnTo>
                    <a:pt x="945" y="972"/>
                  </a:lnTo>
                  <a:lnTo>
                    <a:pt x="945" y="972"/>
                  </a:lnTo>
                  <a:cubicBezTo>
                    <a:pt x="928" y="998"/>
                    <a:pt x="945" y="1016"/>
                    <a:pt x="963" y="1024"/>
                  </a:cubicBezTo>
                  <a:cubicBezTo>
                    <a:pt x="963" y="1027"/>
                    <a:pt x="962" y="1028"/>
                    <a:pt x="960" y="1028"/>
                  </a:cubicBezTo>
                  <a:cubicBezTo>
                    <a:pt x="957" y="1028"/>
                    <a:pt x="951" y="1024"/>
                    <a:pt x="945" y="1024"/>
                  </a:cubicBezTo>
                  <a:cubicBezTo>
                    <a:pt x="928" y="1051"/>
                    <a:pt x="928" y="1069"/>
                    <a:pt x="963" y="1095"/>
                  </a:cubicBezTo>
                  <a:lnTo>
                    <a:pt x="936" y="1086"/>
                  </a:lnTo>
                  <a:lnTo>
                    <a:pt x="936" y="1086"/>
                  </a:lnTo>
                  <a:cubicBezTo>
                    <a:pt x="945" y="1095"/>
                    <a:pt x="936" y="1095"/>
                    <a:pt x="928" y="1104"/>
                  </a:cubicBezTo>
                  <a:cubicBezTo>
                    <a:pt x="919" y="1104"/>
                    <a:pt x="910" y="1113"/>
                    <a:pt x="928" y="1130"/>
                  </a:cubicBezTo>
                  <a:cubicBezTo>
                    <a:pt x="919" y="1122"/>
                    <a:pt x="919" y="1122"/>
                    <a:pt x="910" y="1122"/>
                  </a:cubicBezTo>
                  <a:cubicBezTo>
                    <a:pt x="920" y="1132"/>
                    <a:pt x="919" y="1136"/>
                    <a:pt x="914" y="1136"/>
                  </a:cubicBezTo>
                  <a:cubicBezTo>
                    <a:pt x="910" y="1136"/>
                    <a:pt x="905" y="1134"/>
                    <a:pt x="901" y="1130"/>
                  </a:cubicBezTo>
                  <a:cubicBezTo>
                    <a:pt x="892" y="1130"/>
                    <a:pt x="892" y="1130"/>
                    <a:pt x="928" y="1183"/>
                  </a:cubicBezTo>
                  <a:cubicBezTo>
                    <a:pt x="936" y="1192"/>
                    <a:pt x="936" y="1192"/>
                    <a:pt x="936" y="1201"/>
                  </a:cubicBezTo>
                  <a:cubicBezTo>
                    <a:pt x="963" y="1210"/>
                    <a:pt x="972" y="1245"/>
                    <a:pt x="998" y="1263"/>
                  </a:cubicBezTo>
                  <a:cubicBezTo>
                    <a:pt x="997" y="1264"/>
                    <a:pt x="996" y="1264"/>
                    <a:pt x="994" y="1264"/>
                  </a:cubicBezTo>
                  <a:cubicBezTo>
                    <a:pt x="983" y="1264"/>
                    <a:pt x="960" y="1246"/>
                    <a:pt x="954" y="1235"/>
                  </a:cubicBezTo>
                  <a:lnTo>
                    <a:pt x="954" y="1235"/>
                  </a:lnTo>
                  <a:lnTo>
                    <a:pt x="954" y="1236"/>
                  </a:lnTo>
                  <a:cubicBezTo>
                    <a:pt x="919" y="1183"/>
                    <a:pt x="910" y="1219"/>
                    <a:pt x="892" y="1183"/>
                  </a:cubicBezTo>
                  <a:cubicBezTo>
                    <a:pt x="875" y="1183"/>
                    <a:pt x="848" y="1183"/>
                    <a:pt x="839" y="1175"/>
                  </a:cubicBezTo>
                  <a:cubicBezTo>
                    <a:pt x="822" y="1166"/>
                    <a:pt x="822" y="1166"/>
                    <a:pt x="813" y="1166"/>
                  </a:cubicBezTo>
                  <a:cubicBezTo>
                    <a:pt x="795" y="1157"/>
                    <a:pt x="778" y="1157"/>
                    <a:pt x="769" y="1157"/>
                  </a:cubicBezTo>
                  <a:lnTo>
                    <a:pt x="778" y="1201"/>
                  </a:lnTo>
                  <a:lnTo>
                    <a:pt x="751" y="1192"/>
                  </a:lnTo>
                  <a:cubicBezTo>
                    <a:pt x="751" y="1183"/>
                    <a:pt x="751" y="1166"/>
                    <a:pt x="760" y="1166"/>
                  </a:cubicBezTo>
                  <a:cubicBezTo>
                    <a:pt x="758" y="1160"/>
                    <a:pt x="755" y="1157"/>
                    <a:pt x="753" y="1157"/>
                  </a:cubicBezTo>
                  <a:cubicBezTo>
                    <a:pt x="744" y="1157"/>
                    <a:pt x="733" y="1185"/>
                    <a:pt x="733" y="1192"/>
                  </a:cubicBezTo>
                  <a:cubicBezTo>
                    <a:pt x="707" y="1175"/>
                    <a:pt x="751" y="1148"/>
                    <a:pt x="742" y="1148"/>
                  </a:cubicBezTo>
                  <a:lnTo>
                    <a:pt x="733" y="1148"/>
                  </a:lnTo>
                  <a:lnTo>
                    <a:pt x="733" y="1157"/>
                  </a:lnTo>
                  <a:cubicBezTo>
                    <a:pt x="725" y="1166"/>
                    <a:pt x="725" y="1183"/>
                    <a:pt x="707" y="1183"/>
                  </a:cubicBezTo>
                  <a:cubicBezTo>
                    <a:pt x="698" y="1175"/>
                    <a:pt x="698" y="1157"/>
                    <a:pt x="698" y="1157"/>
                  </a:cubicBezTo>
                  <a:lnTo>
                    <a:pt x="689" y="1157"/>
                  </a:lnTo>
                  <a:lnTo>
                    <a:pt x="663" y="1148"/>
                  </a:lnTo>
                  <a:lnTo>
                    <a:pt x="672" y="1183"/>
                  </a:lnTo>
                  <a:cubicBezTo>
                    <a:pt x="663" y="1201"/>
                    <a:pt x="654" y="1183"/>
                    <a:pt x="663" y="1219"/>
                  </a:cubicBezTo>
                  <a:cubicBezTo>
                    <a:pt x="645" y="1166"/>
                    <a:pt x="566" y="1192"/>
                    <a:pt x="557" y="1175"/>
                  </a:cubicBezTo>
                  <a:cubicBezTo>
                    <a:pt x="546" y="1191"/>
                    <a:pt x="538" y="1198"/>
                    <a:pt x="529" y="1198"/>
                  </a:cubicBezTo>
                  <a:cubicBezTo>
                    <a:pt x="524" y="1198"/>
                    <a:pt x="519" y="1195"/>
                    <a:pt x="513" y="1192"/>
                  </a:cubicBezTo>
                  <a:cubicBezTo>
                    <a:pt x="513" y="1200"/>
                    <a:pt x="513" y="1229"/>
                    <a:pt x="500" y="1229"/>
                  </a:cubicBezTo>
                  <a:cubicBezTo>
                    <a:pt x="499" y="1229"/>
                    <a:pt x="497" y="1229"/>
                    <a:pt x="495" y="1228"/>
                  </a:cubicBezTo>
                  <a:cubicBezTo>
                    <a:pt x="513" y="1157"/>
                    <a:pt x="468" y="1192"/>
                    <a:pt x="468" y="1139"/>
                  </a:cubicBezTo>
                  <a:cubicBezTo>
                    <a:pt x="468" y="1175"/>
                    <a:pt x="415" y="1139"/>
                    <a:pt x="433" y="1192"/>
                  </a:cubicBezTo>
                  <a:cubicBezTo>
                    <a:pt x="415" y="1192"/>
                    <a:pt x="433" y="1166"/>
                    <a:pt x="424" y="1148"/>
                  </a:cubicBezTo>
                  <a:lnTo>
                    <a:pt x="424" y="1148"/>
                  </a:lnTo>
                  <a:cubicBezTo>
                    <a:pt x="417" y="1153"/>
                    <a:pt x="410" y="1156"/>
                    <a:pt x="403" y="1156"/>
                  </a:cubicBezTo>
                  <a:cubicBezTo>
                    <a:pt x="375" y="1156"/>
                    <a:pt x="347" y="1122"/>
                    <a:pt x="318" y="1122"/>
                  </a:cubicBezTo>
                  <a:cubicBezTo>
                    <a:pt x="318" y="1139"/>
                    <a:pt x="327" y="1148"/>
                    <a:pt x="310" y="1166"/>
                  </a:cubicBezTo>
                  <a:cubicBezTo>
                    <a:pt x="310" y="1148"/>
                    <a:pt x="310" y="1130"/>
                    <a:pt x="310" y="1113"/>
                  </a:cubicBezTo>
                  <a:cubicBezTo>
                    <a:pt x="303" y="1113"/>
                    <a:pt x="291" y="1143"/>
                    <a:pt x="286" y="1143"/>
                  </a:cubicBezTo>
                  <a:cubicBezTo>
                    <a:pt x="284" y="1143"/>
                    <a:pt x="283" y="1139"/>
                    <a:pt x="283" y="1130"/>
                  </a:cubicBezTo>
                  <a:cubicBezTo>
                    <a:pt x="283" y="1139"/>
                    <a:pt x="283" y="1148"/>
                    <a:pt x="274" y="1157"/>
                  </a:cubicBezTo>
                  <a:cubicBezTo>
                    <a:pt x="265" y="1122"/>
                    <a:pt x="239" y="1122"/>
                    <a:pt x="221" y="1113"/>
                  </a:cubicBezTo>
                  <a:cubicBezTo>
                    <a:pt x="204" y="1095"/>
                    <a:pt x="195" y="1060"/>
                    <a:pt x="230" y="1042"/>
                  </a:cubicBezTo>
                  <a:lnTo>
                    <a:pt x="177" y="1042"/>
                  </a:lnTo>
                  <a:cubicBezTo>
                    <a:pt x="186" y="1033"/>
                    <a:pt x="195" y="1024"/>
                    <a:pt x="212" y="1016"/>
                  </a:cubicBezTo>
                  <a:cubicBezTo>
                    <a:pt x="168" y="1016"/>
                    <a:pt x="204" y="989"/>
                    <a:pt x="168" y="980"/>
                  </a:cubicBezTo>
                  <a:lnTo>
                    <a:pt x="168" y="980"/>
                  </a:lnTo>
                  <a:lnTo>
                    <a:pt x="177" y="989"/>
                  </a:lnTo>
                  <a:cubicBezTo>
                    <a:pt x="172" y="988"/>
                    <a:pt x="167" y="988"/>
                    <a:pt x="162" y="988"/>
                  </a:cubicBezTo>
                  <a:cubicBezTo>
                    <a:pt x="123" y="988"/>
                    <a:pt x="82" y="1016"/>
                    <a:pt x="27" y="1016"/>
                  </a:cubicBezTo>
                  <a:cubicBezTo>
                    <a:pt x="53" y="1016"/>
                    <a:pt x="36" y="1033"/>
                    <a:pt x="27" y="1051"/>
                  </a:cubicBezTo>
                  <a:cubicBezTo>
                    <a:pt x="9" y="1060"/>
                    <a:pt x="0" y="1086"/>
                    <a:pt x="36" y="1095"/>
                  </a:cubicBezTo>
                  <a:cubicBezTo>
                    <a:pt x="31" y="1100"/>
                    <a:pt x="27" y="1100"/>
                    <a:pt x="23" y="1100"/>
                  </a:cubicBezTo>
                  <a:cubicBezTo>
                    <a:pt x="18" y="1100"/>
                    <a:pt x="14" y="1100"/>
                    <a:pt x="9" y="1104"/>
                  </a:cubicBezTo>
                  <a:cubicBezTo>
                    <a:pt x="36" y="1104"/>
                    <a:pt x="36" y="1113"/>
                    <a:pt x="36" y="1139"/>
                  </a:cubicBezTo>
                  <a:lnTo>
                    <a:pt x="27" y="1139"/>
                  </a:lnTo>
                  <a:cubicBezTo>
                    <a:pt x="53" y="1183"/>
                    <a:pt x="45" y="1219"/>
                    <a:pt x="89" y="1281"/>
                  </a:cubicBezTo>
                  <a:lnTo>
                    <a:pt x="106" y="1263"/>
                  </a:lnTo>
                  <a:cubicBezTo>
                    <a:pt x="115" y="1272"/>
                    <a:pt x="106" y="1281"/>
                    <a:pt x="115" y="1289"/>
                  </a:cubicBezTo>
                  <a:cubicBezTo>
                    <a:pt x="151" y="1272"/>
                    <a:pt x="80" y="1263"/>
                    <a:pt x="124" y="1236"/>
                  </a:cubicBezTo>
                  <a:lnTo>
                    <a:pt x="124" y="1236"/>
                  </a:lnTo>
                  <a:cubicBezTo>
                    <a:pt x="106" y="1263"/>
                    <a:pt x="133" y="1281"/>
                    <a:pt x="151" y="1289"/>
                  </a:cubicBezTo>
                  <a:cubicBezTo>
                    <a:pt x="168" y="1307"/>
                    <a:pt x="195" y="1316"/>
                    <a:pt x="186" y="1342"/>
                  </a:cubicBezTo>
                  <a:cubicBezTo>
                    <a:pt x="189" y="1343"/>
                    <a:pt x="191" y="1344"/>
                    <a:pt x="193" y="1344"/>
                  </a:cubicBezTo>
                  <a:cubicBezTo>
                    <a:pt x="207" y="1344"/>
                    <a:pt x="199" y="1323"/>
                    <a:pt x="208" y="1323"/>
                  </a:cubicBezTo>
                  <a:cubicBezTo>
                    <a:pt x="209" y="1323"/>
                    <a:pt x="210" y="1324"/>
                    <a:pt x="212" y="1325"/>
                  </a:cubicBezTo>
                  <a:lnTo>
                    <a:pt x="212" y="1342"/>
                  </a:lnTo>
                  <a:lnTo>
                    <a:pt x="230" y="1325"/>
                  </a:lnTo>
                  <a:cubicBezTo>
                    <a:pt x="239" y="1334"/>
                    <a:pt x="239" y="1351"/>
                    <a:pt x="239" y="1369"/>
                  </a:cubicBezTo>
                  <a:cubicBezTo>
                    <a:pt x="239" y="1366"/>
                    <a:pt x="238" y="1365"/>
                    <a:pt x="236" y="1365"/>
                  </a:cubicBezTo>
                  <a:cubicBezTo>
                    <a:pt x="233" y="1365"/>
                    <a:pt x="227" y="1369"/>
                    <a:pt x="221" y="1369"/>
                  </a:cubicBezTo>
                  <a:cubicBezTo>
                    <a:pt x="227" y="1378"/>
                    <a:pt x="236" y="1381"/>
                    <a:pt x="244" y="1381"/>
                  </a:cubicBezTo>
                  <a:cubicBezTo>
                    <a:pt x="255" y="1381"/>
                    <a:pt x="265" y="1377"/>
                    <a:pt x="271" y="1376"/>
                  </a:cubicBezTo>
                  <a:lnTo>
                    <a:pt x="271" y="1376"/>
                  </a:lnTo>
                  <a:lnTo>
                    <a:pt x="274" y="1378"/>
                  </a:lnTo>
                  <a:cubicBezTo>
                    <a:pt x="274" y="1376"/>
                    <a:pt x="273" y="1376"/>
                    <a:pt x="272" y="1376"/>
                  </a:cubicBezTo>
                  <a:cubicBezTo>
                    <a:pt x="271" y="1376"/>
                    <a:pt x="271" y="1376"/>
                    <a:pt x="271" y="1376"/>
                  </a:cubicBezTo>
                  <a:lnTo>
                    <a:pt x="271" y="1376"/>
                  </a:lnTo>
                  <a:lnTo>
                    <a:pt x="257" y="1369"/>
                  </a:lnTo>
                  <a:cubicBezTo>
                    <a:pt x="266" y="1367"/>
                    <a:pt x="275" y="1367"/>
                    <a:pt x="284" y="1367"/>
                  </a:cubicBezTo>
                  <a:cubicBezTo>
                    <a:pt x="312" y="1367"/>
                    <a:pt x="336" y="1372"/>
                    <a:pt x="359" y="1372"/>
                  </a:cubicBezTo>
                  <a:cubicBezTo>
                    <a:pt x="375" y="1372"/>
                    <a:pt x="391" y="1369"/>
                    <a:pt x="407" y="1360"/>
                  </a:cubicBezTo>
                  <a:lnTo>
                    <a:pt x="407" y="1351"/>
                  </a:lnTo>
                  <a:cubicBezTo>
                    <a:pt x="416" y="1344"/>
                    <a:pt x="423" y="1341"/>
                    <a:pt x="427" y="1341"/>
                  </a:cubicBezTo>
                  <a:cubicBezTo>
                    <a:pt x="440" y="1341"/>
                    <a:pt x="443" y="1360"/>
                    <a:pt x="468" y="1360"/>
                  </a:cubicBezTo>
                  <a:cubicBezTo>
                    <a:pt x="477" y="1351"/>
                    <a:pt x="486" y="1342"/>
                    <a:pt x="495" y="1342"/>
                  </a:cubicBezTo>
                  <a:cubicBezTo>
                    <a:pt x="486" y="1360"/>
                    <a:pt x="504" y="1378"/>
                    <a:pt x="495" y="1387"/>
                  </a:cubicBezTo>
                  <a:cubicBezTo>
                    <a:pt x="530" y="1369"/>
                    <a:pt x="513" y="1369"/>
                    <a:pt x="539" y="1325"/>
                  </a:cubicBezTo>
                  <a:lnTo>
                    <a:pt x="539" y="1351"/>
                  </a:lnTo>
                  <a:cubicBezTo>
                    <a:pt x="548" y="1334"/>
                    <a:pt x="557" y="1325"/>
                    <a:pt x="574" y="1316"/>
                  </a:cubicBezTo>
                  <a:lnTo>
                    <a:pt x="574" y="1316"/>
                  </a:lnTo>
                  <a:cubicBezTo>
                    <a:pt x="557" y="1334"/>
                    <a:pt x="583" y="1351"/>
                    <a:pt x="566" y="1369"/>
                  </a:cubicBezTo>
                  <a:cubicBezTo>
                    <a:pt x="574" y="1381"/>
                    <a:pt x="581" y="1385"/>
                    <a:pt x="588" y="1385"/>
                  </a:cubicBezTo>
                  <a:cubicBezTo>
                    <a:pt x="601" y="1385"/>
                    <a:pt x="611" y="1368"/>
                    <a:pt x="620" y="1368"/>
                  </a:cubicBezTo>
                  <a:cubicBezTo>
                    <a:pt x="626" y="1368"/>
                    <a:pt x="631" y="1375"/>
                    <a:pt x="636" y="1395"/>
                  </a:cubicBezTo>
                  <a:cubicBezTo>
                    <a:pt x="654" y="1342"/>
                    <a:pt x="601" y="1360"/>
                    <a:pt x="610" y="1351"/>
                  </a:cubicBezTo>
                  <a:cubicBezTo>
                    <a:pt x="610" y="1336"/>
                    <a:pt x="623" y="1314"/>
                    <a:pt x="638" y="1314"/>
                  </a:cubicBezTo>
                  <a:cubicBezTo>
                    <a:pt x="640" y="1314"/>
                    <a:pt x="643" y="1315"/>
                    <a:pt x="645" y="1316"/>
                  </a:cubicBezTo>
                  <a:cubicBezTo>
                    <a:pt x="654" y="1316"/>
                    <a:pt x="654" y="1387"/>
                    <a:pt x="689" y="1387"/>
                  </a:cubicBezTo>
                  <a:cubicBezTo>
                    <a:pt x="680" y="1387"/>
                    <a:pt x="680" y="1395"/>
                    <a:pt x="680" y="1395"/>
                  </a:cubicBezTo>
                  <a:cubicBezTo>
                    <a:pt x="681" y="1396"/>
                    <a:pt x="683" y="1397"/>
                    <a:pt x="684" y="1397"/>
                  </a:cubicBezTo>
                  <a:cubicBezTo>
                    <a:pt x="690" y="1397"/>
                    <a:pt x="699" y="1385"/>
                    <a:pt x="706" y="1385"/>
                  </a:cubicBezTo>
                  <a:cubicBezTo>
                    <a:pt x="710" y="1385"/>
                    <a:pt x="713" y="1388"/>
                    <a:pt x="716" y="1395"/>
                  </a:cubicBezTo>
                  <a:cubicBezTo>
                    <a:pt x="725" y="1360"/>
                    <a:pt x="733" y="1395"/>
                    <a:pt x="733" y="1351"/>
                  </a:cubicBezTo>
                  <a:lnTo>
                    <a:pt x="733" y="1351"/>
                  </a:lnTo>
                  <a:lnTo>
                    <a:pt x="707" y="1360"/>
                  </a:lnTo>
                  <a:cubicBezTo>
                    <a:pt x="721" y="1353"/>
                    <a:pt x="735" y="1317"/>
                    <a:pt x="754" y="1317"/>
                  </a:cubicBezTo>
                  <a:cubicBezTo>
                    <a:pt x="759" y="1317"/>
                    <a:pt x="763" y="1319"/>
                    <a:pt x="769" y="1325"/>
                  </a:cubicBezTo>
                  <a:cubicBezTo>
                    <a:pt x="760" y="1334"/>
                    <a:pt x="760" y="1351"/>
                    <a:pt x="751" y="1351"/>
                  </a:cubicBezTo>
                  <a:cubicBezTo>
                    <a:pt x="753" y="1356"/>
                    <a:pt x="756" y="1358"/>
                    <a:pt x="758" y="1358"/>
                  </a:cubicBezTo>
                  <a:cubicBezTo>
                    <a:pt x="762" y="1358"/>
                    <a:pt x="765" y="1354"/>
                    <a:pt x="767" y="1354"/>
                  </a:cubicBezTo>
                  <a:cubicBezTo>
                    <a:pt x="768" y="1354"/>
                    <a:pt x="769" y="1355"/>
                    <a:pt x="769" y="1360"/>
                  </a:cubicBezTo>
                  <a:cubicBezTo>
                    <a:pt x="769" y="1404"/>
                    <a:pt x="742" y="1369"/>
                    <a:pt x="725" y="1404"/>
                  </a:cubicBezTo>
                  <a:cubicBezTo>
                    <a:pt x="726" y="1407"/>
                    <a:pt x="727" y="1408"/>
                    <a:pt x="729" y="1408"/>
                  </a:cubicBezTo>
                  <a:cubicBezTo>
                    <a:pt x="734" y="1408"/>
                    <a:pt x="740" y="1398"/>
                    <a:pt x="743" y="1398"/>
                  </a:cubicBezTo>
                  <a:lnTo>
                    <a:pt x="743" y="1398"/>
                  </a:lnTo>
                  <a:cubicBezTo>
                    <a:pt x="745" y="1398"/>
                    <a:pt x="745" y="1403"/>
                    <a:pt x="742" y="1422"/>
                  </a:cubicBezTo>
                  <a:cubicBezTo>
                    <a:pt x="748" y="1400"/>
                    <a:pt x="755" y="1395"/>
                    <a:pt x="761" y="1395"/>
                  </a:cubicBezTo>
                  <a:cubicBezTo>
                    <a:pt x="767" y="1395"/>
                    <a:pt x="772" y="1399"/>
                    <a:pt x="778" y="1399"/>
                  </a:cubicBezTo>
                  <a:cubicBezTo>
                    <a:pt x="784" y="1399"/>
                    <a:pt x="789" y="1395"/>
                    <a:pt x="795" y="1378"/>
                  </a:cubicBezTo>
                  <a:lnTo>
                    <a:pt x="795" y="1404"/>
                  </a:lnTo>
                  <a:cubicBezTo>
                    <a:pt x="795" y="1404"/>
                    <a:pt x="804" y="1387"/>
                    <a:pt x="813" y="1387"/>
                  </a:cubicBezTo>
                  <a:lnTo>
                    <a:pt x="813" y="1387"/>
                  </a:lnTo>
                  <a:lnTo>
                    <a:pt x="804" y="1422"/>
                  </a:lnTo>
                  <a:cubicBezTo>
                    <a:pt x="806" y="1416"/>
                    <a:pt x="809" y="1414"/>
                    <a:pt x="813" y="1414"/>
                  </a:cubicBezTo>
                  <a:cubicBezTo>
                    <a:pt x="824" y="1414"/>
                    <a:pt x="843" y="1434"/>
                    <a:pt x="857" y="1434"/>
                  </a:cubicBezTo>
                  <a:cubicBezTo>
                    <a:pt x="860" y="1434"/>
                    <a:pt x="863" y="1433"/>
                    <a:pt x="866" y="1431"/>
                  </a:cubicBezTo>
                  <a:cubicBezTo>
                    <a:pt x="813" y="1431"/>
                    <a:pt x="857" y="1404"/>
                    <a:pt x="830" y="1378"/>
                  </a:cubicBezTo>
                  <a:cubicBezTo>
                    <a:pt x="838" y="1373"/>
                    <a:pt x="845" y="1370"/>
                    <a:pt x="850" y="1370"/>
                  </a:cubicBezTo>
                  <a:cubicBezTo>
                    <a:pt x="880" y="1370"/>
                    <a:pt x="884" y="1433"/>
                    <a:pt x="930" y="1433"/>
                  </a:cubicBezTo>
                  <a:cubicBezTo>
                    <a:pt x="931" y="1433"/>
                    <a:pt x="933" y="1433"/>
                    <a:pt x="934" y="1433"/>
                  </a:cubicBezTo>
                  <a:lnTo>
                    <a:pt x="934" y="1433"/>
                  </a:lnTo>
                  <a:cubicBezTo>
                    <a:pt x="935" y="1433"/>
                    <a:pt x="937" y="1433"/>
                    <a:pt x="938" y="1433"/>
                  </a:cubicBezTo>
                  <a:cubicBezTo>
                    <a:pt x="941" y="1433"/>
                    <a:pt x="944" y="1432"/>
                    <a:pt x="945" y="1431"/>
                  </a:cubicBezTo>
                  <a:lnTo>
                    <a:pt x="945" y="1431"/>
                  </a:lnTo>
                  <a:cubicBezTo>
                    <a:pt x="941" y="1432"/>
                    <a:pt x="937" y="1432"/>
                    <a:pt x="934" y="1433"/>
                  </a:cubicBezTo>
                  <a:lnTo>
                    <a:pt x="934" y="1433"/>
                  </a:lnTo>
                  <a:cubicBezTo>
                    <a:pt x="921" y="1430"/>
                    <a:pt x="906" y="1417"/>
                    <a:pt x="919" y="1404"/>
                  </a:cubicBezTo>
                  <a:lnTo>
                    <a:pt x="919" y="1404"/>
                  </a:lnTo>
                  <a:cubicBezTo>
                    <a:pt x="936" y="1413"/>
                    <a:pt x="954" y="1422"/>
                    <a:pt x="972" y="1439"/>
                  </a:cubicBezTo>
                  <a:cubicBezTo>
                    <a:pt x="1016" y="1431"/>
                    <a:pt x="954" y="1413"/>
                    <a:pt x="963" y="1395"/>
                  </a:cubicBezTo>
                  <a:lnTo>
                    <a:pt x="963" y="1395"/>
                  </a:lnTo>
                  <a:cubicBezTo>
                    <a:pt x="969" y="1401"/>
                    <a:pt x="973" y="1404"/>
                    <a:pt x="976" y="1404"/>
                  </a:cubicBezTo>
                  <a:cubicBezTo>
                    <a:pt x="986" y="1404"/>
                    <a:pt x="983" y="1376"/>
                    <a:pt x="989" y="1369"/>
                  </a:cubicBezTo>
                  <a:lnTo>
                    <a:pt x="1007" y="1395"/>
                  </a:lnTo>
                  <a:cubicBezTo>
                    <a:pt x="1011" y="1396"/>
                    <a:pt x="1014" y="1396"/>
                    <a:pt x="1017" y="1396"/>
                  </a:cubicBezTo>
                  <a:cubicBezTo>
                    <a:pt x="1054" y="1396"/>
                    <a:pt x="1000" y="1348"/>
                    <a:pt x="1027" y="1348"/>
                  </a:cubicBezTo>
                  <a:cubicBezTo>
                    <a:pt x="1030" y="1348"/>
                    <a:pt x="1035" y="1349"/>
                    <a:pt x="1042" y="1351"/>
                  </a:cubicBezTo>
                  <a:cubicBezTo>
                    <a:pt x="1042" y="1369"/>
                    <a:pt x="1042" y="1378"/>
                    <a:pt x="1051" y="1395"/>
                  </a:cubicBezTo>
                  <a:lnTo>
                    <a:pt x="1060" y="1378"/>
                  </a:lnTo>
                  <a:lnTo>
                    <a:pt x="1078" y="1413"/>
                  </a:lnTo>
                  <a:cubicBezTo>
                    <a:pt x="1088" y="1397"/>
                    <a:pt x="1096" y="1394"/>
                    <a:pt x="1108" y="1394"/>
                  </a:cubicBezTo>
                  <a:cubicBezTo>
                    <a:pt x="1116" y="1394"/>
                    <a:pt x="1125" y="1395"/>
                    <a:pt x="1140" y="1395"/>
                  </a:cubicBezTo>
                  <a:cubicBezTo>
                    <a:pt x="1113" y="1378"/>
                    <a:pt x="1095" y="1351"/>
                    <a:pt x="1113" y="1351"/>
                  </a:cubicBezTo>
                  <a:cubicBezTo>
                    <a:pt x="1131" y="1357"/>
                    <a:pt x="1137" y="1368"/>
                    <a:pt x="1142" y="1368"/>
                  </a:cubicBezTo>
                  <a:cubicBezTo>
                    <a:pt x="1144" y="1368"/>
                    <a:pt x="1146" y="1365"/>
                    <a:pt x="1148" y="1360"/>
                  </a:cubicBezTo>
                  <a:cubicBezTo>
                    <a:pt x="1162" y="1374"/>
                    <a:pt x="1175" y="1392"/>
                    <a:pt x="1165" y="1392"/>
                  </a:cubicBezTo>
                  <a:cubicBezTo>
                    <a:pt x="1162" y="1392"/>
                    <a:pt x="1157" y="1391"/>
                    <a:pt x="1148" y="1387"/>
                  </a:cubicBezTo>
                  <a:lnTo>
                    <a:pt x="1148" y="1387"/>
                  </a:lnTo>
                  <a:cubicBezTo>
                    <a:pt x="1148" y="1395"/>
                    <a:pt x="1157" y="1404"/>
                    <a:pt x="1157" y="1404"/>
                  </a:cubicBezTo>
                  <a:cubicBezTo>
                    <a:pt x="1169" y="1410"/>
                    <a:pt x="1178" y="1412"/>
                    <a:pt x="1184" y="1412"/>
                  </a:cubicBezTo>
                  <a:cubicBezTo>
                    <a:pt x="1197" y="1412"/>
                    <a:pt x="1201" y="1404"/>
                    <a:pt x="1201" y="1404"/>
                  </a:cubicBezTo>
                  <a:cubicBezTo>
                    <a:pt x="1201" y="1395"/>
                    <a:pt x="1201" y="1395"/>
                    <a:pt x="1201" y="1395"/>
                  </a:cubicBezTo>
                  <a:lnTo>
                    <a:pt x="1193" y="1395"/>
                  </a:lnTo>
                  <a:lnTo>
                    <a:pt x="1148" y="1316"/>
                  </a:lnTo>
                  <a:lnTo>
                    <a:pt x="1148" y="1316"/>
                  </a:lnTo>
                  <a:cubicBezTo>
                    <a:pt x="1157" y="1316"/>
                    <a:pt x="1166" y="1334"/>
                    <a:pt x="1175" y="1342"/>
                  </a:cubicBezTo>
                  <a:lnTo>
                    <a:pt x="1175" y="1342"/>
                  </a:lnTo>
                  <a:cubicBezTo>
                    <a:pt x="1166" y="1334"/>
                    <a:pt x="1157" y="1316"/>
                    <a:pt x="1148" y="1298"/>
                  </a:cubicBezTo>
                  <a:lnTo>
                    <a:pt x="1148" y="1298"/>
                  </a:lnTo>
                  <a:cubicBezTo>
                    <a:pt x="1175" y="1316"/>
                    <a:pt x="1201" y="1334"/>
                    <a:pt x="1219" y="1369"/>
                  </a:cubicBezTo>
                  <a:lnTo>
                    <a:pt x="1184" y="1289"/>
                  </a:lnTo>
                  <a:lnTo>
                    <a:pt x="1184" y="1289"/>
                  </a:lnTo>
                  <a:cubicBezTo>
                    <a:pt x="1186" y="1291"/>
                    <a:pt x="1188" y="1292"/>
                    <a:pt x="1190" y="1292"/>
                  </a:cubicBezTo>
                  <a:cubicBezTo>
                    <a:pt x="1197" y="1292"/>
                    <a:pt x="1206" y="1287"/>
                    <a:pt x="1212" y="1287"/>
                  </a:cubicBezTo>
                  <a:cubicBezTo>
                    <a:pt x="1215" y="1287"/>
                    <a:pt x="1217" y="1288"/>
                    <a:pt x="1219" y="1289"/>
                  </a:cubicBezTo>
                  <a:cubicBezTo>
                    <a:pt x="1228" y="1263"/>
                    <a:pt x="1166" y="1192"/>
                    <a:pt x="1175" y="1166"/>
                  </a:cubicBezTo>
                  <a:cubicBezTo>
                    <a:pt x="1175" y="1157"/>
                    <a:pt x="1166" y="1157"/>
                    <a:pt x="1166" y="1148"/>
                  </a:cubicBezTo>
                  <a:cubicBezTo>
                    <a:pt x="1166" y="1139"/>
                    <a:pt x="1166" y="1130"/>
                    <a:pt x="1175" y="1122"/>
                  </a:cubicBezTo>
                  <a:cubicBezTo>
                    <a:pt x="1175" y="1122"/>
                    <a:pt x="1184" y="1113"/>
                    <a:pt x="1184" y="1113"/>
                  </a:cubicBezTo>
                  <a:cubicBezTo>
                    <a:pt x="1193" y="1104"/>
                    <a:pt x="1193" y="1095"/>
                    <a:pt x="1175" y="1086"/>
                  </a:cubicBezTo>
                  <a:lnTo>
                    <a:pt x="1219" y="1077"/>
                  </a:lnTo>
                  <a:cubicBezTo>
                    <a:pt x="1216" y="1072"/>
                    <a:pt x="1211" y="1071"/>
                    <a:pt x="1204" y="1071"/>
                  </a:cubicBezTo>
                  <a:cubicBezTo>
                    <a:pt x="1196" y="1071"/>
                    <a:pt x="1187" y="1072"/>
                    <a:pt x="1179" y="1072"/>
                  </a:cubicBezTo>
                  <a:cubicBezTo>
                    <a:pt x="1169" y="1072"/>
                    <a:pt x="1161" y="1070"/>
                    <a:pt x="1157" y="1060"/>
                  </a:cubicBezTo>
                  <a:cubicBezTo>
                    <a:pt x="1154" y="1050"/>
                    <a:pt x="1158" y="1048"/>
                    <a:pt x="1164" y="1048"/>
                  </a:cubicBezTo>
                  <a:cubicBezTo>
                    <a:pt x="1173" y="1048"/>
                    <a:pt x="1186" y="1053"/>
                    <a:pt x="1195" y="1053"/>
                  </a:cubicBezTo>
                  <a:cubicBezTo>
                    <a:pt x="1198" y="1053"/>
                    <a:pt x="1200" y="1052"/>
                    <a:pt x="1201" y="1051"/>
                  </a:cubicBezTo>
                  <a:cubicBezTo>
                    <a:pt x="1184" y="1042"/>
                    <a:pt x="1148" y="1016"/>
                    <a:pt x="1184" y="1007"/>
                  </a:cubicBezTo>
                  <a:cubicBezTo>
                    <a:pt x="1193" y="1007"/>
                    <a:pt x="1193" y="1016"/>
                    <a:pt x="1193" y="1016"/>
                  </a:cubicBezTo>
                  <a:lnTo>
                    <a:pt x="1210" y="1016"/>
                  </a:lnTo>
                  <a:cubicBezTo>
                    <a:pt x="1245" y="1033"/>
                    <a:pt x="1228" y="1042"/>
                    <a:pt x="1263" y="1042"/>
                  </a:cubicBezTo>
                  <a:cubicBezTo>
                    <a:pt x="1193" y="1016"/>
                    <a:pt x="1272" y="989"/>
                    <a:pt x="1201" y="963"/>
                  </a:cubicBezTo>
                  <a:lnTo>
                    <a:pt x="1219" y="963"/>
                  </a:lnTo>
                  <a:cubicBezTo>
                    <a:pt x="1254" y="963"/>
                    <a:pt x="1166" y="936"/>
                    <a:pt x="1184" y="919"/>
                  </a:cubicBezTo>
                  <a:cubicBezTo>
                    <a:pt x="1188" y="914"/>
                    <a:pt x="1195" y="912"/>
                    <a:pt x="1200" y="912"/>
                  </a:cubicBezTo>
                  <a:cubicBezTo>
                    <a:pt x="1204" y="912"/>
                    <a:pt x="1207" y="913"/>
                    <a:pt x="1209" y="915"/>
                  </a:cubicBezTo>
                  <a:lnTo>
                    <a:pt x="1209" y="915"/>
                  </a:lnTo>
                  <a:lnTo>
                    <a:pt x="1201" y="892"/>
                  </a:lnTo>
                  <a:cubicBezTo>
                    <a:pt x="1201" y="889"/>
                    <a:pt x="1203" y="888"/>
                    <a:pt x="1205" y="888"/>
                  </a:cubicBezTo>
                  <a:cubicBezTo>
                    <a:pt x="1207" y="888"/>
                    <a:pt x="1211" y="890"/>
                    <a:pt x="1212" y="893"/>
                  </a:cubicBezTo>
                  <a:lnTo>
                    <a:pt x="1212" y="893"/>
                  </a:lnTo>
                  <a:lnTo>
                    <a:pt x="1219" y="866"/>
                  </a:lnTo>
                  <a:cubicBezTo>
                    <a:pt x="1210" y="857"/>
                    <a:pt x="1193" y="848"/>
                    <a:pt x="1184" y="839"/>
                  </a:cubicBezTo>
                  <a:cubicBezTo>
                    <a:pt x="1187" y="837"/>
                    <a:pt x="1190" y="837"/>
                    <a:pt x="1191" y="837"/>
                  </a:cubicBezTo>
                  <a:cubicBezTo>
                    <a:pt x="1199" y="837"/>
                    <a:pt x="1194" y="848"/>
                    <a:pt x="1201" y="848"/>
                  </a:cubicBezTo>
                  <a:lnTo>
                    <a:pt x="1193" y="821"/>
                  </a:lnTo>
                  <a:cubicBezTo>
                    <a:pt x="1210" y="821"/>
                    <a:pt x="1228" y="839"/>
                    <a:pt x="1219" y="848"/>
                  </a:cubicBezTo>
                  <a:cubicBezTo>
                    <a:pt x="1230" y="849"/>
                    <a:pt x="1237" y="850"/>
                    <a:pt x="1243" y="850"/>
                  </a:cubicBezTo>
                  <a:cubicBezTo>
                    <a:pt x="1275" y="850"/>
                    <a:pt x="1209" y="828"/>
                    <a:pt x="1254" y="813"/>
                  </a:cubicBezTo>
                  <a:lnTo>
                    <a:pt x="1254" y="813"/>
                  </a:lnTo>
                  <a:lnTo>
                    <a:pt x="1263" y="830"/>
                  </a:lnTo>
                  <a:cubicBezTo>
                    <a:pt x="1307" y="830"/>
                    <a:pt x="1298" y="813"/>
                    <a:pt x="1325" y="804"/>
                  </a:cubicBezTo>
                  <a:lnTo>
                    <a:pt x="1325" y="804"/>
                  </a:lnTo>
                  <a:cubicBezTo>
                    <a:pt x="1320" y="804"/>
                    <a:pt x="1298" y="810"/>
                    <a:pt x="1276" y="810"/>
                  </a:cubicBezTo>
                  <a:cubicBezTo>
                    <a:pt x="1264" y="810"/>
                    <a:pt x="1252" y="808"/>
                    <a:pt x="1243" y="802"/>
                  </a:cubicBezTo>
                  <a:lnTo>
                    <a:pt x="1243" y="802"/>
                  </a:lnTo>
                  <a:cubicBezTo>
                    <a:pt x="1249" y="808"/>
                    <a:pt x="1252" y="813"/>
                    <a:pt x="1245" y="813"/>
                  </a:cubicBezTo>
                  <a:cubicBezTo>
                    <a:pt x="1210" y="804"/>
                    <a:pt x="1228" y="804"/>
                    <a:pt x="1237" y="795"/>
                  </a:cubicBezTo>
                  <a:lnTo>
                    <a:pt x="1237" y="795"/>
                  </a:lnTo>
                  <a:cubicBezTo>
                    <a:pt x="1237" y="795"/>
                    <a:pt x="1237" y="795"/>
                    <a:pt x="1237" y="795"/>
                  </a:cubicBezTo>
                  <a:cubicBezTo>
                    <a:pt x="1245" y="795"/>
                    <a:pt x="1245" y="786"/>
                    <a:pt x="1237" y="777"/>
                  </a:cubicBezTo>
                  <a:cubicBezTo>
                    <a:pt x="1263" y="777"/>
                    <a:pt x="1254" y="768"/>
                    <a:pt x="1263" y="751"/>
                  </a:cubicBezTo>
                  <a:lnTo>
                    <a:pt x="1298" y="760"/>
                  </a:lnTo>
                  <a:cubicBezTo>
                    <a:pt x="1290" y="742"/>
                    <a:pt x="1272" y="742"/>
                    <a:pt x="1254" y="733"/>
                  </a:cubicBezTo>
                  <a:cubicBezTo>
                    <a:pt x="1263" y="715"/>
                    <a:pt x="1290" y="715"/>
                    <a:pt x="1316" y="715"/>
                  </a:cubicBezTo>
                  <a:cubicBezTo>
                    <a:pt x="1318" y="709"/>
                    <a:pt x="1316" y="706"/>
                    <a:pt x="1311" y="706"/>
                  </a:cubicBezTo>
                  <a:cubicBezTo>
                    <a:pt x="1303" y="706"/>
                    <a:pt x="1289" y="712"/>
                    <a:pt x="1278" y="712"/>
                  </a:cubicBezTo>
                  <a:cubicBezTo>
                    <a:pt x="1269" y="712"/>
                    <a:pt x="1263" y="709"/>
                    <a:pt x="1263" y="698"/>
                  </a:cubicBezTo>
                  <a:cubicBezTo>
                    <a:pt x="1281" y="680"/>
                    <a:pt x="1272" y="654"/>
                    <a:pt x="1254" y="627"/>
                  </a:cubicBezTo>
                  <a:cubicBezTo>
                    <a:pt x="1258" y="625"/>
                    <a:pt x="1261" y="625"/>
                    <a:pt x="1263" y="625"/>
                  </a:cubicBezTo>
                  <a:cubicBezTo>
                    <a:pt x="1270" y="625"/>
                    <a:pt x="1274" y="630"/>
                    <a:pt x="1280" y="630"/>
                  </a:cubicBezTo>
                  <a:cubicBezTo>
                    <a:pt x="1283" y="630"/>
                    <a:pt x="1286" y="629"/>
                    <a:pt x="1290" y="627"/>
                  </a:cubicBezTo>
                  <a:lnTo>
                    <a:pt x="1254" y="609"/>
                  </a:lnTo>
                  <a:lnTo>
                    <a:pt x="1272" y="609"/>
                  </a:lnTo>
                  <a:cubicBezTo>
                    <a:pt x="1263" y="601"/>
                    <a:pt x="1237" y="609"/>
                    <a:pt x="1228" y="592"/>
                  </a:cubicBezTo>
                  <a:cubicBezTo>
                    <a:pt x="1184" y="583"/>
                    <a:pt x="1290" y="548"/>
                    <a:pt x="1237" y="530"/>
                  </a:cubicBezTo>
                  <a:cubicBezTo>
                    <a:pt x="1240" y="527"/>
                    <a:pt x="1244" y="526"/>
                    <a:pt x="1248" y="526"/>
                  </a:cubicBezTo>
                  <a:cubicBezTo>
                    <a:pt x="1256" y="526"/>
                    <a:pt x="1266" y="530"/>
                    <a:pt x="1272" y="530"/>
                  </a:cubicBezTo>
                  <a:cubicBezTo>
                    <a:pt x="1237" y="495"/>
                    <a:pt x="1254" y="495"/>
                    <a:pt x="1210" y="477"/>
                  </a:cubicBezTo>
                  <a:lnTo>
                    <a:pt x="1228" y="451"/>
                  </a:lnTo>
                  <a:lnTo>
                    <a:pt x="1228" y="451"/>
                  </a:lnTo>
                  <a:cubicBezTo>
                    <a:pt x="1216" y="462"/>
                    <a:pt x="1203" y="465"/>
                    <a:pt x="1190" y="465"/>
                  </a:cubicBezTo>
                  <a:cubicBezTo>
                    <a:pt x="1173" y="465"/>
                    <a:pt x="1155" y="459"/>
                    <a:pt x="1140" y="459"/>
                  </a:cubicBezTo>
                  <a:cubicBezTo>
                    <a:pt x="1122" y="468"/>
                    <a:pt x="1113" y="468"/>
                    <a:pt x="1113" y="477"/>
                  </a:cubicBezTo>
                  <a:cubicBezTo>
                    <a:pt x="1104" y="468"/>
                    <a:pt x="1095" y="459"/>
                    <a:pt x="1087" y="459"/>
                  </a:cubicBezTo>
                  <a:cubicBezTo>
                    <a:pt x="1087" y="451"/>
                    <a:pt x="1104" y="451"/>
                    <a:pt x="1122" y="451"/>
                  </a:cubicBezTo>
                  <a:lnTo>
                    <a:pt x="1113" y="451"/>
                  </a:lnTo>
                  <a:cubicBezTo>
                    <a:pt x="1122" y="442"/>
                    <a:pt x="1140" y="433"/>
                    <a:pt x="1157" y="433"/>
                  </a:cubicBezTo>
                  <a:cubicBezTo>
                    <a:pt x="1157" y="442"/>
                    <a:pt x="1148" y="442"/>
                    <a:pt x="1140" y="451"/>
                  </a:cubicBezTo>
                  <a:cubicBezTo>
                    <a:pt x="1166" y="451"/>
                    <a:pt x="1193" y="451"/>
                    <a:pt x="1210" y="442"/>
                  </a:cubicBezTo>
                  <a:cubicBezTo>
                    <a:pt x="1210" y="442"/>
                    <a:pt x="1201" y="442"/>
                    <a:pt x="1201" y="433"/>
                  </a:cubicBezTo>
                  <a:lnTo>
                    <a:pt x="1237" y="406"/>
                  </a:lnTo>
                  <a:lnTo>
                    <a:pt x="1219" y="415"/>
                  </a:lnTo>
                  <a:cubicBezTo>
                    <a:pt x="1219" y="398"/>
                    <a:pt x="1228" y="380"/>
                    <a:pt x="1228" y="362"/>
                  </a:cubicBezTo>
                  <a:cubicBezTo>
                    <a:pt x="1175" y="353"/>
                    <a:pt x="1113" y="362"/>
                    <a:pt x="1078" y="345"/>
                  </a:cubicBezTo>
                  <a:cubicBezTo>
                    <a:pt x="1104" y="336"/>
                    <a:pt x="1122" y="318"/>
                    <a:pt x="1148" y="300"/>
                  </a:cubicBezTo>
                  <a:lnTo>
                    <a:pt x="1148" y="300"/>
                  </a:lnTo>
                  <a:cubicBezTo>
                    <a:pt x="1122" y="327"/>
                    <a:pt x="1184" y="318"/>
                    <a:pt x="1184" y="345"/>
                  </a:cubicBezTo>
                  <a:cubicBezTo>
                    <a:pt x="1184" y="327"/>
                    <a:pt x="1201" y="318"/>
                    <a:pt x="1201" y="318"/>
                  </a:cubicBezTo>
                  <a:cubicBezTo>
                    <a:pt x="1193" y="318"/>
                    <a:pt x="1175" y="309"/>
                    <a:pt x="1157" y="300"/>
                  </a:cubicBezTo>
                  <a:cubicBezTo>
                    <a:pt x="1175" y="292"/>
                    <a:pt x="1166" y="283"/>
                    <a:pt x="1166" y="265"/>
                  </a:cubicBezTo>
                  <a:lnTo>
                    <a:pt x="1166" y="265"/>
                  </a:lnTo>
                  <a:cubicBezTo>
                    <a:pt x="1154" y="280"/>
                    <a:pt x="1145" y="285"/>
                    <a:pt x="1138" y="285"/>
                  </a:cubicBezTo>
                  <a:cubicBezTo>
                    <a:pt x="1123" y="285"/>
                    <a:pt x="1113" y="265"/>
                    <a:pt x="1095" y="265"/>
                  </a:cubicBezTo>
                  <a:cubicBezTo>
                    <a:pt x="1100" y="260"/>
                    <a:pt x="1109" y="255"/>
                    <a:pt x="1116" y="255"/>
                  </a:cubicBezTo>
                  <a:cubicBezTo>
                    <a:pt x="1122" y="255"/>
                    <a:pt x="1127" y="258"/>
                    <a:pt x="1131" y="265"/>
                  </a:cubicBezTo>
                  <a:cubicBezTo>
                    <a:pt x="1135" y="251"/>
                    <a:pt x="1133" y="246"/>
                    <a:pt x="1127" y="246"/>
                  </a:cubicBezTo>
                  <a:cubicBezTo>
                    <a:pt x="1117" y="246"/>
                    <a:pt x="1095" y="261"/>
                    <a:pt x="1084" y="261"/>
                  </a:cubicBezTo>
                  <a:cubicBezTo>
                    <a:pt x="1079" y="261"/>
                    <a:pt x="1076" y="258"/>
                    <a:pt x="1078" y="248"/>
                  </a:cubicBezTo>
                  <a:lnTo>
                    <a:pt x="1078" y="248"/>
                  </a:lnTo>
                  <a:cubicBezTo>
                    <a:pt x="1079" y="249"/>
                    <a:pt x="1080" y="249"/>
                    <a:pt x="1081" y="249"/>
                  </a:cubicBezTo>
                  <a:cubicBezTo>
                    <a:pt x="1081" y="249"/>
                    <a:pt x="1081" y="249"/>
                    <a:pt x="1082" y="249"/>
                  </a:cubicBezTo>
                  <a:lnTo>
                    <a:pt x="1082" y="249"/>
                  </a:lnTo>
                  <a:cubicBezTo>
                    <a:pt x="1082" y="250"/>
                    <a:pt x="1082" y="251"/>
                    <a:pt x="1082" y="251"/>
                  </a:cubicBezTo>
                  <a:cubicBezTo>
                    <a:pt x="1083" y="251"/>
                    <a:pt x="1084" y="250"/>
                    <a:pt x="1087" y="247"/>
                  </a:cubicBezTo>
                  <a:lnTo>
                    <a:pt x="1087" y="247"/>
                  </a:lnTo>
                  <a:cubicBezTo>
                    <a:pt x="1085" y="248"/>
                    <a:pt x="1083" y="249"/>
                    <a:pt x="1082" y="249"/>
                  </a:cubicBezTo>
                  <a:lnTo>
                    <a:pt x="1082" y="249"/>
                  </a:lnTo>
                  <a:cubicBezTo>
                    <a:pt x="1081" y="248"/>
                    <a:pt x="1080" y="247"/>
                    <a:pt x="1078" y="247"/>
                  </a:cubicBezTo>
                  <a:cubicBezTo>
                    <a:pt x="1078" y="248"/>
                    <a:pt x="1078" y="248"/>
                    <a:pt x="1078" y="248"/>
                  </a:cubicBezTo>
                  <a:lnTo>
                    <a:pt x="1078" y="248"/>
                  </a:lnTo>
                  <a:cubicBezTo>
                    <a:pt x="1066" y="244"/>
                    <a:pt x="1062" y="221"/>
                    <a:pt x="1069" y="221"/>
                  </a:cubicBezTo>
                  <a:lnTo>
                    <a:pt x="1078" y="221"/>
                  </a:lnTo>
                  <a:cubicBezTo>
                    <a:pt x="1066" y="204"/>
                    <a:pt x="1035" y="182"/>
                    <a:pt x="1008" y="182"/>
                  </a:cubicBezTo>
                  <a:cubicBezTo>
                    <a:pt x="994" y="182"/>
                    <a:pt x="981" y="188"/>
                    <a:pt x="972" y="203"/>
                  </a:cubicBezTo>
                  <a:cubicBezTo>
                    <a:pt x="972" y="197"/>
                    <a:pt x="986" y="172"/>
                    <a:pt x="997" y="159"/>
                  </a:cubicBezTo>
                  <a:lnTo>
                    <a:pt x="997" y="159"/>
                  </a:lnTo>
                  <a:cubicBezTo>
                    <a:pt x="957" y="191"/>
                    <a:pt x="925" y="225"/>
                    <a:pt x="892" y="265"/>
                  </a:cubicBezTo>
                  <a:cubicBezTo>
                    <a:pt x="910" y="230"/>
                    <a:pt x="936" y="133"/>
                    <a:pt x="972" y="124"/>
                  </a:cubicBezTo>
                  <a:cubicBezTo>
                    <a:pt x="966" y="118"/>
                    <a:pt x="959" y="111"/>
                    <a:pt x="950" y="111"/>
                  </a:cubicBezTo>
                  <a:cubicBezTo>
                    <a:pt x="946" y="111"/>
                    <a:pt x="942" y="112"/>
                    <a:pt x="936" y="115"/>
                  </a:cubicBezTo>
                  <a:cubicBezTo>
                    <a:pt x="936" y="115"/>
                    <a:pt x="928" y="168"/>
                    <a:pt x="919" y="168"/>
                  </a:cubicBezTo>
                  <a:cubicBezTo>
                    <a:pt x="919" y="124"/>
                    <a:pt x="919" y="142"/>
                    <a:pt x="910" y="97"/>
                  </a:cubicBezTo>
                  <a:cubicBezTo>
                    <a:pt x="910" y="106"/>
                    <a:pt x="887" y="160"/>
                    <a:pt x="877" y="160"/>
                  </a:cubicBezTo>
                  <a:cubicBezTo>
                    <a:pt x="876" y="160"/>
                    <a:pt x="875" y="160"/>
                    <a:pt x="875" y="159"/>
                  </a:cubicBezTo>
                  <a:cubicBezTo>
                    <a:pt x="875" y="152"/>
                    <a:pt x="885" y="119"/>
                    <a:pt x="894" y="104"/>
                  </a:cubicBezTo>
                  <a:lnTo>
                    <a:pt x="894" y="104"/>
                  </a:lnTo>
                  <a:cubicBezTo>
                    <a:pt x="879" y="120"/>
                    <a:pt x="863" y="135"/>
                    <a:pt x="848" y="150"/>
                  </a:cubicBezTo>
                  <a:cubicBezTo>
                    <a:pt x="857" y="142"/>
                    <a:pt x="866" y="97"/>
                    <a:pt x="866" y="80"/>
                  </a:cubicBezTo>
                  <a:lnTo>
                    <a:pt x="866" y="80"/>
                  </a:lnTo>
                  <a:cubicBezTo>
                    <a:pt x="866" y="81"/>
                    <a:pt x="865" y="82"/>
                    <a:pt x="863" y="82"/>
                  </a:cubicBezTo>
                  <a:cubicBezTo>
                    <a:pt x="856" y="82"/>
                    <a:pt x="838" y="71"/>
                    <a:pt x="830" y="71"/>
                  </a:cubicBezTo>
                  <a:lnTo>
                    <a:pt x="830" y="71"/>
                  </a:lnTo>
                  <a:lnTo>
                    <a:pt x="839" y="89"/>
                  </a:lnTo>
                  <a:cubicBezTo>
                    <a:pt x="836" y="87"/>
                    <a:pt x="834" y="86"/>
                    <a:pt x="831" y="86"/>
                  </a:cubicBezTo>
                  <a:cubicBezTo>
                    <a:pt x="802" y="86"/>
                    <a:pt x="786" y="160"/>
                    <a:pt x="763" y="160"/>
                  </a:cubicBezTo>
                  <a:cubicBezTo>
                    <a:pt x="762" y="160"/>
                    <a:pt x="761" y="160"/>
                    <a:pt x="760" y="159"/>
                  </a:cubicBezTo>
                  <a:cubicBezTo>
                    <a:pt x="760" y="150"/>
                    <a:pt x="778" y="89"/>
                    <a:pt x="760" y="71"/>
                  </a:cubicBezTo>
                  <a:cubicBezTo>
                    <a:pt x="751" y="106"/>
                    <a:pt x="716" y="230"/>
                    <a:pt x="689" y="247"/>
                  </a:cubicBezTo>
                  <a:lnTo>
                    <a:pt x="689" y="230"/>
                  </a:lnTo>
                  <a:lnTo>
                    <a:pt x="672" y="256"/>
                  </a:lnTo>
                  <a:cubicBezTo>
                    <a:pt x="680" y="203"/>
                    <a:pt x="725" y="106"/>
                    <a:pt x="751" y="62"/>
                  </a:cubicBezTo>
                  <a:cubicBezTo>
                    <a:pt x="733" y="53"/>
                    <a:pt x="751" y="44"/>
                    <a:pt x="725" y="44"/>
                  </a:cubicBezTo>
                  <a:cubicBezTo>
                    <a:pt x="725" y="27"/>
                    <a:pt x="742" y="18"/>
                    <a:pt x="742" y="18"/>
                  </a:cubicBezTo>
                  <a:lnTo>
                    <a:pt x="70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2282025" y="2241025"/>
              <a:ext cx="918" cy="1055"/>
            </a:xfrm>
            <a:custGeom>
              <a:rect b="b" l="l" r="r" t="t"/>
              <a:pathLst>
                <a:path extrusionOk="0" h="10" w="10">
                  <a:moveTo>
                    <a:pt x="10" y="1"/>
                  </a:moveTo>
                  <a:cubicBezTo>
                    <a:pt x="10" y="10"/>
                    <a:pt x="1" y="10"/>
                    <a:pt x="1" y="10"/>
                  </a:cubicBezTo>
                  <a:cubicBezTo>
                    <a:pt x="1" y="10"/>
                    <a:pt x="10"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2277984" y="2317432"/>
              <a:ext cx="918" cy="1055"/>
            </a:xfrm>
            <a:custGeom>
              <a:rect b="b" l="l" r="r" t="t"/>
              <a:pathLst>
                <a:path extrusionOk="0" h="10" w="10">
                  <a:moveTo>
                    <a:pt x="1" y="1"/>
                  </a:moveTo>
                  <a:lnTo>
                    <a:pt x="1" y="1"/>
                  </a:lnTo>
                  <a:cubicBezTo>
                    <a:pt x="10" y="10"/>
                    <a:pt x="10" y="10"/>
                    <a:pt x="10"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2220398" y="2202822"/>
              <a:ext cx="918" cy="1055"/>
            </a:xfrm>
            <a:custGeom>
              <a:rect b="b" l="l" r="r" t="t"/>
              <a:pathLst>
                <a:path extrusionOk="0" h="10" w="10">
                  <a:moveTo>
                    <a:pt x="1" y="1"/>
                  </a:moveTo>
                  <a:cubicBezTo>
                    <a:pt x="1" y="1"/>
                    <a:pt x="10" y="1"/>
                    <a:pt x="10" y="10"/>
                  </a:cubicBezTo>
                  <a:cubicBezTo>
                    <a:pt x="10" y="1"/>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2201019" y="2243874"/>
              <a:ext cx="1653" cy="1055"/>
            </a:xfrm>
            <a:custGeom>
              <a:rect b="b" l="l" r="r" t="t"/>
              <a:pathLst>
                <a:path extrusionOk="0" h="10" w="18">
                  <a:moveTo>
                    <a:pt x="0" y="0"/>
                  </a:moveTo>
                  <a:cubicBezTo>
                    <a:pt x="9" y="9"/>
                    <a:pt x="18" y="9"/>
                    <a:pt x="18"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2184763" y="2246618"/>
              <a:ext cx="1745" cy="1055"/>
            </a:xfrm>
            <a:custGeom>
              <a:rect b="b" l="l" r="r" t="t"/>
              <a:pathLst>
                <a:path extrusionOk="0" h="10" w="19">
                  <a:moveTo>
                    <a:pt x="0" y="1"/>
                  </a:moveTo>
                  <a:cubicBezTo>
                    <a:pt x="9" y="10"/>
                    <a:pt x="0" y="10"/>
                    <a:pt x="0" y="10"/>
                  </a:cubicBezTo>
                  <a:lnTo>
                    <a:pt x="18" y="10"/>
                  </a:lnTo>
                  <a:cubicBezTo>
                    <a:pt x="18"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2193304" y="2240708"/>
              <a:ext cx="2388" cy="2427"/>
            </a:xfrm>
            <a:custGeom>
              <a:rect b="b" l="l" r="r" t="t"/>
              <a:pathLst>
                <a:path extrusionOk="0" h="23" w="26">
                  <a:moveTo>
                    <a:pt x="7" y="0"/>
                  </a:moveTo>
                  <a:cubicBezTo>
                    <a:pt x="0" y="0"/>
                    <a:pt x="5" y="6"/>
                    <a:pt x="5" y="13"/>
                  </a:cubicBezTo>
                  <a:cubicBezTo>
                    <a:pt x="15" y="19"/>
                    <a:pt x="20" y="22"/>
                    <a:pt x="22" y="22"/>
                  </a:cubicBezTo>
                  <a:cubicBezTo>
                    <a:pt x="26" y="22"/>
                    <a:pt x="22" y="15"/>
                    <a:pt x="22" y="4"/>
                  </a:cubicBezTo>
                  <a:cubicBezTo>
                    <a:pt x="14" y="1"/>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2192845" y="2241975"/>
              <a:ext cx="1286" cy="1477"/>
            </a:xfrm>
            <a:custGeom>
              <a:rect b="b" l="l" r="r" t="t"/>
              <a:pathLst>
                <a:path extrusionOk="0" h="14" w="14">
                  <a:moveTo>
                    <a:pt x="10" y="1"/>
                  </a:moveTo>
                  <a:cubicBezTo>
                    <a:pt x="10" y="10"/>
                    <a:pt x="10" y="10"/>
                    <a:pt x="1" y="10"/>
                  </a:cubicBezTo>
                  <a:cubicBezTo>
                    <a:pt x="6" y="12"/>
                    <a:pt x="9" y="13"/>
                    <a:pt x="10" y="13"/>
                  </a:cubicBezTo>
                  <a:cubicBezTo>
                    <a:pt x="14" y="13"/>
                    <a:pt x="10" y="7"/>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1"/>
            <p:cNvSpPr/>
            <p:nvPr/>
          </p:nvSpPr>
          <p:spPr>
            <a:xfrm>
              <a:off x="2202580" y="2237859"/>
              <a:ext cx="2572" cy="2744"/>
            </a:xfrm>
            <a:custGeom>
              <a:rect b="b" l="l" r="r" t="t"/>
              <a:pathLst>
                <a:path extrusionOk="0" h="26" w="28">
                  <a:moveTo>
                    <a:pt x="11" y="1"/>
                  </a:moveTo>
                  <a:cubicBezTo>
                    <a:pt x="10" y="1"/>
                    <a:pt x="10" y="2"/>
                    <a:pt x="10" y="4"/>
                  </a:cubicBezTo>
                  <a:cubicBezTo>
                    <a:pt x="1" y="4"/>
                    <a:pt x="27" y="22"/>
                    <a:pt x="18" y="22"/>
                  </a:cubicBezTo>
                  <a:cubicBezTo>
                    <a:pt x="21" y="25"/>
                    <a:pt x="23" y="26"/>
                    <a:pt x="23" y="26"/>
                  </a:cubicBezTo>
                  <a:cubicBezTo>
                    <a:pt x="28" y="26"/>
                    <a:pt x="15" y="1"/>
                    <a:pt x="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2188804" y="2237331"/>
              <a:ext cx="2572" cy="2005"/>
            </a:xfrm>
            <a:custGeom>
              <a:rect b="b" l="l" r="r" t="t"/>
              <a:pathLst>
                <a:path extrusionOk="0" h="19" w="28">
                  <a:moveTo>
                    <a:pt x="9" y="1"/>
                  </a:moveTo>
                  <a:lnTo>
                    <a:pt x="1" y="9"/>
                  </a:lnTo>
                  <a:lnTo>
                    <a:pt x="27" y="18"/>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2192018" y="2232688"/>
              <a:ext cx="2572" cy="2005"/>
            </a:xfrm>
            <a:custGeom>
              <a:rect b="b" l="l" r="r" t="t"/>
              <a:pathLst>
                <a:path extrusionOk="0" h="19" w="28">
                  <a:moveTo>
                    <a:pt x="19" y="0"/>
                  </a:moveTo>
                  <a:lnTo>
                    <a:pt x="1" y="9"/>
                  </a:lnTo>
                  <a:cubicBezTo>
                    <a:pt x="10" y="9"/>
                    <a:pt x="10" y="18"/>
                    <a:pt x="10" y="18"/>
                  </a:cubicBezTo>
                  <a:cubicBezTo>
                    <a:pt x="19" y="9"/>
                    <a:pt x="27" y="9"/>
                    <a:pt x="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2192018" y="2234587"/>
              <a:ext cx="918" cy="950"/>
            </a:xfrm>
            <a:custGeom>
              <a:rect b="b" l="l" r="r" t="t"/>
              <a:pathLst>
                <a:path extrusionOk="0" h="9" w="10">
                  <a:moveTo>
                    <a:pt x="10" y="0"/>
                  </a:moveTo>
                  <a:cubicBezTo>
                    <a:pt x="10" y="0"/>
                    <a:pt x="1" y="9"/>
                    <a:pt x="10" y="9"/>
                  </a:cubicBezTo>
                  <a:cubicBezTo>
                    <a:pt x="10" y="9"/>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1"/>
            <p:cNvSpPr/>
            <p:nvPr/>
          </p:nvSpPr>
          <p:spPr>
            <a:xfrm>
              <a:off x="2188804" y="2234587"/>
              <a:ext cx="1745" cy="950"/>
            </a:xfrm>
            <a:custGeom>
              <a:rect b="b" l="l" r="r" t="t"/>
              <a:pathLst>
                <a:path extrusionOk="0" h="9" w="19">
                  <a:moveTo>
                    <a:pt x="18" y="0"/>
                  </a:moveTo>
                  <a:lnTo>
                    <a:pt x="1" y="9"/>
                  </a:lnTo>
                  <a:lnTo>
                    <a:pt x="9"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1"/>
            <p:cNvSpPr/>
            <p:nvPr/>
          </p:nvSpPr>
          <p:spPr>
            <a:xfrm>
              <a:off x="2203407" y="2220551"/>
              <a:ext cx="1745" cy="2955"/>
            </a:xfrm>
            <a:custGeom>
              <a:rect b="b" l="l" r="r" t="t"/>
              <a:pathLst>
                <a:path extrusionOk="0" h="28" w="19">
                  <a:moveTo>
                    <a:pt x="1" y="1"/>
                  </a:moveTo>
                  <a:cubicBezTo>
                    <a:pt x="1" y="9"/>
                    <a:pt x="1" y="18"/>
                    <a:pt x="9" y="27"/>
                  </a:cubicBezTo>
                  <a:lnTo>
                    <a:pt x="18" y="9"/>
                  </a:lnTo>
                  <a:cubicBezTo>
                    <a:pt x="9"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2196151" y="2217808"/>
              <a:ext cx="1653" cy="2849"/>
            </a:xfrm>
            <a:custGeom>
              <a:rect b="b" l="l" r="r" t="t"/>
              <a:pathLst>
                <a:path extrusionOk="0" h="27" w="18">
                  <a:moveTo>
                    <a:pt x="0" y="0"/>
                  </a:moveTo>
                  <a:lnTo>
                    <a:pt x="0" y="18"/>
                  </a:lnTo>
                  <a:cubicBezTo>
                    <a:pt x="9" y="18"/>
                    <a:pt x="9" y="18"/>
                    <a:pt x="18" y="27"/>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2198539" y="2212531"/>
              <a:ext cx="1929" cy="2849"/>
            </a:xfrm>
            <a:custGeom>
              <a:rect b="b" l="l" r="r" t="t"/>
              <a:pathLst>
                <a:path extrusionOk="0" h="27" w="21">
                  <a:moveTo>
                    <a:pt x="13" y="0"/>
                  </a:moveTo>
                  <a:cubicBezTo>
                    <a:pt x="11" y="0"/>
                    <a:pt x="7" y="2"/>
                    <a:pt x="1" y="6"/>
                  </a:cubicBezTo>
                  <a:cubicBezTo>
                    <a:pt x="8" y="13"/>
                    <a:pt x="3" y="26"/>
                    <a:pt x="11" y="26"/>
                  </a:cubicBezTo>
                  <a:cubicBezTo>
                    <a:pt x="12" y="26"/>
                    <a:pt x="15" y="25"/>
                    <a:pt x="18" y="24"/>
                  </a:cubicBezTo>
                  <a:cubicBezTo>
                    <a:pt x="11" y="17"/>
                    <a:pt x="20" y="0"/>
                    <a:pt x="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1"/>
            <p:cNvSpPr/>
            <p:nvPr/>
          </p:nvSpPr>
          <p:spPr>
            <a:xfrm>
              <a:off x="2222878" y="2212214"/>
              <a:ext cx="918" cy="6543"/>
            </a:xfrm>
            <a:custGeom>
              <a:rect b="b" l="l" r="r" t="t"/>
              <a:pathLst>
                <a:path extrusionOk="0" h="62" w="10">
                  <a:moveTo>
                    <a:pt x="0" y="0"/>
                  </a:moveTo>
                  <a:lnTo>
                    <a:pt x="9" y="62"/>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2241522" y="2198706"/>
              <a:ext cx="4133" cy="4221"/>
            </a:xfrm>
            <a:custGeom>
              <a:rect b="b" l="l" r="r" t="t"/>
              <a:pathLst>
                <a:path extrusionOk="0" h="40" w="45">
                  <a:moveTo>
                    <a:pt x="34" y="0"/>
                  </a:moveTo>
                  <a:cubicBezTo>
                    <a:pt x="23" y="0"/>
                    <a:pt x="23" y="18"/>
                    <a:pt x="16" y="18"/>
                  </a:cubicBezTo>
                  <a:cubicBezTo>
                    <a:pt x="15" y="18"/>
                    <a:pt x="12" y="16"/>
                    <a:pt x="9" y="13"/>
                  </a:cubicBezTo>
                  <a:lnTo>
                    <a:pt x="9" y="13"/>
                  </a:lnTo>
                  <a:cubicBezTo>
                    <a:pt x="1" y="31"/>
                    <a:pt x="27" y="31"/>
                    <a:pt x="18" y="40"/>
                  </a:cubicBezTo>
                  <a:cubicBezTo>
                    <a:pt x="36" y="31"/>
                    <a:pt x="45" y="40"/>
                    <a:pt x="45" y="5"/>
                  </a:cubicBezTo>
                  <a:cubicBezTo>
                    <a:pt x="40" y="2"/>
                    <a:pt x="37" y="0"/>
                    <a:pt x="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2242348" y="2202822"/>
              <a:ext cx="918" cy="1055"/>
            </a:xfrm>
            <a:custGeom>
              <a:rect b="b" l="l" r="r" t="t"/>
              <a:pathLst>
                <a:path extrusionOk="0" h="10" w="10">
                  <a:moveTo>
                    <a:pt x="9" y="1"/>
                  </a:moveTo>
                  <a:lnTo>
                    <a:pt x="9" y="1"/>
                  </a:lnTo>
                  <a:cubicBezTo>
                    <a:pt x="9" y="1"/>
                    <a:pt x="0" y="10"/>
                    <a:pt x="0" y="10"/>
                  </a:cubicBezTo>
                  <a:cubicBezTo>
                    <a:pt x="9" y="10"/>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2191284" y="2299808"/>
              <a:ext cx="2480" cy="950"/>
            </a:xfrm>
            <a:custGeom>
              <a:rect b="b" l="l" r="r" t="t"/>
              <a:pathLst>
                <a:path extrusionOk="0" h="9" w="27">
                  <a:moveTo>
                    <a:pt x="27" y="0"/>
                  </a:moveTo>
                  <a:lnTo>
                    <a:pt x="0" y="9"/>
                  </a:lnTo>
                  <a:lnTo>
                    <a:pt x="9" y="9"/>
                  </a:ln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2188804" y="2296958"/>
              <a:ext cx="3306" cy="2005"/>
            </a:xfrm>
            <a:custGeom>
              <a:rect b="b" l="l" r="r" t="t"/>
              <a:pathLst>
                <a:path extrusionOk="0" h="19" w="36">
                  <a:moveTo>
                    <a:pt x="1" y="1"/>
                  </a:moveTo>
                  <a:cubicBezTo>
                    <a:pt x="1" y="10"/>
                    <a:pt x="1" y="10"/>
                    <a:pt x="1" y="18"/>
                  </a:cubicBezTo>
                  <a:lnTo>
                    <a:pt x="36"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2289372" y="2277434"/>
              <a:ext cx="1745" cy="1055"/>
            </a:xfrm>
            <a:custGeom>
              <a:rect b="b" l="l" r="r" t="t"/>
              <a:pathLst>
                <a:path extrusionOk="0" h="10" w="19">
                  <a:moveTo>
                    <a:pt x="18" y="0"/>
                  </a:moveTo>
                  <a:cubicBezTo>
                    <a:pt x="0" y="0"/>
                    <a:pt x="0" y="0"/>
                    <a:pt x="0"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2281290" y="2294214"/>
              <a:ext cx="3306" cy="106"/>
            </a:xfrm>
            <a:custGeom>
              <a:rect b="b" l="l" r="r" t="t"/>
              <a:pathLst>
                <a:path extrusionOk="0" h="1" w="36">
                  <a:moveTo>
                    <a:pt x="35" y="0"/>
                  </a:moveTo>
                  <a:lnTo>
                    <a:pt x="35"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2282851" y="2307195"/>
              <a:ext cx="2480" cy="1055"/>
            </a:xfrm>
            <a:custGeom>
              <a:rect b="b" l="l" r="r" t="t"/>
              <a:pathLst>
                <a:path extrusionOk="0" h="10" w="27">
                  <a:moveTo>
                    <a:pt x="18" y="1"/>
                  </a:moveTo>
                  <a:cubicBezTo>
                    <a:pt x="19" y="1"/>
                    <a:pt x="19" y="1"/>
                    <a:pt x="19" y="1"/>
                  </a:cubicBezTo>
                  <a:lnTo>
                    <a:pt x="19" y="1"/>
                  </a:lnTo>
                  <a:cubicBezTo>
                    <a:pt x="19" y="1"/>
                    <a:pt x="19" y="1"/>
                    <a:pt x="18" y="1"/>
                  </a:cubicBezTo>
                  <a:close/>
                  <a:moveTo>
                    <a:pt x="19" y="1"/>
                  </a:moveTo>
                  <a:cubicBezTo>
                    <a:pt x="23" y="5"/>
                    <a:pt x="14" y="5"/>
                    <a:pt x="9" y="5"/>
                  </a:cubicBezTo>
                  <a:cubicBezTo>
                    <a:pt x="3" y="5"/>
                    <a:pt x="1" y="5"/>
                    <a:pt x="18" y="10"/>
                  </a:cubicBezTo>
                  <a:cubicBezTo>
                    <a:pt x="26" y="10"/>
                    <a:pt x="20" y="2"/>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1906570" y="2207571"/>
              <a:ext cx="310703" cy="599228"/>
            </a:xfrm>
            <a:custGeom>
              <a:rect b="b" l="l" r="r" t="t"/>
              <a:pathLst>
                <a:path extrusionOk="0" h="5678" w="3383">
                  <a:moveTo>
                    <a:pt x="1696" y="0"/>
                  </a:moveTo>
                  <a:lnTo>
                    <a:pt x="1" y="5678"/>
                  </a:lnTo>
                  <a:lnTo>
                    <a:pt x="3383" y="5678"/>
                  </a:lnTo>
                  <a:lnTo>
                    <a:pt x="1696"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2036344" y="2236170"/>
              <a:ext cx="5051" cy="5066"/>
            </a:xfrm>
            <a:custGeom>
              <a:rect b="b" l="l" r="r" t="t"/>
              <a:pathLst>
                <a:path extrusionOk="0" h="48" w="55">
                  <a:moveTo>
                    <a:pt x="44" y="1"/>
                  </a:moveTo>
                  <a:cubicBezTo>
                    <a:pt x="30" y="1"/>
                    <a:pt x="7" y="38"/>
                    <a:pt x="1" y="38"/>
                  </a:cubicBezTo>
                  <a:cubicBezTo>
                    <a:pt x="4" y="45"/>
                    <a:pt x="8" y="47"/>
                    <a:pt x="13" y="47"/>
                  </a:cubicBezTo>
                  <a:cubicBezTo>
                    <a:pt x="28" y="47"/>
                    <a:pt x="48" y="18"/>
                    <a:pt x="53" y="11"/>
                  </a:cubicBezTo>
                  <a:lnTo>
                    <a:pt x="53" y="11"/>
                  </a:lnTo>
                  <a:cubicBezTo>
                    <a:pt x="53" y="11"/>
                    <a:pt x="53" y="11"/>
                    <a:pt x="54" y="12"/>
                  </a:cubicBezTo>
                  <a:cubicBezTo>
                    <a:pt x="54" y="10"/>
                    <a:pt x="55" y="9"/>
                    <a:pt x="55" y="9"/>
                  </a:cubicBezTo>
                  <a:lnTo>
                    <a:pt x="55" y="9"/>
                  </a:lnTo>
                  <a:cubicBezTo>
                    <a:pt x="55" y="9"/>
                    <a:pt x="54" y="10"/>
                    <a:pt x="53" y="11"/>
                  </a:cubicBezTo>
                  <a:lnTo>
                    <a:pt x="53" y="11"/>
                  </a:lnTo>
                  <a:cubicBezTo>
                    <a:pt x="51" y="3"/>
                    <a:pt x="48" y="1"/>
                    <a:pt x="44"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2059029" y="2269941"/>
              <a:ext cx="5786" cy="2955"/>
            </a:xfrm>
            <a:custGeom>
              <a:rect b="b" l="l" r="r" t="t"/>
              <a:pathLst>
                <a:path extrusionOk="0" h="28" w="63">
                  <a:moveTo>
                    <a:pt x="18" y="1"/>
                  </a:moveTo>
                  <a:lnTo>
                    <a:pt x="1" y="9"/>
                  </a:lnTo>
                  <a:lnTo>
                    <a:pt x="63" y="27"/>
                  </a:lnTo>
                  <a:lnTo>
                    <a:pt x="63" y="27"/>
                  </a:lnTo>
                  <a:lnTo>
                    <a:pt x="18"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2061509" y="2283977"/>
              <a:ext cx="15521" cy="27122"/>
            </a:xfrm>
            <a:custGeom>
              <a:rect b="b" l="l" r="r" t="t"/>
              <a:pathLst>
                <a:path extrusionOk="0" h="257" w="169">
                  <a:moveTo>
                    <a:pt x="71" y="0"/>
                  </a:moveTo>
                  <a:lnTo>
                    <a:pt x="0" y="35"/>
                  </a:lnTo>
                  <a:cubicBezTo>
                    <a:pt x="36" y="106"/>
                    <a:pt x="106" y="177"/>
                    <a:pt x="106" y="256"/>
                  </a:cubicBezTo>
                  <a:cubicBezTo>
                    <a:pt x="168" y="141"/>
                    <a:pt x="53" y="133"/>
                    <a:pt x="53" y="35"/>
                  </a:cubicBezTo>
                  <a:lnTo>
                    <a:pt x="71"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2062336" y="2344449"/>
              <a:ext cx="3123" cy="6649"/>
            </a:xfrm>
            <a:custGeom>
              <a:rect b="b" l="l" r="r" t="t"/>
              <a:pathLst>
                <a:path extrusionOk="0" h="63" w="34">
                  <a:moveTo>
                    <a:pt x="9" y="1"/>
                  </a:moveTo>
                  <a:cubicBezTo>
                    <a:pt x="0" y="10"/>
                    <a:pt x="0" y="10"/>
                    <a:pt x="0" y="19"/>
                  </a:cubicBezTo>
                  <a:cubicBezTo>
                    <a:pt x="0" y="27"/>
                    <a:pt x="9" y="36"/>
                    <a:pt x="9" y="63"/>
                  </a:cubicBezTo>
                  <a:cubicBezTo>
                    <a:pt x="18" y="47"/>
                    <a:pt x="26" y="45"/>
                    <a:pt x="29" y="45"/>
                  </a:cubicBezTo>
                  <a:cubicBezTo>
                    <a:pt x="31" y="45"/>
                    <a:pt x="32" y="45"/>
                    <a:pt x="32" y="45"/>
                  </a:cubicBezTo>
                  <a:cubicBezTo>
                    <a:pt x="33" y="45"/>
                    <a:pt x="27" y="41"/>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2060958" y="2345082"/>
              <a:ext cx="1469" cy="3061"/>
            </a:xfrm>
            <a:custGeom>
              <a:rect b="b" l="l" r="r" t="t"/>
              <a:pathLst>
                <a:path extrusionOk="0" h="29" w="16">
                  <a:moveTo>
                    <a:pt x="7" y="1"/>
                  </a:moveTo>
                  <a:cubicBezTo>
                    <a:pt x="1" y="1"/>
                    <a:pt x="0" y="29"/>
                    <a:pt x="6" y="29"/>
                  </a:cubicBezTo>
                  <a:cubicBezTo>
                    <a:pt x="8" y="29"/>
                    <a:pt x="11" y="25"/>
                    <a:pt x="15" y="13"/>
                  </a:cubicBezTo>
                  <a:cubicBezTo>
                    <a:pt x="12" y="4"/>
                    <a:pt x="9" y="1"/>
                    <a:pt x="7"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1"/>
            <p:cNvSpPr/>
            <p:nvPr/>
          </p:nvSpPr>
          <p:spPr>
            <a:xfrm>
              <a:off x="2063897" y="2361228"/>
              <a:ext cx="4959" cy="10237"/>
            </a:xfrm>
            <a:custGeom>
              <a:rect b="b" l="l" r="r" t="t"/>
              <a:pathLst>
                <a:path extrusionOk="0" h="97" w="54">
                  <a:moveTo>
                    <a:pt x="18" y="1"/>
                  </a:moveTo>
                  <a:cubicBezTo>
                    <a:pt x="1" y="27"/>
                    <a:pt x="10" y="80"/>
                    <a:pt x="1" y="80"/>
                  </a:cubicBezTo>
                  <a:cubicBezTo>
                    <a:pt x="9" y="91"/>
                    <a:pt x="15" y="96"/>
                    <a:pt x="21" y="96"/>
                  </a:cubicBezTo>
                  <a:cubicBezTo>
                    <a:pt x="33" y="96"/>
                    <a:pt x="41" y="70"/>
                    <a:pt x="54" y="27"/>
                  </a:cubicBezTo>
                  <a:lnTo>
                    <a:pt x="18"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1"/>
            <p:cNvSpPr/>
            <p:nvPr/>
          </p:nvSpPr>
          <p:spPr>
            <a:xfrm>
              <a:off x="2072806" y="2362178"/>
              <a:ext cx="2572" cy="2005"/>
            </a:xfrm>
            <a:custGeom>
              <a:rect b="b" l="l" r="r" t="t"/>
              <a:pathLst>
                <a:path extrusionOk="0" h="19" w="28">
                  <a:moveTo>
                    <a:pt x="1" y="1"/>
                  </a:moveTo>
                  <a:cubicBezTo>
                    <a:pt x="1" y="10"/>
                    <a:pt x="1" y="18"/>
                    <a:pt x="27" y="18"/>
                  </a:cubicBezTo>
                  <a:lnTo>
                    <a:pt x="1"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2069591" y="2358485"/>
              <a:ext cx="5235" cy="3799"/>
            </a:xfrm>
            <a:custGeom>
              <a:rect b="b" l="l" r="r" t="t"/>
              <a:pathLst>
                <a:path extrusionOk="0" h="36" w="57">
                  <a:moveTo>
                    <a:pt x="1" y="0"/>
                  </a:moveTo>
                  <a:lnTo>
                    <a:pt x="36" y="36"/>
                  </a:lnTo>
                  <a:cubicBezTo>
                    <a:pt x="42" y="23"/>
                    <a:pt x="57" y="7"/>
                    <a:pt x="50" y="7"/>
                  </a:cubicBezTo>
                  <a:cubicBezTo>
                    <a:pt x="47" y="7"/>
                    <a:pt x="40" y="10"/>
                    <a:pt x="27" y="18"/>
                  </a:cubicBezTo>
                  <a:cubicBezTo>
                    <a:pt x="45" y="0"/>
                    <a:pt x="27" y="9"/>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2067479" y="2341494"/>
              <a:ext cx="6245" cy="12453"/>
            </a:xfrm>
            <a:custGeom>
              <a:rect b="b" l="l" r="r" t="t"/>
              <a:pathLst>
                <a:path extrusionOk="0" h="118" w="68">
                  <a:moveTo>
                    <a:pt x="32" y="0"/>
                  </a:moveTo>
                  <a:cubicBezTo>
                    <a:pt x="12" y="0"/>
                    <a:pt x="0" y="53"/>
                    <a:pt x="24" y="117"/>
                  </a:cubicBezTo>
                  <a:cubicBezTo>
                    <a:pt x="31" y="75"/>
                    <a:pt x="32" y="39"/>
                    <a:pt x="50" y="39"/>
                  </a:cubicBezTo>
                  <a:cubicBezTo>
                    <a:pt x="55" y="39"/>
                    <a:pt x="60" y="41"/>
                    <a:pt x="68" y="47"/>
                  </a:cubicBezTo>
                  <a:cubicBezTo>
                    <a:pt x="56" y="14"/>
                    <a:pt x="43" y="0"/>
                    <a:pt x="32"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2076112" y="2296958"/>
              <a:ext cx="3306" cy="8126"/>
            </a:xfrm>
            <a:custGeom>
              <a:rect b="b" l="l" r="r" t="t"/>
              <a:pathLst>
                <a:path extrusionOk="0" h="77" w="36">
                  <a:moveTo>
                    <a:pt x="0" y="1"/>
                  </a:moveTo>
                  <a:lnTo>
                    <a:pt x="0" y="1"/>
                  </a:lnTo>
                  <a:cubicBezTo>
                    <a:pt x="16" y="8"/>
                    <a:pt x="4" y="76"/>
                    <a:pt x="18" y="76"/>
                  </a:cubicBezTo>
                  <a:cubicBezTo>
                    <a:pt x="21" y="76"/>
                    <a:pt x="23" y="75"/>
                    <a:pt x="27" y="71"/>
                  </a:cubicBezTo>
                  <a:lnTo>
                    <a:pt x="36" y="10"/>
                  </a:lnTo>
                  <a:lnTo>
                    <a:pt x="0"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2074459" y="2392994"/>
              <a:ext cx="4959" cy="11292"/>
            </a:xfrm>
            <a:custGeom>
              <a:rect b="b" l="l" r="r" t="t"/>
              <a:pathLst>
                <a:path extrusionOk="0" h="107" w="54">
                  <a:moveTo>
                    <a:pt x="27" y="0"/>
                  </a:moveTo>
                  <a:cubicBezTo>
                    <a:pt x="27" y="25"/>
                    <a:pt x="27" y="74"/>
                    <a:pt x="4" y="102"/>
                  </a:cubicBezTo>
                  <a:lnTo>
                    <a:pt x="4" y="102"/>
                  </a:lnTo>
                  <a:cubicBezTo>
                    <a:pt x="21" y="82"/>
                    <a:pt x="37" y="42"/>
                    <a:pt x="54" y="18"/>
                  </a:cubicBezTo>
                  <a:lnTo>
                    <a:pt x="27" y="0"/>
                  </a:lnTo>
                  <a:close/>
                  <a:moveTo>
                    <a:pt x="4" y="102"/>
                  </a:moveTo>
                  <a:lnTo>
                    <a:pt x="4" y="102"/>
                  </a:lnTo>
                  <a:cubicBezTo>
                    <a:pt x="3" y="103"/>
                    <a:pt x="2" y="105"/>
                    <a:pt x="1" y="106"/>
                  </a:cubicBezTo>
                  <a:lnTo>
                    <a:pt x="1" y="106"/>
                  </a:lnTo>
                  <a:cubicBezTo>
                    <a:pt x="2" y="105"/>
                    <a:pt x="3" y="103"/>
                    <a:pt x="4" y="102"/>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2079327" y="2393416"/>
              <a:ext cx="4133" cy="4327"/>
            </a:xfrm>
            <a:custGeom>
              <a:rect b="b" l="l" r="r" t="t"/>
              <a:pathLst>
                <a:path extrusionOk="0" h="41" w="45">
                  <a:moveTo>
                    <a:pt x="23" y="0"/>
                  </a:moveTo>
                  <a:cubicBezTo>
                    <a:pt x="16" y="0"/>
                    <a:pt x="8" y="6"/>
                    <a:pt x="1" y="14"/>
                  </a:cubicBezTo>
                  <a:lnTo>
                    <a:pt x="45" y="40"/>
                  </a:lnTo>
                  <a:cubicBezTo>
                    <a:pt x="40" y="10"/>
                    <a:pt x="32" y="0"/>
                    <a:pt x="23"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2074459" y="2351941"/>
              <a:ext cx="8174" cy="5699"/>
            </a:xfrm>
            <a:custGeom>
              <a:rect b="b" l="l" r="r" t="t"/>
              <a:pathLst>
                <a:path extrusionOk="0" h="54" w="89">
                  <a:moveTo>
                    <a:pt x="1" y="1"/>
                  </a:moveTo>
                  <a:lnTo>
                    <a:pt x="89" y="54"/>
                  </a:lnTo>
                  <a:lnTo>
                    <a:pt x="89" y="36"/>
                  </a:lnTo>
                  <a:lnTo>
                    <a:pt x="1"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2076939" y="2428348"/>
              <a:ext cx="6521" cy="1055"/>
            </a:xfrm>
            <a:custGeom>
              <a:rect b="b" l="l" r="r" t="t"/>
              <a:pathLst>
                <a:path extrusionOk="0" h="10" w="71">
                  <a:moveTo>
                    <a:pt x="0" y="1"/>
                  </a:moveTo>
                  <a:lnTo>
                    <a:pt x="71" y="10"/>
                  </a:lnTo>
                  <a:lnTo>
                    <a:pt x="44"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2080153" y="2443229"/>
              <a:ext cx="7347" cy="14142"/>
            </a:xfrm>
            <a:custGeom>
              <a:rect b="b" l="l" r="r" t="t"/>
              <a:pathLst>
                <a:path extrusionOk="0" h="134" w="80">
                  <a:moveTo>
                    <a:pt x="62" y="1"/>
                  </a:moveTo>
                  <a:lnTo>
                    <a:pt x="62" y="1"/>
                  </a:lnTo>
                  <a:cubicBezTo>
                    <a:pt x="29" y="9"/>
                    <a:pt x="19" y="81"/>
                    <a:pt x="3" y="81"/>
                  </a:cubicBezTo>
                  <a:cubicBezTo>
                    <a:pt x="2" y="81"/>
                    <a:pt x="1" y="81"/>
                    <a:pt x="0" y="80"/>
                  </a:cubicBezTo>
                  <a:lnTo>
                    <a:pt x="0" y="80"/>
                  </a:lnTo>
                  <a:cubicBezTo>
                    <a:pt x="18" y="116"/>
                    <a:pt x="45" y="125"/>
                    <a:pt x="80" y="133"/>
                  </a:cubicBezTo>
                  <a:cubicBezTo>
                    <a:pt x="53" y="116"/>
                    <a:pt x="53" y="72"/>
                    <a:pt x="62"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2087409" y="2457265"/>
              <a:ext cx="4133" cy="2005"/>
            </a:xfrm>
            <a:custGeom>
              <a:rect b="b" l="l" r="r" t="t"/>
              <a:pathLst>
                <a:path extrusionOk="0" h="19" w="45">
                  <a:moveTo>
                    <a:pt x="1" y="0"/>
                  </a:moveTo>
                  <a:cubicBezTo>
                    <a:pt x="10" y="9"/>
                    <a:pt x="27" y="18"/>
                    <a:pt x="45" y="18"/>
                  </a:cubicBezTo>
                  <a:cubicBezTo>
                    <a:pt x="36" y="9"/>
                    <a:pt x="19" y="0"/>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1"/>
            <p:cNvSpPr/>
            <p:nvPr/>
          </p:nvSpPr>
          <p:spPr>
            <a:xfrm>
              <a:off x="2083368" y="2409774"/>
              <a:ext cx="2572" cy="9393"/>
            </a:xfrm>
            <a:custGeom>
              <a:rect b="b" l="l" r="r" t="t"/>
              <a:pathLst>
                <a:path extrusionOk="0" h="89" w="28">
                  <a:moveTo>
                    <a:pt x="27" y="0"/>
                  </a:moveTo>
                  <a:cubicBezTo>
                    <a:pt x="18" y="18"/>
                    <a:pt x="1" y="53"/>
                    <a:pt x="1" y="88"/>
                  </a:cubicBezTo>
                  <a:lnTo>
                    <a:pt x="27" y="27"/>
                  </a:lnTo>
                  <a:cubicBezTo>
                    <a:pt x="27" y="18"/>
                    <a:pt x="27" y="9"/>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2085848" y="2411568"/>
              <a:ext cx="1653" cy="6649"/>
            </a:xfrm>
            <a:custGeom>
              <a:rect b="b" l="l" r="r" t="t"/>
              <a:pathLst>
                <a:path extrusionOk="0" h="63" w="18">
                  <a:moveTo>
                    <a:pt x="9" y="1"/>
                  </a:moveTo>
                  <a:lnTo>
                    <a:pt x="0" y="10"/>
                  </a:lnTo>
                  <a:cubicBezTo>
                    <a:pt x="9" y="36"/>
                    <a:pt x="18" y="53"/>
                    <a:pt x="18" y="62"/>
                  </a:cubicBezTo>
                  <a:lnTo>
                    <a:pt x="18" y="62"/>
                  </a:lnTo>
                  <a:cubicBezTo>
                    <a:pt x="18" y="53"/>
                    <a:pt x="9" y="36"/>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2085848" y="2408824"/>
              <a:ext cx="92" cy="1055"/>
            </a:xfrm>
            <a:custGeom>
              <a:rect b="b" l="l" r="r" t="t"/>
              <a:pathLst>
                <a:path extrusionOk="0" h="10" w="1">
                  <a:moveTo>
                    <a:pt x="0" y="0"/>
                  </a:moveTo>
                  <a:lnTo>
                    <a:pt x="0" y="9"/>
                  </a:lnTo>
                  <a:cubicBezTo>
                    <a:pt x="0" y="0"/>
                    <a:pt x="0" y="0"/>
                    <a:pt x="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1"/>
            <p:cNvSpPr/>
            <p:nvPr/>
          </p:nvSpPr>
          <p:spPr>
            <a:xfrm>
              <a:off x="2083368" y="2370621"/>
              <a:ext cx="8174" cy="8232"/>
            </a:xfrm>
            <a:custGeom>
              <a:rect b="b" l="l" r="r" t="t"/>
              <a:pathLst>
                <a:path extrusionOk="0" h="78" w="89">
                  <a:moveTo>
                    <a:pt x="89" y="0"/>
                  </a:moveTo>
                  <a:cubicBezTo>
                    <a:pt x="56" y="8"/>
                    <a:pt x="46" y="63"/>
                    <a:pt x="9" y="63"/>
                  </a:cubicBezTo>
                  <a:cubicBezTo>
                    <a:pt x="6" y="63"/>
                    <a:pt x="4" y="63"/>
                    <a:pt x="1" y="62"/>
                  </a:cubicBezTo>
                  <a:lnTo>
                    <a:pt x="1" y="62"/>
                  </a:lnTo>
                  <a:cubicBezTo>
                    <a:pt x="13" y="66"/>
                    <a:pt x="31" y="78"/>
                    <a:pt x="47" y="78"/>
                  </a:cubicBezTo>
                  <a:cubicBezTo>
                    <a:pt x="67" y="78"/>
                    <a:pt x="84" y="62"/>
                    <a:pt x="89"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2085021" y="2392044"/>
              <a:ext cx="4133" cy="7493"/>
            </a:xfrm>
            <a:custGeom>
              <a:rect b="b" l="l" r="r" t="t"/>
              <a:pathLst>
                <a:path extrusionOk="0" h="71" w="45">
                  <a:moveTo>
                    <a:pt x="36" y="0"/>
                  </a:moveTo>
                  <a:cubicBezTo>
                    <a:pt x="28" y="8"/>
                    <a:pt x="20" y="37"/>
                    <a:pt x="6" y="37"/>
                  </a:cubicBezTo>
                  <a:cubicBezTo>
                    <a:pt x="4" y="37"/>
                    <a:pt x="2" y="37"/>
                    <a:pt x="0" y="36"/>
                  </a:cubicBezTo>
                  <a:lnTo>
                    <a:pt x="0" y="36"/>
                  </a:lnTo>
                  <a:lnTo>
                    <a:pt x="45" y="71"/>
                  </a:lnTo>
                  <a:lnTo>
                    <a:pt x="36"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2089062" y="2399432"/>
              <a:ext cx="2480" cy="3905"/>
            </a:xfrm>
            <a:custGeom>
              <a:rect b="b" l="l" r="r" t="t"/>
              <a:pathLst>
                <a:path extrusionOk="0" h="37" w="27">
                  <a:moveTo>
                    <a:pt x="1" y="1"/>
                  </a:moveTo>
                  <a:lnTo>
                    <a:pt x="9" y="36"/>
                  </a:lnTo>
                  <a:lnTo>
                    <a:pt x="27" y="19"/>
                  </a:lnTo>
                  <a:lnTo>
                    <a:pt x="1"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2091450" y="2436791"/>
              <a:ext cx="5786" cy="13086"/>
            </a:xfrm>
            <a:custGeom>
              <a:rect b="b" l="l" r="r" t="t"/>
              <a:pathLst>
                <a:path extrusionOk="0" h="124" w="63">
                  <a:moveTo>
                    <a:pt x="36" y="0"/>
                  </a:moveTo>
                  <a:cubicBezTo>
                    <a:pt x="27" y="9"/>
                    <a:pt x="1" y="27"/>
                    <a:pt x="10" y="62"/>
                  </a:cubicBezTo>
                  <a:cubicBezTo>
                    <a:pt x="36" y="71"/>
                    <a:pt x="45" y="97"/>
                    <a:pt x="63" y="124"/>
                  </a:cubicBezTo>
                  <a:cubicBezTo>
                    <a:pt x="54" y="80"/>
                    <a:pt x="54" y="35"/>
                    <a:pt x="36"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2089889" y="2426976"/>
              <a:ext cx="827" cy="528"/>
            </a:xfrm>
            <a:custGeom>
              <a:rect b="b" l="l" r="r" t="t"/>
              <a:pathLst>
                <a:path extrusionOk="0" h="5" w="9">
                  <a:moveTo>
                    <a:pt x="6" y="1"/>
                  </a:moveTo>
                  <a:cubicBezTo>
                    <a:pt x="5" y="1"/>
                    <a:pt x="3" y="2"/>
                    <a:pt x="0" y="5"/>
                  </a:cubicBezTo>
                  <a:cubicBezTo>
                    <a:pt x="6" y="5"/>
                    <a:pt x="8" y="1"/>
                    <a:pt x="6"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2106053" y="2483332"/>
              <a:ext cx="92" cy="2005"/>
            </a:xfrm>
            <a:custGeom>
              <a:rect b="b" l="l" r="r" t="t"/>
              <a:pathLst>
                <a:path extrusionOk="0" h="19" w="1">
                  <a:moveTo>
                    <a:pt x="1" y="18"/>
                  </a:moveTo>
                  <a:cubicBezTo>
                    <a:pt x="1" y="9"/>
                    <a:pt x="1" y="9"/>
                    <a:pt x="1" y="1"/>
                  </a:cubicBezTo>
                  <a:lnTo>
                    <a:pt x="1" y="9"/>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2092277" y="2431198"/>
              <a:ext cx="4133" cy="5699"/>
            </a:xfrm>
            <a:custGeom>
              <a:rect b="b" l="l" r="r" t="t"/>
              <a:pathLst>
                <a:path extrusionOk="0" h="54" w="45">
                  <a:moveTo>
                    <a:pt x="1" y="0"/>
                  </a:moveTo>
                  <a:cubicBezTo>
                    <a:pt x="10" y="18"/>
                    <a:pt x="18" y="35"/>
                    <a:pt x="27" y="53"/>
                  </a:cubicBezTo>
                  <a:cubicBezTo>
                    <a:pt x="36" y="53"/>
                    <a:pt x="45" y="44"/>
                    <a:pt x="36" y="44"/>
                  </a:cubicBezTo>
                  <a:cubicBezTo>
                    <a:pt x="36" y="9"/>
                    <a:pt x="18" y="0"/>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2094940" y="2459164"/>
              <a:ext cx="2296" cy="7599"/>
            </a:xfrm>
            <a:custGeom>
              <a:rect b="b" l="l" r="r" t="t"/>
              <a:pathLst>
                <a:path extrusionOk="0" h="72" w="25">
                  <a:moveTo>
                    <a:pt x="25" y="0"/>
                  </a:moveTo>
                  <a:cubicBezTo>
                    <a:pt x="17" y="25"/>
                    <a:pt x="1" y="72"/>
                    <a:pt x="13" y="72"/>
                  </a:cubicBezTo>
                  <a:cubicBezTo>
                    <a:pt x="14" y="72"/>
                    <a:pt x="15" y="71"/>
                    <a:pt x="16" y="71"/>
                  </a:cubicBezTo>
                  <a:cubicBezTo>
                    <a:pt x="16" y="44"/>
                    <a:pt x="16" y="27"/>
                    <a:pt x="25"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1"/>
            <p:cNvSpPr/>
            <p:nvPr/>
          </p:nvSpPr>
          <p:spPr>
            <a:xfrm>
              <a:off x="2088695" y="2430248"/>
              <a:ext cx="459" cy="1161"/>
            </a:xfrm>
            <a:custGeom>
              <a:rect b="b" l="l" r="r" t="t"/>
              <a:pathLst>
                <a:path extrusionOk="0" h="11" w="5">
                  <a:moveTo>
                    <a:pt x="5" y="0"/>
                  </a:moveTo>
                  <a:cubicBezTo>
                    <a:pt x="1" y="8"/>
                    <a:pt x="0" y="11"/>
                    <a:pt x="1" y="11"/>
                  </a:cubicBezTo>
                  <a:cubicBezTo>
                    <a:pt x="2" y="11"/>
                    <a:pt x="5" y="5"/>
                    <a:pt x="5"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1"/>
            <p:cNvSpPr/>
            <p:nvPr/>
          </p:nvSpPr>
          <p:spPr>
            <a:xfrm>
              <a:off x="2089062" y="2427398"/>
              <a:ext cx="3306" cy="3905"/>
            </a:xfrm>
            <a:custGeom>
              <a:rect b="b" l="l" r="r" t="t"/>
              <a:pathLst>
                <a:path extrusionOk="0" h="37" w="36">
                  <a:moveTo>
                    <a:pt x="9" y="1"/>
                  </a:moveTo>
                  <a:cubicBezTo>
                    <a:pt x="9" y="10"/>
                    <a:pt x="9" y="19"/>
                    <a:pt x="1" y="27"/>
                  </a:cubicBezTo>
                  <a:cubicBezTo>
                    <a:pt x="9" y="36"/>
                    <a:pt x="27" y="36"/>
                    <a:pt x="36" y="36"/>
                  </a:cubicBezTo>
                  <a:cubicBezTo>
                    <a:pt x="36" y="19"/>
                    <a:pt x="18" y="10"/>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1"/>
            <p:cNvSpPr/>
            <p:nvPr/>
          </p:nvSpPr>
          <p:spPr>
            <a:xfrm>
              <a:off x="2106053" y="2453254"/>
              <a:ext cx="27736" cy="31133"/>
            </a:xfrm>
            <a:custGeom>
              <a:rect b="b" l="l" r="r" t="t"/>
              <a:pathLst>
                <a:path extrusionOk="0" h="295" w="302">
                  <a:moveTo>
                    <a:pt x="210" y="0"/>
                  </a:moveTo>
                  <a:cubicBezTo>
                    <a:pt x="153" y="0"/>
                    <a:pt x="50" y="162"/>
                    <a:pt x="1" y="286"/>
                  </a:cubicBezTo>
                  <a:cubicBezTo>
                    <a:pt x="10" y="277"/>
                    <a:pt x="19" y="270"/>
                    <a:pt x="31" y="270"/>
                  </a:cubicBezTo>
                  <a:cubicBezTo>
                    <a:pt x="43" y="270"/>
                    <a:pt x="58" y="277"/>
                    <a:pt x="80" y="294"/>
                  </a:cubicBezTo>
                  <a:cubicBezTo>
                    <a:pt x="89" y="253"/>
                    <a:pt x="81" y="116"/>
                    <a:pt x="125" y="116"/>
                  </a:cubicBezTo>
                  <a:cubicBezTo>
                    <a:pt x="128" y="116"/>
                    <a:pt x="130" y="117"/>
                    <a:pt x="133" y="118"/>
                  </a:cubicBezTo>
                  <a:cubicBezTo>
                    <a:pt x="178" y="171"/>
                    <a:pt x="142" y="197"/>
                    <a:pt x="133" y="259"/>
                  </a:cubicBezTo>
                  <a:cubicBezTo>
                    <a:pt x="145" y="230"/>
                    <a:pt x="159" y="223"/>
                    <a:pt x="176" y="223"/>
                  </a:cubicBezTo>
                  <a:cubicBezTo>
                    <a:pt x="192" y="223"/>
                    <a:pt x="211" y="230"/>
                    <a:pt x="231" y="230"/>
                  </a:cubicBezTo>
                  <a:cubicBezTo>
                    <a:pt x="253" y="230"/>
                    <a:pt x="277" y="222"/>
                    <a:pt x="301" y="189"/>
                  </a:cubicBezTo>
                  <a:lnTo>
                    <a:pt x="248" y="144"/>
                  </a:lnTo>
                  <a:cubicBezTo>
                    <a:pt x="266" y="136"/>
                    <a:pt x="292" y="136"/>
                    <a:pt x="292" y="109"/>
                  </a:cubicBezTo>
                  <a:lnTo>
                    <a:pt x="292" y="109"/>
                  </a:lnTo>
                  <a:cubicBezTo>
                    <a:pt x="283" y="118"/>
                    <a:pt x="273" y="122"/>
                    <a:pt x="263" y="122"/>
                  </a:cubicBezTo>
                  <a:cubicBezTo>
                    <a:pt x="232" y="122"/>
                    <a:pt x="202" y="83"/>
                    <a:pt x="222" y="3"/>
                  </a:cubicBezTo>
                  <a:cubicBezTo>
                    <a:pt x="218" y="1"/>
                    <a:pt x="214" y="0"/>
                    <a:pt x="21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2100451" y="2468451"/>
              <a:ext cx="5694" cy="17308"/>
            </a:xfrm>
            <a:custGeom>
              <a:rect b="b" l="l" r="r" t="t"/>
              <a:pathLst>
                <a:path extrusionOk="0" h="164" w="62">
                  <a:moveTo>
                    <a:pt x="18" y="0"/>
                  </a:moveTo>
                  <a:lnTo>
                    <a:pt x="18" y="0"/>
                  </a:lnTo>
                  <a:cubicBezTo>
                    <a:pt x="27" y="36"/>
                    <a:pt x="18" y="80"/>
                    <a:pt x="0" y="150"/>
                  </a:cubicBezTo>
                  <a:cubicBezTo>
                    <a:pt x="13" y="159"/>
                    <a:pt x="24" y="164"/>
                    <a:pt x="34" y="164"/>
                  </a:cubicBezTo>
                  <a:cubicBezTo>
                    <a:pt x="44" y="164"/>
                    <a:pt x="53" y="159"/>
                    <a:pt x="62" y="150"/>
                  </a:cubicBezTo>
                  <a:lnTo>
                    <a:pt x="27" y="18"/>
                  </a:lnTo>
                  <a:lnTo>
                    <a:pt x="35" y="18"/>
                  </a:lnTo>
                  <a:lnTo>
                    <a:pt x="18"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2097144" y="2444178"/>
              <a:ext cx="13133" cy="24379"/>
            </a:xfrm>
            <a:custGeom>
              <a:rect b="b" l="l" r="r" t="t"/>
              <a:pathLst>
                <a:path extrusionOk="0" h="231" w="143">
                  <a:moveTo>
                    <a:pt x="63" y="1"/>
                  </a:moveTo>
                  <a:lnTo>
                    <a:pt x="63" y="1"/>
                  </a:lnTo>
                  <a:cubicBezTo>
                    <a:pt x="80" y="47"/>
                    <a:pt x="78" y="55"/>
                    <a:pt x="69" y="55"/>
                  </a:cubicBezTo>
                  <a:cubicBezTo>
                    <a:pt x="65" y="55"/>
                    <a:pt x="59" y="53"/>
                    <a:pt x="53" y="53"/>
                  </a:cubicBezTo>
                  <a:cubicBezTo>
                    <a:pt x="40" y="53"/>
                    <a:pt x="27" y="60"/>
                    <a:pt x="27" y="107"/>
                  </a:cubicBezTo>
                  <a:cubicBezTo>
                    <a:pt x="10" y="98"/>
                    <a:pt x="1" y="71"/>
                    <a:pt x="1" y="54"/>
                  </a:cubicBezTo>
                  <a:cubicBezTo>
                    <a:pt x="1" y="77"/>
                    <a:pt x="1" y="108"/>
                    <a:pt x="1" y="133"/>
                  </a:cubicBezTo>
                  <a:cubicBezTo>
                    <a:pt x="1" y="127"/>
                    <a:pt x="5" y="121"/>
                    <a:pt x="8" y="121"/>
                  </a:cubicBezTo>
                  <a:cubicBezTo>
                    <a:pt x="9" y="121"/>
                    <a:pt x="10" y="122"/>
                    <a:pt x="10" y="124"/>
                  </a:cubicBezTo>
                  <a:cubicBezTo>
                    <a:pt x="10" y="124"/>
                    <a:pt x="18" y="116"/>
                    <a:pt x="27" y="116"/>
                  </a:cubicBezTo>
                  <a:cubicBezTo>
                    <a:pt x="71" y="89"/>
                    <a:pt x="107" y="133"/>
                    <a:pt x="142" y="45"/>
                  </a:cubicBezTo>
                  <a:cubicBezTo>
                    <a:pt x="130" y="13"/>
                    <a:pt x="118" y="6"/>
                    <a:pt x="106" y="6"/>
                  </a:cubicBezTo>
                  <a:cubicBezTo>
                    <a:pt x="98" y="6"/>
                    <a:pt x="90" y="9"/>
                    <a:pt x="82" y="9"/>
                  </a:cubicBezTo>
                  <a:cubicBezTo>
                    <a:pt x="75" y="9"/>
                    <a:pt x="69" y="7"/>
                    <a:pt x="63" y="1"/>
                  </a:cubicBezTo>
                  <a:close/>
                  <a:moveTo>
                    <a:pt x="27" y="116"/>
                  </a:moveTo>
                  <a:cubicBezTo>
                    <a:pt x="27" y="134"/>
                    <a:pt x="26" y="140"/>
                    <a:pt x="23" y="140"/>
                  </a:cubicBezTo>
                  <a:cubicBezTo>
                    <a:pt x="20" y="140"/>
                    <a:pt x="15" y="129"/>
                    <a:pt x="10" y="124"/>
                  </a:cubicBezTo>
                  <a:lnTo>
                    <a:pt x="1" y="133"/>
                  </a:lnTo>
                  <a:lnTo>
                    <a:pt x="63" y="230"/>
                  </a:lnTo>
                  <a:cubicBezTo>
                    <a:pt x="54" y="195"/>
                    <a:pt x="45" y="169"/>
                    <a:pt x="27" y="116"/>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1"/>
            <p:cNvSpPr/>
            <p:nvPr/>
          </p:nvSpPr>
          <p:spPr>
            <a:xfrm>
              <a:off x="2101185" y="2366822"/>
              <a:ext cx="918" cy="2005"/>
            </a:xfrm>
            <a:custGeom>
              <a:rect b="b" l="l" r="r" t="t"/>
              <a:pathLst>
                <a:path extrusionOk="0" h="19" w="10">
                  <a:moveTo>
                    <a:pt x="10" y="1"/>
                  </a:moveTo>
                  <a:cubicBezTo>
                    <a:pt x="1" y="10"/>
                    <a:pt x="1" y="19"/>
                    <a:pt x="1" y="19"/>
                  </a:cubicBezTo>
                  <a:cubicBezTo>
                    <a:pt x="1" y="19"/>
                    <a:pt x="10" y="19"/>
                    <a:pt x="10"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1"/>
            <p:cNvSpPr/>
            <p:nvPr/>
          </p:nvSpPr>
          <p:spPr>
            <a:xfrm>
              <a:off x="2093103" y="2367877"/>
              <a:ext cx="7439" cy="26067"/>
            </a:xfrm>
            <a:custGeom>
              <a:rect b="b" l="l" r="r" t="t"/>
              <a:pathLst>
                <a:path extrusionOk="0" h="247" w="81">
                  <a:moveTo>
                    <a:pt x="62" y="0"/>
                  </a:moveTo>
                  <a:cubicBezTo>
                    <a:pt x="49" y="0"/>
                    <a:pt x="36" y="13"/>
                    <a:pt x="36" y="62"/>
                  </a:cubicBezTo>
                  <a:cubicBezTo>
                    <a:pt x="36" y="112"/>
                    <a:pt x="18" y="204"/>
                    <a:pt x="7" y="236"/>
                  </a:cubicBezTo>
                  <a:lnTo>
                    <a:pt x="7" y="236"/>
                  </a:lnTo>
                  <a:cubicBezTo>
                    <a:pt x="38" y="180"/>
                    <a:pt x="55" y="137"/>
                    <a:pt x="80" y="70"/>
                  </a:cubicBezTo>
                  <a:cubicBezTo>
                    <a:pt x="77" y="70"/>
                    <a:pt x="73" y="71"/>
                    <a:pt x="69" y="71"/>
                  </a:cubicBezTo>
                  <a:cubicBezTo>
                    <a:pt x="61" y="71"/>
                    <a:pt x="54" y="67"/>
                    <a:pt x="54" y="44"/>
                  </a:cubicBezTo>
                  <a:cubicBezTo>
                    <a:pt x="54" y="9"/>
                    <a:pt x="71" y="26"/>
                    <a:pt x="80" y="9"/>
                  </a:cubicBezTo>
                  <a:cubicBezTo>
                    <a:pt x="77" y="5"/>
                    <a:pt x="69" y="0"/>
                    <a:pt x="62" y="0"/>
                  </a:cubicBezTo>
                  <a:close/>
                  <a:moveTo>
                    <a:pt x="7" y="236"/>
                  </a:moveTo>
                  <a:lnTo>
                    <a:pt x="7" y="236"/>
                  </a:lnTo>
                  <a:cubicBezTo>
                    <a:pt x="5" y="239"/>
                    <a:pt x="3" y="243"/>
                    <a:pt x="1" y="247"/>
                  </a:cubicBezTo>
                  <a:cubicBezTo>
                    <a:pt x="2" y="247"/>
                    <a:pt x="4" y="243"/>
                    <a:pt x="7" y="236"/>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2101185" y="2412518"/>
              <a:ext cx="6613" cy="11292"/>
            </a:xfrm>
            <a:custGeom>
              <a:rect b="b" l="l" r="r" t="t"/>
              <a:pathLst>
                <a:path extrusionOk="0" h="107" w="72">
                  <a:moveTo>
                    <a:pt x="31" y="1"/>
                  </a:moveTo>
                  <a:cubicBezTo>
                    <a:pt x="21" y="1"/>
                    <a:pt x="11" y="17"/>
                    <a:pt x="1" y="27"/>
                  </a:cubicBezTo>
                  <a:lnTo>
                    <a:pt x="54" y="107"/>
                  </a:lnTo>
                  <a:lnTo>
                    <a:pt x="72" y="9"/>
                  </a:lnTo>
                  <a:lnTo>
                    <a:pt x="54" y="36"/>
                  </a:lnTo>
                  <a:cubicBezTo>
                    <a:pt x="46" y="10"/>
                    <a:pt x="39" y="1"/>
                    <a:pt x="3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2099624" y="2488925"/>
              <a:ext cx="7347" cy="3799"/>
            </a:xfrm>
            <a:custGeom>
              <a:rect b="b" l="l" r="r" t="t"/>
              <a:pathLst>
                <a:path extrusionOk="0" h="36" w="80">
                  <a:moveTo>
                    <a:pt x="53" y="1"/>
                  </a:moveTo>
                  <a:lnTo>
                    <a:pt x="0" y="36"/>
                  </a:lnTo>
                  <a:lnTo>
                    <a:pt x="80" y="27"/>
                  </a:lnTo>
                  <a:lnTo>
                    <a:pt x="53"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2104492" y="2502011"/>
              <a:ext cx="4133" cy="4749"/>
            </a:xfrm>
            <a:custGeom>
              <a:rect b="b" l="l" r="r" t="t"/>
              <a:pathLst>
                <a:path extrusionOk="0" h="45" w="45">
                  <a:moveTo>
                    <a:pt x="44" y="0"/>
                  </a:moveTo>
                  <a:lnTo>
                    <a:pt x="0" y="36"/>
                  </a:lnTo>
                  <a:lnTo>
                    <a:pt x="36" y="44"/>
                  </a:lnTo>
                  <a:lnTo>
                    <a:pt x="44"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1981238" y="2860722"/>
              <a:ext cx="1653" cy="2955"/>
            </a:xfrm>
            <a:custGeom>
              <a:rect b="b" l="l" r="r" t="t"/>
              <a:pathLst>
                <a:path extrusionOk="0" h="28" w="18">
                  <a:moveTo>
                    <a:pt x="18" y="1"/>
                  </a:moveTo>
                  <a:cubicBezTo>
                    <a:pt x="13" y="5"/>
                    <a:pt x="11" y="10"/>
                    <a:pt x="9" y="14"/>
                  </a:cubicBezTo>
                  <a:lnTo>
                    <a:pt x="18" y="1"/>
                  </a:lnTo>
                  <a:close/>
                  <a:moveTo>
                    <a:pt x="9" y="14"/>
                  </a:moveTo>
                  <a:lnTo>
                    <a:pt x="0" y="27"/>
                  </a:lnTo>
                  <a:cubicBezTo>
                    <a:pt x="5" y="23"/>
                    <a:pt x="7" y="18"/>
                    <a:pt x="9" y="14"/>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1994188" y="2857028"/>
              <a:ext cx="918" cy="4749"/>
            </a:xfrm>
            <a:custGeom>
              <a:rect b="b" l="l" r="r" t="t"/>
              <a:pathLst>
                <a:path extrusionOk="0" h="45" w="10">
                  <a:moveTo>
                    <a:pt x="9" y="0"/>
                  </a:moveTo>
                  <a:cubicBezTo>
                    <a:pt x="0" y="27"/>
                    <a:pt x="0" y="45"/>
                    <a:pt x="0" y="45"/>
                  </a:cubicBezTo>
                  <a:lnTo>
                    <a:pt x="9"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2159690" y="2734925"/>
              <a:ext cx="12215" cy="14986"/>
            </a:xfrm>
            <a:custGeom>
              <a:rect b="b" l="l" r="r" t="t"/>
              <a:pathLst>
                <a:path extrusionOk="0" h="142" w="133">
                  <a:moveTo>
                    <a:pt x="2" y="0"/>
                  </a:moveTo>
                  <a:cubicBezTo>
                    <a:pt x="1" y="0"/>
                    <a:pt x="8" y="11"/>
                    <a:pt x="26" y="36"/>
                  </a:cubicBezTo>
                  <a:lnTo>
                    <a:pt x="106" y="133"/>
                  </a:lnTo>
                  <a:cubicBezTo>
                    <a:pt x="102" y="126"/>
                    <a:pt x="101" y="123"/>
                    <a:pt x="103" y="123"/>
                  </a:cubicBezTo>
                  <a:lnTo>
                    <a:pt x="103" y="123"/>
                  </a:lnTo>
                  <a:cubicBezTo>
                    <a:pt x="106" y="123"/>
                    <a:pt x="116" y="131"/>
                    <a:pt x="132" y="142"/>
                  </a:cubicBezTo>
                  <a:cubicBezTo>
                    <a:pt x="73" y="83"/>
                    <a:pt x="5" y="0"/>
                    <a:pt x="2"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2091450" y="2802995"/>
              <a:ext cx="2572" cy="9393"/>
            </a:xfrm>
            <a:custGeom>
              <a:rect b="b" l="l" r="r" t="t"/>
              <a:pathLst>
                <a:path extrusionOk="0" h="89" w="28">
                  <a:moveTo>
                    <a:pt x="27" y="0"/>
                  </a:moveTo>
                  <a:lnTo>
                    <a:pt x="27" y="0"/>
                  </a:lnTo>
                  <a:cubicBezTo>
                    <a:pt x="19" y="18"/>
                    <a:pt x="10" y="36"/>
                    <a:pt x="1" y="53"/>
                  </a:cubicBezTo>
                  <a:cubicBezTo>
                    <a:pt x="1" y="62"/>
                    <a:pt x="1" y="80"/>
                    <a:pt x="10" y="89"/>
                  </a:cubicBezTo>
                  <a:cubicBezTo>
                    <a:pt x="10" y="53"/>
                    <a:pt x="19" y="27"/>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2086674" y="2842992"/>
              <a:ext cx="3306" cy="6649"/>
            </a:xfrm>
            <a:custGeom>
              <a:rect b="b" l="l" r="r" t="t"/>
              <a:pathLst>
                <a:path extrusionOk="0" h="63" w="36">
                  <a:moveTo>
                    <a:pt x="0" y="1"/>
                  </a:moveTo>
                  <a:lnTo>
                    <a:pt x="0" y="1"/>
                  </a:lnTo>
                  <a:cubicBezTo>
                    <a:pt x="9" y="27"/>
                    <a:pt x="18" y="45"/>
                    <a:pt x="35" y="63"/>
                  </a:cubicBezTo>
                  <a:lnTo>
                    <a:pt x="0"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1866893" y="2870959"/>
              <a:ext cx="9827" cy="10342"/>
            </a:xfrm>
            <a:custGeom>
              <a:rect b="b" l="l" r="r" t="t"/>
              <a:pathLst>
                <a:path extrusionOk="0" h="98" w="107">
                  <a:moveTo>
                    <a:pt x="106" y="1"/>
                  </a:moveTo>
                  <a:lnTo>
                    <a:pt x="0" y="98"/>
                  </a:lnTo>
                  <a:cubicBezTo>
                    <a:pt x="53" y="98"/>
                    <a:pt x="62" y="54"/>
                    <a:pt x="106"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2146648" y="2642160"/>
              <a:ext cx="3490" cy="13720"/>
            </a:xfrm>
            <a:custGeom>
              <a:rect b="b" l="l" r="r" t="t"/>
              <a:pathLst>
                <a:path extrusionOk="0" h="130" w="38">
                  <a:moveTo>
                    <a:pt x="15" y="0"/>
                  </a:moveTo>
                  <a:cubicBezTo>
                    <a:pt x="11" y="0"/>
                    <a:pt x="6" y="2"/>
                    <a:pt x="0" y="6"/>
                  </a:cubicBezTo>
                  <a:cubicBezTo>
                    <a:pt x="0" y="67"/>
                    <a:pt x="0" y="103"/>
                    <a:pt x="0" y="129"/>
                  </a:cubicBezTo>
                  <a:cubicBezTo>
                    <a:pt x="16" y="68"/>
                    <a:pt x="38" y="0"/>
                    <a:pt x="15"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1986106" y="2756348"/>
              <a:ext cx="1653" cy="5699"/>
            </a:xfrm>
            <a:custGeom>
              <a:rect b="b" l="l" r="r" t="t"/>
              <a:pathLst>
                <a:path extrusionOk="0" h="54" w="18">
                  <a:moveTo>
                    <a:pt x="18" y="1"/>
                  </a:moveTo>
                  <a:lnTo>
                    <a:pt x="18" y="1"/>
                  </a:lnTo>
                  <a:cubicBezTo>
                    <a:pt x="0" y="10"/>
                    <a:pt x="0" y="36"/>
                    <a:pt x="0" y="54"/>
                  </a:cubicBezTo>
                  <a:cubicBezTo>
                    <a:pt x="9" y="36"/>
                    <a:pt x="18" y="18"/>
                    <a:pt x="1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2146648" y="2655774"/>
              <a:ext cx="4133" cy="11292"/>
            </a:xfrm>
            <a:custGeom>
              <a:rect b="b" l="l" r="r" t="t"/>
              <a:pathLst>
                <a:path extrusionOk="0" h="107" w="45">
                  <a:moveTo>
                    <a:pt x="9" y="0"/>
                  </a:moveTo>
                  <a:lnTo>
                    <a:pt x="9" y="0"/>
                  </a:lnTo>
                  <a:cubicBezTo>
                    <a:pt x="0" y="53"/>
                    <a:pt x="0" y="106"/>
                    <a:pt x="36" y="106"/>
                  </a:cubicBezTo>
                  <a:cubicBezTo>
                    <a:pt x="36" y="97"/>
                    <a:pt x="36" y="88"/>
                    <a:pt x="45" y="80"/>
                  </a:cubicBezTo>
                  <a:cubicBezTo>
                    <a:pt x="27" y="62"/>
                    <a:pt x="9" y="35"/>
                    <a:pt x="9"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1"/>
            <p:cNvSpPr/>
            <p:nvPr/>
          </p:nvSpPr>
          <p:spPr>
            <a:xfrm>
              <a:off x="1995841" y="2347826"/>
              <a:ext cx="827" cy="1477"/>
            </a:xfrm>
            <a:custGeom>
              <a:rect b="b" l="l" r="r" t="t"/>
              <a:pathLst>
                <a:path extrusionOk="0" h="14" w="9">
                  <a:moveTo>
                    <a:pt x="7" y="1"/>
                  </a:moveTo>
                  <a:cubicBezTo>
                    <a:pt x="4" y="1"/>
                    <a:pt x="0" y="7"/>
                    <a:pt x="0" y="13"/>
                  </a:cubicBezTo>
                  <a:cubicBezTo>
                    <a:pt x="9" y="13"/>
                    <a:pt x="9" y="4"/>
                    <a:pt x="9" y="4"/>
                  </a:cubicBezTo>
                  <a:cubicBezTo>
                    <a:pt x="9" y="2"/>
                    <a:pt x="8" y="1"/>
                    <a:pt x="7"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2067938" y="2267198"/>
              <a:ext cx="918" cy="5699"/>
            </a:xfrm>
            <a:custGeom>
              <a:rect b="b" l="l" r="r" t="t"/>
              <a:pathLst>
                <a:path extrusionOk="0" h="54" w="10">
                  <a:moveTo>
                    <a:pt x="10" y="0"/>
                  </a:moveTo>
                  <a:cubicBezTo>
                    <a:pt x="10" y="18"/>
                    <a:pt x="1" y="35"/>
                    <a:pt x="1" y="53"/>
                  </a:cubicBezTo>
                  <a:cubicBezTo>
                    <a:pt x="1" y="53"/>
                    <a:pt x="10" y="35"/>
                    <a:pt x="1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2120381" y="2559422"/>
              <a:ext cx="1194" cy="1372"/>
            </a:xfrm>
            <a:custGeom>
              <a:rect b="b" l="l" r="r" t="t"/>
              <a:pathLst>
                <a:path extrusionOk="0" h="13" w="13">
                  <a:moveTo>
                    <a:pt x="3" y="1"/>
                  </a:moveTo>
                  <a:cubicBezTo>
                    <a:pt x="1" y="1"/>
                    <a:pt x="7" y="12"/>
                    <a:pt x="13" y="12"/>
                  </a:cubicBezTo>
                  <a:cubicBezTo>
                    <a:pt x="7" y="4"/>
                    <a:pt x="4" y="1"/>
                    <a:pt x="3"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2132871" y="2525229"/>
              <a:ext cx="1653" cy="1055"/>
            </a:xfrm>
            <a:custGeom>
              <a:rect b="b" l="l" r="r" t="t"/>
              <a:pathLst>
                <a:path extrusionOk="0" h="10" w="18">
                  <a:moveTo>
                    <a:pt x="18" y="1"/>
                  </a:moveTo>
                  <a:cubicBezTo>
                    <a:pt x="9" y="10"/>
                    <a:pt x="0" y="10"/>
                    <a:pt x="0" y="10"/>
                  </a:cubicBezTo>
                  <a:cubicBezTo>
                    <a:pt x="9" y="10"/>
                    <a:pt x="9" y="10"/>
                    <a:pt x="1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2181548" y="2664956"/>
              <a:ext cx="735" cy="1161"/>
            </a:xfrm>
            <a:custGeom>
              <a:rect b="b" l="l" r="r" t="t"/>
              <a:pathLst>
                <a:path extrusionOk="0" h="11" w="8">
                  <a:moveTo>
                    <a:pt x="7" y="0"/>
                  </a:moveTo>
                  <a:cubicBezTo>
                    <a:pt x="6" y="0"/>
                    <a:pt x="4" y="3"/>
                    <a:pt x="0" y="10"/>
                  </a:cubicBezTo>
                  <a:cubicBezTo>
                    <a:pt x="5" y="5"/>
                    <a:pt x="7" y="0"/>
                    <a:pt x="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2121483" y="2553195"/>
              <a:ext cx="92" cy="5699"/>
            </a:xfrm>
            <a:custGeom>
              <a:rect b="b" l="l" r="r" t="t"/>
              <a:pathLst>
                <a:path extrusionOk="0" h="54" w="1">
                  <a:moveTo>
                    <a:pt x="1" y="1"/>
                  </a:moveTo>
                  <a:cubicBezTo>
                    <a:pt x="1" y="19"/>
                    <a:pt x="1" y="36"/>
                    <a:pt x="1" y="54"/>
                  </a:cubicBezTo>
                  <a:cubicBezTo>
                    <a:pt x="1" y="45"/>
                    <a:pt x="1" y="27"/>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2119095" y="2553195"/>
              <a:ext cx="918" cy="3905"/>
            </a:xfrm>
            <a:custGeom>
              <a:rect b="b" l="l" r="r" t="t"/>
              <a:pathLst>
                <a:path extrusionOk="0" h="37" w="10">
                  <a:moveTo>
                    <a:pt x="9" y="1"/>
                  </a:moveTo>
                  <a:cubicBezTo>
                    <a:pt x="0" y="10"/>
                    <a:pt x="0" y="19"/>
                    <a:pt x="9" y="36"/>
                  </a:cubicBezTo>
                  <a:cubicBezTo>
                    <a:pt x="9" y="19"/>
                    <a:pt x="9" y="10"/>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2121483" y="2558788"/>
              <a:ext cx="918" cy="5593"/>
            </a:xfrm>
            <a:custGeom>
              <a:rect b="b" l="l" r="r" t="t"/>
              <a:pathLst>
                <a:path extrusionOk="0" h="53" w="10">
                  <a:moveTo>
                    <a:pt x="1" y="1"/>
                  </a:moveTo>
                  <a:cubicBezTo>
                    <a:pt x="1" y="10"/>
                    <a:pt x="1" y="18"/>
                    <a:pt x="1" y="18"/>
                  </a:cubicBezTo>
                  <a:cubicBezTo>
                    <a:pt x="1" y="18"/>
                    <a:pt x="9" y="36"/>
                    <a:pt x="10" y="53"/>
                  </a:cubicBezTo>
                  <a:lnTo>
                    <a:pt x="10" y="53"/>
                  </a:lnTo>
                  <a:cubicBezTo>
                    <a:pt x="9" y="36"/>
                    <a:pt x="1" y="18"/>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1943215" y="2601002"/>
              <a:ext cx="735" cy="3588"/>
            </a:xfrm>
            <a:custGeom>
              <a:rect b="b" l="l" r="r" t="t"/>
              <a:pathLst>
                <a:path extrusionOk="0" h="34" w="8">
                  <a:moveTo>
                    <a:pt x="1" y="0"/>
                  </a:moveTo>
                  <a:cubicBezTo>
                    <a:pt x="1" y="0"/>
                    <a:pt x="3" y="14"/>
                    <a:pt x="8" y="33"/>
                  </a:cubicBezTo>
                  <a:cubicBezTo>
                    <a:pt x="4" y="10"/>
                    <a:pt x="2" y="0"/>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1"/>
            <p:cNvSpPr/>
            <p:nvPr/>
          </p:nvSpPr>
          <p:spPr>
            <a:xfrm>
              <a:off x="2184763" y="2851435"/>
              <a:ext cx="918" cy="1055"/>
            </a:xfrm>
            <a:custGeom>
              <a:rect b="b" l="l" r="r" t="t"/>
              <a:pathLst>
                <a:path extrusionOk="0" h="10" w="10">
                  <a:moveTo>
                    <a:pt x="9" y="9"/>
                  </a:moveTo>
                  <a:cubicBezTo>
                    <a:pt x="9" y="9"/>
                    <a:pt x="9" y="9"/>
                    <a:pt x="9" y="9"/>
                  </a:cubicBezTo>
                  <a:lnTo>
                    <a:pt x="0"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1"/>
            <p:cNvSpPr/>
            <p:nvPr/>
          </p:nvSpPr>
          <p:spPr>
            <a:xfrm>
              <a:off x="2175027" y="2823468"/>
              <a:ext cx="9827" cy="36410"/>
            </a:xfrm>
            <a:custGeom>
              <a:rect b="b" l="l" r="r" t="t"/>
              <a:pathLst>
                <a:path extrusionOk="0" h="345" w="107">
                  <a:moveTo>
                    <a:pt x="0" y="0"/>
                  </a:moveTo>
                  <a:lnTo>
                    <a:pt x="0" y="0"/>
                  </a:lnTo>
                  <a:cubicBezTo>
                    <a:pt x="18" y="115"/>
                    <a:pt x="36" y="230"/>
                    <a:pt x="36" y="345"/>
                  </a:cubicBezTo>
                  <a:cubicBezTo>
                    <a:pt x="47" y="272"/>
                    <a:pt x="58" y="252"/>
                    <a:pt x="74" y="252"/>
                  </a:cubicBezTo>
                  <a:cubicBezTo>
                    <a:pt x="83" y="252"/>
                    <a:pt x="94" y="259"/>
                    <a:pt x="106" y="265"/>
                  </a:cubicBezTo>
                  <a:cubicBezTo>
                    <a:pt x="71" y="177"/>
                    <a:pt x="36" y="89"/>
                    <a:pt x="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1850637" y="2214008"/>
              <a:ext cx="411271" cy="680384"/>
            </a:xfrm>
            <a:custGeom>
              <a:rect b="b" l="l" r="r" t="t"/>
              <a:pathLst>
                <a:path extrusionOk="0" h="6447" w="4478">
                  <a:moveTo>
                    <a:pt x="1533" y="1460"/>
                  </a:moveTo>
                  <a:lnTo>
                    <a:pt x="1528" y="1467"/>
                  </a:lnTo>
                  <a:cubicBezTo>
                    <a:pt x="1530" y="1466"/>
                    <a:pt x="1531" y="1463"/>
                    <a:pt x="1533" y="1460"/>
                  </a:cubicBezTo>
                  <a:close/>
                  <a:moveTo>
                    <a:pt x="1759" y="2648"/>
                  </a:moveTo>
                  <a:cubicBezTo>
                    <a:pt x="1761" y="2649"/>
                    <a:pt x="1764" y="2649"/>
                    <a:pt x="1767" y="2650"/>
                  </a:cubicBezTo>
                  <a:cubicBezTo>
                    <a:pt x="1764" y="2649"/>
                    <a:pt x="1761" y="2648"/>
                    <a:pt x="1759" y="2648"/>
                  </a:cubicBezTo>
                  <a:close/>
                  <a:moveTo>
                    <a:pt x="3082" y="3550"/>
                  </a:moveTo>
                  <a:cubicBezTo>
                    <a:pt x="3078" y="3577"/>
                    <a:pt x="3076" y="3587"/>
                    <a:pt x="3075" y="3587"/>
                  </a:cubicBezTo>
                  <a:cubicBezTo>
                    <a:pt x="3073" y="3587"/>
                    <a:pt x="3073" y="3570"/>
                    <a:pt x="3073" y="3550"/>
                  </a:cubicBezTo>
                  <a:close/>
                  <a:moveTo>
                    <a:pt x="1401" y="3719"/>
                  </a:moveTo>
                  <a:cubicBezTo>
                    <a:pt x="1404" y="3719"/>
                    <a:pt x="1409" y="3731"/>
                    <a:pt x="1413" y="3745"/>
                  </a:cubicBezTo>
                  <a:lnTo>
                    <a:pt x="1396" y="3753"/>
                  </a:lnTo>
                  <a:cubicBezTo>
                    <a:pt x="1396" y="3728"/>
                    <a:pt x="1398" y="3719"/>
                    <a:pt x="1401" y="3719"/>
                  </a:cubicBezTo>
                  <a:close/>
                  <a:moveTo>
                    <a:pt x="656" y="4247"/>
                  </a:moveTo>
                  <a:cubicBezTo>
                    <a:pt x="655" y="4250"/>
                    <a:pt x="654" y="4254"/>
                    <a:pt x="654" y="4257"/>
                  </a:cubicBezTo>
                  <a:cubicBezTo>
                    <a:pt x="655" y="4253"/>
                    <a:pt x="655" y="4250"/>
                    <a:pt x="656" y="4247"/>
                  </a:cubicBezTo>
                  <a:close/>
                  <a:moveTo>
                    <a:pt x="2688" y="5814"/>
                  </a:moveTo>
                  <a:cubicBezTo>
                    <a:pt x="2697" y="5814"/>
                    <a:pt x="2706" y="5821"/>
                    <a:pt x="2711" y="5837"/>
                  </a:cubicBezTo>
                  <a:cubicBezTo>
                    <a:pt x="2708" y="5851"/>
                    <a:pt x="2705" y="5857"/>
                    <a:pt x="2701" y="5857"/>
                  </a:cubicBezTo>
                  <a:cubicBezTo>
                    <a:pt x="2694" y="5857"/>
                    <a:pt x="2687" y="5841"/>
                    <a:pt x="2676" y="5820"/>
                  </a:cubicBezTo>
                  <a:cubicBezTo>
                    <a:pt x="2679" y="5816"/>
                    <a:pt x="2684" y="5814"/>
                    <a:pt x="2688" y="5814"/>
                  </a:cubicBezTo>
                  <a:close/>
                  <a:moveTo>
                    <a:pt x="2817" y="5987"/>
                  </a:moveTo>
                  <a:lnTo>
                    <a:pt x="2817" y="5987"/>
                  </a:lnTo>
                  <a:cubicBezTo>
                    <a:pt x="2818" y="5988"/>
                    <a:pt x="2819" y="5988"/>
                    <a:pt x="2820" y="5989"/>
                  </a:cubicBezTo>
                  <a:lnTo>
                    <a:pt x="2820" y="5989"/>
                  </a:lnTo>
                  <a:cubicBezTo>
                    <a:pt x="2819" y="5988"/>
                    <a:pt x="2818" y="5988"/>
                    <a:pt x="2817" y="5987"/>
                  </a:cubicBezTo>
                  <a:close/>
                  <a:moveTo>
                    <a:pt x="3894" y="6023"/>
                  </a:moveTo>
                  <a:lnTo>
                    <a:pt x="3894" y="6023"/>
                  </a:lnTo>
                  <a:cubicBezTo>
                    <a:pt x="3894" y="6026"/>
                    <a:pt x="3894" y="6029"/>
                    <a:pt x="3894" y="6032"/>
                  </a:cubicBezTo>
                  <a:cubicBezTo>
                    <a:pt x="3895" y="6030"/>
                    <a:pt x="3895" y="6027"/>
                    <a:pt x="3894" y="6023"/>
                  </a:cubicBezTo>
                  <a:close/>
                  <a:moveTo>
                    <a:pt x="3481" y="6034"/>
                  </a:moveTo>
                  <a:cubicBezTo>
                    <a:pt x="3480" y="6036"/>
                    <a:pt x="3480" y="6038"/>
                    <a:pt x="3479" y="6040"/>
                  </a:cubicBezTo>
                  <a:cubicBezTo>
                    <a:pt x="3480" y="6039"/>
                    <a:pt x="3480" y="6036"/>
                    <a:pt x="3481" y="6034"/>
                  </a:cubicBezTo>
                  <a:close/>
                  <a:moveTo>
                    <a:pt x="3865" y="6038"/>
                  </a:moveTo>
                  <a:cubicBezTo>
                    <a:pt x="3866" y="6039"/>
                    <a:pt x="3867" y="6040"/>
                    <a:pt x="3868" y="6040"/>
                  </a:cubicBezTo>
                  <a:cubicBezTo>
                    <a:pt x="3867" y="6039"/>
                    <a:pt x="3866" y="6038"/>
                    <a:pt x="3865" y="6038"/>
                  </a:cubicBezTo>
                  <a:close/>
                  <a:moveTo>
                    <a:pt x="1498" y="6101"/>
                  </a:moveTo>
                  <a:lnTo>
                    <a:pt x="1493" y="6102"/>
                  </a:lnTo>
                  <a:cubicBezTo>
                    <a:pt x="1493" y="6103"/>
                    <a:pt x="1494" y="6103"/>
                    <a:pt x="1495" y="6103"/>
                  </a:cubicBezTo>
                  <a:cubicBezTo>
                    <a:pt x="1496" y="6103"/>
                    <a:pt x="1497" y="6102"/>
                    <a:pt x="1498" y="6101"/>
                  </a:cubicBezTo>
                  <a:close/>
                  <a:moveTo>
                    <a:pt x="1758" y="6093"/>
                  </a:moveTo>
                  <a:cubicBezTo>
                    <a:pt x="1752" y="6101"/>
                    <a:pt x="1748" y="6110"/>
                    <a:pt x="1745" y="6119"/>
                  </a:cubicBezTo>
                  <a:lnTo>
                    <a:pt x="1745" y="6119"/>
                  </a:lnTo>
                  <a:cubicBezTo>
                    <a:pt x="1751" y="6109"/>
                    <a:pt x="1755" y="6099"/>
                    <a:pt x="1758" y="6093"/>
                  </a:cubicBezTo>
                  <a:close/>
                  <a:moveTo>
                    <a:pt x="2120" y="1"/>
                  </a:moveTo>
                  <a:lnTo>
                    <a:pt x="2120" y="1"/>
                  </a:lnTo>
                  <a:cubicBezTo>
                    <a:pt x="2182" y="169"/>
                    <a:pt x="1943" y="63"/>
                    <a:pt x="2023" y="310"/>
                  </a:cubicBezTo>
                  <a:cubicBezTo>
                    <a:pt x="2021" y="310"/>
                    <a:pt x="2019" y="311"/>
                    <a:pt x="2018" y="311"/>
                  </a:cubicBezTo>
                  <a:cubicBezTo>
                    <a:pt x="1996" y="311"/>
                    <a:pt x="1994" y="256"/>
                    <a:pt x="1970" y="248"/>
                  </a:cubicBezTo>
                  <a:lnTo>
                    <a:pt x="1970" y="248"/>
                  </a:lnTo>
                  <a:cubicBezTo>
                    <a:pt x="2005" y="319"/>
                    <a:pt x="1996" y="372"/>
                    <a:pt x="1961" y="416"/>
                  </a:cubicBezTo>
                  <a:lnTo>
                    <a:pt x="1952" y="398"/>
                  </a:lnTo>
                  <a:cubicBezTo>
                    <a:pt x="1908" y="601"/>
                    <a:pt x="1846" y="645"/>
                    <a:pt x="1749" y="831"/>
                  </a:cubicBezTo>
                  <a:lnTo>
                    <a:pt x="1802" y="866"/>
                  </a:lnTo>
                  <a:cubicBezTo>
                    <a:pt x="1784" y="910"/>
                    <a:pt x="1767" y="901"/>
                    <a:pt x="1749" y="910"/>
                  </a:cubicBezTo>
                  <a:cubicBezTo>
                    <a:pt x="1760" y="939"/>
                    <a:pt x="1769" y="950"/>
                    <a:pt x="1776" y="950"/>
                  </a:cubicBezTo>
                  <a:cubicBezTo>
                    <a:pt x="1794" y="950"/>
                    <a:pt x="1802" y="880"/>
                    <a:pt x="1823" y="880"/>
                  </a:cubicBezTo>
                  <a:cubicBezTo>
                    <a:pt x="1831" y="880"/>
                    <a:pt x="1841" y="890"/>
                    <a:pt x="1855" y="919"/>
                  </a:cubicBezTo>
                  <a:cubicBezTo>
                    <a:pt x="1848" y="917"/>
                    <a:pt x="1842" y="915"/>
                    <a:pt x="1836" y="915"/>
                  </a:cubicBezTo>
                  <a:cubicBezTo>
                    <a:pt x="1749" y="915"/>
                    <a:pt x="1743" y="1184"/>
                    <a:pt x="1661" y="1184"/>
                  </a:cubicBezTo>
                  <a:cubicBezTo>
                    <a:pt x="1653" y="1184"/>
                    <a:pt x="1644" y="1181"/>
                    <a:pt x="1634" y="1175"/>
                  </a:cubicBezTo>
                  <a:lnTo>
                    <a:pt x="1634" y="1175"/>
                  </a:lnTo>
                  <a:cubicBezTo>
                    <a:pt x="1616" y="1246"/>
                    <a:pt x="1696" y="1211"/>
                    <a:pt x="1669" y="1281"/>
                  </a:cubicBezTo>
                  <a:lnTo>
                    <a:pt x="1634" y="1263"/>
                  </a:lnTo>
                  <a:lnTo>
                    <a:pt x="1669" y="1325"/>
                  </a:lnTo>
                  <a:cubicBezTo>
                    <a:pt x="1662" y="1345"/>
                    <a:pt x="1649" y="1352"/>
                    <a:pt x="1634" y="1352"/>
                  </a:cubicBezTo>
                  <a:cubicBezTo>
                    <a:pt x="1616" y="1352"/>
                    <a:pt x="1596" y="1340"/>
                    <a:pt x="1581" y="1325"/>
                  </a:cubicBezTo>
                  <a:cubicBezTo>
                    <a:pt x="1590" y="1316"/>
                    <a:pt x="1581" y="1290"/>
                    <a:pt x="1590" y="1272"/>
                  </a:cubicBezTo>
                  <a:lnTo>
                    <a:pt x="1590" y="1272"/>
                  </a:lnTo>
                  <a:cubicBezTo>
                    <a:pt x="1542" y="1288"/>
                    <a:pt x="1545" y="1427"/>
                    <a:pt x="1533" y="1460"/>
                  </a:cubicBezTo>
                  <a:lnTo>
                    <a:pt x="1533" y="1460"/>
                  </a:lnTo>
                  <a:lnTo>
                    <a:pt x="1563" y="1414"/>
                  </a:lnTo>
                  <a:lnTo>
                    <a:pt x="1563" y="1414"/>
                  </a:lnTo>
                  <a:cubicBezTo>
                    <a:pt x="1537" y="1643"/>
                    <a:pt x="1431" y="1837"/>
                    <a:pt x="1431" y="2093"/>
                  </a:cubicBezTo>
                  <a:lnTo>
                    <a:pt x="1457" y="2102"/>
                  </a:lnTo>
                  <a:cubicBezTo>
                    <a:pt x="1449" y="2297"/>
                    <a:pt x="1396" y="2191"/>
                    <a:pt x="1369" y="2376"/>
                  </a:cubicBezTo>
                  <a:lnTo>
                    <a:pt x="1360" y="2367"/>
                  </a:lnTo>
                  <a:lnTo>
                    <a:pt x="1360" y="2367"/>
                  </a:lnTo>
                  <a:cubicBezTo>
                    <a:pt x="1378" y="2420"/>
                    <a:pt x="1369" y="2473"/>
                    <a:pt x="1360" y="2517"/>
                  </a:cubicBezTo>
                  <a:cubicBezTo>
                    <a:pt x="1354" y="2493"/>
                    <a:pt x="1344" y="2488"/>
                    <a:pt x="1332" y="2488"/>
                  </a:cubicBezTo>
                  <a:cubicBezTo>
                    <a:pt x="1323" y="2488"/>
                    <a:pt x="1312" y="2491"/>
                    <a:pt x="1303" y="2491"/>
                  </a:cubicBezTo>
                  <a:cubicBezTo>
                    <a:pt x="1290" y="2491"/>
                    <a:pt x="1279" y="2485"/>
                    <a:pt x="1272" y="2456"/>
                  </a:cubicBezTo>
                  <a:lnTo>
                    <a:pt x="1272" y="2456"/>
                  </a:lnTo>
                  <a:cubicBezTo>
                    <a:pt x="1272" y="2659"/>
                    <a:pt x="1281" y="2570"/>
                    <a:pt x="1334" y="2765"/>
                  </a:cubicBezTo>
                  <a:lnTo>
                    <a:pt x="1290" y="2747"/>
                  </a:lnTo>
                  <a:lnTo>
                    <a:pt x="1290" y="2747"/>
                  </a:lnTo>
                  <a:cubicBezTo>
                    <a:pt x="1316" y="2818"/>
                    <a:pt x="1325" y="2835"/>
                    <a:pt x="1316" y="2923"/>
                  </a:cubicBezTo>
                  <a:cubicBezTo>
                    <a:pt x="1299" y="2826"/>
                    <a:pt x="1246" y="2915"/>
                    <a:pt x="1228" y="2800"/>
                  </a:cubicBezTo>
                  <a:cubicBezTo>
                    <a:pt x="1108" y="2872"/>
                    <a:pt x="1206" y="3090"/>
                    <a:pt x="1126" y="3090"/>
                  </a:cubicBezTo>
                  <a:cubicBezTo>
                    <a:pt x="1118" y="3090"/>
                    <a:pt x="1108" y="3087"/>
                    <a:pt x="1095" y="3082"/>
                  </a:cubicBezTo>
                  <a:lnTo>
                    <a:pt x="1095" y="3082"/>
                  </a:lnTo>
                  <a:cubicBezTo>
                    <a:pt x="1114" y="3132"/>
                    <a:pt x="1130" y="3149"/>
                    <a:pt x="1143" y="3149"/>
                  </a:cubicBezTo>
                  <a:cubicBezTo>
                    <a:pt x="1174" y="3149"/>
                    <a:pt x="1190" y="3055"/>
                    <a:pt x="1198" y="3055"/>
                  </a:cubicBezTo>
                  <a:cubicBezTo>
                    <a:pt x="1199" y="3055"/>
                    <a:pt x="1200" y="3058"/>
                    <a:pt x="1201" y="3065"/>
                  </a:cubicBezTo>
                  <a:cubicBezTo>
                    <a:pt x="1246" y="3065"/>
                    <a:pt x="1254" y="3215"/>
                    <a:pt x="1228" y="3250"/>
                  </a:cubicBezTo>
                  <a:cubicBezTo>
                    <a:pt x="1223" y="3264"/>
                    <a:pt x="1210" y="3268"/>
                    <a:pt x="1193" y="3268"/>
                  </a:cubicBezTo>
                  <a:cubicBezTo>
                    <a:pt x="1177" y="3268"/>
                    <a:pt x="1157" y="3264"/>
                    <a:pt x="1136" y="3264"/>
                  </a:cubicBezTo>
                  <a:cubicBezTo>
                    <a:pt x="1098" y="3264"/>
                    <a:pt x="1059" y="3276"/>
                    <a:pt x="1042" y="3338"/>
                  </a:cubicBezTo>
                  <a:cubicBezTo>
                    <a:pt x="1042" y="3330"/>
                    <a:pt x="1034" y="3321"/>
                    <a:pt x="1042" y="3303"/>
                  </a:cubicBezTo>
                  <a:lnTo>
                    <a:pt x="1042" y="3303"/>
                  </a:lnTo>
                  <a:cubicBezTo>
                    <a:pt x="998" y="3330"/>
                    <a:pt x="1042" y="3444"/>
                    <a:pt x="989" y="3453"/>
                  </a:cubicBezTo>
                  <a:cubicBezTo>
                    <a:pt x="1034" y="3559"/>
                    <a:pt x="963" y="3533"/>
                    <a:pt x="1034" y="3630"/>
                  </a:cubicBezTo>
                  <a:lnTo>
                    <a:pt x="1051" y="3489"/>
                  </a:lnTo>
                  <a:lnTo>
                    <a:pt x="1051" y="3489"/>
                  </a:lnTo>
                  <a:cubicBezTo>
                    <a:pt x="1051" y="3577"/>
                    <a:pt x="1122" y="3745"/>
                    <a:pt x="1042" y="3806"/>
                  </a:cubicBezTo>
                  <a:cubicBezTo>
                    <a:pt x="1034" y="3780"/>
                    <a:pt x="1016" y="3727"/>
                    <a:pt x="1016" y="3692"/>
                  </a:cubicBezTo>
                  <a:cubicBezTo>
                    <a:pt x="981" y="3700"/>
                    <a:pt x="1016" y="3771"/>
                    <a:pt x="981" y="3780"/>
                  </a:cubicBezTo>
                  <a:cubicBezTo>
                    <a:pt x="910" y="3683"/>
                    <a:pt x="1007" y="3612"/>
                    <a:pt x="972" y="3471"/>
                  </a:cubicBezTo>
                  <a:cubicBezTo>
                    <a:pt x="939" y="3471"/>
                    <a:pt x="960" y="3586"/>
                    <a:pt x="943" y="3586"/>
                  </a:cubicBezTo>
                  <a:cubicBezTo>
                    <a:pt x="937" y="3586"/>
                    <a:pt x="927" y="3574"/>
                    <a:pt x="910" y="3542"/>
                  </a:cubicBezTo>
                  <a:lnTo>
                    <a:pt x="910" y="3542"/>
                  </a:lnTo>
                  <a:cubicBezTo>
                    <a:pt x="998" y="3718"/>
                    <a:pt x="857" y="3665"/>
                    <a:pt x="910" y="3842"/>
                  </a:cubicBezTo>
                  <a:lnTo>
                    <a:pt x="866" y="3789"/>
                  </a:lnTo>
                  <a:lnTo>
                    <a:pt x="866" y="3789"/>
                  </a:lnTo>
                  <a:cubicBezTo>
                    <a:pt x="875" y="3806"/>
                    <a:pt x="884" y="3859"/>
                    <a:pt x="875" y="3886"/>
                  </a:cubicBezTo>
                  <a:lnTo>
                    <a:pt x="831" y="3771"/>
                  </a:lnTo>
                  <a:lnTo>
                    <a:pt x="831" y="3771"/>
                  </a:lnTo>
                  <a:cubicBezTo>
                    <a:pt x="857" y="3904"/>
                    <a:pt x="742" y="3859"/>
                    <a:pt x="751" y="3965"/>
                  </a:cubicBezTo>
                  <a:cubicBezTo>
                    <a:pt x="765" y="3920"/>
                    <a:pt x="776" y="3904"/>
                    <a:pt x="786" y="3904"/>
                  </a:cubicBezTo>
                  <a:cubicBezTo>
                    <a:pt x="807" y="3904"/>
                    <a:pt x="825" y="3968"/>
                    <a:pt x="855" y="3968"/>
                  </a:cubicBezTo>
                  <a:cubicBezTo>
                    <a:pt x="858" y="3968"/>
                    <a:pt x="862" y="3967"/>
                    <a:pt x="866" y="3965"/>
                  </a:cubicBezTo>
                  <a:lnTo>
                    <a:pt x="866" y="3965"/>
                  </a:lnTo>
                  <a:cubicBezTo>
                    <a:pt x="872" y="4065"/>
                    <a:pt x="849" y="4085"/>
                    <a:pt x="822" y="4085"/>
                  </a:cubicBezTo>
                  <a:cubicBezTo>
                    <a:pt x="813" y="4085"/>
                    <a:pt x="804" y="4082"/>
                    <a:pt x="795" y="4080"/>
                  </a:cubicBezTo>
                  <a:cubicBezTo>
                    <a:pt x="780" y="4075"/>
                    <a:pt x="768" y="4070"/>
                    <a:pt x="755" y="4070"/>
                  </a:cubicBezTo>
                  <a:cubicBezTo>
                    <a:pt x="745" y="4070"/>
                    <a:pt x="736" y="4073"/>
                    <a:pt x="725" y="4080"/>
                  </a:cubicBezTo>
                  <a:cubicBezTo>
                    <a:pt x="699" y="4106"/>
                    <a:pt x="673" y="4156"/>
                    <a:pt x="656" y="4247"/>
                  </a:cubicBezTo>
                  <a:lnTo>
                    <a:pt x="656" y="4247"/>
                  </a:lnTo>
                  <a:cubicBezTo>
                    <a:pt x="665" y="4205"/>
                    <a:pt x="698" y="4154"/>
                    <a:pt x="717" y="4154"/>
                  </a:cubicBezTo>
                  <a:cubicBezTo>
                    <a:pt x="727" y="4154"/>
                    <a:pt x="733" y="4165"/>
                    <a:pt x="733" y="4195"/>
                  </a:cubicBezTo>
                  <a:cubicBezTo>
                    <a:pt x="707" y="4248"/>
                    <a:pt x="663" y="4319"/>
                    <a:pt x="627" y="4345"/>
                  </a:cubicBezTo>
                  <a:cubicBezTo>
                    <a:pt x="605" y="4430"/>
                    <a:pt x="607" y="4453"/>
                    <a:pt x="618" y="4453"/>
                  </a:cubicBezTo>
                  <a:cubicBezTo>
                    <a:pt x="631" y="4453"/>
                    <a:pt x="659" y="4419"/>
                    <a:pt x="676" y="4419"/>
                  </a:cubicBezTo>
                  <a:cubicBezTo>
                    <a:pt x="684" y="4419"/>
                    <a:pt x="689" y="4427"/>
                    <a:pt x="689" y="4451"/>
                  </a:cubicBezTo>
                  <a:cubicBezTo>
                    <a:pt x="601" y="4495"/>
                    <a:pt x="689" y="4566"/>
                    <a:pt x="689" y="4654"/>
                  </a:cubicBezTo>
                  <a:lnTo>
                    <a:pt x="627" y="4645"/>
                  </a:lnTo>
                  <a:lnTo>
                    <a:pt x="627" y="4645"/>
                  </a:lnTo>
                  <a:cubicBezTo>
                    <a:pt x="513" y="4884"/>
                    <a:pt x="733" y="4707"/>
                    <a:pt x="627" y="4910"/>
                  </a:cubicBezTo>
                  <a:cubicBezTo>
                    <a:pt x="610" y="4884"/>
                    <a:pt x="583" y="4857"/>
                    <a:pt x="566" y="4831"/>
                  </a:cubicBezTo>
                  <a:lnTo>
                    <a:pt x="557" y="4937"/>
                  </a:lnTo>
                  <a:lnTo>
                    <a:pt x="486" y="4928"/>
                  </a:lnTo>
                  <a:lnTo>
                    <a:pt x="486" y="4928"/>
                  </a:lnTo>
                  <a:cubicBezTo>
                    <a:pt x="504" y="5051"/>
                    <a:pt x="477" y="5087"/>
                    <a:pt x="424" y="5219"/>
                  </a:cubicBezTo>
                  <a:cubicBezTo>
                    <a:pt x="446" y="5198"/>
                    <a:pt x="470" y="5186"/>
                    <a:pt x="490" y="5186"/>
                  </a:cubicBezTo>
                  <a:cubicBezTo>
                    <a:pt x="519" y="5186"/>
                    <a:pt x="537" y="5211"/>
                    <a:pt x="521" y="5263"/>
                  </a:cubicBezTo>
                  <a:cubicBezTo>
                    <a:pt x="460" y="5360"/>
                    <a:pt x="460" y="5272"/>
                    <a:pt x="433" y="5405"/>
                  </a:cubicBezTo>
                  <a:cubicBezTo>
                    <a:pt x="425" y="5406"/>
                    <a:pt x="417" y="5407"/>
                    <a:pt x="410" y="5407"/>
                  </a:cubicBezTo>
                  <a:cubicBezTo>
                    <a:pt x="378" y="5407"/>
                    <a:pt x="361" y="5386"/>
                    <a:pt x="433" y="5299"/>
                  </a:cubicBezTo>
                  <a:lnTo>
                    <a:pt x="433" y="5299"/>
                  </a:lnTo>
                  <a:cubicBezTo>
                    <a:pt x="428" y="5300"/>
                    <a:pt x="423" y="5301"/>
                    <a:pt x="419" y="5301"/>
                  </a:cubicBezTo>
                  <a:cubicBezTo>
                    <a:pt x="402" y="5301"/>
                    <a:pt x="393" y="5290"/>
                    <a:pt x="371" y="5290"/>
                  </a:cubicBezTo>
                  <a:cubicBezTo>
                    <a:pt x="301" y="5405"/>
                    <a:pt x="301" y="5519"/>
                    <a:pt x="283" y="5572"/>
                  </a:cubicBezTo>
                  <a:cubicBezTo>
                    <a:pt x="292" y="5546"/>
                    <a:pt x="301" y="5519"/>
                    <a:pt x="318" y="5493"/>
                  </a:cubicBezTo>
                  <a:cubicBezTo>
                    <a:pt x="336" y="5546"/>
                    <a:pt x="345" y="5590"/>
                    <a:pt x="363" y="5625"/>
                  </a:cubicBezTo>
                  <a:cubicBezTo>
                    <a:pt x="337" y="5670"/>
                    <a:pt x="321" y="5683"/>
                    <a:pt x="307" y="5683"/>
                  </a:cubicBezTo>
                  <a:cubicBezTo>
                    <a:pt x="302" y="5683"/>
                    <a:pt x="297" y="5681"/>
                    <a:pt x="292" y="5678"/>
                  </a:cubicBezTo>
                  <a:lnTo>
                    <a:pt x="292" y="5678"/>
                  </a:lnTo>
                  <a:cubicBezTo>
                    <a:pt x="283" y="5714"/>
                    <a:pt x="318" y="5714"/>
                    <a:pt x="301" y="5767"/>
                  </a:cubicBezTo>
                  <a:cubicBezTo>
                    <a:pt x="259" y="5803"/>
                    <a:pt x="213" y="5846"/>
                    <a:pt x="188" y="5846"/>
                  </a:cubicBezTo>
                  <a:cubicBezTo>
                    <a:pt x="176" y="5846"/>
                    <a:pt x="168" y="5836"/>
                    <a:pt x="168" y="5811"/>
                  </a:cubicBezTo>
                  <a:lnTo>
                    <a:pt x="168" y="5811"/>
                  </a:lnTo>
                  <a:cubicBezTo>
                    <a:pt x="168" y="5873"/>
                    <a:pt x="168" y="5926"/>
                    <a:pt x="177" y="5970"/>
                  </a:cubicBezTo>
                  <a:cubicBezTo>
                    <a:pt x="142" y="6014"/>
                    <a:pt x="54" y="6182"/>
                    <a:pt x="36" y="6182"/>
                  </a:cubicBezTo>
                  <a:cubicBezTo>
                    <a:pt x="9" y="6226"/>
                    <a:pt x="1" y="6261"/>
                    <a:pt x="1" y="6296"/>
                  </a:cubicBezTo>
                  <a:cubicBezTo>
                    <a:pt x="95" y="6260"/>
                    <a:pt x="213" y="6188"/>
                    <a:pt x="272" y="6188"/>
                  </a:cubicBezTo>
                  <a:cubicBezTo>
                    <a:pt x="285" y="6188"/>
                    <a:pt x="294" y="6191"/>
                    <a:pt x="301" y="6199"/>
                  </a:cubicBezTo>
                  <a:cubicBezTo>
                    <a:pt x="318" y="6190"/>
                    <a:pt x="345" y="6173"/>
                    <a:pt x="371" y="6155"/>
                  </a:cubicBezTo>
                  <a:cubicBezTo>
                    <a:pt x="417" y="6172"/>
                    <a:pt x="448" y="6219"/>
                    <a:pt x="509" y="6219"/>
                  </a:cubicBezTo>
                  <a:cubicBezTo>
                    <a:pt x="543" y="6219"/>
                    <a:pt x="586" y="6205"/>
                    <a:pt x="645" y="6164"/>
                  </a:cubicBezTo>
                  <a:lnTo>
                    <a:pt x="645" y="6164"/>
                  </a:lnTo>
                  <a:cubicBezTo>
                    <a:pt x="645" y="6217"/>
                    <a:pt x="636" y="6270"/>
                    <a:pt x="636" y="6314"/>
                  </a:cubicBezTo>
                  <a:cubicBezTo>
                    <a:pt x="689" y="6296"/>
                    <a:pt x="689" y="6252"/>
                    <a:pt x="698" y="6199"/>
                  </a:cubicBezTo>
                  <a:cubicBezTo>
                    <a:pt x="707" y="6146"/>
                    <a:pt x="733" y="6093"/>
                    <a:pt x="804" y="6067"/>
                  </a:cubicBezTo>
                  <a:cubicBezTo>
                    <a:pt x="817" y="6062"/>
                    <a:pt x="826" y="6060"/>
                    <a:pt x="834" y="6060"/>
                  </a:cubicBezTo>
                  <a:cubicBezTo>
                    <a:pt x="893" y="6060"/>
                    <a:pt x="797" y="6204"/>
                    <a:pt x="813" y="6243"/>
                  </a:cubicBezTo>
                  <a:cubicBezTo>
                    <a:pt x="848" y="6199"/>
                    <a:pt x="910" y="6146"/>
                    <a:pt x="954" y="6111"/>
                  </a:cubicBezTo>
                  <a:cubicBezTo>
                    <a:pt x="975" y="6094"/>
                    <a:pt x="996" y="6083"/>
                    <a:pt x="1016" y="6083"/>
                  </a:cubicBezTo>
                  <a:cubicBezTo>
                    <a:pt x="1038" y="6083"/>
                    <a:pt x="1059" y="6096"/>
                    <a:pt x="1078" y="6129"/>
                  </a:cubicBezTo>
                  <a:cubicBezTo>
                    <a:pt x="1034" y="6164"/>
                    <a:pt x="1016" y="6146"/>
                    <a:pt x="989" y="6155"/>
                  </a:cubicBezTo>
                  <a:cubicBezTo>
                    <a:pt x="998" y="6182"/>
                    <a:pt x="1016" y="6217"/>
                    <a:pt x="1034" y="6243"/>
                  </a:cubicBezTo>
                  <a:cubicBezTo>
                    <a:pt x="919" y="6376"/>
                    <a:pt x="848" y="6332"/>
                    <a:pt x="892" y="6447"/>
                  </a:cubicBezTo>
                  <a:cubicBezTo>
                    <a:pt x="945" y="6305"/>
                    <a:pt x="1016" y="6296"/>
                    <a:pt x="1095" y="6288"/>
                  </a:cubicBezTo>
                  <a:cubicBezTo>
                    <a:pt x="1166" y="6279"/>
                    <a:pt x="1246" y="6270"/>
                    <a:pt x="1254" y="6129"/>
                  </a:cubicBezTo>
                  <a:lnTo>
                    <a:pt x="1299" y="6190"/>
                  </a:lnTo>
                  <a:cubicBezTo>
                    <a:pt x="1297" y="6189"/>
                    <a:pt x="1295" y="6188"/>
                    <a:pt x="1293" y="6188"/>
                  </a:cubicBezTo>
                  <a:cubicBezTo>
                    <a:pt x="1286" y="6188"/>
                    <a:pt x="1279" y="6199"/>
                    <a:pt x="1272" y="6199"/>
                  </a:cubicBezTo>
                  <a:cubicBezTo>
                    <a:pt x="1287" y="6223"/>
                    <a:pt x="1299" y="6233"/>
                    <a:pt x="1308" y="6233"/>
                  </a:cubicBezTo>
                  <a:cubicBezTo>
                    <a:pt x="1328" y="6233"/>
                    <a:pt x="1340" y="6193"/>
                    <a:pt x="1352" y="6146"/>
                  </a:cubicBezTo>
                  <a:cubicBezTo>
                    <a:pt x="1367" y="6093"/>
                    <a:pt x="1375" y="6026"/>
                    <a:pt x="1400" y="6026"/>
                  </a:cubicBezTo>
                  <a:cubicBezTo>
                    <a:pt x="1404" y="6026"/>
                    <a:pt x="1409" y="6028"/>
                    <a:pt x="1413" y="6032"/>
                  </a:cubicBezTo>
                  <a:cubicBezTo>
                    <a:pt x="1440" y="6049"/>
                    <a:pt x="1457" y="6093"/>
                    <a:pt x="1440" y="6129"/>
                  </a:cubicBezTo>
                  <a:lnTo>
                    <a:pt x="1493" y="6058"/>
                  </a:lnTo>
                  <a:cubicBezTo>
                    <a:pt x="1507" y="6058"/>
                    <a:pt x="1504" y="6092"/>
                    <a:pt x="1498" y="6101"/>
                  </a:cubicBezTo>
                  <a:lnTo>
                    <a:pt x="1498" y="6101"/>
                  </a:lnTo>
                  <a:lnTo>
                    <a:pt x="1572" y="6085"/>
                  </a:lnTo>
                  <a:lnTo>
                    <a:pt x="1572" y="6093"/>
                  </a:lnTo>
                  <a:cubicBezTo>
                    <a:pt x="1581" y="6040"/>
                    <a:pt x="1608" y="5979"/>
                    <a:pt x="1616" y="5943"/>
                  </a:cubicBezTo>
                  <a:lnTo>
                    <a:pt x="1616" y="5943"/>
                  </a:lnTo>
                  <a:cubicBezTo>
                    <a:pt x="1643" y="5987"/>
                    <a:pt x="1608" y="5979"/>
                    <a:pt x="1616" y="6014"/>
                  </a:cubicBezTo>
                  <a:lnTo>
                    <a:pt x="1661" y="5943"/>
                  </a:lnTo>
                  <a:lnTo>
                    <a:pt x="1661" y="5943"/>
                  </a:lnTo>
                  <a:cubicBezTo>
                    <a:pt x="1677" y="6007"/>
                    <a:pt x="1649" y="6078"/>
                    <a:pt x="1618" y="6078"/>
                  </a:cubicBezTo>
                  <a:cubicBezTo>
                    <a:pt x="1614" y="6078"/>
                    <a:pt x="1611" y="6077"/>
                    <a:pt x="1608" y="6076"/>
                  </a:cubicBezTo>
                  <a:lnTo>
                    <a:pt x="1608" y="6076"/>
                  </a:lnTo>
                  <a:cubicBezTo>
                    <a:pt x="1621" y="6169"/>
                    <a:pt x="1630" y="6197"/>
                    <a:pt x="1638" y="6197"/>
                  </a:cubicBezTo>
                  <a:cubicBezTo>
                    <a:pt x="1651" y="6197"/>
                    <a:pt x="1663" y="6127"/>
                    <a:pt x="1693" y="6127"/>
                  </a:cubicBezTo>
                  <a:cubicBezTo>
                    <a:pt x="1705" y="6127"/>
                    <a:pt x="1720" y="6139"/>
                    <a:pt x="1740" y="6173"/>
                  </a:cubicBezTo>
                  <a:lnTo>
                    <a:pt x="1696" y="6217"/>
                  </a:lnTo>
                  <a:cubicBezTo>
                    <a:pt x="1722" y="6385"/>
                    <a:pt x="1758" y="6323"/>
                    <a:pt x="1802" y="6420"/>
                  </a:cubicBezTo>
                  <a:cubicBezTo>
                    <a:pt x="1794" y="6373"/>
                    <a:pt x="1722" y="6205"/>
                    <a:pt x="1745" y="6119"/>
                  </a:cubicBezTo>
                  <a:lnTo>
                    <a:pt x="1745" y="6119"/>
                  </a:lnTo>
                  <a:cubicBezTo>
                    <a:pt x="1739" y="6132"/>
                    <a:pt x="1731" y="6145"/>
                    <a:pt x="1725" y="6145"/>
                  </a:cubicBezTo>
                  <a:cubicBezTo>
                    <a:pt x="1720" y="6145"/>
                    <a:pt x="1716" y="6138"/>
                    <a:pt x="1714" y="6120"/>
                  </a:cubicBezTo>
                  <a:cubicBezTo>
                    <a:pt x="1721" y="6064"/>
                    <a:pt x="1728" y="6046"/>
                    <a:pt x="1734" y="6046"/>
                  </a:cubicBezTo>
                  <a:cubicBezTo>
                    <a:pt x="1741" y="6046"/>
                    <a:pt x="1748" y="6074"/>
                    <a:pt x="1758" y="6093"/>
                  </a:cubicBezTo>
                  <a:cubicBezTo>
                    <a:pt x="1758" y="6093"/>
                    <a:pt x="1758" y="6093"/>
                    <a:pt x="1758" y="6093"/>
                  </a:cubicBezTo>
                  <a:lnTo>
                    <a:pt x="1758" y="6093"/>
                  </a:lnTo>
                  <a:cubicBezTo>
                    <a:pt x="1765" y="6101"/>
                    <a:pt x="1773" y="6107"/>
                    <a:pt x="1781" y="6107"/>
                  </a:cubicBezTo>
                  <a:cubicBezTo>
                    <a:pt x="1792" y="6107"/>
                    <a:pt x="1804" y="6097"/>
                    <a:pt x="1819" y="6067"/>
                  </a:cubicBezTo>
                  <a:cubicBezTo>
                    <a:pt x="1819" y="6130"/>
                    <a:pt x="1829" y="6143"/>
                    <a:pt x="1842" y="6143"/>
                  </a:cubicBezTo>
                  <a:cubicBezTo>
                    <a:pt x="1851" y="6143"/>
                    <a:pt x="1862" y="6138"/>
                    <a:pt x="1872" y="6138"/>
                  </a:cubicBezTo>
                  <a:lnTo>
                    <a:pt x="1872" y="6279"/>
                  </a:lnTo>
                  <a:cubicBezTo>
                    <a:pt x="1908" y="6235"/>
                    <a:pt x="1908" y="6164"/>
                    <a:pt x="1925" y="6102"/>
                  </a:cubicBezTo>
                  <a:cubicBezTo>
                    <a:pt x="1970" y="6111"/>
                    <a:pt x="1970" y="6226"/>
                    <a:pt x="1978" y="6314"/>
                  </a:cubicBezTo>
                  <a:cubicBezTo>
                    <a:pt x="1982" y="6315"/>
                    <a:pt x="1984" y="6315"/>
                    <a:pt x="1987" y="6315"/>
                  </a:cubicBezTo>
                  <a:cubicBezTo>
                    <a:pt x="2040" y="6315"/>
                    <a:pt x="1946" y="6145"/>
                    <a:pt x="2014" y="6120"/>
                  </a:cubicBezTo>
                  <a:lnTo>
                    <a:pt x="2014" y="6120"/>
                  </a:lnTo>
                  <a:cubicBezTo>
                    <a:pt x="2027" y="6134"/>
                    <a:pt x="2040" y="6140"/>
                    <a:pt x="2052" y="6140"/>
                  </a:cubicBezTo>
                  <a:cubicBezTo>
                    <a:pt x="2087" y="6140"/>
                    <a:pt x="2118" y="6090"/>
                    <a:pt x="2164" y="6032"/>
                  </a:cubicBezTo>
                  <a:lnTo>
                    <a:pt x="2164" y="6032"/>
                  </a:lnTo>
                  <a:cubicBezTo>
                    <a:pt x="2199" y="6076"/>
                    <a:pt x="2155" y="6111"/>
                    <a:pt x="2173" y="6155"/>
                  </a:cubicBezTo>
                  <a:lnTo>
                    <a:pt x="2199" y="6040"/>
                  </a:lnTo>
                  <a:cubicBezTo>
                    <a:pt x="2208" y="6049"/>
                    <a:pt x="2208" y="6076"/>
                    <a:pt x="2208" y="6093"/>
                  </a:cubicBezTo>
                  <a:cubicBezTo>
                    <a:pt x="2234" y="6058"/>
                    <a:pt x="2208" y="5961"/>
                    <a:pt x="2252" y="5926"/>
                  </a:cubicBezTo>
                  <a:cubicBezTo>
                    <a:pt x="2254" y="5897"/>
                    <a:pt x="2258" y="5886"/>
                    <a:pt x="2263" y="5886"/>
                  </a:cubicBezTo>
                  <a:cubicBezTo>
                    <a:pt x="2283" y="5886"/>
                    <a:pt x="2323" y="6018"/>
                    <a:pt x="2360" y="6018"/>
                  </a:cubicBezTo>
                  <a:cubicBezTo>
                    <a:pt x="2372" y="6018"/>
                    <a:pt x="2383" y="6005"/>
                    <a:pt x="2393" y="5970"/>
                  </a:cubicBezTo>
                  <a:lnTo>
                    <a:pt x="2393" y="5970"/>
                  </a:lnTo>
                  <a:cubicBezTo>
                    <a:pt x="2411" y="6014"/>
                    <a:pt x="2385" y="6058"/>
                    <a:pt x="2393" y="6111"/>
                  </a:cubicBezTo>
                  <a:cubicBezTo>
                    <a:pt x="2464" y="5996"/>
                    <a:pt x="2455" y="6023"/>
                    <a:pt x="2517" y="5873"/>
                  </a:cubicBezTo>
                  <a:lnTo>
                    <a:pt x="2561" y="5961"/>
                  </a:lnTo>
                  <a:cubicBezTo>
                    <a:pt x="2526" y="5864"/>
                    <a:pt x="2579" y="5740"/>
                    <a:pt x="2614" y="5634"/>
                  </a:cubicBezTo>
                  <a:cubicBezTo>
                    <a:pt x="2605" y="5590"/>
                    <a:pt x="2597" y="5546"/>
                    <a:pt x="2588" y="5519"/>
                  </a:cubicBezTo>
                  <a:lnTo>
                    <a:pt x="2649" y="5449"/>
                  </a:lnTo>
                  <a:lnTo>
                    <a:pt x="2649" y="5449"/>
                  </a:lnTo>
                  <a:cubicBezTo>
                    <a:pt x="2658" y="5475"/>
                    <a:pt x="2649" y="5519"/>
                    <a:pt x="2641" y="5581"/>
                  </a:cubicBezTo>
                  <a:cubicBezTo>
                    <a:pt x="2649" y="5564"/>
                    <a:pt x="2649" y="5555"/>
                    <a:pt x="2658" y="5546"/>
                  </a:cubicBezTo>
                  <a:lnTo>
                    <a:pt x="2658" y="5546"/>
                  </a:lnTo>
                  <a:cubicBezTo>
                    <a:pt x="2676" y="5599"/>
                    <a:pt x="2667" y="5678"/>
                    <a:pt x="2649" y="5749"/>
                  </a:cubicBezTo>
                  <a:cubicBezTo>
                    <a:pt x="2641" y="5723"/>
                    <a:pt x="2632" y="5696"/>
                    <a:pt x="2623" y="5670"/>
                  </a:cubicBezTo>
                  <a:cubicBezTo>
                    <a:pt x="2605" y="5749"/>
                    <a:pt x="2597" y="5846"/>
                    <a:pt x="2597" y="5926"/>
                  </a:cubicBezTo>
                  <a:cubicBezTo>
                    <a:pt x="2597" y="5908"/>
                    <a:pt x="2605" y="5899"/>
                    <a:pt x="2614" y="5890"/>
                  </a:cubicBezTo>
                  <a:cubicBezTo>
                    <a:pt x="2614" y="5908"/>
                    <a:pt x="2614" y="5934"/>
                    <a:pt x="2614" y="5943"/>
                  </a:cubicBezTo>
                  <a:cubicBezTo>
                    <a:pt x="2614" y="5946"/>
                    <a:pt x="2614" y="5948"/>
                    <a:pt x="2615" y="5948"/>
                  </a:cubicBezTo>
                  <a:cubicBezTo>
                    <a:pt x="2617" y="5948"/>
                    <a:pt x="2625" y="5919"/>
                    <a:pt x="2632" y="5890"/>
                  </a:cubicBezTo>
                  <a:lnTo>
                    <a:pt x="2649" y="6049"/>
                  </a:lnTo>
                  <a:lnTo>
                    <a:pt x="2649" y="5987"/>
                  </a:lnTo>
                  <a:lnTo>
                    <a:pt x="2738" y="6085"/>
                  </a:lnTo>
                  <a:cubicBezTo>
                    <a:pt x="2800" y="5926"/>
                    <a:pt x="2853" y="5696"/>
                    <a:pt x="2959" y="5634"/>
                  </a:cubicBezTo>
                  <a:lnTo>
                    <a:pt x="2959" y="5634"/>
                  </a:lnTo>
                  <a:cubicBezTo>
                    <a:pt x="2932" y="5749"/>
                    <a:pt x="2950" y="5820"/>
                    <a:pt x="2950" y="5952"/>
                  </a:cubicBezTo>
                  <a:cubicBezTo>
                    <a:pt x="2943" y="5915"/>
                    <a:pt x="2934" y="5902"/>
                    <a:pt x="2924" y="5902"/>
                  </a:cubicBezTo>
                  <a:cubicBezTo>
                    <a:pt x="2898" y="5902"/>
                    <a:pt x="2863" y="5990"/>
                    <a:pt x="2827" y="5990"/>
                  </a:cubicBezTo>
                  <a:cubicBezTo>
                    <a:pt x="2825" y="5990"/>
                    <a:pt x="2822" y="5989"/>
                    <a:pt x="2820" y="5989"/>
                  </a:cubicBezTo>
                  <a:lnTo>
                    <a:pt x="2820" y="5989"/>
                  </a:lnTo>
                  <a:cubicBezTo>
                    <a:pt x="2844" y="6001"/>
                    <a:pt x="2843" y="6067"/>
                    <a:pt x="2835" y="6085"/>
                  </a:cubicBezTo>
                  <a:lnTo>
                    <a:pt x="2923" y="5952"/>
                  </a:lnTo>
                  <a:cubicBezTo>
                    <a:pt x="2923" y="6067"/>
                    <a:pt x="2950" y="6040"/>
                    <a:pt x="2967" y="6085"/>
                  </a:cubicBezTo>
                  <a:cubicBezTo>
                    <a:pt x="2950" y="5864"/>
                    <a:pt x="3038" y="5943"/>
                    <a:pt x="3073" y="5873"/>
                  </a:cubicBezTo>
                  <a:lnTo>
                    <a:pt x="3073" y="5873"/>
                  </a:lnTo>
                  <a:cubicBezTo>
                    <a:pt x="3073" y="5936"/>
                    <a:pt x="3066" y="6008"/>
                    <a:pt x="3032" y="6008"/>
                  </a:cubicBezTo>
                  <a:cubicBezTo>
                    <a:pt x="3028" y="6008"/>
                    <a:pt x="3025" y="6007"/>
                    <a:pt x="3020" y="6005"/>
                  </a:cubicBezTo>
                  <a:lnTo>
                    <a:pt x="3020" y="6005"/>
                  </a:lnTo>
                  <a:cubicBezTo>
                    <a:pt x="3029" y="6031"/>
                    <a:pt x="3037" y="6042"/>
                    <a:pt x="3044" y="6042"/>
                  </a:cubicBezTo>
                  <a:cubicBezTo>
                    <a:pt x="3074" y="6042"/>
                    <a:pt x="3092" y="5855"/>
                    <a:pt x="3118" y="5855"/>
                  </a:cubicBezTo>
                  <a:cubicBezTo>
                    <a:pt x="3123" y="5855"/>
                    <a:pt x="3129" y="5863"/>
                    <a:pt x="3135" y="5881"/>
                  </a:cubicBezTo>
                  <a:cubicBezTo>
                    <a:pt x="3126" y="5890"/>
                    <a:pt x="3117" y="5873"/>
                    <a:pt x="3117" y="5917"/>
                  </a:cubicBezTo>
                  <a:cubicBezTo>
                    <a:pt x="3126" y="5893"/>
                    <a:pt x="3139" y="5883"/>
                    <a:pt x="3152" y="5883"/>
                  </a:cubicBezTo>
                  <a:cubicBezTo>
                    <a:pt x="3177" y="5883"/>
                    <a:pt x="3200" y="5920"/>
                    <a:pt x="3188" y="5961"/>
                  </a:cubicBezTo>
                  <a:lnTo>
                    <a:pt x="3179" y="5961"/>
                  </a:lnTo>
                  <a:cubicBezTo>
                    <a:pt x="3197" y="5970"/>
                    <a:pt x="3223" y="5970"/>
                    <a:pt x="3250" y="5970"/>
                  </a:cubicBezTo>
                  <a:cubicBezTo>
                    <a:pt x="3285" y="5970"/>
                    <a:pt x="3321" y="5961"/>
                    <a:pt x="3356" y="5952"/>
                  </a:cubicBezTo>
                  <a:cubicBezTo>
                    <a:pt x="3418" y="5926"/>
                    <a:pt x="3462" y="5873"/>
                    <a:pt x="3453" y="5784"/>
                  </a:cubicBezTo>
                  <a:lnTo>
                    <a:pt x="3453" y="5784"/>
                  </a:lnTo>
                  <a:cubicBezTo>
                    <a:pt x="3461" y="5801"/>
                    <a:pt x="3486" y="5985"/>
                    <a:pt x="3481" y="6034"/>
                  </a:cubicBezTo>
                  <a:lnTo>
                    <a:pt x="3481" y="6034"/>
                  </a:lnTo>
                  <a:cubicBezTo>
                    <a:pt x="3515" y="5824"/>
                    <a:pt x="3506" y="5623"/>
                    <a:pt x="3471" y="5422"/>
                  </a:cubicBezTo>
                  <a:lnTo>
                    <a:pt x="3471" y="5422"/>
                  </a:lnTo>
                  <a:cubicBezTo>
                    <a:pt x="3488" y="5502"/>
                    <a:pt x="3541" y="5634"/>
                    <a:pt x="3585" y="5758"/>
                  </a:cubicBezTo>
                  <a:cubicBezTo>
                    <a:pt x="3638" y="5881"/>
                    <a:pt x="3674" y="5996"/>
                    <a:pt x="3638" y="6040"/>
                  </a:cubicBezTo>
                  <a:cubicBezTo>
                    <a:pt x="3659" y="6056"/>
                    <a:pt x="3682" y="6071"/>
                    <a:pt x="3705" y="6071"/>
                  </a:cubicBezTo>
                  <a:cubicBezTo>
                    <a:pt x="3722" y="6071"/>
                    <a:pt x="3738" y="6063"/>
                    <a:pt x="3753" y="6040"/>
                  </a:cubicBezTo>
                  <a:cubicBezTo>
                    <a:pt x="3727" y="6014"/>
                    <a:pt x="3621" y="5811"/>
                    <a:pt x="3638" y="5793"/>
                  </a:cubicBezTo>
                  <a:lnTo>
                    <a:pt x="3638" y="5793"/>
                  </a:lnTo>
                  <a:cubicBezTo>
                    <a:pt x="3700" y="5881"/>
                    <a:pt x="3727" y="5908"/>
                    <a:pt x="3744" y="5926"/>
                  </a:cubicBezTo>
                  <a:cubicBezTo>
                    <a:pt x="3771" y="5943"/>
                    <a:pt x="3788" y="5969"/>
                    <a:pt x="3865" y="6038"/>
                  </a:cubicBezTo>
                  <a:lnTo>
                    <a:pt x="3865" y="6038"/>
                  </a:lnTo>
                  <a:cubicBezTo>
                    <a:pt x="3821" y="5994"/>
                    <a:pt x="3739" y="5766"/>
                    <a:pt x="3769" y="5766"/>
                  </a:cubicBezTo>
                  <a:cubicBezTo>
                    <a:pt x="3770" y="5766"/>
                    <a:pt x="3770" y="5767"/>
                    <a:pt x="3771" y="5767"/>
                  </a:cubicBezTo>
                  <a:cubicBezTo>
                    <a:pt x="3779" y="5799"/>
                    <a:pt x="3886" y="5977"/>
                    <a:pt x="3894" y="6023"/>
                  </a:cubicBezTo>
                  <a:lnTo>
                    <a:pt x="3894" y="6023"/>
                  </a:lnTo>
                  <a:cubicBezTo>
                    <a:pt x="3893" y="5953"/>
                    <a:pt x="3879" y="5883"/>
                    <a:pt x="3863" y="5813"/>
                  </a:cubicBezTo>
                  <a:lnTo>
                    <a:pt x="3863" y="5813"/>
                  </a:lnTo>
                  <a:cubicBezTo>
                    <a:pt x="3885" y="5873"/>
                    <a:pt x="3982" y="6004"/>
                    <a:pt x="4045" y="6067"/>
                  </a:cubicBezTo>
                  <a:lnTo>
                    <a:pt x="4045" y="6067"/>
                  </a:lnTo>
                  <a:cubicBezTo>
                    <a:pt x="4029" y="6051"/>
                    <a:pt x="4037" y="6047"/>
                    <a:pt x="4054" y="6047"/>
                  </a:cubicBezTo>
                  <a:cubicBezTo>
                    <a:pt x="4076" y="6047"/>
                    <a:pt x="4113" y="6054"/>
                    <a:pt x="4134" y="6054"/>
                  </a:cubicBezTo>
                  <a:cubicBezTo>
                    <a:pt x="4143" y="6054"/>
                    <a:pt x="4149" y="6052"/>
                    <a:pt x="4151" y="6049"/>
                  </a:cubicBezTo>
                  <a:lnTo>
                    <a:pt x="4071" y="5987"/>
                  </a:lnTo>
                  <a:lnTo>
                    <a:pt x="4071" y="5987"/>
                  </a:lnTo>
                  <a:cubicBezTo>
                    <a:pt x="4078" y="5989"/>
                    <a:pt x="4084" y="5990"/>
                    <a:pt x="4089" y="5990"/>
                  </a:cubicBezTo>
                  <a:cubicBezTo>
                    <a:pt x="4193" y="5990"/>
                    <a:pt x="3932" y="5661"/>
                    <a:pt x="4006" y="5661"/>
                  </a:cubicBezTo>
                  <a:cubicBezTo>
                    <a:pt x="4007" y="5661"/>
                    <a:pt x="4008" y="5661"/>
                    <a:pt x="4009" y="5661"/>
                  </a:cubicBezTo>
                  <a:cubicBezTo>
                    <a:pt x="4045" y="5714"/>
                    <a:pt x="4248" y="5970"/>
                    <a:pt x="4336" y="5996"/>
                  </a:cubicBezTo>
                  <a:cubicBezTo>
                    <a:pt x="4274" y="5917"/>
                    <a:pt x="4124" y="5723"/>
                    <a:pt x="3983" y="5546"/>
                  </a:cubicBezTo>
                  <a:cubicBezTo>
                    <a:pt x="3842" y="5369"/>
                    <a:pt x="3718" y="5210"/>
                    <a:pt x="3665" y="5149"/>
                  </a:cubicBezTo>
                  <a:lnTo>
                    <a:pt x="3665" y="5149"/>
                  </a:lnTo>
                  <a:lnTo>
                    <a:pt x="3718" y="5175"/>
                  </a:lnTo>
                  <a:cubicBezTo>
                    <a:pt x="3691" y="5140"/>
                    <a:pt x="3665" y="5104"/>
                    <a:pt x="3638" y="5069"/>
                  </a:cubicBezTo>
                  <a:lnTo>
                    <a:pt x="3638" y="5069"/>
                  </a:lnTo>
                  <a:cubicBezTo>
                    <a:pt x="3709" y="5140"/>
                    <a:pt x="3842" y="5263"/>
                    <a:pt x="3974" y="5431"/>
                  </a:cubicBezTo>
                  <a:cubicBezTo>
                    <a:pt x="4106" y="5590"/>
                    <a:pt x="4239" y="5793"/>
                    <a:pt x="4327" y="5926"/>
                  </a:cubicBezTo>
                  <a:cubicBezTo>
                    <a:pt x="4331" y="5921"/>
                    <a:pt x="4336" y="5920"/>
                    <a:pt x="4341" y="5920"/>
                  </a:cubicBezTo>
                  <a:cubicBezTo>
                    <a:pt x="4352" y="5920"/>
                    <a:pt x="4362" y="5927"/>
                    <a:pt x="4368" y="5927"/>
                  </a:cubicBezTo>
                  <a:cubicBezTo>
                    <a:pt x="4376" y="5927"/>
                    <a:pt x="4375" y="5914"/>
                    <a:pt x="4354" y="5855"/>
                  </a:cubicBezTo>
                  <a:lnTo>
                    <a:pt x="4354" y="5855"/>
                  </a:lnTo>
                  <a:cubicBezTo>
                    <a:pt x="4398" y="5864"/>
                    <a:pt x="4460" y="6005"/>
                    <a:pt x="4477" y="6049"/>
                  </a:cubicBezTo>
                  <a:lnTo>
                    <a:pt x="4415" y="5775"/>
                  </a:lnTo>
                  <a:cubicBezTo>
                    <a:pt x="4309" y="5687"/>
                    <a:pt x="4239" y="5458"/>
                    <a:pt x="4151" y="5413"/>
                  </a:cubicBezTo>
                  <a:lnTo>
                    <a:pt x="4151" y="5413"/>
                  </a:lnTo>
                  <a:cubicBezTo>
                    <a:pt x="4221" y="5528"/>
                    <a:pt x="4283" y="5661"/>
                    <a:pt x="4354" y="5802"/>
                  </a:cubicBezTo>
                  <a:cubicBezTo>
                    <a:pt x="4301" y="5749"/>
                    <a:pt x="4204" y="5634"/>
                    <a:pt x="4124" y="5519"/>
                  </a:cubicBezTo>
                  <a:cubicBezTo>
                    <a:pt x="4036" y="5405"/>
                    <a:pt x="3974" y="5299"/>
                    <a:pt x="3956" y="5237"/>
                  </a:cubicBezTo>
                  <a:cubicBezTo>
                    <a:pt x="3957" y="5237"/>
                    <a:pt x="3958" y="5237"/>
                    <a:pt x="3959" y="5237"/>
                  </a:cubicBezTo>
                  <a:cubicBezTo>
                    <a:pt x="4001" y="5237"/>
                    <a:pt x="4160" y="5388"/>
                    <a:pt x="4195" y="5413"/>
                  </a:cubicBezTo>
                  <a:cubicBezTo>
                    <a:pt x="4151" y="5360"/>
                    <a:pt x="4071" y="5202"/>
                    <a:pt x="4098" y="5193"/>
                  </a:cubicBezTo>
                  <a:lnTo>
                    <a:pt x="4098" y="5193"/>
                  </a:lnTo>
                  <a:lnTo>
                    <a:pt x="4168" y="5299"/>
                  </a:lnTo>
                  <a:cubicBezTo>
                    <a:pt x="4177" y="5255"/>
                    <a:pt x="4124" y="5193"/>
                    <a:pt x="4089" y="5140"/>
                  </a:cubicBezTo>
                  <a:cubicBezTo>
                    <a:pt x="4053" y="5087"/>
                    <a:pt x="4018" y="5034"/>
                    <a:pt x="4045" y="4990"/>
                  </a:cubicBezTo>
                  <a:cubicBezTo>
                    <a:pt x="4045" y="4954"/>
                    <a:pt x="4124" y="4875"/>
                    <a:pt x="4071" y="4857"/>
                  </a:cubicBezTo>
                  <a:lnTo>
                    <a:pt x="4071" y="4857"/>
                  </a:lnTo>
                  <a:cubicBezTo>
                    <a:pt x="4046" y="4879"/>
                    <a:pt x="3998" y="4887"/>
                    <a:pt x="3940" y="4887"/>
                  </a:cubicBezTo>
                  <a:cubicBezTo>
                    <a:pt x="3813" y="4887"/>
                    <a:pt x="3640" y="4847"/>
                    <a:pt x="3578" y="4822"/>
                  </a:cubicBezTo>
                  <a:lnTo>
                    <a:pt x="3578" y="4822"/>
                  </a:lnTo>
                  <a:cubicBezTo>
                    <a:pt x="3590" y="4822"/>
                    <a:pt x="3649" y="4723"/>
                    <a:pt x="3683" y="4672"/>
                  </a:cubicBezTo>
                  <a:cubicBezTo>
                    <a:pt x="3697" y="4657"/>
                    <a:pt x="3717" y="4651"/>
                    <a:pt x="3741" y="4651"/>
                  </a:cubicBezTo>
                  <a:cubicBezTo>
                    <a:pt x="3760" y="4651"/>
                    <a:pt x="3782" y="4655"/>
                    <a:pt x="3806" y="4663"/>
                  </a:cubicBezTo>
                  <a:cubicBezTo>
                    <a:pt x="3834" y="4668"/>
                    <a:pt x="3865" y="4681"/>
                    <a:pt x="3890" y="4681"/>
                  </a:cubicBezTo>
                  <a:cubicBezTo>
                    <a:pt x="3906" y="4681"/>
                    <a:pt x="3920" y="4676"/>
                    <a:pt x="3930" y="4663"/>
                  </a:cubicBezTo>
                  <a:cubicBezTo>
                    <a:pt x="3903" y="4663"/>
                    <a:pt x="3868" y="4636"/>
                    <a:pt x="3850" y="4628"/>
                  </a:cubicBezTo>
                  <a:cubicBezTo>
                    <a:pt x="3859" y="4575"/>
                    <a:pt x="3930" y="4628"/>
                    <a:pt x="3886" y="4530"/>
                  </a:cubicBezTo>
                  <a:lnTo>
                    <a:pt x="3886" y="4530"/>
                  </a:lnTo>
                  <a:cubicBezTo>
                    <a:pt x="3882" y="4531"/>
                    <a:pt x="3879" y="4532"/>
                    <a:pt x="3876" y="4532"/>
                  </a:cubicBezTo>
                  <a:cubicBezTo>
                    <a:pt x="3831" y="4532"/>
                    <a:pt x="3830" y="4449"/>
                    <a:pt x="3824" y="4449"/>
                  </a:cubicBezTo>
                  <a:cubicBezTo>
                    <a:pt x="3821" y="4449"/>
                    <a:pt x="3817" y="4467"/>
                    <a:pt x="3806" y="4522"/>
                  </a:cubicBezTo>
                  <a:cubicBezTo>
                    <a:pt x="3762" y="4451"/>
                    <a:pt x="3797" y="4425"/>
                    <a:pt x="3762" y="4319"/>
                  </a:cubicBezTo>
                  <a:cubicBezTo>
                    <a:pt x="3744" y="4354"/>
                    <a:pt x="3700" y="4363"/>
                    <a:pt x="3656" y="4372"/>
                  </a:cubicBezTo>
                  <a:cubicBezTo>
                    <a:pt x="3612" y="4372"/>
                    <a:pt x="3577" y="4372"/>
                    <a:pt x="3559" y="4354"/>
                  </a:cubicBezTo>
                  <a:cubicBezTo>
                    <a:pt x="3577" y="4336"/>
                    <a:pt x="3594" y="4292"/>
                    <a:pt x="3603" y="4274"/>
                  </a:cubicBezTo>
                  <a:cubicBezTo>
                    <a:pt x="3568" y="4142"/>
                    <a:pt x="3577" y="4036"/>
                    <a:pt x="3541" y="3912"/>
                  </a:cubicBezTo>
                  <a:cubicBezTo>
                    <a:pt x="3550" y="3886"/>
                    <a:pt x="3550" y="3806"/>
                    <a:pt x="3585" y="3798"/>
                  </a:cubicBezTo>
                  <a:cubicBezTo>
                    <a:pt x="3568" y="3789"/>
                    <a:pt x="3541" y="3798"/>
                    <a:pt x="3532" y="3762"/>
                  </a:cubicBezTo>
                  <a:cubicBezTo>
                    <a:pt x="3542" y="3728"/>
                    <a:pt x="3548" y="3717"/>
                    <a:pt x="3554" y="3717"/>
                  </a:cubicBezTo>
                  <a:cubicBezTo>
                    <a:pt x="3565" y="3717"/>
                    <a:pt x="3574" y="3755"/>
                    <a:pt x="3589" y="3755"/>
                  </a:cubicBezTo>
                  <a:cubicBezTo>
                    <a:pt x="3597" y="3755"/>
                    <a:pt x="3607" y="3744"/>
                    <a:pt x="3621" y="3709"/>
                  </a:cubicBezTo>
                  <a:lnTo>
                    <a:pt x="3621" y="3709"/>
                  </a:lnTo>
                  <a:cubicBezTo>
                    <a:pt x="3613" y="3716"/>
                    <a:pt x="3605" y="3718"/>
                    <a:pt x="3597" y="3718"/>
                  </a:cubicBezTo>
                  <a:cubicBezTo>
                    <a:pt x="3561" y="3718"/>
                    <a:pt x="3526" y="3660"/>
                    <a:pt x="3497" y="3639"/>
                  </a:cubicBezTo>
                  <a:lnTo>
                    <a:pt x="3497" y="3639"/>
                  </a:lnTo>
                  <a:cubicBezTo>
                    <a:pt x="3444" y="3727"/>
                    <a:pt x="3524" y="3780"/>
                    <a:pt x="3559" y="3806"/>
                  </a:cubicBezTo>
                  <a:cubicBezTo>
                    <a:pt x="3518" y="3852"/>
                    <a:pt x="3468" y="3874"/>
                    <a:pt x="3419" y="3874"/>
                  </a:cubicBezTo>
                  <a:cubicBezTo>
                    <a:pt x="3373" y="3874"/>
                    <a:pt x="3328" y="3854"/>
                    <a:pt x="3294" y="3815"/>
                  </a:cubicBezTo>
                  <a:cubicBezTo>
                    <a:pt x="3241" y="3736"/>
                    <a:pt x="3329" y="3709"/>
                    <a:pt x="3312" y="3700"/>
                  </a:cubicBezTo>
                  <a:cubicBezTo>
                    <a:pt x="3268" y="3497"/>
                    <a:pt x="3126" y="3700"/>
                    <a:pt x="3135" y="3480"/>
                  </a:cubicBezTo>
                  <a:cubicBezTo>
                    <a:pt x="3170" y="3356"/>
                    <a:pt x="3241" y="3356"/>
                    <a:pt x="3276" y="3303"/>
                  </a:cubicBezTo>
                  <a:cubicBezTo>
                    <a:pt x="3321" y="3365"/>
                    <a:pt x="3276" y="3462"/>
                    <a:pt x="3294" y="3515"/>
                  </a:cubicBezTo>
                  <a:lnTo>
                    <a:pt x="3303" y="3418"/>
                  </a:lnTo>
                  <a:cubicBezTo>
                    <a:pt x="3329" y="3427"/>
                    <a:pt x="3356" y="3471"/>
                    <a:pt x="3347" y="3515"/>
                  </a:cubicBezTo>
                  <a:cubicBezTo>
                    <a:pt x="3382" y="3409"/>
                    <a:pt x="3259" y="3188"/>
                    <a:pt x="3259" y="2985"/>
                  </a:cubicBezTo>
                  <a:cubicBezTo>
                    <a:pt x="3244" y="2985"/>
                    <a:pt x="3230" y="2977"/>
                    <a:pt x="3217" y="2977"/>
                  </a:cubicBezTo>
                  <a:cubicBezTo>
                    <a:pt x="3206" y="2977"/>
                    <a:pt x="3196" y="2983"/>
                    <a:pt x="3188" y="3003"/>
                  </a:cubicBezTo>
                  <a:lnTo>
                    <a:pt x="3215" y="3038"/>
                  </a:lnTo>
                  <a:cubicBezTo>
                    <a:pt x="3203" y="3068"/>
                    <a:pt x="3188" y="3076"/>
                    <a:pt x="3175" y="3076"/>
                  </a:cubicBezTo>
                  <a:cubicBezTo>
                    <a:pt x="3162" y="3076"/>
                    <a:pt x="3149" y="3068"/>
                    <a:pt x="3140" y="3068"/>
                  </a:cubicBezTo>
                  <a:cubicBezTo>
                    <a:pt x="3132" y="3068"/>
                    <a:pt x="3126" y="3075"/>
                    <a:pt x="3126" y="3100"/>
                  </a:cubicBezTo>
                  <a:cubicBezTo>
                    <a:pt x="3082" y="3065"/>
                    <a:pt x="3012" y="3047"/>
                    <a:pt x="3012" y="2932"/>
                  </a:cubicBezTo>
                  <a:lnTo>
                    <a:pt x="3059" y="2860"/>
                  </a:lnTo>
                  <a:lnTo>
                    <a:pt x="3059" y="2860"/>
                  </a:lnTo>
                  <a:cubicBezTo>
                    <a:pt x="3047" y="2886"/>
                    <a:pt x="3050" y="2950"/>
                    <a:pt x="3073" y="2950"/>
                  </a:cubicBezTo>
                  <a:cubicBezTo>
                    <a:pt x="3053" y="2950"/>
                    <a:pt x="3059" y="2902"/>
                    <a:pt x="3063" y="2856"/>
                  </a:cubicBezTo>
                  <a:lnTo>
                    <a:pt x="3063" y="2856"/>
                  </a:lnTo>
                  <a:lnTo>
                    <a:pt x="3064" y="2853"/>
                  </a:lnTo>
                  <a:lnTo>
                    <a:pt x="3064" y="2853"/>
                  </a:lnTo>
                  <a:cubicBezTo>
                    <a:pt x="3064" y="2853"/>
                    <a:pt x="3063" y="2854"/>
                    <a:pt x="3063" y="2855"/>
                  </a:cubicBezTo>
                  <a:lnTo>
                    <a:pt x="3063" y="2855"/>
                  </a:lnTo>
                  <a:cubicBezTo>
                    <a:pt x="3066" y="2811"/>
                    <a:pt x="3067" y="2768"/>
                    <a:pt x="3040" y="2768"/>
                  </a:cubicBezTo>
                  <a:cubicBezTo>
                    <a:pt x="3035" y="2768"/>
                    <a:pt x="3028" y="2769"/>
                    <a:pt x="3020" y="2773"/>
                  </a:cubicBezTo>
                  <a:lnTo>
                    <a:pt x="2994" y="2879"/>
                  </a:lnTo>
                  <a:cubicBezTo>
                    <a:pt x="2950" y="2853"/>
                    <a:pt x="2861" y="2844"/>
                    <a:pt x="2861" y="2747"/>
                  </a:cubicBezTo>
                  <a:lnTo>
                    <a:pt x="2861" y="2747"/>
                  </a:lnTo>
                  <a:cubicBezTo>
                    <a:pt x="2808" y="2844"/>
                    <a:pt x="2870" y="2756"/>
                    <a:pt x="2817" y="2888"/>
                  </a:cubicBezTo>
                  <a:cubicBezTo>
                    <a:pt x="2830" y="2863"/>
                    <a:pt x="2840" y="2853"/>
                    <a:pt x="2848" y="2853"/>
                  </a:cubicBezTo>
                  <a:cubicBezTo>
                    <a:pt x="2877" y="2853"/>
                    <a:pt x="2886" y="2966"/>
                    <a:pt x="2909" y="2966"/>
                  </a:cubicBezTo>
                  <a:cubicBezTo>
                    <a:pt x="2916" y="2966"/>
                    <a:pt x="2923" y="2959"/>
                    <a:pt x="2931" y="2939"/>
                  </a:cubicBezTo>
                  <a:lnTo>
                    <a:pt x="2931" y="2939"/>
                  </a:lnTo>
                  <a:cubicBezTo>
                    <a:pt x="2886" y="3064"/>
                    <a:pt x="2938" y="3064"/>
                    <a:pt x="2888" y="3206"/>
                  </a:cubicBezTo>
                  <a:cubicBezTo>
                    <a:pt x="2904" y="3190"/>
                    <a:pt x="2913" y="3168"/>
                    <a:pt x="2920" y="3168"/>
                  </a:cubicBezTo>
                  <a:cubicBezTo>
                    <a:pt x="2925" y="3168"/>
                    <a:pt x="2929" y="3178"/>
                    <a:pt x="2932" y="3206"/>
                  </a:cubicBezTo>
                  <a:lnTo>
                    <a:pt x="2950" y="3206"/>
                  </a:lnTo>
                  <a:cubicBezTo>
                    <a:pt x="2959" y="3180"/>
                    <a:pt x="2959" y="3153"/>
                    <a:pt x="2976" y="3135"/>
                  </a:cubicBezTo>
                  <a:cubicBezTo>
                    <a:pt x="2980" y="3134"/>
                    <a:pt x="2984" y="3133"/>
                    <a:pt x="2988" y="3133"/>
                  </a:cubicBezTo>
                  <a:cubicBezTo>
                    <a:pt x="3033" y="3133"/>
                    <a:pt x="3058" y="3224"/>
                    <a:pt x="3091" y="3233"/>
                  </a:cubicBezTo>
                  <a:cubicBezTo>
                    <a:pt x="3091" y="3285"/>
                    <a:pt x="3064" y="3241"/>
                    <a:pt x="3047" y="3285"/>
                  </a:cubicBezTo>
                  <a:lnTo>
                    <a:pt x="3100" y="3303"/>
                  </a:lnTo>
                  <a:cubicBezTo>
                    <a:pt x="3065" y="3345"/>
                    <a:pt x="3057" y="3438"/>
                    <a:pt x="3029" y="3438"/>
                  </a:cubicBezTo>
                  <a:cubicBezTo>
                    <a:pt x="3022" y="3438"/>
                    <a:pt x="3013" y="3432"/>
                    <a:pt x="3003" y="3418"/>
                  </a:cubicBezTo>
                  <a:lnTo>
                    <a:pt x="3003" y="3418"/>
                  </a:lnTo>
                  <a:lnTo>
                    <a:pt x="3029" y="3506"/>
                  </a:lnTo>
                  <a:cubicBezTo>
                    <a:pt x="3020" y="3586"/>
                    <a:pt x="3029" y="3656"/>
                    <a:pt x="3056" y="3683"/>
                  </a:cubicBezTo>
                  <a:cubicBezTo>
                    <a:pt x="3064" y="3727"/>
                    <a:pt x="3135" y="3727"/>
                    <a:pt x="3091" y="3727"/>
                  </a:cubicBezTo>
                  <a:lnTo>
                    <a:pt x="3153" y="3824"/>
                  </a:lnTo>
                  <a:lnTo>
                    <a:pt x="3144" y="3842"/>
                  </a:lnTo>
                  <a:cubicBezTo>
                    <a:pt x="3179" y="3974"/>
                    <a:pt x="3294" y="4027"/>
                    <a:pt x="3259" y="4257"/>
                  </a:cubicBezTo>
                  <a:cubicBezTo>
                    <a:pt x="3285" y="4292"/>
                    <a:pt x="3312" y="4319"/>
                    <a:pt x="3321" y="4407"/>
                  </a:cubicBezTo>
                  <a:lnTo>
                    <a:pt x="3285" y="4460"/>
                  </a:lnTo>
                  <a:cubicBezTo>
                    <a:pt x="3319" y="4502"/>
                    <a:pt x="3305" y="4647"/>
                    <a:pt x="3341" y="4647"/>
                  </a:cubicBezTo>
                  <a:cubicBezTo>
                    <a:pt x="3343" y="4647"/>
                    <a:pt x="3345" y="4646"/>
                    <a:pt x="3347" y="4645"/>
                  </a:cubicBezTo>
                  <a:lnTo>
                    <a:pt x="3347" y="4645"/>
                  </a:lnTo>
                  <a:cubicBezTo>
                    <a:pt x="3303" y="4734"/>
                    <a:pt x="3294" y="4725"/>
                    <a:pt x="3303" y="4742"/>
                  </a:cubicBezTo>
                  <a:cubicBezTo>
                    <a:pt x="3312" y="4742"/>
                    <a:pt x="3338" y="4751"/>
                    <a:pt x="3329" y="4769"/>
                  </a:cubicBezTo>
                  <a:lnTo>
                    <a:pt x="3391" y="4760"/>
                  </a:lnTo>
                  <a:cubicBezTo>
                    <a:pt x="3391" y="4778"/>
                    <a:pt x="3418" y="4795"/>
                    <a:pt x="3453" y="4831"/>
                  </a:cubicBezTo>
                  <a:lnTo>
                    <a:pt x="3515" y="4848"/>
                  </a:lnTo>
                  <a:cubicBezTo>
                    <a:pt x="3550" y="4875"/>
                    <a:pt x="3541" y="4901"/>
                    <a:pt x="3532" y="4919"/>
                  </a:cubicBezTo>
                  <a:cubicBezTo>
                    <a:pt x="3524" y="4937"/>
                    <a:pt x="3506" y="4937"/>
                    <a:pt x="3515" y="4963"/>
                  </a:cubicBezTo>
                  <a:cubicBezTo>
                    <a:pt x="3488" y="4945"/>
                    <a:pt x="3488" y="4937"/>
                    <a:pt x="3506" y="4937"/>
                  </a:cubicBezTo>
                  <a:cubicBezTo>
                    <a:pt x="3492" y="4933"/>
                    <a:pt x="3482" y="4931"/>
                    <a:pt x="3476" y="4931"/>
                  </a:cubicBezTo>
                  <a:cubicBezTo>
                    <a:pt x="3450" y="4931"/>
                    <a:pt x="3479" y="4960"/>
                    <a:pt x="3515" y="5016"/>
                  </a:cubicBezTo>
                  <a:cubicBezTo>
                    <a:pt x="3551" y="5059"/>
                    <a:pt x="3598" y="5125"/>
                    <a:pt x="3582" y="5125"/>
                  </a:cubicBezTo>
                  <a:cubicBezTo>
                    <a:pt x="3578" y="5125"/>
                    <a:pt x="3571" y="5122"/>
                    <a:pt x="3559" y="5113"/>
                  </a:cubicBezTo>
                  <a:lnTo>
                    <a:pt x="3559" y="5113"/>
                  </a:lnTo>
                  <a:cubicBezTo>
                    <a:pt x="3577" y="5140"/>
                    <a:pt x="3577" y="5149"/>
                    <a:pt x="3577" y="5149"/>
                  </a:cubicBezTo>
                  <a:cubicBezTo>
                    <a:pt x="3577" y="5149"/>
                    <a:pt x="3568" y="5140"/>
                    <a:pt x="3550" y="5131"/>
                  </a:cubicBezTo>
                  <a:cubicBezTo>
                    <a:pt x="3550" y="5131"/>
                    <a:pt x="3550" y="5131"/>
                    <a:pt x="3550" y="5122"/>
                  </a:cubicBezTo>
                  <a:lnTo>
                    <a:pt x="3541" y="5122"/>
                  </a:lnTo>
                  <a:cubicBezTo>
                    <a:pt x="3541" y="5122"/>
                    <a:pt x="3541" y="5140"/>
                    <a:pt x="3550" y="5157"/>
                  </a:cubicBezTo>
                  <a:lnTo>
                    <a:pt x="3462" y="5060"/>
                  </a:lnTo>
                  <a:cubicBezTo>
                    <a:pt x="3456" y="5055"/>
                    <a:pt x="3453" y="5052"/>
                    <a:pt x="3453" y="5052"/>
                  </a:cubicBezTo>
                  <a:lnTo>
                    <a:pt x="3453" y="5052"/>
                  </a:lnTo>
                  <a:cubicBezTo>
                    <a:pt x="3448" y="5052"/>
                    <a:pt x="3507" y="5126"/>
                    <a:pt x="3559" y="5193"/>
                  </a:cubicBezTo>
                  <a:cubicBezTo>
                    <a:pt x="3568" y="5202"/>
                    <a:pt x="3577" y="5228"/>
                    <a:pt x="3594" y="5255"/>
                  </a:cubicBezTo>
                  <a:cubicBezTo>
                    <a:pt x="3549" y="5198"/>
                    <a:pt x="3537" y="5185"/>
                    <a:pt x="3533" y="5185"/>
                  </a:cubicBezTo>
                  <a:cubicBezTo>
                    <a:pt x="3531" y="5185"/>
                    <a:pt x="3532" y="5190"/>
                    <a:pt x="3532" y="5193"/>
                  </a:cubicBezTo>
                  <a:cubicBezTo>
                    <a:pt x="3532" y="5199"/>
                    <a:pt x="3532" y="5204"/>
                    <a:pt x="3530" y="5204"/>
                  </a:cubicBezTo>
                  <a:cubicBezTo>
                    <a:pt x="3525" y="5204"/>
                    <a:pt x="3510" y="5188"/>
                    <a:pt x="3471" y="5131"/>
                  </a:cubicBezTo>
                  <a:lnTo>
                    <a:pt x="3471" y="5131"/>
                  </a:lnTo>
                  <a:cubicBezTo>
                    <a:pt x="3524" y="5219"/>
                    <a:pt x="3462" y="5193"/>
                    <a:pt x="3550" y="5378"/>
                  </a:cubicBezTo>
                  <a:cubicBezTo>
                    <a:pt x="3532" y="5352"/>
                    <a:pt x="3524" y="5343"/>
                    <a:pt x="3532" y="5343"/>
                  </a:cubicBezTo>
                  <a:cubicBezTo>
                    <a:pt x="3518" y="5329"/>
                    <a:pt x="3505" y="5317"/>
                    <a:pt x="3496" y="5317"/>
                  </a:cubicBezTo>
                  <a:cubicBezTo>
                    <a:pt x="3488" y="5317"/>
                    <a:pt x="3484" y="5327"/>
                    <a:pt x="3488" y="5352"/>
                  </a:cubicBezTo>
                  <a:lnTo>
                    <a:pt x="3427" y="5219"/>
                  </a:lnTo>
                  <a:lnTo>
                    <a:pt x="3427" y="5219"/>
                  </a:lnTo>
                  <a:cubicBezTo>
                    <a:pt x="3444" y="5281"/>
                    <a:pt x="3462" y="5334"/>
                    <a:pt x="3471" y="5396"/>
                  </a:cubicBezTo>
                  <a:cubicBezTo>
                    <a:pt x="3418" y="5316"/>
                    <a:pt x="3400" y="5272"/>
                    <a:pt x="3382" y="5166"/>
                  </a:cubicBezTo>
                  <a:lnTo>
                    <a:pt x="3382" y="5166"/>
                  </a:lnTo>
                  <a:cubicBezTo>
                    <a:pt x="3391" y="5246"/>
                    <a:pt x="3382" y="5263"/>
                    <a:pt x="3374" y="5272"/>
                  </a:cubicBezTo>
                  <a:cubicBezTo>
                    <a:pt x="3374" y="5290"/>
                    <a:pt x="3374" y="5308"/>
                    <a:pt x="3365" y="5378"/>
                  </a:cubicBezTo>
                  <a:lnTo>
                    <a:pt x="3347" y="5299"/>
                  </a:lnTo>
                  <a:cubicBezTo>
                    <a:pt x="3340" y="5299"/>
                    <a:pt x="3334" y="5366"/>
                    <a:pt x="3323" y="5366"/>
                  </a:cubicBezTo>
                  <a:cubicBezTo>
                    <a:pt x="3320" y="5366"/>
                    <a:pt x="3316" y="5359"/>
                    <a:pt x="3312" y="5343"/>
                  </a:cubicBezTo>
                  <a:cubicBezTo>
                    <a:pt x="3276" y="5263"/>
                    <a:pt x="3268" y="5255"/>
                    <a:pt x="3179" y="5255"/>
                  </a:cubicBezTo>
                  <a:cubicBezTo>
                    <a:pt x="3109" y="5246"/>
                    <a:pt x="3029" y="5246"/>
                    <a:pt x="2959" y="5166"/>
                  </a:cubicBezTo>
                  <a:lnTo>
                    <a:pt x="2959" y="5166"/>
                  </a:lnTo>
                  <a:cubicBezTo>
                    <a:pt x="2966" y="5239"/>
                    <a:pt x="2965" y="5262"/>
                    <a:pt x="2960" y="5262"/>
                  </a:cubicBezTo>
                  <a:cubicBezTo>
                    <a:pt x="2950" y="5262"/>
                    <a:pt x="2928" y="5194"/>
                    <a:pt x="2912" y="5194"/>
                  </a:cubicBezTo>
                  <a:cubicBezTo>
                    <a:pt x="2905" y="5194"/>
                    <a:pt x="2899" y="5210"/>
                    <a:pt x="2897" y="5255"/>
                  </a:cubicBezTo>
                  <a:cubicBezTo>
                    <a:pt x="2888" y="5193"/>
                    <a:pt x="2870" y="5157"/>
                    <a:pt x="2888" y="5104"/>
                  </a:cubicBezTo>
                  <a:lnTo>
                    <a:pt x="2888" y="5104"/>
                  </a:lnTo>
                  <a:cubicBezTo>
                    <a:pt x="2876" y="5116"/>
                    <a:pt x="2865" y="5120"/>
                    <a:pt x="2855" y="5120"/>
                  </a:cubicBezTo>
                  <a:cubicBezTo>
                    <a:pt x="2832" y="5120"/>
                    <a:pt x="2813" y="5099"/>
                    <a:pt x="2795" y="5099"/>
                  </a:cubicBezTo>
                  <a:cubicBezTo>
                    <a:pt x="2779" y="5099"/>
                    <a:pt x="2763" y="5115"/>
                    <a:pt x="2747" y="5175"/>
                  </a:cubicBezTo>
                  <a:cubicBezTo>
                    <a:pt x="2738" y="5122"/>
                    <a:pt x="2764" y="5087"/>
                    <a:pt x="2755" y="5051"/>
                  </a:cubicBezTo>
                  <a:lnTo>
                    <a:pt x="2755" y="5051"/>
                  </a:lnTo>
                  <a:cubicBezTo>
                    <a:pt x="2749" y="5064"/>
                    <a:pt x="2743" y="5084"/>
                    <a:pt x="2737" y="5084"/>
                  </a:cubicBezTo>
                  <a:cubicBezTo>
                    <a:pt x="2734" y="5084"/>
                    <a:pt x="2732" y="5080"/>
                    <a:pt x="2729" y="5069"/>
                  </a:cubicBezTo>
                  <a:cubicBezTo>
                    <a:pt x="2720" y="5034"/>
                    <a:pt x="2738" y="5025"/>
                    <a:pt x="2747" y="4998"/>
                  </a:cubicBezTo>
                  <a:lnTo>
                    <a:pt x="2747" y="4998"/>
                  </a:lnTo>
                  <a:cubicBezTo>
                    <a:pt x="2676" y="5007"/>
                    <a:pt x="2676" y="5193"/>
                    <a:pt x="2667" y="5360"/>
                  </a:cubicBezTo>
                  <a:cubicBezTo>
                    <a:pt x="2652" y="5326"/>
                    <a:pt x="2640" y="5308"/>
                    <a:pt x="2630" y="5308"/>
                  </a:cubicBezTo>
                  <a:cubicBezTo>
                    <a:pt x="2617" y="5308"/>
                    <a:pt x="2607" y="5339"/>
                    <a:pt x="2597" y="5405"/>
                  </a:cubicBezTo>
                  <a:cubicBezTo>
                    <a:pt x="2579" y="5352"/>
                    <a:pt x="2561" y="5290"/>
                    <a:pt x="2605" y="5272"/>
                  </a:cubicBezTo>
                  <a:cubicBezTo>
                    <a:pt x="2591" y="5267"/>
                    <a:pt x="2551" y="5242"/>
                    <a:pt x="2516" y="5242"/>
                  </a:cubicBezTo>
                  <a:cubicBezTo>
                    <a:pt x="2486" y="5242"/>
                    <a:pt x="2459" y="5260"/>
                    <a:pt x="2455" y="5325"/>
                  </a:cubicBezTo>
                  <a:cubicBezTo>
                    <a:pt x="2452" y="5312"/>
                    <a:pt x="2447" y="5307"/>
                    <a:pt x="2442" y="5307"/>
                  </a:cubicBezTo>
                  <a:cubicBezTo>
                    <a:pt x="2434" y="5307"/>
                    <a:pt x="2425" y="5320"/>
                    <a:pt x="2420" y="5325"/>
                  </a:cubicBezTo>
                  <a:cubicBezTo>
                    <a:pt x="2385" y="5325"/>
                    <a:pt x="2369" y="5317"/>
                    <a:pt x="2349" y="5317"/>
                  </a:cubicBezTo>
                  <a:cubicBezTo>
                    <a:pt x="2339" y="5317"/>
                    <a:pt x="2329" y="5319"/>
                    <a:pt x="2314" y="5325"/>
                  </a:cubicBezTo>
                  <a:lnTo>
                    <a:pt x="2323" y="5343"/>
                  </a:lnTo>
                  <a:cubicBezTo>
                    <a:pt x="2316" y="5411"/>
                    <a:pt x="2307" y="5429"/>
                    <a:pt x="2297" y="5429"/>
                  </a:cubicBezTo>
                  <a:cubicBezTo>
                    <a:pt x="2285" y="5429"/>
                    <a:pt x="2270" y="5401"/>
                    <a:pt x="2253" y="5401"/>
                  </a:cubicBezTo>
                  <a:cubicBezTo>
                    <a:pt x="2250" y="5401"/>
                    <a:pt x="2247" y="5402"/>
                    <a:pt x="2243" y="5405"/>
                  </a:cubicBezTo>
                  <a:lnTo>
                    <a:pt x="2243" y="5387"/>
                  </a:lnTo>
                  <a:cubicBezTo>
                    <a:pt x="2215" y="5351"/>
                    <a:pt x="2199" y="5340"/>
                    <a:pt x="2189" y="5340"/>
                  </a:cubicBezTo>
                  <a:cubicBezTo>
                    <a:pt x="2175" y="5340"/>
                    <a:pt x="2171" y="5360"/>
                    <a:pt x="2158" y="5360"/>
                  </a:cubicBezTo>
                  <a:cubicBezTo>
                    <a:pt x="2148" y="5360"/>
                    <a:pt x="2132" y="5348"/>
                    <a:pt x="2102" y="5308"/>
                  </a:cubicBezTo>
                  <a:lnTo>
                    <a:pt x="2102" y="5308"/>
                  </a:lnTo>
                  <a:lnTo>
                    <a:pt x="2111" y="5405"/>
                  </a:lnTo>
                  <a:cubicBezTo>
                    <a:pt x="2109" y="5463"/>
                    <a:pt x="2102" y="5483"/>
                    <a:pt x="2092" y="5483"/>
                  </a:cubicBezTo>
                  <a:cubicBezTo>
                    <a:pt x="2068" y="5483"/>
                    <a:pt x="2024" y="5349"/>
                    <a:pt x="1987" y="5349"/>
                  </a:cubicBezTo>
                  <a:cubicBezTo>
                    <a:pt x="1981" y="5349"/>
                    <a:pt x="1975" y="5352"/>
                    <a:pt x="1970" y="5360"/>
                  </a:cubicBezTo>
                  <a:lnTo>
                    <a:pt x="1996" y="5422"/>
                  </a:lnTo>
                  <a:cubicBezTo>
                    <a:pt x="1993" y="5430"/>
                    <a:pt x="1989" y="5433"/>
                    <a:pt x="1986" y="5433"/>
                  </a:cubicBezTo>
                  <a:cubicBezTo>
                    <a:pt x="1951" y="5433"/>
                    <a:pt x="1905" y="5119"/>
                    <a:pt x="1881" y="5087"/>
                  </a:cubicBezTo>
                  <a:cubicBezTo>
                    <a:pt x="1872" y="5069"/>
                    <a:pt x="1890" y="5060"/>
                    <a:pt x="1899" y="5043"/>
                  </a:cubicBezTo>
                  <a:cubicBezTo>
                    <a:pt x="1884" y="5017"/>
                    <a:pt x="1874" y="5007"/>
                    <a:pt x="1868" y="5007"/>
                  </a:cubicBezTo>
                  <a:cubicBezTo>
                    <a:pt x="1842" y="5007"/>
                    <a:pt x="1878" y="5189"/>
                    <a:pt x="1828" y="5210"/>
                  </a:cubicBezTo>
                  <a:cubicBezTo>
                    <a:pt x="1819" y="5140"/>
                    <a:pt x="1846" y="5025"/>
                    <a:pt x="1802" y="5016"/>
                  </a:cubicBezTo>
                  <a:cubicBezTo>
                    <a:pt x="1800" y="5010"/>
                    <a:pt x="1798" y="5007"/>
                    <a:pt x="1794" y="5007"/>
                  </a:cubicBezTo>
                  <a:cubicBezTo>
                    <a:pt x="1772" y="5007"/>
                    <a:pt x="1715" y="5148"/>
                    <a:pt x="1668" y="5148"/>
                  </a:cubicBezTo>
                  <a:cubicBezTo>
                    <a:pt x="1656" y="5148"/>
                    <a:pt x="1644" y="5138"/>
                    <a:pt x="1634" y="5113"/>
                  </a:cubicBezTo>
                  <a:lnTo>
                    <a:pt x="1634" y="5113"/>
                  </a:lnTo>
                  <a:cubicBezTo>
                    <a:pt x="1652" y="5166"/>
                    <a:pt x="1661" y="5219"/>
                    <a:pt x="1634" y="5263"/>
                  </a:cubicBezTo>
                  <a:cubicBezTo>
                    <a:pt x="1632" y="5264"/>
                    <a:pt x="1631" y="5264"/>
                    <a:pt x="1629" y="5264"/>
                  </a:cubicBezTo>
                  <a:cubicBezTo>
                    <a:pt x="1598" y="5264"/>
                    <a:pt x="1555" y="5161"/>
                    <a:pt x="1521" y="5161"/>
                  </a:cubicBezTo>
                  <a:cubicBezTo>
                    <a:pt x="1507" y="5161"/>
                    <a:pt x="1494" y="5178"/>
                    <a:pt x="1484" y="5228"/>
                  </a:cubicBezTo>
                  <a:cubicBezTo>
                    <a:pt x="1475" y="5210"/>
                    <a:pt x="1475" y="5202"/>
                    <a:pt x="1475" y="5184"/>
                  </a:cubicBezTo>
                  <a:cubicBezTo>
                    <a:pt x="1449" y="5228"/>
                    <a:pt x="1369" y="5263"/>
                    <a:pt x="1352" y="5360"/>
                  </a:cubicBezTo>
                  <a:cubicBezTo>
                    <a:pt x="1347" y="5259"/>
                    <a:pt x="1339" y="5226"/>
                    <a:pt x="1328" y="5226"/>
                  </a:cubicBezTo>
                  <a:cubicBezTo>
                    <a:pt x="1318" y="5226"/>
                    <a:pt x="1306" y="5248"/>
                    <a:pt x="1290" y="5272"/>
                  </a:cubicBezTo>
                  <a:cubicBezTo>
                    <a:pt x="1273" y="5293"/>
                    <a:pt x="1254" y="5316"/>
                    <a:pt x="1244" y="5316"/>
                  </a:cubicBezTo>
                  <a:cubicBezTo>
                    <a:pt x="1232" y="5316"/>
                    <a:pt x="1231" y="5289"/>
                    <a:pt x="1254" y="5202"/>
                  </a:cubicBezTo>
                  <a:lnTo>
                    <a:pt x="1254" y="5202"/>
                  </a:lnTo>
                  <a:lnTo>
                    <a:pt x="1201" y="5219"/>
                  </a:lnTo>
                  <a:lnTo>
                    <a:pt x="1210" y="5184"/>
                  </a:lnTo>
                  <a:cubicBezTo>
                    <a:pt x="1209" y="5182"/>
                    <a:pt x="1207" y="5181"/>
                    <a:pt x="1204" y="5181"/>
                  </a:cubicBezTo>
                  <a:cubicBezTo>
                    <a:pt x="1184" y="5181"/>
                    <a:pt x="1143" y="5253"/>
                    <a:pt x="1095" y="5325"/>
                  </a:cubicBezTo>
                  <a:cubicBezTo>
                    <a:pt x="1095" y="5299"/>
                    <a:pt x="1113" y="5272"/>
                    <a:pt x="1122" y="5255"/>
                  </a:cubicBezTo>
                  <a:cubicBezTo>
                    <a:pt x="1116" y="5229"/>
                    <a:pt x="1113" y="5215"/>
                    <a:pt x="1104" y="5215"/>
                  </a:cubicBezTo>
                  <a:cubicBezTo>
                    <a:pt x="1088" y="5215"/>
                    <a:pt x="1053" y="5259"/>
                    <a:pt x="945" y="5360"/>
                  </a:cubicBezTo>
                  <a:lnTo>
                    <a:pt x="1016" y="5255"/>
                  </a:lnTo>
                  <a:lnTo>
                    <a:pt x="1016" y="5255"/>
                  </a:lnTo>
                  <a:cubicBezTo>
                    <a:pt x="1009" y="5262"/>
                    <a:pt x="1004" y="5265"/>
                    <a:pt x="1001" y="5265"/>
                  </a:cubicBezTo>
                  <a:cubicBezTo>
                    <a:pt x="987" y="5265"/>
                    <a:pt x="1021" y="5182"/>
                    <a:pt x="998" y="5175"/>
                  </a:cubicBezTo>
                  <a:cubicBezTo>
                    <a:pt x="1005" y="5155"/>
                    <a:pt x="1007" y="5145"/>
                    <a:pt x="1000" y="5145"/>
                  </a:cubicBezTo>
                  <a:cubicBezTo>
                    <a:pt x="997" y="5145"/>
                    <a:pt x="994" y="5146"/>
                    <a:pt x="989" y="5149"/>
                  </a:cubicBezTo>
                  <a:cubicBezTo>
                    <a:pt x="998" y="5140"/>
                    <a:pt x="1016" y="5122"/>
                    <a:pt x="1025" y="5113"/>
                  </a:cubicBezTo>
                  <a:lnTo>
                    <a:pt x="1025" y="5113"/>
                  </a:lnTo>
                  <a:cubicBezTo>
                    <a:pt x="1022" y="5114"/>
                    <a:pt x="1019" y="5115"/>
                    <a:pt x="1017" y="5115"/>
                  </a:cubicBezTo>
                  <a:cubicBezTo>
                    <a:pt x="992" y="5115"/>
                    <a:pt x="1063" y="5012"/>
                    <a:pt x="1104" y="4963"/>
                  </a:cubicBezTo>
                  <a:cubicBezTo>
                    <a:pt x="1132" y="4925"/>
                    <a:pt x="1146" y="4903"/>
                    <a:pt x="1120" y="4903"/>
                  </a:cubicBezTo>
                  <a:cubicBezTo>
                    <a:pt x="1105" y="4903"/>
                    <a:pt x="1075" y="4911"/>
                    <a:pt x="1025" y="4928"/>
                  </a:cubicBezTo>
                  <a:cubicBezTo>
                    <a:pt x="1007" y="4919"/>
                    <a:pt x="998" y="4901"/>
                    <a:pt x="981" y="4875"/>
                  </a:cubicBezTo>
                  <a:cubicBezTo>
                    <a:pt x="966" y="4919"/>
                    <a:pt x="939" y="4939"/>
                    <a:pt x="915" y="4939"/>
                  </a:cubicBezTo>
                  <a:cubicBezTo>
                    <a:pt x="910" y="4939"/>
                    <a:pt x="905" y="4938"/>
                    <a:pt x="901" y="4937"/>
                  </a:cubicBezTo>
                  <a:cubicBezTo>
                    <a:pt x="888" y="4937"/>
                    <a:pt x="875" y="4932"/>
                    <a:pt x="861" y="4932"/>
                  </a:cubicBezTo>
                  <a:cubicBezTo>
                    <a:pt x="848" y="4932"/>
                    <a:pt x="835" y="4937"/>
                    <a:pt x="822" y="4954"/>
                  </a:cubicBezTo>
                  <a:cubicBezTo>
                    <a:pt x="822" y="4913"/>
                    <a:pt x="890" y="4846"/>
                    <a:pt x="917" y="4846"/>
                  </a:cubicBezTo>
                  <a:cubicBezTo>
                    <a:pt x="925" y="4846"/>
                    <a:pt x="930" y="4852"/>
                    <a:pt x="928" y="4866"/>
                  </a:cubicBezTo>
                  <a:lnTo>
                    <a:pt x="919" y="4875"/>
                  </a:lnTo>
                  <a:cubicBezTo>
                    <a:pt x="1038" y="4866"/>
                    <a:pt x="1001" y="4742"/>
                    <a:pt x="1070" y="4742"/>
                  </a:cubicBezTo>
                  <a:cubicBezTo>
                    <a:pt x="1073" y="4742"/>
                    <a:pt x="1075" y="4742"/>
                    <a:pt x="1078" y="4742"/>
                  </a:cubicBezTo>
                  <a:cubicBezTo>
                    <a:pt x="1087" y="4698"/>
                    <a:pt x="1104" y="4663"/>
                    <a:pt x="1122" y="4628"/>
                  </a:cubicBezTo>
                  <a:cubicBezTo>
                    <a:pt x="1131" y="4610"/>
                    <a:pt x="1140" y="4592"/>
                    <a:pt x="1148" y="4575"/>
                  </a:cubicBezTo>
                  <a:cubicBezTo>
                    <a:pt x="1148" y="4566"/>
                    <a:pt x="1157" y="4557"/>
                    <a:pt x="1166" y="4548"/>
                  </a:cubicBezTo>
                  <a:lnTo>
                    <a:pt x="1184" y="4495"/>
                  </a:lnTo>
                  <a:cubicBezTo>
                    <a:pt x="1237" y="4372"/>
                    <a:pt x="1290" y="4248"/>
                    <a:pt x="1334" y="4124"/>
                  </a:cubicBezTo>
                  <a:lnTo>
                    <a:pt x="1254" y="4071"/>
                  </a:lnTo>
                  <a:lnTo>
                    <a:pt x="1281" y="3983"/>
                  </a:lnTo>
                  <a:cubicBezTo>
                    <a:pt x="1284" y="3982"/>
                    <a:pt x="1286" y="3982"/>
                    <a:pt x="1289" y="3982"/>
                  </a:cubicBezTo>
                  <a:cubicBezTo>
                    <a:pt x="1316" y="3982"/>
                    <a:pt x="1349" y="4017"/>
                    <a:pt x="1325" y="4080"/>
                  </a:cubicBezTo>
                  <a:cubicBezTo>
                    <a:pt x="1326" y="4080"/>
                    <a:pt x="1328" y="4081"/>
                    <a:pt x="1329" y="4081"/>
                  </a:cubicBezTo>
                  <a:cubicBezTo>
                    <a:pt x="1375" y="4081"/>
                    <a:pt x="1325" y="3930"/>
                    <a:pt x="1307" y="3912"/>
                  </a:cubicBezTo>
                  <a:cubicBezTo>
                    <a:pt x="1320" y="3893"/>
                    <a:pt x="1330" y="3886"/>
                    <a:pt x="1339" y="3886"/>
                  </a:cubicBezTo>
                  <a:cubicBezTo>
                    <a:pt x="1374" y="3886"/>
                    <a:pt x="1379" y="4015"/>
                    <a:pt x="1385" y="4015"/>
                  </a:cubicBezTo>
                  <a:cubicBezTo>
                    <a:pt x="1385" y="4015"/>
                    <a:pt x="1386" y="4013"/>
                    <a:pt x="1387" y="4010"/>
                  </a:cubicBezTo>
                  <a:lnTo>
                    <a:pt x="1404" y="3957"/>
                  </a:lnTo>
                  <a:lnTo>
                    <a:pt x="1387" y="3957"/>
                  </a:lnTo>
                  <a:cubicBezTo>
                    <a:pt x="1378" y="3877"/>
                    <a:pt x="1343" y="3842"/>
                    <a:pt x="1369" y="3762"/>
                  </a:cubicBezTo>
                  <a:cubicBezTo>
                    <a:pt x="1376" y="3757"/>
                    <a:pt x="1383" y="3755"/>
                    <a:pt x="1389" y="3755"/>
                  </a:cubicBezTo>
                  <a:cubicBezTo>
                    <a:pt x="1407" y="3755"/>
                    <a:pt x="1419" y="3775"/>
                    <a:pt x="1426" y="3775"/>
                  </a:cubicBezTo>
                  <a:cubicBezTo>
                    <a:pt x="1428" y="3775"/>
                    <a:pt x="1430" y="3774"/>
                    <a:pt x="1431" y="3771"/>
                  </a:cubicBezTo>
                  <a:cubicBezTo>
                    <a:pt x="1433" y="3773"/>
                    <a:pt x="1435" y="3774"/>
                    <a:pt x="1436" y="3774"/>
                  </a:cubicBezTo>
                  <a:cubicBezTo>
                    <a:pt x="1440" y="3774"/>
                    <a:pt x="1440" y="3765"/>
                    <a:pt x="1440" y="3745"/>
                  </a:cubicBezTo>
                  <a:lnTo>
                    <a:pt x="1484" y="3630"/>
                  </a:lnTo>
                  <a:lnTo>
                    <a:pt x="1413" y="3621"/>
                  </a:lnTo>
                  <a:cubicBezTo>
                    <a:pt x="1405" y="3536"/>
                    <a:pt x="1445" y="3508"/>
                    <a:pt x="1378" y="3499"/>
                  </a:cubicBezTo>
                  <a:lnTo>
                    <a:pt x="1378" y="3499"/>
                  </a:lnTo>
                  <a:cubicBezTo>
                    <a:pt x="1379" y="3499"/>
                    <a:pt x="1379" y="3499"/>
                    <a:pt x="1380" y="3499"/>
                  </a:cubicBezTo>
                  <a:cubicBezTo>
                    <a:pt x="1495" y="3499"/>
                    <a:pt x="1538" y="3091"/>
                    <a:pt x="1581" y="3082"/>
                  </a:cubicBezTo>
                  <a:cubicBezTo>
                    <a:pt x="1563" y="2959"/>
                    <a:pt x="1581" y="2888"/>
                    <a:pt x="1616" y="2809"/>
                  </a:cubicBezTo>
                  <a:lnTo>
                    <a:pt x="1616" y="2809"/>
                  </a:lnTo>
                  <a:cubicBezTo>
                    <a:pt x="1615" y="2809"/>
                    <a:pt x="1614" y="2810"/>
                    <a:pt x="1612" y="2810"/>
                  </a:cubicBezTo>
                  <a:cubicBezTo>
                    <a:pt x="1590" y="2810"/>
                    <a:pt x="1530" y="2752"/>
                    <a:pt x="1563" y="2694"/>
                  </a:cubicBezTo>
                  <a:lnTo>
                    <a:pt x="1563" y="2694"/>
                  </a:lnTo>
                  <a:cubicBezTo>
                    <a:pt x="1593" y="2737"/>
                    <a:pt x="1614" y="2753"/>
                    <a:pt x="1630" y="2753"/>
                  </a:cubicBezTo>
                  <a:cubicBezTo>
                    <a:pt x="1673" y="2753"/>
                    <a:pt x="1686" y="2646"/>
                    <a:pt x="1746" y="2646"/>
                  </a:cubicBezTo>
                  <a:cubicBezTo>
                    <a:pt x="1750" y="2646"/>
                    <a:pt x="1754" y="2647"/>
                    <a:pt x="1759" y="2648"/>
                  </a:cubicBezTo>
                  <a:lnTo>
                    <a:pt x="1759" y="2648"/>
                  </a:lnTo>
                  <a:cubicBezTo>
                    <a:pt x="1706" y="2623"/>
                    <a:pt x="1815" y="2420"/>
                    <a:pt x="1705" y="2411"/>
                  </a:cubicBezTo>
                  <a:cubicBezTo>
                    <a:pt x="1712" y="2400"/>
                    <a:pt x="1719" y="2395"/>
                    <a:pt x="1726" y="2395"/>
                  </a:cubicBezTo>
                  <a:cubicBezTo>
                    <a:pt x="1748" y="2395"/>
                    <a:pt x="1765" y="2447"/>
                    <a:pt x="1796" y="2447"/>
                  </a:cubicBezTo>
                  <a:cubicBezTo>
                    <a:pt x="1798" y="2447"/>
                    <a:pt x="1800" y="2447"/>
                    <a:pt x="1802" y="2447"/>
                  </a:cubicBezTo>
                  <a:cubicBezTo>
                    <a:pt x="1793" y="2235"/>
                    <a:pt x="1934" y="2146"/>
                    <a:pt x="1970" y="1935"/>
                  </a:cubicBezTo>
                  <a:cubicBezTo>
                    <a:pt x="1952" y="1917"/>
                    <a:pt x="1917" y="1917"/>
                    <a:pt x="1908" y="1846"/>
                  </a:cubicBezTo>
                  <a:lnTo>
                    <a:pt x="2023" y="1846"/>
                  </a:lnTo>
                  <a:cubicBezTo>
                    <a:pt x="2023" y="1793"/>
                    <a:pt x="1934" y="1696"/>
                    <a:pt x="2014" y="1696"/>
                  </a:cubicBezTo>
                  <a:cubicBezTo>
                    <a:pt x="1996" y="1687"/>
                    <a:pt x="1970" y="1678"/>
                    <a:pt x="1970" y="1652"/>
                  </a:cubicBezTo>
                  <a:cubicBezTo>
                    <a:pt x="2164" y="1369"/>
                    <a:pt x="2129" y="822"/>
                    <a:pt x="2393" y="619"/>
                  </a:cubicBezTo>
                  <a:lnTo>
                    <a:pt x="2393" y="619"/>
                  </a:lnTo>
                  <a:cubicBezTo>
                    <a:pt x="2389" y="620"/>
                    <a:pt x="2385" y="620"/>
                    <a:pt x="2381" y="620"/>
                  </a:cubicBezTo>
                  <a:cubicBezTo>
                    <a:pt x="2351" y="620"/>
                    <a:pt x="2359" y="588"/>
                    <a:pt x="2367" y="548"/>
                  </a:cubicBezTo>
                  <a:lnTo>
                    <a:pt x="2367" y="548"/>
                  </a:lnTo>
                  <a:cubicBezTo>
                    <a:pt x="2365" y="550"/>
                    <a:pt x="2362" y="551"/>
                    <a:pt x="2360" y="551"/>
                  </a:cubicBezTo>
                  <a:cubicBezTo>
                    <a:pt x="2343" y="551"/>
                    <a:pt x="2320" y="502"/>
                    <a:pt x="2296" y="486"/>
                  </a:cubicBezTo>
                  <a:lnTo>
                    <a:pt x="2411" y="398"/>
                  </a:lnTo>
                  <a:cubicBezTo>
                    <a:pt x="2358" y="301"/>
                    <a:pt x="2455" y="222"/>
                    <a:pt x="2402" y="142"/>
                  </a:cubicBezTo>
                  <a:lnTo>
                    <a:pt x="2402" y="142"/>
                  </a:lnTo>
                  <a:lnTo>
                    <a:pt x="2393" y="204"/>
                  </a:lnTo>
                  <a:cubicBezTo>
                    <a:pt x="2340" y="54"/>
                    <a:pt x="2208" y="116"/>
                    <a:pt x="2120"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2089062" y="2839298"/>
              <a:ext cx="918" cy="5699"/>
            </a:xfrm>
            <a:custGeom>
              <a:rect b="b" l="l" r="r" t="t"/>
              <a:pathLst>
                <a:path extrusionOk="0" h="54" w="10">
                  <a:moveTo>
                    <a:pt x="1" y="1"/>
                  </a:moveTo>
                  <a:cubicBezTo>
                    <a:pt x="1" y="18"/>
                    <a:pt x="1" y="36"/>
                    <a:pt x="9" y="54"/>
                  </a:cubicBezTo>
                  <a:cubicBezTo>
                    <a:pt x="9" y="36"/>
                    <a:pt x="9" y="18"/>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1876629" y="2869164"/>
              <a:ext cx="1653" cy="1900"/>
            </a:xfrm>
            <a:custGeom>
              <a:rect b="b" l="l" r="r" t="t"/>
              <a:pathLst>
                <a:path extrusionOk="0" h="18" w="18">
                  <a:moveTo>
                    <a:pt x="18" y="0"/>
                  </a:moveTo>
                  <a:lnTo>
                    <a:pt x="0" y="18"/>
                  </a:lnTo>
                  <a:cubicBezTo>
                    <a:pt x="9" y="18"/>
                    <a:pt x="9" y="9"/>
                    <a:pt x="18"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2211489" y="2700415"/>
              <a:ext cx="2572" cy="6649"/>
            </a:xfrm>
            <a:custGeom>
              <a:rect b="b" l="l" r="r" t="t"/>
              <a:pathLst>
                <a:path extrusionOk="0" h="63" w="28">
                  <a:moveTo>
                    <a:pt x="18" y="1"/>
                  </a:moveTo>
                  <a:cubicBezTo>
                    <a:pt x="18" y="27"/>
                    <a:pt x="10" y="45"/>
                    <a:pt x="1" y="63"/>
                  </a:cubicBezTo>
                  <a:cubicBezTo>
                    <a:pt x="18" y="63"/>
                    <a:pt x="27" y="45"/>
                    <a:pt x="1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2111747" y="2529978"/>
              <a:ext cx="2572" cy="7493"/>
            </a:xfrm>
            <a:custGeom>
              <a:rect b="b" l="l" r="r" t="t"/>
              <a:pathLst>
                <a:path extrusionOk="0" h="71" w="28">
                  <a:moveTo>
                    <a:pt x="27" y="0"/>
                  </a:moveTo>
                  <a:lnTo>
                    <a:pt x="27" y="0"/>
                  </a:lnTo>
                  <a:cubicBezTo>
                    <a:pt x="21" y="6"/>
                    <a:pt x="11" y="24"/>
                    <a:pt x="5" y="27"/>
                  </a:cubicBezTo>
                  <a:lnTo>
                    <a:pt x="5" y="27"/>
                  </a:lnTo>
                  <a:lnTo>
                    <a:pt x="1" y="18"/>
                  </a:lnTo>
                  <a:lnTo>
                    <a:pt x="1" y="18"/>
                  </a:lnTo>
                  <a:cubicBezTo>
                    <a:pt x="1" y="25"/>
                    <a:pt x="2" y="27"/>
                    <a:pt x="4" y="27"/>
                  </a:cubicBezTo>
                  <a:cubicBezTo>
                    <a:pt x="4" y="27"/>
                    <a:pt x="5" y="27"/>
                    <a:pt x="5" y="27"/>
                  </a:cubicBezTo>
                  <a:lnTo>
                    <a:pt x="5" y="27"/>
                  </a:lnTo>
                  <a:lnTo>
                    <a:pt x="27" y="71"/>
                  </a:lnTo>
                  <a:cubicBezTo>
                    <a:pt x="18" y="44"/>
                    <a:pt x="18" y="18"/>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2119921" y="2440485"/>
              <a:ext cx="3674" cy="5910"/>
            </a:xfrm>
            <a:custGeom>
              <a:rect b="b" l="l" r="r" t="t"/>
              <a:pathLst>
                <a:path extrusionOk="0" h="56" w="40">
                  <a:moveTo>
                    <a:pt x="27" y="0"/>
                  </a:moveTo>
                  <a:lnTo>
                    <a:pt x="0" y="27"/>
                  </a:lnTo>
                  <a:cubicBezTo>
                    <a:pt x="9" y="45"/>
                    <a:pt x="20" y="56"/>
                    <a:pt x="28" y="56"/>
                  </a:cubicBezTo>
                  <a:cubicBezTo>
                    <a:pt x="35" y="56"/>
                    <a:pt x="40" y="45"/>
                    <a:pt x="35" y="18"/>
                  </a:cubicBezTo>
                  <a:cubicBezTo>
                    <a:pt x="27" y="18"/>
                    <a:pt x="35" y="0"/>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2118452" y="2497368"/>
              <a:ext cx="8633" cy="11292"/>
            </a:xfrm>
            <a:custGeom>
              <a:rect b="b" l="l" r="r" t="t"/>
              <a:pathLst>
                <a:path extrusionOk="0" h="107" w="94">
                  <a:moveTo>
                    <a:pt x="51" y="0"/>
                  </a:moveTo>
                  <a:cubicBezTo>
                    <a:pt x="53" y="1"/>
                    <a:pt x="54" y="3"/>
                    <a:pt x="55" y="4"/>
                  </a:cubicBezTo>
                  <a:lnTo>
                    <a:pt x="55" y="4"/>
                  </a:lnTo>
                  <a:cubicBezTo>
                    <a:pt x="57" y="3"/>
                    <a:pt x="59" y="1"/>
                    <a:pt x="60" y="0"/>
                  </a:cubicBezTo>
                  <a:close/>
                  <a:moveTo>
                    <a:pt x="55" y="4"/>
                  </a:moveTo>
                  <a:lnTo>
                    <a:pt x="55" y="4"/>
                  </a:lnTo>
                  <a:cubicBezTo>
                    <a:pt x="0" y="54"/>
                    <a:pt x="34" y="80"/>
                    <a:pt x="60" y="106"/>
                  </a:cubicBezTo>
                  <a:cubicBezTo>
                    <a:pt x="94" y="56"/>
                    <a:pt x="80" y="29"/>
                    <a:pt x="55" y="4"/>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2119921" y="2491774"/>
              <a:ext cx="3306" cy="4749"/>
            </a:xfrm>
            <a:custGeom>
              <a:rect b="b" l="l" r="r" t="t"/>
              <a:pathLst>
                <a:path extrusionOk="0" h="45" w="36">
                  <a:moveTo>
                    <a:pt x="27" y="0"/>
                  </a:moveTo>
                  <a:cubicBezTo>
                    <a:pt x="0" y="18"/>
                    <a:pt x="18" y="27"/>
                    <a:pt x="35" y="44"/>
                  </a:cubicBezTo>
                  <a:cubicBezTo>
                    <a:pt x="27" y="27"/>
                    <a:pt x="27" y="18"/>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2120013" y="2565332"/>
              <a:ext cx="9092" cy="6227"/>
            </a:xfrm>
            <a:custGeom>
              <a:rect b="b" l="l" r="r" t="t"/>
              <a:pathLst>
                <a:path extrusionOk="0" h="59" w="99">
                  <a:moveTo>
                    <a:pt x="68" y="0"/>
                  </a:moveTo>
                  <a:cubicBezTo>
                    <a:pt x="60" y="0"/>
                    <a:pt x="33" y="33"/>
                    <a:pt x="31" y="33"/>
                  </a:cubicBezTo>
                  <a:cubicBezTo>
                    <a:pt x="31" y="33"/>
                    <a:pt x="32" y="31"/>
                    <a:pt x="34" y="27"/>
                  </a:cubicBezTo>
                  <a:lnTo>
                    <a:pt x="34" y="27"/>
                  </a:lnTo>
                  <a:cubicBezTo>
                    <a:pt x="1" y="41"/>
                    <a:pt x="32" y="58"/>
                    <a:pt x="58" y="58"/>
                  </a:cubicBezTo>
                  <a:cubicBezTo>
                    <a:pt x="80" y="58"/>
                    <a:pt x="98" y="46"/>
                    <a:pt x="70" y="9"/>
                  </a:cubicBezTo>
                  <a:cubicBezTo>
                    <a:pt x="71" y="3"/>
                    <a:pt x="70" y="0"/>
                    <a:pt x="68"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2131218" y="2488925"/>
              <a:ext cx="4133" cy="7599"/>
            </a:xfrm>
            <a:custGeom>
              <a:rect b="b" l="l" r="r" t="t"/>
              <a:pathLst>
                <a:path extrusionOk="0" h="72" w="45">
                  <a:moveTo>
                    <a:pt x="45" y="1"/>
                  </a:moveTo>
                  <a:lnTo>
                    <a:pt x="1" y="71"/>
                  </a:lnTo>
                  <a:lnTo>
                    <a:pt x="1" y="71"/>
                  </a:lnTo>
                  <a:lnTo>
                    <a:pt x="45" y="54"/>
                  </a:lnTo>
                  <a:lnTo>
                    <a:pt x="45"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2138566" y="2519635"/>
              <a:ext cx="2480" cy="9815"/>
            </a:xfrm>
            <a:custGeom>
              <a:rect b="b" l="l" r="r" t="t"/>
              <a:pathLst>
                <a:path extrusionOk="0" h="93" w="27">
                  <a:moveTo>
                    <a:pt x="0" y="1"/>
                  </a:moveTo>
                  <a:cubicBezTo>
                    <a:pt x="0" y="3"/>
                    <a:pt x="0" y="4"/>
                    <a:pt x="1" y="6"/>
                  </a:cubicBezTo>
                  <a:lnTo>
                    <a:pt x="1" y="6"/>
                  </a:lnTo>
                  <a:cubicBezTo>
                    <a:pt x="1" y="4"/>
                    <a:pt x="0" y="3"/>
                    <a:pt x="0" y="1"/>
                  </a:cubicBezTo>
                  <a:close/>
                  <a:moveTo>
                    <a:pt x="18" y="1"/>
                  </a:moveTo>
                  <a:cubicBezTo>
                    <a:pt x="14" y="8"/>
                    <a:pt x="10" y="11"/>
                    <a:pt x="7" y="11"/>
                  </a:cubicBezTo>
                  <a:cubicBezTo>
                    <a:pt x="4" y="11"/>
                    <a:pt x="2" y="9"/>
                    <a:pt x="1" y="6"/>
                  </a:cubicBezTo>
                  <a:lnTo>
                    <a:pt x="1" y="6"/>
                  </a:lnTo>
                  <a:cubicBezTo>
                    <a:pt x="8" y="44"/>
                    <a:pt x="9" y="92"/>
                    <a:pt x="21" y="92"/>
                  </a:cubicBezTo>
                  <a:cubicBezTo>
                    <a:pt x="23" y="92"/>
                    <a:pt x="24" y="91"/>
                    <a:pt x="27" y="89"/>
                  </a:cubicBezTo>
                  <a:lnTo>
                    <a:pt x="18"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2136086" y="2514992"/>
              <a:ext cx="2572" cy="4749"/>
            </a:xfrm>
            <a:custGeom>
              <a:rect b="b" l="l" r="r" t="t"/>
              <a:pathLst>
                <a:path extrusionOk="0" h="45" w="28">
                  <a:moveTo>
                    <a:pt x="1" y="1"/>
                  </a:moveTo>
                  <a:cubicBezTo>
                    <a:pt x="1" y="18"/>
                    <a:pt x="9" y="36"/>
                    <a:pt x="27" y="45"/>
                  </a:cubicBezTo>
                  <a:cubicBezTo>
                    <a:pt x="18" y="27"/>
                    <a:pt x="9" y="10"/>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2138566" y="2497368"/>
              <a:ext cx="827" cy="8443"/>
            </a:xfrm>
            <a:custGeom>
              <a:rect b="b" l="l" r="r" t="t"/>
              <a:pathLst>
                <a:path extrusionOk="0" h="80" w="9">
                  <a:moveTo>
                    <a:pt x="0" y="0"/>
                  </a:moveTo>
                  <a:lnTo>
                    <a:pt x="0" y="27"/>
                  </a:lnTo>
                  <a:lnTo>
                    <a:pt x="9" y="80"/>
                  </a:lnTo>
                  <a:lnTo>
                    <a:pt x="0"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1"/>
            <p:cNvSpPr/>
            <p:nvPr/>
          </p:nvSpPr>
          <p:spPr>
            <a:xfrm>
              <a:off x="2159598" y="2605329"/>
              <a:ext cx="5786" cy="7599"/>
            </a:xfrm>
            <a:custGeom>
              <a:rect b="b" l="l" r="r" t="t"/>
              <a:pathLst>
                <a:path extrusionOk="0" h="72" w="63">
                  <a:moveTo>
                    <a:pt x="19" y="1"/>
                  </a:moveTo>
                  <a:cubicBezTo>
                    <a:pt x="13" y="1"/>
                    <a:pt x="8" y="5"/>
                    <a:pt x="1" y="19"/>
                  </a:cubicBezTo>
                  <a:lnTo>
                    <a:pt x="36" y="72"/>
                  </a:lnTo>
                  <a:cubicBezTo>
                    <a:pt x="63" y="63"/>
                    <a:pt x="63" y="28"/>
                    <a:pt x="45" y="10"/>
                  </a:cubicBezTo>
                  <a:cubicBezTo>
                    <a:pt x="34" y="10"/>
                    <a:pt x="27" y="1"/>
                    <a:pt x="1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1"/>
            <p:cNvSpPr/>
            <p:nvPr/>
          </p:nvSpPr>
          <p:spPr>
            <a:xfrm>
              <a:off x="2163639" y="2567231"/>
              <a:ext cx="5786" cy="8443"/>
            </a:xfrm>
            <a:custGeom>
              <a:rect b="b" l="l" r="r" t="t"/>
              <a:pathLst>
                <a:path extrusionOk="0" h="80" w="63">
                  <a:moveTo>
                    <a:pt x="27" y="0"/>
                  </a:moveTo>
                  <a:cubicBezTo>
                    <a:pt x="19" y="36"/>
                    <a:pt x="10" y="44"/>
                    <a:pt x="1" y="80"/>
                  </a:cubicBezTo>
                  <a:lnTo>
                    <a:pt x="63" y="9"/>
                  </a:lnTo>
                  <a:lnTo>
                    <a:pt x="27"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2173007" y="2583906"/>
              <a:ext cx="5970" cy="6227"/>
            </a:xfrm>
            <a:custGeom>
              <a:rect b="b" l="l" r="r" t="t"/>
              <a:pathLst>
                <a:path extrusionOk="0" h="59" w="65">
                  <a:moveTo>
                    <a:pt x="14" y="1"/>
                  </a:moveTo>
                  <a:cubicBezTo>
                    <a:pt x="6" y="1"/>
                    <a:pt x="1" y="10"/>
                    <a:pt x="5" y="45"/>
                  </a:cubicBezTo>
                  <a:cubicBezTo>
                    <a:pt x="6" y="45"/>
                    <a:pt x="7" y="44"/>
                    <a:pt x="9" y="44"/>
                  </a:cubicBezTo>
                  <a:cubicBezTo>
                    <a:pt x="21" y="44"/>
                    <a:pt x="41" y="58"/>
                    <a:pt x="52" y="58"/>
                  </a:cubicBezTo>
                  <a:cubicBezTo>
                    <a:pt x="61" y="58"/>
                    <a:pt x="64" y="48"/>
                    <a:pt x="49" y="10"/>
                  </a:cubicBezTo>
                  <a:cubicBezTo>
                    <a:pt x="48" y="11"/>
                    <a:pt x="46" y="11"/>
                    <a:pt x="44" y="11"/>
                  </a:cubicBezTo>
                  <a:cubicBezTo>
                    <a:pt x="35" y="11"/>
                    <a:pt x="22" y="1"/>
                    <a:pt x="14"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2184763" y="2716351"/>
              <a:ext cx="13042" cy="2849"/>
            </a:xfrm>
            <a:custGeom>
              <a:rect b="b" l="l" r="r" t="t"/>
              <a:pathLst>
                <a:path extrusionOk="0" h="27" w="142">
                  <a:moveTo>
                    <a:pt x="133" y="0"/>
                  </a:moveTo>
                  <a:lnTo>
                    <a:pt x="0" y="9"/>
                  </a:lnTo>
                  <a:lnTo>
                    <a:pt x="142" y="27"/>
                  </a:lnTo>
                  <a:lnTo>
                    <a:pt x="133"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2238307" y="2850485"/>
              <a:ext cx="19838" cy="18785"/>
            </a:xfrm>
            <a:custGeom>
              <a:rect b="b" l="l" r="r" t="t"/>
              <a:pathLst>
                <a:path extrusionOk="0" h="178" w="216">
                  <a:moveTo>
                    <a:pt x="53" y="1"/>
                  </a:moveTo>
                  <a:lnTo>
                    <a:pt x="53" y="1"/>
                  </a:lnTo>
                  <a:cubicBezTo>
                    <a:pt x="53" y="54"/>
                    <a:pt x="0" y="27"/>
                    <a:pt x="141" y="168"/>
                  </a:cubicBezTo>
                  <a:cubicBezTo>
                    <a:pt x="158" y="175"/>
                    <a:pt x="170" y="178"/>
                    <a:pt x="176" y="178"/>
                  </a:cubicBezTo>
                  <a:cubicBezTo>
                    <a:pt x="215" y="178"/>
                    <a:pt x="115" y="85"/>
                    <a:pt x="142" y="85"/>
                  </a:cubicBezTo>
                  <a:cubicBezTo>
                    <a:pt x="148" y="85"/>
                    <a:pt x="159" y="89"/>
                    <a:pt x="177" y="98"/>
                  </a:cubicBezTo>
                  <a:cubicBezTo>
                    <a:pt x="159" y="45"/>
                    <a:pt x="71" y="45"/>
                    <a:pt x="53"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2243175" y="2846791"/>
              <a:ext cx="92" cy="3799"/>
            </a:xfrm>
            <a:custGeom>
              <a:rect b="b" l="l" r="r" t="t"/>
              <a:pathLst>
                <a:path extrusionOk="0" h="36" w="1">
                  <a:moveTo>
                    <a:pt x="0" y="36"/>
                  </a:moveTo>
                  <a:cubicBezTo>
                    <a:pt x="0" y="27"/>
                    <a:pt x="0" y="18"/>
                    <a:pt x="0" y="0"/>
                  </a:cubicBezTo>
                  <a:cubicBezTo>
                    <a:pt x="0" y="18"/>
                    <a:pt x="0" y="27"/>
                    <a:pt x="0" y="36"/>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1"/>
            <p:cNvSpPr/>
            <p:nvPr/>
          </p:nvSpPr>
          <p:spPr>
            <a:xfrm>
              <a:off x="2078500" y="2247568"/>
              <a:ext cx="4133" cy="3905"/>
            </a:xfrm>
            <a:custGeom>
              <a:rect b="b" l="l" r="r" t="t"/>
              <a:pathLst>
                <a:path extrusionOk="0" h="37" w="45">
                  <a:moveTo>
                    <a:pt x="1" y="1"/>
                  </a:moveTo>
                  <a:lnTo>
                    <a:pt x="10" y="36"/>
                  </a:lnTo>
                  <a:lnTo>
                    <a:pt x="45"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2075286" y="2227095"/>
              <a:ext cx="6613" cy="10342"/>
            </a:xfrm>
            <a:custGeom>
              <a:rect b="b" l="l" r="r" t="t"/>
              <a:pathLst>
                <a:path extrusionOk="0" h="98" w="72">
                  <a:moveTo>
                    <a:pt x="27" y="0"/>
                  </a:moveTo>
                  <a:cubicBezTo>
                    <a:pt x="27" y="18"/>
                    <a:pt x="18" y="45"/>
                    <a:pt x="0" y="45"/>
                  </a:cubicBezTo>
                  <a:lnTo>
                    <a:pt x="71" y="98"/>
                  </a:lnTo>
                  <a:lnTo>
                    <a:pt x="27"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2018527" y="2877502"/>
              <a:ext cx="2480" cy="8548"/>
            </a:xfrm>
            <a:custGeom>
              <a:rect b="b" l="l" r="r" t="t"/>
              <a:pathLst>
                <a:path extrusionOk="0" h="81" w="27">
                  <a:moveTo>
                    <a:pt x="0" y="1"/>
                  </a:moveTo>
                  <a:lnTo>
                    <a:pt x="27" y="80"/>
                  </a:lnTo>
                  <a:lnTo>
                    <a:pt x="27" y="54"/>
                  </a:lnTo>
                  <a:cubicBezTo>
                    <a:pt x="18" y="9"/>
                    <a:pt x="9" y="9"/>
                    <a:pt x="0"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1977932" y="2862621"/>
              <a:ext cx="1745" cy="13086"/>
            </a:xfrm>
            <a:custGeom>
              <a:rect b="b" l="l" r="r" t="t"/>
              <a:pathLst>
                <a:path extrusionOk="0" h="124" w="19">
                  <a:moveTo>
                    <a:pt x="1" y="0"/>
                  </a:moveTo>
                  <a:lnTo>
                    <a:pt x="10" y="124"/>
                  </a:lnTo>
                  <a:lnTo>
                    <a:pt x="18" y="124"/>
                  </a:lnTo>
                  <a:lnTo>
                    <a:pt x="1"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1913091" y="2885100"/>
              <a:ext cx="9827" cy="7599"/>
            </a:xfrm>
            <a:custGeom>
              <a:rect b="b" l="l" r="r" t="t"/>
              <a:pathLst>
                <a:path extrusionOk="0" h="72" w="107">
                  <a:moveTo>
                    <a:pt x="38" y="1"/>
                  </a:moveTo>
                  <a:cubicBezTo>
                    <a:pt x="31" y="1"/>
                    <a:pt x="21" y="17"/>
                    <a:pt x="0" y="70"/>
                  </a:cubicBezTo>
                  <a:cubicBezTo>
                    <a:pt x="3" y="71"/>
                    <a:pt x="7" y="71"/>
                    <a:pt x="10" y="71"/>
                  </a:cubicBezTo>
                  <a:cubicBezTo>
                    <a:pt x="30" y="71"/>
                    <a:pt x="56" y="59"/>
                    <a:pt x="79" y="53"/>
                  </a:cubicBezTo>
                  <a:lnTo>
                    <a:pt x="79" y="53"/>
                  </a:lnTo>
                  <a:cubicBezTo>
                    <a:pt x="82" y="54"/>
                    <a:pt x="86" y="55"/>
                    <a:pt x="90" y="55"/>
                  </a:cubicBezTo>
                  <a:cubicBezTo>
                    <a:pt x="95" y="55"/>
                    <a:pt x="100" y="54"/>
                    <a:pt x="106" y="52"/>
                  </a:cubicBezTo>
                  <a:cubicBezTo>
                    <a:pt x="103" y="51"/>
                    <a:pt x="100" y="51"/>
                    <a:pt x="97" y="51"/>
                  </a:cubicBezTo>
                  <a:cubicBezTo>
                    <a:pt x="91" y="51"/>
                    <a:pt x="85" y="52"/>
                    <a:pt x="79" y="53"/>
                  </a:cubicBezTo>
                  <a:lnTo>
                    <a:pt x="79" y="53"/>
                  </a:lnTo>
                  <a:cubicBezTo>
                    <a:pt x="52" y="44"/>
                    <a:pt x="48" y="1"/>
                    <a:pt x="3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1"/>
          <p:cNvGrpSpPr/>
          <p:nvPr/>
        </p:nvGrpSpPr>
        <p:grpSpPr>
          <a:xfrm>
            <a:off x="3445150" y="1832225"/>
            <a:ext cx="1031396" cy="1085025"/>
            <a:chOff x="3445150" y="1832225"/>
            <a:chExt cx="1031396" cy="1085025"/>
          </a:xfrm>
        </p:grpSpPr>
        <p:sp>
          <p:nvSpPr>
            <p:cNvPr id="10191" name="Google Shape;10191;p61"/>
            <p:cNvSpPr/>
            <p:nvPr/>
          </p:nvSpPr>
          <p:spPr>
            <a:xfrm>
              <a:off x="3454683" y="1863303"/>
              <a:ext cx="1014978" cy="995512"/>
            </a:xfrm>
            <a:custGeom>
              <a:rect b="b" l="l" r="r" t="t"/>
              <a:pathLst>
                <a:path extrusionOk="0" h="4805" w="3833">
                  <a:moveTo>
                    <a:pt x="185" y="0"/>
                  </a:moveTo>
                  <a:lnTo>
                    <a:pt x="185" y="0"/>
                  </a:lnTo>
                  <a:cubicBezTo>
                    <a:pt x="0" y="106"/>
                    <a:pt x="539" y="3418"/>
                    <a:pt x="945" y="4106"/>
                  </a:cubicBezTo>
                  <a:cubicBezTo>
                    <a:pt x="1213" y="4555"/>
                    <a:pt x="1690" y="4804"/>
                    <a:pt x="2181" y="4804"/>
                  </a:cubicBezTo>
                  <a:cubicBezTo>
                    <a:pt x="2433" y="4804"/>
                    <a:pt x="2689" y="4739"/>
                    <a:pt x="2923" y="4601"/>
                  </a:cubicBezTo>
                  <a:cubicBezTo>
                    <a:pt x="3603" y="4195"/>
                    <a:pt x="3832" y="3312"/>
                    <a:pt x="3426" y="2632"/>
                  </a:cubicBezTo>
                  <a:cubicBezTo>
                    <a:pt x="3020" y="1943"/>
                    <a:pt x="186" y="1"/>
                    <a:pt x="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1"/>
            <p:cNvSpPr/>
            <p:nvPr/>
          </p:nvSpPr>
          <p:spPr>
            <a:xfrm>
              <a:off x="3658049" y="2733477"/>
              <a:ext cx="10327" cy="4765"/>
            </a:xfrm>
            <a:custGeom>
              <a:rect b="b" l="l" r="r" t="t"/>
              <a:pathLst>
                <a:path extrusionOk="0" h="23" w="39">
                  <a:moveTo>
                    <a:pt x="22" y="1"/>
                  </a:moveTo>
                  <a:cubicBezTo>
                    <a:pt x="12" y="1"/>
                    <a:pt x="0" y="12"/>
                    <a:pt x="0" y="12"/>
                  </a:cubicBezTo>
                  <a:cubicBezTo>
                    <a:pt x="5" y="20"/>
                    <a:pt x="11" y="22"/>
                    <a:pt x="16" y="22"/>
                  </a:cubicBezTo>
                  <a:cubicBezTo>
                    <a:pt x="28" y="22"/>
                    <a:pt x="38" y="11"/>
                    <a:pt x="37" y="11"/>
                  </a:cubicBezTo>
                  <a:lnTo>
                    <a:pt x="37" y="11"/>
                  </a:lnTo>
                  <a:cubicBezTo>
                    <a:pt x="37" y="11"/>
                    <a:pt x="37" y="11"/>
                    <a:pt x="36" y="12"/>
                  </a:cubicBezTo>
                  <a:cubicBezTo>
                    <a:pt x="33" y="3"/>
                    <a:pt x="28" y="1"/>
                    <a:pt x="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3732722" y="2783409"/>
              <a:ext cx="16682" cy="3936"/>
            </a:xfrm>
            <a:custGeom>
              <a:rect b="b" l="l" r="r" t="t"/>
              <a:pathLst>
                <a:path extrusionOk="0" h="19" w="63">
                  <a:moveTo>
                    <a:pt x="1" y="1"/>
                  </a:moveTo>
                  <a:cubicBezTo>
                    <a:pt x="27" y="10"/>
                    <a:pt x="45" y="10"/>
                    <a:pt x="63" y="19"/>
                  </a:cubicBezTo>
                  <a:cubicBezTo>
                    <a:pt x="45" y="10"/>
                    <a:pt x="36"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3753906" y="2799984"/>
              <a:ext cx="49253" cy="25691"/>
            </a:xfrm>
            <a:custGeom>
              <a:rect b="b" l="l" r="r" t="t"/>
              <a:pathLst>
                <a:path extrusionOk="0" h="124" w="186">
                  <a:moveTo>
                    <a:pt x="53" y="0"/>
                  </a:moveTo>
                  <a:lnTo>
                    <a:pt x="0" y="9"/>
                  </a:lnTo>
                  <a:cubicBezTo>
                    <a:pt x="62" y="53"/>
                    <a:pt x="150" y="89"/>
                    <a:pt x="177" y="124"/>
                  </a:cubicBezTo>
                  <a:cubicBezTo>
                    <a:pt x="186" y="97"/>
                    <a:pt x="159" y="80"/>
                    <a:pt x="133" y="62"/>
                  </a:cubicBezTo>
                  <a:cubicBezTo>
                    <a:pt x="115" y="62"/>
                    <a:pt x="97" y="53"/>
                    <a:pt x="89" y="44"/>
                  </a:cubicBezTo>
                  <a:cubicBezTo>
                    <a:pt x="71" y="36"/>
                    <a:pt x="62" y="27"/>
                    <a:pt x="53" y="9"/>
                  </a:cubicBez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3816928" y="2858410"/>
              <a:ext cx="11916" cy="5801"/>
            </a:xfrm>
            <a:custGeom>
              <a:rect b="b" l="l" r="r" t="t"/>
              <a:pathLst>
                <a:path extrusionOk="0" h="28" w="45">
                  <a:moveTo>
                    <a:pt x="1" y="1"/>
                  </a:moveTo>
                  <a:cubicBezTo>
                    <a:pt x="1" y="10"/>
                    <a:pt x="1" y="10"/>
                    <a:pt x="1" y="10"/>
                  </a:cubicBezTo>
                  <a:cubicBezTo>
                    <a:pt x="10" y="19"/>
                    <a:pt x="18" y="19"/>
                    <a:pt x="36" y="27"/>
                  </a:cubicBezTo>
                  <a:cubicBezTo>
                    <a:pt x="36" y="21"/>
                    <a:pt x="40" y="20"/>
                    <a:pt x="43" y="20"/>
                  </a:cubicBezTo>
                  <a:cubicBezTo>
                    <a:pt x="44" y="20"/>
                    <a:pt x="45" y="21"/>
                    <a:pt x="45" y="21"/>
                  </a:cubicBezTo>
                  <a:cubicBezTo>
                    <a:pt x="45" y="21"/>
                    <a:pt x="36" y="1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3814015" y="2859446"/>
              <a:ext cx="4502" cy="2901"/>
            </a:xfrm>
            <a:custGeom>
              <a:rect b="b" l="l" r="r" t="t"/>
              <a:pathLst>
                <a:path extrusionOk="0" h="14" w="17">
                  <a:moveTo>
                    <a:pt x="4" y="0"/>
                  </a:moveTo>
                  <a:cubicBezTo>
                    <a:pt x="0" y="0"/>
                    <a:pt x="13" y="13"/>
                    <a:pt x="16" y="13"/>
                  </a:cubicBezTo>
                  <a:cubicBezTo>
                    <a:pt x="17" y="13"/>
                    <a:pt x="16" y="11"/>
                    <a:pt x="12" y="5"/>
                  </a:cubicBezTo>
                  <a:cubicBezTo>
                    <a:pt x="7" y="2"/>
                    <a:pt x="5" y="0"/>
                    <a:pt x="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3844997" y="2873120"/>
              <a:ext cx="17477" cy="8909"/>
            </a:xfrm>
            <a:custGeom>
              <a:rect b="b" l="l" r="r" t="t"/>
              <a:pathLst>
                <a:path extrusionOk="0" h="43" w="66">
                  <a:moveTo>
                    <a:pt x="1" y="1"/>
                  </a:moveTo>
                  <a:cubicBezTo>
                    <a:pt x="1" y="18"/>
                    <a:pt x="36" y="36"/>
                    <a:pt x="18" y="36"/>
                  </a:cubicBezTo>
                  <a:cubicBezTo>
                    <a:pt x="32" y="41"/>
                    <a:pt x="42" y="43"/>
                    <a:pt x="49" y="43"/>
                  </a:cubicBezTo>
                  <a:cubicBezTo>
                    <a:pt x="66" y="43"/>
                    <a:pt x="58" y="26"/>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1"/>
            <p:cNvSpPr/>
            <p:nvPr/>
          </p:nvSpPr>
          <p:spPr>
            <a:xfrm>
              <a:off x="3866181" y="2869390"/>
              <a:ext cx="7150" cy="1657"/>
            </a:xfrm>
            <a:custGeom>
              <a:rect b="b" l="l" r="r" t="t"/>
              <a:pathLst>
                <a:path extrusionOk="0" h="8" w="27">
                  <a:moveTo>
                    <a:pt x="0" y="1"/>
                  </a:moveTo>
                  <a:cubicBezTo>
                    <a:pt x="0" y="5"/>
                    <a:pt x="2" y="7"/>
                    <a:pt x="7" y="7"/>
                  </a:cubicBezTo>
                  <a:cubicBezTo>
                    <a:pt x="11" y="7"/>
                    <a:pt x="18" y="5"/>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3852146" y="2866490"/>
              <a:ext cx="14299" cy="3108"/>
            </a:xfrm>
            <a:custGeom>
              <a:rect b="b" l="l" r="r" t="t"/>
              <a:pathLst>
                <a:path extrusionOk="0" h="15" w="54">
                  <a:moveTo>
                    <a:pt x="28" y="5"/>
                  </a:moveTo>
                  <a:cubicBezTo>
                    <a:pt x="25" y="5"/>
                    <a:pt x="15" y="10"/>
                    <a:pt x="0" y="15"/>
                  </a:cubicBezTo>
                  <a:lnTo>
                    <a:pt x="27" y="15"/>
                  </a:lnTo>
                  <a:cubicBezTo>
                    <a:pt x="30" y="7"/>
                    <a:pt x="31" y="5"/>
                    <a:pt x="28" y="5"/>
                  </a:cubicBezTo>
                  <a:close/>
                  <a:moveTo>
                    <a:pt x="47" y="1"/>
                  </a:moveTo>
                  <a:cubicBezTo>
                    <a:pt x="43" y="1"/>
                    <a:pt x="37" y="4"/>
                    <a:pt x="27" y="15"/>
                  </a:cubicBezTo>
                  <a:lnTo>
                    <a:pt x="53" y="15"/>
                  </a:lnTo>
                  <a:cubicBezTo>
                    <a:pt x="53" y="9"/>
                    <a:pt x="53" y="1"/>
                    <a:pt x="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3828579" y="2853644"/>
              <a:ext cx="19066" cy="10566"/>
            </a:xfrm>
            <a:custGeom>
              <a:rect b="b" l="l" r="r" t="t"/>
              <a:pathLst>
                <a:path extrusionOk="0" h="51" w="72">
                  <a:moveTo>
                    <a:pt x="19" y="0"/>
                  </a:moveTo>
                  <a:cubicBezTo>
                    <a:pt x="13" y="0"/>
                    <a:pt x="10" y="3"/>
                    <a:pt x="10" y="6"/>
                  </a:cubicBezTo>
                  <a:cubicBezTo>
                    <a:pt x="1" y="15"/>
                    <a:pt x="27" y="33"/>
                    <a:pt x="63" y="50"/>
                  </a:cubicBezTo>
                  <a:cubicBezTo>
                    <a:pt x="47" y="35"/>
                    <a:pt x="26" y="13"/>
                    <a:pt x="54" y="13"/>
                  </a:cubicBezTo>
                  <a:cubicBezTo>
                    <a:pt x="58" y="13"/>
                    <a:pt x="64" y="14"/>
                    <a:pt x="71" y="15"/>
                  </a:cubicBezTo>
                  <a:cubicBezTo>
                    <a:pt x="46" y="5"/>
                    <a:pt x="29"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3798392" y="2810964"/>
              <a:ext cx="14299" cy="8287"/>
            </a:xfrm>
            <a:custGeom>
              <a:rect b="b" l="l" r="r" t="t"/>
              <a:pathLst>
                <a:path extrusionOk="0" h="40" w="54">
                  <a:moveTo>
                    <a:pt x="0" y="0"/>
                  </a:moveTo>
                  <a:cubicBezTo>
                    <a:pt x="15" y="0"/>
                    <a:pt x="37" y="39"/>
                    <a:pt x="48" y="39"/>
                  </a:cubicBezTo>
                  <a:cubicBezTo>
                    <a:pt x="50" y="39"/>
                    <a:pt x="52" y="38"/>
                    <a:pt x="53" y="36"/>
                  </a:cubicBezTo>
                  <a:lnTo>
                    <a:pt x="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3917552" y="2887830"/>
              <a:ext cx="14299" cy="11188"/>
            </a:xfrm>
            <a:custGeom>
              <a:rect b="b" l="l" r="r" t="t"/>
              <a:pathLst>
                <a:path extrusionOk="0" h="54" w="54">
                  <a:moveTo>
                    <a:pt x="36" y="0"/>
                  </a:moveTo>
                  <a:lnTo>
                    <a:pt x="0" y="9"/>
                  </a:lnTo>
                  <a:cubicBezTo>
                    <a:pt x="18" y="18"/>
                    <a:pt x="45" y="35"/>
                    <a:pt x="45" y="53"/>
                  </a:cubicBezTo>
                  <a:cubicBezTo>
                    <a:pt x="53" y="44"/>
                    <a:pt x="36"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3926820" y="2885758"/>
              <a:ext cx="14299" cy="3936"/>
            </a:xfrm>
            <a:custGeom>
              <a:rect b="b" l="l" r="r" t="t"/>
              <a:pathLst>
                <a:path extrusionOk="0" h="19" w="54">
                  <a:moveTo>
                    <a:pt x="17" y="1"/>
                  </a:moveTo>
                  <a:cubicBezTo>
                    <a:pt x="4" y="1"/>
                    <a:pt x="1" y="8"/>
                    <a:pt x="1" y="19"/>
                  </a:cubicBezTo>
                  <a:lnTo>
                    <a:pt x="54" y="10"/>
                  </a:lnTo>
                  <a:cubicBezTo>
                    <a:pt x="37" y="3"/>
                    <a:pt x="25" y="1"/>
                    <a:pt x="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3856648" y="2858410"/>
              <a:ext cx="28334" cy="2072"/>
            </a:xfrm>
            <a:custGeom>
              <a:rect b="b" l="l" r="r" t="t"/>
              <a:pathLst>
                <a:path extrusionOk="0" h="10" w="107">
                  <a:moveTo>
                    <a:pt x="89" y="1"/>
                  </a:moveTo>
                  <a:cubicBezTo>
                    <a:pt x="63" y="10"/>
                    <a:pt x="27" y="10"/>
                    <a:pt x="1" y="10"/>
                  </a:cubicBezTo>
                  <a:lnTo>
                    <a:pt x="107" y="10"/>
                  </a:lnTo>
                  <a:lnTo>
                    <a:pt x="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3973689" y="2904197"/>
              <a:ext cx="14299" cy="7459"/>
            </a:xfrm>
            <a:custGeom>
              <a:rect b="b" l="l" r="r" t="t"/>
              <a:pathLst>
                <a:path extrusionOk="0" h="36" w="54">
                  <a:moveTo>
                    <a:pt x="53" y="1"/>
                  </a:moveTo>
                  <a:cubicBezTo>
                    <a:pt x="44" y="1"/>
                    <a:pt x="36" y="9"/>
                    <a:pt x="27" y="9"/>
                  </a:cubicBezTo>
                  <a:lnTo>
                    <a:pt x="0" y="36"/>
                  </a:lnTo>
                  <a:cubicBezTo>
                    <a:pt x="18" y="18"/>
                    <a:pt x="36" y="9"/>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1"/>
            <p:cNvSpPr/>
            <p:nvPr/>
          </p:nvSpPr>
          <p:spPr>
            <a:xfrm>
              <a:off x="4011026" y="2907927"/>
              <a:ext cx="33100" cy="9323"/>
            </a:xfrm>
            <a:custGeom>
              <a:rect b="b" l="l" r="r" t="t"/>
              <a:pathLst>
                <a:path extrusionOk="0" h="45" w="125">
                  <a:moveTo>
                    <a:pt x="18" y="0"/>
                  </a:moveTo>
                  <a:cubicBezTo>
                    <a:pt x="1" y="18"/>
                    <a:pt x="54" y="36"/>
                    <a:pt x="27" y="44"/>
                  </a:cubicBezTo>
                  <a:cubicBezTo>
                    <a:pt x="62" y="44"/>
                    <a:pt x="98" y="27"/>
                    <a:pt x="124" y="9"/>
                  </a:cubicBezTo>
                  <a:lnTo>
                    <a:pt x="124" y="9"/>
                  </a:lnTo>
                  <a:cubicBezTo>
                    <a:pt x="113" y="13"/>
                    <a:pt x="101" y="15"/>
                    <a:pt x="87" y="15"/>
                  </a:cubicBezTo>
                  <a:cubicBezTo>
                    <a:pt x="67" y="15"/>
                    <a:pt x="44" y="11"/>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4043861" y="2904197"/>
              <a:ext cx="11916" cy="5801"/>
            </a:xfrm>
            <a:custGeom>
              <a:rect b="b" l="l" r="r" t="t"/>
              <a:pathLst>
                <a:path extrusionOk="0" h="28" w="45">
                  <a:moveTo>
                    <a:pt x="44" y="1"/>
                  </a:moveTo>
                  <a:cubicBezTo>
                    <a:pt x="35" y="9"/>
                    <a:pt x="18" y="18"/>
                    <a:pt x="0" y="27"/>
                  </a:cubicBezTo>
                  <a:cubicBezTo>
                    <a:pt x="18" y="27"/>
                    <a:pt x="35" y="18"/>
                    <a:pt x="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3964156" y="2891352"/>
              <a:ext cx="9798" cy="7666"/>
            </a:xfrm>
            <a:custGeom>
              <a:rect b="b" l="l" r="r" t="t"/>
              <a:pathLst>
                <a:path extrusionOk="0" h="37" w="37">
                  <a:moveTo>
                    <a:pt x="1" y="1"/>
                  </a:moveTo>
                  <a:cubicBezTo>
                    <a:pt x="1" y="10"/>
                    <a:pt x="10" y="27"/>
                    <a:pt x="36" y="36"/>
                  </a:cubicBezTo>
                  <a:lnTo>
                    <a:pt x="19" y="10"/>
                  </a:lnTo>
                  <a:cubicBezTo>
                    <a:pt x="10" y="10"/>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3968923" y="2893217"/>
              <a:ext cx="11916" cy="207"/>
            </a:xfrm>
            <a:custGeom>
              <a:rect b="b" l="l" r="r" t="t"/>
              <a:pathLst>
                <a:path extrusionOk="0" h="1" w="45">
                  <a:moveTo>
                    <a:pt x="1" y="1"/>
                  </a:moveTo>
                  <a:lnTo>
                    <a:pt x="1" y="1"/>
                  </a:lnTo>
                  <a:cubicBezTo>
                    <a:pt x="18" y="1"/>
                    <a:pt x="36" y="1"/>
                    <a:pt x="45" y="1"/>
                  </a:cubicBezTo>
                  <a:cubicBezTo>
                    <a:pt x="36" y="1"/>
                    <a:pt x="27"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3962038" y="2891352"/>
              <a:ext cx="2383" cy="207"/>
            </a:xfrm>
            <a:custGeom>
              <a:rect b="b" l="l" r="r" t="t"/>
              <a:pathLst>
                <a:path extrusionOk="0" h="1" w="9">
                  <a:moveTo>
                    <a:pt x="0" y="1"/>
                  </a:moveTo>
                  <a:cubicBezTo>
                    <a:pt x="0" y="1"/>
                    <a:pt x="9" y="1"/>
                    <a:pt x="9" y="1"/>
                  </a:cubicBez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3910402" y="2864004"/>
              <a:ext cx="23832" cy="11188"/>
            </a:xfrm>
            <a:custGeom>
              <a:rect b="b" l="l" r="r" t="t"/>
              <a:pathLst>
                <a:path extrusionOk="0" h="54" w="90">
                  <a:moveTo>
                    <a:pt x="45" y="0"/>
                  </a:moveTo>
                  <a:cubicBezTo>
                    <a:pt x="19" y="9"/>
                    <a:pt x="45" y="36"/>
                    <a:pt x="1" y="53"/>
                  </a:cubicBezTo>
                  <a:cubicBezTo>
                    <a:pt x="27" y="45"/>
                    <a:pt x="89" y="36"/>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3940854" y="2878507"/>
              <a:ext cx="16682" cy="5801"/>
            </a:xfrm>
            <a:custGeom>
              <a:rect b="b" l="l" r="r" t="t"/>
              <a:pathLst>
                <a:path extrusionOk="0" h="28" w="63">
                  <a:moveTo>
                    <a:pt x="18" y="1"/>
                  </a:moveTo>
                  <a:cubicBezTo>
                    <a:pt x="9" y="10"/>
                    <a:pt x="18" y="27"/>
                    <a:pt x="1" y="27"/>
                  </a:cubicBezTo>
                  <a:cubicBezTo>
                    <a:pt x="27" y="27"/>
                    <a:pt x="45" y="27"/>
                    <a:pt x="62" y="19"/>
                  </a:cubicBezTo>
                  <a:cubicBezTo>
                    <a:pt x="45" y="19"/>
                    <a:pt x="27"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1"/>
            <p:cNvSpPr/>
            <p:nvPr/>
          </p:nvSpPr>
          <p:spPr>
            <a:xfrm>
              <a:off x="3957272" y="2882236"/>
              <a:ext cx="7150" cy="2072"/>
            </a:xfrm>
            <a:custGeom>
              <a:rect b="b" l="l" r="r" t="t"/>
              <a:pathLst>
                <a:path extrusionOk="0" h="10" w="27">
                  <a:moveTo>
                    <a:pt x="0" y="1"/>
                  </a:moveTo>
                  <a:lnTo>
                    <a:pt x="18" y="9"/>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4022677" y="2893217"/>
              <a:ext cx="28334" cy="5801"/>
            </a:xfrm>
            <a:custGeom>
              <a:rect b="b" l="l" r="r" t="t"/>
              <a:pathLst>
                <a:path extrusionOk="0" h="28" w="107">
                  <a:moveTo>
                    <a:pt x="18" y="1"/>
                  </a:moveTo>
                  <a:cubicBezTo>
                    <a:pt x="10" y="9"/>
                    <a:pt x="1" y="27"/>
                    <a:pt x="27" y="27"/>
                  </a:cubicBezTo>
                  <a:cubicBezTo>
                    <a:pt x="54" y="9"/>
                    <a:pt x="80" y="9"/>
                    <a:pt x="107" y="9"/>
                  </a:cubicBezTo>
                  <a:cubicBezTo>
                    <a:pt x="80" y="1"/>
                    <a:pt x="45"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3999375" y="2895081"/>
              <a:ext cx="2648" cy="2072"/>
            </a:xfrm>
            <a:custGeom>
              <a:rect b="b" l="l" r="r" t="t"/>
              <a:pathLst>
                <a:path extrusionOk="0" h="10" w="10">
                  <a:moveTo>
                    <a:pt x="9" y="0"/>
                  </a:moveTo>
                  <a:cubicBezTo>
                    <a:pt x="9" y="0"/>
                    <a:pt x="0" y="0"/>
                    <a:pt x="0" y="9"/>
                  </a:cubicBezTo>
                  <a:cubicBezTo>
                    <a:pt x="9" y="0"/>
                    <a:pt x="9"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4123301" y="2885965"/>
              <a:ext cx="2648" cy="2072"/>
            </a:xfrm>
            <a:custGeom>
              <a:rect b="b" l="l" r="r" t="t"/>
              <a:pathLst>
                <a:path extrusionOk="0" h="10" w="10">
                  <a:moveTo>
                    <a:pt x="0" y="0"/>
                  </a:moveTo>
                  <a:lnTo>
                    <a:pt x="0" y="9"/>
                  </a:lnTo>
                  <a:lnTo>
                    <a:pt x="9" y="9"/>
                  </a:ln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4013409" y="2891352"/>
              <a:ext cx="14299" cy="2072"/>
            </a:xfrm>
            <a:custGeom>
              <a:rect b="b" l="l" r="r" t="t"/>
              <a:pathLst>
                <a:path extrusionOk="0" h="10" w="54">
                  <a:moveTo>
                    <a:pt x="45" y="1"/>
                  </a:moveTo>
                  <a:cubicBezTo>
                    <a:pt x="27" y="1"/>
                    <a:pt x="9" y="1"/>
                    <a:pt x="0" y="10"/>
                  </a:cubicBezTo>
                  <a:lnTo>
                    <a:pt x="53" y="10"/>
                  </a:lnTo>
                  <a:cubicBezTo>
                    <a:pt x="53" y="10"/>
                    <a:pt x="53" y="1"/>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4064780" y="2896946"/>
              <a:ext cx="11916" cy="4351"/>
            </a:xfrm>
            <a:custGeom>
              <a:rect b="b" l="l" r="r" t="t"/>
              <a:pathLst>
                <a:path extrusionOk="0" h="21" w="45">
                  <a:moveTo>
                    <a:pt x="1" y="0"/>
                  </a:moveTo>
                  <a:lnTo>
                    <a:pt x="1" y="0"/>
                  </a:lnTo>
                  <a:cubicBezTo>
                    <a:pt x="15" y="7"/>
                    <a:pt x="35" y="20"/>
                    <a:pt x="42" y="20"/>
                  </a:cubicBezTo>
                  <a:cubicBezTo>
                    <a:pt x="44" y="20"/>
                    <a:pt x="45" y="20"/>
                    <a:pt x="45" y="18"/>
                  </a:cubicBezTo>
                  <a:cubicBezTo>
                    <a:pt x="36" y="9"/>
                    <a:pt x="18"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4004141" y="2896946"/>
              <a:ext cx="265" cy="2072"/>
            </a:xfrm>
            <a:custGeom>
              <a:rect b="b" l="l" r="r" t="t"/>
              <a:pathLst>
                <a:path extrusionOk="0" h="10" w="1">
                  <a:moveTo>
                    <a:pt x="0" y="0"/>
                  </a:moveTo>
                  <a:cubicBezTo>
                    <a:pt x="0" y="0"/>
                    <a:pt x="0" y="9"/>
                    <a:pt x="0" y="9"/>
                  </a:cubicBezTo>
                  <a:cubicBezTo>
                    <a:pt x="0" y="9"/>
                    <a:pt x="0"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1"/>
            <p:cNvSpPr/>
            <p:nvPr/>
          </p:nvSpPr>
          <p:spPr>
            <a:xfrm>
              <a:off x="4001758" y="2893217"/>
              <a:ext cx="11916" cy="3936"/>
            </a:xfrm>
            <a:custGeom>
              <a:rect b="b" l="l" r="r" t="t"/>
              <a:pathLst>
                <a:path extrusionOk="0" h="19" w="45">
                  <a:moveTo>
                    <a:pt x="44" y="1"/>
                  </a:moveTo>
                  <a:lnTo>
                    <a:pt x="44" y="1"/>
                  </a:lnTo>
                  <a:cubicBezTo>
                    <a:pt x="27" y="9"/>
                    <a:pt x="9" y="9"/>
                    <a:pt x="0" y="9"/>
                  </a:cubicBezTo>
                  <a:lnTo>
                    <a:pt x="9" y="18"/>
                  </a:lnTo>
                  <a:cubicBezTo>
                    <a:pt x="18" y="18"/>
                    <a:pt x="27" y="9"/>
                    <a:pt x="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4097615" y="2842042"/>
              <a:ext cx="54019" cy="44130"/>
            </a:xfrm>
            <a:custGeom>
              <a:rect b="b" l="l" r="r" t="t"/>
              <a:pathLst>
                <a:path extrusionOk="0" h="213" w="204">
                  <a:moveTo>
                    <a:pt x="133" y="0"/>
                  </a:moveTo>
                  <a:lnTo>
                    <a:pt x="133" y="0"/>
                  </a:lnTo>
                  <a:cubicBezTo>
                    <a:pt x="140" y="29"/>
                    <a:pt x="112" y="58"/>
                    <a:pt x="72" y="58"/>
                  </a:cubicBezTo>
                  <a:cubicBezTo>
                    <a:pt x="64" y="58"/>
                    <a:pt x="54" y="57"/>
                    <a:pt x="44" y="53"/>
                  </a:cubicBezTo>
                  <a:lnTo>
                    <a:pt x="44" y="53"/>
                  </a:lnTo>
                  <a:cubicBezTo>
                    <a:pt x="0" y="80"/>
                    <a:pt x="44" y="177"/>
                    <a:pt x="97" y="212"/>
                  </a:cubicBezTo>
                  <a:cubicBezTo>
                    <a:pt x="97" y="203"/>
                    <a:pt x="97" y="195"/>
                    <a:pt x="142" y="159"/>
                  </a:cubicBezTo>
                  <a:cubicBezTo>
                    <a:pt x="124" y="151"/>
                    <a:pt x="27" y="151"/>
                    <a:pt x="62" y="115"/>
                  </a:cubicBezTo>
                  <a:cubicBezTo>
                    <a:pt x="82" y="107"/>
                    <a:pt x="94" y="104"/>
                    <a:pt x="103" y="104"/>
                  </a:cubicBezTo>
                  <a:cubicBezTo>
                    <a:pt x="123" y="104"/>
                    <a:pt x="126" y="118"/>
                    <a:pt x="150" y="124"/>
                  </a:cubicBezTo>
                  <a:cubicBezTo>
                    <a:pt x="133" y="106"/>
                    <a:pt x="150" y="89"/>
                    <a:pt x="168" y="71"/>
                  </a:cubicBezTo>
                  <a:cubicBezTo>
                    <a:pt x="186" y="45"/>
                    <a:pt x="203" y="27"/>
                    <a:pt x="186" y="0"/>
                  </a:cubicBezTo>
                  <a:lnTo>
                    <a:pt x="186" y="0"/>
                  </a:lnTo>
                  <a:cubicBezTo>
                    <a:pt x="177" y="9"/>
                    <a:pt x="159" y="27"/>
                    <a:pt x="142" y="36"/>
                  </a:cubicBezTo>
                  <a:cubicBezTo>
                    <a:pt x="133" y="27"/>
                    <a:pt x="150" y="9"/>
                    <a:pt x="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4092849" y="2887830"/>
              <a:ext cx="30717" cy="9323"/>
            </a:xfrm>
            <a:custGeom>
              <a:rect b="b" l="l" r="r" t="t"/>
              <a:pathLst>
                <a:path extrusionOk="0" h="45" w="116">
                  <a:moveTo>
                    <a:pt x="115" y="0"/>
                  </a:moveTo>
                  <a:cubicBezTo>
                    <a:pt x="80" y="0"/>
                    <a:pt x="45" y="9"/>
                    <a:pt x="9" y="18"/>
                  </a:cubicBezTo>
                  <a:lnTo>
                    <a:pt x="18" y="9"/>
                  </a:lnTo>
                  <a:lnTo>
                    <a:pt x="1" y="18"/>
                  </a:lnTo>
                  <a:cubicBezTo>
                    <a:pt x="27" y="18"/>
                    <a:pt x="45" y="27"/>
                    <a:pt x="80" y="44"/>
                  </a:cubicBezTo>
                  <a:cubicBezTo>
                    <a:pt x="115" y="18"/>
                    <a:pt x="115" y="9"/>
                    <a:pt x="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4050216" y="2876849"/>
              <a:ext cx="42898" cy="20304"/>
            </a:xfrm>
            <a:custGeom>
              <a:rect b="b" l="l" r="r" t="t"/>
              <a:pathLst>
                <a:path extrusionOk="0" h="98" w="162">
                  <a:moveTo>
                    <a:pt x="91" y="0"/>
                  </a:moveTo>
                  <a:cubicBezTo>
                    <a:pt x="29" y="0"/>
                    <a:pt x="47" y="27"/>
                    <a:pt x="11" y="44"/>
                  </a:cubicBezTo>
                  <a:cubicBezTo>
                    <a:pt x="32" y="41"/>
                    <a:pt x="43" y="40"/>
                    <a:pt x="49" y="40"/>
                  </a:cubicBezTo>
                  <a:cubicBezTo>
                    <a:pt x="75" y="40"/>
                    <a:pt x="0" y="65"/>
                    <a:pt x="64" y="80"/>
                  </a:cubicBezTo>
                  <a:cubicBezTo>
                    <a:pt x="73" y="44"/>
                    <a:pt x="126" y="27"/>
                    <a:pt x="91" y="0"/>
                  </a:cubicBezTo>
                  <a:close/>
                  <a:moveTo>
                    <a:pt x="64" y="80"/>
                  </a:moveTo>
                  <a:cubicBezTo>
                    <a:pt x="38" y="80"/>
                    <a:pt x="20" y="88"/>
                    <a:pt x="3" y="88"/>
                  </a:cubicBezTo>
                  <a:cubicBezTo>
                    <a:pt x="20" y="88"/>
                    <a:pt x="47" y="97"/>
                    <a:pt x="56" y="97"/>
                  </a:cubicBezTo>
                  <a:cubicBezTo>
                    <a:pt x="56" y="97"/>
                    <a:pt x="47" y="88"/>
                    <a:pt x="56" y="88"/>
                  </a:cubicBezTo>
                  <a:cubicBezTo>
                    <a:pt x="56" y="88"/>
                    <a:pt x="56" y="88"/>
                    <a:pt x="64" y="80"/>
                  </a:cubicBezTo>
                  <a:close/>
                  <a:moveTo>
                    <a:pt x="162" y="71"/>
                  </a:moveTo>
                  <a:cubicBezTo>
                    <a:pt x="135" y="71"/>
                    <a:pt x="109" y="71"/>
                    <a:pt x="64" y="80"/>
                  </a:cubicBezTo>
                  <a:cubicBezTo>
                    <a:pt x="91" y="80"/>
                    <a:pt x="64" y="88"/>
                    <a:pt x="56" y="88"/>
                  </a:cubicBezTo>
                  <a:cubicBezTo>
                    <a:pt x="56" y="88"/>
                    <a:pt x="56" y="97"/>
                    <a:pt x="56" y="97"/>
                  </a:cubicBezTo>
                  <a:cubicBezTo>
                    <a:pt x="91" y="88"/>
                    <a:pt x="126" y="80"/>
                    <a:pt x="162" y="7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3940854" y="2853023"/>
              <a:ext cx="2648" cy="207"/>
            </a:xfrm>
            <a:custGeom>
              <a:rect b="b" l="l" r="r" t="t"/>
              <a:pathLst>
                <a:path extrusionOk="0" h="1" w="10">
                  <a:moveTo>
                    <a:pt x="1" y="0"/>
                  </a:moveTo>
                  <a:cubicBezTo>
                    <a:pt x="1" y="0"/>
                    <a:pt x="1" y="0"/>
                    <a:pt x="1" y="0"/>
                  </a:cubicBezTo>
                  <a:cubicBezTo>
                    <a:pt x="9" y="0"/>
                    <a:pt x="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3926820" y="2853023"/>
              <a:ext cx="30717" cy="22169"/>
            </a:xfrm>
            <a:custGeom>
              <a:rect b="b" l="l" r="r" t="t"/>
              <a:pathLst>
                <a:path extrusionOk="0" h="107" w="116">
                  <a:moveTo>
                    <a:pt x="54" y="0"/>
                  </a:moveTo>
                  <a:lnTo>
                    <a:pt x="54" y="0"/>
                  </a:lnTo>
                  <a:cubicBezTo>
                    <a:pt x="36" y="9"/>
                    <a:pt x="1" y="9"/>
                    <a:pt x="36" y="36"/>
                  </a:cubicBezTo>
                  <a:lnTo>
                    <a:pt x="45" y="36"/>
                  </a:lnTo>
                  <a:cubicBezTo>
                    <a:pt x="62" y="45"/>
                    <a:pt x="80" y="62"/>
                    <a:pt x="98" y="80"/>
                  </a:cubicBezTo>
                  <a:cubicBezTo>
                    <a:pt x="107" y="98"/>
                    <a:pt x="115" y="106"/>
                    <a:pt x="115" y="106"/>
                  </a:cubicBezTo>
                  <a:cubicBezTo>
                    <a:pt x="107" y="80"/>
                    <a:pt x="107" y="53"/>
                    <a:pt x="80" y="27"/>
                  </a:cubicBezTo>
                  <a:cubicBezTo>
                    <a:pt x="80" y="27"/>
                    <a:pt x="76" y="31"/>
                    <a:pt x="66" y="31"/>
                  </a:cubicBezTo>
                  <a:cubicBezTo>
                    <a:pt x="61" y="31"/>
                    <a:pt x="54" y="30"/>
                    <a:pt x="45" y="27"/>
                  </a:cubicBezTo>
                  <a:cubicBezTo>
                    <a:pt x="27" y="18"/>
                    <a:pt x="54" y="18"/>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4004936" y="2869390"/>
              <a:ext cx="22773" cy="7666"/>
            </a:xfrm>
            <a:custGeom>
              <a:rect b="b" l="l" r="r" t="t"/>
              <a:pathLst>
                <a:path extrusionOk="0" h="37" w="86">
                  <a:moveTo>
                    <a:pt x="41" y="1"/>
                  </a:moveTo>
                  <a:lnTo>
                    <a:pt x="41" y="19"/>
                  </a:lnTo>
                  <a:cubicBezTo>
                    <a:pt x="33" y="17"/>
                    <a:pt x="26" y="16"/>
                    <a:pt x="21" y="16"/>
                  </a:cubicBezTo>
                  <a:cubicBezTo>
                    <a:pt x="0" y="16"/>
                    <a:pt x="6" y="29"/>
                    <a:pt x="6" y="36"/>
                  </a:cubicBezTo>
                  <a:cubicBezTo>
                    <a:pt x="32" y="36"/>
                    <a:pt x="59" y="27"/>
                    <a:pt x="85" y="27"/>
                  </a:cubicBezTo>
                  <a:lnTo>
                    <a:pt x="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4128067" y="2885965"/>
              <a:ext cx="9533" cy="11188"/>
            </a:xfrm>
            <a:custGeom>
              <a:rect b="b" l="l" r="r" t="t"/>
              <a:pathLst>
                <a:path extrusionOk="0" h="54" w="36">
                  <a:moveTo>
                    <a:pt x="35" y="0"/>
                  </a:moveTo>
                  <a:lnTo>
                    <a:pt x="35" y="0"/>
                  </a:lnTo>
                  <a:cubicBezTo>
                    <a:pt x="27" y="9"/>
                    <a:pt x="18" y="18"/>
                    <a:pt x="0" y="18"/>
                  </a:cubicBezTo>
                  <a:lnTo>
                    <a:pt x="0" y="53"/>
                  </a:lnTo>
                  <a:cubicBezTo>
                    <a:pt x="9" y="36"/>
                    <a:pt x="27" y="18"/>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4158254" y="2884101"/>
              <a:ext cx="7414" cy="5594"/>
            </a:xfrm>
            <a:custGeom>
              <a:rect b="b" l="l" r="r" t="t"/>
              <a:pathLst>
                <a:path extrusionOk="0" h="27" w="28">
                  <a:moveTo>
                    <a:pt x="1" y="0"/>
                  </a:moveTo>
                  <a:lnTo>
                    <a:pt x="1" y="27"/>
                  </a:ln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1"/>
            <p:cNvSpPr/>
            <p:nvPr/>
          </p:nvSpPr>
          <p:spPr>
            <a:xfrm>
              <a:off x="3718688" y="2028014"/>
              <a:ext cx="5031" cy="1865"/>
            </a:xfrm>
            <a:custGeom>
              <a:rect b="b" l="l" r="r" t="t"/>
              <a:pathLst>
                <a:path extrusionOk="0" h="9" w="19">
                  <a:moveTo>
                    <a:pt x="1" y="0"/>
                  </a:moveTo>
                  <a:cubicBezTo>
                    <a:pt x="10" y="9"/>
                    <a:pt x="18" y="9"/>
                    <a:pt x="18" y="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3758407" y="2048111"/>
              <a:ext cx="5031" cy="2072"/>
            </a:xfrm>
            <a:custGeom>
              <a:rect b="b" l="l" r="r" t="t"/>
              <a:pathLst>
                <a:path extrusionOk="0" h="10" w="19">
                  <a:moveTo>
                    <a:pt x="19" y="0"/>
                  </a:moveTo>
                  <a:cubicBezTo>
                    <a:pt x="1" y="0"/>
                    <a:pt x="1" y="9"/>
                    <a:pt x="1" y="9"/>
                  </a:cubicBezTo>
                  <a:lnTo>
                    <a:pt x="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4417757" y="2402189"/>
              <a:ext cx="13240" cy="19268"/>
            </a:xfrm>
            <a:custGeom>
              <a:rect b="b" l="l" r="r" t="t"/>
              <a:pathLst>
                <a:path extrusionOk="0" h="93" w="50">
                  <a:moveTo>
                    <a:pt x="36" y="1"/>
                  </a:moveTo>
                  <a:cubicBezTo>
                    <a:pt x="34" y="1"/>
                    <a:pt x="31" y="2"/>
                    <a:pt x="27" y="4"/>
                  </a:cubicBezTo>
                  <a:lnTo>
                    <a:pt x="1" y="31"/>
                  </a:lnTo>
                  <a:cubicBezTo>
                    <a:pt x="19" y="48"/>
                    <a:pt x="27" y="66"/>
                    <a:pt x="27" y="93"/>
                  </a:cubicBezTo>
                  <a:cubicBezTo>
                    <a:pt x="35" y="47"/>
                    <a:pt x="49" y="1"/>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4067163" y="2190861"/>
              <a:ext cx="11916" cy="3729"/>
            </a:xfrm>
            <a:custGeom>
              <a:rect b="b" l="l" r="r" t="t"/>
              <a:pathLst>
                <a:path extrusionOk="0" h="18" w="45">
                  <a:moveTo>
                    <a:pt x="0" y="0"/>
                  </a:moveTo>
                  <a:cubicBezTo>
                    <a:pt x="0" y="9"/>
                    <a:pt x="9" y="9"/>
                    <a:pt x="9" y="18"/>
                  </a:cubicBezTo>
                  <a:cubicBezTo>
                    <a:pt x="18" y="9"/>
                    <a:pt x="27" y="9"/>
                    <a:pt x="45" y="9"/>
                  </a:cubicBezTo>
                  <a:cubicBezTo>
                    <a:pt x="27" y="0"/>
                    <a:pt x="1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4036711" y="2199977"/>
              <a:ext cx="5031" cy="9323"/>
            </a:xfrm>
            <a:custGeom>
              <a:rect b="b" l="l" r="r" t="t"/>
              <a:pathLst>
                <a:path extrusionOk="0" h="45" w="19">
                  <a:moveTo>
                    <a:pt x="1" y="0"/>
                  </a:moveTo>
                  <a:cubicBezTo>
                    <a:pt x="1" y="18"/>
                    <a:pt x="10" y="27"/>
                    <a:pt x="18" y="4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1"/>
            <p:cNvSpPr/>
            <p:nvPr/>
          </p:nvSpPr>
          <p:spPr>
            <a:xfrm>
              <a:off x="3569076" y="1951149"/>
              <a:ext cx="2648" cy="9738"/>
            </a:xfrm>
            <a:custGeom>
              <a:rect b="b" l="l" r="r" t="t"/>
              <a:pathLst>
                <a:path extrusionOk="0" h="47" w="10">
                  <a:moveTo>
                    <a:pt x="1" y="0"/>
                  </a:moveTo>
                  <a:cubicBezTo>
                    <a:pt x="1" y="18"/>
                    <a:pt x="1" y="35"/>
                    <a:pt x="9" y="44"/>
                  </a:cubicBezTo>
                  <a:lnTo>
                    <a:pt x="9" y="44"/>
                  </a:lnTo>
                  <a:cubicBezTo>
                    <a:pt x="9" y="38"/>
                    <a:pt x="7" y="19"/>
                    <a:pt x="1" y="0"/>
                  </a:cubicBezTo>
                  <a:close/>
                  <a:moveTo>
                    <a:pt x="9" y="44"/>
                  </a:moveTo>
                  <a:cubicBezTo>
                    <a:pt x="9" y="46"/>
                    <a:pt x="10" y="46"/>
                    <a:pt x="10" y="46"/>
                  </a:cubicBezTo>
                  <a:cubicBezTo>
                    <a:pt x="10" y="46"/>
                    <a:pt x="10" y="46"/>
                    <a:pt x="10" y="44"/>
                  </a:cubicBezTo>
                  <a:cubicBezTo>
                    <a:pt x="9" y="44"/>
                    <a:pt x="9" y="44"/>
                    <a:pt x="9" y="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1"/>
            <p:cNvSpPr/>
            <p:nvPr/>
          </p:nvSpPr>
          <p:spPr>
            <a:xfrm>
              <a:off x="4389689" y="2728505"/>
              <a:ext cx="21449" cy="11188"/>
            </a:xfrm>
            <a:custGeom>
              <a:rect b="b" l="l" r="r" t="t"/>
              <a:pathLst>
                <a:path extrusionOk="0" h="54" w="81">
                  <a:moveTo>
                    <a:pt x="80" y="1"/>
                  </a:moveTo>
                  <a:lnTo>
                    <a:pt x="80" y="1"/>
                  </a:lnTo>
                  <a:cubicBezTo>
                    <a:pt x="45" y="19"/>
                    <a:pt x="1" y="36"/>
                    <a:pt x="19" y="54"/>
                  </a:cubicBezTo>
                  <a:cubicBezTo>
                    <a:pt x="45" y="36"/>
                    <a:pt x="63" y="19"/>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3784358" y="1980362"/>
              <a:ext cx="7150" cy="2072"/>
            </a:xfrm>
            <a:custGeom>
              <a:rect b="b" l="l" r="r" t="t"/>
              <a:pathLst>
                <a:path extrusionOk="0" h="10" w="27">
                  <a:moveTo>
                    <a:pt x="27" y="1"/>
                  </a:moveTo>
                  <a:cubicBezTo>
                    <a:pt x="9" y="1"/>
                    <a:pt x="0" y="1"/>
                    <a:pt x="0" y="9"/>
                  </a:cubicBezTo>
                  <a:cubicBezTo>
                    <a:pt x="18" y="9"/>
                    <a:pt x="27" y="9"/>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4410873" y="2710273"/>
              <a:ext cx="11916" cy="18439"/>
            </a:xfrm>
            <a:custGeom>
              <a:rect b="b" l="l" r="r" t="t"/>
              <a:pathLst>
                <a:path extrusionOk="0" h="89" w="45">
                  <a:moveTo>
                    <a:pt x="45" y="1"/>
                  </a:moveTo>
                  <a:cubicBezTo>
                    <a:pt x="36" y="9"/>
                    <a:pt x="36" y="9"/>
                    <a:pt x="27" y="18"/>
                  </a:cubicBezTo>
                  <a:cubicBezTo>
                    <a:pt x="18" y="36"/>
                    <a:pt x="9" y="62"/>
                    <a:pt x="0" y="89"/>
                  </a:cubicBezTo>
                  <a:cubicBezTo>
                    <a:pt x="9" y="80"/>
                    <a:pt x="18" y="62"/>
                    <a:pt x="27" y="54"/>
                  </a:cubicBezTo>
                  <a:cubicBezTo>
                    <a:pt x="36" y="36"/>
                    <a:pt x="45" y="18"/>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3653282" y="2465174"/>
              <a:ext cx="265" cy="207"/>
            </a:xfrm>
            <a:custGeom>
              <a:rect b="b" l="l" r="r" t="t"/>
              <a:pathLst>
                <a:path extrusionOk="0" h="1" w="1">
                  <a:moveTo>
                    <a:pt x="1" y="0"/>
                  </a:moveTo>
                  <a:cubicBezTo>
                    <a:pt x="1" y="0"/>
                    <a:pt x="1" y="0"/>
                    <a:pt x="1" y="0"/>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3636865" y="2664485"/>
              <a:ext cx="2648" cy="7666"/>
            </a:xfrm>
            <a:custGeom>
              <a:rect b="b" l="l" r="r" t="t"/>
              <a:pathLst>
                <a:path extrusionOk="0" h="37" w="10">
                  <a:moveTo>
                    <a:pt x="1" y="1"/>
                  </a:moveTo>
                  <a:lnTo>
                    <a:pt x="1" y="1"/>
                  </a:lnTo>
                  <a:cubicBezTo>
                    <a:pt x="1" y="1"/>
                    <a:pt x="1" y="1"/>
                    <a:pt x="1" y="1"/>
                  </a:cubicBezTo>
                  <a:lnTo>
                    <a:pt x="1" y="1"/>
                  </a:lnTo>
                  <a:cubicBezTo>
                    <a:pt x="1" y="1"/>
                    <a:pt x="1" y="1"/>
                    <a:pt x="1" y="1"/>
                  </a:cubicBezTo>
                  <a:close/>
                  <a:moveTo>
                    <a:pt x="1" y="1"/>
                  </a:moveTo>
                  <a:cubicBezTo>
                    <a:pt x="1" y="4"/>
                    <a:pt x="2" y="20"/>
                    <a:pt x="10" y="36"/>
                  </a:cubicBezTo>
                  <a:cubicBezTo>
                    <a:pt x="10" y="28"/>
                    <a:pt x="1"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4266028" y="2845771"/>
              <a:ext cx="2383" cy="2279"/>
            </a:xfrm>
            <a:custGeom>
              <a:rect b="b" l="l" r="r" t="t"/>
              <a:pathLst>
                <a:path extrusionOk="0" h="11" w="9">
                  <a:moveTo>
                    <a:pt x="9" y="0"/>
                  </a:moveTo>
                  <a:lnTo>
                    <a:pt x="9" y="0"/>
                  </a:lnTo>
                  <a:cubicBezTo>
                    <a:pt x="1" y="8"/>
                    <a:pt x="0" y="10"/>
                    <a:pt x="1" y="10"/>
                  </a:cubicBezTo>
                  <a:cubicBezTo>
                    <a:pt x="3" y="10"/>
                    <a:pt x="9" y="5"/>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4226043" y="2832926"/>
              <a:ext cx="265" cy="3729"/>
            </a:xfrm>
            <a:custGeom>
              <a:rect b="b" l="l" r="r" t="t"/>
              <a:pathLst>
                <a:path extrusionOk="0" h="18" w="1">
                  <a:moveTo>
                    <a:pt x="1" y="18"/>
                  </a:moveTo>
                  <a:cubicBezTo>
                    <a:pt x="1" y="9"/>
                    <a:pt x="1" y="0"/>
                    <a:pt x="1" y="0"/>
                  </a:cubicBezTo>
                  <a:cubicBezTo>
                    <a:pt x="1" y="0"/>
                    <a:pt x="1" y="9"/>
                    <a:pt x="1"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4392072" y="2651847"/>
              <a:ext cx="2648" cy="207"/>
            </a:xfrm>
            <a:custGeom>
              <a:rect b="b" l="l" r="r" t="t"/>
              <a:pathLst>
                <a:path extrusionOk="0" h="1" w="10">
                  <a:moveTo>
                    <a:pt x="10" y="0"/>
                  </a:moveTo>
                  <a:cubicBezTo>
                    <a:pt x="10" y="0"/>
                    <a:pt x="10" y="0"/>
                    <a:pt x="10" y="0"/>
                  </a:cubicBezTo>
                  <a:cubicBezTo>
                    <a:pt x="1" y="0"/>
                    <a:pt x="10"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4258878" y="2845771"/>
              <a:ext cx="7150" cy="1865"/>
            </a:xfrm>
            <a:custGeom>
              <a:rect b="b" l="l" r="r" t="t"/>
              <a:pathLst>
                <a:path extrusionOk="0" h="9" w="27">
                  <a:moveTo>
                    <a:pt x="27" y="0"/>
                  </a:moveTo>
                  <a:lnTo>
                    <a:pt x="27" y="0"/>
                  </a:lnTo>
                  <a:cubicBezTo>
                    <a:pt x="27" y="0"/>
                    <a:pt x="18" y="9"/>
                    <a:pt x="1" y="9"/>
                  </a:cubicBezTo>
                  <a:cubicBezTo>
                    <a:pt x="9" y="9"/>
                    <a:pt x="18"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4256495" y="2849294"/>
              <a:ext cx="5031" cy="3315"/>
            </a:xfrm>
            <a:custGeom>
              <a:rect b="b" l="l" r="r" t="t"/>
              <a:pathLst>
                <a:path extrusionOk="0" h="16" w="19">
                  <a:moveTo>
                    <a:pt x="18" y="1"/>
                  </a:moveTo>
                  <a:cubicBezTo>
                    <a:pt x="10" y="10"/>
                    <a:pt x="10" y="10"/>
                    <a:pt x="1" y="10"/>
                  </a:cubicBezTo>
                  <a:cubicBezTo>
                    <a:pt x="1" y="13"/>
                    <a:pt x="2" y="15"/>
                    <a:pt x="5" y="15"/>
                  </a:cubicBezTo>
                  <a:cubicBezTo>
                    <a:pt x="8" y="15"/>
                    <a:pt x="13" y="1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4265763" y="2842042"/>
              <a:ext cx="9798" cy="3936"/>
            </a:xfrm>
            <a:custGeom>
              <a:rect b="b" l="l" r="r" t="t"/>
              <a:pathLst>
                <a:path extrusionOk="0" h="19" w="37">
                  <a:moveTo>
                    <a:pt x="36" y="1"/>
                  </a:moveTo>
                  <a:lnTo>
                    <a:pt x="36" y="1"/>
                  </a:lnTo>
                  <a:cubicBezTo>
                    <a:pt x="27" y="9"/>
                    <a:pt x="18" y="18"/>
                    <a:pt x="1" y="18"/>
                  </a:cubicBezTo>
                  <a:lnTo>
                    <a:pt x="10" y="18"/>
                  </a:lnTo>
                  <a:cubicBezTo>
                    <a:pt x="19" y="18"/>
                    <a:pt x="27" y="9"/>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3545774" y="2115653"/>
              <a:ext cx="2913" cy="3729"/>
            </a:xfrm>
            <a:custGeom>
              <a:rect b="b" l="l" r="r" t="t"/>
              <a:pathLst>
                <a:path extrusionOk="0" h="18" w="11">
                  <a:moveTo>
                    <a:pt x="0" y="1"/>
                  </a:moveTo>
                  <a:lnTo>
                    <a:pt x="0" y="1"/>
                  </a:lnTo>
                  <a:cubicBezTo>
                    <a:pt x="5" y="11"/>
                    <a:pt x="10" y="18"/>
                    <a:pt x="11" y="18"/>
                  </a:cubicBezTo>
                  <a:cubicBezTo>
                    <a:pt x="11" y="18"/>
                    <a:pt x="8"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1"/>
            <p:cNvSpPr/>
            <p:nvPr/>
          </p:nvSpPr>
          <p:spPr>
            <a:xfrm>
              <a:off x="4265763" y="2366347"/>
              <a:ext cx="265" cy="207"/>
            </a:xfrm>
            <a:custGeom>
              <a:rect b="b" l="l" r="r" t="t"/>
              <a:pathLst>
                <a:path extrusionOk="0" h="1" w="1">
                  <a:moveTo>
                    <a:pt x="1" y="1"/>
                  </a:moveTo>
                  <a:cubicBezTo>
                    <a:pt x="1" y="1"/>
                    <a:pt x="1" y="1"/>
                    <a:pt x="1" y="1"/>
                  </a:cubicBezTo>
                  <a:cubicBezTo>
                    <a:pt x="1" y="1"/>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1"/>
            <p:cNvSpPr/>
            <p:nvPr/>
          </p:nvSpPr>
          <p:spPr>
            <a:xfrm>
              <a:off x="4247227" y="2348114"/>
              <a:ext cx="32835" cy="18439"/>
            </a:xfrm>
            <a:custGeom>
              <a:rect b="b" l="l" r="r" t="t"/>
              <a:pathLst>
                <a:path extrusionOk="0" h="89" w="124">
                  <a:moveTo>
                    <a:pt x="124" y="0"/>
                  </a:moveTo>
                  <a:cubicBezTo>
                    <a:pt x="80" y="18"/>
                    <a:pt x="45" y="36"/>
                    <a:pt x="0" y="53"/>
                  </a:cubicBezTo>
                  <a:cubicBezTo>
                    <a:pt x="10" y="52"/>
                    <a:pt x="18" y="51"/>
                    <a:pt x="25" y="51"/>
                  </a:cubicBezTo>
                  <a:cubicBezTo>
                    <a:pt x="56" y="51"/>
                    <a:pt x="64" y="67"/>
                    <a:pt x="71" y="89"/>
                  </a:cubicBezTo>
                  <a:lnTo>
                    <a:pt x="1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1"/>
            <p:cNvSpPr/>
            <p:nvPr/>
          </p:nvSpPr>
          <p:spPr>
            <a:xfrm>
              <a:off x="3445150" y="1832225"/>
              <a:ext cx="1031396" cy="1044821"/>
            </a:xfrm>
            <a:custGeom>
              <a:rect b="b" l="l" r="r" t="t"/>
              <a:pathLst>
                <a:path extrusionOk="0" h="5043" w="3895">
                  <a:moveTo>
                    <a:pt x="433" y="875"/>
                  </a:moveTo>
                  <a:lnTo>
                    <a:pt x="433" y="875"/>
                  </a:lnTo>
                  <a:cubicBezTo>
                    <a:pt x="434" y="877"/>
                    <a:pt x="435" y="880"/>
                    <a:pt x="435" y="882"/>
                  </a:cubicBezTo>
                  <a:lnTo>
                    <a:pt x="435" y="882"/>
                  </a:lnTo>
                  <a:cubicBezTo>
                    <a:pt x="435" y="879"/>
                    <a:pt x="434" y="877"/>
                    <a:pt x="433" y="875"/>
                  </a:cubicBezTo>
                  <a:close/>
                  <a:moveTo>
                    <a:pt x="1199" y="1040"/>
                  </a:moveTo>
                  <a:cubicBezTo>
                    <a:pt x="1197" y="1041"/>
                    <a:pt x="1195" y="1042"/>
                    <a:pt x="1193" y="1042"/>
                  </a:cubicBezTo>
                  <a:lnTo>
                    <a:pt x="1202" y="1042"/>
                  </a:lnTo>
                  <a:lnTo>
                    <a:pt x="1199" y="1040"/>
                  </a:lnTo>
                  <a:close/>
                  <a:moveTo>
                    <a:pt x="1335" y="1163"/>
                  </a:moveTo>
                  <a:cubicBezTo>
                    <a:pt x="1336" y="1168"/>
                    <a:pt x="1339" y="1172"/>
                    <a:pt x="1342" y="1175"/>
                  </a:cubicBezTo>
                  <a:lnTo>
                    <a:pt x="1342" y="1175"/>
                  </a:lnTo>
                  <a:cubicBezTo>
                    <a:pt x="1340" y="1170"/>
                    <a:pt x="1337" y="1167"/>
                    <a:pt x="1335" y="1163"/>
                  </a:cubicBezTo>
                  <a:close/>
                  <a:moveTo>
                    <a:pt x="186" y="1616"/>
                  </a:moveTo>
                  <a:cubicBezTo>
                    <a:pt x="197" y="1632"/>
                    <a:pt x="195" y="1635"/>
                    <a:pt x="189" y="1635"/>
                  </a:cubicBezTo>
                  <a:cubicBezTo>
                    <a:pt x="186" y="1635"/>
                    <a:pt x="181" y="1634"/>
                    <a:pt x="177" y="1634"/>
                  </a:cubicBezTo>
                  <a:lnTo>
                    <a:pt x="186" y="1616"/>
                  </a:lnTo>
                  <a:close/>
                  <a:moveTo>
                    <a:pt x="2367" y="1819"/>
                  </a:moveTo>
                  <a:lnTo>
                    <a:pt x="2367" y="1819"/>
                  </a:lnTo>
                  <a:cubicBezTo>
                    <a:pt x="2385" y="1828"/>
                    <a:pt x="2394" y="1837"/>
                    <a:pt x="2402" y="1863"/>
                  </a:cubicBezTo>
                  <a:cubicBezTo>
                    <a:pt x="2385" y="1863"/>
                    <a:pt x="2376" y="1846"/>
                    <a:pt x="2367" y="1819"/>
                  </a:cubicBezTo>
                  <a:close/>
                  <a:moveTo>
                    <a:pt x="316" y="2457"/>
                  </a:moveTo>
                  <a:cubicBezTo>
                    <a:pt x="314" y="2458"/>
                    <a:pt x="312" y="2461"/>
                    <a:pt x="310" y="2464"/>
                  </a:cubicBezTo>
                  <a:cubicBezTo>
                    <a:pt x="312" y="2462"/>
                    <a:pt x="314" y="2459"/>
                    <a:pt x="316" y="2457"/>
                  </a:cubicBezTo>
                  <a:close/>
                  <a:moveTo>
                    <a:pt x="3014" y="2481"/>
                  </a:moveTo>
                  <a:lnTo>
                    <a:pt x="3014" y="2481"/>
                  </a:lnTo>
                  <a:cubicBezTo>
                    <a:pt x="3013" y="2481"/>
                    <a:pt x="3013" y="2481"/>
                    <a:pt x="3012" y="2482"/>
                  </a:cubicBezTo>
                  <a:cubicBezTo>
                    <a:pt x="3012" y="2482"/>
                    <a:pt x="3013" y="2481"/>
                    <a:pt x="3014" y="2481"/>
                  </a:cubicBezTo>
                  <a:close/>
                  <a:moveTo>
                    <a:pt x="3411" y="2551"/>
                  </a:moveTo>
                  <a:cubicBezTo>
                    <a:pt x="3412" y="2551"/>
                    <a:pt x="3413" y="2553"/>
                    <a:pt x="3416" y="2557"/>
                  </a:cubicBezTo>
                  <a:lnTo>
                    <a:pt x="3416" y="2557"/>
                  </a:lnTo>
                  <a:cubicBezTo>
                    <a:pt x="3414" y="2558"/>
                    <a:pt x="3411" y="2560"/>
                    <a:pt x="3409" y="2561"/>
                  </a:cubicBezTo>
                  <a:cubicBezTo>
                    <a:pt x="3409" y="2556"/>
                    <a:pt x="3409" y="2551"/>
                    <a:pt x="3411" y="2551"/>
                  </a:cubicBezTo>
                  <a:close/>
                  <a:moveTo>
                    <a:pt x="160" y="0"/>
                  </a:moveTo>
                  <a:cubicBezTo>
                    <a:pt x="160" y="0"/>
                    <a:pt x="151" y="0"/>
                    <a:pt x="151" y="9"/>
                  </a:cubicBezTo>
                  <a:cubicBezTo>
                    <a:pt x="142" y="18"/>
                    <a:pt x="133" y="27"/>
                    <a:pt x="133" y="27"/>
                  </a:cubicBezTo>
                  <a:cubicBezTo>
                    <a:pt x="116" y="45"/>
                    <a:pt x="107" y="53"/>
                    <a:pt x="98" y="71"/>
                  </a:cubicBezTo>
                  <a:cubicBezTo>
                    <a:pt x="80" y="98"/>
                    <a:pt x="63" y="124"/>
                    <a:pt x="45" y="150"/>
                  </a:cubicBezTo>
                  <a:cubicBezTo>
                    <a:pt x="10" y="212"/>
                    <a:pt x="1" y="301"/>
                    <a:pt x="63" y="380"/>
                  </a:cubicBezTo>
                  <a:cubicBezTo>
                    <a:pt x="80" y="424"/>
                    <a:pt x="89" y="468"/>
                    <a:pt x="107" y="513"/>
                  </a:cubicBezTo>
                  <a:cubicBezTo>
                    <a:pt x="107" y="476"/>
                    <a:pt x="112" y="463"/>
                    <a:pt x="117" y="463"/>
                  </a:cubicBezTo>
                  <a:cubicBezTo>
                    <a:pt x="123" y="463"/>
                    <a:pt x="129" y="473"/>
                    <a:pt x="133" y="486"/>
                  </a:cubicBezTo>
                  <a:cubicBezTo>
                    <a:pt x="147" y="500"/>
                    <a:pt x="168" y="526"/>
                    <a:pt x="179" y="526"/>
                  </a:cubicBezTo>
                  <a:cubicBezTo>
                    <a:pt x="182" y="526"/>
                    <a:pt x="184" y="525"/>
                    <a:pt x="186" y="521"/>
                  </a:cubicBezTo>
                  <a:lnTo>
                    <a:pt x="186" y="521"/>
                  </a:lnTo>
                  <a:cubicBezTo>
                    <a:pt x="186" y="539"/>
                    <a:pt x="177" y="565"/>
                    <a:pt x="169" y="583"/>
                  </a:cubicBezTo>
                  <a:cubicBezTo>
                    <a:pt x="165" y="586"/>
                    <a:pt x="161" y="588"/>
                    <a:pt x="157" y="588"/>
                  </a:cubicBezTo>
                  <a:cubicBezTo>
                    <a:pt x="149" y="588"/>
                    <a:pt x="142" y="582"/>
                    <a:pt x="142" y="565"/>
                  </a:cubicBezTo>
                  <a:lnTo>
                    <a:pt x="142" y="557"/>
                  </a:lnTo>
                  <a:cubicBezTo>
                    <a:pt x="135" y="551"/>
                    <a:pt x="129" y="549"/>
                    <a:pt x="124" y="549"/>
                  </a:cubicBezTo>
                  <a:cubicBezTo>
                    <a:pt x="107" y="549"/>
                    <a:pt x="107" y="584"/>
                    <a:pt x="107" y="618"/>
                  </a:cubicBezTo>
                  <a:cubicBezTo>
                    <a:pt x="107" y="663"/>
                    <a:pt x="107" y="716"/>
                    <a:pt x="89" y="716"/>
                  </a:cubicBezTo>
                  <a:cubicBezTo>
                    <a:pt x="107" y="936"/>
                    <a:pt x="98" y="1148"/>
                    <a:pt x="124" y="1351"/>
                  </a:cubicBezTo>
                  <a:lnTo>
                    <a:pt x="177" y="1325"/>
                  </a:lnTo>
                  <a:lnTo>
                    <a:pt x="177" y="1395"/>
                  </a:lnTo>
                  <a:cubicBezTo>
                    <a:pt x="173" y="1403"/>
                    <a:pt x="166" y="1409"/>
                    <a:pt x="159" y="1409"/>
                  </a:cubicBezTo>
                  <a:cubicBezTo>
                    <a:pt x="149" y="1409"/>
                    <a:pt x="138" y="1399"/>
                    <a:pt x="133" y="1369"/>
                  </a:cubicBezTo>
                  <a:lnTo>
                    <a:pt x="133" y="1369"/>
                  </a:lnTo>
                  <a:cubicBezTo>
                    <a:pt x="107" y="1404"/>
                    <a:pt x="177" y="1457"/>
                    <a:pt x="186" y="1457"/>
                  </a:cubicBezTo>
                  <a:cubicBezTo>
                    <a:pt x="184" y="1484"/>
                    <a:pt x="177" y="1494"/>
                    <a:pt x="169" y="1494"/>
                  </a:cubicBezTo>
                  <a:cubicBezTo>
                    <a:pt x="152" y="1494"/>
                    <a:pt x="128" y="1451"/>
                    <a:pt x="124" y="1451"/>
                  </a:cubicBezTo>
                  <a:cubicBezTo>
                    <a:pt x="123" y="1451"/>
                    <a:pt x="123" y="1453"/>
                    <a:pt x="124" y="1457"/>
                  </a:cubicBezTo>
                  <a:lnTo>
                    <a:pt x="133" y="1493"/>
                  </a:lnTo>
                  <a:lnTo>
                    <a:pt x="133" y="1484"/>
                  </a:lnTo>
                  <a:cubicBezTo>
                    <a:pt x="160" y="1519"/>
                    <a:pt x="186" y="1519"/>
                    <a:pt x="195" y="1572"/>
                  </a:cubicBezTo>
                  <a:cubicBezTo>
                    <a:pt x="186" y="1616"/>
                    <a:pt x="160" y="1599"/>
                    <a:pt x="160" y="1616"/>
                  </a:cubicBezTo>
                  <a:cubicBezTo>
                    <a:pt x="160" y="1616"/>
                    <a:pt x="160" y="1625"/>
                    <a:pt x="169" y="1643"/>
                  </a:cubicBezTo>
                  <a:lnTo>
                    <a:pt x="177" y="1731"/>
                  </a:lnTo>
                  <a:lnTo>
                    <a:pt x="213" y="1687"/>
                  </a:lnTo>
                  <a:cubicBezTo>
                    <a:pt x="231" y="1712"/>
                    <a:pt x="228" y="1741"/>
                    <a:pt x="240" y="1741"/>
                  </a:cubicBezTo>
                  <a:cubicBezTo>
                    <a:pt x="245" y="1741"/>
                    <a:pt x="252" y="1735"/>
                    <a:pt x="266" y="1722"/>
                  </a:cubicBezTo>
                  <a:lnTo>
                    <a:pt x="266" y="1722"/>
                  </a:lnTo>
                  <a:cubicBezTo>
                    <a:pt x="204" y="1793"/>
                    <a:pt x="292" y="2058"/>
                    <a:pt x="274" y="2093"/>
                  </a:cubicBezTo>
                  <a:cubicBezTo>
                    <a:pt x="319" y="2146"/>
                    <a:pt x="327" y="2199"/>
                    <a:pt x="336" y="2270"/>
                  </a:cubicBezTo>
                  <a:cubicBezTo>
                    <a:pt x="341" y="2261"/>
                    <a:pt x="354" y="2252"/>
                    <a:pt x="366" y="2252"/>
                  </a:cubicBezTo>
                  <a:cubicBezTo>
                    <a:pt x="378" y="2252"/>
                    <a:pt x="389" y="2261"/>
                    <a:pt x="389" y="2287"/>
                  </a:cubicBezTo>
                  <a:cubicBezTo>
                    <a:pt x="296" y="2287"/>
                    <a:pt x="366" y="2394"/>
                    <a:pt x="316" y="2457"/>
                  </a:cubicBezTo>
                  <a:lnTo>
                    <a:pt x="316" y="2457"/>
                  </a:lnTo>
                  <a:cubicBezTo>
                    <a:pt x="318" y="2456"/>
                    <a:pt x="319" y="2455"/>
                    <a:pt x="321" y="2455"/>
                  </a:cubicBezTo>
                  <a:cubicBezTo>
                    <a:pt x="343" y="2455"/>
                    <a:pt x="355" y="2561"/>
                    <a:pt x="384" y="2561"/>
                  </a:cubicBezTo>
                  <a:cubicBezTo>
                    <a:pt x="391" y="2561"/>
                    <a:pt x="398" y="2556"/>
                    <a:pt x="407" y="2543"/>
                  </a:cubicBezTo>
                  <a:lnTo>
                    <a:pt x="407" y="2543"/>
                  </a:lnTo>
                  <a:cubicBezTo>
                    <a:pt x="407" y="2596"/>
                    <a:pt x="372" y="2552"/>
                    <a:pt x="354" y="2596"/>
                  </a:cubicBezTo>
                  <a:cubicBezTo>
                    <a:pt x="416" y="2702"/>
                    <a:pt x="380" y="2852"/>
                    <a:pt x="425" y="2994"/>
                  </a:cubicBezTo>
                  <a:cubicBezTo>
                    <a:pt x="437" y="2994"/>
                    <a:pt x="450" y="2975"/>
                    <a:pt x="463" y="2975"/>
                  </a:cubicBezTo>
                  <a:cubicBezTo>
                    <a:pt x="468" y="2975"/>
                    <a:pt x="473" y="2978"/>
                    <a:pt x="478" y="2985"/>
                  </a:cubicBezTo>
                  <a:lnTo>
                    <a:pt x="433" y="3082"/>
                  </a:lnTo>
                  <a:cubicBezTo>
                    <a:pt x="451" y="3108"/>
                    <a:pt x="513" y="3091"/>
                    <a:pt x="486" y="3144"/>
                  </a:cubicBezTo>
                  <a:cubicBezTo>
                    <a:pt x="491" y="3139"/>
                    <a:pt x="497" y="3134"/>
                    <a:pt x="502" y="3134"/>
                  </a:cubicBezTo>
                  <a:cubicBezTo>
                    <a:pt x="505" y="3134"/>
                    <a:pt x="509" y="3136"/>
                    <a:pt x="513" y="3144"/>
                  </a:cubicBezTo>
                  <a:cubicBezTo>
                    <a:pt x="513" y="3285"/>
                    <a:pt x="566" y="3426"/>
                    <a:pt x="610" y="3559"/>
                  </a:cubicBezTo>
                  <a:cubicBezTo>
                    <a:pt x="654" y="3700"/>
                    <a:pt x="698" y="3841"/>
                    <a:pt x="689" y="4000"/>
                  </a:cubicBezTo>
                  <a:cubicBezTo>
                    <a:pt x="693" y="3983"/>
                    <a:pt x="696" y="3977"/>
                    <a:pt x="700" y="3977"/>
                  </a:cubicBezTo>
                  <a:cubicBezTo>
                    <a:pt x="706" y="3977"/>
                    <a:pt x="714" y="3993"/>
                    <a:pt x="725" y="4009"/>
                  </a:cubicBezTo>
                  <a:cubicBezTo>
                    <a:pt x="725" y="3996"/>
                    <a:pt x="731" y="3994"/>
                    <a:pt x="740" y="3994"/>
                  </a:cubicBezTo>
                  <a:cubicBezTo>
                    <a:pt x="745" y="3994"/>
                    <a:pt x="750" y="3994"/>
                    <a:pt x="755" y="3994"/>
                  </a:cubicBezTo>
                  <a:cubicBezTo>
                    <a:pt x="760" y="3994"/>
                    <a:pt x="765" y="3994"/>
                    <a:pt x="769" y="3991"/>
                  </a:cubicBezTo>
                  <a:cubicBezTo>
                    <a:pt x="769" y="4036"/>
                    <a:pt x="769" y="4080"/>
                    <a:pt x="769" y="4124"/>
                  </a:cubicBezTo>
                  <a:cubicBezTo>
                    <a:pt x="795" y="4124"/>
                    <a:pt x="804" y="4150"/>
                    <a:pt x="822" y="4186"/>
                  </a:cubicBezTo>
                  <a:cubicBezTo>
                    <a:pt x="840" y="4212"/>
                    <a:pt x="848" y="4239"/>
                    <a:pt x="875" y="4239"/>
                  </a:cubicBezTo>
                  <a:lnTo>
                    <a:pt x="848" y="4203"/>
                  </a:lnTo>
                  <a:lnTo>
                    <a:pt x="848" y="4203"/>
                  </a:lnTo>
                  <a:cubicBezTo>
                    <a:pt x="853" y="4205"/>
                    <a:pt x="857" y="4205"/>
                    <a:pt x="861" y="4205"/>
                  </a:cubicBezTo>
                  <a:cubicBezTo>
                    <a:pt x="889" y="4205"/>
                    <a:pt x="905" y="4181"/>
                    <a:pt x="928" y="4150"/>
                  </a:cubicBezTo>
                  <a:cubicBezTo>
                    <a:pt x="946" y="4115"/>
                    <a:pt x="963" y="4080"/>
                    <a:pt x="999" y="4071"/>
                  </a:cubicBezTo>
                  <a:cubicBezTo>
                    <a:pt x="954" y="4053"/>
                    <a:pt x="963" y="4009"/>
                    <a:pt x="972" y="3965"/>
                  </a:cubicBezTo>
                  <a:cubicBezTo>
                    <a:pt x="972" y="3921"/>
                    <a:pt x="972" y="3877"/>
                    <a:pt x="919" y="3850"/>
                  </a:cubicBezTo>
                  <a:cubicBezTo>
                    <a:pt x="922" y="3842"/>
                    <a:pt x="925" y="3840"/>
                    <a:pt x="929" y="3840"/>
                  </a:cubicBezTo>
                  <a:cubicBezTo>
                    <a:pt x="935" y="3840"/>
                    <a:pt x="942" y="3847"/>
                    <a:pt x="947" y="3847"/>
                  </a:cubicBezTo>
                  <a:cubicBezTo>
                    <a:pt x="950" y="3847"/>
                    <a:pt x="952" y="3845"/>
                    <a:pt x="954" y="3841"/>
                  </a:cubicBezTo>
                  <a:cubicBezTo>
                    <a:pt x="919" y="3832"/>
                    <a:pt x="910" y="3806"/>
                    <a:pt x="901" y="3753"/>
                  </a:cubicBezTo>
                  <a:lnTo>
                    <a:pt x="910" y="3753"/>
                  </a:lnTo>
                  <a:cubicBezTo>
                    <a:pt x="857" y="3621"/>
                    <a:pt x="875" y="3550"/>
                    <a:pt x="848" y="3391"/>
                  </a:cubicBezTo>
                  <a:lnTo>
                    <a:pt x="822" y="3409"/>
                  </a:lnTo>
                  <a:cubicBezTo>
                    <a:pt x="813" y="3373"/>
                    <a:pt x="822" y="3365"/>
                    <a:pt x="831" y="3347"/>
                  </a:cubicBezTo>
                  <a:cubicBezTo>
                    <a:pt x="825" y="3344"/>
                    <a:pt x="820" y="3343"/>
                    <a:pt x="816" y="3343"/>
                  </a:cubicBezTo>
                  <a:cubicBezTo>
                    <a:pt x="786" y="3343"/>
                    <a:pt x="834" y="3428"/>
                    <a:pt x="797" y="3428"/>
                  </a:cubicBezTo>
                  <a:cubicBezTo>
                    <a:pt x="794" y="3428"/>
                    <a:pt x="791" y="3428"/>
                    <a:pt x="787" y="3426"/>
                  </a:cubicBezTo>
                  <a:cubicBezTo>
                    <a:pt x="840" y="3365"/>
                    <a:pt x="725" y="3179"/>
                    <a:pt x="795" y="3135"/>
                  </a:cubicBezTo>
                  <a:cubicBezTo>
                    <a:pt x="793" y="3120"/>
                    <a:pt x="789" y="3116"/>
                    <a:pt x="785" y="3116"/>
                  </a:cubicBezTo>
                  <a:cubicBezTo>
                    <a:pt x="778" y="3116"/>
                    <a:pt x="769" y="3128"/>
                    <a:pt x="762" y="3128"/>
                  </a:cubicBezTo>
                  <a:cubicBezTo>
                    <a:pt x="757" y="3128"/>
                    <a:pt x="754" y="3123"/>
                    <a:pt x="751" y="3108"/>
                  </a:cubicBezTo>
                  <a:lnTo>
                    <a:pt x="769" y="3091"/>
                  </a:lnTo>
                  <a:lnTo>
                    <a:pt x="734" y="3082"/>
                  </a:lnTo>
                  <a:cubicBezTo>
                    <a:pt x="734" y="3047"/>
                    <a:pt x="751" y="3020"/>
                    <a:pt x="769" y="3011"/>
                  </a:cubicBezTo>
                  <a:cubicBezTo>
                    <a:pt x="769" y="3020"/>
                    <a:pt x="787" y="3038"/>
                    <a:pt x="787" y="3047"/>
                  </a:cubicBezTo>
                  <a:cubicBezTo>
                    <a:pt x="804" y="2994"/>
                    <a:pt x="751" y="2923"/>
                    <a:pt x="751" y="2905"/>
                  </a:cubicBezTo>
                  <a:lnTo>
                    <a:pt x="751" y="2958"/>
                  </a:lnTo>
                  <a:cubicBezTo>
                    <a:pt x="698" y="2817"/>
                    <a:pt x="689" y="2640"/>
                    <a:pt x="619" y="2508"/>
                  </a:cubicBezTo>
                  <a:lnTo>
                    <a:pt x="601" y="2517"/>
                  </a:lnTo>
                  <a:cubicBezTo>
                    <a:pt x="548" y="2420"/>
                    <a:pt x="601" y="2429"/>
                    <a:pt x="566" y="2314"/>
                  </a:cubicBezTo>
                  <a:lnTo>
                    <a:pt x="566" y="2314"/>
                  </a:lnTo>
                  <a:lnTo>
                    <a:pt x="575" y="2323"/>
                  </a:lnTo>
                  <a:cubicBezTo>
                    <a:pt x="548" y="2296"/>
                    <a:pt x="539" y="2270"/>
                    <a:pt x="531" y="2234"/>
                  </a:cubicBezTo>
                  <a:lnTo>
                    <a:pt x="531" y="2234"/>
                  </a:lnTo>
                  <a:cubicBezTo>
                    <a:pt x="534" y="2238"/>
                    <a:pt x="537" y="2239"/>
                    <a:pt x="540" y="2239"/>
                  </a:cubicBezTo>
                  <a:cubicBezTo>
                    <a:pt x="554" y="2239"/>
                    <a:pt x="559" y="2199"/>
                    <a:pt x="572" y="2199"/>
                  </a:cubicBezTo>
                  <a:cubicBezTo>
                    <a:pt x="575" y="2199"/>
                    <a:pt x="579" y="2202"/>
                    <a:pt x="584" y="2208"/>
                  </a:cubicBezTo>
                  <a:cubicBezTo>
                    <a:pt x="531" y="2102"/>
                    <a:pt x="548" y="2155"/>
                    <a:pt x="478" y="2093"/>
                  </a:cubicBezTo>
                  <a:lnTo>
                    <a:pt x="504" y="2067"/>
                  </a:lnTo>
                  <a:cubicBezTo>
                    <a:pt x="469" y="2040"/>
                    <a:pt x="460" y="2040"/>
                    <a:pt x="442" y="1987"/>
                  </a:cubicBezTo>
                  <a:lnTo>
                    <a:pt x="442" y="1987"/>
                  </a:lnTo>
                  <a:cubicBezTo>
                    <a:pt x="448" y="1996"/>
                    <a:pt x="453" y="2000"/>
                    <a:pt x="457" y="2000"/>
                  </a:cubicBezTo>
                  <a:cubicBezTo>
                    <a:pt x="469" y="2000"/>
                    <a:pt x="479" y="1974"/>
                    <a:pt x="494" y="1974"/>
                  </a:cubicBezTo>
                  <a:cubicBezTo>
                    <a:pt x="499" y="1974"/>
                    <a:pt x="505" y="1978"/>
                    <a:pt x="513" y="1987"/>
                  </a:cubicBezTo>
                  <a:cubicBezTo>
                    <a:pt x="557" y="1855"/>
                    <a:pt x="425" y="1819"/>
                    <a:pt x="504" y="1749"/>
                  </a:cubicBezTo>
                  <a:cubicBezTo>
                    <a:pt x="493" y="1743"/>
                    <a:pt x="484" y="1741"/>
                    <a:pt x="478" y="1741"/>
                  </a:cubicBezTo>
                  <a:cubicBezTo>
                    <a:pt x="435" y="1741"/>
                    <a:pt x="466" y="1833"/>
                    <a:pt x="463" y="1833"/>
                  </a:cubicBezTo>
                  <a:cubicBezTo>
                    <a:pt x="463" y="1833"/>
                    <a:pt x="462" y="1832"/>
                    <a:pt x="460" y="1828"/>
                  </a:cubicBezTo>
                  <a:cubicBezTo>
                    <a:pt x="455" y="1835"/>
                    <a:pt x="449" y="1838"/>
                    <a:pt x="443" y="1838"/>
                  </a:cubicBezTo>
                  <a:cubicBezTo>
                    <a:pt x="418" y="1838"/>
                    <a:pt x="389" y="1784"/>
                    <a:pt x="389" y="1749"/>
                  </a:cubicBezTo>
                  <a:cubicBezTo>
                    <a:pt x="389" y="1714"/>
                    <a:pt x="475" y="1670"/>
                    <a:pt x="461" y="1576"/>
                  </a:cubicBezTo>
                  <a:lnTo>
                    <a:pt x="461" y="1576"/>
                  </a:lnTo>
                  <a:cubicBezTo>
                    <a:pt x="463" y="1581"/>
                    <a:pt x="469" y="1582"/>
                    <a:pt x="469" y="1590"/>
                  </a:cubicBezTo>
                  <a:cubicBezTo>
                    <a:pt x="478" y="1546"/>
                    <a:pt x="433" y="1519"/>
                    <a:pt x="451" y="1466"/>
                  </a:cubicBezTo>
                  <a:cubicBezTo>
                    <a:pt x="407" y="1448"/>
                    <a:pt x="451" y="1413"/>
                    <a:pt x="389" y="1413"/>
                  </a:cubicBezTo>
                  <a:lnTo>
                    <a:pt x="416" y="1501"/>
                  </a:lnTo>
                  <a:cubicBezTo>
                    <a:pt x="398" y="1448"/>
                    <a:pt x="319" y="1413"/>
                    <a:pt x="336" y="1325"/>
                  </a:cubicBezTo>
                  <a:cubicBezTo>
                    <a:pt x="354" y="1325"/>
                    <a:pt x="372" y="1351"/>
                    <a:pt x="380" y="1369"/>
                  </a:cubicBezTo>
                  <a:cubicBezTo>
                    <a:pt x="398" y="1334"/>
                    <a:pt x="363" y="1316"/>
                    <a:pt x="380" y="1290"/>
                  </a:cubicBezTo>
                  <a:cubicBezTo>
                    <a:pt x="433" y="1290"/>
                    <a:pt x="407" y="1395"/>
                    <a:pt x="460" y="1448"/>
                  </a:cubicBezTo>
                  <a:cubicBezTo>
                    <a:pt x="476" y="1425"/>
                    <a:pt x="414" y="1366"/>
                    <a:pt x="451" y="1366"/>
                  </a:cubicBezTo>
                  <a:cubicBezTo>
                    <a:pt x="455" y="1366"/>
                    <a:pt x="461" y="1367"/>
                    <a:pt x="469" y="1369"/>
                  </a:cubicBezTo>
                  <a:cubicBezTo>
                    <a:pt x="380" y="1342"/>
                    <a:pt x="460" y="1272"/>
                    <a:pt x="398" y="1210"/>
                  </a:cubicBezTo>
                  <a:lnTo>
                    <a:pt x="433" y="1210"/>
                  </a:lnTo>
                  <a:cubicBezTo>
                    <a:pt x="425" y="1201"/>
                    <a:pt x="407" y="1184"/>
                    <a:pt x="398" y="1157"/>
                  </a:cubicBezTo>
                  <a:lnTo>
                    <a:pt x="398" y="1157"/>
                  </a:lnTo>
                  <a:lnTo>
                    <a:pt x="451" y="1192"/>
                  </a:lnTo>
                  <a:cubicBezTo>
                    <a:pt x="407" y="1139"/>
                    <a:pt x="469" y="1078"/>
                    <a:pt x="442" y="1033"/>
                  </a:cubicBezTo>
                  <a:lnTo>
                    <a:pt x="442" y="1033"/>
                  </a:lnTo>
                  <a:cubicBezTo>
                    <a:pt x="451" y="1086"/>
                    <a:pt x="442" y="1093"/>
                    <a:pt x="429" y="1093"/>
                  </a:cubicBezTo>
                  <a:cubicBezTo>
                    <a:pt x="425" y="1093"/>
                    <a:pt x="420" y="1092"/>
                    <a:pt x="415" y="1092"/>
                  </a:cubicBezTo>
                  <a:cubicBezTo>
                    <a:pt x="405" y="1092"/>
                    <a:pt x="395" y="1095"/>
                    <a:pt x="389" y="1113"/>
                  </a:cubicBezTo>
                  <a:cubicBezTo>
                    <a:pt x="320" y="983"/>
                    <a:pt x="463" y="1023"/>
                    <a:pt x="435" y="882"/>
                  </a:cubicBezTo>
                  <a:lnTo>
                    <a:pt x="435" y="882"/>
                  </a:lnTo>
                  <a:cubicBezTo>
                    <a:pt x="436" y="900"/>
                    <a:pt x="423" y="929"/>
                    <a:pt x="410" y="929"/>
                  </a:cubicBezTo>
                  <a:cubicBezTo>
                    <a:pt x="406" y="929"/>
                    <a:pt x="402" y="926"/>
                    <a:pt x="398" y="919"/>
                  </a:cubicBezTo>
                  <a:cubicBezTo>
                    <a:pt x="407" y="892"/>
                    <a:pt x="416" y="848"/>
                    <a:pt x="433" y="830"/>
                  </a:cubicBezTo>
                  <a:cubicBezTo>
                    <a:pt x="428" y="800"/>
                    <a:pt x="422" y="790"/>
                    <a:pt x="417" y="790"/>
                  </a:cubicBezTo>
                  <a:cubicBezTo>
                    <a:pt x="406" y="790"/>
                    <a:pt x="396" y="820"/>
                    <a:pt x="382" y="820"/>
                  </a:cubicBezTo>
                  <a:cubicBezTo>
                    <a:pt x="379" y="820"/>
                    <a:pt x="375" y="818"/>
                    <a:pt x="372" y="813"/>
                  </a:cubicBezTo>
                  <a:cubicBezTo>
                    <a:pt x="407" y="769"/>
                    <a:pt x="345" y="760"/>
                    <a:pt x="327" y="724"/>
                  </a:cubicBezTo>
                  <a:lnTo>
                    <a:pt x="363" y="716"/>
                  </a:lnTo>
                  <a:cubicBezTo>
                    <a:pt x="363" y="707"/>
                    <a:pt x="363" y="707"/>
                    <a:pt x="363" y="698"/>
                  </a:cubicBezTo>
                  <a:lnTo>
                    <a:pt x="363" y="689"/>
                  </a:lnTo>
                  <a:cubicBezTo>
                    <a:pt x="363" y="680"/>
                    <a:pt x="363" y="680"/>
                    <a:pt x="363" y="680"/>
                  </a:cubicBezTo>
                  <a:cubicBezTo>
                    <a:pt x="354" y="671"/>
                    <a:pt x="345" y="671"/>
                    <a:pt x="336" y="671"/>
                  </a:cubicBezTo>
                  <a:cubicBezTo>
                    <a:pt x="319" y="663"/>
                    <a:pt x="301" y="663"/>
                    <a:pt x="310" y="627"/>
                  </a:cubicBezTo>
                  <a:lnTo>
                    <a:pt x="310" y="627"/>
                  </a:lnTo>
                  <a:cubicBezTo>
                    <a:pt x="327" y="645"/>
                    <a:pt x="345" y="654"/>
                    <a:pt x="363" y="663"/>
                  </a:cubicBezTo>
                  <a:cubicBezTo>
                    <a:pt x="363" y="654"/>
                    <a:pt x="354" y="645"/>
                    <a:pt x="345" y="636"/>
                  </a:cubicBezTo>
                  <a:lnTo>
                    <a:pt x="345" y="636"/>
                  </a:lnTo>
                  <a:cubicBezTo>
                    <a:pt x="363" y="645"/>
                    <a:pt x="380" y="645"/>
                    <a:pt x="389" y="654"/>
                  </a:cubicBezTo>
                  <a:cubicBezTo>
                    <a:pt x="372" y="636"/>
                    <a:pt x="372" y="627"/>
                    <a:pt x="372" y="618"/>
                  </a:cubicBezTo>
                  <a:cubicBezTo>
                    <a:pt x="363" y="610"/>
                    <a:pt x="372" y="601"/>
                    <a:pt x="380" y="601"/>
                  </a:cubicBezTo>
                  <a:cubicBezTo>
                    <a:pt x="363" y="592"/>
                    <a:pt x="345" y="574"/>
                    <a:pt x="336" y="565"/>
                  </a:cubicBezTo>
                  <a:cubicBezTo>
                    <a:pt x="319" y="548"/>
                    <a:pt x="310" y="530"/>
                    <a:pt x="310" y="513"/>
                  </a:cubicBezTo>
                  <a:cubicBezTo>
                    <a:pt x="322" y="513"/>
                    <a:pt x="333" y="532"/>
                    <a:pt x="337" y="532"/>
                  </a:cubicBezTo>
                  <a:cubicBezTo>
                    <a:pt x="339" y="532"/>
                    <a:pt x="339" y="527"/>
                    <a:pt x="336" y="513"/>
                  </a:cubicBezTo>
                  <a:lnTo>
                    <a:pt x="336" y="513"/>
                  </a:lnTo>
                  <a:cubicBezTo>
                    <a:pt x="345" y="530"/>
                    <a:pt x="363" y="548"/>
                    <a:pt x="363" y="557"/>
                  </a:cubicBezTo>
                  <a:cubicBezTo>
                    <a:pt x="369" y="563"/>
                    <a:pt x="371" y="569"/>
                    <a:pt x="365" y="569"/>
                  </a:cubicBezTo>
                  <a:cubicBezTo>
                    <a:pt x="363" y="569"/>
                    <a:pt x="359" y="568"/>
                    <a:pt x="354" y="565"/>
                  </a:cubicBezTo>
                  <a:lnTo>
                    <a:pt x="354" y="565"/>
                  </a:lnTo>
                  <a:cubicBezTo>
                    <a:pt x="363" y="574"/>
                    <a:pt x="380" y="592"/>
                    <a:pt x="389" y="601"/>
                  </a:cubicBezTo>
                  <a:cubicBezTo>
                    <a:pt x="407" y="601"/>
                    <a:pt x="407" y="601"/>
                    <a:pt x="407" y="592"/>
                  </a:cubicBezTo>
                  <a:cubicBezTo>
                    <a:pt x="398" y="583"/>
                    <a:pt x="398" y="574"/>
                    <a:pt x="398" y="565"/>
                  </a:cubicBezTo>
                  <a:lnTo>
                    <a:pt x="389" y="565"/>
                  </a:lnTo>
                  <a:cubicBezTo>
                    <a:pt x="372" y="530"/>
                    <a:pt x="354" y="495"/>
                    <a:pt x="336" y="451"/>
                  </a:cubicBezTo>
                  <a:lnTo>
                    <a:pt x="336" y="451"/>
                  </a:lnTo>
                  <a:cubicBezTo>
                    <a:pt x="354" y="468"/>
                    <a:pt x="363" y="486"/>
                    <a:pt x="372" y="513"/>
                  </a:cubicBezTo>
                  <a:cubicBezTo>
                    <a:pt x="372" y="495"/>
                    <a:pt x="354" y="460"/>
                    <a:pt x="354" y="442"/>
                  </a:cubicBezTo>
                  <a:lnTo>
                    <a:pt x="354" y="442"/>
                  </a:lnTo>
                  <a:cubicBezTo>
                    <a:pt x="380" y="495"/>
                    <a:pt x="416" y="548"/>
                    <a:pt x="425" y="583"/>
                  </a:cubicBezTo>
                  <a:cubicBezTo>
                    <a:pt x="425" y="565"/>
                    <a:pt x="416" y="557"/>
                    <a:pt x="416" y="539"/>
                  </a:cubicBezTo>
                  <a:cubicBezTo>
                    <a:pt x="407" y="539"/>
                    <a:pt x="407" y="530"/>
                    <a:pt x="407" y="521"/>
                  </a:cubicBezTo>
                  <a:cubicBezTo>
                    <a:pt x="407" y="513"/>
                    <a:pt x="407" y="504"/>
                    <a:pt x="407" y="504"/>
                  </a:cubicBezTo>
                  <a:cubicBezTo>
                    <a:pt x="407" y="513"/>
                    <a:pt x="425" y="530"/>
                    <a:pt x="433" y="548"/>
                  </a:cubicBezTo>
                  <a:cubicBezTo>
                    <a:pt x="442" y="565"/>
                    <a:pt x="451" y="583"/>
                    <a:pt x="451" y="592"/>
                  </a:cubicBezTo>
                  <a:cubicBezTo>
                    <a:pt x="453" y="596"/>
                    <a:pt x="454" y="598"/>
                    <a:pt x="455" y="598"/>
                  </a:cubicBezTo>
                  <a:cubicBezTo>
                    <a:pt x="456" y="598"/>
                    <a:pt x="451" y="579"/>
                    <a:pt x="451" y="565"/>
                  </a:cubicBezTo>
                  <a:cubicBezTo>
                    <a:pt x="456" y="560"/>
                    <a:pt x="458" y="555"/>
                    <a:pt x="463" y="555"/>
                  </a:cubicBezTo>
                  <a:cubicBezTo>
                    <a:pt x="466" y="555"/>
                    <a:pt x="470" y="558"/>
                    <a:pt x="478" y="565"/>
                  </a:cubicBezTo>
                  <a:cubicBezTo>
                    <a:pt x="478" y="557"/>
                    <a:pt x="478" y="557"/>
                    <a:pt x="478" y="548"/>
                  </a:cubicBezTo>
                  <a:cubicBezTo>
                    <a:pt x="486" y="565"/>
                    <a:pt x="495" y="583"/>
                    <a:pt x="504" y="592"/>
                  </a:cubicBezTo>
                  <a:cubicBezTo>
                    <a:pt x="510" y="598"/>
                    <a:pt x="517" y="604"/>
                    <a:pt x="526" y="604"/>
                  </a:cubicBezTo>
                  <a:cubicBezTo>
                    <a:pt x="530" y="604"/>
                    <a:pt x="534" y="603"/>
                    <a:pt x="539" y="601"/>
                  </a:cubicBezTo>
                  <a:lnTo>
                    <a:pt x="539" y="601"/>
                  </a:lnTo>
                  <a:cubicBezTo>
                    <a:pt x="539" y="618"/>
                    <a:pt x="539" y="636"/>
                    <a:pt x="531" y="654"/>
                  </a:cubicBezTo>
                  <a:cubicBezTo>
                    <a:pt x="537" y="657"/>
                    <a:pt x="542" y="658"/>
                    <a:pt x="546" y="658"/>
                  </a:cubicBezTo>
                  <a:cubicBezTo>
                    <a:pt x="572" y="658"/>
                    <a:pt x="541" y="599"/>
                    <a:pt x="580" y="599"/>
                  </a:cubicBezTo>
                  <a:cubicBezTo>
                    <a:pt x="589" y="599"/>
                    <a:pt x="601" y="602"/>
                    <a:pt x="619" y="610"/>
                  </a:cubicBezTo>
                  <a:cubicBezTo>
                    <a:pt x="689" y="645"/>
                    <a:pt x="610" y="663"/>
                    <a:pt x="628" y="689"/>
                  </a:cubicBezTo>
                  <a:cubicBezTo>
                    <a:pt x="672" y="689"/>
                    <a:pt x="760" y="689"/>
                    <a:pt x="787" y="760"/>
                  </a:cubicBezTo>
                  <a:cubicBezTo>
                    <a:pt x="760" y="760"/>
                    <a:pt x="751" y="742"/>
                    <a:pt x="734" y="733"/>
                  </a:cubicBezTo>
                  <a:lnTo>
                    <a:pt x="734" y="733"/>
                  </a:lnTo>
                  <a:lnTo>
                    <a:pt x="760" y="786"/>
                  </a:lnTo>
                  <a:cubicBezTo>
                    <a:pt x="718" y="786"/>
                    <a:pt x="690" y="776"/>
                    <a:pt x="675" y="776"/>
                  </a:cubicBezTo>
                  <a:cubicBezTo>
                    <a:pt x="662" y="776"/>
                    <a:pt x="659" y="784"/>
                    <a:pt x="663" y="813"/>
                  </a:cubicBezTo>
                  <a:cubicBezTo>
                    <a:pt x="676" y="798"/>
                    <a:pt x="690" y="793"/>
                    <a:pt x="705" y="793"/>
                  </a:cubicBezTo>
                  <a:cubicBezTo>
                    <a:pt x="757" y="793"/>
                    <a:pt x="819" y="864"/>
                    <a:pt x="867" y="864"/>
                  </a:cubicBezTo>
                  <a:cubicBezTo>
                    <a:pt x="880" y="864"/>
                    <a:pt x="891" y="860"/>
                    <a:pt x="901" y="848"/>
                  </a:cubicBezTo>
                  <a:lnTo>
                    <a:pt x="919" y="883"/>
                  </a:lnTo>
                  <a:cubicBezTo>
                    <a:pt x="910" y="875"/>
                    <a:pt x="910" y="875"/>
                    <a:pt x="901" y="875"/>
                  </a:cubicBezTo>
                  <a:cubicBezTo>
                    <a:pt x="909" y="898"/>
                    <a:pt x="920" y="906"/>
                    <a:pt x="934" y="906"/>
                  </a:cubicBezTo>
                  <a:cubicBezTo>
                    <a:pt x="954" y="906"/>
                    <a:pt x="979" y="889"/>
                    <a:pt x="1006" y="889"/>
                  </a:cubicBezTo>
                  <a:cubicBezTo>
                    <a:pt x="1021" y="889"/>
                    <a:pt x="1036" y="894"/>
                    <a:pt x="1051" y="910"/>
                  </a:cubicBezTo>
                  <a:cubicBezTo>
                    <a:pt x="1069" y="928"/>
                    <a:pt x="1078" y="954"/>
                    <a:pt x="1051" y="954"/>
                  </a:cubicBezTo>
                  <a:lnTo>
                    <a:pt x="1122" y="972"/>
                  </a:lnTo>
                  <a:cubicBezTo>
                    <a:pt x="1132" y="981"/>
                    <a:pt x="1131" y="988"/>
                    <a:pt x="1127" y="990"/>
                  </a:cubicBezTo>
                  <a:lnTo>
                    <a:pt x="1127" y="990"/>
                  </a:lnTo>
                  <a:lnTo>
                    <a:pt x="1113" y="980"/>
                  </a:lnTo>
                  <a:lnTo>
                    <a:pt x="1113" y="980"/>
                  </a:lnTo>
                  <a:cubicBezTo>
                    <a:pt x="1117" y="987"/>
                    <a:pt x="1121" y="990"/>
                    <a:pt x="1125" y="990"/>
                  </a:cubicBezTo>
                  <a:cubicBezTo>
                    <a:pt x="1125" y="990"/>
                    <a:pt x="1126" y="990"/>
                    <a:pt x="1127" y="990"/>
                  </a:cubicBezTo>
                  <a:lnTo>
                    <a:pt x="1127" y="990"/>
                  </a:lnTo>
                  <a:lnTo>
                    <a:pt x="1199" y="1040"/>
                  </a:lnTo>
                  <a:lnTo>
                    <a:pt x="1199" y="1040"/>
                  </a:lnTo>
                  <a:cubicBezTo>
                    <a:pt x="1211" y="1037"/>
                    <a:pt x="1226" y="1036"/>
                    <a:pt x="1240" y="1036"/>
                  </a:cubicBezTo>
                  <a:cubicBezTo>
                    <a:pt x="1257" y="1036"/>
                    <a:pt x="1272" y="1038"/>
                    <a:pt x="1281" y="1042"/>
                  </a:cubicBezTo>
                  <a:cubicBezTo>
                    <a:pt x="1284" y="1052"/>
                    <a:pt x="1283" y="1054"/>
                    <a:pt x="1280" y="1054"/>
                  </a:cubicBezTo>
                  <a:cubicBezTo>
                    <a:pt x="1276" y="1054"/>
                    <a:pt x="1268" y="1049"/>
                    <a:pt x="1265" y="1049"/>
                  </a:cubicBezTo>
                  <a:cubicBezTo>
                    <a:pt x="1264" y="1049"/>
                    <a:pt x="1263" y="1050"/>
                    <a:pt x="1263" y="1051"/>
                  </a:cubicBezTo>
                  <a:lnTo>
                    <a:pt x="1325" y="1069"/>
                  </a:lnTo>
                  <a:cubicBezTo>
                    <a:pt x="1325" y="1085"/>
                    <a:pt x="1314" y="1092"/>
                    <a:pt x="1299" y="1092"/>
                  </a:cubicBezTo>
                  <a:cubicBezTo>
                    <a:pt x="1282" y="1092"/>
                    <a:pt x="1260" y="1083"/>
                    <a:pt x="1246" y="1069"/>
                  </a:cubicBezTo>
                  <a:lnTo>
                    <a:pt x="1246" y="1069"/>
                  </a:lnTo>
                  <a:cubicBezTo>
                    <a:pt x="1230" y="1172"/>
                    <a:pt x="1285" y="1097"/>
                    <a:pt x="1335" y="1163"/>
                  </a:cubicBezTo>
                  <a:lnTo>
                    <a:pt x="1335" y="1163"/>
                  </a:lnTo>
                  <a:cubicBezTo>
                    <a:pt x="1334" y="1161"/>
                    <a:pt x="1334" y="1159"/>
                    <a:pt x="1334" y="1157"/>
                  </a:cubicBezTo>
                  <a:cubicBezTo>
                    <a:pt x="1346" y="1152"/>
                    <a:pt x="1355" y="1150"/>
                    <a:pt x="1362" y="1150"/>
                  </a:cubicBezTo>
                  <a:cubicBezTo>
                    <a:pt x="1378" y="1150"/>
                    <a:pt x="1381" y="1164"/>
                    <a:pt x="1386" y="1182"/>
                  </a:cubicBezTo>
                  <a:lnTo>
                    <a:pt x="1386" y="1182"/>
                  </a:lnTo>
                  <a:cubicBezTo>
                    <a:pt x="1385" y="1182"/>
                    <a:pt x="1384" y="1182"/>
                    <a:pt x="1383" y="1182"/>
                  </a:cubicBezTo>
                  <a:cubicBezTo>
                    <a:pt x="1380" y="1182"/>
                    <a:pt x="1377" y="1182"/>
                    <a:pt x="1374" y="1183"/>
                  </a:cubicBezTo>
                  <a:lnTo>
                    <a:pt x="1374" y="1183"/>
                  </a:lnTo>
                  <a:cubicBezTo>
                    <a:pt x="1363" y="1183"/>
                    <a:pt x="1350" y="1181"/>
                    <a:pt x="1342" y="1175"/>
                  </a:cubicBezTo>
                  <a:lnTo>
                    <a:pt x="1342" y="1175"/>
                  </a:lnTo>
                  <a:cubicBezTo>
                    <a:pt x="1346" y="1180"/>
                    <a:pt x="1349" y="1186"/>
                    <a:pt x="1352" y="1192"/>
                  </a:cubicBezTo>
                  <a:lnTo>
                    <a:pt x="1299" y="1175"/>
                  </a:lnTo>
                  <a:lnTo>
                    <a:pt x="1299" y="1175"/>
                  </a:lnTo>
                  <a:cubicBezTo>
                    <a:pt x="1299" y="1237"/>
                    <a:pt x="1343" y="1245"/>
                    <a:pt x="1369" y="1307"/>
                  </a:cubicBezTo>
                  <a:cubicBezTo>
                    <a:pt x="1369" y="1292"/>
                    <a:pt x="1336" y="1196"/>
                    <a:pt x="1374" y="1183"/>
                  </a:cubicBezTo>
                  <a:lnTo>
                    <a:pt x="1374" y="1183"/>
                  </a:lnTo>
                  <a:cubicBezTo>
                    <a:pt x="1379" y="1184"/>
                    <a:pt x="1383" y="1184"/>
                    <a:pt x="1387" y="1184"/>
                  </a:cubicBezTo>
                  <a:cubicBezTo>
                    <a:pt x="1387" y="1183"/>
                    <a:pt x="1387" y="1182"/>
                    <a:pt x="1386" y="1182"/>
                  </a:cubicBezTo>
                  <a:lnTo>
                    <a:pt x="1386" y="1182"/>
                  </a:lnTo>
                  <a:cubicBezTo>
                    <a:pt x="1389" y="1182"/>
                    <a:pt x="1392" y="1183"/>
                    <a:pt x="1396" y="1184"/>
                  </a:cubicBezTo>
                  <a:cubicBezTo>
                    <a:pt x="1405" y="1201"/>
                    <a:pt x="1422" y="1219"/>
                    <a:pt x="1458" y="1219"/>
                  </a:cubicBezTo>
                  <a:cubicBezTo>
                    <a:pt x="1431" y="1245"/>
                    <a:pt x="1466" y="1263"/>
                    <a:pt x="1502" y="1290"/>
                  </a:cubicBezTo>
                  <a:lnTo>
                    <a:pt x="1475" y="1325"/>
                  </a:lnTo>
                  <a:cubicBezTo>
                    <a:pt x="1484" y="1327"/>
                    <a:pt x="1492" y="1327"/>
                    <a:pt x="1498" y="1327"/>
                  </a:cubicBezTo>
                  <a:cubicBezTo>
                    <a:pt x="1524" y="1327"/>
                    <a:pt x="1535" y="1316"/>
                    <a:pt x="1564" y="1316"/>
                  </a:cubicBezTo>
                  <a:cubicBezTo>
                    <a:pt x="1599" y="1351"/>
                    <a:pt x="1581" y="1387"/>
                    <a:pt x="1572" y="1413"/>
                  </a:cubicBezTo>
                  <a:cubicBezTo>
                    <a:pt x="1583" y="1422"/>
                    <a:pt x="1590" y="1426"/>
                    <a:pt x="1594" y="1426"/>
                  </a:cubicBezTo>
                  <a:cubicBezTo>
                    <a:pt x="1610" y="1426"/>
                    <a:pt x="1590" y="1374"/>
                    <a:pt x="1614" y="1374"/>
                  </a:cubicBezTo>
                  <a:cubicBezTo>
                    <a:pt x="1620" y="1374"/>
                    <a:pt x="1629" y="1378"/>
                    <a:pt x="1643" y="1387"/>
                  </a:cubicBezTo>
                  <a:cubicBezTo>
                    <a:pt x="1687" y="1440"/>
                    <a:pt x="1740" y="1448"/>
                    <a:pt x="1820" y="1475"/>
                  </a:cubicBezTo>
                  <a:cubicBezTo>
                    <a:pt x="1846" y="1519"/>
                    <a:pt x="1793" y="1493"/>
                    <a:pt x="1802" y="1519"/>
                  </a:cubicBezTo>
                  <a:lnTo>
                    <a:pt x="1855" y="1510"/>
                  </a:lnTo>
                  <a:lnTo>
                    <a:pt x="1855" y="1510"/>
                  </a:lnTo>
                  <a:cubicBezTo>
                    <a:pt x="1864" y="1519"/>
                    <a:pt x="1855" y="1528"/>
                    <a:pt x="1846" y="1528"/>
                  </a:cubicBezTo>
                  <a:cubicBezTo>
                    <a:pt x="1849" y="1529"/>
                    <a:pt x="1852" y="1529"/>
                    <a:pt x="1855" y="1529"/>
                  </a:cubicBezTo>
                  <a:cubicBezTo>
                    <a:pt x="1875" y="1529"/>
                    <a:pt x="1882" y="1511"/>
                    <a:pt x="1901" y="1511"/>
                  </a:cubicBezTo>
                  <a:cubicBezTo>
                    <a:pt x="1907" y="1511"/>
                    <a:pt x="1915" y="1513"/>
                    <a:pt x="1926" y="1519"/>
                  </a:cubicBezTo>
                  <a:cubicBezTo>
                    <a:pt x="1930" y="1516"/>
                    <a:pt x="1934" y="1514"/>
                    <a:pt x="1937" y="1514"/>
                  </a:cubicBezTo>
                  <a:cubicBezTo>
                    <a:pt x="1970" y="1514"/>
                    <a:pt x="1978" y="1643"/>
                    <a:pt x="2051" y="1643"/>
                  </a:cubicBezTo>
                  <a:cubicBezTo>
                    <a:pt x="2054" y="1643"/>
                    <a:pt x="2056" y="1643"/>
                    <a:pt x="2058" y="1643"/>
                  </a:cubicBezTo>
                  <a:lnTo>
                    <a:pt x="2058" y="1643"/>
                  </a:lnTo>
                  <a:cubicBezTo>
                    <a:pt x="2067" y="1660"/>
                    <a:pt x="2032" y="1660"/>
                    <a:pt x="2032" y="1678"/>
                  </a:cubicBezTo>
                  <a:cubicBezTo>
                    <a:pt x="2129" y="1705"/>
                    <a:pt x="2111" y="1705"/>
                    <a:pt x="2199" y="1713"/>
                  </a:cubicBezTo>
                  <a:lnTo>
                    <a:pt x="2235" y="1775"/>
                  </a:lnTo>
                  <a:cubicBezTo>
                    <a:pt x="2223" y="1735"/>
                    <a:pt x="2249" y="1725"/>
                    <a:pt x="2287" y="1725"/>
                  </a:cubicBezTo>
                  <a:cubicBezTo>
                    <a:pt x="2308" y="1725"/>
                    <a:pt x="2333" y="1728"/>
                    <a:pt x="2358" y="1731"/>
                  </a:cubicBezTo>
                  <a:cubicBezTo>
                    <a:pt x="2349" y="1705"/>
                    <a:pt x="2349" y="1687"/>
                    <a:pt x="2349" y="1669"/>
                  </a:cubicBezTo>
                  <a:lnTo>
                    <a:pt x="2349" y="1669"/>
                  </a:lnTo>
                  <a:lnTo>
                    <a:pt x="2429" y="1705"/>
                  </a:lnTo>
                  <a:cubicBezTo>
                    <a:pt x="2429" y="1722"/>
                    <a:pt x="2420" y="1731"/>
                    <a:pt x="2394" y="1731"/>
                  </a:cubicBezTo>
                  <a:lnTo>
                    <a:pt x="2411" y="1731"/>
                  </a:lnTo>
                  <a:cubicBezTo>
                    <a:pt x="2429" y="1766"/>
                    <a:pt x="2394" y="1775"/>
                    <a:pt x="2358" y="1784"/>
                  </a:cubicBezTo>
                  <a:cubicBezTo>
                    <a:pt x="2358" y="1775"/>
                    <a:pt x="2358" y="1757"/>
                    <a:pt x="2358" y="1740"/>
                  </a:cubicBezTo>
                  <a:cubicBezTo>
                    <a:pt x="2323" y="1749"/>
                    <a:pt x="2288" y="1766"/>
                    <a:pt x="2270" y="1793"/>
                  </a:cubicBezTo>
                  <a:cubicBezTo>
                    <a:pt x="2279" y="1793"/>
                    <a:pt x="2288" y="1793"/>
                    <a:pt x="2305" y="1802"/>
                  </a:cubicBezTo>
                  <a:cubicBezTo>
                    <a:pt x="2296" y="1802"/>
                    <a:pt x="2288" y="1802"/>
                    <a:pt x="2288" y="1810"/>
                  </a:cubicBezTo>
                  <a:lnTo>
                    <a:pt x="2314" y="1810"/>
                  </a:lnTo>
                  <a:lnTo>
                    <a:pt x="2296" y="1863"/>
                  </a:lnTo>
                  <a:lnTo>
                    <a:pt x="2314" y="1855"/>
                  </a:lnTo>
                  <a:lnTo>
                    <a:pt x="2376" y="1943"/>
                  </a:lnTo>
                  <a:cubicBezTo>
                    <a:pt x="2473" y="1952"/>
                    <a:pt x="2579" y="1943"/>
                    <a:pt x="2685" y="2005"/>
                  </a:cubicBezTo>
                  <a:cubicBezTo>
                    <a:pt x="2641" y="2014"/>
                    <a:pt x="2641" y="2049"/>
                    <a:pt x="2606" y="2084"/>
                  </a:cubicBezTo>
                  <a:cubicBezTo>
                    <a:pt x="2614" y="2022"/>
                    <a:pt x="2517" y="2040"/>
                    <a:pt x="2482" y="1987"/>
                  </a:cubicBezTo>
                  <a:lnTo>
                    <a:pt x="2482" y="1987"/>
                  </a:lnTo>
                  <a:cubicBezTo>
                    <a:pt x="2500" y="2014"/>
                    <a:pt x="2482" y="2022"/>
                    <a:pt x="2473" y="2022"/>
                  </a:cubicBezTo>
                  <a:lnTo>
                    <a:pt x="2588" y="2067"/>
                  </a:lnTo>
                  <a:cubicBezTo>
                    <a:pt x="2561" y="2093"/>
                    <a:pt x="2588" y="2102"/>
                    <a:pt x="2597" y="2137"/>
                  </a:cubicBezTo>
                  <a:cubicBezTo>
                    <a:pt x="2607" y="2117"/>
                    <a:pt x="2619" y="2110"/>
                    <a:pt x="2634" y="2110"/>
                  </a:cubicBezTo>
                  <a:cubicBezTo>
                    <a:pt x="2670" y="2110"/>
                    <a:pt x="2715" y="2157"/>
                    <a:pt x="2747" y="2164"/>
                  </a:cubicBezTo>
                  <a:cubicBezTo>
                    <a:pt x="2742" y="2177"/>
                    <a:pt x="2734" y="2186"/>
                    <a:pt x="2720" y="2186"/>
                  </a:cubicBezTo>
                  <a:cubicBezTo>
                    <a:pt x="2707" y="2186"/>
                    <a:pt x="2689" y="2177"/>
                    <a:pt x="2667" y="2155"/>
                  </a:cubicBezTo>
                  <a:lnTo>
                    <a:pt x="2667" y="2155"/>
                  </a:lnTo>
                  <a:cubicBezTo>
                    <a:pt x="2674" y="2184"/>
                    <a:pt x="2693" y="2191"/>
                    <a:pt x="2714" y="2191"/>
                  </a:cubicBezTo>
                  <a:cubicBezTo>
                    <a:pt x="2731" y="2191"/>
                    <a:pt x="2750" y="2187"/>
                    <a:pt x="2766" y="2187"/>
                  </a:cubicBezTo>
                  <a:cubicBezTo>
                    <a:pt x="2786" y="2187"/>
                    <a:pt x="2803" y="2192"/>
                    <a:pt x="2809" y="2217"/>
                  </a:cubicBezTo>
                  <a:cubicBezTo>
                    <a:pt x="2791" y="2208"/>
                    <a:pt x="2791" y="2208"/>
                    <a:pt x="2782" y="2208"/>
                  </a:cubicBezTo>
                  <a:cubicBezTo>
                    <a:pt x="2817" y="2217"/>
                    <a:pt x="2870" y="2278"/>
                    <a:pt x="2835" y="2287"/>
                  </a:cubicBezTo>
                  <a:lnTo>
                    <a:pt x="2835" y="2287"/>
                  </a:lnTo>
                  <a:cubicBezTo>
                    <a:pt x="2832" y="2284"/>
                    <a:pt x="2829" y="2281"/>
                    <a:pt x="2826" y="2279"/>
                  </a:cubicBezTo>
                  <a:lnTo>
                    <a:pt x="2826" y="2279"/>
                  </a:lnTo>
                  <a:lnTo>
                    <a:pt x="2835" y="2287"/>
                  </a:lnTo>
                  <a:cubicBezTo>
                    <a:pt x="2835" y="2287"/>
                    <a:pt x="2835" y="2287"/>
                    <a:pt x="2835" y="2287"/>
                  </a:cubicBezTo>
                  <a:lnTo>
                    <a:pt x="2835" y="2287"/>
                  </a:lnTo>
                  <a:cubicBezTo>
                    <a:pt x="2893" y="2343"/>
                    <a:pt x="3006" y="2435"/>
                    <a:pt x="3068" y="2435"/>
                  </a:cubicBezTo>
                  <a:cubicBezTo>
                    <a:pt x="3077" y="2435"/>
                    <a:pt x="3085" y="2433"/>
                    <a:pt x="3091" y="2429"/>
                  </a:cubicBezTo>
                  <a:lnTo>
                    <a:pt x="3091" y="2429"/>
                  </a:lnTo>
                  <a:cubicBezTo>
                    <a:pt x="3083" y="2437"/>
                    <a:pt x="3034" y="2478"/>
                    <a:pt x="3014" y="2481"/>
                  </a:cubicBezTo>
                  <a:lnTo>
                    <a:pt x="3014" y="2481"/>
                  </a:lnTo>
                  <a:cubicBezTo>
                    <a:pt x="3102" y="2472"/>
                    <a:pt x="3189" y="2455"/>
                    <a:pt x="3285" y="2455"/>
                  </a:cubicBezTo>
                  <a:cubicBezTo>
                    <a:pt x="3239" y="2478"/>
                    <a:pt x="3193" y="2576"/>
                    <a:pt x="3128" y="2576"/>
                  </a:cubicBezTo>
                  <a:cubicBezTo>
                    <a:pt x="3119" y="2576"/>
                    <a:pt x="3110" y="2574"/>
                    <a:pt x="3100" y="2570"/>
                  </a:cubicBezTo>
                  <a:lnTo>
                    <a:pt x="3100" y="2570"/>
                  </a:lnTo>
                  <a:cubicBezTo>
                    <a:pt x="3109" y="2596"/>
                    <a:pt x="3126" y="2623"/>
                    <a:pt x="3171" y="2640"/>
                  </a:cubicBezTo>
                  <a:cubicBezTo>
                    <a:pt x="3162" y="2624"/>
                    <a:pt x="3200" y="2569"/>
                    <a:pt x="3220" y="2569"/>
                  </a:cubicBezTo>
                  <a:cubicBezTo>
                    <a:pt x="3221" y="2569"/>
                    <a:pt x="3222" y="2569"/>
                    <a:pt x="3224" y="2570"/>
                  </a:cubicBezTo>
                  <a:cubicBezTo>
                    <a:pt x="3215" y="2614"/>
                    <a:pt x="3215" y="2623"/>
                    <a:pt x="3224" y="2640"/>
                  </a:cubicBezTo>
                  <a:cubicBezTo>
                    <a:pt x="3224" y="2649"/>
                    <a:pt x="3224" y="2667"/>
                    <a:pt x="3224" y="2702"/>
                  </a:cubicBezTo>
                  <a:cubicBezTo>
                    <a:pt x="3224" y="2689"/>
                    <a:pt x="3268" y="2666"/>
                    <a:pt x="3297" y="2666"/>
                  </a:cubicBezTo>
                  <a:cubicBezTo>
                    <a:pt x="3308" y="2666"/>
                    <a:pt x="3316" y="2669"/>
                    <a:pt x="3321" y="2676"/>
                  </a:cubicBezTo>
                  <a:cubicBezTo>
                    <a:pt x="3312" y="2676"/>
                    <a:pt x="3259" y="2729"/>
                    <a:pt x="3250" y="2729"/>
                  </a:cubicBezTo>
                  <a:cubicBezTo>
                    <a:pt x="3282" y="2729"/>
                    <a:pt x="3314" y="2736"/>
                    <a:pt x="3353" y="2737"/>
                  </a:cubicBezTo>
                  <a:lnTo>
                    <a:pt x="3353" y="2737"/>
                  </a:lnTo>
                  <a:cubicBezTo>
                    <a:pt x="3329" y="2744"/>
                    <a:pt x="3302" y="2786"/>
                    <a:pt x="3294" y="2808"/>
                  </a:cubicBezTo>
                  <a:cubicBezTo>
                    <a:pt x="3297" y="2806"/>
                    <a:pt x="3299" y="2805"/>
                    <a:pt x="3301" y="2805"/>
                  </a:cubicBezTo>
                  <a:cubicBezTo>
                    <a:pt x="3308" y="2805"/>
                    <a:pt x="3314" y="2813"/>
                    <a:pt x="3321" y="2826"/>
                  </a:cubicBezTo>
                  <a:cubicBezTo>
                    <a:pt x="3321" y="2835"/>
                    <a:pt x="3330" y="2844"/>
                    <a:pt x="3330" y="2852"/>
                  </a:cubicBezTo>
                  <a:cubicBezTo>
                    <a:pt x="3338" y="2861"/>
                    <a:pt x="3347" y="2870"/>
                    <a:pt x="3347" y="2879"/>
                  </a:cubicBezTo>
                  <a:lnTo>
                    <a:pt x="3347" y="2835"/>
                  </a:lnTo>
                  <a:cubicBezTo>
                    <a:pt x="3365" y="2879"/>
                    <a:pt x="3400" y="2888"/>
                    <a:pt x="3436" y="2897"/>
                  </a:cubicBezTo>
                  <a:cubicBezTo>
                    <a:pt x="3480" y="2897"/>
                    <a:pt x="3515" y="2905"/>
                    <a:pt x="3533" y="2958"/>
                  </a:cubicBezTo>
                  <a:cubicBezTo>
                    <a:pt x="3530" y="2957"/>
                    <a:pt x="3527" y="2957"/>
                    <a:pt x="3523" y="2957"/>
                  </a:cubicBezTo>
                  <a:cubicBezTo>
                    <a:pt x="3494" y="2957"/>
                    <a:pt x="3428" y="2982"/>
                    <a:pt x="3436" y="3020"/>
                  </a:cubicBezTo>
                  <a:cubicBezTo>
                    <a:pt x="3462" y="3020"/>
                    <a:pt x="3515" y="3020"/>
                    <a:pt x="3577" y="3038"/>
                  </a:cubicBezTo>
                  <a:cubicBezTo>
                    <a:pt x="3630" y="3055"/>
                    <a:pt x="3692" y="3082"/>
                    <a:pt x="3718" y="3126"/>
                  </a:cubicBezTo>
                  <a:lnTo>
                    <a:pt x="3700" y="3153"/>
                  </a:lnTo>
                  <a:cubicBezTo>
                    <a:pt x="3718" y="3170"/>
                    <a:pt x="3727" y="3197"/>
                    <a:pt x="3745" y="3214"/>
                  </a:cubicBezTo>
                  <a:cubicBezTo>
                    <a:pt x="3709" y="3197"/>
                    <a:pt x="3647" y="3170"/>
                    <a:pt x="3594" y="3135"/>
                  </a:cubicBezTo>
                  <a:cubicBezTo>
                    <a:pt x="3568" y="3126"/>
                    <a:pt x="3533" y="3108"/>
                    <a:pt x="3506" y="3100"/>
                  </a:cubicBezTo>
                  <a:cubicBezTo>
                    <a:pt x="3480" y="3082"/>
                    <a:pt x="3462" y="3073"/>
                    <a:pt x="3444" y="3064"/>
                  </a:cubicBezTo>
                  <a:cubicBezTo>
                    <a:pt x="3436" y="3100"/>
                    <a:pt x="3418" y="3082"/>
                    <a:pt x="3436" y="3135"/>
                  </a:cubicBezTo>
                  <a:cubicBezTo>
                    <a:pt x="3432" y="3138"/>
                    <a:pt x="3429" y="3140"/>
                    <a:pt x="3425" y="3140"/>
                  </a:cubicBezTo>
                  <a:cubicBezTo>
                    <a:pt x="3411" y="3140"/>
                    <a:pt x="3399" y="3114"/>
                    <a:pt x="3391" y="3100"/>
                  </a:cubicBezTo>
                  <a:lnTo>
                    <a:pt x="3391" y="3100"/>
                  </a:lnTo>
                  <a:lnTo>
                    <a:pt x="3400" y="3161"/>
                  </a:lnTo>
                  <a:cubicBezTo>
                    <a:pt x="3400" y="3179"/>
                    <a:pt x="3409" y="3197"/>
                    <a:pt x="3409" y="3214"/>
                  </a:cubicBezTo>
                  <a:cubicBezTo>
                    <a:pt x="3414" y="3213"/>
                    <a:pt x="3418" y="3212"/>
                    <a:pt x="3423" y="3212"/>
                  </a:cubicBezTo>
                  <a:cubicBezTo>
                    <a:pt x="3442" y="3212"/>
                    <a:pt x="3455" y="3226"/>
                    <a:pt x="3462" y="3241"/>
                  </a:cubicBezTo>
                  <a:cubicBezTo>
                    <a:pt x="3477" y="3263"/>
                    <a:pt x="3491" y="3279"/>
                    <a:pt x="3506" y="3279"/>
                  </a:cubicBezTo>
                  <a:cubicBezTo>
                    <a:pt x="3509" y="3279"/>
                    <a:pt x="3512" y="3278"/>
                    <a:pt x="3515" y="3276"/>
                  </a:cubicBezTo>
                  <a:cubicBezTo>
                    <a:pt x="3489" y="3241"/>
                    <a:pt x="3462" y="3197"/>
                    <a:pt x="3436" y="3161"/>
                  </a:cubicBezTo>
                  <a:cubicBezTo>
                    <a:pt x="3442" y="3159"/>
                    <a:pt x="3449" y="3158"/>
                    <a:pt x="3457" y="3158"/>
                  </a:cubicBezTo>
                  <a:cubicBezTo>
                    <a:pt x="3480" y="3158"/>
                    <a:pt x="3506" y="3168"/>
                    <a:pt x="3533" y="3188"/>
                  </a:cubicBezTo>
                  <a:cubicBezTo>
                    <a:pt x="3568" y="3214"/>
                    <a:pt x="3594" y="3250"/>
                    <a:pt x="3594" y="3294"/>
                  </a:cubicBezTo>
                  <a:cubicBezTo>
                    <a:pt x="3591" y="3303"/>
                    <a:pt x="3579" y="3306"/>
                    <a:pt x="3564" y="3306"/>
                  </a:cubicBezTo>
                  <a:cubicBezTo>
                    <a:pt x="3544" y="3306"/>
                    <a:pt x="3517" y="3301"/>
                    <a:pt x="3501" y="3301"/>
                  </a:cubicBezTo>
                  <a:cubicBezTo>
                    <a:pt x="3495" y="3301"/>
                    <a:pt x="3491" y="3301"/>
                    <a:pt x="3489" y="3303"/>
                  </a:cubicBezTo>
                  <a:cubicBezTo>
                    <a:pt x="3497" y="3303"/>
                    <a:pt x="3515" y="3320"/>
                    <a:pt x="3524" y="3338"/>
                  </a:cubicBezTo>
                  <a:cubicBezTo>
                    <a:pt x="3524" y="3356"/>
                    <a:pt x="3533" y="3382"/>
                    <a:pt x="3524" y="3382"/>
                  </a:cubicBezTo>
                  <a:lnTo>
                    <a:pt x="3497" y="3347"/>
                  </a:lnTo>
                  <a:lnTo>
                    <a:pt x="3497" y="3347"/>
                  </a:lnTo>
                  <a:cubicBezTo>
                    <a:pt x="3489" y="3373"/>
                    <a:pt x="3506" y="3391"/>
                    <a:pt x="3524" y="3409"/>
                  </a:cubicBezTo>
                  <a:cubicBezTo>
                    <a:pt x="3533" y="3435"/>
                    <a:pt x="3541" y="3453"/>
                    <a:pt x="3524" y="3479"/>
                  </a:cubicBezTo>
                  <a:cubicBezTo>
                    <a:pt x="3524" y="3488"/>
                    <a:pt x="3506" y="3506"/>
                    <a:pt x="3497" y="3515"/>
                  </a:cubicBezTo>
                  <a:cubicBezTo>
                    <a:pt x="3480" y="3532"/>
                    <a:pt x="3471" y="3541"/>
                    <a:pt x="3489" y="3541"/>
                  </a:cubicBezTo>
                  <a:cubicBezTo>
                    <a:pt x="3519" y="3526"/>
                    <a:pt x="3592" y="3516"/>
                    <a:pt x="3656" y="3516"/>
                  </a:cubicBezTo>
                  <a:cubicBezTo>
                    <a:pt x="3702" y="3516"/>
                    <a:pt x="3744" y="3521"/>
                    <a:pt x="3762" y="3532"/>
                  </a:cubicBezTo>
                  <a:cubicBezTo>
                    <a:pt x="3762" y="3532"/>
                    <a:pt x="3745" y="3568"/>
                    <a:pt x="3727" y="3594"/>
                  </a:cubicBezTo>
                  <a:cubicBezTo>
                    <a:pt x="3709" y="3629"/>
                    <a:pt x="3692" y="3656"/>
                    <a:pt x="3674" y="3674"/>
                  </a:cubicBezTo>
                  <a:cubicBezTo>
                    <a:pt x="3669" y="3675"/>
                    <a:pt x="3664" y="3676"/>
                    <a:pt x="3659" y="3676"/>
                  </a:cubicBezTo>
                  <a:cubicBezTo>
                    <a:pt x="3638" y="3676"/>
                    <a:pt x="3618" y="3663"/>
                    <a:pt x="3603" y="3656"/>
                  </a:cubicBezTo>
                  <a:cubicBezTo>
                    <a:pt x="3582" y="3641"/>
                    <a:pt x="3560" y="3627"/>
                    <a:pt x="3543" y="3627"/>
                  </a:cubicBezTo>
                  <a:cubicBezTo>
                    <a:pt x="3539" y="3627"/>
                    <a:pt x="3536" y="3628"/>
                    <a:pt x="3533" y="3629"/>
                  </a:cubicBezTo>
                  <a:cubicBezTo>
                    <a:pt x="3541" y="3638"/>
                    <a:pt x="3559" y="3656"/>
                    <a:pt x="3568" y="3665"/>
                  </a:cubicBezTo>
                  <a:cubicBezTo>
                    <a:pt x="3564" y="3669"/>
                    <a:pt x="3559" y="3670"/>
                    <a:pt x="3554" y="3670"/>
                  </a:cubicBezTo>
                  <a:cubicBezTo>
                    <a:pt x="3548" y="3670"/>
                    <a:pt x="3541" y="3668"/>
                    <a:pt x="3536" y="3668"/>
                  </a:cubicBezTo>
                  <a:cubicBezTo>
                    <a:pt x="3529" y="3668"/>
                    <a:pt x="3524" y="3672"/>
                    <a:pt x="3524" y="3691"/>
                  </a:cubicBezTo>
                  <a:cubicBezTo>
                    <a:pt x="3562" y="3704"/>
                    <a:pt x="3535" y="3750"/>
                    <a:pt x="3538" y="3750"/>
                  </a:cubicBezTo>
                  <a:cubicBezTo>
                    <a:pt x="3539" y="3750"/>
                    <a:pt x="3545" y="3743"/>
                    <a:pt x="3559" y="3727"/>
                  </a:cubicBezTo>
                  <a:lnTo>
                    <a:pt x="3559" y="3727"/>
                  </a:lnTo>
                  <a:cubicBezTo>
                    <a:pt x="3568" y="3771"/>
                    <a:pt x="3541" y="3771"/>
                    <a:pt x="3533" y="3824"/>
                  </a:cubicBezTo>
                  <a:cubicBezTo>
                    <a:pt x="3536" y="3822"/>
                    <a:pt x="3539" y="3821"/>
                    <a:pt x="3543" y="3821"/>
                  </a:cubicBezTo>
                  <a:cubicBezTo>
                    <a:pt x="3559" y="3821"/>
                    <a:pt x="3580" y="3837"/>
                    <a:pt x="3594" y="3859"/>
                  </a:cubicBezTo>
                  <a:cubicBezTo>
                    <a:pt x="3612" y="3885"/>
                    <a:pt x="3630" y="3921"/>
                    <a:pt x="3630" y="3947"/>
                  </a:cubicBezTo>
                  <a:cubicBezTo>
                    <a:pt x="3627" y="3944"/>
                    <a:pt x="3622" y="3943"/>
                    <a:pt x="3616" y="3943"/>
                  </a:cubicBezTo>
                  <a:cubicBezTo>
                    <a:pt x="3605" y="3943"/>
                    <a:pt x="3592" y="3947"/>
                    <a:pt x="3586" y="3947"/>
                  </a:cubicBezTo>
                  <a:cubicBezTo>
                    <a:pt x="3568" y="3991"/>
                    <a:pt x="3550" y="4027"/>
                    <a:pt x="3533" y="4062"/>
                  </a:cubicBezTo>
                  <a:cubicBezTo>
                    <a:pt x="3524" y="4080"/>
                    <a:pt x="3515" y="4089"/>
                    <a:pt x="3506" y="4106"/>
                  </a:cubicBezTo>
                  <a:cubicBezTo>
                    <a:pt x="3489" y="4124"/>
                    <a:pt x="3480" y="4142"/>
                    <a:pt x="3471" y="4159"/>
                  </a:cubicBezTo>
                  <a:cubicBezTo>
                    <a:pt x="3459" y="4165"/>
                    <a:pt x="3443" y="4179"/>
                    <a:pt x="3431" y="4179"/>
                  </a:cubicBezTo>
                  <a:cubicBezTo>
                    <a:pt x="3425" y="4179"/>
                    <a:pt x="3421" y="4176"/>
                    <a:pt x="3418" y="4168"/>
                  </a:cubicBezTo>
                  <a:lnTo>
                    <a:pt x="3418" y="4168"/>
                  </a:lnTo>
                  <a:cubicBezTo>
                    <a:pt x="3418" y="4186"/>
                    <a:pt x="3427" y="4203"/>
                    <a:pt x="3409" y="4230"/>
                  </a:cubicBezTo>
                  <a:cubicBezTo>
                    <a:pt x="3404" y="4231"/>
                    <a:pt x="3400" y="4232"/>
                    <a:pt x="3397" y="4232"/>
                  </a:cubicBezTo>
                  <a:cubicBezTo>
                    <a:pt x="3383" y="4232"/>
                    <a:pt x="3384" y="4218"/>
                    <a:pt x="3391" y="4203"/>
                  </a:cubicBezTo>
                  <a:cubicBezTo>
                    <a:pt x="3400" y="4195"/>
                    <a:pt x="3400" y="4177"/>
                    <a:pt x="3374" y="4177"/>
                  </a:cubicBezTo>
                  <a:cubicBezTo>
                    <a:pt x="3383" y="4186"/>
                    <a:pt x="3383" y="4203"/>
                    <a:pt x="3383" y="4230"/>
                  </a:cubicBezTo>
                  <a:cubicBezTo>
                    <a:pt x="3374" y="4239"/>
                    <a:pt x="3374" y="4256"/>
                    <a:pt x="3374" y="4265"/>
                  </a:cubicBezTo>
                  <a:cubicBezTo>
                    <a:pt x="3365" y="4274"/>
                    <a:pt x="3365" y="4292"/>
                    <a:pt x="3365" y="4300"/>
                  </a:cubicBezTo>
                  <a:cubicBezTo>
                    <a:pt x="3369" y="4302"/>
                    <a:pt x="3372" y="4303"/>
                    <a:pt x="3376" y="4303"/>
                  </a:cubicBezTo>
                  <a:cubicBezTo>
                    <a:pt x="3411" y="4303"/>
                    <a:pt x="3419" y="4226"/>
                    <a:pt x="3427" y="4186"/>
                  </a:cubicBezTo>
                  <a:cubicBezTo>
                    <a:pt x="3453" y="4203"/>
                    <a:pt x="3471" y="4230"/>
                    <a:pt x="3480" y="4274"/>
                  </a:cubicBezTo>
                  <a:cubicBezTo>
                    <a:pt x="3480" y="4292"/>
                    <a:pt x="3480" y="4318"/>
                    <a:pt x="3480" y="4336"/>
                  </a:cubicBezTo>
                  <a:cubicBezTo>
                    <a:pt x="3480" y="4362"/>
                    <a:pt x="3471" y="4389"/>
                    <a:pt x="3462" y="4415"/>
                  </a:cubicBezTo>
                  <a:cubicBezTo>
                    <a:pt x="3450" y="4440"/>
                    <a:pt x="3440" y="4447"/>
                    <a:pt x="3431" y="4447"/>
                  </a:cubicBezTo>
                  <a:cubicBezTo>
                    <a:pt x="3419" y="4447"/>
                    <a:pt x="3412" y="4430"/>
                    <a:pt x="3410" y="4430"/>
                  </a:cubicBezTo>
                  <a:cubicBezTo>
                    <a:pt x="3409" y="4430"/>
                    <a:pt x="3409" y="4431"/>
                    <a:pt x="3409" y="4433"/>
                  </a:cubicBezTo>
                  <a:cubicBezTo>
                    <a:pt x="3356" y="4486"/>
                    <a:pt x="3356" y="4530"/>
                    <a:pt x="3347" y="4565"/>
                  </a:cubicBezTo>
                  <a:cubicBezTo>
                    <a:pt x="3347" y="4601"/>
                    <a:pt x="3338" y="4636"/>
                    <a:pt x="3277" y="4662"/>
                  </a:cubicBezTo>
                  <a:cubicBezTo>
                    <a:pt x="3273" y="4663"/>
                    <a:pt x="3269" y="4663"/>
                    <a:pt x="3265" y="4663"/>
                  </a:cubicBezTo>
                  <a:cubicBezTo>
                    <a:pt x="3216" y="4663"/>
                    <a:pt x="3222" y="4608"/>
                    <a:pt x="3197" y="4592"/>
                  </a:cubicBezTo>
                  <a:cubicBezTo>
                    <a:pt x="3232" y="4539"/>
                    <a:pt x="3285" y="4548"/>
                    <a:pt x="3312" y="4512"/>
                  </a:cubicBezTo>
                  <a:lnTo>
                    <a:pt x="3312" y="4512"/>
                  </a:lnTo>
                  <a:lnTo>
                    <a:pt x="3259" y="4539"/>
                  </a:lnTo>
                  <a:cubicBezTo>
                    <a:pt x="3268" y="4512"/>
                    <a:pt x="3285" y="4477"/>
                    <a:pt x="3312" y="4468"/>
                  </a:cubicBezTo>
                  <a:cubicBezTo>
                    <a:pt x="3285" y="4468"/>
                    <a:pt x="3241" y="4512"/>
                    <a:pt x="3188" y="4557"/>
                  </a:cubicBezTo>
                  <a:cubicBezTo>
                    <a:pt x="3135" y="4610"/>
                    <a:pt x="3074" y="4654"/>
                    <a:pt x="3021" y="4671"/>
                  </a:cubicBezTo>
                  <a:cubicBezTo>
                    <a:pt x="3012" y="4689"/>
                    <a:pt x="2994" y="4724"/>
                    <a:pt x="3012" y="4724"/>
                  </a:cubicBezTo>
                  <a:cubicBezTo>
                    <a:pt x="3021" y="4715"/>
                    <a:pt x="3029" y="4715"/>
                    <a:pt x="3038" y="4707"/>
                  </a:cubicBezTo>
                  <a:cubicBezTo>
                    <a:pt x="3065" y="4707"/>
                    <a:pt x="3056" y="4724"/>
                    <a:pt x="3047" y="4742"/>
                  </a:cubicBezTo>
                  <a:cubicBezTo>
                    <a:pt x="3038" y="4760"/>
                    <a:pt x="3029" y="4768"/>
                    <a:pt x="3056" y="4768"/>
                  </a:cubicBezTo>
                  <a:cubicBezTo>
                    <a:pt x="3021" y="4813"/>
                    <a:pt x="2994" y="4874"/>
                    <a:pt x="2923" y="4883"/>
                  </a:cubicBezTo>
                  <a:lnTo>
                    <a:pt x="2890" y="4858"/>
                  </a:lnTo>
                  <a:lnTo>
                    <a:pt x="2890" y="4858"/>
                  </a:lnTo>
                  <a:cubicBezTo>
                    <a:pt x="2892" y="4859"/>
                    <a:pt x="2896" y="4860"/>
                    <a:pt x="2900" y="4860"/>
                  </a:cubicBezTo>
                  <a:cubicBezTo>
                    <a:pt x="2917" y="4860"/>
                    <a:pt x="2943" y="4850"/>
                    <a:pt x="2950" y="4830"/>
                  </a:cubicBezTo>
                  <a:lnTo>
                    <a:pt x="2950" y="4830"/>
                  </a:lnTo>
                  <a:cubicBezTo>
                    <a:pt x="2941" y="4848"/>
                    <a:pt x="2915" y="4848"/>
                    <a:pt x="2879" y="4848"/>
                  </a:cubicBezTo>
                  <a:cubicBezTo>
                    <a:pt x="2853" y="4857"/>
                    <a:pt x="2826" y="4857"/>
                    <a:pt x="2826" y="4892"/>
                  </a:cubicBezTo>
                  <a:cubicBezTo>
                    <a:pt x="2844" y="4901"/>
                    <a:pt x="2862" y="4901"/>
                    <a:pt x="2879" y="4901"/>
                  </a:cubicBezTo>
                  <a:cubicBezTo>
                    <a:pt x="2862" y="4919"/>
                    <a:pt x="2844" y="4954"/>
                    <a:pt x="2826" y="4972"/>
                  </a:cubicBezTo>
                  <a:cubicBezTo>
                    <a:pt x="2800" y="4998"/>
                    <a:pt x="2773" y="5016"/>
                    <a:pt x="2738" y="5025"/>
                  </a:cubicBezTo>
                  <a:cubicBezTo>
                    <a:pt x="2752" y="5033"/>
                    <a:pt x="2758" y="5035"/>
                    <a:pt x="2761" y="5035"/>
                  </a:cubicBezTo>
                  <a:cubicBezTo>
                    <a:pt x="2766" y="5035"/>
                    <a:pt x="2767" y="5032"/>
                    <a:pt x="2774" y="5032"/>
                  </a:cubicBezTo>
                  <a:cubicBezTo>
                    <a:pt x="2780" y="5032"/>
                    <a:pt x="2789" y="5034"/>
                    <a:pt x="2809" y="5042"/>
                  </a:cubicBezTo>
                  <a:cubicBezTo>
                    <a:pt x="2782" y="5025"/>
                    <a:pt x="2826" y="5007"/>
                    <a:pt x="2862" y="4989"/>
                  </a:cubicBezTo>
                  <a:cubicBezTo>
                    <a:pt x="2894" y="4981"/>
                    <a:pt x="2920" y="4965"/>
                    <a:pt x="2888" y="4949"/>
                  </a:cubicBezTo>
                  <a:lnTo>
                    <a:pt x="2888" y="4949"/>
                  </a:lnTo>
                  <a:cubicBezTo>
                    <a:pt x="2902" y="4955"/>
                    <a:pt x="2915" y="4956"/>
                    <a:pt x="2927" y="4956"/>
                  </a:cubicBezTo>
                  <a:cubicBezTo>
                    <a:pt x="2941" y="4956"/>
                    <a:pt x="2954" y="4954"/>
                    <a:pt x="2968" y="4954"/>
                  </a:cubicBezTo>
                  <a:cubicBezTo>
                    <a:pt x="2980" y="4948"/>
                    <a:pt x="2997" y="4941"/>
                    <a:pt x="3018" y="4941"/>
                  </a:cubicBezTo>
                  <a:cubicBezTo>
                    <a:pt x="3027" y="4941"/>
                    <a:pt x="3037" y="4942"/>
                    <a:pt x="3047" y="4945"/>
                  </a:cubicBezTo>
                  <a:cubicBezTo>
                    <a:pt x="3038" y="4936"/>
                    <a:pt x="3021" y="4936"/>
                    <a:pt x="3074" y="4910"/>
                  </a:cubicBezTo>
                  <a:cubicBezTo>
                    <a:pt x="3074" y="4901"/>
                    <a:pt x="3074" y="4901"/>
                    <a:pt x="3074" y="4892"/>
                  </a:cubicBezTo>
                  <a:cubicBezTo>
                    <a:pt x="3056" y="4892"/>
                    <a:pt x="3047" y="4892"/>
                    <a:pt x="3038" y="4883"/>
                  </a:cubicBezTo>
                  <a:cubicBezTo>
                    <a:pt x="3038" y="4848"/>
                    <a:pt x="3118" y="4795"/>
                    <a:pt x="3126" y="4768"/>
                  </a:cubicBezTo>
                  <a:cubicBezTo>
                    <a:pt x="3132" y="4765"/>
                    <a:pt x="3135" y="4764"/>
                    <a:pt x="3137" y="4764"/>
                  </a:cubicBezTo>
                  <a:cubicBezTo>
                    <a:pt x="3145" y="4764"/>
                    <a:pt x="3132" y="4788"/>
                    <a:pt x="3153" y="4795"/>
                  </a:cubicBezTo>
                  <a:cubicBezTo>
                    <a:pt x="3153" y="4777"/>
                    <a:pt x="3162" y="4760"/>
                    <a:pt x="3171" y="4742"/>
                  </a:cubicBezTo>
                  <a:cubicBezTo>
                    <a:pt x="3182" y="4759"/>
                    <a:pt x="3220" y="4750"/>
                    <a:pt x="3233" y="4759"/>
                  </a:cubicBezTo>
                  <a:lnTo>
                    <a:pt x="3233" y="4759"/>
                  </a:lnTo>
                  <a:cubicBezTo>
                    <a:pt x="3233" y="4763"/>
                    <a:pt x="3234" y="4766"/>
                    <a:pt x="3237" y="4767"/>
                  </a:cubicBezTo>
                  <a:lnTo>
                    <a:pt x="3237" y="4767"/>
                  </a:lnTo>
                  <a:cubicBezTo>
                    <a:pt x="3237" y="4773"/>
                    <a:pt x="3233" y="4782"/>
                    <a:pt x="3224" y="4795"/>
                  </a:cubicBezTo>
                  <a:cubicBezTo>
                    <a:pt x="3241" y="4786"/>
                    <a:pt x="3259" y="4768"/>
                    <a:pt x="3277" y="4751"/>
                  </a:cubicBezTo>
                  <a:cubicBezTo>
                    <a:pt x="3303" y="4751"/>
                    <a:pt x="3321" y="4733"/>
                    <a:pt x="3347" y="4724"/>
                  </a:cubicBezTo>
                  <a:cubicBezTo>
                    <a:pt x="3365" y="4707"/>
                    <a:pt x="3383" y="4689"/>
                    <a:pt x="3383" y="4671"/>
                  </a:cubicBezTo>
                  <a:cubicBezTo>
                    <a:pt x="3410" y="4658"/>
                    <a:pt x="3416" y="4613"/>
                    <a:pt x="3417" y="4613"/>
                  </a:cubicBezTo>
                  <a:cubicBezTo>
                    <a:pt x="3418" y="4613"/>
                    <a:pt x="3418" y="4617"/>
                    <a:pt x="3418" y="4627"/>
                  </a:cubicBezTo>
                  <a:cubicBezTo>
                    <a:pt x="3436" y="4592"/>
                    <a:pt x="3453" y="4557"/>
                    <a:pt x="3471" y="4530"/>
                  </a:cubicBezTo>
                  <a:lnTo>
                    <a:pt x="3480" y="4530"/>
                  </a:lnTo>
                  <a:cubicBezTo>
                    <a:pt x="3497" y="4512"/>
                    <a:pt x="3515" y="4486"/>
                    <a:pt x="3524" y="4459"/>
                  </a:cubicBezTo>
                  <a:cubicBezTo>
                    <a:pt x="3541" y="4442"/>
                    <a:pt x="3550" y="4415"/>
                    <a:pt x="3568" y="4389"/>
                  </a:cubicBezTo>
                  <a:cubicBezTo>
                    <a:pt x="3594" y="4336"/>
                    <a:pt x="3621" y="4283"/>
                    <a:pt x="3674" y="4239"/>
                  </a:cubicBezTo>
                  <a:cubicBezTo>
                    <a:pt x="3683" y="4203"/>
                    <a:pt x="3692" y="4168"/>
                    <a:pt x="3727" y="4115"/>
                  </a:cubicBezTo>
                  <a:lnTo>
                    <a:pt x="3753" y="4115"/>
                  </a:lnTo>
                  <a:cubicBezTo>
                    <a:pt x="3762" y="4089"/>
                    <a:pt x="3780" y="4062"/>
                    <a:pt x="3798" y="4027"/>
                  </a:cubicBezTo>
                  <a:cubicBezTo>
                    <a:pt x="3806" y="4000"/>
                    <a:pt x="3824" y="3974"/>
                    <a:pt x="3806" y="3956"/>
                  </a:cubicBezTo>
                  <a:cubicBezTo>
                    <a:pt x="3851" y="3947"/>
                    <a:pt x="3868" y="3885"/>
                    <a:pt x="3877" y="3824"/>
                  </a:cubicBezTo>
                  <a:cubicBezTo>
                    <a:pt x="3886" y="3762"/>
                    <a:pt x="3886" y="3691"/>
                    <a:pt x="3895" y="3656"/>
                  </a:cubicBezTo>
                  <a:lnTo>
                    <a:pt x="3859" y="3647"/>
                  </a:lnTo>
                  <a:cubicBezTo>
                    <a:pt x="3859" y="3621"/>
                    <a:pt x="3859" y="3585"/>
                    <a:pt x="3859" y="3559"/>
                  </a:cubicBezTo>
                  <a:cubicBezTo>
                    <a:pt x="3859" y="3532"/>
                    <a:pt x="3851" y="3497"/>
                    <a:pt x="3842" y="3462"/>
                  </a:cubicBezTo>
                  <a:lnTo>
                    <a:pt x="3806" y="3470"/>
                  </a:lnTo>
                  <a:cubicBezTo>
                    <a:pt x="3798" y="3435"/>
                    <a:pt x="3798" y="3400"/>
                    <a:pt x="3798" y="3356"/>
                  </a:cubicBezTo>
                  <a:cubicBezTo>
                    <a:pt x="3806" y="3338"/>
                    <a:pt x="3806" y="3312"/>
                    <a:pt x="3806" y="3285"/>
                  </a:cubicBezTo>
                  <a:cubicBezTo>
                    <a:pt x="3806" y="3267"/>
                    <a:pt x="3806" y="3241"/>
                    <a:pt x="3798" y="3214"/>
                  </a:cubicBezTo>
                  <a:lnTo>
                    <a:pt x="3798" y="3214"/>
                  </a:lnTo>
                  <a:cubicBezTo>
                    <a:pt x="3815" y="3223"/>
                    <a:pt x="3815" y="3250"/>
                    <a:pt x="3806" y="3267"/>
                  </a:cubicBezTo>
                  <a:cubicBezTo>
                    <a:pt x="3824" y="3232"/>
                    <a:pt x="3824" y="3206"/>
                    <a:pt x="3815" y="3170"/>
                  </a:cubicBezTo>
                  <a:cubicBezTo>
                    <a:pt x="3815" y="3161"/>
                    <a:pt x="3806" y="3144"/>
                    <a:pt x="3806" y="3135"/>
                  </a:cubicBezTo>
                  <a:cubicBezTo>
                    <a:pt x="3798" y="3117"/>
                    <a:pt x="3789" y="3100"/>
                    <a:pt x="3780" y="3091"/>
                  </a:cubicBezTo>
                  <a:cubicBezTo>
                    <a:pt x="3762" y="3064"/>
                    <a:pt x="3753" y="3038"/>
                    <a:pt x="3736" y="3011"/>
                  </a:cubicBezTo>
                  <a:cubicBezTo>
                    <a:pt x="3727" y="2985"/>
                    <a:pt x="3718" y="2958"/>
                    <a:pt x="3727" y="2932"/>
                  </a:cubicBezTo>
                  <a:cubicBezTo>
                    <a:pt x="3700" y="2914"/>
                    <a:pt x="3700" y="2897"/>
                    <a:pt x="3700" y="2870"/>
                  </a:cubicBezTo>
                  <a:cubicBezTo>
                    <a:pt x="3700" y="2867"/>
                    <a:pt x="3700" y="2864"/>
                    <a:pt x="3700" y="2861"/>
                  </a:cubicBezTo>
                  <a:cubicBezTo>
                    <a:pt x="3692" y="2852"/>
                    <a:pt x="3692" y="2844"/>
                    <a:pt x="3683" y="2835"/>
                  </a:cubicBezTo>
                  <a:cubicBezTo>
                    <a:pt x="3674" y="2826"/>
                    <a:pt x="3665" y="2808"/>
                    <a:pt x="3656" y="2799"/>
                  </a:cubicBezTo>
                  <a:lnTo>
                    <a:pt x="3683" y="2773"/>
                  </a:lnTo>
                  <a:cubicBezTo>
                    <a:pt x="3683" y="2773"/>
                    <a:pt x="3674" y="2764"/>
                    <a:pt x="3674" y="2764"/>
                  </a:cubicBezTo>
                  <a:cubicBezTo>
                    <a:pt x="3674" y="2755"/>
                    <a:pt x="3671" y="2751"/>
                    <a:pt x="3666" y="2751"/>
                  </a:cubicBezTo>
                  <a:cubicBezTo>
                    <a:pt x="3657" y="2751"/>
                    <a:pt x="3641" y="2764"/>
                    <a:pt x="3630" y="2782"/>
                  </a:cubicBezTo>
                  <a:cubicBezTo>
                    <a:pt x="3621" y="2764"/>
                    <a:pt x="3612" y="2764"/>
                    <a:pt x="3594" y="2755"/>
                  </a:cubicBezTo>
                  <a:cubicBezTo>
                    <a:pt x="3612" y="2729"/>
                    <a:pt x="3603" y="2720"/>
                    <a:pt x="3586" y="2702"/>
                  </a:cubicBezTo>
                  <a:cubicBezTo>
                    <a:pt x="3577" y="2685"/>
                    <a:pt x="3559" y="2667"/>
                    <a:pt x="3577" y="2640"/>
                  </a:cubicBezTo>
                  <a:cubicBezTo>
                    <a:pt x="3568" y="2640"/>
                    <a:pt x="3550" y="2632"/>
                    <a:pt x="3541" y="2623"/>
                  </a:cubicBezTo>
                  <a:cubicBezTo>
                    <a:pt x="3533" y="2614"/>
                    <a:pt x="3515" y="2596"/>
                    <a:pt x="3497" y="2587"/>
                  </a:cubicBezTo>
                  <a:cubicBezTo>
                    <a:pt x="3478" y="2568"/>
                    <a:pt x="3455" y="2554"/>
                    <a:pt x="3433" y="2554"/>
                  </a:cubicBezTo>
                  <a:cubicBezTo>
                    <a:pt x="3427" y="2554"/>
                    <a:pt x="3422" y="2555"/>
                    <a:pt x="3416" y="2557"/>
                  </a:cubicBezTo>
                  <a:lnTo>
                    <a:pt x="3416" y="2557"/>
                  </a:lnTo>
                  <a:cubicBezTo>
                    <a:pt x="3407" y="2531"/>
                    <a:pt x="3390" y="2499"/>
                    <a:pt x="3356" y="2490"/>
                  </a:cubicBezTo>
                  <a:lnTo>
                    <a:pt x="3383" y="2455"/>
                  </a:lnTo>
                  <a:lnTo>
                    <a:pt x="3294" y="2446"/>
                  </a:lnTo>
                  <a:cubicBezTo>
                    <a:pt x="3287" y="2408"/>
                    <a:pt x="3286" y="2383"/>
                    <a:pt x="3320" y="2383"/>
                  </a:cubicBezTo>
                  <a:cubicBezTo>
                    <a:pt x="3326" y="2383"/>
                    <a:pt x="3332" y="2383"/>
                    <a:pt x="3338" y="2384"/>
                  </a:cubicBezTo>
                  <a:cubicBezTo>
                    <a:pt x="3285" y="2367"/>
                    <a:pt x="3268" y="2358"/>
                    <a:pt x="3250" y="2349"/>
                  </a:cubicBezTo>
                  <a:cubicBezTo>
                    <a:pt x="3232" y="2340"/>
                    <a:pt x="3224" y="2331"/>
                    <a:pt x="3171" y="2323"/>
                  </a:cubicBezTo>
                  <a:lnTo>
                    <a:pt x="3197" y="2305"/>
                  </a:lnTo>
                  <a:cubicBezTo>
                    <a:pt x="3171" y="2278"/>
                    <a:pt x="3118" y="2278"/>
                    <a:pt x="3118" y="2252"/>
                  </a:cubicBezTo>
                  <a:cubicBezTo>
                    <a:pt x="3118" y="2208"/>
                    <a:pt x="3056" y="2146"/>
                    <a:pt x="2985" y="2084"/>
                  </a:cubicBezTo>
                  <a:cubicBezTo>
                    <a:pt x="2923" y="2022"/>
                    <a:pt x="2844" y="1952"/>
                    <a:pt x="2791" y="1881"/>
                  </a:cubicBezTo>
                  <a:cubicBezTo>
                    <a:pt x="2785" y="1900"/>
                    <a:pt x="2780" y="1907"/>
                    <a:pt x="2776" y="1907"/>
                  </a:cubicBezTo>
                  <a:cubicBezTo>
                    <a:pt x="2762" y="1907"/>
                    <a:pt x="2750" y="1838"/>
                    <a:pt x="2726" y="1838"/>
                  </a:cubicBezTo>
                  <a:cubicBezTo>
                    <a:pt x="2722" y="1838"/>
                    <a:pt x="2717" y="1840"/>
                    <a:pt x="2711" y="1846"/>
                  </a:cubicBezTo>
                  <a:cubicBezTo>
                    <a:pt x="2719" y="1831"/>
                    <a:pt x="2714" y="1809"/>
                    <a:pt x="2729" y="1809"/>
                  </a:cubicBezTo>
                  <a:cubicBezTo>
                    <a:pt x="2731" y="1809"/>
                    <a:pt x="2734" y="1809"/>
                    <a:pt x="2738" y="1810"/>
                  </a:cubicBezTo>
                  <a:cubicBezTo>
                    <a:pt x="2663" y="1769"/>
                    <a:pt x="2659" y="1704"/>
                    <a:pt x="2592" y="1704"/>
                  </a:cubicBezTo>
                  <a:cubicBezTo>
                    <a:pt x="2588" y="1704"/>
                    <a:pt x="2584" y="1704"/>
                    <a:pt x="2579" y="1705"/>
                  </a:cubicBezTo>
                  <a:cubicBezTo>
                    <a:pt x="2588" y="1687"/>
                    <a:pt x="2614" y="1696"/>
                    <a:pt x="2614" y="1678"/>
                  </a:cubicBezTo>
                  <a:cubicBezTo>
                    <a:pt x="2606" y="1678"/>
                    <a:pt x="2579" y="1678"/>
                    <a:pt x="2588" y="1660"/>
                  </a:cubicBezTo>
                  <a:cubicBezTo>
                    <a:pt x="2588" y="1657"/>
                    <a:pt x="2590" y="1656"/>
                    <a:pt x="2593" y="1656"/>
                  </a:cubicBezTo>
                  <a:cubicBezTo>
                    <a:pt x="2600" y="1656"/>
                    <a:pt x="2611" y="1660"/>
                    <a:pt x="2623" y="1660"/>
                  </a:cubicBezTo>
                  <a:cubicBezTo>
                    <a:pt x="2600" y="1643"/>
                    <a:pt x="2580" y="1636"/>
                    <a:pt x="2562" y="1636"/>
                  </a:cubicBezTo>
                  <a:cubicBezTo>
                    <a:pt x="2524" y="1636"/>
                    <a:pt x="2494" y="1666"/>
                    <a:pt x="2464" y="1696"/>
                  </a:cubicBezTo>
                  <a:cubicBezTo>
                    <a:pt x="2450" y="1654"/>
                    <a:pt x="2437" y="1640"/>
                    <a:pt x="2406" y="1640"/>
                  </a:cubicBezTo>
                  <a:cubicBezTo>
                    <a:pt x="2397" y="1640"/>
                    <a:pt x="2387" y="1641"/>
                    <a:pt x="2376" y="1643"/>
                  </a:cubicBezTo>
                  <a:cubicBezTo>
                    <a:pt x="2376" y="1624"/>
                    <a:pt x="2372" y="1605"/>
                    <a:pt x="2388" y="1605"/>
                  </a:cubicBezTo>
                  <a:cubicBezTo>
                    <a:pt x="2394" y="1605"/>
                    <a:pt x="2405" y="1608"/>
                    <a:pt x="2420" y="1616"/>
                  </a:cubicBezTo>
                  <a:cubicBezTo>
                    <a:pt x="2397" y="1593"/>
                    <a:pt x="2314" y="1504"/>
                    <a:pt x="2275" y="1504"/>
                  </a:cubicBezTo>
                  <a:cubicBezTo>
                    <a:pt x="2269" y="1504"/>
                    <a:pt x="2265" y="1506"/>
                    <a:pt x="2261" y="1510"/>
                  </a:cubicBezTo>
                  <a:cubicBezTo>
                    <a:pt x="2261" y="1501"/>
                    <a:pt x="2226" y="1484"/>
                    <a:pt x="2217" y="1484"/>
                  </a:cubicBezTo>
                  <a:cubicBezTo>
                    <a:pt x="2164" y="1440"/>
                    <a:pt x="2164" y="1431"/>
                    <a:pt x="2111" y="1395"/>
                  </a:cubicBezTo>
                  <a:lnTo>
                    <a:pt x="2111" y="1395"/>
                  </a:lnTo>
                  <a:lnTo>
                    <a:pt x="2120" y="1413"/>
                  </a:lnTo>
                  <a:cubicBezTo>
                    <a:pt x="2110" y="1418"/>
                    <a:pt x="2102" y="1420"/>
                    <a:pt x="2095" y="1420"/>
                  </a:cubicBezTo>
                  <a:cubicBezTo>
                    <a:pt x="2065" y="1420"/>
                    <a:pt x="2058" y="1382"/>
                    <a:pt x="2023" y="1360"/>
                  </a:cubicBezTo>
                  <a:cubicBezTo>
                    <a:pt x="1952" y="1254"/>
                    <a:pt x="1970" y="1342"/>
                    <a:pt x="1908" y="1228"/>
                  </a:cubicBezTo>
                  <a:lnTo>
                    <a:pt x="1890" y="1263"/>
                  </a:lnTo>
                  <a:cubicBezTo>
                    <a:pt x="1882" y="1271"/>
                    <a:pt x="1876" y="1274"/>
                    <a:pt x="1869" y="1274"/>
                  </a:cubicBezTo>
                  <a:cubicBezTo>
                    <a:pt x="1833" y="1274"/>
                    <a:pt x="1818" y="1163"/>
                    <a:pt x="1758" y="1148"/>
                  </a:cubicBezTo>
                  <a:lnTo>
                    <a:pt x="1758" y="1148"/>
                  </a:lnTo>
                  <a:lnTo>
                    <a:pt x="1767" y="1175"/>
                  </a:lnTo>
                  <a:cubicBezTo>
                    <a:pt x="1723" y="1175"/>
                    <a:pt x="1740" y="1025"/>
                    <a:pt x="1714" y="998"/>
                  </a:cubicBezTo>
                  <a:cubicBezTo>
                    <a:pt x="1714" y="995"/>
                    <a:pt x="1716" y="994"/>
                    <a:pt x="1719" y="994"/>
                  </a:cubicBezTo>
                  <a:cubicBezTo>
                    <a:pt x="1725" y="994"/>
                    <a:pt x="1737" y="998"/>
                    <a:pt x="1749" y="998"/>
                  </a:cubicBezTo>
                  <a:cubicBezTo>
                    <a:pt x="1734" y="971"/>
                    <a:pt x="1724" y="962"/>
                    <a:pt x="1716" y="962"/>
                  </a:cubicBezTo>
                  <a:cubicBezTo>
                    <a:pt x="1700" y="962"/>
                    <a:pt x="1691" y="999"/>
                    <a:pt x="1667" y="999"/>
                  </a:cubicBezTo>
                  <a:cubicBezTo>
                    <a:pt x="1660" y="999"/>
                    <a:pt x="1652" y="996"/>
                    <a:pt x="1643" y="989"/>
                  </a:cubicBezTo>
                  <a:cubicBezTo>
                    <a:pt x="1643" y="963"/>
                    <a:pt x="1696" y="954"/>
                    <a:pt x="1652" y="919"/>
                  </a:cubicBezTo>
                  <a:cubicBezTo>
                    <a:pt x="1652" y="892"/>
                    <a:pt x="1493" y="901"/>
                    <a:pt x="1466" y="822"/>
                  </a:cubicBezTo>
                  <a:cubicBezTo>
                    <a:pt x="1466" y="837"/>
                    <a:pt x="1466" y="859"/>
                    <a:pt x="1444" y="859"/>
                  </a:cubicBezTo>
                  <a:cubicBezTo>
                    <a:pt x="1440" y="859"/>
                    <a:pt x="1436" y="858"/>
                    <a:pt x="1431" y="857"/>
                  </a:cubicBezTo>
                  <a:cubicBezTo>
                    <a:pt x="1382" y="832"/>
                    <a:pt x="1356" y="731"/>
                    <a:pt x="1295" y="731"/>
                  </a:cubicBezTo>
                  <a:cubicBezTo>
                    <a:pt x="1291" y="731"/>
                    <a:pt x="1286" y="732"/>
                    <a:pt x="1281" y="733"/>
                  </a:cubicBezTo>
                  <a:cubicBezTo>
                    <a:pt x="1281" y="724"/>
                    <a:pt x="1281" y="716"/>
                    <a:pt x="1281" y="716"/>
                  </a:cubicBezTo>
                  <a:cubicBezTo>
                    <a:pt x="1241" y="708"/>
                    <a:pt x="1171" y="670"/>
                    <a:pt x="1133" y="670"/>
                  </a:cubicBezTo>
                  <a:cubicBezTo>
                    <a:pt x="1129" y="670"/>
                    <a:pt x="1125" y="671"/>
                    <a:pt x="1122" y="671"/>
                  </a:cubicBezTo>
                  <a:cubicBezTo>
                    <a:pt x="1157" y="548"/>
                    <a:pt x="884" y="574"/>
                    <a:pt x="946" y="477"/>
                  </a:cubicBezTo>
                  <a:lnTo>
                    <a:pt x="840" y="415"/>
                  </a:lnTo>
                  <a:lnTo>
                    <a:pt x="848" y="407"/>
                  </a:lnTo>
                  <a:cubicBezTo>
                    <a:pt x="822" y="380"/>
                    <a:pt x="795" y="362"/>
                    <a:pt x="769" y="362"/>
                  </a:cubicBezTo>
                  <a:lnTo>
                    <a:pt x="707" y="362"/>
                  </a:lnTo>
                  <a:cubicBezTo>
                    <a:pt x="689" y="336"/>
                    <a:pt x="716" y="336"/>
                    <a:pt x="716" y="336"/>
                  </a:cubicBezTo>
                  <a:cubicBezTo>
                    <a:pt x="689" y="309"/>
                    <a:pt x="663" y="283"/>
                    <a:pt x="645" y="265"/>
                  </a:cubicBezTo>
                  <a:cubicBezTo>
                    <a:pt x="636" y="256"/>
                    <a:pt x="619" y="256"/>
                    <a:pt x="610" y="248"/>
                  </a:cubicBezTo>
                  <a:cubicBezTo>
                    <a:pt x="601" y="239"/>
                    <a:pt x="592" y="239"/>
                    <a:pt x="584" y="230"/>
                  </a:cubicBezTo>
                  <a:cubicBezTo>
                    <a:pt x="548" y="212"/>
                    <a:pt x="513" y="203"/>
                    <a:pt x="460" y="203"/>
                  </a:cubicBezTo>
                  <a:cubicBezTo>
                    <a:pt x="460" y="186"/>
                    <a:pt x="451" y="168"/>
                    <a:pt x="442" y="150"/>
                  </a:cubicBezTo>
                  <a:cubicBezTo>
                    <a:pt x="433" y="150"/>
                    <a:pt x="372" y="80"/>
                    <a:pt x="283" y="9"/>
                  </a:cubicBezTo>
                  <a:cubicBezTo>
                    <a:pt x="257" y="0"/>
                    <a:pt x="239" y="0"/>
                    <a:pt x="213" y="0"/>
                  </a:cubicBezTo>
                  <a:cubicBezTo>
                    <a:pt x="195" y="0"/>
                    <a:pt x="177" y="9"/>
                    <a:pt x="160" y="18"/>
                  </a:cubicBezTo>
                  <a:cubicBezTo>
                    <a:pt x="160" y="9"/>
                    <a:pt x="160" y="0"/>
                    <a:pt x="1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1"/>
            <p:cNvSpPr/>
            <p:nvPr/>
          </p:nvSpPr>
          <p:spPr>
            <a:xfrm>
              <a:off x="4043861" y="2203500"/>
              <a:ext cx="2383" cy="3936"/>
            </a:xfrm>
            <a:custGeom>
              <a:rect b="b" l="l" r="r" t="t"/>
              <a:pathLst>
                <a:path extrusionOk="0" h="19" w="9">
                  <a:moveTo>
                    <a:pt x="9" y="1"/>
                  </a:moveTo>
                  <a:cubicBezTo>
                    <a:pt x="0" y="1"/>
                    <a:pt x="0" y="10"/>
                    <a:pt x="0" y="18"/>
                  </a:cubicBezTo>
                  <a:cubicBezTo>
                    <a:pt x="0" y="10"/>
                    <a:pt x="9"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3569076" y="1949284"/>
              <a:ext cx="265" cy="2072"/>
            </a:xfrm>
            <a:custGeom>
              <a:rect b="b" l="l" r="r" t="t"/>
              <a:pathLst>
                <a:path extrusionOk="0" h="10" w="1">
                  <a:moveTo>
                    <a:pt x="1" y="0"/>
                  </a:moveTo>
                  <a:lnTo>
                    <a:pt x="1" y="0"/>
                  </a:lnTo>
                  <a:cubicBezTo>
                    <a:pt x="1" y="9"/>
                    <a:pt x="1" y="9"/>
                    <a:pt x="1"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4373536" y="2585962"/>
              <a:ext cx="7150" cy="5594"/>
            </a:xfrm>
            <a:custGeom>
              <a:rect b="b" l="l" r="r" t="t"/>
              <a:pathLst>
                <a:path extrusionOk="0" h="27" w="27">
                  <a:moveTo>
                    <a:pt x="0" y="27"/>
                  </a:moveTo>
                  <a:cubicBezTo>
                    <a:pt x="9" y="9"/>
                    <a:pt x="18" y="0"/>
                    <a:pt x="27" y="0"/>
                  </a:cubicBezTo>
                  <a:cubicBezTo>
                    <a:pt x="18" y="0"/>
                    <a:pt x="9" y="9"/>
                    <a:pt x="0"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4212008" y="2867733"/>
              <a:ext cx="12181" cy="7459"/>
            </a:xfrm>
            <a:custGeom>
              <a:rect b="b" l="l" r="r" t="t"/>
              <a:pathLst>
                <a:path extrusionOk="0" h="36" w="46">
                  <a:moveTo>
                    <a:pt x="45" y="0"/>
                  </a:moveTo>
                  <a:cubicBezTo>
                    <a:pt x="27" y="9"/>
                    <a:pt x="10" y="9"/>
                    <a:pt x="1" y="9"/>
                  </a:cubicBezTo>
                  <a:cubicBezTo>
                    <a:pt x="1" y="15"/>
                    <a:pt x="10" y="21"/>
                    <a:pt x="9" y="28"/>
                  </a:cubicBezTo>
                  <a:lnTo>
                    <a:pt x="9" y="28"/>
                  </a:lnTo>
                  <a:cubicBezTo>
                    <a:pt x="22" y="15"/>
                    <a:pt x="30" y="7"/>
                    <a:pt x="45" y="0"/>
                  </a:cubicBezTo>
                  <a:close/>
                  <a:moveTo>
                    <a:pt x="9" y="28"/>
                  </a:moveTo>
                  <a:cubicBezTo>
                    <a:pt x="6" y="30"/>
                    <a:pt x="4" y="33"/>
                    <a:pt x="1" y="35"/>
                  </a:cubicBezTo>
                  <a:cubicBezTo>
                    <a:pt x="6" y="33"/>
                    <a:pt x="8" y="30"/>
                    <a:pt x="9"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4081198" y="2854888"/>
              <a:ext cx="14299" cy="5594"/>
            </a:xfrm>
            <a:custGeom>
              <a:rect b="b" l="l" r="r" t="t"/>
              <a:pathLst>
                <a:path extrusionOk="0" h="27" w="54">
                  <a:moveTo>
                    <a:pt x="27" y="0"/>
                  </a:moveTo>
                  <a:lnTo>
                    <a:pt x="27" y="0"/>
                  </a:lnTo>
                  <a:cubicBezTo>
                    <a:pt x="18" y="9"/>
                    <a:pt x="9" y="9"/>
                    <a:pt x="0" y="9"/>
                  </a:cubicBezTo>
                  <a:lnTo>
                    <a:pt x="9" y="27"/>
                  </a:lnTo>
                  <a:cubicBezTo>
                    <a:pt x="36" y="18"/>
                    <a:pt x="53"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4169905" y="2853230"/>
              <a:ext cx="19066" cy="8494"/>
            </a:xfrm>
            <a:custGeom>
              <a:rect b="b" l="l" r="r" t="t"/>
              <a:pathLst>
                <a:path extrusionOk="0" h="41" w="72">
                  <a:moveTo>
                    <a:pt x="54" y="1"/>
                  </a:moveTo>
                  <a:cubicBezTo>
                    <a:pt x="41" y="1"/>
                    <a:pt x="26" y="10"/>
                    <a:pt x="10" y="20"/>
                  </a:cubicBezTo>
                  <a:lnTo>
                    <a:pt x="10" y="20"/>
                  </a:lnTo>
                  <a:cubicBezTo>
                    <a:pt x="10" y="19"/>
                    <a:pt x="10" y="18"/>
                    <a:pt x="10" y="17"/>
                  </a:cubicBezTo>
                  <a:cubicBezTo>
                    <a:pt x="1" y="17"/>
                    <a:pt x="1" y="26"/>
                    <a:pt x="1" y="26"/>
                  </a:cubicBezTo>
                  <a:cubicBezTo>
                    <a:pt x="4" y="24"/>
                    <a:pt x="7" y="22"/>
                    <a:pt x="10" y="20"/>
                  </a:cubicBezTo>
                  <a:lnTo>
                    <a:pt x="10" y="20"/>
                  </a:lnTo>
                  <a:cubicBezTo>
                    <a:pt x="10" y="35"/>
                    <a:pt x="16" y="41"/>
                    <a:pt x="23" y="41"/>
                  </a:cubicBezTo>
                  <a:cubicBezTo>
                    <a:pt x="36" y="41"/>
                    <a:pt x="55" y="24"/>
                    <a:pt x="72" y="8"/>
                  </a:cubicBezTo>
                  <a:cubicBezTo>
                    <a:pt x="66" y="3"/>
                    <a:pt x="61" y="1"/>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4160637" y="2858410"/>
              <a:ext cx="7414" cy="3729"/>
            </a:xfrm>
            <a:custGeom>
              <a:rect b="b" l="l" r="r" t="t"/>
              <a:pathLst>
                <a:path extrusionOk="0" h="18" w="28">
                  <a:moveTo>
                    <a:pt x="27" y="1"/>
                  </a:moveTo>
                  <a:lnTo>
                    <a:pt x="27" y="1"/>
                  </a:lnTo>
                  <a:cubicBezTo>
                    <a:pt x="23" y="3"/>
                    <a:pt x="19" y="5"/>
                    <a:pt x="16" y="8"/>
                  </a:cubicBezTo>
                  <a:lnTo>
                    <a:pt x="16" y="8"/>
                  </a:lnTo>
                  <a:cubicBezTo>
                    <a:pt x="20" y="7"/>
                    <a:pt x="24" y="4"/>
                    <a:pt x="27" y="1"/>
                  </a:cubicBezTo>
                  <a:close/>
                  <a:moveTo>
                    <a:pt x="16" y="8"/>
                  </a:moveTo>
                  <a:lnTo>
                    <a:pt x="16" y="8"/>
                  </a:lnTo>
                  <a:cubicBezTo>
                    <a:pt x="11" y="10"/>
                    <a:pt x="6" y="10"/>
                    <a:pt x="1" y="10"/>
                  </a:cubicBezTo>
                  <a:cubicBezTo>
                    <a:pt x="1" y="15"/>
                    <a:pt x="2" y="17"/>
                    <a:pt x="3" y="17"/>
                  </a:cubicBezTo>
                  <a:cubicBezTo>
                    <a:pt x="6" y="17"/>
                    <a:pt x="10" y="13"/>
                    <a:pt x="16" y="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4277679" y="2828782"/>
              <a:ext cx="13770" cy="12845"/>
            </a:xfrm>
            <a:custGeom>
              <a:rect b="b" l="l" r="r" t="t"/>
              <a:pathLst>
                <a:path extrusionOk="0" h="62" w="52">
                  <a:moveTo>
                    <a:pt x="45" y="0"/>
                  </a:moveTo>
                  <a:cubicBezTo>
                    <a:pt x="40" y="0"/>
                    <a:pt x="32" y="6"/>
                    <a:pt x="18" y="20"/>
                  </a:cubicBezTo>
                  <a:cubicBezTo>
                    <a:pt x="0" y="20"/>
                    <a:pt x="35" y="56"/>
                    <a:pt x="18" y="56"/>
                  </a:cubicBezTo>
                  <a:cubicBezTo>
                    <a:pt x="18" y="60"/>
                    <a:pt x="19" y="61"/>
                    <a:pt x="20" y="61"/>
                  </a:cubicBezTo>
                  <a:cubicBezTo>
                    <a:pt x="26" y="61"/>
                    <a:pt x="38" y="43"/>
                    <a:pt x="44" y="29"/>
                  </a:cubicBezTo>
                  <a:cubicBezTo>
                    <a:pt x="50" y="13"/>
                    <a:pt x="52"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4172289" y="2838313"/>
              <a:ext cx="7414" cy="7666"/>
            </a:xfrm>
            <a:custGeom>
              <a:rect b="b" l="l" r="r" t="t"/>
              <a:pathLst>
                <a:path extrusionOk="0" h="37" w="28">
                  <a:moveTo>
                    <a:pt x="1" y="1"/>
                  </a:moveTo>
                  <a:lnTo>
                    <a:pt x="27" y="36"/>
                  </a:lnTo>
                  <a:cubicBezTo>
                    <a:pt x="27" y="18"/>
                    <a:pt x="27"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4221541" y="2820081"/>
              <a:ext cx="16682" cy="7459"/>
            </a:xfrm>
            <a:custGeom>
              <a:rect b="b" l="l" r="r" t="t"/>
              <a:pathLst>
                <a:path extrusionOk="0" h="36" w="63">
                  <a:moveTo>
                    <a:pt x="53" y="0"/>
                  </a:moveTo>
                  <a:cubicBezTo>
                    <a:pt x="36" y="9"/>
                    <a:pt x="27" y="9"/>
                    <a:pt x="9" y="18"/>
                  </a:cubicBezTo>
                  <a:cubicBezTo>
                    <a:pt x="9" y="27"/>
                    <a:pt x="9" y="27"/>
                    <a:pt x="0" y="36"/>
                  </a:cubicBezTo>
                  <a:cubicBezTo>
                    <a:pt x="9" y="27"/>
                    <a:pt x="27" y="18"/>
                    <a:pt x="44" y="18"/>
                  </a:cubicBezTo>
                  <a:cubicBezTo>
                    <a:pt x="53" y="9"/>
                    <a:pt x="62" y="0"/>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1"/>
            <p:cNvSpPr/>
            <p:nvPr/>
          </p:nvSpPr>
          <p:spPr>
            <a:xfrm>
              <a:off x="4212008" y="2827332"/>
              <a:ext cx="9798" cy="5801"/>
            </a:xfrm>
            <a:custGeom>
              <a:rect b="b" l="l" r="r" t="t"/>
              <a:pathLst>
                <a:path extrusionOk="0" h="28" w="37">
                  <a:moveTo>
                    <a:pt x="36" y="1"/>
                  </a:moveTo>
                  <a:lnTo>
                    <a:pt x="36" y="1"/>
                  </a:lnTo>
                  <a:cubicBezTo>
                    <a:pt x="19" y="10"/>
                    <a:pt x="10" y="18"/>
                    <a:pt x="1" y="27"/>
                  </a:cubicBezTo>
                  <a:cubicBezTo>
                    <a:pt x="10" y="18"/>
                    <a:pt x="27" y="10"/>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1"/>
            <p:cNvSpPr/>
            <p:nvPr/>
          </p:nvSpPr>
          <p:spPr>
            <a:xfrm>
              <a:off x="4188706" y="2829197"/>
              <a:ext cx="11916" cy="2072"/>
            </a:xfrm>
            <a:custGeom>
              <a:rect b="b" l="l" r="r" t="t"/>
              <a:pathLst>
                <a:path extrusionOk="0" h="10" w="45">
                  <a:moveTo>
                    <a:pt x="45" y="1"/>
                  </a:moveTo>
                  <a:lnTo>
                    <a:pt x="45" y="1"/>
                  </a:lnTo>
                  <a:cubicBezTo>
                    <a:pt x="36" y="1"/>
                    <a:pt x="18" y="9"/>
                    <a:pt x="1" y="9"/>
                  </a:cubicBezTo>
                  <a:lnTo>
                    <a:pt x="9" y="9"/>
                  </a:lnTo>
                  <a:cubicBezTo>
                    <a:pt x="27" y="9"/>
                    <a:pt x="36" y="1"/>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4343084" y="2730163"/>
              <a:ext cx="11916" cy="13260"/>
            </a:xfrm>
            <a:custGeom>
              <a:rect b="b" l="l" r="r" t="t"/>
              <a:pathLst>
                <a:path extrusionOk="0" h="64" w="45">
                  <a:moveTo>
                    <a:pt x="32" y="1"/>
                  </a:moveTo>
                  <a:cubicBezTo>
                    <a:pt x="23" y="1"/>
                    <a:pt x="15" y="9"/>
                    <a:pt x="9" y="19"/>
                  </a:cubicBezTo>
                  <a:cubicBezTo>
                    <a:pt x="9" y="37"/>
                    <a:pt x="0" y="64"/>
                    <a:pt x="18" y="64"/>
                  </a:cubicBezTo>
                  <a:cubicBezTo>
                    <a:pt x="27" y="46"/>
                    <a:pt x="36" y="28"/>
                    <a:pt x="45" y="11"/>
                  </a:cubicBezTo>
                  <a:cubicBezTo>
                    <a:pt x="41" y="4"/>
                    <a:pt x="36"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4298598" y="2748809"/>
              <a:ext cx="9533" cy="7459"/>
            </a:xfrm>
            <a:custGeom>
              <a:rect b="b" l="l" r="r" t="t"/>
              <a:pathLst>
                <a:path extrusionOk="0" h="36" w="36">
                  <a:moveTo>
                    <a:pt x="1" y="0"/>
                  </a:moveTo>
                  <a:lnTo>
                    <a:pt x="1" y="35"/>
                  </a:lnTo>
                  <a:cubicBezTo>
                    <a:pt x="7" y="32"/>
                    <a:pt x="10" y="31"/>
                    <a:pt x="14" y="31"/>
                  </a:cubicBezTo>
                  <a:cubicBezTo>
                    <a:pt x="20" y="31"/>
                    <a:pt x="24" y="35"/>
                    <a:pt x="36" y="35"/>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1"/>
            <p:cNvSpPr/>
            <p:nvPr/>
          </p:nvSpPr>
          <p:spPr>
            <a:xfrm>
              <a:off x="4315280" y="2719182"/>
              <a:ext cx="9533" cy="13260"/>
            </a:xfrm>
            <a:custGeom>
              <a:rect b="b" l="l" r="r" t="t"/>
              <a:pathLst>
                <a:path extrusionOk="0" h="64" w="36">
                  <a:moveTo>
                    <a:pt x="26" y="0"/>
                  </a:moveTo>
                  <a:cubicBezTo>
                    <a:pt x="23" y="0"/>
                    <a:pt x="18" y="5"/>
                    <a:pt x="8" y="19"/>
                  </a:cubicBezTo>
                  <a:cubicBezTo>
                    <a:pt x="15" y="33"/>
                    <a:pt x="1" y="63"/>
                    <a:pt x="10" y="63"/>
                  </a:cubicBezTo>
                  <a:cubicBezTo>
                    <a:pt x="13" y="63"/>
                    <a:pt x="18" y="61"/>
                    <a:pt x="26" y="55"/>
                  </a:cubicBezTo>
                  <a:cubicBezTo>
                    <a:pt x="26" y="42"/>
                    <a:pt x="35" y="0"/>
                    <a:pt x="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1"/>
            <p:cNvSpPr/>
            <p:nvPr/>
          </p:nvSpPr>
          <p:spPr>
            <a:xfrm>
              <a:off x="4408490" y="2576846"/>
              <a:ext cx="21449" cy="3729"/>
            </a:xfrm>
            <a:custGeom>
              <a:rect b="b" l="l" r="r" t="t"/>
              <a:pathLst>
                <a:path extrusionOk="0" h="18" w="81">
                  <a:moveTo>
                    <a:pt x="1" y="0"/>
                  </a:moveTo>
                  <a:lnTo>
                    <a:pt x="1" y="9"/>
                  </a:lnTo>
                  <a:lnTo>
                    <a:pt x="80" y="18"/>
                  </a:lnTo>
                  <a:lnTo>
                    <a:pt x="80" y="1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4326667" y="2440933"/>
              <a:ext cx="19066" cy="15332"/>
            </a:xfrm>
            <a:custGeom>
              <a:rect b="b" l="l" r="r" t="t"/>
              <a:pathLst>
                <a:path extrusionOk="0" h="74" w="72">
                  <a:moveTo>
                    <a:pt x="31" y="1"/>
                  </a:moveTo>
                  <a:cubicBezTo>
                    <a:pt x="23" y="1"/>
                    <a:pt x="15" y="6"/>
                    <a:pt x="1" y="20"/>
                  </a:cubicBezTo>
                  <a:cubicBezTo>
                    <a:pt x="4" y="43"/>
                    <a:pt x="12" y="48"/>
                    <a:pt x="21" y="48"/>
                  </a:cubicBezTo>
                  <a:cubicBezTo>
                    <a:pt x="27" y="48"/>
                    <a:pt x="34" y="46"/>
                    <a:pt x="39" y="46"/>
                  </a:cubicBezTo>
                  <a:cubicBezTo>
                    <a:pt x="47" y="46"/>
                    <a:pt x="54" y="50"/>
                    <a:pt x="54" y="73"/>
                  </a:cubicBezTo>
                  <a:cubicBezTo>
                    <a:pt x="70" y="73"/>
                    <a:pt x="56" y="28"/>
                    <a:pt x="68" y="28"/>
                  </a:cubicBezTo>
                  <a:cubicBezTo>
                    <a:pt x="69" y="28"/>
                    <a:pt x="70" y="28"/>
                    <a:pt x="71" y="29"/>
                  </a:cubicBezTo>
                  <a:cubicBezTo>
                    <a:pt x="50" y="13"/>
                    <a:pt x="42" y="1"/>
                    <a:pt x="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4345467" y="2446941"/>
              <a:ext cx="4766" cy="1865"/>
            </a:xfrm>
            <a:custGeom>
              <a:rect b="b" l="l" r="r" t="t"/>
              <a:pathLst>
                <a:path extrusionOk="0" h="9" w="18">
                  <a:moveTo>
                    <a:pt x="0" y="0"/>
                  </a:moveTo>
                  <a:cubicBezTo>
                    <a:pt x="9" y="9"/>
                    <a:pt x="9" y="9"/>
                    <a:pt x="18" y="9"/>
                  </a:cubicBez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3648516" y="2706751"/>
              <a:ext cx="2648" cy="10981"/>
            </a:xfrm>
            <a:custGeom>
              <a:rect b="b" l="l" r="r" t="t"/>
              <a:pathLst>
                <a:path extrusionOk="0" h="53" w="10">
                  <a:moveTo>
                    <a:pt x="1" y="0"/>
                  </a:moveTo>
                  <a:cubicBezTo>
                    <a:pt x="1" y="18"/>
                    <a:pt x="1" y="35"/>
                    <a:pt x="1" y="53"/>
                  </a:cubicBezTo>
                  <a:cubicBezTo>
                    <a:pt x="10" y="35"/>
                    <a:pt x="10" y="26"/>
                    <a:pt x="10" y="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3662550" y="2719389"/>
              <a:ext cx="14299" cy="7666"/>
            </a:xfrm>
            <a:custGeom>
              <a:rect b="b" l="l" r="r" t="t"/>
              <a:pathLst>
                <a:path extrusionOk="0" h="37" w="54">
                  <a:moveTo>
                    <a:pt x="36" y="1"/>
                  </a:moveTo>
                  <a:lnTo>
                    <a:pt x="1" y="27"/>
                  </a:lnTo>
                  <a:cubicBezTo>
                    <a:pt x="19" y="36"/>
                    <a:pt x="36" y="36"/>
                    <a:pt x="54" y="36"/>
                  </a:cubicBezTo>
                  <a:cubicBezTo>
                    <a:pt x="45" y="27"/>
                    <a:pt x="27" y="10"/>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3819311" y="2099286"/>
              <a:ext cx="7150" cy="9323"/>
            </a:xfrm>
            <a:custGeom>
              <a:rect b="b" l="l" r="r" t="t"/>
              <a:pathLst>
                <a:path extrusionOk="0" h="45" w="27">
                  <a:moveTo>
                    <a:pt x="1" y="1"/>
                  </a:moveTo>
                  <a:lnTo>
                    <a:pt x="18" y="45"/>
                  </a:lnTo>
                  <a:lnTo>
                    <a:pt x="27" y="36"/>
                  </a:lnTo>
                  <a:cubicBezTo>
                    <a:pt x="27" y="18"/>
                    <a:pt x="18" y="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3704653" y="2022420"/>
              <a:ext cx="5031" cy="11188"/>
            </a:xfrm>
            <a:custGeom>
              <a:rect b="b" l="l" r="r" t="t"/>
              <a:pathLst>
                <a:path extrusionOk="0" h="54" w="19">
                  <a:moveTo>
                    <a:pt x="19" y="1"/>
                  </a:moveTo>
                  <a:lnTo>
                    <a:pt x="1" y="45"/>
                  </a:lnTo>
                  <a:lnTo>
                    <a:pt x="10" y="54"/>
                  </a:lnTo>
                  <a:lnTo>
                    <a:pt x="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1"/>
            <p:cNvSpPr/>
            <p:nvPr/>
          </p:nvSpPr>
          <p:spPr>
            <a:xfrm>
              <a:off x="3592643" y="1977876"/>
              <a:ext cx="14034" cy="9945"/>
            </a:xfrm>
            <a:custGeom>
              <a:rect b="b" l="l" r="r" t="t"/>
              <a:pathLst>
                <a:path extrusionOk="0" h="48" w="53">
                  <a:moveTo>
                    <a:pt x="16" y="0"/>
                  </a:moveTo>
                  <a:cubicBezTo>
                    <a:pt x="12" y="0"/>
                    <a:pt x="8" y="6"/>
                    <a:pt x="0" y="21"/>
                  </a:cubicBezTo>
                  <a:cubicBezTo>
                    <a:pt x="13" y="28"/>
                    <a:pt x="31" y="35"/>
                    <a:pt x="43" y="41"/>
                  </a:cubicBezTo>
                  <a:lnTo>
                    <a:pt x="43" y="41"/>
                  </a:lnTo>
                  <a:cubicBezTo>
                    <a:pt x="27" y="26"/>
                    <a:pt x="24" y="0"/>
                    <a:pt x="16" y="0"/>
                  </a:cubicBezTo>
                  <a:close/>
                  <a:moveTo>
                    <a:pt x="43" y="41"/>
                  </a:moveTo>
                  <a:cubicBezTo>
                    <a:pt x="46" y="44"/>
                    <a:pt x="49" y="46"/>
                    <a:pt x="53" y="48"/>
                  </a:cubicBezTo>
                  <a:cubicBezTo>
                    <a:pt x="51" y="46"/>
                    <a:pt x="47" y="43"/>
                    <a:pt x="43" y="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1"/>
          <p:cNvGrpSpPr/>
          <p:nvPr/>
        </p:nvGrpSpPr>
        <p:grpSpPr>
          <a:xfrm>
            <a:off x="5107549" y="1445110"/>
            <a:ext cx="2015205" cy="1803005"/>
            <a:chOff x="5107549" y="1445110"/>
            <a:chExt cx="2015205" cy="1803005"/>
          </a:xfrm>
        </p:grpSpPr>
        <p:sp>
          <p:nvSpPr>
            <p:cNvPr id="10274" name="Google Shape;10274;p61"/>
            <p:cNvSpPr/>
            <p:nvPr/>
          </p:nvSpPr>
          <p:spPr>
            <a:xfrm rot="-2509130">
              <a:off x="5449807" y="1734641"/>
              <a:ext cx="1369082" cy="1144426"/>
            </a:xfrm>
            <a:custGeom>
              <a:rect b="b" l="l" r="r" t="t"/>
              <a:pathLst>
                <a:path extrusionOk="0" h="22437" w="25060">
                  <a:moveTo>
                    <a:pt x="11296" y="0"/>
                  </a:moveTo>
                  <a:cubicBezTo>
                    <a:pt x="10746" y="0"/>
                    <a:pt x="10170" y="54"/>
                    <a:pt x="9563" y="164"/>
                  </a:cubicBezTo>
                  <a:cubicBezTo>
                    <a:pt x="6756" y="676"/>
                    <a:pt x="3471" y="1701"/>
                    <a:pt x="1581" y="3970"/>
                  </a:cubicBezTo>
                  <a:cubicBezTo>
                    <a:pt x="557" y="5197"/>
                    <a:pt x="1" y="6901"/>
                    <a:pt x="442" y="8447"/>
                  </a:cubicBezTo>
                  <a:cubicBezTo>
                    <a:pt x="804" y="9718"/>
                    <a:pt x="1758" y="10716"/>
                    <a:pt x="2606" y="11723"/>
                  </a:cubicBezTo>
                  <a:cubicBezTo>
                    <a:pt x="5417" y="15112"/>
                    <a:pt x="8507" y="22437"/>
                    <a:pt x="13735" y="22437"/>
                  </a:cubicBezTo>
                  <a:cubicBezTo>
                    <a:pt x="13859" y="22437"/>
                    <a:pt x="13984" y="22433"/>
                    <a:pt x="14111" y="22424"/>
                  </a:cubicBezTo>
                  <a:cubicBezTo>
                    <a:pt x="14720" y="22389"/>
                    <a:pt x="15356" y="22230"/>
                    <a:pt x="16000" y="21921"/>
                  </a:cubicBezTo>
                  <a:cubicBezTo>
                    <a:pt x="20203" y="19952"/>
                    <a:pt x="25060" y="13727"/>
                    <a:pt x="22402" y="8985"/>
                  </a:cubicBezTo>
                  <a:cubicBezTo>
                    <a:pt x="21272" y="6963"/>
                    <a:pt x="19462" y="5083"/>
                    <a:pt x="17916" y="3378"/>
                  </a:cubicBezTo>
                  <a:cubicBezTo>
                    <a:pt x="16007" y="1250"/>
                    <a:pt x="13953" y="0"/>
                    <a:pt x="11296" y="0"/>
                  </a:cubicBezTo>
                  <a:close/>
                </a:path>
              </a:pathLst>
            </a:custGeom>
            <a:solidFill>
              <a:srgbClr val="9BAC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rot="-2509130">
              <a:off x="5430365" y="1679375"/>
              <a:ext cx="1369574" cy="1334475"/>
            </a:xfrm>
            <a:custGeom>
              <a:rect b="b" l="l" r="r" t="t"/>
              <a:pathLst>
                <a:path extrusionOk="0" h="26163" w="25069">
                  <a:moveTo>
                    <a:pt x="5979" y="1678"/>
                  </a:moveTo>
                  <a:cubicBezTo>
                    <a:pt x="5961" y="1634"/>
                    <a:pt x="6049" y="1616"/>
                    <a:pt x="6005" y="1554"/>
                  </a:cubicBezTo>
                  <a:lnTo>
                    <a:pt x="6093" y="1519"/>
                  </a:lnTo>
                  <a:cubicBezTo>
                    <a:pt x="6120" y="1545"/>
                    <a:pt x="5996" y="1625"/>
                    <a:pt x="6093" y="1607"/>
                  </a:cubicBezTo>
                  <a:cubicBezTo>
                    <a:pt x="6093" y="1642"/>
                    <a:pt x="6023" y="1660"/>
                    <a:pt x="5979" y="1678"/>
                  </a:cubicBezTo>
                  <a:close/>
                  <a:moveTo>
                    <a:pt x="5643" y="2004"/>
                  </a:moveTo>
                  <a:cubicBezTo>
                    <a:pt x="5643" y="1978"/>
                    <a:pt x="5696" y="1969"/>
                    <a:pt x="5687" y="1934"/>
                  </a:cubicBezTo>
                  <a:cubicBezTo>
                    <a:pt x="5740" y="1881"/>
                    <a:pt x="5749" y="1960"/>
                    <a:pt x="5767" y="1960"/>
                  </a:cubicBezTo>
                  <a:cubicBezTo>
                    <a:pt x="5829" y="1960"/>
                    <a:pt x="5926" y="1854"/>
                    <a:pt x="5943" y="1951"/>
                  </a:cubicBezTo>
                  <a:cubicBezTo>
                    <a:pt x="5820" y="2013"/>
                    <a:pt x="5731" y="2013"/>
                    <a:pt x="5643" y="2004"/>
                  </a:cubicBezTo>
                  <a:close/>
                  <a:moveTo>
                    <a:pt x="5961" y="1634"/>
                  </a:moveTo>
                  <a:lnTo>
                    <a:pt x="5802" y="1687"/>
                  </a:lnTo>
                  <a:cubicBezTo>
                    <a:pt x="5776" y="1616"/>
                    <a:pt x="5952" y="1519"/>
                    <a:pt x="5961" y="1634"/>
                  </a:cubicBezTo>
                  <a:close/>
                  <a:moveTo>
                    <a:pt x="4433" y="2755"/>
                  </a:moveTo>
                  <a:cubicBezTo>
                    <a:pt x="4486" y="2684"/>
                    <a:pt x="4460" y="2675"/>
                    <a:pt x="4566" y="2649"/>
                  </a:cubicBezTo>
                  <a:cubicBezTo>
                    <a:pt x="4619" y="2622"/>
                    <a:pt x="4548" y="2561"/>
                    <a:pt x="4584" y="2525"/>
                  </a:cubicBezTo>
                  <a:lnTo>
                    <a:pt x="4875" y="2384"/>
                  </a:lnTo>
                  <a:cubicBezTo>
                    <a:pt x="4981" y="2358"/>
                    <a:pt x="4840" y="2437"/>
                    <a:pt x="4795" y="2446"/>
                  </a:cubicBezTo>
                  <a:cubicBezTo>
                    <a:pt x="4840" y="2499"/>
                    <a:pt x="4919" y="2446"/>
                    <a:pt x="4946" y="2525"/>
                  </a:cubicBezTo>
                  <a:cubicBezTo>
                    <a:pt x="4999" y="2499"/>
                    <a:pt x="4928" y="2437"/>
                    <a:pt x="4954" y="2402"/>
                  </a:cubicBezTo>
                  <a:cubicBezTo>
                    <a:pt x="5122" y="2296"/>
                    <a:pt x="5193" y="2393"/>
                    <a:pt x="5290" y="2419"/>
                  </a:cubicBezTo>
                  <a:cubicBezTo>
                    <a:pt x="5361" y="2349"/>
                    <a:pt x="5458" y="2313"/>
                    <a:pt x="5537" y="2340"/>
                  </a:cubicBezTo>
                  <a:cubicBezTo>
                    <a:pt x="5431" y="2455"/>
                    <a:pt x="5175" y="2437"/>
                    <a:pt x="5034" y="2481"/>
                  </a:cubicBezTo>
                  <a:cubicBezTo>
                    <a:pt x="5060" y="2499"/>
                    <a:pt x="5113" y="2472"/>
                    <a:pt x="5122" y="2525"/>
                  </a:cubicBezTo>
                  <a:cubicBezTo>
                    <a:pt x="5016" y="2569"/>
                    <a:pt x="4893" y="2631"/>
                    <a:pt x="4848" y="2543"/>
                  </a:cubicBezTo>
                  <a:cubicBezTo>
                    <a:pt x="4654" y="2569"/>
                    <a:pt x="4610" y="2755"/>
                    <a:pt x="4469" y="2826"/>
                  </a:cubicBezTo>
                  <a:cubicBezTo>
                    <a:pt x="4478" y="2817"/>
                    <a:pt x="4416" y="2755"/>
                    <a:pt x="4389" y="2808"/>
                  </a:cubicBezTo>
                  <a:cubicBezTo>
                    <a:pt x="4425" y="2879"/>
                    <a:pt x="4513" y="2799"/>
                    <a:pt x="4522" y="2914"/>
                  </a:cubicBezTo>
                  <a:cubicBezTo>
                    <a:pt x="4407" y="2914"/>
                    <a:pt x="4407" y="3011"/>
                    <a:pt x="4336" y="3046"/>
                  </a:cubicBezTo>
                  <a:cubicBezTo>
                    <a:pt x="4283" y="3082"/>
                    <a:pt x="4222" y="3055"/>
                    <a:pt x="4151" y="3117"/>
                  </a:cubicBezTo>
                  <a:cubicBezTo>
                    <a:pt x="4142" y="3099"/>
                    <a:pt x="4177" y="3082"/>
                    <a:pt x="4195" y="3064"/>
                  </a:cubicBezTo>
                  <a:cubicBezTo>
                    <a:pt x="4257" y="2949"/>
                    <a:pt x="4142" y="2808"/>
                    <a:pt x="4301" y="2711"/>
                  </a:cubicBezTo>
                  <a:cubicBezTo>
                    <a:pt x="4239" y="2773"/>
                    <a:pt x="4310" y="2861"/>
                    <a:pt x="4275" y="2932"/>
                  </a:cubicBezTo>
                  <a:cubicBezTo>
                    <a:pt x="4292" y="2958"/>
                    <a:pt x="4336" y="2923"/>
                    <a:pt x="4372" y="2914"/>
                  </a:cubicBezTo>
                  <a:cubicBezTo>
                    <a:pt x="4363" y="2843"/>
                    <a:pt x="4372" y="2826"/>
                    <a:pt x="4336" y="2711"/>
                  </a:cubicBezTo>
                  <a:cubicBezTo>
                    <a:pt x="4398" y="2667"/>
                    <a:pt x="4416" y="2720"/>
                    <a:pt x="4433" y="2755"/>
                  </a:cubicBezTo>
                  <a:close/>
                  <a:moveTo>
                    <a:pt x="5352" y="1907"/>
                  </a:moveTo>
                  <a:cubicBezTo>
                    <a:pt x="5299" y="1828"/>
                    <a:pt x="5422" y="1766"/>
                    <a:pt x="5484" y="1784"/>
                  </a:cubicBezTo>
                  <a:cubicBezTo>
                    <a:pt x="5502" y="1845"/>
                    <a:pt x="5431" y="1872"/>
                    <a:pt x="5352" y="1907"/>
                  </a:cubicBezTo>
                  <a:close/>
                  <a:moveTo>
                    <a:pt x="4681" y="2207"/>
                  </a:moveTo>
                  <a:lnTo>
                    <a:pt x="4742" y="2181"/>
                  </a:lnTo>
                  <a:cubicBezTo>
                    <a:pt x="4831" y="2110"/>
                    <a:pt x="4857" y="2172"/>
                    <a:pt x="4919" y="2154"/>
                  </a:cubicBezTo>
                  <a:cubicBezTo>
                    <a:pt x="5193" y="2049"/>
                    <a:pt x="4875" y="2181"/>
                    <a:pt x="4848" y="2252"/>
                  </a:cubicBezTo>
                  <a:cubicBezTo>
                    <a:pt x="4795" y="2225"/>
                    <a:pt x="4716" y="2278"/>
                    <a:pt x="4681" y="2207"/>
                  </a:cubicBezTo>
                  <a:close/>
                  <a:moveTo>
                    <a:pt x="5122" y="1951"/>
                  </a:moveTo>
                  <a:cubicBezTo>
                    <a:pt x="5175" y="1907"/>
                    <a:pt x="5210" y="1925"/>
                    <a:pt x="5255" y="1916"/>
                  </a:cubicBezTo>
                  <a:cubicBezTo>
                    <a:pt x="5237" y="1978"/>
                    <a:pt x="5096" y="2004"/>
                    <a:pt x="5184" y="2093"/>
                  </a:cubicBezTo>
                  <a:cubicBezTo>
                    <a:pt x="5113" y="2110"/>
                    <a:pt x="5105" y="1978"/>
                    <a:pt x="5122" y="1951"/>
                  </a:cubicBezTo>
                  <a:close/>
                  <a:moveTo>
                    <a:pt x="5581" y="2031"/>
                  </a:moveTo>
                  <a:cubicBezTo>
                    <a:pt x="5670" y="2004"/>
                    <a:pt x="5617" y="2110"/>
                    <a:pt x="5546" y="2110"/>
                  </a:cubicBezTo>
                  <a:cubicBezTo>
                    <a:pt x="5599" y="2154"/>
                    <a:pt x="5749" y="2013"/>
                    <a:pt x="5802" y="2057"/>
                  </a:cubicBezTo>
                  <a:cubicBezTo>
                    <a:pt x="5758" y="2137"/>
                    <a:pt x="5696" y="2084"/>
                    <a:pt x="5608" y="2163"/>
                  </a:cubicBezTo>
                  <a:cubicBezTo>
                    <a:pt x="5572" y="2110"/>
                    <a:pt x="5484" y="2163"/>
                    <a:pt x="5467" y="2084"/>
                  </a:cubicBezTo>
                  <a:cubicBezTo>
                    <a:pt x="5511" y="2040"/>
                    <a:pt x="5599" y="2110"/>
                    <a:pt x="5581" y="2031"/>
                  </a:cubicBezTo>
                  <a:close/>
                  <a:moveTo>
                    <a:pt x="6208" y="1731"/>
                  </a:moveTo>
                  <a:cubicBezTo>
                    <a:pt x="6279" y="1828"/>
                    <a:pt x="5996" y="1934"/>
                    <a:pt x="5996" y="1819"/>
                  </a:cubicBezTo>
                  <a:cubicBezTo>
                    <a:pt x="6085" y="1810"/>
                    <a:pt x="6129" y="1792"/>
                    <a:pt x="6208" y="1731"/>
                  </a:cubicBezTo>
                  <a:close/>
                  <a:moveTo>
                    <a:pt x="22817" y="9360"/>
                  </a:moveTo>
                  <a:cubicBezTo>
                    <a:pt x="22720" y="9377"/>
                    <a:pt x="22835" y="9466"/>
                    <a:pt x="22852" y="9519"/>
                  </a:cubicBezTo>
                  <a:cubicBezTo>
                    <a:pt x="22799" y="9527"/>
                    <a:pt x="22711" y="9439"/>
                    <a:pt x="22773" y="9386"/>
                  </a:cubicBezTo>
                  <a:cubicBezTo>
                    <a:pt x="22738" y="9342"/>
                    <a:pt x="22685" y="9421"/>
                    <a:pt x="22649" y="9395"/>
                  </a:cubicBezTo>
                  <a:cubicBezTo>
                    <a:pt x="22649" y="9307"/>
                    <a:pt x="22552" y="9254"/>
                    <a:pt x="22535" y="9174"/>
                  </a:cubicBezTo>
                  <a:cubicBezTo>
                    <a:pt x="22535" y="9165"/>
                    <a:pt x="22596" y="9148"/>
                    <a:pt x="22596" y="9130"/>
                  </a:cubicBezTo>
                  <a:cubicBezTo>
                    <a:pt x="22605" y="9104"/>
                    <a:pt x="22464" y="8962"/>
                    <a:pt x="22579" y="8998"/>
                  </a:cubicBezTo>
                  <a:cubicBezTo>
                    <a:pt x="22667" y="9086"/>
                    <a:pt x="22623" y="9139"/>
                    <a:pt x="22614" y="9201"/>
                  </a:cubicBezTo>
                  <a:cubicBezTo>
                    <a:pt x="22658" y="9262"/>
                    <a:pt x="22711" y="9315"/>
                    <a:pt x="22755" y="9324"/>
                  </a:cubicBezTo>
                  <a:cubicBezTo>
                    <a:pt x="22826" y="9227"/>
                    <a:pt x="22702" y="9236"/>
                    <a:pt x="22658" y="9165"/>
                  </a:cubicBezTo>
                  <a:cubicBezTo>
                    <a:pt x="22685" y="9086"/>
                    <a:pt x="22605" y="8971"/>
                    <a:pt x="22508" y="8847"/>
                  </a:cubicBezTo>
                  <a:cubicBezTo>
                    <a:pt x="22411" y="8724"/>
                    <a:pt x="22305" y="8591"/>
                    <a:pt x="22278" y="8485"/>
                  </a:cubicBezTo>
                  <a:cubicBezTo>
                    <a:pt x="22570" y="8830"/>
                    <a:pt x="22888" y="9324"/>
                    <a:pt x="23100" y="9704"/>
                  </a:cubicBezTo>
                  <a:cubicBezTo>
                    <a:pt x="22994" y="9677"/>
                    <a:pt x="22923" y="9377"/>
                    <a:pt x="22817" y="9360"/>
                  </a:cubicBezTo>
                  <a:close/>
                  <a:moveTo>
                    <a:pt x="23638" y="10048"/>
                  </a:moveTo>
                  <a:cubicBezTo>
                    <a:pt x="23753" y="10031"/>
                    <a:pt x="23753" y="10181"/>
                    <a:pt x="23833" y="10243"/>
                  </a:cubicBezTo>
                  <a:cubicBezTo>
                    <a:pt x="23877" y="10278"/>
                    <a:pt x="23859" y="10260"/>
                    <a:pt x="23894" y="10366"/>
                  </a:cubicBezTo>
                  <a:cubicBezTo>
                    <a:pt x="23824" y="10437"/>
                    <a:pt x="23762" y="10357"/>
                    <a:pt x="23718" y="10260"/>
                  </a:cubicBezTo>
                  <a:cubicBezTo>
                    <a:pt x="23674" y="10172"/>
                    <a:pt x="23647" y="10057"/>
                    <a:pt x="23638" y="10048"/>
                  </a:cubicBezTo>
                  <a:close/>
                  <a:moveTo>
                    <a:pt x="23559" y="9757"/>
                  </a:moveTo>
                  <a:cubicBezTo>
                    <a:pt x="23532" y="9748"/>
                    <a:pt x="23470" y="9748"/>
                    <a:pt x="23497" y="9792"/>
                  </a:cubicBezTo>
                  <a:cubicBezTo>
                    <a:pt x="23515" y="9863"/>
                    <a:pt x="23576" y="9836"/>
                    <a:pt x="23559" y="9801"/>
                  </a:cubicBezTo>
                  <a:cubicBezTo>
                    <a:pt x="23656" y="9810"/>
                    <a:pt x="23603" y="9942"/>
                    <a:pt x="23682" y="10022"/>
                  </a:cubicBezTo>
                  <a:lnTo>
                    <a:pt x="23638" y="10048"/>
                  </a:lnTo>
                  <a:cubicBezTo>
                    <a:pt x="23497" y="9836"/>
                    <a:pt x="23303" y="9695"/>
                    <a:pt x="23206" y="9519"/>
                  </a:cubicBezTo>
                  <a:cubicBezTo>
                    <a:pt x="23153" y="9430"/>
                    <a:pt x="23206" y="9377"/>
                    <a:pt x="23091" y="9298"/>
                  </a:cubicBezTo>
                  <a:cubicBezTo>
                    <a:pt x="23100" y="9245"/>
                    <a:pt x="23117" y="9262"/>
                    <a:pt x="23161" y="9254"/>
                  </a:cubicBezTo>
                  <a:cubicBezTo>
                    <a:pt x="23206" y="9192"/>
                    <a:pt x="23126" y="9086"/>
                    <a:pt x="23091" y="8998"/>
                  </a:cubicBezTo>
                  <a:cubicBezTo>
                    <a:pt x="23161" y="8909"/>
                    <a:pt x="23206" y="9236"/>
                    <a:pt x="23232" y="9130"/>
                  </a:cubicBezTo>
                  <a:cubicBezTo>
                    <a:pt x="23338" y="9139"/>
                    <a:pt x="23223" y="9245"/>
                    <a:pt x="23214" y="9289"/>
                  </a:cubicBezTo>
                  <a:cubicBezTo>
                    <a:pt x="23294" y="9333"/>
                    <a:pt x="23214" y="9386"/>
                    <a:pt x="23223" y="9404"/>
                  </a:cubicBezTo>
                  <a:cubicBezTo>
                    <a:pt x="23232" y="9430"/>
                    <a:pt x="23285" y="9474"/>
                    <a:pt x="23294" y="9510"/>
                  </a:cubicBezTo>
                  <a:cubicBezTo>
                    <a:pt x="23294" y="9527"/>
                    <a:pt x="23223" y="9554"/>
                    <a:pt x="23276" y="9589"/>
                  </a:cubicBezTo>
                  <a:cubicBezTo>
                    <a:pt x="23303" y="9616"/>
                    <a:pt x="23312" y="9589"/>
                    <a:pt x="23320" y="9563"/>
                  </a:cubicBezTo>
                  <a:cubicBezTo>
                    <a:pt x="23356" y="9492"/>
                    <a:pt x="23294" y="9501"/>
                    <a:pt x="23285" y="9395"/>
                  </a:cubicBezTo>
                  <a:cubicBezTo>
                    <a:pt x="23285" y="9395"/>
                    <a:pt x="23347" y="9413"/>
                    <a:pt x="23347" y="9395"/>
                  </a:cubicBezTo>
                  <a:cubicBezTo>
                    <a:pt x="23338" y="9333"/>
                    <a:pt x="23206" y="9262"/>
                    <a:pt x="23303" y="9236"/>
                  </a:cubicBezTo>
                  <a:cubicBezTo>
                    <a:pt x="23444" y="9457"/>
                    <a:pt x="23479" y="9589"/>
                    <a:pt x="23559" y="9757"/>
                  </a:cubicBezTo>
                  <a:close/>
                  <a:moveTo>
                    <a:pt x="23462" y="9739"/>
                  </a:moveTo>
                  <a:cubicBezTo>
                    <a:pt x="23435" y="9686"/>
                    <a:pt x="23497" y="9651"/>
                    <a:pt x="23426" y="9580"/>
                  </a:cubicBezTo>
                  <a:cubicBezTo>
                    <a:pt x="23338" y="9589"/>
                    <a:pt x="23391" y="9748"/>
                    <a:pt x="23462" y="9739"/>
                  </a:cubicBezTo>
                  <a:close/>
                  <a:moveTo>
                    <a:pt x="5864" y="2040"/>
                  </a:moveTo>
                  <a:cubicBezTo>
                    <a:pt x="5987" y="1987"/>
                    <a:pt x="6023" y="2084"/>
                    <a:pt x="6164" y="2004"/>
                  </a:cubicBezTo>
                  <a:cubicBezTo>
                    <a:pt x="6111" y="2119"/>
                    <a:pt x="6032" y="2146"/>
                    <a:pt x="5926" y="2102"/>
                  </a:cubicBezTo>
                  <a:cubicBezTo>
                    <a:pt x="5890" y="2181"/>
                    <a:pt x="5776" y="2287"/>
                    <a:pt x="5670" y="2234"/>
                  </a:cubicBezTo>
                  <a:cubicBezTo>
                    <a:pt x="5572" y="2207"/>
                    <a:pt x="5749" y="2216"/>
                    <a:pt x="5820" y="2172"/>
                  </a:cubicBezTo>
                  <a:cubicBezTo>
                    <a:pt x="5873" y="2137"/>
                    <a:pt x="5846" y="2084"/>
                    <a:pt x="5864" y="2040"/>
                  </a:cubicBezTo>
                  <a:close/>
                  <a:moveTo>
                    <a:pt x="24080" y="10578"/>
                  </a:moveTo>
                  <a:cubicBezTo>
                    <a:pt x="24159" y="10693"/>
                    <a:pt x="24089" y="10905"/>
                    <a:pt x="24000" y="10719"/>
                  </a:cubicBezTo>
                  <a:cubicBezTo>
                    <a:pt x="24071" y="10755"/>
                    <a:pt x="24062" y="10728"/>
                    <a:pt x="24062" y="10684"/>
                  </a:cubicBezTo>
                  <a:cubicBezTo>
                    <a:pt x="24053" y="10640"/>
                    <a:pt x="24036" y="10587"/>
                    <a:pt x="24080" y="10578"/>
                  </a:cubicBezTo>
                  <a:close/>
                  <a:moveTo>
                    <a:pt x="23797" y="10410"/>
                  </a:moveTo>
                  <a:lnTo>
                    <a:pt x="23868" y="10560"/>
                  </a:lnTo>
                  <a:cubicBezTo>
                    <a:pt x="23815" y="10640"/>
                    <a:pt x="23700" y="10401"/>
                    <a:pt x="23797" y="10410"/>
                  </a:cubicBezTo>
                  <a:close/>
                  <a:moveTo>
                    <a:pt x="6244" y="1554"/>
                  </a:moveTo>
                  <a:lnTo>
                    <a:pt x="6155" y="1589"/>
                  </a:lnTo>
                  <a:lnTo>
                    <a:pt x="6120" y="1483"/>
                  </a:lnTo>
                  <a:lnTo>
                    <a:pt x="6208" y="1457"/>
                  </a:lnTo>
                  <a:cubicBezTo>
                    <a:pt x="6173" y="1519"/>
                    <a:pt x="6226" y="1483"/>
                    <a:pt x="6244" y="1554"/>
                  </a:cubicBezTo>
                  <a:close/>
                  <a:moveTo>
                    <a:pt x="23100" y="8874"/>
                  </a:moveTo>
                  <a:cubicBezTo>
                    <a:pt x="23170" y="8847"/>
                    <a:pt x="23223" y="8962"/>
                    <a:pt x="23303" y="8936"/>
                  </a:cubicBezTo>
                  <a:cubicBezTo>
                    <a:pt x="23356" y="9033"/>
                    <a:pt x="23426" y="9130"/>
                    <a:pt x="23497" y="9236"/>
                  </a:cubicBezTo>
                  <a:cubicBezTo>
                    <a:pt x="23559" y="9333"/>
                    <a:pt x="23612" y="9439"/>
                    <a:pt x="23638" y="9527"/>
                  </a:cubicBezTo>
                  <a:cubicBezTo>
                    <a:pt x="23559" y="9457"/>
                    <a:pt x="23506" y="9368"/>
                    <a:pt x="23453" y="9271"/>
                  </a:cubicBezTo>
                  <a:cubicBezTo>
                    <a:pt x="23400" y="9183"/>
                    <a:pt x="23356" y="9086"/>
                    <a:pt x="23285" y="9015"/>
                  </a:cubicBezTo>
                  <a:cubicBezTo>
                    <a:pt x="23223" y="8945"/>
                    <a:pt x="23161" y="8953"/>
                    <a:pt x="23100" y="8874"/>
                  </a:cubicBezTo>
                  <a:close/>
                  <a:moveTo>
                    <a:pt x="16257" y="1060"/>
                  </a:moveTo>
                  <a:cubicBezTo>
                    <a:pt x="16424" y="989"/>
                    <a:pt x="16583" y="1130"/>
                    <a:pt x="16804" y="1272"/>
                  </a:cubicBezTo>
                  <a:cubicBezTo>
                    <a:pt x="16733" y="1333"/>
                    <a:pt x="16636" y="1201"/>
                    <a:pt x="16539" y="1148"/>
                  </a:cubicBezTo>
                  <a:cubicBezTo>
                    <a:pt x="16433" y="1104"/>
                    <a:pt x="16345" y="1113"/>
                    <a:pt x="16257" y="1060"/>
                  </a:cubicBezTo>
                  <a:close/>
                  <a:moveTo>
                    <a:pt x="4054" y="2817"/>
                  </a:moveTo>
                  <a:cubicBezTo>
                    <a:pt x="4177" y="2737"/>
                    <a:pt x="3948" y="2746"/>
                    <a:pt x="4089" y="2675"/>
                  </a:cubicBezTo>
                  <a:cubicBezTo>
                    <a:pt x="4054" y="2658"/>
                    <a:pt x="4010" y="2684"/>
                    <a:pt x="3992" y="2640"/>
                  </a:cubicBezTo>
                  <a:cubicBezTo>
                    <a:pt x="4036" y="2587"/>
                    <a:pt x="4098" y="2596"/>
                    <a:pt x="4151" y="2578"/>
                  </a:cubicBezTo>
                  <a:cubicBezTo>
                    <a:pt x="4204" y="2561"/>
                    <a:pt x="4310" y="2455"/>
                    <a:pt x="4327" y="2543"/>
                  </a:cubicBezTo>
                  <a:cubicBezTo>
                    <a:pt x="4257" y="2587"/>
                    <a:pt x="4213" y="2605"/>
                    <a:pt x="4169" y="2605"/>
                  </a:cubicBezTo>
                  <a:cubicBezTo>
                    <a:pt x="4098" y="2631"/>
                    <a:pt x="4204" y="2684"/>
                    <a:pt x="4204" y="2675"/>
                  </a:cubicBezTo>
                  <a:cubicBezTo>
                    <a:pt x="4204" y="2728"/>
                    <a:pt x="4071" y="2746"/>
                    <a:pt x="4169" y="2817"/>
                  </a:cubicBezTo>
                  <a:cubicBezTo>
                    <a:pt x="4001" y="2834"/>
                    <a:pt x="4036" y="2949"/>
                    <a:pt x="3904" y="2967"/>
                  </a:cubicBezTo>
                  <a:cubicBezTo>
                    <a:pt x="3912" y="2932"/>
                    <a:pt x="3912" y="2905"/>
                    <a:pt x="3895" y="2879"/>
                  </a:cubicBezTo>
                  <a:cubicBezTo>
                    <a:pt x="3948" y="2861"/>
                    <a:pt x="4027" y="2764"/>
                    <a:pt x="4054" y="2817"/>
                  </a:cubicBezTo>
                  <a:close/>
                  <a:moveTo>
                    <a:pt x="22835" y="8318"/>
                  </a:moveTo>
                  <a:cubicBezTo>
                    <a:pt x="22923" y="8309"/>
                    <a:pt x="22958" y="8397"/>
                    <a:pt x="22950" y="8468"/>
                  </a:cubicBezTo>
                  <a:cubicBezTo>
                    <a:pt x="22967" y="8494"/>
                    <a:pt x="22994" y="8468"/>
                    <a:pt x="23011" y="8468"/>
                  </a:cubicBezTo>
                  <a:cubicBezTo>
                    <a:pt x="23011" y="8556"/>
                    <a:pt x="23117" y="8574"/>
                    <a:pt x="23161" y="8636"/>
                  </a:cubicBezTo>
                  <a:cubicBezTo>
                    <a:pt x="23179" y="8671"/>
                    <a:pt x="23267" y="8741"/>
                    <a:pt x="23188" y="8777"/>
                  </a:cubicBezTo>
                  <a:cubicBezTo>
                    <a:pt x="23144" y="8636"/>
                    <a:pt x="23011" y="8644"/>
                    <a:pt x="22958" y="8583"/>
                  </a:cubicBezTo>
                  <a:cubicBezTo>
                    <a:pt x="22905" y="8503"/>
                    <a:pt x="22932" y="8424"/>
                    <a:pt x="22835" y="8318"/>
                  </a:cubicBezTo>
                  <a:close/>
                  <a:moveTo>
                    <a:pt x="19894" y="21412"/>
                  </a:moveTo>
                  <a:cubicBezTo>
                    <a:pt x="19850" y="21386"/>
                    <a:pt x="19868" y="21306"/>
                    <a:pt x="19912" y="21253"/>
                  </a:cubicBezTo>
                  <a:cubicBezTo>
                    <a:pt x="19956" y="21191"/>
                    <a:pt x="20018" y="21156"/>
                    <a:pt x="20062" y="21227"/>
                  </a:cubicBezTo>
                  <a:cubicBezTo>
                    <a:pt x="20018" y="21262"/>
                    <a:pt x="19983" y="21200"/>
                    <a:pt x="19939" y="21271"/>
                  </a:cubicBezTo>
                  <a:cubicBezTo>
                    <a:pt x="19886" y="21324"/>
                    <a:pt x="20009" y="21297"/>
                    <a:pt x="20036" y="21289"/>
                  </a:cubicBezTo>
                  <a:cubicBezTo>
                    <a:pt x="20142" y="21200"/>
                    <a:pt x="19992" y="21121"/>
                    <a:pt x="20106" y="21041"/>
                  </a:cubicBezTo>
                  <a:cubicBezTo>
                    <a:pt x="20150" y="21121"/>
                    <a:pt x="20133" y="21271"/>
                    <a:pt x="20045" y="21342"/>
                  </a:cubicBezTo>
                  <a:cubicBezTo>
                    <a:pt x="19992" y="21395"/>
                    <a:pt x="19956" y="21359"/>
                    <a:pt x="19894" y="21412"/>
                  </a:cubicBezTo>
                  <a:close/>
                  <a:moveTo>
                    <a:pt x="21722" y="19611"/>
                  </a:moveTo>
                  <a:cubicBezTo>
                    <a:pt x="21758" y="19540"/>
                    <a:pt x="21793" y="19417"/>
                    <a:pt x="21881" y="19496"/>
                  </a:cubicBezTo>
                  <a:cubicBezTo>
                    <a:pt x="21837" y="19540"/>
                    <a:pt x="21784" y="19496"/>
                    <a:pt x="21740" y="19584"/>
                  </a:cubicBezTo>
                  <a:cubicBezTo>
                    <a:pt x="21793" y="19655"/>
                    <a:pt x="21846" y="19505"/>
                    <a:pt x="21899" y="19593"/>
                  </a:cubicBezTo>
                  <a:cubicBezTo>
                    <a:pt x="21837" y="19655"/>
                    <a:pt x="21634" y="19761"/>
                    <a:pt x="21749" y="19788"/>
                  </a:cubicBezTo>
                  <a:cubicBezTo>
                    <a:pt x="21766" y="19867"/>
                    <a:pt x="21625" y="19911"/>
                    <a:pt x="21590" y="19858"/>
                  </a:cubicBezTo>
                  <a:cubicBezTo>
                    <a:pt x="21599" y="19823"/>
                    <a:pt x="21652" y="19796"/>
                    <a:pt x="21660" y="19761"/>
                  </a:cubicBezTo>
                  <a:cubicBezTo>
                    <a:pt x="21669" y="19743"/>
                    <a:pt x="21643" y="19708"/>
                    <a:pt x="21643" y="19708"/>
                  </a:cubicBezTo>
                  <a:cubicBezTo>
                    <a:pt x="21660" y="19673"/>
                    <a:pt x="21705" y="19646"/>
                    <a:pt x="21722" y="19611"/>
                  </a:cubicBezTo>
                  <a:close/>
                  <a:moveTo>
                    <a:pt x="21166" y="19743"/>
                  </a:moveTo>
                  <a:cubicBezTo>
                    <a:pt x="21184" y="19637"/>
                    <a:pt x="21360" y="19496"/>
                    <a:pt x="21431" y="19373"/>
                  </a:cubicBezTo>
                  <a:cubicBezTo>
                    <a:pt x="21440" y="19434"/>
                    <a:pt x="21448" y="19496"/>
                    <a:pt x="21537" y="19540"/>
                  </a:cubicBezTo>
                  <a:cubicBezTo>
                    <a:pt x="21493" y="19637"/>
                    <a:pt x="21448" y="19523"/>
                    <a:pt x="21395" y="19505"/>
                  </a:cubicBezTo>
                  <a:cubicBezTo>
                    <a:pt x="21325" y="19549"/>
                    <a:pt x="21413" y="19567"/>
                    <a:pt x="21422" y="19602"/>
                  </a:cubicBezTo>
                  <a:cubicBezTo>
                    <a:pt x="21422" y="19620"/>
                    <a:pt x="21395" y="19673"/>
                    <a:pt x="21378" y="19646"/>
                  </a:cubicBezTo>
                  <a:cubicBezTo>
                    <a:pt x="21404" y="19682"/>
                    <a:pt x="21431" y="19699"/>
                    <a:pt x="21484" y="19690"/>
                  </a:cubicBezTo>
                  <a:cubicBezTo>
                    <a:pt x="21501" y="19690"/>
                    <a:pt x="21484" y="19646"/>
                    <a:pt x="21484" y="19646"/>
                  </a:cubicBezTo>
                  <a:cubicBezTo>
                    <a:pt x="21510" y="19637"/>
                    <a:pt x="21652" y="19629"/>
                    <a:pt x="21660" y="19558"/>
                  </a:cubicBezTo>
                  <a:cubicBezTo>
                    <a:pt x="21687" y="19629"/>
                    <a:pt x="21607" y="19726"/>
                    <a:pt x="21546" y="19699"/>
                  </a:cubicBezTo>
                  <a:cubicBezTo>
                    <a:pt x="21431" y="19823"/>
                    <a:pt x="21510" y="19876"/>
                    <a:pt x="21360" y="19955"/>
                  </a:cubicBezTo>
                  <a:cubicBezTo>
                    <a:pt x="21316" y="19911"/>
                    <a:pt x="21395" y="19841"/>
                    <a:pt x="21440" y="19779"/>
                  </a:cubicBezTo>
                  <a:lnTo>
                    <a:pt x="21387" y="19726"/>
                  </a:lnTo>
                  <a:cubicBezTo>
                    <a:pt x="21307" y="19823"/>
                    <a:pt x="21369" y="19885"/>
                    <a:pt x="21245" y="19929"/>
                  </a:cubicBezTo>
                  <a:cubicBezTo>
                    <a:pt x="21219" y="19964"/>
                    <a:pt x="21263" y="19982"/>
                    <a:pt x="21281" y="20008"/>
                  </a:cubicBezTo>
                  <a:cubicBezTo>
                    <a:pt x="21245" y="20088"/>
                    <a:pt x="21201" y="20017"/>
                    <a:pt x="21166" y="20070"/>
                  </a:cubicBezTo>
                  <a:cubicBezTo>
                    <a:pt x="21104" y="20132"/>
                    <a:pt x="21192" y="20176"/>
                    <a:pt x="21078" y="20238"/>
                  </a:cubicBezTo>
                  <a:cubicBezTo>
                    <a:pt x="21016" y="20185"/>
                    <a:pt x="21060" y="20105"/>
                    <a:pt x="21122" y="20035"/>
                  </a:cubicBezTo>
                  <a:cubicBezTo>
                    <a:pt x="21148" y="19911"/>
                    <a:pt x="21104" y="19893"/>
                    <a:pt x="21060" y="19814"/>
                  </a:cubicBezTo>
                  <a:cubicBezTo>
                    <a:pt x="21113" y="19708"/>
                    <a:pt x="21157" y="19893"/>
                    <a:pt x="21201" y="19779"/>
                  </a:cubicBezTo>
                  <a:cubicBezTo>
                    <a:pt x="21228" y="19743"/>
                    <a:pt x="21184" y="19717"/>
                    <a:pt x="21166" y="19743"/>
                  </a:cubicBezTo>
                  <a:close/>
                  <a:moveTo>
                    <a:pt x="20389" y="21350"/>
                  </a:moveTo>
                  <a:cubicBezTo>
                    <a:pt x="20389" y="21412"/>
                    <a:pt x="20336" y="21377"/>
                    <a:pt x="20283" y="21421"/>
                  </a:cubicBezTo>
                  <a:cubicBezTo>
                    <a:pt x="20239" y="21456"/>
                    <a:pt x="20239" y="21509"/>
                    <a:pt x="20212" y="21527"/>
                  </a:cubicBezTo>
                  <a:cubicBezTo>
                    <a:pt x="20133" y="21571"/>
                    <a:pt x="20053" y="21553"/>
                    <a:pt x="19992" y="21606"/>
                  </a:cubicBezTo>
                  <a:cubicBezTo>
                    <a:pt x="19956" y="21448"/>
                    <a:pt x="20203" y="21518"/>
                    <a:pt x="20230" y="21359"/>
                  </a:cubicBezTo>
                  <a:cubicBezTo>
                    <a:pt x="20283" y="21377"/>
                    <a:pt x="20336" y="21377"/>
                    <a:pt x="20389" y="21350"/>
                  </a:cubicBezTo>
                  <a:close/>
                  <a:moveTo>
                    <a:pt x="20654" y="20988"/>
                  </a:moveTo>
                  <a:cubicBezTo>
                    <a:pt x="20698" y="21015"/>
                    <a:pt x="20610" y="21156"/>
                    <a:pt x="20565" y="21121"/>
                  </a:cubicBezTo>
                  <a:cubicBezTo>
                    <a:pt x="20530" y="21200"/>
                    <a:pt x="20548" y="21271"/>
                    <a:pt x="20433" y="21350"/>
                  </a:cubicBezTo>
                  <a:cubicBezTo>
                    <a:pt x="20521" y="21209"/>
                    <a:pt x="20398" y="21227"/>
                    <a:pt x="20301" y="21297"/>
                  </a:cubicBezTo>
                  <a:cubicBezTo>
                    <a:pt x="20301" y="21103"/>
                    <a:pt x="20521" y="21147"/>
                    <a:pt x="20592" y="20971"/>
                  </a:cubicBezTo>
                  <a:cubicBezTo>
                    <a:pt x="20610" y="20997"/>
                    <a:pt x="20627" y="21006"/>
                    <a:pt x="20654" y="20988"/>
                  </a:cubicBezTo>
                  <a:close/>
                  <a:moveTo>
                    <a:pt x="22331" y="18790"/>
                  </a:moveTo>
                  <a:lnTo>
                    <a:pt x="22278" y="18860"/>
                  </a:lnTo>
                  <a:cubicBezTo>
                    <a:pt x="22234" y="18807"/>
                    <a:pt x="22181" y="18763"/>
                    <a:pt x="22243" y="18684"/>
                  </a:cubicBezTo>
                  <a:cubicBezTo>
                    <a:pt x="22314" y="18710"/>
                    <a:pt x="22270" y="18763"/>
                    <a:pt x="22331" y="18790"/>
                  </a:cubicBezTo>
                  <a:close/>
                  <a:moveTo>
                    <a:pt x="22031" y="18613"/>
                  </a:moveTo>
                  <a:cubicBezTo>
                    <a:pt x="21987" y="18657"/>
                    <a:pt x="21943" y="18613"/>
                    <a:pt x="21908" y="18710"/>
                  </a:cubicBezTo>
                  <a:cubicBezTo>
                    <a:pt x="21899" y="18746"/>
                    <a:pt x="21934" y="18772"/>
                    <a:pt x="21899" y="18816"/>
                  </a:cubicBezTo>
                  <a:cubicBezTo>
                    <a:pt x="21863" y="18790"/>
                    <a:pt x="21837" y="18763"/>
                    <a:pt x="21810" y="18790"/>
                  </a:cubicBezTo>
                  <a:cubicBezTo>
                    <a:pt x="21828" y="18710"/>
                    <a:pt x="21916" y="18543"/>
                    <a:pt x="22031" y="18613"/>
                  </a:cubicBezTo>
                  <a:close/>
                  <a:moveTo>
                    <a:pt x="21819" y="18834"/>
                  </a:moveTo>
                  <a:cubicBezTo>
                    <a:pt x="21881" y="18922"/>
                    <a:pt x="21722" y="18940"/>
                    <a:pt x="21678" y="19063"/>
                  </a:cubicBezTo>
                  <a:cubicBezTo>
                    <a:pt x="21802" y="19090"/>
                    <a:pt x="21537" y="19222"/>
                    <a:pt x="21528" y="19337"/>
                  </a:cubicBezTo>
                  <a:cubicBezTo>
                    <a:pt x="21422" y="19284"/>
                    <a:pt x="21572" y="19169"/>
                    <a:pt x="21616" y="19099"/>
                  </a:cubicBezTo>
                  <a:cubicBezTo>
                    <a:pt x="21678" y="18984"/>
                    <a:pt x="21722" y="18852"/>
                    <a:pt x="21819" y="18834"/>
                  </a:cubicBezTo>
                  <a:close/>
                  <a:moveTo>
                    <a:pt x="21961" y="18860"/>
                  </a:moveTo>
                  <a:cubicBezTo>
                    <a:pt x="21978" y="18878"/>
                    <a:pt x="21952" y="18905"/>
                    <a:pt x="21943" y="18922"/>
                  </a:cubicBezTo>
                  <a:cubicBezTo>
                    <a:pt x="21978" y="18949"/>
                    <a:pt x="22014" y="18949"/>
                    <a:pt x="22040" y="18922"/>
                  </a:cubicBezTo>
                  <a:cubicBezTo>
                    <a:pt x="22075" y="18940"/>
                    <a:pt x="21969" y="19090"/>
                    <a:pt x="22075" y="19019"/>
                  </a:cubicBezTo>
                  <a:cubicBezTo>
                    <a:pt x="22137" y="19090"/>
                    <a:pt x="21987" y="19090"/>
                    <a:pt x="21978" y="19099"/>
                  </a:cubicBezTo>
                  <a:cubicBezTo>
                    <a:pt x="21943" y="19125"/>
                    <a:pt x="21934" y="19178"/>
                    <a:pt x="21899" y="19196"/>
                  </a:cubicBezTo>
                  <a:cubicBezTo>
                    <a:pt x="21890" y="19205"/>
                    <a:pt x="21855" y="19187"/>
                    <a:pt x="21846" y="19196"/>
                  </a:cubicBezTo>
                  <a:cubicBezTo>
                    <a:pt x="21802" y="19214"/>
                    <a:pt x="21793" y="19284"/>
                    <a:pt x="21749" y="19231"/>
                  </a:cubicBezTo>
                  <a:cubicBezTo>
                    <a:pt x="21705" y="19275"/>
                    <a:pt x="21669" y="19373"/>
                    <a:pt x="21625" y="19302"/>
                  </a:cubicBezTo>
                  <a:cubicBezTo>
                    <a:pt x="21705" y="19258"/>
                    <a:pt x="21758" y="19161"/>
                    <a:pt x="21837" y="19108"/>
                  </a:cubicBezTo>
                  <a:cubicBezTo>
                    <a:pt x="21881" y="19081"/>
                    <a:pt x="22031" y="19116"/>
                    <a:pt x="21987" y="18993"/>
                  </a:cubicBezTo>
                  <a:cubicBezTo>
                    <a:pt x="21916" y="19011"/>
                    <a:pt x="21855" y="19143"/>
                    <a:pt x="21775" y="19063"/>
                  </a:cubicBezTo>
                  <a:cubicBezTo>
                    <a:pt x="21846" y="18931"/>
                    <a:pt x="21934" y="19002"/>
                    <a:pt x="21961" y="18860"/>
                  </a:cubicBezTo>
                  <a:close/>
                  <a:moveTo>
                    <a:pt x="20053" y="21589"/>
                  </a:moveTo>
                  <a:cubicBezTo>
                    <a:pt x="20089" y="21598"/>
                    <a:pt x="20115" y="21598"/>
                    <a:pt x="20089" y="21624"/>
                  </a:cubicBezTo>
                  <a:cubicBezTo>
                    <a:pt x="20009" y="21730"/>
                    <a:pt x="19753" y="21907"/>
                    <a:pt x="19585" y="22057"/>
                  </a:cubicBezTo>
                  <a:cubicBezTo>
                    <a:pt x="19515" y="22136"/>
                    <a:pt x="19471" y="22092"/>
                    <a:pt x="19568" y="22030"/>
                  </a:cubicBezTo>
                  <a:cubicBezTo>
                    <a:pt x="19727" y="21880"/>
                    <a:pt x="19877" y="21695"/>
                    <a:pt x="20053" y="21589"/>
                  </a:cubicBezTo>
                  <a:close/>
                  <a:moveTo>
                    <a:pt x="22128" y="19214"/>
                  </a:moveTo>
                  <a:cubicBezTo>
                    <a:pt x="22120" y="19284"/>
                    <a:pt x="22217" y="19328"/>
                    <a:pt x="22137" y="19417"/>
                  </a:cubicBezTo>
                  <a:cubicBezTo>
                    <a:pt x="22164" y="19320"/>
                    <a:pt x="21978" y="19399"/>
                    <a:pt x="22067" y="19284"/>
                  </a:cubicBezTo>
                  <a:cubicBezTo>
                    <a:pt x="22014" y="19275"/>
                    <a:pt x="21969" y="19408"/>
                    <a:pt x="21908" y="19320"/>
                  </a:cubicBezTo>
                  <a:cubicBezTo>
                    <a:pt x="22040" y="19275"/>
                    <a:pt x="22067" y="19116"/>
                    <a:pt x="22208" y="19011"/>
                  </a:cubicBezTo>
                  <a:cubicBezTo>
                    <a:pt x="22225" y="19116"/>
                    <a:pt x="22261" y="18975"/>
                    <a:pt x="22314" y="19046"/>
                  </a:cubicBezTo>
                  <a:cubicBezTo>
                    <a:pt x="22261" y="19178"/>
                    <a:pt x="22181" y="19099"/>
                    <a:pt x="22128" y="19214"/>
                  </a:cubicBezTo>
                  <a:close/>
                  <a:moveTo>
                    <a:pt x="22296" y="19426"/>
                  </a:moveTo>
                  <a:cubicBezTo>
                    <a:pt x="22411" y="19381"/>
                    <a:pt x="22146" y="19593"/>
                    <a:pt x="22208" y="19637"/>
                  </a:cubicBezTo>
                  <a:cubicBezTo>
                    <a:pt x="22120" y="19682"/>
                    <a:pt x="22146" y="19761"/>
                    <a:pt x="22049" y="19796"/>
                  </a:cubicBezTo>
                  <a:cubicBezTo>
                    <a:pt x="22111" y="19690"/>
                    <a:pt x="22137" y="19505"/>
                    <a:pt x="22199" y="19470"/>
                  </a:cubicBezTo>
                  <a:cubicBezTo>
                    <a:pt x="22181" y="19584"/>
                    <a:pt x="22225" y="19523"/>
                    <a:pt x="22296" y="19426"/>
                  </a:cubicBezTo>
                  <a:close/>
                  <a:moveTo>
                    <a:pt x="20548" y="20794"/>
                  </a:moveTo>
                  <a:cubicBezTo>
                    <a:pt x="20495" y="20829"/>
                    <a:pt x="20539" y="20882"/>
                    <a:pt x="20521" y="20900"/>
                  </a:cubicBezTo>
                  <a:cubicBezTo>
                    <a:pt x="20468" y="20953"/>
                    <a:pt x="20442" y="20874"/>
                    <a:pt x="20380" y="20927"/>
                  </a:cubicBezTo>
                  <a:cubicBezTo>
                    <a:pt x="20371" y="20812"/>
                    <a:pt x="20274" y="20838"/>
                    <a:pt x="20354" y="20723"/>
                  </a:cubicBezTo>
                  <a:cubicBezTo>
                    <a:pt x="20424" y="20768"/>
                    <a:pt x="20371" y="20821"/>
                    <a:pt x="20442" y="20865"/>
                  </a:cubicBezTo>
                  <a:cubicBezTo>
                    <a:pt x="20504" y="20812"/>
                    <a:pt x="20495" y="20670"/>
                    <a:pt x="20415" y="20706"/>
                  </a:cubicBezTo>
                  <a:cubicBezTo>
                    <a:pt x="20398" y="20679"/>
                    <a:pt x="20424" y="20670"/>
                    <a:pt x="20433" y="20679"/>
                  </a:cubicBezTo>
                  <a:lnTo>
                    <a:pt x="20477" y="20635"/>
                  </a:lnTo>
                  <a:cubicBezTo>
                    <a:pt x="20557" y="20679"/>
                    <a:pt x="20460" y="20732"/>
                    <a:pt x="20530" y="20776"/>
                  </a:cubicBezTo>
                  <a:cubicBezTo>
                    <a:pt x="20610" y="20662"/>
                    <a:pt x="20592" y="20609"/>
                    <a:pt x="20707" y="20565"/>
                  </a:cubicBezTo>
                  <a:cubicBezTo>
                    <a:pt x="20760" y="20618"/>
                    <a:pt x="20724" y="20679"/>
                    <a:pt x="20716" y="20741"/>
                  </a:cubicBezTo>
                  <a:cubicBezTo>
                    <a:pt x="20645" y="20812"/>
                    <a:pt x="20610" y="20759"/>
                    <a:pt x="20548" y="20794"/>
                  </a:cubicBezTo>
                  <a:close/>
                  <a:moveTo>
                    <a:pt x="17793" y="23266"/>
                  </a:moveTo>
                  <a:cubicBezTo>
                    <a:pt x="17872" y="23284"/>
                    <a:pt x="17581" y="23399"/>
                    <a:pt x="17502" y="23452"/>
                  </a:cubicBezTo>
                  <a:cubicBezTo>
                    <a:pt x="17493" y="23319"/>
                    <a:pt x="17687" y="23355"/>
                    <a:pt x="17793" y="23266"/>
                  </a:cubicBezTo>
                  <a:close/>
                  <a:moveTo>
                    <a:pt x="18517" y="22172"/>
                  </a:moveTo>
                  <a:cubicBezTo>
                    <a:pt x="18455" y="22163"/>
                    <a:pt x="18376" y="22189"/>
                    <a:pt x="18296" y="22260"/>
                  </a:cubicBezTo>
                  <a:cubicBezTo>
                    <a:pt x="18252" y="22189"/>
                    <a:pt x="18411" y="22074"/>
                    <a:pt x="18446" y="22119"/>
                  </a:cubicBezTo>
                  <a:cubicBezTo>
                    <a:pt x="18420" y="22066"/>
                    <a:pt x="18526" y="22021"/>
                    <a:pt x="18526" y="21968"/>
                  </a:cubicBezTo>
                  <a:cubicBezTo>
                    <a:pt x="18402" y="21951"/>
                    <a:pt x="18296" y="22145"/>
                    <a:pt x="18270" y="22180"/>
                  </a:cubicBezTo>
                  <a:cubicBezTo>
                    <a:pt x="18279" y="22172"/>
                    <a:pt x="18234" y="22136"/>
                    <a:pt x="18243" y="22136"/>
                  </a:cubicBezTo>
                  <a:cubicBezTo>
                    <a:pt x="18199" y="22189"/>
                    <a:pt x="18208" y="22242"/>
                    <a:pt x="18199" y="22295"/>
                  </a:cubicBezTo>
                  <a:cubicBezTo>
                    <a:pt x="18164" y="22322"/>
                    <a:pt x="18128" y="22313"/>
                    <a:pt x="18102" y="22295"/>
                  </a:cubicBezTo>
                  <a:cubicBezTo>
                    <a:pt x="18040" y="22348"/>
                    <a:pt x="17987" y="22419"/>
                    <a:pt x="17934" y="22428"/>
                  </a:cubicBezTo>
                  <a:cubicBezTo>
                    <a:pt x="17864" y="22525"/>
                    <a:pt x="17872" y="22330"/>
                    <a:pt x="17793" y="22428"/>
                  </a:cubicBezTo>
                  <a:cubicBezTo>
                    <a:pt x="17766" y="22463"/>
                    <a:pt x="17819" y="22472"/>
                    <a:pt x="17846" y="22454"/>
                  </a:cubicBezTo>
                  <a:cubicBezTo>
                    <a:pt x="17864" y="22525"/>
                    <a:pt x="17713" y="22551"/>
                    <a:pt x="17660" y="22604"/>
                  </a:cubicBezTo>
                  <a:cubicBezTo>
                    <a:pt x="17669" y="22551"/>
                    <a:pt x="17731" y="22507"/>
                    <a:pt x="17749" y="22463"/>
                  </a:cubicBezTo>
                  <a:cubicBezTo>
                    <a:pt x="17731" y="22445"/>
                    <a:pt x="17705" y="22454"/>
                    <a:pt x="17696" y="22428"/>
                  </a:cubicBezTo>
                  <a:cubicBezTo>
                    <a:pt x="17643" y="22472"/>
                    <a:pt x="17643" y="22525"/>
                    <a:pt x="17608" y="22569"/>
                  </a:cubicBezTo>
                  <a:cubicBezTo>
                    <a:pt x="17581" y="22481"/>
                    <a:pt x="17378" y="22631"/>
                    <a:pt x="17316" y="22648"/>
                  </a:cubicBezTo>
                  <a:cubicBezTo>
                    <a:pt x="17351" y="22604"/>
                    <a:pt x="17369" y="22542"/>
                    <a:pt x="17422" y="22498"/>
                  </a:cubicBezTo>
                  <a:cubicBezTo>
                    <a:pt x="17396" y="22472"/>
                    <a:pt x="17351" y="22516"/>
                    <a:pt x="17307" y="22534"/>
                  </a:cubicBezTo>
                  <a:cubicBezTo>
                    <a:pt x="17351" y="22410"/>
                    <a:pt x="17625" y="22225"/>
                    <a:pt x="17775" y="22127"/>
                  </a:cubicBezTo>
                  <a:cubicBezTo>
                    <a:pt x="17819" y="22101"/>
                    <a:pt x="17828" y="22110"/>
                    <a:pt x="17855" y="22136"/>
                  </a:cubicBezTo>
                  <a:cubicBezTo>
                    <a:pt x="17872" y="22110"/>
                    <a:pt x="17846" y="22092"/>
                    <a:pt x="17872" y="22066"/>
                  </a:cubicBezTo>
                  <a:cubicBezTo>
                    <a:pt x="17917" y="22021"/>
                    <a:pt x="17943" y="22083"/>
                    <a:pt x="17952" y="22074"/>
                  </a:cubicBezTo>
                  <a:cubicBezTo>
                    <a:pt x="17978" y="22057"/>
                    <a:pt x="17970" y="22013"/>
                    <a:pt x="17996" y="21986"/>
                  </a:cubicBezTo>
                  <a:cubicBezTo>
                    <a:pt x="18040" y="21942"/>
                    <a:pt x="18146" y="21942"/>
                    <a:pt x="18217" y="21898"/>
                  </a:cubicBezTo>
                  <a:cubicBezTo>
                    <a:pt x="18323" y="21818"/>
                    <a:pt x="18402" y="21721"/>
                    <a:pt x="18508" y="21651"/>
                  </a:cubicBezTo>
                  <a:cubicBezTo>
                    <a:pt x="18605" y="21589"/>
                    <a:pt x="18729" y="21571"/>
                    <a:pt x="18835" y="21500"/>
                  </a:cubicBezTo>
                  <a:cubicBezTo>
                    <a:pt x="18879" y="21474"/>
                    <a:pt x="18879" y="21430"/>
                    <a:pt x="18888" y="21430"/>
                  </a:cubicBezTo>
                  <a:cubicBezTo>
                    <a:pt x="19038" y="21297"/>
                    <a:pt x="19250" y="21253"/>
                    <a:pt x="19320" y="21068"/>
                  </a:cubicBezTo>
                  <a:cubicBezTo>
                    <a:pt x="19356" y="21077"/>
                    <a:pt x="19382" y="21068"/>
                    <a:pt x="19426" y="21050"/>
                  </a:cubicBezTo>
                  <a:cubicBezTo>
                    <a:pt x="19444" y="21112"/>
                    <a:pt x="19276" y="21165"/>
                    <a:pt x="19382" y="21227"/>
                  </a:cubicBezTo>
                  <a:cubicBezTo>
                    <a:pt x="19418" y="21138"/>
                    <a:pt x="19462" y="21059"/>
                    <a:pt x="19471" y="20971"/>
                  </a:cubicBezTo>
                  <a:cubicBezTo>
                    <a:pt x="19638" y="20953"/>
                    <a:pt x="19771" y="20715"/>
                    <a:pt x="19947" y="20609"/>
                  </a:cubicBezTo>
                  <a:cubicBezTo>
                    <a:pt x="20009" y="20573"/>
                    <a:pt x="20027" y="20600"/>
                    <a:pt x="20080" y="20582"/>
                  </a:cubicBezTo>
                  <a:cubicBezTo>
                    <a:pt x="20159" y="20556"/>
                    <a:pt x="20221" y="20467"/>
                    <a:pt x="20283" y="20494"/>
                  </a:cubicBezTo>
                  <a:cubicBezTo>
                    <a:pt x="20354" y="20600"/>
                    <a:pt x="20186" y="20635"/>
                    <a:pt x="20133" y="20679"/>
                  </a:cubicBezTo>
                  <a:cubicBezTo>
                    <a:pt x="20071" y="20750"/>
                    <a:pt x="19992" y="20829"/>
                    <a:pt x="19939" y="20865"/>
                  </a:cubicBezTo>
                  <a:cubicBezTo>
                    <a:pt x="19912" y="20891"/>
                    <a:pt x="19912" y="20927"/>
                    <a:pt x="19912" y="20927"/>
                  </a:cubicBezTo>
                  <a:cubicBezTo>
                    <a:pt x="19894" y="20944"/>
                    <a:pt x="19815" y="20944"/>
                    <a:pt x="19815" y="20953"/>
                  </a:cubicBezTo>
                  <a:cubicBezTo>
                    <a:pt x="19780" y="20971"/>
                    <a:pt x="19753" y="21041"/>
                    <a:pt x="19718" y="21077"/>
                  </a:cubicBezTo>
                  <a:cubicBezTo>
                    <a:pt x="19638" y="21138"/>
                    <a:pt x="19594" y="21138"/>
                    <a:pt x="19559" y="21253"/>
                  </a:cubicBezTo>
                  <a:cubicBezTo>
                    <a:pt x="19497" y="21200"/>
                    <a:pt x="19585" y="21094"/>
                    <a:pt x="19471" y="21147"/>
                  </a:cubicBezTo>
                  <a:cubicBezTo>
                    <a:pt x="19444" y="21191"/>
                    <a:pt x="19497" y="21165"/>
                    <a:pt x="19524" y="21209"/>
                  </a:cubicBezTo>
                  <a:cubicBezTo>
                    <a:pt x="19488" y="21280"/>
                    <a:pt x="19418" y="21342"/>
                    <a:pt x="19453" y="21412"/>
                  </a:cubicBezTo>
                  <a:cubicBezTo>
                    <a:pt x="19241" y="21527"/>
                    <a:pt x="19144" y="21642"/>
                    <a:pt x="18958" y="21704"/>
                  </a:cubicBezTo>
                  <a:cubicBezTo>
                    <a:pt x="18879" y="21792"/>
                    <a:pt x="18844" y="21880"/>
                    <a:pt x="18861" y="21977"/>
                  </a:cubicBezTo>
                  <a:cubicBezTo>
                    <a:pt x="18791" y="22004"/>
                    <a:pt x="18720" y="22048"/>
                    <a:pt x="18632" y="22119"/>
                  </a:cubicBezTo>
                  <a:lnTo>
                    <a:pt x="18570" y="22030"/>
                  </a:lnTo>
                  <a:cubicBezTo>
                    <a:pt x="18499" y="22074"/>
                    <a:pt x="18473" y="22119"/>
                    <a:pt x="18517" y="22172"/>
                  </a:cubicBezTo>
                  <a:close/>
                  <a:moveTo>
                    <a:pt x="19329" y="21448"/>
                  </a:moveTo>
                  <a:cubicBezTo>
                    <a:pt x="19303" y="21430"/>
                    <a:pt x="19276" y="21430"/>
                    <a:pt x="19250" y="21439"/>
                  </a:cubicBezTo>
                  <a:cubicBezTo>
                    <a:pt x="19329" y="21536"/>
                    <a:pt x="19347" y="21430"/>
                    <a:pt x="19418" y="21368"/>
                  </a:cubicBezTo>
                  <a:cubicBezTo>
                    <a:pt x="19373" y="21350"/>
                    <a:pt x="19329" y="21271"/>
                    <a:pt x="19276" y="21289"/>
                  </a:cubicBezTo>
                  <a:cubicBezTo>
                    <a:pt x="19268" y="21368"/>
                    <a:pt x="19382" y="21350"/>
                    <a:pt x="19329" y="21448"/>
                  </a:cubicBezTo>
                  <a:close/>
                  <a:moveTo>
                    <a:pt x="19135" y="21536"/>
                  </a:moveTo>
                  <a:cubicBezTo>
                    <a:pt x="19215" y="21483"/>
                    <a:pt x="19153" y="21430"/>
                    <a:pt x="19197" y="21377"/>
                  </a:cubicBezTo>
                  <a:cubicBezTo>
                    <a:pt x="19215" y="21403"/>
                    <a:pt x="19259" y="21377"/>
                    <a:pt x="19250" y="21342"/>
                  </a:cubicBezTo>
                  <a:cubicBezTo>
                    <a:pt x="19179" y="21439"/>
                    <a:pt x="19144" y="21297"/>
                    <a:pt x="19082" y="21377"/>
                  </a:cubicBezTo>
                  <a:cubicBezTo>
                    <a:pt x="19170" y="21430"/>
                    <a:pt x="19073" y="21483"/>
                    <a:pt x="19135" y="21536"/>
                  </a:cubicBezTo>
                  <a:close/>
                  <a:moveTo>
                    <a:pt x="18941" y="21624"/>
                  </a:moveTo>
                  <a:cubicBezTo>
                    <a:pt x="18994" y="21677"/>
                    <a:pt x="19073" y="21615"/>
                    <a:pt x="19144" y="21598"/>
                  </a:cubicBezTo>
                  <a:cubicBezTo>
                    <a:pt x="19117" y="21518"/>
                    <a:pt x="19073" y="21571"/>
                    <a:pt x="19038" y="21509"/>
                  </a:cubicBezTo>
                  <a:cubicBezTo>
                    <a:pt x="18976" y="21545"/>
                    <a:pt x="19020" y="21589"/>
                    <a:pt x="18941" y="21624"/>
                  </a:cubicBezTo>
                  <a:close/>
                  <a:moveTo>
                    <a:pt x="17811" y="22233"/>
                  </a:moveTo>
                  <a:cubicBezTo>
                    <a:pt x="17793" y="22233"/>
                    <a:pt x="17775" y="22233"/>
                    <a:pt x="17758" y="22198"/>
                  </a:cubicBezTo>
                  <a:cubicBezTo>
                    <a:pt x="17705" y="22251"/>
                    <a:pt x="17643" y="22304"/>
                    <a:pt x="17687" y="22366"/>
                  </a:cubicBezTo>
                  <a:cubicBezTo>
                    <a:pt x="17766" y="22330"/>
                    <a:pt x="17811" y="22286"/>
                    <a:pt x="17811" y="22233"/>
                  </a:cubicBezTo>
                  <a:close/>
                  <a:moveTo>
                    <a:pt x="18588" y="21792"/>
                  </a:moveTo>
                  <a:cubicBezTo>
                    <a:pt x="18641" y="21712"/>
                    <a:pt x="18853" y="21668"/>
                    <a:pt x="18773" y="21651"/>
                  </a:cubicBezTo>
                  <a:cubicBezTo>
                    <a:pt x="18729" y="21659"/>
                    <a:pt x="18499" y="21792"/>
                    <a:pt x="18588" y="21792"/>
                  </a:cubicBezTo>
                  <a:close/>
                  <a:moveTo>
                    <a:pt x="18623" y="22004"/>
                  </a:moveTo>
                  <a:cubicBezTo>
                    <a:pt x="18729" y="22110"/>
                    <a:pt x="18870" y="21818"/>
                    <a:pt x="18835" y="21739"/>
                  </a:cubicBezTo>
                  <a:cubicBezTo>
                    <a:pt x="18685" y="21818"/>
                    <a:pt x="18800" y="21924"/>
                    <a:pt x="18623" y="22004"/>
                  </a:cubicBezTo>
                  <a:close/>
                  <a:moveTo>
                    <a:pt x="24124" y="10816"/>
                  </a:moveTo>
                  <a:cubicBezTo>
                    <a:pt x="24150" y="10931"/>
                    <a:pt x="24248" y="10825"/>
                    <a:pt x="24265" y="10949"/>
                  </a:cubicBezTo>
                  <a:cubicBezTo>
                    <a:pt x="24186" y="10967"/>
                    <a:pt x="24150" y="10843"/>
                    <a:pt x="24053" y="10922"/>
                  </a:cubicBezTo>
                  <a:cubicBezTo>
                    <a:pt x="24036" y="10861"/>
                    <a:pt x="24071" y="10834"/>
                    <a:pt x="24124" y="10816"/>
                  </a:cubicBezTo>
                  <a:close/>
                  <a:moveTo>
                    <a:pt x="14897" y="23955"/>
                  </a:moveTo>
                  <a:cubicBezTo>
                    <a:pt x="14932" y="23840"/>
                    <a:pt x="15047" y="23946"/>
                    <a:pt x="15170" y="23902"/>
                  </a:cubicBezTo>
                  <a:cubicBezTo>
                    <a:pt x="15250" y="23946"/>
                    <a:pt x="14967" y="23938"/>
                    <a:pt x="14897" y="23955"/>
                  </a:cubicBezTo>
                  <a:close/>
                  <a:moveTo>
                    <a:pt x="19833" y="21430"/>
                  </a:moveTo>
                  <a:cubicBezTo>
                    <a:pt x="19771" y="21536"/>
                    <a:pt x="19744" y="21412"/>
                    <a:pt x="19683" y="21492"/>
                  </a:cubicBezTo>
                  <a:cubicBezTo>
                    <a:pt x="19665" y="21395"/>
                    <a:pt x="19824" y="21421"/>
                    <a:pt x="19806" y="21350"/>
                  </a:cubicBezTo>
                  <a:cubicBezTo>
                    <a:pt x="19903" y="21306"/>
                    <a:pt x="19744" y="21412"/>
                    <a:pt x="19833" y="21430"/>
                  </a:cubicBezTo>
                  <a:close/>
                  <a:moveTo>
                    <a:pt x="19515" y="21386"/>
                  </a:moveTo>
                  <a:cubicBezTo>
                    <a:pt x="19471" y="21350"/>
                    <a:pt x="19541" y="21324"/>
                    <a:pt x="19515" y="21289"/>
                  </a:cubicBezTo>
                  <a:cubicBezTo>
                    <a:pt x="19594" y="21253"/>
                    <a:pt x="19621" y="21227"/>
                    <a:pt x="19674" y="21147"/>
                  </a:cubicBezTo>
                  <a:cubicBezTo>
                    <a:pt x="19718" y="21271"/>
                    <a:pt x="19603" y="21271"/>
                    <a:pt x="19515" y="21386"/>
                  </a:cubicBezTo>
                  <a:close/>
                  <a:moveTo>
                    <a:pt x="19347" y="22251"/>
                  </a:moveTo>
                  <a:lnTo>
                    <a:pt x="19241" y="22330"/>
                  </a:lnTo>
                  <a:cubicBezTo>
                    <a:pt x="19241" y="22295"/>
                    <a:pt x="19241" y="22269"/>
                    <a:pt x="19223" y="22242"/>
                  </a:cubicBezTo>
                  <a:lnTo>
                    <a:pt x="19170" y="22278"/>
                  </a:lnTo>
                  <a:cubicBezTo>
                    <a:pt x="19144" y="22313"/>
                    <a:pt x="19179" y="22339"/>
                    <a:pt x="19206" y="22322"/>
                  </a:cubicBezTo>
                  <a:cubicBezTo>
                    <a:pt x="19223" y="22410"/>
                    <a:pt x="19100" y="22383"/>
                    <a:pt x="19064" y="22392"/>
                  </a:cubicBezTo>
                  <a:cubicBezTo>
                    <a:pt x="19091" y="22436"/>
                    <a:pt x="19126" y="22419"/>
                    <a:pt x="19153" y="22463"/>
                  </a:cubicBezTo>
                  <a:cubicBezTo>
                    <a:pt x="19038" y="22436"/>
                    <a:pt x="18976" y="22507"/>
                    <a:pt x="18870" y="22604"/>
                  </a:cubicBezTo>
                  <a:cubicBezTo>
                    <a:pt x="18835" y="22551"/>
                    <a:pt x="18976" y="22507"/>
                    <a:pt x="18905" y="22445"/>
                  </a:cubicBezTo>
                  <a:cubicBezTo>
                    <a:pt x="18923" y="22436"/>
                    <a:pt x="19011" y="22436"/>
                    <a:pt x="19011" y="22436"/>
                  </a:cubicBezTo>
                  <a:cubicBezTo>
                    <a:pt x="19029" y="22419"/>
                    <a:pt x="19003" y="22375"/>
                    <a:pt x="19003" y="22375"/>
                  </a:cubicBezTo>
                  <a:cubicBezTo>
                    <a:pt x="19056" y="22330"/>
                    <a:pt x="19126" y="22313"/>
                    <a:pt x="19232" y="22207"/>
                  </a:cubicBezTo>
                  <a:cubicBezTo>
                    <a:pt x="19259" y="22242"/>
                    <a:pt x="19320" y="22180"/>
                    <a:pt x="19347" y="22251"/>
                  </a:cubicBezTo>
                  <a:close/>
                  <a:moveTo>
                    <a:pt x="3497" y="3064"/>
                  </a:moveTo>
                  <a:cubicBezTo>
                    <a:pt x="3445" y="3002"/>
                    <a:pt x="3550" y="2923"/>
                    <a:pt x="3612" y="2932"/>
                  </a:cubicBezTo>
                  <a:cubicBezTo>
                    <a:pt x="3639" y="2984"/>
                    <a:pt x="3568" y="3020"/>
                    <a:pt x="3497" y="3064"/>
                  </a:cubicBezTo>
                  <a:close/>
                  <a:moveTo>
                    <a:pt x="19365" y="21924"/>
                  </a:moveTo>
                  <a:cubicBezTo>
                    <a:pt x="19268" y="22004"/>
                    <a:pt x="19126" y="21977"/>
                    <a:pt x="19162" y="22119"/>
                  </a:cubicBezTo>
                  <a:cubicBezTo>
                    <a:pt x="19091" y="22216"/>
                    <a:pt x="19056" y="22119"/>
                    <a:pt x="18985" y="22189"/>
                  </a:cubicBezTo>
                  <a:cubicBezTo>
                    <a:pt x="18879" y="22242"/>
                    <a:pt x="18914" y="22366"/>
                    <a:pt x="18800" y="22357"/>
                  </a:cubicBezTo>
                  <a:cubicBezTo>
                    <a:pt x="18800" y="22304"/>
                    <a:pt x="18861" y="22225"/>
                    <a:pt x="18950" y="22145"/>
                  </a:cubicBezTo>
                  <a:cubicBezTo>
                    <a:pt x="19011" y="22092"/>
                    <a:pt x="19091" y="22021"/>
                    <a:pt x="19170" y="21968"/>
                  </a:cubicBezTo>
                  <a:cubicBezTo>
                    <a:pt x="19241" y="21915"/>
                    <a:pt x="19320" y="21889"/>
                    <a:pt x="19365" y="21924"/>
                  </a:cubicBezTo>
                  <a:close/>
                  <a:moveTo>
                    <a:pt x="19400" y="21871"/>
                  </a:moveTo>
                  <a:cubicBezTo>
                    <a:pt x="19285" y="21686"/>
                    <a:pt x="19594" y="21695"/>
                    <a:pt x="19638" y="21527"/>
                  </a:cubicBezTo>
                  <a:cubicBezTo>
                    <a:pt x="19691" y="21642"/>
                    <a:pt x="19647" y="21571"/>
                    <a:pt x="19735" y="21553"/>
                  </a:cubicBezTo>
                  <a:cubicBezTo>
                    <a:pt x="19744" y="21721"/>
                    <a:pt x="19462" y="21686"/>
                    <a:pt x="19400" y="21871"/>
                  </a:cubicBezTo>
                  <a:close/>
                  <a:moveTo>
                    <a:pt x="19064" y="21836"/>
                  </a:moveTo>
                  <a:cubicBezTo>
                    <a:pt x="19020" y="21863"/>
                    <a:pt x="19029" y="21898"/>
                    <a:pt x="18985" y="21924"/>
                  </a:cubicBezTo>
                  <a:cubicBezTo>
                    <a:pt x="18879" y="21871"/>
                    <a:pt x="19082" y="21845"/>
                    <a:pt x="19029" y="21792"/>
                  </a:cubicBezTo>
                  <a:cubicBezTo>
                    <a:pt x="19153" y="21721"/>
                    <a:pt x="19276" y="21668"/>
                    <a:pt x="19418" y="21545"/>
                  </a:cubicBezTo>
                  <a:cubicBezTo>
                    <a:pt x="19497" y="21571"/>
                    <a:pt x="19126" y="21783"/>
                    <a:pt x="19064" y="21836"/>
                  </a:cubicBezTo>
                  <a:close/>
                  <a:moveTo>
                    <a:pt x="15223" y="25889"/>
                  </a:moveTo>
                  <a:cubicBezTo>
                    <a:pt x="15329" y="25765"/>
                    <a:pt x="15356" y="25606"/>
                    <a:pt x="15524" y="25509"/>
                  </a:cubicBezTo>
                  <a:cubicBezTo>
                    <a:pt x="15550" y="25500"/>
                    <a:pt x="15665" y="25492"/>
                    <a:pt x="15727" y="25456"/>
                  </a:cubicBezTo>
                  <a:cubicBezTo>
                    <a:pt x="15789" y="25430"/>
                    <a:pt x="15921" y="25315"/>
                    <a:pt x="16071" y="25333"/>
                  </a:cubicBezTo>
                  <a:cubicBezTo>
                    <a:pt x="16151" y="25297"/>
                    <a:pt x="16186" y="25253"/>
                    <a:pt x="16248" y="25209"/>
                  </a:cubicBezTo>
                  <a:cubicBezTo>
                    <a:pt x="16795" y="25085"/>
                    <a:pt x="17095" y="24882"/>
                    <a:pt x="17440" y="24785"/>
                  </a:cubicBezTo>
                  <a:cubicBezTo>
                    <a:pt x="17431" y="24820"/>
                    <a:pt x="17396" y="24847"/>
                    <a:pt x="17360" y="24882"/>
                  </a:cubicBezTo>
                  <a:cubicBezTo>
                    <a:pt x="17413" y="24944"/>
                    <a:pt x="17466" y="24873"/>
                    <a:pt x="17537" y="24829"/>
                  </a:cubicBezTo>
                  <a:cubicBezTo>
                    <a:pt x="17590" y="24891"/>
                    <a:pt x="17784" y="24865"/>
                    <a:pt x="17837" y="24803"/>
                  </a:cubicBezTo>
                  <a:cubicBezTo>
                    <a:pt x="17713" y="24776"/>
                    <a:pt x="17581" y="24750"/>
                    <a:pt x="17484" y="24794"/>
                  </a:cubicBezTo>
                  <a:cubicBezTo>
                    <a:pt x="17581" y="24679"/>
                    <a:pt x="17722" y="24697"/>
                    <a:pt x="17855" y="24582"/>
                  </a:cubicBezTo>
                  <a:cubicBezTo>
                    <a:pt x="17837" y="24697"/>
                    <a:pt x="17987" y="24617"/>
                    <a:pt x="17837" y="24715"/>
                  </a:cubicBezTo>
                  <a:cubicBezTo>
                    <a:pt x="17899" y="24723"/>
                    <a:pt x="18023" y="24688"/>
                    <a:pt x="18040" y="24635"/>
                  </a:cubicBezTo>
                  <a:cubicBezTo>
                    <a:pt x="17996" y="24564"/>
                    <a:pt x="17881" y="24644"/>
                    <a:pt x="17864" y="24520"/>
                  </a:cubicBezTo>
                  <a:lnTo>
                    <a:pt x="18014" y="24441"/>
                  </a:lnTo>
                  <a:cubicBezTo>
                    <a:pt x="17837" y="24582"/>
                    <a:pt x="18128" y="24573"/>
                    <a:pt x="18190" y="24467"/>
                  </a:cubicBezTo>
                  <a:cubicBezTo>
                    <a:pt x="18173" y="24432"/>
                    <a:pt x="18111" y="24494"/>
                    <a:pt x="18084" y="24494"/>
                  </a:cubicBezTo>
                  <a:cubicBezTo>
                    <a:pt x="17987" y="24494"/>
                    <a:pt x="18252" y="24397"/>
                    <a:pt x="18305" y="24317"/>
                  </a:cubicBezTo>
                  <a:cubicBezTo>
                    <a:pt x="18340" y="24326"/>
                    <a:pt x="18385" y="24300"/>
                    <a:pt x="18402" y="24353"/>
                  </a:cubicBezTo>
                  <a:cubicBezTo>
                    <a:pt x="18464" y="24247"/>
                    <a:pt x="18649" y="24255"/>
                    <a:pt x="18773" y="24229"/>
                  </a:cubicBezTo>
                  <a:cubicBezTo>
                    <a:pt x="18641" y="24353"/>
                    <a:pt x="18455" y="24476"/>
                    <a:pt x="18517" y="24626"/>
                  </a:cubicBezTo>
                  <a:cubicBezTo>
                    <a:pt x="18473" y="24635"/>
                    <a:pt x="18464" y="24591"/>
                    <a:pt x="18429" y="24609"/>
                  </a:cubicBezTo>
                  <a:cubicBezTo>
                    <a:pt x="18340" y="24679"/>
                    <a:pt x="18482" y="24644"/>
                    <a:pt x="18473" y="24706"/>
                  </a:cubicBezTo>
                  <a:cubicBezTo>
                    <a:pt x="18349" y="24750"/>
                    <a:pt x="18340" y="24812"/>
                    <a:pt x="18234" y="24865"/>
                  </a:cubicBezTo>
                  <a:cubicBezTo>
                    <a:pt x="18164" y="24812"/>
                    <a:pt x="18279" y="24785"/>
                    <a:pt x="18332" y="24750"/>
                  </a:cubicBezTo>
                  <a:cubicBezTo>
                    <a:pt x="18305" y="24626"/>
                    <a:pt x="18084" y="24820"/>
                    <a:pt x="18084" y="24891"/>
                  </a:cubicBezTo>
                  <a:cubicBezTo>
                    <a:pt x="17987" y="24953"/>
                    <a:pt x="17970" y="24847"/>
                    <a:pt x="17864" y="24935"/>
                  </a:cubicBezTo>
                  <a:cubicBezTo>
                    <a:pt x="17837" y="24979"/>
                    <a:pt x="17819" y="25015"/>
                    <a:pt x="17793" y="25059"/>
                  </a:cubicBezTo>
                  <a:cubicBezTo>
                    <a:pt x="17819" y="25112"/>
                    <a:pt x="17908" y="25006"/>
                    <a:pt x="17899" y="25006"/>
                  </a:cubicBezTo>
                  <a:cubicBezTo>
                    <a:pt x="17943" y="24997"/>
                    <a:pt x="17970" y="25032"/>
                    <a:pt x="18023" y="25006"/>
                  </a:cubicBezTo>
                  <a:cubicBezTo>
                    <a:pt x="18075" y="24988"/>
                    <a:pt x="18146" y="24891"/>
                    <a:pt x="18279" y="24873"/>
                  </a:cubicBezTo>
                  <a:cubicBezTo>
                    <a:pt x="18146" y="24962"/>
                    <a:pt x="18005" y="25050"/>
                    <a:pt x="17855" y="25130"/>
                  </a:cubicBezTo>
                  <a:lnTo>
                    <a:pt x="17643" y="25262"/>
                  </a:lnTo>
                  <a:cubicBezTo>
                    <a:pt x="17555" y="25297"/>
                    <a:pt x="17475" y="25341"/>
                    <a:pt x="17396" y="25386"/>
                  </a:cubicBezTo>
                  <a:cubicBezTo>
                    <a:pt x="17396" y="25262"/>
                    <a:pt x="17360" y="25191"/>
                    <a:pt x="17298" y="25138"/>
                  </a:cubicBezTo>
                  <a:cubicBezTo>
                    <a:pt x="17175" y="25165"/>
                    <a:pt x="17201" y="25227"/>
                    <a:pt x="17087" y="25253"/>
                  </a:cubicBezTo>
                  <a:cubicBezTo>
                    <a:pt x="16989" y="25315"/>
                    <a:pt x="17201" y="25262"/>
                    <a:pt x="17166" y="25359"/>
                  </a:cubicBezTo>
                  <a:cubicBezTo>
                    <a:pt x="17104" y="25386"/>
                    <a:pt x="17034" y="25412"/>
                    <a:pt x="16972" y="25430"/>
                  </a:cubicBezTo>
                  <a:cubicBezTo>
                    <a:pt x="17025" y="25545"/>
                    <a:pt x="17131" y="25483"/>
                    <a:pt x="17272" y="25403"/>
                  </a:cubicBezTo>
                  <a:cubicBezTo>
                    <a:pt x="17210" y="25545"/>
                    <a:pt x="16892" y="25615"/>
                    <a:pt x="16716" y="25712"/>
                  </a:cubicBezTo>
                  <a:cubicBezTo>
                    <a:pt x="16725" y="25686"/>
                    <a:pt x="16742" y="25659"/>
                    <a:pt x="16733" y="25624"/>
                  </a:cubicBezTo>
                  <a:cubicBezTo>
                    <a:pt x="16627" y="25650"/>
                    <a:pt x="16619" y="25703"/>
                    <a:pt x="16548" y="25739"/>
                  </a:cubicBezTo>
                  <a:cubicBezTo>
                    <a:pt x="16566" y="25756"/>
                    <a:pt x="16592" y="25774"/>
                    <a:pt x="16636" y="25765"/>
                  </a:cubicBezTo>
                  <a:cubicBezTo>
                    <a:pt x="16486" y="25898"/>
                    <a:pt x="16159" y="25968"/>
                    <a:pt x="15903" y="26048"/>
                  </a:cubicBezTo>
                  <a:cubicBezTo>
                    <a:pt x="15948" y="26004"/>
                    <a:pt x="15939" y="25977"/>
                    <a:pt x="15842" y="25977"/>
                  </a:cubicBezTo>
                  <a:cubicBezTo>
                    <a:pt x="15744" y="25977"/>
                    <a:pt x="15683" y="26101"/>
                    <a:pt x="15771" y="26092"/>
                  </a:cubicBezTo>
                  <a:cubicBezTo>
                    <a:pt x="15780" y="26154"/>
                    <a:pt x="15585" y="26136"/>
                    <a:pt x="15515" y="26163"/>
                  </a:cubicBezTo>
                  <a:cubicBezTo>
                    <a:pt x="15391" y="26092"/>
                    <a:pt x="15356" y="25951"/>
                    <a:pt x="15223" y="25889"/>
                  </a:cubicBezTo>
                  <a:close/>
                  <a:moveTo>
                    <a:pt x="17881" y="24803"/>
                  </a:moveTo>
                  <a:cubicBezTo>
                    <a:pt x="17917" y="24882"/>
                    <a:pt x="18173" y="24785"/>
                    <a:pt x="18146" y="24697"/>
                  </a:cubicBezTo>
                  <a:cubicBezTo>
                    <a:pt x="18040" y="24706"/>
                    <a:pt x="18023" y="24776"/>
                    <a:pt x="17881" y="24803"/>
                  </a:cubicBezTo>
                  <a:close/>
                  <a:moveTo>
                    <a:pt x="17281" y="25112"/>
                  </a:moveTo>
                  <a:cubicBezTo>
                    <a:pt x="17422" y="25130"/>
                    <a:pt x="17466" y="25112"/>
                    <a:pt x="17475" y="25262"/>
                  </a:cubicBezTo>
                  <a:cubicBezTo>
                    <a:pt x="17678" y="25200"/>
                    <a:pt x="17466" y="25094"/>
                    <a:pt x="17519" y="25068"/>
                  </a:cubicBezTo>
                  <a:cubicBezTo>
                    <a:pt x="17599" y="25103"/>
                    <a:pt x="17864" y="24988"/>
                    <a:pt x="17793" y="24873"/>
                  </a:cubicBezTo>
                  <a:cubicBezTo>
                    <a:pt x="17678" y="24900"/>
                    <a:pt x="17731" y="24953"/>
                    <a:pt x="17687" y="24988"/>
                  </a:cubicBezTo>
                  <a:cubicBezTo>
                    <a:pt x="17546" y="25024"/>
                    <a:pt x="17369" y="24971"/>
                    <a:pt x="17281" y="25112"/>
                  </a:cubicBezTo>
                  <a:close/>
                  <a:moveTo>
                    <a:pt x="16539" y="25545"/>
                  </a:moveTo>
                  <a:cubicBezTo>
                    <a:pt x="16707" y="25545"/>
                    <a:pt x="16733" y="25474"/>
                    <a:pt x="16804" y="25430"/>
                  </a:cubicBezTo>
                  <a:cubicBezTo>
                    <a:pt x="16857" y="25403"/>
                    <a:pt x="17060" y="25377"/>
                    <a:pt x="16981" y="25315"/>
                  </a:cubicBezTo>
                  <a:cubicBezTo>
                    <a:pt x="16954" y="25271"/>
                    <a:pt x="16813" y="25368"/>
                    <a:pt x="16778" y="25333"/>
                  </a:cubicBezTo>
                  <a:cubicBezTo>
                    <a:pt x="16760" y="25474"/>
                    <a:pt x="16610" y="25447"/>
                    <a:pt x="16539" y="25545"/>
                  </a:cubicBezTo>
                  <a:close/>
                  <a:moveTo>
                    <a:pt x="16574" y="25368"/>
                  </a:moveTo>
                  <a:cubicBezTo>
                    <a:pt x="16566" y="25297"/>
                    <a:pt x="16468" y="25324"/>
                    <a:pt x="16398" y="25333"/>
                  </a:cubicBezTo>
                  <a:cubicBezTo>
                    <a:pt x="16380" y="25430"/>
                    <a:pt x="16477" y="25403"/>
                    <a:pt x="16574" y="25368"/>
                  </a:cubicBezTo>
                  <a:close/>
                  <a:moveTo>
                    <a:pt x="16345" y="25650"/>
                  </a:moveTo>
                  <a:cubicBezTo>
                    <a:pt x="16451" y="25624"/>
                    <a:pt x="16468" y="25580"/>
                    <a:pt x="16495" y="25527"/>
                  </a:cubicBezTo>
                  <a:cubicBezTo>
                    <a:pt x="16433" y="25536"/>
                    <a:pt x="16407" y="25509"/>
                    <a:pt x="16327" y="25545"/>
                  </a:cubicBezTo>
                  <a:close/>
                  <a:moveTo>
                    <a:pt x="16239" y="25756"/>
                  </a:moveTo>
                  <a:cubicBezTo>
                    <a:pt x="16274" y="25730"/>
                    <a:pt x="16310" y="25553"/>
                    <a:pt x="16168" y="25615"/>
                  </a:cubicBezTo>
                  <a:cubicBezTo>
                    <a:pt x="16106" y="25624"/>
                    <a:pt x="16115" y="25827"/>
                    <a:pt x="16239" y="25756"/>
                  </a:cubicBezTo>
                  <a:close/>
                  <a:moveTo>
                    <a:pt x="15674" y="25977"/>
                  </a:moveTo>
                  <a:cubicBezTo>
                    <a:pt x="15621" y="25986"/>
                    <a:pt x="15638" y="26013"/>
                    <a:pt x="15718" y="25995"/>
                  </a:cubicBezTo>
                  <a:cubicBezTo>
                    <a:pt x="15718" y="25907"/>
                    <a:pt x="15647" y="25880"/>
                    <a:pt x="15524" y="25889"/>
                  </a:cubicBezTo>
                  <a:cubicBezTo>
                    <a:pt x="15497" y="25977"/>
                    <a:pt x="15674" y="25907"/>
                    <a:pt x="15674" y="25977"/>
                  </a:cubicBezTo>
                  <a:close/>
                  <a:moveTo>
                    <a:pt x="24618" y="13315"/>
                  </a:moveTo>
                  <a:cubicBezTo>
                    <a:pt x="24654" y="13236"/>
                    <a:pt x="24601" y="13050"/>
                    <a:pt x="24689" y="13042"/>
                  </a:cubicBezTo>
                  <a:cubicBezTo>
                    <a:pt x="24715" y="13192"/>
                    <a:pt x="24663" y="13236"/>
                    <a:pt x="24671" y="13386"/>
                  </a:cubicBezTo>
                  <a:cubicBezTo>
                    <a:pt x="24645" y="13377"/>
                    <a:pt x="24654" y="13315"/>
                    <a:pt x="24618" y="13315"/>
                  </a:cubicBezTo>
                  <a:close/>
                  <a:moveTo>
                    <a:pt x="24724" y="13209"/>
                  </a:moveTo>
                  <a:cubicBezTo>
                    <a:pt x="24751" y="13156"/>
                    <a:pt x="24777" y="13192"/>
                    <a:pt x="24795" y="13254"/>
                  </a:cubicBezTo>
                  <a:cubicBezTo>
                    <a:pt x="24813" y="13315"/>
                    <a:pt x="24813" y="13395"/>
                    <a:pt x="24777" y="13421"/>
                  </a:cubicBezTo>
                  <a:cubicBezTo>
                    <a:pt x="24724" y="13386"/>
                    <a:pt x="24821" y="13254"/>
                    <a:pt x="24724" y="13209"/>
                  </a:cubicBezTo>
                  <a:close/>
                  <a:moveTo>
                    <a:pt x="24715" y="14340"/>
                  </a:moveTo>
                  <a:cubicBezTo>
                    <a:pt x="24663" y="14313"/>
                    <a:pt x="24557" y="14031"/>
                    <a:pt x="24707" y="13933"/>
                  </a:cubicBezTo>
                  <a:cubicBezTo>
                    <a:pt x="24689" y="13863"/>
                    <a:pt x="24671" y="13801"/>
                    <a:pt x="24663" y="13721"/>
                  </a:cubicBezTo>
                  <a:cubicBezTo>
                    <a:pt x="24689" y="13721"/>
                    <a:pt x="24689" y="13739"/>
                    <a:pt x="24689" y="13757"/>
                  </a:cubicBezTo>
                  <a:cubicBezTo>
                    <a:pt x="24707" y="13766"/>
                    <a:pt x="24715" y="13748"/>
                    <a:pt x="24715" y="13730"/>
                  </a:cubicBezTo>
                  <a:cubicBezTo>
                    <a:pt x="24839" y="13845"/>
                    <a:pt x="24557" y="14163"/>
                    <a:pt x="24760" y="14172"/>
                  </a:cubicBezTo>
                  <a:cubicBezTo>
                    <a:pt x="24768" y="14278"/>
                    <a:pt x="24715" y="14260"/>
                    <a:pt x="24715" y="14340"/>
                  </a:cubicBezTo>
                  <a:close/>
                  <a:moveTo>
                    <a:pt x="24654" y="12944"/>
                  </a:moveTo>
                  <a:cubicBezTo>
                    <a:pt x="24671" y="12777"/>
                    <a:pt x="24574" y="12768"/>
                    <a:pt x="24574" y="12609"/>
                  </a:cubicBezTo>
                  <a:cubicBezTo>
                    <a:pt x="24636" y="12600"/>
                    <a:pt x="24654" y="12653"/>
                    <a:pt x="24671" y="12715"/>
                  </a:cubicBezTo>
                  <a:cubicBezTo>
                    <a:pt x="24689" y="12777"/>
                    <a:pt x="24698" y="12839"/>
                    <a:pt x="24733" y="12865"/>
                  </a:cubicBezTo>
                  <a:cubicBezTo>
                    <a:pt x="24715" y="12927"/>
                    <a:pt x="24636" y="13077"/>
                    <a:pt x="24574" y="12980"/>
                  </a:cubicBezTo>
                  <a:cubicBezTo>
                    <a:pt x="24495" y="12989"/>
                    <a:pt x="24671" y="13112"/>
                    <a:pt x="24583" y="13112"/>
                  </a:cubicBezTo>
                  <a:cubicBezTo>
                    <a:pt x="24477" y="13112"/>
                    <a:pt x="24504" y="12971"/>
                    <a:pt x="24521" y="12883"/>
                  </a:cubicBezTo>
                  <a:cubicBezTo>
                    <a:pt x="24610" y="12847"/>
                    <a:pt x="24610" y="12927"/>
                    <a:pt x="24654" y="12944"/>
                  </a:cubicBezTo>
                  <a:close/>
                  <a:moveTo>
                    <a:pt x="24495" y="13845"/>
                  </a:moveTo>
                  <a:cubicBezTo>
                    <a:pt x="24539" y="13633"/>
                    <a:pt x="24504" y="13545"/>
                    <a:pt x="24539" y="13315"/>
                  </a:cubicBezTo>
                  <a:cubicBezTo>
                    <a:pt x="24663" y="13342"/>
                    <a:pt x="24689" y="13483"/>
                    <a:pt x="24689" y="13660"/>
                  </a:cubicBezTo>
                  <a:cubicBezTo>
                    <a:pt x="24583" y="13704"/>
                    <a:pt x="24680" y="13510"/>
                    <a:pt x="24618" y="13518"/>
                  </a:cubicBezTo>
                  <a:cubicBezTo>
                    <a:pt x="24521" y="13616"/>
                    <a:pt x="24645" y="13801"/>
                    <a:pt x="24495" y="13845"/>
                  </a:cubicBezTo>
                  <a:close/>
                  <a:moveTo>
                    <a:pt x="21766" y="20052"/>
                  </a:moveTo>
                  <a:cubicBezTo>
                    <a:pt x="21810" y="20079"/>
                    <a:pt x="21784" y="20141"/>
                    <a:pt x="21828" y="20105"/>
                  </a:cubicBezTo>
                  <a:cubicBezTo>
                    <a:pt x="21855" y="20194"/>
                    <a:pt x="21722" y="20203"/>
                    <a:pt x="21687" y="20150"/>
                  </a:cubicBezTo>
                  <a:close/>
                  <a:moveTo>
                    <a:pt x="24495" y="12379"/>
                  </a:moveTo>
                  <a:cubicBezTo>
                    <a:pt x="24530" y="12468"/>
                    <a:pt x="24468" y="12547"/>
                    <a:pt x="24539" y="12715"/>
                  </a:cubicBezTo>
                  <a:cubicBezTo>
                    <a:pt x="24477" y="12706"/>
                    <a:pt x="24504" y="12556"/>
                    <a:pt x="24415" y="12591"/>
                  </a:cubicBezTo>
                  <a:cubicBezTo>
                    <a:pt x="24433" y="12512"/>
                    <a:pt x="24398" y="12379"/>
                    <a:pt x="24495" y="12379"/>
                  </a:cubicBezTo>
                  <a:close/>
                  <a:moveTo>
                    <a:pt x="24451" y="10993"/>
                  </a:moveTo>
                  <a:cubicBezTo>
                    <a:pt x="24530" y="11002"/>
                    <a:pt x="24654" y="11320"/>
                    <a:pt x="24592" y="11435"/>
                  </a:cubicBezTo>
                  <a:cubicBezTo>
                    <a:pt x="24504" y="11496"/>
                    <a:pt x="24574" y="11373"/>
                    <a:pt x="24565" y="11337"/>
                  </a:cubicBezTo>
                  <a:cubicBezTo>
                    <a:pt x="24539" y="11231"/>
                    <a:pt x="24459" y="11090"/>
                    <a:pt x="24451" y="10993"/>
                  </a:cubicBezTo>
                  <a:close/>
                  <a:moveTo>
                    <a:pt x="24486" y="14207"/>
                  </a:moveTo>
                  <a:cubicBezTo>
                    <a:pt x="24468" y="14419"/>
                    <a:pt x="24663" y="14260"/>
                    <a:pt x="24618" y="14463"/>
                  </a:cubicBezTo>
                  <a:cubicBezTo>
                    <a:pt x="24548" y="14437"/>
                    <a:pt x="24539" y="14348"/>
                    <a:pt x="24451" y="14340"/>
                  </a:cubicBezTo>
                  <a:cubicBezTo>
                    <a:pt x="24468" y="14198"/>
                    <a:pt x="24406" y="14039"/>
                    <a:pt x="24530" y="14013"/>
                  </a:cubicBezTo>
                  <a:cubicBezTo>
                    <a:pt x="24504" y="14110"/>
                    <a:pt x="24592" y="14304"/>
                    <a:pt x="24486" y="14207"/>
                  </a:cubicBezTo>
                  <a:close/>
                  <a:moveTo>
                    <a:pt x="24689" y="11594"/>
                  </a:moveTo>
                  <a:cubicBezTo>
                    <a:pt x="24777" y="11664"/>
                    <a:pt x="24768" y="11911"/>
                    <a:pt x="24813" y="12044"/>
                  </a:cubicBezTo>
                  <a:cubicBezTo>
                    <a:pt x="24733" y="11894"/>
                    <a:pt x="24689" y="11744"/>
                    <a:pt x="24689" y="11594"/>
                  </a:cubicBezTo>
                  <a:close/>
                  <a:moveTo>
                    <a:pt x="24539" y="12026"/>
                  </a:moveTo>
                  <a:cubicBezTo>
                    <a:pt x="24512" y="12123"/>
                    <a:pt x="24574" y="12123"/>
                    <a:pt x="24557" y="12229"/>
                  </a:cubicBezTo>
                  <a:cubicBezTo>
                    <a:pt x="24504" y="12229"/>
                    <a:pt x="24504" y="12106"/>
                    <a:pt x="24451" y="12106"/>
                  </a:cubicBezTo>
                  <a:cubicBezTo>
                    <a:pt x="24459" y="12061"/>
                    <a:pt x="24495" y="12035"/>
                    <a:pt x="24539" y="12026"/>
                  </a:cubicBezTo>
                  <a:close/>
                  <a:moveTo>
                    <a:pt x="24239" y="11179"/>
                  </a:moveTo>
                  <a:cubicBezTo>
                    <a:pt x="24309" y="11170"/>
                    <a:pt x="24300" y="11108"/>
                    <a:pt x="24265" y="11028"/>
                  </a:cubicBezTo>
                  <a:cubicBezTo>
                    <a:pt x="24336" y="11046"/>
                    <a:pt x="24362" y="11108"/>
                    <a:pt x="24371" y="11187"/>
                  </a:cubicBezTo>
                  <a:cubicBezTo>
                    <a:pt x="24380" y="11267"/>
                    <a:pt x="24389" y="11346"/>
                    <a:pt x="24442" y="11408"/>
                  </a:cubicBezTo>
                  <a:cubicBezTo>
                    <a:pt x="24415" y="11452"/>
                    <a:pt x="24353" y="11461"/>
                    <a:pt x="24371" y="11532"/>
                  </a:cubicBezTo>
                  <a:cubicBezTo>
                    <a:pt x="24415" y="11629"/>
                    <a:pt x="24415" y="11488"/>
                    <a:pt x="24477" y="11505"/>
                  </a:cubicBezTo>
                  <a:cubicBezTo>
                    <a:pt x="24459" y="11541"/>
                    <a:pt x="24468" y="11594"/>
                    <a:pt x="24486" y="11646"/>
                  </a:cubicBezTo>
                  <a:cubicBezTo>
                    <a:pt x="24451" y="11691"/>
                    <a:pt x="24371" y="11567"/>
                    <a:pt x="24380" y="11673"/>
                  </a:cubicBezTo>
                  <a:cubicBezTo>
                    <a:pt x="24345" y="11673"/>
                    <a:pt x="24248" y="11532"/>
                    <a:pt x="24300" y="11479"/>
                  </a:cubicBezTo>
                  <a:cubicBezTo>
                    <a:pt x="24283" y="11417"/>
                    <a:pt x="24221" y="11461"/>
                    <a:pt x="24212" y="11364"/>
                  </a:cubicBezTo>
                  <a:cubicBezTo>
                    <a:pt x="24265" y="11337"/>
                    <a:pt x="24274" y="11399"/>
                    <a:pt x="24292" y="11452"/>
                  </a:cubicBezTo>
                  <a:cubicBezTo>
                    <a:pt x="24336" y="11452"/>
                    <a:pt x="24327" y="11408"/>
                    <a:pt x="24353" y="11399"/>
                  </a:cubicBezTo>
                  <a:cubicBezTo>
                    <a:pt x="24318" y="11337"/>
                    <a:pt x="24265" y="11311"/>
                    <a:pt x="24221" y="11276"/>
                  </a:cubicBezTo>
                  <a:cubicBezTo>
                    <a:pt x="24177" y="11240"/>
                    <a:pt x="24133" y="11205"/>
                    <a:pt x="24097" y="11117"/>
                  </a:cubicBezTo>
                  <a:cubicBezTo>
                    <a:pt x="24248" y="11161"/>
                    <a:pt x="24133" y="11055"/>
                    <a:pt x="24080" y="10984"/>
                  </a:cubicBezTo>
                  <a:cubicBezTo>
                    <a:pt x="24124" y="10967"/>
                    <a:pt x="24142" y="11002"/>
                    <a:pt x="24186" y="10984"/>
                  </a:cubicBezTo>
                  <a:cubicBezTo>
                    <a:pt x="24248" y="11073"/>
                    <a:pt x="24186" y="11090"/>
                    <a:pt x="24239" y="11179"/>
                  </a:cubicBezTo>
                  <a:close/>
                  <a:moveTo>
                    <a:pt x="24927" y="12388"/>
                  </a:moveTo>
                  <a:cubicBezTo>
                    <a:pt x="24874" y="12476"/>
                    <a:pt x="24954" y="12609"/>
                    <a:pt x="24963" y="12750"/>
                  </a:cubicBezTo>
                  <a:cubicBezTo>
                    <a:pt x="24972" y="12812"/>
                    <a:pt x="24945" y="12821"/>
                    <a:pt x="24945" y="12891"/>
                  </a:cubicBezTo>
                  <a:cubicBezTo>
                    <a:pt x="24954" y="12953"/>
                    <a:pt x="24980" y="12962"/>
                    <a:pt x="24980" y="13033"/>
                  </a:cubicBezTo>
                  <a:cubicBezTo>
                    <a:pt x="24980" y="13103"/>
                    <a:pt x="24980" y="13174"/>
                    <a:pt x="24989" y="13254"/>
                  </a:cubicBezTo>
                  <a:cubicBezTo>
                    <a:pt x="24980" y="13333"/>
                    <a:pt x="24980" y="13421"/>
                    <a:pt x="24980" y="13501"/>
                  </a:cubicBezTo>
                  <a:cubicBezTo>
                    <a:pt x="24972" y="13669"/>
                    <a:pt x="24972" y="13854"/>
                    <a:pt x="24963" y="14022"/>
                  </a:cubicBezTo>
                  <a:cubicBezTo>
                    <a:pt x="24813" y="13995"/>
                    <a:pt x="24936" y="13792"/>
                    <a:pt x="24927" y="13704"/>
                  </a:cubicBezTo>
                  <a:cubicBezTo>
                    <a:pt x="24927" y="13598"/>
                    <a:pt x="24857" y="13536"/>
                    <a:pt x="24910" y="13457"/>
                  </a:cubicBezTo>
                  <a:cubicBezTo>
                    <a:pt x="24901" y="13412"/>
                    <a:pt x="24857" y="13421"/>
                    <a:pt x="24857" y="13457"/>
                  </a:cubicBezTo>
                  <a:cubicBezTo>
                    <a:pt x="24786" y="13421"/>
                    <a:pt x="24883" y="13306"/>
                    <a:pt x="24936" y="13315"/>
                  </a:cubicBezTo>
                  <a:cubicBezTo>
                    <a:pt x="24919" y="13165"/>
                    <a:pt x="24910" y="13033"/>
                    <a:pt x="24910" y="12918"/>
                  </a:cubicBezTo>
                  <a:cubicBezTo>
                    <a:pt x="24901" y="12856"/>
                    <a:pt x="24901" y="12803"/>
                    <a:pt x="24892" y="12741"/>
                  </a:cubicBezTo>
                  <a:cubicBezTo>
                    <a:pt x="24883" y="12688"/>
                    <a:pt x="24866" y="12635"/>
                    <a:pt x="24839" y="12582"/>
                  </a:cubicBezTo>
                  <a:cubicBezTo>
                    <a:pt x="24866" y="12512"/>
                    <a:pt x="24857" y="12415"/>
                    <a:pt x="24927" y="12388"/>
                  </a:cubicBezTo>
                  <a:close/>
                  <a:moveTo>
                    <a:pt x="21625" y="20308"/>
                  </a:moveTo>
                  <a:cubicBezTo>
                    <a:pt x="21731" y="20291"/>
                    <a:pt x="21563" y="20512"/>
                    <a:pt x="21493" y="20529"/>
                  </a:cubicBezTo>
                  <a:cubicBezTo>
                    <a:pt x="21448" y="20467"/>
                    <a:pt x="21669" y="20370"/>
                    <a:pt x="21625" y="20308"/>
                  </a:cubicBezTo>
                  <a:close/>
                  <a:moveTo>
                    <a:pt x="20883" y="20141"/>
                  </a:moveTo>
                  <a:cubicBezTo>
                    <a:pt x="20928" y="20105"/>
                    <a:pt x="21016" y="20097"/>
                    <a:pt x="21042" y="20044"/>
                  </a:cubicBezTo>
                  <a:cubicBezTo>
                    <a:pt x="21139" y="20097"/>
                    <a:pt x="20883" y="20176"/>
                    <a:pt x="20901" y="20158"/>
                  </a:cubicBezTo>
                  <a:cubicBezTo>
                    <a:pt x="20883" y="20176"/>
                    <a:pt x="20822" y="20282"/>
                    <a:pt x="20751" y="20353"/>
                  </a:cubicBezTo>
                  <a:cubicBezTo>
                    <a:pt x="20689" y="20423"/>
                    <a:pt x="20618" y="20459"/>
                    <a:pt x="20583" y="20529"/>
                  </a:cubicBezTo>
                  <a:cubicBezTo>
                    <a:pt x="20548" y="20503"/>
                    <a:pt x="20504" y="20529"/>
                    <a:pt x="20460" y="20582"/>
                  </a:cubicBezTo>
                  <a:cubicBezTo>
                    <a:pt x="20477" y="20459"/>
                    <a:pt x="20636" y="20441"/>
                    <a:pt x="20733" y="20335"/>
                  </a:cubicBezTo>
                  <a:cubicBezTo>
                    <a:pt x="20804" y="20273"/>
                    <a:pt x="20822" y="20194"/>
                    <a:pt x="20883" y="20141"/>
                  </a:cubicBezTo>
                  <a:close/>
                  <a:moveTo>
                    <a:pt x="21440" y="20273"/>
                  </a:moveTo>
                  <a:cubicBezTo>
                    <a:pt x="21360" y="20238"/>
                    <a:pt x="21484" y="20167"/>
                    <a:pt x="21378" y="20132"/>
                  </a:cubicBezTo>
                  <a:cubicBezTo>
                    <a:pt x="21413" y="20097"/>
                    <a:pt x="21448" y="20088"/>
                    <a:pt x="21484" y="20097"/>
                  </a:cubicBezTo>
                  <a:cubicBezTo>
                    <a:pt x="21466" y="20158"/>
                    <a:pt x="21537" y="20203"/>
                    <a:pt x="21440" y="20273"/>
                  </a:cubicBezTo>
                  <a:close/>
                  <a:moveTo>
                    <a:pt x="21484" y="20097"/>
                  </a:moveTo>
                  <a:cubicBezTo>
                    <a:pt x="21546" y="20035"/>
                    <a:pt x="21325" y="20017"/>
                    <a:pt x="21448" y="19946"/>
                  </a:cubicBezTo>
                  <a:cubicBezTo>
                    <a:pt x="21519" y="19955"/>
                    <a:pt x="21466" y="20088"/>
                    <a:pt x="21546" y="20026"/>
                  </a:cubicBezTo>
                  <a:cubicBezTo>
                    <a:pt x="21590" y="20079"/>
                    <a:pt x="21537" y="20132"/>
                    <a:pt x="21484" y="20097"/>
                  </a:cubicBezTo>
                  <a:close/>
                  <a:moveTo>
                    <a:pt x="21086" y="19911"/>
                  </a:moveTo>
                  <a:cubicBezTo>
                    <a:pt x="21025" y="19991"/>
                    <a:pt x="20945" y="19946"/>
                    <a:pt x="20945" y="20035"/>
                  </a:cubicBezTo>
                  <a:cubicBezTo>
                    <a:pt x="20857" y="20088"/>
                    <a:pt x="21007" y="19761"/>
                    <a:pt x="21086" y="19911"/>
                  </a:cubicBezTo>
                  <a:close/>
                  <a:moveTo>
                    <a:pt x="24768" y="16053"/>
                  </a:moveTo>
                  <a:cubicBezTo>
                    <a:pt x="24724" y="16185"/>
                    <a:pt x="24689" y="16167"/>
                    <a:pt x="24689" y="16273"/>
                  </a:cubicBezTo>
                  <a:cubicBezTo>
                    <a:pt x="24548" y="16229"/>
                    <a:pt x="24786" y="16088"/>
                    <a:pt x="24618" y="16070"/>
                  </a:cubicBezTo>
                  <a:cubicBezTo>
                    <a:pt x="24627" y="15955"/>
                    <a:pt x="24715" y="16044"/>
                    <a:pt x="24768" y="16053"/>
                  </a:cubicBezTo>
                  <a:close/>
                  <a:moveTo>
                    <a:pt x="23135" y="19390"/>
                  </a:moveTo>
                  <a:cubicBezTo>
                    <a:pt x="23117" y="19487"/>
                    <a:pt x="23064" y="19576"/>
                    <a:pt x="22985" y="19655"/>
                  </a:cubicBezTo>
                  <a:cubicBezTo>
                    <a:pt x="22914" y="19726"/>
                    <a:pt x="22835" y="19796"/>
                    <a:pt x="22782" y="19876"/>
                  </a:cubicBezTo>
                  <a:cubicBezTo>
                    <a:pt x="22702" y="19999"/>
                    <a:pt x="22720" y="20123"/>
                    <a:pt x="22623" y="20176"/>
                  </a:cubicBezTo>
                  <a:cubicBezTo>
                    <a:pt x="22561" y="20132"/>
                    <a:pt x="22676" y="20052"/>
                    <a:pt x="22702" y="19982"/>
                  </a:cubicBezTo>
                  <a:cubicBezTo>
                    <a:pt x="22738" y="19929"/>
                    <a:pt x="22738" y="19858"/>
                    <a:pt x="22764" y="19814"/>
                  </a:cubicBezTo>
                  <a:cubicBezTo>
                    <a:pt x="22791" y="19779"/>
                    <a:pt x="22808" y="19796"/>
                    <a:pt x="22826" y="19779"/>
                  </a:cubicBezTo>
                  <a:cubicBezTo>
                    <a:pt x="22844" y="19752"/>
                    <a:pt x="22852" y="19637"/>
                    <a:pt x="22941" y="19664"/>
                  </a:cubicBezTo>
                  <a:cubicBezTo>
                    <a:pt x="23011" y="19496"/>
                    <a:pt x="23003" y="19505"/>
                    <a:pt x="23135" y="19390"/>
                  </a:cubicBezTo>
                  <a:close/>
                  <a:moveTo>
                    <a:pt x="20892" y="20361"/>
                  </a:moveTo>
                  <a:cubicBezTo>
                    <a:pt x="20883" y="20317"/>
                    <a:pt x="20936" y="20264"/>
                    <a:pt x="20963" y="20211"/>
                  </a:cubicBezTo>
                  <a:cubicBezTo>
                    <a:pt x="21042" y="20255"/>
                    <a:pt x="20954" y="20353"/>
                    <a:pt x="20892" y="20361"/>
                  </a:cubicBezTo>
                  <a:close/>
                  <a:moveTo>
                    <a:pt x="20945" y="20847"/>
                  </a:moveTo>
                  <a:cubicBezTo>
                    <a:pt x="20883" y="20856"/>
                    <a:pt x="20822" y="20891"/>
                    <a:pt x="20760" y="20918"/>
                  </a:cubicBezTo>
                  <a:cubicBezTo>
                    <a:pt x="20724" y="20821"/>
                    <a:pt x="20769" y="20732"/>
                    <a:pt x="20848" y="20653"/>
                  </a:cubicBezTo>
                  <a:cubicBezTo>
                    <a:pt x="20919" y="20573"/>
                    <a:pt x="21025" y="20503"/>
                    <a:pt x="21095" y="20423"/>
                  </a:cubicBezTo>
                  <a:cubicBezTo>
                    <a:pt x="21113" y="20388"/>
                    <a:pt x="21078" y="20370"/>
                    <a:pt x="21051" y="20344"/>
                  </a:cubicBezTo>
                  <a:cubicBezTo>
                    <a:pt x="21184" y="20344"/>
                    <a:pt x="21166" y="20220"/>
                    <a:pt x="21219" y="20114"/>
                  </a:cubicBezTo>
                  <a:cubicBezTo>
                    <a:pt x="21272" y="20035"/>
                    <a:pt x="21325" y="20105"/>
                    <a:pt x="21387" y="20052"/>
                  </a:cubicBezTo>
                  <a:cubicBezTo>
                    <a:pt x="21369" y="20176"/>
                    <a:pt x="21219" y="20203"/>
                    <a:pt x="21175" y="20326"/>
                  </a:cubicBezTo>
                  <a:cubicBezTo>
                    <a:pt x="21166" y="20397"/>
                    <a:pt x="21237" y="20459"/>
                    <a:pt x="21166" y="20529"/>
                  </a:cubicBezTo>
                  <a:cubicBezTo>
                    <a:pt x="21131" y="20512"/>
                    <a:pt x="21157" y="20476"/>
                    <a:pt x="21131" y="20459"/>
                  </a:cubicBezTo>
                  <a:cubicBezTo>
                    <a:pt x="21033" y="20618"/>
                    <a:pt x="20795" y="20697"/>
                    <a:pt x="20945" y="20847"/>
                  </a:cubicBezTo>
                  <a:close/>
                  <a:moveTo>
                    <a:pt x="21766" y="20821"/>
                  </a:moveTo>
                  <a:cubicBezTo>
                    <a:pt x="21828" y="20927"/>
                    <a:pt x="21740" y="21015"/>
                    <a:pt x="21625" y="21094"/>
                  </a:cubicBezTo>
                  <a:cubicBezTo>
                    <a:pt x="21634" y="21156"/>
                    <a:pt x="21510" y="21368"/>
                    <a:pt x="21422" y="21271"/>
                  </a:cubicBezTo>
                  <a:cubicBezTo>
                    <a:pt x="21554" y="21130"/>
                    <a:pt x="21669" y="20891"/>
                    <a:pt x="21766" y="20821"/>
                  </a:cubicBezTo>
                  <a:close/>
                  <a:moveTo>
                    <a:pt x="4822" y="16785"/>
                  </a:moveTo>
                  <a:cubicBezTo>
                    <a:pt x="4698" y="16688"/>
                    <a:pt x="4592" y="16468"/>
                    <a:pt x="4478" y="16353"/>
                  </a:cubicBezTo>
                  <a:cubicBezTo>
                    <a:pt x="4619" y="16441"/>
                    <a:pt x="4742" y="16626"/>
                    <a:pt x="4822" y="16785"/>
                  </a:cubicBezTo>
                  <a:close/>
                  <a:moveTo>
                    <a:pt x="21713" y="10004"/>
                  </a:moveTo>
                  <a:cubicBezTo>
                    <a:pt x="21802" y="9969"/>
                    <a:pt x="21810" y="10075"/>
                    <a:pt x="21837" y="10128"/>
                  </a:cubicBezTo>
                  <a:cubicBezTo>
                    <a:pt x="21749" y="10163"/>
                    <a:pt x="21740" y="10057"/>
                    <a:pt x="21713" y="10004"/>
                  </a:cubicBezTo>
                  <a:close/>
                  <a:moveTo>
                    <a:pt x="21934" y="10101"/>
                  </a:moveTo>
                  <a:lnTo>
                    <a:pt x="21793" y="9881"/>
                  </a:lnTo>
                  <a:cubicBezTo>
                    <a:pt x="21846" y="9836"/>
                    <a:pt x="22022" y="10057"/>
                    <a:pt x="21934" y="10101"/>
                  </a:cubicBezTo>
                  <a:close/>
                  <a:moveTo>
                    <a:pt x="21696" y="10216"/>
                  </a:moveTo>
                  <a:cubicBezTo>
                    <a:pt x="21616" y="10243"/>
                    <a:pt x="21625" y="10172"/>
                    <a:pt x="21599" y="10110"/>
                  </a:cubicBezTo>
                  <a:cubicBezTo>
                    <a:pt x="21660" y="10075"/>
                    <a:pt x="21713" y="10172"/>
                    <a:pt x="21696" y="10216"/>
                  </a:cubicBezTo>
                  <a:close/>
                  <a:moveTo>
                    <a:pt x="20901" y="8600"/>
                  </a:moveTo>
                  <a:cubicBezTo>
                    <a:pt x="20848" y="8627"/>
                    <a:pt x="20804" y="8494"/>
                    <a:pt x="20751" y="8450"/>
                  </a:cubicBezTo>
                  <a:cubicBezTo>
                    <a:pt x="20848" y="8415"/>
                    <a:pt x="20839" y="8538"/>
                    <a:pt x="20901" y="8600"/>
                  </a:cubicBezTo>
                  <a:close/>
                  <a:moveTo>
                    <a:pt x="21528" y="10393"/>
                  </a:moveTo>
                  <a:cubicBezTo>
                    <a:pt x="21669" y="10543"/>
                    <a:pt x="21669" y="10649"/>
                    <a:pt x="21758" y="10772"/>
                  </a:cubicBezTo>
                  <a:cubicBezTo>
                    <a:pt x="21652" y="10790"/>
                    <a:pt x="21819" y="10878"/>
                    <a:pt x="21713" y="10896"/>
                  </a:cubicBezTo>
                  <a:cubicBezTo>
                    <a:pt x="21696" y="10799"/>
                    <a:pt x="21625" y="10746"/>
                    <a:pt x="21607" y="10675"/>
                  </a:cubicBezTo>
                  <a:cubicBezTo>
                    <a:pt x="21607" y="10666"/>
                    <a:pt x="21652" y="10649"/>
                    <a:pt x="21652" y="10640"/>
                  </a:cubicBezTo>
                  <a:cubicBezTo>
                    <a:pt x="21660" y="10613"/>
                    <a:pt x="21581" y="10560"/>
                    <a:pt x="21581" y="10525"/>
                  </a:cubicBezTo>
                  <a:cubicBezTo>
                    <a:pt x="21537" y="10499"/>
                    <a:pt x="21554" y="10552"/>
                    <a:pt x="21475" y="10560"/>
                  </a:cubicBezTo>
                  <a:cubicBezTo>
                    <a:pt x="21510" y="10454"/>
                    <a:pt x="21395" y="10437"/>
                    <a:pt x="21387" y="10322"/>
                  </a:cubicBezTo>
                  <a:cubicBezTo>
                    <a:pt x="21369" y="10296"/>
                    <a:pt x="21351" y="10322"/>
                    <a:pt x="21360" y="10331"/>
                  </a:cubicBezTo>
                  <a:cubicBezTo>
                    <a:pt x="21281" y="10357"/>
                    <a:pt x="21351" y="10251"/>
                    <a:pt x="21325" y="10225"/>
                  </a:cubicBezTo>
                  <a:cubicBezTo>
                    <a:pt x="21369" y="10181"/>
                    <a:pt x="21475" y="10331"/>
                    <a:pt x="21457" y="10234"/>
                  </a:cubicBezTo>
                  <a:cubicBezTo>
                    <a:pt x="21546" y="10251"/>
                    <a:pt x="21501" y="10384"/>
                    <a:pt x="21413" y="10366"/>
                  </a:cubicBezTo>
                  <a:cubicBezTo>
                    <a:pt x="21457" y="10375"/>
                    <a:pt x="21475" y="10446"/>
                    <a:pt x="21528" y="10393"/>
                  </a:cubicBezTo>
                  <a:close/>
                  <a:moveTo>
                    <a:pt x="22296" y="10587"/>
                  </a:moveTo>
                  <a:cubicBezTo>
                    <a:pt x="22208" y="10622"/>
                    <a:pt x="22164" y="10428"/>
                    <a:pt x="22093" y="10349"/>
                  </a:cubicBezTo>
                  <a:cubicBezTo>
                    <a:pt x="22217" y="10340"/>
                    <a:pt x="22190" y="10525"/>
                    <a:pt x="22296" y="10587"/>
                  </a:cubicBezTo>
                  <a:close/>
                  <a:moveTo>
                    <a:pt x="20318" y="8459"/>
                  </a:moveTo>
                  <a:cubicBezTo>
                    <a:pt x="20371" y="8424"/>
                    <a:pt x="20354" y="8371"/>
                    <a:pt x="20345" y="8326"/>
                  </a:cubicBezTo>
                  <a:cubicBezTo>
                    <a:pt x="20309" y="8309"/>
                    <a:pt x="20274" y="8318"/>
                    <a:pt x="20248" y="8326"/>
                  </a:cubicBezTo>
                  <a:cubicBezTo>
                    <a:pt x="20203" y="8265"/>
                    <a:pt x="20203" y="8212"/>
                    <a:pt x="20133" y="8150"/>
                  </a:cubicBezTo>
                  <a:cubicBezTo>
                    <a:pt x="20230" y="8159"/>
                    <a:pt x="20203" y="8106"/>
                    <a:pt x="20292" y="8132"/>
                  </a:cubicBezTo>
                  <a:cubicBezTo>
                    <a:pt x="20336" y="8247"/>
                    <a:pt x="20265" y="8150"/>
                    <a:pt x="20212" y="8203"/>
                  </a:cubicBezTo>
                  <a:cubicBezTo>
                    <a:pt x="20283" y="8274"/>
                    <a:pt x="20371" y="8203"/>
                    <a:pt x="20442" y="8362"/>
                  </a:cubicBezTo>
                  <a:cubicBezTo>
                    <a:pt x="20318" y="8441"/>
                    <a:pt x="20415" y="8450"/>
                    <a:pt x="20486" y="8547"/>
                  </a:cubicBezTo>
                  <a:cubicBezTo>
                    <a:pt x="20398" y="8618"/>
                    <a:pt x="20318" y="8547"/>
                    <a:pt x="20239" y="8441"/>
                  </a:cubicBezTo>
                  <a:cubicBezTo>
                    <a:pt x="20265" y="8406"/>
                    <a:pt x="20292" y="8432"/>
                    <a:pt x="20318" y="8459"/>
                  </a:cubicBezTo>
                  <a:close/>
                  <a:moveTo>
                    <a:pt x="21916" y="10719"/>
                  </a:moveTo>
                  <a:cubicBezTo>
                    <a:pt x="21978" y="10719"/>
                    <a:pt x="21961" y="10861"/>
                    <a:pt x="22031" y="10931"/>
                  </a:cubicBezTo>
                  <a:cubicBezTo>
                    <a:pt x="21961" y="10967"/>
                    <a:pt x="21934" y="10781"/>
                    <a:pt x="21916" y="10719"/>
                  </a:cubicBezTo>
                  <a:close/>
                  <a:moveTo>
                    <a:pt x="21448" y="10666"/>
                  </a:moveTo>
                  <a:cubicBezTo>
                    <a:pt x="21404" y="10702"/>
                    <a:pt x="21395" y="10596"/>
                    <a:pt x="21360" y="10569"/>
                  </a:cubicBezTo>
                  <a:cubicBezTo>
                    <a:pt x="21448" y="10525"/>
                    <a:pt x="21466" y="10605"/>
                    <a:pt x="21448" y="10666"/>
                  </a:cubicBezTo>
                  <a:close/>
                  <a:moveTo>
                    <a:pt x="19921" y="8062"/>
                  </a:moveTo>
                  <a:cubicBezTo>
                    <a:pt x="19859" y="8035"/>
                    <a:pt x="19797" y="8053"/>
                    <a:pt x="19744" y="7973"/>
                  </a:cubicBezTo>
                  <a:cubicBezTo>
                    <a:pt x="19806" y="7920"/>
                    <a:pt x="19859" y="8009"/>
                    <a:pt x="19921" y="8062"/>
                  </a:cubicBezTo>
                  <a:close/>
                  <a:moveTo>
                    <a:pt x="19400" y="7399"/>
                  </a:moveTo>
                  <a:cubicBezTo>
                    <a:pt x="19400" y="7426"/>
                    <a:pt x="19409" y="7461"/>
                    <a:pt x="19435" y="7488"/>
                  </a:cubicBezTo>
                  <a:cubicBezTo>
                    <a:pt x="19373" y="7470"/>
                    <a:pt x="19320" y="7488"/>
                    <a:pt x="19259" y="7399"/>
                  </a:cubicBezTo>
                  <a:cubicBezTo>
                    <a:pt x="19303" y="7373"/>
                    <a:pt x="19356" y="7435"/>
                    <a:pt x="19400" y="7399"/>
                  </a:cubicBezTo>
                  <a:close/>
                  <a:moveTo>
                    <a:pt x="22358" y="10693"/>
                  </a:moveTo>
                  <a:cubicBezTo>
                    <a:pt x="22402" y="10772"/>
                    <a:pt x="22437" y="10843"/>
                    <a:pt x="22473" y="10905"/>
                  </a:cubicBezTo>
                  <a:cubicBezTo>
                    <a:pt x="22499" y="10967"/>
                    <a:pt x="22526" y="11020"/>
                    <a:pt x="22552" y="11073"/>
                  </a:cubicBezTo>
                  <a:cubicBezTo>
                    <a:pt x="22596" y="11179"/>
                    <a:pt x="22649" y="11276"/>
                    <a:pt x="22693" y="11452"/>
                  </a:cubicBezTo>
                  <a:cubicBezTo>
                    <a:pt x="22693" y="11541"/>
                    <a:pt x="22640" y="11373"/>
                    <a:pt x="22614" y="11320"/>
                  </a:cubicBezTo>
                  <a:cubicBezTo>
                    <a:pt x="22570" y="11231"/>
                    <a:pt x="22517" y="11117"/>
                    <a:pt x="22464" y="11002"/>
                  </a:cubicBezTo>
                  <a:cubicBezTo>
                    <a:pt x="22446" y="10949"/>
                    <a:pt x="22411" y="10887"/>
                    <a:pt x="22376" y="10825"/>
                  </a:cubicBezTo>
                  <a:cubicBezTo>
                    <a:pt x="22340" y="10772"/>
                    <a:pt x="22314" y="10719"/>
                    <a:pt x="22278" y="10666"/>
                  </a:cubicBezTo>
                  <a:cubicBezTo>
                    <a:pt x="22314" y="10631"/>
                    <a:pt x="22340" y="10658"/>
                    <a:pt x="22358" y="10693"/>
                  </a:cubicBezTo>
                  <a:close/>
                  <a:moveTo>
                    <a:pt x="18517" y="6516"/>
                  </a:moveTo>
                  <a:cubicBezTo>
                    <a:pt x="18429" y="6428"/>
                    <a:pt x="18490" y="6384"/>
                    <a:pt x="18561" y="6366"/>
                  </a:cubicBezTo>
                  <a:cubicBezTo>
                    <a:pt x="18632" y="6428"/>
                    <a:pt x="18535" y="6463"/>
                    <a:pt x="18517" y="6516"/>
                  </a:cubicBezTo>
                  <a:close/>
                  <a:moveTo>
                    <a:pt x="17387" y="5713"/>
                  </a:moveTo>
                  <a:cubicBezTo>
                    <a:pt x="17334" y="5660"/>
                    <a:pt x="17307" y="5616"/>
                    <a:pt x="17369" y="5572"/>
                  </a:cubicBezTo>
                  <a:cubicBezTo>
                    <a:pt x="17422" y="5625"/>
                    <a:pt x="17440" y="5669"/>
                    <a:pt x="17387" y="5713"/>
                  </a:cubicBezTo>
                  <a:close/>
                  <a:moveTo>
                    <a:pt x="18181" y="6569"/>
                  </a:moveTo>
                  <a:cubicBezTo>
                    <a:pt x="18023" y="6472"/>
                    <a:pt x="17890" y="6278"/>
                    <a:pt x="17793" y="6093"/>
                  </a:cubicBezTo>
                  <a:cubicBezTo>
                    <a:pt x="17740" y="6013"/>
                    <a:pt x="17687" y="6093"/>
                    <a:pt x="17634" y="5987"/>
                  </a:cubicBezTo>
                  <a:cubicBezTo>
                    <a:pt x="17652" y="5978"/>
                    <a:pt x="17669" y="5995"/>
                    <a:pt x="17696" y="5978"/>
                  </a:cubicBezTo>
                  <a:cubicBezTo>
                    <a:pt x="17652" y="5898"/>
                    <a:pt x="17608" y="5863"/>
                    <a:pt x="17563" y="5845"/>
                  </a:cubicBezTo>
                  <a:cubicBezTo>
                    <a:pt x="17528" y="5819"/>
                    <a:pt x="17484" y="5801"/>
                    <a:pt x="17440" y="5775"/>
                  </a:cubicBezTo>
                  <a:cubicBezTo>
                    <a:pt x="17563" y="5713"/>
                    <a:pt x="17493" y="5633"/>
                    <a:pt x="17466" y="5563"/>
                  </a:cubicBezTo>
                  <a:cubicBezTo>
                    <a:pt x="17608" y="5527"/>
                    <a:pt x="17643" y="5757"/>
                    <a:pt x="17634" y="5828"/>
                  </a:cubicBezTo>
                  <a:cubicBezTo>
                    <a:pt x="17722" y="5775"/>
                    <a:pt x="17890" y="5819"/>
                    <a:pt x="17917" y="5907"/>
                  </a:cubicBezTo>
                  <a:cubicBezTo>
                    <a:pt x="17872" y="5960"/>
                    <a:pt x="17819" y="5837"/>
                    <a:pt x="17775" y="5863"/>
                  </a:cubicBezTo>
                  <a:cubicBezTo>
                    <a:pt x="17731" y="5942"/>
                    <a:pt x="17855" y="5934"/>
                    <a:pt x="17872" y="5942"/>
                  </a:cubicBezTo>
                  <a:cubicBezTo>
                    <a:pt x="17872" y="5978"/>
                    <a:pt x="17996" y="6031"/>
                    <a:pt x="17996" y="6084"/>
                  </a:cubicBezTo>
                  <a:cubicBezTo>
                    <a:pt x="17996" y="6084"/>
                    <a:pt x="17952" y="6110"/>
                    <a:pt x="17961" y="6119"/>
                  </a:cubicBezTo>
                  <a:cubicBezTo>
                    <a:pt x="17978" y="6146"/>
                    <a:pt x="18040" y="6146"/>
                    <a:pt x="18075" y="6172"/>
                  </a:cubicBezTo>
                  <a:cubicBezTo>
                    <a:pt x="18120" y="6207"/>
                    <a:pt x="18093" y="6225"/>
                    <a:pt x="18102" y="6234"/>
                  </a:cubicBezTo>
                  <a:cubicBezTo>
                    <a:pt x="18128" y="6269"/>
                    <a:pt x="18199" y="6260"/>
                    <a:pt x="18199" y="6349"/>
                  </a:cubicBezTo>
                  <a:cubicBezTo>
                    <a:pt x="18199" y="6366"/>
                    <a:pt x="18226" y="6402"/>
                    <a:pt x="18226" y="6419"/>
                  </a:cubicBezTo>
                  <a:cubicBezTo>
                    <a:pt x="18217" y="6463"/>
                    <a:pt x="18075" y="6455"/>
                    <a:pt x="18181" y="6569"/>
                  </a:cubicBezTo>
                  <a:close/>
                  <a:moveTo>
                    <a:pt x="18164" y="6428"/>
                  </a:moveTo>
                  <a:cubicBezTo>
                    <a:pt x="18049" y="6340"/>
                    <a:pt x="18102" y="6154"/>
                    <a:pt x="17961" y="6278"/>
                  </a:cubicBezTo>
                  <a:cubicBezTo>
                    <a:pt x="18023" y="6340"/>
                    <a:pt x="18093" y="6472"/>
                    <a:pt x="18164" y="6428"/>
                  </a:cubicBezTo>
                  <a:close/>
                  <a:moveTo>
                    <a:pt x="20301" y="7894"/>
                  </a:moveTo>
                  <a:cubicBezTo>
                    <a:pt x="20380" y="7850"/>
                    <a:pt x="20424" y="7982"/>
                    <a:pt x="20460" y="8044"/>
                  </a:cubicBezTo>
                  <a:cubicBezTo>
                    <a:pt x="20407" y="8070"/>
                    <a:pt x="20354" y="7938"/>
                    <a:pt x="20301" y="7894"/>
                  </a:cubicBezTo>
                  <a:close/>
                  <a:moveTo>
                    <a:pt x="20159" y="7938"/>
                  </a:moveTo>
                  <a:cubicBezTo>
                    <a:pt x="20248" y="7947"/>
                    <a:pt x="20327" y="8123"/>
                    <a:pt x="20407" y="8194"/>
                  </a:cubicBezTo>
                  <a:cubicBezTo>
                    <a:pt x="20327" y="8185"/>
                    <a:pt x="20248" y="8009"/>
                    <a:pt x="20159" y="7938"/>
                  </a:cubicBezTo>
                  <a:close/>
                  <a:moveTo>
                    <a:pt x="17555" y="4777"/>
                  </a:moveTo>
                  <a:cubicBezTo>
                    <a:pt x="17457" y="4795"/>
                    <a:pt x="17466" y="4697"/>
                    <a:pt x="17378" y="4627"/>
                  </a:cubicBezTo>
                  <a:cubicBezTo>
                    <a:pt x="17351" y="4539"/>
                    <a:pt x="17510" y="4733"/>
                    <a:pt x="17555" y="4777"/>
                  </a:cubicBezTo>
                  <a:close/>
                  <a:moveTo>
                    <a:pt x="18234" y="5510"/>
                  </a:moveTo>
                  <a:cubicBezTo>
                    <a:pt x="18120" y="5457"/>
                    <a:pt x="18040" y="5333"/>
                    <a:pt x="17934" y="5218"/>
                  </a:cubicBezTo>
                  <a:cubicBezTo>
                    <a:pt x="17890" y="5165"/>
                    <a:pt x="17793" y="5051"/>
                    <a:pt x="17731" y="4971"/>
                  </a:cubicBezTo>
                  <a:cubicBezTo>
                    <a:pt x="17660" y="4892"/>
                    <a:pt x="17625" y="4856"/>
                    <a:pt x="17722" y="4936"/>
                  </a:cubicBezTo>
                  <a:cubicBezTo>
                    <a:pt x="17793" y="4998"/>
                    <a:pt x="17881" y="5104"/>
                    <a:pt x="17970" y="5210"/>
                  </a:cubicBezTo>
                  <a:cubicBezTo>
                    <a:pt x="18058" y="5316"/>
                    <a:pt x="18155" y="5422"/>
                    <a:pt x="18234" y="5510"/>
                  </a:cubicBezTo>
                  <a:close/>
                  <a:moveTo>
                    <a:pt x="9802" y="1492"/>
                  </a:moveTo>
                  <a:cubicBezTo>
                    <a:pt x="9696" y="1386"/>
                    <a:pt x="10040" y="1448"/>
                    <a:pt x="10129" y="1377"/>
                  </a:cubicBezTo>
                  <a:cubicBezTo>
                    <a:pt x="10076" y="1448"/>
                    <a:pt x="9970" y="1519"/>
                    <a:pt x="9890" y="1448"/>
                  </a:cubicBezTo>
                  <a:cubicBezTo>
                    <a:pt x="9846" y="1448"/>
                    <a:pt x="9802" y="1457"/>
                    <a:pt x="9802" y="1492"/>
                  </a:cubicBezTo>
                  <a:close/>
                  <a:moveTo>
                    <a:pt x="9334" y="1501"/>
                  </a:moveTo>
                  <a:cubicBezTo>
                    <a:pt x="9449" y="1492"/>
                    <a:pt x="9555" y="1492"/>
                    <a:pt x="9705" y="1457"/>
                  </a:cubicBezTo>
                  <a:cubicBezTo>
                    <a:pt x="9634" y="1528"/>
                    <a:pt x="9369" y="1607"/>
                    <a:pt x="9334" y="1501"/>
                  </a:cubicBezTo>
                  <a:close/>
                  <a:moveTo>
                    <a:pt x="9078" y="1333"/>
                  </a:moveTo>
                  <a:cubicBezTo>
                    <a:pt x="8998" y="1351"/>
                    <a:pt x="9043" y="1254"/>
                    <a:pt x="9051" y="1236"/>
                  </a:cubicBezTo>
                  <a:cubicBezTo>
                    <a:pt x="9131" y="1210"/>
                    <a:pt x="9157" y="1254"/>
                    <a:pt x="9219" y="1254"/>
                  </a:cubicBezTo>
                  <a:cubicBezTo>
                    <a:pt x="9210" y="1324"/>
                    <a:pt x="9060" y="1227"/>
                    <a:pt x="9078" y="1333"/>
                  </a:cubicBezTo>
                  <a:close/>
                  <a:moveTo>
                    <a:pt x="22746" y="11655"/>
                  </a:moveTo>
                  <a:cubicBezTo>
                    <a:pt x="22826" y="11708"/>
                    <a:pt x="22870" y="11947"/>
                    <a:pt x="22861" y="12026"/>
                  </a:cubicBezTo>
                  <a:cubicBezTo>
                    <a:pt x="22755" y="11929"/>
                    <a:pt x="22782" y="11735"/>
                    <a:pt x="22746" y="11655"/>
                  </a:cubicBezTo>
                  <a:close/>
                  <a:moveTo>
                    <a:pt x="17502" y="5492"/>
                  </a:moveTo>
                  <a:cubicBezTo>
                    <a:pt x="17325" y="5633"/>
                    <a:pt x="17175" y="5457"/>
                    <a:pt x="17122" y="5271"/>
                  </a:cubicBezTo>
                  <a:cubicBezTo>
                    <a:pt x="17087" y="5254"/>
                    <a:pt x="17087" y="5307"/>
                    <a:pt x="17104" y="5333"/>
                  </a:cubicBezTo>
                  <a:cubicBezTo>
                    <a:pt x="16989" y="5333"/>
                    <a:pt x="17007" y="5174"/>
                    <a:pt x="16972" y="5112"/>
                  </a:cubicBezTo>
                  <a:cubicBezTo>
                    <a:pt x="16945" y="5095"/>
                    <a:pt x="16936" y="5130"/>
                    <a:pt x="16945" y="5130"/>
                  </a:cubicBezTo>
                  <a:cubicBezTo>
                    <a:pt x="16919" y="5121"/>
                    <a:pt x="16866" y="5086"/>
                    <a:pt x="16830" y="5042"/>
                  </a:cubicBezTo>
                  <a:cubicBezTo>
                    <a:pt x="16786" y="4998"/>
                    <a:pt x="16751" y="4945"/>
                    <a:pt x="16751" y="4909"/>
                  </a:cubicBezTo>
                  <a:cubicBezTo>
                    <a:pt x="16698" y="4909"/>
                    <a:pt x="16636" y="4803"/>
                    <a:pt x="16583" y="4892"/>
                  </a:cubicBezTo>
                  <a:cubicBezTo>
                    <a:pt x="16557" y="4759"/>
                    <a:pt x="16442" y="4706"/>
                    <a:pt x="16318" y="4618"/>
                  </a:cubicBezTo>
                  <a:cubicBezTo>
                    <a:pt x="16292" y="4556"/>
                    <a:pt x="16363" y="4477"/>
                    <a:pt x="16283" y="4415"/>
                  </a:cubicBezTo>
                  <a:cubicBezTo>
                    <a:pt x="16195" y="4415"/>
                    <a:pt x="16363" y="4556"/>
                    <a:pt x="16221" y="4574"/>
                  </a:cubicBezTo>
                  <a:cubicBezTo>
                    <a:pt x="16177" y="4547"/>
                    <a:pt x="16159" y="4512"/>
                    <a:pt x="16195" y="4486"/>
                  </a:cubicBezTo>
                  <a:cubicBezTo>
                    <a:pt x="16053" y="4371"/>
                    <a:pt x="15886" y="4203"/>
                    <a:pt x="15744" y="4168"/>
                  </a:cubicBezTo>
                  <a:cubicBezTo>
                    <a:pt x="15691" y="4132"/>
                    <a:pt x="15691" y="4097"/>
                    <a:pt x="15727" y="4053"/>
                  </a:cubicBezTo>
                  <a:cubicBezTo>
                    <a:pt x="15638" y="4106"/>
                    <a:pt x="15515" y="4035"/>
                    <a:pt x="15435" y="3920"/>
                  </a:cubicBezTo>
                  <a:cubicBezTo>
                    <a:pt x="15374" y="3965"/>
                    <a:pt x="15294" y="3885"/>
                    <a:pt x="15223" y="3876"/>
                  </a:cubicBezTo>
                  <a:cubicBezTo>
                    <a:pt x="15241" y="3823"/>
                    <a:pt x="15285" y="3850"/>
                    <a:pt x="15321" y="3876"/>
                  </a:cubicBezTo>
                  <a:cubicBezTo>
                    <a:pt x="15303" y="3770"/>
                    <a:pt x="15162" y="3823"/>
                    <a:pt x="15135" y="3735"/>
                  </a:cubicBezTo>
                  <a:cubicBezTo>
                    <a:pt x="15109" y="3726"/>
                    <a:pt x="15109" y="3753"/>
                    <a:pt x="15117" y="3762"/>
                  </a:cubicBezTo>
                  <a:cubicBezTo>
                    <a:pt x="15047" y="3832"/>
                    <a:pt x="15091" y="3717"/>
                    <a:pt x="15065" y="3700"/>
                  </a:cubicBezTo>
                  <a:cubicBezTo>
                    <a:pt x="15065" y="3700"/>
                    <a:pt x="14967" y="3647"/>
                    <a:pt x="14959" y="3638"/>
                  </a:cubicBezTo>
                  <a:cubicBezTo>
                    <a:pt x="14923" y="3611"/>
                    <a:pt x="14879" y="3594"/>
                    <a:pt x="14844" y="3576"/>
                  </a:cubicBezTo>
                  <a:cubicBezTo>
                    <a:pt x="14817" y="3558"/>
                    <a:pt x="14800" y="3497"/>
                    <a:pt x="14800" y="3497"/>
                  </a:cubicBezTo>
                  <a:cubicBezTo>
                    <a:pt x="14773" y="3479"/>
                    <a:pt x="14711" y="3523"/>
                    <a:pt x="14676" y="3523"/>
                  </a:cubicBezTo>
                  <a:cubicBezTo>
                    <a:pt x="14632" y="3514"/>
                    <a:pt x="14650" y="3479"/>
                    <a:pt x="14623" y="3461"/>
                  </a:cubicBezTo>
                  <a:cubicBezTo>
                    <a:pt x="14605" y="3452"/>
                    <a:pt x="14588" y="3479"/>
                    <a:pt x="14561" y="3470"/>
                  </a:cubicBezTo>
                  <a:cubicBezTo>
                    <a:pt x="14526" y="3444"/>
                    <a:pt x="14491" y="3408"/>
                    <a:pt x="14464" y="3382"/>
                  </a:cubicBezTo>
                  <a:cubicBezTo>
                    <a:pt x="14438" y="3364"/>
                    <a:pt x="14402" y="3347"/>
                    <a:pt x="14367" y="3355"/>
                  </a:cubicBezTo>
                  <a:cubicBezTo>
                    <a:pt x="14358" y="3355"/>
                    <a:pt x="14393" y="3391"/>
                    <a:pt x="14420" y="3399"/>
                  </a:cubicBezTo>
                  <a:cubicBezTo>
                    <a:pt x="14296" y="3399"/>
                    <a:pt x="14208" y="3302"/>
                    <a:pt x="14111" y="3249"/>
                  </a:cubicBezTo>
                  <a:cubicBezTo>
                    <a:pt x="14076" y="3232"/>
                    <a:pt x="14031" y="3249"/>
                    <a:pt x="13987" y="3232"/>
                  </a:cubicBezTo>
                  <a:cubicBezTo>
                    <a:pt x="13978" y="3232"/>
                    <a:pt x="13952" y="3188"/>
                    <a:pt x="13908" y="3179"/>
                  </a:cubicBezTo>
                  <a:cubicBezTo>
                    <a:pt x="13872" y="3179"/>
                    <a:pt x="13890" y="3214"/>
                    <a:pt x="13864" y="3223"/>
                  </a:cubicBezTo>
                  <a:cubicBezTo>
                    <a:pt x="13811" y="3241"/>
                    <a:pt x="13749" y="3161"/>
                    <a:pt x="13696" y="3170"/>
                  </a:cubicBezTo>
                  <a:cubicBezTo>
                    <a:pt x="13722" y="3126"/>
                    <a:pt x="13758" y="3126"/>
                    <a:pt x="13811" y="3152"/>
                  </a:cubicBezTo>
                  <a:cubicBezTo>
                    <a:pt x="13722" y="3082"/>
                    <a:pt x="13872" y="3073"/>
                    <a:pt x="13828" y="2993"/>
                  </a:cubicBezTo>
                  <a:cubicBezTo>
                    <a:pt x="13811" y="2993"/>
                    <a:pt x="13802" y="3011"/>
                    <a:pt x="13775" y="3002"/>
                  </a:cubicBezTo>
                  <a:cubicBezTo>
                    <a:pt x="13696" y="2993"/>
                    <a:pt x="13784" y="3064"/>
                    <a:pt x="13740" y="3108"/>
                  </a:cubicBezTo>
                  <a:cubicBezTo>
                    <a:pt x="13714" y="3143"/>
                    <a:pt x="13696" y="3082"/>
                    <a:pt x="13652" y="3073"/>
                  </a:cubicBezTo>
                  <a:cubicBezTo>
                    <a:pt x="13643" y="3073"/>
                    <a:pt x="13572" y="3108"/>
                    <a:pt x="13563" y="3108"/>
                  </a:cubicBezTo>
                  <a:cubicBezTo>
                    <a:pt x="13555" y="3108"/>
                    <a:pt x="13475" y="3002"/>
                    <a:pt x="13457" y="3108"/>
                  </a:cubicBezTo>
                  <a:cubicBezTo>
                    <a:pt x="13405" y="3117"/>
                    <a:pt x="13440" y="3055"/>
                    <a:pt x="13396" y="3046"/>
                  </a:cubicBezTo>
                  <a:cubicBezTo>
                    <a:pt x="13360" y="3029"/>
                    <a:pt x="13352" y="3055"/>
                    <a:pt x="13343" y="3082"/>
                  </a:cubicBezTo>
                  <a:cubicBezTo>
                    <a:pt x="13246" y="3011"/>
                    <a:pt x="13175" y="2967"/>
                    <a:pt x="13051" y="3029"/>
                  </a:cubicBezTo>
                  <a:cubicBezTo>
                    <a:pt x="12990" y="2984"/>
                    <a:pt x="12945" y="2940"/>
                    <a:pt x="12866" y="2914"/>
                  </a:cubicBezTo>
                  <a:cubicBezTo>
                    <a:pt x="12848" y="2958"/>
                    <a:pt x="12875" y="2967"/>
                    <a:pt x="12901" y="2976"/>
                  </a:cubicBezTo>
                  <a:cubicBezTo>
                    <a:pt x="12857" y="3011"/>
                    <a:pt x="12813" y="2958"/>
                    <a:pt x="12725" y="2976"/>
                  </a:cubicBezTo>
                  <a:cubicBezTo>
                    <a:pt x="12680" y="2976"/>
                    <a:pt x="12698" y="3064"/>
                    <a:pt x="12663" y="3073"/>
                  </a:cubicBezTo>
                  <a:cubicBezTo>
                    <a:pt x="12592" y="3029"/>
                    <a:pt x="12557" y="3135"/>
                    <a:pt x="12513" y="3143"/>
                  </a:cubicBezTo>
                  <a:cubicBezTo>
                    <a:pt x="12486" y="3152"/>
                    <a:pt x="12433" y="3126"/>
                    <a:pt x="12389" y="3135"/>
                  </a:cubicBezTo>
                  <a:cubicBezTo>
                    <a:pt x="12345" y="3143"/>
                    <a:pt x="12292" y="3143"/>
                    <a:pt x="12230" y="3143"/>
                  </a:cubicBezTo>
                  <a:cubicBezTo>
                    <a:pt x="12168" y="3143"/>
                    <a:pt x="12098" y="3143"/>
                    <a:pt x="12027" y="3143"/>
                  </a:cubicBezTo>
                  <a:cubicBezTo>
                    <a:pt x="11956" y="3143"/>
                    <a:pt x="11886" y="3135"/>
                    <a:pt x="11806" y="3135"/>
                  </a:cubicBezTo>
                  <a:cubicBezTo>
                    <a:pt x="11771" y="3126"/>
                    <a:pt x="11736" y="3126"/>
                    <a:pt x="11700" y="3126"/>
                  </a:cubicBezTo>
                  <a:cubicBezTo>
                    <a:pt x="11665" y="3126"/>
                    <a:pt x="11630" y="3126"/>
                    <a:pt x="11594" y="3126"/>
                  </a:cubicBezTo>
                  <a:cubicBezTo>
                    <a:pt x="11533" y="3135"/>
                    <a:pt x="11453" y="3205"/>
                    <a:pt x="11409" y="3117"/>
                  </a:cubicBezTo>
                  <a:cubicBezTo>
                    <a:pt x="11356" y="3099"/>
                    <a:pt x="11382" y="3170"/>
                    <a:pt x="11338" y="3170"/>
                  </a:cubicBezTo>
                  <a:cubicBezTo>
                    <a:pt x="11188" y="3170"/>
                    <a:pt x="11065" y="3196"/>
                    <a:pt x="10950" y="3214"/>
                  </a:cubicBezTo>
                  <a:cubicBezTo>
                    <a:pt x="10826" y="3223"/>
                    <a:pt x="10720" y="3232"/>
                    <a:pt x="10605" y="3205"/>
                  </a:cubicBezTo>
                  <a:cubicBezTo>
                    <a:pt x="10694" y="3117"/>
                    <a:pt x="10817" y="3214"/>
                    <a:pt x="10915" y="3135"/>
                  </a:cubicBezTo>
                  <a:cubicBezTo>
                    <a:pt x="10941" y="3037"/>
                    <a:pt x="10817" y="3099"/>
                    <a:pt x="10756" y="3108"/>
                  </a:cubicBezTo>
                  <a:cubicBezTo>
                    <a:pt x="10720" y="3108"/>
                    <a:pt x="10667" y="3090"/>
                    <a:pt x="10667" y="3090"/>
                  </a:cubicBezTo>
                  <a:cubicBezTo>
                    <a:pt x="10614" y="3108"/>
                    <a:pt x="10588" y="3170"/>
                    <a:pt x="10544" y="3161"/>
                  </a:cubicBezTo>
                  <a:cubicBezTo>
                    <a:pt x="10385" y="3135"/>
                    <a:pt x="10190" y="3152"/>
                    <a:pt x="10120" y="3267"/>
                  </a:cubicBezTo>
                  <a:cubicBezTo>
                    <a:pt x="9864" y="3276"/>
                    <a:pt x="9670" y="3399"/>
                    <a:pt x="9484" y="3338"/>
                  </a:cubicBezTo>
                  <a:cubicBezTo>
                    <a:pt x="9352" y="3470"/>
                    <a:pt x="9025" y="3461"/>
                    <a:pt x="8813" y="3488"/>
                  </a:cubicBezTo>
                  <a:cubicBezTo>
                    <a:pt x="8778" y="3611"/>
                    <a:pt x="8548" y="3585"/>
                    <a:pt x="8354" y="3638"/>
                  </a:cubicBezTo>
                  <a:cubicBezTo>
                    <a:pt x="8213" y="3682"/>
                    <a:pt x="8080" y="3770"/>
                    <a:pt x="7957" y="3806"/>
                  </a:cubicBezTo>
                  <a:cubicBezTo>
                    <a:pt x="7789" y="3859"/>
                    <a:pt x="7612" y="3903"/>
                    <a:pt x="7480" y="3956"/>
                  </a:cubicBezTo>
                  <a:cubicBezTo>
                    <a:pt x="7338" y="4009"/>
                    <a:pt x="7162" y="4000"/>
                    <a:pt x="7091" y="4124"/>
                  </a:cubicBezTo>
                  <a:cubicBezTo>
                    <a:pt x="6994" y="4062"/>
                    <a:pt x="6968" y="4168"/>
                    <a:pt x="6888" y="4203"/>
                  </a:cubicBezTo>
                  <a:cubicBezTo>
                    <a:pt x="6844" y="4221"/>
                    <a:pt x="6835" y="4194"/>
                    <a:pt x="6800" y="4203"/>
                  </a:cubicBezTo>
                  <a:cubicBezTo>
                    <a:pt x="6729" y="4229"/>
                    <a:pt x="6650" y="4274"/>
                    <a:pt x="6579" y="4318"/>
                  </a:cubicBezTo>
                  <a:cubicBezTo>
                    <a:pt x="6500" y="4362"/>
                    <a:pt x="6420" y="4415"/>
                    <a:pt x="6341" y="4450"/>
                  </a:cubicBezTo>
                  <a:cubicBezTo>
                    <a:pt x="6252" y="4494"/>
                    <a:pt x="6155" y="4494"/>
                    <a:pt x="6085" y="4539"/>
                  </a:cubicBezTo>
                  <a:cubicBezTo>
                    <a:pt x="6032" y="4565"/>
                    <a:pt x="6005" y="4627"/>
                    <a:pt x="5961" y="4653"/>
                  </a:cubicBezTo>
                  <a:cubicBezTo>
                    <a:pt x="5908" y="4689"/>
                    <a:pt x="5829" y="4680"/>
                    <a:pt x="5776" y="4715"/>
                  </a:cubicBezTo>
                  <a:cubicBezTo>
                    <a:pt x="5696" y="4759"/>
                    <a:pt x="5652" y="4856"/>
                    <a:pt x="5555" y="4865"/>
                  </a:cubicBezTo>
                  <a:cubicBezTo>
                    <a:pt x="5528" y="4874"/>
                    <a:pt x="5555" y="4901"/>
                    <a:pt x="5555" y="4918"/>
                  </a:cubicBezTo>
                  <a:cubicBezTo>
                    <a:pt x="5493" y="4936"/>
                    <a:pt x="5431" y="4945"/>
                    <a:pt x="5361" y="4998"/>
                  </a:cubicBezTo>
                  <a:cubicBezTo>
                    <a:pt x="5255" y="4989"/>
                    <a:pt x="5175" y="4927"/>
                    <a:pt x="5043" y="5033"/>
                  </a:cubicBezTo>
                  <a:cubicBezTo>
                    <a:pt x="4954" y="4998"/>
                    <a:pt x="5069" y="4865"/>
                    <a:pt x="4972" y="4768"/>
                  </a:cubicBezTo>
                  <a:cubicBezTo>
                    <a:pt x="4910" y="4724"/>
                    <a:pt x="4857" y="4839"/>
                    <a:pt x="4813" y="4865"/>
                  </a:cubicBezTo>
                  <a:cubicBezTo>
                    <a:pt x="4787" y="4909"/>
                    <a:pt x="4840" y="4892"/>
                    <a:pt x="4848" y="4971"/>
                  </a:cubicBezTo>
                  <a:cubicBezTo>
                    <a:pt x="4769" y="5042"/>
                    <a:pt x="4742" y="4918"/>
                    <a:pt x="4672" y="4954"/>
                  </a:cubicBezTo>
                  <a:cubicBezTo>
                    <a:pt x="4575" y="4980"/>
                    <a:pt x="4645" y="5051"/>
                    <a:pt x="4575" y="5086"/>
                  </a:cubicBezTo>
                  <a:cubicBezTo>
                    <a:pt x="4548" y="5042"/>
                    <a:pt x="4513" y="5059"/>
                    <a:pt x="4486" y="5015"/>
                  </a:cubicBezTo>
                  <a:cubicBezTo>
                    <a:pt x="4398" y="5051"/>
                    <a:pt x="4425" y="5104"/>
                    <a:pt x="4354" y="5148"/>
                  </a:cubicBezTo>
                  <a:cubicBezTo>
                    <a:pt x="4319" y="5112"/>
                    <a:pt x="4345" y="5095"/>
                    <a:pt x="4327" y="5068"/>
                  </a:cubicBezTo>
                  <a:cubicBezTo>
                    <a:pt x="4257" y="5139"/>
                    <a:pt x="4204" y="5210"/>
                    <a:pt x="4116" y="5192"/>
                  </a:cubicBezTo>
                  <a:cubicBezTo>
                    <a:pt x="4089" y="5210"/>
                    <a:pt x="4124" y="5218"/>
                    <a:pt x="4133" y="5210"/>
                  </a:cubicBezTo>
                  <a:cubicBezTo>
                    <a:pt x="4089" y="5289"/>
                    <a:pt x="3948" y="5386"/>
                    <a:pt x="3860" y="5395"/>
                  </a:cubicBezTo>
                  <a:cubicBezTo>
                    <a:pt x="3833" y="5439"/>
                    <a:pt x="3895" y="5466"/>
                    <a:pt x="3815" y="5466"/>
                  </a:cubicBezTo>
                  <a:cubicBezTo>
                    <a:pt x="3771" y="5527"/>
                    <a:pt x="3754" y="5589"/>
                    <a:pt x="3771" y="5651"/>
                  </a:cubicBezTo>
                  <a:cubicBezTo>
                    <a:pt x="3727" y="5651"/>
                    <a:pt x="3683" y="5607"/>
                    <a:pt x="3639" y="5625"/>
                  </a:cubicBezTo>
                  <a:cubicBezTo>
                    <a:pt x="3630" y="5651"/>
                    <a:pt x="3621" y="5678"/>
                    <a:pt x="3595" y="5704"/>
                  </a:cubicBezTo>
                  <a:cubicBezTo>
                    <a:pt x="3639" y="5748"/>
                    <a:pt x="3683" y="5731"/>
                    <a:pt x="3727" y="5801"/>
                  </a:cubicBezTo>
                  <a:cubicBezTo>
                    <a:pt x="3674" y="5845"/>
                    <a:pt x="3692" y="5810"/>
                    <a:pt x="3674" y="5775"/>
                  </a:cubicBezTo>
                  <a:cubicBezTo>
                    <a:pt x="3595" y="5810"/>
                    <a:pt x="3648" y="5854"/>
                    <a:pt x="3595" y="5881"/>
                  </a:cubicBezTo>
                  <a:cubicBezTo>
                    <a:pt x="3533" y="5916"/>
                    <a:pt x="3347" y="5828"/>
                    <a:pt x="3427" y="5978"/>
                  </a:cubicBezTo>
                  <a:cubicBezTo>
                    <a:pt x="3462" y="5995"/>
                    <a:pt x="3506" y="5942"/>
                    <a:pt x="3480" y="5925"/>
                  </a:cubicBezTo>
                  <a:cubicBezTo>
                    <a:pt x="3533" y="5907"/>
                    <a:pt x="3586" y="5978"/>
                    <a:pt x="3630" y="5995"/>
                  </a:cubicBezTo>
                  <a:cubicBezTo>
                    <a:pt x="3603" y="6048"/>
                    <a:pt x="3577" y="6110"/>
                    <a:pt x="3515" y="6163"/>
                  </a:cubicBezTo>
                  <a:cubicBezTo>
                    <a:pt x="3480" y="6110"/>
                    <a:pt x="3612" y="6066"/>
                    <a:pt x="3542" y="6013"/>
                  </a:cubicBezTo>
                  <a:cubicBezTo>
                    <a:pt x="3436" y="6040"/>
                    <a:pt x="3339" y="6225"/>
                    <a:pt x="3374" y="6304"/>
                  </a:cubicBezTo>
                  <a:cubicBezTo>
                    <a:pt x="3294" y="6349"/>
                    <a:pt x="3250" y="6499"/>
                    <a:pt x="3153" y="6410"/>
                  </a:cubicBezTo>
                  <a:cubicBezTo>
                    <a:pt x="3074" y="6463"/>
                    <a:pt x="3162" y="6499"/>
                    <a:pt x="3109" y="6552"/>
                  </a:cubicBezTo>
                  <a:cubicBezTo>
                    <a:pt x="3065" y="6578"/>
                    <a:pt x="3091" y="6525"/>
                    <a:pt x="3118" y="6499"/>
                  </a:cubicBezTo>
                  <a:cubicBezTo>
                    <a:pt x="3038" y="6455"/>
                    <a:pt x="2932" y="6561"/>
                    <a:pt x="2897" y="6428"/>
                  </a:cubicBezTo>
                  <a:cubicBezTo>
                    <a:pt x="2853" y="6437"/>
                    <a:pt x="2782" y="6525"/>
                    <a:pt x="2800" y="6578"/>
                  </a:cubicBezTo>
                  <a:cubicBezTo>
                    <a:pt x="2835" y="6578"/>
                    <a:pt x="2871" y="6534"/>
                    <a:pt x="2915" y="6508"/>
                  </a:cubicBezTo>
                  <a:cubicBezTo>
                    <a:pt x="2924" y="6561"/>
                    <a:pt x="3056" y="6561"/>
                    <a:pt x="2994" y="6658"/>
                  </a:cubicBezTo>
                  <a:cubicBezTo>
                    <a:pt x="2932" y="6746"/>
                    <a:pt x="2977" y="6614"/>
                    <a:pt x="2915" y="6596"/>
                  </a:cubicBezTo>
                  <a:cubicBezTo>
                    <a:pt x="2871" y="6667"/>
                    <a:pt x="2924" y="6737"/>
                    <a:pt x="2826" y="6719"/>
                  </a:cubicBezTo>
                  <a:cubicBezTo>
                    <a:pt x="2800" y="6790"/>
                    <a:pt x="2888" y="6728"/>
                    <a:pt x="2915" y="6772"/>
                  </a:cubicBezTo>
                  <a:cubicBezTo>
                    <a:pt x="2888" y="6781"/>
                    <a:pt x="2853" y="6817"/>
                    <a:pt x="2835" y="6852"/>
                  </a:cubicBezTo>
                  <a:cubicBezTo>
                    <a:pt x="2809" y="6887"/>
                    <a:pt x="2791" y="6931"/>
                    <a:pt x="2765" y="6967"/>
                  </a:cubicBezTo>
                  <a:cubicBezTo>
                    <a:pt x="2703" y="6993"/>
                    <a:pt x="2694" y="6878"/>
                    <a:pt x="2623" y="6949"/>
                  </a:cubicBezTo>
                  <a:cubicBezTo>
                    <a:pt x="2606" y="6984"/>
                    <a:pt x="2606" y="7011"/>
                    <a:pt x="2632" y="7037"/>
                  </a:cubicBezTo>
                  <a:cubicBezTo>
                    <a:pt x="2667" y="7046"/>
                    <a:pt x="2676" y="6976"/>
                    <a:pt x="2720" y="7002"/>
                  </a:cubicBezTo>
                  <a:cubicBezTo>
                    <a:pt x="2809" y="7020"/>
                    <a:pt x="2712" y="7082"/>
                    <a:pt x="2703" y="7134"/>
                  </a:cubicBezTo>
                  <a:cubicBezTo>
                    <a:pt x="2800" y="7161"/>
                    <a:pt x="2765" y="7055"/>
                    <a:pt x="2809" y="6993"/>
                  </a:cubicBezTo>
                  <a:cubicBezTo>
                    <a:pt x="2906" y="7099"/>
                    <a:pt x="2756" y="7152"/>
                    <a:pt x="2720" y="7276"/>
                  </a:cubicBezTo>
                  <a:cubicBezTo>
                    <a:pt x="2694" y="7249"/>
                    <a:pt x="2703" y="7214"/>
                    <a:pt x="2676" y="7196"/>
                  </a:cubicBezTo>
                  <a:cubicBezTo>
                    <a:pt x="2641" y="7355"/>
                    <a:pt x="2535" y="7302"/>
                    <a:pt x="2456" y="7338"/>
                  </a:cubicBezTo>
                  <a:cubicBezTo>
                    <a:pt x="2456" y="7355"/>
                    <a:pt x="2473" y="7373"/>
                    <a:pt x="2464" y="7391"/>
                  </a:cubicBezTo>
                  <a:cubicBezTo>
                    <a:pt x="2553" y="7391"/>
                    <a:pt x="2623" y="7355"/>
                    <a:pt x="2729" y="7382"/>
                  </a:cubicBezTo>
                  <a:cubicBezTo>
                    <a:pt x="2685" y="7417"/>
                    <a:pt x="2641" y="7444"/>
                    <a:pt x="2570" y="7417"/>
                  </a:cubicBezTo>
                  <a:cubicBezTo>
                    <a:pt x="2526" y="7479"/>
                    <a:pt x="2553" y="7514"/>
                    <a:pt x="2597" y="7558"/>
                  </a:cubicBezTo>
                  <a:cubicBezTo>
                    <a:pt x="2562" y="7576"/>
                    <a:pt x="2526" y="7576"/>
                    <a:pt x="2473" y="7558"/>
                  </a:cubicBezTo>
                  <a:cubicBezTo>
                    <a:pt x="2464" y="7638"/>
                    <a:pt x="2526" y="7611"/>
                    <a:pt x="2447" y="7700"/>
                  </a:cubicBezTo>
                  <a:cubicBezTo>
                    <a:pt x="2429" y="7735"/>
                    <a:pt x="2403" y="7788"/>
                    <a:pt x="2367" y="7779"/>
                  </a:cubicBezTo>
                  <a:cubicBezTo>
                    <a:pt x="2358" y="7867"/>
                    <a:pt x="2447" y="7788"/>
                    <a:pt x="2482" y="7859"/>
                  </a:cubicBezTo>
                  <a:lnTo>
                    <a:pt x="2500" y="7797"/>
                  </a:lnTo>
                  <a:cubicBezTo>
                    <a:pt x="2544" y="7832"/>
                    <a:pt x="2464" y="7964"/>
                    <a:pt x="2385" y="7903"/>
                  </a:cubicBezTo>
                  <a:cubicBezTo>
                    <a:pt x="2376" y="8009"/>
                    <a:pt x="2314" y="8035"/>
                    <a:pt x="2297" y="8123"/>
                  </a:cubicBezTo>
                  <a:cubicBezTo>
                    <a:pt x="2358" y="8088"/>
                    <a:pt x="2411" y="7903"/>
                    <a:pt x="2491" y="7991"/>
                  </a:cubicBezTo>
                  <a:cubicBezTo>
                    <a:pt x="2482" y="8053"/>
                    <a:pt x="2403" y="8017"/>
                    <a:pt x="2385" y="8079"/>
                  </a:cubicBezTo>
                  <a:cubicBezTo>
                    <a:pt x="2385" y="8097"/>
                    <a:pt x="2411" y="8106"/>
                    <a:pt x="2403" y="8132"/>
                  </a:cubicBezTo>
                  <a:cubicBezTo>
                    <a:pt x="2447" y="8141"/>
                    <a:pt x="2464" y="8115"/>
                    <a:pt x="2509" y="8132"/>
                  </a:cubicBezTo>
                  <a:cubicBezTo>
                    <a:pt x="2535" y="8088"/>
                    <a:pt x="2509" y="8070"/>
                    <a:pt x="2509" y="8035"/>
                  </a:cubicBezTo>
                  <a:cubicBezTo>
                    <a:pt x="2588" y="8017"/>
                    <a:pt x="2526" y="8185"/>
                    <a:pt x="2464" y="8212"/>
                  </a:cubicBezTo>
                  <a:cubicBezTo>
                    <a:pt x="2420" y="8203"/>
                    <a:pt x="2411" y="8176"/>
                    <a:pt x="2367" y="8168"/>
                  </a:cubicBezTo>
                  <a:cubicBezTo>
                    <a:pt x="2394" y="8265"/>
                    <a:pt x="2358" y="8415"/>
                    <a:pt x="2261" y="8432"/>
                  </a:cubicBezTo>
                  <a:cubicBezTo>
                    <a:pt x="2305" y="8477"/>
                    <a:pt x="2350" y="8424"/>
                    <a:pt x="2403" y="8406"/>
                  </a:cubicBezTo>
                  <a:cubicBezTo>
                    <a:pt x="2429" y="8468"/>
                    <a:pt x="2385" y="8521"/>
                    <a:pt x="2341" y="8583"/>
                  </a:cubicBezTo>
                  <a:cubicBezTo>
                    <a:pt x="2297" y="8636"/>
                    <a:pt x="2270" y="8697"/>
                    <a:pt x="2305" y="8777"/>
                  </a:cubicBezTo>
                  <a:cubicBezTo>
                    <a:pt x="2323" y="8839"/>
                    <a:pt x="2208" y="8794"/>
                    <a:pt x="2252" y="8883"/>
                  </a:cubicBezTo>
                  <a:cubicBezTo>
                    <a:pt x="2226" y="8953"/>
                    <a:pt x="2314" y="8927"/>
                    <a:pt x="2332" y="8971"/>
                  </a:cubicBezTo>
                  <a:cubicBezTo>
                    <a:pt x="2270" y="9077"/>
                    <a:pt x="2332" y="9139"/>
                    <a:pt x="2261" y="9209"/>
                  </a:cubicBezTo>
                  <a:cubicBezTo>
                    <a:pt x="2279" y="9236"/>
                    <a:pt x="2323" y="9227"/>
                    <a:pt x="2323" y="9271"/>
                  </a:cubicBezTo>
                  <a:cubicBezTo>
                    <a:pt x="2350" y="9298"/>
                    <a:pt x="2411" y="9289"/>
                    <a:pt x="2438" y="9315"/>
                  </a:cubicBezTo>
                  <a:cubicBezTo>
                    <a:pt x="2464" y="9289"/>
                    <a:pt x="2482" y="9298"/>
                    <a:pt x="2491" y="9333"/>
                  </a:cubicBezTo>
                  <a:cubicBezTo>
                    <a:pt x="2411" y="9351"/>
                    <a:pt x="2323" y="9298"/>
                    <a:pt x="2305" y="9377"/>
                  </a:cubicBezTo>
                  <a:cubicBezTo>
                    <a:pt x="2323" y="9430"/>
                    <a:pt x="2350" y="9342"/>
                    <a:pt x="2411" y="9368"/>
                  </a:cubicBezTo>
                  <a:cubicBezTo>
                    <a:pt x="2403" y="9448"/>
                    <a:pt x="2491" y="9483"/>
                    <a:pt x="2500" y="9536"/>
                  </a:cubicBezTo>
                  <a:cubicBezTo>
                    <a:pt x="2509" y="9607"/>
                    <a:pt x="2447" y="9686"/>
                    <a:pt x="2482" y="9775"/>
                  </a:cubicBezTo>
                  <a:cubicBezTo>
                    <a:pt x="2482" y="9828"/>
                    <a:pt x="2588" y="9730"/>
                    <a:pt x="2579" y="9810"/>
                  </a:cubicBezTo>
                  <a:cubicBezTo>
                    <a:pt x="2615" y="9872"/>
                    <a:pt x="2553" y="9828"/>
                    <a:pt x="2535" y="9845"/>
                  </a:cubicBezTo>
                  <a:cubicBezTo>
                    <a:pt x="2517" y="9872"/>
                    <a:pt x="2544" y="9916"/>
                    <a:pt x="2482" y="9934"/>
                  </a:cubicBezTo>
                  <a:cubicBezTo>
                    <a:pt x="2544" y="10013"/>
                    <a:pt x="2570" y="9934"/>
                    <a:pt x="2650" y="9942"/>
                  </a:cubicBezTo>
                  <a:cubicBezTo>
                    <a:pt x="2650" y="10013"/>
                    <a:pt x="2685" y="10119"/>
                    <a:pt x="2747" y="10163"/>
                  </a:cubicBezTo>
                  <a:cubicBezTo>
                    <a:pt x="2720" y="10234"/>
                    <a:pt x="2676" y="10198"/>
                    <a:pt x="2623" y="10198"/>
                  </a:cubicBezTo>
                  <a:cubicBezTo>
                    <a:pt x="2588" y="10260"/>
                    <a:pt x="2685" y="10331"/>
                    <a:pt x="2756" y="10401"/>
                  </a:cubicBezTo>
                  <a:cubicBezTo>
                    <a:pt x="2659" y="10428"/>
                    <a:pt x="2659" y="10472"/>
                    <a:pt x="2579" y="10410"/>
                  </a:cubicBezTo>
                  <a:cubicBezTo>
                    <a:pt x="2553" y="10437"/>
                    <a:pt x="2588" y="10472"/>
                    <a:pt x="2606" y="10507"/>
                  </a:cubicBezTo>
                  <a:cubicBezTo>
                    <a:pt x="2632" y="10560"/>
                    <a:pt x="2703" y="10463"/>
                    <a:pt x="2756" y="10454"/>
                  </a:cubicBezTo>
                  <a:cubicBezTo>
                    <a:pt x="2782" y="10525"/>
                    <a:pt x="2862" y="10454"/>
                    <a:pt x="2897" y="10543"/>
                  </a:cubicBezTo>
                  <a:cubicBezTo>
                    <a:pt x="2915" y="10569"/>
                    <a:pt x="2950" y="10534"/>
                    <a:pt x="2977" y="10525"/>
                  </a:cubicBezTo>
                  <a:cubicBezTo>
                    <a:pt x="3021" y="10675"/>
                    <a:pt x="3144" y="10790"/>
                    <a:pt x="3206" y="10922"/>
                  </a:cubicBezTo>
                  <a:cubicBezTo>
                    <a:pt x="3215" y="10940"/>
                    <a:pt x="3241" y="10922"/>
                    <a:pt x="3259" y="10914"/>
                  </a:cubicBezTo>
                  <a:cubicBezTo>
                    <a:pt x="3321" y="11011"/>
                    <a:pt x="3383" y="11055"/>
                    <a:pt x="3418" y="11126"/>
                  </a:cubicBezTo>
                  <a:cubicBezTo>
                    <a:pt x="3418" y="11134"/>
                    <a:pt x="3374" y="11152"/>
                    <a:pt x="3374" y="11161"/>
                  </a:cubicBezTo>
                  <a:cubicBezTo>
                    <a:pt x="3374" y="11196"/>
                    <a:pt x="3453" y="11240"/>
                    <a:pt x="3462" y="11267"/>
                  </a:cubicBezTo>
                  <a:cubicBezTo>
                    <a:pt x="3480" y="11293"/>
                    <a:pt x="3515" y="11249"/>
                    <a:pt x="3533" y="11284"/>
                  </a:cubicBezTo>
                  <a:cubicBezTo>
                    <a:pt x="3621" y="11258"/>
                    <a:pt x="3497" y="11196"/>
                    <a:pt x="3586" y="11179"/>
                  </a:cubicBezTo>
                  <a:cubicBezTo>
                    <a:pt x="3718" y="11231"/>
                    <a:pt x="3506" y="11320"/>
                    <a:pt x="3683" y="11382"/>
                  </a:cubicBezTo>
                  <a:cubicBezTo>
                    <a:pt x="3648" y="11417"/>
                    <a:pt x="3630" y="11390"/>
                    <a:pt x="3603" y="11408"/>
                  </a:cubicBezTo>
                  <a:cubicBezTo>
                    <a:pt x="3630" y="11496"/>
                    <a:pt x="3762" y="11488"/>
                    <a:pt x="3727" y="11567"/>
                  </a:cubicBezTo>
                  <a:cubicBezTo>
                    <a:pt x="3754" y="11594"/>
                    <a:pt x="3780" y="11558"/>
                    <a:pt x="3807" y="11541"/>
                  </a:cubicBezTo>
                  <a:cubicBezTo>
                    <a:pt x="3886" y="11708"/>
                    <a:pt x="3983" y="11761"/>
                    <a:pt x="4107" y="11867"/>
                  </a:cubicBezTo>
                  <a:cubicBezTo>
                    <a:pt x="4071" y="11885"/>
                    <a:pt x="4045" y="11805"/>
                    <a:pt x="4010" y="11832"/>
                  </a:cubicBezTo>
                  <a:cubicBezTo>
                    <a:pt x="3965" y="11920"/>
                    <a:pt x="4301" y="12026"/>
                    <a:pt x="4151" y="11876"/>
                  </a:cubicBezTo>
                  <a:cubicBezTo>
                    <a:pt x="4204" y="11850"/>
                    <a:pt x="4257" y="11991"/>
                    <a:pt x="4310" y="12026"/>
                  </a:cubicBezTo>
                  <a:cubicBezTo>
                    <a:pt x="4257" y="12053"/>
                    <a:pt x="4266" y="12088"/>
                    <a:pt x="4248" y="12114"/>
                  </a:cubicBezTo>
                  <a:cubicBezTo>
                    <a:pt x="4275" y="12141"/>
                    <a:pt x="4275" y="12114"/>
                    <a:pt x="4266" y="12097"/>
                  </a:cubicBezTo>
                  <a:cubicBezTo>
                    <a:pt x="4380" y="12097"/>
                    <a:pt x="4389" y="12397"/>
                    <a:pt x="4531" y="12335"/>
                  </a:cubicBezTo>
                  <a:cubicBezTo>
                    <a:pt x="4601" y="12415"/>
                    <a:pt x="4513" y="12450"/>
                    <a:pt x="4610" y="12529"/>
                  </a:cubicBezTo>
                  <a:cubicBezTo>
                    <a:pt x="4663" y="12512"/>
                    <a:pt x="4619" y="12459"/>
                    <a:pt x="4592" y="12415"/>
                  </a:cubicBezTo>
                  <a:cubicBezTo>
                    <a:pt x="4654" y="12406"/>
                    <a:pt x="4707" y="12574"/>
                    <a:pt x="4716" y="12618"/>
                  </a:cubicBezTo>
                  <a:cubicBezTo>
                    <a:pt x="4760" y="12662"/>
                    <a:pt x="4760" y="12529"/>
                    <a:pt x="4840" y="12653"/>
                  </a:cubicBezTo>
                  <a:cubicBezTo>
                    <a:pt x="4893" y="12706"/>
                    <a:pt x="4848" y="12724"/>
                    <a:pt x="4813" y="12750"/>
                  </a:cubicBezTo>
                  <a:cubicBezTo>
                    <a:pt x="4866" y="12856"/>
                    <a:pt x="4990" y="12883"/>
                    <a:pt x="5078" y="12971"/>
                  </a:cubicBezTo>
                  <a:cubicBezTo>
                    <a:pt x="5087" y="12989"/>
                    <a:pt x="5078" y="13015"/>
                    <a:pt x="5096" y="13042"/>
                  </a:cubicBezTo>
                  <a:cubicBezTo>
                    <a:pt x="5122" y="13077"/>
                    <a:pt x="5149" y="13068"/>
                    <a:pt x="5157" y="13077"/>
                  </a:cubicBezTo>
                  <a:cubicBezTo>
                    <a:pt x="5202" y="13148"/>
                    <a:pt x="5272" y="13262"/>
                    <a:pt x="5361" y="13368"/>
                  </a:cubicBezTo>
                  <a:cubicBezTo>
                    <a:pt x="5405" y="13412"/>
                    <a:pt x="5458" y="13501"/>
                    <a:pt x="5493" y="13554"/>
                  </a:cubicBezTo>
                  <a:cubicBezTo>
                    <a:pt x="5537" y="13624"/>
                    <a:pt x="5634" y="13642"/>
                    <a:pt x="5617" y="13739"/>
                  </a:cubicBezTo>
                  <a:cubicBezTo>
                    <a:pt x="5617" y="13757"/>
                    <a:pt x="5625" y="13827"/>
                    <a:pt x="5670" y="13863"/>
                  </a:cubicBezTo>
                  <a:cubicBezTo>
                    <a:pt x="5670" y="13863"/>
                    <a:pt x="5731" y="13854"/>
                    <a:pt x="5731" y="13854"/>
                  </a:cubicBezTo>
                  <a:cubicBezTo>
                    <a:pt x="5740" y="13863"/>
                    <a:pt x="5749" y="14110"/>
                    <a:pt x="5890" y="14057"/>
                  </a:cubicBezTo>
                  <a:cubicBezTo>
                    <a:pt x="5961" y="14154"/>
                    <a:pt x="6014" y="14207"/>
                    <a:pt x="6120" y="14357"/>
                  </a:cubicBezTo>
                  <a:cubicBezTo>
                    <a:pt x="6146" y="14384"/>
                    <a:pt x="6217" y="14454"/>
                    <a:pt x="6208" y="14446"/>
                  </a:cubicBezTo>
                  <a:cubicBezTo>
                    <a:pt x="6235" y="14481"/>
                    <a:pt x="6191" y="14516"/>
                    <a:pt x="6217" y="14551"/>
                  </a:cubicBezTo>
                  <a:cubicBezTo>
                    <a:pt x="6270" y="14640"/>
                    <a:pt x="6341" y="14578"/>
                    <a:pt x="6305" y="14684"/>
                  </a:cubicBezTo>
                  <a:cubicBezTo>
                    <a:pt x="6341" y="14693"/>
                    <a:pt x="6385" y="14710"/>
                    <a:pt x="6420" y="14719"/>
                  </a:cubicBezTo>
                  <a:cubicBezTo>
                    <a:pt x="6685" y="15099"/>
                    <a:pt x="6941" y="15452"/>
                    <a:pt x="7206" y="15752"/>
                  </a:cubicBezTo>
                  <a:cubicBezTo>
                    <a:pt x="7206" y="15788"/>
                    <a:pt x="7188" y="15814"/>
                    <a:pt x="7171" y="15841"/>
                  </a:cubicBezTo>
                  <a:cubicBezTo>
                    <a:pt x="7444" y="16017"/>
                    <a:pt x="7586" y="16273"/>
                    <a:pt x="7780" y="16494"/>
                  </a:cubicBezTo>
                  <a:cubicBezTo>
                    <a:pt x="7815" y="16565"/>
                    <a:pt x="7877" y="16459"/>
                    <a:pt x="7912" y="16547"/>
                  </a:cubicBezTo>
                  <a:cubicBezTo>
                    <a:pt x="7833" y="16582"/>
                    <a:pt x="7842" y="16644"/>
                    <a:pt x="7851" y="16697"/>
                  </a:cubicBezTo>
                  <a:cubicBezTo>
                    <a:pt x="7930" y="16671"/>
                    <a:pt x="7851" y="16600"/>
                    <a:pt x="7930" y="16573"/>
                  </a:cubicBezTo>
                  <a:cubicBezTo>
                    <a:pt x="7974" y="16635"/>
                    <a:pt x="8010" y="16697"/>
                    <a:pt x="7965" y="16732"/>
                  </a:cubicBezTo>
                  <a:cubicBezTo>
                    <a:pt x="8001" y="16750"/>
                    <a:pt x="8045" y="16741"/>
                    <a:pt x="8089" y="16724"/>
                  </a:cubicBezTo>
                  <a:cubicBezTo>
                    <a:pt x="8221" y="16883"/>
                    <a:pt x="8239" y="16953"/>
                    <a:pt x="8363" y="17139"/>
                  </a:cubicBezTo>
                  <a:cubicBezTo>
                    <a:pt x="8221" y="17139"/>
                    <a:pt x="8213" y="17156"/>
                    <a:pt x="8071" y="17227"/>
                  </a:cubicBezTo>
                  <a:cubicBezTo>
                    <a:pt x="8098" y="17289"/>
                    <a:pt x="8133" y="17253"/>
                    <a:pt x="8177" y="17236"/>
                  </a:cubicBezTo>
                  <a:cubicBezTo>
                    <a:pt x="8204" y="17306"/>
                    <a:pt x="8133" y="17359"/>
                    <a:pt x="8107" y="17421"/>
                  </a:cubicBezTo>
                  <a:cubicBezTo>
                    <a:pt x="8230" y="17509"/>
                    <a:pt x="8221" y="17677"/>
                    <a:pt x="8354" y="17686"/>
                  </a:cubicBezTo>
                  <a:cubicBezTo>
                    <a:pt x="8398" y="17730"/>
                    <a:pt x="8327" y="17748"/>
                    <a:pt x="8354" y="17783"/>
                  </a:cubicBezTo>
                  <a:cubicBezTo>
                    <a:pt x="8380" y="17810"/>
                    <a:pt x="8407" y="17774"/>
                    <a:pt x="8433" y="17801"/>
                  </a:cubicBezTo>
                  <a:cubicBezTo>
                    <a:pt x="8513" y="17880"/>
                    <a:pt x="8469" y="17916"/>
                    <a:pt x="8530" y="17986"/>
                  </a:cubicBezTo>
                  <a:cubicBezTo>
                    <a:pt x="8495" y="18030"/>
                    <a:pt x="8469" y="18083"/>
                    <a:pt x="8548" y="18154"/>
                  </a:cubicBezTo>
                  <a:cubicBezTo>
                    <a:pt x="8654" y="18154"/>
                    <a:pt x="8433" y="17942"/>
                    <a:pt x="8583" y="18057"/>
                  </a:cubicBezTo>
                  <a:cubicBezTo>
                    <a:pt x="8619" y="18092"/>
                    <a:pt x="8636" y="18145"/>
                    <a:pt x="8645" y="18154"/>
                  </a:cubicBezTo>
                  <a:cubicBezTo>
                    <a:pt x="8698" y="18207"/>
                    <a:pt x="8742" y="18198"/>
                    <a:pt x="8760" y="18225"/>
                  </a:cubicBezTo>
                  <a:cubicBezTo>
                    <a:pt x="8787" y="18260"/>
                    <a:pt x="8769" y="18286"/>
                    <a:pt x="8804" y="18331"/>
                  </a:cubicBezTo>
                  <a:cubicBezTo>
                    <a:pt x="8937" y="18507"/>
                    <a:pt x="9149" y="18710"/>
                    <a:pt x="9202" y="18825"/>
                  </a:cubicBezTo>
                  <a:cubicBezTo>
                    <a:pt x="9228" y="18852"/>
                    <a:pt x="9255" y="18816"/>
                    <a:pt x="9281" y="18799"/>
                  </a:cubicBezTo>
                  <a:cubicBezTo>
                    <a:pt x="9325" y="18940"/>
                    <a:pt x="9502" y="19116"/>
                    <a:pt x="9661" y="19161"/>
                  </a:cubicBezTo>
                  <a:cubicBezTo>
                    <a:pt x="9705" y="19196"/>
                    <a:pt x="9696" y="19249"/>
                    <a:pt x="9722" y="19284"/>
                  </a:cubicBezTo>
                  <a:cubicBezTo>
                    <a:pt x="9758" y="19328"/>
                    <a:pt x="9811" y="19302"/>
                    <a:pt x="9820" y="19320"/>
                  </a:cubicBezTo>
                  <a:cubicBezTo>
                    <a:pt x="9846" y="19346"/>
                    <a:pt x="9811" y="19381"/>
                    <a:pt x="9811" y="19399"/>
                  </a:cubicBezTo>
                  <a:cubicBezTo>
                    <a:pt x="9820" y="19408"/>
                    <a:pt x="9917" y="19478"/>
                    <a:pt x="9926" y="19487"/>
                  </a:cubicBezTo>
                  <a:cubicBezTo>
                    <a:pt x="9961" y="19523"/>
                    <a:pt x="10005" y="19523"/>
                    <a:pt x="10049" y="19593"/>
                  </a:cubicBezTo>
                  <a:cubicBezTo>
                    <a:pt x="10076" y="19567"/>
                    <a:pt x="10023" y="19531"/>
                    <a:pt x="10005" y="19496"/>
                  </a:cubicBezTo>
                  <a:cubicBezTo>
                    <a:pt x="9996" y="19408"/>
                    <a:pt x="10137" y="19620"/>
                    <a:pt x="10182" y="19664"/>
                  </a:cubicBezTo>
                  <a:cubicBezTo>
                    <a:pt x="10093" y="19664"/>
                    <a:pt x="10173" y="19788"/>
                    <a:pt x="10067" y="19735"/>
                  </a:cubicBezTo>
                  <a:cubicBezTo>
                    <a:pt x="10023" y="19796"/>
                    <a:pt x="10155" y="19726"/>
                    <a:pt x="10173" y="19823"/>
                  </a:cubicBezTo>
                  <a:cubicBezTo>
                    <a:pt x="10243" y="19805"/>
                    <a:pt x="10199" y="19699"/>
                    <a:pt x="10252" y="19752"/>
                  </a:cubicBezTo>
                  <a:cubicBezTo>
                    <a:pt x="10332" y="19823"/>
                    <a:pt x="10217" y="19770"/>
                    <a:pt x="10235" y="19841"/>
                  </a:cubicBezTo>
                  <a:cubicBezTo>
                    <a:pt x="10261" y="19885"/>
                    <a:pt x="10305" y="19823"/>
                    <a:pt x="10332" y="19832"/>
                  </a:cubicBezTo>
                  <a:cubicBezTo>
                    <a:pt x="10358" y="19832"/>
                    <a:pt x="10402" y="19964"/>
                    <a:pt x="10438" y="19876"/>
                  </a:cubicBezTo>
                  <a:cubicBezTo>
                    <a:pt x="10552" y="19982"/>
                    <a:pt x="10597" y="20079"/>
                    <a:pt x="10676" y="20176"/>
                  </a:cubicBezTo>
                  <a:cubicBezTo>
                    <a:pt x="10605" y="20220"/>
                    <a:pt x="10641" y="20282"/>
                    <a:pt x="10561" y="20282"/>
                  </a:cubicBezTo>
                  <a:cubicBezTo>
                    <a:pt x="10588" y="20335"/>
                    <a:pt x="10641" y="20406"/>
                    <a:pt x="10711" y="20476"/>
                  </a:cubicBezTo>
                  <a:cubicBezTo>
                    <a:pt x="10773" y="20547"/>
                    <a:pt x="10853" y="20600"/>
                    <a:pt x="10906" y="20626"/>
                  </a:cubicBezTo>
                  <a:cubicBezTo>
                    <a:pt x="10923" y="20635"/>
                    <a:pt x="10941" y="20626"/>
                    <a:pt x="10959" y="20609"/>
                  </a:cubicBezTo>
                  <a:cubicBezTo>
                    <a:pt x="11144" y="20741"/>
                    <a:pt x="11250" y="20971"/>
                    <a:pt x="11400" y="20971"/>
                  </a:cubicBezTo>
                  <a:cubicBezTo>
                    <a:pt x="11471" y="21068"/>
                    <a:pt x="11577" y="21200"/>
                    <a:pt x="11656" y="21112"/>
                  </a:cubicBezTo>
                  <a:cubicBezTo>
                    <a:pt x="11692" y="21174"/>
                    <a:pt x="11771" y="21174"/>
                    <a:pt x="11824" y="21218"/>
                  </a:cubicBezTo>
                  <a:cubicBezTo>
                    <a:pt x="11859" y="21244"/>
                    <a:pt x="11895" y="21306"/>
                    <a:pt x="11930" y="21324"/>
                  </a:cubicBezTo>
                  <a:cubicBezTo>
                    <a:pt x="11956" y="21333"/>
                    <a:pt x="12001" y="21315"/>
                    <a:pt x="12018" y="21324"/>
                  </a:cubicBezTo>
                  <a:cubicBezTo>
                    <a:pt x="12115" y="21350"/>
                    <a:pt x="12204" y="21439"/>
                    <a:pt x="12292" y="21474"/>
                  </a:cubicBezTo>
                  <a:cubicBezTo>
                    <a:pt x="12327" y="21492"/>
                    <a:pt x="12371" y="21527"/>
                    <a:pt x="12433" y="21562"/>
                  </a:cubicBezTo>
                  <a:cubicBezTo>
                    <a:pt x="12460" y="21571"/>
                    <a:pt x="12486" y="21589"/>
                    <a:pt x="12513" y="21606"/>
                  </a:cubicBezTo>
                  <a:cubicBezTo>
                    <a:pt x="12539" y="21615"/>
                    <a:pt x="12575" y="21624"/>
                    <a:pt x="12601" y="21633"/>
                  </a:cubicBezTo>
                  <a:cubicBezTo>
                    <a:pt x="12680" y="21651"/>
                    <a:pt x="12751" y="21633"/>
                    <a:pt x="12822" y="21659"/>
                  </a:cubicBezTo>
                  <a:cubicBezTo>
                    <a:pt x="12892" y="21695"/>
                    <a:pt x="12954" y="21739"/>
                    <a:pt x="13042" y="21739"/>
                  </a:cubicBezTo>
                  <a:cubicBezTo>
                    <a:pt x="12998" y="21801"/>
                    <a:pt x="13025" y="21836"/>
                    <a:pt x="12998" y="21889"/>
                  </a:cubicBezTo>
                  <a:cubicBezTo>
                    <a:pt x="12937" y="21836"/>
                    <a:pt x="12919" y="21968"/>
                    <a:pt x="12857" y="21942"/>
                  </a:cubicBezTo>
                  <a:cubicBezTo>
                    <a:pt x="12848" y="22013"/>
                    <a:pt x="12937" y="21942"/>
                    <a:pt x="12981" y="21995"/>
                  </a:cubicBezTo>
                  <a:cubicBezTo>
                    <a:pt x="12901" y="22048"/>
                    <a:pt x="12813" y="22180"/>
                    <a:pt x="12884" y="22278"/>
                  </a:cubicBezTo>
                  <a:cubicBezTo>
                    <a:pt x="12901" y="22286"/>
                    <a:pt x="12954" y="22251"/>
                    <a:pt x="12972" y="22260"/>
                  </a:cubicBezTo>
                  <a:cubicBezTo>
                    <a:pt x="13025" y="22269"/>
                    <a:pt x="13122" y="22330"/>
                    <a:pt x="13219" y="22348"/>
                  </a:cubicBezTo>
                  <a:cubicBezTo>
                    <a:pt x="13299" y="22357"/>
                    <a:pt x="13360" y="22313"/>
                    <a:pt x="13422" y="22383"/>
                  </a:cubicBezTo>
                  <a:cubicBezTo>
                    <a:pt x="13457" y="22348"/>
                    <a:pt x="13537" y="22348"/>
                    <a:pt x="13616" y="22366"/>
                  </a:cubicBezTo>
                  <a:cubicBezTo>
                    <a:pt x="13652" y="22366"/>
                    <a:pt x="13696" y="22383"/>
                    <a:pt x="13740" y="22383"/>
                  </a:cubicBezTo>
                  <a:cubicBezTo>
                    <a:pt x="13784" y="22383"/>
                    <a:pt x="13828" y="22392"/>
                    <a:pt x="13864" y="22383"/>
                  </a:cubicBezTo>
                  <a:cubicBezTo>
                    <a:pt x="13908" y="22383"/>
                    <a:pt x="13934" y="22330"/>
                    <a:pt x="13987" y="22322"/>
                  </a:cubicBezTo>
                  <a:cubicBezTo>
                    <a:pt x="14014" y="22322"/>
                    <a:pt x="14049" y="22322"/>
                    <a:pt x="14076" y="22322"/>
                  </a:cubicBezTo>
                  <a:cubicBezTo>
                    <a:pt x="14111" y="22330"/>
                    <a:pt x="14137" y="22330"/>
                    <a:pt x="14173" y="22339"/>
                  </a:cubicBezTo>
                  <a:cubicBezTo>
                    <a:pt x="14235" y="22357"/>
                    <a:pt x="14287" y="22383"/>
                    <a:pt x="14349" y="22392"/>
                  </a:cubicBezTo>
                  <a:cubicBezTo>
                    <a:pt x="14332" y="22498"/>
                    <a:pt x="14402" y="22507"/>
                    <a:pt x="14411" y="22587"/>
                  </a:cubicBezTo>
                  <a:cubicBezTo>
                    <a:pt x="14535" y="22631"/>
                    <a:pt x="14544" y="22798"/>
                    <a:pt x="14667" y="22851"/>
                  </a:cubicBezTo>
                  <a:cubicBezTo>
                    <a:pt x="14614" y="22949"/>
                    <a:pt x="14667" y="22957"/>
                    <a:pt x="14747" y="22984"/>
                  </a:cubicBezTo>
                  <a:cubicBezTo>
                    <a:pt x="14650" y="23116"/>
                    <a:pt x="14817" y="23169"/>
                    <a:pt x="14835" y="23275"/>
                  </a:cubicBezTo>
                  <a:cubicBezTo>
                    <a:pt x="14791" y="23266"/>
                    <a:pt x="14782" y="23302"/>
                    <a:pt x="14747" y="23302"/>
                  </a:cubicBezTo>
                  <a:cubicBezTo>
                    <a:pt x="14755" y="23337"/>
                    <a:pt x="14817" y="23328"/>
                    <a:pt x="14861" y="23328"/>
                  </a:cubicBezTo>
                  <a:cubicBezTo>
                    <a:pt x="14800" y="23399"/>
                    <a:pt x="14853" y="23417"/>
                    <a:pt x="14782" y="23461"/>
                  </a:cubicBezTo>
                  <a:cubicBezTo>
                    <a:pt x="14773" y="23505"/>
                    <a:pt x="14808" y="23514"/>
                    <a:pt x="14844" y="23514"/>
                  </a:cubicBezTo>
                  <a:cubicBezTo>
                    <a:pt x="14808" y="23531"/>
                    <a:pt x="14826" y="23584"/>
                    <a:pt x="14791" y="23620"/>
                  </a:cubicBezTo>
                  <a:cubicBezTo>
                    <a:pt x="14782" y="23628"/>
                    <a:pt x="14738" y="23611"/>
                    <a:pt x="14729" y="23620"/>
                  </a:cubicBezTo>
                  <a:cubicBezTo>
                    <a:pt x="14702" y="23664"/>
                    <a:pt x="14747" y="23743"/>
                    <a:pt x="14702" y="23752"/>
                  </a:cubicBezTo>
                  <a:cubicBezTo>
                    <a:pt x="14685" y="23761"/>
                    <a:pt x="14667" y="23717"/>
                    <a:pt x="14641" y="23726"/>
                  </a:cubicBezTo>
                  <a:cubicBezTo>
                    <a:pt x="14588" y="23752"/>
                    <a:pt x="14561" y="23779"/>
                    <a:pt x="14526" y="23858"/>
                  </a:cubicBezTo>
                  <a:cubicBezTo>
                    <a:pt x="14420" y="23840"/>
                    <a:pt x="14411" y="23902"/>
                    <a:pt x="14314" y="23885"/>
                  </a:cubicBezTo>
                  <a:cubicBezTo>
                    <a:pt x="14279" y="23885"/>
                    <a:pt x="14287" y="23929"/>
                    <a:pt x="14279" y="23955"/>
                  </a:cubicBezTo>
                  <a:cubicBezTo>
                    <a:pt x="14208" y="23902"/>
                    <a:pt x="14102" y="23876"/>
                    <a:pt x="13996" y="23840"/>
                  </a:cubicBezTo>
                  <a:cubicBezTo>
                    <a:pt x="13899" y="23814"/>
                    <a:pt x="13811" y="23761"/>
                    <a:pt x="13767" y="23681"/>
                  </a:cubicBezTo>
                  <a:lnTo>
                    <a:pt x="13537" y="23646"/>
                  </a:lnTo>
                  <a:cubicBezTo>
                    <a:pt x="13493" y="23796"/>
                    <a:pt x="13581" y="23876"/>
                    <a:pt x="13581" y="23999"/>
                  </a:cubicBezTo>
                  <a:cubicBezTo>
                    <a:pt x="13378" y="23990"/>
                    <a:pt x="13572" y="24167"/>
                    <a:pt x="13475" y="24229"/>
                  </a:cubicBezTo>
                  <a:lnTo>
                    <a:pt x="13343" y="24202"/>
                  </a:lnTo>
                  <a:cubicBezTo>
                    <a:pt x="13334" y="24264"/>
                    <a:pt x="13387" y="24291"/>
                    <a:pt x="13343" y="24361"/>
                  </a:cubicBezTo>
                  <a:cubicBezTo>
                    <a:pt x="13175" y="24308"/>
                    <a:pt x="13140" y="24300"/>
                    <a:pt x="12998" y="24247"/>
                  </a:cubicBezTo>
                  <a:cubicBezTo>
                    <a:pt x="12990" y="24194"/>
                    <a:pt x="12963" y="24141"/>
                    <a:pt x="12901" y="24114"/>
                  </a:cubicBezTo>
                  <a:cubicBezTo>
                    <a:pt x="12786" y="24088"/>
                    <a:pt x="12884" y="24185"/>
                    <a:pt x="12813" y="24167"/>
                  </a:cubicBezTo>
                  <a:lnTo>
                    <a:pt x="12689" y="24123"/>
                  </a:lnTo>
                  <a:lnTo>
                    <a:pt x="12725" y="24026"/>
                  </a:lnTo>
                  <a:cubicBezTo>
                    <a:pt x="12592" y="24008"/>
                    <a:pt x="12539" y="23876"/>
                    <a:pt x="12469" y="23964"/>
                  </a:cubicBezTo>
                  <a:cubicBezTo>
                    <a:pt x="12460" y="23999"/>
                    <a:pt x="12672" y="23982"/>
                    <a:pt x="12592" y="24088"/>
                  </a:cubicBezTo>
                  <a:lnTo>
                    <a:pt x="12354" y="24008"/>
                  </a:lnTo>
                  <a:lnTo>
                    <a:pt x="12124" y="23902"/>
                  </a:lnTo>
                  <a:lnTo>
                    <a:pt x="11886" y="23805"/>
                  </a:lnTo>
                  <a:cubicBezTo>
                    <a:pt x="11815" y="23761"/>
                    <a:pt x="11745" y="23726"/>
                    <a:pt x="11665" y="23681"/>
                  </a:cubicBezTo>
                  <a:cubicBezTo>
                    <a:pt x="11621" y="23673"/>
                    <a:pt x="11603" y="23699"/>
                    <a:pt x="11559" y="23681"/>
                  </a:cubicBezTo>
                  <a:cubicBezTo>
                    <a:pt x="11524" y="23743"/>
                    <a:pt x="11568" y="23779"/>
                    <a:pt x="11506" y="23840"/>
                  </a:cubicBezTo>
                  <a:cubicBezTo>
                    <a:pt x="11356" y="23787"/>
                    <a:pt x="11330" y="23858"/>
                    <a:pt x="11188" y="23726"/>
                  </a:cubicBezTo>
                  <a:cubicBezTo>
                    <a:pt x="11118" y="23770"/>
                    <a:pt x="11232" y="23805"/>
                    <a:pt x="11277" y="23840"/>
                  </a:cubicBezTo>
                  <a:cubicBezTo>
                    <a:pt x="11356" y="23911"/>
                    <a:pt x="11206" y="23840"/>
                    <a:pt x="11179" y="23805"/>
                  </a:cubicBezTo>
                  <a:cubicBezTo>
                    <a:pt x="11082" y="23734"/>
                    <a:pt x="10941" y="23664"/>
                    <a:pt x="10826" y="23593"/>
                  </a:cubicBezTo>
                  <a:cubicBezTo>
                    <a:pt x="10711" y="23523"/>
                    <a:pt x="10623" y="23443"/>
                    <a:pt x="10632" y="23355"/>
                  </a:cubicBezTo>
                  <a:cubicBezTo>
                    <a:pt x="10552" y="23355"/>
                    <a:pt x="10482" y="23381"/>
                    <a:pt x="10367" y="23266"/>
                  </a:cubicBezTo>
                  <a:cubicBezTo>
                    <a:pt x="10402" y="23240"/>
                    <a:pt x="10455" y="23319"/>
                    <a:pt x="10482" y="23284"/>
                  </a:cubicBezTo>
                  <a:cubicBezTo>
                    <a:pt x="10491" y="23266"/>
                    <a:pt x="10473" y="23240"/>
                    <a:pt x="10491" y="23222"/>
                  </a:cubicBezTo>
                  <a:cubicBezTo>
                    <a:pt x="10411" y="23196"/>
                    <a:pt x="10341" y="23160"/>
                    <a:pt x="10288" y="23205"/>
                  </a:cubicBezTo>
                  <a:cubicBezTo>
                    <a:pt x="10093" y="23081"/>
                    <a:pt x="10005" y="22904"/>
                    <a:pt x="9828" y="22834"/>
                  </a:cubicBezTo>
                  <a:cubicBezTo>
                    <a:pt x="10005" y="22887"/>
                    <a:pt x="9767" y="22701"/>
                    <a:pt x="9705" y="22728"/>
                  </a:cubicBezTo>
                  <a:cubicBezTo>
                    <a:pt x="9634" y="22657"/>
                    <a:pt x="9546" y="22587"/>
                    <a:pt x="9475" y="22507"/>
                  </a:cubicBezTo>
                  <a:cubicBezTo>
                    <a:pt x="9396" y="22436"/>
                    <a:pt x="9325" y="22366"/>
                    <a:pt x="9255" y="22304"/>
                  </a:cubicBezTo>
                  <a:cubicBezTo>
                    <a:pt x="9069" y="22163"/>
                    <a:pt x="8901" y="21951"/>
                    <a:pt x="8725" y="21765"/>
                  </a:cubicBezTo>
                  <a:cubicBezTo>
                    <a:pt x="8566" y="21571"/>
                    <a:pt x="8407" y="21403"/>
                    <a:pt x="8248" y="21315"/>
                  </a:cubicBezTo>
                  <a:cubicBezTo>
                    <a:pt x="8221" y="21253"/>
                    <a:pt x="8283" y="21280"/>
                    <a:pt x="8310" y="21262"/>
                  </a:cubicBezTo>
                  <a:cubicBezTo>
                    <a:pt x="8283" y="21236"/>
                    <a:pt x="8274" y="21218"/>
                    <a:pt x="8283" y="21200"/>
                  </a:cubicBezTo>
                  <a:cubicBezTo>
                    <a:pt x="8230" y="21130"/>
                    <a:pt x="8204" y="21174"/>
                    <a:pt x="8142" y="21112"/>
                  </a:cubicBezTo>
                  <a:cubicBezTo>
                    <a:pt x="8107" y="21068"/>
                    <a:pt x="8098" y="20971"/>
                    <a:pt x="8062" y="20927"/>
                  </a:cubicBezTo>
                  <a:cubicBezTo>
                    <a:pt x="8018" y="20882"/>
                    <a:pt x="7957" y="20909"/>
                    <a:pt x="7921" y="20838"/>
                  </a:cubicBezTo>
                  <a:cubicBezTo>
                    <a:pt x="7877" y="20794"/>
                    <a:pt x="7877" y="20750"/>
                    <a:pt x="7921" y="20715"/>
                  </a:cubicBezTo>
                  <a:cubicBezTo>
                    <a:pt x="7859" y="20688"/>
                    <a:pt x="7789" y="20732"/>
                    <a:pt x="7727" y="20591"/>
                  </a:cubicBezTo>
                  <a:cubicBezTo>
                    <a:pt x="7753" y="20582"/>
                    <a:pt x="7780" y="20635"/>
                    <a:pt x="7806" y="20609"/>
                  </a:cubicBezTo>
                  <a:cubicBezTo>
                    <a:pt x="7815" y="20556"/>
                    <a:pt x="7718" y="20512"/>
                    <a:pt x="7692" y="20423"/>
                  </a:cubicBezTo>
                  <a:cubicBezTo>
                    <a:pt x="7683" y="20414"/>
                    <a:pt x="7692" y="20344"/>
                    <a:pt x="7692" y="20344"/>
                  </a:cubicBezTo>
                  <a:cubicBezTo>
                    <a:pt x="7577" y="20141"/>
                    <a:pt x="7365" y="19982"/>
                    <a:pt x="7294" y="19858"/>
                  </a:cubicBezTo>
                  <a:cubicBezTo>
                    <a:pt x="7259" y="19841"/>
                    <a:pt x="7232" y="19849"/>
                    <a:pt x="7197" y="19849"/>
                  </a:cubicBezTo>
                  <a:cubicBezTo>
                    <a:pt x="7197" y="19699"/>
                    <a:pt x="7012" y="19567"/>
                    <a:pt x="6906" y="19452"/>
                  </a:cubicBezTo>
                  <a:lnTo>
                    <a:pt x="6968" y="19399"/>
                  </a:lnTo>
                  <a:cubicBezTo>
                    <a:pt x="6915" y="19355"/>
                    <a:pt x="6862" y="19275"/>
                    <a:pt x="6791" y="19293"/>
                  </a:cubicBezTo>
                  <a:cubicBezTo>
                    <a:pt x="6765" y="19205"/>
                    <a:pt x="6870" y="19284"/>
                    <a:pt x="6897" y="19258"/>
                  </a:cubicBezTo>
                  <a:cubicBezTo>
                    <a:pt x="6844" y="19169"/>
                    <a:pt x="6773" y="19169"/>
                    <a:pt x="6712" y="19125"/>
                  </a:cubicBezTo>
                  <a:cubicBezTo>
                    <a:pt x="6650" y="19002"/>
                    <a:pt x="6535" y="18852"/>
                    <a:pt x="6420" y="18799"/>
                  </a:cubicBezTo>
                  <a:cubicBezTo>
                    <a:pt x="6402" y="18754"/>
                    <a:pt x="6411" y="18710"/>
                    <a:pt x="6394" y="18666"/>
                  </a:cubicBezTo>
                  <a:cubicBezTo>
                    <a:pt x="6049" y="18366"/>
                    <a:pt x="5731" y="17969"/>
                    <a:pt x="5511" y="17509"/>
                  </a:cubicBezTo>
                  <a:cubicBezTo>
                    <a:pt x="5449" y="17465"/>
                    <a:pt x="5387" y="17412"/>
                    <a:pt x="5325" y="17368"/>
                  </a:cubicBezTo>
                  <a:cubicBezTo>
                    <a:pt x="5272" y="17262"/>
                    <a:pt x="5255" y="17156"/>
                    <a:pt x="5166" y="17033"/>
                  </a:cubicBezTo>
                  <a:lnTo>
                    <a:pt x="5263" y="16980"/>
                  </a:lnTo>
                  <a:cubicBezTo>
                    <a:pt x="5166" y="16909"/>
                    <a:pt x="4963" y="16812"/>
                    <a:pt x="4999" y="16671"/>
                  </a:cubicBezTo>
                  <a:cubicBezTo>
                    <a:pt x="5078" y="16662"/>
                    <a:pt x="5087" y="16803"/>
                    <a:pt x="5113" y="16847"/>
                  </a:cubicBezTo>
                  <a:cubicBezTo>
                    <a:pt x="5175" y="16900"/>
                    <a:pt x="5255" y="16847"/>
                    <a:pt x="5308" y="16953"/>
                  </a:cubicBezTo>
                  <a:cubicBezTo>
                    <a:pt x="5325" y="16909"/>
                    <a:pt x="5308" y="16865"/>
                    <a:pt x="5281" y="16821"/>
                  </a:cubicBezTo>
                  <a:cubicBezTo>
                    <a:pt x="5369" y="16874"/>
                    <a:pt x="5449" y="16768"/>
                    <a:pt x="5511" y="16785"/>
                  </a:cubicBezTo>
                  <a:cubicBezTo>
                    <a:pt x="5670" y="16812"/>
                    <a:pt x="5696" y="16988"/>
                    <a:pt x="5829" y="17086"/>
                  </a:cubicBezTo>
                  <a:cubicBezTo>
                    <a:pt x="5855" y="17139"/>
                    <a:pt x="5899" y="17200"/>
                    <a:pt x="5829" y="17236"/>
                  </a:cubicBezTo>
                  <a:cubicBezTo>
                    <a:pt x="5864" y="17262"/>
                    <a:pt x="5908" y="17280"/>
                    <a:pt x="5943" y="17306"/>
                  </a:cubicBezTo>
                  <a:cubicBezTo>
                    <a:pt x="5979" y="17280"/>
                    <a:pt x="5961" y="17227"/>
                    <a:pt x="5917" y="17174"/>
                  </a:cubicBezTo>
                  <a:cubicBezTo>
                    <a:pt x="6005" y="17200"/>
                    <a:pt x="6093" y="17412"/>
                    <a:pt x="6120" y="17483"/>
                  </a:cubicBezTo>
                  <a:cubicBezTo>
                    <a:pt x="6032" y="17501"/>
                    <a:pt x="6058" y="17509"/>
                    <a:pt x="6023" y="17580"/>
                  </a:cubicBezTo>
                  <a:cubicBezTo>
                    <a:pt x="6076" y="17642"/>
                    <a:pt x="6164" y="17615"/>
                    <a:pt x="6146" y="17721"/>
                  </a:cubicBezTo>
                  <a:cubicBezTo>
                    <a:pt x="6173" y="17704"/>
                    <a:pt x="6191" y="17704"/>
                    <a:pt x="6208" y="17721"/>
                  </a:cubicBezTo>
                  <a:cubicBezTo>
                    <a:pt x="6270" y="17668"/>
                    <a:pt x="6032" y="17527"/>
                    <a:pt x="6155" y="17501"/>
                  </a:cubicBezTo>
                  <a:cubicBezTo>
                    <a:pt x="6235" y="17607"/>
                    <a:pt x="6314" y="17721"/>
                    <a:pt x="6341" y="17818"/>
                  </a:cubicBezTo>
                  <a:cubicBezTo>
                    <a:pt x="6420" y="17907"/>
                    <a:pt x="6411" y="17774"/>
                    <a:pt x="6482" y="17801"/>
                  </a:cubicBezTo>
                  <a:cubicBezTo>
                    <a:pt x="6429" y="17713"/>
                    <a:pt x="6332" y="17686"/>
                    <a:pt x="6350" y="17589"/>
                  </a:cubicBezTo>
                  <a:cubicBezTo>
                    <a:pt x="6394" y="17571"/>
                    <a:pt x="6429" y="17562"/>
                    <a:pt x="6473" y="17589"/>
                  </a:cubicBezTo>
                  <a:cubicBezTo>
                    <a:pt x="6491" y="17554"/>
                    <a:pt x="6500" y="17509"/>
                    <a:pt x="6491" y="17465"/>
                  </a:cubicBezTo>
                  <a:cubicBezTo>
                    <a:pt x="6385" y="17403"/>
                    <a:pt x="6455" y="17554"/>
                    <a:pt x="6394" y="17562"/>
                  </a:cubicBezTo>
                  <a:cubicBezTo>
                    <a:pt x="6367" y="17501"/>
                    <a:pt x="6332" y="17536"/>
                    <a:pt x="6288" y="17554"/>
                  </a:cubicBezTo>
                  <a:cubicBezTo>
                    <a:pt x="6226" y="17483"/>
                    <a:pt x="6252" y="17448"/>
                    <a:pt x="6217" y="17386"/>
                  </a:cubicBezTo>
                  <a:cubicBezTo>
                    <a:pt x="6252" y="17377"/>
                    <a:pt x="6270" y="17439"/>
                    <a:pt x="6305" y="17474"/>
                  </a:cubicBezTo>
                  <a:cubicBezTo>
                    <a:pt x="6376" y="17368"/>
                    <a:pt x="6199" y="17351"/>
                    <a:pt x="6138" y="17324"/>
                  </a:cubicBezTo>
                  <a:cubicBezTo>
                    <a:pt x="6076" y="17227"/>
                    <a:pt x="6120" y="17165"/>
                    <a:pt x="6111" y="17086"/>
                  </a:cubicBezTo>
                  <a:cubicBezTo>
                    <a:pt x="6067" y="17041"/>
                    <a:pt x="5996" y="17156"/>
                    <a:pt x="5961" y="17041"/>
                  </a:cubicBezTo>
                  <a:cubicBezTo>
                    <a:pt x="5952" y="16980"/>
                    <a:pt x="5996" y="16944"/>
                    <a:pt x="6023" y="16891"/>
                  </a:cubicBezTo>
                  <a:cubicBezTo>
                    <a:pt x="5979" y="16874"/>
                    <a:pt x="5926" y="16909"/>
                    <a:pt x="5882" y="16874"/>
                  </a:cubicBezTo>
                  <a:cubicBezTo>
                    <a:pt x="5714" y="16635"/>
                    <a:pt x="5528" y="16300"/>
                    <a:pt x="5325" y="15991"/>
                  </a:cubicBezTo>
                  <a:cubicBezTo>
                    <a:pt x="5290" y="15929"/>
                    <a:pt x="5237" y="16008"/>
                    <a:pt x="5202" y="15964"/>
                  </a:cubicBezTo>
                  <a:cubicBezTo>
                    <a:pt x="5184" y="16000"/>
                    <a:pt x="5202" y="16044"/>
                    <a:pt x="5228" y="16088"/>
                  </a:cubicBezTo>
                  <a:cubicBezTo>
                    <a:pt x="5105" y="16070"/>
                    <a:pt x="5105" y="16211"/>
                    <a:pt x="5060" y="16273"/>
                  </a:cubicBezTo>
                  <a:lnTo>
                    <a:pt x="5025" y="16220"/>
                  </a:lnTo>
                  <a:lnTo>
                    <a:pt x="4990" y="16167"/>
                  </a:lnTo>
                  <a:cubicBezTo>
                    <a:pt x="5078" y="16158"/>
                    <a:pt x="5131" y="16106"/>
                    <a:pt x="5078" y="16008"/>
                  </a:cubicBezTo>
                  <a:cubicBezTo>
                    <a:pt x="4990" y="16026"/>
                    <a:pt x="5105" y="16114"/>
                    <a:pt x="4999" y="16123"/>
                  </a:cubicBezTo>
                  <a:cubicBezTo>
                    <a:pt x="4999" y="15991"/>
                    <a:pt x="4919" y="15938"/>
                    <a:pt x="4813" y="15885"/>
                  </a:cubicBezTo>
                  <a:cubicBezTo>
                    <a:pt x="4795" y="15955"/>
                    <a:pt x="4875" y="15982"/>
                    <a:pt x="4910" y="16035"/>
                  </a:cubicBezTo>
                  <a:cubicBezTo>
                    <a:pt x="4963" y="16141"/>
                    <a:pt x="4937" y="16229"/>
                    <a:pt x="4963" y="16326"/>
                  </a:cubicBezTo>
                  <a:cubicBezTo>
                    <a:pt x="4919" y="16309"/>
                    <a:pt x="4787" y="16309"/>
                    <a:pt x="4831" y="16415"/>
                  </a:cubicBezTo>
                  <a:cubicBezTo>
                    <a:pt x="4751" y="16344"/>
                    <a:pt x="4663" y="16291"/>
                    <a:pt x="4575" y="16256"/>
                  </a:cubicBezTo>
                  <a:cubicBezTo>
                    <a:pt x="4513" y="16194"/>
                    <a:pt x="4584" y="16176"/>
                    <a:pt x="4548" y="16123"/>
                  </a:cubicBezTo>
                  <a:cubicBezTo>
                    <a:pt x="4531" y="16035"/>
                    <a:pt x="4451" y="16000"/>
                    <a:pt x="4398" y="15929"/>
                  </a:cubicBezTo>
                  <a:cubicBezTo>
                    <a:pt x="4372" y="15894"/>
                    <a:pt x="4389" y="15876"/>
                    <a:pt x="4372" y="15841"/>
                  </a:cubicBezTo>
                  <a:cubicBezTo>
                    <a:pt x="4310" y="15752"/>
                    <a:pt x="4239" y="15708"/>
                    <a:pt x="4195" y="15629"/>
                  </a:cubicBezTo>
                  <a:cubicBezTo>
                    <a:pt x="4116" y="15461"/>
                    <a:pt x="3895" y="15161"/>
                    <a:pt x="3780" y="15002"/>
                  </a:cubicBezTo>
                  <a:cubicBezTo>
                    <a:pt x="3754" y="14958"/>
                    <a:pt x="3762" y="14834"/>
                    <a:pt x="3656" y="14869"/>
                  </a:cubicBezTo>
                  <a:cubicBezTo>
                    <a:pt x="3595" y="14808"/>
                    <a:pt x="3674" y="14790"/>
                    <a:pt x="3639" y="14737"/>
                  </a:cubicBezTo>
                  <a:cubicBezTo>
                    <a:pt x="3612" y="14693"/>
                    <a:pt x="3586" y="14702"/>
                    <a:pt x="3559" y="14719"/>
                  </a:cubicBezTo>
                  <a:cubicBezTo>
                    <a:pt x="3489" y="14649"/>
                    <a:pt x="3603" y="14631"/>
                    <a:pt x="3559" y="14578"/>
                  </a:cubicBezTo>
                  <a:cubicBezTo>
                    <a:pt x="3506" y="14472"/>
                    <a:pt x="3409" y="14481"/>
                    <a:pt x="3418" y="14384"/>
                  </a:cubicBezTo>
                  <a:cubicBezTo>
                    <a:pt x="3392" y="14357"/>
                    <a:pt x="3365" y="14384"/>
                    <a:pt x="3339" y="14401"/>
                  </a:cubicBezTo>
                  <a:cubicBezTo>
                    <a:pt x="3330" y="14295"/>
                    <a:pt x="3259" y="14181"/>
                    <a:pt x="3153" y="14066"/>
                  </a:cubicBezTo>
                  <a:cubicBezTo>
                    <a:pt x="3118" y="14048"/>
                    <a:pt x="3091" y="14057"/>
                    <a:pt x="3056" y="14066"/>
                  </a:cubicBezTo>
                  <a:cubicBezTo>
                    <a:pt x="2959" y="13933"/>
                    <a:pt x="2791" y="13713"/>
                    <a:pt x="2588" y="13465"/>
                  </a:cubicBezTo>
                  <a:cubicBezTo>
                    <a:pt x="2385" y="13227"/>
                    <a:pt x="2147" y="12953"/>
                    <a:pt x="1952" y="12733"/>
                  </a:cubicBezTo>
                  <a:cubicBezTo>
                    <a:pt x="1890" y="12662"/>
                    <a:pt x="1820" y="12635"/>
                    <a:pt x="1749" y="12565"/>
                  </a:cubicBezTo>
                  <a:cubicBezTo>
                    <a:pt x="1608" y="12406"/>
                    <a:pt x="1520" y="12212"/>
                    <a:pt x="1378" y="12097"/>
                  </a:cubicBezTo>
                  <a:cubicBezTo>
                    <a:pt x="1458" y="12256"/>
                    <a:pt x="1387" y="12238"/>
                    <a:pt x="1272" y="12088"/>
                  </a:cubicBezTo>
                  <a:cubicBezTo>
                    <a:pt x="1308" y="12132"/>
                    <a:pt x="1211" y="11991"/>
                    <a:pt x="1096" y="11797"/>
                  </a:cubicBezTo>
                  <a:cubicBezTo>
                    <a:pt x="972" y="11602"/>
                    <a:pt x="831" y="11355"/>
                    <a:pt x="760" y="11223"/>
                  </a:cubicBezTo>
                  <a:cubicBezTo>
                    <a:pt x="734" y="11170"/>
                    <a:pt x="760" y="11152"/>
                    <a:pt x="743" y="11108"/>
                  </a:cubicBezTo>
                  <a:cubicBezTo>
                    <a:pt x="707" y="11055"/>
                    <a:pt x="645" y="10975"/>
                    <a:pt x="610" y="10887"/>
                  </a:cubicBezTo>
                  <a:cubicBezTo>
                    <a:pt x="584" y="10816"/>
                    <a:pt x="584" y="10755"/>
                    <a:pt x="566" y="10711"/>
                  </a:cubicBezTo>
                  <a:cubicBezTo>
                    <a:pt x="539" y="10631"/>
                    <a:pt x="442" y="10605"/>
                    <a:pt x="407" y="10419"/>
                  </a:cubicBezTo>
                  <a:cubicBezTo>
                    <a:pt x="398" y="10375"/>
                    <a:pt x="425" y="10287"/>
                    <a:pt x="425" y="10296"/>
                  </a:cubicBezTo>
                  <a:cubicBezTo>
                    <a:pt x="407" y="10243"/>
                    <a:pt x="328" y="10198"/>
                    <a:pt x="301" y="10137"/>
                  </a:cubicBezTo>
                  <a:cubicBezTo>
                    <a:pt x="292" y="10119"/>
                    <a:pt x="319" y="10057"/>
                    <a:pt x="301" y="10022"/>
                  </a:cubicBezTo>
                  <a:cubicBezTo>
                    <a:pt x="292" y="9969"/>
                    <a:pt x="266" y="9925"/>
                    <a:pt x="239" y="9881"/>
                  </a:cubicBezTo>
                  <a:cubicBezTo>
                    <a:pt x="222" y="9828"/>
                    <a:pt x="204" y="9783"/>
                    <a:pt x="195" y="9730"/>
                  </a:cubicBezTo>
                  <a:cubicBezTo>
                    <a:pt x="186" y="9677"/>
                    <a:pt x="169" y="9554"/>
                    <a:pt x="160" y="9421"/>
                  </a:cubicBezTo>
                  <a:cubicBezTo>
                    <a:pt x="151" y="9298"/>
                    <a:pt x="142" y="9156"/>
                    <a:pt x="133" y="9095"/>
                  </a:cubicBezTo>
                  <a:cubicBezTo>
                    <a:pt x="124" y="9051"/>
                    <a:pt x="63" y="9059"/>
                    <a:pt x="80" y="8980"/>
                  </a:cubicBezTo>
                  <a:cubicBezTo>
                    <a:pt x="124" y="8971"/>
                    <a:pt x="124" y="9015"/>
                    <a:pt x="160" y="9015"/>
                  </a:cubicBezTo>
                  <a:cubicBezTo>
                    <a:pt x="160" y="8953"/>
                    <a:pt x="124" y="8936"/>
                    <a:pt x="133" y="8865"/>
                  </a:cubicBezTo>
                  <a:cubicBezTo>
                    <a:pt x="98" y="8865"/>
                    <a:pt x="80" y="8874"/>
                    <a:pt x="80" y="8900"/>
                  </a:cubicBezTo>
                  <a:cubicBezTo>
                    <a:pt x="1" y="8883"/>
                    <a:pt x="72" y="8786"/>
                    <a:pt x="133" y="8830"/>
                  </a:cubicBezTo>
                  <a:cubicBezTo>
                    <a:pt x="89" y="8741"/>
                    <a:pt x="107" y="8697"/>
                    <a:pt x="116" y="8609"/>
                  </a:cubicBezTo>
                  <a:cubicBezTo>
                    <a:pt x="116" y="8583"/>
                    <a:pt x="72" y="8397"/>
                    <a:pt x="80" y="8344"/>
                  </a:cubicBezTo>
                  <a:cubicBezTo>
                    <a:pt x="89" y="8274"/>
                    <a:pt x="133" y="8203"/>
                    <a:pt x="142" y="8123"/>
                  </a:cubicBezTo>
                  <a:cubicBezTo>
                    <a:pt x="151" y="8009"/>
                    <a:pt x="169" y="7885"/>
                    <a:pt x="186" y="7761"/>
                  </a:cubicBezTo>
                  <a:cubicBezTo>
                    <a:pt x="204" y="7647"/>
                    <a:pt x="230" y="7532"/>
                    <a:pt x="257" y="7435"/>
                  </a:cubicBezTo>
                  <a:cubicBezTo>
                    <a:pt x="283" y="7346"/>
                    <a:pt x="266" y="7223"/>
                    <a:pt x="292" y="7134"/>
                  </a:cubicBezTo>
                  <a:cubicBezTo>
                    <a:pt x="310" y="7082"/>
                    <a:pt x="328" y="7082"/>
                    <a:pt x="354" y="7037"/>
                  </a:cubicBezTo>
                  <a:cubicBezTo>
                    <a:pt x="398" y="6940"/>
                    <a:pt x="398" y="6834"/>
                    <a:pt x="425" y="6755"/>
                  </a:cubicBezTo>
                  <a:cubicBezTo>
                    <a:pt x="460" y="6693"/>
                    <a:pt x="522" y="6649"/>
                    <a:pt x="548" y="6614"/>
                  </a:cubicBezTo>
                  <a:cubicBezTo>
                    <a:pt x="584" y="6552"/>
                    <a:pt x="645" y="6472"/>
                    <a:pt x="663" y="6428"/>
                  </a:cubicBezTo>
                  <a:cubicBezTo>
                    <a:pt x="672" y="6393"/>
                    <a:pt x="654" y="6322"/>
                    <a:pt x="654" y="6304"/>
                  </a:cubicBezTo>
                  <a:cubicBezTo>
                    <a:pt x="681" y="6252"/>
                    <a:pt x="707" y="6260"/>
                    <a:pt x="734" y="6225"/>
                  </a:cubicBezTo>
                  <a:cubicBezTo>
                    <a:pt x="760" y="6163"/>
                    <a:pt x="743" y="6146"/>
                    <a:pt x="778" y="6084"/>
                  </a:cubicBezTo>
                  <a:cubicBezTo>
                    <a:pt x="804" y="6013"/>
                    <a:pt x="875" y="5969"/>
                    <a:pt x="902" y="5907"/>
                  </a:cubicBezTo>
                  <a:cubicBezTo>
                    <a:pt x="928" y="5863"/>
                    <a:pt x="946" y="5766"/>
                    <a:pt x="990" y="5669"/>
                  </a:cubicBezTo>
                  <a:cubicBezTo>
                    <a:pt x="1034" y="5563"/>
                    <a:pt x="1096" y="5466"/>
                    <a:pt x="1184" y="5413"/>
                  </a:cubicBezTo>
                  <a:cubicBezTo>
                    <a:pt x="1166" y="5360"/>
                    <a:pt x="1290" y="5121"/>
                    <a:pt x="1431" y="4962"/>
                  </a:cubicBezTo>
                  <a:cubicBezTo>
                    <a:pt x="1458" y="4918"/>
                    <a:pt x="1528" y="4883"/>
                    <a:pt x="1564" y="4839"/>
                  </a:cubicBezTo>
                  <a:cubicBezTo>
                    <a:pt x="1679" y="4689"/>
                    <a:pt x="1793" y="4539"/>
                    <a:pt x="1908" y="4388"/>
                  </a:cubicBezTo>
                  <a:cubicBezTo>
                    <a:pt x="2023" y="4247"/>
                    <a:pt x="2155" y="4124"/>
                    <a:pt x="2288" y="4026"/>
                  </a:cubicBezTo>
                  <a:cubicBezTo>
                    <a:pt x="2341" y="3982"/>
                    <a:pt x="2429" y="4000"/>
                    <a:pt x="2456" y="3903"/>
                  </a:cubicBezTo>
                  <a:cubicBezTo>
                    <a:pt x="2429" y="3885"/>
                    <a:pt x="2394" y="3929"/>
                    <a:pt x="2358" y="3956"/>
                  </a:cubicBezTo>
                  <a:cubicBezTo>
                    <a:pt x="2385" y="3867"/>
                    <a:pt x="2632" y="3656"/>
                    <a:pt x="2685" y="3753"/>
                  </a:cubicBezTo>
                  <a:cubicBezTo>
                    <a:pt x="2659" y="3682"/>
                    <a:pt x="2738" y="3673"/>
                    <a:pt x="2818" y="3585"/>
                  </a:cubicBezTo>
                  <a:cubicBezTo>
                    <a:pt x="2835" y="3558"/>
                    <a:pt x="2853" y="3523"/>
                    <a:pt x="2879" y="3479"/>
                  </a:cubicBezTo>
                  <a:cubicBezTo>
                    <a:pt x="2906" y="3435"/>
                    <a:pt x="2950" y="3391"/>
                    <a:pt x="3030" y="3355"/>
                  </a:cubicBezTo>
                  <a:cubicBezTo>
                    <a:pt x="3074" y="3391"/>
                    <a:pt x="3021" y="3426"/>
                    <a:pt x="2977" y="3461"/>
                  </a:cubicBezTo>
                  <a:cubicBezTo>
                    <a:pt x="3012" y="3461"/>
                    <a:pt x="3100" y="3488"/>
                    <a:pt x="2994" y="3541"/>
                  </a:cubicBezTo>
                  <a:cubicBezTo>
                    <a:pt x="3065" y="3594"/>
                    <a:pt x="3038" y="3479"/>
                    <a:pt x="3109" y="3461"/>
                  </a:cubicBezTo>
                  <a:cubicBezTo>
                    <a:pt x="3100" y="3497"/>
                    <a:pt x="3109" y="3532"/>
                    <a:pt x="3144" y="3567"/>
                  </a:cubicBezTo>
                  <a:cubicBezTo>
                    <a:pt x="3233" y="3532"/>
                    <a:pt x="3188" y="3488"/>
                    <a:pt x="3259" y="3452"/>
                  </a:cubicBezTo>
                  <a:cubicBezTo>
                    <a:pt x="3294" y="3558"/>
                    <a:pt x="3418" y="3497"/>
                    <a:pt x="3445" y="3417"/>
                  </a:cubicBezTo>
                  <a:cubicBezTo>
                    <a:pt x="3356" y="3364"/>
                    <a:pt x="3233" y="3444"/>
                    <a:pt x="3162" y="3364"/>
                  </a:cubicBezTo>
                  <a:cubicBezTo>
                    <a:pt x="3180" y="3302"/>
                    <a:pt x="3250" y="3241"/>
                    <a:pt x="3241" y="3179"/>
                  </a:cubicBezTo>
                  <a:cubicBezTo>
                    <a:pt x="3294" y="3170"/>
                    <a:pt x="3339" y="3232"/>
                    <a:pt x="3400" y="3223"/>
                  </a:cubicBezTo>
                  <a:cubicBezTo>
                    <a:pt x="3471" y="3161"/>
                    <a:pt x="3392" y="3073"/>
                    <a:pt x="3312" y="3161"/>
                  </a:cubicBezTo>
                  <a:cubicBezTo>
                    <a:pt x="3356" y="3002"/>
                    <a:pt x="3524" y="3082"/>
                    <a:pt x="3577" y="3135"/>
                  </a:cubicBezTo>
                  <a:cubicBezTo>
                    <a:pt x="3603" y="3055"/>
                    <a:pt x="3718" y="2984"/>
                    <a:pt x="3630" y="2887"/>
                  </a:cubicBezTo>
                  <a:cubicBezTo>
                    <a:pt x="3665" y="2870"/>
                    <a:pt x="3709" y="2843"/>
                    <a:pt x="3701" y="2817"/>
                  </a:cubicBezTo>
                  <a:cubicBezTo>
                    <a:pt x="3789" y="2826"/>
                    <a:pt x="3912" y="2728"/>
                    <a:pt x="3965" y="2808"/>
                  </a:cubicBezTo>
                  <a:cubicBezTo>
                    <a:pt x="3895" y="2852"/>
                    <a:pt x="3833" y="2896"/>
                    <a:pt x="3815" y="2808"/>
                  </a:cubicBezTo>
                  <a:lnTo>
                    <a:pt x="3665" y="2896"/>
                  </a:lnTo>
                  <a:cubicBezTo>
                    <a:pt x="3701" y="2993"/>
                    <a:pt x="3824" y="2834"/>
                    <a:pt x="3851" y="2940"/>
                  </a:cubicBezTo>
                  <a:cubicBezTo>
                    <a:pt x="3780" y="3020"/>
                    <a:pt x="3780" y="2993"/>
                    <a:pt x="3692" y="3002"/>
                  </a:cubicBezTo>
                  <a:cubicBezTo>
                    <a:pt x="3754" y="3073"/>
                    <a:pt x="3860" y="2993"/>
                    <a:pt x="3921" y="3055"/>
                  </a:cubicBezTo>
                  <a:cubicBezTo>
                    <a:pt x="4010" y="3002"/>
                    <a:pt x="4001" y="2887"/>
                    <a:pt x="4107" y="2914"/>
                  </a:cubicBezTo>
                  <a:cubicBezTo>
                    <a:pt x="4160" y="3011"/>
                    <a:pt x="4001" y="3196"/>
                    <a:pt x="4071" y="3241"/>
                  </a:cubicBezTo>
                  <a:cubicBezTo>
                    <a:pt x="4027" y="3320"/>
                    <a:pt x="3912" y="3311"/>
                    <a:pt x="3833" y="3417"/>
                  </a:cubicBezTo>
                  <a:cubicBezTo>
                    <a:pt x="3851" y="3347"/>
                    <a:pt x="3815" y="3391"/>
                    <a:pt x="3780" y="3329"/>
                  </a:cubicBezTo>
                  <a:cubicBezTo>
                    <a:pt x="3639" y="3399"/>
                    <a:pt x="3824" y="3514"/>
                    <a:pt x="3674" y="3585"/>
                  </a:cubicBezTo>
                  <a:cubicBezTo>
                    <a:pt x="3603" y="3629"/>
                    <a:pt x="3630" y="3594"/>
                    <a:pt x="3612" y="3558"/>
                  </a:cubicBezTo>
                  <a:cubicBezTo>
                    <a:pt x="3550" y="3585"/>
                    <a:pt x="3603" y="3629"/>
                    <a:pt x="3568" y="3656"/>
                  </a:cubicBezTo>
                  <a:cubicBezTo>
                    <a:pt x="3462" y="3770"/>
                    <a:pt x="3418" y="3673"/>
                    <a:pt x="3321" y="3770"/>
                  </a:cubicBezTo>
                  <a:cubicBezTo>
                    <a:pt x="3259" y="3859"/>
                    <a:pt x="3418" y="3779"/>
                    <a:pt x="3427" y="3859"/>
                  </a:cubicBezTo>
                  <a:cubicBezTo>
                    <a:pt x="3383" y="3832"/>
                    <a:pt x="3303" y="3947"/>
                    <a:pt x="3268" y="3903"/>
                  </a:cubicBezTo>
                  <a:cubicBezTo>
                    <a:pt x="3206" y="3956"/>
                    <a:pt x="3339" y="3947"/>
                    <a:pt x="3365" y="3929"/>
                  </a:cubicBezTo>
                  <a:cubicBezTo>
                    <a:pt x="3321" y="4009"/>
                    <a:pt x="3162" y="4053"/>
                    <a:pt x="3144" y="4177"/>
                  </a:cubicBezTo>
                  <a:cubicBezTo>
                    <a:pt x="3241" y="4203"/>
                    <a:pt x="3197" y="4071"/>
                    <a:pt x="3277" y="4026"/>
                  </a:cubicBezTo>
                  <a:cubicBezTo>
                    <a:pt x="3321" y="4071"/>
                    <a:pt x="3436" y="4009"/>
                    <a:pt x="3409" y="4097"/>
                  </a:cubicBezTo>
                  <a:cubicBezTo>
                    <a:pt x="3542" y="4044"/>
                    <a:pt x="3462" y="3965"/>
                    <a:pt x="3586" y="3912"/>
                  </a:cubicBezTo>
                  <a:cubicBezTo>
                    <a:pt x="3674" y="3850"/>
                    <a:pt x="3639" y="3947"/>
                    <a:pt x="3727" y="3841"/>
                  </a:cubicBezTo>
                  <a:cubicBezTo>
                    <a:pt x="3771" y="3788"/>
                    <a:pt x="3780" y="3744"/>
                    <a:pt x="3824" y="3700"/>
                  </a:cubicBezTo>
                  <a:cubicBezTo>
                    <a:pt x="3904" y="3700"/>
                    <a:pt x="3974" y="3682"/>
                    <a:pt x="4063" y="3656"/>
                  </a:cubicBezTo>
                  <a:cubicBezTo>
                    <a:pt x="4133" y="3576"/>
                    <a:pt x="3983" y="3691"/>
                    <a:pt x="3992" y="3603"/>
                  </a:cubicBezTo>
                  <a:cubicBezTo>
                    <a:pt x="4045" y="3470"/>
                    <a:pt x="4345" y="3426"/>
                    <a:pt x="4345" y="3329"/>
                  </a:cubicBezTo>
                  <a:cubicBezTo>
                    <a:pt x="4407" y="3329"/>
                    <a:pt x="4469" y="3338"/>
                    <a:pt x="4566" y="3267"/>
                  </a:cubicBezTo>
                  <a:cubicBezTo>
                    <a:pt x="4584" y="3417"/>
                    <a:pt x="4380" y="3302"/>
                    <a:pt x="4354" y="3408"/>
                  </a:cubicBezTo>
                  <a:cubicBezTo>
                    <a:pt x="4504" y="3444"/>
                    <a:pt x="4663" y="3435"/>
                    <a:pt x="4813" y="3461"/>
                  </a:cubicBezTo>
                  <a:cubicBezTo>
                    <a:pt x="4866" y="3329"/>
                    <a:pt x="4672" y="3373"/>
                    <a:pt x="4601" y="3399"/>
                  </a:cubicBezTo>
                  <a:cubicBezTo>
                    <a:pt x="4566" y="3311"/>
                    <a:pt x="4804" y="3276"/>
                    <a:pt x="4690" y="3170"/>
                  </a:cubicBezTo>
                  <a:cubicBezTo>
                    <a:pt x="4734" y="3135"/>
                    <a:pt x="4769" y="3143"/>
                    <a:pt x="4795" y="3170"/>
                  </a:cubicBezTo>
                  <a:cubicBezTo>
                    <a:pt x="4813" y="3082"/>
                    <a:pt x="4954" y="3029"/>
                    <a:pt x="5078" y="2967"/>
                  </a:cubicBezTo>
                  <a:cubicBezTo>
                    <a:pt x="5096" y="3020"/>
                    <a:pt x="4963" y="3029"/>
                    <a:pt x="5007" y="3090"/>
                  </a:cubicBezTo>
                  <a:cubicBezTo>
                    <a:pt x="5078" y="3090"/>
                    <a:pt x="5157" y="3082"/>
                    <a:pt x="5237" y="3064"/>
                  </a:cubicBezTo>
                  <a:cubicBezTo>
                    <a:pt x="5308" y="3029"/>
                    <a:pt x="5255" y="2958"/>
                    <a:pt x="5219" y="2896"/>
                  </a:cubicBezTo>
                  <a:cubicBezTo>
                    <a:pt x="5299" y="2879"/>
                    <a:pt x="5414" y="2773"/>
                    <a:pt x="5467" y="2817"/>
                  </a:cubicBezTo>
                  <a:cubicBezTo>
                    <a:pt x="5520" y="2923"/>
                    <a:pt x="5325" y="2834"/>
                    <a:pt x="5316" y="2940"/>
                  </a:cubicBezTo>
                  <a:cubicBezTo>
                    <a:pt x="5440" y="3011"/>
                    <a:pt x="5467" y="2843"/>
                    <a:pt x="5581" y="2852"/>
                  </a:cubicBezTo>
                  <a:cubicBezTo>
                    <a:pt x="5564" y="2808"/>
                    <a:pt x="5520" y="2817"/>
                    <a:pt x="5511" y="2764"/>
                  </a:cubicBezTo>
                  <a:lnTo>
                    <a:pt x="5767" y="2649"/>
                  </a:lnTo>
                  <a:cubicBezTo>
                    <a:pt x="5882" y="2667"/>
                    <a:pt x="5555" y="2728"/>
                    <a:pt x="5625" y="2799"/>
                  </a:cubicBezTo>
                  <a:cubicBezTo>
                    <a:pt x="5723" y="2826"/>
                    <a:pt x="5820" y="2675"/>
                    <a:pt x="5935" y="2640"/>
                  </a:cubicBezTo>
                  <a:cubicBezTo>
                    <a:pt x="5740" y="2622"/>
                    <a:pt x="6076" y="2543"/>
                    <a:pt x="6173" y="2490"/>
                  </a:cubicBezTo>
                  <a:cubicBezTo>
                    <a:pt x="6279" y="2499"/>
                    <a:pt x="6032" y="2569"/>
                    <a:pt x="5979" y="2596"/>
                  </a:cubicBezTo>
                  <a:cubicBezTo>
                    <a:pt x="6067" y="2684"/>
                    <a:pt x="6217" y="2534"/>
                    <a:pt x="6270" y="2481"/>
                  </a:cubicBezTo>
                  <a:cubicBezTo>
                    <a:pt x="6376" y="2517"/>
                    <a:pt x="6606" y="2481"/>
                    <a:pt x="6667" y="2366"/>
                  </a:cubicBezTo>
                  <a:cubicBezTo>
                    <a:pt x="6606" y="2322"/>
                    <a:pt x="6455" y="2428"/>
                    <a:pt x="6358" y="2446"/>
                  </a:cubicBezTo>
                  <a:cubicBezTo>
                    <a:pt x="6341" y="2393"/>
                    <a:pt x="6464" y="2393"/>
                    <a:pt x="6500" y="2366"/>
                  </a:cubicBezTo>
                  <a:cubicBezTo>
                    <a:pt x="6606" y="2331"/>
                    <a:pt x="6738" y="2305"/>
                    <a:pt x="6747" y="2225"/>
                  </a:cubicBezTo>
                  <a:cubicBezTo>
                    <a:pt x="6941" y="2234"/>
                    <a:pt x="7047" y="2154"/>
                    <a:pt x="7268" y="2110"/>
                  </a:cubicBezTo>
                  <a:cubicBezTo>
                    <a:pt x="7303" y="2093"/>
                    <a:pt x="7277" y="2057"/>
                    <a:pt x="7312" y="2040"/>
                  </a:cubicBezTo>
                  <a:cubicBezTo>
                    <a:pt x="7391" y="2013"/>
                    <a:pt x="7418" y="2049"/>
                    <a:pt x="7436" y="2119"/>
                  </a:cubicBezTo>
                  <a:cubicBezTo>
                    <a:pt x="7612" y="1969"/>
                    <a:pt x="7771" y="2075"/>
                    <a:pt x="7939" y="1969"/>
                  </a:cubicBezTo>
                  <a:cubicBezTo>
                    <a:pt x="8018" y="2004"/>
                    <a:pt x="7939" y="2022"/>
                    <a:pt x="7939" y="2084"/>
                  </a:cubicBezTo>
                  <a:cubicBezTo>
                    <a:pt x="7983" y="2057"/>
                    <a:pt x="7992" y="2093"/>
                    <a:pt x="8036" y="2084"/>
                  </a:cubicBezTo>
                  <a:cubicBezTo>
                    <a:pt x="8071" y="2066"/>
                    <a:pt x="8054" y="1996"/>
                    <a:pt x="8018" y="2004"/>
                  </a:cubicBezTo>
                  <a:cubicBezTo>
                    <a:pt x="8071" y="1881"/>
                    <a:pt x="8213" y="1907"/>
                    <a:pt x="8327" y="1845"/>
                  </a:cubicBezTo>
                  <a:cubicBezTo>
                    <a:pt x="8319" y="1810"/>
                    <a:pt x="8310" y="1766"/>
                    <a:pt x="8274" y="1775"/>
                  </a:cubicBezTo>
                  <a:cubicBezTo>
                    <a:pt x="8336" y="1704"/>
                    <a:pt x="8442" y="1757"/>
                    <a:pt x="8539" y="1678"/>
                  </a:cubicBezTo>
                  <a:cubicBezTo>
                    <a:pt x="8486" y="1748"/>
                    <a:pt x="8566" y="1828"/>
                    <a:pt x="8636" y="1819"/>
                  </a:cubicBezTo>
                  <a:cubicBezTo>
                    <a:pt x="8636" y="1898"/>
                    <a:pt x="8566" y="1810"/>
                    <a:pt x="8513" y="1854"/>
                  </a:cubicBezTo>
                  <a:cubicBezTo>
                    <a:pt x="8522" y="1907"/>
                    <a:pt x="8557" y="1925"/>
                    <a:pt x="8628" y="1907"/>
                  </a:cubicBezTo>
                  <a:cubicBezTo>
                    <a:pt x="8751" y="1854"/>
                    <a:pt x="8575" y="1775"/>
                    <a:pt x="8645" y="1713"/>
                  </a:cubicBezTo>
                  <a:cubicBezTo>
                    <a:pt x="8787" y="1731"/>
                    <a:pt x="8804" y="1722"/>
                    <a:pt x="8990" y="1687"/>
                  </a:cubicBezTo>
                  <a:lnTo>
                    <a:pt x="9007" y="1766"/>
                  </a:lnTo>
                  <a:cubicBezTo>
                    <a:pt x="9157" y="1731"/>
                    <a:pt x="9175" y="1625"/>
                    <a:pt x="9352" y="1607"/>
                  </a:cubicBezTo>
                  <a:cubicBezTo>
                    <a:pt x="9325" y="1687"/>
                    <a:pt x="9413" y="1660"/>
                    <a:pt x="9431" y="1678"/>
                  </a:cubicBezTo>
                  <a:cubicBezTo>
                    <a:pt x="9458" y="1704"/>
                    <a:pt x="9431" y="1792"/>
                    <a:pt x="9511" y="1766"/>
                  </a:cubicBezTo>
                  <a:cubicBezTo>
                    <a:pt x="9599" y="1687"/>
                    <a:pt x="9387" y="1713"/>
                    <a:pt x="9413" y="1598"/>
                  </a:cubicBezTo>
                  <a:cubicBezTo>
                    <a:pt x="9528" y="1563"/>
                    <a:pt x="9519" y="1678"/>
                    <a:pt x="9643" y="1634"/>
                  </a:cubicBezTo>
                  <a:cubicBezTo>
                    <a:pt x="9678" y="1616"/>
                    <a:pt x="9634" y="1589"/>
                    <a:pt x="9599" y="1589"/>
                  </a:cubicBezTo>
                  <a:cubicBezTo>
                    <a:pt x="9652" y="1510"/>
                    <a:pt x="9731" y="1589"/>
                    <a:pt x="9820" y="1572"/>
                  </a:cubicBezTo>
                  <a:cubicBezTo>
                    <a:pt x="9890" y="1563"/>
                    <a:pt x="9979" y="1501"/>
                    <a:pt x="10049" y="1483"/>
                  </a:cubicBezTo>
                  <a:cubicBezTo>
                    <a:pt x="10129" y="1457"/>
                    <a:pt x="10208" y="1492"/>
                    <a:pt x="10261" y="1439"/>
                  </a:cubicBezTo>
                  <a:cubicBezTo>
                    <a:pt x="10279" y="1483"/>
                    <a:pt x="10243" y="1492"/>
                    <a:pt x="10243" y="1528"/>
                  </a:cubicBezTo>
                  <a:cubicBezTo>
                    <a:pt x="10341" y="1519"/>
                    <a:pt x="10349" y="1422"/>
                    <a:pt x="10429" y="1475"/>
                  </a:cubicBezTo>
                  <a:cubicBezTo>
                    <a:pt x="10447" y="1528"/>
                    <a:pt x="10341" y="1510"/>
                    <a:pt x="10349" y="1563"/>
                  </a:cubicBezTo>
                  <a:cubicBezTo>
                    <a:pt x="10464" y="1572"/>
                    <a:pt x="10420" y="1483"/>
                    <a:pt x="10526" y="1483"/>
                  </a:cubicBezTo>
                  <a:cubicBezTo>
                    <a:pt x="10491" y="1413"/>
                    <a:pt x="10385" y="1439"/>
                    <a:pt x="10376" y="1342"/>
                  </a:cubicBezTo>
                  <a:cubicBezTo>
                    <a:pt x="10402" y="1351"/>
                    <a:pt x="10482" y="1316"/>
                    <a:pt x="10500" y="1324"/>
                  </a:cubicBezTo>
                  <a:cubicBezTo>
                    <a:pt x="10508" y="1333"/>
                    <a:pt x="10455" y="1369"/>
                    <a:pt x="10473" y="1386"/>
                  </a:cubicBezTo>
                  <a:cubicBezTo>
                    <a:pt x="10561" y="1439"/>
                    <a:pt x="10632" y="1475"/>
                    <a:pt x="10800" y="1475"/>
                  </a:cubicBezTo>
                  <a:cubicBezTo>
                    <a:pt x="10888" y="1439"/>
                    <a:pt x="10703" y="1430"/>
                    <a:pt x="10791" y="1369"/>
                  </a:cubicBezTo>
                  <a:cubicBezTo>
                    <a:pt x="10879" y="1369"/>
                    <a:pt x="10959" y="1386"/>
                    <a:pt x="11047" y="1395"/>
                  </a:cubicBezTo>
                  <a:lnTo>
                    <a:pt x="11056" y="1475"/>
                  </a:lnTo>
                  <a:cubicBezTo>
                    <a:pt x="11118" y="1501"/>
                    <a:pt x="11118" y="1457"/>
                    <a:pt x="11179" y="1466"/>
                  </a:cubicBezTo>
                  <a:cubicBezTo>
                    <a:pt x="11285" y="1475"/>
                    <a:pt x="11294" y="1545"/>
                    <a:pt x="11356" y="1422"/>
                  </a:cubicBezTo>
                  <a:cubicBezTo>
                    <a:pt x="11294" y="1404"/>
                    <a:pt x="11153" y="1342"/>
                    <a:pt x="11321" y="1316"/>
                  </a:cubicBezTo>
                  <a:cubicBezTo>
                    <a:pt x="11268" y="1263"/>
                    <a:pt x="11082" y="1324"/>
                    <a:pt x="10976" y="1316"/>
                  </a:cubicBezTo>
                  <a:cubicBezTo>
                    <a:pt x="10950" y="1227"/>
                    <a:pt x="11109" y="1254"/>
                    <a:pt x="11188" y="1245"/>
                  </a:cubicBezTo>
                  <a:cubicBezTo>
                    <a:pt x="11294" y="1236"/>
                    <a:pt x="11409" y="1236"/>
                    <a:pt x="11471" y="1227"/>
                  </a:cubicBezTo>
                  <a:lnTo>
                    <a:pt x="11480" y="1360"/>
                  </a:lnTo>
                  <a:cubicBezTo>
                    <a:pt x="11612" y="1351"/>
                    <a:pt x="11647" y="1298"/>
                    <a:pt x="11603" y="1219"/>
                  </a:cubicBezTo>
                  <a:cubicBezTo>
                    <a:pt x="11665" y="1219"/>
                    <a:pt x="11727" y="1219"/>
                    <a:pt x="11789" y="1219"/>
                  </a:cubicBezTo>
                  <a:cubicBezTo>
                    <a:pt x="11780" y="1254"/>
                    <a:pt x="11736" y="1263"/>
                    <a:pt x="11727" y="1298"/>
                  </a:cubicBezTo>
                  <a:cubicBezTo>
                    <a:pt x="11877" y="1280"/>
                    <a:pt x="11921" y="1342"/>
                    <a:pt x="12071" y="1324"/>
                  </a:cubicBezTo>
                  <a:cubicBezTo>
                    <a:pt x="12071" y="1342"/>
                    <a:pt x="12045" y="1351"/>
                    <a:pt x="12045" y="1377"/>
                  </a:cubicBezTo>
                  <a:cubicBezTo>
                    <a:pt x="12283" y="1404"/>
                    <a:pt x="12416" y="1386"/>
                    <a:pt x="12636" y="1430"/>
                  </a:cubicBezTo>
                  <a:cubicBezTo>
                    <a:pt x="12663" y="1342"/>
                    <a:pt x="12769" y="1307"/>
                    <a:pt x="12928" y="1351"/>
                  </a:cubicBezTo>
                  <a:cubicBezTo>
                    <a:pt x="12928" y="1298"/>
                    <a:pt x="12884" y="1298"/>
                    <a:pt x="12831" y="1307"/>
                  </a:cubicBezTo>
                  <a:cubicBezTo>
                    <a:pt x="12769" y="1307"/>
                    <a:pt x="12716" y="1316"/>
                    <a:pt x="12680" y="1272"/>
                  </a:cubicBezTo>
                  <a:cubicBezTo>
                    <a:pt x="12707" y="1245"/>
                    <a:pt x="12769" y="1245"/>
                    <a:pt x="12839" y="1254"/>
                  </a:cubicBezTo>
                  <a:cubicBezTo>
                    <a:pt x="12901" y="1272"/>
                    <a:pt x="12972" y="1289"/>
                    <a:pt x="13034" y="1289"/>
                  </a:cubicBezTo>
                  <a:cubicBezTo>
                    <a:pt x="13034" y="1333"/>
                    <a:pt x="12998" y="1333"/>
                    <a:pt x="12963" y="1333"/>
                  </a:cubicBezTo>
                  <a:cubicBezTo>
                    <a:pt x="13069" y="1369"/>
                    <a:pt x="12945" y="1430"/>
                    <a:pt x="13007" y="1466"/>
                  </a:cubicBezTo>
                  <a:cubicBezTo>
                    <a:pt x="13148" y="1510"/>
                    <a:pt x="12972" y="1395"/>
                    <a:pt x="13078" y="1404"/>
                  </a:cubicBezTo>
                  <a:cubicBezTo>
                    <a:pt x="13228" y="1386"/>
                    <a:pt x="13131" y="1528"/>
                    <a:pt x="13281" y="1510"/>
                  </a:cubicBezTo>
                  <a:cubicBezTo>
                    <a:pt x="13343" y="1519"/>
                    <a:pt x="13254" y="1404"/>
                    <a:pt x="13334" y="1386"/>
                  </a:cubicBezTo>
                  <a:cubicBezTo>
                    <a:pt x="13396" y="1457"/>
                    <a:pt x="13608" y="1386"/>
                    <a:pt x="13510" y="1475"/>
                  </a:cubicBezTo>
                  <a:cubicBezTo>
                    <a:pt x="13669" y="1457"/>
                    <a:pt x="13820" y="1483"/>
                    <a:pt x="13952" y="1545"/>
                  </a:cubicBezTo>
                  <a:cubicBezTo>
                    <a:pt x="14023" y="1430"/>
                    <a:pt x="13837" y="1448"/>
                    <a:pt x="13749" y="1413"/>
                  </a:cubicBezTo>
                  <a:cubicBezTo>
                    <a:pt x="13802" y="1324"/>
                    <a:pt x="13890" y="1430"/>
                    <a:pt x="13978" y="1439"/>
                  </a:cubicBezTo>
                  <a:cubicBezTo>
                    <a:pt x="14049" y="1448"/>
                    <a:pt x="14102" y="1404"/>
                    <a:pt x="14173" y="1439"/>
                  </a:cubicBezTo>
                  <a:cubicBezTo>
                    <a:pt x="14182" y="1536"/>
                    <a:pt x="14111" y="1510"/>
                    <a:pt x="14031" y="1483"/>
                  </a:cubicBezTo>
                  <a:cubicBezTo>
                    <a:pt x="14014" y="1536"/>
                    <a:pt x="14093" y="1554"/>
                    <a:pt x="14164" y="1581"/>
                  </a:cubicBezTo>
                  <a:cubicBezTo>
                    <a:pt x="14129" y="1634"/>
                    <a:pt x="14102" y="1651"/>
                    <a:pt x="14155" y="1713"/>
                  </a:cubicBezTo>
                  <a:cubicBezTo>
                    <a:pt x="14199" y="1713"/>
                    <a:pt x="14155" y="1589"/>
                    <a:pt x="14252" y="1607"/>
                  </a:cubicBezTo>
                  <a:cubicBezTo>
                    <a:pt x="14305" y="1554"/>
                    <a:pt x="14155" y="1475"/>
                    <a:pt x="14261" y="1466"/>
                  </a:cubicBezTo>
                  <a:cubicBezTo>
                    <a:pt x="14340" y="1492"/>
                    <a:pt x="14296" y="1501"/>
                    <a:pt x="14279" y="1528"/>
                  </a:cubicBezTo>
                  <a:cubicBezTo>
                    <a:pt x="14446" y="1554"/>
                    <a:pt x="14482" y="1572"/>
                    <a:pt x="14641" y="1642"/>
                  </a:cubicBezTo>
                  <a:cubicBezTo>
                    <a:pt x="14623" y="1713"/>
                    <a:pt x="14588" y="1687"/>
                    <a:pt x="14552" y="1660"/>
                  </a:cubicBezTo>
                  <a:cubicBezTo>
                    <a:pt x="14526" y="1634"/>
                    <a:pt x="14491" y="1616"/>
                    <a:pt x="14473" y="1669"/>
                  </a:cubicBezTo>
                  <a:cubicBezTo>
                    <a:pt x="14508" y="1757"/>
                    <a:pt x="14552" y="1713"/>
                    <a:pt x="14632" y="1784"/>
                  </a:cubicBezTo>
                  <a:cubicBezTo>
                    <a:pt x="14694" y="1810"/>
                    <a:pt x="14658" y="1704"/>
                    <a:pt x="14658" y="1704"/>
                  </a:cubicBezTo>
                  <a:cubicBezTo>
                    <a:pt x="14711" y="1634"/>
                    <a:pt x="14755" y="1766"/>
                    <a:pt x="14782" y="1642"/>
                  </a:cubicBezTo>
                  <a:cubicBezTo>
                    <a:pt x="14888" y="1704"/>
                    <a:pt x="15003" y="1651"/>
                    <a:pt x="15056" y="1748"/>
                  </a:cubicBezTo>
                  <a:cubicBezTo>
                    <a:pt x="15153" y="1687"/>
                    <a:pt x="15400" y="1872"/>
                    <a:pt x="15630" y="1951"/>
                  </a:cubicBezTo>
                  <a:cubicBezTo>
                    <a:pt x="15753" y="2004"/>
                    <a:pt x="15780" y="1996"/>
                    <a:pt x="15842" y="2102"/>
                  </a:cubicBezTo>
                  <a:cubicBezTo>
                    <a:pt x="15877" y="2110"/>
                    <a:pt x="15886" y="2066"/>
                    <a:pt x="15921" y="2084"/>
                  </a:cubicBezTo>
                  <a:cubicBezTo>
                    <a:pt x="16009" y="2146"/>
                    <a:pt x="16089" y="2190"/>
                    <a:pt x="16168" y="2225"/>
                  </a:cubicBezTo>
                  <a:cubicBezTo>
                    <a:pt x="16239" y="2269"/>
                    <a:pt x="16310" y="2305"/>
                    <a:pt x="16380" y="2340"/>
                  </a:cubicBezTo>
                  <a:cubicBezTo>
                    <a:pt x="16513" y="2419"/>
                    <a:pt x="16645" y="2490"/>
                    <a:pt x="16760" y="2614"/>
                  </a:cubicBezTo>
                  <a:cubicBezTo>
                    <a:pt x="16795" y="2631"/>
                    <a:pt x="16813" y="2587"/>
                    <a:pt x="16848" y="2614"/>
                  </a:cubicBezTo>
                  <a:cubicBezTo>
                    <a:pt x="16910" y="2649"/>
                    <a:pt x="16875" y="2693"/>
                    <a:pt x="16954" y="2728"/>
                  </a:cubicBezTo>
                  <a:cubicBezTo>
                    <a:pt x="16928" y="2826"/>
                    <a:pt x="16848" y="2755"/>
                    <a:pt x="16804" y="2781"/>
                  </a:cubicBezTo>
                  <a:cubicBezTo>
                    <a:pt x="16786" y="2711"/>
                    <a:pt x="16733" y="2569"/>
                    <a:pt x="16601" y="2569"/>
                  </a:cubicBezTo>
                  <a:cubicBezTo>
                    <a:pt x="16574" y="2640"/>
                    <a:pt x="16689" y="2640"/>
                    <a:pt x="16725" y="2720"/>
                  </a:cubicBezTo>
                  <a:cubicBezTo>
                    <a:pt x="16733" y="2746"/>
                    <a:pt x="16698" y="2790"/>
                    <a:pt x="16707" y="2808"/>
                  </a:cubicBezTo>
                  <a:cubicBezTo>
                    <a:pt x="16733" y="2861"/>
                    <a:pt x="16795" y="2887"/>
                    <a:pt x="16839" y="2940"/>
                  </a:cubicBezTo>
                  <a:cubicBezTo>
                    <a:pt x="16919" y="2896"/>
                    <a:pt x="16769" y="2861"/>
                    <a:pt x="16848" y="2817"/>
                  </a:cubicBezTo>
                  <a:cubicBezTo>
                    <a:pt x="16910" y="2817"/>
                    <a:pt x="17095" y="2887"/>
                    <a:pt x="17007" y="2773"/>
                  </a:cubicBezTo>
                  <a:cubicBezTo>
                    <a:pt x="17042" y="2746"/>
                    <a:pt x="17281" y="2887"/>
                    <a:pt x="17193" y="2940"/>
                  </a:cubicBezTo>
                  <a:cubicBezTo>
                    <a:pt x="17369" y="2976"/>
                    <a:pt x="17519" y="3179"/>
                    <a:pt x="17722" y="3355"/>
                  </a:cubicBezTo>
                  <a:cubicBezTo>
                    <a:pt x="17828" y="3452"/>
                    <a:pt x="17952" y="3558"/>
                    <a:pt x="18075" y="3656"/>
                  </a:cubicBezTo>
                  <a:cubicBezTo>
                    <a:pt x="18199" y="3753"/>
                    <a:pt x="18305" y="3850"/>
                    <a:pt x="18393" y="3929"/>
                  </a:cubicBezTo>
                  <a:cubicBezTo>
                    <a:pt x="18473" y="3973"/>
                    <a:pt x="18402" y="4009"/>
                    <a:pt x="18446" y="4053"/>
                  </a:cubicBezTo>
                  <a:cubicBezTo>
                    <a:pt x="18517" y="4088"/>
                    <a:pt x="18552" y="4159"/>
                    <a:pt x="18552" y="4168"/>
                  </a:cubicBezTo>
                  <a:cubicBezTo>
                    <a:pt x="18596" y="4194"/>
                    <a:pt x="18658" y="4141"/>
                    <a:pt x="18702" y="4247"/>
                  </a:cubicBezTo>
                  <a:cubicBezTo>
                    <a:pt x="18676" y="4353"/>
                    <a:pt x="18623" y="4247"/>
                    <a:pt x="18579" y="4229"/>
                  </a:cubicBezTo>
                  <a:cubicBezTo>
                    <a:pt x="18552" y="4229"/>
                    <a:pt x="18499" y="4247"/>
                    <a:pt x="18482" y="4238"/>
                  </a:cubicBezTo>
                  <a:cubicBezTo>
                    <a:pt x="18438" y="4221"/>
                    <a:pt x="18411" y="4062"/>
                    <a:pt x="18349" y="4150"/>
                  </a:cubicBezTo>
                  <a:cubicBezTo>
                    <a:pt x="18323" y="4185"/>
                    <a:pt x="18393" y="4168"/>
                    <a:pt x="18411" y="4212"/>
                  </a:cubicBezTo>
                  <a:cubicBezTo>
                    <a:pt x="18420" y="4229"/>
                    <a:pt x="18332" y="4318"/>
                    <a:pt x="18446" y="4362"/>
                  </a:cubicBezTo>
                  <a:cubicBezTo>
                    <a:pt x="18499" y="4327"/>
                    <a:pt x="18332" y="4265"/>
                    <a:pt x="18438" y="4238"/>
                  </a:cubicBezTo>
                  <a:cubicBezTo>
                    <a:pt x="18561" y="4318"/>
                    <a:pt x="18614" y="4521"/>
                    <a:pt x="18711" y="4618"/>
                  </a:cubicBezTo>
                  <a:cubicBezTo>
                    <a:pt x="18782" y="4547"/>
                    <a:pt x="18588" y="4450"/>
                    <a:pt x="18605" y="4380"/>
                  </a:cubicBezTo>
                  <a:cubicBezTo>
                    <a:pt x="18658" y="4274"/>
                    <a:pt x="18711" y="4371"/>
                    <a:pt x="18764" y="4318"/>
                  </a:cubicBezTo>
                  <a:cubicBezTo>
                    <a:pt x="18888" y="4415"/>
                    <a:pt x="18985" y="4530"/>
                    <a:pt x="19064" y="4636"/>
                  </a:cubicBezTo>
                  <a:cubicBezTo>
                    <a:pt x="19135" y="4742"/>
                    <a:pt x="19197" y="4848"/>
                    <a:pt x="19259" y="4954"/>
                  </a:cubicBezTo>
                  <a:cubicBezTo>
                    <a:pt x="19435" y="5033"/>
                    <a:pt x="19585" y="5183"/>
                    <a:pt x="19683" y="5351"/>
                  </a:cubicBezTo>
                  <a:cubicBezTo>
                    <a:pt x="19771" y="5307"/>
                    <a:pt x="19762" y="5245"/>
                    <a:pt x="19700" y="5174"/>
                  </a:cubicBezTo>
                  <a:cubicBezTo>
                    <a:pt x="19753" y="5139"/>
                    <a:pt x="19806" y="5263"/>
                    <a:pt x="19859" y="5236"/>
                  </a:cubicBezTo>
                  <a:cubicBezTo>
                    <a:pt x="19939" y="5174"/>
                    <a:pt x="19806" y="5174"/>
                    <a:pt x="19780" y="5148"/>
                  </a:cubicBezTo>
                  <a:cubicBezTo>
                    <a:pt x="19709" y="5077"/>
                    <a:pt x="19665" y="4971"/>
                    <a:pt x="19577" y="4874"/>
                  </a:cubicBezTo>
                  <a:cubicBezTo>
                    <a:pt x="19550" y="4856"/>
                    <a:pt x="19524" y="4901"/>
                    <a:pt x="19497" y="4865"/>
                  </a:cubicBezTo>
                  <a:cubicBezTo>
                    <a:pt x="19418" y="4795"/>
                    <a:pt x="19426" y="4733"/>
                    <a:pt x="19400" y="4671"/>
                  </a:cubicBezTo>
                  <a:cubicBezTo>
                    <a:pt x="19347" y="4627"/>
                    <a:pt x="19391" y="4724"/>
                    <a:pt x="19320" y="4697"/>
                  </a:cubicBezTo>
                  <a:cubicBezTo>
                    <a:pt x="19223" y="4512"/>
                    <a:pt x="18994" y="4397"/>
                    <a:pt x="18905" y="4194"/>
                  </a:cubicBezTo>
                  <a:cubicBezTo>
                    <a:pt x="19029" y="4194"/>
                    <a:pt x="18835" y="4018"/>
                    <a:pt x="18888" y="3947"/>
                  </a:cubicBezTo>
                  <a:cubicBezTo>
                    <a:pt x="18844" y="3876"/>
                    <a:pt x="18800" y="4071"/>
                    <a:pt x="18747" y="3947"/>
                  </a:cubicBezTo>
                  <a:cubicBezTo>
                    <a:pt x="18729" y="3973"/>
                    <a:pt x="18773" y="4000"/>
                    <a:pt x="18791" y="4035"/>
                  </a:cubicBezTo>
                  <a:cubicBezTo>
                    <a:pt x="18844" y="4124"/>
                    <a:pt x="18729" y="4018"/>
                    <a:pt x="18711" y="3982"/>
                  </a:cubicBezTo>
                  <a:cubicBezTo>
                    <a:pt x="18676" y="3912"/>
                    <a:pt x="18685" y="3841"/>
                    <a:pt x="18605" y="3770"/>
                  </a:cubicBezTo>
                  <a:cubicBezTo>
                    <a:pt x="18526" y="3797"/>
                    <a:pt x="18623" y="3850"/>
                    <a:pt x="18658" y="3894"/>
                  </a:cubicBezTo>
                  <a:cubicBezTo>
                    <a:pt x="18596" y="3956"/>
                    <a:pt x="18579" y="3841"/>
                    <a:pt x="18526" y="3797"/>
                  </a:cubicBezTo>
                  <a:cubicBezTo>
                    <a:pt x="18429" y="3709"/>
                    <a:pt x="18270" y="3594"/>
                    <a:pt x="18146" y="3461"/>
                  </a:cubicBezTo>
                  <a:cubicBezTo>
                    <a:pt x="18173" y="3408"/>
                    <a:pt x="18217" y="3452"/>
                    <a:pt x="18252" y="3488"/>
                  </a:cubicBezTo>
                  <a:cubicBezTo>
                    <a:pt x="18296" y="3355"/>
                    <a:pt x="18120" y="3364"/>
                    <a:pt x="18049" y="3373"/>
                  </a:cubicBezTo>
                  <a:cubicBezTo>
                    <a:pt x="17864" y="3188"/>
                    <a:pt x="17934" y="3082"/>
                    <a:pt x="17740" y="2949"/>
                  </a:cubicBezTo>
                  <a:cubicBezTo>
                    <a:pt x="17652" y="3011"/>
                    <a:pt x="17837" y="3073"/>
                    <a:pt x="17872" y="3135"/>
                  </a:cubicBezTo>
                  <a:cubicBezTo>
                    <a:pt x="17740" y="3099"/>
                    <a:pt x="17634" y="3011"/>
                    <a:pt x="17537" y="2914"/>
                  </a:cubicBezTo>
                  <a:cubicBezTo>
                    <a:pt x="17440" y="2817"/>
                    <a:pt x="17360" y="2702"/>
                    <a:pt x="17263" y="2658"/>
                  </a:cubicBezTo>
                  <a:cubicBezTo>
                    <a:pt x="17237" y="2649"/>
                    <a:pt x="17175" y="2667"/>
                    <a:pt x="17175" y="2658"/>
                  </a:cubicBezTo>
                  <a:cubicBezTo>
                    <a:pt x="17131" y="2631"/>
                    <a:pt x="17210" y="2622"/>
                    <a:pt x="17210" y="2614"/>
                  </a:cubicBezTo>
                  <a:cubicBezTo>
                    <a:pt x="17157" y="2578"/>
                    <a:pt x="17069" y="2578"/>
                    <a:pt x="17016" y="2543"/>
                  </a:cubicBezTo>
                  <a:cubicBezTo>
                    <a:pt x="16919" y="2472"/>
                    <a:pt x="16945" y="2375"/>
                    <a:pt x="16857" y="2322"/>
                  </a:cubicBezTo>
                  <a:cubicBezTo>
                    <a:pt x="16822" y="2305"/>
                    <a:pt x="16804" y="2349"/>
                    <a:pt x="16786" y="2366"/>
                  </a:cubicBezTo>
                  <a:cubicBezTo>
                    <a:pt x="16539" y="2181"/>
                    <a:pt x="16265" y="2110"/>
                    <a:pt x="16133" y="1925"/>
                  </a:cubicBezTo>
                  <a:cubicBezTo>
                    <a:pt x="16098" y="1907"/>
                    <a:pt x="16098" y="1951"/>
                    <a:pt x="16115" y="1951"/>
                  </a:cubicBezTo>
                  <a:cubicBezTo>
                    <a:pt x="15992" y="1943"/>
                    <a:pt x="15736" y="1775"/>
                    <a:pt x="15691" y="1695"/>
                  </a:cubicBezTo>
                  <a:cubicBezTo>
                    <a:pt x="15621" y="1687"/>
                    <a:pt x="15541" y="1669"/>
                    <a:pt x="15480" y="1678"/>
                  </a:cubicBezTo>
                  <a:cubicBezTo>
                    <a:pt x="15250" y="1545"/>
                    <a:pt x="14932" y="1369"/>
                    <a:pt x="14667" y="1201"/>
                  </a:cubicBezTo>
                  <a:cubicBezTo>
                    <a:pt x="14667" y="1068"/>
                    <a:pt x="14579" y="1007"/>
                    <a:pt x="14623" y="909"/>
                  </a:cubicBezTo>
                  <a:cubicBezTo>
                    <a:pt x="14332" y="857"/>
                    <a:pt x="14208" y="777"/>
                    <a:pt x="13917" y="715"/>
                  </a:cubicBezTo>
                  <a:cubicBezTo>
                    <a:pt x="13881" y="733"/>
                    <a:pt x="13855" y="751"/>
                    <a:pt x="13837" y="777"/>
                  </a:cubicBezTo>
                  <a:cubicBezTo>
                    <a:pt x="13758" y="768"/>
                    <a:pt x="13705" y="751"/>
                    <a:pt x="13669" y="715"/>
                  </a:cubicBezTo>
                  <a:cubicBezTo>
                    <a:pt x="13590" y="706"/>
                    <a:pt x="13696" y="795"/>
                    <a:pt x="13722" y="812"/>
                  </a:cubicBezTo>
                  <a:cubicBezTo>
                    <a:pt x="13864" y="874"/>
                    <a:pt x="13934" y="742"/>
                    <a:pt x="14031" y="848"/>
                  </a:cubicBezTo>
                  <a:cubicBezTo>
                    <a:pt x="13952" y="892"/>
                    <a:pt x="13846" y="892"/>
                    <a:pt x="13714" y="865"/>
                  </a:cubicBezTo>
                  <a:cubicBezTo>
                    <a:pt x="13722" y="892"/>
                    <a:pt x="13731" y="918"/>
                    <a:pt x="13767" y="927"/>
                  </a:cubicBezTo>
                  <a:cubicBezTo>
                    <a:pt x="13731" y="971"/>
                    <a:pt x="13714" y="927"/>
                    <a:pt x="13696" y="918"/>
                  </a:cubicBezTo>
                  <a:cubicBezTo>
                    <a:pt x="13678" y="901"/>
                    <a:pt x="13616" y="865"/>
                    <a:pt x="13652" y="795"/>
                  </a:cubicBezTo>
                  <a:cubicBezTo>
                    <a:pt x="13608" y="786"/>
                    <a:pt x="13563" y="777"/>
                    <a:pt x="13519" y="768"/>
                  </a:cubicBezTo>
                  <a:cubicBezTo>
                    <a:pt x="13475" y="759"/>
                    <a:pt x="13431" y="698"/>
                    <a:pt x="13431" y="698"/>
                  </a:cubicBezTo>
                  <a:cubicBezTo>
                    <a:pt x="13369" y="698"/>
                    <a:pt x="13352" y="777"/>
                    <a:pt x="13246" y="733"/>
                  </a:cubicBezTo>
                  <a:cubicBezTo>
                    <a:pt x="13254" y="627"/>
                    <a:pt x="13069" y="636"/>
                    <a:pt x="13069" y="539"/>
                  </a:cubicBezTo>
                  <a:cubicBezTo>
                    <a:pt x="12954" y="556"/>
                    <a:pt x="13104" y="653"/>
                    <a:pt x="13016" y="671"/>
                  </a:cubicBezTo>
                  <a:cubicBezTo>
                    <a:pt x="12910" y="662"/>
                    <a:pt x="12857" y="618"/>
                    <a:pt x="12928" y="574"/>
                  </a:cubicBezTo>
                  <a:cubicBezTo>
                    <a:pt x="12831" y="653"/>
                    <a:pt x="12680" y="495"/>
                    <a:pt x="12680" y="636"/>
                  </a:cubicBezTo>
                  <a:cubicBezTo>
                    <a:pt x="12698" y="733"/>
                    <a:pt x="12848" y="574"/>
                    <a:pt x="12848" y="653"/>
                  </a:cubicBezTo>
                  <a:cubicBezTo>
                    <a:pt x="12875" y="742"/>
                    <a:pt x="12698" y="680"/>
                    <a:pt x="12636" y="689"/>
                  </a:cubicBezTo>
                  <a:cubicBezTo>
                    <a:pt x="12610" y="689"/>
                    <a:pt x="12548" y="733"/>
                    <a:pt x="12530" y="733"/>
                  </a:cubicBezTo>
                  <a:cubicBezTo>
                    <a:pt x="12442" y="742"/>
                    <a:pt x="12327" y="742"/>
                    <a:pt x="12230" y="733"/>
                  </a:cubicBezTo>
                  <a:cubicBezTo>
                    <a:pt x="12133" y="724"/>
                    <a:pt x="12036" y="706"/>
                    <a:pt x="12001" y="662"/>
                  </a:cubicBezTo>
                  <a:cubicBezTo>
                    <a:pt x="11903" y="706"/>
                    <a:pt x="11753" y="645"/>
                    <a:pt x="11630" y="662"/>
                  </a:cubicBezTo>
                  <a:cubicBezTo>
                    <a:pt x="11550" y="680"/>
                    <a:pt x="11471" y="733"/>
                    <a:pt x="11427" y="759"/>
                  </a:cubicBezTo>
                  <a:cubicBezTo>
                    <a:pt x="11577" y="821"/>
                    <a:pt x="11692" y="706"/>
                    <a:pt x="11833" y="742"/>
                  </a:cubicBezTo>
                  <a:cubicBezTo>
                    <a:pt x="11771" y="839"/>
                    <a:pt x="11630" y="821"/>
                    <a:pt x="11533" y="830"/>
                  </a:cubicBezTo>
                  <a:cubicBezTo>
                    <a:pt x="11427" y="839"/>
                    <a:pt x="11294" y="795"/>
                    <a:pt x="11135" y="830"/>
                  </a:cubicBezTo>
                  <a:cubicBezTo>
                    <a:pt x="11100" y="751"/>
                    <a:pt x="11215" y="768"/>
                    <a:pt x="11224" y="715"/>
                  </a:cubicBezTo>
                  <a:cubicBezTo>
                    <a:pt x="11126" y="751"/>
                    <a:pt x="11073" y="812"/>
                    <a:pt x="10967" y="839"/>
                  </a:cubicBezTo>
                  <a:cubicBezTo>
                    <a:pt x="10888" y="768"/>
                    <a:pt x="10826" y="839"/>
                    <a:pt x="10667" y="830"/>
                  </a:cubicBezTo>
                  <a:cubicBezTo>
                    <a:pt x="10667" y="901"/>
                    <a:pt x="10853" y="777"/>
                    <a:pt x="10809" y="883"/>
                  </a:cubicBezTo>
                  <a:cubicBezTo>
                    <a:pt x="10711" y="909"/>
                    <a:pt x="10552" y="892"/>
                    <a:pt x="10552" y="971"/>
                  </a:cubicBezTo>
                  <a:cubicBezTo>
                    <a:pt x="10473" y="945"/>
                    <a:pt x="10358" y="945"/>
                    <a:pt x="10314" y="874"/>
                  </a:cubicBezTo>
                  <a:cubicBezTo>
                    <a:pt x="10270" y="901"/>
                    <a:pt x="10190" y="909"/>
                    <a:pt x="10226" y="989"/>
                  </a:cubicBezTo>
                  <a:cubicBezTo>
                    <a:pt x="10155" y="1033"/>
                    <a:pt x="10085" y="936"/>
                    <a:pt x="10111" y="1042"/>
                  </a:cubicBezTo>
                  <a:cubicBezTo>
                    <a:pt x="9996" y="1060"/>
                    <a:pt x="9979" y="971"/>
                    <a:pt x="9899" y="945"/>
                  </a:cubicBezTo>
                  <a:cubicBezTo>
                    <a:pt x="9820" y="980"/>
                    <a:pt x="9996" y="980"/>
                    <a:pt x="9952" y="1068"/>
                  </a:cubicBezTo>
                  <a:cubicBezTo>
                    <a:pt x="9722" y="1015"/>
                    <a:pt x="9564" y="1157"/>
                    <a:pt x="9360" y="1148"/>
                  </a:cubicBezTo>
                  <a:cubicBezTo>
                    <a:pt x="9334" y="1174"/>
                    <a:pt x="9343" y="1219"/>
                    <a:pt x="9281" y="1219"/>
                  </a:cubicBezTo>
                  <a:cubicBezTo>
                    <a:pt x="9343" y="1095"/>
                    <a:pt x="9202" y="1192"/>
                    <a:pt x="9166" y="1113"/>
                  </a:cubicBezTo>
                  <a:cubicBezTo>
                    <a:pt x="9131" y="1166"/>
                    <a:pt x="8928" y="1245"/>
                    <a:pt x="9007" y="1280"/>
                  </a:cubicBezTo>
                  <a:cubicBezTo>
                    <a:pt x="8990" y="1369"/>
                    <a:pt x="8937" y="1263"/>
                    <a:pt x="8901" y="1272"/>
                  </a:cubicBezTo>
                  <a:cubicBezTo>
                    <a:pt x="8822" y="1316"/>
                    <a:pt x="8963" y="1333"/>
                    <a:pt x="8892" y="1386"/>
                  </a:cubicBezTo>
                  <a:cubicBezTo>
                    <a:pt x="8592" y="1430"/>
                    <a:pt x="8336" y="1528"/>
                    <a:pt x="8107" y="1598"/>
                  </a:cubicBezTo>
                  <a:cubicBezTo>
                    <a:pt x="8062" y="1616"/>
                    <a:pt x="8045" y="1581"/>
                    <a:pt x="8010" y="1598"/>
                  </a:cubicBezTo>
                  <a:cubicBezTo>
                    <a:pt x="7930" y="1625"/>
                    <a:pt x="7886" y="1695"/>
                    <a:pt x="7780" y="1713"/>
                  </a:cubicBezTo>
                  <a:cubicBezTo>
                    <a:pt x="7745" y="1722"/>
                    <a:pt x="7692" y="1739"/>
                    <a:pt x="7647" y="1695"/>
                  </a:cubicBezTo>
                  <a:cubicBezTo>
                    <a:pt x="7542" y="1739"/>
                    <a:pt x="7400" y="1784"/>
                    <a:pt x="7285" y="1828"/>
                  </a:cubicBezTo>
                  <a:cubicBezTo>
                    <a:pt x="7127" y="1898"/>
                    <a:pt x="6976" y="1943"/>
                    <a:pt x="6844" y="1960"/>
                  </a:cubicBezTo>
                  <a:cubicBezTo>
                    <a:pt x="6712" y="1987"/>
                    <a:pt x="6588" y="1969"/>
                    <a:pt x="6473" y="1898"/>
                  </a:cubicBezTo>
                  <a:cubicBezTo>
                    <a:pt x="6447" y="1801"/>
                    <a:pt x="6411" y="1722"/>
                    <a:pt x="6314" y="1731"/>
                  </a:cubicBezTo>
                  <a:cubicBezTo>
                    <a:pt x="6305" y="1687"/>
                    <a:pt x="6350" y="1660"/>
                    <a:pt x="6420" y="1642"/>
                  </a:cubicBezTo>
                  <a:cubicBezTo>
                    <a:pt x="6332" y="1616"/>
                    <a:pt x="6429" y="1422"/>
                    <a:pt x="6261" y="1475"/>
                  </a:cubicBezTo>
                  <a:cubicBezTo>
                    <a:pt x="6358" y="1422"/>
                    <a:pt x="6314" y="1307"/>
                    <a:pt x="6350" y="1245"/>
                  </a:cubicBezTo>
                  <a:cubicBezTo>
                    <a:pt x="6367" y="1210"/>
                    <a:pt x="6491" y="1219"/>
                    <a:pt x="6429" y="1157"/>
                  </a:cubicBezTo>
                  <a:cubicBezTo>
                    <a:pt x="6606" y="1130"/>
                    <a:pt x="6773" y="1095"/>
                    <a:pt x="6950" y="1042"/>
                  </a:cubicBezTo>
                  <a:cubicBezTo>
                    <a:pt x="7038" y="1024"/>
                    <a:pt x="7127" y="998"/>
                    <a:pt x="7206" y="971"/>
                  </a:cubicBezTo>
                  <a:cubicBezTo>
                    <a:pt x="7294" y="954"/>
                    <a:pt x="7383" y="936"/>
                    <a:pt x="7462" y="927"/>
                  </a:cubicBezTo>
                  <a:cubicBezTo>
                    <a:pt x="7515" y="918"/>
                    <a:pt x="7577" y="945"/>
                    <a:pt x="7639" y="927"/>
                  </a:cubicBezTo>
                  <a:cubicBezTo>
                    <a:pt x="7718" y="909"/>
                    <a:pt x="7789" y="848"/>
                    <a:pt x="7886" y="839"/>
                  </a:cubicBezTo>
                  <a:cubicBezTo>
                    <a:pt x="7939" y="830"/>
                    <a:pt x="7957" y="848"/>
                    <a:pt x="8018" y="830"/>
                  </a:cubicBezTo>
                  <a:cubicBezTo>
                    <a:pt x="8124" y="804"/>
                    <a:pt x="8168" y="706"/>
                    <a:pt x="8266" y="768"/>
                  </a:cubicBezTo>
                  <a:cubicBezTo>
                    <a:pt x="8301" y="751"/>
                    <a:pt x="8274" y="706"/>
                    <a:pt x="8319" y="698"/>
                  </a:cubicBezTo>
                  <a:cubicBezTo>
                    <a:pt x="8407" y="689"/>
                    <a:pt x="8486" y="645"/>
                    <a:pt x="8575" y="645"/>
                  </a:cubicBezTo>
                  <a:cubicBezTo>
                    <a:pt x="8592" y="636"/>
                    <a:pt x="8619" y="645"/>
                    <a:pt x="8636" y="653"/>
                  </a:cubicBezTo>
                  <a:cubicBezTo>
                    <a:pt x="8663" y="662"/>
                    <a:pt x="8681" y="671"/>
                    <a:pt x="8681" y="671"/>
                  </a:cubicBezTo>
                  <a:cubicBezTo>
                    <a:pt x="8707" y="662"/>
                    <a:pt x="8725" y="618"/>
                    <a:pt x="8760" y="600"/>
                  </a:cubicBezTo>
                  <a:cubicBezTo>
                    <a:pt x="8831" y="565"/>
                    <a:pt x="8928" y="592"/>
                    <a:pt x="8990" y="574"/>
                  </a:cubicBezTo>
                  <a:cubicBezTo>
                    <a:pt x="9043" y="556"/>
                    <a:pt x="9051" y="521"/>
                    <a:pt x="9104" y="495"/>
                  </a:cubicBezTo>
                  <a:cubicBezTo>
                    <a:pt x="9202" y="459"/>
                    <a:pt x="9307" y="450"/>
                    <a:pt x="9422" y="459"/>
                  </a:cubicBezTo>
                  <a:cubicBezTo>
                    <a:pt x="9484" y="459"/>
                    <a:pt x="9484" y="433"/>
                    <a:pt x="9475" y="397"/>
                  </a:cubicBezTo>
                  <a:cubicBezTo>
                    <a:pt x="9581" y="397"/>
                    <a:pt x="9687" y="380"/>
                    <a:pt x="9811" y="353"/>
                  </a:cubicBezTo>
                  <a:cubicBezTo>
                    <a:pt x="9934" y="336"/>
                    <a:pt x="10058" y="291"/>
                    <a:pt x="10217" y="265"/>
                  </a:cubicBezTo>
                  <a:cubicBezTo>
                    <a:pt x="10288" y="300"/>
                    <a:pt x="10173" y="389"/>
                    <a:pt x="10305" y="389"/>
                  </a:cubicBezTo>
                  <a:cubicBezTo>
                    <a:pt x="10402" y="344"/>
                    <a:pt x="10243" y="300"/>
                    <a:pt x="10323" y="256"/>
                  </a:cubicBezTo>
                  <a:cubicBezTo>
                    <a:pt x="10588" y="230"/>
                    <a:pt x="10676" y="221"/>
                    <a:pt x="10941" y="177"/>
                  </a:cubicBezTo>
                  <a:cubicBezTo>
                    <a:pt x="10932" y="212"/>
                    <a:pt x="10897" y="238"/>
                    <a:pt x="10844" y="238"/>
                  </a:cubicBezTo>
                  <a:cubicBezTo>
                    <a:pt x="10967" y="327"/>
                    <a:pt x="11012" y="159"/>
                    <a:pt x="11012" y="141"/>
                  </a:cubicBezTo>
                  <a:cubicBezTo>
                    <a:pt x="11171" y="106"/>
                    <a:pt x="10967" y="221"/>
                    <a:pt x="11082" y="221"/>
                  </a:cubicBezTo>
                  <a:cubicBezTo>
                    <a:pt x="11162" y="230"/>
                    <a:pt x="11153" y="177"/>
                    <a:pt x="11153" y="132"/>
                  </a:cubicBezTo>
                  <a:lnTo>
                    <a:pt x="11400" y="115"/>
                  </a:lnTo>
                  <a:cubicBezTo>
                    <a:pt x="11453" y="168"/>
                    <a:pt x="11391" y="150"/>
                    <a:pt x="11400" y="221"/>
                  </a:cubicBezTo>
                  <a:lnTo>
                    <a:pt x="11506" y="212"/>
                  </a:lnTo>
                  <a:cubicBezTo>
                    <a:pt x="11577" y="194"/>
                    <a:pt x="11374" y="115"/>
                    <a:pt x="11577" y="106"/>
                  </a:cubicBezTo>
                  <a:cubicBezTo>
                    <a:pt x="11718" y="97"/>
                    <a:pt x="11568" y="141"/>
                    <a:pt x="11612" y="212"/>
                  </a:cubicBezTo>
                  <a:cubicBezTo>
                    <a:pt x="11709" y="212"/>
                    <a:pt x="11683" y="256"/>
                    <a:pt x="11753" y="212"/>
                  </a:cubicBezTo>
                  <a:cubicBezTo>
                    <a:pt x="11833" y="212"/>
                    <a:pt x="11762" y="97"/>
                    <a:pt x="11789" y="53"/>
                  </a:cubicBezTo>
                  <a:lnTo>
                    <a:pt x="12036" y="53"/>
                  </a:lnTo>
                  <a:cubicBezTo>
                    <a:pt x="12009" y="71"/>
                    <a:pt x="12001" y="115"/>
                    <a:pt x="12001" y="159"/>
                  </a:cubicBezTo>
                  <a:cubicBezTo>
                    <a:pt x="12045" y="124"/>
                    <a:pt x="12186" y="159"/>
                    <a:pt x="12142" y="53"/>
                  </a:cubicBezTo>
                  <a:cubicBezTo>
                    <a:pt x="12239" y="35"/>
                    <a:pt x="12318" y="53"/>
                    <a:pt x="12380" y="71"/>
                  </a:cubicBezTo>
                  <a:cubicBezTo>
                    <a:pt x="12433" y="97"/>
                    <a:pt x="12469" y="132"/>
                    <a:pt x="12495" y="177"/>
                  </a:cubicBezTo>
                  <a:cubicBezTo>
                    <a:pt x="12566" y="185"/>
                    <a:pt x="12672" y="53"/>
                    <a:pt x="12672" y="185"/>
                  </a:cubicBezTo>
                  <a:cubicBezTo>
                    <a:pt x="12778" y="168"/>
                    <a:pt x="12601" y="71"/>
                    <a:pt x="12786" y="115"/>
                  </a:cubicBezTo>
                  <a:cubicBezTo>
                    <a:pt x="12778" y="88"/>
                    <a:pt x="12760" y="62"/>
                    <a:pt x="12725" y="53"/>
                  </a:cubicBezTo>
                  <a:cubicBezTo>
                    <a:pt x="12742" y="53"/>
                    <a:pt x="13060" y="0"/>
                    <a:pt x="12972" y="124"/>
                  </a:cubicBezTo>
                  <a:cubicBezTo>
                    <a:pt x="13078" y="141"/>
                    <a:pt x="13069" y="44"/>
                    <a:pt x="13201" y="80"/>
                  </a:cubicBezTo>
                  <a:lnTo>
                    <a:pt x="13184" y="159"/>
                  </a:lnTo>
                  <a:cubicBezTo>
                    <a:pt x="13219" y="115"/>
                    <a:pt x="13299" y="132"/>
                    <a:pt x="13343" y="97"/>
                  </a:cubicBezTo>
                  <a:cubicBezTo>
                    <a:pt x="13449" y="115"/>
                    <a:pt x="13466" y="177"/>
                    <a:pt x="13510" y="230"/>
                  </a:cubicBezTo>
                  <a:cubicBezTo>
                    <a:pt x="13519" y="168"/>
                    <a:pt x="13590" y="159"/>
                    <a:pt x="13661" y="177"/>
                  </a:cubicBezTo>
                  <a:cubicBezTo>
                    <a:pt x="13740" y="185"/>
                    <a:pt x="13820" y="212"/>
                    <a:pt x="13846" y="212"/>
                  </a:cubicBezTo>
                  <a:cubicBezTo>
                    <a:pt x="13855" y="212"/>
                    <a:pt x="13775" y="150"/>
                    <a:pt x="13740" y="159"/>
                  </a:cubicBezTo>
                  <a:cubicBezTo>
                    <a:pt x="13846" y="141"/>
                    <a:pt x="13961" y="177"/>
                    <a:pt x="14076" y="212"/>
                  </a:cubicBezTo>
                  <a:cubicBezTo>
                    <a:pt x="14190" y="256"/>
                    <a:pt x="14305" y="300"/>
                    <a:pt x="14429" y="327"/>
                  </a:cubicBezTo>
                  <a:cubicBezTo>
                    <a:pt x="14464" y="433"/>
                    <a:pt x="14482" y="503"/>
                    <a:pt x="14597" y="627"/>
                  </a:cubicBezTo>
                  <a:cubicBezTo>
                    <a:pt x="14702" y="671"/>
                    <a:pt x="14685" y="574"/>
                    <a:pt x="14791" y="627"/>
                  </a:cubicBezTo>
                  <a:cubicBezTo>
                    <a:pt x="14720" y="503"/>
                    <a:pt x="14932" y="547"/>
                    <a:pt x="14808" y="468"/>
                  </a:cubicBezTo>
                  <a:cubicBezTo>
                    <a:pt x="14835" y="442"/>
                    <a:pt x="14897" y="468"/>
                    <a:pt x="14950" y="477"/>
                  </a:cubicBezTo>
                  <a:cubicBezTo>
                    <a:pt x="14994" y="486"/>
                    <a:pt x="15038" y="477"/>
                    <a:pt x="15020" y="397"/>
                  </a:cubicBezTo>
                  <a:cubicBezTo>
                    <a:pt x="15241" y="442"/>
                    <a:pt x="15480" y="530"/>
                    <a:pt x="15700" y="636"/>
                  </a:cubicBezTo>
                  <a:cubicBezTo>
                    <a:pt x="15815" y="698"/>
                    <a:pt x="15921" y="751"/>
                    <a:pt x="16027" y="804"/>
                  </a:cubicBezTo>
                  <a:cubicBezTo>
                    <a:pt x="16133" y="857"/>
                    <a:pt x="16230" y="901"/>
                    <a:pt x="16318" y="945"/>
                  </a:cubicBezTo>
                  <a:cubicBezTo>
                    <a:pt x="16292" y="980"/>
                    <a:pt x="16239" y="962"/>
                    <a:pt x="16177" y="927"/>
                  </a:cubicBezTo>
                  <a:cubicBezTo>
                    <a:pt x="16106" y="901"/>
                    <a:pt x="16036" y="848"/>
                    <a:pt x="15974" y="821"/>
                  </a:cubicBezTo>
                  <a:cubicBezTo>
                    <a:pt x="15842" y="768"/>
                    <a:pt x="15718" y="698"/>
                    <a:pt x="15630" y="689"/>
                  </a:cubicBezTo>
                  <a:cubicBezTo>
                    <a:pt x="15674" y="751"/>
                    <a:pt x="15780" y="804"/>
                    <a:pt x="15780" y="874"/>
                  </a:cubicBezTo>
                  <a:cubicBezTo>
                    <a:pt x="15903" y="954"/>
                    <a:pt x="15912" y="812"/>
                    <a:pt x="16027" y="874"/>
                  </a:cubicBezTo>
                  <a:lnTo>
                    <a:pt x="16000" y="927"/>
                  </a:lnTo>
                  <a:cubicBezTo>
                    <a:pt x="16159" y="989"/>
                    <a:pt x="16230" y="1077"/>
                    <a:pt x="16283" y="1157"/>
                  </a:cubicBezTo>
                  <a:cubicBezTo>
                    <a:pt x="16318" y="1174"/>
                    <a:pt x="16327" y="1130"/>
                    <a:pt x="16371" y="1148"/>
                  </a:cubicBezTo>
                  <a:lnTo>
                    <a:pt x="16592" y="1272"/>
                  </a:lnTo>
                  <a:cubicBezTo>
                    <a:pt x="16645" y="1351"/>
                    <a:pt x="16583" y="1333"/>
                    <a:pt x="16610" y="1377"/>
                  </a:cubicBezTo>
                  <a:cubicBezTo>
                    <a:pt x="16733" y="1448"/>
                    <a:pt x="16627" y="1333"/>
                    <a:pt x="16716" y="1342"/>
                  </a:cubicBezTo>
                  <a:cubicBezTo>
                    <a:pt x="16795" y="1395"/>
                    <a:pt x="16892" y="1483"/>
                    <a:pt x="16910" y="1377"/>
                  </a:cubicBezTo>
                  <a:cubicBezTo>
                    <a:pt x="17060" y="1536"/>
                    <a:pt x="17360" y="1669"/>
                    <a:pt x="17484" y="1792"/>
                  </a:cubicBezTo>
                  <a:cubicBezTo>
                    <a:pt x="17413" y="1784"/>
                    <a:pt x="17343" y="1731"/>
                    <a:pt x="17254" y="1669"/>
                  </a:cubicBezTo>
                  <a:cubicBezTo>
                    <a:pt x="17166" y="1607"/>
                    <a:pt x="17078" y="1536"/>
                    <a:pt x="16998" y="1492"/>
                  </a:cubicBezTo>
                  <a:cubicBezTo>
                    <a:pt x="16945" y="1510"/>
                    <a:pt x="16875" y="1492"/>
                    <a:pt x="16839" y="1545"/>
                  </a:cubicBezTo>
                  <a:cubicBezTo>
                    <a:pt x="16910" y="1607"/>
                    <a:pt x="16972" y="1625"/>
                    <a:pt x="16998" y="1563"/>
                  </a:cubicBezTo>
                  <a:cubicBezTo>
                    <a:pt x="17042" y="1616"/>
                    <a:pt x="17095" y="1642"/>
                    <a:pt x="17157" y="1678"/>
                  </a:cubicBezTo>
                  <a:cubicBezTo>
                    <a:pt x="17210" y="1704"/>
                    <a:pt x="17281" y="1731"/>
                    <a:pt x="17351" y="1801"/>
                  </a:cubicBezTo>
                  <a:cubicBezTo>
                    <a:pt x="17298" y="1801"/>
                    <a:pt x="17316" y="1828"/>
                    <a:pt x="17307" y="1863"/>
                  </a:cubicBezTo>
                  <a:cubicBezTo>
                    <a:pt x="17431" y="1943"/>
                    <a:pt x="17555" y="2022"/>
                    <a:pt x="17687" y="2110"/>
                  </a:cubicBezTo>
                  <a:cubicBezTo>
                    <a:pt x="17819" y="2199"/>
                    <a:pt x="17943" y="2305"/>
                    <a:pt x="18102" y="2419"/>
                  </a:cubicBezTo>
                  <a:cubicBezTo>
                    <a:pt x="18137" y="2499"/>
                    <a:pt x="17996" y="2437"/>
                    <a:pt x="18058" y="2525"/>
                  </a:cubicBezTo>
                  <a:cubicBezTo>
                    <a:pt x="18173" y="2614"/>
                    <a:pt x="18111" y="2384"/>
                    <a:pt x="18261" y="2552"/>
                  </a:cubicBezTo>
                  <a:cubicBezTo>
                    <a:pt x="18270" y="2640"/>
                    <a:pt x="18128" y="2622"/>
                    <a:pt x="18049" y="2578"/>
                  </a:cubicBezTo>
                  <a:cubicBezTo>
                    <a:pt x="18005" y="2667"/>
                    <a:pt x="18190" y="2755"/>
                    <a:pt x="18226" y="2631"/>
                  </a:cubicBezTo>
                  <a:cubicBezTo>
                    <a:pt x="18270" y="2684"/>
                    <a:pt x="18332" y="2702"/>
                    <a:pt x="18296" y="2658"/>
                  </a:cubicBezTo>
                  <a:cubicBezTo>
                    <a:pt x="18420" y="2764"/>
                    <a:pt x="18561" y="2896"/>
                    <a:pt x="18702" y="3029"/>
                  </a:cubicBezTo>
                  <a:cubicBezTo>
                    <a:pt x="18835" y="3161"/>
                    <a:pt x="18967" y="3311"/>
                    <a:pt x="19109" y="3452"/>
                  </a:cubicBezTo>
                  <a:cubicBezTo>
                    <a:pt x="19250" y="3594"/>
                    <a:pt x="19373" y="3744"/>
                    <a:pt x="19506" y="3876"/>
                  </a:cubicBezTo>
                  <a:cubicBezTo>
                    <a:pt x="19568" y="3947"/>
                    <a:pt x="19630" y="4009"/>
                    <a:pt x="19691" y="4071"/>
                  </a:cubicBezTo>
                  <a:cubicBezTo>
                    <a:pt x="19744" y="4124"/>
                    <a:pt x="19806" y="4177"/>
                    <a:pt x="19859" y="4229"/>
                  </a:cubicBezTo>
                  <a:cubicBezTo>
                    <a:pt x="19886" y="4247"/>
                    <a:pt x="19886" y="4221"/>
                    <a:pt x="19877" y="4212"/>
                  </a:cubicBezTo>
                  <a:cubicBezTo>
                    <a:pt x="19939" y="4247"/>
                    <a:pt x="20009" y="4353"/>
                    <a:pt x="20115" y="4441"/>
                  </a:cubicBezTo>
                  <a:cubicBezTo>
                    <a:pt x="20062" y="4512"/>
                    <a:pt x="20018" y="4388"/>
                    <a:pt x="20018" y="4494"/>
                  </a:cubicBezTo>
                  <a:cubicBezTo>
                    <a:pt x="20027" y="4592"/>
                    <a:pt x="20089" y="4600"/>
                    <a:pt x="20098" y="4627"/>
                  </a:cubicBezTo>
                  <a:cubicBezTo>
                    <a:pt x="20124" y="4706"/>
                    <a:pt x="20018" y="4539"/>
                    <a:pt x="19956" y="4547"/>
                  </a:cubicBezTo>
                  <a:cubicBezTo>
                    <a:pt x="20009" y="4653"/>
                    <a:pt x="20036" y="4759"/>
                    <a:pt x="20098" y="4865"/>
                  </a:cubicBezTo>
                  <a:cubicBezTo>
                    <a:pt x="20212" y="4812"/>
                    <a:pt x="20327" y="4856"/>
                    <a:pt x="20442" y="4892"/>
                  </a:cubicBezTo>
                  <a:cubicBezTo>
                    <a:pt x="20477" y="4962"/>
                    <a:pt x="20521" y="5024"/>
                    <a:pt x="20460" y="5077"/>
                  </a:cubicBezTo>
                  <a:cubicBezTo>
                    <a:pt x="20618" y="5121"/>
                    <a:pt x="20671" y="5316"/>
                    <a:pt x="20883" y="5527"/>
                  </a:cubicBezTo>
                  <a:cubicBezTo>
                    <a:pt x="20883" y="5554"/>
                    <a:pt x="20866" y="5589"/>
                    <a:pt x="20830" y="5616"/>
                  </a:cubicBezTo>
                  <a:cubicBezTo>
                    <a:pt x="20857" y="5678"/>
                    <a:pt x="20892" y="5633"/>
                    <a:pt x="20928" y="5616"/>
                  </a:cubicBezTo>
                  <a:cubicBezTo>
                    <a:pt x="20998" y="5739"/>
                    <a:pt x="21131" y="5845"/>
                    <a:pt x="21254" y="5987"/>
                  </a:cubicBezTo>
                  <a:cubicBezTo>
                    <a:pt x="21431" y="6199"/>
                    <a:pt x="21563" y="6446"/>
                    <a:pt x="21696" y="6640"/>
                  </a:cubicBezTo>
                  <a:cubicBezTo>
                    <a:pt x="21766" y="6728"/>
                    <a:pt x="21881" y="6781"/>
                    <a:pt x="21855" y="6870"/>
                  </a:cubicBezTo>
                  <a:cubicBezTo>
                    <a:pt x="21890" y="6896"/>
                    <a:pt x="21925" y="6878"/>
                    <a:pt x="21961" y="6914"/>
                  </a:cubicBezTo>
                  <a:cubicBezTo>
                    <a:pt x="22005" y="6976"/>
                    <a:pt x="21987" y="7029"/>
                    <a:pt x="21996" y="7082"/>
                  </a:cubicBezTo>
                  <a:cubicBezTo>
                    <a:pt x="22225" y="7214"/>
                    <a:pt x="22358" y="7532"/>
                    <a:pt x="22623" y="7841"/>
                  </a:cubicBezTo>
                  <a:cubicBezTo>
                    <a:pt x="22614" y="7947"/>
                    <a:pt x="22552" y="7832"/>
                    <a:pt x="22490" y="7894"/>
                  </a:cubicBezTo>
                  <a:cubicBezTo>
                    <a:pt x="22588" y="8017"/>
                    <a:pt x="22702" y="7894"/>
                    <a:pt x="22791" y="8070"/>
                  </a:cubicBezTo>
                  <a:cubicBezTo>
                    <a:pt x="22738" y="8079"/>
                    <a:pt x="22685" y="8044"/>
                    <a:pt x="22623" y="8115"/>
                  </a:cubicBezTo>
                  <a:cubicBezTo>
                    <a:pt x="22676" y="8221"/>
                    <a:pt x="22791" y="8150"/>
                    <a:pt x="22782" y="8282"/>
                  </a:cubicBezTo>
                  <a:cubicBezTo>
                    <a:pt x="22720" y="8300"/>
                    <a:pt x="22676" y="8168"/>
                    <a:pt x="22623" y="8203"/>
                  </a:cubicBezTo>
                  <a:cubicBezTo>
                    <a:pt x="22614" y="8291"/>
                    <a:pt x="22791" y="8282"/>
                    <a:pt x="22852" y="8424"/>
                  </a:cubicBezTo>
                  <a:cubicBezTo>
                    <a:pt x="22799" y="8477"/>
                    <a:pt x="22755" y="8441"/>
                    <a:pt x="22711" y="8371"/>
                  </a:cubicBezTo>
                  <a:cubicBezTo>
                    <a:pt x="22676" y="8468"/>
                    <a:pt x="22817" y="8432"/>
                    <a:pt x="22844" y="8512"/>
                  </a:cubicBezTo>
                  <a:cubicBezTo>
                    <a:pt x="22799" y="8547"/>
                    <a:pt x="22914" y="8627"/>
                    <a:pt x="22888" y="8671"/>
                  </a:cubicBezTo>
                  <a:cubicBezTo>
                    <a:pt x="22976" y="8715"/>
                    <a:pt x="23144" y="8741"/>
                    <a:pt x="23161" y="8830"/>
                  </a:cubicBezTo>
                  <a:cubicBezTo>
                    <a:pt x="23117" y="8821"/>
                    <a:pt x="23064" y="8856"/>
                    <a:pt x="23020" y="8856"/>
                  </a:cubicBezTo>
                  <a:cubicBezTo>
                    <a:pt x="22985" y="8812"/>
                    <a:pt x="23003" y="8777"/>
                    <a:pt x="22967" y="8733"/>
                  </a:cubicBezTo>
                  <a:cubicBezTo>
                    <a:pt x="22852" y="8786"/>
                    <a:pt x="23011" y="8918"/>
                    <a:pt x="23064" y="8971"/>
                  </a:cubicBezTo>
                  <a:cubicBezTo>
                    <a:pt x="23003" y="9024"/>
                    <a:pt x="22958" y="8962"/>
                    <a:pt x="22897" y="9006"/>
                  </a:cubicBezTo>
                  <a:cubicBezTo>
                    <a:pt x="22950" y="9033"/>
                    <a:pt x="23003" y="9033"/>
                    <a:pt x="23055" y="9059"/>
                  </a:cubicBezTo>
                  <a:cubicBezTo>
                    <a:pt x="23126" y="9139"/>
                    <a:pt x="23064" y="9183"/>
                    <a:pt x="23055" y="9245"/>
                  </a:cubicBezTo>
                  <a:cubicBezTo>
                    <a:pt x="22967" y="9121"/>
                    <a:pt x="22685" y="8892"/>
                    <a:pt x="22720" y="8706"/>
                  </a:cubicBezTo>
                  <a:cubicBezTo>
                    <a:pt x="22667" y="8653"/>
                    <a:pt x="22711" y="8759"/>
                    <a:pt x="22640" y="8724"/>
                  </a:cubicBezTo>
                  <a:cubicBezTo>
                    <a:pt x="22570" y="8609"/>
                    <a:pt x="22429" y="8477"/>
                    <a:pt x="22420" y="8379"/>
                  </a:cubicBezTo>
                  <a:cubicBezTo>
                    <a:pt x="22402" y="8353"/>
                    <a:pt x="22384" y="8379"/>
                    <a:pt x="22367" y="8388"/>
                  </a:cubicBezTo>
                  <a:cubicBezTo>
                    <a:pt x="22252" y="8247"/>
                    <a:pt x="22243" y="8088"/>
                    <a:pt x="22075" y="8053"/>
                  </a:cubicBezTo>
                  <a:cubicBezTo>
                    <a:pt x="22093" y="7938"/>
                    <a:pt x="21846" y="7717"/>
                    <a:pt x="21731" y="7647"/>
                  </a:cubicBezTo>
                  <a:cubicBezTo>
                    <a:pt x="21758" y="7576"/>
                    <a:pt x="21669" y="7470"/>
                    <a:pt x="21625" y="7382"/>
                  </a:cubicBezTo>
                  <a:cubicBezTo>
                    <a:pt x="21537" y="7444"/>
                    <a:pt x="21634" y="7532"/>
                    <a:pt x="21634" y="7611"/>
                  </a:cubicBezTo>
                  <a:cubicBezTo>
                    <a:pt x="21528" y="7647"/>
                    <a:pt x="21599" y="7558"/>
                    <a:pt x="21537" y="7488"/>
                  </a:cubicBezTo>
                  <a:cubicBezTo>
                    <a:pt x="21501" y="7435"/>
                    <a:pt x="21457" y="7541"/>
                    <a:pt x="21413" y="7549"/>
                  </a:cubicBezTo>
                  <a:cubicBezTo>
                    <a:pt x="21519" y="7708"/>
                    <a:pt x="21625" y="7708"/>
                    <a:pt x="21731" y="7735"/>
                  </a:cubicBezTo>
                  <a:cubicBezTo>
                    <a:pt x="21952" y="8053"/>
                    <a:pt x="22120" y="8212"/>
                    <a:pt x="22261" y="8459"/>
                  </a:cubicBezTo>
                  <a:cubicBezTo>
                    <a:pt x="22190" y="8424"/>
                    <a:pt x="22102" y="8494"/>
                    <a:pt x="22040" y="8432"/>
                  </a:cubicBezTo>
                  <a:cubicBezTo>
                    <a:pt x="21996" y="8477"/>
                    <a:pt x="22137" y="8565"/>
                    <a:pt x="22102" y="8609"/>
                  </a:cubicBezTo>
                  <a:cubicBezTo>
                    <a:pt x="22155" y="8591"/>
                    <a:pt x="22164" y="8556"/>
                    <a:pt x="22128" y="8521"/>
                  </a:cubicBezTo>
                  <a:cubicBezTo>
                    <a:pt x="22199" y="8477"/>
                    <a:pt x="22261" y="8618"/>
                    <a:pt x="22323" y="8689"/>
                  </a:cubicBezTo>
                  <a:cubicBezTo>
                    <a:pt x="22287" y="8715"/>
                    <a:pt x="22225" y="8733"/>
                    <a:pt x="22252" y="8777"/>
                  </a:cubicBezTo>
                  <a:cubicBezTo>
                    <a:pt x="22296" y="8883"/>
                    <a:pt x="22367" y="8706"/>
                    <a:pt x="22402" y="8856"/>
                  </a:cubicBezTo>
                  <a:cubicBezTo>
                    <a:pt x="22305" y="8856"/>
                    <a:pt x="22323" y="8847"/>
                    <a:pt x="22314" y="8953"/>
                  </a:cubicBezTo>
                  <a:cubicBezTo>
                    <a:pt x="22358" y="8989"/>
                    <a:pt x="22376" y="8936"/>
                    <a:pt x="22340" y="8900"/>
                  </a:cubicBezTo>
                  <a:cubicBezTo>
                    <a:pt x="22376" y="8883"/>
                    <a:pt x="22402" y="8971"/>
                    <a:pt x="22437" y="8945"/>
                  </a:cubicBezTo>
                  <a:cubicBezTo>
                    <a:pt x="22446" y="9033"/>
                    <a:pt x="22464" y="9104"/>
                    <a:pt x="22358" y="9112"/>
                  </a:cubicBezTo>
                  <a:cubicBezTo>
                    <a:pt x="22420" y="9218"/>
                    <a:pt x="22499" y="9165"/>
                    <a:pt x="22561" y="9307"/>
                  </a:cubicBezTo>
                  <a:cubicBezTo>
                    <a:pt x="22632" y="9404"/>
                    <a:pt x="22517" y="9448"/>
                    <a:pt x="22588" y="9545"/>
                  </a:cubicBezTo>
                  <a:cubicBezTo>
                    <a:pt x="22667" y="9598"/>
                    <a:pt x="22746" y="9660"/>
                    <a:pt x="22791" y="9563"/>
                  </a:cubicBezTo>
                  <a:cubicBezTo>
                    <a:pt x="22879" y="9713"/>
                    <a:pt x="22958" y="9757"/>
                    <a:pt x="23038" y="9704"/>
                  </a:cubicBezTo>
                  <a:cubicBezTo>
                    <a:pt x="23100" y="9766"/>
                    <a:pt x="23047" y="9792"/>
                    <a:pt x="23091" y="9854"/>
                  </a:cubicBezTo>
                  <a:cubicBezTo>
                    <a:pt x="23055" y="9889"/>
                    <a:pt x="23029" y="9836"/>
                    <a:pt x="23003" y="9801"/>
                  </a:cubicBezTo>
                  <a:cubicBezTo>
                    <a:pt x="22932" y="9845"/>
                    <a:pt x="22950" y="9907"/>
                    <a:pt x="22950" y="9969"/>
                  </a:cubicBezTo>
                  <a:cubicBezTo>
                    <a:pt x="23047" y="10057"/>
                    <a:pt x="23038" y="10031"/>
                    <a:pt x="23055" y="10154"/>
                  </a:cubicBezTo>
                  <a:cubicBezTo>
                    <a:pt x="23003" y="10234"/>
                    <a:pt x="22994" y="10084"/>
                    <a:pt x="22941" y="10154"/>
                  </a:cubicBezTo>
                  <a:cubicBezTo>
                    <a:pt x="22888" y="10190"/>
                    <a:pt x="22985" y="10225"/>
                    <a:pt x="23011" y="10181"/>
                  </a:cubicBezTo>
                  <a:cubicBezTo>
                    <a:pt x="23064" y="10269"/>
                    <a:pt x="23126" y="10296"/>
                    <a:pt x="23170" y="10410"/>
                  </a:cubicBezTo>
                  <a:cubicBezTo>
                    <a:pt x="23232" y="10393"/>
                    <a:pt x="23259" y="10357"/>
                    <a:pt x="23276" y="10322"/>
                  </a:cubicBezTo>
                  <a:cubicBezTo>
                    <a:pt x="23223" y="10304"/>
                    <a:pt x="23188" y="10216"/>
                    <a:pt x="23144" y="10145"/>
                  </a:cubicBezTo>
                  <a:cubicBezTo>
                    <a:pt x="23267" y="10092"/>
                    <a:pt x="23135" y="9951"/>
                    <a:pt x="23250" y="9907"/>
                  </a:cubicBezTo>
                  <a:cubicBezTo>
                    <a:pt x="23294" y="9986"/>
                    <a:pt x="23338" y="10075"/>
                    <a:pt x="23400" y="10181"/>
                  </a:cubicBezTo>
                  <a:cubicBezTo>
                    <a:pt x="23426" y="10225"/>
                    <a:pt x="23462" y="10278"/>
                    <a:pt x="23488" y="10331"/>
                  </a:cubicBezTo>
                  <a:cubicBezTo>
                    <a:pt x="23515" y="10384"/>
                    <a:pt x="23550" y="10446"/>
                    <a:pt x="23576" y="10499"/>
                  </a:cubicBezTo>
                  <a:cubicBezTo>
                    <a:pt x="23629" y="10613"/>
                    <a:pt x="23691" y="10719"/>
                    <a:pt x="23735" y="10825"/>
                  </a:cubicBezTo>
                  <a:cubicBezTo>
                    <a:pt x="23771" y="10931"/>
                    <a:pt x="23806" y="11037"/>
                    <a:pt x="23815" y="11117"/>
                  </a:cubicBezTo>
                  <a:cubicBezTo>
                    <a:pt x="23700" y="11152"/>
                    <a:pt x="23771" y="11055"/>
                    <a:pt x="23744" y="11011"/>
                  </a:cubicBezTo>
                  <a:cubicBezTo>
                    <a:pt x="23727" y="10940"/>
                    <a:pt x="23700" y="10869"/>
                    <a:pt x="23665" y="10799"/>
                  </a:cubicBezTo>
                  <a:cubicBezTo>
                    <a:pt x="23629" y="10728"/>
                    <a:pt x="23585" y="10649"/>
                    <a:pt x="23550" y="10569"/>
                  </a:cubicBezTo>
                  <a:cubicBezTo>
                    <a:pt x="23515" y="10499"/>
                    <a:pt x="23470" y="10419"/>
                    <a:pt x="23435" y="10349"/>
                  </a:cubicBezTo>
                  <a:cubicBezTo>
                    <a:pt x="23400" y="10278"/>
                    <a:pt x="23365" y="10207"/>
                    <a:pt x="23329" y="10145"/>
                  </a:cubicBezTo>
                  <a:cubicBezTo>
                    <a:pt x="23329" y="10251"/>
                    <a:pt x="23418" y="10384"/>
                    <a:pt x="23347" y="10454"/>
                  </a:cubicBezTo>
                  <a:cubicBezTo>
                    <a:pt x="23382" y="10560"/>
                    <a:pt x="23462" y="10446"/>
                    <a:pt x="23488" y="10560"/>
                  </a:cubicBezTo>
                  <a:cubicBezTo>
                    <a:pt x="23532" y="10622"/>
                    <a:pt x="23462" y="10622"/>
                    <a:pt x="23488" y="10666"/>
                  </a:cubicBezTo>
                  <a:cubicBezTo>
                    <a:pt x="23479" y="10755"/>
                    <a:pt x="23568" y="10728"/>
                    <a:pt x="23576" y="10737"/>
                  </a:cubicBezTo>
                  <a:cubicBezTo>
                    <a:pt x="23585" y="10746"/>
                    <a:pt x="23568" y="10781"/>
                    <a:pt x="23576" y="10799"/>
                  </a:cubicBezTo>
                  <a:cubicBezTo>
                    <a:pt x="23594" y="10843"/>
                    <a:pt x="23621" y="10834"/>
                    <a:pt x="23629" y="10843"/>
                  </a:cubicBezTo>
                  <a:cubicBezTo>
                    <a:pt x="23682" y="10984"/>
                    <a:pt x="23665" y="11108"/>
                    <a:pt x="23780" y="11231"/>
                  </a:cubicBezTo>
                  <a:cubicBezTo>
                    <a:pt x="23806" y="11276"/>
                    <a:pt x="23780" y="11293"/>
                    <a:pt x="23753" y="11311"/>
                  </a:cubicBezTo>
                  <a:cubicBezTo>
                    <a:pt x="23806" y="11390"/>
                    <a:pt x="23797" y="11258"/>
                    <a:pt x="23850" y="11276"/>
                  </a:cubicBezTo>
                  <a:cubicBezTo>
                    <a:pt x="23885" y="11346"/>
                    <a:pt x="23824" y="11364"/>
                    <a:pt x="23815" y="11417"/>
                  </a:cubicBezTo>
                  <a:cubicBezTo>
                    <a:pt x="23833" y="11488"/>
                    <a:pt x="23912" y="11408"/>
                    <a:pt x="23956" y="11408"/>
                  </a:cubicBezTo>
                  <a:cubicBezTo>
                    <a:pt x="24000" y="11532"/>
                    <a:pt x="24044" y="11646"/>
                    <a:pt x="24089" y="11761"/>
                  </a:cubicBezTo>
                  <a:cubicBezTo>
                    <a:pt x="24133" y="11867"/>
                    <a:pt x="24159" y="11982"/>
                    <a:pt x="24177" y="12088"/>
                  </a:cubicBezTo>
                  <a:cubicBezTo>
                    <a:pt x="24186" y="12123"/>
                    <a:pt x="24142" y="12150"/>
                    <a:pt x="24142" y="12159"/>
                  </a:cubicBezTo>
                  <a:cubicBezTo>
                    <a:pt x="24142" y="12194"/>
                    <a:pt x="24195" y="12291"/>
                    <a:pt x="24203" y="12353"/>
                  </a:cubicBezTo>
                  <a:cubicBezTo>
                    <a:pt x="24212" y="12415"/>
                    <a:pt x="24195" y="12512"/>
                    <a:pt x="24256" y="12538"/>
                  </a:cubicBezTo>
                  <a:cubicBezTo>
                    <a:pt x="24230" y="12565"/>
                    <a:pt x="24248" y="12627"/>
                    <a:pt x="24212" y="12644"/>
                  </a:cubicBezTo>
                  <a:cubicBezTo>
                    <a:pt x="24239" y="12680"/>
                    <a:pt x="24256" y="12733"/>
                    <a:pt x="24265" y="12794"/>
                  </a:cubicBezTo>
                  <a:cubicBezTo>
                    <a:pt x="24265" y="12847"/>
                    <a:pt x="24274" y="12918"/>
                    <a:pt x="24274" y="12989"/>
                  </a:cubicBezTo>
                  <a:cubicBezTo>
                    <a:pt x="24274" y="13139"/>
                    <a:pt x="24274" y="13289"/>
                    <a:pt x="24300" y="13412"/>
                  </a:cubicBezTo>
                  <a:cubicBezTo>
                    <a:pt x="24221" y="13439"/>
                    <a:pt x="24248" y="13324"/>
                    <a:pt x="24203" y="13315"/>
                  </a:cubicBezTo>
                  <a:cubicBezTo>
                    <a:pt x="24221" y="13183"/>
                    <a:pt x="24221" y="13121"/>
                    <a:pt x="24186" y="12997"/>
                  </a:cubicBezTo>
                  <a:cubicBezTo>
                    <a:pt x="24177" y="12936"/>
                    <a:pt x="24080" y="12971"/>
                    <a:pt x="24106" y="12874"/>
                  </a:cubicBezTo>
                  <a:cubicBezTo>
                    <a:pt x="24018" y="12980"/>
                    <a:pt x="24168" y="13059"/>
                    <a:pt x="24168" y="13156"/>
                  </a:cubicBezTo>
                  <a:cubicBezTo>
                    <a:pt x="24142" y="13174"/>
                    <a:pt x="24142" y="13227"/>
                    <a:pt x="24142" y="13271"/>
                  </a:cubicBezTo>
                  <a:cubicBezTo>
                    <a:pt x="24133" y="13315"/>
                    <a:pt x="24124" y="13351"/>
                    <a:pt x="24071" y="13342"/>
                  </a:cubicBezTo>
                  <a:cubicBezTo>
                    <a:pt x="24106" y="13395"/>
                    <a:pt x="24186" y="13315"/>
                    <a:pt x="24221" y="13404"/>
                  </a:cubicBezTo>
                  <a:cubicBezTo>
                    <a:pt x="24248" y="13501"/>
                    <a:pt x="24186" y="13492"/>
                    <a:pt x="24195" y="13563"/>
                  </a:cubicBezTo>
                  <a:cubicBezTo>
                    <a:pt x="24274" y="13598"/>
                    <a:pt x="24239" y="13501"/>
                    <a:pt x="24248" y="13439"/>
                  </a:cubicBezTo>
                  <a:cubicBezTo>
                    <a:pt x="24309" y="13483"/>
                    <a:pt x="24318" y="13660"/>
                    <a:pt x="24318" y="13766"/>
                  </a:cubicBezTo>
                  <a:cubicBezTo>
                    <a:pt x="24318" y="13854"/>
                    <a:pt x="24309" y="13951"/>
                    <a:pt x="24300" y="14022"/>
                  </a:cubicBezTo>
                  <a:cubicBezTo>
                    <a:pt x="24292" y="14066"/>
                    <a:pt x="24239" y="14110"/>
                    <a:pt x="24239" y="14110"/>
                  </a:cubicBezTo>
                  <a:cubicBezTo>
                    <a:pt x="24230" y="14154"/>
                    <a:pt x="24283" y="14163"/>
                    <a:pt x="24283" y="14181"/>
                  </a:cubicBezTo>
                  <a:cubicBezTo>
                    <a:pt x="24292" y="14260"/>
                    <a:pt x="24212" y="14304"/>
                    <a:pt x="24283" y="14375"/>
                  </a:cubicBezTo>
                  <a:cubicBezTo>
                    <a:pt x="24283" y="14437"/>
                    <a:pt x="24256" y="14437"/>
                    <a:pt x="24221" y="14437"/>
                  </a:cubicBezTo>
                  <a:cubicBezTo>
                    <a:pt x="24195" y="14525"/>
                    <a:pt x="24265" y="14543"/>
                    <a:pt x="24239" y="14631"/>
                  </a:cubicBezTo>
                  <a:cubicBezTo>
                    <a:pt x="24195" y="14613"/>
                    <a:pt x="24195" y="14569"/>
                    <a:pt x="24212" y="14498"/>
                  </a:cubicBezTo>
                  <a:cubicBezTo>
                    <a:pt x="24150" y="14507"/>
                    <a:pt x="24133" y="14578"/>
                    <a:pt x="24089" y="14604"/>
                  </a:cubicBezTo>
                  <a:cubicBezTo>
                    <a:pt x="24080" y="14675"/>
                    <a:pt x="24080" y="14755"/>
                    <a:pt x="24168" y="14746"/>
                  </a:cubicBezTo>
                  <a:cubicBezTo>
                    <a:pt x="24150" y="14763"/>
                    <a:pt x="24062" y="14922"/>
                    <a:pt x="24159" y="14905"/>
                  </a:cubicBezTo>
                  <a:cubicBezTo>
                    <a:pt x="24230" y="14896"/>
                    <a:pt x="24159" y="14781"/>
                    <a:pt x="24203" y="14693"/>
                  </a:cubicBezTo>
                  <a:cubicBezTo>
                    <a:pt x="24239" y="14719"/>
                    <a:pt x="24230" y="14799"/>
                    <a:pt x="24230" y="14861"/>
                  </a:cubicBezTo>
                  <a:cubicBezTo>
                    <a:pt x="24318" y="14852"/>
                    <a:pt x="24309" y="14693"/>
                    <a:pt x="24389" y="14693"/>
                  </a:cubicBezTo>
                  <a:cubicBezTo>
                    <a:pt x="24380" y="14543"/>
                    <a:pt x="24415" y="14516"/>
                    <a:pt x="24486" y="14437"/>
                  </a:cubicBezTo>
                  <a:cubicBezTo>
                    <a:pt x="24548" y="14463"/>
                    <a:pt x="24362" y="14560"/>
                    <a:pt x="24486" y="14604"/>
                  </a:cubicBezTo>
                  <a:cubicBezTo>
                    <a:pt x="24521" y="14604"/>
                    <a:pt x="24521" y="14543"/>
                    <a:pt x="24495" y="14543"/>
                  </a:cubicBezTo>
                  <a:cubicBezTo>
                    <a:pt x="24574" y="14446"/>
                    <a:pt x="24645" y="14728"/>
                    <a:pt x="24671" y="14472"/>
                  </a:cubicBezTo>
                  <a:cubicBezTo>
                    <a:pt x="24795" y="14507"/>
                    <a:pt x="24574" y="14728"/>
                    <a:pt x="24698" y="14781"/>
                  </a:cubicBezTo>
                  <a:cubicBezTo>
                    <a:pt x="24742" y="14666"/>
                    <a:pt x="24821" y="14596"/>
                    <a:pt x="24839" y="14428"/>
                  </a:cubicBezTo>
                  <a:cubicBezTo>
                    <a:pt x="24830" y="14322"/>
                    <a:pt x="24768" y="14463"/>
                    <a:pt x="24707" y="14401"/>
                  </a:cubicBezTo>
                  <a:cubicBezTo>
                    <a:pt x="24742" y="14322"/>
                    <a:pt x="24830" y="14331"/>
                    <a:pt x="24883" y="14287"/>
                  </a:cubicBezTo>
                  <a:cubicBezTo>
                    <a:pt x="24883" y="14207"/>
                    <a:pt x="24848" y="14145"/>
                    <a:pt x="24901" y="14083"/>
                  </a:cubicBezTo>
                  <a:cubicBezTo>
                    <a:pt x="24963" y="14154"/>
                    <a:pt x="24963" y="14242"/>
                    <a:pt x="24945" y="14348"/>
                  </a:cubicBezTo>
                  <a:cubicBezTo>
                    <a:pt x="24927" y="14454"/>
                    <a:pt x="24892" y="14560"/>
                    <a:pt x="24901" y="14684"/>
                  </a:cubicBezTo>
                  <a:cubicBezTo>
                    <a:pt x="24866" y="14657"/>
                    <a:pt x="24901" y="14569"/>
                    <a:pt x="24813" y="14596"/>
                  </a:cubicBezTo>
                  <a:cubicBezTo>
                    <a:pt x="24768" y="14719"/>
                    <a:pt x="24919" y="14666"/>
                    <a:pt x="24857" y="14816"/>
                  </a:cubicBezTo>
                  <a:cubicBezTo>
                    <a:pt x="24883" y="14825"/>
                    <a:pt x="24901" y="14816"/>
                    <a:pt x="24910" y="14790"/>
                  </a:cubicBezTo>
                  <a:cubicBezTo>
                    <a:pt x="24954" y="14913"/>
                    <a:pt x="24954" y="15064"/>
                    <a:pt x="25069" y="15108"/>
                  </a:cubicBezTo>
                  <a:cubicBezTo>
                    <a:pt x="25069" y="15223"/>
                    <a:pt x="24998" y="15205"/>
                    <a:pt x="24980" y="15267"/>
                  </a:cubicBezTo>
                  <a:cubicBezTo>
                    <a:pt x="24919" y="15417"/>
                    <a:pt x="24972" y="15487"/>
                    <a:pt x="24919" y="15611"/>
                  </a:cubicBezTo>
                  <a:cubicBezTo>
                    <a:pt x="24857" y="15602"/>
                    <a:pt x="24848" y="15567"/>
                    <a:pt x="24874" y="15496"/>
                  </a:cubicBezTo>
                  <a:cubicBezTo>
                    <a:pt x="24715" y="15558"/>
                    <a:pt x="24777" y="15849"/>
                    <a:pt x="24610" y="15814"/>
                  </a:cubicBezTo>
                  <a:cubicBezTo>
                    <a:pt x="24610" y="15964"/>
                    <a:pt x="24760" y="15849"/>
                    <a:pt x="24813" y="15805"/>
                  </a:cubicBezTo>
                  <a:cubicBezTo>
                    <a:pt x="24866" y="15814"/>
                    <a:pt x="24786" y="15920"/>
                    <a:pt x="24786" y="15973"/>
                  </a:cubicBezTo>
                  <a:cubicBezTo>
                    <a:pt x="24733" y="15849"/>
                    <a:pt x="24663" y="15991"/>
                    <a:pt x="24592" y="15982"/>
                  </a:cubicBezTo>
                  <a:cubicBezTo>
                    <a:pt x="24583" y="16158"/>
                    <a:pt x="24671" y="16264"/>
                    <a:pt x="24583" y="16494"/>
                  </a:cubicBezTo>
                  <a:cubicBezTo>
                    <a:pt x="24565" y="16582"/>
                    <a:pt x="24512" y="16538"/>
                    <a:pt x="24477" y="16556"/>
                  </a:cubicBezTo>
                  <a:cubicBezTo>
                    <a:pt x="24468" y="16591"/>
                    <a:pt x="24486" y="16600"/>
                    <a:pt x="24477" y="16635"/>
                  </a:cubicBezTo>
                  <a:cubicBezTo>
                    <a:pt x="24477" y="16706"/>
                    <a:pt x="24574" y="16565"/>
                    <a:pt x="24557" y="16706"/>
                  </a:cubicBezTo>
                  <a:cubicBezTo>
                    <a:pt x="24539" y="16777"/>
                    <a:pt x="24495" y="16750"/>
                    <a:pt x="24459" y="16732"/>
                  </a:cubicBezTo>
                  <a:cubicBezTo>
                    <a:pt x="24451" y="16847"/>
                    <a:pt x="24468" y="16944"/>
                    <a:pt x="24406" y="17086"/>
                  </a:cubicBezTo>
                  <a:cubicBezTo>
                    <a:pt x="24362" y="17165"/>
                    <a:pt x="24283" y="17139"/>
                    <a:pt x="24256" y="17280"/>
                  </a:cubicBezTo>
                  <a:cubicBezTo>
                    <a:pt x="24283" y="17289"/>
                    <a:pt x="24300" y="17236"/>
                    <a:pt x="24327" y="17200"/>
                  </a:cubicBezTo>
                  <a:cubicBezTo>
                    <a:pt x="24353" y="17324"/>
                    <a:pt x="24115" y="17624"/>
                    <a:pt x="24080" y="17836"/>
                  </a:cubicBezTo>
                  <a:cubicBezTo>
                    <a:pt x="24018" y="17880"/>
                    <a:pt x="23938" y="17792"/>
                    <a:pt x="23894" y="17889"/>
                  </a:cubicBezTo>
                  <a:cubicBezTo>
                    <a:pt x="23885" y="17942"/>
                    <a:pt x="23930" y="17898"/>
                    <a:pt x="23965" y="17924"/>
                  </a:cubicBezTo>
                  <a:cubicBezTo>
                    <a:pt x="23877" y="18101"/>
                    <a:pt x="23771" y="18269"/>
                    <a:pt x="23727" y="18410"/>
                  </a:cubicBezTo>
                  <a:cubicBezTo>
                    <a:pt x="23656" y="18375"/>
                    <a:pt x="23594" y="18384"/>
                    <a:pt x="23550" y="18507"/>
                  </a:cubicBezTo>
                  <a:cubicBezTo>
                    <a:pt x="23585" y="18498"/>
                    <a:pt x="23612" y="18454"/>
                    <a:pt x="23656" y="18490"/>
                  </a:cubicBezTo>
                  <a:cubicBezTo>
                    <a:pt x="23647" y="18560"/>
                    <a:pt x="23585" y="18507"/>
                    <a:pt x="23576" y="18516"/>
                  </a:cubicBezTo>
                  <a:cubicBezTo>
                    <a:pt x="23523" y="18569"/>
                    <a:pt x="23559" y="18684"/>
                    <a:pt x="23453" y="18719"/>
                  </a:cubicBezTo>
                  <a:cubicBezTo>
                    <a:pt x="23435" y="18569"/>
                    <a:pt x="23550" y="18516"/>
                    <a:pt x="23612" y="18348"/>
                  </a:cubicBezTo>
                  <a:cubicBezTo>
                    <a:pt x="23647" y="18278"/>
                    <a:pt x="23568" y="18242"/>
                    <a:pt x="23629" y="18163"/>
                  </a:cubicBezTo>
                  <a:cubicBezTo>
                    <a:pt x="23665" y="18304"/>
                    <a:pt x="23771" y="17960"/>
                    <a:pt x="23841" y="17933"/>
                  </a:cubicBezTo>
                  <a:cubicBezTo>
                    <a:pt x="23833" y="17898"/>
                    <a:pt x="23824" y="17854"/>
                    <a:pt x="23815" y="17810"/>
                  </a:cubicBezTo>
                  <a:cubicBezTo>
                    <a:pt x="23877" y="17748"/>
                    <a:pt x="23956" y="17783"/>
                    <a:pt x="24018" y="17766"/>
                  </a:cubicBezTo>
                  <a:cubicBezTo>
                    <a:pt x="24000" y="17642"/>
                    <a:pt x="24133" y="17695"/>
                    <a:pt x="24168" y="17536"/>
                  </a:cubicBezTo>
                  <a:cubicBezTo>
                    <a:pt x="24044" y="17421"/>
                    <a:pt x="23983" y="17677"/>
                    <a:pt x="23912" y="17518"/>
                  </a:cubicBezTo>
                  <a:cubicBezTo>
                    <a:pt x="23991" y="17465"/>
                    <a:pt x="24062" y="17412"/>
                    <a:pt x="24168" y="17465"/>
                  </a:cubicBezTo>
                  <a:cubicBezTo>
                    <a:pt x="24256" y="17342"/>
                    <a:pt x="24168" y="17289"/>
                    <a:pt x="24106" y="17359"/>
                  </a:cubicBezTo>
                  <a:cubicBezTo>
                    <a:pt x="24071" y="17315"/>
                    <a:pt x="24124" y="17280"/>
                    <a:pt x="24159" y="17306"/>
                  </a:cubicBezTo>
                  <a:cubicBezTo>
                    <a:pt x="24195" y="17192"/>
                    <a:pt x="24248" y="17174"/>
                    <a:pt x="24300" y="17112"/>
                  </a:cubicBezTo>
                  <a:cubicBezTo>
                    <a:pt x="24336" y="17059"/>
                    <a:pt x="24212" y="17024"/>
                    <a:pt x="24221" y="17112"/>
                  </a:cubicBezTo>
                  <a:cubicBezTo>
                    <a:pt x="24159" y="17041"/>
                    <a:pt x="24318" y="16997"/>
                    <a:pt x="24274" y="16918"/>
                  </a:cubicBezTo>
                  <a:cubicBezTo>
                    <a:pt x="24239" y="16891"/>
                    <a:pt x="24221" y="16927"/>
                    <a:pt x="24186" y="16918"/>
                  </a:cubicBezTo>
                  <a:cubicBezTo>
                    <a:pt x="24203" y="16980"/>
                    <a:pt x="24097" y="17103"/>
                    <a:pt x="24177" y="17130"/>
                  </a:cubicBezTo>
                  <a:cubicBezTo>
                    <a:pt x="24142" y="17262"/>
                    <a:pt x="24062" y="17192"/>
                    <a:pt x="24036" y="17324"/>
                  </a:cubicBezTo>
                  <a:cubicBezTo>
                    <a:pt x="23974" y="17315"/>
                    <a:pt x="24027" y="17245"/>
                    <a:pt x="23991" y="17227"/>
                  </a:cubicBezTo>
                  <a:cubicBezTo>
                    <a:pt x="23930" y="17209"/>
                    <a:pt x="23983" y="17289"/>
                    <a:pt x="23983" y="17298"/>
                  </a:cubicBezTo>
                  <a:cubicBezTo>
                    <a:pt x="23965" y="17342"/>
                    <a:pt x="23912" y="17324"/>
                    <a:pt x="23894" y="17368"/>
                  </a:cubicBezTo>
                  <a:cubicBezTo>
                    <a:pt x="23877" y="17421"/>
                    <a:pt x="23912" y="17474"/>
                    <a:pt x="23868" y="17536"/>
                  </a:cubicBezTo>
                  <a:cubicBezTo>
                    <a:pt x="23859" y="17580"/>
                    <a:pt x="23912" y="17598"/>
                    <a:pt x="23947" y="17615"/>
                  </a:cubicBezTo>
                  <a:cubicBezTo>
                    <a:pt x="23894" y="17739"/>
                    <a:pt x="23815" y="17721"/>
                    <a:pt x="23744" y="17774"/>
                  </a:cubicBezTo>
                  <a:cubicBezTo>
                    <a:pt x="23691" y="17863"/>
                    <a:pt x="23762" y="17889"/>
                    <a:pt x="23780" y="17942"/>
                  </a:cubicBezTo>
                  <a:cubicBezTo>
                    <a:pt x="23709" y="17995"/>
                    <a:pt x="23638" y="17986"/>
                    <a:pt x="23559" y="18013"/>
                  </a:cubicBezTo>
                  <a:cubicBezTo>
                    <a:pt x="23621" y="18119"/>
                    <a:pt x="23523" y="18295"/>
                    <a:pt x="23462" y="18445"/>
                  </a:cubicBezTo>
                  <a:cubicBezTo>
                    <a:pt x="23400" y="18375"/>
                    <a:pt x="23365" y="18543"/>
                    <a:pt x="23312" y="18587"/>
                  </a:cubicBezTo>
                  <a:cubicBezTo>
                    <a:pt x="23276" y="18684"/>
                    <a:pt x="23400" y="18719"/>
                    <a:pt x="23276" y="18843"/>
                  </a:cubicBezTo>
                  <a:cubicBezTo>
                    <a:pt x="23276" y="18807"/>
                    <a:pt x="23276" y="18763"/>
                    <a:pt x="23285" y="18728"/>
                  </a:cubicBezTo>
                  <a:cubicBezTo>
                    <a:pt x="23232" y="18701"/>
                    <a:pt x="23197" y="18843"/>
                    <a:pt x="23197" y="18869"/>
                  </a:cubicBezTo>
                  <a:cubicBezTo>
                    <a:pt x="23232" y="18860"/>
                    <a:pt x="23267" y="18860"/>
                    <a:pt x="23303" y="18852"/>
                  </a:cubicBezTo>
                  <a:cubicBezTo>
                    <a:pt x="23418" y="18816"/>
                    <a:pt x="23409" y="18737"/>
                    <a:pt x="23444" y="18825"/>
                  </a:cubicBezTo>
                  <a:cubicBezTo>
                    <a:pt x="23497" y="18746"/>
                    <a:pt x="23550" y="18657"/>
                    <a:pt x="23603" y="18569"/>
                  </a:cubicBezTo>
                  <a:cubicBezTo>
                    <a:pt x="23656" y="18675"/>
                    <a:pt x="23497" y="18754"/>
                    <a:pt x="23426" y="18896"/>
                  </a:cubicBezTo>
                  <a:cubicBezTo>
                    <a:pt x="23400" y="18949"/>
                    <a:pt x="23365" y="19019"/>
                    <a:pt x="23312" y="19099"/>
                  </a:cubicBezTo>
                  <a:cubicBezTo>
                    <a:pt x="23267" y="19178"/>
                    <a:pt x="23206" y="19267"/>
                    <a:pt x="23135" y="19346"/>
                  </a:cubicBezTo>
                  <a:cubicBezTo>
                    <a:pt x="23082" y="19275"/>
                    <a:pt x="23038" y="19320"/>
                    <a:pt x="22985" y="19275"/>
                  </a:cubicBezTo>
                  <a:cubicBezTo>
                    <a:pt x="22861" y="19399"/>
                    <a:pt x="22852" y="19496"/>
                    <a:pt x="22738" y="19584"/>
                  </a:cubicBezTo>
                  <a:cubicBezTo>
                    <a:pt x="22693" y="19540"/>
                    <a:pt x="22693" y="19478"/>
                    <a:pt x="22729" y="19417"/>
                  </a:cubicBezTo>
                  <a:cubicBezTo>
                    <a:pt x="22605" y="19443"/>
                    <a:pt x="22720" y="19584"/>
                    <a:pt x="22676" y="19664"/>
                  </a:cubicBezTo>
                  <a:cubicBezTo>
                    <a:pt x="22623" y="19761"/>
                    <a:pt x="22552" y="19673"/>
                    <a:pt x="22499" y="19770"/>
                  </a:cubicBezTo>
                  <a:cubicBezTo>
                    <a:pt x="22464" y="19823"/>
                    <a:pt x="22588" y="19832"/>
                    <a:pt x="22614" y="19743"/>
                  </a:cubicBezTo>
                  <a:cubicBezTo>
                    <a:pt x="22685" y="19876"/>
                    <a:pt x="22517" y="19814"/>
                    <a:pt x="22455" y="19867"/>
                  </a:cubicBezTo>
                  <a:cubicBezTo>
                    <a:pt x="22402" y="19991"/>
                    <a:pt x="22508" y="19955"/>
                    <a:pt x="22526" y="20044"/>
                  </a:cubicBezTo>
                  <a:cubicBezTo>
                    <a:pt x="22429" y="20132"/>
                    <a:pt x="22455" y="19938"/>
                    <a:pt x="22358" y="20035"/>
                  </a:cubicBezTo>
                  <a:cubicBezTo>
                    <a:pt x="22393" y="20088"/>
                    <a:pt x="22270" y="20176"/>
                    <a:pt x="22376" y="20220"/>
                  </a:cubicBezTo>
                  <a:cubicBezTo>
                    <a:pt x="22278" y="20273"/>
                    <a:pt x="22225" y="20459"/>
                    <a:pt x="22217" y="20344"/>
                  </a:cubicBezTo>
                  <a:cubicBezTo>
                    <a:pt x="22173" y="20423"/>
                    <a:pt x="22022" y="20512"/>
                    <a:pt x="22040" y="20582"/>
                  </a:cubicBezTo>
                  <a:cubicBezTo>
                    <a:pt x="21987" y="20609"/>
                    <a:pt x="22005" y="20556"/>
                    <a:pt x="21978" y="20529"/>
                  </a:cubicBezTo>
                  <a:cubicBezTo>
                    <a:pt x="21899" y="20591"/>
                    <a:pt x="22014" y="20618"/>
                    <a:pt x="21996" y="20670"/>
                  </a:cubicBezTo>
                  <a:cubicBezTo>
                    <a:pt x="21890" y="20653"/>
                    <a:pt x="21978" y="20776"/>
                    <a:pt x="21828" y="20874"/>
                  </a:cubicBezTo>
                  <a:cubicBezTo>
                    <a:pt x="21802" y="20821"/>
                    <a:pt x="21810" y="20759"/>
                    <a:pt x="21793" y="20706"/>
                  </a:cubicBezTo>
                  <a:cubicBezTo>
                    <a:pt x="22005" y="20485"/>
                    <a:pt x="22128" y="20308"/>
                    <a:pt x="22234" y="20132"/>
                  </a:cubicBezTo>
                  <a:cubicBezTo>
                    <a:pt x="22287" y="20044"/>
                    <a:pt x="22340" y="19955"/>
                    <a:pt x="22393" y="19858"/>
                  </a:cubicBezTo>
                  <a:cubicBezTo>
                    <a:pt x="22455" y="19770"/>
                    <a:pt x="22517" y="19664"/>
                    <a:pt x="22588" y="19558"/>
                  </a:cubicBezTo>
                  <a:cubicBezTo>
                    <a:pt x="22614" y="19514"/>
                    <a:pt x="22552" y="19531"/>
                    <a:pt x="22526" y="19549"/>
                  </a:cubicBezTo>
                  <a:cubicBezTo>
                    <a:pt x="22579" y="19452"/>
                    <a:pt x="22623" y="19328"/>
                    <a:pt x="22676" y="19258"/>
                  </a:cubicBezTo>
                  <a:cubicBezTo>
                    <a:pt x="22693" y="19240"/>
                    <a:pt x="22755" y="19240"/>
                    <a:pt x="22773" y="19214"/>
                  </a:cubicBezTo>
                  <a:cubicBezTo>
                    <a:pt x="22791" y="19196"/>
                    <a:pt x="22799" y="19134"/>
                    <a:pt x="22791" y="19143"/>
                  </a:cubicBezTo>
                  <a:cubicBezTo>
                    <a:pt x="22835" y="19108"/>
                    <a:pt x="22826" y="19222"/>
                    <a:pt x="22905" y="19063"/>
                  </a:cubicBezTo>
                  <a:cubicBezTo>
                    <a:pt x="23011" y="19205"/>
                    <a:pt x="22808" y="19275"/>
                    <a:pt x="22791" y="19381"/>
                  </a:cubicBezTo>
                  <a:cubicBezTo>
                    <a:pt x="22950" y="19320"/>
                    <a:pt x="23108" y="19178"/>
                    <a:pt x="23250" y="18984"/>
                  </a:cubicBezTo>
                  <a:cubicBezTo>
                    <a:pt x="23259" y="19011"/>
                    <a:pt x="23267" y="19037"/>
                    <a:pt x="23303" y="19055"/>
                  </a:cubicBezTo>
                  <a:cubicBezTo>
                    <a:pt x="23356" y="18931"/>
                    <a:pt x="23232" y="18922"/>
                    <a:pt x="23144" y="18913"/>
                  </a:cubicBezTo>
                  <a:cubicBezTo>
                    <a:pt x="23038" y="19019"/>
                    <a:pt x="23161" y="19046"/>
                    <a:pt x="23082" y="19143"/>
                  </a:cubicBezTo>
                  <a:cubicBezTo>
                    <a:pt x="22994" y="19063"/>
                    <a:pt x="22958" y="18887"/>
                    <a:pt x="22826" y="19046"/>
                  </a:cubicBezTo>
                  <a:cubicBezTo>
                    <a:pt x="22861" y="18993"/>
                    <a:pt x="22897" y="18931"/>
                    <a:pt x="22932" y="18860"/>
                  </a:cubicBezTo>
                  <a:cubicBezTo>
                    <a:pt x="22958" y="18790"/>
                    <a:pt x="22994" y="18719"/>
                    <a:pt x="23029" y="18640"/>
                  </a:cubicBezTo>
                  <a:cubicBezTo>
                    <a:pt x="23100" y="18498"/>
                    <a:pt x="23188" y="18357"/>
                    <a:pt x="23312" y="18242"/>
                  </a:cubicBezTo>
                  <a:cubicBezTo>
                    <a:pt x="23285" y="18110"/>
                    <a:pt x="23435" y="17933"/>
                    <a:pt x="23515" y="17766"/>
                  </a:cubicBezTo>
                  <a:cubicBezTo>
                    <a:pt x="23532" y="17704"/>
                    <a:pt x="23435" y="17686"/>
                    <a:pt x="23506" y="17607"/>
                  </a:cubicBezTo>
                  <a:cubicBezTo>
                    <a:pt x="23603" y="17571"/>
                    <a:pt x="23647" y="17598"/>
                    <a:pt x="23718" y="17607"/>
                  </a:cubicBezTo>
                  <a:cubicBezTo>
                    <a:pt x="23771" y="17456"/>
                    <a:pt x="23771" y="17501"/>
                    <a:pt x="23841" y="17306"/>
                  </a:cubicBezTo>
                  <a:cubicBezTo>
                    <a:pt x="23797" y="17271"/>
                    <a:pt x="23762" y="17298"/>
                    <a:pt x="23727" y="17289"/>
                  </a:cubicBezTo>
                  <a:cubicBezTo>
                    <a:pt x="23753" y="17359"/>
                    <a:pt x="23691" y="17474"/>
                    <a:pt x="23727" y="17536"/>
                  </a:cubicBezTo>
                  <a:cubicBezTo>
                    <a:pt x="23479" y="17633"/>
                    <a:pt x="23576" y="17324"/>
                    <a:pt x="23682" y="17192"/>
                  </a:cubicBezTo>
                  <a:cubicBezTo>
                    <a:pt x="23682" y="17192"/>
                    <a:pt x="23718" y="17253"/>
                    <a:pt x="23718" y="17245"/>
                  </a:cubicBezTo>
                  <a:cubicBezTo>
                    <a:pt x="23727" y="17236"/>
                    <a:pt x="23797" y="17068"/>
                    <a:pt x="23735" y="17077"/>
                  </a:cubicBezTo>
                  <a:cubicBezTo>
                    <a:pt x="23780" y="16988"/>
                    <a:pt x="23841" y="16856"/>
                    <a:pt x="23894" y="16706"/>
                  </a:cubicBezTo>
                  <a:cubicBezTo>
                    <a:pt x="23938" y="16556"/>
                    <a:pt x="24000" y="16388"/>
                    <a:pt x="24027" y="16247"/>
                  </a:cubicBezTo>
                  <a:cubicBezTo>
                    <a:pt x="24062" y="16053"/>
                    <a:pt x="24186" y="15867"/>
                    <a:pt x="24203" y="15691"/>
                  </a:cubicBezTo>
                  <a:cubicBezTo>
                    <a:pt x="24221" y="15611"/>
                    <a:pt x="24195" y="15487"/>
                    <a:pt x="24212" y="15390"/>
                  </a:cubicBezTo>
                  <a:cubicBezTo>
                    <a:pt x="24239" y="15258"/>
                    <a:pt x="24265" y="15143"/>
                    <a:pt x="24212" y="15055"/>
                  </a:cubicBezTo>
                  <a:cubicBezTo>
                    <a:pt x="24115" y="15046"/>
                    <a:pt x="24115" y="15223"/>
                    <a:pt x="24009" y="15205"/>
                  </a:cubicBezTo>
                  <a:cubicBezTo>
                    <a:pt x="24036" y="15355"/>
                    <a:pt x="23947" y="15567"/>
                    <a:pt x="23824" y="15576"/>
                  </a:cubicBezTo>
                  <a:cubicBezTo>
                    <a:pt x="23912" y="15629"/>
                    <a:pt x="23930" y="15743"/>
                    <a:pt x="23903" y="15858"/>
                  </a:cubicBezTo>
                  <a:cubicBezTo>
                    <a:pt x="23965" y="15911"/>
                    <a:pt x="23983" y="15841"/>
                    <a:pt x="24044" y="15876"/>
                  </a:cubicBezTo>
                  <a:cubicBezTo>
                    <a:pt x="24009" y="16070"/>
                    <a:pt x="23868" y="15920"/>
                    <a:pt x="23815" y="15867"/>
                  </a:cubicBezTo>
                  <a:cubicBezTo>
                    <a:pt x="23788" y="15885"/>
                    <a:pt x="23771" y="16017"/>
                    <a:pt x="23709" y="16097"/>
                  </a:cubicBezTo>
                  <a:cubicBezTo>
                    <a:pt x="23691" y="16150"/>
                    <a:pt x="23824" y="16079"/>
                    <a:pt x="23824" y="16167"/>
                  </a:cubicBezTo>
                  <a:cubicBezTo>
                    <a:pt x="23877" y="16176"/>
                    <a:pt x="23788" y="16000"/>
                    <a:pt x="23894" y="15964"/>
                  </a:cubicBezTo>
                  <a:cubicBezTo>
                    <a:pt x="23921" y="16000"/>
                    <a:pt x="23921" y="16061"/>
                    <a:pt x="23965" y="16088"/>
                  </a:cubicBezTo>
                  <a:cubicBezTo>
                    <a:pt x="23859" y="16300"/>
                    <a:pt x="23806" y="16573"/>
                    <a:pt x="23647" y="16891"/>
                  </a:cubicBezTo>
                  <a:cubicBezTo>
                    <a:pt x="23603" y="16927"/>
                    <a:pt x="23629" y="16883"/>
                    <a:pt x="23647" y="16830"/>
                  </a:cubicBezTo>
                  <a:cubicBezTo>
                    <a:pt x="23674" y="16777"/>
                    <a:pt x="23691" y="16715"/>
                    <a:pt x="23638" y="16715"/>
                  </a:cubicBezTo>
                  <a:cubicBezTo>
                    <a:pt x="23576" y="16688"/>
                    <a:pt x="23550" y="16785"/>
                    <a:pt x="23515" y="16865"/>
                  </a:cubicBezTo>
                  <a:cubicBezTo>
                    <a:pt x="23470" y="16936"/>
                    <a:pt x="23594" y="16927"/>
                    <a:pt x="23532" y="17015"/>
                  </a:cubicBezTo>
                  <a:cubicBezTo>
                    <a:pt x="23497" y="16909"/>
                    <a:pt x="23426" y="17006"/>
                    <a:pt x="23426" y="17068"/>
                  </a:cubicBezTo>
                  <a:cubicBezTo>
                    <a:pt x="23418" y="17139"/>
                    <a:pt x="23532" y="17112"/>
                    <a:pt x="23418" y="17130"/>
                  </a:cubicBezTo>
                  <a:cubicBezTo>
                    <a:pt x="23329" y="17147"/>
                    <a:pt x="23267" y="17218"/>
                    <a:pt x="23276" y="17306"/>
                  </a:cubicBezTo>
                  <a:cubicBezTo>
                    <a:pt x="23338" y="17306"/>
                    <a:pt x="23373" y="17200"/>
                    <a:pt x="23453" y="17253"/>
                  </a:cubicBezTo>
                  <a:cubicBezTo>
                    <a:pt x="23418" y="17351"/>
                    <a:pt x="23347" y="17298"/>
                    <a:pt x="23312" y="17359"/>
                  </a:cubicBezTo>
                  <a:cubicBezTo>
                    <a:pt x="23303" y="17386"/>
                    <a:pt x="23320" y="17395"/>
                    <a:pt x="23303" y="17430"/>
                  </a:cubicBezTo>
                  <a:cubicBezTo>
                    <a:pt x="23356" y="17483"/>
                    <a:pt x="23382" y="17395"/>
                    <a:pt x="23418" y="17377"/>
                  </a:cubicBezTo>
                  <a:cubicBezTo>
                    <a:pt x="23488" y="17377"/>
                    <a:pt x="23400" y="17474"/>
                    <a:pt x="23400" y="17474"/>
                  </a:cubicBezTo>
                  <a:cubicBezTo>
                    <a:pt x="23382" y="17554"/>
                    <a:pt x="23400" y="17562"/>
                    <a:pt x="23382" y="17615"/>
                  </a:cubicBezTo>
                  <a:cubicBezTo>
                    <a:pt x="23356" y="17677"/>
                    <a:pt x="23320" y="17757"/>
                    <a:pt x="23276" y="17827"/>
                  </a:cubicBezTo>
                  <a:cubicBezTo>
                    <a:pt x="23223" y="17907"/>
                    <a:pt x="23179" y="17986"/>
                    <a:pt x="23135" y="18066"/>
                  </a:cubicBezTo>
                  <a:cubicBezTo>
                    <a:pt x="23117" y="17960"/>
                    <a:pt x="23179" y="17942"/>
                    <a:pt x="23241" y="17827"/>
                  </a:cubicBezTo>
                  <a:cubicBezTo>
                    <a:pt x="23179" y="17801"/>
                    <a:pt x="23144" y="17898"/>
                    <a:pt x="23100" y="17969"/>
                  </a:cubicBezTo>
                  <a:cubicBezTo>
                    <a:pt x="23029" y="17933"/>
                    <a:pt x="22976" y="17977"/>
                    <a:pt x="22923" y="18013"/>
                  </a:cubicBezTo>
                  <a:cubicBezTo>
                    <a:pt x="22914" y="18119"/>
                    <a:pt x="23020" y="17977"/>
                    <a:pt x="23073" y="18066"/>
                  </a:cubicBezTo>
                  <a:cubicBezTo>
                    <a:pt x="23003" y="18233"/>
                    <a:pt x="22879" y="18092"/>
                    <a:pt x="22782" y="18145"/>
                  </a:cubicBezTo>
                  <a:cubicBezTo>
                    <a:pt x="22720" y="18242"/>
                    <a:pt x="22658" y="18295"/>
                    <a:pt x="22588" y="18357"/>
                  </a:cubicBezTo>
                  <a:cubicBezTo>
                    <a:pt x="22561" y="18401"/>
                    <a:pt x="22649" y="18419"/>
                    <a:pt x="22640" y="18463"/>
                  </a:cubicBezTo>
                  <a:cubicBezTo>
                    <a:pt x="22570" y="18613"/>
                    <a:pt x="22473" y="18507"/>
                    <a:pt x="22402" y="18684"/>
                  </a:cubicBezTo>
                  <a:cubicBezTo>
                    <a:pt x="22314" y="18596"/>
                    <a:pt x="22243" y="18710"/>
                    <a:pt x="22155" y="18622"/>
                  </a:cubicBezTo>
                  <a:cubicBezTo>
                    <a:pt x="22278" y="18578"/>
                    <a:pt x="22261" y="18428"/>
                    <a:pt x="22243" y="18348"/>
                  </a:cubicBezTo>
                  <a:cubicBezTo>
                    <a:pt x="22208" y="18339"/>
                    <a:pt x="22190" y="18401"/>
                    <a:pt x="22155" y="18437"/>
                  </a:cubicBezTo>
                  <a:cubicBezTo>
                    <a:pt x="22155" y="18401"/>
                    <a:pt x="22128" y="18375"/>
                    <a:pt x="22084" y="18348"/>
                  </a:cubicBezTo>
                  <a:cubicBezTo>
                    <a:pt x="22120" y="18295"/>
                    <a:pt x="22155" y="18286"/>
                    <a:pt x="22199" y="18322"/>
                  </a:cubicBezTo>
                  <a:cubicBezTo>
                    <a:pt x="22234" y="18286"/>
                    <a:pt x="22155" y="18198"/>
                    <a:pt x="22225" y="18225"/>
                  </a:cubicBezTo>
                  <a:cubicBezTo>
                    <a:pt x="22287" y="18216"/>
                    <a:pt x="22296" y="18242"/>
                    <a:pt x="22243" y="18313"/>
                  </a:cubicBezTo>
                  <a:cubicBezTo>
                    <a:pt x="22314" y="18286"/>
                    <a:pt x="22376" y="18357"/>
                    <a:pt x="22358" y="18419"/>
                  </a:cubicBezTo>
                  <a:cubicBezTo>
                    <a:pt x="22446" y="18428"/>
                    <a:pt x="22376" y="18304"/>
                    <a:pt x="22429" y="18251"/>
                  </a:cubicBezTo>
                  <a:cubicBezTo>
                    <a:pt x="22490" y="18278"/>
                    <a:pt x="22543" y="18269"/>
                    <a:pt x="22605" y="18331"/>
                  </a:cubicBezTo>
                  <a:cubicBezTo>
                    <a:pt x="22658" y="18251"/>
                    <a:pt x="22508" y="18233"/>
                    <a:pt x="22561" y="18154"/>
                  </a:cubicBezTo>
                  <a:cubicBezTo>
                    <a:pt x="22508" y="18110"/>
                    <a:pt x="22482" y="18242"/>
                    <a:pt x="22420" y="18172"/>
                  </a:cubicBezTo>
                  <a:cubicBezTo>
                    <a:pt x="22455" y="18145"/>
                    <a:pt x="22482" y="18022"/>
                    <a:pt x="22526" y="18057"/>
                  </a:cubicBezTo>
                  <a:cubicBezTo>
                    <a:pt x="22517" y="17995"/>
                    <a:pt x="22482" y="17942"/>
                    <a:pt x="22552" y="17863"/>
                  </a:cubicBezTo>
                  <a:cubicBezTo>
                    <a:pt x="22596" y="17951"/>
                    <a:pt x="22676" y="17977"/>
                    <a:pt x="22729" y="17818"/>
                  </a:cubicBezTo>
                  <a:cubicBezTo>
                    <a:pt x="22817" y="17783"/>
                    <a:pt x="22746" y="17924"/>
                    <a:pt x="22844" y="17889"/>
                  </a:cubicBezTo>
                  <a:cubicBezTo>
                    <a:pt x="22835" y="17836"/>
                    <a:pt x="22799" y="17801"/>
                    <a:pt x="22870" y="17730"/>
                  </a:cubicBezTo>
                  <a:cubicBezTo>
                    <a:pt x="22905" y="17757"/>
                    <a:pt x="22923" y="17730"/>
                    <a:pt x="22950" y="17695"/>
                  </a:cubicBezTo>
                  <a:cubicBezTo>
                    <a:pt x="22994" y="17748"/>
                    <a:pt x="23055" y="17827"/>
                    <a:pt x="23135" y="17801"/>
                  </a:cubicBezTo>
                  <a:cubicBezTo>
                    <a:pt x="23144" y="17739"/>
                    <a:pt x="23064" y="17713"/>
                    <a:pt x="23135" y="17624"/>
                  </a:cubicBezTo>
                  <a:cubicBezTo>
                    <a:pt x="23250" y="17642"/>
                    <a:pt x="23135" y="17748"/>
                    <a:pt x="23250" y="17757"/>
                  </a:cubicBezTo>
                  <a:cubicBezTo>
                    <a:pt x="23338" y="17660"/>
                    <a:pt x="23223" y="17651"/>
                    <a:pt x="23214" y="17598"/>
                  </a:cubicBezTo>
                  <a:cubicBezTo>
                    <a:pt x="23250" y="17545"/>
                    <a:pt x="23320" y="17651"/>
                    <a:pt x="23347" y="17518"/>
                  </a:cubicBezTo>
                  <a:cubicBezTo>
                    <a:pt x="23329" y="17492"/>
                    <a:pt x="23259" y="17465"/>
                    <a:pt x="23267" y="17377"/>
                  </a:cubicBezTo>
                  <a:cubicBezTo>
                    <a:pt x="23206" y="17368"/>
                    <a:pt x="23303" y="17474"/>
                    <a:pt x="23206" y="17554"/>
                  </a:cubicBezTo>
                  <a:cubicBezTo>
                    <a:pt x="23170" y="17474"/>
                    <a:pt x="23126" y="17589"/>
                    <a:pt x="23091" y="17598"/>
                  </a:cubicBezTo>
                  <a:cubicBezTo>
                    <a:pt x="23073" y="17607"/>
                    <a:pt x="23047" y="17562"/>
                    <a:pt x="23020" y="17562"/>
                  </a:cubicBezTo>
                  <a:cubicBezTo>
                    <a:pt x="22994" y="17554"/>
                    <a:pt x="22967" y="17615"/>
                    <a:pt x="22923" y="17580"/>
                  </a:cubicBezTo>
                  <a:cubicBezTo>
                    <a:pt x="22923" y="17536"/>
                    <a:pt x="22932" y="17483"/>
                    <a:pt x="22976" y="17430"/>
                  </a:cubicBezTo>
                  <a:cubicBezTo>
                    <a:pt x="23003" y="17456"/>
                    <a:pt x="22985" y="17501"/>
                    <a:pt x="23011" y="17518"/>
                  </a:cubicBezTo>
                  <a:cubicBezTo>
                    <a:pt x="23055" y="17456"/>
                    <a:pt x="23064" y="17403"/>
                    <a:pt x="23038" y="17359"/>
                  </a:cubicBezTo>
                  <a:cubicBezTo>
                    <a:pt x="22923" y="17315"/>
                    <a:pt x="22879" y="17448"/>
                    <a:pt x="22844" y="17562"/>
                  </a:cubicBezTo>
                  <a:cubicBezTo>
                    <a:pt x="22755" y="17554"/>
                    <a:pt x="22835" y="17483"/>
                    <a:pt x="22852" y="17430"/>
                  </a:cubicBezTo>
                  <a:cubicBezTo>
                    <a:pt x="22764" y="17448"/>
                    <a:pt x="22702" y="17448"/>
                    <a:pt x="22685" y="17342"/>
                  </a:cubicBezTo>
                  <a:cubicBezTo>
                    <a:pt x="22658" y="17342"/>
                    <a:pt x="22640" y="17386"/>
                    <a:pt x="22614" y="17368"/>
                  </a:cubicBezTo>
                  <a:cubicBezTo>
                    <a:pt x="22588" y="17439"/>
                    <a:pt x="22649" y="17509"/>
                    <a:pt x="22552" y="17545"/>
                  </a:cubicBezTo>
                  <a:cubicBezTo>
                    <a:pt x="22464" y="17465"/>
                    <a:pt x="22623" y="17271"/>
                    <a:pt x="22693" y="17112"/>
                  </a:cubicBezTo>
                  <a:cubicBezTo>
                    <a:pt x="22729" y="17015"/>
                    <a:pt x="22729" y="16927"/>
                    <a:pt x="22791" y="16856"/>
                  </a:cubicBezTo>
                  <a:cubicBezTo>
                    <a:pt x="22808" y="16865"/>
                    <a:pt x="22791" y="16962"/>
                    <a:pt x="22764" y="16980"/>
                  </a:cubicBezTo>
                  <a:cubicBezTo>
                    <a:pt x="22852" y="16918"/>
                    <a:pt x="22782" y="16874"/>
                    <a:pt x="22817" y="16803"/>
                  </a:cubicBezTo>
                  <a:cubicBezTo>
                    <a:pt x="22835" y="16759"/>
                    <a:pt x="22897" y="16750"/>
                    <a:pt x="22897" y="16750"/>
                  </a:cubicBezTo>
                  <a:cubicBezTo>
                    <a:pt x="22914" y="16697"/>
                    <a:pt x="22879" y="16635"/>
                    <a:pt x="22888" y="16582"/>
                  </a:cubicBezTo>
                  <a:cubicBezTo>
                    <a:pt x="22905" y="16529"/>
                    <a:pt x="22941" y="16529"/>
                    <a:pt x="22967" y="16485"/>
                  </a:cubicBezTo>
                  <a:cubicBezTo>
                    <a:pt x="23003" y="16388"/>
                    <a:pt x="22985" y="16247"/>
                    <a:pt x="23073" y="16211"/>
                  </a:cubicBezTo>
                  <a:cubicBezTo>
                    <a:pt x="23188" y="16282"/>
                    <a:pt x="23197" y="16406"/>
                    <a:pt x="23082" y="16538"/>
                  </a:cubicBezTo>
                  <a:cubicBezTo>
                    <a:pt x="23170" y="16565"/>
                    <a:pt x="23206" y="16441"/>
                    <a:pt x="23250" y="16344"/>
                  </a:cubicBezTo>
                  <a:cubicBezTo>
                    <a:pt x="23259" y="16256"/>
                    <a:pt x="23223" y="16300"/>
                    <a:pt x="23161" y="16273"/>
                  </a:cubicBezTo>
                  <a:cubicBezTo>
                    <a:pt x="23197" y="16220"/>
                    <a:pt x="23197" y="16185"/>
                    <a:pt x="23144" y="16176"/>
                  </a:cubicBezTo>
                  <a:cubicBezTo>
                    <a:pt x="23161" y="16123"/>
                    <a:pt x="23232" y="16044"/>
                    <a:pt x="23144" y="16044"/>
                  </a:cubicBezTo>
                  <a:cubicBezTo>
                    <a:pt x="23100" y="16026"/>
                    <a:pt x="23144" y="16158"/>
                    <a:pt x="23064" y="16167"/>
                  </a:cubicBezTo>
                  <a:cubicBezTo>
                    <a:pt x="23055" y="16017"/>
                    <a:pt x="23170" y="15885"/>
                    <a:pt x="23197" y="15717"/>
                  </a:cubicBezTo>
                  <a:cubicBezTo>
                    <a:pt x="23206" y="15682"/>
                    <a:pt x="23179" y="15638"/>
                    <a:pt x="23188" y="15593"/>
                  </a:cubicBezTo>
                  <a:cubicBezTo>
                    <a:pt x="23214" y="15461"/>
                    <a:pt x="23259" y="15293"/>
                    <a:pt x="23285" y="15161"/>
                  </a:cubicBezTo>
                  <a:cubicBezTo>
                    <a:pt x="23312" y="15055"/>
                    <a:pt x="23329" y="14940"/>
                    <a:pt x="23356" y="14843"/>
                  </a:cubicBezTo>
                  <a:cubicBezTo>
                    <a:pt x="23373" y="14737"/>
                    <a:pt x="23400" y="14640"/>
                    <a:pt x="23426" y="14569"/>
                  </a:cubicBezTo>
                  <a:cubicBezTo>
                    <a:pt x="23426" y="14569"/>
                    <a:pt x="23470" y="14587"/>
                    <a:pt x="23470" y="14578"/>
                  </a:cubicBezTo>
                  <a:cubicBezTo>
                    <a:pt x="23506" y="14560"/>
                    <a:pt x="23435" y="14498"/>
                    <a:pt x="23470" y="14463"/>
                  </a:cubicBezTo>
                  <a:cubicBezTo>
                    <a:pt x="23629" y="14551"/>
                    <a:pt x="23426" y="14393"/>
                    <a:pt x="23497" y="14260"/>
                  </a:cubicBezTo>
                  <a:cubicBezTo>
                    <a:pt x="23497" y="14225"/>
                    <a:pt x="23453" y="14234"/>
                    <a:pt x="23426" y="14225"/>
                  </a:cubicBezTo>
                  <a:cubicBezTo>
                    <a:pt x="23444" y="14110"/>
                    <a:pt x="23426" y="13942"/>
                    <a:pt x="23515" y="13916"/>
                  </a:cubicBezTo>
                  <a:cubicBezTo>
                    <a:pt x="23532" y="13827"/>
                    <a:pt x="23435" y="13845"/>
                    <a:pt x="23470" y="13739"/>
                  </a:cubicBezTo>
                  <a:cubicBezTo>
                    <a:pt x="23568" y="13721"/>
                    <a:pt x="23603" y="13766"/>
                    <a:pt x="23568" y="13863"/>
                  </a:cubicBezTo>
                  <a:cubicBezTo>
                    <a:pt x="23647" y="13872"/>
                    <a:pt x="23665" y="13783"/>
                    <a:pt x="23665" y="13695"/>
                  </a:cubicBezTo>
                  <a:cubicBezTo>
                    <a:pt x="23576" y="13669"/>
                    <a:pt x="23568" y="13713"/>
                    <a:pt x="23506" y="13713"/>
                  </a:cubicBezTo>
                  <a:cubicBezTo>
                    <a:pt x="23479" y="13033"/>
                    <a:pt x="23400" y="12362"/>
                    <a:pt x="23206" y="11717"/>
                  </a:cubicBezTo>
                  <a:cubicBezTo>
                    <a:pt x="23108" y="11399"/>
                    <a:pt x="22976" y="11090"/>
                    <a:pt x="22835" y="10790"/>
                  </a:cubicBezTo>
                  <a:cubicBezTo>
                    <a:pt x="22755" y="10640"/>
                    <a:pt x="22667" y="10490"/>
                    <a:pt x="22588" y="10331"/>
                  </a:cubicBezTo>
                  <a:cubicBezTo>
                    <a:pt x="22499" y="10190"/>
                    <a:pt x="22411" y="10039"/>
                    <a:pt x="22314" y="9889"/>
                  </a:cubicBezTo>
                  <a:cubicBezTo>
                    <a:pt x="22252" y="9792"/>
                    <a:pt x="22190" y="9704"/>
                    <a:pt x="22137" y="9616"/>
                  </a:cubicBezTo>
                  <a:cubicBezTo>
                    <a:pt x="22075" y="9536"/>
                    <a:pt x="22014" y="9448"/>
                    <a:pt x="21952" y="9342"/>
                  </a:cubicBezTo>
                  <a:cubicBezTo>
                    <a:pt x="21925" y="9307"/>
                    <a:pt x="21899" y="9315"/>
                    <a:pt x="21881" y="9289"/>
                  </a:cubicBezTo>
                  <a:cubicBezTo>
                    <a:pt x="21828" y="9201"/>
                    <a:pt x="21731" y="9033"/>
                    <a:pt x="21625" y="8883"/>
                  </a:cubicBezTo>
                  <a:cubicBezTo>
                    <a:pt x="21563" y="8803"/>
                    <a:pt x="21475" y="8750"/>
                    <a:pt x="21422" y="8653"/>
                  </a:cubicBezTo>
                  <a:cubicBezTo>
                    <a:pt x="21351" y="8530"/>
                    <a:pt x="21095" y="8185"/>
                    <a:pt x="20919" y="8017"/>
                  </a:cubicBezTo>
                  <a:cubicBezTo>
                    <a:pt x="20822" y="7911"/>
                    <a:pt x="20645" y="7832"/>
                    <a:pt x="20592" y="7620"/>
                  </a:cubicBezTo>
                  <a:cubicBezTo>
                    <a:pt x="20468" y="7514"/>
                    <a:pt x="20371" y="7444"/>
                    <a:pt x="20345" y="7311"/>
                  </a:cubicBezTo>
                  <a:cubicBezTo>
                    <a:pt x="20336" y="7346"/>
                    <a:pt x="20362" y="7382"/>
                    <a:pt x="20318" y="7408"/>
                  </a:cubicBezTo>
                  <a:cubicBezTo>
                    <a:pt x="20203" y="7214"/>
                    <a:pt x="20053" y="7117"/>
                    <a:pt x="19886" y="6905"/>
                  </a:cubicBezTo>
                  <a:cubicBezTo>
                    <a:pt x="19921" y="6887"/>
                    <a:pt x="19956" y="6914"/>
                    <a:pt x="19992" y="6896"/>
                  </a:cubicBezTo>
                  <a:cubicBezTo>
                    <a:pt x="19930" y="6781"/>
                    <a:pt x="19868" y="6896"/>
                    <a:pt x="19806" y="6852"/>
                  </a:cubicBezTo>
                  <a:cubicBezTo>
                    <a:pt x="19762" y="6790"/>
                    <a:pt x="19886" y="6764"/>
                    <a:pt x="19912" y="6764"/>
                  </a:cubicBezTo>
                  <a:cubicBezTo>
                    <a:pt x="19841" y="6711"/>
                    <a:pt x="19771" y="6711"/>
                    <a:pt x="19709" y="6658"/>
                  </a:cubicBezTo>
                  <a:cubicBezTo>
                    <a:pt x="19674" y="6561"/>
                    <a:pt x="19603" y="6534"/>
                    <a:pt x="19532" y="6455"/>
                  </a:cubicBezTo>
                  <a:cubicBezTo>
                    <a:pt x="19488" y="6410"/>
                    <a:pt x="19479" y="6357"/>
                    <a:pt x="19444" y="6313"/>
                  </a:cubicBezTo>
                  <a:cubicBezTo>
                    <a:pt x="19391" y="6260"/>
                    <a:pt x="19250" y="6225"/>
                    <a:pt x="19170" y="6075"/>
                  </a:cubicBezTo>
                  <a:cubicBezTo>
                    <a:pt x="19144" y="6040"/>
                    <a:pt x="19153" y="5987"/>
                    <a:pt x="19144" y="5969"/>
                  </a:cubicBezTo>
                  <a:cubicBezTo>
                    <a:pt x="19117" y="5925"/>
                    <a:pt x="19020" y="5969"/>
                    <a:pt x="19047" y="5854"/>
                  </a:cubicBezTo>
                  <a:cubicBezTo>
                    <a:pt x="18967" y="5792"/>
                    <a:pt x="18747" y="5660"/>
                    <a:pt x="18641" y="5563"/>
                  </a:cubicBezTo>
                  <a:cubicBezTo>
                    <a:pt x="18596" y="5519"/>
                    <a:pt x="18588" y="5457"/>
                    <a:pt x="18579" y="5448"/>
                  </a:cubicBezTo>
                  <a:cubicBezTo>
                    <a:pt x="18543" y="5404"/>
                    <a:pt x="18517" y="5422"/>
                    <a:pt x="18482" y="5377"/>
                  </a:cubicBezTo>
                  <a:cubicBezTo>
                    <a:pt x="18438" y="5324"/>
                    <a:pt x="18473" y="5298"/>
                    <a:pt x="18455" y="5271"/>
                  </a:cubicBezTo>
                  <a:cubicBezTo>
                    <a:pt x="18455" y="5263"/>
                    <a:pt x="18402" y="5245"/>
                    <a:pt x="18376" y="5218"/>
                  </a:cubicBezTo>
                  <a:cubicBezTo>
                    <a:pt x="18296" y="5121"/>
                    <a:pt x="18190" y="4945"/>
                    <a:pt x="18102" y="4874"/>
                  </a:cubicBezTo>
                  <a:cubicBezTo>
                    <a:pt x="18058" y="4839"/>
                    <a:pt x="18005" y="4839"/>
                    <a:pt x="17961" y="4795"/>
                  </a:cubicBezTo>
                  <a:cubicBezTo>
                    <a:pt x="17961" y="4768"/>
                    <a:pt x="17952" y="4733"/>
                    <a:pt x="17934" y="4697"/>
                  </a:cubicBezTo>
                  <a:cubicBezTo>
                    <a:pt x="17855" y="4689"/>
                    <a:pt x="17793" y="4592"/>
                    <a:pt x="17731" y="4521"/>
                  </a:cubicBezTo>
                  <a:cubicBezTo>
                    <a:pt x="17687" y="4477"/>
                    <a:pt x="17599" y="4459"/>
                    <a:pt x="17546" y="4415"/>
                  </a:cubicBezTo>
                  <a:cubicBezTo>
                    <a:pt x="17510" y="4380"/>
                    <a:pt x="17528" y="4344"/>
                    <a:pt x="17484" y="4309"/>
                  </a:cubicBezTo>
                  <a:cubicBezTo>
                    <a:pt x="17404" y="4247"/>
                    <a:pt x="17316" y="4177"/>
                    <a:pt x="17219" y="4106"/>
                  </a:cubicBezTo>
                  <a:cubicBezTo>
                    <a:pt x="17131" y="4035"/>
                    <a:pt x="17034" y="3956"/>
                    <a:pt x="16945" y="3894"/>
                  </a:cubicBezTo>
                  <a:cubicBezTo>
                    <a:pt x="16910" y="3867"/>
                    <a:pt x="16928" y="3841"/>
                    <a:pt x="16901" y="3823"/>
                  </a:cubicBezTo>
                  <a:cubicBezTo>
                    <a:pt x="16742" y="3700"/>
                    <a:pt x="16574" y="3629"/>
                    <a:pt x="16477" y="3550"/>
                  </a:cubicBezTo>
                  <a:cubicBezTo>
                    <a:pt x="16433" y="3505"/>
                    <a:pt x="16468" y="3497"/>
                    <a:pt x="16442" y="3452"/>
                  </a:cubicBezTo>
                  <a:cubicBezTo>
                    <a:pt x="16310" y="3373"/>
                    <a:pt x="16177" y="3320"/>
                    <a:pt x="16036" y="3232"/>
                  </a:cubicBezTo>
                  <a:cubicBezTo>
                    <a:pt x="16036" y="3196"/>
                    <a:pt x="15992" y="3170"/>
                    <a:pt x="16027" y="3135"/>
                  </a:cubicBezTo>
                  <a:cubicBezTo>
                    <a:pt x="16000" y="3117"/>
                    <a:pt x="15983" y="3161"/>
                    <a:pt x="15965" y="3188"/>
                  </a:cubicBezTo>
                  <a:cubicBezTo>
                    <a:pt x="15886" y="3126"/>
                    <a:pt x="15806" y="3108"/>
                    <a:pt x="15736" y="3082"/>
                  </a:cubicBezTo>
                  <a:cubicBezTo>
                    <a:pt x="15665" y="3055"/>
                    <a:pt x="15603" y="3029"/>
                    <a:pt x="15568" y="2940"/>
                  </a:cubicBezTo>
                  <a:cubicBezTo>
                    <a:pt x="15471" y="2905"/>
                    <a:pt x="15480" y="2896"/>
                    <a:pt x="15356" y="2852"/>
                  </a:cubicBezTo>
                  <a:cubicBezTo>
                    <a:pt x="15347" y="2808"/>
                    <a:pt x="15312" y="2773"/>
                    <a:pt x="15374" y="2711"/>
                  </a:cubicBezTo>
                  <a:cubicBezTo>
                    <a:pt x="15259" y="2649"/>
                    <a:pt x="15312" y="2746"/>
                    <a:pt x="15241" y="2764"/>
                  </a:cubicBezTo>
                  <a:cubicBezTo>
                    <a:pt x="15117" y="2728"/>
                    <a:pt x="15153" y="2640"/>
                    <a:pt x="15038" y="2605"/>
                  </a:cubicBezTo>
                  <a:cubicBezTo>
                    <a:pt x="14985" y="2578"/>
                    <a:pt x="14976" y="2675"/>
                    <a:pt x="14941" y="2675"/>
                  </a:cubicBezTo>
                  <a:cubicBezTo>
                    <a:pt x="14826" y="2561"/>
                    <a:pt x="14614" y="2561"/>
                    <a:pt x="14438" y="2464"/>
                  </a:cubicBezTo>
                  <a:cubicBezTo>
                    <a:pt x="14385" y="2437"/>
                    <a:pt x="14332" y="2366"/>
                    <a:pt x="14270" y="2349"/>
                  </a:cubicBezTo>
                  <a:cubicBezTo>
                    <a:pt x="14102" y="2287"/>
                    <a:pt x="13775" y="2296"/>
                    <a:pt x="13696" y="2154"/>
                  </a:cubicBezTo>
                  <a:cubicBezTo>
                    <a:pt x="13669" y="2172"/>
                    <a:pt x="13643" y="2190"/>
                    <a:pt x="13625" y="2225"/>
                  </a:cubicBezTo>
                  <a:cubicBezTo>
                    <a:pt x="13457" y="2119"/>
                    <a:pt x="13325" y="2216"/>
                    <a:pt x="13122" y="2119"/>
                  </a:cubicBezTo>
                  <a:cubicBezTo>
                    <a:pt x="13060" y="2234"/>
                    <a:pt x="13007" y="2154"/>
                    <a:pt x="12884" y="2172"/>
                  </a:cubicBezTo>
                  <a:cubicBezTo>
                    <a:pt x="12875" y="2199"/>
                    <a:pt x="12919" y="2252"/>
                    <a:pt x="12928" y="2252"/>
                  </a:cubicBezTo>
                  <a:cubicBezTo>
                    <a:pt x="12963" y="2260"/>
                    <a:pt x="12990" y="2216"/>
                    <a:pt x="13025" y="2216"/>
                  </a:cubicBezTo>
                  <a:cubicBezTo>
                    <a:pt x="13069" y="2216"/>
                    <a:pt x="13069" y="2260"/>
                    <a:pt x="13104" y="2252"/>
                  </a:cubicBezTo>
                  <a:cubicBezTo>
                    <a:pt x="13140" y="2252"/>
                    <a:pt x="13184" y="2216"/>
                    <a:pt x="13219" y="2216"/>
                  </a:cubicBezTo>
                  <a:cubicBezTo>
                    <a:pt x="13281" y="2225"/>
                    <a:pt x="13316" y="2260"/>
                    <a:pt x="13378" y="2278"/>
                  </a:cubicBezTo>
                  <a:cubicBezTo>
                    <a:pt x="13449" y="2296"/>
                    <a:pt x="13546" y="2278"/>
                    <a:pt x="13652" y="2340"/>
                  </a:cubicBezTo>
                  <a:cubicBezTo>
                    <a:pt x="13687" y="2349"/>
                    <a:pt x="13714" y="2402"/>
                    <a:pt x="13722" y="2402"/>
                  </a:cubicBezTo>
                  <a:cubicBezTo>
                    <a:pt x="13749" y="2411"/>
                    <a:pt x="13846" y="2402"/>
                    <a:pt x="13917" y="2437"/>
                  </a:cubicBezTo>
                  <a:cubicBezTo>
                    <a:pt x="14005" y="2464"/>
                    <a:pt x="14023" y="2464"/>
                    <a:pt x="14129" y="2499"/>
                  </a:cubicBezTo>
                  <a:cubicBezTo>
                    <a:pt x="14173" y="2517"/>
                    <a:pt x="14235" y="2534"/>
                    <a:pt x="14296" y="2561"/>
                  </a:cubicBezTo>
                  <a:cubicBezTo>
                    <a:pt x="14358" y="2578"/>
                    <a:pt x="14420" y="2605"/>
                    <a:pt x="14499" y="2631"/>
                  </a:cubicBezTo>
                  <a:cubicBezTo>
                    <a:pt x="14491" y="2675"/>
                    <a:pt x="14455" y="2667"/>
                    <a:pt x="14438" y="2693"/>
                  </a:cubicBezTo>
                  <a:cubicBezTo>
                    <a:pt x="14517" y="2728"/>
                    <a:pt x="14614" y="2746"/>
                    <a:pt x="14561" y="2826"/>
                  </a:cubicBezTo>
                  <a:cubicBezTo>
                    <a:pt x="14597" y="2834"/>
                    <a:pt x="14605" y="2790"/>
                    <a:pt x="14623" y="2764"/>
                  </a:cubicBezTo>
                  <a:cubicBezTo>
                    <a:pt x="14650" y="2711"/>
                    <a:pt x="14535" y="2720"/>
                    <a:pt x="14499" y="2693"/>
                  </a:cubicBezTo>
                  <a:cubicBezTo>
                    <a:pt x="14561" y="2658"/>
                    <a:pt x="14632" y="2667"/>
                    <a:pt x="14702" y="2702"/>
                  </a:cubicBezTo>
                  <a:cubicBezTo>
                    <a:pt x="14773" y="2728"/>
                    <a:pt x="14844" y="2781"/>
                    <a:pt x="14897" y="2834"/>
                  </a:cubicBezTo>
                  <a:cubicBezTo>
                    <a:pt x="14941" y="2896"/>
                    <a:pt x="15020" y="2773"/>
                    <a:pt x="15003" y="2852"/>
                  </a:cubicBezTo>
                  <a:cubicBezTo>
                    <a:pt x="15038" y="2932"/>
                    <a:pt x="14976" y="2896"/>
                    <a:pt x="14923" y="2905"/>
                  </a:cubicBezTo>
                  <a:cubicBezTo>
                    <a:pt x="14888" y="2905"/>
                    <a:pt x="14906" y="2958"/>
                    <a:pt x="14853" y="2932"/>
                  </a:cubicBezTo>
                  <a:cubicBezTo>
                    <a:pt x="14826" y="2914"/>
                    <a:pt x="14835" y="2887"/>
                    <a:pt x="14808" y="2879"/>
                  </a:cubicBezTo>
                  <a:cubicBezTo>
                    <a:pt x="14826" y="2852"/>
                    <a:pt x="14861" y="2879"/>
                    <a:pt x="14897" y="2896"/>
                  </a:cubicBezTo>
                  <a:cubicBezTo>
                    <a:pt x="14844" y="2790"/>
                    <a:pt x="14729" y="2826"/>
                    <a:pt x="14658" y="2755"/>
                  </a:cubicBezTo>
                  <a:cubicBezTo>
                    <a:pt x="14605" y="2817"/>
                    <a:pt x="14658" y="2834"/>
                    <a:pt x="14702" y="2852"/>
                  </a:cubicBezTo>
                  <a:cubicBezTo>
                    <a:pt x="14755" y="2879"/>
                    <a:pt x="14800" y="2905"/>
                    <a:pt x="14747" y="2967"/>
                  </a:cubicBezTo>
                  <a:cubicBezTo>
                    <a:pt x="14897" y="2993"/>
                    <a:pt x="14994" y="2905"/>
                    <a:pt x="15135" y="3037"/>
                  </a:cubicBezTo>
                  <a:cubicBezTo>
                    <a:pt x="15223" y="2949"/>
                    <a:pt x="15029" y="2949"/>
                    <a:pt x="15091" y="2870"/>
                  </a:cubicBezTo>
                  <a:cubicBezTo>
                    <a:pt x="15215" y="2914"/>
                    <a:pt x="15312" y="2984"/>
                    <a:pt x="15338" y="3055"/>
                  </a:cubicBezTo>
                  <a:cubicBezTo>
                    <a:pt x="15276" y="3064"/>
                    <a:pt x="15144" y="2993"/>
                    <a:pt x="15179" y="3117"/>
                  </a:cubicBezTo>
                  <a:cubicBezTo>
                    <a:pt x="15232" y="3135"/>
                    <a:pt x="15250" y="3037"/>
                    <a:pt x="15312" y="3108"/>
                  </a:cubicBezTo>
                  <a:cubicBezTo>
                    <a:pt x="15223" y="3223"/>
                    <a:pt x="15427" y="3276"/>
                    <a:pt x="15497" y="3241"/>
                  </a:cubicBezTo>
                  <a:cubicBezTo>
                    <a:pt x="15497" y="3188"/>
                    <a:pt x="15444" y="3143"/>
                    <a:pt x="15374" y="3108"/>
                  </a:cubicBezTo>
                  <a:cubicBezTo>
                    <a:pt x="15453" y="3029"/>
                    <a:pt x="15515" y="3161"/>
                    <a:pt x="15585" y="3196"/>
                  </a:cubicBezTo>
                  <a:cubicBezTo>
                    <a:pt x="15471" y="3258"/>
                    <a:pt x="15577" y="3311"/>
                    <a:pt x="15594" y="3391"/>
                  </a:cubicBezTo>
                  <a:cubicBezTo>
                    <a:pt x="15674" y="3320"/>
                    <a:pt x="15559" y="3258"/>
                    <a:pt x="15656" y="3241"/>
                  </a:cubicBezTo>
                  <a:cubicBezTo>
                    <a:pt x="15709" y="3294"/>
                    <a:pt x="15656" y="3373"/>
                    <a:pt x="15736" y="3426"/>
                  </a:cubicBezTo>
                  <a:cubicBezTo>
                    <a:pt x="15815" y="3452"/>
                    <a:pt x="15718" y="3364"/>
                    <a:pt x="15718" y="3347"/>
                  </a:cubicBezTo>
                  <a:cubicBezTo>
                    <a:pt x="15983" y="3444"/>
                    <a:pt x="16310" y="3682"/>
                    <a:pt x="16592" y="3920"/>
                  </a:cubicBezTo>
                  <a:cubicBezTo>
                    <a:pt x="16619" y="3938"/>
                    <a:pt x="16672" y="4071"/>
                    <a:pt x="16769" y="4026"/>
                  </a:cubicBezTo>
                  <a:cubicBezTo>
                    <a:pt x="16866" y="4150"/>
                    <a:pt x="17095" y="4371"/>
                    <a:pt x="17193" y="4450"/>
                  </a:cubicBezTo>
                  <a:cubicBezTo>
                    <a:pt x="17104" y="4486"/>
                    <a:pt x="17016" y="4353"/>
                    <a:pt x="16928" y="4274"/>
                  </a:cubicBezTo>
                  <a:cubicBezTo>
                    <a:pt x="16795" y="4159"/>
                    <a:pt x="16680" y="4044"/>
                    <a:pt x="16566" y="4000"/>
                  </a:cubicBezTo>
                  <a:cubicBezTo>
                    <a:pt x="16513" y="4071"/>
                    <a:pt x="16583" y="4097"/>
                    <a:pt x="16486" y="4132"/>
                  </a:cubicBezTo>
                  <a:cubicBezTo>
                    <a:pt x="16583" y="4185"/>
                    <a:pt x="16566" y="4265"/>
                    <a:pt x="16636" y="4265"/>
                  </a:cubicBezTo>
                  <a:cubicBezTo>
                    <a:pt x="16619" y="4229"/>
                    <a:pt x="16610" y="4203"/>
                    <a:pt x="16566" y="4132"/>
                  </a:cubicBezTo>
                  <a:cubicBezTo>
                    <a:pt x="16698" y="4071"/>
                    <a:pt x="16680" y="4256"/>
                    <a:pt x="16778" y="4309"/>
                  </a:cubicBezTo>
                  <a:cubicBezTo>
                    <a:pt x="16830" y="4274"/>
                    <a:pt x="16672" y="4238"/>
                    <a:pt x="16769" y="4194"/>
                  </a:cubicBezTo>
                  <a:cubicBezTo>
                    <a:pt x="16892" y="4300"/>
                    <a:pt x="17016" y="4433"/>
                    <a:pt x="17157" y="4565"/>
                  </a:cubicBezTo>
                  <a:cubicBezTo>
                    <a:pt x="17298" y="4689"/>
                    <a:pt x="17431" y="4839"/>
                    <a:pt x="17572" y="4980"/>
                  </a:cubicBezTo>
                  <a:cubicBezTo>
                    <a:pt x="17713" y="5130"/>
                    <a:pt x="17846" y="5280"/>
                    <a:pt x="17978" y="5430"/>
                  </a:cubicBezTo>
                  <a:cubicBezTo>
                    <a:pt x="18120" y="5580"/>
                    <a:pt x="18261" y="5731"/>
                    <a:pt x="18385" y="5872"/>
                  </a:cubicBezTo>
                  <a:cubicBezTo>
                    <a:pt x="18420" y="5907"/>
                    <a:pt x="18429" y="5969"/>
                    <a:pt x="18464" y="6004"/>
                  </a:cubicBezTo>
                  <a:cubicBezTo>
                    <a:pt x="18508" y="6057"/>
                    <a:pt x="18570" y="6075"/>
                    <a:pt x="18605" y="6128"/>
                  </a:cubicBezTo>
                  <a:cubicBezTo>
                    <a:pt x="18667" y="6207"/>
                    <a:pt x="18658" y="6375"/>
                    <a:pt x="18791" y="6375"/>
                  </a:cubicBezTo>
                  <a:cubicBezTo>
                    <a:pt x="18747" y="6419"/>
                    <a:pt x="18844" y="6490"/>
                    <a:pt x="18826" y="6543"/>
                  </a:cubicBezTo>
                  <a:cubicBezTo>
                    <a:pt x="18861" y="6561"/>
                    <a:pt x="18888" y="6525"/>
                    <a:pt x="18870" y="6508"/>
                  </a:cubicBezTo>
                  <a:cubicBezTo>
                    <a:pt x="19329" y="6817"/>
                    <a:pt x="19585" y="7373"/>
                    <a:pt x="19939" y="7620"/>
                  </a:cubicBezTo>
                  <a:cubicBezTo>
                    <a:pt x="19956" y="7655"/>
                    <a:pt x="19921" y="7629"/>
                    <a:pt x="19894" y="7655"/>
                  </a:cubicBezTo>
                  <a:cubicBezTo>
                    <a:pt x="19992" y="7708"/>
                    <a:pt x="20080" y="7779"/>
                    <a:pt x="20168" y="7894"/>
                  </a:cubicBezTo>
                  <a:cubicBezTo>
                    <a:pt x="20115" y="7938"/>
                    <a:pt x="20062" y="7832"/>
                    <a:pt x="20009" y="7867"/>
                  </a:cubicBezTo>
                  <a:cubicBezTo>
                    <a:pt x="20071" y="7947"/>
                    <a:pt x="20230" y="7982"/>
                    <a:pt x="20221" y="8079"/>
                  </a:cubicBezTo>
                  <a:cubicBezTo>
                    <a:pt x="20133" y="8159"/>
                    <a:pt x="20159" y="7964"/>
                    <a:pt x="20062" y="8017"/>
                  </a:cubicBezTo>
                  <a:cubicBezTo>
                    <a:pt x="19992" y="7956"/>
                    <a:pt x="20036" y="7911"/>
                    <a:pt x="19947" y="7841"/>
                  </a:cubicBezTo>
                  <a:cubicBezTo>
                    <a:pt x="19930" y="7823"/>
                    <a:pt x="19912" y="7832"/>
                    <a:pt x="19894" y="7814"/>
                  </a:cubicBezTo>
                  <a:cubicBezTo>
                    <a:pt x="19841" y="7841"/>
                    <a:pt x="19824" y="7885"/>
                    <a:pt x="19850" y="7929"/>
                  </a:cubicBezTo>
                  <a:cubicBezTo>
                    <a:pt x="19762" y="7876"/>
                    <a:pt x="19665" y="7938"/>
                    <a:pt x="19630" y="7956"/>
                  </a:cubicBezTo>
                  <a:cubicBezTo>
                    <a:pt x="19585" y="8053"/>
                    <a:pt x="19744" y="8088"/>
                    <a:pt x="19744" y="8168"/>
                  </a:cubicBezTo>
                  <a:cubicBezTo>
                    <a:pt x="19691" y="8238"/>
                    <a:pt x="19665" y="8115"/>
                    <a:pt x="19647" y="8097"/>
                  </a:cubicBezTo>
                  <a:cubicBezTo>
                    <a:pt x="19621" y="8070"/>
                    <a:pt x="19594" y="8115"/>
                    <a:pt x="19585" y="8106"/>
                  </a:cubicBezTo>
                  <a:cubicBezTo>
                    <a:pt x="19515" y="8053"/>
                    <a:pt x="19453" y="7964"/>
                    <a:pt x="19356" y="7876"/>
                  </a:cubicBezTo>
                  <a:cubicBezTo>
                    <a:pt x="19356" y="7806"/>
                    <a:pt x="19471" y="7708"/>
                    <a:pt x="19532" y="7761"/>
                  </a:cubicBezTo>
                  <a:cubicBezTo>
                    <a:pt x="19594" y="7744"/>
                    <a:pt x="19550" y="7602"/>
                    <a:pt x="19497" y="7638"/>
                  </a:cubicBezTo>
                  <a:cubicBezTo>
                    <a:pt x="19471" y="7541"/>
                    <a:pt x="19603" y="7629"/>
                    <a:pt x="19638" y="7594"/>
                  </a:cubicBezTo>
                  <a:cubicBezTo>
                    <a:pt x="19603" y="7541"/>
                    <a:pt x="19559" y="7541"/>
                    <a:pt x="19515" y="7576"/>
                  </a:cubicBezTo>
                  <a:cubicBezTo>
                    <a:pt x="19444" y="7514"/>
                    <a:pt x="19532" y="7479"/>
                    <a:pt x="19444" y="7408"/>
                  </a:cubicBezTo>
                  <a:cubicBezTo>
                    <a:pt x="19559" y="7382"/>
                    <a:pt x="19541" y="7576"/>
                    <a:pt x="19656" y="7541"/>
                  </a:cubicBezTo>
                  <a:cubicBezTo>
                    <a:pt x="19727" y="7620"/>
                    <a:pt x="19718" y="7788"/>
                    <a:pt x="19850" y="7806"/>
                  </a:cubicBezTo>
                  <a:cubicBezTo>
                    <a:pt x="19965" y="7761"/>
                    <a:pt x="19700" y="7620"/>
                    <a:pt x="19859" y="7647"/>
                  </a:cubicBezTo>
                  <a:cubicBezTo>
                    <a:pt x="19727" y="7594"/>
                    <a:pt x="19718" y="7488"/>
                    <a:pt x="19603" y="7470"/>
                  </a:cubicBezTo>
                  <a:cubicBezTo>
                    <a:pt x="19568" y="7417"/>
                    <a:pt x="19524" y="7364"/>
                    <a:pt x="19585" y="7329"/>
                  </a:cubicBezTo>
                  <a:cubicBezTo>
                    <a:pt x="19444" y="7285"/>
                    <a:pt x="19312" y="7055"/>
                    <a:pt x="19188" y="6870"/>
                  </a:cubicBezTo>
                  <a:cubicBezTo>
                    <a:pt x="19064" y="6825"/>
                    <a:pt x="18932" y="6728"/>
                    <a:pt x="18905" y="6631"/>
                  </a:cubicBezTo>
                  <a:cubicBezTo>
                    <a:pt x="18826" y="6587"/>
                    <a:pt x="18747" y="6569"/>
                    <a:pt x="18667" y="6481"/>
                  </a:cubicBezTo>
                  <a:cubicBezTo>
                    <a:pt x="18694" y="6446"/>
                    <a:pt x="18729" y="6472"/>
                    <a:pt x="18764" y="6428"/>
                  </a:cubicBezTo>
                  <a:cubicBezTo>
                    <a:pt x="18720" y="6366"/>
                    <a:pt x="18667" y="6410"/>
                    <a:pt x="18623" y="6393"/>
                  </a:cubicBezTo>
                  <a:cubicBezTo>
                    <a:pt x="18552" y="6322"/>
                    <a:pt x="18473" y="6190"/>
                    <a:pt x="18402" y="6181"/>
                  </a:cubicBezTo>
                  <a:cubicBezTo>
                    <a:pt x="18385" y="6216"/>
                    <a:pt x="18411" y="6260"/>
                    <a:pt x="18446" y="6304"/>
                  </a:cubicBezTo>
                  <a:cubicBezTo>
                    <a:pt x="18367" y="6296"/>
                    <a:pt x="18296" y="6172"/>
                    <a:pt x="18217" y="6172"/>
                  </a:cubicBezTo>
                  <a:cubicBezTo>
                    <a:pt x="18128" y="6066"/>
                    <a:pt x="18173" y="5978"/>
                    <a:pt x="18093" y="5872"/>
                  </a:cubicBezTo>
                  <a:cubicBezTo>
                    <a:pt x="18058" y="5845"/>
                    <a:pt x="18075" y="5907"/>
                    <a:pt x="18040" y="5925"/>
                  </a:cubicBezTo>
                  <a:cubicBezTo>
                    <a:pt x="17943" y="5828"/>
                    <a:pt x="17978" y="5757"/>
                    <a:pt x="17872" y="5660"/>
                  </a:cubicBezTo>
                  <a:cubicBezTo>
                    <a:pt x="17846" y="5651"/>
                    <a:pt x="17811" y="5678"/>
                    <a:pt x="17775" y="5625"/>
                  </a:cubicBezTo>
                  <a:cubicBezTo>
                    <a:pt x="17740" y="5651"/>
                    <a:pt x="17758" y="5678"/>
                    <a:pt x="17775" y="5704"/>
                  </a:cubicBezTo>
                  <a:cubicBezTo>
                    <a:pt x="17678" y="5669"/>
                    <a:pt x="17652" y="5598"/>
                    <a:pt x="17643" y="5519"/>
                  </a:cubicBezTo>
                  <a:cubicBezTo>
                    <a:pt x="17590" y="5483"/>
                    <a:pt x="17634" y="5572"/>
                    <a:pt x="17563" y="5554"/>
                  </a:cubicBezTo>
                  <a:cubicBezTo>
                    <a:pt x="17519" y="5474"/>
                    <a:pt x="17669" y="5404"/>
                    <a:pt x="17528" y="5316"/>
                  </a:cubicBezTo>
                  <a:cubicBezTo>
                    <a:pt x="17519" y="5351"/>
                    <a:pt x="17555" y="5386"/>
                    <a:pt x="17510" y="5413"/>
                  </a:cubicBezTo>
                  <a:cubicBezTo>
                    <a:pt x="17475" y="5307"/>
                    <a:pt x="17396" y="5377"/>
                    <a:pt x="17378" y="5307"/>
                  </a:cubicBezTo>
                  <a:cubicBezTo>
                    <a:pt x="17378" y="5316"/>
                    <a:pt x="17449" y="5280"/>
                    <a:pt x="17431" y="5254"/>
                  </a:cubicBezTo>
                  <a:cubicBezTo>
                    <a:pt x="17422" y="5227"/>
                    <a:pt x="17334" y="5236"/>
                    <a:pt x="17378" y="5263"/>
                  </a:cubicBezTo>
                  <a:cubicBezTo>
                    <a:pt x="17325" y="5324"/>
                    <a:pt x="17281" y="5148"/>
                    <a:pt x="17237" y="5201"/>
                  </a:cubicBezTo>
                  <a:cubicBezTo>
                    <a:pt x="17210" y="5280"/>
                    <a:pt x="17440" y="5369"/>
                    <a:pt x="17316" y="5439"/>
                  </a:cubicBezTo>
                  <a:cubicBezTo>
                    <a:pt x="17351" y="5457"/>
                    <a:pt x="17378" y="5413"/>
                    <a:pt x="17413" y="5386"/>
                  </a:cubicBezTo>
                  <a:close/>
                  <a:moveTo>
                    <a:pt x="19471" y="7973"/>
                  </a:moveTo>
                  <a:cubicBezTo>
                    <a:pt x="19524" y="7911"/>
                    <a:pt x="19577" y="7850"/>
                    <a:pt x="19515" y="7779"/>
                  </a:cubicBezTo>
                  <a:lnTo>
                    <a:pt x="19391" y="7885"/>
                  </a:lnTo>
                  <a:close/>
                  <a:moveTo>
                    <a:pt x="19709" y="7726"/>
                  </a:moveTo>
                  <a:lnTo>
                    <a:pt x="19656" y="7655"/>
                  </a:lnTo>
                  <a:cubicBezTo>
                    <a:pt x="19612" y="7735"/>
                    <a:pt x="19532" y="7797"/>
                    <a:pt x="19647" y="7894"/>
                  </a:cubicBezTo>
                  <a:cubicBezTo>
                    <a:pt x="19771" y="7859"/>
                    <a:pt x="19585" y="7770"/>
                    <a:pt x="19709" y="7726"/>
                  </a:cubicBezTo>
                  <a:close/>
                  <a:moveTo>
                    <a:pt x="18234" y="5951"/>
                  </a:moveTo>
                  <a:cubicBezTo>
                    <a:pt x="18287" y="6031"/>
                    <a:pt x="18137" y="6075"/>
                    <a:pt x="18279" y="6163"/>
                  </a:cubicBezTo>
                  <a:cubicBezTo>
                    <a:pt x="18367" y="6128"/>
                    <a:pt x="18296" y="6084"/>
                    <a:pt x="18314" y="6048"/>
                  </a:cubicBezTo>
                  <a:cubicBezTo>
                    <a:pt x="18367" y="6031"/>
                    <a:pt x="18252" y="5907"/>
                    <a:pt x="18234" y="5951"/>
                  </a:cubicBezTo>
                  <a:close/>
                  <a:moveTo>
                    <a:pt x="22632" y="17986"/>
                  </a:moveTo>
                  <a:cubicBezTo>
                    <a:pt x="22632" y="18066"/>
                    <a:pt x="22543" y="18163"/>
                    <a:pt x="22649" y="18216"/>
                  </a:cubicBezTo>
                  <a:cubicBezTo>
                    <a:pt x="22720" y="18136"/>
                    <a:pt x="22623" y="18119"/>
                    <a:pt x="22640" y="18066"/>
                  </a:cubicBezTo>
                  <a:cubicBezTo>
                    <a:pt x="22702" y="18101"/>
                    <a:pt x="22755" y="18136"/>
                    <a:pt x="22791" y="18083"/>
                  </a:cubicBezTo>
                  <a:close/>
                  <a:moveTo>
                    <a:pt x="23347" y="16724"/>
                  </a:moveTo>
                  <a:cubicBezTo>
                    <a:pt x="23356" y="16697"/>
                    <a:pt x="23373" y="16671"/>
                    <a:pt x="23382" y="16644"/>
                  </a:cubicBezTo>
                  <a:cubicBezTo>
                    <a:pt x="23303" y="16626"/>
                    <a:pt x="23303" y="16573"/>
                    <a:pt x="23250" y="16547"/>
                  </a:cubicBezTo>
                  <a:cubicBezTo>
                    <a:pt x="23197" y="16644"/>
                    <a:pt x="23303" y="16671"/>
                    <a:pt x="23347" y="16724"/>
                  </a:cubicBezTo>
                  <a:close/>
                  <a:moveTo>
                    <a:pt x="23100" y="16679"/>
                  </a:moveTo>
                  <a:cubicBezTo>
                    <a:pt x="23055" y="16591"/>
                    <a:pt x="23003" y="16600"/>
                    <a:pt x="22994" y="16468"/>
                  </a:cubicBezTo>
                  <a:cubicBezTo>
                    <a:pt x="22958" y="16565"/>
                    <a:pt x="22994" y="16785"/>
                    <a:pt x="23100" y="16679"/>
                  </a:cubicBezTo>
                  <a:close/>
                  <a:moveTo>
                    <a:pt x="22985" y="17236"/>
                  </a:moveTo>
                  <a:cubicBezTo>
                    <a:pt x="22914" y="17200"/>
                    <a:pt x="22905" y="17050"/>
                    <a:pt x="22826" y="17192"/>
                  </a:cubicBezTo>
                  <a:cubicBezTo>
                    <a:pt x="22932" y="17209"/>
                    <a:pt x="22879" y="17280"/>
                    <a:pt x="22905" y="17333"/>
                  </a:cubicBezTo>
                  <a:cubicBezTo>
                    <a:pt x="22923" y="17280"/>
                    <a:pt x="22967" y="17289"/>
                    <a:pt x="22985" y="17236"/>
                  </a:cubicBezTo>
                  <a:close/>
                  <a:moveTo>
                    <a:pt x="23144" y="17280"/>
                  </a:moveTo>
                  <a:cubicBezTo>
                    <a:pt x="23170" y="17306"/>
                    <a:pt x="23161" y="17342"/>
                    <a:pt x="23179" y="17368"/>
                  </a:cubicBezTo>
                  <a:cubicBezTo>
                    <a:pt x="23206" y="17342"/>
                    <a:pt x="23241" y="17333"/>
                    <a:pt x="23267" y="17271"/>
                  </a:cubicBezTo>
                  <a:cubicBezTo>
                    <a:pt x="23214" y="17236"/>
                    <a:pt x="23170" y="17236"/>
                    <a:pt x="23144" y="17280"/>
                  </a:cubicBezTo>
                  <a:close/>
                  <a:moveTo>
                    <a:pt x="22950" y="17015"/>
                  </a:moveTo>
                  <a:cubicBezTo>
                    <a:pt x="22923" y="16988"/>
                    <a:pt x="22923" y="16953"/>
                    <a:pt x="22870" y="16936"/>
                  </a:cubicBezTo>
                  <a:cubicBezTo>
                    <a:pt x="22852" y="16988"/>
                    <a:pt x="22826" y="17015"/>
                    <a:pt x="22791" y="17033"/>
                  </a:cubicBezTo>
                  <a:cubicBezTo>
                    <a:pt x="22852" y="17068"/>
                    <a:pt x="22923" y="17103"/>
                    <a:pt x="22950" y="17015"/>
                  </a:cubicBezTo>
                  <a:close/>
                  <a:moveTo>
                    <a:pt x="23506" y="16626"/>
                  </a:moveTo>
                  <a:cubicBezTo>
                    <a:pt x="23409" y="16688"/>
                    <a:pt x="23453" y="16821"/>
                    <a:pt x="23365" y="16936"/>
                  </a:cubicBezTo>
                  <a:cubicBezTo>
                    <a:pt x="23329" y="16927"/>
                    <a:pt x="23303" y="16962"/>
                    <a:pt x="23267" y="16962"/>
                  </a:cubicBezTo>
                  <a:cubicBezTo>
                    <a:pt x="23232" y="16944"/>
                    <a:pt x="23267" y="16900"/>
                    <a:pt x="23241" y="16883"/>
                  </a:cubicBezTo>
                  <a:cubicBezTo>
                    <a:pt x="23188" y="16944"/>
                    <a:pt x="23108" y="16891"/>
                    <a:pt x="23073" y="17006"/>
                  </a:cubicBezTo>
                  <a:cubicBezTo>
                    <a:pt x="23055" y="17059"/>
                    <a:pt x="23082" y="17103"/>
                    <a:pt x="23091" y="17147"/>
                  </a:cubicBezTo>
                  <a:cubicBezTo>
                    <a:pt x="23214" y="17200"/>
                    <a:pt x="23320" y="17183"/>
                    <a:pt x="23400" y="17059"/>
                  </a:cubicBezTo>
                  <a:cubicBezTo>
                    <a:pt x="23356" y="17015"/>
                    <a:pt x="23347" y="17077"/>
                    <a:pt x="23320" y="17094"/>
                  </a:cubicBezTo>
                  <a:cubicBezTo>
                    <a:pt x="23285" y="17112"/>
                    <a:pt x="23179" y="17130"/>
                    <a:pt x="23188" y="17059"/>
                  </a:cubicBezTo>
                  <a:cubicBezTo>
                    <a:pt x="23241" y="17006"/>
                    <a:pt x="23303" y="16971"/>
                    <a:pt x="23391" y="17015"/>
                  </a:cubicBezTo>
                  <a:cubicBezTo>
                    <a:pt x="23453" y="16874"/>
                    <a:pt x="23506" y="16741"/>
                    <a:pt x="23506" y="16626"/>
                  </a:cubicBezTo>
                  <a:close/>
                  <a:moveTo>
                    <a:pt x="23991" y="16768"/>
                  </a:moveTo>
                  <a:cubicBezTo>
                    <a:pt x="23947" y="16847"/>
                    <a:pt x="23938" y="16918"/>
                    <a:pt x="23965" y="16971"/>
                  </a:cubicBezTo>
                  <a:cubicBezTo>
                    <a:pt x="23965" y="16838"/>
                    <a:pt x="24009" y="16883"/>
                    <a:pt x="24062" y="16794"/>
                  </a:cubicBezTo>
                  <a:close/>
                  <a:moveTo>
                    <a:pt x="24539" y="16220"/>
                  </a:moveTo>
                  <a:cubicBezTo>
                    <a:pt x="24504" y="16247"/>
                    <a:pt x="24380" y="16450"/>
                    <a:pt x="24486" y="16459"/>
                  </a:cubicBezTo>
                  <a:cubicBezTo>
                    <a:pt x="24539" y="16450"/>
                    <a:pt x="24601" y="16229"/>
                    <a:pt x="24539" y="16220"/>
                  </a:cubicBezTo>
                  <a:close/>
                  <a:moveTo>
                    <a:pt x="24362" y="15814"/>
                  </a:moveTo>
                  <a:cubicBezTo>
                    <a:pt x="24336" y="15982"/>
                    <a:pt x="24168" y="16053"/>
                    <a:pt x="24203" y="16211"/>
                  </a:cubicBezTo>
                  <a:cubicBezTo>
                    <a:pt x="24327" y="16291"/>
                    <a:pt x="24362" y="16106"/>
                    <a:pt x="24318" y="16044"/>
                  </a:cubicBezTo>
                  <a:cubicBezTo>
                    <a:pt x="24353" y="15911"/>
                    <a:pt x="24424" y="15894"/>
                    <a:pt x="24362" y="15814"/>
                  </a:cubicBezTo>
                  <a:close/>
                  <a:moveTo>
                    <a:pt x="24495" y="15364"/>
                  </a:moveTo>
                  <a:cubicBezTo>
                    <a:pt x="24380" y="15452"/>
                    <a:pt x="24504" y="15629"/>
                    <a:pt x="24398" y="15717"/>
                  </a:cubicBezTo>
                  <a:cubicBezTo>
                    <a:pt x="24548" y="15699"/>
                    <a:pt x="24512" y="15470"/>
                    <a:pt x="24495" y="15364"/>
                  </a:cubicBezTo>
                  <a:close/>
                  <a:moveTo>
                    <a:pt x="24804" y="15302"/>
                  </a:moveTo>
                  <a:cubicBezTo>
                    <a:pt x="24777" y="15461"/>
                    <a:pt x="24601" y="15593"/>
                    <a:pt x="24689" y="15735"/>
                  </a:cubicBezTo>
                  <a:cubicBezTo>
                    <a:pt x="24698" y="15646"/>
                    <a:pt x="24733" y="15567"/>
                    <a:pt x="24768" y="15496"/>
                  </a:cubicBezTo>
                  <a:cubicBezTo>
                    <a:pt x="24804" y="15426"/>
                    <a:pt x="24830" y="15364"/>
                    <a:pt x="24804" y="15302"/>
                  </a:cubicBezTo>
                  <a:close/>
                  <a:moveTo>
                    <a:pt x="23338" y="16123"/>
                  </a:moveTo>
                  <a:cubicBezTo>
                    <a:pt x="23320" y="16114"/>
                    <a:pt x="23312" y="16106"/>
                    <a:pt x="23320" y="16088"/>
                  </a:cubicBezTo>
                  <a:cubicBezTo>
                    <a:pt x="23259" y="16053"/>
                    <a:pt x="23232" y="16097"/>
                    <a:pt x="23206" y="16167"/>
                  </a:cubicBezTo>
                  <a:cubicBezTo>
                    <a:pt x="23267" y="16203"/>
                    <a:pt x="23312" y="16203"/>
                    <a:pt x="23338" y="16123"/>
                  </a:cubicBezTo>
                  <a:close/>
                  <a:moveTo>
                    <a:pt x="23788" y="16264"/>
                  </a:moveTo>
                  <a:cubicBezTo>
                    <a:pt x="23700" y="16211"/>
                    <a:pt x="23700" y="16415"/>
                    <a:pt x="23647" y="16476"/>
                  </a:cubicBezTo>
                  <a:cubicBezTo>
                    <a:pt x="23585" y="16397"/>
                    <a:pt x="23550" y="16450"/>
                    <a:pt x="23506" y="16556"/>
                  </a:cubicBezTo>
                  <a:cubicBezTo>
                    <a:pt x="23647" y="16653"/>
                    <a:pt x="23780" y="16362"/>
                    <a:pt x="23788" y="16264"/>
                  </a:cubicBezTo>
                  <a:close/>
                  <a:moveTo>
                    <a:pt x="23621" y="16203"/>
                  </a:moveTo>
                  <a:cubicBezTo>
                    <a:pt x="23603" y="16300"/>
                    <a:pt x="23541" y="16273"/>
                    <a:pt x="23497" y="16282"/>
                  </a:cubicBezTo>
                  <a:cubicBezTo>
                    <a:pt x="23479" y="16344"/>
                    <a:pt x="23479" y="16388"/>
                    <a:pt x="23506" y="16423"/>
                  </a:cubicBezTo>
                  <a:cubicBezTo>
                    <a:pt x="23559" y="16309"/>
                    <a:pt x="23594" y="16309"/>
                    <a:pt x="23621" y="16406"/>
                  </a:cubicBezTo>
                  <a:cubicBezTo>
                    <a:pt x="23656" y="16326"/>
                    <a:pt x="23647" y="16167"/>
                    <a:pt x="23621" y="16203"/>
                  </a:cubicBezTo>
                  <a:close/>
                  <a:moveTo>
                    <a:pt x="23259" y="16026"/>
                  </a:moveTo>
                  <a:cubicBezTo>
                    <a:pt x="23312" y="15964"/>
                    <a:pt x="23426" y="16035"/>
                    <a:pt x="23453" y="15876"/>
                  </a:cubicBezTo>
                  <a:cubicBezTo>
                    <a:pt x="23409" y="15823"/>
                    <a:pt x="23382" y="15911"/>
                    <a:pt x="23329" y="15894"/>
                  </a:cubicBezTo>
                  <a:cubicBezTo>
                    <a:pt x="23320" y="15894"/>
                    <a:pt x="23329" y="15823"/>
                    <a:pt x="23276" y="15814"/>
                  </a:cubicBezTo>
                  <a:cubicBezTo>
                    <a:pt x="23250" y="15814"/>
                    <a:pt x="23214" y="15805"/>
                    <a:pt x="23188" y="15911"/>
                  </a:cubicBezTo>
                  <a:cubicBezTo>
                    <a:pt x="23338" y="15929"/>
                    <a:pt x="23223" y="15973"/>
                    <a:pt x="23259" y="16026"/>
                  </a:cubicBezTo>
                  <a:close/>
                  <a:moveTo>
                    <a:pt x="23621" y="15417"/>
                  </a:moveTo>
                  <a:cubicBezTo>
                    <a:pt x="23788" y="15434"/>
                    <a:pt x="23515" y="15655"/>
                    <a:pt x="23709" y="15602"/>
                  </a:cubicBezTo>
                  <a:cubicBezTo>
                    <a:pt x="23656" y="15699"/>
                    <a:pt x="23700" y="15743"/>
                    <a:pt x="23700" y="15796"/>
                  </a:cubicBezTo>
                  <a:cubicBezTo>
                    <a:pt x="23621" y="15876"/>
                    <a:pt x="23532" y="15955"/>
                    <a:pt x="23470" y="16079"/>
                  </a:cubicBezTo>
                  <a:lnTo>
                    <a:pt x="23568" y="16114"/>
                  </a:lnTo>
                  <a:cubicBezTo>
                    <a:pt x="23603" y="15982"/>
                    <a:pt x="23647" y="15911"/>
                    <a:pt x="23718" y="16000"/>
                  </a:cubicBezTo>
                  <a:cubicBezTo>
                    <a:pt x="23762" y="15841"/>
                    <a:pt x="23753" y="15717"/>
                    <a:pt x="23780" y="15558"/>
                  </a:cubicBezTo>
                  <a:cubicBezTo>
                    <a:pt x="23656" y="15558"/>
                    <a:pt x="23771" y="15258"/>
                    <a:pt x="23621" y="15417"/>
                  </a:cubicBezTo>
                  <a:close/>
                  <a:moveTo>
                    <a:pt x="23347" y="15011"/>
                  </a:moveTo>
                  <a:cubicBezTo>
                    <a:pt x="23347" y="15125"/>
                    <a:pt x="23365" y="15214"/>
                    <a:pt x="23373" y="15320"/>
                  </a:cubicBezTo>
                  <a:cubicBezTo>
                    <a:pt x="23303" y="15408"/>
                    <a:pt x="23259" y="15549"/>
                    <a:pt x="23206" y="15699"/>
                  </a:cubicBezTo>
                  <a:cubicBezTo>
                    <a:pt x="23259" y="15726"/>
                    <a:pt x="23303" y="15726"/>
                    <a:pt x="23338" y="15708"/>
                  </a:cubicBezTo>
                  <a:cubicBezTo>
                    <a:pt x="23329" y="15655"/>
                    <a:pt x="23391" y="15540"/>
                    <a:pt x="23356" y="15496"/>
                  </a:cubicBezTo>
                  <a:cubicBezTo>
                    <a:pt x="23285" y="15558"/>
                    <a:pt x="23356" y="15602"/>
                    <a:pt x="23285" y="15629"/>
                  </a:cubicBezTo>
                  <a:cubicBezTo>
                    <a:pt x="23250" y="15532"/>
                    <a:pt x="23347" y="15443"/>
                    <a:pt x="23400" y="15417"/>
                  </a:cubicBezTo>
                  <a:cubicBezTo>
                    <a:pt x="23400" y="15585"/>
                    <a:pt x="23488" y="15496"/>
                    <a:pt x="23515" y="15611"/>
                  </a:cubicBezTo>
                  <a:cubicBezTo>
                    <a:pt x="23506" y="15664"/>
                    <a:pt x="23470" y="15664"/>
                    <a:pt x="23453" y="15717"/>
                  </a:cubicBezTo>
                  <a:cubicBezTo>
                    <a:pt x="23523" y="15743"/>
                    <a:pt x="23541" y="15646"/>
                    <a:pt x="23603" y="15673"/>
                  </a:cubicBezTo>
                  <a:cubicBezTo>
                    <a:pt x="23621" y="15691"/>
                    <a:pt x="23594" y="15823"/>
                    <a:pt x="23638" y="15743"/>
                  </a:cubicBezTo>
                  <a:cubicBezTo>
                    <a:pt x="23647" y="15638"/>
                    <a:pt x="23523" y="15611"/>
                    <a:pt x="23585" y="15470"/>
                  </a:cubicBezTo>
                  <a:cubicBezTo>
                    <a:pt x="23444" y="15514"/>
                    <a:pt x="23470" y="15390"/>
                    <a:pt x="23479" y="15346"/>
                  </a:cubicBezTo>
                  <a:cubicBezTo>
                    <a:pt x="23462" y="15399"/>
                    <a:pt x="23391" y="15302"/>
                    <a:pt x="23400" y="15267"/>
                  </a:cubicBezTo>
                  <a:cubicBezTo>
                    <a:pt x="23462" y="15284"/>
                    <a:pt x="23488" y="15240"/>
                    <a:pt x="23515" y="15187"/>
                  </a:cubicBezTo>
                  <a:cubicBezTo>
                    <a:pt x="23541" y="15134"/>
                    <a:pt x="23559" y="15072"/>
                    <a:pt x="23612" y="15072"/>
                  </a:cubicBezTo>
                  <a:lnTo>
                    <a:pt x="23479" y="15037"/>
                  </a:lnTo>
                  <a:cubicBezTo>
                    <a:pt x="23462" y="15117"/>
                    <a:pt x="23453" y="15214"/>
                    <a:pt x="23391" y="15196"/>
                  </a:cubicBezTo>
                  <a:cubicBezTo>
                    <a:pt x="23400" y="15117"/>
                    <a:pt x="23470" y="14993"/>
                    <a:pt x="23347" y="15011"/>
                  </a:cubicBezTo>
                  <a:close/>
                  <a:moveTo>
                    <a:pt x="23850" y="14975"/>
                  </a:moveTo>
                  <a:cubicBezTo>
                    <a:pt x="23850" y="14887"/>
                    <a:pt x="23903" y="14905"/>
                    <a:pt x="23912" y="14825"/>
                  </a:cubicBezTo>
                  <a:cubicBezTo>
                    <a:pt x="23806" y="14755"/>
                    <a:pt x="23780" y="14966"/>
                    <a:pt x="23850" y="14975"/>
                  </a:cubicBezTo>
                  <a:close/>
                  <a:moveTo>
                    <a:pt x="23629" y="14737"/>
                  </a:moveTo>
                  <a:cubicBezTo>
                    <a:pt x="23585" y="14861"/>
                    <a:pt x="23691" y="14790"/>
                    <a:pt x="23682" y="14843"/>
                  </a:cubicBezTo>
                  <a:cubicBezTo>
                    <a:pt x="23674" y="14922"/>
                    <a:pt x="23629" y="15011"/>
                    <a:pt x="23700" y="15028"/>
                  </a:cubicBezTo>
                  <a:cubicBezTo>
                    <a:pt x="23744" y="14922"/>
                    <a:pt x="23700" y="14834"/>
                    <a:pt x="23753" y="14790"/>
                  </a:cubicBezTo>
                  <a:cubicBezTo>
                    <a:pt x="23674" y="14808"/>
                    <a:pt x="23691" y="14737"/>
                    <a:pt x="23629" y="14737"/>
                  </a:cubicBezTo>
                  <a:close/>
                  <a:moveTo>
                    <a:pt x="23532" y="14534"/>
                  </a:moveTo>
                  <a:cubicBezTo>
                    <a:pt x="23532" y="14587"/>
                    <a:pt x="23435" y="14666"/>
                    <a:pt x="23497" y="14710"/>
                  </a:cubicBezTo>
                  <a:cubicBezTo>
                    <a:pt x="23515" y="14693"/>
                    <a:pt x="23532" y="14684"/>
                    <a:pt x="23559" y="14693"/>
                  </a:cubicBezTo>
                  <a:cubicBezTo>
                    <a:pt x="23576" y="14622"/>
                    <a:pt x="23585" y="14551"/>
                    <a:pt x="23532" y="14534"/>
                  </a:cubicBezTo>
                  <a:close/>
                  <a:moveTo>
                    <a:pt x="23621" y="14340"/>
                  </a:moveTo>
                  <a:cubicBezTo>
                    <a:pt x="23603" y="14242"/>
                    <a:pt x="23709" y="14331"/>
                    <a:pt x="23691" y="14234"/>
                  </a:cubicBezTo>
                  <a:cubicBezTo>
                    <a:pt x="23682" y="14189"/>
                    <a:pt x="23612" y="14198"/>
                    <a:pt x="23647" y="14110"/>
                  </a:cubicBezTo>
                  <a:cubicBezTo>
                    <a:pt x="23568" y="14066"/>
                    <a:pt x="23621" y="14198"/>
                    <a:pt x="23541" y="14154"/>
                  </a:cubicBezTo>
                  <a:cubicBezTo>
                    <a:pt x="23541" y="14066"/>
                    <a:pt x="23656" y="14022"/>
                    <a:pt x="23550" y="13978"/>
                  </a:cubicBezTo>
                  <a:cubicBezTo>
                    <a:pt x="23550" y="14066"/>
                    <a:pt x="23488" y="14066"/>
                    <a:pt x="23488" y="14145"/>
                  </a:cubicBezTo>
                  <a:cubicBezTo>
                    <a:pt x="23515" y="14260"/>
                    <a:pt x="23576" y="14340"/>
                    <a:pt x="23568" y="14481"/>
                  </a:cubicBezTo>
                  <a:cubicBezTo>
                    <a:pt x="23594" y="14490"/>
                    <a:pt x="23638" y="14490"/>
                    <a:pt x="23638" y="14525"/>
                  </a:cubicBezTo>
                  <a:cubicBezTo>
                    <a:pt x="23656" y="14675"/>
                    <a:pt x="23682" y="14454"/>
                    <a:pt x="23629" y="14437"/>
                  </a:cubicBezTo>
                  <a:cubicBezTo>
                    <a:pt x="23629" y="14393"/>
                    <a:pt x="23753" y="14366"/>
                    <a:pt x="23674" y="14322"/>
                  </a:cubicBezTo>
                  <a:cubicBezTo>
                    <a:pt x="23665" y="14357"/>
                    <a:pt x="23621" y="14384"/>
                    <a:pt x="23621" y="14340"/>
                  </a:cubicBezTo>
                  <a:close/>
                  <a:moveTo>
                    <a:pt x="23841" y="14013"/>
                  </a:moveTo>
                  <a:cubicBezTo>
                    <a:pt x="23806" y="14039"/>
                    <a:pt x="23806" y="14110"/>
                    <a:pt x="23797" y="14189"/>
                  </a:cubicBezTo>
                  <a:cubicBezTo>
                    <a:pt x="23877" y="14234"/>
                    <a:pt x="23833" y="14092"/>
                    <a:pt x="23912" y="14145"/>
                  </a:cubicBezTo>
                  <a:cubicBezTo>
                    <a:pt x="23921" y="14234"/>
                    <a:pt x="23877" y="14251"/>
                    <a:pt x="23859" y="14322"/>
                  </a:cubicBezTo>
                  <a:cubicBezTo>
                    <a:pt x="23903" y="14375"/>
                    <a:pt x="23894" y="14322"/>
                    <a:pt x="23965" y="14340"/>
                  </a:cubicBezTo>
                  <a:cubicBezTo>
                    <a:pt x="23956" y="14242"/>
                    <a:pt x="23991" y="14092"/>
                    <a:pt x="23921" y="14048"/>
                  </a:cubicBezTo>
                  <a:cubicBezTo>
                    <a:pt x="23903" y="14189"/>
                    <a:pt x="23877" y="14022"/>
                    <a:pt x="23841" y="14013"/>
                  </a:cubicBezTo>
                  <a:close/>
                  <a:moveTo>
                    <a:pt x="23700" y="13880"/>
                  </a:moveTo>
                  <a:cubicBezTo>
                    <a:pt x="23753" y="13854"/>
                    <a:pt x="23947" y="13836"/>
                    <a:pt x="23868" y="13739"/>
                  </a:cubicBezTo>
                  <a:cubicBezTo>
                    <a:pt x="23859" y="13792"/>
                    <a:pt x="23815" y="13801"/>
                    <a:pt x="23762" y="13792"/>
                  </a:cubicBezTo>
                  <a:cubicBezTo>
                    <a:pt x="23753" y="13739"/>
                    <a:pt x="23788" y="13642"/>
                    <a:pt x="23709" y="13669"/>
                  </a:cubicBezTo>
                  <a:cubicBezTo>
                    <a:pt x="23718" y="13774"/>
                    <a:pt x="23691" y="13836"/>
                    <a:pt x="23665" y="13907"/>
                  </a:cubicBezTo>
                  <a:cubicBezTo>
                    <a:pt x="23656" y="13942"/>
                    <a:pt x="23638" y="14119"/>
                    <a:pt x="23682" y="14022"/>
                  </a:cubicBezTo>
                  <a:close/>
                  <a:moveTo>
                    <a:pt x="24027" y="13995"/>
                  </a:moveTo>
                  <a:cubicBezTo>
                    <a:pt x="24053" y="13960"/>
                    <a:pt x="24124" y="13704"/>
                    <a:pt x="24080" y="13783"/>
                  </a:cubicBezTo>
                  <a:cubicBezTo>
                    <a:pt x="24027" y="13783"/>
                    <a:pt x="23974" y="13960"/>
                    <a:pt x="24027" y="13995"/>
                  </a:cubicBezTo>
                  <a:close/>
                  <a:moveTo>
                    <a:pt x="24159" y="13757"/>
                  </a:moveTo>
                  <a:cubicBezTo>
                    <a:pt x="24115" y="13854"/>
                    <a:pt x="24239" y="13783"/>
                    <a:pt x="24203" y="13889"/>
                  </a:cubicBezTo>
                  <a:cubicBezTo>
                    <a:pt x="24195" y="13933"/>
                    <a:pt x="24133" y="13907"/>
                    <a:pt x="24142" y="13978"/>
                  </a:cubicBezTo>
                  <a:lnTo>
                    <a:pt x="24248" y="13986"/>
                  </a:lnTo>
                  <a:cubicBezTo>
                    <a:pt x="24230" y="13863"/>
                    <a:pt x="24292" y="13836"/>
                    <a:pt x="24292" y="13730"/>
                  </a:cubicBezTo>
                  <a:cubicBezTo>
                    <a:pt x="24212" y="13713"/>
                    <a:pt x="24221" y="13836"/>
                    <a:pt x="24159" y="13757"/>
                  </a:cubicBezTo>
                  <a:close/>
                  <a:moveTo>
                    <a:pt x="23903" y="13501"/>
                  </a:moveTo>
                  <a:cubicBezTo>
                    <a:pt x="23815" y="13457"/>
                    <a:pt x="23797" y="13757"/>
                    <a:pt x="23841" y="13677"/>
                  </a:cubicBezTo>
                  <a:cubicBezTo>
                    <a:pt x="23815" y="13554"/>
                    <a:pt x="23930" y="13616"/>
                    <a:pt x="23903" y="13501"/>
                  </a:cubicBezTo>
                  <a:close/>
                  <a:moveTo>
                    <a:pt x="24142" y="13377"/>
                  </a:moveTo>
                  <a:cubicBezTo>
                    <a:pt x="24115" y="13465"/>
                    <a:pt x="24053" y="13501"/>
                    <a:pt x="24053" y="13624"/>
                  </a:cubicBezTo>
                  <a:cubicBezTo>
                    <a:pt x="24150" y="13651"/>
                    <a:pt x="24203" y="13448"/>
                    <a:pt x="24142" y="13377"/>
                  </a:cubicBezTo>
                  <a:close/>
                  <a:moveTo>
                    <a:pt x="24053" y="13033"/>
                  </a:moveTo>
                  <a:cubicBezTo>
                    <a:pt x="24036" y="13112"/>
                    <a:pt x="23965" y="13280"/>
                    <a:pt x="24062" y="13315"/>
                  </a:cubicBezTo>
                  <a:cubicBezTo>
                    <a:pt x="24080" y="13236"/>
                    <a:pt x="24133" y="13042"/>
                    <a:pt x="24053" y="13033"/>
                  </a:cubicBezTo>
                  <a:close/>
                  <a:moveTo>
                    <a:pt x="23780" y="12927"/>
                  </a:moveTo>
                  <a:cubicBezTo>
                    <a:pt x="23797" y="13006"/>
                    <a:pt x="23665" y="13068"/>
                    <a:pt x="23735" y="13112"/>
                  </a:cubicBezTo>
                  <a:cubicBezTo>
                    <a:pt x="23780" y="13068"/>
                    <a:pt x="23894" y="12953"/>
                    <a:pt x="23780" y="12927"/>
                  </a:cubicBezTo>
                  <a:close/>
                  <a:moveTo>
                    <a:pt x="23541" y="12944"/>
                  </a:moveTo>
                  <a:cubicBezTo>
                    <a:pt x="23497" y="13015"/>
                    <a:pt x="23541" y="13174"/>
                    <a:pt x="23532" y="13289"/>
                  </a:cubicBezTo>
                  <a:cubicBezTo>
                    <a:pt x="23638" y="13315"/>
                    <a:pt x="23541" y="13130"/>
                    <a:pt x="23629" y="13139"/>
                  </a:cubicBezTo>
                  <a:cubicBezTo>
                    <a:pt x="23638" y="13183"/>
                    <a:pt x="23700" y="13165"/>
                    <a:pt x="23682" y="13112"/>
                  </a:cubicBezTo>
                  <a:cubicBezTo>
                    <a:pt x="23647" y="13095"/>
                    <a:pt x="23550" y="13148"/>
                    <a:pt x="23550" y="13086"/>
                  </a:cubicBezTo>
                  <a:cubicBezTo>
                    <a:pt x="23612" y="13050"/>
                    <a:pt x="23612" y="12971"/>
                    <a:pt x="23541" y="12944"/>
                  </a:cubicBezTo>
                  <a:close/>
                  <a:moveTo>
                    <a:pt x="23400" y="11885"/>
                  </a:moveTo>
                  <a:cubicBezTo>
                    <a:pt x="23382" y="11823"/>
                    <a:pt x="23418" y="11797"/>
                    <a:pt x="23373" y="11717"/>
                  </a:cubicBezTo>
                  <a:cubicBezTo>
                    <a:pt x="23285" y="11699"/>
                    <a:pt x="23356" y="11894"/>
                    <a:pt x="23400" y="11885"/>
                  </a:cubicBezTo>
                  <a:close/>
                  <a:moveTo>
                    <a:pt x="24097" y="12812"/>
                  </a:moveTo>
                  <a:cubicBezTo>
                    <a:pt x="24089" y="12786"/>
                    <a:pt x="24089" y="12750"/>
                    <a:pt x="24062" y="12750"/>
                  </a:cubicBezTo>
                  <a:cubicBezTo>
                    <a:pt x="24053" y="12874"/>
                    <a:pt x="24142" y="12847"/>
                    <a:pt x="24203" y="12865"/>
                  </a:cubicBezTo>
                  <a:cubicBezTo>
                    <a:pt x="24203" y="12821"/>
                    <a:pt x="24203" y="12786"/>
                    <a:pt x="24195" y="12741"/>
                  </a:cubicBezTo>
                  <a:cubicBezTo>
                    <a:pt x="24115" y="12724"/>
                    <a:pt x="24150" y="12812"/>
                    <a:pt x="24097" y="12812"/>
                  </a:cubicBezTo>
                  <a:close/>
                  <a:moveTo>
                    <a:pt x="23585" y="12768"/>
                  </a:moveTo>
                  <a:cubicBezTo>
                    <a:pt x="23515" y="12768"/>
                    <a:pt x="23506" y="12821"/>
                    <a:pt x="23488" y="12856"/>
                  </a:cubicBezTo>
                  <a:cubicBezTo>
                    <a:pt x="23523" y="12865"/>
                    <a:pt x="23541" y="12900"/>
                    <a:pt x="23594" y="12883"/>
                  </a:cubicBezTo>
                  <a:cubicBezTo>
                    <a:pt x="23594" y="12839"/>
                    <a:pt x="23585" y="12803"/>
                    <a:pt x="23585" y="12768"/>
                  </a:cubicBezTo>
                  <a:close/>
                  <a:moveTo>
                    <a:pt x="24027" y="12282"/>
                  </a:moveTo>
                  <a:cubicBezTo>
                    <a:pt x="24018" y="12450"/>
                    <a:pt x="24097" y="12476"/>
                    <a:pt x="24124" y="12591"/>
                  </a:cubicBezTo>
                  <a:cubicBezTo>
                    <a:pt x="24053" y="12591"/>
                    <a:pt x="24044" y="12503"/>
                    <a:pt x="24000" y="12476"/>
                  </a:cubicBezTo>
                  <a:cubicBezTo>
                    <a:pt x="23947" y="12582"/>
                    <a:pt x="24071" y="12635"/>
                    <a:pt x="24133" y="12680"/>
                  </a:cubicBezTo>
                  <a:cubicBezTo>
                    <a:pt x="24150" y="12512"/>
                    <a:pt x="24080" y="12415"/>
                    <a:pt x="24168" y="12291"/>
                  </a:cubicBezTo>
                  <a:cubicBezTo>
                    <a:pt x="24097" y="12326"/>
                    <a:pt x="24089" y="12256"/>
                    <a:pt x="24027" y="12282"/>
                  </a:cubicBezTo>
                  <a:close/>
                  <a:moveTo>
                    <a:pt x="23647" y="12432"/>
                  </a:moveTo>
                  <a:cubicBezTo>
                    <a:pt x="23612" y="12282"/>
                    <a:pt x="23594" y="12318"/>
                    <a:pt x="23612" y="12388"/>
                  </a:cubicBezTo>
                  <a:cubicBezTo>
                    <a:pt x="23612" y="12450"/>
                    <a:pt x="23638" y="12556"/>
                    <a:pt x="23691" y="12547"/>
                  </a:cubicBezTo>
                  <a:cubicBezTo>
                    <a:pt x="23682" y="12494"/>
                    <a:pt x="23656" y="12485"/>
                    <a:pt x="23647" y="12432"/>
                  </a:cubicBezTo>
                  <a:close/>
                  <a:moveTo>
                    <a:pt x="23603" y="12053"/>
                  </a:moveTo>
                  <a:lnTo>
                    <a:pt x="23470" y="12079"/>
                  </a:lnTo>
                  <a:cubicBezTo>
                    <a:pt x="23435" y="12079"/>
                    <a:pt x="23409" y="11876"/>
                    <a:pt x="23400" y="11973"/>
                  </a:cubicBezTo>
                  <a:cubicBezTo>
                    <a:pt x="23426" y="12088"/>
                    <a:pt x="23444" y="12185"/>
                    <a:pt x="23426" y="12265"/>
                  </a:cubicBezTo>
                  <a:cubicBezTo>
                    <a:pt x="23568" y="12282"/>
                    <a:pt x="23435" y="12114"/>
                    <a:pt x="23559" y="12123"/>
                  </a:cubicBezTo>
                  <a:cubicBezTo>
                    <a:pt x="23568" y="12176"/>
                    <a:pt x="23603" y="12176"/>
                    <a:pt x="23612" y="12229"/>
                  </a:cubicBezTo>
                  <a:cubicBezTo>
                    <a:pt x="23541" y="12238"/>
                    <a:pt x="23497" y="12309"/>
                    <a:pt x="23488" y="12388"/>
                  </a:cubicBezTo>
                  <a:cubicBezTo>
                    <a:pt x="23479" y="12468"/>
                    <a:pt x="23506" y="12547"/>
                    <a:pt x="23585" y="12565"/>
                  </a:cubicBezTo>
                  <a:cubicBezTo>
                    <a:pt x="23576" y="12503"/>
                    <a:pt x="23576" y="12450"/>
                    <a:pt x="23576" y="12397"/>
                  </a:cubicBezTo>
                  <a:cubicBezTo>
                    <a:pt x="23568" y="12353"/>
                    <a:pt x="23568" y="12318"/>
                    <a:pt x="23568" y="12300"/>
                  </a:cubicBezTo>
                  <a:cubicBezTo>
                    <a:pt x="23682" y="12220"/>
                    <a:pt x="23656" y="12379"/>
                    <a:pt x="23744" y="12362"/>
                  </a:cubicBezTo>
                  <a:cubicBezTo>
                    <a:pt x="23718" y="12220"/>
                    <a:pt x="23612" y="12212"/>
                    <a:pt x="23603" y="12053"/>
                  </a:cubicBezTo>
                  <a:close/>
                  <a:moveTo>
                    <a:pt x="23841" y="11514"/>
                  </a:moveTo>
                  <a:cubicBezTo>
                    <a:pt x="23885" y="11594"/>
                    <a:pt x="23806" y="11585"/>
                    <a:pt x="23824" y="11646"/>
                  </a:cubicBezTo>
                  <a:cubicBezTo>
                    <a:pt x="23885" y="11708"/>
                    <a:pt x="23877" y="11594"/>
                    <a:pt x="23912" y="11655"/>
                  </a:cubicBezTo>
                  <a:cubicBezTo>
                    <a:pt x="23868" y="11682"/>
                    <a:pt x="23930" y="11691"/>
                    <a:pt x="23938" y="11752"/>
                  </a:cubicBezTo>
                  <a:cubicBezTo>
                    <a:pt x="23859" y="11788"/>
                    <a:pt x="23841" y="11708"/>
                    <a:pt x="23806" y="11779"/>
                  </a:cubicBezTo>
                  <a:cubicBezTo>
                    <a:pt x="23833" y="11823"/>
                    <a:pt x="23833" y="11894"/>
                    <a:pt x="23868" y="11894"/>
                  </a:cubicBezTo>
                  <a:cubicBezTo>
                    <a:pt x="23868" y="11876"/>
                    <a:pt x="23877" y="11858"/>
                    <a:pt x="23894" y="11885"/>
                  </a:cubicBezTo>
                  <a:cubicBezTo>
                    <a:pt x="23965" y="12035"/>
                    <a:pt x="23841" y="12035"/>
                    <a:pt x="23833" y="12123"/>
                  </a:cubicBezTo>
                  <a:cubicBezTo>
                    <a:pt x="23938" y="12097"/>
                    <a:pt x="23991" y="12150"/>
                    <a:pt x="24097" y="12106"/>
                  </a:cubicBezTo>
                  <a:cubicBezTo>
                    <a:pt x="24044" y="11982"/>
                    <a:pt x="24071" y="11947"/>
                    <a:pt x="24062" y="11814"/>
                  </a:cubicBezTo>
                  <a:cubicBezTo>
                    <a:pt x="24036" y="11823"/>
                    <a:pt x="24000" y="11823"/>
                    <a:pt x="24000" y="11761"/>
                  </a:cubicBezTo>
                  <a:cubicBezTo>
                    <a:pt x="23965" y="11673"/>
                    <a:pt x="24053" y="11655"/>
                    <a:pt x="23983" y="11532"/>
                  </a:cubicBezTo>
                  <a:cubicBezTo>
                    <a:pt x="23930" y="11541"/>
                    <a:pt x="23912" y="11461"/>
                    <a:pt x="23841" y="11514"/>
                  </a:cubicBezTo>
                  <a:close/>
                  <a:moveTo>
                    <a:pt x="23700" y="11585"/>
                  </a:moveTo>
                  <a:cubicBezTo>
                    <a:pt x="23665" y="11717"/>
                    <a:pt x="23621" y="11664"/>
                    <a:pt x="23718" y="11744"/>
                  </a:cubicBezTo>
                  <a:cubicBezTo>
                    <a:pt x="23612" y="11735"/>
                    <a:pt x="23665" y="11832"/>
                    <a:pt x="23576" y="11841"/>
                  </a:cubicBezTo>
                  <a:cubicBezTo>
                    <a:pt x="23576" y="11903"/>
                    <a:pt x="23691" y="11929"/>
                    <a:pt x="23674" y="11876"/>
                  </a:cubicBezTo>
                  <a:cubicBezTo>
                    <a:pt x="23647" y="11885"/>
                    <a:pt x="23621" y="11841"/>
                    <a:pt x="23656" y="11823"/>
                  </a:cubicBezTo>
                  <a:lnTo>
                    <a:pt x="23709" y="11805"/>
                  </a:lnTo>
                  <a:cubicBezTo>
                    <a:pt x="23744" y="11867"/>
                    <a:pt x="23718" y="12009"/>
                    <a:pt x="23780" y="12009"/>
                  </a:cubicBezTo>
                  <a:cubicBezTo>
                    <a:pt x="23824" y="11938"/>
                    <a:pt x="23762" y="11867"/>
                    <a:pt x="23735" y="11805"/>
                  </a:cubicBezTo>
                  <a:cubicBezTo>
                    <a:pt x="23806" y="11699"/>
                    <a:pt x="23727" y="11611"/>
                    <a:pt x="23718" y="11488"/>
                  </a:cubicBezTo>
                  <a:cubicBezTo>
                    <a:pt x="23647" y="11488"/>
                    <a:pt x="23709" y="11541"/>
                    <a:pt x="23700" y="11585"/>
                  </a:cubicBezTo>
                  <a:close/>
                  <a:moveTo>
                    <a:pt x="23391" y="11337"/>
                  </a:moveTo>
                  <a:cubicBezTo>
                    <a:pt x="23400" y="11390"/>
                    <a:pt x="23426" y="11461"/>
                    <a:pt x="23391" y="11496"/>
                  </a:cubicBezTo>
                  <a:lnTo>
                    <a:pt x="23320" y="11302"/>
                  </a:lnTo>
                  <a:cubicBezTo>
                    <a:pt x="23285" y="11293"/>
                    <a:pt x="23241" y="11293"/>
                    <a:pt x="23188" y="11320"/>
                  </a:cubicBezTo>
                  <a:cubicBezTo>
                    <a:pt x="23214" y="11496"/>
                    <a:pt x="23338" y="11461"/>
                    <a:pt x="23373" y="11594"/>
                  </a:cubicBezTo>
                  <a:cubicBezTo>
                    <a:pt x="23426" y="11594"/>
                    <a:pt x="23400" y="11532"/>
                    <a:pt x="23426" y="11514"/>
                  </a:cubicBezTo>
                  <a:cubicBezTo>
                    <a:pt x="23426" y="11514"/>
                    <a:pt x="23479" y="11558"/>
                    <a:pt x="23497" y="11558"/>
                  </a:cubicBezTo>
                  <a:cubicBezTo>
                    <a:pt x="23488" y="11558"/>
                    <a:pt x="23506" y="11488"/>
                    <a:pt x="23506" y="11488"/>
                  </a:cubicBezTo>
                  <a:cubicBezTo>
                    <a:pt x="23523" y="11470"/>
                    <a:pt x="23576" y="11532"/>
                    <a:pt x="23550" y="11443"/>
                  </a:cubicBezTo>
                  <a:cubicBezTo>
                    <a:pt x="23444" y="11541"/>
                    <a:pt x="23462" y="11329"/>
                    <a:pt x="23391" y="11337"/>
                  </a:cubicBezTo>
                  <a:close/>
                  <a:moveTo>
                    <a:pt x="23488" y="11011"/>
                  </a:moveTo>
                  <a:cubicBezTo>
                    <a:pt x="23470" y="11081"/>
                    <a:pt x="23550" y="11205"/>
                    <a:pt x="23576" y="11302"/>
                  </a:cubicBezTo>
                  <a:cubicBezTo>
                    <a:pt x="23718" y="11231"/>
                    <a:pt x="23576" y="11064"/>
                    <a:pt x="23488" y="11011"/>
                  </a:cubicBezTo>
                  <a:close/>
                  <a:moveTo>
                    <a:pt x="23338" y="10967"/>
                  </a:moveTo>
                  <a:cubicBezTo>
                    <a:pt x="23338" y="10949"/>
                    <a:pt x="23338" y="10940"/>
                    <a:pt x="23329" y="10905"/>
                  </a:cubicBezTo>
                  <a:cubicBezTo>
                    <a:pt x="23329" y="10869"/>
                    <a:pt x="23373" y="10869"/>
                    <a:pt x="23338" y="10808"/>
                  </a:cubicBezTo>
                  <a:cubicBezTo>
                    <a:pt x="23329" y="10781"/>
                    <a:pt x="23303" y="10693"/>
                    <a:pt x="23241" y="10719"/>
                  </a:cubicBezTo>
                  <a:cubicBezTo>
                    <a:pt x="23250" y="10772"/>
                    <a:pt x="23347" y="10861"/>
                    <a:pt x="23294" y="10896"/>
                  </a:cubicBezTo>
                  <a:cubicBezTo>
                    <a:pt x="23250" y="10755"/>
                    <a:pt x="23197" y="10843"/>
                    <a:pt x="23170" y="10816"/>
                  </a:cubicBezTo>
                  <a:cubicBezTo>
                    <a:pt x="23179" y="10772"/>
                    <a:pt x="23153" y="10711"/>
                    <a:pt x="23117" y="10640"/>
                  </a:cubicBezTo>
                  <a:cubicBezTo>
                    <a:pt x="23020" y="10711"/>
                    <a:pt x="23170" y="10878"/>
                    <a:pt x="23161" y="10984"/>
                  </a:cubicBezTo>
                  <a:cubicBezTo>
                    <a:pt x="23135" y="10993"/>
                    <a:pt x="23126" y="10975"/>
                    <a:pt x="23100" y="10975"/>
                  </a:cubicBezTo>
                  <a:cubicBezTo>
                    <a:pt x="23126" y="11064"/>
                    <a:pt x="23108" y="11037"/>
                    <a:pt x="23161" y="11108"/>
                  </a:cubicBezTo>
                  <a:cubicBezTo>
                    <a:pt x="23214" y="11117"/>
                    <a:pt x="23206" y="11081"/>
                    <a:pt x="23197" y="11046"/>
                  </a:cubicBezTo>
                  <a:cubicBezTo>
                    <a:pt x="23179" y="11020"/>
                    <a:pt x="23170" y="10993"/>
                    <a:pt x="23223" y="10993"/>
                  </a:cubicBezTo>
                  <a:cubicBezTo>
                    <a:pt x="23250" y="11037"/>
                    <a:pt x="23259" y="11081"/>
                    <a:pt x="23276" y="11126"/>
                  </a:cubicBezTo>
                  <a:cubicBezTo>
                    <a:pt x="23391" y="11117"/>
                    <a:pt x="23241" y="10993"/>
                    <a:pt x="23294" y="10958"/>
                  </a:cubicBezTo>
                  <a:cubicBezTo>
                    <a:pt x="23320" y="10940"/>
                    <a:pt x="23329" y="10949"/>
                    <a:pt x="23338" y="10967"/>
                  </a:cubicBezTo>
                  <a:cubicBezTo>
                    <a:pt x="23347" y="10993"/>
                    <a:pt x="23347" y="10975"/>
                    <a:pt x="23338" y="10967"/>
                  </a:cubicBezTo>
                  <a:close/>
                  <a:moveTo>
                    <a:pt x="23214" y="10490"/>
                  </a:moveTo>
                  <a:cubicBezTo>
                    <a:pt x="23267" y="10649"/>
                    <a:pt x="23285" y="10534"/>
                    <a:pt x="23320" y="10578"/>
                  </a:cubicBezTo>
                  <a:cubicBezTo>
                    <a:pt x="23391" y="10684"/>
                    <a:pt x="23382" y="10843"/>
                    <a:pt x="23453" y="10922"/>
                  </a:cubicBezTo>
                  <a:cubicBezTo>
                    <a:pt x="23444" y="10878"/>
                    <a:pt x="23506" y="10869"/>
                    <a:pt x="23541" y="10852"/>
                  </a:cubicBezTo>
                  <a:cubicBezTo>
                    <a:pt x="23409" y="10755"/>
                    <a:pt x="23418" y="10631"/>
                    <a:pt x="23312" y="10437"/>
                  </a:cubicBezTo>
                  <a:close/>
                  <a:moveTo>
                    <a:pt x="22844" y="9748"/>
                  </a:moveTo>
                  <a:cubicBezTo>
                    <a:pt x="22808" y="9766"/>
                    <a:pt x="22799" y="9792"/>
                    <a:pt x="22791" y="9810"/>
                  </a:cubicBezTo>
                  <a:cubicBezTo>
                    <a:pt x="22826" y="9881"/>
                    <a:pt x="22879" y="9872"/>
                    <a:pt x="22923" y="9881"/>
                  </a:cubicBezTo>
                  <a:cubicBezTo>
                    <a:pt x="22932" y="9828"/>
                    <a:pt x="22897" y="9766"/>
                    <a:pt x="22844" y="9748"/>
                  </a:cubicBezTo>
                  <a:close/>
                  <a:moveTo>
                    <a:pt x="22464" y="9589"/>
                  </a:moveTo>
                  <a:cubicBezTo>
                    <a:pt x="22499" y="9624"/>
                    <a:pt x="22526" y="9757"/>
                    <a:pt x="22579" y="9730"/>
                  </a:cubicBezTo>
                  <a:cubicBezTo>
                    <a:pt x="22588" y="9677"/>
                    <a:pt x="22526" y="9554"/>
                    <a:pt x="22464" y="9589"/>
                  </a:cubicBezTo>
                  <a:close/>
                  <a:moveTo>
                    <a:pt x="21934" y="9139"/>
                  </a:moveTo>
                  <a:cubicBezTo>
                    <a:pt x="21934" y="9218"/>
                    <a:pt x="21961" y="9174"/>
                    <a:pt x="22005" y="9245"/>
                  </a:cubicBezTo>
                  <a:cubicBezTo>
                    <a:pt x="22102" y="9201"/>
                    <a:pt x="22005" y="9068"/>
                    <a:pt x="21934" y="9139"/>
                  </a:cubicBezTo>
                  <a:close/>
                  <a:moveTo>
                    <a:pt x="22128" y="8962"/>
                  </a:moveTo>
                  <a:cubicBezTo>
                    <a:pt x="22155" y="9033"/>
                    <a:pt x="22173" y="9209"/>
                    <a:pt x="22287" y="9236"/>
                  </a:cubicBezTo>
                  <a:cubicBezTo>
                    <a:pt x="22252" y="9156"/>
                    <a:pt x="22199" y="8980"/>
                    <a:pt x="22128" y="8962"/>
                  </a:cubicBezTo>
                  <a:close/>
                  <a:moveTo>
                    <a:pt x="22067" y="8291"/>
                  </a:moveTo>
                  <a:cubicBezTo>
                    <a:pt x="22084" y="8335"/>
                    <a:pt x="22014" y="8362"/>
                    <a:pt x="22093" y="8424"/>
                  </a:cubicBezTo>
                  <a:lnTo>
                    <a:pt x="22164" y="8379"/>
                  </a:lnTo>
                  <a:cubicBezTo>
                    <a:pt x="22128" y="8344"/>
                    <a:pt x="22102" y="8282"/>
                    <a:pt x="22067" y="8291"/>
                  </a:cubicBezTo>
                  <a:close/>
                  <a:moveTo>
                    <a:pt x="21837" y="8159"/>
                  </a:moveTo>
                  <a:cubicBezTo>
                    <a:pt x="21863" y="8265"/>
                    <a:pt x="21952" y="8362"/>
                    <a:pt x="22049" y="8265"/>
                  </a:cubicBezTo>
                  <a:cubicBezTo>
                    <a:pt x="22040" y="8247"/>
                    <a:pt x="22031" y="8132"/>
                    <a:pt x="21978" y="8168"/>
                  </a:cubicBezTo>
                  <a:cubicBezTo>
                    <a:pt x="21987" y="8185"/>
                    <a:pt x="21996" y="8203"/>
                    <a:pt x="21969" y="8212"/>
                  </a:cubicBezTo>
                  <a:cubicBezTo>
                    <a:pt x="21925" y="8115"/>
                    <a:pt x="21881" y="8159"/>
                    <a:pt x="21837" y="8159"/>
                  </a:cubicBezTo>
                  <a:close/>
                  <a:moveTo>
                    <a:pt x="21652" y="7753"/>
                  </a:moveTo>
                  <a:cubicBezTo>
                    <a:pt x="21546" y="7823"/>
                    <a:pt x="21722" y="7850"/>
                    <a:pt x="21766" y="7903"/>
                  </a:cubicBezTo>
                  <a:cubicBezTo>
                    <a:pt x="21819" y="7956"/>
                    <a:pt x="21837" y="8115"/>
                    <a:pt x="21934" y="8079"/>
                  </a:cubicBezTo>
                  <a:cubicBezTo>
                    <a:pt x="21846" y="7973"/>
                    <a:pt x="21749" y="7797"/>
                    <a:pt x="21652" y="7753"/>
                  </a:cubicBezTo>
                  <a:close/>
                  <a:moveTo>
                    <a:pt x="21272" y="7744"/>
                  </a:moveTo>
                  <a:cubicBezTo>
                    <a:pt x="21263" y="7797"/>
                    <a:pt x="21343" y="7911"/>
                    <a:pt x="21404" y="7867"/>
                  </a:cubicBezTo>
                  <a:cubicBezTo>
                    <a:pt x="21360" y="7832"/>
                    <a:pt x="21316" y="7708"/>
                    <a:pt x="21272" y="7744"/>
                  </a:cubicBezTo>
                  <a:close/>
                  <a:moveTo>
                    <a:pt x="22782" y="8741"/>
                  </a:moveTo>
                  <a:cubicBezTo>
                    <a:pt x="22844" y="8830"/>
                    <a:pt x="22791" y="8883"/>
                    <a:pt x="22879" y="8980"/>
                  </a:cubicBezTo>
                  <a:cubicBezTo>
                    <a:pt x="22994" y="8909"/>
                    <a:pt x="22879" y="8794"/>
                    <a:pt x="22782" y="8741"/>
                  </a:cubicBezTo>
                  <a:close/>
                  <a:moveTo>
                    <a:pt x="22605" y="8441"/>
                  </a:moveTo>
                  <a:cubicBezTo>
                    <a:pt x="22693" y="8512"/>
                    <a:pt x="22614" y="8636"/>
                    <a:pt x="22711" y="8636"/>
                  </a:cubicBezTo>
                  <a:cubicBezTo>
                    <a:pt x="22658" y="8521"/>
                    <a:pt x="22720" y="8538"/>
                    <a:pt x="22799" y="8574"/>
                  </a:cubicBezTo>
                  <a:cubicBezTo>
                    <a:pt x="22738" y="8503"/>
                    <a:pt x="22676" y="8432"/>
                    <a:pt x="22605" y="8441"/>
                  </a:cubicBezTo>
                  <a:close/>
                  <a:moveTo>
                    <a:pt x="22570" y="8000"/>
                  </a:moveTo>
                  <a:cubicBezTo>
                    <a:pt x="22543" y="8062"/>
                    <a:pt x="22446" y="8106"/>
                    <a:pt x="22517" y="8194"/>
                  </a:cubicBezTo>
                  <a:cubicBezTo>
                    <a:pt x="22605" y="8141"/>
                    <a:pt x="22579" y="8070"/>
                    <a:pt x="22570" y="8000"/>
                  </a:cubicBezTo>
                  <a:close/>
                  <a:moveTo>
                    <a:pt x="22411" y="8000"/>
                  </a:moveTo>
                  <a:cubicBezTo>
                    <a:pt x="22482" y="8159"/>
                    <a:pt x="22208" y="8000"/>
                    <a:pt x="22340" y="8168"/>
                  </a:cubicBezTo>
                  <a:cubicBezTo>
                    <a:pt x="22437" y="8159"/>
                    <a:pt x="22499" y="8035"/>
                    <a:pt x="22411" y="8000"/>
                  </a:cubicBezTo>
                  <a:close/>
                  <a:moveTo>
                    <a:pt x="21802" y="7391"/>
                  </a:moveTo>
                  <a:cubicBezTo>
                    <a:pt x="21784" y="7364"/>
                    <a:pt x="21819" y="7338"/>
                    <a:pt x="21846" y="7320"/>
                  </a:cubicBezTo>
                  <a:cubicBezTo>
                    <a:pt x="21810" y="7276"/>
                    <a:pt x="21784" y="7249"/>
                    <a:pt x="21749" y="7240"/>
                  </a:cubicBezTo>
                  <a:cubicBezTo>
                    <a:pt x="21687" y="7267"/>
                    <a:pt x="21749" y="7417"/>
                    <a:pt x="21802" y="7391"/>
                  </a:cubicBezTo>
                  <a:close/>
                  <a:moveTo>
                    <a:pt x="21916" y="6984"/>
                  </a:moveTo>
                  <a:cubicBezTo>
                    <a:pt x="21890" y="7011"/>
                    <a:pt x="21828" y="7037"/>
                    <a:pt x="21855" y="7073"/>
                  </a:cubicBezTo>
                  <a:cubicBezTo>
                    <a:pt x="21890" y="7037"/>
                    <a:pt x="21908" y="7152"/>
                    <a:pt x="21890" y="7161"/>
                  </a:cubicBezTo>
                  <a:cubicBezTo>
                    <a:pt x="21855" y="7187"/>
                    <a:pt x="21828" y="7117"/>
                    <a:pt x="21793" y="7170"/>
                  </a:cubicBezTo>
                  <a:cubicBezTo>
                    <a:pt x="21872" y="7276"/>
                    <a:pt x="22040" y="7391"/>
                    <a:pt x="22102" y="7514"/>
                  </a:cubicBezTo>
                  <a:cubicBezTo>
                    <a:pt x="22146" y="7585"/>
                    <a:pt x="22093" y="7664"/>
                    <a:pt x="22137" y="7735"/>
                  </a:cubicBezTo>
                  <a:cubicBezTo>
                    <a:pt x="22067" y="7655"/>
                    <a:pt x="21899" y="7567"/>
                    <a:pt x="21899" y="7638"/>
                  </a:cubicBezTo>
                  <a:cubicBezTo>
                    <a:pt x="22005" y="7638"/>
                    <a:pt x="22128" y="7806"/>
                    <a:pt x="22217" y="7788"/>
                  </a:cubicBezTo>
                  <a:cubicBezTo>
                    <a:pt x="22208" y="7788"/>
                    <a:pt x="22164" y="7700"/>
                    <a:pt x="22217" y="7708"/>
                  </a:cubicBezTo>
                  <a:cubicBezTo>
                    <a:pt x="22243" y="7761"/>
                    <a:pt x="22358" y="7761"/>
                    <a:pt x="22314" y="7832"/>
                  </a:cubicBezTo>
                  <a:cubicBezTo>
                    <a:pt x="22287" y="7806"/>
                    <a:pt x="22261" y="7761"/>
                    <a:pt x="22234" y="7770"/>
                  </a:cubicBezTo>
                  <a:cubicBezTo>
                    <a:pt x="22243" y="7832"/>
                    <a:pt x="22287" y="7894"/>
                    <a:pt x="22270" y="7947"/>
                  </a:cubicBezTo>
                  <a:cubicBezTo>
                    <a:pt x="22217" y="7938"/>
                    <a:pt x="22199" y="7956"/>
                    <a:pt x="22225" y="8017"/>
                  </a:cubicBezTo>
                  <a:cubicBezTo>
                    <a:pt x="22278" y="7956"/>
                    <a:pt x="22314" y="8088"/>
                    <a:pt x="22367" y="7991"/>
                  </a:cubicBezTo>
                  <a:cubicBezTo>
                    <a:pt x="22314" y="7929"/>
                    <a:pt x="22270" y="7947"/>
                    <a:pt x="22314" y="7876"/>
                  </a:cubicBezTo>
                  <a:cubicBezTo>
                    <a:pt x="22393" y="7850"/>
                    <a:pt x="22482" y="7832"/>
                    <a:pt x="22561" y="7806"/>
                  </a:cubicBezTo>
                  <a:lnTo>
                    <a:pt x="22482" y="7708"/>
                  </a:lnTo>
                  <a:cubicBezTo>
                    <a:pt x="22411" y="7717"/>
                    <a:pt x="22490" y="7859"/>
                    <a:pt x="22420" y="7797"/>
                  </a:cubicBezTo>
                  <a:cubicBezTo>
                    <a:pt x="22402" y="7770"/>
                    <a:pt x="22331" y="7691"/>
                    <a:pt x="22367" y="7682"/>
                  </a:cubicBezTo>
                  <a:cubicBezTo>
                    <a:pt x="22358" y="7682"/>
                    <a:pt x="22429" y="7735"/>
                    <a:pt x="22420" y="7717"/>
                  </a:cubicBezTo>
                  <a:cubicBezTo>
                    <a:pt x="22393" y="7620"/>
                    <a:pt x="22314" y="7567"/>
                    <a:pt x="22252" y="7488"/>
                  </a:cubicBezTo>
                  <a:cubicBezTo>
                    <a:pt x="22208" y="7435"/>
                    <a:pt x="22190" y="7302"/>
                    <a:pt x="22111" y="7355"/>
                  </a:cubicBezTo>
                  <a:cubicBezTo>
                    <a:pt x="22208" y="7470"/>
                    <a:pt x="22155" y="7558"/>
                    <a:pt x="22217" y="7673"/>
                  </a:cubicBezTo>
                  <a:cubicBezTo>
                    <a:pt x="22102" y="7647"/>
                    <a:pt x="22155" y="7488"/>
                    <a:pt x="22128" y="7426"/>
                  </a:cubicBezTo>
                  <a:cubicBezTo>
                    <a:pt x="22084" y="7382"/>
                    <a:pt x="21934" y="7285"/>
                    <a:pt x="21952" y="7196"/>
                  </a:cubicBezTo>
                  <a:cubicBezTo>
                    <a:pt x="22005" y="7152"/>
                    <a:pt x="22058" y="7382"/>
                    <a:pt x="22111" y="7276"/>
                  </a:cubicBezTo>
                  <a:cubicBezTo>
                    <a:pt x="21987" y="7179"/>
                    <a:pt x="22005" y="7108"/>
                    <a:pt x="21916" y="6984"/>
                  </a:cubicBezTo>
                  <a:close/>
                  <a:moveTo>
                    <a:pt x="21069" y="6914"/>
                  </a:moveTo>
                  <a:cubicBezTo>
                    <a:pt x="21016" y="6976"/>
                    <a:pt x="20972" y="7134"/>
                    <a:pt x="21104" y="7161"/>
                  </a:cubicBezTo>
                  <a:cubicBezTo>
                    <a:pt x="21086" y="7134"/>
                    <a:pt x="21095" y="7108"/>
                    <a:pt x="21104" y="7082"/>
                  </a:cubicBezTo>
                  <a:cubicBezTo>
                    <a:pt x="21157" y="7090"/>
                    <a:pt x="21210" y="7170"/>
                    <a:pt x="21263" y="7232"/>
                  </a:cubicBezTo>
                  <a:cubicBezTo>
                    <a:pt x="21175" y="7258"/>
                    <a:pt x="21245" y="7311"/>
                    <a:pt x="21219" y="7346"/>
                  </a:cubicBezTo>
                  <a:cubicBezTo>
                    <a:pt x="21272" y="7444"/>
                    <a:pt x="21325" y="7408"/>
                    <a:pt x="21378" y="7496"/>
                  </a:cubicBezTo>
                  <a:cubicBezTo>
                    <a:pt x="21431" y="7426"/>
                    <a:pt x="21404" y="7444"/>
                    <a:pt x="21484" y="7417"/>
                  </a:cubicBezTo>
                  <a:cubicBezTo>
                    <a:pt x="21343" y="7240"/>
                    <a:pt x="21201" y="7082"/>
                    <a:pt x="21069" y="6914"/>
                  </a:cubicBezTo>
                  <a:close/>
                  <a:moveTo>
                    <a:pt x="20424" y="6322"/>
                  </a:moveTo>
                  <a:cubicBezTo>
                    <a:pt x="20495" y="6410"/>
                    <a:pt x="20557" y="6472"/>
                    <a:pt x="20627" y="6516"/>
                  </a:cubicBezTo>
                  <a:cubicBezTo>
                    <a:pt x="20583" y="6561"/>
                    <a:pt x="20548" y="6463"/>
                    <a:pt x="20504" y="6499"/>
                  </a:cubicBezTo>
                  <a:cubicBezTo>
                    <a:pt x="20521" y="6516"/>
                    <a:pt x="20548" y="6543"/>
                    <a:pt x="20530" y="6561"/>
                  </a:cubicBezTo>
                  <a:lnTo>
                    <a:pt x="20565" y="6605"/>
                  </a:lnTo>
                  <a:cubicBezTo>
                    <a:pt x="20601" y="6587"/>
                    <a:pt x="20636" y="6534"/>
                    <a:pt x="20663" y="6561"/>
                  </a:cubicBezTo>
                  <a:cubicBezTo>
                    <a:pt x="20610" y="6667"/>
                    <a:pt x="20769" y="6684"/>
                    <a:pt x="20830" y="6755"/>
                  </a:cubicBezTo>
                  <a:lnTo>
                    <a:pt x="20769" y="6799"/>
                  </a:lnTo>
                  <a:cubicBezTo>
                    <a:pt x="20910" y="6843"/>
                    <a:pt x="20901" y="7108"/>
                    <a:pt x="21007" y="7046"/>
                  </a:cubicBezTo>
                  <a:cubicBezTo>
                    <a:pt x="20901" y="6958"/>
                    <a:pt x="20901" y="6834"/>
                    <a:pt x="21007" y="6843"/>
                  </a:cubicBezTo>
                  <a:cubicBezTo>
                    <a:pt x="20928" y="6755"/>
                    <a:pt x="20848" y="6684"/>
                    <a:pt x="20769" y="6684"/>
                  </a:cubicBezTo>
                  <a:cubicBezTo>
                    <a:pt x="20645" y="6569"/>
                    <a:pt x="20601" y="6252"/>
                    <a:pt x="20424" y="6322"/>
                  </a:cubicBezTo>
                  <a:close/>
                  <a:moveTo>
                    <a:pt x="20583" y="5333"/>
                  </a:moveTo>
                  <a:cubicBezTo>
                    <a:pt x="20671" y="5377"/>
                    <a:pt x="20636" y="5439"/>
                    <a:pt x="20724" y="5413"/>
                  </a:cubicBezTo>
                  <a:cubicBezTo>
                    <a:pt x="20707" y="5342"/>
                    <a:pt x="20680" y="5377"/>
                    <a:pt x="20645" y="5280"/>
                  </a:cubicBezTo>
                  <a:close/>
                  <a:moveTo>
                    <a:pt x="20080" y="5527"/>
                  </a:moveTo>
                  <a:cubicBezTo>
                    <a:pt x="20080" y="5572"/>
                    <a:pt x="20133" y="5625"/>
                    <a:pt x="20186" y="5678"/>
                  </a:cubicBezTo>
                  <a:cubicBezTo>
                    <a:pt x="20274" y="5660"/>
                    <a:pt x="20115" y="5501"/>
                    <a:pt x="20080" y="5527"/>
                  </a:cubicBezTo>
                  <a:close/>
                  <a:moveTo>
                    <a:pt x="19877" y="5660"/>
                  </a:moveTo>
                  <a:cubicBezTo>
                    <a:pt x="20027" y="5801"/>
                    <a:pt x="19797" y="5695"/>
                    <a:pt x="19824" y="5792"/>
                  </a:cubicBezTo>
                  <a:cubicBezTo>
                    <a:pt x="19903" y="5907"/>
                    <a:pt x="19983" y="5951"/>
                    <a:pt x="20062" y="6031"/>
                  </a:cubicBezTo>
                  <a:cubicBezTo>
                    <a:pt x="20142" y="6057"/>
                    <a:pt x="20089" y="5934"/>
                    <a:pt x="20168" y="5978"/>
                  </a:cubicBezTo>
                  <a:cubicBezTo>
                    <a:pt x="20168" y="6066"/>
                    <a:pt x="20168" y="6154"/>
                    <a:pt x="20221" y="6252"/>
                  </a:cubicBezTo>
                  <a:cubicBezTo>
                    <a:pt x="20283" y="6269"/>
                    <a:pt x="20345" y="6260"/>
                    <a:pt x="20407" y="6216"/>
                  </a:cubicBezTo>
                  <a:cubicBezTo>
                    <a:pt x="20336" y="6137"/>
                    <a:pt x="20248" y="6031"/>
                    <a:pt x="20283" y="6163"/>
                  </a:cubicBezTo>
                  <a:cubicBezTo>
                    <a:pt x="20230" y="6066"/>
                    <a:pt x="20230" y="5987"/>
                    <a:pt x="20159" y="5898"/>
                  </a:cubicBezTo>
                  <a:cubicBezTo>
                    <a:pt x="20027" y="5925"/>
                    <a:pt x="20000" y="5678"/>
                    <a:pt x="19877" y="5660"/>
                  </a:cubicBezTo>
                  <a:close/>
                  <a:moveTo>
                    <a:pt x="19762" y="5722"/>
                  </a:moveTo>
                  <a:cubicBezTo>
                    <a:pt x="19744" y="5686"/>
                    <a:pt x="19771" y="5686"/>
                    <a:pt x="19797" y="5686"/>
                  </a:cubicBezTo>
                  <a:cubicBezTo>
                    <a:pt x="19744" y="5625"/>
                    <a:pt x="19824" y="5580"/>
                    <a:pt x="19762" y="5519"/>
                  </a:cubicBezTo>
                  <a:cubicBezTo>
                    <a:pt x="19691" y="5501"/>
                    <a:pt x="19656" y="5722"/>
                    <a:pt x="19762" y="5722"/>
                  </a:cubicBezTo>
                  <a:close/>
                  <a:moveTo>
                    <a:pt x="7091" y="1077"/>
                  </a:moveTo>
                  <a:cubicBezTo>
                    <a:pt x="7056" y="1095"/>
                    <a:pt x="7003" y="1104"/>
                    <a:pt x="7012" y="1130"/>
                  </a:cubicBezTo>
                  <a:cubicBezTo>
                    <a:pt x="7127" y="1113"/>
                    <a:pt x="6959" y="1289"/>
                    <a:pt x="7100" y="1210"/>
                  </a:cubicBezTo>
                  <a:cubicBezTo>
                    <a:pt x="7127" y="1183"/>
                    <a:pt x="7100" y="1166"/>
                    <a:pt x="7091" y="1077"/>
                  </a:cubicBezTo>
                  <a:close/>
                  <a:moveTo>
                    <a:pt x="8813" y="1316"/>
                  </a:moveTo>
                  <a:cubicBezTo>
                    <a:pt x="8672" y="1342"/>
                    <a:pt x="8592" y="1316"/>
                    <a:pt x="8513" y="1413"/>
                  </a:cubicBezTo>
                  <a:cubicBezTo>
                    <a:pt x="8548" y="1413"/>
                    <a:pt x="8760" y="1369"/>
                    <a:pt x="8813" y="1316"/>
                  </a:cubicBezTo>
                  <a:close/>
                  <a:moveTo>
                    <a:pt x="10155" y="353"/>
                  </a:moveTo>
                  <a:cubicBezTo>
                    <a:pt x="10058" y="389"/>
                    <a:pt x="10032" y="344"/>
                    <a:pt x="9961" y="362"/>
                  </a:cubicBezTo>
                  <a:cubicBezTo>
                    <a:pt x="9970" y="433"/>
                    <a:pt x="10164" y="433"/>
                    <a:pt x="10155" y="353"/>
                  </a:cubicBezTo>
                  <a:close/>
                  <a:moveTo>
                    <a:pt x="10667" y="256"/>
                  </a:moveTo>
                  <a:cubicBezTo>
                    <a:pt x="10579" y="327"/>
                    <a:pt x="10464" y="238"/>
                    <a:pt x="10394" y="318"/>
                  </a:cubicBezTo>
                  <a:cubicBezTo>
                    <a:pt x="10438" y="336"/>
                    <a:pt x="10703" y="353"/>
                    <a:pt x="10667" y="256"/>
                  </a:cubicBezTo>
                  <a:close/>
                  <a:moveTo>
                    <a:pt x="14058" y="415"/>
                  </a:moveTo>
                  <a:cubicBezTo>
                    <a:pt x="14014" y="442"/>
                    <a:pt x="13996" y="503"/>
                    <a:pt x="13952" y="530"/>
                  </a:cubicBezTo>
                  <a:lnTo>
                    <a:pt x="14093" y="565"/>
                  </a:lnTo>
                  <a:cubicBezTo>
                    <a:pt x="14120" y="503"/>
                    <a:pt x="14137" y="442"/>
                    <a:pt x="14058" y="415"/>
                  </a:cubicBezTo>
                  <a:close/>
                  <a:moveTo>
                    <a:pt x="15391" y="1457"/>
                  </a:moveTo>
                  <a:cubicBezTo>
                    <a:pt x="15268" y="1413"/>
                    <a:pt x="15382" y="1307"/>
                    <a:pt x="15206" y="1289"/>
                  </a:cubicBezTo>
                  <a:cubicBezTo>
                    <a:pt x="15162" y="1360"/>
                    <a:pt x="15285" y="1395"/>
                    <a:pt x="15188" y="1422"/>
                  </a:cubicBezTo>
                  <a:cubicBezTo>
                    <a:pt x="15276" y="1457"/>
                    <a:pt x="15347" y="1483"/>
                    <a:pt x="15391" y="1457"/>
                  </a:cubicBezTo>
                  <a:close/>
                  <a:moveTo>
                    <a:pt x="16186" y="1104"/>
                  </a:moveTo>
                  <a:cubicBezTo>
                    <a:pt x="16071" y="1077"/>
                    <a:pt x="16133" y="1024"/>
                    <a:pt x="16089" y="998"/>
                  </a:cubicBezTo>
                  <a:cubicBezTo>
                    <a:pt x="16045" y="1060"/>
                    <a:pt x="16106" y="1104"/>
                    <a:pt x="16124" y="1157"/>
                  </a:cubicBezTo>
                  <a:cubicBezTo>
                    <a:pt x="16098" y="1201"/>
                    <a:pt x="16018" y="1148"/>
                    <a:pt x="16009" y="1219"/>
                  </a:cubicBezTo>
                  <a:cubicBezTo>
                    <a:pt x="16186" y="1333"/>
                    <a:pt x="16106" y="1201"/>
                    <a:pt x="16186" y="1104"/>
                  </a:cubicBezTo>
                  <a:close/>
                  <a:moveTo>
                    <a:pt x="17811" y="2278"/>
                  </a:moveTo>
                  <a:cubicBezTo>
                    <a:pt x="17740" y="2207"/>
                    <a:pt x="17669" y="2172"/>
                    <a:pt x="17616" y="2190"/>
                  </a:cubicBezTo>
                  <a:cubicBezTo>
                    <a:pt x="17731" y="2252"/>
                    <a:pt x="17722" y="2375"/>
                    <a:pt x="17811" y="2278"/>
                  </a:cubicBezTo>
                  <a:close/>
                  <a:moveTo>
                    <a:pt x="18111" y="3249"/>
                  </a:moveTo>
                  <a:lnTo>
                    <a:pt x="17996" y="3135"/>
                  </a:lnTo>
                  <a:cubicBezTo>
                    <a:pt x="17899" y="3188"/>
                    <a:pt x="18067" y="3347"/>
                    <a:pt x="18111" y="3249"/>
                  </a:cubicBezTo>
                  <a:close/>
                  <a:moveTo>
                    <a:pt x="18588" y="3135"/>
                  </a:moveTo>
                  <a:cubicBezTo>
                    <a:pt x="18517" y="3082"/>
                    <a:pt x="18446" y="2993"/>
                    <a:pt x="18402" y="3037"/>
                  </a:cubicBezTo>
                  <a:cubicBezTo>
                    <a:pt x="18464" y="3073"/>
                    <a:pt x="18543" y="3232"/>
                    <a:pt x="18588" y="3135"/>
                  </a:cubicBezTo>
                  <a:close/>
                  <a:moveTo>
                    <a:pt x="18897" y="3567"/>
                  </a:moveTo>
                  <a:cubicBezTo>
                    <a:pt x="18835" y="3479"/>
                    <a:pt x="18667" y="3417"/>
                    <a:pt x="18685" y="3505"/>
                  </a:cubicBezTo>
                  <a:cubicBezTo>
                    <a:pt x="18720" y="3488"/>
                    <a:pt x="18826" y="3717"/>
                    <a:pt x="18897" y="3567"/>
                  </a:cubicBezTo>
                  <a:close/>
                  <a:moveTo>
                    <a:pt x="19109" y="4380"/>
                  </a:moveTo>
                  <a:cubicBezTo>
                    <a:pt x="19153" y="4309"/>
                    <a:pt x="19126" y="4229"/>
                    <a:pt x="19038" y="4141"/>
                  </a:cubicBezTo>
                  <a:cubicBezTo>
                    <a:pt x="18897" y="4194"/>
                    <a:pt x="19038" y="4291"/>
                    <a:pt x="19109" y="4380"/>
                  </a:cubicBezTo>
                  <a:close/>
                  <a:moveTo>
                    <a:pt x="19894" y="4468"/>
                  </a:moveTo>
                  <a:cubicBezTo>
                    <a:pt x="19886" y="4353"/>
                    <a:pt x="19762" y="4327"/>
                    <a:pt x="19753" y="4194"/>
                  </a:cubicBezTo>
                  <a:cubicBezTo>
                    <a:pt x="19691" y="4221"/>
                    <a:pt x="19762" y="4247"/>
                    <a:pt x="19780" y="4291"/>
                  </a:cubicBezTo>
                  <a:cubicBezTo>
                    <a:pt x="19797" y="4371"/>
                    <a:pt x="19797" y="4521"/>
                    <a:pt x="19894" y="4468"/>
                  </a:cubicBezTo>
                  <a:close/>
                  <a:moveTo>
                    <a:pt x="19638" y="5342"/>
                  </a:moveTo>
                  <a:cubicBezTo>
                    <a:pt x="19541" y="5254"/>
                    <a:pt x="19435" y="5236"/>
                    <a:pt x="19338" y="5236"/>
                  </a:cubicBezTo>
                  <a:cubicBezTo>
                    <a:pt x="19400" y="5298"/>
                    <a:pt x="19418" y="5448"/>
                    <a:pt x="19524" y="5448"/>
                  </a:cubicBezTo>
                  <a:cubicBezTo>
                    <a:pt x="19479" y="5386"/>
                    <a:pt x="19612" y="5333"/>
                    <a:pt x="19638" y="5342"/>
                  </a:cubicBezTo>
                  <a:close/>
                  <a:moveTo>
                    <a:pt x="19056" y="4839"/>
                  </a:moveTo>
                  <a:cubicBezTo>
                    <a:pt x="18967" y="4892"/>
                    <a:pt x="19144" y="4980"/>
                    <a:pt x="19179" y="5059"/>
                  </a:cubicBezTo>
                  <a:cubicBezTo>
                    <a:pt x="19206" y="5077"/>
                    <a:pt x="19241" y="5077"/>
                    <a:pt x="19276" y="5130"/>
                  </a:cubicBezTo>
                  <a:cubicBezTo>
                    <a:pt x="19215" y="5165"/>
                    <a:pt x="19215" y="5201"/>
                    <a:pt x="19276" y="5254"/>
                  </a:cubicBezTo>
                  <a:cubicBezTo>
                    <a:pt x="19356" y="5218"/>
                    <a:pt x="19259" y="5157"/>
                    <a:pt x="19338" y="5121"/>
                  </a:cubicBezTo>
                  <a:cubicBezTo>
                    <a:pt x="19400" y="5218"/>
                    <a:pt x="19453" y="5192"/>
                    <a:pt x="19515" y="5201"/>
                  </a:cubicBezTo>
                  <a:cubicBezTo>
                    <a:pt x="19373" y="5086"/>
                    <a:pt x="19135" y="4989"/>
                    <a:pt x="19056" y="4839"/>
                  </a:cubicBezTo>
                  <a:close/>
                  <a:moveTo>
                    <a:pt x="17934" y="3620"/>
                  </a:moveTo>
                  <a:cubicBezTo>
                    <a:pt x="17952" y="3638"/>
                    <a:pt x="17943" y="3664"/>
                    <a:pt x="17925" y="3682"/>
                  </a:cubicBezTo>
                  <a:cubicBezTo>
                    <a:pt x="18005" y="3735"/>
                    <a:pt x="17978" y="3709"/>
                    <a:pt x="18040" y="3788"/>
                  </a:cubicBezTo>
                  <a:cubicBezTo>
                    <a:pt x="18111" y="3753"/>
                    <a:pt x="17934" y="3594"/>
                    <a:pt x="17934" y="3620"/>
                  </a:cubicBezTo>
                  <a:close/>
                  <a:moveTo>
                    <a:pt x="17457" y="3258"/>
                  </a:moveTo>
                  <a:cubicBezTo>
                    <a:pt x="17502" y="3311"/>
                    <a:pt x="17555" y="3329"/>
                    <a:pt x="17590" y="3302"/>
                  </a:cubicBezTo>
                  <a:cubicBezTo>
                    <a:pt x="17563" y="3267"/>
                    <a:pt x="17563" y="3232"/>
                    <a:pt x="17510" y="3196"/>
                  </a:cubicBezTo>
                  <a:close/>
                  <a:moveTo>
                    <a:pt x="17307" y="3099"/>
                  </a:moveTo>
                  <a:cubicBezTo>
                    <a:pt x="17281" y="3179"/>
                    <a:pt x="17237" y="3258"/>
                    <a:pt x="17343" y="3338"/>
                  </a:cubicBezTo>
                  <a:cubicBezTo>
                    <a:pt x="17431" y="3285"/>
                    <a:pt x="17351" y="3276"/>
                    <a:pt x="17369" y="3223"/>
                  </a:cubicBezTo>
                  <a:cubicBezTo>
                    <a:pt x="17369" y="3223"/>
                    <a:pt x="17431" y="3223"/>
                    <a:pt x="17404" y="3179"/>
                  </a:cubicBezTo>
                  <a:close/>
                  <a:moveTo>
                    <a:pt x="15453" y="2075"/>
                  </a:moveTo>
                  <a:cubicBezTo>
                    <a:pt x="15533" y="2119"/>
                    <a:pt x="15603" y="2137"/>
                    <a:pt x="15647" y="2110"/>
                  </a:cubicBezTo>
                  <a:cubicBezTo>
                    <a:pt x="15568" y="2075"/>
                    <a:pt x="15585" y="2013"/>
                    <a:pt x="15506" y="1978"/>
                  </a:cubicBezTo>
                  <a:close/>
                  <a:moveTo>
                    <a:pt x="3957" y="3241"/>
                  </a:moveTo>
                  <a:cubicBezTo>
                    <a:pt x="3921" y="3205"/>
                    <a:pt x="3983" y="3143"/>
                    <a:pt x="4045" y="3064"/>
                  </a:cubicBezTo>
                  <a:cubicBezTo>
                    <a:pt x="3992" y="3099"/>
                    <a:pt x="3974" y="3029"/>
                    <a:pt x="3904" y="3090"/>
                  </a:cubicBezTo>
                  <a:cubicBezTo>
                    <a:pt x="3904" y="3126"/>
                    <a:pt x="3851" y="3320"/>
                    <a:pt x="3957" y="3241"/>
                  </a:cubicBezTo>
                  <a:close/>
                  <a:moveTo>
                    <a:pt x="3392" y="3682"/>
                  </a:moveTo>
                  <a:cubicBezTo>
                    <a:pt x="3409" y="3673"/>
                    <a:pt x="3436" y="3682"/>
                    <a:pt x="3445" y="3709"/>
                  </a:cubicBezTo>
                  <a:cubicBezTo>
                    <a:pt x="3542" y="3656"/>
                    <a:pt x="3497" y="3603"/>
                    <a:pt x="3533" y="3550"/>
                  </a:cubicBezTo>
                  <a:cubicBezTo>
                    <a:pt x="3497" y="3594"/>
                    <a:pt x="3356" y="3629"/>
                    <a:pt x="3392" y="3682"/>
                  </a:cubicBezTo>
                  <a:close/>
                  <a:moveTo>
                    <a:pt x="5687" y="17103"/>
                  </a:moveTo>
                  <a:cubicBezTo>
                    <a:pt x="5625" y="17050"/>
                    <a:pt x="5714" y="16936"/>
                    <a:pt x="5608" y="16936"/>
                  </a:cubicBezTo>
                  <a:cubicBezTo>
                    <a:pt x="5608" y="16971"/>
                    <a:pt x="5599" y="17112"/>
                    <a:pt x="5687" y="17103"/>
                  </a:cubicBezTo>
                  <a:close/>
                  <a:moveTo>
                    <a:pt x="5776" y="17589"/>
                  </a:moveTo>
                  <a:cubicBezTo>
                    <a:pt x="5749" y="17545"/>
                    <a:pt x="5758" y="17518"/>
                    <a:pt x="5811" y="17501"/>
                  </a:cubicBezTo>
                  <a:cubicBezTo>
                    <a:pt x="5767" y="17412"/>
                    <a:pt x="5714" y="17430"/>
                    <a:pt x="5670" y="17333"/>
                  </a:cubicBezTo>
                  <a:cubicBezTo>
                    <a:pt x="5625" y="17351"/>
                    <a:pt x="5652" y="17518"/>
                    <a:pt x="5687" y="17545"/>
                  </a:cubicBezTo>
                  <a:cubicBezTo>
                    <a:pt x="5696" y="17554"/>
                    <a:pt x="5740" y="17501"/>
                    <a:pt x="5740" y="17545"/>
                  </a:cubicBezTo>
                  <a:cubicBezTo>
                    <a:pt x="5714" y="17562"/>
                    <a:pt x="5714" y="17660"/>
                    <a:pt x="5776" y="17589"/>
                  </a:cubicBezTo>
                  <a:close/>
                  <a:moveTo>
                    <a:pt x="6199" y="17942"/>
                  </a:moveTo>
                  <a:cubicBezTo>
                    <a:pt x="6261" y="17916"/>
                    <a:pt x="6199" y="17757"/>
                    <a:pt x="6138" y="17766"/>
                  </a:cubicBezTo>
                  <a:cubicBezTo>
                    <a:pt x="6155" y="17818"/>
                    <a:pt x="6164" y="17880"/>
                    <a:pt x="6199" y="17942"/>
                  </a:cubicBezTo>
                  <a:close/>
                  <a:moveTo>
                    <a:pt x="12928" y="24008"/>
                  </a:moveTo>
                  <a:cubicBezTo>
                    <a:pt x="13042" y="24061"/>
                    <a:pt x="13078" y="23920"/>
                    <a:pt x="12954" y="23911"/>
                  </a:cubicBezTo>
                  <a:close/>
                  <a:moveTo>
                    <a:pt x="12098" y="23752"/>
                  </a:moveTo>
                  <a:cubicBezTo>
                    <a:pt x="12062" y="23823"/>
                    <a:pt x="12160" y="23867"/>
                    <a:pt x="12248" y="23902"/>
                  </a:cubicBezTo>
                  <a:cubicBezTo>
                    <a:pt x="12301" y="23823"/>
                    <a:pt x="12186" y="23796"/>
                    <a:pt x="12098" y="23752"/>
                  </a:cubicBezTo>
                  <a:close/>
                  <a:moveTo>
                    <a:pt x="12689" y="21801"/>
                  </a:moveTo>
                  <a:cubicBezTo>
                    <a:pt x="12698" y="21854"/>
                    <a:pt x="12601" y="21951"/>
                    <a:pt x="12680" y="21977"/>
                  </a:cubicBezTo>
                  <a:cubicBezTo>
                    <a:pt x="12707" y="21960"/>
                    <a:pt x="12742" y="21933"/>
                    <a:pt x="12760" y="21871"/>
                  </a:cubicBezTo>
                  <a:cubicBezTo>
                    <a:pt x="12716" y="21854"/>
                    <a:pt x="12725" y="21818"/>
                    <a:pt x="12689" y="21801"/>
                  </a:cubicBezTo>
                  <a:close/>
                  <a:moveTo>
                    <a:pt x="12195" y="21448"/>
                  </a:moveTo>
                  <a:cubicBezTo>
                    <a:pt x="12160" y="21483"/>
                    <a:pt x="12186" y="21509"/>
                    <a:pt x="12186" y="21536"/>
                  </a:cubicBezTo>
                  <a:cubicBezTo>
                    <a:pt x="12142" y="21589"/>
                    <a:pt x="12071" y="21624"/>
                    <a:pt x="12160" y="21677"/>
                  </a:cubicBezTo>
                  <a:cubicBezTo>
                    <a:pt x="12177" y="21642"/>
                    <a:pt x="12177" y="21624"/>
                    <a:pt x="12177" y="21598"/>
                  </a:cubicBezTo>
                  <a:cubicBezTo>
                    <a:pt x="12221" y="21624"/>
                    <a:pt x="12257" y="21615"/>
                    <a:pt x="12283" y="21571"/>
                  </a:cubicBezTo>
                  <a:cubicBezTo>
                    <a:pt x="12204" y="21545"/>
                    <a:pt x="12212" y="21492"/>
                    <a:pt x="12195" y="21448"/>
                  </a:cubicBezTo>
                  <a:close/>
                  <a:moveTo>
                    <a:pt x="10738" y="23434"/>
                  </a:moveTo>
                  <a:cubicBezTo>
                    <a:pt x="10826" y="23478"/>
                    <a:pt x="10967" y="23655"/>
                    <a:pt x="11020" y="23558"/>
                  </a:cubicBezTo>
                  <a:cubicBezTo>
                    <a:pt x="11038" y="23478"/>
                    <a:pt x="10941" y="23584"/>
                    <a:pt x="10888" y="23505"/>
                  </a:cubicBezTo>
                  <a:cubicBezTo>
                    <a:pt x="10906" y="23478"/>
                    <a:pt x="10915" y="23452"/>
                    <a:pt x="10862" y="23425"/>
                  </a:cubicBezTo>
                  <a:cubicBezTo>
                    <a:pt x="10853" y="23540"/>
                    <a:pt x="10764" y="23381"/>
                    <a:pt x="10738" y="23434"/>
                  </a:cubicBezTo>
                  <a:close/>
                  <a:moveTo>
                    <a:pt x="11895" y="21492"/>
                  </a:moveTo>
                  <a:cubicBezTo>
                    <a:pt x="11948" y="21527"/>
                    <a:pt x="12054" y="21536"/>
                    <a:pt x="12071" y="21456"/>
                  </a:cubicBezTo>
                  <a:cubicBezTo>
                    <a:pt x="11992" y="21412"/>
                    <a:pt x="11859" y="21509"/>
                    <a:pt x="11824" y="21377"/>
                  </a:cubicBezTo>
                  <a:cubicBezTo>
                    <a:pt x="11753" y="21430"/>
                    <a:pt x="11850" y="21474"/>
                    <a:pt x="11895" y="21492"/>
                  </a:cubicBezTo>
                  <a:close/>
                  <a:moveTo>
                    <a:pt x="11568" y="21421"/>
                  </a:moveTo>
                  <a:cubicBezTo>
                    <a:pt x="11630" y="21403"/>
                    <a:pt x="11709" y="21448"/>
                    <a:pt x="11762" y="21368"/>
                  </a:cubicBezTo>
                  <a:cubicBezTo>
                    <a:pt x="11692" y="21280"/>
                    <a:pt x="11506" y="21315"/>
                    <a:pt x="11568" y="21421"/>
                  </a:cubicBezTo>
                  <a:close/>
                  <a:moveTo>
                    <a:pt x="8840" y="21774"/>
                  </a:moveTo>
                  <a:cubicBezTo>
                    <a:pt x="8787" y="21712"/>
                    <a:pt x="8857" y="21668"/>
                    <a:pt x="8787" y="21606"/>
                  </a:cubicBezTo>
                  <a:cubicBezTo>
                    <a:pt x="8716" y="21642"/>
                    <a:pt x="8778" y="21792"/>
                    <a:pt x="8840" y="21774"/>
                  </a:cubicBezTo>
                  <a:close/>
                  <a:moveTo>
                    <a:pt x="7904" y="19531"/>
                  </a:moveTo>
                  <a:lnTo>
                    <a:pt x="7992" y="19461"/>
                  </a:lnTo>
                  <a:lnTo>
                    <a:pt x="7939" y="19390"/>
                  </a:lnTo>
                  <a:cubicBezTo>
                    <a:pt x="7877" y="19426"/>
                    <a:pt x="7851" y="19470"/>
                    <a:pt x="7904" y="19531"/>
                  </a:cubicBezTo>
                  <a:close/>
                  <a:moveTo>
                    <a:pt x="5643" y="16406"/>
                  </a:moveTo>
                  <a:cubicBezTo>
                    <a:pt x="5687" y="16485"/>
                    <a:pt x="5829" y="16644"/>
                    <a:pt x="5820" y="16582"/>
                  </a:cubicBezTo>
                  <a:cubicBezTo>
                    <a:pt x="5776" y="16547"/>
                    <a:pt x="5643" y="16335"/>
                    <a:pt x="5643" y="16406"/>
                  </a:cubicBezTo>
                  <a:close/>
                  <a:moveTo>
                    <a:pt x="5590" y="15973"/>
                  </a:moveTo>
                  <a:cubicBezTo>
                    <a:pt x="5617" y="16044"/>
                    <a:pt x="5537" y="16079"/>
                    <a:pt x="5625" y="16167"/>
                  </a:cubicBezTo>
                  <a:cubicBezTo>
                    <a:pt x="5670" y="16132"/>
                    <a:pt x="5670" y="15973"/>
                    <a:pt x="5590" y="15973"/>
                  </a:cubicBezTo>
                  <a:close/>
                  <a:moveTo>
                    <a:pt x="5131" y="15938"/>
                  </a:moveTo>
                  <a:cubicBezTo>
                    <a:pt x="5228" y="15885"/>
                    <a:pt x="5043" y="15779"/>
                    <a:pt x="5007" y="15761"/>
                  </a:cubicBezTo>
                  <a:cubicBezTo>
                    <a:pt x="5034" y="15823"/>
                    <a:pt x="5052" y="15920"/>
                    <a:pt x="5131" y="15938"/>
                  </a:cubicBezTo>
                  <a:close/>
                  <a:moveTo>
                    <a:pt x="4734" y="14843"/>
                  </a:moveTo>
                  <a:cubicBezTo>
                    <a:pt x="4795" y="14905"/>
                    <a:pt x="4716" y="14922"/>
                    <a:pt x="4716" y="14966"/>
                  </a:cubicBezTo>
                  <a:cubicBezTo>
                    <a:pt x="4778" y="15072"/>
                    <a:pt x="4840" y="15152"/>
                    <a:pt x="4910" y="15170"/>
                  </a:cubicBezTo>
                  <a:cubicBezTo>
                    <a:pt x="4884" y="15196"/>
                    <a:pt x="4928" y="15240"/>
                    <a:pt x="4919" y="15276"/>
                  </a:cubicBezTo>
                  <a:cubicBezTo>
                    <a:pt x="5087" y="15364"/>
                    <a:pt x="5184" y="15585"/>
                    <a:pt x="5255" y="15743"/>
                  </a:cubicBezTo>
                  <a:cubicBezTo>
                    <a:pt x="5281" y="15699"/>
                    <a:pt x="5369" y="15885"/>
                    <a:pt x="5334" y="15770"/>
                  </a:cubicBezTo>
                  <a:cubicBezTo>
                    <a:pt x="5308" y="15717"/>
                    <a:pt x="5272" y="15726"/>
                    <a:pt x="5246" y="15682"/>
                  </a:cubicBezTo>
                  <a:cubicBezTo>
                    <a:pt x="5299" y="15638"/>
                    <a:pt x="5263" y="15532"/>
                    <a:pt x="5237" y="15470"/>
                  </a:cubicBezTo>
                  <a:cubicBezTo>
                    <a:pt x="5210" y="15417"/>
                    <a:pt x="5166" y="15417"/>
                    <a:pt x="5131" y="15355"/>
                  </a:cubicBezTo>
                  <a:cubicBezTo>
                    <a:pt x="5087" y="15293"/>
                    <a:pt x="5078" y="15178"/>
                    <a:pt x="5043" y="15117"/>
                  </a:cubicBezTo>
                  <a:cubicBezTo>
                    <a:pt x="5016" y="15090"/>
                    <a:pt x="4990" y="15108"/>
                    <a:pt x="4972" y="15055"/>
                  </a:cubicBezTo>
                  <a:cubicBezTo>
                    <a:pt x="4937" y="14984"/>
                    <a:pt x="4831" y="14781"/>
                    <a:pt x="4734" y="14843"/>
                  </a:cubicBezTo>
                  <a:close/>
                  <a:moveTo>
                    <a:pt x="2411" y="11947"/>
                  </a:moveTo>
                  <a:cubicBezTo>
                    <a:pt x="2447" y="12009"/>
                    <a:pt x="2438" y="12106"/>
                    <a:pt x="2482" y="12167"/>
                  </a:cubicBezTo>
                  <a:cubicBezTo>
                    <a:pt x="2526" y="12229"/>
                    <a:pt x="2570" y="12212"/>
                    <a:pt x="2615" y="12256"/>
                  </a:cubicBezTo>
                  <a:cubicBezTo>
                    <a:pt x="2641" y="12273"/>
                    <a:pt x="2606" y="12282"/>
                    <a:pt x="2615" y="12291"/>
                  </a:cubicBezTo>
                  <a:cubicBezTo>
                    <a:pt x="2623" y="12318"/>
                    <a:pt x="2650" y="12300"/>
                    <a:pt x="2650" y="12300"/>
                  </a:cubicBezTo>
                  <a:cubicBezTo>
                    <a:pt x="2756" y="12415"/>
                    <a:pt x="2826" y="12468"/>
                    <a:pt x="2906" y="12450"/>
                  </a:cubicBezTo>
                  <a:cubicBezTo>
                    <a:pt x="2862" y="12344"/>
                    <a:pt x="2694" y="12256"/>
                    <a:pt x="2579" y="12123"/>
                  </a:cubicBezTo>
                  <a:cubicBezTo>
                    <a:pt x="2526" y="12061"/>
                    <a:pt x="2526" y="11903"/>
                    <a:pt x="2411" y="11947"/>
                  </a:cubicBezTo>
                  <a:close/>
                  <a:moveTo>
                    <a:pt x="230" y="7885"/>
                  </a:moveTo>
                  <a:cubicBezTo>
                    <a:pt x="213" y="7964"/>
                    <a:pt x="151" y="8017"/>
                    <a:pt x="195" y="8097"/>
                  </a:cubicBezTo>
                  <a:cubicBezTo>
                    <a:pt x="283" y="8141"/>
                    <a:pt x="301" y="7876"/>
                    <a:pt x="230" y="7885"/>
                  </a:cubicBezTo>
                  <a:close/>
                  <a:moveTo>
                    <a:pt x="328" y="8547"/>
                  </a:moveTo>
                  <a:cubicBezTo>
                    <a:pt x="389" y="8424"/>
                    <a:pt x="222" y="8397"/>
                    <a:pt x="204" y="8468"/>
                  </a:cubicBezTo>
                  <a:cubicBezTo>
                    <a:pt x="283" y="8450"/>
                    <a:pt x="230" y="8591"/>
                    <a:pt x="328" y="8547"/>
                  </a:cubicBezTo>
                  <a:close/>
                  <a:moveTo>
                    <a:pt x="478" y="8388"/>
                  </a:moveTo>
                  <a:cubicBezTo>
                    <a:pt x="460" y="8468"/>
                    <a:pt x="381" y="8441"/>
                    <a:pt x="381" y="8556"/>
                  </a:cubicBezTo>
                  <a:cubicBezTo>
                    <a:pt x="442" y="8741"/>
                    <a:pt x="592" y="8459"/>
                    <a:pt x="478" y="8388"/>
                  </a:cubicBezTo>
                  <a:close/>
                  <a:moveTo>
                    <a:pt x="2288" y="11964"/>
                  </a:moveTo>
                  <a:cubicBezTo>
                    <a:pt x="2358" y="11920"/>
                    <a:pt x="2314" y="11858"/>
                    <a:pt x="2385" y="11814"/>
                  </a:cubicBezTo>
                  <a:cubicBezTo>
                    <a:pt x="2403" y="11832"/>
                    <a:pt x="2420" y="11867"/>
                    <a:pt x="2438" y="11850"/>
                  </a:cubicBezTo>
                  <a:cubicBezTo>
                    <a:pt x="2332" y="11726"/>
                    <a:pt x="2182" y="11805"/>
                    <a:pt x="2288" y="11964"/>
                  </a:cubicBezTo>
                  <a:close/>
                  <a:moveTo>
                    <a:pt x="2562" y="9995"/>
                  </a:moveTo>
                  <a:cubicBezTo>
                    <a:pt x="2535" y="10057"/>
                    <a:pt x="2606" y="10128"/>
                    <a:pt x="2659" y="10154"/>
                  </a:cubicBezTo>
                  <a:cubicBezTo>
                    <a:pt x="2615" y="10075"/>
                    <a:pt x="2659" y="10004"/>
                    <a:pt x="2562" y="9995"/>
                  </a:cubicBezTo>
                  <a:close/>
                  <a:moveTo>
                    <a:pt x="2350" y="9457"/>
                  </a:moveTo>
                  <a:cubicBezTo>
                    <a:pt x="2420" y="9519"/>
                    <a:pt x="2332" y="9536"/>
                    <a:pt x="2332" y="9616"/>
                  </a:cubicBezTo>
                  <a:cubicBezTo>
                    <a:pt x="2394" y="9598"/>
                    <a:pt x="2420" y="9633"/>
                    <a:pt x="2456" y="9580"/>
                  </a:cubicBezTo>
                  <a:cubicBezTo>
                    <a:pt x="2411" y="9554"/>
                    <a:pt x="2438" y="9430"/>
                    <a:pt x="2350" y="9457"/>
                  </a:cubicBezTo>
                  <a:close/>
                  <a:moveTo>
                    <a:pt x="2305" y="8194"/>
                  </a:moveTo>
                  <a:cubicBezTo>
                    <a:pt x="2261" y="8221"/>
                    <a:pt x="2244" y="8300"/>
                    <a:pt x="2305" y="8318"/>
                  </a:cubicBezTo>
                  <a:cubicBezTo>
                    <a:pt x="2350" y="8291"/>
                    <a:pt x="2376" y="8212"/>
                    <a:pt x="2305" y="8194"/>
                  </a:cubicBezTo>
                  <a:close/>
                  <a:moveTo>
                    <a:pt x="902" y="8053"/>
                  </a:moveTo>
                  <a:cubicBezTo>
                    <a:pt x="831" y="8150"/>
                    <a:pt x="893" y="8194"/>
                    <a:pt x="893" y="8309"/>
                  </a:cubicBezTo>
                  <a:cubicBezTo>
                    <a:pt x="787" y="8265"/>
                    <a:pt x="849" y="8424"/>
                    <a:pt x="849" y="8432"/>
                  </a:cubicBezTo>
                  <a:cubicBezTo>
                    <a:pt x="831" y="8503"/>
                    <a:pt x="760" y="8512"/>
                    <a:pt x="751" y="8591"/>
                  </a:cubicBezTo>
                  <a:cubicBezTo>
                    <a:pt x="875" y="8574"/>
                    <a:pt x="796" y="8768"/>
                    <a:pt x="875" y="8786"/>
                  </a:cubicBezTo>
                  <a:cubicBezTo>
                    <a:pt x="866" y="8847"/>
                    <a:pt x="902" y="8953"/>
                    <a:pt x="822" y="8918"/>
                  </a:cubicBezTo>
                  <a:cubicBezTo>
                    <a:pt x="804" y="8812"/>
                    <a:pt x="884" y="8786"/>
                    <a:pt x="796" y="8750"/>
                  </a:cubicBezTo>
                  <a:cubicBezTo>
                    <a:pt x="769" y="8803"/>
                    <a:pt x="751" y="8856"/>
                    <a:pt x="769" y="8918"/>
                  </a:cubicBezTo>
                  <a:cubicBezTo>
                    <a:pt x="778" y="8945"/>
                    <a:pt x="822" y="9015"/>
                    <a:pt x="849" y="9077"/>
                  </a:cubicBezTo>
                  <a:cubicBezTo>
                    <a:pt x="875" y="9139"/>
                    <a:pt x="893" y="9192"/>
                    <a:pt x="831" y="9209"/>
                  </a:cubicBezTo>
                  <a:cubicBezTo>
                    <a:pt x="831" y="9192"/>
                    <a:pt x="804" y="9174"/>
                    <a:pt x="804" y="9209"/>
                  </a:cubicBezTo>
                  <a:cubicBezTo>
                    <a:pt x="884" y="9245"/>
                    <a:pt x="698" y="9413"/>
                    <a:pt x="849" y="9439"/>
                  </a:cubicBezTo>
                  <a:cubicBezTo>
                    <a:pt x="875" y="9413"/>
                    <a:pt x="840" y="9315"/>
                    <a:pt x="884" y="9307"/>
                  </a:cubicBezTo>
                  <a:cubicBezTo>
                    <a:pt x="902" y="9457"/>
                    <a:pt x="857" y="9580"/>
                    <a:pt x="954" y="9651"/>
                  </a:cubicBezTo>
                  <a:cubicBezTo>
                    <a:pt x="963" y="9677"/>
                    <a:pt x="893" y="9713"/>
                    <a:pt x="893" y="9730"/>
                  </a:cubicBezTo>
                  <a:cubicBezTo>
                    <a:pt x="884" y="9757"/>
                    <a:pt x="946" y="9925"/>
                    <a:pt x="937" y="9951"/>
                  </a:cubicBezTo>
                  <a:cubicBezTo>
                    <a:pt x="937" y="9951"/>
                    <a:pt x="884" y="9960"/>
                    <a:pt x="884" y="9960"/>
                  </a:cubicBezTo>
                  <a:cubicBezTo>
                    <a:pt x="893" y="10031"/>
                    <a:pt x="963" y="10075"/>
                    <a:pt x="963" y="10145"/>
                  </a:cubicBezTo>
                  <a:cubicBezTo>
                    <a:pt x="937" y="10163"/>
                    <a:pt x="893" y="10163"/>
                    <a:pt x="893" y="10198"/>
                  </a:cubicBezTo>
                  <a:cubicBezTo>
                    <a:pt x="972" y="10251"/>
                    <a:pt x="972" y="10172"/>
                    <a:pt x="1016" y="10128"/>
                  </a:cubicBezTo>
                  <a:cubicBezTo>
                    <a:pt x="1078" y="10251"/>
                    <a:pt x="1122" y="10137"/>
                    <a:pt x="1193" y="10278"/>
                  </a:cubicBezTo>
                  <a:cubicBezTo>
                    <a:pt x="1219" y="10331"/>
                    <a:pt x="1140" y="10340"/>
                    <a:pt x="1193" y="10410"/>
                  </a:cubicBezTo>
                  <a:cubicBezTo>
                    <a:pt x="1237" y="10419"/>
                    <a:pt x="1264" y="10472"/>
                    <a:pt x="1281" y="10507"/>
                  </a:cubicBezTo>
                  <a:cubicBezTo>
                    <a:pt x="1387" y="10675"/>
                    <a:pt x="1475" y="10878"/>
                    <a:pt x="1555" y="11073"/>
                  </a:cubicBezTo>
                  <a:cubicBezTo>
                    <a:pt x="1599" y="11081"/>
                    <a:pt x="1652" y="11081"/>
                    <a:pt x="1687" y="11143"/>
                  </a:cubicBezTo>
                  <a:cubicBezTo>
                    <a:pt x="1873" y="11417"/>
                    <a:pt x="1970" y="11541"/>
                    <a:pt x="2182" y="11814"/>
                  </a:cubicBezTo>
                  <a:cubicBezTo>
                    <a:pt x="2350" y="11717"/>
                    <a:pt x="2094" y="11602"/>
                    <a:pt x="2032" y="11505"/>
                  </a:cubicBezTo>
                  <a:cubicBezTo>
                    <a:pt x="1979" y="11426"/>
                    <a:pt x="1943" y="11346"/>
                    <a:pt x="1908" y="11267"/>
                  </a:cubicBezTo>
                  <a:cubicBezTo>
                    <a:pt x="1873" y="11187"/>
                    <a:pt x="1846" y="11117"/>
                    <a:pt x="1811" y="11046"/>
                  </a:cubicBezTo>
                  <a:cubicBezTo>
                    <a:pt x="1767" y="11064"/>
                    <a:pt x="1740" y="11055"/>
                    <a:pt x="1705" y="11028"/>
                  </a:cubicBezTo>
                  <a:cubicBezTo>
                    <a:pt x="1670" y="10905"/>
                    <a:pt x="1617" y="10816"/>
                    <a:pt x="1564" y="10737"/>
                  </a:cubicBezTo>
                  <a:cubicBezTo>
                    <a:pt x="1502" y="10658"/>
                    <a:pt x="1449" y="10578"/>
                    <a:pt x="1387" y="10472"/>
                  </a:cubicBezTo>
                  <a:cubicBezTo>
                    <a:pt x="1431" y="10437"/>
                    <a:pt x="1493" y="10516"/>
                    <a:pt x="1449" y="10410"/>
                  </a:cubicBezTo>
                  <a:cubicBezTo>
                    <a:pt x="1387" y="10401"/>
                    <a:pt x="1352" y="10322"/>
                    <a:pt x="1290" y="10304"/>
                  </a:cubicBezTo>
                  <a:cubicBezTo>
                    <a:pt x="1264" y="10198"/>
                    <a:pt x="1228" y="10092"/>
                    <a:pt x="1193" y="10004"/>
                  </a:cubicBezTo>
                  <a:cubicBezTo>
                    <a:pt x="1166" y="9907"/>
                    <a:pt x="1149" y="9828"/>
                    <a:pt x="1166" y="9766"/>
                  </a:cubicBezTo>
                  <a:cubicBezTo>
                    <a:pt x="1087" y="9660"/>
                    <a:pt x="1078" y="9527"/>
                    <a:pt x="1113" y="9439"/>
                  </a:cubicBezTo>
                  <a:cubicBezTo>
                    <a:pt x="1052" y="9466"/>
                    <a:pt x="1025" y="9421"/>
                    <a:pt x="1016" y="9377"/>
                  </a:cubicBezTo>
                  <a:cubicBezTo>
                    <a:pt x="1007" y="9324"/>
                    <a:pt x="1016" y="9254"/>
                    <a:pt x="990" y="9227"/>
                  </a:cubicBezTo>
                  <a:cubicBezTo>
                    <a:pt x="1043" y="9236"/>
                    <a:pt x="1043" y="9307"/>
                    <a:pt x="1105" y="9315"/>
                  </a:cubicBezTo>
                  <a:cubicBezTo>
                    <a:pt x="1043" y="9209"/>
                    <a:pt x="1087" y="9165"/>
                    <a:pt x="1087" y="9042"/>
                  </a:cubicBezTo>
                  <a:cubicBezTo>
                    <a:pt x="1034" y="9015"/>
                    <a:pt x="1034" y="9051"/>
                    <a:pt x="1034" y="9086"/>
                  </a:cubicBezTo>
                  <a:cubicBezTo>
                    <a:pt x="1034" y="9130"/>
                    <a:pt x="1043" y="9165"/>
                    <a:pt x="1007" y="9165"/>
                  </a:cubicBezTo>
                  <a:cubicBezTo>
                    <a:pt x="910" y="9148"/>
                    <a:pt x="1007" y="9015"/>
                    <a:pt x="981" y="8883"/>
                  </a:cubicBezTo>
                  <a:cubicBezTo>
                    <a:pt x="946" y="8883"/>
                    <a:pt x="919" y="8874"/>
                    <a:pt x="928" y="8821"/>
                  </a:cubicBezTo>
                  <a:cubicBezTo>
                    <a:pt x="1007" y="8883"/>
                    <a:pt x="946" y="8812"/>
                    <a:pt x="954" y="8724"/>
                  </a:cubicBezTo>
                  <a:cubicBezTo>
                    <a:pt x="981" y="8591"/>
                    <a:pt x="990" y="8494"/>
                    <a:pt x="928" y="8441"/>
                  </a:cubicBezTo>
                  <a:cubicBezTo>
                    <a:pt x="972" y="8441"/>
                    <a:pt x="1007" y="8459"/>
                    <a:pt x="1025" y="8485"/>
                  </a:cubicBezTo>
                  <a:cubicBezTo>
                    <a:pt x="1069" y="8371"/>
                    <a:pt x="981" y="8379"/>
                    <a:pt x="972" y="8318"/>
                  </a:cubicBezTo>
                  <a:cubicBezTo>
                    <a:pt x="990" y="8221"/>
                    <a:pt x="1007" y="8123"/>
                    <a:pt x="1034" y="8053"/>
                  </a:cubicBezTo>
                  <a:cubicBezTo>
                    <a:pt x="1060" y="7973"/>
                    <a:pt x="1087" y="7920"/>
                    <a:pt x="1122" y="7903"/>
                  </a:cubicBezTo>
                  <a:cubicBezTo>
                    <a:pt x="1149" y="7911"/>
                    <a:pt x="1175" y="7973"/>
                    <a:pt x="1202" y="7920"/>
                  </a:cubicBezTo>
                  <a:cubicBezTo>
                    <a:pt x="1184" y="7867"/>
                    <a:pt x="1113" y="7850"/>
                    <a:pt x="1096" y="7797"/>
                  </a:cubicBezTo>
                  <a:cubicBezTo>
                    <a:pt x="1113" y="7717"/>
                    <a:pt x="1237" y="7691"/>
                    <a:pt x="1140" y="7620"/>
                  </a:cubicBezTo>
                  <a:cubicBezTo>
                    <a:pt x="1069" y="7744"/>
                    <a:pt x="1105" y="7859"/>
                    <a:pt x="1016" y="7876"/>
                  </a:cubicBezTo>
                  <a:cubicBezTo>
                    <a:pt x="1007" y="7823"/>
                    <a:pt x="1025" y="7735"/>
                    <a:pt x="1025" y="7647"/>
                  </a:cubicBezTo>
                  <a:cubicBezTo>
                    <a:pt x="1025" y="7514"/>
                    <a:pt x="1043" y="7611"/>
                    <a:pt x="1096" y="7505"/>
                  </a:cubicBezTo>
                  <a:cubicBezTo>
                    <a:pt x="1034" y="7399"/>
                    <a:pt x="954" y="7532"/>
                    <a:pt x="919" y="7700"/>
                  </a:cubicBezTo>
                  <a:cubicBezTo>
                    <a:pt x="866" y="7859"/>
                    <a:pt x="866" y="8053"/>
                    <a:pt x="902" y="8053"/>
                  </a:cubicBezTo>
                  <a:close/>
                  <a:moveTo>
                    <a:pt x="1264" y="6569"/>
                  </a:moveTo>
                  <a:cubicBezTo>
                    <a:pt x="1334" y="6631"/>
                    <a:pt x="1405" y="6516"/>
                    <a:pt x="1387" y="6455"/>
                  </a:cubicBezTo>
                  <a:cubicBezTo>
                    <a:pt x="1317" y="6393"/>
                    <a:pt x="1246" y="6508"/>
                    <a:pt x="1264" y="6569"/>
                  </a:cubicBezTo>
                  <a:close/>
                  <a:moveTo>
                    <a:pt x="1317" y="5413"/>
                  </a:moveTo>
                  <a:cubicBezTo>
                    <a:pt x="1246" y="5492"/>
                    <a:pt x="1193" y="5607"/>
                    <a:pt x="1131" y="5633"/>
                  </a:cubicBezTo>
                  <a:cubicBezTo>
                    <a:pt x="1184" y="5633"/>
                    <a:pt x="1343" y="5616"/>
                    <a:pt x="1317" y="5545"/>
                  </a:cubicBezTo>
                  <a:cubicBezTo>
                    <a:pt x="1299" y="5563"/>
                    <a:pt x="1290" y="5572"/>
                    <a:pt x="1272" y="5554"/>
                  </a:cubicBezTo>
                  <a:cubicBezTo>
                    <a:pt x="1308" y="5501"/>
                    <a:pt x="1325" y="5457"/>
                    <a:pt x="1317" y="5413"/>
                  </a:cubicBezTo>
                  <a:close/>
                  <a:moveTo>
                    <a:pt x="1670" y="5377"/>
                  </a:moveTo>
                  <a:cubicBezTo>
                    <a:pt x="1599" y="5395"/>
                    <a:pt x="1546" y="5501"/>
                    <a:pt x="1573" y="5554"/>
                  </a:cubicBezTo>
                  <a:cubicBezTo>
                    <a:pt x="1634" y="5536"/>
                    <a:pt x="1687" y="5430"/>
                    <a:pt x="1670" y="5377"/>
                  </a:cubicBezTo>
                  <a:close/>
                  <a:moveTo>
                    <a:pt x="1829" y="5377"/>
                  </a:moveTo>
                  <a:cubicBezTo>
                    <a:pt x="1758" y="5307"/>
                    <a:pt x="1723" y="5404"/>
                    <a:pt x="1687" y="5483"/>
                  </a:cubicBezTo>
                  <a:cubicBezTo>
                    <a:pt x="1740" y="5563"/>
                    <a:pt x="1785" y="5422"/>
                    <a:pt x="1829" y="5377"/>
                  </a:cubicBezTo>
                  <a:close/>
                  <a:moveTo>
                    <a:pt x="3065" y="6260"/>
                  </a:moveTo>
                  <a:cubicBezTo>
                    <a:pt x="2959" y="6278"/>
                    <a:pt x="3021" y="6384"/>
                    <a:pt x="3012" y="6446"/>
                  </a:cubicBezTo>
                  <a:cubicBezTo>
                    <a:pt x="3074" y="6384"/>
                    <a:pt x="3091" y="6322"/>
                    <a:pt x="3065" y="6260"/>
                  </a:cubicBezTo>
                  <a:close/>
                  <a:moveTo>
                    <a:pt x="3215" y="6322"/>
                  </a:moveTo>
                  <a:cubicBezTo>
                    <a:pt x="3277" y="6384"/>
                    <a:pt x="3312" y="6340"/>
                    <a:pt x="3356" y="6287"/>
                  </a:cubicBezTo>
                  <a:cubicBezTo>
                    <a:pt x="3303" y="6225"/>
                    <a:pt x="3259" y="6269"/>
                    <a:pt x="3215" y="6322"/>
                  </a:cubicBezTo>
                  <a:close/>
                  <a:moveTo>
                    <a:pt x="3339" y="5951"/>
                  </a:moveTo>
                  <a:cubicBezTo>
                    <a:pt x="3294" y="6004"/>
                    <a:pt x="3250" y="6048"/>
                    <a:pt x="3286" y="6084"/>
                  </a:cubicBezTo>
                  <a:cubicBezTo>
                    <a:pt x="3347" y="6084"/>
                    <a:pt x="3418" y="6004"/>
                    <a:pt x="3339" y="5951"/>
                  </a:cubicBezTo>
                  <a:close/>
                  <a:moveTo>
                    <a:pt x="2641" y="4812"/>
                  </a:moveTo>
                  <a:cubicBezTo>
                    <a:pt x="2535" y="4865"/>
                    <a:pt x="2650" y="4901"/>
                    <a:pt x="2570" y="4954"/>
                  </a:cubicBezTo>
                  <a:cubicBezTo>
                    <a:pt x="2509" y="4989"/>
                    <a:pt x="2261" y="5104"/>
                    <a:pt x="2332" y="5210"/>
                  </a:cubicBezTo>
                  <a:cubicBezTo>
                    <a:pt x="2420" y="5139"/>
                    <a:pt x="2464" y="5007"/>
                    <a:pt x="2544" y="5024"/>
                  </a:cubicBezTo>
                  <a:cubicBezTo>
                    <a:pt x="2526" y="5015"/>
                    <a:pt x="2491" y="5112"/>
                    <a:pt x="2544" y="5068"/>
                  </a:cubicBezTo>
                  <a:cubicBezTo>
                    <a:pt x="2535" y="5024"/>
                    <a:pt x="2588" y="4971"/>
                    <a:pt x="2632" y="4936"/>
                  </a:cubicBezTo>
                  <a:cubicBezTo>
                    <a:pt x="2676" y="4892"/>
                    <a:pt x="2703" y="4848"/>
                    <a:pt x="2641" y="4812"/>
                  </a:cubicBezTo>
                  <a:close/>
                  <a:moveTo>
                    <a:pt x="3577" y="5713"/>
                  </a:moveTo>
                  <a:cubicBezTo>
                    <a:pt x="3542" y="5775"/>
                    <a:pt x="3506" y="5731"/>
                    <a:pt x="3462" y="5784"/>
                  </a:cubicBezTo>
                  <a:cubicBezTo>
                    <a:pt x="3497" y="5819"/>
                    <a:pt x="3524" y="5837"/>
                    <a:pt x="3559" y="5837"/>
                  </a:cubicBezTo>
                  <a:cubicBezTo>
                    <a:pt x="3612" y="5801"/>
                    <a:pt x="3595" y="5757"/>
                    <a:pt x="3577" y="5713"/>
                  </a:cubicBezTo>
                  <a:close/>
                  <a:moveTo>
                    <a:pt x="3339" y="4106"/>
                  </a:moveTo>
                  <a:cubicBezTo>
                    <a:pt x="3250" y="4256"/>
                    <a:pt x="3100" y="4221"/>
                    <a:pt x="3109" y="4327"/>
                  </a:cubicBezTo>
                  <a:cubicBezTo>
                    <a:pt x="3197" y="4291"/>
                    <a:pt x="3268" y="4371"/>
                    <a:pt x="3365" y="4300"/>
                  </a:cubicBezTo>
                  <a:cubicBezTo>
                    <a:pt x="3365" y="4238"/>
                    <a:pt x="3347" y="4221"/>
                    <a:pt x="3294" y="4212"/>
                  </a:cubicBezTo>
                  <a:cubicBezTo>
                    <a:pt x="3339" y="4177"/>
                    <a:pt x="3347" y="4141"/>
                    <a:pt x="3339" y="4106"/>
                  </a:cubicBezTo>
                  <a:close/>
                  <a:moveTo>
                    <a:pt x="3701" y="4079"/>
                  </a:moveTo>
                  <a:cubicBezTo>
                    <a:pt x="3630" y="4115"/>
                    <a:pt x="3639" y="4168"/>
                    <a:pt x="3692" y="4221"/>
                  </a:cubicBezTo>
                  <a:cubicBezTo>
                    <a:pt x="3754" y="4168"/>
                    <a:pt x="3771" y="4079"/>
                    <a:pt x="3701" y="4079"/>
                  </a:cubicBezTo>
                  <a:close/>
                  <a:moveTo>
                    <a:pt x="5184" y="3241"/>
                  </a:moveTo>
                  <a:cubicBezTo>
                    <a:pt x="5157" y="3241"/>
                    <a:pt x="5140" y="3232"/>
                    <a:pt x="5131" y="3205"/>
                  </a:cubicBezTo>
                  <a:cubicBezTo>
                    <a:pt x="5034" y="3214"/>
                    <a:pt x="4954" y="3338"/>
                    <a:pt x="4937" y="3294"/>
                  </a:cubicBezTo>
                  <a:cubicBezTo>
                    <a:pt x="4919" y="3249"/>
                    <a:pt x="5052" y="3232"/>
                    <a:pt x="5007" y="3170"/>
                  </a:cubicBezTo>
                  <a:cubicBezTo>
                    <a:pt x="4884" y="3179"/>
                    <a:pt x="4910" y="3232"/>
                    <a:pt x="4831" y="3294"/>
                  </a:cubicBezTo>
                  <a:cubicBezTo>
                    <a:pt x="4901" y="3347"/>
                    <a:pt x="4866" y="3391"/>
                    <a:pt x="4928" y="3417"/>
                  </a:cubicBezTo>
                  <a:cubicBezTo>
                    <a:pt x="5007" y="3329"/>
                    <a:pt x="5113" y="3285"/>
                    <a:pt x="5184" y="3241"/>
                  </a:cubicBezTo>
                  <a:close/>
                  <a:moveTo>
                    <a:pt x="6817" y="2331"/>
                  </a:moveTo>
                  <a:cubicBezTo>
                    <a:pt x="6765" y="2358"/>
                    <a:pt x="6747" y="2331"/>
                    <a:pt x="6694" y="2349"/>
                  </a:cubicBezTo>
                  <a:cubicBezTo>
                    <a:pt x="6738" y="2411"/>
                    <a:pt x="6676" y="2428"/>
                    <a:pt x="6703" y="2481"/>
                  </a:cubicBezTo>
                  <a:cubicBezTo>
                    <a:pt x="6791" y="2455"/>
                    <a:pt x="6791" y="2393"/>
                    <a:pt x="6817" y="2331"/>
                  </a:cubicBezTo>
                  <a:close/>
                  <a:moveTo>
                    <a:pt x="7232" y="2199"/>
                  </a:moveTo>
                  <a:cubicBezTo>
                    <a:pt x="7162" y="2199"/>
                    <a:pt x="7091" y="2146"/>
                    <a:pt x="7038" y="2199"/>
                  </a:cubicBezTo>
                  <a:cubicBezTo>
                    <a:pt x="7047" y="2234"/>
                    <a:pt x="7074" y="2252"/>
                    <a:pt x="7091" y="2269"/>
                  </a:cubicBezTo>
                  <a:cubicBezTo>
                    <a:pt x="7012" y="2375"/>
                    <a:pt x="6888" y="2269"/>
                    <a:pt x="6853" y="2349"/>
                  </a:cubicBezTo>
                  <a:cubicBezTo>
                    <a:pt x="6915" y="2411"/>
                    <a:pt x="7056" y="2322"/>
                    <a:pt x="7144" y="2331"/>
                  </a:cubicBezTo>
                  <a:cubicBezTo>
                    <a:pt x="7135" y="2296"/>
                    <a:pt x="7109" y="2243"/>
                    <a:pt x="7144" y="2225"/>
                  </a:cubicBezTo>
                  <a:cubicBezTo>
                    <a:pt x="7162" y="2269"/>
                    <a:pt x="7250" y="2207"/>
                    <a:pt x="7277" y="2243"/>
                  </a:cubicBezTo>
                  <a:cubicBezTo>
                    <a:pt x="7444" y="2110"/>
                    <a:pt x="7338" y="2199"/>
                    <a:pt x="7232" y="2199"/>
                  </a:cubicBezTo>
                  <a:close/>
                  <a:moveTo>
                    <a:pt x="11356" y="3037"/>
                  </a:moveTo>
                  <a:cubicBezTo>
                    <a:pt x="11250" y="3046"/>
                    <a:pt x="11206" y="2993"/>
                    <a:pt x="11153" y="3073"/>
                  </a:cubicBezTo>
                  <a:cubicBezTo>
                    <a:pt x="11179" y="3082"/>
                    <a:pt x="11171" y="3108"/>
                    <a:pt x="11153" y="3126"/>
                  </a:cubicBezTo>
                  <a:cubicBezTo>
                    <a:pt x="11241" y="3082"/>
                    <a:pt x="11330" y="3205"/>
                    <a:pt x="11356" y="3037"/>
                  </a:cubicBezTo>
                  <a:close/>
                  <a:moveTo>
                    <a:pt x="11400" y="2984"/>
                  </a:moveTo>
                  <a:cubicBezTo>
                    <a:pt x="11400" y="2958"/>
                    <a:pt x="11356" y="2949"/>
                    <a:pt x="11347" y="2984"/>
                  </a:cubicBezTo>
                  <a:cubicBezTo>
                    <a:pt x="11409" y="3002"/>
                    <a:pt x="11409" y="3082"/>
                    <a:pt x="11488" y="3082"/>
                  </a:cubicBezTo>
                  <a:cubicBezTo>
                    <a:pt x="11506" y="2993"/>
                    <a:pt x="11418" y="3029"/>
                    <a:pt x="11400" y="2984"/>
                  </a:cubicBezTo>
                  <a:close/>
                  <a:moveTo>
                    <a:pt x="11762" y="3011"/>
                  </a:moveTo>
                  <a:cubicBezTo>
                    <a:pt x="11727" y="2976"/>
                    <a:pt x="11612" y="2993"/>
                    <a:pt x="11612" y="3073"/>
                  </a:cubicBezTo>
                  <a:cubicBezTo>
                    <a:pt x="11683" y="3020"/>
                    <a:pt x="11736" y="3108"/>
                    <a:pt x="11762" y="3011"/>
                  </a:cubicBezTo>
                  <a:close/>
                  <a:moveTo>
                    <a:pt x="12292" y="2093"/>
                  </a:moveTo>
                  <a:cubicBezTo>
                    <a:pt x="12212" y="2102"/>
                    <a:pt x="12124" y="2110"/>
                    <a:pt x="12089" y="2163"/>
                  </a:cubicBezTo>
                  <a:cubicBezTo>
                    <a:pt x="12204" y="2199"/>
                    <a:pt x="12230" y="2163"/>
                    <a:pt x="12292" y="2093"/>
                  </a:cubicBezTo>
                  <a:close/>
                  <a:moveTo>
                    <a:pt x="12371" y="3002"/>
                  </a:moveTo>
                  <a:cubicBezTo>
                    <a:pt x="12283" y="2976"/>
                    <a:pt x="12265" y="2958"/>
                    <a:pt x="12221" y="3037"/>
                  </a:cubicBezTo>
                  <a:cubicBezTo>
                    <a:pt x="12274" y="3099"/>
                    <a:pt x="12354" y="3064"/>
                    <a:pt x="12371" y="3002"/>
                  </a:cubicBezTo>
                  <a:close/>
                  <a:moveTo>
                    <a:pt x="14261" y="2596"/>
                  </a:moveTo>
                  <a:cubicBezTo>
                    <a:pt x="14199" y="2569"/>
                    <a:pt x="14137" y="2561"/>
                    <a:pt x="14102" y="2578"/>
                  </a:cubicBezTo>
                  <a:cubicBezTo>
                    <a:pt x="14084" y="2622"/>
                    <a:pt x="14084" y="2667"/>
                    <a:pt x="14120" y="2693"/>
                  </a:cubicBezTo>
                  <a:cubicBezTo>
                    <a:pt x="14120" y="2569"/>
                    <a:pt x="14217" y="2631"/>
                    <a:pt x="14261" y="2596"/>
                  </a:cubicBezTo>
                  <a:close/>
                  <a:moveTo>
                    <a:pt x="14402" y="2711"/>
                  </a:moveTo>
                  <a:cubicBezTo>
                    <a:pt x="14393" y="2693"/>
                    <a:pt x="14358" y="2578"/>
                    <a:pt x="14305" y="2649"/>
                  </a:cubicBezTo>
                  <a:cubicBezTo>
                    <a:pt x="14332" y="2781"/>
                    <a:pt x="14235" y="2631"/>
                    <a:pt x="14190" y="2658"/>
                  </a:cubicBezTo>
                  <a:cubicBezTo>
                    <a:pt x="14146" y="2808"/>
                    <a:pt x="14349" y="2755"/>
                    <a:pt x="14402" y="2711"/>
                  </a:cubicBezTo>
                  <a:close/>
                  <a:moveTo>
                    <a:pt x="15223" y="3576"/>
                  </a:moveTo>
                  <a:cubicBezTo>
                    <a:pt x="15215" y="3523"/>
                    <a:pt x="15091" y="3444"/>
                    <a:pt x="15056" y="3505"/>
                  </a:cubicBezTo>
                  <a:cubicBezTo>
                    <a:pt x="15144" y="3488"/>
                    <a:pt x="15153" y="3611"/>
                    <a:pt x="15223" y="3576"/>
                  </a:cubicBezTo>
                  <a:close/>
                  <a:moveTo>
                    <a:pt x="16071" y="4115"/>
                  </a:moveTo>
                  <a:cubicBezTo>
                    <a:pt x="16045" y="4132"/>
                    <a:pt x="16018" y="4141"/>
                    <a:pt x="15983" y="4115"/>
                  </a:cubicBezTo>
                  <a:cubicBezTo>
                    <a:pt x="15921" y="4168"/>
                    <a:pt x="15939" y="4221"/>
                    <a:pt x="15965" y="4265"/>
                  </a:cubicBezTo>
                  <a:cubicBezTo>
                    <a:pt x="15992" y="4221"/>
                    <a:pt x="16018" y="4229"/>
                    <a:pt x="16062" y="4265"/>
                  </a:cubicBezTo>
                  <a:cubicBezTo>
                    <a:pt x="16115" y="4212"/>
                    <a:pt x="16098" y="4168"/>
                    <a:pt x="16071" y="4115"/>
                  </a:cubicBezTo>
                  <a:close/>
                  <a:moveTo>
                    <a:pt x="16177" y="4371"/>
                  </a:moveTo>
                  <a:cubicBezTo>
                    <a:pt x="16212" y="4309"/>
                    <a:pt x="16212" y="4256"/>
                    <a:pt x="16221" y="4194"/>
                  </a:cubicBezTo>
                  <a:cubicBezTo>
                    <a:pt x="16177" y="4256"/>
                    <a:pt x="16071" y="4318"/>
                    <a:pt x="16177" y="4371"/>
                  </a:cubicBezTo>
                  <a:close/>
                  <a:moveTo>
                    <a:pt x="16513" y="3956"/>
                  </a:moveTo>
                  <a:cubicBezTo>
                    <a:pt x="16407" y="3920"/>
                    <a:pt x="16274" y="3762"/>
                    <a:pt x="16186" y="3832"/>
                  </a:cubicBezTo>
                  <a:cubicBezTo>
                    <a:pt x="16204" y="3894"/>
                    <a:pt x="16221" y="3841"/>
                    <a:pt x="16265" y="3867"/>
                  </a:cubicBezTo>
                  <a:cubicBezTo>
                    <a:pt x="16345" y="3903"/>
                    <a:pt x="16451" y="4053"/>
                    <a:pt x="16513" y="3956"/>
                  </a:cubicBezTo>
                  <a:close/>
                  <a:moveTo>
                    <a:pt x="17095" y="4750"/>
                  </a:moveTo>
                  <a:cubicBezTo>
                    <a:pt x="17148" y="4768"/>
                    <a:pt x="17210" y="4821"/>
                    <a:pt x="17263" y="4777"/>
                  </a:cubicBezTo>
                  <a:cubicBezTo>
                    <a:pt x="17193" y="4733"/>
                    <a:pt x="17237" y="4697"/>
                    <a:pt x="17184" y="4653"/>
                  </a:cubicBezTo>
                  <a:close/>
                  <a:moveTo>
                    <a:pt x="16875" y="4777"/>
                  </a:moveTo>
                  <a:cubicBezTo>
                    <a:pt x="16839" y="4724"/>
                    <a:pt x="16795" y="4706"/>
                    <a:pt x="16760" y="4697"/>
                  </a:cubicBezTo>
                  <a:cubicBezTo>
                    <a:pt x="16698" y="4724"/>
                    <a:pt x="16663" y="4848"/>
                    <a:pt x="16725" y="4812"/>
                  </a:cubicBezTo>
                  <a:cubicBezTo>
                    <a:pt x="16698" y="4750"/>
                    <a:pt x="16839" y="4777"/>
                    <a:pt x="16875" y="4777"/>
                  </a:cubicBezTo>
                  <a:close/>
                  <a:moveTo>
                    <a:pt x="17140" y="5139"/>
                  </a:moveTo>
                  <a:cubicBezTo>
                    <a:pt x="17078" y="5104"/>
                    <a:pt x="17007" y="4936"/>
                    <a:pt x="16945" y="5015"/>
                  </a:cubicBezTo>
                  <a:cubicBezTo>
                    <a:pt x="17007" y="5051"/>
                    <a:pt x="17078" y="5227"/>
                    <a:pt x="17140" y="5139"/>
                  </a:cubicBezTo>
                  <a:close/>
                  <a:moveTo>
                    <a:pt x="17157" y="5121"/>
                  </a:moveTo>
                  <a:cubicBezTo>
                    <a:pt x="17228" y="5033"/>
                    <a:pt x="17016" y="4936"/>
                    <a:pt x="16963" y="4848"/>
                  </a:cubicBezTo>
                  <a:cubicBezTo>
                    <a:pt x="16919" y="4883"/>
                    <a:pt x="16883" y="4795"/>
                    <a:pt x="16839" y="4848"/>
                  </a:cubicBezTo>
                  <a:cubicBezTo>
                    <a:pt x="16989" y="4962"/>
                    <a:pt x="17051" y="4954"/>
                    <a:pt x="17157" y="5121"/>
                  </a:cubicBezTo>
                  <a:close/>
                  <a:moveTo>
                    <a:pt x="963" y="9942"/>
                  </a:moveTo>
                  <a:cubicBezTo>
                    <a:pt x="1043" y="9951"/>
                    <a:pt x="1087" y="10004"/>
                    <a:pt x="1113" y="10101"/>
                  </a:cubicBezTo>
                  <a:cubicBezTo>
                    <a:pt x="1078" y="10101"/>
                    <a:pt x="1052" y="10084"/>
                    <a:pt x="1034" y="10031"/>
                  </a:cubicBezTo>
                  <a:cubicBezTo>
                    <a:pt x="1016" y="10031"/>
                    <a:pt x="1016" y="10048"/>
                    <a:pt x="1016" y="10066"/>
                  </a:cubicBezTo>
                  <a:cubicBezTo>
                    <a:pt x="981" y="10066"/>
                    <a:pt x="981" y="9986"/>
                    <a:pt x="963" y="9942"/>
                  </a:cubicBezTo>
                  <a:close/>
                  <a:moveTo>
                    <a:pt x="23550" y="17165"/>
                  </a:moveTo>
                  <a:cubicBezTo>
                    <a:pt x="23479" y="17112"/>
                    <a:pt x="23568" y="17041"/>
                    <a:pt x="23612" y="16980"/>
                  </a:cubicBezTo>
                  <a:cubicBezTo>
                    <a:pt x="23665" y="17041"/>
                    <a:pt x="23585" y="17112"/>
                    <a:pt x="23550" y="17165"/>
                  </a:cubicBezTo>
                  <a:close/>
                  <a:moveTo>
                    <a:pt x="7709" y="1943"/>
                  </a:moveTo>
                  <a:cubicBezTo>
                    <a:pt x="7771" y="1881"/>
                    <a:pt x="8010" y="1775"/>
                    <a:pt x="8124" y="1801"/>
                  </a:cubicBezTo>
                  <a:cubicBezTo>
                    <a:pt x="8160" y="1916"/>
                    <a:pt x="8071" y="1819"/>
                    <a:pt x="8027" y="1828"/>
                  </a:cubicBezTo>
                  <a:cubicBezTo>
                    <a:pt x="7965" y="1907"/>
                    <a:pt x="7798" y="1925"/>
                    <a:pt x="7709" y="1943"/>
                  </a:cubicBezTo>
                  <a:close/>
                  <a:moveTo>
                    <a:pt x="12045" y="1236"/>
                  </a:moveTo>
                  <a:cubicBezTo>
                    <a:pt x="12098" y="1227"/>
                    <a:pt x="12151" y="1219"/>
                    <a:pt x="12212" y="1219"/>
                  </a:cubicBezTo>
                  <a:cubicBezTo>
                    <a:pt x="12283" y="1219"/>
                    <a:pt x="12363" y="1227"/>
                    <a:pt x="12460" y="1227"/>
                  </a:cubicBezTo>
                  <a:cubicBezTo>
                    <a:pt x="12398" y="1245"/>
                    <a:pt x="12318" y="1254"/>
                    <a:pt x="12248" y="1254"/>
                  </a:cubicBezTo>
                  <a:cubicBezTo>
                    <a:pt x="12168" y="1254"/>
                    <a:pt x="12098" y="1254"/>
                    <a:pt x="12045" y="1236"/>
                  </a:cubicBezTo>
                  <a:close/>
                  <a:moveTo>
                    <a:pt x="22932" y="14242"/>
                  </a:moveTo>
                  <a:cubicBezTo>
                    <a:pt x="22799" y="14181"/>
                    <a:pt x="22897" y="13995"/>
                    <a:pt x="22923" y="13898"/>
                  </a:cubicBezTo>
                  <a:cubicBezTo>
                    <a:pt x="22941" y="13819"/>
                    <a:pt x="22897" y="13695"/>
                    <a:pt x="22994" y="13686"/>
                  </a:cubicBezTo>
                  <a:cubicBezTo>
                    <a:pt x="22967" y="13783"/>
                    <a:pt x="22941" y="13880"/>
                    <a:pt x="22941" y="13978"/>
                  </a:cubicBezTo>
                  <a:cubicBezTo>
                    <a:pt x="22932" y="14075"/>
                    <a:pt x="22941" y="14172"/>
                    <a:pt x="22932" y="14242"/>
                  </a:cubicBezTo>
                  <a:close/>
                  <a:moveTo>
                    <a:pt x="22561" y="17730"/>
                  </a:moveTo>
                  <a:cubicBezTo>
                    <a:pt x="22596" y="17686"/>
                    <a:pt x="22570" y="17660"/>
                    <a:pt x="22605" y="17615"/>
                  </a:cubicBezTo>
                  <a:cubicBezTo>
                    <a:pt x="22667" y="17615"/>
                    <a:pt x="22738" y="17633"/>
                    <a:pt x="22817" y="17668"/>
                  </a:cubicBezTo>
                  <a:cubicBezTo>
                    <a:pt x="22738" y="17730"/>
                    <a:pt x="22658" y="17774"/>
                    <a:pt x="22561" y="17730"/>
                  </a:cubicBezTo>
                  <a:close/>
                  <a:moveTo>
                    <a:pt x="22755" y="14755"/>
                  </a:moveTo>
                  <a:cubicBezTo>
                    <a:pt x="22711" y="14675"/>
                    <a:pt x="22799" y="14516"/>
                    <a:pt x="22799" y="14410"/>
                  </a:cubicBezTo>
                  <a:cubicBezTo>
                    <a:pt x="22826" y="14454"/>
                    <a:pt x="22826" y="14516"/>
                    <a:pt x="22808" y="14578"/>
                  </a:cubicBezTo>
                  <a:cubicBezTo>
                    <a:pt x="22791" y="14640"/>
                    <a:pt x="22764" y="14702"/>
                    <a:pt x="22755" y="14755"/>
                  </a:cubicBezTo>
                  <a:close/>
                  <a:moveTo>
                    <a:pt x="22950" y="12432"/>
                  </a:moveTo>
                  <a:cubicBezTo>
                    <a:pt x="22967" y="12503"/>
                    <a:pt x="22976" y="12591"/>
                    <a:pt x="22985" y="12662"/>
                  </a:cubicBezTo>
                  <a:cubicBezTo>
                    <a:pt x="22994" y="12741"/>
                    <a:pt x="23003" y="12812"/>
                    <a:pt x="23011" y="12874"/>
                  </a:cubicBezTo>
                  <a:cubicBezTo>
                    <a:pt x="22932" y="12759"/>
                    <a:pt x="22923" y="12644"/>
                    <a:pt x="22923" y="12521"/>
                  </a:cubicBezTo>
                  <a:cubicBezTo>
                    <a:pt x="22905" y="12388"/>
                    <a:pt x="22905" y="12247"/>
                    <a:pt x="22852" y="12088"/>
                  </a:cubicBezTo>
                  <a:cubicBezTo>
                    <a:pt x="22888" y="12026"/>
                    <a:pt x="22923" y="12326"/>
                    <a:pt x="22950" y="12432"/>
                  </a:cubicBezTo>
                  <a:close/>
                  <a:moveTo>
                    <a:pt x="22358" y="17818"/>
                  </a:moveTo>
                  <a:lnTo>
                    <a:pt x="22508" y="17562"/>
                  </a:lnTo>
                  <a:cubicBezTo>
                    <a:pt x="22499" y="17615"/>
                    <a:pt x="22464" y="17863"/>
                    <a:pt x="22358" y="17818"/>
                  </a:cubicBezTo>
                  <a:close/>
                  <a:moveTo>
                    <a:pt x="21969" y="18569"/>
                  </a:moveTo>
                  <a:cubicBezTo>
                    <a:pt x="21934" y="18498"/>
                    <a:pt x="21987" y="18454"/>
                    <a:pt x="22049" y="18401"/>
                  </a:cubicBezTo>
                  <a:cubicBezTo>
                    <a:pt x="22075" y="18481"/>
                    <a:pt x="22031" y="18516"/>
                    <a:pt x="21969" y="18569"/>
                  </a:cubicBezTo>
                  <a:close/>
                  <a:moveTo>
                    <a:pt x="22190" y="18136"/>
                  </a:moveTo>
                  <a:cubicBezTo>
                    <a:pt x="22208" y="18013"/>
                    <a:pt x="22287" y="17977"/>
                    <a:pt x="22376" y="17898"/>
                  </a:cubicBezTo>
                  <a:cubicBezTo>
                    <a:pt x="22384" y="17960"/>
                    <a:pt x="22349" y="18039"/>
                    <a:pt x="22287" y="18128"/>
                  </a:cubicBezTo>
                  <a:cubicBezTo>
                    <a:pt x="22252" y="18101"/>
                    <a:pt x="22217" y="18110"/>
                    <a:pt x="22190" y="18136"/>
                  </a:cubicBezTo>
                  <a:close/>
                  <a:moveTo>
                    <a:pt x="23965" y="15752"/>
                  </a:moveTo>
                  <a:cubicBezTo>
                    <a:pt x="24036" y="15638"/>
                    <a:pt x="23947" y="15620"/>
                    <a:pt x="23983" y="15523"/>
                  </a:cubicBezTo>
                  <a:cubicBezTo>
                    <a:pt x="24150" y="15496"/>
                    <a:pt x="24027" y="15320"/>
                    <a:pt x="24080" y="15258"/>
                  </a:cubicBezTo>
                  <a:cubicBezTo>
                    <a:pt x="24097" y="15276"/>
                    <a:pt x="24115" y="15293"/>
                    <a:pt x="24150" y="15311"/>
                  </a:cubicBezTo>
                  <a:cubicBezTo>
                    <a:pt x="24124" y="15364"/>
                    <a:pt x="24124" y="15514"/>
                    <a:pt x="24062" y="15514"/>
                  </a:cubicBezTo>
                  <a:cubicBezTo>
                    <a:pt x="24071" y="15593"/>
                    <a:pt x="24097" y="15805"/>
                    <a:pt x="23965" y="15752"/>
                  </a:cubicBezTo>
                  <a:close/>
                  <a:moveTo>
                    <a:pt x="3374" y="14772"/>
                  </a:moveTo>
                  <a:cubicBezTo>
                    <a:pt x="3233" y="14640"/>
                    <a:pt x="3135" y="14472"/>
                    <a:pt x="3012" y="14278"/>
                  </a:cubicBezTo>
                  <a:cubicBezTo>
                    <a:pt x="3144" y="14375"/>
                    <a:pt x="3268" y="14525"/>
                    <a:pt x="3383" y="14702"/>
                  </a:cubicBezTo>
                  <a:cubicBezTo>
                    <a:pt x="3418" y="14737"/>
                    <a:pt x="3400" y="14755"/>
                    <a:pt x="3374" y="14772"/>
                  </a:cubicBezTo>
                  <a:close/>
                  <a:moveTo>
                    <a:pt x="5316" y="5077"/>
                  </a:moveTo>
                  <a:lnTo>
                    <a:pt x="5166" y="5174"/>
                  </a:lnTo>
                  <a:cubicBezTo>
                    <a:pt x="5149" y="5139"/>
                    <a:pt x="5272" y="4980"/>
                    <a:pt x="5316" y="5077"/>
                  </a:cubicBezTo>
                  <a:close/>
                  <a:moveTo>
                    <a:pt x="8583" y="17836"/>
                  </a:moveTo>
                  <a:cubicBezTo>
                    <a:pt x="8619" y="17818"/>
                    <a:pt x="8725" y="17889"/>
                    <a:pt x="8751" y="17933"/>
                  </a:cubicBezTo>
                  <a:cubicBezTo>
                    <a:pt x="8778" y="17969"/>
                    <a:pt x="8831" y="18083"/>
                    <a:pt x="8769" y="18101"/>
                  </a:cubicBezTo>
                  <a:cubicBezTo>
                    <a:pt x="8725" y="17977"/>
                    <a:pt x="8672" y="17969"/>
                    <a:pt x="8583" y="17836"/>
                  </a:cubicBezTo>
                  <a:close/>
                  <a:moveTo>
                    <a:pt x="4310" y="5810"/>
                  </a:moveTo>
                  <a:cubicBezTo>
                    <a:pt x="4239" y="5801"/>
                    <a:pt x="4160" y="5898"/>
                    <a:pt x="4089" y="5960"/>
                  </a:cubicBezTo>
                  <a:cubicBezTo>
                    <a:pt x="4018" y="6031"/>
                    <a:pt x="3948" y="6154"/>
                    <a:pt x="3877" y="6093"/>
                  </a:cubicBezTo>
                  <a:cubicBezTo>
                    <a:pt x="3948" y="6048"/>
                    <a:pt x="4018" y="5951"/>
                    <a:pt x="4089" y="5881"/>
                  </a:cubicBezTo>
                  <a:cubicBezTo>
                    <a:pt x="4160" y="5801"/>
                    <a:pt x="4248" y="5757"/>
                    <a:pt x="4310" y="5810"/>
                  </a:cubicBezTo>
                  <a:close/>
                  <a:moveTo>
                    <a:pt x="3109" y="10578"/>
                  </a:moveTo>
                  <a:cubicBezTo>
                    <a:pt x="3135" y="10463"/>
                    <a:pt x="3233" y="10719"/>
                    <a:pt x="3294" y="10728"/>
                  </a:cubicBezTo>
                  <a:cubicBezTo>
                    <a:pt x="3277" y="10746"/>
                    <a:pt x="3303" y="10781"/>
                    <a:pt x="3321" y="10808"/>
                  </a:cubicBezTo>
                  <a:cubicBezTo>
                    <a:pt x="3259" y="10825"/>
                    <a:pt x="3224" y="10764"/>
                    <a:pt x="3188" y="10711"/>
                  </a:cubicBezTo>
                  <a:cubicBezTo>
                    <a:pt x="3153" y="10649"/>
                    <a:pt x="3135" y="10587"/>
                    <a:pt x="3109" y="10578"/>
                  </a:cubicBezTo>
                  <a:close/>
                  <a:moveTo>
                    <a:pt x="3082" y="6711"/>
                  </a:moveTo>
                  <a:cubicBezTo>
                    <a:pt x="3047" y="6764"/>
                    <a:pt x="3012" y="6808"/>
                    <a:pt x="2959" y="6764"/>
                  </a:cubicBezTo>
                  <a:cubicBezTo>
                    <a:pt x="2985" y="6702"/>
                    <a:pt x="3021" y="6658"/>
                    <a:pt x="3082" y="6711"/>
                  </a:cubicBezTo>
                  <a:close/>
                  <a:moveTo>
                    <a:pt x="4301" y="5510"/>
                  </a:moveTo>
                  <a:cubicBezTo>
                    <a:pt x="4354" y="5563"/>
                    <a:pt x="4177" y="5580"/>
                    <a:pt x="4239" y="5633"/>
                  </a:cubicBezTo>
                  <a:cubicBezTo>
                    <a:pt x="4177" y="5598"/>
                    <a:pt x="4098" y="5784"/>
                    <a:pt x="4045" y="5686"/>
                  </a:cubicBezTo>
                  <a:cubicBezTo>
                    <a:pt x="4133" y="5616"/>
                    <a:pt x="4213" y="5607"/>
                    <a:pt x="4301" y="5510"/>
                  </a:cubicBezTo>
                  <a:close/>
                  <a:moveTo>
                    <a:pt x="4990" y="5033"/>
                  </a:moveTo>
                  <a:cubicBezTo>
                    <a:pt x="4893" y="5112"/>
                    <a:pt x="4831" y="5059"/>
                    <a:pt x="4742" y="5095"/>
                  </a:cubicBezTo>
                  <a:cubicBezTo>
                    <a:pt x="4742" y="5086"/>
                    <a:pt x="4954" y="4918"/>
                    <a:pt x="4990" y="5033"/>
                  </a:cubicBezTo>
                  <a:close/>
                  <a:moveTo>
                    <a:pt x="4177" y="5474"/>
                  </a:moveTo>
                  <a:cubicBezTo>
                    <a:pt x="4107" y="5527"/>
                    <a:pt x="4036" y="5598"/>
                    <a:pt x="3983" y="5527"/>
                  </a:cubicBezTo>
                  <a:cubicBezTo>
                    <a:pt x="4045" y="5536"/>
                    <a:pt x="4124" y="5395"/>
                    <a:pt x="4177" y="5474"/>
                  </a:cubicBezTo>
                  <a:close/>
                  <a:moveTo>
                    <a:pt x="3860" y="5633"/>
                  </a:moveTo>
                  <a:cubicBezTo>
                    <a:pt x="3912" y="5713"/>
                    <a:pt x="3965" y="5589"/>
                    <a:pt x="4010" y="5678"/>
                  </a:cubicBezTo>
                  <a:cubicBezTo>
                    <a:pt x="3948" y="5739"/>
                    <a:pt x="3886" y="5678"/>
                    <a:pt x="3824" y="5739"/>
                  </a:cubicBezTo>
                  <a:cubicBezTo>
                    <a:pt x="3798" y="5704"/>
                    <a:pt x="3815" y="5669"/>
                    <a:pt x="3860" y="5633"/>
                  </a:cubicBezTo>
                  <a:close/>
                  <a:moveTo>
                    <a:pt x="4257" y="15955"/>
                  </a:moveTo>
                  <a:cubicBezTo>
                    <a:pt x="4151" y="15955"/>
                    <a:pt x="4089" y="15788"/>
                    <a:pt x="4027" y="15699"/>
                  </a:cubicBezTo>
                  <a:cubicBezTo>
                    <a:pt x="3868" y="15470"/>
                    <a:pt x="3754" y="15284"/>
                    <a:pt x="3612" y="15081"/>
                  </a:cubicBezTo>
                  <a:cubicBezTo>
                    <a:pt x="3542" y="14975"/>
                    <a:pt x="3374" y="14896"/>
                    <a:pt x="3453" y="14790"/>
                  </a:cubicBezTo>
                  <a:cubicBezTo>
                    <a:pt x="3542" y="15019"/>
                    <a:pt x="3754" y="15178"/>
                    <a:pt x="3895" y="15399"/>
                  </a:cubicBezTo>
                  <a:cubicBezTo>
                    <a:pt x="4001" y="15558"/>
                    <a:pt x="4107" y="15761"/>
                    <a:pt x="4257" y="15955"/>
                  </a:cubicBezTo>
                  <a:close/>
                  <a:moveTo>
                    <a:pt x="2720" y="13889"/>
                  </a:moveTo>
                  <a:cubicBezTo>
                    <a:pt x="2685" y="13854"/>
                    <a:pt x="2553" y="13739"/>
                    <a:pt x="2535" y="13660"/>
                  </a:cubicBezTo>
                  <a:cubicBezTo>
                    <a:pt x="2641" y="13669"/>
                    <a:pt x="2685" y="13792"/>
                    <a:pt x="2720" y="13889"/>
                  </a:cubicBezTo>
                  <a:close/>
                  <a:moveTo>
                    <a:pt x="1608" y="12468"/>
                  </a:moveTo>
                  <a:cubicBezTo>
                    <a:pt x="1546" y="12450"/>
                    <a:pt x="1493" y="12371"/>
                    <a:pt x="1431" y="12309"/>
                  </a:cubicBezTo>
                  <a:cubicBezTo>
                    <a:pt x="1493" y="12229"/>
                    <a:pt x="1546" y="12415"/>
                    <a:pt x="1608" y="12468"/>
                  </a:cubicBezTo>
                  <a:close/>
                  <a:moveTo>
                    <a:pt x="2517" y="13598"/>
                  </a:moveTo>
                  <a:cubicBezTo>
                    <a:pt x="2438" y="13669"/>
                    <a:pt x="2261" y="13368"/>
                    <a:pt x="2244" y="13306"/>
                  </a:cubicBezTo>
                  <a:cubicBezTo>
                    <a:pt x="2332" y="13324"/>
                    <a:pt x="2420" y="13510"/>
                    <a:pt x="2517" y="13598"/>
                  </a:cubicBezTo>
                  <a:close/>
                  <a:moveTo>
                    <a:pt x="5564" y="17845"/>
                  </a:moveTo>
                  <a:cubicBezTo>
                    <a:pt x="5449" y="17801"/>
                    <a:pt x="5440" y="17713"/>
                    <a:pt x="5369" y="17598"/>
                  </a:cubicBezTo>
                  <a:cubicBezTo>
                    <a:pt x="5449" y="17598"/>
                    <a:pt x="5493" y="17774"/>
                    <a:pt x="5564" y="17845"/>
                  </a:cubicBezTo>
                  <a:close/>
                  <a:moveTo>
                    <a:pt x="7074" y="19823"/>
                  </a:moveTo>
                  <a:cubicBezTo>
                    <a:pt x="6985" y="19849"/>
                    <a:pt x="6994" y="19743"/>
                    <a:pt x="6941" y="19690"/>
                  </a:cubicBezTo>
                  <a:cubicBezTo>
                    <a:pt x="6765" y="19478"/>
                    <a:pt x="6526" y="19187"/>
                    <a:pt x="6376" y="18975"/>
                  </a:cubicBezTo>
                  <a:cubicBezTo>
                    <a:pt x="6526" y="18931"/>
                    <a:pt x="6535" y="19116"/>
                    <a:pt x="6579" y="19178"/>
                  </a:cubicBezTo>
                  <a:cubicBezTo>
                    <a:pt x="6720" y="19355"/>
                    <a:pt x="6862" y="19531"/>
                    <a:pt x="7074" y="19823"/>
                  </a:cubicBezTo>
                  <a:close/>
                  <a:moveTo>
                    <a:pt x="4469" y="16282"/>
                  </a:moveTo>
                  <a:cubicBezTo>
                    <a:pt x="4372" y="16300"/>
                    <a:pt x="4213" y="16008"/>
                    <a:pt x="4283" y="16000"/>
                  </a:cubicBezTo>
                  <a:cubicBezTo>
                    <a:pt x="4310" y="16097"/>
                    <a:pt x="4398" y="16150"/>
                    <a:pt x="4469" y="16282"/>
                  </a:cubicBezTo>
                  <a:close/>
                  <a:moveTo>
                    <a:pt x="5361" y="17527"/>
                  </a:moveTo>
                  <a:cubicBezTo>
                    <a:pt x="5299" y="17571"/>
                    <a:pt x="5228" y="17439"/>
                    <a:pt x="5237" y="17386"/>
                  </a:cubicBezTo>
                  <a:cubicBezTo>
                    <a:pt x="5290" y="17359"/>
                    <a:pt x="5316" y="17492"/>
                    <a:pt x="5361" y="17527"/>
                  </a:cubicBezTo>
                  <a:close/>
                  <a:moveTo>
                    <a:pt x="7533" y="4018"/>
                  </a:moveTo>
                  <a:cubicBezTo>
                    <a:pt x="7497" y="4097"/>
                    <a:pt x="7321" y="4106"/>
                    <a:pt x="7224" y="4159"/>
                  </a:cubicBezTo>
                  <a:cubicBezTo>
                    <a:pt x="7259" y="4079"/>
                    <a:pt x="7444" y="4071"/>
                    <a:pt x="7533" y="4018"/>
                  </a:cubicBezTo>
                  <a:close/>
                  <a:moveTo>
                    <a:pt x="20274" y="8574"/>
                  </a:moveTo>
                  <a:cubicBezTo>
                    <a:pt x="20212" y="8565"/>
                    <a:pt x="20159" y="8494"/>
                    <a:pt x="20098" y="8485"/>
                  </a:cubicBezTo>
                  <a:cubicBezTo>
                    <a:pt x="20089" y="8512"/>
                    <a:pt x="20080" y="8530"/>
                    <a:pt x="20098" y="8565"/>
                  </a:cubicBezTo>
                  <a:cubicBezTo>
                    <a:pt x="19992" y="8591"/>
                    <a:pt x="20115" y="8485"/>
                    <a:pt x="20045" y="8450"/>
                  </a:cubicBezTo>
                  <a:cubicBezTo>
                    <a:pt x="20115" y="8459"/>
                    <a:pt x="20256" y="8503"/>
                    <a:pt x="20274" y="8574"/>
                  </a:cubicBezTo>
                  <a:close/>
                  <a:moveTo>
                    <a:pt x="20663" y="9156"/>
                  </a:moveTo>
                  <a:cubicBezTo>
                    <a:pt x="20539" y="9218"/>
                    <a:pt x="20539" y="9068"/>
                    <a:pt x="20495" y="8989"/>
                  </a:cubicBezTo>
                  <a:cubicBezTo>
                    <a:pt x="20557" y="8971"/>
                    <a:pt x="20610" y="9112"/>
                    <a:pt x="20663" y="9156"/>
                  </a:cubicBezTo>
                  <a:close/>
                  <a:moveTo>
                    <a:pt x="19815" y="8600"/>
                  </a:moveTo>
                  <a:cubicBezTo>
                    <a:pt x="19762" y="8530"/>
                    <a:pt x="19700" y="8459"/>
                    <a:pt x="19762" y="8415"/>
                  </a:cubicBezTo>
                  <a:cubicBezTo>
                    <a:pt x="19735" y="8468"/>
                    <a:pt x="19912" y="8556"/>
                    <a:pt x="19815" y="8600"/>
                  </a:cubicBezTo>
                  <a:close/>
                  <a:moveTo>
                    <a:pt x="20292" y="9068"/>
                  </a:moveTo>
                  <a:cubicBezTo>
                    <a:pt x="20212" y="9086"/>
                    <a:pt x="20186" y="8936"/>
                    <a:pt x="20195" y="8900"/>
                  </a:cubicBezTo>
                  <a:cubicBezTo>
                    <a:pt x="20142" y="8839"/>
                    <a:pt x="20098" y="8856"/>
                    <a:pt x="20098" y="8786"/>
                  </a:cubicBezTo>
                  <a:cubicBezTo>
                    <a:pt x="20221" y="8812"/>
                    <a:pt x="20265" y="8989"/>
                    <a:pt x="20292" y="9068"/>
                  </a:cubicBezTo>
                  <a:close/>
                  <a:moveTo>
                    <a:pt x="20000" y="8485"/>
                  </a:moveTo>
                  <a:cubicBezTo>
                    <a:pt x="19939" y="8503"/>
                    <a:pt x="19930" y="8415"/>
                    <a:pt x="19886" y="8388"/>
                  </a:cubicBezTo>
                  <a:cubicBezTo>
                    <a:pt x="19868" y="8379"/>
                    <a:pt x="19833" y="8406"/>
                    <a:pt x="19824" y="8406"/>
                  </a:cubicBezTo>
                  <a:cubicBezTo>
                    <a:pt x="19788" y="8371"/>
                    <a:pt x="19815" y="8344"/>
                    <a:pt x="19788" y="8318"/>
                  </a:cubicBezTo>
                  <a:cubicBezTo>
                    <a:pt x="19771" y="8300"/>
                    <a:pt x="19656" y="8326"/>
                    <a:pt x="19612" y="8229"/>
                  </a:cubicBezTo>
                  <a:cubicBezTo>
                    <a:pt x="19656" y="8159"/>
                    <a:pt x="19691" y="8256"/>
                    <a:pt x="19735" y="8291"/>
                  </a:cubicBezTo>
                  <a:cubicBezTo>
                    <a:pt x="19788" y="8221"/>
                    <a:pt x="19859" y="8274"/>
                    <a:pt x="19815" y="8185"/>
                  </a:cubicBezTo>
                  <a:cubicBezTo>
                    <a:pt x="19912" y="8150"/>
                    <a:pt x="19833" y="8247"/>
                    <a:pt x="19850" y="8265"/>
                  </a:cubicBezTo>
                  <a:cubicBezTo>
                    <a:pt x="19877" y="8300"/>
                    <a:pt x="19894" y="8247"/>
                    <a:pt x="19912" y="8256"/>
                  </a:cubicBezTo>
                  <a:cubicBezTo>
                    <a:pt x="19956" y="8282"/>
                    <a:pt x="19939" y="8388"/>
                    <a:pt x="20027" y="8432"/>
                  </a:cubicBezTo>
                  <a:cubicBezTo>
                    <a:pt x="19992" y="8450"/>
                    <a:pt x="19992" y="8468"/>
                    <a:pt x="20000" y="8485"/>
                  </a:cubicBezTo>
                  <a:close/>
                  <a:moveTo>
                    <a:pt x="18905" y="7232"/>
                  </a:moveTo>
                  <a:cubicBezTo>
                    <a:pt x="18808" y="7117"/>
                    <a:pt x="18711" y="7152"/>
                    <a:pt x="18623" y="6993"/>
                  </a:cubicBezTo>
                  <a:cubicBezTo>
                    <a:pt x="18676" y="6967"/>
                    <a:pt x="18632" y="6931"/>
                    <a:pt x="18605" y="6887"/>
                  </a:cubicBezTo>
                  <a:cubicBezTo>
                    <a:pt x="18738" y="6870"/>
                    <a:pt x="18853" y="7002"/>
                    <a:pt x="18861" y="7143"/>
                  </a:cubicBezTo>
                  <a:cubicBezTo>
                    <a:pt x="18905" y="7099"/>
                    <a:pt x="18888" y="7055"/>
                    <a:pt x="18958" y="7064"/>
                  </a:cubicBezTo>
                  <a:cubicBezTo>
                    <a:pt x="18861" y="6976"/>
                    <a:pt x="18632" y="6711"/>
                    <a:pt x="18720" y="6587"/>
                  </a:cubicBezTo>
                  <a:cubicBezTo>
                    <a:pt x="18800" y="6684"/>
                    <a:pt x="18782" y="6772"/>
                    <a:pt x="18861" y="6870"/>
                  </a:cubicBezTo>
                  <a:cubicBezTo>
                    <a:pt x="18879" y="6896"/>
                    <a:pt x="18985" y="6896"/>
                    <a:pt x="18941" y="6834"/>
                  </a:cubicBezTo>
                  <a:cubicBezTo>
                    <a:pt x="19135" y="6923"/>
                    <a:pt x="19268" y="7258"/>
                    <a:pt x="19418" y="7346"/>
                  </a:cubicBezTo>
                  <a:cubicBezTo>
                    <a:pt x="19312" y="7373"/>
                    <a:pt x="19223" y="7240"/>
                    <a:pt x="19162" y="7205"/>
                  </a:cubicBezTo>
                  <a:cubicBezTo>
                    <a:pt x="19100" y="7232"/>
                    <a:pt x="19153" y="7364"/>
                    <a:pt x="19197" y="7338"/>
                  </a:cubicBezTo>
                  <a:cubicBezTo>
                    <a:pt x="19223" y="7461"/>
                    <a:pt x="19082" y="7285"/>
                    <a:pt x="19038" y="7232"/>
                  </a:cubicBezTo>
                  <a:cubicBezTo>
                    <a:pt x="19038" y="7161"/>
                    <a:pt x="19109" y="7187"/>
                    <a:pt x="19162" y="7170"/>
                  </a:cubicBezTo>
                  <a:cubicBezTo>
                    <a:pt x="19064" y="7090"/>
                    <a:pt x="19064" y="7020"/>
                    <a:pt x="19003" y="6949"/>
                  </a:cubicBezTo>
                  <a:cubicBezTo>
                    <a:pt x="18905" y="6993"/>
                    <a:pt x="19020" y="7055"/>
                    <a:pt x="19020" y="7090"/>
                  </a:cubicBezTo>
                  <a:cubicBezTo>
                    <a:pt x="19020" y="7099"/>
                    <a:pt x="18958" y="7082"/>
                    <a:pt x="18958" y="7099"/>
                  </a:cubicBezTo>
                  <a:cubicBezTo>
                    <a:pt x="18967" y="7126"/>
                    <a:pt x="19038" y="7179"/>
                    <a:pt x="18958" y="7223"/>
                  </a:cubicBezTo>
                  <a:cubicBezTo>
                    <a:pt x="18941" y="7196"/>
                    <a:pt x="18923" y="7223"/>
                    <a:pt x="18905" y="7232"/>
                  </a:cubicBezTo>
                  <a:close/>
                  <a:moveTo>
                    <a:pt x="19691" y="8741"/>
                  </a:moveTo>
                  <a:cubicBezTo>
                    <a:pt x="19603" y="8653"/>
                    <a:pt x="19479" y="8636"/>
                    <a:pt x="19382" y="8574"/>
                  </a:cubicBezTo>
                  <a:cubicBezTo>
                    <a:pt x="19320" y="8530"/>
                    <a:pt x="19391" y="8512"/>
                    <a:pt x="19312" y="8485"/>
                  </a:cubicBezTo>
                  <a:cubicBezTo>
                    <a:pt x="19144" y="8424"/>
                    <a:pt x="18967" y="8238"/>
                    <a:pt x="18729" y="8009"/>
                  </a:cubicBezTo>
                  <a:cubicBezTo>
                    <a:pt x="18738" y="7964"/>
                    <a:pt x="18694" y="7911"/>
                    <a:pt x="18720" y="7867"/>
                  </a:cubicBezTo>
                  <a:cubicBezTo>
                    <a:pt x="18800" y="7779"/>
                    <a:pt x="18879" y="7956"/>
                    <a:pt x="18914" y="7814"/>
                  </a:cubicBezTo>
                  <a:cubicBezTo>
                    <a:pt x="19011" y="7867"/>
                    <a:pt x="18994" y="7929"/>
                    <a:pt x="19091" y="7982"/>
                  </a:cubicBezTo>
                  <a:cubicBezTo>
                    <a:pt x="19179" y="7903"/>
                    <a:pt x="19029" y="7797"/>
                    <a:pt x="18958" y="7700"/>
                  </a:cubicBezTo>
                  <a:cubicBezTo>
                    <a:pt x="18994" y="7673"/>
                    <a:pt x="19029" y="7691"/>
                    <a:pt x="19056" y="7655"/>
                  </a:cubicBezTo>
                  <a:cubicBezTo>
                    <a:pt x="19082" y="7832"/>
                    <a:pt x="19276" y="7929"/>
                    <a:pt x="19409" y="8106"/>
                  </a:cubicBezTo>
                  <a:cubicBezTo>
                    <a:pt x="19373" y="8150"/>
                    <a:pt x="19338" y="8106"/>
                    <a:pt x="19312" y="8070"/>
                  </a:cubicBezTo>
                  <a:cubicBezTo>
                    <a:pt x="19250" y="8026"/>
                    <a:pt x="19188" y="8053"/>
                    <a:pt x="19126" y="8062"/>
                  </a:cubicBezTo>
                  <a:cubicBezTo>
                    <a:pt x="19144" y="8194"/>
                    <a:pt x="19206" y="8123"/>
                    <a:pt x="19268" y="8141"/>
                  </a:cubicBezTo>
                  <a:cubicBezTo>
                    <a:pt x="19409" y="8326"/>
                    <a:pt x="19479" y="8530"/>
                    <a:pt x="19665" y="8618"/>
                  </a:cubicBezTo>
                  <a:cubicBezTo>
                    <a:pt x="19638" y="8653"/>
                    <a:pt x="19656" y="8697"/>
                    <a:pt x="19691" y="8741"/>
                  </a:cubicBezTo>
                  <a:close/>
                  <a:moveTo>
                    <a:pt x="19294" y="8344"/>
                  </a:moveTo>
                  <a:cubicBezTo>
                    <a:pt x="19320" y="8318"/>
                    <a:pt x="19276" y="8274"/>
                    <a:pt x="19276" y="8247"/>
                  </a:cubicBezTo>
                  <a:cubicBezTo>
                    <a:pt x="19188" y="8300"/>
                    <a:pt x="19294" y="8379"/>
                    <a:pt x="19347" y="8450"/>
                  </a:cubicBezTo>
                  <a:cubicBezTo>
                    <a:pt x="19488" y="8600"/>
                    <a:pt x="19365" y="8397"/>
                    <a:pt x="19294" y="8344"/>
                  </a:cubicBezTo>
                  <a:close/>
                  <a:moveTo>
                    <a:pt x="19038" y="7470"/>
                  </a:moveTo>
                  <a:cubicBezTo>
                    <a:pt x="19064" y="7461"/>
                    <a:pt x="19091" y="7505"/>
                    <a:pt x="19117" y="7479"/>
                  </a:cubicBezTo>
                  <a:cubicBezTo>
                    <a:pt x="19162" y="7444"/>
                    <a:pt x="19047" y="7382"/>
                    <a:pt x="19020" y="7329"/>
                  </a:cubicBezTo>
                  <a:cubicBezTo>
                    <a:pt x="19003" y="7346"/>
                    <a:pt x="19029" y="7373"/>
                    <a:pt x="19038" y="7391"/>
                  </a:cubicBezTo>
                  <a:cubicBezTo>
                    <a:pt x="18985" y="7461"/>
                    <a:pt x="18897" y="7408"/>
                    <a:pt x="19003" y="7505"/>
                  </a:cubicBezTo>
                  <a:cubicBezTo>
                    <a:pt x="18905" y="7505"/>
                    <a:pt x="18905" y="7470"/>
                    <a:pt x="18861" y="7391"/>
                  </a:cubicBezTo>
                  <a:cubicBezTo>
                    <a:pt x="18853" y="7364"/>
                    <a:pt x="18932" y="7417"/>
                    <a:pt x="18923" y="7417"/>
                  </a:cubicBezTo>
                  <a:cubicBezTo>
                    <a:pt x="18950" y="7408"/>
                    <a:pt x="18800" y="7293"/>
                    <a:pt x="18782" y="7258"/>
                  </a:cubicBezTo>
                  <a:cubicBezTo>
                    <a:pt x="18817" y="7214"/>
                    <a:pt x="18853" y="7258"/>
                    <a:pt x="18879" y="7293"/>
                  </a:cubicBezTo>
                  <a:cubicBezTo>
                    <a:pt x="19011" y="7285"/>
                    <a:pt x="19153" y="7346"/>
                    <a:pt x="19276" y="7505"/>
                  </a:cubicBezTo>
                  <a:cubicBezTo>
                    <a:pt x="19250" y="7505"/>
                    <a:pt x="19223" y="7514"/>
                    <a:pt x="19197" y="7532"/>
                  </a:cubicBezTo>
                  <a:cubicBezTo>
                    <a:pt x="19268" y="7558"/>
                    <a:pt x="19329" y="7496"/>
                    <a:pt x="19400" y="7602"/>
                  </a:cubicBezTo>
                  <a:cubicBezTo>
                    <a:pt x="19338" y="7638"/>
                    <a:pt x="19320" y="7682"/>
                    <a:pt x="19373" y="7735"/>
                  </a:cubicBezTo>
                  <a:cubicBezTo>
                    <a:pt x="19241" y="7814"/>
                    <a:pt x="19179" y="7655"/>
                    <a:pt x="19082" y="7594"/>
                  </a:cubicBezTo>
                  <a:cubicBezTo>
                    <a:pt x="19135" y="7549"/>
                    <a:pt x="19153" y="7602"/>
                    <a:pt x="19162" y="7532"/>
                  </a:cubicBezTo>
                  <a:cubicBezTo>
                    <a:pt x="19117" y="7496"/>
                    <a:pt x="19082" y="7567"/>
                    <a:pt x="19038" y="7470"/>
                  </a:cubicBezTo>
                  <a:close/>
                  <a:moveTo>
                    <a:pt x="20866" y="9112"/>
                  </a:moveTo>
                  <a:cubicBezTo>
                    <a:pt x="20830" y="9130"/>
                    <a:pt x="20804" y="9051"/>
                    <a:pt x="20769" y="9077"/>
                  </a:cubicBezTo>
                  <a:cubicBezTo>
                    <a:pt x="20724" y="9015"/>
                    <a:pt x="20663" y="8945"/>
                    <a:pt x="20627" y="8892"/>
                  </a:cubicBezTo>
                  <a:cubicBezTo>
                    <a:pt x="20565" y="8803"/>
                    <a:pt x="20486" y="8715"/>
                    <a:pt x="20539" y="8653"/>
                  </a:cubicBezTo>
                  <a:cubicBezTo>
                    <a:pt x="20592" y="8706"/>
                    <a:pt x="20548" y="8741"/>
                    <a:pt x="20610" y="8786"/>
                  </a:cubicBezTo>
                  <a:lnTo>
                    <a:pt x="20671" y="8741"/>
                  </a:lnTo>
                  <a:cubicBezTo>
                    <a:pt x="20689" y="8618"/>
                    <a:pt x="20583" y="8600"/>
                    <a:pt x="20495" y="8468"/>
                  </a:cubicBezTo>
                  <a:cubicBezTo>
                    <a:pt x="20548" y="8379"/>
                    <a:pt x="20583" y="8512"/>
                    <a:pt x="20627" y="8556"/>
                  </a:cubicBezTo>
                  <a:cubicBezTo>
                    <a:pt x="20663" y="8583"/>
                    <a:pt x="20733" y="8600"/>
                    <a:pt x="20760" y="8636"/>
                  </a:cubicBezTo>
                  <a:cubicBezTo>
                    <a:pt x="20866" y="8741"/>
                    <a:pt x="20945" y="8883"/>
                    <a:pt x="21033" y="8945"/>
                  </a:cubicBezTo>
                  <a:cubicBezTo>
                    <a:pt x="21025" y="9042"/>
                    <a:pt x="20972" y="8945"/>
                    <a:pt x="20910" y="9006"/>
                  </a:cubicBezTo>
                  <a:cubicBezTo>
                    <a:pt x="20980" y="8918"/>
                    <a:pt x="20830" y="8750"/>
                    <a:pt x="20742" y="8689"/>
                  </a:cubicBezTo>
                  <a:cubicBezTo>
                    <a:pt x="20698" y="8759"/>
                    <a:pt x="20689" y="8830"/>
                    <a:pt x="20742" y="8909"/>
                  </a:cubicBezTo>
                  <a:cubicBezTo>
                    <a:pt x="20804" y="8883"/>
                    <a:pt x="20813" y="8847"/>
                    <a:pt x="20751" y="8794"/>
                  </a:cubicBezTo>
                  <a:cubicBezTo>
                    <a:pt x="20875" y="8839"/>
                    <a:pt x="20804" y="9015"/>
                    <a:pt x="20866" y="9112"/>
                  </a:cubicBezTo>
                  <a:close/>
                  <a:moveTo>
                    <a:pt x="18561" y="6923"/>
                  </a:moveTo>
                  <a:cubicBezTo>
                    <a:pt x="18393" y="6914"/>
                    <a:pt x="18499" y="6772"/>
                    <a:pt x="18358" y="6658"/>
                  </a:cubicBezTo>
                  <a:cubicBezTo>
                    <a:pt x="18429" y="6781"/>
                    <a:pt x="18332" y="6764"/>
                    <a:pt x="18243" y="6684"/>
                  </a:cubicBezTo>
                  <a:cubicBezTo>
                    <a:pt x="18349" y="6614"/>
                    <a:pt x="18190" y="6569"/>
                    <a:pt x="18217" y="6455"/>
                  </a:cubicBezTo>
                  <a:cubicBezTo>
                    <a:pt x="18252" y="6455"/>
                    <a:pt x="18367" y="6499"/>
                    <a:pt x="18279" y="6402"/>
                  </a:cubicBezTo>
                  <a:cubicBezTo>
                    <a:pt x="18376" y="6357"/>
                    <a:pt x="18402" y="6508"/>
                    <a:pt x="18464" y="6569"/>
                  </a:cubicBezTo>
                  <a:cubicBezTo>
                    <a:pt x="18402" y="6596"/>
                    <a:pt x="18340" y="6463"/>
                    <a:pt x="18279" y="6569"/>
                  </a:cubicBezTo>
                  <a:cubicBezTo>
                    <a:pt x="18296" y="6587"/>
                    <a:pt x="18323" y="6561"/>
                    <a:pt x="18340" y="6552"/>
                  </a:cubicBezTo>
                  <a:lnTo>
                    <a:pt x="18482" y="6711"/>
                  </a:lnTo>
                  <a:cubicBezTo>
                    <a:pt x="18517" y="6746"/>
                    <a:pt x="18543" y="6596"/>
                    <a:pt x="18623" y="6711"/>
                  </a:cubicBezTo>
                  <a:cubicBezTo>
                    <a:pt x="18605" y="6808"/>
                    <a:pt x="18393" y="6755"/>
                    <a:pt x="18561" y="6923"/>
                  </a:cubicBezTo>
                  <a:close/>
                  <a:moveTo>
                    <a:pt x="21175" y="9951"/>
                  </a:moveTo>
                  <a:cubicBezTo>
                    <a:pt x="21219" y="10039"/>
                    <a:pt x="21148" y="10048"/>
                    <a:pt x="21245" y="10110"/>
                  </a:cubicBezTo>
                  <a:cubicBezTo>
                    <a:pt x="21175" y="10181"/>
                    <a:pt x="21113" y="9978"/>
                    <a:pt x="21175" y="9951"/>
                  </a:cubicBezTo>
                  <a:close/>
                  <a:moveTo>
                    <a:pt x="16071" y="23743"/>
                  </a:moveTo>
                  <a:cubicBezTo>
                    <a:pt x="16018" y="23823"/>
                    <a:pt x="15806" y="23832"/>
                    <a:pt x="15691" y="23876"/>
                  </a:cubicBezTo>
                  <a:cubicBezTo>
                    <a:pt x="15744" y="23796"/>
                    <a:pt x="15956" y="23796"/>
                    <a:pt x="16071" y="23743"/>
                  </a:cubicBezTo>
                  <a:close/>
                  <a:moveTo>
                    <a:pt x="21237" y="9942"/>
                  </a:moveTo>
                  <a:cubicBezTo>
                    <a:pt x="21175" y="9916"/>
                    <a:pt x="21113" y="9872"/>
                    <a:pt x="21042" y="9907"/>
                  </a:cubicBezTo>
                  <a:cubicBezTo>
                    <a:pt x="20989" y="9819"/>
                    <a:pt x="20910" y="9730"/>
                    <a:pt x="20980" y="9677"/>
                  </a:cubicBezTo>
                  <a:cubicBezTo>
                    <a:pt x="20972" y="9748"/>
                    <a:pt x="21069" y="9836"/>
                    <a:pt x="21122" y="9881"/>
                  </a:cubicBezTo>
                  <a:cubicBezTo>
                    <a:pt x="21148" y="9863"/>
                    <a:pt x="21122" y="9845"/>
                    <a:pt x="21113" y="9819"/>
                  </a:cubicBezTo>
                  <a:cubicBezTo>
                    <a:pt x="21175" y="9810"/>
                    <a:pt x="21245" y="9881"/>
                    <a:pt x="21237" y="9942"/>
                  </a:cubicBezTo>
                  <a:close/>
                  <a:moveTo>
                    <a:pt x="15338" y="22569"/>
                  </a:moveTo>
                  <a:cubicBezTo>
                    <a:pt x="15338" y="22516"/>
                    <a:pt x="15365" y="22498"/>
                    <a:pt x="15418" y="22498"/>
                  </a:cubicBezTo>
                  <a:cubicBezTo>
                    <a:pt x="15400" y="22428"/>
                    <a:pt x="15365" y="22454"/>
                    <a:pt x="15391" y="22392"/>
                  </a:cubicBezTo>
                  <a:cubicBezTo>
                    <a:pt x="15462" y="22330"/>
                    <a:pt x="15550" y="22313"/>
                    <a:pt x="15630" y="22278"/>
                  </a:cubicBezTo>
                  <a:cubicBezTo>
                    <a:pt x="15762" y="22207"/>
                    <a:pt x="15886" y="22119"/>
                    <a:pt x="16027" y="22048"/>
                  </a:cubicBezTo>
                  <a:cubicBezTo>
                    <a:pt x="16053" y="22030"/>
                    <a:pt x="16089" y="22048"/>
                    <a:pt x="16098" y="22048"/>
                  </a:cubicBezTo>
                  <a:cubicBezTo>
                    <a:pt x="16204" y="21995"/>
                    <a:pt x="16318" y="21915"/>
                    <a:pt x="16424" y="21845"/>
                  </a:cubicBezTo>
                  <a:cubicBezTo>
                    <a:pt x="16521" y="21765"/>
                    <a:pt x="16627" y="21677"/>
                    <a:pt x="16733" y="21606"/>
                  </a:cubicBezTo>
                  <a:cubicBezTo>
                    <a:pt x="16778" y="21580"/>
                    <a:pt x="16848" y="21580"/>
                    <a:pt x="16883" y="21553"/>
                  </a:cubicBezTo>
                  <a:cubicBezTo>
                    <a:pt x="16910" y="21536"/>
                    <a:pt x="16919" y="21474"/>
                    <a:pt x="16945" y="21456"/>
                  </a:cubicBezTo>
                  <a:cubicBezTo>
                    <a:pt x="16981" y="21430"/>
                    <a:pt x="17042" y="21430"/>
                    <a:pt x="17078" y="21412"/>
                  </a:cubicBezTo>
                  <a:cubicBezTo>
                    <a:pt x="17228" y="21306"/>
                    <a:pt x="17396" y="21156"/>
                    <a:pt x="17572" y="21050"/>
                  </a:cubicBezTo>
                  <a:cubicBezTo>
                    <a:pt x="17599" y="21130"/>
                    <a:pt x="17643" y="21085"/>
                    <a:pt x="17669" y="21147"/>
                  </a:cubicBezTo>
                  <a:cubicBezTo>
                    <a:pt x="17740" y="21059"/>
                    <a:pt x="17634" y="21103"/>
                    <a:pt x="17590" y="21041"/>
                  </a:cubicBezTo>
                  <a:cubicBezTo>
                    <a:pt x="17740" y="20909"/>
                    <a:pt x="17837" y="20874"/>
                    <a:pt x="17846" y="20759"/>
                  </a:cubicBezTo>
                  <a:cubicBezTo>
                    <a:pt x="17864" y="20670"/>
                    <a:pt x="17925" y="20732"/>
                    <a:pt x="17952" y="20715"/>
                  </a:cubicBezTo>
                  <a:cubicBezTo>
                    <a:pt x="18005" y="20679"/>
                    <a:pt x="17987" y="20582"/>
                    <a:pt x="18102" y="20600"/>
                  </a:cubicBezTo>
                  <a:cubicBezTo>
                    <a:pt x="17970" y="20485"/>
                    <a:pt x="18137" y="20512"/>
                    <a:pt x="18137" y="20432"/>
                  </a:cubicBezTo>
                  <a:cubicBezTo>
                    <a:pt x="18084" y="20450"/>
                    <a:pt x="18031" y="20414"/>
                    <a:pt x="17978" y="20397"/>
                  </a:cubicBezTo>
                  <a:cubicBezTo>
                    <a:pt x="17970" y="20459"/>
                    <a:pt x="18049" y="20467"/>
                    <a:pt x="18031" y="20556"/>
                  </a:cubicBezTo>
                  <a:cubicBezTo>
                    <a:pt x="17970" y="20618"/>
                    <a:pt x="17925" y="20573"/>
                    <a:pt x="17864" y="20644"/>
                  </a:cubicBezTo>
                  <a:lnTo>
                    <a:pt x="17802" y="20556"/>
                  </a:lnTo>
                  <a:cubicBezTo>
                    <a:pt x="17731" y="20609"/>
                    <a:pt x="17872" y="20679"/>
                    <a:pt x="17793" y="20768"/>
                  </a:cubicBezTo>
                  <a:cubicBezTo>
                    <a:pt x="17758" y="20732"/>
                    <a:pt x="17784" y="20706"/>
                    <a:pt x="17749" y="20662"/>
                  </a:cubicBezTo>
                  <a:cubicBezTo>
                    <a:pt x="17660" y="20715"/>
                    <a:pt x="17696" y="20829"/>
                    <a:pt x="17599" y="20812"/>
                  </a:cubicBezTo>
                  <a:cubicBezTo>
                    <a:pt x="17572" y="20900"/>
                    <a:pt x="17546" y="20988"/>
                    <a:pt x="17413" y="21068"/>
                  </a:cubicBezTo>
                  <a:cubicBezTo>
                    <a:pt x="17422" y="21006"/>
                    <a:pt x="17457" y="20953"/>
                    <a:pt x="17502" y="20909"/>
                  </a:cubicBezTo>
                  <a:cubicBezTo>
                    <a:pt x="17457" y="20891"/>
                    <a:pt x="17413" y="20900"/>
                    <a:pt x="17369" y="20900"/>
                  </a:cubicBezTo>
                  <a:cubicBezTo>
                    <a:pt x="17325" y="20935"/>
                    <a:pt x="17422" y="20935"/>
                    <a:pt x="17422" y="20927"/>
                  </a:cubicBezTo>
                  <a:cubicBezTo>
                    <a:pt x="17431" y="20971"/>
                    <a:pt x="17387" y="20962"/>
                    <a:pt x="17369" y="20997"/>
                  </a:cubicBezTo>
                  <a:cubicBezTo>
                    <a:pt x="17351" y="21041"/>
                    <a:pt x="17413" y="21138"/>
                    <a:pt x="17290" y="21112"/>
                  </a:cubicBezTo>
                  <a:cubicBezTo>
                    <a:pt x="17228" y="21068"/>
                    <a:pt x="17325" y="21059"/>
                    <a:pt x="17325" y="21024"/>
                  </a:cubicBezTo>
                  <a:cubicBezTo>
                    <a:pt x="17334" y="20997"/>
                    <a:pt x="17272" y="20953"/>
                    <a:pt x="17316" y="20909"/>
                  </a:cubicBezTo>
                  <a:cubicBezTo>
                    <a:pt x="17175" y="20882"/>
                    <a:pt x="17166" y="20962"/>
                    <a:pt x="17069" y="21006"/>
                  </a:cubicBezTo>
                  <a:cubicBezTo>
                    <a:pt x="17131" y="21112"/>
                    <a:pt x="17166" y="20962"/>
                    <a:pt x="17219" y="21006"/>
                  </a:cubicBezTo>
                  <a:cubicBezTo>
                    <a:pt x="17307" y="21077"/>
                    <a:pt x="17184" y="21112"/>
                    <a:pt x="17201" y="21165"/>
                  </a:cubicBezTo>
                  <a:cubicBezTo>
                    <a:pt x="17113" y="21200"/>
                    <a:pt x="17166" y="21138"/>
                    <a:pt x="17113" y="21068"/>
                  </a:cubicBezTo>
                  <a:cubicBezTo>
                    <a:pt x="17042" y="21059"/>
                    <a:pt x="16989" y="21006"/>
                    <a:pt x="16901" y="21077"/>
                  </a:cubicBezTo>
                  <a:cubicBezTo>
                    <a:pt x="16857" y="20997"/>
                    <a:pt x="16892" y="20882"/>
                    <a:pt x="16972" y="20944"/>
                  </a:cubicBezTo>
                  <a:cubicBezTo>
                    <a:pt x="17016" y="20882"/>
                    <a:pt x="16883" y="20935"/>
                    <a:pt x="16875" y="20847"/>
                  </a:cubicBezTo>
                  <a:cubicBezTo>
                    <a:pt x="16883" y="20759"/>
                    <a:pt x="16972" y="20785"/>
                    <a:pt x="17025" y="20750"/>
                  </a:cubicBezTo>
                  <a:cubicBezTo>
                    <a:pt x="17042" y="20732"/>
                    <a:pt x="17051" y="20697"/>
                    <a:pt x="17095" y="20670"/>
                  </a:cubicBezTo>
                  <a:cubicBezTo>
                    <a:pt x="17193" y="20609"/>
                    <a:pt x="17334" y="20573"/>
                    <a:pt x="17440" y="20503"/>
                  </a:cubicBezTo>
                  <a:cubicBezTo>
                    <a:pt x="17484" y="20467"/>
                    <a:pt x="17475" y="20432"/>
                    <a:pt x="17502" y="20414"/>
                  </a:cubicBezTo>
                  <a:cubicBezTo>
                    <a:pt x="17581" y="20361"/>
                    <a:pt x="17669" y="20308"/>
                    <a:pt x="17758" y="20255"/>
                  </a:cubicBezTo>
                  <a:cubicBezTo>
                    <a:pt x="17846" y="20194"/>
                    <a:pt x="17925" y="20132"/>
                    <a:pt x="17987" y="20070"/>
                  </a:cubicBezTo>
                  <a:cubicBezTo>
                    <a:pt x="18049" y="20017"/>
                    <a:pt x="18111" y="20008"/>
                    <a:pt x="18173" y="19964"/>
                  </a:cubicBezTo>
                  <a:cubicBezTo>
                    <a:pt x="18535" y="19708"/>
                    <a:pt x="18879" y="19399"/>
                    <a:pt x="19241" y="19134"/>
                  </a:cubicBezTo>
                  <a:cubicBezTo>
                    <a:pt x="19276" y="19108"/>
                    <a:pt x="19320" y="19116"/>
                    <a:pt x="19356" y="19099"/>
                  </a:cubicBezTo>
                  <a:cubicBezTo>
                    <a:pt x="19435" y="19046"/>
                    <a:pt x="19479" y="18966"/>
                    <a:pt x="19550" y="18887"/>
                  </a:cubicBezTo>
                  <a:cubicBezTo>
                    <a:pt x="19612" y="18816"/>
                    <a:pt x="19665" y="18825"/>
                    <a:pt x="19691" y="18719"/>
                  </a:cubicBezTo>
                  <a:cubicBezTo>
                    <a:pt x="19735" y="18648"/>
                    <a:pt x="19797" y="18719"/>
                    <a:pt x="19841" y="18675"/>
                  </a:cubicBezTo>
                  <a:cubicBezTo>
                    <a:pt x="19894" y="18543"/>
                    <a:pt x="20045" y="18481"/>
                    <a:pt x="20098" y="18331"/>
                  </a:cubicBezTo>
                  <a:cubicBezTo>
                    <a:pt x="20115" y="18286"/>
                    <a:pt x="20177" y="18392"/>
                    <a:pt x="20124" y="18419"/>
                  </a:cubicBezTo>
                  <a:cubicBezTo>
                    <a:pt x="20256" y="18401"/>
                    <a:pt x="20248" y="18207"/>
                    <a:pt x="20195" y="18207"/>
                  </a:cubicBezTo>
                  <a:cubicBezTo>
                    <a:pt x="20274" y="18145"/>
                    <a:pt x="20354" y="18039"/>
                    <a:pt x="20442" y="18092"/>
                  </a:cubicBezTo>
                  <a:cubicBezTo>
                    <a:pt x="20433" y="18004"/>
                    <a:pt x="20504" y="17951"/>
                    <a:pt x="20574" y="17898"/>
                  </a:cubicBezTo>
                  <a:cubicBezTo>
                    <a:pt x="20636" y="17836"/>
                    <a:pt x="20698" y="17774"/>
                    <a:pt x="20671" y="17695"/>
                  </a:cubicBezTo>
                  <a:cubicBezTo>
                    <a:pt x="20680" y="17642"/>
                    <a:pt x="20751" y="17668"/>
                    <a:pt x="20760" y="17660"/>
                  </a:cubicBezTo>
                  <a:cubicBezTo>
                    <a:pt x="20769" y="17642"/>
                    <a:pt x="20760" y="17607"/>
                    <a:pt x="20786" y="17580"/>
                  </a:cubicBezTo>
                  <a:cubicBezTo>
                    <a:pt x="20866" y="17492"/>
                    <a:pt x="21025" y="17351"/>
                    <a:pt x="21113" y="17218"/>
                  </a:cubicBezTo>
                  <a:cubicBezTo>
                    <a:pt x="21131" y="17183"/>
                    <a:pt x="21175" y="17103"/>
                    <a:pt x="21131" y="17077"/>
                  </a:cubicBezTo>
                  <a:cubicBezTo>
                    <a:pt x="21157" y="17050"/>
                    <a:pt x="21184" y="17086"/>
                    <a:pt x="21219" y="17094"/>
                  </a:cubicBezTo>
                  <a:cubicBezTo>
                    <a:pt x="21263" y="16953"/>
                    <a:pt x="21325" y="16856"/>
                    <a:pt x="21404" y="16777"/>
                  </a:cubicBezTo>
                  <a:cubicBezTo>
                    <a:pt x="21413" y="16750"/>
                    <a:pt x="21387" y="16741"/>
                    <a:pt x="21369" y="16724"/>
                  </a:cubicBezTo>
                  <a:cubicBezTo>
                    <a:pt x="21457" y="16662"/>
                    <a:pt x="21422" y="16582"/>
                    <a:pt x="21510" y="16565"/>
                  </a:cubicBezTo>
                  <a:cubicBezTo>
                    <a:pt x="21554" y="16521"/>
                    <a:pt x="21484" y="16503"/>
                    <a:pt x="21501" y="16468"/>
                  </a:cubicBezTo>
                  <a:cubicBezTo>
                    <a:pt x="21563" y="16432"/>
                    <a:pt x="21625" y="16335"/>
                    <a:pt x="21678" y="16238"/>
                  </a:cubicBezTo>
                  <a:cubicBezTo>
                    <a:pt x="21705" y="16176"/>
                    <a:pt x="21740" y="16053"/>
                    <a:pt x="21749" y="16008"/>
                  </a:cubicBezTo>
                  <a:cubicBezTo>
                    <a:pt x="21766" y="15955"/>
                    <a:pt x="21749" y="15894"/>
                    <a:pt x="21766" y="15849"/>
                  </a:cubicBezTo>
                  <a:cubicBezTo>
                    <a:pt x="21784" y="15761"/>
                    <a:pt x="21819" y="15673"/>
                    <a:pt x="21855" y="15585"/>
                  </a:cubicBezTo>
                  <a:cubicBezTo>
                    <a:pt x="21890" y="15505"/>
                    <a:pt x="21925" y="15426"/>
                    <a:pt x="21952" y="15346"/>
                  </a:cubicBezTo>
                  <a:cubicBezTo>
                    <a:pt x="22014" y="15214"/>
                    <a:pt x="21952" y="15037"/>
                    <a:pt x="22075" y="14966"/>
                  </a:cubicBezTo>
                  <a:cubicBezTo>
                    <a:pt x="22075" y="14931"/>
                    <a:pt x="22040" y="14905"/>
                    <a:pt x="22049" y="14861"/>
                  </a:cubicBezTo>
                  <a:cubicBezTo>
                    <a:pt x="22058" y="14825"/>
                    <a:pt x="22093" y="14825"/>
                    <a:pt x="22093" y="14799"/>
                  </a:cubicBezTo>
                  <a:cubicBezTo>
                    <a:pt x="22102" y="14737"/>
                    <a:pt x="22075" y="14657"/>
                    <a:pt x="22084" y="14596"/>
                  </a:cubicBezTo>
                  <a:cubicBezTo>
                    <a:pt x="22102" y="14525"/>
                    <a:pt x="22128" y="14463"/>
                    <a:pt x="22146" y="14401"/>
                  </a:cubicBezTo>
                  <a:cubicBezTo>
                    <a:pt x="22173" y="14340"/>
                    <a:pt x="22190" y="14269"/>
                    <a:pt x="22190" y="14198"/>
                  </a:cubicBezTo>
                  <a:cubicBezTo>
                    <a:pt x="22190" y="14163"/>
                    <a:pt x="22173" y="14154"/>
                    <a:pt x="22181" y="14128"/>
                  </a:cubicBezTo>
                  <a:cubicBezTo>
                    <a:pt x="22181" y="14083"/>
                    <a:pt x="22217" y="14048"/>
                    <a:pt x="22217" y="14013"/>
                  </a:cubicBezTo>
                  <a:cubicBezTo>
                    <a:pt x="22225" y="13986"/>
                    <a:pt x="22181" y="13942"/>
                    <a:pt x="22173" y="13916"/>
                  </a:cubicBezTo>
                  <a:cubicBezTo>
                    <a:pt x="22173" y="13907"/>
                    <a:pt x="22208" y="13872"/>
                    <a:pt x="22208" y="13845"/>
                  </a:cubicBezTo>
                  <a:cubicBezTo>
                    <a:pt x="22217" y="13810"/>
                    <a:pt x="22190" y="13801"/>
                    <a:pt x="22190" y="13757"/>
                  </a:cubicBezTo>
                  <a:cubicBezTo>
                    <a:pt x="22208" y="13669"/>
                    <a:pt x="22208" y="13571"/>
                    <a:pt x="22217" y="13483"/>
                  </a:cubicBezTo>
                  <a:cubicBezTo>
                    <a:pt x="22217" y="13439"/>
                    <a:pt x="22225" y="13395"/>
                    <a:pt x="22225" y="13351"/>
                  </a:cubicBezTo>
                  <a:cubicBezTo>
                    <a:pt x="22225" y="13315"/>
                    <a:pt x="22217" y="13271"/>
                    <a:pt x="22208" y="13236"/>
                  </a:cubicBezTo>
                  <a:cubicBezTo>
                    <a:pt x="22199" y="13201"/>
                    <a:pt x="22234" y="13192"/>
                    <a:pt x="22234" y="13165"/>
                  </a:cubicBezTo>
                  <a:cubicBezTo>
                    <a:pt x="22217" y="13086"/>
                    <a:pt x="22120" y="12989"/>
                    <a:pt x="22181" y="12856"/>
                  </a:cubicBezTo>
                  <a:cubicBezTo>
                    <a:pt x="22093" y="12786"/>
                    <a:pt x="22164" y="12644"/>
                    <a:pt x="22102" y="12494"/>
                  </a:cubicBezTo>
                  <a:cubicBezTo>
                    <a:pt x="22146" y="12485"/>
                    <a:pt x="22128" y="12565"/>
                    <a:pt x="22190" y="12547"/>
                  </a:cubicBezTo>
                  <a:cubicBezTo>
                    <a:pt x="22181" y="12485"/>
                    <a:pt x="22137" y="12485"/>
                    <a:pt x="22093" y="12476"/>
                  </a:cubicBezTo>
                  <a:cubicBezTo>
                    <a:pt x="22111" y="12450"/>
                    <a:pt x="22111" y="12415"/>
                    <a:pt x="22102" y="12371"/>
                  </a:cubicBezTo>
                  <a:cubicBezTo>
                    <a:pt x="22102" y="12353"/>
                    <a:pt x="22093" y="12335"/>
                    <a:pt x="22093" y="12318"/>
                  </a:cubicBezTo>
                  <a:cubicBezTo>
                    <a:pt x="22084" y="12291"/>
                    <a:pt x="22075" y="12273"/>
                    <a:pt x="22075" y="12256"/>
                  </a:cubicBezTo>
                  <a:cubicBezTo>
                    <a:pt x="22067" y="12203"/>
                    <a:pt x="21996" y="12256"/>
                    <a:pt x="21978" y="12220"/>
                  </a:cubicBezTo>
                  <a:cubicBezTo>
                    <a:pt x="21908" y="12017"/>
                    <a:pt x="21881" y="11814"/>
                    <a:pt x="21784" y="11655"/>
                  </a:cubicBezTo>
                  <a:cubicBezTo>
                    <a:pt x="21758" y="11611"/>
                    <a:pt x="21705" y="11602"/>
                    <a:pt x="21678" y="11558"/>
                  </a:cubicBezTo>
                  <a:cubicBezTo>
                    <a:pt x="21643" y="11505"/>
                    <a:pt x="21625" y="11443"/>
                    <a:pt x="21599" y="11373"/>
                  </a:cubicBezTo>
                  <a:cubicBezTo>
                    <a:pt x="21563" y="11293"/>
                    <a:pt x="21528" y="11214"/>
                    <a:pt x="21493" y="11143"/>
                  </a:cubicBezTo>
                  <a:cubicBezTo>
                    <a:pt x="21466" y="11099"/>
                    <a:pt x="21413" y="11064"/>
                    <a:pt x="21387" y="11020"/>
                  </a:cubicBezTo>
                  <a:cubicBezTo>
                    <a:pt x="21369" y="10975"/>
                    <a:pt x="21387" y="10931"/>
                    <a:pt x="21369" y="10878"/>
                  </a:cubicBezTo>
                  <a:cubicBezTo>
                    <a:pt x="21351" y="10834"/>
                    <a:pt x="21298" y="10825"/>
                    <a:pt x="21272" y="10772"/>
                  </a:cubicBezTo>
                  <a:cubicBezTo>
                    <a:pt x="21175" y="10605"/>
                    <a:pt x="21069" y="10393"/>
                    <a:pt x="20963" y="10198"/>
                  </a:cubicBezTo>
                  <a:cubicBezTo>
                    <a:pt x="21016" y="10137"/>
                    <a:pt x="21033" y="10278"/>
                    <a:pt x="21095" y="10340"/>
                  </a:cubicBezTo>
                  <a:cubicBezTo>
                    <a:pt x="21131" y="10384"/>
                    <a:pt x="21290" y="10428"/>
                    <a:pt x="21192" y="10507"/>
                  </a:cubicBezTo>
                  <a:cubicBezTo>
                    <a:pt x="21237" y="10596"/>
                    <a:pt x="21316" y="10507"/>
                    <a:pt x="21351" y="10596"/>
                  </a:cubicBezTo>
                  <a:cubicBezTo>
                    <a:pt x="21316" y="10622"/>
                    <a:pt x="21307" y="10658"/>
                    <a:pt x="21316" y="10684"/>
                  </a:cubicBezTo>
                  <a:cubicBezTo>
                    <a:pt x="21360" y="10649"/>
                    <a:pt x="21466" y="10711"/>
                    <a:pt x="21422" y="10816"/>
                  </a:cubicBezTo>
                  <a:cubicBezTo>
                    <a:pt x="21519" y="10790"/>
                    <a:pt x="21404" y="10702"/>
                    <a:pt x="21493" y="10675"/>
                  </a:cubicBezTo>
                  <a:cubicBezTo>
                    <a:pt x="21599" y="10825"/>
                    <a:pt x="21643" y="10896"/>
                    <a:pt x="21722" y="11011"/>
                  </a:cubicBezTo>
                  <a:cubicBezTo>
                    <a:pt x="21828" y="10984"/>
                    <a:pt x="21705" y="10887"/>
                    <a:pt x="21819" y="10861"/>
                  </a:cubicBezTo>
                  <a:cubicBezTo>
                    <a:pt x="21846" y="10958"/>
                    <a:pt x="21908" y="11020"/>
                    <a:pt x="21952" y="11073"/>
                  </a:cubicBezTo>
                  <a:cubicBezTo>
                    <a:pt x="21978" y="11099"/>
                    <a:pt x="22005" y="11126"/>
                    <a:pt x="22014" y="11161"/>
                  </a:cubicBezTo>
                  <a:cubicBezTo>
                    <a:pt x="22022" y="11187"/>
                    <a:pt x="22022" y="11223"/>
                    <a:pt x="22014" y="11267"/>
                  </a:cubicBezTo>
                  <a:cubicBezTo>
                    <a:pt x="22049" y="11311"/>
                    <a:pt x="22067" y="11293"/>
                    <a:pt x="22093" y="11258"/>
                  </a:cubicBezTo>
                  <a:cubicBezTo>
                    <a:pt x="22146" y="11284"/>
                    <a:pt x="22067" y="11364"/>
                    <a:pt x="22137" y="11337"/>
                  </a:cubicBezTo>
                  <a:cubicBezTo>
                    <a:pt x="22155" y="11390"/>
                    <a:pt x="22058" y="11346"/>
                    <a:pt x="22031" y="11364"/>
                  </a:cubicBezTo>
                  <a:cubicBezTo>
                    <a:pt x="22093" y="11426"/>
                    <a:pt x="22146" y="11479"/>
                    <a:pt x="22181" y="11532"/>
                  </a:cubicBezTo>
                  <a:cubicBezTo>
                    <a:pt x="22217" y="11594"/>
                    <a:pt x="22234" y="11664"/>
                    <a:pt x="22252" y="11752"/>
                  </a:cubicBezTo>
                  <a:cubicBezTo>
                    <a:pt x="22270" y="11744"/>
                    <a:pt x="22261" y="11717"/>
                    <a:pt x="22261" y="11699"/>
                  </a:cubicBezTo>
                  <a:cubicBezTo>
                    <a:pt x="22270" y="11735"/>
                    <a:pt x="22314" y="11805"/>
                    <a:pt x="22349" y="11876"/>
                  </a:cubicBezTo>
                  <a:cubicBezTo>
                    <a:pt x="22376" y="11947"/>
                    <a:pt x="22402" y="12035"/>
                    <a:pt x="22384" y="12097"/>
                  </a:cubicBezTo>
                  <a:cubicBezTo>
                    <a:pt x="22393" y="12185"/>
                    <a:pt x="22499" y="12132"/>
                    <a:pt x="22508" y="12220"/>
                  </a:cubicBezTo>
                  <a:cubicBezTo>
                    <a:pt x="22473" y="12256"/>
                    <a:pt x="22473" y="12309"/>
                    <a:pt x="22482" y="12371"/>
                  </a:cubicBezTo>
                  <a:cubicBezTo>
                    <a:pt x="22482" y="12415"/>
                    <a:pt x="22508" y="12406"/>
                    <a:pt x="22543" y="12406"/>
                  </a:cubicBezTo>
                  <a:cubicBezTo>
                    <a:pt x="22543" y="12459"/>
                    <a:pt x="22508" y="12538"/>
                    <a:pt x="22596" y="12538"/>
                  </a:cubicBezTo>
                  <a:cubicBezTo>
                    <a:pt x="22649" y="12512"/>
                    <a:pt x="22579" y="12406"/>
                    <a:pt x="22588" y="12344"/>
                  </a:cubicBezTo>
                  <a:cubicBezTo>
                    <a:pt x="22649" y="12335"/>
                    <a:pt x="22693" y="12318"/>
                    <a:pt x="22676" y="12256"/>
                  </a:cubicBezTo>
                  <a:cubicBezTo>
                    <a:pt x="22667" y="12229"/>
                    <a:pt x="22640" y="12229"/>
                    <a:pt x="22640" y="12212"/>
                  </a:cubicBezTo>
                  <a:cubicBezTo>
                    <a:pt x="22614" y="12229"/>
                    <a:pt x="22623" y="12273"/>
                    <a:pt x="22570" y="12273"/>
                  </a:cubicBezTo>
                  <a:cubicBezTo>
                    <a:pt x="22526" y="11973"/>
                    <a:pt x="22455" y="11770"/>
                    <a:pt x="22367" y="11576"/>
                  </a:cubicBezTo>
                  <a:cubicBezTo>
                    <a:pt x="22349" y="11532"/>
                    <a:pt x="22331" y="11479"/>
                    <a:pt x="22305" y="11426"/>
                  </a:cubicBezTo>
                  <a:cubicBezTo>
                    <a:pt x="22278" y="11382"/>
                    <a:pt x="22261" y="11329"/>
                    <a:pt x="22234" y="11284"/>
                  </a:cubicBezTo>
                  <a:cubicBezTo>
                    <a:pt x="22208" y="11231"/>
                    <a:pt x="22181" y="11179"/>
                    <a:pt x="22155" y="11117"/>
                  </a:cubicBezTo>
                  <a:cubicBezTo>
                    <a:pt x="22128" y="11055"/>
                    <a:pt x="22093" y="10984"/>
                    <a:pt x="22058" y="10914"/>
                  </a:cubicBezTo>
                  <a:cubicBezTo>
                    <a:pt x="22075" y="10869"/>
                    <a:pt x="22093" y="10887"/>
                    <a:pt x="22128" y="10878"/>
                  </a:cubicBezTo>
                  <a:cubicBezTo>
                    <a:pt x="22040" y="10719"/>
                    <a:pt x="21943" y="10605"/>
                    <a:pt x="21890" y="10463"/>
                  </a:cubicBezTo>
                  <a:cubicBezTo>
                    <a:pt x="21872" y="10437"/>
                    <a:pt x="21837" y="10472"/>
                    <a:pt x="21819" y="10437"/>
                  </a:cubicBezTo>
                  <a:cubicBezTo>
                    <a:pt x="21793" y="10366"/>
                    <a:pt x="21758" y="10296"/>
                    <a:pt x="21855" y="10251"/>
                  </a:cubicBezTo>
                  <a:cubicBezTo>
                    <a:pt x="21784" y="10207"/>
                    <a:pt x="21784" y="10190"/>
                    <a:pt x="21731" y="10260"/>
                  </a:cubicBezTo>
                  <a:cubicBezTo>
                    <a:pt x="21731" y="10225"/>
                    <a:pt x="21766" y="10198"/>
                    <a:pt x="21731" y="10163"/>
                  </a:cubicBezTo>
                  <a:cubicBezTo>
                    <a:pt x="21819" y="10119"/>
                    <a:pt x="21881" y="10207"/>
                    <a:pt x="21961" y="10216"/>
                  </a:cubicBezTo>
                  <a:cubicBezTo>
                    <a:pt x="21969" y="10331"/>
                    <a:pt x="21987" y="10322"/>
                    <a:pt x="22067" y="10454"/>
                  </a:cubicBezTo>
                  <a:cubicBezTo>
                    <a:pt x="22014" y="10543"/>
                    <a:pt x="22005" y="10375"/>
                    <a:pt x="21961" y="10419"/>
                  </a:cubicBezTo>
                  <a:cubicBezTo>
                    <a:pt x="21934" y="10499"/>
                    <a:pt x="22067" y="10613"/>
                    <a:pt x="22102" y="10499"/>
                  </a:cubicBezTo>
                  <a:cubicBezTo>
                    <a:pt x="22137" y="10613"/>
                    <a:pt x="22234" y="10613"/>
                    <a:pt x="22217" y="10702"/>
                  </a:cubicBezTo>
                  <a:cubicBezTo>
                    <a:pt x="22173" y="10737"/>
                    <a:pt x="22146" y="10684"/>
                    <a:pt x="22128" y="10649"/>
                  </a:cubicBezTo>
                  <a:cubicBezTo>
                    <a:pt x="22084" y="10719"/>
                    <a:pt x="22199" y="10816"/>
                    <a:pt x="22252" y="10772"/>
                  </a:cubicBezTo>
                  <a:cubicBezTo>
                    <a:pt x="22278" y="10843"/>
                    <a:pt x="22314" y="10914"/>
                    <a:pt x="22349" y="10984"/>
                  </a:cubicBezTo>
                  <a:cubicBezTo>
                    <a:pt x="22376" y="11046"/>
                    <a:pt x="22420" y="11117"/>
                    <a:pt x="22464" y="11179"/>
                  </a:cubicBezTo>
                  <a:cubicBezTo>
                    <a:pt x="22482" y="11249"/>
                    <a:pt x="22455" y="11302"/>
                    <a:pt x="22473" y="11373"/>
                  </a:cubicBezTo>
                  <a:cubicBezTo>
                    <a:pt x="22490" y="11399"/>
                    <a:pt x="22526" y="11373"/>
                    <a:pt x="22535" y="11399"/>
                  </a:cubicBezTo>
                  <a:cubicBezTo>
                    <a:pt x="22570" y="11514"/>
                    <a:pt x="22632" y="11638"/>
                    <a:pt x="22676" y="11761"/>
                  </a:cubicBezTo>
                  <a:cubicBezTo>
                    <a:pt x="22720" y="11885"/>
                    <a:pt x="22746" y="12009"/>
                    <a:pt x="22746" y="12106"/>
                  </a:cubicBezTo>
                  <a:cubicBezTo>
                    <a:pt x="22667" y="12150"/>
                    <a:pt x="22685" y="12044"/>
                    <a:pt x="22658" y="12000"/>
                  </a:cubicBezTo>
                  <a:cubicBezTo>
                    <a:pt x="22596" y="12106"/>
                    <a:pt x="22746" y="12159"/>
                    <a:pt x="22791" y="12194"/>
                  </a:cubicBezTo>
                  <a:cubicBezTo>
                    <a:pt x="22799" y="12521"/>
                    <a:pt x="22852" y="12750"/>
                    <a:pt x="22888" y="13059"/>
                  </a:cubicBezTo>
                  <a:cubicBezTo>
                    <a:pt x="22835" y="13077"/>
                    <a:pt x="22870" y="13139"/>
                    <a:pt x="22808" y="13086"/>
                  </a:cubicBezTo>
                  <a:cubicBezTo>
                    <a:pt x="22782" y="13165"/>
                    <a:pt x="22852" y="13148"/>
                    <a:pt x="22870" y="13192"/>
                  </a:cubicBezTo>
                  <a:cubicBezTo>
                    <a:pt x="22861" y="13236"/>
                    <a:pt x="22852" y="13289"/>
                    <a:pt x="22852" y="13342"/>
                  </a:cubicBezTo>
                  <a:cubicBezTo>
                    <a:pt x="22844" y="13395"/>
                    <a:pt x="22835" y="13448"/>
                    <a:pt x="22835" y="13501"/>
                  </a:cubicBezTo>
                  <a:cubicBezTo>
                    <a:pt x="22817" y="13607"/>
                    <a:pt x="22826" y="13713"/>
                    <a:pt x="22826" y="13801"/>
                  </a:cubicBezTo>
                  <a:cubicBezTo>
                    <a:pt x="22826" y="13898"/>
                    <a:pt x="22826" y="14022"/>
                    <a:pt x="22817" y="14119"/>
                  </a:cubicBezTo>
                  <a:cubicBezTo>
                    <a:pt x="22808" y="14198"/>
                    <a:pt x="22773" y="14242"/>
                    <a:pt x="22764" y="14322"/>
                  </a:cubicBezTo>
                  <a:cubicBezTo>
                    <a:pt x="22755" y="14357"/>
                    <a:pt x="22773" y="14410"/>
                    <a:pt x="22764" y="14454"/>
                  </a:cubicBezTo>
                  <a:cubicBezTo>
                    <a:pt x="22755" y="14490"/>
                    <a:pt x="22711" y="14498"/>
                    <a:pt x="22693" y="14543"/>
                  </a:cubicBezTo>
                  <a:cubicBezTo>
                    <a:pt x="22685" y="14578"/>
                    <a:pt x="22667" y="14799"/>
                    <a:pt x="22676" y="14861"/>
                  </a:cubicBezTo>
                  <a:cubicBezTo>
                    <a:pt x="22676" y="14896"/>
                    <a:pt x="22720" y="14896"/>
                    <a:pt x="22720" y="14931"/>
                  </a:cubicBezTo>
                  <a:cubicBezTo>
                    <a:pt x="22667" y="14984"/>
                    <a:pt x="22658" y="15011"/>
                    <a:pt x="22640" y="15108"/>
                  </a:cubicBezTo>
                  <a:cubicBezTo>
                    <a:pt x="22623" y="15196"/>
                    <a:pt x="22552" y="15196"/>
                    <a:pt x="22623" y="15267"/>
                  </a:cubicBezTo>
                  <a:cubicBezTo>
                    <a:pt x="22596" y="15346"/>
                    <a:pt x="22535" y="15328"/>
                    <a:pt x="22517" y="15426"/>
                  </a:cubicBezTo>
                  <a:cubicBezTo>
                    <a:pt x="22543" y="15434"/>
                    <a:pt x="22552" y="15390"/>
                    <a:pt x="22561" y="15364"/>
                  </a:cubicBezTo>
                  <a:cubicBezTo>
                    <a:pt x="22658" y="15417"/>
                    <a:pt x="22552" y="15470"/>
                    <a:pt x="22535" y="15523"/>
                  </a:cubicBezTo>
                  <a:cubicBezTo>
                    <a:pt x="22482" y="15682"/>
                    <a:pt x="22437" y="15841"/>
                    <a:pt x="22376" y="16000"/>
                  </a:cubicBezTo>
                  <a:cubicBezTo>
                    <a:pt x="22340" y="16079"/>
                    <a:pt x="22314" y="16158"/>
                    <a:pt x="22270" y="16247"/>
                  </a:cubicBezTo>
                  <a:cubicBezTo>
                    <a:pt x="22225" y="16335"/>
                    <a:pt x="22181" y="16415"/>
                    <a:pt x="22128" y="16512"/>
                  </a:cubicBezTo>
                  <a:cubicBezTo>
                    <a:pt x="22067" y="16626"/>
                    <a:pt x="21961" y="16838"/>
                    <a:pt x="21881" y="17006"/>
                  </a:cubicBezTo>
                  <a:cubicBezTo>
                    <a:pt x="21855" y="17050"/>
                    <a:pt x="21828" y="17041"/>
                    <a:pt x="21802" y="17086"/>
                  </a:cubicBezTo>
                  <a:cubicBezTo>
                    <a:pt x="21749" y="17192"/>
                    <a:pt x="21740" y="17342"/>
                    <a:pt x="21625" y="17342"/>
                  </a:cubicBezTo>
                  <a:cubicBezTo>
                    <a:pt x="21669" y="17395"/>
                    <a:pt x="21554" y="17624"/>
                    <a:pt x="21493" y="17651"/>
                  </a:cubicBezTo>
                  <a:cubicBezTo>
                    <a:pt x="21475" y="17660"/>
                    <a:pt x="21493" y="17580"/>
                    <a:pt x="21519" y="17562"/>
                  </a:cubicBezTo>
                  <a:cubicBezTo>
                    <a:pt x="21484" y="17536"/>
                    <a:pt x="21395" y="17668"/>
                    <a:pt x="21475" y="17677"/>
                  </a:cubicBezTo>
                  <a:cubicBezTo>
                    <a:pt x="21413" y="17686"/>
                    <a:pt x="21360" y="17739"/>
                    <a:pt x="21316" y="17836"/>
                  </a:cubicBezTo>
                  <a:cubicBezTo>
                    <a:pt x="21334" y="17845"/>
                    <a:pt x="21351" y="17818"/>
                    <a:pt x="21369" y="17801"/>
                  </a:cubicBezTo>
                  <a:cubicBezTo>
                    <a:pt x="21360" y="17933"/>
                    <a:pt x="21175" y="18092"/>
                    <a:pt x="21104" y="18233"/>
                  </a:cubicBezTo>
                  <a:cubicBezTo>
                    <a:pt x="20980" y="18278"/>
                    <a:pt x="20866" y="18339"/>
                    <a:pt x="20769" y="18507"/>
                  </a:cubicBezTo>
                  <a:cubicBezTo>
                    <a:pt x="20822" y="18525"/>
                    <a:pt x="20857" y="18401"/>
                    <a:pt x="20919" y="18481"/>
                  </a:cubicBezTo>
                  <a:cubicBezTo>
                    <a:pt x="20795" y="18596"/>
                    <a:pt x="20866" y="18675"/>
                    <a:pt x="20733" y="18807"/>
                  </a:cubicBezTo>
                  <a:cubicBezTo>
                    <a:pt x="20654" y="18878"/>
                    <a:pt x="20557" y="18940"/>
                    <a:pt x="20477" y="19037"/>
                  </a:cubicBezTo>
                  <a:cubicBezTo>
                    <a:pt x="20460" y="19011"/>
                    <a:pt x="20495" y="18975"/>
                    <a:pt x="20513" y="18949"/>
                  </a:cubicBezTo>
                  <a:cubicBezTo>
                    <a:pt x="20415" y="18958"/>
                    <a:pt x="20389" y="19090"/>
                    <a:pt x="20504" y="19090"/>
                  </a:cubicBezTo>
                  <a:cubicBezTo>
                    <a:pt x="20460" y="19143"/>
                    <a:pt x="20424" y="19169"/>
                    <a:pt x="20389" y="19143"/>
                  </a:cubicBezTo>
                  <a:cubicBezTo>
                    <a:pt x="20362" y="19231"/>
                    <a:pt x="20292" y="19311"/>
                    <a:pt x="20212" y="19399"/>
                  </a:cubicBezTo>
                  <a:cubicBezTo>
                    <a:pt x="20133" y="19487"/>
                    <a:pt x="20045" y="19567"/>
                    <a:pt x="19992" y="19655"/>
                  </a:cubicBezTo>
                  <a:cubicBezTo>
                    <a:pt x="19992" y="19531"/>
                    <a:pt x="19824" y="19673"/>
                    <a:pt x="19833" y="19743"/>
                  </a:cubicBezTo>
                  <a:cubicBezTo>
                    <a:pt x="19912" y="19796"/>
                    <a:pt x="19877" y="19593"/>
                    <a:pt x="19947" y="19699"/>
                  </a:cubicBezTo>
                  <a:cubicBezTo>
                    <a:pt x="19762" y="19902"/>
                    <a:pt x="19515" y="20123"/>
                    <a:pt x="19382" y="20255"/>
                  </a:cubicBezTo>
                  <a:cubicBezTo>
                    <a:pt x="19365" y="20220"/>
                    <a:pt x="19329" y="20247"/>
                    <a:pt x="19312" y="20220"/>
                  </a:cubicBezTo>
                  <a:cubicBezTo>
                    <a:pt x="19303" y="20255"/>
                    <a:pt x="19303" y="20300"/>
                    <a:pt x="19303" y="20335"/>
                  </a:cubicBezTo>
                  <a:cubicBezTo>
                    <a:pt x="19215" y="20423"/>
                    <a:pt x="19109" y="20494"/>
                    <a:pt x="19029" y="20582"/>
                  </a:cubicBezTo>
                  <a:cubicBezTo>
                    <a:pt x="18958" y="20653"/>
                    <a:pt x="18870" y="20723"/>
                    <a:pt x="18782" y="20785"/>
                  </a:cubicBezTo>
                  <a:cubicBezTo>
                    <a:pt x="18694" y="20847"/>
                    <a:pt x="18596" y="20909"/>
                    <a:pt x="18508" y="20980"/>
                  </a:cubicBezTo>
                  <a:cubicBezTo>
                    <a:pt x="18473" y="21015"/>
                    <a:pt x="18438" y="21068"/>
                    <a:pt x="18393" y="21103"/>
                  </a:cubicBezTo>
                  <a:cubicBezTo>
                    <a:pt x="18208" y="21253"/>
                    <a:pt x="17855" y="21474"/>
                    <a:pt x="17616" y="21651"/>
                  </a:cubicBezTo>
                  <a:cubicBezTo>
                    <a:pt x="17546" y="21712"/>
                    <a:pt x="17502" y="21783"/>
                    <a:pt x="17440" y="21836"/>
                  </a:cubicBezTo>
                  <a:cubicBezTo>
                    <a:pt x="17290" y="21942"/>
                    <a:pt x="17131" y="22013"/>
                    <a:pt x="16981" y="22101"/>
                  </a:cubicBezTo>
                  <a:cubicBezTo>
                    <a:pt x="16892" y="22154"/>
                    <a:pt x="16804" y="22216"/>
                    <a:pt x="16716" y="22278"/>
                  </a:cubicBezTo>
                  <a:cubicBezTo>
                    <a:pt x="16627" y="22330"/>
                    <a:pt x="16539" y="22383"/>
                    <a:pt x="16451" y="22428"/>
                  </a:cubicBezTo>
                  <a:cubicBezTo>
                    <a:pt x="16407" y="22454"/>
                    <a:pt x="16380" y="22428"/>
                    <a:pt x="16336" y="22454"/>
                  </a:cubicBezTo>
                  <a:cubicBezTo>
                    <a:pt x="16292" y="22481"/>
                    <a:pt x="16283" y="22507"/>
                    <a:pt x="16257" y="22516"/>
                  </a:cubicBezTo>
                  <a:cubicBezTo>
                    <a:pt x="16195" y="22542"/>
                    <a:pt x="16106" y="22516"/>
                    <a:pt x="16080" y="22622"/>
                  </a:cubicBezTo>
                  <a:cubicBezTo>
                    <a:pt x="15789" y="22710"/>
                    <a:pt x="15753" y="22745"/>
                    <a:pt x="15462" y="22798"/>
                  </a:cubicBezTo>
                  <a:cubicBezTo>
                    <a:pt x="15453" y="22754"/>
                    <a:pt x="15480" y="22745"/>
                    <a:pt x="15462" y="22693"/>
                  </a:cubicBezTo>
                  <a:cubicBezTo>
                    <a:pt x="15524" y="22684"/>
                    <a:pt x="15585" y="22666"/>
                    <a:pt x="15647" y="22648"/>
                  </a:cubicBezTo>
                  <a:cubicBezTo>
                    <a:pt x="15700" y="22640"/>
                    <a:pt x="15630" y="22551"/>
                    <a:pt x="15638" y="22516"/>
                  </a:cubicBezTo>
                  <a:cubicBezTo>
                    <a:pt x="15585" y="22516"/>
                    <a:pt x="15621" y="22569"/>
                    <a:pt x="15585" y="22587"/>
                  </a:cubicBezTo>
                  <a:cubicBezTo>
                    <a:pt x="15524" y="22604"/>
                    <a:pt x="15550" y="22551"/>
                    <a:pt x="15524" y="22542"/>
                  </a:cubicBezTo>
                  <a:cubicBezTo>
                    <a:pt x="15480" y="22534"/>
                    <a:pt x="15471" y="22587"/>
                    <a:pt x="15462" y="22587"/>
                  </a:cubicBezTo>
                  <a:cubicBezTo>
                    <a:pt x="15409" y="22604"/>
                    <a:pt x="15374" y="22507"/>
                    <a:pt x="15338" y="22569"/>
                  </a:cubicBezTo>
                  <a:close/>
                  <a:moveTo>
                    <a:pt x="22623" y="11964"/>
                  </a:moveTo>
                  <a:cubicBezTo>
                    <a:pt x="22605" y="11920"/>
                    <a:pt x="22702" y="11832"/>
                    <a:pt x="22605" y="11814"/>
                  </a:cubicBezTo>
                  <a:cubicBezTo>
                    <a:pt x="22623" y="11858"/>
                    <a:pt x="22517" y="11947"/>
                    <a:pt x="22623" y="11964"/>
                  </a:cubicBezTo>
                  <a:close/>
                  <a:moveTo>
                    <a:pt x="21872" y="11179"/>
                  </a:moveTo>
                  <a:cubicBezTo>
                    <a:pt x="21872" y="11117"/>
                    <a:pt x="21837" y="11055"/>
                    <a:pt x="21828" y="10984"/>
                  </a:cubicBezTo>
                  <a:cubicBezTo>
                    <a:pt x="21731" y="11020"/>
                    <a:pt x="21758" y="11187"/>
                    <a:pt x="21793" y="11196"/>
                  </a:cubicBezTo>
                  <a:cubicBezTo>
                    <a:pt x="21766" y="11117"/>
                    <a:pt x="21846" y="11214"/>
                    <a:pt x="21872" y="11179"/>
                  </a:cubicBezTo>
                  <a:close/>
                  <a:moveTo>
                    <a:pt x="21713" y="11523"/>
                  </a:moveTo>
                  <a:cubicBezTo>
                    <a:pt x="21784" y="11488"/>
                    <a:pt x="21749" y="11346"/>
                    <a:pt x="21687" y="11337"/>
                  </a:cubicBezTo>
                  <a:cubicBezTo>
                    <a:pt x="21687" y="11399"/>
                    <a:pt x="21669" y="11452"/>
                    <a:pt x="21713" y="11523"/>
                  </a:cubicBezTo>
                  <a:close/>
                  <a:moveTo>
                    <a:pt x="22049" y="12176"/>
                  </a:moveTo>
                  <a:cubicBezTo>
                    <a:pt x="22049" y="12123"/>
                    <a:pt x="22067" y="11982"/>
                    <a:pt x="21969" y="12000"/>
                  </a:cubicBezTo>
                  <a:cubicBezTo>
                    <a:pt x="22031" y="12053"/>
                    <a:pt x="21969" y="12132"/>
                    <a:pt x="22049" y="12176"/>
                  </a:cubicBezTo>
                  <a:close/>
                  <a:moveTo>
                    <a:pt x="22738" y="12627"/>
                  </a:moveTo>
                  <a:cubicBezTo>
                    <a:pt x="22799" y="12582"/>
                    <a:pt x="22676" y="12406"/>
                    <a:pt x="22658" y="12459"/>
                  </a:cubicBezTo>
                  <a:cubicBezTo>
                    <a:pt x="22685" y="12468"/>
                    <a:pt x="22693" y="12503"/>
                    <a:pt x="22702" y="12547"/>
                  </a:cubicBezTo>
                  <a:cubicBezTo>
                    <a:pt x="22702" y="12582"/>
                    <a:pt x="22702" y="12618"/>
                    <a:pt x="22738" y="12627"/>
                  </a:cubicBezTo>
                  <a:close/>
                  <a:moveTo>
                    <a:pt x="22261" y="14269"/>
                  </a:moveTo>
                  <a:cubicBezTo>
                    <a:pt x="22296" y="14207"/>
                    <a:pt x="22305" y="14145"/>
                    <a:pt x="22261" y="14092"/>
                  </a:cubicBezTo>
                  <a:cubicBezTo>
                    <a:pt x="22243" y="14145"/>
                    <a:pt x="22173" y="14234"/>
                    <a:pt x="22261" y="14269"/>
                  </a:cubicBezTo>
                  <a:close/>
                  <a:moveTo>
                    <a:pt x="22146" y="14993"/>
                  </a:moveTo>
                  <a:cubicBezTo>
                    <a:pt x="22208" y="15002"/>
                    <a:pt x="22137" y="14922"/>
                    <a:pt x="22120" y="14905"/>
                  </a:cubicBezTo>
                  <a:lnTo>
                    <a:pt x="22058" y="15125"/>
                  </a:lnTo>
                  <a:cubicBezTo>
                    <a:pt x="22137" y="15178"/>
                    <a:pt x="22120" y="15037"/>
                    <a:pt x="22146" y="14993"/>
                  </a:cubicBezTo>
                  <a:close/>
                  <a:moveTo>
                    <a:pt x="20945" y="17951"/>
                  </a:moveTo>
                  <a:cubicBezTo>
                    <a:pt x="20998" y="17889"/>
                    <a:pt x="20980" y="17845"/>
                    <a:pt x="20954" y="17801"/>
                  </a:cubicBezTo>
                  <a:cubicBezTo>
                    <a:pt x="20919" y="17854"/>
                    <a:pt x="20875" y="17916"/>
                    <a:pt x="20945" y="17951"/>
                  </a:cubicBezTo>
                  <a:close/>
                  <a:moveTo>
                    <a:pt x="21060" y="18207"/>
                  </a:moveTo>
                  <a:cubicBezTo>
                    <a:pt x="21095" y="18110"/>
                    <a:pt x="21334" y="17995"/>
                    <a:pt x="21245" y="17889"/>
                  </a:cubicBezTo>
                  <a:cubicBezTo>
                    <a:pt x="21157" y="17960"/>
                    <a:pt x="21210" y="17924"/>
                    <a:pt x="21219" y="17977"/>
                  </a:cubicBezTo>
                  <a:cubicBezTo>
                    <a:pt x="21237" y="18101"/>
                    <a:pt x="20919" y="18092"/>
                    <a:pt x="21060" y="18207"/>
                  </a:cubicBezTo>
                  <a:close/>
                  <a:moveTo>
                    <a:pt x="20724" y="18728"/>
                  </a:moveTo>
                  <a:cubicBezTo>
                    <a:pt x="20795" y="18719"/>
                    <a:pt x="20839" y="18604"/>
                    <a:pt x="20769" y="18551"/>
                  </a:cubicBezTo>
                  <a:cubicBezTo>
                    <a:pt x="20689" y="18622"/>
                    <a:pt x="20724" y="18675"/>
                    <a:pt x="20724" y="18728"/>
                  </a:cubicBezTo>
                  <a:close/>
                  <a:moveTo>
                    <a:pt x="20645" y="18746"/>
                  </a:moveTo>
                  <a:cubicBezTo>
                    <a:pt x="20601" y="18807"/>
                    <a:pt x="20548" y="18772"/>
                    <a:pt x="20504" y="18843"/>
                  </a:cubicBezTo>
                  <a:cubicBezTo>
                    <a:pt x="20548" y="18922"/>
                    <a:pt x="20680" y="18799"/>
                    <a:pt x="20645" y="18746"/>
                  </a:cubicBezTo>
                  <a:close/>
                  <a:moveTo>
                    <a:pt x="19409" y="19231"/>
                  </a:moveTo>
                  <a:lnTo>
                    <a:pt x="19488" y="19152"/>
                  </a:lnTo>
                  <a:cubicBezTo>
                    <a:pt x="19426" y="19037"/>
                    <a:pt x="19320" y="19187"/>
                    <a:pt x="19409" y="19231"/>
                  </a:cubicBezTo>
                  <a:close/>
                  <a:moveTo>
                    <a:pt x="19144" y="19540"/>
                  </a:moveTo>
                  <a:cubicBezTo>
                    <a:pt x="19223" y="19417"/>
                    <a:pt x="19294" y="19567"/>
                    <a:pt x="19373" y="19461"/>
                  </a:cubicBezTo>
                  <a:cubicBezTo>
                    <a:pt x="19312" y="19399"/>
                    <a:pt x="19250" y="19461"/>
                    <a:pt x="19188" y="19461"/>
                  </a:cubicBezTo>
                  <a:cubicBezTo>
                    <a:pt x="19100" y="19426"/>
                    <a:pt x="19232" y="19381"/>
                    <a:pt x="19144" y="19346"/>
                  </a:cubicBezTo>
                  <a:cubicBezTo>
                    <a:pt x="19082" y="19408"/>
                    <a:pt x="19135" y="19478"/>
                    <a:pt x="19144" y="19540"/>
                  </a:cubicBezTo>
                  <a:close/>
                  <a:moveTo>
                    <a:pt x="18340" y="19920"/>
                  </a:moveTo>
                  <a:lnTo>
                    <a:pt x="18261" y="19991"/>
                  </a:lnTo>
                  <a:cubicBezTo>
                    <a:pt x="18305" y="20079"/>
                    <a:pt x="18420" y="19982"/>
                    <a:pt x="18340" y="19920"/>
                  </a:cubicBezTo>
                  <a:close/>
                  <a:moveTo>
                    <a:pt x="18393" y="20229"/>
                  </a:moveTo>
                  <a:cubicBezTo>
                    <a:pt x="18455" y="20185"/>
                    <a:pt x="18490" y="20132"/>
                    <a:pt x="18482" y="20079"/>
                  </a:cubicBezTo>
                  <a:cubicBezTo>
                    <a:pt x="18455" y="20097"/>
                    <a:pt x="18429" y="20088"/>
                    <a:pt x="18402" y="20079"/>
                  </a:cubicBezTo>
                  <a:cubicBezTo>
                    <a:pt x="18349" y="20123"/>
                    <a:pt x="18349" y="20176"/>
                    <a:pt x="18393" y="20229"/>
                  </a:cubicBezTo>
                  <a:close/>
                  <a:moveTo>
                    <a:pt x="17166" y="20882"/>
                  </a:moveTo>
                  <a:cubicBezTo>
                    <a:pt x="17095" y="20865"/>
                    <a:pt x="17034" y="20812"/>
                    <a:pt x="16954" y="20829"/>
                  </a:cubicBezTo>
                  <a:cubicBezTo>
                    <a:pt x="16972" y="20927"/>
                    <a:pt x="17060" y="20856"/>
                    <a:pt x="17095" y="20865"/>
                  </a:cubicBezTo>
                  <a:cubicBezTo>
                    <a:pt x="17104" y="20865"/>
                    <a:pt x="17113" y="20900"/>
                    <a:pt x="17122" y="20909"/>
                  </a:cubicBezTo>
                  <a:cubicBezTo>
                    <a:pt x="17122" y="20900"/>
                    <a:pt x="17184" y="20900"/>
                    <a:pt x="17184" y="20900"/>
                  </a:cubicBezTo>
                  <a:cubicBezTo>
                    <a:pt x="17219" y="20900"/>
                    <a:pt x="17245" y="20874"/>
                    <a:pt x="17281" y="20865"/>
                  </a:cubicBezTo>
                  <a:cubicBezTo>
                    <a:pt x="17263" y="20785"/>
                    <a:pt x="17210" y="20865"/>
                    <a:pt x="17166" y="20882"/>
                  </a:cubicBezTo>
                  <a:close/>
                  <a:moveTo>
                    <a:pt x="17272" y="20715"/>
                  </a:moveTo>
                  <a:lnTo>
                    <a:pt x="17378" y="20635"/>
                  </a:lnTo>
                  <a:cubicBezTo>
                    <a:pt x="17360" y="20547"/>
                    <a:pt x="17193" y="20670"/>
                    <a:pt x="17272" y="20715"/>
                  </a:cubicBezTo>
                  <a:close/>
                  <a:moveTo>
                    <a:pt x="17572" y="20732"/>
                  </a:moveTo>
                  <a:cubicBezTo>
                    <a:pt x="17475" y="20635"/>
                    <a:pt x="17449" y="20794"/>
                    <a:pt x="17360" y="20750"/>
                  </a:cubicBezTo>
                  <a:cubicBezTo>
                    <a:pt x="17404" y="20794"/>
                    <a:pt x="17316" y="20821"/>
                    <a:pt x="17343" y="20856"/>
                  </a:cubicBezTo>
                  <a:cubicBezTo>
                    <a:pt x="17440" y="20829"/>
                    <a:pt x="17449" y="20768"/>
                    <a:pt x="17572" y="20732"/>
                  </a:cubicBezTo>
                  <a:close/>
                  <a:moveTo>
                    <a:pt x="17599" y="20414"/>
                  </a:moveTo>
                  <a:cubicBezTo>
                    <a:pt x="17528" y="20432"/>
                    <a:pt x="17563" y="20494"/>
                    <a:pt x="17528" y="20538"/>
                  </a:cubicBezTo>
                  <a:cubicBezTo>
                    <a:pt x="17510" y="20556"/>
                    <a:pt x="17360" y="20538"/>
                    <a:pt x="17431" y="20635"/>
                  </a:cubicBezTo>
                  <a:cubicBezTo>
                    <a:pt x="17502" y="20635"/>
                    <a:pt x="17660" y="20494"/>
                    <a:pt x="17599" y="20414"/>
                  </a:cubicBezTo>
                  <a:close/>
                  <a:moveTo>
                    <a:pt x="17961" y="20203"/>
                  </a:moveTo>
                  <a:cubicBezTo>
                    <a:pt x="17917" y="20255"/>
                    <a:pt x="17872" y="20308"/>
                    <a:pt x="17925" y="20370"/>
                  </a:cubicBezTo>
                  <a:cubicBezTo>
                    <a:pt x="17961" y="20317"/>
                    <a:pt x="18014" y="20264"/>
                    <a:pt x="17961" y="20203"/>
                  </a:cubicBezTo>
                  <a:close/>
                  <a:moveTo>
                    <a:pt x="16124" y="22295"/>
                  </a:moveTo>
                  <a:cubicBezTo>
                    <a:pt x="16159" y="22339"/>
                    <a:pt x="16177" y="22392"/>
                    <a:pt x="16239" y="22366"/>
                  </a:cubicBezTo>
                  <a:cubicBezTo>
                    <a:pt x="16257" y="22295"/>
                    <a:pt x="16257" y="22269"/>
                    <a:pt x="16195" y="22207"/>
                  </a:cubicBezTo>
                  <a:cubicBezTo>
                    <a:pt x="16124" y="22216"/>
                    <a:pt x="16168" y="22278"/>
                    <a:pt x="16124" y="22295"/>
                  </a:cubicBezTo>
                  <a:close/>
                  <a:moveTo>
                    <a:pt x="15868" y="22560"/>
                  </a:moveTo>
                  <a:cubicBezTo>
                    <a:pt x="15895" y="22560"/>
                    <a:pt x="15912" y="22578"/>
                    <a:pt x="15930" y="22595"/>
                  </a:cubicBezTo>
                  <a:cubicBezTo>
                    <a:pt x="15903" y="22604"/>
                    <a:pt x="15877" y="22622"/>
                    <a:pt x="15921" y="22631"/>
                  </a:cubicBezTo>
                  <a:cubicBezTo>
                    <a:pt x="15948" y="22551"/>
                    <a:pt x="16009" y="22622"/>
                    <a:pt x="16080" y="22569"/>
                  </a:cubicBezTo>
                  <a:cubicBezTo>
                    <a:pt x="16045" y="22463"/>
                    <a:pt x="15974" y="22534"/>
                    <a:pt x="15921" y="22569"/>
                  </a:cubicBezTo>
                  <a:cubicBezTo>
                    <a:pt x="15921" y="22525"/>
                    <a:pt x="15868" y="22516"/>
                    <a:pt x="15868" y="22560"/>
                  </a:cubicBezTo>
                  <a:close/>
                  <a:moveTo>
                    <a:pt x="21157" y="9474"/>
                  </a:moveTo>
                  <a:cubicBezTo>
                    <a:pt x="21078" y="9360"/>
                    <a:pt x="21016" y="9377"/>
                    <a:pt x="20901" y="9298"/>
                  </a:cubicBezTo>
                  <a:cubicBezTo>
                    <a:pt x="20892" y="9209"/>
                    <a:pt x="20901" y="9130"/>
                    <a:pt x="20910" y="9042"/>
                  </a:cubicBezTo>
                  <a:cubicBezTo>
                    <a:pt x="21025" y="9033"/>
                    <a:pt x="21122" y="9130"/>
                    <a:pt x="21228" y="9209"/>
                  </a:cubicBezTo>
                  <a:cubicBezTo>
                    <a:pt x="21157" y="9201"/>
                    <a:pt x="21086" y="9192"/>
                    <a:pt x="21025" y="9104"/>
                  </a:cubicBezTo>
                  <a:cubicBezTo>
                    <a:pt x="20963" y="9139"/>
                    <a:pt x="20980" y="9192"/>
                    <a:pt x="21025" y="9245"/>
                  </a:cubicBezTo>
                  <a:cubicBezTo>
                    <a:pt x="21148" y="9183"/>
                    <a:pt x="21475" y="9377"/>
                    <a:pt x="21334" y="9527"/>
                  </a:cubicBezTo>
                  <a:cubicBezTo>
                    <a:pt x="21290" y="9474"/>
                    <a:pt x="21316" y="9430"/>
                    <a:pt x="21245" y="9413"/>
                  </a:cubicBezTo>
                  <a:cubicBezTo>
                    <a:pt x="21219" y="9580"/>
                    <a:pt x="21493" y="9669"/>
                    <a:pt x="21457" y="9801"/>
                  </a:cubicBezTo>
                  <a:lnTo>
                    <a:pt x="21537" y="9739"/>
                  </a:lnTo>
                  <a:cubicBezTo>
                    <a:pt x="21493" y="9642"/>
                    <a:pt x="21440" y="9642"/>
                    <a:pt x="21387" y="9563"/>
                  </a:cubicBezTo>
                  <a:cubicBezTo>
                    <a:pt x="21475" y="9430"/>
                    <a:pt x="21652" y="9713"/>
                    <a:pt x="21599" y="9775"/>
                  </a:cubicBezTo>
                  <a:cubicBezTo>
                    <a:pt x="21669" y="9828"/>
                    <a:pt x="21705" y="9881"/>
                    <a:pt x="21722" y="9969"/>
                  </a:cubicBezTo>
                  <a:cubicBezTo>
                    <a:pt x="21678" y="9969"/>
                    <a:pt x="21634" y="9898"/>
                    <a:pt x="21572" y="9925"/>
                  </a:cubicBezTo>
                  <a:cubicBezTo>
                    <a:pt x="21546" y="9881"/>
                    <a:pt x="21634" y="9863"/>
                    <a:pt x="21590" y="9810"/>
                  </a:cubicBezTo>
                  <a:cubicBezTo>
                    <a:pt x="21563" y="9783"/>
                    <a:pt x="21519" y="9845"/>
                    <a:pt x="21493" y="9810"/>
                  </a:cubicBezTo>
                  <a:cubicBezTo>
                    <a:pt x="21466" y="9836"/>
                    <a:pt x="21519" y="9881"/>
                    <a:pt x="21537" y="9916"/>
                  </a:cubicBezTo>
                  <a:cubicBezTo>
                    <a:pt x="21422" y="9951"/>
                    <a:pt x="21343" y="9863"/>
                    <a:pt x="21281" y="9783"/>
                  </a:cubicBezTo>
                  <a:cubicBezTo>
                    <a:pt x="21219" y="9704"/>
                    <a:pt x="21228" y="9554"/>
                    <a:pt x="21157" y="9474"/>
                  </a:cubicBezTo>
                  <a:close/>
                  <a:moveTo>
                    <a:pt x="20892" y="9695"/>
                  </a:moveTo>
                  <a:lnTo>
                    <a:pt x="20848" y="9624"/>
                  </a:lnTo>
                  <a:cubicBezTo>
                    <a:pt x="20936" y="9651"/>
                    <a:pt x="20866" y="9563"/>
                    <a:pt x="20936" y="9527"/>
                  </a:cubicBezTo>
                  <a:cubicBezTo>
                    <a:pt x="20989" y="9598"/>
                    <a:pt x="20936" y="9642"/>
                    <a:pt x="20892" y="9695"/>
                  </a:cubicBezTo>
                  <a:close/>
                  <a:moveTo>
                    <a:pt x="21307" y="10004"/>
                  </a:moveTo>
                  <a:cubicBezTo>
                    <a:pt x="21351" y="10101"/>
                    <a:pt x="21360" y="10084"/>
                    <a:pt x="21378" y="10154"/>
                  </a:cubicBezTo>
                  <a:cubicBezTo>
                    <a:pt x="21343" y="10181"/>
                    <a:pt x="21210" y="10013"/>
                    <a:pt x="21307" y="10004"/>
                  </a:cubicBezTo>
                  <a:close/>
                </a:path>
              </a:pathLst>
            </a:custGeom>
            <a:solidFill>
              <a:srgbClr val="9BAC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1"/>
          <p:cNvGrpSpPr/>
          <p:nvPr/>
        </p:nvGrpSpPr>
        <p:grpSpPr>
          <a:xfrm>
            <a:off x="7328450" y="1769180"/>
            <a:ext cx="1031376" cy="883025"/>
            <a:chOff x="7328450" y="1769180"/>
            <a:chExt cx="1031376" cy="883025"/>
          </a:xfrm>
        </p:grpSpPr>
        <p:sp>
          <p:nvSpPr>
            <p:cNvPr id="10277" name="Google Shape;10277;p61"/>
            <p:cNvSpPr/>
            <p:nvPr/>
          </p:nvSpPr>
          <p:spPr>
            <a:xfrm>
              <a:off x="8282717" y="2405216"/>
              <a:ext cx="34114" cy="23941"/>
            </a:xfrm>
            <a:custGeom>
              <a:rect b="b" l="l" r="r" t="t"/>
              <a:pathLst>
                <a:path extrusionOk="0" h="737" w="941">
                  <a:moveTo>
                    <a:pt x="655" y="0"/>
                  </a:moveTo>
                  <a:lnTo>
                    <a:pt x="655" y="0"/>
                  </a:lnTo>
                  <a:cubicBezTo>
                    <a:pt x="123" y="573"/>
                    <a:pt x="1" y="695"/>
                    <a:pt x="41" y="736"/>
                  </a:cubicBezTo>
                  <a:cubicBezTo>
                    <a:pt x="82" y="736"/>
                    <a:pt x="287" y="654"/>
                    <a:pt x="246" y="654"/>
                  </a:cubicBezTo>
                  <a:cubicBezTo>
                    <a:pt x="941" y="41"/>
                    <a:pt x="573" y="123"/>
                    <a:pt x="65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7741870" y="2644213"/>
              <a:ext cx="19286" cy="7991"/>
            </a:xfrm>
            <a:custGeom>
              <a:rect b="b" l="l" r="r" t="t"/>
              <a:pathLst>
                <a:path extrusionOk="0" h="246" w="532">
                  <a:moveTo>
                    <a:pt x="532" y="1"/>
                  </a:moveTo>
                  <a:lnTo>
                    <a:pt x="1" y="205"/>
                  </a:lnTo>
                  <a:cubicBezTo>
                    <a:pt x="41" y="205"/>
                    <a:pt x="82" y="246"/>
                    <a:pt x="82" y="246"/>
                  </a:cubicBezTo>
                  <a:lnTo>
                    <a:pt x="287" y="164"/>
                  </a:lnTo>
                  <a:lnTo>
                    <a:pt x="53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7707793" y="2626021"/>
              <a:ext cx="41183" cy="23552"/>
            </a:xfrm>
            <a:custGeom>
              <a:rect b="b" l="l" r="r" t="t"/>
              <a:pathLst>
                <a:path extrusionOk="0" h="725" w="1136">
                  <a:moveTo>
                    <a:pt x="1134" y="0"/>
                  </a:moveTo>
                  <a:lnTo>
                    <a:pt x="1134" y="0"/>
                  </a:lnTo>
                  <a:cubicBezTo>
                    <a:pt x="1133" y="0"/>
                    <a:pt x="899" y="154"/>
                    <a:pt x="0" y="724"/>
                  </a:cubicBezTo>
                  <a:lnTo>
                    <a:pt x="82" y="724"/>
                  </a:lnTo>
                  <a:cubicBezTo>
                    <a:pt x="287" y="561"/>
                    <a:pt x="573" y="397"/>
                    <a:pt x="941" y="193"/>
                  </a:cubicBezTo>
                  <a:lnTo>
                    <a:pt x="941" y="193"/>
                  </a:lnTo>
                  <a:cubicBezTo>
                    <a:pt x="907" y="206"/>
                    <a:pt x="887" y="212"/>
                    <a:pt x="877" y="212"/>
                  </a:cubicBezTo>
                  <a:cubicBezTo>
                    <a:pt x="818" y="212"/>
                    <a:pt x="1136" y="0"/>
                    <a:pt x="113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7863387" y="2520735"/>
              <a:ext cx="105604" cy="50482"/>
            </a:xfrm>
            <a:custGeom>
              <a:rect b="b" l="l" r="r" t="t"/>
              <a:pathLst>
                <a:path extrusionOk="0" h="1554" w="2913">
                  <a:moveTo>
                    <a:pt x="2829" y="1"/>
                  </a:moveTo>
                  <a:cubicBezTo>
                    <a:pt x="2760" y="1"/>
                    <a:pt x="2380" y="167"/>
                    <a:pt x="1840" y="409"/>
                  </a:cubicBezTo>
                  <a:lnTo>
                    <a:pt x="0" y="1554"/>
                  </a:lnTo>
                  <a:cubicBezTo>
                    <a:pt x="337" y="1419"/>
                    <a:pt x="1562" y="757"/>
                    <a:pt x="1640" y="757"/>
                  </a:cubicBezTo>
                  <a:cubicBezTo>
                    <a:pt x="1656" y="757"/>
                    <a:pt x="1620" y="787"/>
                    <a:pt x="1513" y="859"/>
                  </a:cubicBezTo>
                  <a:cubicBezTo>
                    <a:pt x="2557" y="237"/>
                    <a:pt x="2913" y="1"/>
                    <a:pt x="28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7958223" y="2495494"/>
              <a:ext cx="34114" cy="19946"/>
            </a:xfrm>
            <a:custGeom>
              <a:rect b="b" l="l" r="r" t="t"/>
              <a:pathLst>
                <a:path extrusionOk="0" h="614" w="941">
                  <a:moveTo>
                    <a:pt x="940" y="1"/>
                  </a:moveTo>
                  <a:lnTo>
                    <a:pt x="0" y="614"/>
                  </a:lnTo>
                  <a:cubicBezTo>
                    <a:pt x="164" y="532"/>
                    <a:pt x="450" y="369"/>
                    <a:pt x="94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7882637" y="2515407"/>
              <a:ext cx="75623" cy="39892"/>
            </a:xfrm>
            <a:custGeom>
              <a:rect b="b" l="l" r="r" t="t"/>
              <a:pathLst>
                <a:path extrusionOk="0" h="1228" w="2086">
                  <a:moveTo>
                    <a:pt x="2085" y="1"/>
                  </a:moveTo>
                  <a:lnTo>
                    <a:pt x="2085" y="1"/>
                  </a:lnTo>
                  <a:cubicBezTo>
                    <a:pt x="1758" y="83"/>
                    <a:pt x="1717" y="42"/>
                    <a:pt x="1104" y="532"/>
                  </a:cubicBezTo>
                  <a:cubicBezTo>
                    <a:pt x="1135" y="502"/>
                    <a:pt x="1145" y="487"/>
                    <a:pt x="1136" y="487"/>
                  </a:cubicBezTo>
                  <a:cubicBezTo>
                    <a:pt x="1098" y="487"/>
                    <a:pt x="697" y="763"/>
                    <a:pt x="1" y="1227"/>
                  </a:cubicBezTo>
                  <a:lnTo>
                    <a:pt x="2085"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7727695" y="2575181"/>
              <a:ext cx="112020" cy="53210"/>
            </a:xfrm>
            <a:custGeom>
              <a:rect b="b" l="l" r="r" t="t"/>
              <a:pathLst>
                <a:path extrusionOk="0" h="1638" w="3090">
                  <a:moveTo>
                    <a:pt x="3089" y="0"/>
                  </a:moveTo>
                  <a:cubicBezTo>
                    <a:pt x="2437" y="327"/>
                    <a:pt x="1660" y="746"/>
                    <a:pt x="1585" y="746"/>
                  </a:cubicBezTo>
                  <a:cubicBezTo>
                    <a:pt x="1538" y="746"/>
                    <a:pt x="1766" y="580"/>
                    <a:pt x="2476" y="123"/>
                  </a:cubicBezTo>
                  <a:lnTo>
                    <a:pt x="2476" y="123"/>
                  </a:lnTo>
                  <a:cubicBezTo>
                    <a:pt x="747" y="1145"/>
                    <a:pt x="0" y="1638"/>
                    <a:pt x="91" y="1638"/>
                  </a:cubicBezTo>
                  <a:cubicBezTo>
                    <a:pt x="94" y="1638"/>
                    <a:pt x="99" y="1637"/>
                    <a:pt x="105" y="1635"/>
                  </a:cubicBezTo>
                  <a:cubicBezTo>
                    <a:pt x="269" y="1594"/>
                    <a:pt x="1291" y="1022"/>
                    <a:pt x="308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8276807" y="2314938"/>
              <a:ext cx="77073" cy="37195"/>
            </a:xfrm>
            <a:custGeom>
              <a:rect b="b" l="l" r="r" t="t"/>
              <a:pathLst>
                <a:path extrusionOk="0" h="1145" w="2126">
                  <a:moveTo>
                    <a:pt x="2126" y="0"/>
                  </a:moveTo>
                  <a:lnTo>
                    <a:pt x="2126" y="0"/>
                  </a:lnTo>
                  <a:cubicBezTo>
                    <a:pt x="1880" y="82"/>
                    <a:pt x="1472" y="245"/>
                    <a:pt x="1349" y="245"/>
                  </a:cubicBezTo>
                  <a:lnTo>
                    <a:pt x="0" y="1145"/>
                  </a:lnTo>
                  <a:cubicBezTo>
                    <a:pt x="654" y="818"/>
                    <a:pt x="1717" y="204"/>
                    <a:pt x="2085" y="41"/>
                  </a:cubicBezTo>
                  <a:cubicBezTo>
                    <a:pt x="2085" y="41"/>
                    <a:pt x="2126" y="41"/>
                    <a:pt x="212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1"/>
            <p:cNvSpPr/>
            <p:nvPr/>
          </p:nvSpPr>
          <p:spPr>
            <a:xfrm>
              <a:off x="8324080" y="2304316"/>
              <a:ext cx="31286" cy="18841"/>
            </a:xfrm>
            <a:custGeom>
              <a:rect b="b" l="l" r="r" t="t"/>
              <a:pathLst>
                <a:path extrusionOk="0" h="580" w="863">
                  <a:moveTo>
                    <a:pt x="862" y="0"/>
                  </a:moveTo>
                  <a:cubicBezTo>
                    <a:pt x="176" y="433"/>
                    <a:pt x="1" y="580"/>
                    <a:pt x="25" y="580"/>
                  </a:cubicBezTo>
                  <a:cubicBezTo>
                    <a:pt x="29" y="580"/>
                    <a:pt x="35" y="577"/>
                    <a:pt x="45" y="572"/>
                  </a:cubicBezTo>
                  <a:lnTo>
                    <a:pt x="862" y="82"/>
                  </a:lnTo>
                  <a:lnTo>
                    <a:pt x="86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7878178" y="2468953"/>
              <a:ext cx="145264" cy="81018"/>
            </a:xfrm>
            <a:custGeom>
              <a:rect b="b" l="l" r="r" t="t"/>
              <a:pathLst>
                <a:path extrusionOk="0" h="2494" w="4007">
                  <a:moveTo>
                    <a:pt x="4007" y="0"/>
                  </a:moveTo>
                  <a:lnTo>
                    <a:pt x="3353" y="368"/>
                  </a:lnTo>
                  <a:lnTo>
                    <a:pt x="1" y="2494"/>
                  </a:lnTo>
                  <a:lnTo>
                    <a:pt x="1" y="2494"/>
                  </a:lnTo>
                  <a:lnTo>
                    <a:pt x="400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7925596" y="2322897"/>
              <a:ext cx="35600" cy="14618"/>
            </a:xfrm>
            <a:custGeom>
              <a:rect b="b" l="l" r="r" t="t"/>
              <a:pathLst>
                <a:path extrusionOk="0" h="450" w="982">
                  <a:moveTo>
                    <a:pt x="982" y="0"/>
                  </a:moveTo>
                  <a:cubicBezTo>
                    <a:pt x="655" y="164"/>
                    <a:pt x="328" y="286"/>
                    <a:pt x="1" y="450"/>
                  </a:cubicBezTo>
                  <a:cubicBezTo>
                    <a:pt x="287" y="327"/>
                    <a:pt x="532" y="205"/>
                    <a:pt x="818" y="82"/>
                  </a:cubicBezTo>
                  <a:lnTo>
                    <a:pt x="98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1"/>
            <p:cNvSpPr/>
            <p:nvPr/>
          </p:nvSpPr>
          <p:spPr>
            <a:xfrm>
              <a:off x="8199735" y="2329817"/>
              <a:ext cx="84903" cy="51521"/>
            </a:xfrm>
            <a:custGeom>
              <a:rect b="b" l="l" r="r" t="t"/>
              <a:pathLst>
                <a:path extrusionOk="0" h="1586" w="2342">
                  <a:moveTo>
                    <a:pt x="2204" y="0"/>
                  </a:moveTo>
                  <a:cubicBezTo>
                    <a:pt x="2146" y="0"/>
                    <a:pt x="1838" y="148"/>
                    <a:pt x="1145" y="523"/>
                  </a:cubicBezTo>
                  <a:cubicBezTo>
                    <a:pt x="371" y="1104"/>
                    <a:pt x="1612" y="438"/>
                    <a:pt x="255" y="1407"/>
                  </a:cubicBezTo>
                  <a:lnTo>
                    <a:pt x="255" y="1407"/>
                  </a:lnTo>
                  <a:cubicBezTo>
                    <a:pt x="1104" y="814"/>
                    <a:pt x="2342" y="0"/>
                    <a:pt x="2204" y="0"/>
                  </a:cubicBezTo>
                  <a:close/>
                  <a:moveTo>
                    <a:pt x="255" y="1407"/>
                  </a:moveTo>
                  <a:cubicBezTo>
                    <a:pt x="165" y="1469"/>
                    <a:pt x="80" y="1529"/>
                    <a:pt x="1" y="1586"/>
                  </a:cubicBezTo>
                  <a:cubicBezTo>
                    <a:pt x="94" y="1521"/>
                    <a:pt x="178" y="1461"/>
                    <a:pt x="255" y="140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8253099" y="2233919"/>
              <a:ext cx="9969" cy="2696"/>
            </a:xfrm>
            <a:custGeom>
              <a:rect b="b" l="l" r="r" t="t"/>
              <a:pathLst>
                <a:path extrusionOk="0" h="83" w="275">
                  <a:moveTo>
                    <a:pt x="245" y="1"/>
                  </a:moveTo>
                  <a:lnTo>
                    <a:pt x="245" y="1"/>
                  </a:lnTo>
                  <a:cubicBezTo>
                    <a:pt x="205" y="21"/>
                    <a:pt x="165" y="41"/>
                    <a:pt x="125" y="56"/>
                  </a:cubicBezTo>
                  <a:lnTo>
                    <a:pt x="125" y="56"/>
                  </a:lnTo>
                  <a:cubicBezTo>
                    <a:pt x="220" y="38"/>
                    <a:pt x="275" y="30"/>
                    <a:pt x="245" y="1"/>
                  </a:cubicBezTo>
                  <a:close/>
                  <a:moveTo>
                    <a:pt x="125" y="56"/>
                  </a:moveTo>
                  <a:cubicBezTo>
                    <a:pt x="89" y="63"/>
                    <a:pt x="46" y="71"/>
                    <a:pt x="0" y="82"/>
                  </a:cubicBezTo>
                  <a:cubicBezTo>
                    <a:pt x="42" y="82"/>
                    <a:pt x="84" y="72"/>
                    <a:pt x="125" y="5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7799656" y="2364057"/>
              <a:ext cx="65254" cy="18614"/>
            </a:xfrm>
            <a:custGeom>
              <a:rect b="b" l="l" r="r" t="t"/>
              <a:pathLst>
                <a:path extrusionOk="0" h="573" w="1800">
                  <a:moveTo>
                    <a:pt x="1799" y="0"/>
                  </a:moveTo>
                  <a:lnTo>
                    <a:pt x="1799" y="0"/>
                  </a:lnTo>
                  <a:cubicBezTo>
                    <a:pt x="1268" y="123"/>
                    <a:pt x="164" y="450"/>
                    <a:pt x="1" y="573"/>
                  </a:cubicBezTo>
                  <a:cubicBezTo>
                    <a:pt x="532" y="409"/>
                    <a:pt x="1145" y="205"/>
                    <a:pt x="179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8236785" y="2237915"/>
              <a:ext cx="8918" cy="2696"/>
            </a:xfrm>
            <a:custGeom>
              <a:rect b="b" l="l" r="r" t="t"/>
              <a:pathLst>
                <a:path extrusionOk="0" h="83" w="246">
                  <a:moveTo>
                    <a:pt x="246" y="0"/>
                  </a:moveTo>
                  <a:cubicBezTo>
                    <a:pt x="164" y="0"/>
                    <a:pt x="82" y="41"/>
                    <a:pt x="41" y="41"/>
                  </a:cubicBezTo>
                  <a:cubicBezTo>
                    <a:pt x="41" y="41"/>
                    <a:pt x="0" y="82"/>
                    <a:pt x="0" y="82"/>
                  </a:cubicBezTo>
                  <a:cubicBezTo>
                    <a:pt x="0" y="82"/>
                    <a:pt x="41" y="82"/>
                    <a:pt x="82" y="41"/>
                  </a:cubicBezTo>
                  <a:cubicBezTo>
                    <a:pt x="164" y="41"/>
                    <a:pt x="205" y="0"/>
                    <a:pt x="24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8216049" y="2236583"/>
              <a:ext cx="37086" cy="13319"/>
            </a:xfrm>
            <a:custGeom>
              <a:rect b="b" l="l" r="r" t="t"/>
              <a:pathLst>
                <a:path extrusionOk="0" h="410" w="1023">
                  <a:moveTo>
                    <a:pt x="1022" y="0"/>
                  </a:moveTo>
                  <a:cubicBezTo>
                    <a:pt x="899" y="41"/>
                    <a:pt x="777" y="82"/>
                    <a:pt x="654" y="82"/>
                  </a:cubicBezTo>
                  <a:cubicBezTo>
                    <a:pt x="572" y="123"/>
                    <a:pt x="450" y="164"/>
                    <a:pt x="368" y="205"/>
                  </a:cubicBezTo>
                  <a:cubicBezTo>
                    <a:pt x="245" y="287"/>
                    <a:pt x="123" y="368"/>
                    <a:pt x="0" y="409"/>
                  </a:cubicBezTo>
                  <a:cubicBezTo>
                    <a:pt x="368" y="287"/>
                    <a:pt x="736" y="123"/>
                    <a:pt x="102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7478099" y="2478049"/>
              <a:ext cx="127826" cy="50677"/>
            </a:xfrm>
            <a:custGeom>
              <a:rect b="b" l="l" r="r" t="t"/>
              <a:pathLst>
                <a:path extrusionOk="0" h="1560" w="3526">
                  <a:moveTo>
                    <a:pt x="2942" y="1"/>
                  </a:moveTo>
                  <a:cubicBezTo>
                    <a:pt x="2881" y="1"/>
                    <a:pt x="2813" y="3"/>
                    <a:pt x="2740" y="7"/>
                  </a:cubicBezTo>
                  <a:cubicBezTo>
                    <a:pt x="2494" y="129"/>
                    <a:pt x="2290" y="211"/>
                    <a:pt x="2086" y="334"/>
                  </a:cubicBezTo>
                  <a:cubicBezTo>
                    <a:pt x="2138" y="325"/>
                    <a:pt x="2178" y="320"/>
                    <a:pt x="2202" y="320"/>
                  </a:cubicBezTo>
                  <a:cubicBezTo>
                    <a:pt x="2290" y="320"/>
                    <a:pt x="2176" y="386"/>
                    <a:pt x="1759" y="579"/>
                  </a:cubicBezTo>
                  <a:cubicBezTo>
                    <a:pt x="1554" y="661"/>
                    <a:pt x="1391" y="742"/>
                    <a:pt x="1227" y="783"/>
                  </a:cubicBezTo>
                  <a:cubicBezTo>
                    <a:pt x="859" y="1028"/>
                    <a:pt x="451" y="1274"/>
                    <a:pt x="1" y="1560"/>
                  </a:cubicBezTo>
                  <a:cubicBezTo>
                    <a:pt x="737" y="1274"/>
                    <a:pt x="1513" y="987"/>
                    <a:pt x="2249" y="742"/>
                  </a:cubicBezTo>
                  <a:cubicBezTo>
                    <a:pt x="3507" y="187"/>
                    <a:pt x="3526" y="1"/>
                    <a:pt x="294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7456565" y="2511444"/>
              <a:ext cx="43829" cy="20238"/>
            </a:xfrm>
            <a:custGeom>
              <a:rect b="b" l="l" r="r" t="t"/>
              <a:pathLst>
                <a:path extrusionOk="0" h="623" w="1209">
                  <a:moveTo>
                    <a:pt x="1208" y="0"/>
                  </a:moveTo>
                  <a:lnTo>
                    <a:pt x="1208" y="0"/>
                  </a:lnTo>
                  <a:cubicBezTo>
                    <a:pt x="881" y="164"/>
                    <a:pt x="595" y="246"/>
                    <a:pt x="350" y="327"/>
                  </a:cubicBezTo>
                  <a:cubicBezTo>
                    <a:pt x="119" y="507"/>
                    <a:pt x="0" y="622"/>
                    <a:pt x="56" y="622"/>
                  </a:cubicBezTo>
                  <a:cubicBezTo>
                    <a:pt x="89" y="622"/>
                    <a:pt x="183" y="582"/>
                    <a:pt x="350" y="491"/>
                  </a:cubicBezTo>
                  <a:lnTo>
                    <a:pt x="350" y="491"/>
                  </a:lnTo>
                  <a:cubicBezTo>
                    <a:pt x="213" y="582"/>
                    <a:pt x="155" y="622"/>
                    <a:pt x="162" y="622"/>
                  </a:cubicBezTo>
                  <a:cubicBezTo>
                    <a:pt x="178" y="622"/>
                    <a:pt x="619" y="354"/>
                    <a:pt x="120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7498872" y="2479576"/>
              <a:ext cx="62246" cy="23941"/>
            </a:xfrm>
            <a:custGeom>
              <a:rect b="b" l="l" r="r" t="t"/>
              <a:pathLst>
                <a:path extrusionOk="0" h="737" w="1717">
                  <a:moveTo>
                    <a:pt x="1717" y="0"/>
                  </a:moveTo>
                  <a:lnTo>
                    <a:pt x="1717" y="0"/>
                  </a:lnTo>
                  <a:cubicBezTo>
                    <a:pt x="1513" y="41"/>
                    <a:pt x="1267" y="82"/>
                    <a:pt x="1022" y="123"/>
                  </a:cubicBezTo>
                  <a:cubicBezTo>
                    <a:pt x="613" y="368"/>
                    <a:pt x="491" y="450"/>
                    <a:pt x="491" y="450"/>
                  </a:cubicBezTo>
                  <a:cubicBezTo>
                    <a:pt x="327" y="573"/>
                    <a:pt x="164" y="654"/>
                    <a:pt x="0" y="736"/>
                  </a:cubicBezTo>
                  <a:cubicBezTo>
                    <a:pt x="368" y="654"/>
                    <a:pt x="695" y="532"/>
                    <a:pt x="981" y="450"/>
                  </a:cubicBezTo>
                  <a:cubicBezTo>
                    <a:pt x="1104" y="368"/>
                    <a:pt x="1267" y="287"/>
                    <a:pt x="1390" y="205"/>
                  </a:cubicBezTo>
                  <a:cubicBezTo>
                    <a:pt x="1513" y="123"/>
                    <a:pt x="1594" y="82"/>
                    <a:pt x="171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7524067" y="2484871"/>
              <a:ext cx="10404" cy="4028"/>
            </a:xfrm>
            <a:custGeom>
              <a:rect b="b" l="l" r="r" t="t"/>
              <a:pathLst>
                <a:path extrusionOk="0" h="124" w="287">
                  <a:moveTo>
                    <a:pt x="245" y="1"/>
                  </a:moveTo>
                  <a:cubicBezTo>
                    <a:pt x="164" y="42"/>
                    <a:pt x="82" y="83"/>
                    <a:pt x="0" y="124"/>
                  </a:cubicBezTo>
                  <a:cubicBezTo>
                    <a:pt x="82" y="83"/>
                    <a:pt x="164" y="42"/>
                    <a:pt x="2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7572935" y="2454334"/>
              <a:ext cx="17836" cy="9323"/>
            </a:xfrm>
            <a:custGeom>
              <a:rect b="b" l="l" r="r" t="t"/>
              <a:pathLst>
                <a:path extrusionOk="0" h="287" w="492">
                  <a:moveTo>
                    <a:pt x="491" y="1"/>
                  </a:moveTo>
                  <a:cubicBezTo>
                    <a:pt x="451" y="1"/>
                    <a:pt x="451" y="1"/>
                    <a:pt x="410" y="42"/>
                  </a:cubicBezTo>
                  <a:cubicBezTo>
                    <a:pt x="287" y="83"/>
                    <a:pt x="124" y="164"/>
                    <a:pt x="1" y="287"/>
                  </a:cubicBezTo>
                  <a:cubicBezTo>
                    <a:pt x="164" y="205"/>
                    <a:pt x="287" y="123"/>
                    <a:pt x="369" y="83"/>
                  </a:cubicBezTo>
                  <a:cubicBezTo>
                    <a:pt x="410" y="42"/>
                    <a:pt x="451" y="42"/>
                    <a:pt x="49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7555171" y="2422466"/>
              <a:ext cx="148200" cy="50514"/>
            </a:xfrm>
            <a:custGeom>
              <a:rect b="b" l="l" r="r" t="t"/>
              <a:pathLst>
                <a:path extrusionOk="0" h="1555" w="4088">
                  <a:moveTo>
                    <a:pt x="1063" y="941"/>
                  </a:moveTo>
                  <a:lnTo>
                    <a:pt x="1063" y="941"/>
                  </a:lnTo>
                  <a:cubicBezTo>
                    <a:pt x="1035" y="958"/>
                    <a:pt x="1009" y="974"/>
                    <a:pt x="984" y="989"/>
                  </a:cubicBezTo>
                  <a:lnTo>
                    <a:pt x="984" y="989"/>
                  </a:lnTo>
                  <a:cubicBezTo>
                    <a:pt x="990" y="987"/>
                    <a:pt x="995" y="986"/>
                    <a:pt x="1000" y="985"/>
                  </a:cubicBezTo>
                  <a:lnTo>
                    <a:pt x="1000" y="985"/>
                  </a:lnTo>
                  <a:cubicBezTo>
                    <a:pt x="1026" y="968"/>
                    <a:pt x="1047" y="953"/>
                    <a:pt x="1063" y="941"/>
                  </a:cubicBezTo>
                  <a:close/>
                  <a:moveTo>
                    <a:pt x="4088" y="1"/>
                  </a:moveTo>
                  <a:lnTo>
                    <a:pt x="4088" y="1"/>
                  </a:lnTo>
                  <a:cubicBezTo>
                    <a:pt x="3066" y="369"/>
                    <a:pt x="2289" y="573"/>
                    <a:pt x="1063" y="941"/>
                  </a:cubicBezTo>
                  <a:cubicBezTo>
                    <a:pt x="1063" y="941"/>
                    <a:pt x="1063" y="941"/>
                    <a:pt x="1063" y="941"/>
                  </a:cubicBezTo>
                  <a:lnTo>
                    <a:pt x="1063" y="941"/>
                  </a:lnTo>
                  <a:cubicBezTo>
                    <a:pt x="1063" y="982"/>
                    <a:pt x="1022" y="982"/>
                    <a:pt x="1022" y="982"/>
                  </a:cubicBezTo>
                  <a:cubicBezTo>
                    <a:pt x="1016" y="982"/>
                    <a:pt x="1008" y="983"/>
                    <a:pt x="1000" y="985"/>
                  </a:cubicBezTo>
                  <a:lnTo>
                    <a:pt x="1000" y="985"/>
                  </a:lnTo>
                  <a:cubicBezTo>
                    <a:pt x="862" y="1077"/>
                    <a:pt x="613" y="1225"/>
                    <a:pt x="607" y="1225"/>
                  </a:cubicBezTo>
                  <a:cubicBezTo>
                    <a:pt x="602" y="1225"/>
                    <a:pt x="697" y="1164"/>
                    <a:pt x="984" y="989"/>
                  </a:cubicBezTo>
                  <a:lnTo>
                    <a:pt x="984" y="989"/>
                  </a:lnTo>
                  <a:cubicBezTo>
                    <a:pt x="942" y="1003"/>
                    <a:pt x="889" y="1033"/>
                    <a:pt x="859" y="1064"/>
                  </a:cubicBezTo>
                  <a:cubicBezTo>
                    <a:pt x="695" y="1145"/>
                    <a:pt x="573" y="1227"/>
                    <a:pt x="409" y="1309"/>
                  </a:cubicBezTo>
                  <a:cubicBezTo>
                    <a:pt x="287" y="1391"/>
                    <a:pt x="164" y="1472"/>
                    <a:pt x="0" y="1554"/>
                  </a:cubicBezTo>
                  <a:lnTo>
                    <a:pt x="3434" y="246"/>
                  </a:lnTo>
                  <a:lnTo>
                    <a:pt x="408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1"/>
            <p:cNvSpPr/>
            <p:nvPr/>
          </p:nvSpPr>
          <p:spPr>
            <a:xfrm>
              <a:off x="7701848" y="2349438"/>
              <a:ext cx="207509" cy="73059"/>
            </a:xfrm>
            <a:custGeom>
              <a:rect b="b" l="l" r="r" t="t"/>
              <a:pathLst>
                <a:path extrusionOk="0" h="2249" w="5724">
                  <a:moveTo>
                    <a:pt x="4645" y="404"/>
                  </a:moveTo>
                  <a:cubicBezTo>
                    <a:pt x="4637" y="406"/>
                    <a:pt x="4628" y="408"/>
                    <a:pt x="4620" y="409"/>
                  </a:cubicBezTo>
                  <a:cubicBezTo>
                    <a:pt x="4620" y="409"/>
                    <a:pt x="4618" y="411"/>
                    <a:pt x="4615" y="414"/>
                  </a:cubicBezTo>
                  <a:lnTo>
                    <a:pt x="4615" y="414"/>
                  </a:lnTo>
                  <a:cubicBezTo>
                    <a:pt x="4625" y="411"/>
                    <a:pt x="4635" y="408"/>
                    <a:pt x="4645" y="404"/>
                  </a:cubicBezTo>
                  <a:close/>
                  <a:moveTo>
                    <a:pt x="5723" y="1"/>
                  </a:moveTo>
                  <a:lnTo>
                    <a:pt x="5723" y="1"/>
                  </a:lnTo>
                  <a:cubicBezTo>
                    <a:pt x="5364" y="145"/>
                    <a:pt x="5004" y="288"/>
                    <a:pt x="4645" y="404"/>
                  </a:cubicBezTo>
                  <a:lnTo>
                    <a:pt x="4645" y="404"/>
                  </a:lnTo>
                  <a:cubicBezTo>
                    <a:pt x="4692" y="395"/>
                    <a:pt x="4731" y="385"/>
                    <a:pt x="4759" y="378"/>
                  </a:cubicBezTo>
                  <a:lnTo>
                    <a:pt x="4759" y="378"/>
                  </a:lnTo>
                  <a:cubicBezTo>
                    <a:pt x="4735" y="385"/>
                    <a:pt x="4703" y="395"/>
                    <a:pt x="4661" y="409"/>
                  </a:cubicBezTo>
                  <a:cubicBezTo>
                    <a:pt x="4661" y="409"/>
                    <a:pt x="4579" y="450"/>
                    <a:pt x="4579" y="450"/>
                  </a:cubicBezTo>
                  <a:cubicBezTo>
                    <a:pt x="4579" y="450"/>
                    <a:pt x="4605" y="424"/>
                    <a:pt x="4615" y="414"/>
                  </a:cubicBezTo>
                  <a:lnTo>
                    <a:pt x="4615" y="414"/>
                  </a:lnTo>
                  <a:cubicBezTo>
                    <a:pt x="4591" y="422"/>
                    <a:pt x="4567" y="429"/>
                    <a:pt x="4542" y="437"/>
                  </a:cubicBezTo>
                  <a:lnTo>
                    <a:pt x="4542" y="437"/>
                  </a:lnTo>
                  <a:cubicBezTo>
                    <a:pt x="4564" y="425"/>
                    <a:pt x="4579" y="410"/>
                    <a:pt x="4579" y="409"/>
                  </a:cubicBezTo>
                  <a:lnTo>
                    <a:pt x="4579" y="409"/>
                  </a:lnTo>
                  <a:lnTo>
                    <a:pt x="1" y="2249"/>
                  </a:lnTo>
                  <a:cubicBezTo>
                    <a:pt x="982" y="1881"/>
                    <a:pt x="2208" y="1431"/>
                    <a:pt x="4374" y="573"/>
                  </a:cubicBezTo>
                  <a:lnTo>
                    <a:pt x="4374" y="573"/>
                  </a:lnTo>
                  <a:cubicBezTo>
                    <a:pt x="3925" y="736"/>
                    <a:pt x="3752" y="796"/>
                    <a:pt x="3737" y="796"/>
                  </a:cubicBezTo>
                  <a:cubicBezTo>
                    <a:pt x="3707" y="796"/>
                    <a:pt x="4306" y="559"/>
                    <a:pt x="4579" y="450"/>
                  </a:cubicBezTo>
                  <a:lnTo>
                    <a:pt x="4579" y="450"/>
                  </a:lnTo>
                  <a:cubicBezTo>
                    <a:pt x="4538" y="491"/>
                    <a:pt x="4456" y="532"/>
                    <a:pt x="4374" y="573"/>
                  </a:cubicBezTo>
                  <a:cubicBezTo>
                    <a:pt x="4374" y="573"/>
                    <a:pt x="4374" y="573"/>
                    <a:pt x="4374" y="573"/>
                  </a:cubicBezTo>
                  <a:lnTo>
                    <a:pt x="4374" y="573"/>
                  </a:lnTo>
                  <a:cubicBezTo>
                    <a:pt x="3789" y="952"/>
                    <a:pt x="2044" y="1678"/>
                    <a:pt x="2412" y="1678"/>
                  </a:cubicBezTo>
                  <a:cubicBezTo>
                    <a:pt x="2481" y="1678"/>
                    <a:pt x="2624" y="1653"/>
                    <a:pt x="2862" y="1595"/>
                  </a:cubicBezTo>
                  <a:cubicBezTo>
                    <a:pt x="3107" y="1513"/>
                    <a:pt x="3353" y="1431"/>
                    <a:pt x="3557" y="1350"/>
                  </a:cubicBezTo>
                  <a:cubicBezTo>
                    <a:pt x="4088" y="1023"/>
                    <a:pt x="4620" y="655"/>
                    <a:pt x="5192" y="328"/>
                  </a:cubicBezTo>
                  <a:lnTo>
                    <a:pt x="5192" y="328"/>
                  </a:lnTo>
                  <a:cubicBezTo>
                    <a:pt x="5028" y="369"/>
                    <a:pt x="4783" y="450"/>
                    <a:pt x="4415" y="573"/>
                  </a:cubicBezTo>
                  <a:cubicBezTo>
                    <a:pt x="4783" y="450"/>
                    <a:pt x="5151" y="328"/>
                    <a:pt x="5478" y="164"/>
                  </a:cubicBezTo>
                  <a:cubicBezTo>
                    <a:pt x="5560" y="123"/>
                    <a:pt x="5642" y="83"/>
                    <a:pt x="572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8315307" y="2286384"/>
              <a:ext cx="13740" cy="7342"/>
            </a:xfrm>
            <a:custGeom>
              <a:rect b="b" l="l" r="r" t="t"/>
              <a:pathLst>
                <a:path extrusionOk="0" h="226" w="379">
                  <a:moveTo>
                    <a:pt x="374" y="0"/>
                  </a:moveTo>
                  <a:cubicBezTo>
                    <a:pt x="369" y="0"/>
                    <a:pt x="266" y="62"/>
                    <a:pt x="1" y="225"/>
                  </a:cubicBezTo>
                  <a:cubicBezTo>
                    <a:pt x="164" y="143"/>
                    <a:pt x="164" y="143"/>
                    <a:pt x="164" y="143"/>
                  </a:cubicBezTo>
                  <a:cubicBezTo>
                    <a:pt x="287" y="62"/>
                    <a:pt x="379" y="0"/>
                    <a:pt x="37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8278765" y="2275079"/>
              <a:ext cx="81061" cy="42133"/>
            </a:xfrm>
            <a:custGeom>
              <a:rect b="b" l="l" r="r" t="t"/>
              <a:pathLst>
                <a:path extrusionOk="0" h="1297" w="2236">
                  <a:moveTo>
                    <a:pt x="2235" y="1"/>
                  </a:moveTo>
                  <a:cubicBezTo>
                    <a:pt x="1990" y="164"/>
                    <a:pt x="1704" y="328"/>
                    <a:pt x="1295" y="614"/>
                  </a:cubicBezTo>
                  <a:cubicBezTo>
                    <a:pt x="1031" y="746"/>
                    <a:pt x="918" y="794"/>
                    <a:pt x="889" y="794"/>
                  </a:cubicBezTo>
                  <a:cubicBezTo>
                    <a:pt x="819" y="794"/>
                    <a:pt x="1230" y="520"/>
                    <a:pt x="1172" y="491"/>
                  </a:cubicBezTo>
                  <a:lnTo>
                    <a:pt x="1172" y="491"/>
                  </a:lnTo>
                  <a:cubicBezTo>
                    <a:pt x="789" y="765"/>
                    <a:pt x="1" y="1297"/>
                    <a:pt x="102" y="1297"/>
                  </a:cubicBezTo>
                  <a:cubicBezTo>
                    <a:pt x="152" y="1297"/>
                    <a:pt x="417" y="1168"/>
                    <a:pt x="1050" y="818"/>
                  </a:cubicBezTo>
                  <a:lnTo>
                    <a:pt x="1336" y="614"/>
                  </a:lnTo>
                  <a:cubicBezTo>
                    <a:pt x="1622" y="450"/>
                    <a:pt x="1908" y="287"/>
                    <a:pt x="2194" y="123"/>
                  </a:cubicBezTo>
                  <a:cubicBezTo>
                    <a:pt x="2194" y="123"/>
                    <a:pt x="2235" y="83"/>
                    <a:pt x="2235" y="83"/>
                  </a:cubicBezTo>
                  <a:cubicBezTo>
                    <a:pt x="2235" y="42"/>
                    <a:pt x="2235" y="42"/>
                    <a:pt x="223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8109359" y="2255165"/>
              <a:ext cx="148200" cy="47850"/>
            </a:xfrm>
            <a:custGeom>
              <a:rect b="b" l="l" r="r" t="t"/>
              <a:pathLst>
                <a:path extrusionOk="0" h="1473" w="4088">
                  <a:moveTo>
                    <a:pt x="3802" y="1"/>
                  </a:moveTo>
                  <a:lnTo>
                    <a:pt x="0" y="1472"/>
                  </a:lnTo>
                  <a:lnTo>
                    <a:pt x="2003" y="900"/>
                  </a:lnTo>
                  <a:lnTo>
                    <a:pt x="1881" y="859"/>
                  </a:lnTo>
                  <a:cubicBezTo>
                    <a:pt x="4088" y="82"/>
                    <a:pt x="3556" y="164"/>
                    <a:pt x="380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7593707" y="2453003"/>
              <a:ext cx="36" cy="32"/>
            </a:xfrm>
            <a:custGeom>
              <a:rect b="b" l="l" r="r" t="t"/>
              <a:pathLst>
                <a:path extrusionOk="0" h="1" w="1">
                  <a:moveTo>
                    <a:pt x="0" y="1"/>
                  </a:moveTo>
                  <a:cubicBezTo>
                    <a:pt x="0" y="1"/>
                    <a:pt x="0" y="1"/>
                    <a:pt x="0" y="1"/>
                  </a:cubicBezTo>
                  <a:cubicBezTo>
                    <a:pt x="0" y="1"/>
                    <a:pt x="0" y="1"/>
                    <a:pt x="0" y="1"/>
                  </a:cubicBez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1"/>
            <p:cNvSpPr/>
            <p:nvPr/>
          </p:nvSpPr>
          <p:spPr>
            <a:xfrm>
              <a:off x="7576995" y="2453003"/>
              <a:ext cx="16749" cy="9258"/>
            </a:xfrm>
            <a:custGeom>
              <a:rect b="b" l="l" r="r" t="t"/>
              <a:pathLst>
                <a:path extrusionOk="0" h="285" w="462">
                  <a:moveTo>
                    <a:pt x="461" y="1"/>
                  </a:moveTo>
                  <a:lnTo>
                    <a:pt x="461" y="1"/>
                  </a:lnTo>
                  <a:cubicBezTo>
                    <a:pt x="113" y="213"/>
                    <a:pt x="0" y="285"/>
                    <a:pt x="5" y="285"/>
                  </a:cubicBezTo>
                  <a:cubicBezTo>
                    <a:pt x="13" y="285"/>
                    <a:pt x="358" y="78"/>
                    <a:pt x="46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1"/>
            <p:cNvSpPr/>
            <p:nvPr/>
          </p:nvSpPr>
          <p:spPr>
            <a:xfrm>
              <a:off x="8017496" y="2072401"/>
              <a:ext cx="9317" cy="2209"/>
            </a:xfrm>
            <a:custGeom>
              <a:rect b="b" l="l" r="r" t="t"/>
              <a:pathLst>
                <a:path extrusionOk="0" h="68" w="257">
                  <a:moveTo>
                    <a:pt x="237" y="0"/>
                  </a:moveTo>
                  <a:cubicBezTo>
                    <a:pt x="223" y="0"/>
                    <a:pt x="167" y="10"/>
                    <a:pt x="82" y="27"/>
                  </a:cubicBezTo>
                  <a:cubicBezTo>
                    <a:pt x="82" y="27"/>
                    <a:pt x="41" y="27"/>
                    <a:pt x="0" y="68"/>
                  </a:cubicBezTo>
                  <a:cubicBezTo>
                    <a:pt x="192" y="20"/>
                    <a:pt x="257" y="0"/>
                    <a:pt x="23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7569998" y="2456998"/>
              <a:ext cx="16314" cy="7991"/>
            </a:xfrm>
            <a:custGeom>
              <a:rect b="b" l="l" r="r" t="t"/>
              <a:pathLst>
                <a:path extrusionOk="0" h="246" w="450">
                  <a:moveTo>
                    <a:pt x="450" y="1"/>
                  </a:moveTo>
                  <a:lnTo>
                    <a:pt x="450" y="1"/>
                  </a:lnTo>
                  <a:cubicBezTo>
                    <a:pt x="368" y="41"/>
                    <a:pt x="245" y="82"/>
                    <a:pt x="82" y="164"/>
                  </a:cubicBezTo>
                  <a:cubicBezTo>
                    <a:pt x="41" y="205"/>
                    <a:pt x="41" y="205"/>
                    <a:pt x="0" y="246"/>
                  </a:cubicBezTo>
                  <a:cubicBezTo>
                    <a:pt x="164" y="164"/>
                    <a:pt x="286" y="82"/>
                    <a:pt x="45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7534435" y="2476944"/>
              <a:ext cx="13305" cy="7959"/>
            </a:xfrm>
            <a:custGeom>
              <a:rect b="b" l="l" r="r" t="t"/>
              <a:pathLst>
                <a:path extrusionOk="0" h="245" w="367">
                  <a:moveTo>
                    <a:pt x="366" y="1"/>
                  </a:moveTo>
                  <a:cubicBezTo>
                    <a:pt x="244" y="82"/>
                    <a:pt x="122" y="164"/>
                    <a:pt x="0" y="245"/>
                  </a:cubicBezTo>
                  <a:lnTo>
                    <a:pt x="41" y="245"/>
                  </a:lnTo>
                  <a:cubicBezTo>
                    <a:pt x="122" y="164"/>
                    <a:pt x="244" y="82"/>
                    <a:pt x="36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7516635" y="2484871"/>
              <a:ext cx="19323" cy="9356"/>
            </a:xfrm>
            <a:custGeom>
              <a:rect b="b" l="l" r="r" t="t"/>
              <a:pathLst>
                <a:path extrusionOk="0" h="288" w="533">
                  <a:moveTo>
                    <a:pt x="491" y="1"/>
                  </a:moveTo>
                  <a:cubicBezTo>
                    <a:pt x="369" y="42"/>
                    <a:pt x="287" y="83"/>
                    <a:pt x="205" y="124"/>
                  </a:cubicBezTo>
                  <a:cubicBezTo>
                    <a:pt x="123" y="205"/>
                    <a:pt x="42" y="246"/>
                    <a:pt x="1" y="287"/>
                  </a:cubicBezTo>
                  <a:cubicBezTo>
                    <a:pt x="1" y="287"/>
                    <a:pt x="123" y="246"/>
                    <a:pt x="53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1"/>
            <p:cNvSpPr/>
            <p:nvPr/>
          </p:nvSpPr>
          <p:spPr>
            <a:xfrm>
              <a:off x="7590735" y="2435753"/>
              <a:ext cx="35600" cy="18614"/>
            </a:xfrm>
            <a:custGeom>
              <a:rect b="b" l="l" r="r" t="t"/>
              <a:pathLst>
                <a:path extrusionOk="0" h="573" w="982">
                  <a:moveTo>
                    <a:pt x="981" y="1"/>
                  </a:moveTo>
                  <a:lnTo>
                    <a:pt x="981" y="1"/>
                  </a:lnTo>
                  <a:cubicBezTo>
                    <a:pt x="961" y="14"/>
                    <a:pt x="940" y="28"/>
                    <a:pt x="920" y="41"/>
                  </a:cubicBezTo>
                  <a:lnTo>
                    <a:pt x="920" y="41"/>
                  </a:lnTo>
                  <a:cubicBezTo>
                    <a:pt x="953" y="40"/>
                    <a:pt x="981" y="35"/>
                    <a:pt x="981" y="1"/>
                  </a:cubicBezTo>
                  <a:close/>
                  <a:moveTo>
                    <a:pt x="920" y="41"/>
                  </a:moveTo>
                  <a:lnTo>
                    <a:pt x="920" y="41"/>
                  </a:lnTo>
                  <a:cubicBezTo>
                    <a:pt x="913" y="41"/>
                    <a:pt x="906" y="41"/>
                    <a:pt x="900" y="41"/>
                  </a:cubicBezTo>
                  <a:cubicBezTo>
                    <a:pt x="614" y="246"/>
                    <a:pt x="287" y="409"/>
                    <a:pt x="0" y="573"/>
                  </a:cubicBezTo>
                  <a:lnTo>
                    <a:pt x="41" y="573"/>
                  </a:lnTo>
                  <a:cubicBezTo>
                    <a:pt x="82" y="532"/>
                    <a:pt x="123" y="532"/>
                    <a:pt x="82" y="532"/>
                  </a:cubicBezTo>
                  <a:cubicBezTo>
                    <a:pt x="314" y="416"/>
                    <a:pt x="581" y="264"/>
                    <a:pt x="920" y="4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7586276" y="2454334"/>
              <a:ext cx="5982" cy="2696"/>
            </a:xfrm>
            <a:custGeom>
              <a:rect b="b" l="l" r="r" t="t"/>
              <a:pathLst>
                <a:path extrusionOk="0" h="83" w="165">
                  <a:moveTo>
                    <a:pt x="123" y="1"/>
                  </a:moveTo>
                  <a:cubicBezTo>
                    <a:pt x="118" y="6"/>
                    <a:pt x="112" y="11"/>
                    <a:pt x="107" y="15"/>
                  </a:cubicBezTo>
                  <a:lnTo>
                    <a:pt x="107" y="15"/>
                  </a:lnTo>
                  <a:cubicBezTo>
                    <a:pt x="129" y="6"/>
                    <a:pt x="149" y="1"/>
                    <a:pt x="164" y="1"/>
                  </a:cubicBezTo>
                  <a:close/>
                  <a:moveTo>
                    <a:pt x="107" y="15"/>
                  </a:moveTo>
                  <a:cubicBezTo>
                    <a:pt x="69" y="31"/>
                    <a:pt x="27" y="57"/>
                    <a:pt x="1" y="82"/>
                  </a:cubicBezTo>
                  <a:lnTo>
                    <a:pt x="1" y="82"/>
                  </a:lnTo>
                  <a:cubicBezTo>
                    <a:pt x="36" y="47"/>
                    <a:pt x="72" y="42"/>
                    <a:pt x="107" y="1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8209668" y="2087864"/>
              <a:ext cx="15299" cy="13579"/>
            </a:xfrm>
            <a:custGeom>
              <a:rect b="b" l="l" r="r" t="t"/>
              <a:pathLst>
                <a:path extrusionOk="0" h="418" w="422">
                  <a:moveTo>
                    <a:pt x="340" y="1"/>
                  </a:moveTo>
                  <a:cubicBezTo>
                    <a:pt x="98" y="298"/>
                    <a:pt x="0" y="418"/>
                    <a:pt x="7" y="418"/>
                  </a:cubicBezTo>
                  <a:cubicBezTo>
                    <a:pt x="16" y="418"/>
                    <a:pt x="176" y="246"/>
                    <a:pt x="42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8223444" y="2079905"/>
              <a:ext cx="8918" cy="7991"/>
            </a:xfrm>
            <a:custGeom>
              <a:rect b="b" l="l" r="r" t="t"/>
              <a:pathLst>
                <a:path extrusionOk="0" h="246" w="246">
                  <a:moveTo>
                    <a:pt x="246" y="0"/>
                  </a:moveTo>
                  <a:cubicBezTo>
                    <a:pt x="205" y="41"/>
                    <a:pt x="123" y="82"/>
                    <a:pt x="82" y="123"/>
                  </a:cubicBezTo>
                  <a:cubicBezTo>
                    <a:pt x="41" y="164"/>
                    <a:pt x="1" y="205"/>
                    <a:pt x="1" y="246"/>
                  </a:cubicBezTo>
                  <a:lnTo>
                    <a:pt x="41" y="205"/>
                  </a:lnTo>
                  <a:cubicBezTo>
                    <a:pt x="123" y="123"/>
                    <a:pt x="205" y="41"/>
                    <a:pt x="24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1"/>
            <p:cNvSpPr/>
            <p:nvPr/>
          </p:nvSpPr>
          <p:spPr>
            <a:xfrm>
              <a:off x="7599616" y="2012172"/>
              <a:ext cx="5982" cy="2696"/>
            </a:xfrm>
            <a:custGeom>
              <a:rect b="b" l="l" r="r" t="t"/>
              <a:pathLst>
                <a:path extrusionOk="0" h="83" w="165">
                  <a:moveTo>
                    <a:pt x="164" y="1"/>
                  </a:moveTo>
                  <a:lnTo>
                    <a:pt x="164" y="1"/>
                  </a:lnTo>
                  <a:cubicBezTo>
                    <a:pt x="123" y="42"/>
                    <a:pt x="42" y="42"/>
                    <a:pt x="1" y="83"/>
                  </a:cubicBezTo>
                  <a:lnTo>
                    <a:pt x="42" y="83"/>
                  </a:lnTo>
                  <a:cubicBezTo>
                    <a:pt x="82" y="42"/>
                    <a:pt x="123" y="42"/>
                    <a:pt x="1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7464795" y="2014836"/>
              <a:ext cx="134859" cy="49150"/>
            </a:xfrm>
            <a:custGeom>
              <a:rect b="b" l="l" r="r" t="t"/>
              <a:pathLst>
                <a:path extrusionOk="0" h="1513" w="3720">
                  <a:moveTo>
                    <a:pt x="2739" y="1"/>
                  </a:moveTo>
                  <a:cubicBezTo>
                    <a:pt x="2371" y="123"/>
                    <a:pt x="2044" y="287"/>
                    <a:pt x="1676" y="409"/>
                  </a:cubicBezTo>
                  <a:lnTo>
                    <a:pt x="0" y="1513"/>
                  </a:lnTo>
                  <a:cubicBezTo>
                    <a:pt x="1553" y="736"/>
                    <a:pt x="2493" y="409"/>
                    <a:pt x="37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1"/>
            <p:cNvSpPr/>
            <p:nvPr/>
          </p:nvSpPr>
          <p:spPr>
            <a:xfrm>
              <a:off x="8223444" y="2037414"/>
              <a:ext cx="1523" cy="1364"/>
            </a:xfrm>
            <a:custGeom>
              <a:rect b="b" l="l" r="r" t="t"/>
              <a:pathLst>
                <a:path extrusionOk="0" h="42" w="42">
                  <a:moveTo>
                    <a:pt x="41" y="0"/>
                  </a:moveTo>
                  <a:lnTo>
                    <a:pt x="1" y="41"/>
                  </a:lnTo>
                  <a:lnTo>
                    <a:pt x="41" y="41"/>
                  </a:lnTo>
                  <a:lnTo>
                    <a:pt x="4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1"/>
            <p:cNvSpPr/>
            <p:nvPr/>
          </p:nvSpPr>
          <p:spPr>
            <a:xfrm>
              <a:off x="8054509" y="2142310"/>
              <a:ext cx="103791" cy="73059"/>
            </a:xfrm>
            <a:custGeom>
              <a:rect b="b" l="l" r="r" t="t"/>
              <a:pathLst>
                <a:path extrusionOk="0" h="2249" w="2863">
                  <a:moveTo>
                    <a:pt x="2862" y="0"/>
                  </a:moveTo>
                  <a:lnTo>
                    <a:pt x="2862" y="0"/>
                  </a:lnTo>
                  <a:cubicBezTo>
                    <a:pt x="2576" y="205"/>
                    <a:pt x="2249" y="409"/>
                    <a:pt x="1922" y="614"/>
                  </a:cubicBezTo>
                  <a:cubicBezTo>
                    <a:pt x="1268" y="1227"/>
                    <a:pt x="655" y="1758"/>
                    <a:pt x="1" y="2248"/>
                  </a:cubicBezTo>
                  <a:cubicBezTo>
                    <a:pt x="83" y="2208"/>
                    <a:pt x="164" y="2167"/>
                    <a:pt x="246" y="2126"/>
                  </a:cubicBezTo>
                  <a:cubicBezTo>
                    <a:pt x="1145" y="1431"/>
                    <a:pt x="2004" y="736"/>
                    <a:pt x="286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8224931" y="2036082"/>
              <a:ext cx="3009" cy="2696"/>
            </a:xfrm>
            <a:custGeom>
              <a:rect b="b" l="l" r="r" t="t"/>
              <a:pathLst>
                <a:path extrusionOk="0" h="83" w="83">
                  <a:moveTo>
                    <a:pt x="41" y="1"/>
                  </a:moveTo>
                  <a:lnTo>
                    <a:pt x="0" y="41"/>
                  </a:lnTo>
                  <a:lnTo>
                    <a:pt x="0" y="82"/>
                  </a:lnTo>
                  <a:lnTo>
                    <a:pt x="82" y="41"/>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8224931" y="2037414"/>
              <a:ext cx="5945" cy="5328"/>
            </a:xfrm>
            <a:custGeom>
              <a:rect b="b" l="l" r="r" t="t"/>
              <a:pathLst>
                <a:path extrusionOk="0" h="164" w="164">
                  <a:moveTo>
                    <a:pt x="41" y="0"/>
                  </a:moveTo>
                  <a:cubicBezTo>
                    <a:pt x="41" y="0"/>
                    <a:pt x="41" y="41"/>
                    <a:pt x="0" y="41"/>
                  </a:cubicBezTo>
                  <a:lnTo>
                    <a:pt x="123" y="164"/>
                  </a:lnTo>
                  <a:lnTo>
                    <a:pt x="164" y="164"/>
                  </a:lnTo>
                  <a:lnTo>
                    <a:pt x="4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8224931" y="2037414"/>
              <a:ext cx="36" cy="1364"/>
            </a:xfrm>
            <a:custGeom>
              <a:rect b="b" l="l" r="r" t="t"/>
              <a:pathLst>
                <a:path extrusionOk="0" h="42" w="1">
                  <a:moveTo>
                    <a:pt x="0" y="41"/>
                  </a:moveTo>
                  <a:lnTo>
                    <a:pt x="0" y="0"/>
                  </a:lnTo>
                  <a:lnTo>
                    <a:pt x="0" y="0"/>
                  </a:lnTo>
                  <a:lnTo>
                    <a:pt x="0" y="41"/>
                  </a:lnTo>
                  <a:cubicBezTo>
                    <a:pt x="0" y="41"/>
                    <a:pt x="0" y="41"/>
                    <a:pt x="0" y="4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1"/>
            <p:cNvSpPr/>
            <p:nvPr/>
          </p:nvSpPr>
          <p:spPr>
            <a:xfrm>
              <a:off x="8176026" y="2114437"/>
              <a:ext cx="7468" cy="5328"/>
            </a:xfrm>
            <a:custGeom>
              <a:rect b="b" l="l" r="r" t="t"/>
              <a:pathLst>
                <a:path extrusionOk="0" h="164" w="206">
                  <a:moveTo>
                    <a:pt x="205" y="0"/>
                  </a:moveTo>
                  <a:lnTo>
                    <a:pt x="1" y="123"/>
                  </a:lnTo>
                  <a:lnTo>
                    <a:pt x="1" y="164"/>
                  </a:lnTo>
                  <a:cubicBezTo>
                    <a:pt x="82" y="82"/>
                    <a:pt x="164" y="41"/>
                    <a:pt x="20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8224931" y="2082569"/>
              <a:ext cx="10404" cy="5328"/>
            </a:xfrm>
            <a:custGeom>
              <a:rect b="b" l="l" r="r" t="t"/>
              <a:pathLst>
                <a:path extrusionOk="0" h="164" w="287">
                  <a:moveTo>
                    <a:pt x="287" y="0"/>
                  </a:moveTo>
                  <a:lnTo>
                    <a:pt x="287" y="0"/>
                  </a:lnTo>
                  <a:cubicBezTo>
                    <a:pt x="241" y="23"/>
                    <a:pt x="182" y="46"/>
                    <a:pt x="125" y="76"/>
                  </a:cubicBezTo>
                  <a:lnTo>
                    <a:pt x="125" y="76"/>
                  </a:lnTo>
                  <a:cubicBezTo>
                    <a:pt x="185" y="51"/>
                    <a:pt x="236" y="25"/>
                    <a:pt x="287" y="0"/>
                  </a:cubicBezTo>
                  <a:close/>
                  <a:moveTo>
                    <a:pt x="125" y="76"/>
                  </a:moveTo>
                  <a:cubicBezTo>
                    <a:pt x="88" y="92"/>
                    <a:pt x="47" y="107"/>
                    <a:pt x="0" y="123"/>
                  </a:cubicBezTo>
                  <a:lnTo>
                    <a:pt x="0" y="164"/>
                  </a:lnTo>
                  <a:cubicBezTo>
                    <a:pt x="36" y="128"/>
                    <a:pt x="80" y="100"/>
                    <a:pt x="125" y="7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1"/>
            <p:cNvSpPr/>
            <p:nvPr/>
          </p:nvSpPr>
          <p:spPr>
            <a:xfrm>
              <a:off x="8063427" y="2136982"/>
              <a:ext cx="103755" cy="73059"/>
            </a:xfrm>
            <a:custGeom>
              <a:rect b="b" l="l" r="r" t="t"/>
              <a:pathLst>
                <a:path extrusionOk="0" h="2249" w="2862">
                  <a:moveTo>
                    <a:pt x="2861" y="1"/>
                  </a:moveTo>
                  <a:lnTo>
                    <a:pt x="2861" y="1"/>
                  </a:lnTo>
                  <a:cubicBezTo>
                    <a:pt x="2780" y="42"/>
                    <a:pt x="2698" y="83"/>
                    <a:pt x="2616" y="124"/>
                  </a:cubicBezTo>
                  <a:cubicBezTo>
                    <a:pt x="1799" y="900"/>
                    <a:pt x="899" y="1595"/>
                    <a:pt x="0" y="2249"/>
                  </a:cubicBezTo>
                  <a:cubicBezTo>
                    <a:pt x="368" y="2045"/>
                    <a:pt x="736" y="1840"/>
                    <a:pt x="1022" y="1636"/>
                  </a:cubicBezTo>
                  <a:cubicBezTo>
                    <a:pt x="1063" y="1636"/>
                    <a:pt x="1104" y="1595"/>
                    <a:pt x="1145" y="1554"/>
                  </a:cubicBezTo>
                  <a:cubicBezTo>
                    <a:pt x="1390" y="1350"/>
                    <a:pt x="1635" y="1186"/>
                    <a:pt x="1880" y="982"/>
                  </a:cubicBezTo>
                  <a:cubicBezTo>
                    <a:pt x="2371" y="573"/>
                    <a:pt x="2780" y="246"/>
                    <a:pt x="286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1"/>
            <p:cNvSpPr/>
            <p:nvPr/>
          </p:nvSpPr>
          <p:spPr>
            <a:xfrm>
              <a:off x="8241244" y="2059991"/>
              <a:ext cx="5945" cy="6659"/>
            </a:xfrm>
            <a:custGeom>
              <a:rect b="b" l="l" r="r" t="t"/>
              <a:pathLst>
                <a:path extrusionOk="0" h="205" w="164">
                  <a:moveTo>
                    <a:pt x="41" y="0"/>
                  </a:moveTo>
                  <a:lnTo>
                    <a:pt x="0" y="41"/>
                  </a:lnTo>
                  <a:lnTo>
                    <a:pt x="123" y="205"/>
                  </a:lnTo>
                  <a:cubicBezTo>
                    <a:pt x="164" y="164"/>
                    <a:pt x="164" y="164"/>
                    <a:pt x="164" y="164"/>
                  </a:cubicBezTo>
                  <a:lnTo>
                    <a:pt x="4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8104900" y="2111773"/>
              <a:ext cx="102268" cy="75723"/>
            </a:xfrm>
            <a:custGeom>
              <a:rect b="b" l="l" r="r" t="t"/>
              <a:pathLst>
                <a:path extrusionOk="0" h="2331" w="2821">
                  <a:moveTo>
                    <a:pt x="2821" y="0"/>
                  </a:moveTo>
                  <a:cubicBezTo>
                    <a:pt x="2412" y="286"/>
                    <a:pt x="2044" y="532"/>
                    <a:pt x="1717" y="777"/>
                  </a:cubicBezTo>
                  <a:cubicBezTo>
                    <a:pt x="1636" y="1022"/>
                    <a:pt x="1227" y="1349"/>
                    <a:pt x="736" y="1758"/>
                  </a:cubicBezTo>
                  <a:cubicBezTo>
                    <a:pt x="491" y="1962"/>
                    <a:pt x="246" y="2167"/>
                    <a:pt x="1" y="2330"/>
                  </a:cubicBezTo>
                  <a:cubicBezTo>
                    <a:pt x="205" y="2248"/>
                    <a:pt x="409" y="2126"/>
                    <a:pt x="573" y="2003"/>
                  </a:cubicBezTo>
                  <a:cubicBezTo>
                    <a:pt x="1268" y="1390"/>
                    <a:pt x="2044" y="695"/>
                    <a:pt x="28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8205681" y="2036082"/>
              <a:ext cx="19286" cy="9323"/>
            </a:xfrm>
            <a:custGeom>
              <a:rect b="b" l="l" r="r" t="t"/>
              <a:pathLst>
                <a:path extrusionOk="0" h="287" w="532">
                  <a:moveTo>
                    <a:pt x="491" y="1"/>
                  </a:moveTo>
                  <a:cubicBezTo>
                    <a:pt x="409" y="41"/>
                    <a:pt x="286" y="82"/>
                    <a:pt x="204" y="123"/>
                  </a:cubicBezTo>
                  <a:cubicBezTo>
                    <a:pt x="123" y="164"/>
                    <a:pt x="82" y="246"/>
                    <a:pt x="0" y="287"/>
                  </a:cubicBezTo>
                  <a:cubicBezTo>
                    <a:pt x="164" y="246"/>
                    <a:pt x="327" y="164"/>
                    <a:pt x="491" y="82"/>
                  </a:cubicBezTo>
                  <a:lnTo>
                    <a:pt x="531" y="41"/>
                  </a:lnTo>
                  <a:lnTo>
                    <a:pt x="49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7521094" y="2479576"/>
              <a:ext cx="19286" cy="7991"/>
            </a:xfrm>
            <a:custGeom>
              <a:rect b="b" l="l" r="r" t="t"/>
              <a:pathLst>
                <a:path extrusionOk="0" h="246" w="532">
                  <a:moveTo>
                    <a:pt x="455" y="0"/>
                  </a:moveTo>
                  <a:cubicBezTo>
                    <a:pt x="452" y="0"/>
                    <a:pt x="436" y="8"/>
                    <a:pt x="405" y="28"/>
                  </a:cubicBezTo>
                  <a:lnTo>
                    <a:pt x="405" y="28"/>
                  </a:lnTo>
                  <a:cubicBezTo>
                    <a:pt x="441" y="13"/>
                    <a:pt x="459" y="0"/>
                    <a:pt x="455" y="0"/>
                  </a:cubicBezTo>
                  <a:close/>
                  <a:moveTo>
                    <a:pt x="532" y="0"/>
                  </a:moveTo>
                  <a:lnTo>
                    <a:pt x="532" y="0"/>
                  </a:lnTo>
                  <a:cubicBezTo>
                    <a:pt x="486" y="0"/>
                    <a:pt x="452" y="13"/>
                    <a:pt x="425" y="32"/>
                  </a:cubicBezTo>
                  <a:lnTo>
                    <a:pt x="425" y="32"/>
                  </a:lnTo>
                  <a:cubicBezTo>
                    <a:pt x="458" y="20"/>
                    <a:pt x="475" y="0"/>
                    <a:pt x="532" y="0"/>
                  </a:cubicBezTo>
                  <a:close/>
                  <a:moveTo>
                    <a:pt x="405" y="28"/>
                  </a:moveTo>
                  <a:cubicBezTo>
                    <a:pt x="394" y="32"/>
                    <a:pt x="382" y="37"/>
                    <a:pt x="368" y="41"/>
                  </a:cubicBezTo>
                  <a:cubicBezTo>
                    <a:pt x="374" y="41"/>
                    <a:pt x="380" y="41"/>
                    <a:pt x="385" y="41"/>
                  </a:cubicBezTo>
                  <a:lnTo>
                    <a:pt x="385" y="41"/>
                  </a:lnTo>
                  <a:cubicBezTo>
                    <a:pt x="369" y="52"/>
                    <a:pt x="350" y="65"/>
                    <a:pt x="327" y="82"/>
                  </a:cubicBezTo>
                  <a:cubicBezTo>
                    <a:pt x="205" y="123"/>
                    <a:pt x="123" y="164"/>
                    <a:pt x="0" y="246"/>
                  </a:cubicBezTo>
                  <a:cubicBezTo>
                    <a:pt x="82" y="205"/>
                    <a:pt x="123" y="205"/>
                    <a:pt x="164" y="205"/>
                  </a:cubicBezTo>
                  <a:cubicBezTo>
                    <a:pt x="246" y="164"/>
                    <a:pt x="286" y="82"/>
                    <a:pt x="368" y="82"/>
                  </a:cubicBezTo>
                  <a:cubicBezTo>
                    <a:pt x="386" y="64"/>
                    <a:pt x="404" y="47"/>
                    <a:pt x="425" y="32"/>
                  </a:cubicBezTo>
                  <a:lnTo>
                    <a:pt x="425" y="32"/>
                  </a:lnTo>
                  <a:cubicBezTo>
                    <a:pt x="414" y="36"/>
                    <a:pt x="402" y="39"/>
                    <a:pt x="385" y="41"/>
                  </a:cubicBezTo>
                  <a:lnTo>
                    <a:pt x="385" y="41"/>
                  </a:lnTo>
                  <a:cubicBezTo>
                    <a:pt x="392" y="36"/>
                    <a:pt x="399" y="32"/>
                    <a:pt x="405" y="2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7527003" y="2471617"/>
              <a:ext cx="28204" cy="14618"/>
            </a:xfrm>
            <a:custGeom>
              <a:rect b="b" l="l" r="r" t="t"/>
              <a:pathLst>
                <a:path extrusionOk="0" h="450" w="778">
                  <a:moveTo>
                    <a:pt x="777" y="0"/>
                  </a:moveTo>
                  <a:lnTo>
                    <a:pt x="614" y="82"/>
                  </a:lnTo>
                  <a:cubicBezTo>
                    <a:pt x="532" y="123"/>
                    <a:pt x="450" y="164"/>
                    <a:pt x="369" y="245"/>
                  </a:cubicBezTo>
                  <a:cubicBezTo>
                    <a:pt x="287" y="245"/>
                    <a:pt x="246" y="286"/>
                    <a:pt x="205" y="327"/>
                  </a:cubicBezTo>
                  <a:cubicBezTo>
                    <a:pt x="123" y="327"/>
                    <a:pt x="83" y="409"/>
                    <a:pt x="1" y="450"/>
                  </a:cubicBezTo>
                  <a:cubicBezTo>
                    <a:pt x="42" y="450"/>
                    <a:pt x="83" y="409"/>
                    <a:pt x="123" y="409"/>
                  </a:cubicBezTo>
                  <a:cubicBezTo>
                    <a:pt x="369" y="286"/>
                    <a:pt x="573" y="164"/>
                    <a:pt x="77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7516635" y="2187465"/>
              <a:ext cx="588306" cy="294801"/>
            </a:xfrm>
            <a:custGeom>
              <a:rect b="b" l="l" r="r" t="t"/>
              <a:pathLst>
                <a:path extrusionOk="0" h="9075" w="16228">
                  <a:moveTo>
                    <a:pt x="16228" y="0"/>
                  </a:moveTo>
                  <a:lnTo>
                    <a:pt x="16228" y="0"/>
                  </a:lnTo>
                  <a:cubicBezTo>
                    <a:pt x="16222" y="5"/>
                    <a:pt x="16216" y="10"/>
                    <a:pt x="16211" y="15"/>
                  </a:cubicBezTo>
                  <a:lnTo>
                    <a:pt x="16211" y="15"/>
                  </a:lnTo>
                  <a:cubicBezTo>
                    <a:pt x="16216" y="11"/>
                    <a:pt x="16222" y="6"/>
                    <a:pt x="16228" y="0"/>
                  </a:cubicBezTo>
                  <a:close/>
                  <a:moveTo>
                    <a:pt x="6700" y="5412"/>
                  </a:moveTo>
                  <a:cubicBezTo>
                    <a:pt x="6820" y="5412"/>
                    <a:pt x="4597" y="6898"/>
                    <a:pt x="4479" y="6898"/>
                  </a:cubicBezTo>
                  <a:cubicBezTo>
                    <a:pt x="4464" y="6898"/>
                    <a:pt x="4481" y="6876"/>
                    <a:pt x="4538" y="6826"/>
                  </a:cubicBezTo>
                  <a:cubicBezTo>
                    <a:pt x="4946" y="6622"/>
                    <a:pt x="4579" y="6581"/>
                    <a:pt x="5314" y="6213"/>
                  </a:cubicBezTo>
                  <a:cubicBezTo>
                    <a:pt x="6273" y="5625"/>
                    <a:pt x="6655" y="5412"/>
                    <a:pt x="6700" y="5412"/>
                  </a:cubicBezTo>
                  <a:close/>
                  <a:moveTo>
                    <a:pt x="3516" y="7398"/>
                  </a:moveTo>
                  <a:cubicBezTo>
                    <a:pt x="3402" y="7455"/>
                    <a:pt x="3288" y="7512"/>
                    <a:pt x="3188" y="7569"/>
                  </a:cubicBezTo>
                  <a:lnTo>
                    <a:pt x="3188" y="7569"/>
                  </a:lnTo>
                  <a:cubicBezTo>
                    <a:pt x="3289" y="7509"/>
                    <a:pt x="3395" y="7447"/>
                    <a:pt x="3516" y="7398"/>
                  </a:cubicBezTo>
                  <a:close/>
                  <a:moveTo>
                    <a:pt x="16211" y="15"/>
                  </a:moveTo>
                  <a:lnTo>
                    <a:pt x="16211" y="15"/>
                  </a:lnTo>
                  <a:cubicBezTo>
                    <a:pt x="16175" y="42"/>
                    <a:pt x="16140" y="47"/>
                    <a:pt x="16105" y="82"/>
                  </a:cubicBezTo>
                  <a:cubicBezTo>
                    <a:pt x="15819" y="286"/>
                    <a:pt x="15451" y="491"/>
                    <a:pt x="15083" y="695"/>
                  </a:cubicBezTo>
                  <a:cubicBezTo>
                    <a:pt x="14756" y="981"/>
                    <a:pt x="14388" y="1226"/>
                    <a:pt x="14020" y="1512"/>
                  </a:cubicBezTo>
                  <a:cubicBezTo>
                    <a:pt x="14307" y="1267"/>
                    <a:pt x="14593" y="1063"/>
                    <a:pt x="14838" y="858"/>
                  </a:cubicBezTo>
                  <a:lnTo>
                    <a:pt x="14838" y="858"/>
                  </a:lnTo>
                  <a:cubicBezTo>
                    <a:pt x="13530" y="1635"/>
                    <a:pt x="11895" y="2534"/>
                    <a:pt x="10628" y="3188"/>
                  </a:cubicBezTo>
                  <a:lnTo>
                    <a:pt x="7726" y="4864"/>
                  </a:lnTo>
                  <a:cubicBezTo>
                    <a:pt x="8794" y="4212"/>
                    <a:pt x="9099" y="3998"/>
                    <a:pt x="9027" y="3998"/>
                  </a:cubicBezTo>
                  <a:cubicBezTo>
                    <a:pt x="8889" y="3998"/>
                    <a:pt x="7367" y="4783"/>
                    <a:pt x="7163" y="4783"/>
                  </a:cubicBezTo>
                  <a:cubicBezTo>
                    <a:pt x="7159" y="4783"/>
                    <a:pt x="7156" y="4783"/>
                    <a:pt x="7154" y="4782"/>
                  </a:cubicBezTo>
                  <a:lnTo>
                    <a:pt x="5355" y="5968"/>
                  </a:lnTo>
                  <a:cubicBezTo>
                    <a:pt x="5246" y="6020"/>
                    <a:pt x="5190" y="6041"/>
                    <a:pt x="5171" y="6041"/>
                  </a:cubicBezTo>
                  <a:cubicBezTo>
                    <a:pt x="5089" y="6041"/>
                    <a:pt x="5678" y="5657"/>
                    <a:pt x="5627" y="5657"/>
                  </a:cubicBezTo>
                  <a:cubicBezTo>
                    <a:pt x="5606" y="5657"/>
                    <a:pt x="5467" y="5727"/>
                    <a:pt x="5110" y="5927"/>
                  </a:cubicBezTo>
                  <a:cubicBezTo>
                    <a:pt x="4129" y="6581"/>
                    <a:pt x="1513" y="8093"/>
                    <a:pt x="1" y="9074"/>
                  </a:cubicBezTo>
                  <a:cubicBezTo>
                    <a:pt x="287" y="8952"/>
                    <a:pt x="777" y="8706"/>
                    <a:pt x="1717" y="8298"/>
                  </a:cubicBezTo>
                  <a:cubicBezTo>
                    <a:pt x="1799" y="8298"/>
                    <a:pt x="1881" y="8257"/>
                    <a:pt x="1963" y="8257"/>
                  </a:cubicBezTo>
                  <a:cubicBezTo>
                    <a:pt x="2167" y="8134"/>
                    <a:pt x="2371" y="8011"/>
                    <a:pt x="2576" y="7889"/>
                  </a:cubicBezTo>
                  <a:cubicBezTo>
                    <a:pt x="2698" y="7807"/>
                    <a:pt x="2821" y="7766"/>
                    <a:pt x="2985" y="7684"/>
                  </a:cubicBezTo>
                  <a:cubicBezTo>
                    <a:pt x="3026" y="7664"/>
                    <a:pt x="3068" y="7640"/>
                    <a:pt x="3110" y="7615"/>
                  </a:cubicBezTo>
                  <a:lnTo>
                    <a:pt x="3110" y="7615"/>
                  </a:lnTo>
                  <a:cubicBezTo>
                    <a:pt x="3095" y="7625"/>
                    <a:pt x="3080" y="7634"/>
                    <a:pt x="3066" y="7644"/>
                  </a:cubicBezTo>
                  <a:cubicBezTo>
                    <a:pt x="3802" y="7276"/>
                    <a:pt x="4579" y="6949"/>
                    <a:pt x="5600" y="6499"/>
                  </a:cubicBezTo>
                  <a:cubicBezTo>
                    <a:pt x="6725" y="5995"/>
                    <a:pt x="8217" y="5307"/>
                    <a:pt x="10357" y="4051"/>
                  </a:cubicBezTo>
                  <a:lnTo>
                    <a:pt x="10357" y="4051"/>
                  </a:lnTo>
                  <a:cubicBezTo>
                    <a:pt x="10183" y="4163"/>
                    <a:pt x="10064" y="4254"/>
                    <a:pt x="9770" y="4415"/>
                  </a:cubicBezTo>
                  <a:cubicBezTo>
                    <a:pt x="11568" y="3474"/>
                    <a:pt x="13121" y="2248"/>
                    <a:pt x="15247" y="899"/>
                  </a:cubicBezTo>
                  <a:cubicBezTo>
                    <a:pt x="15528" y="578"/>
                    <a:pt x="15888" y="296"/>
                    <a:pt x="16211" y="1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7565539" y="1770511"/>
              <a:ext cx="163027" cy="53145"/>
            </a:xfrm>
            <a:custGeom>
              <a:rect b="b" l="l" r="r" t="t"/>
              <a:pathLst>
                <a:path extrusionOk="0" h="1636" w="4497">
                  <a:moveTo>
                    <a:pt x="4129" y="1"/>
                  </a:moveTo>
                  <a:cubicBezTo>
                    <a:pt x="3516" y="123"/>
                    <a:pt x="2903" y="287"/>
                    <a:pt x="2330" y="532"/>
                  </a:cubicBezTo>
                  <a:cubicBezTo>
                    <a:pt x="1513" y="818"/>
                    <a:pt x="736" y="1227"/>
                    <a:pt x="1" y="1636"/>
                  </a:cubicBezTo>
                  <a:cubicBezTo>
                    <a:pt x="1309" y="1227"/>
                    <a:pt x="2943" y="696"/>
                    <a:pt x="4497" y="123"/>
                  </a:cubicBezTo>
                  <a:cubicBezTo>
                    <a:pt x="4374" y="82"/>
                    <a:pt x="4251" y="42"/>
                    <a:pt x="41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8230840" y="2028123"/>
              <a:ext cx="46004" cy="31900"/>
            </a:xfrm>
            <a:custGeom>
              <a:rect b="b" l="l" r="r" t="t"/>
              <a:pathLst>
                <a:path extrusionOk="0" h="982" w="1269">
                  <a:moveTo>
                    <a:pt x="1268" y="0"/>
                  </a:moveTo>
                  <a:lnTo>
                    <a:pt x="205" y="368"/>
                  </a:lnTo>
                  <a:cubicBezTo>
                    <a:pt x="124" y="409"/>
                    <a:pt x="42" y="409"/>
                    <a:pt x="1" y="450"/>
                  </a:cubicBezTo>
                  <a:lnTo>
                    <a:pt x="328" y="981"/>
                  </a:lnTo>
                  <a:cubicBezTo>
                    <a:pt x="369" y="900"/>
                    <a:pt x="410" y="859"/>
                    <a:pt x="491" y="818"/>
                  </a:cubicBezTo>
                  <a:lnTo>
                    <a:pt x="126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1"/>
            <p:cNvSpPr/>
            <p:nvPr/>
          </p:nvSpPr>
          <p:spPr>
            <a:xfrm>
              <a:off x="8245667" y="2066618"/>
              <a:ext cx="36" cy="32"/>
            </a:xfrm>
            <a:custGeom>
              <a:rect b="b" l="l" r="r" t="t"/>
              <a:pathLst>
                <a:path extrusionOk="0" h="1" w="1">
                  <a:moveTo>
                    <a:pt x="1" y="1"/>
                  </a:moveTo>
                  <a:lnTo>
                    <a:pt x="1" y="1"/>
                  </a:lnTo>
                  <a:lnTo>
                    <a:pt x="1"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8196763" y="2090528"/>
              <a:ext cx="1523" cy="32"/>
            </a:xfrm>
            <a:custGeom>
              <a:rect b="b" l="l" r="r" t="t"/>
              <a:pathLst>
                <a:path extrusionOk="0" h="1" w="42">
                  <a:moveTo>
                    <a:pt x="42" y="0"/>
                  </a:moveTo>
                  <a:lnTo>
                    <a:pt x="1" y="0"/>
                  </a:lnTo>
                  <a:lnTo>
                    <a:pt x="1" y="0"/>
                  </a:lnTo>
                  <a:cubicBezTo>
                    <a:pt x="1" y="0"/>
                    <a:pt x="1" y="0"/>
                    <a:pt x="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8179108" y="2046704"/>
              <a:ext cx="35491" cy="25923"/>
            </a:xfrm>
            <a:custGeom>
              <a:rect b="b" l="l" r="r" t="t"/>
              <a:pathLst>
                <a:path extrusionOk="0" h="798" w="979">
                  <a:moveTo>
                    <a:pt x="978" y="1"/>
                  </a:moveTo>
                  <a:cubicBezTo>
                    <a:pt x="856" y="41"/>
                    <a:pt x="692" y="82"/>
                    <a:pt x="570" y="123"/>
                  </a:cubicBezTo>
                  <a:cubicBezTo>
                    <a:pt x="128" y="606"/>
                    <a:pt x="0" y="798"/>
                    <a:pt x="58" y="798"/>
                  </a:cubicBezTo>
                  <a:cubicBezTo>
                    <a:pt x="112" y="798"/>
                    <a:pt x="332" y="627"/>
                    <a:pt x="610" y="368"/>
                  </a:cubicBezTo>
                  <a:lnTo>
                    <a:pt x="97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8232326" y="2066618"/>
              <a:ext cx="14864" cy="13319"/>
            </a:xfrm>
            <a:custGeom>
              <a:rect b="b" l="l" r="r" t="t"/>
              <a:pathLst>
                <a:path extrusionOk="0" h="410" w="410">
                  <a:moveTo>
                    <a:pt x="369" y="1"/>
                  </a:moveTo>
                  <a:cubicBezTo>
                    <a:pt x="246" y="123"/>
                    <a:pt x="123" y="287"/>
                    <a:pt x="1" y="409"/>
                  </a:cubicBezTo>
                  <a:cubicBezTo>
                    <a:pt x="164" y="287"/>
                    <a:pt x="246" y="164"/>
                    <a:pt x="410" y="41"/>
                  </a:cubicBezTo>
                  <a:lnTo>
                    <a:pt x="36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1"/>
            <p:cNvSpPr/>
            <p:nvPr/>
          </p:nvSpPr>
          <p:spPr>
            <a:xfrm>
              <a:off x="7491440" y="2490199"/>
              <a:ext cx="13377" cy="7991"/>
            </a:xfrm>
            <a:custGeom>
              <a:rect b="b" l="l" r="r" t="t"/>
              <a:pathLst>
                <a:path extrusionOk="0" h="246" w="369">
                  <a:moveTo>
                    <a:pt x="369" y="0"/>
                  </a:moveTo>
                  <a:lnTo>
                    <a:pt x="369" y="0"/>
                  </a:lnTo>
                  <a:cubicBezTo>
                    <a:pt x="278" y="68"/>
                    <a:pt x="213" y="124"/>
                    <a:pt x="152" y="166"/>
                  </a:cubicBezTo>
                  <a:lnTo>
                    <a:pt x="152" y="166"/>
                  </a:lnTo>
                  <a:cubicBezTo>
                    <a:pt x="329" y="67"/>
                    <a:pt x="335" y="34"/>
                    <a:pt x="369" y="0"/>
                  </a:cubicBezTo>
                  <a:close/>
                  <a:moveTo>
                    <a:pt x="152" y="166"/>
                  </a:moveTo>
                  <a:cubicBezTo>
                    <a:pt x="111" y="189"/>
                    <a:pt x="62" y="215"/>
                    <a:pt x="1" y="246"/>
                  </a:cubicBezTo>
                  <a:cubicBezTo>
                    <a:pt x="56" y="227"/>
                    <a:pt x="102" y="201"/>
                    <a:pt x="152" y="16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1"/>
            <p:cNvSpPr/>
            <p:nvPr/>
          </p:nvSpPr>
          <p:spPr>
            <a:xfrm>
              <a:off x="7504781" y="2488867"/>
              <a:ext cx="3009" cy="1364"/>
            </a:xfrm>
            <a:custGeom>
              <a:rect b="b" l="l" r="r" t="t"/>
              <a:pathLst>
                <a:path extrusionOk="0" h="42" w="83">
                  <a:moveTo>
                    <a:pt x="42" y="1"/>
                  </a:moveTo>
                  <a:cubicBezTo>
                    <a:pt x="1" y="41"/>
                    <a:pt x="1" y="41"/>
                    <a:pt x="1" y="41"/>
                  </a:cubicBezTo>
                  <a:cubicBezTo>
                    <a:pt x="42" y="41"/>
                    <a:pt x="42" y="1"/>
                    <a:pt x="8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1"/>
            <p:cNvSpPr/>
            <p:nvPr/>
          </p:nvSpPr>
          <p:spPr>
            <a:xfrm>
              <a:off x="7504781" y="2474248"/>
              <a:ext cx="44482" cy="15983"/>
            </a:xfrm>
            <a:custGeom>
              <a:rect b="b" l="l" r="r" t="t"/>
              <a:pathLst>
                <a:path extrusionOk="0" h="492" w="1227">
                  <a:moveTo>
                    <a:pt x="1227" y="1"/>
                  </a:moveTo>
                  <a:lnTo>
                    <a:pt x="82" y="451"/>
                  </a:lnTo>
                  <a:cubicBezTo>
                    <a:pt x="42" y="451"/>
                    <a:pt x="42" y="451"/>
                    <a:pt x="1" y="491"/>
                  </a:cubicBezTo>
                  <a:cubicBezTo>
                    <a:pt x="164" y="451"/>
                    <a:pt x="328" y="410"/>
                    <a:pt x="491" y="369"/>
                  </a:cubicBezTo>
                  <a:cubicBezTo>
                    <a:pt x="573" y="328"/>
                    <a:pt x="696" y="287"/>
                    <a:pt x="777" y="205"/>
                  </a:cubicBezTo>
                  <a:cubicBezTo>
                    <a:pt x="859" y="164"/>
                    <a:pt x="900" y="144"/>
                    <a:pt x="905" y="144"/>
                  </a:cubicBezTo>
                  <a:cubicBezTo>
                    <a:pt x="910" y="144"/>
                    <a:pt x="880" y="164"/>
                    <a:pt x="818" y="205"/>
                  </a:cubicBezTo>
                  <a:cubicBezTo>
                    <a:pt x="900" y="164"/>
                    <a:pt x="900" y="164"/>
                    <a:pt x="982" y="124"/>
                  </a:cubicBezTo>
                  <a:cubicBezTo>
                    <a:pt x="1063" y="83"/>
                    <a:pt x="1145" y="42"/>
                    <a:pt x="12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8247153" y="2067950"/>
              <a:ext cx="3009" cy="4028"/>
            </a:xfrm>
            <a:custGeom>
              <a:rect b="b" l="l" r="r" t="t"/>
              <a:pathLst>
                <a:path extrusionOk="0" h="124" w="83">
                  <a:moveTo>
                    <a:pt x="82" y="123"/>
                  </a:moveTo>
                  <a:lnTo>
                    <a:pt x="82" y="123"/>
                  </a:lnTo>
                  <a:lnTo>
                    <a:pt x="1"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8229390" y="2042709"/>
              <a:ext cx="13341" cy="18646"/>
            </a:xfrm>
            <a:custGeom>
              <a:rect b="b" l="l" r="r" t="t"/>
              <a:pathLst>
                <a:path extrusionOk="0" h="574" w="368">
                  <a:moveTo>
                    <a:pt x="0" y="1"/>
                  </a:moveTo>
                  <a:lnTo>
                    <a:pt x="327" y="573"/>
                  </a:lnTo>
                  <a:lnTo>
                    <a:pt x="368" y="532"/>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8202708" y="2038745"/>
              <a:ext cx="10404" cy="7991"/>
            </a:xfrm>
            <a:custGeom>
              <a:rect b="b" l="l" r="r" t="t"/>
              <a:pathLst>
                <a:path extrusionOk="0" h="246" w="287">
                  <a:moveTo>
                    <a:pt x="286" y="0"/>
                  </a:moveTo>
                  <a:lnTo>
                    <a:pt x="286" y="0"/>
                  </a:lnTo>
                  <a:cubicBezTo>
                    <a:pt x="246" y="41"/>
                    <a:pt x="205" y="41"/>
                    <a:pt x="205" y="41"/>
                  </a:cubicBezTo>
                  <a:cubicBezTo>
                    <a:pt x="123" y="123"/>
                    <a:pt x="41" y="164"/>
                    <a:pt x="0" y="246"/>
                  </a:cubicBezTo>
                  <a:cubicBezTo>
                    <a:pt x="0" y="246"/>
                    <a:pt x="41" y="205"/>
                    <a:pt x="82" y="205"/>
                  </a:cubicBezTo>
                  <a:cubicBezTo>
                    <a:pt x="164" y="164"/>
                    <a:pt x="205" y="82"/>
                    <a:pt x="28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1"/>
            <p:cNvSpPr/>
            <p:nvPr/>
          </p:nvSpPr>
          <p:spPr>
            <a:xfrm>
              <a:off x="7458378" y="2503485"/>
              <a:ext cx="40530" cy="21278"/>
            </a:xfrm>
            <a:custGeom>
              <a:rect b="b" l="l" r="r" t="t"/>
              <a:pathLst>
                <a:path extrusionOk="0" h="655" w="1118">
                  <a:moveTo>
                    <a:pt x="1117" y="0"/>
                  </a:moveTo>
                  <a:lnTo>
                    <a:pt x="1117" y="0"/>
                  </a:lnTo>
                  <a:cubicBezTo>
                    <a:pt x="1035" y="41"/>
                    <a:pt x="954" y="82"/>
                    <a:pt x="872" y="82"/>
                  </a:cubicBezTo>
                  <a:cubicBezTo>
                    <a:pt x="112" y="520"/>
                    <a:pt x="1" y="607"/>
                    <a:pt x="63" y="607"/>
                  </a:cubicBezTo>
                  <a:cubicBezTo>
                    <a:pt x="105" y="607"/>
                    <a:pt x="222" y="569"/>
                    <a:pt x="277" y="569"/>
                  </a:cubicBezTo>
                  <a:cubicBezTo>
                    <a:pt x="287" y="569"/>
                    <a:pt x="295" y="570"/>
                    <a:pt x="300" y="572"/>
                  </a:cubicBezTo>
                  <a:cubicBezTo>
                    <a:pt x="504" y="450"/>
                    <a:pt x="749" y="286"/>
                    <a:pt x="1035" y="82"/>
                  </a:cubicBezTo>
                  <a:cubicBezTo>
                    <a:pt x="1076" y="41"/>
                    <a:pt x="1076" y="41"/>
                    <a:pt x="1117" y="0"/>
                  </a:cubicBezTo>
                  <a:close/>
                  <a:moveTo>
                    <a:pt x="300" y="572"/>
                  </a:moveTo>
                  <a:cubicBezTo>
                    <a:pt x="259" y="572"/>
                    <a:pt x="218" y="613"/>
                    <a:pt x="177" y="654"/>
                  </a:cubicBezTo>
                  <a:cubicBezTo>
                    <a:pt x="218" y="613"/>
                    <a:pt x="259" y="613"/>
                    <a:pt x="300" y="57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1"/>
            <p:cNvSpPr/>
            <p:nvPr/>
          </p:nvSpPr>
          <p:spPr>
            <a:xfrm>
              <a:off x="7932992" y="2118400"/>
              <a:ext cx="243073" cy="132539"/>
            </a:xfrm>
            <a:custGeom>
              <a:rect b="b" l="l" r="r" t="t"/>
              <a:pathLst>
                <a:path extrusionOk="0" h="4080" w="6705">
                  <a:moveTo>
                    <a:pt x="6705" y="1"/>
                  </a:moveTo>
                  <a:lnTo>
                    <a:pt x="6705" y="1"/>
                  </a:lnTo>
                  <a:cubicBezTo>
                    <a:pt x="5029" y="982"/>
                    <a:pt x="3516" y="1677"/>
                    <a:pt x="1268" y="3025"/>
                  </a:cubicBezTo>
                  <a:cubicBezTo>
                    <a:pt x="1064" y="3189"/>
                    <a:pt x="819" y="3311"/>
                    <a:pt x="533" y="3516"/>
                  </a:cubicBezTo>
                  <a:cubicBezTo>
                    <a:pt x="644" y="3571"/>
                    <a:pt x="0" y="4080"/>
                    <a:pt x="230" y="4080"/>
                  </a:cubicBezTo>
                  <a:cubicBezTo>
                    <a:pt x="338" y="4080"/>
                    <a:pt x="641" y="3966"/>
                    <a:pt x="1309" y="3638"/>
                  </a:cubicBezTo>
                  <a:cubicBezTo>
                    <a:pt x="3271" y="2617"/>
                    <a:pt x="4375" y="1963"/>
                    <a:pt x="5274" y="1350"/>
                  </a:cubicBezTo>
                  <a:cubicBezTo>
                    <a:pt x="5724" y="941"/>
                    <a:pt x="6214" y="491"/>
                    <a:pt x="670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8195276" y="2087864"/>
              <a:ext cx="28204" cy="14651"/>
            </a:xfrm>
            <a:custGeom>
              <a:rect b="b" l="l" r="r" t="t"/>
              <a:pathLst>
                <a:path extrusionOk="0" h="451" w="778">
                  <a:moveTo>
                    <a:pt x="737" y="1"/>
                  </a:moveTo>
                  <a:cubicBezTo>
                    <a:pt x="704" y="20"/>
                    <a:pt x="669" y="41"/>
                    <a:pt x="633" y="63"/>
                  </a:cubicBezTo>
                  <a:lnTo>
                    <a:pt x="633" y="63"/>
                  </a:lnTo>
                  <a:cubicBezTo>
                    <a:pt x="683" y="40"/>
                    <a:pt x="731" y="19"/>
                    <a:pt x="778" y="1"/>
                  </a:cubicBezTo>
                  <a:close/>
                  <a:moveTo>
                    <a:pt x="633" y="63"/>
                  </a:moveTo>
                  <a:cubicBezTo>
                    <a:pt x="462" y="140"/>
                    <a:pt x="272" y="242"/>
                    <a:pt x="83" y="368"/>
                  </a:cubicBezTo>
                  <a:lnTo>
                    <a:pt x="1" y="450"/>
                  </a:lnTo>
                  <a:cubicBezTo>
                    <a:pt x="207" y="313"/>
                    <a:pt x="442" y="176"/>
                    <a:pt x="633" y="6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8210103" y="2030786"/>
              <a:ext cx="10404" cy="9323"/>
            </a:xfrm>
            <a:custGeom>
              <a:rect b="b" l="l" r="r" t="t"/>
              <a:pathLst>
                <a:path extrusionOk="0" h="287" w="287">
                  <a:moveTo>
                    <a:pt x="287" y="0"/>
                  </a:moveTo>
                  <a:cubicBezTo>
                    <a:pt x="164" y="82"/>
                    <a:pt x="82" y="204"/>
                    <a:pt x="1" y="286"/>
                  </a:cubicBezTo>
                  <a:cubicBezTo>
                    <a:pt x="1" y="286"/>
                    <a:pt x="42" y="286"/>
                    <a:pt x="82" y="245"/>
                  </a:cubicBezTo>
                  <a:cubicBezTo>
                    <a:pt x="123" y="204"/>
                    <a:pt x="205" y="123"/>
                    <a:pt x="287" y="41"/>
                  </a:cubicBezTo>
                  <a:lnTo>
                    <a:pt x="28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7564271" y="2194092"/>
              <a:ext cx="448806" cy="233665"/>
            </a:xfrm>
            <a:custGeom>
              <a:rect b="b" l="l" r="r" t="t"/>
              <a:pathLst>
                <a:path extrusionOk="0" h="7193" w="12380">
                  <a:moveTo>
                    <a:pt x="12379" y="1"/>
                  </a:moveTo>
                  <a:lnTo>
                    <a:pt x="12379" y="1"/>
                  </a:lnTo>
                  <a:cubicBezTo>
                    <a:pt x="8946" y="1962"/>
                    <a:pt x="4859" y="4374"/>
                    <a:pt x="1998" y="5927"/>
                  </a:cubicBezTo>
                  <a:cubicBezTo>
                    <a:pt x="1234" y="6413"/>
                    <a:pt x="0" y="7193"/>
                    <a:pt x="144" y="7193"/>
                  </a:cubicBezTo>
                  <a:cubicBezTo>
                    <a:pt x="169" y="7193"/>
                    <a:pt x="239" y="7168"/>
                    <a:pt x="363" y="7113"/>
                  </a:cubicBezTo>
                  <a:lnTo>
                    <a:pt x="1957" y="6172"/>
                  </a:lnTo>
                  <a:cubicBezTo>
                    <a:pt x="2153" y="6074"/>
                    <a:pt x="2254" y="6033"/>
                    <a:pt x="2284" y="6033"/>
                  </a:cubicBezTo>
                  <a:cubicBezTo>
                    <a:pt x="2391" y="6033"/>
                    <a:pt x="1592" y="6566"/>
                    <a:pt x="1017" y="6949"/>
                  </a:cubicBezTo>
                  <a:cubicBezTo>
                    <a:pt x="1916" y="6459"/>
                    <a:pt x="2651" y="6132"/>
                    <a:pt x="3101" y="5927"/>
                  </a:cubicBezTo>
                  <a:lnTo>
                    <a:pt x="3101" y="5927"/>
                  </a:lnTo>
                  <a:cubicBezTo>
                    <a:pt x="2579" y="6146"/>
                    <a:pt x="2329" y="6240"/>
                    <a:pt x="2276" y="6240"/>
                  </a:cubicBezTo>
                  <a:cubicBezTo>
                    <a:pt x="2121" y="6240"/>
                    <a:pt x="3642" y="5441"/>
                    <a:pt x="4981" y="4619"/>
                  </a:cubicBezTo>
                  <a:lnTo>
                    <a:pt x="4981" y="4619"/>
                  </a:lnTo>
                  <a:lnTo>
                    <a:pt x="3224" y="5355"/>
                  </a:lnTo>
                  <a:cubicBezTo>
                    <a:pt x="4573" y="4578"/>
                    <a:pt x="5962" y="3802"/>
                    <a:pt x="7311" y="3025"/>
                  </a:cubicBezTo>
                  <a:cubicBezTo>
                    <a:pt x="7720" y="2780"/>
                    <a:pt x="8006" y="2616"/>
                    <a:pt x="8169" y="2535"/>
                  </a:cubicBezTo>
                  <a:cubicBezTo>
                    <a:pt x="8333" y="2453"/>
                    <a:pt x="8374" y="2412"/>
                    <a:pt x="8374" y="2412"/>
                  </a:cubicBezTo>
                  <a:cubicBezTo>
                    <a:pt x="9069" y="2003"/>
                    <a:pt x="8292" y="2657"/>
                    <a:pt x="10050" y="1595"/>
                  </a:cubicBezTo>
                  <a:cubicBezTo>
                    <a:pt x="10295" y="1431"/>
                    <a:pt x="10499" y="1308"/>
                    <a:pt x="10704" y="1186"/>
                  </a:cubicBezTo>
                  <a:cubicBezTo>
                    <a:pt x="10704" y="1186"/>
                    <a:pt x="10704" y="1168"/>
                    <a:pt x="10679" y="1168"/>
                  </a:cubicBezTo>
                  <a:cubicBezTo>
                    <a:pt x="10667" y="1168"/>
                    <a:pt x="10649" y="1172"/>
                    <a:pt x="10622" y="1186"/>
                  </a:cubicBezTo>
                  <a:cubicBezTo>
                    <a:pt x="10908" y="981"/>
                    <a:pt x="11153" y="859"/>
                    <a:pt x="11439" y="695"/>
                  </a:cubicBezTo>
                  <a:cubicBezTo>
                    <a:pt x="11807" y="409"/>
                    <a:pt x="12134" y="205"/>
                    <a:pt x="1237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8196763" y="2045373"/>
              <a:ext cx="8954" cy="6692"/>
            </a:xfrm>
            <a:custGeom>
              <a:rect b="b" l="l" r="r" t="t"/>
              <a:pathLst>
                <a:path extrusionOk="0" h="206" w="247">
                  <a:moveTo>
                    <a:pt x="246" y="1"/>
                  </a:moveTo>
                  <a:cubicBezTo>
                    <a:pt x="205" y="1"/>
                    <a:pt x="205" y="42"/>
                    <a:pt x="164" y="42"/>
                  </a:cubicBezTo>
                  <a:lnTo>
                    <a:pt x="1" y="205"/>
                  </a:lnTo>
                  <a:cubicBezTo>
                    <a:pt x="1" y="205"/>
                    <a:pt x="42" y="205"/>
                    <a:pt x="83" y="164"/>
                  </a:cubicBezTo>
                  <a:cubicBezTo>
                    <a:pt x="123" y="123"/>
                    <a:pt x="205" y="82"/>
                    <a:pt x="24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7561080" y="2454172"/>
              <a:ext cx="60360" cy="26768"/>
            </a:xfrm>
            <a:custGeom>
              <a:rect b="b" l="l" r="r" t="t"/>
              <a:pathLst>
                <a:path extrusionOk="0" h="824" w="1665">
                  <a:moveTo>
                    <a:pt x="1592" y="1"/>
                  </a:moveTo>
                  <a:cubicBezTo>
                    <a:pt x="1471" y="1"/>
                    <a:pt x="792" y="364"/>
                    <a:pt x="1" y="823"/>
                  </a:cubicBezTo>
                  <a:cubicBezTo>
                    <a:pt x="164" y="782"/>
                    <a:pt x="328" y="742"/>
                    <a:pt x="451" y="742"/>
                  </a:cubicBezTo>
                  <a:cubicBezTo>
                    <a:pt x="655" y="660"/>
                    <a:pt x="900" y="537"/>
                    <a:pt x="1105" y="455"/>
                  </a:cubicBezTo>
                  <a:cubicBezTo>
                    <a:pt x="1535" y="133"/>
                    <a:pt x="1665" y="1"/>
                    <a:pt x="159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8013036" y="2070614"/>
              <a:ext cx="217841" cy="123508"/>
            </a:xfrm>
            <a:custGeom>
              <a:rect b="b" l="l" r="r" t="t"/>
              <a:pathLst>
                <a:path extrusionOk="0" h="3802" w="6009">
                  <a:moveTo>
                    <a:pt x="6009" y="0"/>
                  </a:moveTo>
                  <a:lnTo>
                    <a:pt x="3843" y="736"/>
                  </a:lnTo>
                  <a:lnTo>
                    <a:pt x="4701" y="654"/>
                  </a:lnTo>
                  <a:lnTo>
                    <a:pt x="5028" y="450"/>
                  </a:lnTo>
                  <a:lnTo>
                    <a:pt x="5069" y="613"/>
                  </a:lnTo>
                  <a:lnTo>
                    <a:pt x="5069" y="695"/>
                  </a:lnTo>
                  <a:cubicBezTo>
                    <a:pt x="4660" y="859"/>
                    <a:pt x="4578" y="859"/>
                    <a:pt x="3843" y="1226"/>
                  </a:cubicBezTo>
                  <a:lnTo>
                    <a:pt x="4456" y="818"/>
                  </a:lnTo>
                  <a:lnTo>
                    <a:pt x="4456" y="818"/>
                  </a:lnTo>
                  <a:cubicBezTo>
                    <a:pt x="4088" y="940"/>
                    <a:pt x="3720" y="1063"/>
                    <a:pt x="3352" y="1186"/>
                  </a:cubicBezTo>
                  <a:cubicBezTo>
                    <a:pt x="3066" y="1513"/>
                    <a:pt x="2862" y="1717"/>
                    <a:pt x="2821" y="1758"/>
                  </a:cubicBezTo>
                  <a:cubicBezTo>
                    <a:pt x="2330" y="2167"/>
                    <a:pt x="1962" y="2453"/>
                    <a:pt x="1717" y="2616"/>
                  </a:cubicBezTo>
                  <a:cubicBezTo>
                    <a:pt x="1472" y="2780"/>
                    <a:pt x="1349" y="2861"/>
                    <a:pt x="1308" y="2861"/>
                  </a:cubicBezTo>
                  <a:cubicBezTo>
                    <a:pt x="1303" y="2864"/>
                    <a:pt x="1299" y="2865"/>
                    <a:pt x="1297" y="2865"/>
                  </a:cubicBezTo>
                  <a:cubicBezTo>
                    <a:pt x="1259" y="2865"/>
                    <a:pt x="1496" y="2598"/>
                    <a:pt x="1840" y="2330"/>
                  </a:cubicBezTo>
                  <a:cubicBezTo>
                    <a:pt x="2167" y="2003"/>
                    <a:pt x="2576" y="1635"/>
                    <a:pt x="2862" y="1349"/>
                  </a:cubicBezTo>
                  <a:lnTo>
                    <a:pt x="2862" y="1349"/>
                  </a:lnTo>
                  <a:cubicBezTo>
                    <a:pt x="2821" y="1390"/>
                    <a:pt x="2780" y="1390"/>
                    <a:pt x="2739" y="1390"/>
                  </a:cubicBezTo>
                  <a:cubicBezTo>
                    <a:pt x="2289" y="1799"/>
                    <a:pt x="1799" y="2207"/>
                    <a:pt x="1308" y="2575"/>
                  </a:cubicBezTo>
                  <a:lnTo>
                    <a:pt x="1717" y="2330"/>
                  </a:lnTo>
                  <a:lnTo>
                    <a:pt x="1717" y="2330"/>
                  </a:lnTo>
                  <a:cubicBezTo>
                    <a:pt x="1063" y="2902"/>
                    <a:pt x="695" y="3229"/>
                    <a:pt x="205" y="3638"/>
                  </a:cubicBezTo>
                  <a:cubicBezTo>
                    <a:pt x="123" y="3720"/>
                    <a:pt x="41" y="3761"/>
                    <a:pt x="0" y="3802"/>
                  </a:cubicBezTo>
                  <a:cubicBezTo>
                    <a:pt x="2085" y="2616"/>
                    <a:pt x="3924" y="1553"/>
                    <a:pt x="5110" y="899"/>
                  </a:cubicBezTo>
                  <a:lnTo>
                    <a:pt x="600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7978959" y="2099819"/>
              <a:ext cx="219328" cy="116881"/>
            </a:xfrm>
            <a:custGeom>
              <a:rect b="b" l="l" r="r" t="t"/>
              <a:pathLst>
                <a:path extrusionOk="0" h="3598" w="6050">
                  <a:moveTo>
                    <a:pt x="6050" y="0"/>
                  </a:moveTo>
                  <a:lnTo>
                    <a:pt x="6050" y="0"/>
                  </a:lnTo>
                  <a:cubicBezTo>
                    <a:pt x="4864" y="614"/>
                    <a:pt x="3025" y="1676"/>
                    <a:pt x="940" y="2903"/>
                  </a:cubicBezTo>
                  <a:cubicBezTo>
                    <a:pt x="695" y="3107"/>
                    <a:pt x="368" y="3311"/>
                    <a:pt x="0" y="3597"/>
                  </a:cubicBezTo>
                  <a:cubicBezTo>
                    <a:pt x="2248" y="2249"/>
                    <a:pt x="3761" y="1554"/>
                    <a:pt x="5437" y="614"/>
                  </a:cubicBezTo>
                  <a:lnTo>
                    <a:pt x="5437" y="573"/>
                  </a:lnTo>
                  <a:lnTo>
                    <a:pt x="3189" y="1799"/>
                  </a:lnTo>
                  <a:cubicBezTo>
                    <a:pt x="3802" y="1349"/>
                    <a:pt x="4946" y="654"/>
                    <a:pt x="5968" y="82"/>
                  </a:cubicBezTo>
                  <a:lnTo>
                    <a:pt x="605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1"/>
            <p:cNvSpPr/>
            <p:nvPr/>
          </p:nvSpPr>
          <p:spPr>
            <a:xfrm>
              <a:off x="8236785" y="2071946"/>
              <a:ext cx="13377" cy="3996"/>
            </a:xfrm>
            <a:custGeom>
              <a:rect b="b" l="l" r="r" t="t"/>
              <a:pathLst>
                <a:path extrusionOk="0" h="123" w="369">
                  <a:moveTo>
                    <a:pt x="368" y="0"/>
                  </a:moveTo>
                  <a:cubicBezTo>
                    <a:pt x="287" y="41"/>
                    <a:pt x="123" y="82"/>
                    <a:pt x="0" y="123"/>
                  </a:cubicBezTo>
                  <a:cubicBezTo>
                    <a:pt x="123" y="123"/>
                    <a:pt x="246" y="82"/>
                    <a:pt x="368" y="41"/>
                  </a:cubicBezTo>
                  <a:lnTo>
                    <a:pt x="36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8134554" y="2042709"/>
              <a:ext cx="106727" cy="66432"/>
            </a:xfrm>
            <a:custGeom>
              <a:rect b="b" l="l" r="r" t="t"/>
              <a:pathLst>
                <a:path extrusionOk="0" h="2045" w="2944">
                  <a:moveTo>
                    <a:pt x="2616" y="1"/>
                  </a:moveTo>
                  <a:lnTo>
                    <a:pt x="2207" y="124"/>
                  </a:lnTo>
                  <a:lnTo>
                    <a:pt x="1839" y="491"/>
                  </a:lnTo>
                  <a:cubicBezTo>
                    <a:pt x="1561" y="750"/>
                    <a:pt x="1341" y="921"/>
                    <a:pt x="1287" y="921"/>
                  </a:cubicBezTo>
                  <a:cubicBezTo>
                    <a:pt x="1229" y="921"/>
                    <a:pt x="1357" y="729"/>
                    <a:pt x="1799" y="246"/>
                  </a:cubicBezTo>
                  <a:lnTo>
                    <a:pt x="1799" y="246"/>
                  </a:lnTo>
                  <a:cubicBezTo>
                    <a:pt x="1758" y="287"/>
                    <a:pt x="1758" y="287"/>
                    <a:pt x="1717" y="287"/>
                  </a:cubicBezTo>
                  <a:cubicBezTo>
                    <a:pt x="1104" y="900"/>
                    <a:pt x="450" y="1554"/>
                    <a:pt x="0" y="2045"/>
                  </a:cubicBezTo>
                  <a:cubicBezTo>
                    <a:pt x="368" y="1922"/>
                    <a:pt x="736" y="1799"/>
                    <a:pt x="1104" y="1677"/>
                  </a:cubicBezTo>
                  <a:lnTo>
                    <a:pt x="1349" y="1513"/>
                  </a:lnTo>
                  <a:lnTo>
                    <a:pt x="491" y="1595"/>
                  </a:lnTo>
                  <a:lnTo>
                    <a:pt x="2657" y="859"/>
                  </a:lnTo>
                  <a:cubicBezTo>
                    <a:pt x="2739" y="777"/>
                    <a:pt x="2861" y="655"/>
                    <a:pt x="2943" y="573"/>
                  </a:cubicBezTo>
                  <a:lnTo>
                    <a:pt x="261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7500358" y="2488867"/>
              <a:ext cx="53364" cy="22610"/>
            </a:xfrm>
            <a:custGeom>
              <a:rect b="b" l="l" r="r" t="t"/>
              <a:pathLst>
                <a:path extrusionOk="0" h="696" w="1472">
                  <a:moveTo>
                    <a:pt x="1472" y="1"/>
                  </a:moveTo>
                  <a:cubicBezTo>
                    <a:pt x="1349" y="41"/>
                    <a:pt x="1185" y="82"/>
                    <a:pt x="940" y="164"/>
                  </a:cubicBezTo>
                  <a:cubicBezTo>
                    <a:pt x="613" y="328"/>
                    <a:pt x="286" y="532"/>
                    <a:pt x="0" y="695"/>
                  </a:cubicBezTo>
                  <a:cubicBezTo>
                    <a:pt x="204" y="614"/>
                    <a:pt x="409" y="532"/>
                    <a:pt x="613" y="450"/>
                  </a:cubicBezTo>
                  <a:cubicBezTo>
                    <a:pt x="899" y="287"/>
                    <a:pt x="1185" y="123"/>
                    <a:pt x="147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8245667" y="2065286"/>
              <a:ext cx="1523" cy="32"/>
            </a:xfrm>
            <a:custGeom>
              <a:rect b="b" l="l" r="r" t="t"/>
              <a:pathLst>
                <a:path extrusionOk="0" h="1" w="42">
                  <a:moveTo>
                    <a:pt x="42" y="1"/>
                  </a:moveTo>
                  <a:lnTo>
                    <a:pt x="42" y="1"/>
                  </a:lnTo>
                  <a:cubicBezTo>
                    <a:pt x="42" y="1"/>
                    <a:pt x="42"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8272348" y="2010840"/>
              <a:ext cx="29655" cy="10655"/>
            </a:xfrm>
            <a:custGeom>
              <a:rect b="b" l="l" r="r" t="t"/>
              <a:pathLst>
                <a:path extrusionOk="0" h="328" w="818">
                  <a:moveTo>
                    <a:pt x="818" y="1"/>
                  </a:moveTo>
                  <a:lnTo>
                    <a:pt x="0" y="328"/>
                  </a:lnTo>
                  <a:lnTo>
                    <a:pt x="0" y="328"/>
                  </a:lnTo>
                  <a:lnTo>
                    <a:pt x="736" y="83"/>
                  </a:lnTo>
                  <a:lnTo>
                    <a:pt x="8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8227903" y="2042709"/>
              <a:ext cx="13377" cy="18646"/>
            </a:xfrm>
            <a:custGeom>
              <a:rect b="b" l="l" r="r" t="t"/>
              <a:pathLst>
                <a:path extrusionOk="0" h="574" w="369">
                  <a:moveTo>
                    <a:pt x="0" y="1"/>
                  </a:moveTo>
                  <a:lnTo>
                    <a:pt x="368" y="573"/>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8223444" y="2021463"/>
              <a:ext cx="48941" cy="15983"/>
            </a:xfrm>
            <a:custGeom>
              <a:rect b="b" l="l" r="r" t="t"/>
              <a:pathLst>
                <a:path extrusionOk="0" h="492" w="1350">
                  <a:moveTo>
                    <a:pt x="1349" y="1"/>
                  </a:moveTo>
                  <a:lnTo>
                    <a:pt x="328" y="328"/>
                  </a:lnTo>
                  <a:cubicBezTo>
                    <a:pt x="205" y="369"/>
                    <a:pt x="82" y="410"/>
                    <a:pt x="1" y="451"/>
                  </a:cubicBezTo>
                  <a:lnTo>
                    <a:pt x="41" y="491"/>
                  </a:lnTo>
                  <a:lnTo>
                    <a:pt x="82" y="451"/>
                  </a:lnTo>
                  <a:lnTo>
                    <a:pt x="123" y="491"/>
                  </a:lnTo>
                  <a:lnTo>
                    <a:pt x="328" y="410"/>
                  </a:lnTo>
                  <a:lnTo>
                    <a:pt x="134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8214562" y="2038745"/>
              <a:ext cx="14864" cy="7991"/>
            </a:xfrm>
            <a:custGeom>
              <a:rect b="b" l="l" r="r" t="t"/>
              <a:pathLst>
                <a:path extrusionOk="0" h="246" w="410">
                  <a:moveTo>
                    <a:pt x="246" y="0"/>
                  </a:moveTo>
                  <a:lnTo>
                    <a:pt x="0" y="246"/>
                  </a:lnTo>
                  <a:lnTo>
                    <a:pt x="0" y="246"/>
                  </a:lnTo>
                  <a:lnTo>
                    <a:pt x="409" y="123"/>
                  </a:lnTo>
                  <a:lnTo>
                    <a:pt x="28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8094531" y="2102482"/>
              <a:ext cx="100782" cy="55777"/>
            </a:xfrm>
            <a:custGeom>
              <a:rect b="b" l="l" r="r" t="t"/>
              <a:pathLst>
                <a:path extrusionOk="0" h="1717" w="2780">
                  <a:moveTo>
                    <a:pt x="2780" y="0"/>
                  </a:moveTo>
                  <a:lnTo>
                    <a:pt x="2780" y="0"/>
                  </a:lnTo>
                  <a:cubicBezTo>
                    <a:pt x="1799" y="572"/>
                    <a:pt x="655" y="1267"/>
                    <a:pt x="1" y="1717"/>
                  </a:cubicBezTo>
                  <a:lnTo>
                    <a:pt x="2249" y="491"/>
                  </a:lnTo>
                  <a:cubicBezTo>
                    <a:pt x="2412" y="327"/>
                    <a:pt x="2617" y="164"/>
                    <a:pt x="27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8100477" y="2167551"/>
              <a:ext cx="44482" cy="29237"/>
            </a:xfrm>
            <a:custGeom>
              <a:rect b="b" l="l" r="r" t="t"/>
              <a:pathLst>
                <a:path extrusionOk="0" h="900" w="1227">
                  <a:moveTo>
                    <a:pt x="1226" y="0"/>
                  </a:moveTo>
                  <a:lnTo>
                    <a:pt x="1226" y="0"/>
                  </a:lnTo>
                  <a:cubicBezTo>
                    <a:pt x="1063" y="82"/>
                    <a:pt x="858" y="204"/>
                    <a:pt x="695" y="286"/>
                  </a:cubicBezTo>
                  <a:cubicBezTo>
                    <a:pt x="450" y="491"/>
                    <a:pt x="245" y="695"/>
                    <a:pt x="0" y="899"/>
                  </a:cubicBezTo>
                  <a:cubicBezTo>
                    <a:pt x="327" y="695"/>
                    <a:pt x="777" y="368"/>
                    <a:pt x="122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1"/>
            <p:cNvSpPr/>
            <p:nvPr/>
          </p:nvSpPr>
          <p:spPr>
            <a:xfrm>
              <a:off x="8230840" y="2061323"/>
              <a:ext cx="14864" cy="9323"/>
            </a:xfrm>
            <a:custGeom>
              <a:rect b="b" l="l" r="r" t="t"/>
              <a:pathLst>
                <a:path extrusionOk="0" h="287" w="410">
                  <a:moveTo>
                    <a:pt x="287" y="0"/>
                  </a:moveTo>
                  <a:cubicBezTo>
                    <a:pt x="205" y="82"/>
                    <a:pt x="83" y="204"/>
                    <a:pt x="1" y="286"/>
                  </a:cubicBezTo>
                  <a:lnTo>
                    <a:pt x="410" y="164"/>
                  </a:lnTo>
                  <a:lnTo>
                    <a:pt x="28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8221958" y="2095823"/>
              <a:ext cx="10404" cy="13319"/>
            </a:xfrm>
            <a:custGeom>
              <a:rect b="b" l="l" r="r" t="t"/>
              <a:pathLst>
                <a:path extrusionOk="0" h="410" w="287">
                  <a:moveTo>
                    <a:pt x="287" y="1"/>
                  </a:moveTo>
                  <a:cubicBezTo>
                    <a:pt x="246" y="42"/>
                    <a:pt x="205" y="83"/>
                    <a:pt x="164" y="123"/>
                  </a:cubicBezTo>
                  <a:cubicBezTo>
                    <a:pt x="164" y="123"/>
                    <a:pt x="123" y="205"/>
                    <a:pt x="1" y="410"/>
                  </a:cubicBezTo>
                  <a:cubicBezTo>
                    <a:pt x="82" y="287"/>
                    <a:pt x="205" y="164"/>
                    <a:pt x="28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8125636" y="2102482"/>
              <a:ext cx="96359" cy="74391"/>
            </a:xfrm>
            <a:custGeom>
              <a:rect b="b" l="l" r="r" t="t"/>
              <a:pathLst>
                <a:path extrusionOk="0" h="2290" w="2658">
                  <a:moveTo>
                    <a:pt x="2658" y="0"/>
                  </a:moveTo>
                  <a:lnTo>
                    <a:pt x="2658" y="0"/>
                  </a:lnTo>
                  <a:cubicBezTo>
                    <a:pt x="2535" y="123"/>
                    <a:pt x="2372" y="205"/>
                    <a:pt x="2249" y="286"/>
                  </a:cubicBezTo>
                  <a:cubicBezTo>
                    <a:pt x="1472" y="981"/>
                    <a:pt x="696" y="1676"/>
                    <a:pt x="1" y="2289"/>
                  </a:cubicBezTo>
                  <a:cubicBezTo>
                    <a:pt x="164" y="2207"/>
                    <a:pt x="369" y="2085"/>
                    <a:pt x="532" y="2003"/>
                  </a:cubicBezTo>
                  <a:cubicBezTo>
                    <a:pt x="982" y="1594"/>
                    <a:pt x="1432" y="1186"/>
                    <a:pt x="1840" y="818"/>
                  </a:cubicBezTo>
                  <a:cubicBezTo>
                    <a:pt x="2208" y="450"/>
                    <a:pt x="2494" y="164"/>
                    <a:pt x="265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8113781" y="2106088"/>
              <a:ext cx="13558" cy="9681"/>
            </a:xfrm>
            <a:custGeom>
              <a:rect b="b" l="l" r="r" t="t"/>
              <a:pathLst>
                <a:path extrusionOk="0" h="298" w="374">
                  <a:moveTo>
                    <a:pt x="368" y="1"/>
                  </a:moveTo>
                  <a:cubicBezTo>
                    <a:pt x="364" y="1"/>
                    <a:pt x="315" y="41"/>
                    <a:pt x="205" y="134"/>
                  </a:cubicBezTo>
                  <a:cubicBezTo>
                    <a:pt x="124" y="175"/>
                    <a:pt x="42" y="257"/>
                    <a:pt x="1" y="298"/>
                  </a:cubicBezTo>
                  <a:cubicBezTo>
                    <a:pt x="42" y="298"/>
                    <a:pt x="83" y="257"/>
                    <a:pt x="83" y="257"/>
                  </a:cubicBezTo>
                  <a:cubicBezTo>
                    <a:pt x="260" y="106"/>
                    <a:pt x="374" y="1"/>
                    <a:pt x="36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1"/>
            <p:cNvSpPr/>
            <p:nvPr/>
          </p:nvSpPr>
          <p:spPr>
            <a:xfrm>
              <a:off x="8220472" y="2032086"/>
              <a:ext cx="3009" cy="4028"/>
            </a:xfrm>
            <a:custGeom>
              <a:rect b="b" l="l" r="r" t="t"/>
              <a:pathLst>
                <a:path extrusionOk="0" h="124" w="83">
                  <a:moveTo>
                    <a:pt x="83" y="124"/>
                  </a:moveTo>
                  <a:lnTo>
                    <a:pt x="1" y="1"/>
                  </a:lnTo>
                  <a:lnTo>
                    <a:pt x="1" y="1"/>
                  </a:lnTo>
                  <a:lnTo>
                    <a:pt x="83" y="124"/>
                  </a:lnTo>
                  <a:cubicBezTo>
                    <a:pt x="83" y="124"/>
                    <a:pt x="83" y="124"/>
                    <a:pt x="83" y="12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1"/>
            <p:cNvSpPr/>
            <p:nvPr/>
          </p:nvSpPr>
          <p:spPr>
            <a:xfrm>
              <a:off x="8158263" y="2134351"/>
              <a:ext cx="8918" cy="6659"/>
            </a:xfrm>
            <a:custGeom>
              <a:rect b="b" l="l" r="r" t="t"/>
              <a:pathLst>
                <a:path extrusionOk="0" h="205" w="246">
                  <a:moveTo>
                    <a:pt x="245" y="0"/>
                  </a:moveTo>
                  <a:cubicBezTo>
                    <a:pt x="164" y="82"/>
                    <a:pt x="82" y="164"/>
                    <a:pt x="0" y="205"/>
                  </a:cubicBezTo>
                  <a:cubicBezTo>
                    <a:pt x="82" y="164"/>
                    <a:pt x="164" y="123"/>
                    <a:pt x="245" y="41"/>
                  </a:cubicBezTo>
                  <a:cubicBezTo>
                    <a:pt x="245" y="41"/>
                    <a:pt x="245" y="41"/>
                    <a:pt x="2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7439599" y="2498158"/>
              <a:ext cx="31141" cy="15983"/>
            </a:xfrm>
            <a:custGeom>
              <a:rect b="b" l="l" r="r" t="t"/>
              <a:pathLst>
                <a:path extrusionOk="0" h="492" w="859">
                  <a:moveTo>
                    <a:pt x="859" y="1"/>
                  </a:moveTo>
                  <a:lnTo>
                    <a:pt x="0" y="368"/>
                  </a:lnTo>
                  <a:cubicBezTo>
                    <a:pt x="41" y="409"/>
                    <a:pt x="41" y="450"/>
                    <a:pt x="82" y="491"/>
                  </a:cubicBezTo>
                  <a:cubicBezTo>
                    <a:pt x="368" y="328"/>
                    <a:pt x="613" y="164"/>
                    <a:pt x="85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7446995" y="1957726"/>
              <a:ext cx="226759" cy="96968"/>
            </a:xfrm>
            <a:custGeom>
              <a:rect b="b" l="l" r="r" t="t"/>
              <a:pathLst>
                <a:path extrusionOk="0" h="2985" w="6255">
                  <a:moveTo>
                    <a:pt x="5805" y="1"/>
                  </a:moveTo>
                  <a:lnTo>
                    <a:pt x="1" y="2985"/>
                  </a:lnTo>
                  <a:cubicBezTo>
                    <a:pt x="369" y="2862"/>
                    <a:pt x="736" y="2740"/>
                    <a:pt x="1063" y="2576"/>
                  </a:cubicBezTo>
                  <a:cubicBezTo>
                    <a:pt x="1431" y="2453"/>
                    <a:pt x="1799" y="2331"/>
                    <a:pt x="2167" y="2167"/>
                  </a:cubicBezTo>
                  <a:lnTo>
                    <a:pt x="2780" y="1759"/>
                  </a:lnTo>
                  <a:lnTo>
                    <a:pt x="3230" y="1759"/>
                  </a:lnTo>
                  <a:cubicBezTo>
                    <a:pt x="4252" y="1350"/>
                    <a:pt x="5273" y="941"/>
                    <a:pt x="6254" y="532"/>
                  </a:cubicBezTo>
                  <a:cubicBezTo>
                    <a:pt x="6254" y="491"/>
                    <a:pt x="6254" y="491"/>
                    <a:pt x="6254" y="451"/>
                  </a:cubicBezTo>
                  <a:cubicBezTo>
                    <a:pt x="6091" y="287"/>
                    <a:pt x="5437" y="246"/>
                    <a:pt x="580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7612957" y="1949767"/>
              <a:ext cx="20773" cy="7991"/>
            </a:xfrm>
            <a:custGeom>
              <a:rect b="b" l="l" r="r" t="t"/>
              <a:pathLst>
                <a:path extrusionOk="0" h="246" w="573">
                  <a:moveTo>
                    <a:pt x="573" y="1"/>
                  </a:moveTo>
                  <a:cubicBezTo>
                    <a:pt x="515" y="20"/>
                    <a:pt x="466" y="39"/>
                    <a:pt x="417" y="63"/>
                  </a:cubicBezTo>
                  <a:lnTo>
                    <a:pt x="417" y="63"/>
                  </a:lnTo>
                  <a:cubicBezTo>
                    <a:pt x="469" y="42"/>
                    <a:pt x="521" y="22"/>
                    <a:pt x="573" y="1"/>
                  </a:cubicBezTo>
                  <a:close/>
                  <a:moveTo>
                    <a:pt x="417" y="63"/>
                  </a:moveTo>
                  <a:lnTo>
                    <a:pt x="417" y="63"/>
                  </a:lnTo>
                  <a:cubicBezTo>
                    <a:pt x="267" y="124"/>
                    <a:pt x="122" y="185"/>
                    <a:pt x="1" y="246"/>
                  </a:cubicBezTo>
                  <a:lnTo>
                    <a:pt x="41" y="246"/>
                  </a:lnTo>
                  <a:cubicBezTo>
                    <a:pt x="82" y="205"/>
                    <a:pt x="164" y="164"/>
                    <a:pt x="246" y="164"/>
                  </a:cubicBezTo>
                  <a:cubicBezTo>
                    <a:pt x="310" y="121"/>
                    <a:pt x="363" y="90"/>
                    <a:pt x="417" y="6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7337332" y="2251202"/>
              <a:ext cx="158605" cy="85013"/>
            </a:xfrm>
            <a:custGeom>
              <a:rect b="b" l="l" r="r" t="t"/>
              <a:pathLst>
                <a:path extrusionOk="0" h="2617" w="4375">
                  <a:moveTo>
                    <a:pt x="1309" y="1868"/>
                  </a:moveTo>
                  <a:cubicBezTo>
                    <a:pt x="1216" y="1916"/>
                    <a:pt x="1120" y="1964"/>
                    <a:pt x="1023" y="2003"/>
                  </a:cubicBezTo>
                  <a:cubicBezTo>
                    <a:pt x="1109" y="1960"/>
                    <a:pt x="1206" y="1917"/>
                    <a:pt x="1309" y="1868"/>
                  </a:cubicBezTo>
                  <a:close/>
                  <a:moveTo>
                    <a:pt x="4334" y="0"/>
                  </a:moveTo>
                  <a:cubicBezTo>
                    <a:pt x="3884" y="123"/>
                    <a:pt x="2862" y="450"/>
                    <a:pt x="1759" y="818"/>
                  </a:cubicBezTo>
                  <a:cubicBezTo>
                    <a:pt x="1513" y="1022"/>
                    <a:pt x="1268" y="1226"/>
                    <a:pt x="982" y="1390"/>
                  </a:cubicBezTo>
                  <a:lnTo>
                    <a:pt x="1064" y="1512"/>
                  </a:lnTo>
                  <a:lnTo>
                    <a:pt x="614" y="1676"/>
                  </a:lnTo>
                  <a:cubicBezTo>
                    <a:pt x="410" y="1839"/>
                    <a:pt x="205" y="2003"/>
                    <a:pt x="1" y="2126"/>
                  </a:cubicBezTo>
                  <a:cubicBezTo>
                    <a:pt x="1" y="2289"/>
                    <a:pt x="1" y="2453"/>
                    <a:pt x="1" y="2616"/>
                  </a:cubicBezTo>
                  <a:cubicBezTo>
                    <a:pt x="328" y="2493"/>
                    <a:pt x="655" y="2330"/>
                    <a:pt x="1023" y="2166"/>
                  </a:cubicBezTo>
                  <a:cubicBezTo>
                    <a:pt x="1432" y="1962"/>
                    <a:pt x="1840" y="1758"/>
                    <a:pt x="2290" y="1553"/>
                  </a:cubicBezTo>
                  <a:cubicBezTo>
                    <a:pt x="2453" y="1472"/>
                    <a:pt x="2576" y="1308"/>
                    <a:pt x="2740" y="1226"/>
                  </a:cubicBezTo>
                  <a:lnTo>
                    <a:pt x="2740" y="1226"/>
                  </a:lnTo>
                  <a:cubicBezTo>
                    <a:pt x="2480" y="1342"/>
                    <a:pt x="2201" y="1457"/>
                    <a:pt x="1929" y="1572"/>
                  </a:cubicBezTo>
                  <a:lnTo>
                    <a:pt x="1929" y="1572"/>
                  </a:lnTo>
                  <a:cubicBezTo>
                    <a:pt x="2276" y="1416"/>
                    <a:pt x="2581" y="1260"/>
                    <a:pt x="2862" y="1104"/>
                  </a:cubicBezTo>
                  <a:cubicBezTo>
                    <a:pt x="3353" y="736"/>
                    <a:pt x="3843" y="409"/>
                    <a:pt x="437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7605562" y="1810339"/>
              <a:ext cx="477155" cy="201862"/>
            </a:xfrm>
            <a:custGeom>
              <a:rect b="b" l="l" r="r" t="t"/>
              <a:pathLst>
                <a:path extrusionOk="0" h="6214" w="13162">
                  <a:moveTo>
                    <a:pt x="12247" y="342"/>
                  </a:moveTo>
                  <a:lnTo>
                    <a:pt x="12247" y="342"/>
                  </a:lnTo>
                  <a:cubicBezTo>
                    <a:pt x="12094" y="428"/>
                    <a:pt x="11974" y="502"/>
                    <a:pt x="11854" y="532"/>
                  </a:cubicBezTo>
                  <a:cubicBezTo>
                    <a:pt x="11998" y="460"/>
                    <a:pt x="11695" y="548"/>
                    <a:pt x="12247" y="342"/>
                  </a:cubicBezTo>
                  <a:close/>
                  <a:moveTo>
                    <a:pt x="13039" y="1"/>
                  </a:moveTo>
                  <a:cubicBezTo>
                    <a:pt x="12835" y="83"/>
                    <a:pt x="12630" y="164"/>
                    <a:pt x="12426" y="246"/>
                  </a:cubicBezTo>
                  <a:cubicBezTo>
                    <a:pt x="12376" y="271"/>
                    <a:pt x="12330" y="296"/>
                    <a:pt x="12286" y="320"/>
                  </a:cubicBezTo>
                  <a:lnTo>
                    <a:pt x="12286" y="320"/>
                  </a:lnTo>
                  <a:cubicBezTo>
                    <a:pt x="11870" y="459"/>
                    <a:pt x="11453" y="598"/>
                    <a:pt x="11036" y="737"/>
                  </a:cubicBezTo>
                  <a:cubicBezTo>
                    <a:pt x="10505" y="1023"/>
                    <a:pt x="9851" y="1309"/>
                    <a:pt x="9279" y="1595"/>
                  </a:cubicBezTo>
                  <a:cubicBezTo>
                    <a:pt x="8306" y="2031"/>
                    <a:pt x="7499" y="2384"/>
                    <a:pt x="7714" y="2384"/>
                  </a:cubicBezTo>
                  <a:cubicBezTo>
                    <a:pt x="7761" y="2384"/>
                    <a:pt x="7857" y="2367"/>
                    <a:pt x="8011" y="2331"/>
                  </a:cubicBezTo>
                  <a:lnTo>
                    <a:pt x="8011" y="2331"/>
                  </a:lnTo>
                  <a:cubicBezTo>
                    <a:pt x="6172" y="3189"/>
                    <a:pt x="4047" y="4129"/>
                    <a:pt x="1880" y="5069"/>
                  </a:cubicBezTo>
                  <a:cubicBezTo>
                    <a:pt x="1921" y="5110"/>
                    <a:pt x="1880" y="5233"/>
                    <a:pt x="1758" y="5355"/>
                  </a:cubicBezTo>
                  <a:cubicBezTo>
                    <a:pt x="1472" y="5560"/>
                    <a:pt x="940" y="5805"/>
                    <a:pt x="0" y="6214"/>
                  </a:cubicBezTo>
                  <a:cubicBezTo>
                    <a:pt x="245" y="6132"/>
                    <a:pt x="532" y="6050"/>
                    <a:pt x="859" y="5928"/>
                  </a:cubicBezTo>
                  <a:cubicBezTo>
                    <a:pt x="1226" y="5764"/>
                    <a:pt x="1594" y="5560"/>
                    <a:pt x="1921" y="5396"/>
                  </a:cubicBezTo>
                  <a:lnTo>
                    <a:pt x="1921" y="5396"/>
                  </a:lnTo>
                  <a:cubicBezTo>
                    <a:pt x="2044" y="5437"/>
                    <a:pt x="2003" y="5478"/>
                    <a:pt x="1880" y="5560"/>
                  </a:cubicBezTo>
                  <a:lnTo>
                    <a:pt x="1921" y="5560"/>
                  </a:lnTo>
                  <a:cubicBezTo>
                    <a:pt x="2248" y="5437"/>
                    <a:pt x="2657" y="5274"/>
                    <a:pt x="3311" y="4988"/>
                  </a:cubicBezTo>
                  <a:cubicBezTo>
                    <a:pt x="3188" y="4988"/>
                    <a:pt x="3066" y="4947"/>
                    <a:pt x="2984" y="4865"/>
                  </a:cubicBezTo>
                  <a:cubicBezTo>
                    <a:pt x="2902" y="4783"/>
                    <a:pt x="2943" y="4661"/>
                    <a:pt x="3393" y="4497"/>
                  </a:cubicBezTo>
                  <a:cubicBezTo>
                    <a:pt x="3842" y="4415"/>
                    <a:pt x="4088" y="4374"/>
                    <a:pt x="4251" y="4334"/>
                  </a:cubicBezTo>
                  <a:cubicBezTo>
                    <a:pt x="4415" y="4293"/>
                    <a:pt x="4537" y="4293"/>
                    <a:pt x="4660" y="4252"/>
                  </a:cubicBezTo>
                  <a:cubicBezTo>
                    <a:pt x="4742" y="4211"/>
                    <a:pt x="4823" y="4170"/>
                    <a:pt x="4946" y="4088"/>
                  </a:cubicBezTo>
                  <a:lnTo>
                    <a:pt x="6826" y="3393"/>
                  </a:lnTo>
                  <a:cubicBezTo>
                    <a:pt x="7153" y="3189"/>
                    <a:pt x="7562" y="3026"/>
                    <a:pt x="7971" y="2821"/>
                  </a:cubicBezTo>
                  <a:cubicBezTo>
                    <a:pt x="9810" y="1759"/>
                    <a:pt x="11527" y="859"/>
                    <a:pt x="13162" y="83"/>
                  </a:cubicBezTo>
                  <a:cubicBezTo>
                    <a:pt x="13121" y="42"/>
                    <a:pt x="13080" y="42"/>
                    <a:pt x="1303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7446995" y="2507448"/>
              <a:ext cx="42995" cy="19946"/>
            </a:xfrm>
            <a:custGeom>
              <a:rect b="b" l="l" r="r" t="t"/>
              <a:pathLst>
                <a:path extrusionOk="0" h="614" w="1186">
                  <a:moveTo>
                    <a:pt x="1186" y="1"/>
                  </a:moveTo>
                  <a:cubicBezTo>
                    <a:pt x="777" y="123"/>
                    <a:pt x="369" y="246"/>
                    <a:pt x="1" y="369"/>
                  </a:cubicBezTo>
                  <a:cubicBezTo>
                    <a:pt x="42" y="450"/>
                    <a:pt x="123" y="532"/>
                    <a:pt x="164" y="614"/>
                  </a:cubicBezTo>
                  <a:cubicBezTo>
                    <a:pt x="287" y="573"/>
                    <a:pt x="369" y="573"/>
                    <a:pt x="450" y="532"/>
                  </a:cubicBezTo>
                  <a:cubicBezTo>
                    <a:pt x="532" y="491"/>
                    <a:pt x="573" y="491"/>
                    <a:pt x="614" y="450"/>
                  </a:cubicBezTo>
                  <a:cubicBezTo>
                    <a:pt x="578" y="450"/>
                    <a:pt x="425" y="505"/>
                    <a:pt x="377" y="505"/>
                  </a:cubicBezTo>
                  <a:cubicBezTo>
                    <a:pt x="315" y="505"/>
                    <a:pt x="427" y="415"/>
                    <a:pt x="11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7592801" y="1782466"/>
              <a:ext cx="475089" cy="186172"/>
            </a:xfrm>
            <a:custGeom>
              <a:rect b="b" l="l" r="r" t="t"/>
              <a:pathLst>
                <a:path extrusionOk="0" h="5731" w="13105">
                  <a:moveTo>
                    <a:pt x="11347" y="1"/>
                  </a:moveTo>
                  <a:cubicBezTo>
                    <a:pt x="10775" y="328"/>
                    <a:pt x="10244" y="655"/>
                    <a:pt x="9671" y="982"/>
                  </a:cubicBezTo>
                  <a:cubicBezTo>
                    <a:pt x="9676" y="957"/>
                    <a:pt x="9662" y="945"/>
                    <a:pt x="9630" y="945"/>
                  </a:cubicBezTo>
                  <a:cubicBezTo>
                    <a:pt x="9401" y="945"/>
                    <a:pt x="8262" y="1551"/>
                    <a:pt x="6933" y="2126"/>
                  </a:cubicBezTo>
                  <a:cubicBezTo>
                    <a:pt x="6993" y="2115"/>
                    <a:pt x="7038" y="2109"/>
                    <a:pt x="7071" y="2109"/>
                  </a:cubicBezTo>
                  <a:cubicBezTo>
                    <a:pt x="7396" y="2109"/>
                    <a:pt x="6430" y="2643"/>
                    <a:pt x="5094" y="3311"/>
                  </a:cubicBezTo>
                  <a:cubicBezTo>
                    <a:pt x="3745" y="3965"/>
                    <a:pt x="1987" y="4742"/>
                    <a:pt x="802" y="5314"/>
                  </a:cubicBezTo>
                  <a:cubicBezTo>
                    <a:pt x="228" y="5601"/>
                    <a:pt x="1" y="5731"/>
                    <a:pt x="91" y="5731"/>
                  </a:cubicBezTo>
                  <a:cubicBezTo>
                    <a:pt x="104" y="5731"/>
                    <a:pt x="123" y="5728"/>
                    <a:pt x="148" y="5723"/>
                  </a:cubicBezTo>
                  <a:cubicBezTo>
                    <a:pt x="270" y="5723"/>
                    <a:pt x="516" y="5682"/>
                    <a:pt x="843" y="5600"/>
                  </a:cubicBezTo>
                  <a:cubicBezTo>
                    <a:pt x="1006" y="5519"/>
                    <a:pt x="1211" y="5478"/>
                    <a:pt x="1415" y="5437"/>
                  </a:cubicBezTo>
                  <a:cubicBezTo>
                    <a:pt x="1619" y="5355"/>
                    <a:pt x="1905" y="5273"/>
                    <a:pt x="2191" y="5192"/>
                  </a:cubicBezTo>
                  <a:cubicBezTo>
                    <a:pt x="3499" y="4578"/>
                    <a:pt x="5094" y="3884"/>
                    <a:pt x="6851" y="3107"/>
                  </a:cubicBezTo>
                  <a:cubicBezTo>
                    <a:pt x="7015" y="3107"/>
                    <a:pt x="7137" y="3148"/>
                    <a:pt x="7219" y="3230"/>
                  </a:cubicBezTo>
                  <a:cubicBezTo>
                    <a:pt x="8200" y="2821"/>
                    <a:pt x="9181" y="2412"/>
                    <a:pt x="10121" y="2085"/>
                  </a:cubicBezTo>
                  <a:cubicBezTo>
                    <a:pt x="10571" y="1922"/>
                    <a:pt x="10979" y="1758"/>
                    <a:pt x="11388" y="1595"/>
                  </a:cubicBezTo>
                  <a:cubicBezTo>
                    <a:pt x="11838" y="1349"/>
                    <a:pt x="12206" y="1145"/>
                    <a:pt x="12246" y="1022"/>
                  </a:cubicBezTo>
                  <a:cubicBezTo>
                    <a:pt x="12492" y="941"/>
                    <a:pt x="12900" y="777"/>
                    <a:pt x="13105" y="736"/>
                  </a:cubicBezTo>
                  <a:cubicBezTo>
                    <a:pt x="12737" y="532"/>
                    <a:pt x="12369" y="368"/>
                    <a:pt x="12001" y="246"/>
                  </a:cubicBezTo>
                  <a:cubicBezTo>
                    <a:pt x="10898" y="941"/>
                    <a:pt x="9631" y="1636"/>
                    <a:pt x="8159" y="2412"/>
                  </a:cubicBezTo>
                  <a:cubicBezTo>
                    <a:pt x="9549" y="1472"/>
                    <a:pt x="8323" y="1963"/>
                    <a:pt x="8323" y="1676"/>
                  </a:cubicBezTo>
                  <a:cubicBezTo>
                    <a:pt x="9181" y="1390"/>
                    <a:pt x="10285" y="818"/>
                    <a:pt x="11552" y="82"/>
                  </a:cubicBezTo>
                  <a:cubicBezTo>
                    <a:pt x="11470" y="41"/>
                    <a:pt x="11429" y="41"/>
                    <a:pt x="1134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8051573" y="1806376"/>
              <a:ext cx="20773" cy="11987"/>
            </a:xfrm>
            <a:custGeom>
              <a:rect b="b" l="l" r="r" t="t"/>
              <a:pathLst>
                <a:path extrusionOk="0" h="369" w="573">
                  <a:moveTo>
                    <a:pt x="491" y="0"/>
                  </a:moveTo>
                  <a:cubicBezTo>
                    <a:pt x="450" y="82"/>
                    <a:pt x="286" y="164"/>
                    <a:pt x="0" y="368"/>
                  </a:cubicBezTo>
                  <a:cubicBezTo>
                    <a:pt x="205" y="246"/>
                    <a:pt x="368" y="164"/>
                    <a:pt x="572" y="41"/>
                  </a:cubicBezTo>
                  <a:cubicBezTo>
                    <a:pt x="532" y="41"/>
                    <a:pt x="532" y="41"/>
                    <a:pt x="49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7774461" y="1920563"/>
              <a:ext cx="78595" cy="27905"/>
            </a:xfrm>
            <a:custGeom>
              <a:rect b="b" l="l" r="r" t="t"/>
              <a:pathLst>
                <a:path extrusionOk="0" h="859" w="2168">
                  <a:moveTo>
                    <a:pt x="925" y="731"/>
                  </a:moveTo>
                  <a:lnTo>
                    <a:pt x="925" y="731"/>
                  </a:lnTo>
                  <a:cubicBezTo>
                    <a:pt x="927" y="735"/>
                    <a:pt x="932" y="736"/>
                    <a:pt x="941" y="736"/>
                  </a:cubicBezTo>
                  <a:cubicBezTo>
                    <a:pt x="936" y="734"/>
                    <a:pt x="930" y="733"/>
                    <a:pt x="925" y="731"/>
                  </a:cubicBezTo>
                  <a:close/>
                  <a:moveTo>
                    <a:pt x="2167" y="0"/>
                  </a:moveTo>
                  <a:lnTo>
                    <a:pt x="287" y="736"/>
                  </a:lnTo>
                  <a:cubicBezTo>
                    <a:pt x="164" y="777"/>
                    <a:pt x="83" y="818"/>
                    <a:pt x="1" y="859"/>
                  </a:cubicBezTo>
                  <a:lnTo>
                    <a:pt x="42" y="859"/>
                  </a:lnTo>
                  <a:cubicBezTo>
                    <a:pt x="123" y="818"/>
                    <a:pt x="287" y="818"/>
                    <a:pt x="450" y="777"/>
                  </a:cubicBezTo>
                  <a:cubicBezTo>
                    <a:pt x="566" y="748"/>
                    <a:pt x="702" y="719"/>
                    <a:pt x="815" y="719"/>
                  </a:cubicBezTo>
                  <a:cubicBezTo>
                    <a:pt x="855" y="719"/>
                    <a:pt x="892" y="723"/>
                    <a:pt x="925" y="731"/>
                  </a:cubicBezTo>
                  <a:lnTo>
                    <a:pt x="925" y="731"/>
                  </a:lnTo>
                  <a:cubicBezTo>
                    <a:pt x="895" y="689"/>
                    <a:pt x="1408" y="380"/>
                    <a:pt x="216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7356618" y="2040077"/>
              <a:ext cx="3009" cy="1364"/>
            </a:xfrm>
            <a:custGeom>
              <a:rect b="b" l="l" r="r" t="t"/>
              <a:pathLst>
                <a:path extrusionOk="0" h="42" w="83">
                  <a:moveTo>
                    <a:pt x="41" y="0"/>
                  </a:moveTo>
                  <a:lnTo>
                    <a:pt x="0" y="41"/>
                  </a:lnTo>
                  <a:cubicBezTo>
                    <a:pt x="0" y="41"/>
                    <a:pt x="41" y="0"/>
                    <a:pt x="8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7356618" y="2040077"/>
              <a:ext cx="1523" cy="1364"/>
            </a:xfrm>
            <a:custGeom>
              <a:rect b="b" l="l" r="r" t="t"/>
              <a:pathLst>
                <a:path extrusionOk="0" h="42" w="42">
                  <a:moveTo>
                    <a:pt x="41" y="0"/>
                  </a:moveTo>
                  <a:lnTo>
                    <a:pt x="0" y="41"/>
                  </a:lnTo>
                  <a:lnTo>
                    <a:pt x="41" y="41"/>
                  </a:lnTo>
                  <a:cubicBezTo>
                    <a:pt x="41" y="41"/>
                    <a:pt x="41" y="41"/>
                    <a:pt x="4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8075282" y="1854162"/>
              <a:ext cx="84505" cy="42523"/>
            </a:xfrm>
            <a:custGeom>
              <a:rect b="b" l="l" r="r" t="t"/>
              <a:pathLst>
                <a:path extrusionOk="0" h="1309" w="2331">
                  <a:moveTo>
                    <a:pt x="2207" y="1"/>
                  </a:moveTo>
                  <a:cubicBezTo>
                    <a:pt x="1349" y="491"/>
                    <a:pt x="572" y="941"/>
                    <a:pt x="0" y="1309"/>
                  </a:cubicBezTo>
                  <a:cubicBezTo>
                    <a:pt x="695" y="941"/>
                    <a:pt x="1472" y="532"/>
                    <a:pt x="2330" y="83"/>
                  </a:cubicBezTo>
                  <a:cubicBezTo>
                    <a:pt x="2289" y="42"/>
                    <a:pt x="2248" y="42"/>
                    <a:pt x="220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7451454" y="1846203"/>
              <a:ext cx="708338" cy="375786"/>
            </a:xfrm>
            <a:custGeom>
              <a:rect b="b" l="l" r="r" t="t"/>
              <a:pathLst>
                <a:path extrusionOk="0" h="11568" w="19539">
                  <a:moveTo>
                    <a:pt x="19538" y="328"/>
                  </a:moveTo>
                  <a:cubicBezTo>
                    <a:pt x="18997" y="598"/>
                    <a:pt x="18493" y="869"/>
                    <a:pt x="18006" y="1132"/>
                  </a:cubicBezTo>
                  <a:lnTo>
                    <a:pt x="18006" y="1132"/>
                  </a:lnTo>
                  <a:cubicBezTo>
                    <a:pt x="18484" y="881"/>
                    <a:pt x="18995" y="612"/>
                    <a:pt x="19538" y="328"/>
                  </a:cubicBezTo>
                  <a:close/>
                  <a:moveTo>
                    <a:pt x="16513" y="1963"/>
                  </a:moveTo>
                  <a:cubicBezTo>
                    <a:pt x="16460" y="1989"/>
                    <a:pt x="16411" y="2016"/>
                    <a:pt x="16365" y="2041"/>
                  </a:cubicBezTo>
                  <a:lnTo>
                    <a:pt x="16365" y="2041"/>
                  </a:lnTo>
                  <a:cubicBezTo>
                    <a:pt x="16414" y="2015"/>
                    <a:pt x="16464" y="1989"/>
                    <a:pt x="16513" y="1963"/>
                  </a:cubicBezTo>
                  <a:close/>
                  <a:moveTo>
                    <a:pt x="16365" y="2041"/>
                  </a:moveTo>
                  <a:cubicBezTo>
                    <a:pt x="16314" y="2068"/>
                    <a:pt x="16264" y="2095"/>
                    <a:pt x="16213" y="2122"/>
                  </a:cubicBezTo>
                  <a:lnTo>
                    <a:pt x="16213" y="2122"/>
                  </a:lnTo>
                  <a:cubicBezTo>
                    <a:pt x="16261" y="2098"/>
                    <a:pt x="16311" y="2071"/>
                    <a:pt x="16365" y="2041"/>
                  </a:cubicBezTo>
                  <a:close/>
                  <a:moveTo>
                    <a:pt x="19088" y="1"/>
                  </a:moveTo>
                  <a:cubicBezTo>
                    <a:pt x="18230" y="450"/>
                    <a:pt x="17494" y="859"/>
                    <a:pt x="16759" y="1268"/>
                  </a:cubicBezTo>
                  <a:cubicBezTo>
                    <a:pt x="15369" y="2003"/>
                    <a:pt x="13857" y="2780"/>
                    <a:pt x="11077" y="4170"/>
                  </a:cubicBezTo>
                  <a:cubicBezTo>
                    <a:pt x="11104" y="4143"/>
                    <a:pt x="11373" y="3960"/>
                    <a:pt x="11309" y="3960"/>
                  </a:cubicBezTo>
                  <a:cubicBezTo>
                    <a:pt x="11275" y="3960"/>
                    <a:pt x="11146" y="4013"/>
                    <a:pt x="10832" y="4170"/>
                  </a:cubicBezTo>
                  <a:cubicBezTo>
                    <a:pt x="10055" y="4619"/>
                    <a:pt x="9320" y="5151"/>
                    <a:pt x="7971" y="5846"/>
                  </a:cubicBezTo>
                  <a:cubicBezTo>
                    <a:pt x="7725" y="6050"/>
                    <a:pt x="7358" y="6295"/>
                    <a:pt x="7031" y="6581"/>
                  </a:cubicBezTo>
                  <a:cubicBezTo>
                    <a:pt x="6622" y="6867"/>
                    <a:pt x="6172" y="7194"/>
                    <a:pt x="5723" y="7521"/>
                  </a:cubicBezTo>
                  <a:cubicBezTo>
                    <a:pt x="4823" y="8175"/>
                    <a:pt x="3883" y="8788"/>
                    <a:pt x="2861" y="9442"/>
                  </a:cubicBezTo>
                  <a:lnTo>
                    <a:pt x="2044" y="9769"/>
                  </a:lnTo>
                  <a:cubicBezTo>
                    <a:pt x="1758" y="10015"/>
                    <a:pt x="1513" y="10260"/>
                    <a:pt x="1349" y="10505"/>
                  </a:cubicBezTo>
                  <a:cubicBezTo>
                    <a:pt x="899" y="10832"/>
                    <a:pt x="450" y="11200"/>
                    <a:pt x="0" y="11568"/>
                  </a:cubicBezTo>
                  <a:cubicBezTo>
                    <a:pt x="1226" y="10873"/>
                    <a:pt x="2453" y="10137"/>
                    <a:pt x="3679" y="9361"/>
                  </a:cubicBezTo>
                  <a:cubicBezTo>
                    <a:pt x="4864" y="8625"/>
                    <a:pt x="6050" y="7889"/>
                    <a:pt x="7194" y="7235"/>
                  </a:cubicBezTo>
                  <a:cubicBezTo>
                    <a:pt x="7603" y="6990"/>
                    <a:pt x="8012" y="6745"/>
                    <a:pt x="8379" y="6540"/>
                  </a:cubicBezTo>
                  <a:cubicBezTo>
                    <a:pt x="8829" y="6254"/>
                    <a:pt x="9279" y="6009"/>
                    <a:pt x="9728" y="5764"/>
                  </a:cubicBezTo>
                  <a:cubicBezTo>
                    <a:pt x="10587" y="5273"/>
                    <a:pt x="11486" y="4783"/>
                    <a:pt x="12426" y="4292"/>
                  </a:cubicBezTo>
                  <a:cubicBezTo>
                    <a:pt x="13791" y="3421"/>
                    <a:pt x="14944" y="2795"/>
                    <a:pt x="16213" y="2122"/>
                  </a:cubicBezTo>
                  <a:lnTo>
                    <a:pt x="16213" y="2122"/>
                  </a:lnTo>
                  <a:cubicBezTo>
                    <a:pt x="16176" y="2140"/>
                    <a:pt x="16140" y="2155"/>
                    <a:pt x="16105" y="2167"/>
                  </a:cubicBezTo>
                  <a:cubicBezTo>
                    <a:pt x="16309" y="2085"/>
                    <a:pt x="16554" y="1922"/>
                    <a:pt x="16840" y="1758"/>
                  </a:cubicBezTo>
                  <a:cubicBezTo>
                    <a:pt x="17225" y="1557"/>
                    <a:pt x="17610" y="1347"/>
                    <a:pt x="18006" y="1132"/>
                  </a:cubicBezTo>
                  <a:lnTo>
                    <a:pt x="18006" y="1132"/>
                  </a:lnTo>
                  <a:cubicBezTo>
                    <a:pt x="17729" y="1278"/>
                    <a:pt x="17463" y="1419"/>
                    <a:pt x="17208" y="1554"/>
                  </a:cubicBezTo>
                  <a:cubicBezTo>
                    <a:pt x="17821" y="1186"/>
                    <a:pt x="18557" y="736"/>
                    <a:pt x="19415" y="246"/>
                  </a:cubicBezTo>
                  <a:cubicBezTo>
                    <a:pt x="19293" y="164"/>
                    <a:pt x="19211" y="82"/>
                    <a:pt x="1908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7460335" y="2528694"/>
              <a:ext cx="17800" cy="9323"/>
            </a:xfrm>
            <a:custGeom>
              <a:rect b="b" l="l" r="r" t="t"/>
              <a:pathLst>
                <a:path extrusionOk="0" h="287" w="491">
                  <a:moveTo>
                    <a:pt x="491" y="1"/>
                  </a:moveTo>
                  <a:cubicBezTo>
                    <a:pt x="327" y="42"/>
                    <a:pt x="164" y="123"/>
                    <a:pt x="1" y="205"/>
                  </a:cubicBezTo>
                  <a:cubicBezTo>
                    <a:pt x="1" y="205"/>
                    <a:pt x="41" y="246"/>
                    <a:pt x="41" y="287"/>
                  </a:cubicBezTo>
                  <a:cubicBezTo>
                    <a:pt x="205" y="164"/>
                    <a:pt x="368" y="82"/>
                    <a:pt x="49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1"/>
            <p:cNvSpPr/>
            <p:nvPr/>
          </p:nvSpPr>
          <p:spPr>
            <a:xfrm>
              <a:off x="7740384" y="1828953"/>
              <a:ext cx="403092" cy="207157"/>
            </a:xfrm>
            <a:custGeom>
              <a:rect b="b" l="l" r="r" t="t"/>
              <a:pathLst>
                <a:path extrusionOk="0" h="6377" w="11119">
                  <a:moveTo>
                    <a:pt x="9279" y="572"/>
                  </a:moveTo>
                  <a:cubicBezTo>
                    <a:pt x="9252" y="589"/>
                    <a:pt x="9226" y="604"/>
                    <a:pt x="9202" y="619"/>
                  </a:cubicBezTo>
                  <a:lnTo>
                    <a:pt x="9202" y="619"/>
                  </a:lnTo>
                  <a:cubicBezTo>
                    <a:pt x="9228" y="604"/>
                    <a:pt x="9253" y="588"/>
                    <a:pt x="9279" y="572"/>
                  </a:cubicBezTo>
                  <a:close/>
                  <a:moveTo>
                    <a:pt x="10342" y="0"/>
                  </a:moveTo>
                  <a:cubicBezTo>
                    <a:pt x="9770" y="327"/>
                    <a:pt x="9238" y="654"/>
                    <a:pt x="8707" y="981"/>
                  </a:cubicBezTo>
                  <a:cubicBezTo>
                    <a:pt x="8745" y="943"/>
                    <a:pt x="8855" y="833"/>
                    <a:pt x="9202" y="619"/>
                  </a:cubicBezTo>
                  <a:lnTo>
                    <a:pt x="9202" y="619"/>
                  </a:lnTo>
                  <a:cubicBezTo>
                    <a:pt x="8285" y="1176"/>
                    <a:pt x="7330" y="1734"/>
                    <a:pt x="6336" y="2330"/>
                  </a:cubicBezTo>
                  <a:cubicBezTo>
                    <a:pt x="6500" y="2330"/>
                    <a:pt x="6541" y="2412"/>
                    <a:pt x="6050" y="2780"/>
                  </a:cubicBezTo>
                  <a:cubicBezTo>
                    <a:pt x="5682" y="3025"/>
                    <a:pt x="5110" y="3393"/>
                    <a:pt x="4170" y="3883"/>
                  </a:cubicBezTo>
                  <a:cubicBezTo>
                    <a:pt x="4204" y="3849"/>
                    <a:pt x="4188" y="3830"/>
                    <a:pt x="4121" y="3830"/>
                  </a:cubicBezTo>
                  <a:cubicBezTo>
                    <a:pt x="4026" y="3830"/>
                    <a:pt x="3827" y="3869"/>
                    <a:pt x="3516" y="3965"/>
                  </a:cubicBezTo>
                  <a:cubicBezTo>
                    <a:pt x="2657" y="4496"/>
                    <a:pt x="1799" y="4987"/>
                    <a:pt x="941" y="5518"/>
                  </a:cubicBezTo>
                  <a:cubicBezTo>
                    <a:pt x="777" y="5682"/>
                    <a:pt x="532" y="5927"/>
                    <a:pt x="164" y="6254"/>
                  </a:cubicBezTo>
                  <a:cubicBezTo>
                    <a:pt x="131" y="6287"/>
                    <a:pt x="97" y="6321"/>
                    <a:pt x="41" y="6354"/>
                  </a:cubicBezTo>
                  <a:lnTo>
                    <a:pt x="41" y="6354"/>
                  </a:lnTo>
                  <a:cubicBezTo>
                    <a:pt x="1364" y="5631"/>
                    <a:pt x="2093" y="5145"/>
                    <a:pt x="2862" y="4660"/>
                  </a:cubicBezTo>
                  <a:cubicBezTo>
                    <a:pt x="3171" y="4519"/>
                    <a:pt x="3302" y="4470"/>
                    <a:pt x="3338" y="4470"/>
                  </a:cubicBezTo>
                  <a:cubicBezTo>
                    <a:pt x="3407" y="4470"/>
                    <a:pt x="3134" y="4647"/>
                    <a:pt x="3107" y="4701"/>
                  </a:cubicBezTo>
                  <a:cubicBezTo>
                    <a:pt x="5887" y="3311"/>
                    <a:pt x="7399" y="2534"/>
                    <a:pt x="8789" y="1799"/>
                  </a:cubicBezTo>
                  <a:cubicBezTo>
                    <a:pt x="9524" y="1390"/>
                    <a:pt x="10260" y="981"/>
                    <a:pt x="11118" y="532"/>
                  </a:cubicBezTo>
                  <a:cubicBezTo>
                    <a:pt x="10832" y="368"/>
                    <a:pt x="10587" y="164"/>
                    <a:pt x="10342" y="0"/>
                  </a:cubicBezTo>
                  <a:close/>
                  <a:moveTo>
                    <a:pt x="41" y="6354"/>
                  </a:moveTo>
                  <a:cubicBezTo>
                    <a:pt x="28" y="6362"/>
                    <a:pt x="14" y="6369"/>
                    <a:pt x="1" y="6377"/>
                  </a:cubicBezTo>
                  <a:cubicBezTo>
                    <a:pt x="15" y="6369"/>
                    <a:pt x="29" y="6362"/>
                    <a:pt x="41" y="635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1"/>
            <p:cNvSpPr/>
            <p:nvPr/>
          </p:nvSpPr>
          <p:spPr>
            <a:xfrm>
              <a:off x="7366986" y="2054663"/>
              <a:ext cx="80046" cy="37228"/>
            </a:xfrm>
            <a:custGeom>
              <a:rect b="b" l="l" r="r" t="t"/>
              <a:pathLst>
                <a:path extrusionOk="0" h="1146" w="2208">
                  <a:moveTo>
                    <a:pt x="2208" y="1"/>
                  </a:moveTo>
                  <a:lnTo>
                    <a:pt x="2208" y="1"/>
                  </a:lnTo>
                  <a:cubicBezTo>
                    <a:pt x="1676" y="205"/>
                    <a:pt x="1104" y="409"/>
                    <a:pt x="573" y="614"/>
                  </a:cubicBezTo>
                  <a:cubicBezTo>
                    <a:pt x="412" y="774"/>
                    <a:pt x="173" y="1053"/>
                    <a:pt x="10" y="1140"/>
                  </a:cubicBezTo>
                  <a:lnTo>
                    <a:pt x="10" y="1140"/>
                  </a:lnTo>
                  <a:lnTo>
                    <a:pt x="2208" y="1"/>
                  </a:lnTo>
                  <a:close/>
                  <a:moveTo>
                    <a:pt x="10" y="1140"/>
                  </a:moveTo>
                  <a:lnTo>
                    <a:pt x="0" y="1145"/>
                  </a:lnTo>
                  <a:cubicBezTo>
                    <a:pt x="4" y="1144"/>
                    <a:pt x="7" y="1142"/>
                    <a:pt x="10" y="114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7358104" y="2036082"/>
              <a:ext cx="14827" cy="4028"/>
            </a:xfrm>
            <a:custGeom>
              <a:rect b="b" l="l" r="r" t="t"/>
              <a:pathLst>
                <a:path extrusionOk="0" h="124" w="409">
                  <a:moveTo>
                    <a:pt x="409" y="1"/>
                  </a:moveTo>
                  <a:lnTo>
                    <a:pt x="0" y="123"/>
                  </a:lnTo>
                  <a:lnTo>
                    <a:pt x="41" y="123"/>
                  </a:lnTo>
                  <a:cubicBezTo>
                    <a:pt x="164" y="82"/>
                    <a:pt x="286" y="41"/>
                    <a:pt x="40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1"/>
            <p:cNvSpPr/>
            <p:nvPr/>
          </p:nvSpPr>
          <p:spPr>
            <a:xfrm>
              <a:off x="7349186" y="2034750"/>
              <a:ext cx="41545" cy="15983"/>
            </a:xfrm>
            <a:custGeom>
              <a:rect b="b" l="l" r="r" t="t"/>
              <a:pathLst>
                <a:path extrusionOk="0" h="492" w="1146">
                  <a:moveTo>
                    <a:pt x="1145" y="1"/>
                  </a:moveTo>
                  <a:cubicBezTo>
                    <a:pt x="859" y="82"/>
                    <a:pt x="614" y="164"/>
                    <a:pt x="410" y="205"/>
                  </a:cubicBezTo>
                  <a:cubicBezTo>
                    <a:pt x="287" y="328"/>
                    <a:pt x="124" y="409"/>
                    <a:pt x="1" y="491"/>
                  </a:cubicBezTo>
                  <a:cubicBezTo>
                    <a:pt x="451" y="287"/>
                    <a:pt x="818" y="164"/>
                    <a:pt x="11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7353645" y="2067950"/>
              <a:ext cx="40059" cy="17282"/>
            </a:xfrm>
            <a:custGeom>
              <a:rect b="b" l="l" r="r" t="t"/>
              <a:pathLst>
                <a:path extrusionOk="0" h="532" w="1105">
                  <a:moveTo>
                    <a:pt x="1104" y="0"/>
                  </a:moveTo>
                  <a:lnTo>
                    <a:pt x="1104" y="0"/>
                  </a:lnTo>
                  <a:cubicBezTo>
                    <a:pt x="982" y="82"/>
                    <a:pt x="614" y="287"/>
                    <a:pt x="1" y="532"/>
                  </a:cubicBezTo>
                  <a:cubicBezTo>
                    <a:pt x="328" y="450"/>
                    <a:pt x="614" y="327"/>
                    <a:pt x="941" y="205"/>
                  </a:cubicBezTo>
                  <a:cubicBezTo>
                    <a:pt x="1063" y="82"/>
                    <a:pt x="1104" y="1"/>
                    <a:pt x="110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7835219" y="1813003"/>
              <a:ext cx="280087" cy="122209"/>
            </a:xfrm>
            <a:custGeom>
              <a:rect b="b" l="l" r="r" t="t"/>
              <a:pathLst>
                <a:path extrusionOk="0" h="3762" w="7726">
                  <a:moveTo>
                    <a:pt x="1866" y="2606"/>
                  </a:moveTo>
                  <a:lnTo>
                    <a:pt x="1866" y="2606"/>
                  </a:lnTo>
                  <a:cubicBezTo>
                    <a:pt x="1857" y="2610"/>
                    <a:pt x="1849" y="2613"/>
                    <a:pt x="1840" y="2617"/>
                  </a:cubicBezTo>
                  <a:cubicBezTo>
                    <a:pt x="1835" y="2621"/>
                    <a:pt x="1830" y="2626"/>
                    <a:pt x="1825" y="2630"/>
                  </a:cubicBezTo>
                  <a:lnTo>
                    <a:pt x="1825" y="2630"/>
                  </a:lnTo>
                  <a:cubicBezTo>
                    <a:pt x="1839" y="2622"/>
                    <a:pt x="1852" y="2614"/>
                    <a:pt x="1866" y="2606"/>
                  </a:cubicBezTo>
                  <a:close/>
                  <a:moveTo>
                    <a:pt x="1825" y="2630"/>
                  </a:moveTo>
                  <a:cubicBezTo>
                    <a:pt x="1762" y="2666"/>
                    <a:pt x="1699" y="2703"/>
                    <a:pt x="1636" y="2739"/>
                  </a:cubicBezTo>
                  <a:cubicBezTo>
                    <a:pt x="1708" y="2703"/>
                    <a:pt x="1781" y="2667"/>
                    <a:pt x="1825" y="2630"/>
                  </a:cubicBezTo>
                  <a:close/>
                  <a:moveTo>
                    <a:pt x="2219" y="2963"/>
                  </a:moveTo>
                  <a:cubicBezTo>
                    <a:pt x="2171" y="2984"/>
                    <a:pt x="2127" y="3005"/>
                    <a:pt x="2085" y="3025"/>
                  </a:cubicBezTo>
                  <a:cubicBezTo>
                    <a:pt x="2126" y="3007"/>
                    <a:pt x="2171" y="2986"/>
                    <a:pt x="2219" y="2963"/>
                  </a:cubicBezTo>
                  <a:close/>
                  <a:moveTo>
                    <a:pt x="2335" y="3146"/>
                  </a:moveTo>
                  <a:lnTo>
                    <a:pt x="2330" y="3148"/>
                  </a:lnTo>
                  <a:cubicBezTo>
                    <a:pt x="2332" y="3147"/>
                    <a:pt x="2333" y="3147"/>
                    <a:pt x="2335" y="3146"/>
                  </a:cubicBezTo>
                  <a:close/>
                  <a:moveTo>
                    <a:pt x="6827" y="1"/>
                  </a:moveTo>
                  <a:cubicBezTo>
                    <a:pt x="5260" y="745"/>
                    <a:pt x="3619" y="1601"/>
                    <a:pt x="1866" y="2606"/>
                  </a:cubicBezTo>
                  <a:lnTo>
                    <a:pt x="1866" y="2606"/>
                  </a:lnTo>
                  <a:cubicBezTo>
                    <a:pt x="2387" y="2404"/>
                    <a:pt x="2867" y="2165"/>
                    <a:pt x="3189" y="2044"/>
                  </a:cubicBezTo>
                  <a:lnTo>
                    <a:pt x="3189" y="2044"/>
                  </a:lnTo>
                  <a:cubicBezTo>
                    <a:pt x="2903" y="2208"/>
                    <a:pt x="2249" y="2576"/>
                    <a:pt x="1595" y="2903"/>
                  </a:cubicBezTo>
                  <a:cubicBezTo>
                    <a:pt x="1025" y="3223"/>
                    <a:pt x="455" y="3544"/>
                    <a:pt x="129" y="3702"/>
                  </a:cubicBezTo>
                  <a:lnTo>
                    <a:pt x="129" y="3702"/>
                  </a:lnTo>
                  <a:cubicBezTo>
                    <a:pt x="1569" y="3039"/>
                    <a:pt x="3334" y="2245"/>
                    <a:pt x="5455" y="1322"/>
                  </a:cubicBezTo>
                  <a:lnTo>
                    <a:pt x="5455" y="1322"/>
                  </a:lnTo>
                  <a:cubicBezTo>
                    <a:pt x="4881" y="1579"/>
                    <a:pt x="4319" y="1853"/>
                    <a:pt x="3802" y="2126"/>
                  </a:cubicBezTo>
                  <a:cubicBezTo>
                    <a:pt x="3185" y="2453"/>
                    <a:pt x="2600" y="2780"/>
                    <a:pt x="2219" y="2963"/>
                  </a:cubicBezTo>
                  <a:lnTo>
                    <a:pt x="2219" y="2963"/>
                  </a:lnTo>
                  <a:cubicBezTo>
                    <a:pt x="2547" y="2820"/>
                    <a:pt x="3016" y="2673"/>
                    <a:pt x="3516" y="2494"/>
                  </a:cubicBezTo>
                  <a:lnTo>
                    <a:pt x="3516" y="2494"/>
                  </a:lnTo>
                  <a:cubicBezTo>
                    <a:pt x="2952" y="2776"/>
                    <a:pt x="2429" y="3097"/>
                    <a:pt x="2335" y="3146"/>
                  </a:cubicBezTo>
                  <a:lnTo>
                    <a:pt x="2335" y="3146"/>
                  </a:lnTo>
                  <a:lnTo>
                    <a:pt x="4252" y="2167"/>
                  </a:lnTo>
                  <a:lnTo>
                    <a:pt x="4252" y="2167"/>
                  </a:lnTo>
                  <a:cubicBezTo>
                    <a:pt x="3598" y="2535"/>
                    <a:pt x="3352" y="2698"/>
                    <a:pt x="3311" y="2780"/>
                  </a:cubicBezTo>
                  <a:cubicBezTo>
                    <a:pt x="3230" y="2821"/>
                    <a:pt x="3352" y="2821"/>
                    <a:pt x="3475" y="2821"/>
                  </a:cubicBezTo>
                  <a:lnTo>
                    <a:pt x="3720" y="2821"/>
                  </a:lnTo>
                  <a:cubicBezTo>
                    <a:pt x="4714" y="2225"/>
                    <a:pt x="5669" y="1667"/>
                    <a:pt x="6586" y="1110"/>
                  </a:cubicBezTo>
                  <a:lnTo>
                    <a:pt x="6586" y="1110"/>
                  </a:lnTo>
                  <a:cubicBezTo>
                    <a:pt x="6239" y="1324"/>
                    <a:pt x="6129" y="1434"/>
                    <a:pt x="6091" y="1472"/>
                  </a:cubicBezTo>
                  <a:cubicBezTo>
                    <a:pt x="6622" y="1145"/>
                    <a:pt x="7154" y="818"/>
                    <a:pt x="7726" y="491"/>
                  </a:cubicBezTo>
                  <a:cubicBezTo>
                    <a:pt x="7440" y="328"/>
                    <a:pt x="7154" y="164"/>
                    <a:pt x="6827" y="1"/>
                  </a:cubicBezTo>
                  <a:close/>
                  <a:moveTo>
                    <a:pt x="129" y="3702"/>
                  </a:moveTo>
                  <a:cubicBezTo>
                    <a:pt x="86" y="3722"/>
                    <a:pt x="43" y="3742"/>
                    <a:pt x="1" y="3761"/>
                  </a:cubicBezTo>
                  <a:cubicBezTo>
                    <a:pt x="37" y="3745"/>
                    <a:pt x="80" y="3725"/>
                    <a:pt x="129" y="370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7842869" y="2271115"/>
              <a:ext cx="36833" cy="19783"/>
            </a:xfrm>
            <a:custGeom>
              <a:rect b="b" l="l" r="r" t="t"/>
              <a:pathLst>
                <a:path extrusionOk="0" h="609" w="1016">
                  <a:moveTo>
                    <a:pt x="1016" y="0"/>
                  </a:moveTo>
                  <a:lnTo>
                    <a:pt x="362" y="327"/>
                  </a:lnTo>
                  <a:cubicBezTo>
                    <a:pt x="181" y="468"/>
                    <a:pt x="0" y="608"/>
                    <a:pt x="28" y="608"/>
                  </a:cubicBezTo>
                  <a:cubicBezTo>
                    <a:pt x="57" y="608"/>
                    <a:pt x="309" y="458"/>
                    <a:pt x="10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7328450" y="1847535"/>
              <a:ext cx="726101" cy="342587"/>
            </a:xfrm>
            <a:custGeom>
              <a:rect b="b" l="l" r="r" t="t"/>
              <a:pathLst>
                <a:path extrusionOk="0" h="10546" w="20029">
                  <a:moveTo>
                    <a:pt x="20029" y="0"/>
                  </a:moveTo>
                  <a:cubicBezTo>
                    <a:pt x="19608" y="169"/>
                    <a:pt x="19197" y="348"/>
                    <a:pt x="18803" y="533"/>
                  </a:cubicBezTo>
                  <a:lnTo>
                    <a:pt x="18803" y="533"/>
                  </a:lnTo>
                  <a:cubicBezTo>
                    <a:pt x="19199" y="360"/>
                    <a:pt x="19608" y="183"/>
                    <a:pt x="20029" y="0"/>
                  </a:cubicBezTo>
                  <a:close/>
                  <a:moveTo>
                    <a:pt x="13980" y="3475"/>
                  </a:moveTo>
                  <a:cubicBezTo>
                    <a:pt x="13980" y="3475"/>
                    <a:pt x="13980" y="3516"/>
                    <a:pt x="13816" y="3638"/>
                  </a:cubicBezTo>
                  <a:cubicBezTo>
                    <a:pt x="13857" y="3597"/>
                    <a:pt x="13898" y="3516"/>
                    <a:pt x="13980" y="3475"/>
                  </a:cubicBezTo>
                  <a:close/>
                  <a:moveTo>
                    <a:pt x="14363" y="3158"/>
                  </a:moveTo>
                  <a:cubicBezTo>
                    <a:pt x="14419" y="3158"/>
                    <a:pt x="14164" y="3311"/>
                    <a:pt x="13980" y="3475"/>
                  </a:cubicBezTo>
                  <a:cubicBezTo>
                    <a:pt x="13939" y="3475"/>
                    <a:pt x="13857" y="3516"/>
                    <a:pt x="13734" y="3556"/>
                  </a:cubicBezTo>
                  <a:cubicBezTo>
                    <a:pt x="13304" y="3752"/>
                    <a:pt x="12537" y="4172"/>
                    <a:pt x="12400" y="4172"/>
                  </a:cubicBezTo>
                  <a:cubicBezTo>
                    <a:pt x="12394" y="4172"/>
                    <a:pt x="12389" y="4171"/>
                    <a:pt x="12386" y="4170"/>
                  </a:cubicBezTo>
                  <a:cubicBezTo>
                    <a:pt x="12869" y="3928"/>
                    <a:pt x="13017" y="3865"/>
                    <a:pt x="12979" y="3865"/>
                  </a:cubicBezTo>
                  <a:cubicBezTo>
                    <a:pt x="12966" y="3865"/>
                    <a:pt x="12929" y="3873"/>
                    <a:pt x="12876" y="3883"/>
                  </a:cubicBezTo>
                  <a:cubicBezTo>
                    <a:pt x="12753" y="3924"/>
                    <a:pt x="12508" y="4006"/>
                    <a:pt x="12426" y="4047"/>
                  </a:cubicBezTo>
                  <a:cubicBezTo>
                    <a:pt x="12345" y="4047"/>
                    <a:pt x="12386" y="4006"/>
                    <a:pt x="12876" y="3761"/>
                  </a:cubicBezTo>
                  <a:cubicBezTo>
                    <a:pt x="13939" y="3311"/>
                    <a:pt x="14307" y="3158"/>
                    <a:pt x="14363" y="3158"/>
                  </a:cubicBezTo>
                  <a:close/>
                  <a:moveTo>
                    <a:pt x="10260" y="5232"/>
                  </a:moveTo>
                  <a:cubicBezTo>
                    <a:pt x="10219" y="5273"/>
                    <a:pt x="10137" y="5314"/>
                    <a:pt x="10015" y="5355"/>
                  </a:cubicBezTo>
                  <a:lnTo>
                    <a:pt x="10260" y="5232"/>
                  </a:lnTo>
                  <a:close/>
                  <a:moveTo>
                    <a:pt x="18803" y="533"/>
                  </a:moveTo>
                  <a:cubicBezTo>
                    <a:pt x="16984" y="1326"/>
                    <a:pt x="15428" y="2017"/>
                    <a:pt x="14173" y="2607"/>
                  </a:cubicBezTo>
                  <a:lnTo>
                    <a:pt x="14173" y="2607"/>
                  </a:lnTo>
                  <a:cubicBezTo>
                    <a:pt x="14507" y="2440"/>
                    <a:pt x="15040" y="2140"/>
                    <a:pt x="15574" y="1840"/>
                  </a:cubicBezTo>
                  <a:cubicBezTo>
                    <a:pt x="16228" y="1513"/>
                    <a:pt x="16841" y="1145"/>
                    <a:pt x="17168" y="981"/>
                  </a:cubicBezTo>
                  <a:lnTo>
                    <a:pt x="17168" y="981"/>
                  </a:lnTo>
                  <a:cubicBezTo>
                    <a:pt x="16841" y="1104"/>
                    <a:pt x="16309" y="1349"/>
                    <a:pt x="15819" y="1554"/>
                  </a:cubicBezTo>
                  <a:lnTo>
                    <a:pt x="15615" y="1676"/>
                  </a:lnTo>
                  <a:cubicBezTo>
                    <a:pt x="15369" y="1799"/>
                    <a:pt x="15165" y="1922"/>
                    <a:pt x="14920" y="2044"/>
                  </a:cubicBezTo>
                  <a:lnTo>
                    <a:pt x="14470" y="2248"/>
                  </a:lnTo>
                  <a:cubicBezTo>
                    <a:pt x="13711" y="2628"/>
                    <a:pt x="13198" y="2937"/>
                    <a:pt x="13228" y="2979"/>
                  </a:cubicBezTo>
                  <a:lnTo>
                    <a:pt x="13228" y="2979"/>
                  </a:lnTo>
                  <a:cubicBezTo>
                    <a:pt x="13195" y="2971"/>
                    <a:pt x="13158" y="2967"/>
                    <a:pt x="13118" y="2967"/>
                  </a:cubicBezTo>
                  <a:cubicBezTo>
                    <a:pt x="13005" y="2967"/>
                    <a:pt x="12869" y="2996"/>
                    <a:pt x="12753" y="3025"/>
                  </a:cubicBezTo>
                  <a:cubicBezTo>
                    <a:pt x="12590" y="3066"/>
                    <a:pt x="12426" y="3107"/>
                    <a:pt x="12304" y="3107"/>
                  </a:cubicBezTo>
                  <a:cubicBezTo>
                    <a:pt x="11768" y="3408"/>
                    <a:pt x="11652" y="3503"/>
                    <a:pt x="11730" y="3503"/>
                  </a:cubicBezTo>
                  <a:cubicBezTo>
                    <a:pt x="11867" y="3503"/>
                    <a:pt x="12594" y="3214"/>
                    <a:pt x="12733" y="3214"/>
                  </a:cubicBezTo>
                  <a:cubicBezTo>
                    <a:pt x="12861" y="3214"/>
                    <a:pt x="12484" y="3462"/>
                    <a:pt x="10669" y="4415"/>
                  </a:cubicBezTo>
                  <a:cubicBezTo>
                    <a:pt x="9081" y="5227"/>
                    <a:pt x="8616" y="5409"/>
                    <a:pt x="8480" y="5409"/>
                  </a:cubicBezTo>
                  <a:cubicBezTo>
                    <a:pt x="8368" y="5409"/>
                    <a:pt x="8477" y="5287"/>
                    <a:pt x="8370" y="5287"/>
                  </a:cubicBezTo>
                  <a:cubicBezTo>
                    <a:pt x="8311" y="5287"/>
                    <a:pt x="8188" y="5324"/>
                    <a:pt x="7930" y="5437"/>
                  </a:cubicBezTo>
                  <a:cubicBezTo>
                    <a:pt x="6254" y="6336"/>
                    <a:pt x="3352" y="7889"/>
                    <a:pt x="1" y="9034"/>
                  </a:cubicBezTo>
                  <a:cubicBezTo>
                    <a:pt x="1" y="9320"/>
                    <a:pt x="42" y="9606"/>
                    <a:pt x="42" y="9892"/>
                  </a:cubicBezTo>
                  <a:lnTo>
                    <a:pt x="82" y="10546"/>
                  </a:lnTo>
                  <a:cubicBezTo>
                    <a:pt x="873" y="10217"/>
                    <a:pt x="1477" y="10020"/>
                    <a:pt x="1704" y="10020"/>
                  </a:cubicBezTo>
                  <a:cubicBezTo>
                    <a:pt x="1759" y="10020"/>
                    <a:pt x="1791" y="10032"/>
                    <a:pt x="1799" y="10055"/>
                  </a:cubicBezTo>
                  <a:cubicBezTo>
                    <a:pt x="2290" y="9892"/>
                    <a:pt x="2739" y="9688"/>
                    <a:pt x="3230" y="9483"/>
                  </a:cubicBezTo>
                  <a:cubicBezTo>
                    <a:pt x="4211" y="8829"/>
                    <a:pt x="5110" y="8257"/>
                    <a:pt x="4946" y="8216"/>
                  </a:cubicBezTo>
                  <a:lnTo>
                    <a:pt x="8012" y="6499"/>
                  </a:lnTo>
                  <a:lnTo>
                    <a:pt x="9565" y="5600"/>
                  </a:lnTo>
                  <a:lnTo>
                    <a:pt x="9933" y="5396"/>
                  </a:lnTo>
                  <a:lnTo>
                    <a:pt x="10015" y="5355"/>
                  </a:lnTo>
                  <a:lnTo>
                    <a:pt x="10015" y="5355"/>
                  </a:lnTo>
                  <a:lnTo>
                    <a:pt x="9974" y="5437"/>
                  </a:lnTo>
                  <a:lnTo>
                    <a:pt x="9933" y="5437"/>
                  </a:lnTo>
                  <a:lnTo>
                    <a:pt x="9810" y="5518"/>
                  </a:lnTo>
                  <a:cubicBezTo>
                    <a:pt x="9688" y="5600"/>
                    <a:pt x="9524" y="5723"/>
                    <a:pt x="9361" y="5805"/>
                  </a:cubicBezTo>
                  <a:cubicBezTo>
                    <a:pt x="8964" y="6049"/>
                    <a:pt x="8681" y="6247"/>
                    <a:pt x="8768" y="6247"/>
                  </a:cubicBezTo>
                  <a:cubicBezTo>
                    <a:pt x="8797" y="6247"/>
                    <a:pt x="8869" y="6224"/>
                    <a:pt x="8993" y="6172"/>
                  </a:cubicBezTo>
                  <a:cubicBezTo>
                    <a:pt x="9320" y="5968"/>
                    <a:pt x="9565" y="5845"/>
                    <a:pt x="9810" y="5723"/>
                  </a:cubicBezTo>
                  <a:cubicBezTo>
                    <a:pt x="9933" y="5641"/>
                    <a:pt x="10056" y="5559"/>
                    <a:pt x="10137" y="5518"/>
                  </a:cubicBezTo>
                  <a:cubicBezTo>
                    <a:pt x="10260" y="5437"/>
                    <a:pt x="10342" y="5437"/>
                    <a:pt x="10383" y="5396"/>
                  </a:cubicBezTo>
                  <a:cubicBezTo>
                    <a:pt x="10505" y="5355"/>
                    <a:pt x="10587" y="5355"/>
                    <a:pt x="11118" y="5110"/>
                  </a:cubicBezTo>
                  <a:lnTo>
                    <a:pt x="11118" y="5110"/>
                  </a:lnTo>
                  <a:cubicBezTo>
                    <a:pt x="10996" y="5232"/>
                    <a:pt x="10832" y="5355"/>
                    <a:pt x="10628" y="5518"/>
                  </a:cubicBezTo>
                  <a:cubicBezTo>
                    <a:pt x="10505" y="5600"/>
                    <a:pt x="10383" y="5723"/>
                    <a:pt x="10301" y="5805"/>
                  </a:cubicBezTo>
                  <a:lnTo>
                    <a:pt x="10178" y="5886"/>
                  </a:lnTo>
                  <a:lnTo>
                    <a:pt x="10015" y="6009"/>
                  </a:lnTo>
                  <a:cubicBezTo>
                    <a:pt x="9892" y="6091"/>
                    <a:pt x="9770" y="6172"/>
                    <a:pt x="9688" y="6254"/>
                  </a:cubicBezTo>
                  <a:cubicBezTo>
                    <a:pt x="9156" y="6622"/>
                    <a:pt x="8625" y="6990"/>
                    <a:pt x="8094" y="7358"/>
                  </a:cubicBezTo>
                  <a:cubicBezTo>
                    <a:pt x="8625" y="7153"/>
                    <a:pt x="9075" y="6949"/>
                    <a:pt x="9483" y="6745"/>
                  </a:cubicBezTo>
                  <a:cubicBezTo>
                    <a:pt x="9974" y="6418"/>
                    <a:pt x="10505" y="6050"/>
                    <a:pt x="11037" y="5723"/>
                  </a:cubicBezTo>
                  <a:cubicBezTo>
                    <a:pt x="11445" y="5478"/>
                    <a:pt x="11895" y="5191"/>
                    <a:pt x="12304" y="4946"/>
                  </a:cubicBezTo>
                  <a:cubicBezTo>
                    <a:pt x="12672" y="4537"/>
                    <a:pt x="12590" y="4415"/>
                    <a:pt x="12508" y="4374"/>
                  </a:cubicBezTo>
                  <a:cubicBezTo>
                    <a:pt x="13203" y="4006"/>
                    <a:pt x="14061" y="3679"/>
                    <a:pt x="14674" y="3475"/>
                  </a:cubicBezTo>
                  <a:cubicBezTo>
                    <a:pt x="14756" y="3434"/>
                    <a:pt x="14838" y="3393"/>
                    <a:pt x="14879" y="3393"/>
                  </a:cubicBezTo>
                  <a:cubicBezTo>
                    <a:pt x="15819" y="2821"/>
                    <a:pt x="16759" y="2289"/>
                    <a:pt x="17658" y="1758"/>
                  </a:cubicBezTo>
                  <a:lnTo>
                    <a:pt x="17454" y="1758"/>
                  </a:lnTo>
                  <a:cubicBezTo>
                    <a:pt x="17331" y="1758"/>
                    <a:pt x="17209" y="1758"/>
                    <a:pt x="17290" y="1717"/>
                  </a:cubicBezTo>
                  <a:cubicBezTo>
                    <a:pt x="17331" y="1635"/>
                    <a:pt x="17577" y="1472"/>
                    <a:pt x="18231" y="1104"/>
                  </a:cubicBezTo>
                  <a:lnTo>
                    <a:pt x="18231" y="1104"/>
                  </a:lnTo>
                  <a:lnTo>
                    <a:pt x="16314" y="2083"/>
                  </a:lnTo>
                  <a:lnTo>
                    <a:pt x="16314" y="2083"/>
                  </a:lnTo>
                  <a:cubicBezTo>
                    <a:pt x="16408" y="2034"/>
                    <a:pt x="16931" y="1713"/>
                    <a:pt x="17495" y="1431"/>
                  </a:cubicBezTo>
                  <a:lnTo>
                    <a:pt x="17495" y="1431"/>
                  </a:lnTo>
                  <a:cubicBezTo>
                    <a:pt x="16995" y="1610"/>
                    <a:pt x="16526" y="1757"/>
                    <a:pt x="16197" y="1900"/>
                  </a:cubicBezTo>
                  <a:lnTo>
                    <a:pt x="16197" y="1900"/>
                  </a:lnTo>
                  <a:cubicBezTo>
                    <a:pt x="16578" y="1717"/>
                    <a:pt x="17159" y="1390"/>
                    <a:pt x="17740" y="1063"/>
                  </a:cubicBezTo>
                  <a:cubicBezTo>
                    <a:pt x="18077" y="885"/>
                    <a:pt x="18433" y="707"/>
                    <a:pt x="18803" y="5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1"/>
            <p:cNvSpPr/>
            <p:nvPr/>
          </p:nvSpPr>
          <p:spPr>
            <a:xfrm>
              <a:off x="7442572" y="2162223"/>
              <a:ext cx="681656" cy="354541"/>
            </a:xfrm>
            <a:custGeom>
              <a:rect b="b" l="l" r="r" t="t"/>
              <a:pathLst>
                <a:path extrusionOk="0" h="10914" w="18803">
                  <a:moveTo>
                    <a:pt x="15904" y="2013"/>
                  </a:moveTo>
                  <a:cubicBezTo>
                    <a:pt x="15917" y="2013"/>
                    <a:pt x="15463" y="2269"/>
                    <a:pt x="14837" y="2616"/>
                  </a:cubicBezTo>
                  <a:cubicBezTo>
                    <a:pt x="14878" y="2576"/>
                    <a:pt x="14878" y="2576"/>
                    <a:pt x="14919" y="2535"/>
                  </a:cubicBezTo>
                  <a:cubicBezTo>
                    <a:pt x="15610" y="2163"/>
                    <a:pt x="15894" y="2013"/>
                    <a:pt x="15904" y="2013"/>
                  </a:cubicBezTo>
                  <a:close/>
                  <a:moveTo>
                    <a:pt x="12058" y="3352"/>
                  </a:moveTo>
                  <a:lnTo>
                    <a:pt x="12058" y="3352"/>
                  </a:lnTo>
                  <a:cubicBezTo>
                    <a:pt x="11351" y="3810"/>
                    <a:pt x="11099" y="3960"/>
                    <a:pt x="11070" y="3960"/>
                  </a:cubicBezTo>
                  <a:cubicBezTo>
                    <a:pt x="11042" y="3960"/>
                    <a:pt x="11223" y="3820"/>
                    <a:pt x="11404" y="3679"/>
                  </a:cubicBezTo>
                  <a:lnTo>
                    <a:pt x="12058" y="3352"/>
                  </a:lnTo>
                  <a:close/>
                  <a:moveTo>
                    <a:pt x="13161" y="3516"/>
                  </a:moveTo>
                  <a:lnTo>
                    <a:pt x="13161" y="3516"/>
                  </a:lnTo>
                  <a:cubicBezTo>
                    <a:pt x="12303" y="4006"/>
                    <a:pt x="11567" y="4456"/>
                    <a:pt x="11363" y="4619"/>
                  </a:cubicBezTo>
                  <a:cubicBezTo>
                    <a:pt x="11311" y="4645"/>
                    <a:pt x="11272" y="4659"/>
                    <a:pt x="11252" y="4659"/>
                  </a:cubicBezTo>
                  <a:cubicBezTo>
                    <a:pt x="11210" y="4659"/>
                    <a:pt x="11262" y="4595"/>
                    <a:pt x="11486" y="4456"/>
                  </a:cubicBezTo>
                  <a:cubicBezTo>
                    <a:pt x="12426" y="3843"/>
                    <a:pt x="12875" y="3638"/>
                    <a:pt x="13161" y="3516"/>
                  </a:cubicBezTo>
                  <a:close/>
                  <a:moveTo>
                    <a:pt x="18802" y="1"/>
                  </a:moveTo>
                  <a:lnTo>
                    <a:pt x="18802" y="1"/>
                  </a:lnTo>
                  <a:cubicBezTo>
                    <a:pt x="17903" y="614"/>
                    <a:pt x="16758" y="1268"/>
                    <a:pt x="14837" y="2289"/>
                  </a:cubicBezTo>
                  <a:cubicBezTo>
                    <a:pt x="14169" y="2617"/>
                    <a:pt x="13862" y="2731"/>
                    <a:pt x="13749" y="2731"/>
                  </a:cubicBezTo>
                  <a:cubicBezTo>
                    <a:pt x="13511" y="2731"/>
                    <a:pt x="14144" y="2222"/>
                    <a:pt x="14061" y="2167"/>
                  </a:cubicBezTo>
                  <a:lnTo>
                    <a:pt x="14061" y="2167"/>
                  </a:lnTo>
                  <a:cubicBezTo>
                    <a:pt x="13856" y="2289"/>
                    <a:pt x="13652" y="2412"/>
                    <a:pt x="13407" y="2576"/>
                  </a:cubicBezTo>
                  <a:cubicBezTo>
                    <a:pt x="11649" y="3638"/>
                    <a:pt x="12426" y="2984"/>
                    <a:pt x="11731" y="3393"/>
                  </a:cubicBezTo>
                  <a:cubicBezTo>
                    <a:pt x="11731" y="3393"/>
                    <a:pt x="11690" y="3434"/>
                    <a:pt x="11526" y="3516"/>
                  </a:cubicBezTo>
                  <a:cubicBezTo>
                    <a:pt x="11363" y="3597"/>
                    <a:pt x="11077" y="3761"/>
                    <a:pt x="10668" y="4006"/>
                  </a:cubicBezTo>
                  <a:cubicBezTo>
                    <a:pt x="9319" y="4783"/>
                    <a:pt x="7930" y="5559"/>
                    <a:pt x="6581" y="6336"/>
                  </a:cubicBezTo>
                  <a:lnTo>
                    <a:pt x="8338" y="5600"/>
                  </a:lnTo>
                  <a:lnTo>
                    <a:pt x="8338" y="5600"/>
                  </a:lnTo>
                  <a:cubicBezTo>
                    <a:pt x="6999" y="6422"/>
                    <a:pt x="5478" y="7221"/>
                    <a:pt x="5633" y="7221"/>
                  </a:cubicBezTo>
                  <a:cubicBezTo>
                    <a:pt x="5686" y="7221"/>
                    <a:pt x="5936" y="7127"/>
                    <a:pt x="6458" y="6908"/>
                  </a:cubicBezTo>
                  <a:lnTo>
                    <a:pt x="6458" y="6908"/>
                  </a:lnTo>
                  <a:cubicBezTo>
                    <a:pt x="6008" y="7113"/>
                    <a:pt x="5273" y="7440"/>
                    <a:pt x="4374" y="7889"/>
                  </a:cubicBezTo>
                  <a:cubicBezTo>
                    <a:pt x="4089" y="8102"/>
                    <a:pt x="3874" y="8261"/>
                    <a:pt x="3910" y="8261"/>
                  </a:cubicBezTo>
                  <a:cubicBezTo>
                    <a:pt x="3936" y="8261"/>
                    <a:pt x="4094" y="8177"/>
                    <a:pt x="4455" y="7971"/>
                  </a:cubicBezTo>
                  <a:lnTo>
                    <a:pt x="4455" y="7971"/>
                  </a:lnTo>
                  <a:cubicBezTo>
                    <a:pt x="3474" y="8625"/>
                    <a:pt x="2452" y="9320"/>
                    <a:pt x="1308" y="10015"/>
                  </a:cubicBezTo>
                  <a:lnTo>
                    <a:pt x="1022" y="10219"/>
                  </a:lnTo>
                  <a:lnTo>
                    <a:pt x="777" y="10342"/>
                  </a:lnTo>
                  <a:cubicBezTo>
                    <a:pt x="531" y="10505"/>
                    <a:pt x="286" y="10669"/>
                    <a:pt x="0" y="10832"/>
                  </a:cubicBezTo>
                  <a:cubicBezTo>
                    <a:pt x="41" y="10873"/>
                    <a:pt x="41" y="10914"/>
                    <a:pt x="82" y="10914"/>
                  </a:cubicBezTo>
                  <a:cubicBezTo>
                    <a:pt x="736" y="10628"/>
                    <a:pt x="1144" y="10464"/>
                    <a:pt x="1349" y="10342"/>
                  </a:cubicBezTo>
                  <a:cubicBezTo>
                    <a:pt x="1471" y="10301"/>
                    <a:pt x="1553" y="10219"/>
                    <a:pt x="1717" y="10096"/>
                  </a:cubicBezTo>
                  <a:lnTo>
                    <a:pt x="1717" y="10096"/>
                  </a:lnTo>
                  <a:cubicBezTo>
                    <a:pt x="1635" y="10137"/>
                    <a:pt x="1553" y="10137"/>
                    <a:pt x="1512" y="10137"/>
                  </a:cubicBezTo>
                  <a:lnTo>
                    <a:pt x="1758" y="10056"/>
                  </a:lnTo>
                  <a:cubicBezTo>
                    <a:pt x="1798" y="10015"/>
                    <a:pt x="1880" y="9974"/>
                    <a:pt x="2044" y="9851"/>
                  </a:cubicBezTo>
                  <a:cubicBezTo>
                    <a:pt x="3556" y="8870"/>
                    <a:pt x="6172" y="7358"/>
                    <a:pt x="7153" y="6704"/>
                  </a:cubicBezTo>
                  <a:cubicBezTo>
                    <a:pt x="7500" y="6504"/>
                    <a:pt x="7633" y="6434"/>
                    <a:pt x="7653" y="6434"/>
                  </a:cubicBezTo>
                  <a:cubicBezTo>
                    <a:pt x="7700" y="6434"/>
                    <a:pt x="7125" y="6818"/>
                    <a:pt x="7212" y="6818"/>
                  </a:cubicBezTo>
                  <a:cubicBezTo>
                    <a:pt x="7232" y="6818"/>
                    <a:pt x="7289" y="6797"/>
                    <a:pt x="7398" y="6745"/>
                  </a:cubicBezTo>
                  <a:lnTo>
                    <a:pt x="9156" y="5559"/>
                  </a:lnTo>
                  <a:cubicBezTo>
                    <a:pt x="9159" y="5560"/>
                    <a:pt x="9162" y="5560"/>
                    <a:pt x="9166" y="5560"/>
                  </a:cubicBezTo>
                  <a:cubicBezTo>
                    <a:pt x="9396" y="5560"/>
                    <a:pt x="10928" y="4775"/>
                    <a:pt x="11069" y="4775"/>
                  </a:cubicBezTo>
                  <a:cubicBezTo>
                    <a:pt x="11142" y="4775"/>
                    <a:pt x="10837" y="4989"/>
                    <a:pt x="9769" y="5641"/>
                  </a:cubicBezTo>
                  <a:lnTo>
                    <a:pt x="12671" y="3965"/>
                  </a:lnTo>
                  <a:cubicBezTo>
                    <a:pt x="13938" y="3311"/>
                    <a:pt x="15573" y="2412"/>
                    <a:pt x="16881" y="1635"/>
                  </a:cubicBezTo>
                  <a:cubicBezTo>
                    <a:pt x="17535" y="1145"/>
                    <a:pt x="18148" y="614"/>
                    <a:pt x="1880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1"/>
            <p:cNvSpPr/>
            <p:nvPr/>
          </p:nvSpPr>
          <p:spPr>
            <a:xfrm>
              <a:off x="7328450" y="2105114"/>
              <a:ext cx="94873" cy="34564"/>
            </a:xfrm>
            <a:custGeom>
              <a:rect b="b" l="l" r="r" t="t"/>
              <a:pathLst>
                <a:path extrusionOk="0" h="1064" w="2617">
                  <a:moveTo>
                    <a:pt x="2617" y="1"/>
                  </a:moveTo>
                  <a:lnTo>
                    <a:pt x="1" y="900"/>
                  </a:lnTo>
                  <a:cubicBezTo>
                    <a:pt x="1" y="941"/>
                    <a:pt x="1" y="982"/>
                    <a:pt x="1" y="1064"/>
                  </a:cubicBezTo>
                  <a:cubicBezTo>
                    <a:pt x="900" y="655"/>
                    <a:pt x="1717" y="369"/>
                    <a:pt x="261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1"/>
            <p:cNvSpPr/>
            <p:nvPr/>
          </p:nvSpPr>
          <p:spPr>
            <a:xfrm>
              <a:off x="7848923" y="2276411"/>
              <a:ext cx="70801" cy="36578"/>
            </a:xfrm>
            <a:custGeom>
              <a:rect b="b" l="l" r="r" t="t"/>
              <a:pathLst>
                <a:path extrusionOk="0" h="1126" w="1953">
                  <a:moveTo>
                    <a:pt x="1952" y="1"/>
                  </a:moveTo>
                  <a:lnTo>
                    <a:pt x="1952" y="1"/>
                  </a:lnTo>
                  <a:cubicBezTo>
                    <a:pt x="1666" y="123"/>
                    <a:pt x="1217" y="328"/>
                    <a:pt x="277" y="941"/>
                  </a:cubicBezTo>
                  <a:cubicBezTo>
                    <a:pt x="51" y="1082"/>
                    <a:pt x="0" y="1126"/>
                    <a:pt x="45" y="1126"/>
                  </a:cubicBezTo>
                  <a:cubicBezTo>
                    <a:pt x="65" y="1126"/>
                    <a:pt x="103" y="1117"/>
                    <a:pt x="154" y="1104"/>
                  </a:cubicBezTo>
                  <a:cubicBezTo>
                    <a:pt x="358" y="941"/>
                    <a:pt x="1094" y="491"/>
                    <a:pt x="195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7332909" y="2087864"/>
              <a:ext cx="290455" cy="187244"/>
            </a:xfrm>
            <a:custGeom>
              <a:rect b="b" l="l" r="r" t="t"/>
              <a:pathLst>
                <a:path extrusionOk="0" h="5764" w="8012">
                  <a:moveTo>
                    <a:pt x="8012" y="1"/>
                  </a:moveTo>
                  <a:cubicBezTo>
                    <a:pt x="7889" y="41"/>
                    <a:pt x="7766" y="82"/>
                    <a:pt x="7685" y="123"/>
                  </a:cubicBezTo>
                  <a:lnTo>
                    <a:pt x="7807" y="1"/>
                  </a:lnTo>
                  <a:lnTo>
                    <a:pt x="7807" y="1"/>
                  </a:lnTo>
                  <a:cubicBezTo>
                    <a:pt x="7153" y="328"/>
                    <a:pt x="6458" y="614"/>
                    <a:pt x="5804" y="900"/>
                  </a:cubicBezTo>
                  <a:cubicBezTo>
                    <a:pt x="5559" y="1063"/>
                    <a:pt x="5273" y="1268"/>
                    <a:pt x="4987" y="1472"/>
                  </a:cubicBezTo>
                  <a:cubicBezTo>
                    <a:pt x="3679" y="2371"/>
                    <a:pt x="1921" y="3475"/>
                    <a:pt x="0" y="4619"/>
                  </a:cubicBezTo>
                  <a:cubicBezTo>
                    <a:pt x="41" y="4987"/>
                    <a:pt x="41" y="5396"/>
                    <a:pt x="82" y="5764"/>
                  </a:cubicBezTo>
                  <a:cubicBezTo>
                    <a:pt x="246" y="5682"/>
                    <a:pt x="409" y="5600"/>
                    <a:pt x="573" y="5559"/>
                  </a:cubicBezTo>
                  <a:cubicBezTo>
                    <a:pt x="900" y="5355"/>
                    <a:pt x="1267" y="5151"/>
                    <a:pt x="1594" y="4946"/>
                  </a:cubicBezTo>
                  <a:lnTo>
                    <a:pt x="1594" y="4946"/>
                  </a:lnTo>
                  <a:cubicBezTo>
                    <a:pt x="1513" y="5069"/>
                    <a:pt x="1227" y="5232"/>
                    <a:pt x="859" y="5437"/>
                  </a:cubicBezTo>
                  <a:cubicBezTo>
                    <a:pt x="940" y="5396"/>
                    <a:pt x="1063" y="5355"/>
                    <a:pt x="1186" y="5314"/>
                  </a:cubicBezTo>
                  <a:cubicBezTo>
                    <a:pt x="1554" y="5110"/>
                    <a:pt x="1962" y="4865"/>
                    <a:pt x="2371" y="4619"/>
                  </a:cubicBezTo>
                  <a:cubicBezTo>
                    <a:pt x="2412" y="4619"/>
                    <a:pt x="2453" y="4578"/>
                    <a:pt x="2453" y="4578"/>
                  </a:cubicBezTo>
                  <a:cubicBezTo>
                    <a:pt x="2739" y="4456"/>
                    <a:pt x="3025" y="4292"/>
                    <a:pt x="3270" y="4129"/>
                  </a:cubicBezTo>
                  <a:cubicBezTo>
                    <a:pt x="3720" y="3761"/>
                    <a:pt x="4169" y="3393"/>
                    <a:pt x="4619" y="3066"/>
                  </a:cubicBezTo>
                  <a:cubicBezTo>
                    <a:pt x="4783" y="2821"/>
                    <a:pt x="5028" y="2576"/>
                    <a:pt x="5314" y="2330"/>
                  </a:cubicBezTo>
                  <a:lnTo>
                    <a:pt x="5273" y="2330"/>
                  </a:lnTo>
                  <a:lnTo>
                    <a:pt x="2167" y="4292"/>
                  </a:lnTo>
                  <a:cubicBezTo>
                    <a:pt x="3066" y="3557"/>
                    <a:pt x="4823" y="2290"/>
                    <a:pt x="6704" y="900"/>
                  </a:cubicBezTo>
                  <a:cubicBezTo>
                    <a:pt x="7153" y="614"/>
                    <a:pt x="7562" y="287"/>
                    <a:pt x="801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7335882" y="2264456"/>
              <a:ext cx="28168" cy="14651"/>
            </a:xfrm>
            <a:custGeom>
              <a:rect b="b" l="l" r="r" t="t"/>
              <a:pathLst>
                <a:path extrusionOk="0" h="451" w="777">
                  <a:moveTo>
                    <a:pt x="777" y="1"/>
                  </a:moveTo>
                  <a:lnTo>
                    <a:pt x="777" y="1"/>
                  </a:lnTo>
                  <a:cubicBezTo>
                    <a:pt x="695" y="42"/>
                    <a:pt x="572" y="83"/>
                    <a:pt x="491" y="123"/>
                  </a:cubicBezTo>
                  <a:lnTo>
                    <a:pt x="0" y="410"/>
                  </a:lnTo>
                  <a:lnTo>
                    <a:pt x="0" y="450"/>
                  </a:lnTo>
                  <a:cubicBezTo>
                    <a:pt x="245" y="287"/>
                    <a:pt x="531" y="164"/>
                    <a:pt x="77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7335882" y="2260493"/>
              <a:ext cx="40023" cy="18614"/>
            </a:xfrm>
            <a:custGeom>
              <a:rect b="b" l="l" r="r" t="t"/>
              <a:pathLst>
                <a:path extrusionOk="0" h="573" w="1104">
                  <a:moveTo>
                    <a:pt x="1104" y="0"/>
                  </a:moveTo>
                  <a:cubicBezTo>
                    <a:pt x="981" y="41"/>
                    <a:pt x="858" y="82"/>
                    <a:pt x="777" y="123"/>
                  </a:cubicBezTo>
                  <a:cubicBezTo>
                    <a:pt x="531" y="286"/>
                    <a:pt x="245" y="450"/>
                    <a:pt x="0" y="572"/>
                  </a:cubicBezTo>
                  <a:cubicBezTo>
                    <a:pt x="368" y="409"/>
                    <a:pt x="736" y="205"/>
                    <a:pt x="110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7335882" y="2304900"/>
              <a:ext cx="10368" cy="8738"/>
            </a:xfrm>
            <a:custGeom>
              <a:rect b="b" l="l" r="r" t="t"/>
              <a:pathLst>
                <a:path extrusionOk="0" h="269" w="286">
                  <a:moveTo>
                    <a:pt x="259" y="1"/>
                  </a:moveTo>
                  <a:cubicBezTo>
                    <a:pt x="224" y="1"/>
                    <a:pt x="138" y="54"/>
                    <a:pt x="0" y="146"/>
                  </a:cubicBezTo>
                  <a:cubicBezTo>
                    <a:pt x="0" y="186"/>
                    <a:pt x="41" y="227"/>
                    <a:pt x="41" y="268"/>
                  </a:cubicBezTo>
                  <a:lnTo>
                    <a:pt x="245" y="105"/>
                  </a:lnTo>
                  <a:cubicBezTo>
                    <a:pt x="281" y="33"/>
                    <a:pt x="286" y="1"/>
                    <a:pt x="25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7335882" y="2268452"/>
              <a:ext cx="17800" cy="9323"/>
            </a:xfrm>
            <a:custGeom>
              <a:rect b="b" l="l" r="r" t="t"/>
              <a:pathLst>
                <a:path extrusionOk="0" h="287" w="491">
                  <a:moveTo>
                    <a:pt x="491" y="0"/>
                  </a:moveTo>
                  <a:cubicBezTo>
                    <a:pt x="327" y="82"/>
                    <a:pt x="164" y="123"/>
                    <a:pt x="0" y="205"/>
                  </a:cubicBezTo>
                  <a:cubicBezTo>
                    <a:pt x="0" y="246"/>
                    <a:pt x="0" y="246"/>
                    <a:pt x="0" y="287"/>
                  </a:cubicBezTo>
                  <a:lnTo>
                    <a:pt x="49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1"/>
            <p:cNvSpPr/>
            <p:nvPr/>
          </p:nvSpPr>
          <p:spPr>
            <a:xfrm>
              <a:off x="7512212" y="1774507"/>
              <a:ext cx="223787" cy="82349"/>
            </a:xfrm>
            <a:custGeom>
              <a:rect b="b" l="l" r="r" t="t"/>
              <a:pathLst>
                <a:path extrusionOk="0" h="2535" w="6173">
                  <a:moveTo>
                    <a:pt x="5968" y="0"/>
                  </a:moveTo>
                  <a:cubicBezTo>
                    <a:pt x="4414" y="573"/>
                    <a:pt x="2780" y="1104"/>
                    <a:pt x="1472" y="1513"/>
                  </a:cubicBezTo>
                  <a:cubicBezTo>
                    <a:pt x="940" y="1840"/>
                    <a:pt x="450" y="2167"/>
                    <a:pt x="0" y="2535"/>
                  </a:cubicBezTo>
                  <a:cubicBezTo>
                    <a:pt x="572" y="2289"/>
                    <a:pt x="1022" y="2126"/>
                    <a:pt x="1431" y="1962"/>
                  </a:cubicBezTo>
                  <a:cubicBezTo>
                    <a:pt x="2330" y="1635"/>
                    <a:pt x="3107" y="1349"/>
                    <a:pt x="4987" y="613"/>
                  </a:cubicBezTo>
                  <a:cubicBezTo>
                    <a:pt x="5150" y="573"/>
                    <a:pt x="5273" y="532"/>
                    <a:pt x="5395" y="532"/>
                  </a:cubicBezTo>
                  <a:cubicBezTo>
                    <a:pt x="5559" y="409"/>
                    <a:pt x="5722" y="327"/>
                    <a:pt x="5804" y="286"/>
                  </a:cubicBezTo>
                  <a:cubicBezTo>
                    <a:pt x="5968" y="205"/>
                    <a:pt x="6090" y="123"/>
                    <a:pt x="6172" y="82"/>
                  </a:cubicBezTo>
                  <a:cubicBezTo>
                    <a:pt x="6131" y="41"/>
                    <a:pt x="6049" y="41"/>
                    <a:pt x="596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7353645" y="1769180"/>
              <a:ext cx="534978" cy="273556"/>
            </a:xfrm>
            <a:custGeom>
              <a:rect b="b" l="l" r="r" t="t"/>
              <a:pathLst>
                <a:path extrusionOk="0" h="8421" w="14757">
                  <a:moveTo>
                    <a:pt x="6344" y="4951"/>
                  </a:moveTo>
                  <a:lnTo>
                    <a:pt x="6344" y="4951"/>
                  </a:lnTo>
                  <a:cubicBezTo>
                    <a:pt x="6281" y="4984"/>
                    <a:pt x="6219" y="5018"/>
                    <a:pt x="6158" y="5051"/>
                  </a:cubicBezTo>
                  <a:lnTo>
                    <a:pt x="6158" y="5051"/>
                  </a:lnTo>
                  <a:cubicBezTo>
                    <a:pt x="6217" y="5020"/>
                    <a:pt x="6279" y="4987"/>
                    <a:pt x="6344" y="4951"/>
                  </a:cubicBezTo>
                  <a:close/>
                  <a:moveTo>
                    <a:pt x="11691" y="2494"/>
                  </a:moveTo>
                  <a:lnTo>
                    <a:pt x="11691" y="2494"/>
                  </a:lnTo>
                  <a:cubicBezTo>
                    <a:pt x="11143" y="2707"/>
                    <a:pt x="8101" y="4190"/>
                    <a:pt x="7749" y="4190"/>
                  </a:cubicBezTo>
                  <a:cubicBezTo>
                    <a:pt x="7663" y="4190"/>
                    <a:pt x="7737" y="4102"/>
                    <a:pt x="8044" y="3887"/>
                  </a:cubicBezTo>
                  <a:lnTo>
                    <a:pt x="8044" y="3887"/>
                  </a:lnTo>
                  <a:cubicBezTo>
                    <a:pt x="7507" y="4233"/>
                    <a:pt x="6846" y="4671"/>
                    <a:pt x="6344" y="4951"/>
                  </a:cubicBezTo>
                  <a:lnTo>
                    <a:pt x="6344" y="4951"/>
                  </a:lnTo>
                  <a:cubicBezTo>
                    <a:pt x="6702" y="4758"/>
                    <a:pt x="7093" y="4553"/>
                    <a:pt x="7521" y="4334"/>
                  </a:cubicBezTo>
                  <a:lnTo>
                    <a:pt x="7521" y="4334"/>
                  </a:lnTo>
                  <a:lnTo>
                    <a:pt x="5028" y="5846"/>
                  </a:lnTo>
                  <a:cubicBezTo>
                    <a:pt x="6786" y="5151"/>
                    <a:pt x="8707" y="3966"/>
                    <a:pt x="11691" y="2494"/>
                  </a:cubicBezTo>
                  <a:close/>
                  <a:moveTo>
                    <a:pt x="14756" y="1"/>
                  </a:moveTo>
                  <a:lnTo>
                    <a:pt x="14756" y="1"/>
                  </a:lnTo>
                  <a:cubicBezTo>
                    <a:pt x="14143" y="42"/>
                    <a:pt x="13489" y="123"/>
                    <a:pt x="12835" y="246"/>
                  </a:cubicBezTo>
                  <a:cubicBezTo>
                    <a:pt x="12426" y="355"/>
                    <a:pt x="12036" y="391"/>
                    <a:pt x="11663" y="391"/>
                  </a:cubicBezTo>
                  <a:cubicBezTo>
                    <a:pt x="11477" y="391"/>
                    <a:pt x="11295" y="382"/>
                    <a:pt x="11118" y="369"/>
                  </a:cubicBezTo>
                  <a:cubicBezTo>
                    <a:pt x="10669" y="450"/>
                    <a:pt x="10219" y="573"/>
                    <a:pt x="9769" y="696"/>
                  </a:cubicBezTo>
                  <a:cubicBezTo>
                    <a:pt x="8216" y="1554"/>
                    <a:pt x="4374" y="4088"/>
                    <a:pt x="1472" y="5764"/>
                  </a:cubicBezTo>
                  <a:cubicBezTo>
                    <a:pt x="900" y="6582"/>
                    <a:pt x="409" y="7440"/>
                    <a:pt x="1" y="8339"/>
                  </a:cubicBezTo>
                  <a:cubicBezTo>
                    <a:pt x="123" y="8257"/>
                    <a:pt x="246" y="8176"/>
                    <a:pt x="368" y="8094"/>
                  </a:cubicBezTo>
                  <a:cubicBezTo>
                    <a:pt x="665" y="7929"/>
                    <a:pt x="782" y="7868"/>
                    <a:pt x="793" y="7868"/>
                  </a:cubicBezTo>
                  <a:cubicBezTo>
                    <a:pt x="825" y="7868"/>
                    <a:pt x="82" y="8320"/>
                    <a:pt x="82" y="8380"/>
                  </a:cubicBezTo>
                  <a:cubicBezTo>
                    <a:pt x="123" y="8380"/>
                    <a:pt x="123" y="8339"/>
                    <a:pt x="164" y="8339"/>
                  </a:cubicBezTo>
                  <a:cubicBezTo>
                    <a:pt x="982" y="7767"/>
                    <a:pt x="1840" y="7236"/>
                    <a:pt x="2698" y="6663"/>
                  </a:cubicBezTo>
                  <a:cubicBezTo>
                    <a:pt x="2868" y="6585"/>
                    <a:pt x="2966" y="6549"/>
                    <a:pt x="3004" y="6549"/>
                  </a:cubicBezTo>
                  <a:cubicBezTo>
                    <a:pt x="3199" y="6549"/>
                    <a:pt x="1729" y="7528"/>
                    <a:pt x="287" y="8421"/>
                  </a:cubicBezTo>
                  <a:cubicBezTo>
                    <a:pt x="491" y="8339"/>
                    <a:pt x="736" y="8257"/>
                    <a:pt x="1022" y="8176"/>
                  </a:cubicBezTo>
                  <a:cubicBezTo>
                    <a:pt x="2406" y="7484"/>
                    <a:pt x="2817" y="6856"/>
                    <a:pt x="6158" y="5051"/>
                  </a:cubicBezTo>
                  <a:lnTo>
                    <a:pt x="6158" y="5051"/>
                  </a:lnTo>
                  <a:cubicBezTo>
                    <a:pt x="6039" y="5112"/>
                    <a:pt x="5933" y="5161"/>
                    <a:pt x="5846" y="5192"/>
                  </a:cubicBezTo>
                  <a:cubicBezTo>
                    <a:pt x="6519" y="4558"/>
                    <a:pt x="7193" y="4269"/>
                    <a:pt x="8389" y="3656"/>
                  </a:cubicBezTo>
                  <a:lnTo>
                    <a:pt x="8389" y="3656"/>
                  </a:lnTo>
                  <a:cubicBezTo>
                    <a:pt x="8251" y="3746"/>
                    <a:pt x="8137" y="3822"/>
                    <a:pt x="8044" y="3887"/>
                  </a:cubicBezTo>
                  <a:lnTo>
                    <a:pt x="8044" y="3887"/>
                  </a:lnTo>
                  <a:cubicBezTo>
                    <a:pt x="8212" y="3779"/>
                    <a:pt x="8367" y="3680"/>
                    <a:pt x="8502" y="3598"/>
                  </a:cubicBezTo>
                  <a:lnTo>
                    <a:pt x="8502" y="3598"/>
                  </a:lnTo>
                  <a:cubicBezTo>
                    <a:pt x="8464" y="3618"/>
                    <a:pt x="8426" y="3637"/>
                    <a:pt x="8389" y="3656"/>
                  </a:cubicBezTo>
                  <a:lnTo>
                    <a:pt x="8389" y="3656"/>
                  </a:lnTo>
                  <a:cubicBezTo>
                    <a:pt x="8437" y="3625"/>
                    <a:pt x="8489" y="3592"/>
                    <a:pt x="8543" y="3557"/>
                  </a:cubicBezTo>
                  <a:cubicBezTo>
                    <a:pt x="9402" y="3148"/>
                    <a:pt x="10505" y="2535"/>
                    <a:pt x="12018" y="1554"/>
                  </a:cubicBezTo>
                  <a:cubicBezTo>
                    <a:pt x="12024" y="1566"/>
                    <a:pt x="12038" y="1572"/>
                    <a:pt x="12059" y="1572"/>
                  </a:cubicBezTo>
                  <a:cubicBezTo>
                    <a:pt x="12184" y="1572"/>
                    <a:pt x="12564" y="1377"/>
                    <a:pt x="13121" y="1064"/>
                  </a:cubicBezTo>
                  <a:cubicBezTo>
                    <a:pt x="13571" y="818"/>
                    <a:pt x="14143" y="450"/>
                    <a:pt x="1475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7352159" y="2041409"/>
              <a:ext cx="4495" cy="1332"/>
            </a:xfrm>
            <a:custGeom>
              <a:rect b="b" l="l" r="r" t="t"/>
              <a:pathLst>
                <a:path extrusionOk="0" h="41" w="124">
                  <a:moveTo>
                    <a:pt x="123" y="0"/>
                  </a:moveTo>
                  <a:cubicBezTo>
                    <a:pt x="82" y="0"/>
                    <a:pt x="42" y="0"/>
                    <a:pt x="1" y="41"/>
                  </a:cubicBezTo>
                  <a:lnTo>
                    <a:pt x="123"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7335882" y="2231255"/>
              <a:ext cx="114703" cy="66432"/>
            </a:xfrm>
            <a:custGeom>
              <a:rect b="b" l="l" r="r" t="t"/>
              <a:pathLst>
                <a:path extrusionOk="0" h="2045" w="3164">
                  <a:moveTo>
                    <a:pt x="2820" y="1"/>
                  </a:moveTo>
                  <a:cubicBezTo>
                    <a:pt x="2657" y="83"/>
                    <a:pt x="2534" y="124"/>
                    <a:pt x="2371" y="164"/>
                  </a:cubicBezTo>
                  <a:cubicBezTo>
                    <a:pt x="2330" y="205"/>
                    <a:pt x="2330" y="205"/>
                    <a:pt x="2289" y="205"/>
                  </a:cubicBezTo>
                  <a:lnTo>
                    <a:pt x="2248" y="451"/>
                  </a:lnTo>
                  <a:cubicBezTo>
                    <a:pt x="1839" y="614"/>
                    <a:pt x="1472" y="737"/>
                    <a:pt x="1063" y="900"/>
                  </a:cubicBezTo>
                  <a:cubicBezTo>
                    <a:pt x="695" y="1105"/>
                    <a:pt x="368" y="1309"/>
                    <a:pt x="0" y="1472"/>
                  </a:cubicBezTo>
                  <a:cubicBezTo>
                    <a:pt x="0" y="1677"/>
                    <a:pt x="0" y="1840"/>
                    <a:pt x="0" y="2045"/>
                  </a:cubicBezTo>
                  <a:cubicBezTo>
                    <a:pt x="572" y="1840"/>
                    <a:pt x="1226" y="1636"/>
                    <a:pt x="1799" y="1432"/>
                  </a:cubicBezTo>
                  <a:cubicBezTo>
                    <a:pt x="2044" y="1268"/>
                    <a:pt x="2289" y="1064"/>
                    <a:pt x="2493" y="900"/>
                  </a:cubicBezTo>
                  <a:lnTo>
                    <a:pt x="2493" y="900"/>
                  </a:lnTo>
                  <a:cubicBezTo>
                    <a:pt x="2196" y="1107"/>
                    <a:pt x="2058" y="1188"/>
                    <a:pt x="2024" y="1188"/>
                  </a:cubicBezTo>
                  <a:cubicBezTo>
                    <a:pt x="1896" y="1188"/>
                    <a:pt x="3164" y="93"/>
                    <a:pt x="3039" y="93"/>
                  </a:cubicBezTo>
                  <a:cubicBezTo>
                    <a:pt x="2969" y="93"/>
                    <a:pt x="2461" y="438"/>
                    <a:pt x="1022" y="1513"/>
                  </a:cubicBezTo>
                  <a:cubicBezTo>
                    <a:pt x="1635" y="1023"/>
                    <a:pt x="2207" y="491"/>
                    <a:pt x="28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7347736" y="1904645"/>
              <a:ext cx="380833" cy="151380"/>
            </a:xfrm>
            <a:custGeom>
              <a:rect b="b" l="l" r="r" t="t"/>
              <a:pathLst>
                <a:path extrusionOk="0" h="4660" w="10505">
                  <a:moveTo>
                    <a:pt x="10505" y="0"/>
                  </a:moveTo>
                  <a:lnTo>
                    <a:pt x="10505" y="0"/>
                  </a:lnTo>
                  <a:cubicBezTo>
                    <a:pt x="7998" y="888"/>
                    <a:pt x="7043" y="1728"/>
                    <a:pt x="5250" y="2517"/>
                  </a:cubicBezTo>
                  <a:lnTo>
                    <a:pt x="5250" y="2517"/>
                  </a:lnTo>
                  <a:cubicBezTo>
                    <a:pt x="5777" y="2296"/>
                    <a:pt x="6433" y="2017"/>
                    <a:pt x="7317" y="1635"/>
                  </a:cubicBezTo>
                  <a:cubicBezTo>
                    <a:pt x="7194" y="1553"/>
                    <a:pt x="7807" y="1185"/>
                    <a:pt x="10505" y="0"/>
                  </a:cubicBezTo>
                  <a:close/>
                  <a:moveTo>
                    <a:pt x="5250" y="2517"/>
                  </a:moveTo>
                  <a:cubicBezTo>
                    <a:pt x="5047" y="2603"/>
                    <a:pt x="4863" y="2679"/>
                    <a:pt x="4692" y="2750"/>
                  </a:cubicBezTo>
                  <a:lnTo>
                    <a:pt x="4692" y="2750"/>
                  </a:lnTo>
                  <a:cubicBezTo>
                    <a:pt x="4888" y="2673"/>
                    <a:pt x="5073" y="2595"/>
                    <a:pt x="5250" y="2517"/>
                  </a:cubicBezTo>
                  <a:close/>
                  <a:moveTo>
                    <a:pt x="4782" y="2616"/>
                  </a:moveTo>
                  <a:lnTo>
                    <a:pt x="4782" y="2616"/>
                  </a:lnTo>
                  <a:cubicBezTo>
                    <a:pt x="3924" y="3025"/>
                    <a:pt x="2330" y="3597"/>
                    <a:pt x="1185" y="4006"/>
                  </a:cubicBezTo>
                  <a:cubicBezTo>
                    <a:pt x="858" y="4128"/>
                    <a:pt x="491" y="4292"/>
                    <a:pt x="41" y="4496"/>
                  </a:cubicBezTo>
                  <a:cubicBezTo>
                    <a:pt x="204" y="4414"/>
                    <a:pt x="327" y="4333"/>
                    <a:pt x="450" y="4251"/>
                  </a:cubicBezTo>
                  <a:lnTo>
                    <a:pt x="450" y="4251"/>
                  </a:lnTo>
                  <a:cubicBezTo>
                    <a:pt x="327" y="4292"/>
                    <a:pt x="204" y="4333"/>
                    <a:pt x="82" y="4333"/>
                  </a:cubicBezTo>
                  <a:cubicBezTo>
                    <a:pt x="41" y="4414"/>
                    <a:pt x="41" y="4496"/>
                    <a:pt x="0" y="4578"/>
                  </a:cubicBezTo>
                  <a:cubicBezTo>
                    <a:pt x="123" y="4537"/>
                    <a:pt x="245" y="4455"/>
                    <a:pt x="368" y="4414"/>
                  </a:cubicBezTo>
                  <a:lnTo>
                    <a:pt x="368" y="4414"/>
                  </a:lnTo>
                  <a:lnTo>
                    <a:pt x="245" y="4660"/>
                  </a:lnTo>
                  <a:cubicBezTo>
                    <a:pt x="2817" y="3501"/>
                    <a:pt x="3318" y="3319"/>
                    <a:pt x="4692" y="2750"/>
                  </a:cubicBezTo>
                  <a:lnTo>
                    <a:pt x="4692" y="2750"/>
                  </a:lnTo>
                  <a:cubicBezTo>
                    <a:pt x="4317" y="2898"/>
                    <a:pt x="3902" y="3044"/>
                    <a:pt x="3433" y="3188"/>
                  </a:cubicBezTo>
                  <a:cubicBezTo>
                    <a:pt x="4128" y="2902"/>
                    <a:pt x="4496" y="2779"/>
                    <a:pt x="4782" y="26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7331423" y="2085200"/>
              <a:ext cx="23745" cy="9323"/>
            </a:xfrm>
            <a:custGeom>
              <a:rect b="b" l="l" r="r" t="t"/>
              <a:pathLst>
                <a:path extrusionOk="0" h="287" w="655">
                  <a:moveTo>
                    <a:pt x="654" y="1"/>
                  </a:moveTo>
                  <a:lnTo>
                    <a:pt x="654" y="1"/>
                  </a:lnTo>
                  <a:cubicBezTo>
                    <a:pt x="409" y="83"/>
                    <a:pt x="205" y="164"/>
                    <a:pt x="0" y="246"/>
                  </a:cubicBezTo>
                  <a:lnTo>
                    <a:pt x="0" y="287"/>
                  </a:lnTo>
                  <a:cubicBezTo>
                    <a:pt x="246" y="205"/>
                    <a:pt x="450" y="83"/>
                    <a:pt x="6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7328450" y="2073603"/>
              <a:ext cx="146351" cy="59448"/>
            </a:xfrm>
            <a:custGeom>
              <a:rect b="b" l="l" r="r" t="t"/>
              <a:pathLst>
                <a:path extrusionOk="0" h="1830" w="4037">
                  <a:moveTo>
                    <a:pt x="3845" y="0"/>
                  </a:moveTo>
                  <a:cubicBezTo>
                    <a:pt x="3775" y="0"/>
                    <a:pt x="3444" y="99"/>
                    <a:pt x="2780" y="317"/>
                  </a:cubicBezTo>
                  <a:cubicBezTo>
                    <a:pt x="2698" y="562"/>
                    <a:pt x="1554" y="1094"/>
                    <a:pt x="1" y="1748"/>
                  </a:cubicBezTo>
                  <a:lnTo>
                    <a:pt x="1" y="1829"/>
                  </a:lnTo>
                  <a:cubicBezTo>
                    <a:pt x="2250" y="750"/>
                    <a:pt x="4037" y="0"/>
                    <a:pt x="38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1"/>
            <p:cNvSpPr/>
            <p:nvPr/>
          </p:nvSpPr>
          <p:spPr>
            <a:xfrm>
              <a:off x="7331423" y="1834248"/>
              <a:ext cx="674260" cy="258970"/>
            </a:xfrm>
            <a:custGeom>
              <a:rect b="b" l="l" r="r" t="t"/>
              <a:pathLst>
                <a:path extrusionOk="0" h="7972" w="18599">
                  <a:moveTo>
                    <a:pt x="18598" y="1"/>
                  </a:moveTo>
                  <a:lnTo>
                    <a:pt x="18598" y="1"/>
                  </a:lnTo>
                  <a:cubicBezTo>
                    <a:pt x="18189" y="164"/>
                    <a:pt x="17781" y="328"/>
                    <a:pt x="17331" y="491"/>
                  </a:cubicBezTo>
                  <a:cubicBezTo>
                    <a:pt x="16391" y="818"/>
                    <a:pt x="15410" y="1227"/>
                    <a:pt x="14429" y="1636"/>
                  </a:cubicBezTo>
                  <a:cubicBezTo>
                    <a:pt x="14347" y="1554"/>
                    <a:pt x="14225" y="1513"/>
                    <a:pt x="14061" y="1513"/>
                  </a:cubicBezTo>
                  <a:cubicBezTo>
                    <a:pt x="12304" y="2290"/>
                    <a:pt x="10709" y="2984"/>
                    <a:pt x="9401" y="3598"/>
                  </a:cubicBezTo>
                  <a:cubicBezTo>
                    <a:pt x="9115" y="3679"/>
                    <a:pt x="8829" y="3761"/>
                    <a:pt x="8625" y="3843"/>
                  </a:cubicBezTo>
                  <a:cubicBezTo>
                    <a:pt x="8421" y="3884"/>
                    <a:pt x="8216" y="3925"/>
                    <a:pt x="8053" y="4006"/>
                  </a:cubicBezTo>
                  <a:cubicBezTo>
                    <a:pt x="7726" y="4088"/>
                    <a:pt x="7480" y="4129"/>
                    <a:pt x="7358" y="4129"/>
                  </a:cubicBezTo>
                  <a:cubicBezTo>
                    <a:pt x="7333" y="4134"/>
                    <a:pt x="7314" y="4137"/>
                    <a:pt x="7301" y="4137"/>
                  </a:cubicBezTo>
                  <a:cubicBezTo>
                    <a:pt x="7211" y="4137"/>
                    <a:pt x="7438" y="4007"/>
                    <a:pt x="8012" y="3720"/>
                  </a:cubicBezTo>
                  <a:cubicBezTo>
                    <a:pt x="7930" y="3720"/>
                    <a:pt x="7848" y="3761"/>
                    <a:pt x="7807" y="3802"/>
                  </a:cubicBezTo>
                  <a:lnTo>
                    <a:pt x="7767" y="3802"/>
                  </a:lnTo>
                  <a:cubicBezTo>
                    <a:pt x="3802" y="5519"/>
                    <a:pt x="4415" y="5151"/>
                    <a:pt x="654" y="6827"/>
                  </a:cubicBezTo>
                  <a:lnTo>
                    <a:pt x="818" y="6622"/>
                  </a:lnTo>
                  <a:lnTo>
                    <a:pt x="818" y="6622"/>
                  </a:lnTo>
                  <a:cubicBezTo>
                    <a:pt x="695" y="6663"/>
                    <a:pt x="573" y="6704"/>
                    <a:pt x="450" y="6745"/>
                  </a:cubicBezTo>
                  <a:cubicBezTo>
                    <a:pt x="287" y="7154"/>
                    <a:pt x="123" y="7562"/>
                    <a:pt x="0" y="7971"/>
                  </a:cubicBezTo>
                  <a:cubicBezTo>
                    <a:pt x="205" y="7889"/>
                    <a:pt x="409" y="7808"/>
                    <a:pt x="654" y="7726"/>
                  </a:cubicBezTo>
                  <a:cubicBezTo>
                    <a:pt x="1227" y="7481"/>
                    <a:pt x="1595" y="7276"/>
                    <a:pt x="1717" y="7194"/>
                  </a:cubicBezTo>
                  <a:lnTo>
                    <a:pt x="1717" y="7194"/>
                  </a:lnTo>
                  <a:cubicBezTo>
                    <a:pt x="1717" y="7195"/>
                    <a:pt x="1676" y="7276"/>
                    <a:pt x="1554" y="7399"/>
                  </a:cubicBezTo>
                  <a:cubicBezTo>
                    <a:pt x="2085" y="7194"/>
                    <a:pt x="2657" y="6990"/>
                    <a:pt x="3189" y="6786"/>
                  </a:cubicBezTo>
                  <a:lnTo>
                    <a:pt x="8952" y="3802"/>
                  </a:lnTo>
                  <a:lnTo>
                    <a:pt x="8952" y="3802"/>
                  </a:lnTo>
                  <a:cubicBezTo>
                    <a:pt x="8625" y="4047"/>
                    <a:pt x="9279" y="4088"/>
                    <a:pt x="9401" y="4252"/>
                  </a:cubicBezTo>
                  <a:cubicBezTo>
                    <a:pt x="9442" y="4292"/>
                    <a:pt x="9442" y="4292"/>
                    <a:pt x="9442" y="4333"/>
                  </a:cubicBezTo>
                  <a:cubicBezTo>
                    <a:pt x="11609" y="3393"/>
                    <a:pt x="13734" y="2453"/>
                    <a:pt x="15573" y="1595"/>
                  </a:cubicBezTo>
                  <a:lnTo>
                    <a:pt x="15573" y="1595"/>
                  </a:lnTo>
                  <a:cubicBezTo>
                    <a:pt x="15419" y="1631"/>
                    <a:pt x="15323" y="1648"/>
                    <a:pt x="15276" y="1648"/>
                  </a:cubicBezTo>
                  <a:cubicBezTo>
                    <a:pt x="15061" y="1648"/>
                    <a:pt x="15868" y="1295"/>
                    <a:pt x="16841" y="859"/>
                  </a:cubicBezTo>
                  <a:cubicBezTo>
                    <a:pt x="17413" y="573"/>
                    <a:pt x="18067" y="287"/>
                    <a:pt x="1859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1"/>
            <p:cNvSpPr/>
            <p:nvPr/>
          </p:nvSpPr>
          <p:spPr>
            <a:xfrm>
              <a:off x="7518121" y="2249870"/>
              <a:ext cx="697969" cy="359869"/>
            </a:xfrm>
            <a:custGeom>
              <a:rect b="b" l="l" r="r" t="t"/>
              <a:pathLst>
                <a:path extrusionOk="0" h="11078" w="19253">
                  <a:moveTo>
                    <a:pt x="19252" y="0"/>
                  </a:moveTo>
                  <a:lnTo>
                    <a:pt x="19252" y="0"/>
                  </a:lnTo>
                  <a:cubicBezTo>
                    <a:pt x="19241" y="7"/>
                    <a:pt x="19229" y="14"/>
                    <a:pt x="19218" y="20"/>
                  </a:cubicBezTo>
                  <a:lnTo>
                    <a:pt x="19218" y="20"/>
                  </a:lnTo>
                  <a:cubicBezTo>
                    <a:pt x="19229" y="14"/>
                    <a:pt x="19241" y="7"/>
                    <a:pt x="19252" y="0"/>
                  </a:cubicBezTo>
                  <a:close/>
                  <a:moveTo>
                    <a:pt x="19218" y="20"/>
                  </a:moveTo>
                  <a:lnTo>
                    <a:pt x="19218" y="20"/>
                  </a:lnTo>
                  <a:cubicBezTo>
                    <a:pt x="19021" y="132"/>
                    <a:pt x="18791" y="209"/>
                    <a:pt x="18598" y="286"/>
                  </a:cubicBezTo>
                  <a:cubicBezTo>
                    <a:pt x="18026" y="532"/>
                    <a:pt x="17413" y="818"/>
                    <a:pt x="16350" y="1145"/>
                  </a:cubicBezTo>
                  <a:cubicBezTo>
                    <a:pt x="16219" y="1194"/>
                    <a:pt x="16148" y="1223"/>
                    <a:pt x="16114" y="1238"/>
                  </a:cubicBezTo>
                  <a:lnTo>
                    <a:pt x="16114" y="1238"/>
                  </a:lnTo>
                  <a:cubicBezTo>
                    <a:pt x="14774" y="1725"/>
                    <a:pt x="13355" y="2211"/>
                    <a:pt x="11977" y="2698"/>
                  </a:cubicBezTo>
                  <a:cubicBezTo>
                    <a:pt x="11527" y="2861"/>
                    <a:pt x="11037" y="3066"/>
                    <a:pt x="10546" y="3270"/>
                  </a:cubicBezTo>
                  <a:cubicBezTo>
                    <a:pt x="10423" y="3311"/>
                    <a:pt x="10342" y="3352"/>
                    <a:pt x="10260" y="3393"/>
                  </a:cubicBezTo>
                  <a:cubicBezTo>
                    <a:pt x="10440" y="3338"/>
                    <a:pt x="10534" y="3315"/>
                    <a:pt x="10567" y="3315"/>
                  </a:cubicBezTo>
                  <a:cubicBezTo>
                    <a:pt x="10717" y="3315"/>
                    <a:pt x="9642" y="3771"/>
                    <a:pt x="9724" y="3771"/>
                  </a:cubicBezTo>
                  <a:cubicBezTo>
                    <a:pt x="9772" y="3771"/>
                    <a:pt x="10224" y="3612"/>
                    <a:pt x="11568" y="3107"/>
                  </a:cubicBezTo>
                  <a:lnTo>
                    <a:pt x="11568" y="3107"/>
                  </a:lnTo>
                  <a:cubicBezTo>
                    <a:pt x="10056" y="3720"/>
                    <a:pt x="10628" y="3638"/>
                    <a:pt x="8625" y="4415"/>
                  </a:cubicBezTo>
                  <a:cubicBezTo>
                    <a:pt x="8216" y="4660"/>
                    <a:pt x="7808" y="4905"/>
                    <a:pt x="7440" y="5191"/>
                  </a:cubicBezTo>
                  <a:lnTo>
                    <a:pt x="7971" y="4946"/>
                  </a:lnTo>
                  <a:lnTo>
                    <a:pt x="7971" y="4946"/>
                  </a:lnTo>
                  <a:cubicBezTo>
                    <a:pt x="5478" y="6540"/>
                    <a:pt x="4497" y="7235"/>
                    <a:pt x="3475" y="7971"/>
                  </a:cubicBezTo>
                  <a:cubicBezTo>
                    <a:pt x="2984" y="8298"/>
                    <a:pt x="2453" y="8665"/>
                    <a:pt x="1717" y="9197"/>
                  </a:cubicBezTo>
                  <a:cubicBezTo>
                    <a:pt x="1268" y="9524"/>
                    <a:pt x="695" y="9933"/>
                    <a:pt x="1" y="10341"/>
                  </a:cubicBezTo>
                  <a:cubicBezTo>
                    <a:pt x="368" y="10627"/>
                    <a:pt x="777" y="10873"/>
                    <a:pt x="1186" y="11077"/>
                  </a:cubicBezTo>
                  <a:cubicBezTo>
                    <a:pt x="1390" y="10995"/>
                    <a:pt x="1554" y="10873"/>
                    <a:pt x="1758" y="10750"/>
                  </a:cubicBezTo>
                  <a:cubicBezTo>
                    <a:pt x="2535" y="10260"/>
                    <a:pt x="3230" y="9810"/>
                    <a:pt x="3761" y="9483"/>
                  </a:cubicBezTo>
                  <a:lnTo>
                    <a:pt x="3761" y="9483"/>
                  </a:lnTo>
                  <a:cubicBezTo>
                    <a:pt x="3694" y="9519"/>
                    <a:pt x="3653" y="9535"/>
                    <a:pt x="3636" y="9535"/>
                  </a:cubicBezTo>
                  <a:cubicBezTo>
                    <a:pt x="3496" y="9535"/>
                    <a:pt x="4916" y="8427"/>
                    <a:pt x="6336" y="7480"/>
                  </a:cubicBezTo>
                  <a:cubicBezTo>
                    <a:pt x="7564" y="6621"/>
                    <a:pt x="8792" y="5853"/>
                    <a:pt x="8652" y="5853"/>
                  </a:cubicBezTo>
                  <a:cubicBezTo>
                    <a:pt x="8606" y="5853"/>
                    <a:pt x="8409" y="5938"/>
                    <a:pt x="8012" y="6131"/>
                  </a:cubicBezTo>
                  <a:cubicBezTo>
                    <a:pt x="8839" y="5641"/>
                    <a:pt x="9081" y="5524"/>
                    <a:pt x="9150" y="5524"/>
                  </a:cubicBezTo>
                  <a:cubicBezTo>
                    <a:pt x="9213" y="5524"/>
                    <a:pt x="9132" y="5622"/>
                    <a:pt x="9223" y="5622"/>
                  </a:cubicBezTo>
                  <a:cubicBezTo>
                    <a:pt x="9298" y="5622"/>
                    <a:pt x="9489" y="5556"/>
                    <a:pt x="9974" y="5314"/>
                  </a:cubicBezTo>
                  <a:cubicBezTo>
                    <a:pt x="11936" y="4088"/>
                    <a:pt x="14061" y="2902"/>
                    <a:pt x="16309" y="1635"/>
                  </a:cubicBezTo>
                  <a:cubicBezTo>
                    <a:pt x="17279" y="1110"/>
                    <a:pt x="18248" y="585"/>
                    <a:pt x="19218" y="2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7644062" y="2184801"/>
              <a:ext cx="712797" cy="463431"/>
            </a:xfrm>
            <a:custGeom>
              <a:rect b="b" l="l" r="r" t="t"/>
              <a:pathLst>
                <a:path extrusionOk="0" h="14266" w="19662">
                  <a:moveTo>
                    <a:pt x="19539" y="0"/>
                  </a:moveTo>
                  <a:cubicBezTo>
                    <a:pt x="19316" y="201"/>
                    <a:pt x="19095" y="401"/>
                    <a:pt x="18874" y="600"/>
                  </a:cubicBezTo>
                  <a:lnTo>
                    <a:pt x="18874" y="600"/>
                  </a:lnTo>
                  <a:lnTo>
                    <a:pt x="19580" y="287"/>
                  </a:lnTo>
                  <a:cubicBezTo>
                    <a:pt x="19580" y="205"/>
                    <a:pt x="19580" y="82"/>
                    <a:pt x="19539" y="0"/>
                  </a:cubicBezTo>
                  <a:close/>
                  <a:moveTo>
                    <a:pt x="18874" y="600"/>
                  </a:moveTo>
                  <a:lnTo>
                    <a:pt x="18844" y="614"/>
                  </a:lnTo>
                  <a:lnTo>
                    <a:pt x="18871" y="603"/>
                  </a:lnTo>
                  <a:lnTo>
                    <a:pt x="18871" y="603"/>
                  </a:lnTo>
                  <a:cubicBezTo>
                    <a:pt x="18872" y="602"/>
                    <a:pt x="18873" y="601"/>
                    <a:pt x="18874" y="600"/>
                  </a:cubicBezTo>
                  <a:close/>
                  <a:moveTo>
                    <a:pt x="19580" y="327"/>
                  </a:moveTo>
                  <a:lnTo>
                    <a:pt x="18871" y="603"/>
                  </a:lnTo>
                  <a:lnTo>
                    <a:pt x="18871" y="603"/>
                  </a:lnTo>
                  <a:cubicBezTo>
                    <a:pt x="17875" y="1501"/>
                    <a:pt x="16881" y="2379"/>
                    <a:pt x="15778" y="3148"/>
                  </a:cubicBezTo>
                  <a:cubicBezTo>
                    <a:pt x="13489" y="4824"/>
                    <a:pt x="10955" y="6295"/>
                    <a:pt x="8462" y="7807"/>
                  </a:cubicBezTo>
                  <a:cubicBezTo>
                    <a:pt x="5928" y="9320"/>
                    <a:pt x="3434" y="10914"/>
                    <a:pt x="1145" y="12876"/>
                  </a:cubicBezTo>
                  <a:cubicBezTo>
                    <a:pt x="777" y="13244"/>
                    <a:pt x="369" y="13611"/>
                    <a:pt x="1" y="13979"/>
                  </a:cubicBezTo>
                  <a:cubicBezTo>
                    <a:pt x="491" y="14102"/>
                    <a:pt x="1023" y="14225"/>
                    <a:pt x="1554" y="14265"/>
                  </a:cubicBezTo>
                  <a:cubicBezTo>
                    <a:pt x="1595" y="14225"/>
                    <a:pt x="1636" y="14184"/>
                    <a:pt x="1677" y="14143"/>
                  </a:cubicBezTo>
                  <a:cubicBezTo>
                    <a:pt x="3639" y="12426"/>
                    <a:pt x="5968" y="10914"/>
                    <a:pt x="9402" y="8952"/>
                  </a:cubicBezTo>
                  <a:lnTo>
                    <a:pt x="9402" y="8952"/>
                  </a:lnTo>
                  <a:lnTo>
                    <a:pt x="8748" y="9115"/>
                  </a:lnTo>
                  <a:cubicBezTo>
                    <a:pt x="10383" y="8175"/>
                    <a:pt x="10751" y="8053"/>
                    <a:pt x="11527" y="7603"/>
                  </a:cubicBezTo>
                  <a:cubicBezTo>
                    <a:pt x="11772" y="7417"/>
                    <a:pt x="11854" y="7339"/>
                    <a:pt x="11819" y="7339"/>
                  </a:cubicBezTo>
                  <a:cubicBezTo>
                    <a:pt x="11645" y="7339"/>
                    <a:pt x="8529" y="9297"/>
                    <a:pt x="8271" y="9297"/>
                  </a:cubicBezTo>
                  <a:cubicBezTo>
                    <a:pt x="8219" y="9297"/>
                    <a:pt x="8281" y="9220"/>
                    <a:pt x="8503" y="9034"/>
                  </a:cubicBezTo>
                  <a:cubicBezTo>
                    <a:pt x="9647" y="8543"/>
                    <a:pt x="12549" y="6949"/>
                    <a:pt x="15288" y="5110"/>
                  </a:cubicBezTo>
                  <a:cubicBezTo>
                    <a:pt x="16637" y="4170"/>
                    <a:pt x="17945" y="3189"/>
                    <a:pt x="18926" y="2330"/>
                  </a:cubicBezTo>
                  <a:cubicBezTo>
                    <a:pt x="19212" y="2126"/>
                    <a:pt x="19457" y="1921"/>
                    <a:pt x="19661" y="1717"/>
                  </a:cubicBezTo>
                  <a:cubicBezTo>
                    <a:pt x="19620" y="1267"/>
                    <a:pt x="19620" y="777"/>
                    <a:pt x="19580" y="3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8245667" y="2012172"/>
              <a:ext cx="59309" cy="55809"/>
            </a:xfrm>
            <a:custGeom>
              <a:rect b="b" l="l" r="r" t="t"/>
              <a:pathLst>
                <a:path extrusionOk="0" h="1718" w="1636">
                  <a:moveTo>
                    <a:pt x="1595" y="1"/>
                  </a:moveTo>
                  <a:lnTo>
                    <a:pt x="1472" y="42"/>
                  </a:lnTo>
                  <a:lnTo>
                    <a:pt x="205" y="1431"/>
                  </a:lnTo>
                  <a:cubicBezTo>
                    <a:pt x="164" y="1513"/>
                    <a:pt x="82" y="1554"/>
                    <a:pt x="42" y="1636"/>
                  </a:cubicBezTo>
                  <a:lnTo>
                    <a:pt x="1" y="1677"/>
                  </a:lnTo>
                  <a:lnTo>
                    <a:pt x="42" y="1717"/>
                  </a:lnTo>
                  <a:cubicBezTo>
                    <a:pt x="123" y="1636"/>
                    <a:pt x="205" y="1554"/>
                    <a:pt x="246" y="1472"/>
                  </a:cubicBezTo>
                  <a:lnTo>
                    <a:pt x="1636" y="123"/>
                  </a:lnTo>
                  <a:cubicBezTo>
                    <a:pt x="1636" y="83"/>
                    <a:pt x="1595" y="42"/>
                    <a:pt x="159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1"/>
            <p:cNvSpPr/>
            <p:nvPr/>
          </p:nvSpPr>
          <p:spPr>
            <a:xfrm>
              <a:off x="7395154" y="2287033"/>
              <a:ext cx="45968" cy="19946"/>
            </a:xfrm>
            <a:custGeom>
              <a:rect b="b" l="l" r="r" t="t"/>
              <a:pathLst>
                <a:path extrusionOk="0" h="614" w="1268">
                  <a:moveTo>
                    <a:pt x="1267" y="1"/>
                  </a:moveTo>
                  <a:lnTo>
                    <a:pt x="1267" y="1"/>
                  </a:lnTo>
                  <a:cubicBezTo>
                    <a:pt x="986" y="157"/>
                    <a:pt x="681" y="313"/>
                    <a:pt x="334" y="469"/>
                  </a:cubicBezTo>
                  <a:lnTo>
                    <a:pt x="334" y="469"/>
                  </a:lnTo>
                  <a:cubicBezTo>
                    <a:pt x="606" y="354"/>
                    <a:pt x="885" y="239"/>
                    <a:pt x="1145" y="123"/>
                  </a:cubicBezTo>
                  <a:lnTo>
                    <a:pt x="1267" y="1"/>
                  </a:lnTo>
                  <a:close/>
                  <a:moveTo>
                    <a:pt x="334" y="469"/>
                  </a:moveTo>
                  <a:cubicBezTo>
                    <a:pt x="221" y="517"/>
                    <a:pt x="109" y="566"/>
                    <a:pt x="0" y="614"/>
                  </a:cubicBezTo>
                  <a:cubicBezTo>
                    <a:pt x="116" y="566"/>
                    <a:pt x="227" y="517"/>
                    <a:pt x="334" y="46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7475163" y="2078573"/>
              <a:ext cx="121518" cy="65100"/>
            </a:xfrm>
            <a:custGeom>
              <a:rect b="b" l="l" r="r" t="t"/>
              <a:pathLst>
                <a:path extrusionOk="0" h="2004" w="3352">
                  <a:moveTo>
                    <a:pt x="3188" y="0"/>
                  </a:moveTo>
                  <a:lnTo>
                    <a:pt x="0" y="2003"/>
                  </a:lnTo>
                  <a:cubicBezTo>
                    <a:pt x="613" y="1758"/>
                    <a:pt x="1226" y="1472"/>
                    <a:pt x="1880" y="1186"/>
                  </a:cubicBezTo>
                  <a:cubicBezTo>
                    <a:pt x="2821" y="491"/>
                    <a:pt x="3352" y="41"/>
                    <a:pt x="318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7418863" y="2236583"/>
              <a:ext cx="2973" cy="1364"/>
            </a:xfrm>
            <a:custGeom>
              <a:rect b="b" l="l" r="r" t="t"/>
              <a:pathLst>
                <a:path extrusionOk="0" h="42" w="82">
                  <a:moveTo>
                    <a:pt x="0" y="41"/>
                  </a:moveTo>
                  <a:cubicBezTo>
                    <a:pt x="41" y="41"/>
                    <a:pt x="82" y="41"/>
                    <a:pt x="82" y="0"/>
                  </a:cubicBezTo>
                  <a:cubicBezTo>
                    <a:pt x="82" y="41"/>
                    <a:pt x="41" y="41"/>
                    <a:pt x="0" y="4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7347736" y="2143642"/>
              <a:ext cx="125977" cy="67731"/>
            </a:xfrm>
            <a:custGeom>
              <a:rect b="b" l="l" r="r" t="t"/>
              <a:pathLst>
                <a:path extrusionOk="0" h="2085" w="3475">
                  <a:moveTo>
                    <a:pt x="3474" y="0"/>
                  </a:moveTo>
                  <a:lnTo>
                    <a:pt x="3474" y="0"/>
                  </a:lnTo>
                  <a:cubicBezTo>
                    <a:pt x="3229" y="123"/>
                    <a:pt x="2943" y="246"/>
                    <a:pt x="2698" y="368"/>
                  </a:cubicBezTo>
                  <a:cubicBezTo>
                    <a:pt x="1431" y="1145"/>
                    <a:pt x="0" y="2044"/>
                    <a:pt x="164" y="2085"/>
                  </a:cubicBezTo>
                  <a:lnTo>
                    <a:pt x="347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7435140" y="2419835"/>
              <a:ext cx="168973" cy="90308"/>
            </a:xfrm>
            <a:custGeom>
              <a:rect b="b" l="l" r="r" t="t"/>
              <a:pathLst>
                <a:path extrusionOk="0" h="2780" w="4661">
                  <a:moveTo>
                    <a:pt x="4579" y="0"/>
                  </a:moveTo>
                  <a:lnTo>
                    <a:pt x="4579" y="0"/>
                  </a:lnTo>
                  <a:cubicBezTo>
                    <a:pt x="3311" y="654"/>
                    <a:pt x="1676" y="1553"/>
                    <a:pt x="1" y="2616"/>
                  </a:cubicBezTo>
                  <a:cubicBezTo>
                    <a:pt x="42" y="2657"/>
                    <a:pt x="82" y="2698"/>
                    <a:pt x="123" y="2779"/>
                  </a:cubicBezTo>
                  <a:lnTo>
                    <a:pt x="1676" y="1962"/>
                  </a:lnTo>
                  <a:lnTo>
                    <a:pt x="1676" y="1962"/>
                  </a:lnTo>
                  <a:lnTo>
                    <a:pt x="1513" y="2085"/>
                  </a:lnTo>
                  <a:cubicBezTo>
                    <a:pt x="2657" y="1390"/>
                    <a:pt x="3679" y="695"/>
                    <a:pt x="4660" y="41"/>
                  </a:cubicBezTo>
                  <a:lnTo>
                    <a:pt x="4660" y="41"/>
                  </a:lnTo>
                  <a:cubicBezTo>
                    <a:pt x="4292" y="251"/>
                    <a:pt x="4135" y="334"/>
                    <a:pt x="4113" y="334"/>
                  </a:cubicBezTo>
                  <a:cubicBezTo>
                    <a:pt x="4085" y="334"/>
                    <a:pt x="4298" y="187"/>
                    <a:pt x="457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8207131" y="2018832"/>
              <a:ext cx="100818" cy="92972"/>
            </a:xfrm>
            <a:custGeom>
              <a:rect b="b" l="l" r="r" t="t"/>
              <a:pathLst>
                <a:path extrusionOk="0" h="2862" w="2781">
                  <a:moveTo>
                    <a:pt x="2740" y="0"/>
                  </a:moveTo>
                  <a:lnTo>
                    <a:pt x="1432" y="1431"/>
                  </a:lnTo>
                  <a:cubicBezTo>
                    <a:pt x="1023" y="1880"/>
                    <a:pt x="491" y="2371"/>
                    <a:pt x="1" y="2861"/>
                  </a:cubicBezTo>
                  <a:cubicBezTo>
                    <a:pt x="124" y="2780"/>
                    <a:pt x="246" y="2698"/>
                    <a:pt x="410" y="2575"/>
                  </a:cubicBezTo>
                  <a:cubicBezTo>
                    <a:pt x="491" y="2493"/>
                    <a:pt x="532" y="2493"/>
                    <a:pt x="532" y="2493"/>
                  </a:cubicBezTo>
                  <a:cubicBezTo>
                    <a:pt x="614" y="2453"/>
                    <a:pt x="655" y="2412"/>
                    <a:pt x="696" y="2412"/>
                  </a:cubicBezTo>
                  <a:cubicBezTo>
                    <a:pt x="941" y="2085"/>
                    <a:pt x="1186" y="1758"/>
                    <a:pt x="1513" y="1472"/>
                  </a:cubicBezTo>
                  <a:lnTo>
                    <a:pt x="2780" y="82"/>
                  </a:lnTo>
                  <a:lnTo>
                    <a:pt x="274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7980446" y="2227617"/>
              <a:ext cx="39189" cy="19621"/>
            </a:xfrm>
            <a:custGeom>
              <a:rect b="b" l="l" r="r" t="t"/>
              <a:pathLst>
                <a:path extrusionOk="0" h="604" w="1081">
                  <a:moveTo>
                    <a:pt x="1067" y="0"/>
                  </a:moveTo>
                  <a:cubicBezTo>
                    <a:pt x="1057" y="0"/>
                    <a:pt x="773" y="150"/>
                    <a:pt x="82" y="522"/>
                  </a:cubicBezTo>
                  <a:cubicBezTo>
                    <a:pt x="41" y="563"/>
                    <a:pt x="41" y="563"/>
                    <a:pt x="0" y="603"/>
                  </a:cubicBezTo>
                  <a:cubicBezTo>
                    <a:pt x="626" y="256"/>
                    <a:pt x="1080" y="0"/>
                    <a:pt x="106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1"/>
            <p:cNvSpPr/>
            <p:nvPr/>
          </p:nvSpPr>
          <p:spPr>
            <a:xfrm>
              <a:off x="7337332" y="2301652"/>
              <a:ext cx="83018" cy="61104"/>
            </a:xfrm>
            <a:custGeom>
              <a:rect b="b" l="l" r="r" t="t"/>
              <a:pathLst>
                <a:path extrusionOk="0" h="1881" w="2290">
                  <a:moveTo>
                    <a:pt x="2290" y="0"/>
                  </a:moveTo>
                  <a:cubicBezTo>
                    <a:pt x="1840" y="205"/>
                    <a:pt x="1432" y="409"/>
                    <a:pt x="982" y="613"/>
                  </a:cubicBezTo>
                  <a:cubicBezTo>
                    <a:pt x="655" y="777"/>
                    <a:pt x="328" y="900"/>
                    <a:pt x="1" y="1063"/>
                  </a:cubicBezTo>
                  <a:cubicBezTo>
                    <a:pt x="1" y="1267"/>
                    <a:pt x="1" y="1472"/>
                    <a:pt x="1" y="1676"/>
                  </a:cubicBezTo>
                  <a:cubicBezTo>
                    <a:pt x="164" y="1554"/>
                    <a:pt x="287" y="1431"/>
                    <a:pt x="451" y="1349"/>
                  </a:cubicBezTo>
                  <a:lnTo>
                    <a:pt x="451" y="1349"/>
                  </a:lnTo>
                  <a:lnTo>
                    <a:pt x="124" y="1880"/>
                  </a:lnTo>
                  <a:cubicBezTo>
                    <a:pt x="982" y="1104"/>
                    <a:pt x="1677" y="532"/>
                    <a:pt x="229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1"/>
            <p:cNvSpPr/>
            <p:nvPr/>
          </p:nvSpPr>
          <p:spPr>
            <a:xfrm>
              <a:off x="7338818" y="2002881"/>
              <a:ext cx="960256" cy="391737"/>
            </a:xfrm>
            <a:custGeom>
              <a:rect b="b" l="l" r="r" t="t"/>
              <a:pathLst>
                <a:path extrusionOk="0" h="12059" w="26488">
                  <a:moveTo>
                    <a:pt x="26446" y="1"/>
                  </a:moveTo>
                  <a:lnTo>
                    <a:pt x="24607" y="696"/>
                  </a:lnTo>
                  <a:cubicBezTo>
                    <a:pt x="22768" y="1390"/>
                    <a:pt x="20315" y="2003"/>
                    <a:pt x="17740" y="3189"/>
                  </a:cubicBezTo>
                  <a:lnTo>
                    <a:pt x="17904" y="2944"/>
                  </a:lnTo>
                  <a:lnTo>
                    <a:pt x="17904" y="2944"/>
                  </a:lnTo>
                  <a:cubicBezTo>
                    <a:pt x="17372" y="3148"/>
                    <a:pt x="16269" y="3638"/>
                    <a:pt x="15247" y="4006"/>
                  </a:cubicBezTo>
                  <a:lnTo>
                    <a:pt x="17004" y="3107"/>
                  </a:lnTo>
                  <a:lnTo>
                    <a:pt x="17004" y="3107"/>
                  </a:lnTo>
                  <a:cubicBezTo>
                    <a:pt x="15901" y="3598"/>
                    <a:pt x="14797" y="3965"/>
                    <a:pt x="13694" y="4333"/>
                  </a:cubicBezTo>
                  <a:cubicBezTo>
                    <a:pt x="13253" y="4590"/>
                    <a:pt x="13043" y="4748"/>
                    <a:pt x="13272" y="4748"/>
                  </a:cubicBezTo>
                  <a:cubicBezTo>
                    <a:pt x="13297" y="4748"/>
                    <a:pt x="13329" y="4746"/>
                    <a:pt x="13367" y="4742"/>
                  </a:cubicBezTo>
                  <a:lnTo>
                    <a:pt x="13367" y="4742"/>
                  </a:lnTo>
                  <a:cubicBezTo>
                    <a:pt x="13040" y="4865"/>
                    <a:pt x="12794" y="4946"/>
                    <a:pt x="12549" y="5028"/>
                  </a:cubicBezTo>
                  <a:cubicBezTo>
                    <a:pt x="12559" y="5028"/>
                    <a:pt x="12569" y="5028"/>
                    <a:pt x="12579" y="5028"/>
                  </a:cubicBezTo>
                  <a:lnTo>
                    <a:pt x="12579" y="5028"/>
                  </a:lnTo>
                  <a:cubicBezTo>
                    <a:pt x="10754" y="5820"/>
                    <a:pt x="9634" y="6259"/>
                    <a:pt x="8830" y="6540"/>
                  </a:cubicBezTo>
                  <a:cubicBezTo>
                    <a:pt x="8094" y="6827"/>
                    <a:pt x="6990" y="7235"/>
                    <a:pt x="6868" y="7440"/>
                  </a:cubicBezTo>
                  <a:cubicBezTo>
                    <a:pt x="5778" y="7876"/>
                    <a:pt x="5479" y="7965"/>
                    <a:pt x="5379" y="7965"/>
                  </a:cubicBezTo>
                  <a:cubicBezTo>
                    <a:pt x="5311" y="7965"/>
                    <a:pt x="5337" y="7923"/>
                    <a:pt x="5264" y="7923"/>
                  </a:cubicBezTo>
                  <a:cubicBezTo>
                    <a:pt x="5205" y="7923"/>
                    <a:pt x="5079" y="7951"/>
                    <a:pt x="4783" y="8053"/>
                  </a:cubicBezTo>
                  <a:cubicBezTo>
                    <a:pt x="4415" y="8216"/>
                    <a:pt x="3434" y="8707"/>
                    <a:pt x="3393" y="8789"/>
                  </a:cubicBezTo>
                  <a:cubicBezTo>
                    <a:pt x="3679" y="8707"/>
                    <a:pt x="4129" y="8584"/>
                    <a:pt x="4865" y="8339"/>
                  </a:cubicBezTo>
                  <a:lnTo>
                    <a:pt x="4865" y="8339"/>
                  </a:lnTo>
                  <a:cubicBezTo>
                    <a:pt x="3890" y="8687"/>
                    <a:pt x="3508" y="8798"/>
                    <a:pt x="3417" y="8798"/>
                  </a:cubicBezTo>
                  <a:cubicBezTo>
                    <a:pt x="3401" y="8798"/>
                    <a:pt x="3393" y="8795"/>
                    <a:pt x="3393" y="8789"/>
                  </a:cubicBezTo>
                  <a:cubicBezTo>
                    <a:pt x="3278" y="8817"/>
                    <a:pt x="3183" y="8846"/>
                    <a:pt x="3122" y="8846"/>
                  </a:cubicBezTo>
                  <a:cubicBezTo>
                    <a:pt x="3097" y="8846"/>
                    <a:pt x="3078" y="8841"/>
                    <a:pt x="3066" y="8829"/>
                  </a:cubicBezTo>
                  <a:cubicBezTo>
                    <a:pt x="2821" y="8952"/>
                    <a:pt x="2535" y="9075"/>
                    <a:pt x="2249" y="9197"/>
                  </a:cubicBezTo>
                  <a:cubicBezTo>
                    <a:pt x="1636" y="9729"/>
                    <a:pt x="941" y="10301"/>
                    <a:pt x="83" y="11077"/>
                  </a:cubicBezTo>
                  <a:lnTo>
                    <a:pt x="410" y="10505"/>
                  </a:lnTo>
                  <a:lnTo>
                    <a:pt x="410" y="10505"/>
                  </a:lnTo>
                  <a:cubicBezTo>
                    <a:pt x="246" y="10628"/>
                    <a:pt x="123" y="10751"/>
                    <a:pt x="1" y="10873"/>
                  </a:cubicBezTo>
                  <a:cubicBezTo>
                    <a:pt x="1" y="11200"/>
                    <a:pt x="1" y="11527"/>
                    <a:pt x="1" y="11854"/>
                  </a:cubicBezTo>
                  <a:cubicBezTo>
                    <a:pt x="42" y="11936"/>
                    <a:pt x="42" y="11977"/>
                    <a:pt x="83" y="12058"/>
                  </a:cubicBezTo>
                  <a:cubicBezTo>
                    <a:pt x="2944" y="10587"/>
                    <a:pt x="5846" y="9238"/>
                    <a:pt x="8789" y="8053"/>
                  </a:cubicBezTo>
                  <a:cubicBezTo>
                    <a:pt x="12958" y="6377"/>
                    <a:pt x="17209" y="4906"/>
                    <a:pt x="21378" y="3475"/>
                  </a:cubicBezTo>
                  <a:cubicBezTo>
                    <a:pt x="21419" y="3434"/>
                    <a:pt x="21501" y="3352"/>
                    <a:pt x="21541" y="3311"/>
                  </a:cubicBezTo>
                  <a:cubicBezTo>
                    <a:pt x="21666" y="3218"/>
                    <a:pt x="21726" y="3178"/>
                    <a:pt x="21735" y="3178"/>
                  </a:cubicBezTo>
                  <a:cubicBezTo>
                    <a:pt x="21751" y="3178"/>
                    <a:pt x="21637" y="3283"/>
                    <a:pt x="21460" y="3434"/>
                  </a:cubicBezTo>
                  <a:lnTo>
                    <a:pt x="21950" y="3271"/>
                  </a:lnTo>
                  <a:cubicBezTo>
                    <a:pt x="22400" y="2821"/>
                    <a:pt x="23054" y="2126"/>
                    <a:pt x="23626" y="1513"/>
                  </a:cubicBezTo>
                  <a:lnTo>
                    <a:pt x="23626" y="1513"/>
                  </a:lnTo>
                  <a:cubicBezTo>
                    <a:pt x="23422" y="1595"/>
                    <a:pt x="23217" y="1636"/>
                    <a:pt x="23013" y="1717"/>
                  </a:cubicBezTo>
                  <a:cubicBezTo>
                    <a:pt x="23136" y="1636"/>
                    <a:pt x="23463" y="1513"/>
                    <a:pt x="23830" y="1350"/>
                  </a:cubicBezTo>
                  <a:cubicBezTo>
                    <a:pt x="23871" y="1268"/>
                    <a:pt x="23953" y="1227"/>
                    <a:pt x="24035" y="1145"/>
                  </a:cubicBezTo>
                  <a:lnTo>
                    <a:pt x="24035" y="1145"/>
                  </a:lnTo>
                  <a:cubicBezTo>
                    <a:pt x="23258" y="1431"/>
                    <a:pt x="22522" y="1717"/>
                    <a:pt x="21705" y="1963"/>
                  </a:cubicBezTo>
                  <a:cubicBezTo>
                    <a:pt x="21828" y="1758"/>
                    <a:pt x="23054" y="1309"/>
                    <a:pt x="24648" y="736"/>
                  </a:cubicBezTo>
                  <a:lnTo>
                    <a:pt x="26487" y="82"/>
                  </a:lnTo>
                  <a:cubicBezTo>
                    <a:pt x="26487" y="82"/>
                    <a:pt x="26446" y="42"/>
                    <a:pt x="2644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1"/>
            <p:cNvSpPr/>
            <p:nvPr/>
          </p:nvSpPr>
          <p:spPr>
            <a:xfrm>
              <a:off x="7901887" y="2502153"/>
              <a:ext cx="363105" cy="143421"/>
            </a:xfrm>
            <a:custGeom>
              <a:rect b="b" l="l" r="r" t="t"/>
              <a:pathLst>
                <a:path extrusionOk="0" h="4415" w="10016">
                  <a:moveTo>
                    <a:pt x="10015" y="0"/>
                  </a:moveTo>
                  <a:cubicBezTo>
                    <a:pt x="9075" y="336"/>
                    <a:pt x="7915" y="810"/>
                    <a:pt x="7575" y="810"/>
                  </a:cubicBezTo>
                  <a:cubicBezTo>
                    <a:pt x="7501" y="810"/>
                    <a:pt x="7466" y="787"/>
                    <a:pt x="7481" y="736"/>
                  </a:cubicBezTo>
                  <a:lnTo>
                    <a:pt x="7481" y="736"/>
                  </a:lnTo>
                  <a:cubicBezTo>
                    <a:pt x="5764" y="1921"/>
                    <a:pt x="2944" y="3025"/>
                    <a:pt x="1" y="4415"/>
                  </a:cubicBezTo>
                  <a:cubicBezTo>
                    <a:pt x="1309" y="4251"/>
                    <a:pt x="2699" y="4006"/>
                    <a:pt x="4047" y="3802"/>
                  </a:cubicBezTo>
                  <a:cubicBezTo>
                    <a:pt x="4742" y="3475"/>
                    <a:pt x="5478" y="3148"/>
                    <a:pt x="6173" y="2821"/>
                  </a:cubicBezTo>
                  <a:cubicBezTo>
                    <a:pt x="6582" y="2494"/>
                    <a:pt x="7890" y="1758"/>
                    <a:pt x="9198" y="1063"/>
                  </a:cubicBezTo>
                  <a:cubicBezTo>
                    <a:pt x="9484" y="736"/>
                    <a:pt x="9770" y="368"/>
                    <a:pt x="1001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8144922" y="2046704"/>
              <a:ext cx="185250" cy="119545"/>
            </a:xfrm>
            <a:custGeom>
              <a:rect b="b" l="l" r="r" t="t"/>
              <a:pathLst>
                <a:path extrusionOk="0" h="3680" w="5110">
                  <a:moveTo>
                    <a:pt x="4864" y="1"/>
                  </a:moveTo>
                  <a:cubicBezTo>
                    <a:pt x="3842" y="614"/>
                    <a:pt x="3066" y="1104"/>
                    <a:pt x="2412" y="1513"/>
                  </a:cubicBezTo>
                  <a:cubicBezTo>
                    <a:pt x="2330" y="1676"/>
                    <a:pt x="2207" y="1799"/>
                    <a:pt x="2126" y="1922"/>
                  </a:cubicBezTo>
                  <a:cubicBezTo>
                    <a:pt x="2248" y="1717"/>
                    <a:pt x="2289" y="1635"/>
                    <a:pt x="2289" y="1635"/>
                  </a:cubicBezTo>
                  <a:lnTo>
                    <a:pt x="2289" y="1635"/>
                  </a:lnTo>
                  <a:cubicBezTo>
                    <a:pt x="2207" y="1676"/>
                    <a:pt x="2167" y="1676"/>
                    <a:pt x="2126" y="1717"/>
                  </a:cubicBezTo>
                  <a:cubicBezTo>
                    <a:pt x="1962" y="1881"/>
                    <a:pt x="1676" y="2167"/>
                    <a:pt x="1308" y="2494"/>
                  </a:cubicBezTo>
                  <a:cubicBezTo>
                    <a:pt x="900" y="2903"/>
                    <a:pt x="450" y="3311"/>
                    <a:pt x="0" y="3679"/>
                  </a:cubicBezTo>
                  <a:cubicBezTo>
                    <a:pt x="482" y="3390"/>
                    <a:pt x="908" y="3111"/>
                    <a:pt x="1140" y="2955"/>
                  </a:cubicBezTo>
                  <a:lnTo>
                    <a:pt x="1140" y="2955"/>
                  </a:lnTo>
                  <a:cubicBezTo>
                    <a:pt x="1096" y="2986"/>
                    <a:pt x="1043" y="3023"/>
                    <a:pt x="981" y="3066"/>
                  </a:cubicBezTo>
                  <a:lnTo>
                    <a:pt x="5110" y="573"/>
                  </a:lnTo>
                  <a:cubicBezTo>
                    <a:pt x="5069" y="532"/>
                    <a:pt x="5069" y="532"/>
                    <a:pt x="5069" y="491"/>
                  </a:cubicBezTo>
                  <a:cubicBezTo>
                    <a:pt x="4987" y="328"/>
                    <a:pt x="4946" y="164"/>
                    <a:pt x="48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7909319" y="2125060"/>
              <a:ext cx="443078" cy="225738"/>
            </a:xfrm>
            <a:custGeom>
              <a:rect b="b" l="l" r="r" t="t"/>
              <a:pathLst>
                <a:path extrusionOk="0" h="6949" w="12222">
                  <a:moveTo>
                    <a:pt x="6985" y="3977"/>
                  </a:moveTo>
                  <a:cubicBezTo>
                    <a:pt x="7054" y="3977"/>
                    <a:pt x="7022" y="4015"/>
                    <a:pt x="6785" y="4128"/>
                  </a:cubicBezTo>
                  <a:cubicBezTo>
                    <a:pt x="5028" y="4701"/>
                    <a:pt x="3638" y="5191"/>
                    <a:pt x="2412" y="5682"/>
                  </a:cubicBezTo>
                  <a:cubicBezTo>
                    <a:pt x="3556" y="5150"/>
                    <a:pt x="4864" y="4578"/>
                    <a:pt x="6418" y="4006"/>
                  </a:cubicBezTo>
                  <a:lnTo>
                    <a:pt x="6418" y="4006"/>
                  </a:lnTo>
                  <a:cubicBezTo>
                    <a:pt x="6187" y="4102"/>
                    <a:pt x="6137" y="4135"/>
                    <a:pt x="6183" y="4135"/>
                  </a:cubicBezTo>
                  <a:cubicBezTo>
                    <a:pt x="6283" y="4135"/>
                    <a:pt x="6844" y="3977"/>
                    <a:pt x="6985" y="3977"/>
                  </a:cubicBezTo>
                  <a:close/>
                  <a:moveTo>
                    <a:pt x="2412" y="5682"/>
                  </a:moveTo>
                  <a:cubicBezTo>
                    <a:pt x="2272" y="5737"/>
                    <a:pt x="2137" y="5793"/>
                    <a:pt x="2005" y="5849"/>
                  </a:cubicBezTo>
                  <a:lnTo>
                    <a:pt x="2005" y="5849"/>
                  </a:lnTo>
                  <a:cubicBezTo>
                    <a:pt x="2141" y="5790"/>
                    <a:pt x="2276" y="5732"/>
                    <a:pt x="2412" y="5682"/>
                  </a:cubicBezTo>
                  <a:close/>
                  <a:moveTo>
                    <a:pt x="12099" y="0"/>
                  </a:moveTo>
                  <a:cubicBezTo>
                    <a:pt x="10546" y="899"/>
                    <a:pt x="8993" y="1758"/>
                    <a:pt x="7480" y="2616"/>
                  </a:cubicBezTo>
                  <a:cubicBezTo>
                    <a:pt x="5559" y="3720"/>
                    <a:pt x="3679" y="4823"/>
                    <a:pt x="1840" y="5845"/>
                  </a:cubicBezTo>
                  <a:cubicBezTo>
                    <a:pt x="1717" y="5927"/>
                    <a:pt x="1554" y="6009"/>
                    <a:pt x="1431" y="6090"/>
                  </a:cubicBezTo>
                  <a:cubicBezTo>
                    <a:pt x="1501" y="6064"/>
                    <a:pt x="1571" y="6036"/>
                    <a:pt x="1641" y="6006"/>
                  </a:cubicBezTo>
                  <a:lnTo>
                    <a:pt x="1641" y="6006"/>
                  </a:lnTo>
                  <a:cubicBezTo>
                    <a:pt x="1516" y="6062"/>
                    <a:pt x="1392" y="6117"/>
                    <a:pt x="1267" y="6172"/>
                  </a:cubicBezTo>
                  <a:cubicBezTo>
                    <a:pt x="859" y="6458"/>
                    <a:pt x="450" y="6703"/>
                    <a:pt x="0" y="6949"/>
                  </a:cubicBezTo>
                  <a:cubicBezTo>
                    <a:pt x="409" y="6785"/>
                    <a:pt x="777" y="6663"/>
                    <a:pt x="1186" y="6540"/>
                  </a:cubicBezTo>
                  <a:cubicBezTo>
                    <a:pt x="2453" y="6049"/>
                    <a:pt x="3597" y="5641"/>
                    <a:pt x="4619" y="5191"/>
                  </a:cubicBezTo>
                  <a:cubicBezTo>
                    <a:pt x="5257" y="4943"/>
                    <a:pt x="5511" y="4864"/>
                    <a:pt x="5580" y="4864"/>
                  </a:cubicBezTo>
                  <a:cubicBezTo>
                    <a:pt x="5671" y="4864"/>
                    <a:pt x="5447" y="4999"/>
                    <a:pt x="5355" y="5068"/>
                  </a:cubicBezTo>
                  <a:cubicBezTo>
                    <a:pt x="6213" y="4701"/>
                    <a:pt x="7031" y="4414"/>
                    <a:pt x="7807" y="4128"/>
                  </a:cubicBezTo>
                  <a:cubicBezTo>
                    <a:pt x="8134" y="3965"/>
                    <a:pt x="8461" y="3801"/>
                    <a:pt x="8829" y="3638"/>
                  </a:cubicBezTo>
                  <a:cubicBezTo>
                    <a:pt x="8911" y="3638"/>
                    <a:pt x="8952" y="3597"/>
                    <a:pt x="9033" y="3556"/>
                  </a:cubicBezTo>
                  <a:cubicBezTo>
                    <a:pt x="8993" y="3556"/>
                    <a:pt x="9033" y="3556"/>
                    <a:pt x="9074" y="3515"/>
                  </a:cubicBezTo>
                  <a:cubicBezTo>
                    <a:pt x="10096" y="2943"/>
                    <a:pt x="11159" y="2371"/>
                    <a:pt x="12222" y="1799"/>
                  </a:cubicBezTo>
                  <a:cubicBezTo>
                    <a:pt x="12181" y="1185"/>
                    <a:pt x="12140" y="613"/>
                    <a:pt x="1209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7448481" y="2278035"/>
              <a:ext cx="27733" cy="11695"/>
            </a:xfrm>
            <a:custGeom>
              <a:rect b="b" l="l" r="r" t="t"/>
              <a:pathLst>
                <a:path extrusionOk="0" h="360" w="765">
                  <a:moveTo>
                    <a:pt x="713" y="1"/>
                  </a:moveTo>
                  <a:cubicBezTo>
                    <a:pt x="668" y="1"/>
                    <a:pt x="492" y="60"/>
                    <a:pt x="246" y="155"/>
                  </a:cubicBezTo>
                  <a:cubicBezTo>
                    <a:pt x="82" y="278"/>
                    <a:pt x="1" y="359"/>
                    <a:pt x="41" y="359"/>
                  </a:cubicBezTo>
                  <a:cubicBezTo>
                    <a:pt x="123" y="359"/>
                    <a:pt x="205" y="319"/>
                    <a:pt x="246" y="278"/>
                  </a:cubicBezTo>
                  <a:cubicBezTo>
                    <a:pt x="640" y="80"/>
                    <a:pt x="765" y="1"/>
                    <a:pt x="71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7472190" y="1957726"/>
              <a:ext cx="815029" cy="317378"/>
            </a:xfrm>
            <a:custGeom>
              <a:rect b="b" l="l" r="r" t="t"/>
              <a:pathLst>
                <a:path extrusionOk="0" h="9770" w="22482">
                  <a:moveTo>
                    <a:pt x="21950" y="1"/>
                  </a:moveTo>
                  <a:cubicBezTo>
                    <a:pt x="21378" y="205"/>
                    <a:pt x="20764" y="451"/>
                    <a:pt x="20070" y="696"/>
                  </a:cubicBezTo>
                  <a:lnTo>
                    <a:pt x="19497" y="737"/>
                  </a:lnTo>
                  <a:cubicBezTo>
                    <a:pt x="17454" y="1554"/>
                    <a:pt x="13203" y="2944"/>
                    <a:pt x="12344" y="3434"/>
                  </a:cubicBezTo>
                  <a:cubicBezTo>
                    <a:pt x="11036" y="3720"/>
                    <a:pt x="8134" y="4824"/>
                    <a:pt x="5151" y="6009"/>
                  </a:cubicBezTo>
                  <a:cubicBezTo>
                    <a:pt x="4497" y="6459"/>
                    <a:pt x="3843" y="6868"/>
                    <a:pt x="3270" y="7236"/>
                  </a:cubicBezTo>
                  <a:cubicBezTo>
                    <a:pt x="3393" y="7072"/>
                    <a:pt x="3924" y="6663"/>
                    <a:pt x="4006" y="6500"/>
                  </a:cubicBezTo>
                  <a:cubicBezTo>
                    <a:pt x="4129" y="6459"/>
                    <a:pt x="4211" y="6377"/>
                    <a:pt x="4292" y="6336"/>
                  </a:cubicBezTo>
                  <a:lnTo>
                    <a:pt x="4292" y="6336"/>
                  </a:lnTo>
                  <a:cubicBezTo>
                    <a:pt x="3965" y="6459"/>
                    <a:pt x="3638" y="6582"/>
                    <a:pt x="3311" y="6745"/>
                  </a:cubicBezTo>
                  <a:cubicBezTo>
                    <a:pt x="2207" y="7581"/>
                    <a:pt x="1733" y="8089"/>
                    <a:pt x="1889" y="8089"/>
                  </a:cubicBezTo>
                  <a:cubicBezTo>
                    <a:pt x="1923" y="8089"/>
                    <a:pt x="1989" y="8064"/>
                    <a:pt x="2085" y="8012"/>
                  </a:cubicBezTo>
                  <a:lnTo>
                    <a:pt x="2085" y="8012"/>
                  </a:lnTo>
                  <a:cubicBezTo>
                    <a:pt x="1554" y="8380"/>
                    <a:pt x="1104" y="8707"/>
                    <a:pt x="654" y="9034"/>
                  </a:cubicBezTo>
                  <a:cubicBezTo>
                    <a:pt x="826" y="8991"/>
                    <a:pt x="939" y="8972"/>
                    <a:pt x="1004" y="8972"/>
                  </a:cubicBezTo>
                  <a:cubicBezTo>
                    <a:pt x="1314" y="8972"/>
                    <a:pt x="574" y="9399"/>
                    <a:pt x="0" y="9770"/>
                  </a:cubicBezTo>
                  <a:cubicBezTo>
                    <a:pt x="1758" y="8952"/>
                    <a:pt x="2616" y="8748"/>
                    <a:pt x="3434" y="8503"/>
                  </a:cubicBezTo>
                  <a:cubicBezTo>
                    <a:pt x="3924" y="8339"/>
                    <a:pt x="4456" y="8176"/>
                    <a:pt x="5151" y="7930"/>
                  </a:cubicBezTo>
                  <a:cubicBezTo>
                    <a:pt x="5554" y="7777"/>
                    <a:pt x="5848" y="7669"/>
                    <a:pt x="5828" y="7669"/>
                  </a:cubicBezTo>
                  <a:cubicBezTo>
                    <a:pt x="5805" y="7669"/>
                    <a:pt x="5379" y="7807"/>
                    <a:pt x="4251" y="8176"/>
                  </a:cubicBezTo>
                  <a:cubicBezTo>
                    <a:pt x="6377" y="7277"/>
                    <a:pt x="6786" y="7236"/>
                    <a:pt x="8870" y="6418"/>
                  </a:cubicBezTo>
                  <a:lnTo>
                    <a:pt x="8870" y="6418"/>
                  </a:lnTo>
                  <a:cubicBezTo>
                    <a:pt x="8475" y="6545"/>
                    <a:pt x="8285" y="6589"/>
                    <a:pt x="8206" y="6589"/>
                  </a:cubicBezTo>
                  <a:cubicBezTo>
                    <a:pt x="8028" y="6589"/>
                    <a:pt x="8401" y="6371"/>
                    <a:pt x="8266" y="6371"/>
                  </a:cubicBezTo>
                  <a:cubicBezTo>
                    <a:pt x="8131" y="6371"/>
                    <a:pt x="7480" y="6592"/>
                    <a:pt x="5232" y="7481"/>
                  </a:cubicBezTo>
                  <a:cubicBezTo>
                    <a:pt x="6786" y="6786"/>
                    <a:pt x="8380" y="6296"/>
                    <a:pt x="10015" y="5723"/>
                  </a:cubicBezTo>
                  <a:cubicBezTo>
                    <a:pt x="10914" y="5192"/>
                    <a:pt x="12835" y="4252"/>
                    <a:pt x="14388" y="3598"/>
                  </a:cubicBezTo>
                  <a:lnTo>
                    <a:pt x="14388" y="3598"/>
                  </a:lnTo>
                  <a:cubicBezTo>
                    <a:pt x="14362" y="3637"/>
                    <a:pt x="14402" y="3651"/>
                    <a:pt x="14476" y="3651"/>
                  </a:cubicBezTo>
                  <a:cubicBezTo>
                    <a:pt x="14636" y="3651"/>
                    <a:pt x="14956" y="3585"/>
                    <a:pt x="15124" y="3557"/>
                  </a:cubicBezTo>
                  <a:cubicBezTo>
                    <a:pt x="18108" y="2453"/>
                    <a:pt x="20274" y="1677"/>
                    <a:pt x="22481" y="900"/>
                  </a:cubicBezTo>
                  <a:cubicBezTo>
                    <a:pt x="22318" y="614"/>
                    <a:pt x="22113" y="287"/>
                    <a:pt x="2195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7590735" y="2152933"/>
              <a:ext cx="68191" cy="39859"/>
            </a:xfrm>
            <a:custGeom>
              <a:rect b="b" l="l" r="r" t="t"/>
              <a:pathLst>
                <a:path extrusionOk="0" h="1227" w="1881">
                  <a:moveTo>
                    <a:pt x="1881" y="0"/>
                  </a:moveTo>
                  <a:lnTo>
                    <a:pt x="1881" y="0"/>
                  </a:lnTo>
                  <a:cubicBezTo>
                    <a:pt x="1594" y="123"/>
                    <a:pt x="1308" y="205"/>
                    <a:pt x="1022" y="327"/>
                  </a:cubicBezTo>
                  <a:cubicBezTo>
                    <a:pt x="941" y="368"/>
                    <a:pt x="859" y="450"/>
                    <a:pt x="736" y="491"/>
                  </a:cubicBezTo>
                  <a:cubicBezTo>
                    <a:pt x="654" y="654"/>
                    <a:pt x="123" y="1104"/>
                    <a:pt x="0" y="1227"/>
                  </a:cubicBezTo>
                  <a:cubicBezTo>
                    <a:pt x="573" y="859"/>
                    <a:pt x="1227" y="450"/>
                    <a:pt x="188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7372895" y="2176842"/>
              <a:ext cx="219364" cy="103595"/>
            </a:xfrm>
            <a:custGeom>
              <a:rect b="b" l="l" r="r" t="t"/>
              <a:pathLst>
                <a:path extrusionOk="0" h="3189" w="6051">
                  <a:moveTo>
                    <a:pt x="6050" y="0"/>
                  </a:moveTo>
                  <a:lnTo>
                    <a:pt x="6050" y="0"/>
                  </a:lnTo>
                  <a:cubicBezTo>
                    <a:pt x="4497" y="613"/>
                    <a:pt x="2985" y="1226"/>
                    <a:pt x="1840" y="1676"/>
                  </a:cubicBezTo>
                  <a:cubicBezTo>
                    <a:pt x="1227" y="2166"/>
                    <a:pt x="614" y="2657"/>
                    <a:pt x="1" y="3188"/>
                  </a:cubicBezTo>
                  <a:cubicBezTo>
                    <a:pt x="1448" y="2106"/>
                    <a:pt x="1954" y="1760"/>
                    <a:pt x="2019" y="1760"/>
                  </a:cubicBezTo>
                  <a:cubicBezTo>
                    <a:pt x="2135" y="1760"/>
                    <a:pt x="864" y="2850"/>
                    <a:pt x="1005" y="2850"/>
                  </a:cubicBezTo>
                  <a:cubicBezTo>
                    <a:pt x="1042" y="2850"/>
                    <a:pt x="1180" y="2772"/>
                    <a:pt x="1472" y="2575"/>
                  </a:cubicBezTo>
                  <a:lnTo>
                    <a:pt x="1472" y="2575"/>
                  </a:lnTo>
                  <a:cubicBezTo>
                    <a:pt x="1268" y="2739"/>
                    <a:pt x="1023" y="2902"/>
                    <a:pt x="778" y="3107"/>
                  </a:cubicBezTo>
                  <a:cubicBezTo>
                    <a:pt x="1881" y="2739"/>
                    <a:pt x="2903" y="2412"/>
                    <a:pt x="3353" y="2289"/>
                  </a:cubicBezTo>
                  <a:lnTo>
                    <a:pt x="3393" y="2289"/>
                  </a:lnTo>
                  <a:cubicBezTo>
                    <a:pt x="3843" y="1962"/>
                    <a:pt x="4293" y="1635"/>
                    <a:pt x="4824" y="1267"/>
                  </a:cubicBezTo>
                  <a:lnTo>
                    <a:pt x="4824" y="1267"/>
                  </a:lnTo>
                  <a:cubicBezTo>
                    <a:pt x="4728" y="1319"/>
                    <a:pt x="4662" y="1344"/>
                    <a:pt x="4628" y="1344"/>
                  </a:cubicBezTo>
                  <a:cubicBezTo>
                    <a:pt x="4472" y="1344"/>
                    <a:pt x="4946" y="836"/>
                    <a:pt x="605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7436627" y="2275079"/>
              <a:ext cx="35600" cy="15983"/>
            </a:xfrm>
            <a:custGeom>
              <a:rect b="b" l="l" r="r" t="t"/>
              <a:pathLst>
                <a:path extrusionOk="0" h="492" w="982">
                  <a:moveTo>
                    <a:pt x="981" y="1"/>
                  </a:moveTo>
                  <a:lnTo>
                    <a:pt x="981" y="1"/>
                  </a:lnTo>
                  <a:cubicBezTo>
                    <a:pt x="695" y="123"/>
                    <a:pt x="450" y="246"/>
                    <a:pt x="123" y="369"/>
                  </a:cubicBezTo>
                  <a:lnTo>
                    <a:pt x="1" y="491"/>
                  </a:lnTo>
                  <a:cubicBezTo>
                    <a:pt x="205" y="369"/>
                    <a:pt x="409" y="287"/>
                    <a:pt x="573" y="246"/>
                  </a:cubicBezTo>
                  <a:cubicBezTo>
                    <a:pt x="695" y="164"/>
                    <a:pt x="818" y="83"/>
                    <a:pt x="98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7438113" y="1856826"/>
              <a:ext cx="740929" cy="374455"/>
            </a:xfrm>
            <a:custGeom>
              <a:rect b="b" l="l" r="r" t="t"/>
              <a:pathLst>
                <a:path extrusionOk="0" h="11527" w="20438">
                  <a:moveTo>
                    <a:pt x="16881" y="1636"/>
                  </a:moveTo>
                  <a:lnTo>
                    <a:pt x="16881" y="1636"/>
                  </a:lnTo>
                  <a:cubicBezTo>
                    <a:pt x="16832" y="1662"/>
                    <a:pt x="16782" y="1688"/>
                    <a:pt x="16733" y="1714"/>
                  </a:cubicBezTo>
                  <a:lnTo>
                    <a:pt x="16733" y="1714"/>
                  </a:lnTo>
                  <a:cubicBezTo>
                    <a:pt x="16779" y="1689"/>
                    <a:pt x="16828" y="1662"/>
                    <a:pt x="16881" y="1636"/>
                  </a:cubicBezTo>
                  <a:close/>
                  <a:moveTo>
                    <a:pt x="13934" y="4106"/>
                  </a:moveTo>
                  <a:cubicBezTo>
                    <a:pt x="13757" y="4223"/>
                    <a:pt x="13582" y="4339"/>
                    <a:pt x="13407" y="4456"/>
                  </a:cubicBezTo>
                  <a:cubicBezTo>
                    <a:pt x="13603" y="4328"/>
                    <a:pt x="13777" y="4212"/>
                    <a:pt x="13934" y="4106"/>
                  </a:cubicBezTo>
                  <a:close/>
                  <a:moveTo>
                    <a:pt x="9524" y="6745"/>
                  </a:moveTo>
                  <a:cubicBezTo>
                    <a:pt x="9506" y="6756"/>
                    <a:pt x="9487" y="6768"/>
                    <a:pt x="9469" y="6780"/>
                  </a:cubicBezTo>
                  <a:lnTo>
                    <a:pt x="9469" y="6780"/>
                  </a:lnTo>
                  <a:cubicBezTo>
                    <a:pt x="9487" y="6768"/>
                    <a:pt x="9506" y="6756"/>
                    <a:pt x="9524" y="6745"/>
                  </a:cubicBezTo>
                  <a:close/>
                  <a:moveTo>
                    <a:pt x="19865" y="1"/>
                  </a:moveTo>
                  <a:cubicBezTo>
                    <a:pt x="18925" y="491"/>
                    <a:pt x="18026" y="982"/>
                    <a:pt x="17167" y="1431"/>
                  </a:cubicBezTo>
                  <a:cubicBezTo>
                    <a:pt x="16922" y="1595"/>
                    <a:pt x="16677" y="1758"/>
                    <a:pt x="16473" y="1840"/>
                  </a:cubicBezTo>
                  <a:cubicBezTo>
                    <a:pt x="16508" y="1828"/>
                    <a:pt x="16544" y="1813"/>
                    <a:pt x="16581" y="1795"/>
                  </a:cubicBezTo>
                  <a:lnTo>
                    <a:pt x="16581" y="1795"/>
                  </a:lnTo>
                  <a:cubicBezTo>
                    <a:pt x="15312" y="2468"/>
                    <a:pt x="14159" y="3094"/>
                    <a:pt x="12794" y="3965"/>
                  </a:cubicBezTo>
                  <a:cubicBezTo>
                    <a:pt x="11854" y="4456"/>
                    <a:pt x="10955" y="4946"/>
                    <a:pt x="10055" y="5437"/>
                  </a:cubicBezTo>
                  <a:cubicBezTo>
                    <a:pt x="9647" y="5682"/>
                    <a:pt x="9197" y="5927"/>
                    <a:pt x="8747" y="6213"/>
                  </a:cubicBezTo>
                  <a:cubicBezTo>
                    <a:pt x="8380" y="6418"/>
                    <a:pt x="7971" y="6663"/>
                    <a:pt x="7562" y="6908"/>
                  </a:cubicBezTo>
                  <a:cubicBezTo>
                    <a:pt x="6418" y="7562"/>
                    <a:pt x="5232" y="8298"/>
                    <a:pt x="4047" y="9034"/>
                  </a:cubicBezTo>
                  <a:cubicBezTo>
                    <a:pt x="2821" y="9810"/>
                    <a:pt x="1594" y="10546"/>
                    <a:pt x="368" y="11241"/>
                  </a:cubicBezTo>
                  <a:cubicBezTo>
                    <a:pt x="246" y="11363"/>
                    <a:pt x="123" y="11445"/>
                    <a:pt x="0" y="11527"/>
                  </a:cubicBezTo>
                  <a:cubicBezTo>
                    <a:pt x="1186" y="11077"/>
                    <a:pt x="2698" y="10464"/>
                    <a:pt x="4251" y="9851"/>
                  </a:cubicBezTo>
                  <a:cubicBezTo>
                    <a:pt x="4578" y="9606"/>
                    <a:pt x="4946" y="9320"/>
                    <a:pt x="5355" y="9034"/>
                  </a:cubicBezTo>
                  <a:cubicBezTo>
                    <a:pt x="5819" y="8755"/>
                    <a:pt x="5960" y="8691"/>
                    <a:pt x="5998" y="8691"/>
                  </a:cubicBezTo>
                  <a:cubicBezTo>
                    <a:pt x="6030" y="8691"/>
                    <a:pt x="5985" y="8739"/>
                    <a:pt x="6003" y="8739"/>
                  </a:cubicBezTo>
                  <a:cubicBezTo>
                    <a:pt x="6037" y="8739"/>
                    <a:pt x="6305" y="8561"/>
                    <a:pt x="7807" y="7521"/>
                  </a:cubicBezTo>
                  <a:lnTo>
                    <a:pt x="7807" y="7521"/>
                  </a:lnTo>
                  <a:cubicBezTo>
                    <a:pt x="7194" y="8094"/>
                    <a:pt x="6499" y="8707"/>
                    <a:pt x="5232" y="9442"/>
                  </a:cubicBezTo>
                  <a:cubicBezTo>
                    <a:pt x="5518" y="9320"/>
                    <a:pt x="5804" y="9238"/>
                    <a:pt x="6091" y="9115"/>
                  </a:cubicBezTo>
                  <a:cubicBezTo>
                    <a:pt x="7368" y="8237"/>
                    <a:pt x="8684" y="7281"/>
                    <a:pt x="9469" y="6780"/>
                  </a:cubicBezTo>
                  <a:lnTo>
                    <a:pt x="9469" y="6780"/>
                  </a:lnTo>
                  <a:cubicBezTo>
                    <a:pt x="9031" y="7057"/>
                    <a:pt x="8531" y="7365"/>
                    <a:pt x="8257" y="7521"/>
                  </a:cubicBezTo>
                  <a:cubicBezTo>
                    <a:pt x="9769" y="6418"/>
                    <a:pt x="11282" y="5355"/>
                    <a:pt x="12835" y="4292"/>
                  </a:cubicBezTo>
                  <a:cubicBezTo>
                    <a:pt x="13074" y="4173"/>
                    <a:pt x="13194" y="4123"/>
                    <a:pt x="13230" y="4123"/>
                  </a:cubicBezTo>
                  <a:cubicBezTo>
                    <a:pt x="13317" y="4123"/>
                    <a:pt x="12912" y="4412"/>
                    <a:pt x="12508" y="4701"/>
                  </a:cubicBezTo>
                  <a:cubicBezTo>
                    <a:pt x="13448" y="4088"/>
                    <a:pt x="14102" y="3597"/>
                    <a:pt x="15533" y="2739"/>
                  </a:cubicBezTo>
                  <a:lnTo>
                    <a:pt x="15533" y="2739"/>
                  </a:lnTo>
                  <a:cubicBezTo>
                    <a:pt x="15237" y="3034"/>
                    <a:pt x="15375" y="3130"/>
                    <a:pt x="13934" y="4106"/>
                  </a:cubicBezTo>
                  <a:lnTo>
                    <a:pt x="13934" y="4106"/>
                  </a:lnTo>
                  <a:cubicBezTo>
                    <a:pt x="15239" y="3243"/>
                    <a:pt x="16576" y="2387"/>
                    <a:pt x="17944" y="1595"/>
                  </a:cubicBezTo>
                  <a:cubicBezTo>
                    <a:pt x="18223" y="1490"/>
                    <a:pt x="19813" y="700"/>
                    <a:pt x="19916" y="700"/>
                  </a:cubicBezTo>
                  <a:cubicBezTo>
                    <a:pt x="19934" y="700"/>
                    <a:pt x="19908" y="723"/>
                    <a:pt x="19824" y="777"/>
                  </a:cubicBezTo>
                  <a:cubicBezTo>
                    <a:pt x="20029" y="695"/>
                    <a:pt x="20233" y="573"/>
                    <a:pt x="20437" y="450"/>
                  </a:cubicBezTo>
                  <a:cubicBezTo>
                    <a:pt x="20274" y="287"/>
                    <a:pt x="20070" y="164"/>
                    <a:pt x="1986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7661861" y="2143642"/>
              <a:ext cx="173396" cy="57109"/>
            </a:xfrm>
            <a:custGeom>
              <a:rect b="b" l="l" r="r" t="t"/>
              <a:pathLst>
                <a:path extrusionOk="0" h="1758" w="4783">
                  <a:moveTo>
                    <a:pt x="4783" y="0"/>
                  </a:moveTo>
                  <a:cubicBezTo>
                    <a:pt x="3148" y="573"/>
                    <a:pt x="1554" y="1063"/>
                    <a:pt x="0" y="1758"/>
                  </a:cubicBezTo>
                  <a:cubicBezTo>
                    <a:pt x="2248" y="869"/>
                    <a:pt x="2899" y="648"/>
                    <a:pt x="3034" y="648"/>
                  </a:cubicBezTo>
                  <a:cubicBezTo>
                    <a:pt x="3169" y="648"/>
                    <a:pt x="2796" y="866"/>
                    <a:pt x="2974" y="866"/>
                  </a:cubicBezTo>
                  <a:cubicBezTo>
                    <a:pt x="3053" y="866"/>
                    <a:pt x="3243" y="822"/>
                    <a:pt x="3638" y="695"/>
                  </a:cubicBezTo>
                  <a:cubicBezTo>
                    <a:pt x="3883" y="613"/>
                    <a:pt x="4129" y="532"/>
                    <a:pt x="4456" y="409"/>
                  </a:cubicBezTo>
                  <a:lnTo>
                    <a:pt x="4456" y="409"/>
                  </a:lnTo>
                  <a:cubicBezTo>
                    <a:pt x="4418" y="413"/>
                    <a:pt x="4386" y="415"/>
                    <a:pt x="4361" y="415"/>
                  </a:cubicBezTo>
                  <a:cubicBezTo>
                    <a:pt x="4132" y="415"/>
                    <a:pt x="4342" y="257"/>
                    <a:pt x="478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7449967" y="2215337"/>
              <a:ext cx="208959" cy="74943"/>
            </a:xfrm>
            <a:custGeom>
              <a:rect b="b" l="l" r="r" t="t"/>
              <a:pathLst>
                <a:path extrusionOk="0" h="2307" w="5764">
                  <a:moveTo>
                    <a:pt x="5764" y="0"/>
                  </a:moveTo>
                  <a:cubicBezTo>
                    <a:pt x="5028" y="246"/>
                    <a:pt x="4537" y="409"/>
                    <a:pt x="4006" y="573"/>
                  </a:cubicBezTo>
                  <a:cubicBezTo>
                    <a:pt x="3229" y="818"/>
                    <a:pt x="2371" y="1063"/>
                    <a:pt x="613" y="1840"/>
                  </a:cubicBezTo>
                  <a:cubicBezTo>
                    <a:pt x="450" y="1922"/>
                    <a:pt x="327" y="2003"/>
                    <a:pt x="205" y="2085"/>
                  </a:cubicBezTo>
                  <a:cubicBezTo>
                    <a:pt x="451" y="1990"/>
                    <a:pt x="627" y="1931"/>
                    <a:pt x="672" y="1931"/>
                  </a:cubicBezTo>
                  <a:cubicBezTo>
                    <a:pt x="724" y="1931"/>
                    <a:pt x="599" y="2010"/>
                    <a:pt x="205" y="2208"/>
                  </a:cubicBezTo>
                  <a:cubicBezTo>
                    <a:pt x="164" y="2249"/>
                    <a:pt x="82" y="2289"/>
                    <a:pt x="0" y="2289"/>
                  </a:cubicBezTo>
                  <a:cubicBezTo>
                    <a:pt x="12" y="2301"/>
                    <a:pt x="31" y="2306"/>
                    <a:pt x="56" y="2306"/>
                  </a:cubicBezTo>
                  <a:cubicBezTo>
                    <a:pt x="117" y="2306"/>
                    <a:pt x="212" y="2277"/>
                    <a:pt x="327" y="2249"/>
                  </a:cubicBezTo>
                  <a:cubicBezTo>
                    <a:pt x="368" y="2167"/>
                    <a:pt x="1308" y="1717"/>
                    <a:pt x="1717" y="1513"/>
                  </a:cubicBezTo>
                  <a:cubicBezTo>
                    <a:pt x="2003" y="1411"/>
                    <a:pt x="2123" y="1383"/>
                    <a:pt x="2181" y="1383"/>
                  </a:cubicBezTo>
                  <a:cubicBezTo>
                    <a:pt x="2251" y="1383"/>
                    <a:pt x="2228" y="1425"/>
                    <a:pt x="2300" y="1425"/>
                  </a:cubicBezTo>
                  <a:cubicBezTo>
                    <a:pt x="2405" y="1425"/>
                    <a:pt x="2712" y="1336"/>
                    <a:pt x="3802" y="900"/>
                  </a:cubicBezTo>
                  <a:cubicBezTo>
                    <a:pt x="3924" y="695"/>
                    <a:pt x="5028" y="287"/>
                    <a:pt x="576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7774461" y="1957726"/>
              <a:ext cx="93386" cy="50514"/>
            </a:xfrm>
            <a:custGeom>
              <a:rect b="b" l="l" r="r" t="t"/>
              <a:pathLst>
                <a:path extrusionOk="0" h="1555" w="2576">
                  <a:moveTo>
                    <a:pt x="2576" y="1"/>
                  </a:moveTo>
                  <a:lnTo>
                    <a:pt x="2576" y="1"/>
                  </a:lnTo>
                  <a:cubicBezTo>
                    <a:pt x="2562" y="10"/>
                    <a:pt x="2547" y="19"/>
                    <a:pt x="2533" y="27"/>
                  </a:cubicBezTo>
                  <a:lnTo>
                    <a:pt x="2533" y="27"/>
                  </a:lnTo>
                  <a:cubicBezTo>
                    <a:pt x="2550" y="20"/>
                    <a:pt x="2565" y="12"/>
                    <a:pt x="2576" y="1"/>
                  </a:cubicBezTo>
                  <a:close/>
                  <a:moveTo>
                    <a:pt x="2533" y="27"/>
                  </a:moveTo>
                  <a:lnTo>
                    <a:pt x="2533" y="27"/>
                  </a:lnTo>
                  <a:cubicBezTo>
                    <a:pt x="2490" y="45"/>
                    <a:pt x="2431" y="53"/>
                    <a:pt x="2371" y="83"/>
                  </a:cubicBezTo>
                  <a:cubicBezTo>
                    <a:pt x="1758" y="287"/>
                    <a:pt x="900" y="614"/>
                    <a:pt x="205" y="982"/>
                  </a:cubicBezTo>
                  <a:cubicBezTo>
                    <a:pt x="287" y="1023"/>
                    <a:pt x="369" y="1145"/>
                    <a:pt x="1" y="1554"/>
                  </a:cubicBezTo>
                  <a:cubicBezTo>
                    <a:pt x="845" y="1032"/>
                    <a:pt x="1689" y="549"/>
                    <a:pt x="2533" y="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7527003" y="2036082"/>
              <a:ext cx="213418" cy="127504"/>
            </a:xfrm>
            <a:custGeom>
              <a:rect b="b" l="l" r="r" t="t"/>
              <a:pathLst>
                <a:path extrusionOk="0" h="3925" w="5887">
                  <a:moveTo>
                    <a:pt x="5887" y="1"/>
                  </a:moveTo>
                  <a:cubicBezTo>
                    <a:pt x="5396" y="287"/>
                    <a:pt x="4742" y="573"/>
                    <a:pt x="4006" y="941"/>
                  </a:cubicBezTo>
                  <a:cubicBezTo>
                    <a:pt x="2290" y="2085"/>
                    <a:pt x="859" y="3107"/>
                    <a:pt x="1" y="3924"/>
                  </a:cubicBezTo>
                  <a:lnTo>
                    <a:pt x="777" y="3597"/>
                  </a:lnTo>
                  <a:cubicBezTo>
                    <a:pt x="1799" y="2943"/>
                    <a:pt x="2739" y="2330"/>
                    <a:pt x="3639" y="1676"/>
                  </a:cubicBezTo>
                  <a:cubicBezTo>
                    <a:pt x="4088" y="1349"/>
                    <a:pt x="4538" y="1022"/>
                    <a:pt x="4947" y="736"/>
                  </a:cubicBezTo>
                  <a:cubicBezTo>
                    <a:pt x="5274" y="450"/>
                    <a:pt x="5641" y="205"/>
                    <a:pt x="588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7445508" y="2013504"/>
              <a:ext cx="286032" cy="142122"/>
            </a:xfrm>
            <a:custGeom>
              <a:rect b="b" l="l" r="r" t="t"/>
              <a:pathLst>
                <a:path extrusionOk="0" h="4375" w="7890">
                  <a:moveTo>
                    <a:pt x="7031" y="123"/>
                  </a:moveTo>
                  <a:lnTo>
                    <a:pt x="6786" y="246"/>
                  </a:lnTo>
                  <a:lnTo>
                    <a:pt x="6704" y="328"/>
                  </a:lnTo>
                  <a:lnTo>
                    <a:pt x="6745" y="328"/>
                  </a:lnTo>
                  <a:lnTo>
                    <a:pt x="6827" y="287"/>
                  </a:lnTo>
                  <a:cubicBezTo>
                    <a:pt x="6908" y="205"/>
                    <a:pt x="6990" y="164"/>
                    <a:pt x="7031" y="123"/>
                  </a:cubicBezTo>
                  <a:close/>
                  <a:moveTo>
                    <a:pt x="7889" y="1"/>
                  </a:moveTo>
                  <a:cubicBezTo>
                    <a:pt x="7358" y="246"/>
                    <a:pt x="7276" y="246"/>
                    <a:pt x="7154" y="287"/>
                  </a:cubicBezTo>
                  <a:cubicBezTo>
                    <a:pt x="7113" y="328"/>
                    <a:pt x="7031" y="369"/>
                    <a:pt x="6908" y="409"/>
                  </a:cubicBezTo>
                  <a:cubicBezTo>
                    <a:pt x="6827" y="450"/>
                    <a:pt x="6704" y="532"/>
                    <a:pt x="6581" y="614"/>
                  </a:cubicBezTo>
                  <a:cubicBezTo>
                    <a:pt x="6336" y="736"/>
                    <a:pt x="6091" y="900"/>
                    <a:pt x="5764" y="1063"/>
                  </a:cubicBezTo>
                  <a:cubicBezTo>
                    <a:pt x="5627" y="1132"/>
                    <a:pt x="5554" y="1162"/>
                    <a:pt x="5531" y="1162"/>
                  </a:cubicBezTo>
                  <a:cubicBezTo>
                    <a:pt x="5472" y="1162"/>
                    <a:pt x="5749" y="961"/>
                    <a:pt x="6132" y="696"/>
                  </a:cubicBezTo>
                  <a:cubicBezTo>
                    <a:pt x="6295" y="614"/>
                    <a:pt x="6459" y="491"/>
                    <a:pt x="6581" y="409"/>
                  </a:cubicBezTo>
                  <a:lnTo>
                    <a:pt x="6704" y="328"/>
                  </a:lnTo>
                  <a:lnTo>
                    <a:pt x="6336" y="532"/>
                  </a:lnTo>
                  <a:lnTo>
                    <a:pt x="4783" y="1390"/>
                  </a:lnTo>
                  <a:lnTo>
                    <a:pt x="1717" y="3107"/>
                  </a:lnTo>
                  <a:cubicBezTo>
                    <a:pt x="1881" y="3148"/>
                    <a:pt x="982" y="3720"/>
                    <a:pt x="1" y="4374"/>
                  </a:cubicBezTo>
                  <a:cubicBezTo>
                    <a:pt x="246" y="4252"/>
                    <a:pt x="532" y="4129"/>
                    <a:pt x="777" y="4006"/>
                  </a:cubicBezTo>
                  <a:lnTo>
                    <a:pt x="4006" y="2003"/>
                  </a:lnTo>
                  <a:lnTo>
                    <a:pt x="4006" y="2003"/>
                  </a:lnTo>
                  <a:cubicBezTo>
                    <a:pt x="4170" y="2044"/>
                    <a:pt x="3639" y="2494"/>
                    <a:pt x="2698" y="3189"/>
                  </a:cubicBezTo>
                  <a:cubicBezTo>
                    <a:pt x="3352" y="2903"/>
                    <a:pt x="4047" y="2617"/>
                    <a:pt x="4701" y="2290"/>
                  </a:cubicBezTo>
                  <a:lnTo>
                    <a:pt x="4701" y="2290"/>
                  </a:lnTo>
                  <a:lnTo>
                    <a:pt x="4579" y="2412"/>
                  </a:lnTo>
                  <a:cubicBezTo>
                    <a:pt x="4660" y="2371"/>
                    <a:pt x="4783" y="2330"/>
                    <a:pt x="4906" y="2290"/>
                  </a:cubicBezTo>
                  <a:cubicBezTo>
                    <a:pt x="5396" y="1922"/>
                    <a:pt x="5927" y="1513"/>
                    <a:pt x="6459" y="1145"/>
                  </a:cubicBezTo>
                  <a:cubicBezTo>
                    <a:pt x="6581" y="1063"/>
                    <a:pt x="6663" y="982"/>
                    <a:pt x="6786" y="900"/>
                  </a:cubicBezTo>
                  <a:lnTo>
                    <a:pt x="6949" y="777"/>
                  </a:lnTo>
                  <a:lnTo>
                    <a:pt x="7072" y="696"/>
                  </a:lnTo>
                  <a:cubicBezTo>
                    <a:pt x="7195" y="614"/>
                    <a:pt x="7317" y="532"/>
                    <a:pt x="7399" y="409"/>
                  </a:cubicBezTo>
                  <a:cubicBezTo>
                    <a:pt x="7603" y="246"/>
                    <a:pt x="7767" y="123"/>
                    <a:pt x="788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1"/>
            <p:cNvSpPr/>
            <p:nvPr/>
          </p:nvSpPr>
          <p:spPr>
            <a:xfrm>
              <a:off x="7672230" y="2008209"/>
              <a:ext cx="102268" cy="58441"/>
            </a:xfrm>
            <a:custGeom>
              <a:rect b="b" l="l" r="r" t="t"/>
              <a:pathLst>
                <a:path extrusionOk="0" h="1799" w="2821">
                  <a:moveTo>
                    <a:pt x="2821" y="0"/>
                  </a:moveTo>
                  <a:lnTo>
                    <a:pt x="2821" y="0"/>
                  </a:lnTo>
                  <a:cubicBezTo>
                    <a:pt x="2412" y="245"/>
                    <a:pt x="2003" y="532"/>
                    <a:pt x="1595" y="777"/>
                  </a:cubicBezTo>
                  <a:cubicBezTo>
                    <a:pt x="1022" y="1145"/>
                    <a:pt x="532" y="1472"/>
                    <a:pt x="0" y="1799"/>
                  </a:cubicBezTo>
                  <a:cubicBezTo>
                    <a:pt x="736" y="1431"/>
                    <a:pt x="1390" y="1104"/>
                    <a:pt x="1881" y="859"/>
                  </a:cubicBezTo>
                  <a:cubicBezTo>
                    <a:pt x="1962" y="818"/>
                    <a:pt x="2003" y="777"/>
                    <a:pt x="2044" y="736"/>
                  </a:cubicBezTo>
                  <a:cubicBezTo>
                    <a:pt x="2412" y="409"/>
                    <a:pt x="2657" y="164"/>
                    <a:pt x="28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7867810" y="1904645"/>
              <a:ext cx="109700" cy="53113"/>
            </a:xfrm>
            <a:custGeom>
              <a:rect b="b" l="l" r="r" t="t"/>
              <a:pathLst>
                <a:path extrusionOk="0" h="1635" w="3026">
                  <a:moveTo>
                    <a:pt x="2821" y="0"/>
                  </a:moveTo>
                  <a:cubicBezTo>
                    <a:pt x="1881" y="531"/>
                    <a:pt x="941" y="1063"/>
                    <a:pt x="1" y="1635"/>
                  </a:cubicBezTo>
                  <a:cubicBezTo>
                    <a:pt x="312" y="1539"/>
                    <a:pt x="511" y="1500"/>
                    <a:pt x="606" y="1500"/>
                  </a:cubicBezTo>
                  <a:cubicBezTo>
                    <a:pt x="673" y="1500"/>
                    <a:pt x="689" y="1519"/>
                    <a:pt x="655" y="1553"/>
                  </a:cubicBezTo>
                  <a:cubicBezTo>
                    <a:pt x="1595" y="1063"/>
                    <a:pt x="2167" y="695"/>
                    <a:pt x="2535" y="450"/>
                  </a:cubicBezTo>
                  <a:cubicBezTo>
                    <a:pt x="3026" y="82"/>
                    <a:pt x="2985" y="0"/>
                    <a:pt x="28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8327162" y="2194092"/>
              <a:ext cx="26718" cy="10655"/>
            </a:xfrm>
            <a:custGeom>
              <a:rect b="b" l="l" r="r" t="t"/>
              <a:pathLst>
                <a:path extrusionOk="0" h="328" w="737">
                  <a:moveTo>
                    <a:pt x="737" y="1"/>
                  </a:moveTo>
                  <a:lnTo>
                    <a:pt x="1" y="328"/>
                  </a:lnTo>
                  <a:lnTo>
                    <a:pt x="737" y="41"/>
                  </a:lnTo>
                  <a:lnTo>
                    <a:pt x="73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7996723" y="2254223"/>
              <a:ext cx="168357" cy="55419"/>
            </a:xfrm>
            <a:custGeom>
              <a:rect b="b" l="l" r="r" t="t"/>
              <a:pathLst>
                <a:path extrusionOk="0" h="1706" w="4644">
                  <a:moveTo>
                    <a:pt x="4574" y="1"/>
                  </a:moveTo>
                  <a:cubicBezTo>
                    <a:pt x="4433" y="1"/>
                    <a:pt x="3872" y="159"/>
                    <a:pt x="3772" y="159"/>
                  </a:cubicBezTo>
                  <a:cubicBezTo>
                    <a:pt x="3726" y="159"/>
                    <a:pt x="3776" y="126"/>
                    <a:pt x="4007" y="30"/>
                  </a:cubicBezTo>
                  <a:lnTo>
                    <a:pt x="4007" y="30"/>
                  </a:lnTo>
                  <a:cubicBezTo>
                    <a:pt x="2453" y="602"/>
                    <a:pt x="1145" y="1174"/>
                    <a:pt x="1" y="1706"/>
                  </a:cubicBezTo>
                  <a:cubicBezTo>
                    <a:pt x="1227" y="1174"/>
                    <a:pt x="2617" y="725"/>
                    <a:pt x="4374" y="152"/>
                  </a:cubicBezTo>
                  <a:cubicBezTo>
                    <a:pt x="4611" y="39"/>
                    <a:pt x="4643" y="1"/>
                    <a:pt x="457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7955250" y="2309611"/>
              <a:ext cx="41509" cy="15983"/>
            </a:xfrm>
            <a:custGeom>
              <a:rect b="b" l="l" r="r" t="t"/>
              <a:pathLst>
                <a:path extrusionOk="0" h="492" w="1145">
                  <a:moveTo>
                    <a:pt x="1145" y="1"/>
                  </a:moveTo>
                  <a:lnTo>
                    <a:pt x="1145" y="1"/>
                  </a:lnTo>
                  <a:cubicBezTo>
                    <a:pt x="818" y="123"/>
                    <a:pt x="491" y="287"/>
                    <a:pt x="164" y="409"/>
                  </a:cubicBezTo>
                  <a:lnTo>
                    <a:pt x="0" y="491"/>
                  </a:lnTo>
                  <a:cubicBezTo>
                    <a:pt x="368" y="368"/>
                    <a:pt x="736" y="164"/>
                    <a:pt x="11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7952278" y="2283038"/>
              <a:ext cx="162194" cy="54477"/>
            </a:xfrm>
            <a:custGeom>
              <a:rect b="b" l="l" r="r" t="t"/>
              <a:pathLst>
                <a:path extrusionOk="0" h="1677" w="4474">
                  <a:moveTo>
                    <a:pt x="4378" y="1"/>
                  </a:moveTo>
                  <a:cubicBezTo>
                    <a:pt x="4306" y="1"/>
                    <a:pt x="4054" y="80"/>
                    <a:pt x="3434" y="328"/>
                  </a:cubicBezTo>
                  <a:cubicBezTo>
                    <a:pt x="2412" y="737"/>
                    <a:pt x="1268" y="1186"/>
                    <a:pt x="1" y="1677"/>
                  </a:cubicBezTo>
                  <a:cubicBezTo>
                    <a:pt x="1390" y="1186"/>
                    <a:pt x="2821" y="696"/>
                    <a:pt x="4170" y="205"/>
                  </a:cubicBezTo>
                  <a:cubicBezTo>
                    <a:pt x="4262" y="136"/>
                    <a:pt x="4473" y="1"/>
                    <a:pt x="437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7504781" y="2490199"/>
              <a:ext cx="36" cy="32"/>
            </a:xfrm>
            <a:custGeom>
              <a:rect b="b" l="l" r="r" t="t"/>
              <a:pathLst>
                <a:path extrusionOk="0" h="1" w="1">
                  <a:moveTo>
                    <a:pt x="1" y="0"/>
                  </a:moveTo>
                  <a:cubicBezTo>
                    <a:pt x="1" y="0"/>
                    <a:pt x="1" y="0"/>
                    <a:pt x="1" y="0"/>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1"/>
            <p:cNvSpPr/>
            <p:nvPr/>
          </p:nvSpPr>
          <p:spPr>
            <a:xfrm>
              <a:off x="7497385" y="2488867"/>
              <a:ext cx="8918" cy="4028"/>
            </a:xfrm>
            <a:custGeom>
              <a:rect b="b" l="l" r="r" t="t"/>
              <a:pathLst>
                <a:path extrusionOk="0" h="124" w="246">
                  <a:moveTo>
                    <a:pt x="246" y="1"/>
                  </a:moveTo>
                  <a:cubicBezTo>
                    <a:pt x="228" y="1"/>
                    <a:pt x="217" y="8"/>
                    <a:pt x="212" y="17"/>
                  </a:cubicBezTo>
                  <a:lnTo>
                    <a:pt x="212" y="17"/>
                  </a:lnTo>
                  <a:lnTo>
                    <a:pt x="246" y="1"/>
                  </a:lnTo>
                  <a:close/>
                  <a:moveTo>
                    <a:pt x="212" y="17"/>
                  </a:moveTo>
                  <a:lnTo>
                    <a:pt x="75" y="86"/>
                  </a:lnTo>
                  <a:lnTo>
                    <a:pt x="75" y="86"/>
                  </a:lnTo>
                  <a:cubicBezTo>
                    <a:pt x="113" y="74"/>
                    <a:pt x="159" y="64"/>
                    <a:pt x="205" y="41"/>
                  </a:cubicBezTo>
                  <a:cubicBezTo>
                    <a:pt x="205" y="41"/>
                    <a:pt x="205" y="29"/>
                    <a:pt x="212" y="17"/>
                  </a:cubicBezTo>
                  <a:close/>
                  <a:moveTo>
                    <a:pt x="75" y="86"/>
                  </a:moveTo>
                  <a:cubicBezTo>
                    <a:pt x="44" y="95"/>
                    <a:pt x="18" y="105"/>
                    <a:pt x="0" y="123"/>
                  </a:cubicBezTo>
                  <a:lnTo>
                    <a:pt x="75" y="86"/>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1"/>
            <p:cNvSpPr/>
            <p:nvPr/>
          </p:nvSpPr>
          <p:spPr>
            <a:xfrm>
              <a:off x="8101202" y="2259161"/>
              <a:ext cx="91175" cy="31348"/>
            </a:xfrm>
            <a:custGeom>
              <a:rect b="b" l="l" r="r" t="t"/>
              <a:pathLst>
                <a:path extrusionOk="0" h="965" w="2515">
                  <a:moveTo>
                    <a:pt x="2514" y="0"/>
                  </a:moveTo>
                  <a:cubicBezTo>
                    <a:pt x="1763" y="277"/>
                    <a:pt x="973" y="554"/>
                    <a:pt x="145" y="905"/>
                  </a:cubicBezTo>
                  <a:lnTo>
                    <a:pt x="145" y="905"/>
                  </a:lnTo>
                  <a:cubicBezTo>
                    <a:pt x="178" y="892"/>
                    <a:pt x="218" y="877"/>
                    <a:pt x="266" y="859"/>
                  </a:cubicBezTo>
                  <a:cubicBezTo>
                    <a:pt x="1329" y="532"/>
                    <a:pt x="1942" y="246"/>
                    <a:pt x="2514" y="0"/>
                  </a:cubicBezTo>
                  <a:close/>
                  <a:moveTo>
                    <a:pt x="145" y="905"/>
                  </a:moveTo>
                  <a:lnTo>
                    <a:pt x="145" y="905"/>
                  </a:lnTo>
                  <a:cubicBezTo>
                    <a:pt x="35" y="948"/>
                    <a:pt x="1" y="965"/>
                    <a:pt x="5" y="965"/>
                  </a:cubicBezTo>
                  <a:cubicBezTo>
                    <a:pt x="7" y="965"/>
                    <a:pt x="32" y="955"/>
                    <a:pt x="62" y="940"/>
                  </a:cubicBezTo>
                  <a:cubicBezTo>
                    <a:pt x="89" y="929"/>
                    <a:pt x="117" y="917"/>
                    <a:pt x="145" y="90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8235299" y="2239247"/>
              <a:ext cx="3009" cy="1364"/>
            </a:xfrm>
            <a:custGeom>
              <a:rect b="b" l="l" r="r" t="t"/>
              <a:pathLst>
                <a:path extrusionOk="0" h="42" w="83">
                  <a:moveTo>
                    <a:pt x="82" y="0"/>
                  </a:moveTo>
                  <a:cubicBezTo>
                    <a:pt x="41" y="41"/>
                    <a:pt x="1" y="41"/>
                    <a:pt x="41" y="41"/>
                  </a:cubicBezTo>
                  <a:cubicBezTo>
                    <a:pt x="41" y="41"/>
                    <a:pt x="81" y="1"/>
                    <a:pt x="8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8192340" y="2244542"/>
              <a:ext cx="37086" cy="14651"/>
            </a:xfrm>
            <a:custGeom>
              <a:rect b="b" l="l" r="r" t="t"/>
              <a:pathLst>
                <a:path extrusionOk="0" h="451" w="1023">
                  <a:moveTo>
                    <a:pt x="1022" y="1"/>
                  </a:moveTo>
                  <a:lnTo>
                    <a:pt x="1022" y="1"/>
                  </a:lnTo>
                  <a:cubicBezTo>
                    <a:pt x="969" y="19"/>
                    <a:pt x="915" y="44"/>
                    <a:pt x="862" y="71"/>
                  </a:cubicBezTo>
                  <a:lnTo>
                    <a:pt x="862" y="71"/>
                  </a:lnTo>
                  <a:cubicBezTo>
                    <a:pt x="914" y="48"/>
                    <a:pt x="968" y="25"/>
                    <a:pt x="1022" y="1"/>
                  </a:cubicBezTo>
                  <a:close/>
                  <a:moveTo>
                    <a:pt x="862" y="71"/>
                  </a:moveTo>
                  <a:lnTo>
                    <a:pt x="862" y="71"/>
                  </a:lnTo>
                  <a:cubicBezTo>
                    <a:pt x="558" y="201"/>
                    <a:pt x="279" y="311"/>
                    <a:pt x="0" y="450"/>
                  </a:cubicBezTo>
                  <a:cubicBezTo>
                    <a:pt x="205" y="369"/>
                    <a:pt x="450" y="246"/>
                    <a:pt x="654" y="164"/>
                  </a:cubicBezTo>
                  <a:cubicBezTo>
                    <a:pt x="723" y="141"/>
                    <a:pt x="792" y="105"/>
                    <a:pt x="862" y="7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7516635" y="2484871"/>
              <a:ext cx="16350" cy="8024"/>
            </a:xfrm>
            <a:custGeom>
              <a:rect b="b" l="l" r="r" t="t"/>
              <a:pathLst>
                <a:path extrusionOk="0" h="247" w="451">
                  <a:moveTo>
                    <a:pt x="450" y="1"/>
                  </a:moveTo>
                  <a:cubicBezTo>
                    <a:pt x="409" y="1"/>
                    <a:pt x="369" y="42"/>
                    <a:pt x="287" y="42"/>
                  </a:cubicBezTo>
                  <a:cubicBezTo>
                    <a:pt x="205" y="124"/>
                    <a:pt x="82" y="205"/>
                    <a:pt x="1" y="246"/>
                  </a:cubicBezTo>
                  <a:cubicBezTo>
                    <a:pt x="82" y="205"/>
                    <a:pt x="164" y="164"/>
                    <a:pt x="205" y="124"/>
                  </a:cubicBezTo>
                  <a:cubicBezTo>
                    <a:pt x="287" y="83"/>
                    <a:pt x="369" y="42"/>
                    <a:pt x="45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7534435" y="2478244"/>
              <a:ext cx="42995" cy="15983"/>
            </a:xfrm>
            <a:custGeom>
              <a:rect b="b" l="l" r="r" t="t"/>
              <a:pathLst>
                <a:path extrusionOk="0" h="492" w="1186">
                  <a:moveTo>
                    <a:pt x="1186" y="1"/>
                  </a:moveTo>
                  <a:cubicBezTo>
                    <a:pt x="1063" y="1"/>
                    <a:pt x="899" y="41"/>
                    <a:pt x="736" y="82"/>
                  </a:cubicBezTo>
                  <a:cubicBezTo>
                    <a:pt x="613" y="123"/>
                    <a:pt x="491" y="164"/>
                    <a:pt x="409" y="246"/>
                  </a:cubicBezTo>
                  <a:cubicBezTo>
                    <a:pt x="286" y="328"/>
                    <a:pt x="123" y="409"/>
                    <a:pt x="0" y="491"/>
                  </a:cubicBezTo>
                  <a:cubicBezTo>
                    <a:pt x="245" y="409"/>
                    <a:pt x="409" y="368"/>
                    <a:pt x="532" y="328"/>
                  </a:cubicBezTo>
                  <a:cubicBezTo>
                    <a:pt x="736" y="205"/>
                    <a:pt x="981" y="123"/>
                    <a:pt x="11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1"/>
            <p:cNvSpPr/>
            <p:nvPr/>
          </p:nvSpPr>
          <p:spPr>
            <a:xfrm>
              <a:off x="7489954" y="2492862"/>
              <a:ext cx="26718" cy="14618"/>
            </a:xfrm>
            <a:custGeom>
              <a:rect b="b" l="l" r="r" t="t"/>
              <a:pathLst>
                <a:path extrusionOk="0" h="450" w="737">
                  <a:moveTo>
                    <a:pt x="737" y="0"/>
                  </a:moveTo>
                  <a:cubicBezTo>
                    <a:pt x="451" y="164"/>
                    <a:pt x="205" y="327"/>
                    <a:pt x="1" y="450"/>
                  </a:cubicBezTo>
                  <a:cubicBezTo>
                    <a:pt x="83" y="409"/>
                    <a:pt x="164" y="368"/>
                    <a:pt x="246" y="368"/>
                  </a:cubicBezTo>
                  <a:cubicBezTo>
                    <a:pt x="410" y="245"/>
                    <a:pt x="573" y="164"/>
                    <a:pt x="737" y="41"/>
                  </a:cubicBezTo>
                  <a:cubicBezTo>
                    <a:pt x="737" y="41"/>
                    <a:pt x="737" y="41"/>
                    <a:pt x="73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7454426" y="2503485"/>
              <a:ext cx="68191" cy="31900"/>
            </a:xfrm>
            <a:custGeom>
              <a:rect b="b" l="l" r="r" t="t"/>
              <a:pathLst>
                <a:path extrusionOk="0" h="982" w="1881">
                  <a:moveTo>
                    <a:pt x="409" y="572"/>
                  </a:moveTo>
                  <a:lnTo>
                    <a:pt x="409" y="572"/>
                  </a:lnTo>
                  <a:cubicBezTo>
                    <a:pt x="398" y="580"/>
                    <a:pt x="388" y="588"/>
                    <a:pt x="379" y="596"/>
                  </a:cubicBezTo>
                  <a:lnTo>
                    <a:pt x="379" y="596"/>
                  </a:lnTo>
                  <a:cubicBezTo>
                    <a:pt x="389" y="590"/>
                    <a:pt x="399" y="582"/>
                    <a:pt x="409" y="572"/>
                  </a:cubicBezTo>
                  <a:close/>
                  <a:moveTo>
                    <a:pt x="1880" y="0"/>
                  </a:moveTo>
                  <a:lnTo>
                    <a:pt x="1880" y="0"/>
                  </a:lnTo>
                  <a:cubicBezTo>
                    <a:pt x="1676" y="82"/>
                    <a:pt x="1471" y="164"/>
                    <a:pt x="1267" y="245"/>
                  </a:cubicBezTo>
                  <a:cubicBezTo>
                    <a:pt x="678" y="599"/>
                    <a:pt x="237" y="867"/>
                    <a:pt x="221" y="867"/>
                  </a:cubicBezTo>
                  <a:cubicBezTo>
                    <a:pt x="214" y="867"/>
                    <a:pt x="272" y="827"/>
                    <a:pt x="409" y="736"/>
                  </a:cubicBezTo>
                  <a:lnTo>
                    <a:pt x="409" y="736"/>
                  </a:lnTo>
                  <a:cubicBezTo>
                    <a:pt x="242" y="827"/>
                    <a:pt x="148" y="867"/>
                    <a:pt x="115" y="867"/>
                  </a:cubicBezTo>
                  <a:cubicBezTo>
                    <a:pt x="62" y="867"/>
                    <a:pt x="167" y="762"/>
                    <a:pt x="379" y="596"/>
                  </a:cubicBezTo>
                  <a:lnTo>
                    <a:pt x="379" y="596"/>
                  </a:lnTo>
                  <a:cubicBezTo>
                    <a:pt x="346" y="616"/>
                    <a:pt x="307" y="623"/>
                    <a:pt x="245" y="654"/>
                  </a:cubicBezTo>
                  <a:cubicBezTo>
                    <a:pt x="164" y="695"/>
                    <a:pt x="82" y="736"/>
                    <a:pt x="0" y="777"/>
                  </a:cubicBezTo>
                  <a:cubicBezTo>
                    <a:pt x="41" y="818"/>
                    <a:pt x="82" y="899"/>
                    <a:pt x="164" y="981"/>
                  </a:cubicBezTo>
                  <a:cubicBezTo>
                    <a:pt x="327" y="899"/>
                    <a:pt x="490" y="818"/>
                    <a:pt x="654" y="777"/>
                  </a:cubicBezTo>
                  <a:cubicBezTo>
                    <a:pt x="1104" y="491"/>
                    <a:pt x="1512" y="245"/>
                    <a:pt x="18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7445508" y="2486203"/>
              <a:ext cx="81532" cy="33232"/>
            </a:xfrm>
            <a:custGeom>
              <a:rect b="b" l="l" r="r" t="t"/>
              <a:pathLst>
                <a:path extrusionOk="0" h="1023" w="2249">
                  <a:moveTo>
                    <a:pt x="2249" y="1"/>
                  </a:moveTo>
                  <a:cubicBezTo>
                    <a:pt x="2208" y="1"/>
                    <a:pt x="2167" y="1"/>
                    <a:pt x="2126" y="42"/>
                  </a:cubicBezTo>
                  <a:cubicBezTo>
                    <a:pt x="1677" y="246"/>
                    <a:pt x="1350" y="410"/>
                    <a:pt x="1186" y="450"/>
                  </a:cubicBezTo>
                  <a:cubicBezTo>
                    <a:pt x="1227" y="410"/>
                    <a:pt x="1268" y="410"/>
                    <a:pt x="1268" y="369"/>
                  </a:cubicBezTo>
                  <a:lnTo>
                    <a:pt x="1268" y="369"/>
                  </a:lnTo>
                  <a:cubicBezTo>
                    <a:pt x="1063" y="491"/>
                    <a:pt x="655" y="655"/>
                    <a:pt x="1" y="982"/>
                  </a:cubicBezTo>
                  <a:lnTo>
                    <a:pt x="42" y="1023"/>
                  </a:lnTo>
                  <a:cubicBezTo>
                    <a:pt x="410" y="900"/>
                    <a:pt x="818" y="777"/>
                    <a:pt x="1227" y="614"/>
                  </a:cubicBezTo>
                  <a:cubicBezTo>
                    <a:pt x="1431" y="532"/>
                    <a:pt x="1677" y="369"/>
                    <a:pt x="1963" y="205"/>
                  </a:cubicBezTo>
                  <a:cubicBezTo>
                    <a:pt x="2044" y="164"/>
                    <a:pt x="2167" y="83"/>
                    <a:pt x="224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7454426" y="2524731"/>
              <a:ext cx="10404" cy="3996"/>
            </a:xfrm>
            <a:custGeom>
              <a:rect b="b" l="l" r="r" t="t"/>
              <a:pathLst>
                <a:path extrusionOk="0" h="123" w="287">
                  <a:moveTo>
                    <a:pt x="286" y="0"/>
                  </a:moveTo>
                  <a:lnTo>
                    <a:pt x="286" y="0"/>
                  </a:lnTo>
                  <a:cubicBezTo>
                    <a:pt x="163" y="41"/>
                    <a:pt x="82" y="41"/>
                    <a:pt x="0" y="82"/>
                  </a:cubicBezTo>
                  <a:cubicBezTo>
                    <a:pt x="0" y="82"/>
                    <a:pt x="0" y="123"/>
                    <a:pt x="0" y="123"/>
                  </a:cubicBezTo>
                  <a:cubicBezTo>
                    <a:pt x="82" y="82"/>
                    <a:pt x="163" y="41"/>
                    <a:pt x="28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7488503" y="2487535"/>
              <a:ext cx="34114" cy="13319"/>
            </a:xfrm>
            <a:custGeom>
              <a:rect b="b" l="l" r="r" t="t"/>
              <a:pathLst>
                <a:path extrusionOk="0" h="410" w="941">
                  <a:moveTo>
                    <a:pt x="940" y="1"/>
                  </a:moveTo>
                  <a:cubicBezTo>
                    <a:pt x="777" y="1"/>
                    <a:pt x="613" y="42"/>
                    <a:pt x="450" y="82"/>
                  </a:cubicBezTo>
                  <a:cubicBezTo>
                    <a:pt x="409" y="123"/>
                    <a:pt x="409" y="164"/>
                    <a:pt x="82" y="328"/>
                  </a:cubicBezTo>
                  <a:cubicBezTo>
                    <a:pt x="82" y="369"/>
                    <a:pt x="41" y="369"/>
                    <a:pt x="0" y="409"/>
                  </a:cubicBezTo>
                  <a:cubicBezTo>
                    <a:pt x="164" y="328"/>
                    <a:pt x="491" y="205"/>
                    <a:pt x="94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7506267" y="2482240"/>
              <a:ext cx="10404" cy="6659"/>
            </a:xfrm>
            <a:custGeom>
              <a:rect b="b" l="l" r="r" t="t"/>
              <a:pathLst>
                <a:path extrusionOk="0" h="205" w="287">
                  <a:moveTo>
                    <a:pt x="287" y="0"/>
                  </a:moveTo>
                  <a:lnTo>
                    <a:pt x="287" y="0"/>
                  </a:lnTo>
                  <a:cubicBezTo>
                    <a:pt x="123" y="123"/>
                    <a:pt x="41" y="164"/>
                    <a:pt x="1" y="205"/>
                  </a:cubicBezTo>
                  <a:lnTo>
                    <a:pt x="41" y="205"/>
                  </a:lnTo>
                  <a:cubicBezTo>
                    <a:pt x="123" y="123"/>
                    <a:pt x="205" y="82"/>
                    <a:pt x="28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7549226" y="2464957"/>
              <a:ext cx="20809" cy="9323"/>
            </a:xfrm>
            <a:custGeom>
              <a:rect b="b" l="l" r="r" t="t"/>
              <a:pathLst>
                <a:path extrusionOk="0" h="287" w="574">
                  <a:moveTo>
                    <a:pt x="573" y="1"/>
                  </a:moveTo>
                  <a:lnTo>
                    <a:pt x="573" y="1"/>
                  </a:lnTo>
                  <a:cubicBezTo>
                    <a:pt x="459" y="47"/>
                    <a:pt x="357" y="105"/>
                    <a:pt x="254" y="162"/>
                  </a:cubicBezTo>
                  <a:lnTo>
                    <a:pt x="254" y="162"/>
                  </a:lnTo>
                  <a:cubicBezTo>
                    <a:pt x="375" y="106"/>
                    <a:pt x="474" y="67"/>
                    <a:pt x="573" y="1"/>
                  </a:cubicBezTo>
                  <a:close/>
                  <a:moveTo>
                    <a:pt x="254" y="162"/>
                  </a:moveTo>
                  <a:lnTo>
                    <a:pt x="254" y="162"/>
                  </a:lnTo>
                  <a:cubicBezTo>
                    <a:pt x="225" y="175"/>
                    <a:pt x="196" y="190"/>
                    <a:pt x="164" y="205"/>
                  </a:cubicBezTo>
                  <a:lnTo>
                    <a:pt x="1" y="287"/>
                  </a:lnTo>
                  <a:cubicBezTo>
                    <a:pt x="91" y="251"/>
                    <a:pt x="173" y="207"/>
                    <a:pt x="254" y="16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7507753" y="2454334"/>
              <a:ext cx="80046" cy="34564"/>
            </a:xfrm>
            <a:custGeom>
              <a:rect b="b" l="l" r="r" t="t"/>
              <a:pathLst>
                <a:path extrusionOk="0" h="1064" w="2208">
                  <a:moveTo>
                    <a:pt x="2208" y="1"/>
                  </a:moveTo>
                  <a:cubicBezTo>
                    <a:pt x="2126" y="42"/>
                    <a:pt x="2044" y="83"/>
                    <a:pt x="1962" y="83"/>
                  </a:cubicBezTo>
                  <a:cubicBezTo>
                    <a:pt x="1022" y="491"/>
                    <a:pt x="532" y="737"/>
                    <a:pt x="246" y="859"/>
                  </a:cubicBezTo>
                  <a:cubicBezTo>
                    <a:pt x="164" y="941"/>
                    <a:pt x="82" y="982"/>
                    <a:pt x="0" y="1064"/>
                  </a:cubicBezTo>
                  <a:lnTo>
                    <a:pt x="1145" y="614"/>
                  </a:lnTo>
                  <a:cubicBezTo>
                    <a:pt x="1431" y="491"/>
                    <a:pt x="1635" y="369"/>
                    <a:pt x="1799" y="246"/>
                  </a:cubicBezTo>
                  <a:cubicBezTo>
                    <a:pt x="1922" y="164"/>
                    <a:pt x="2085" y="83"/>
                    <a:pt x="220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7830760" y="2349438"/>
              <a:ext cx="106727" cy="43855"/>
            </a:xfrm>
            <a:custGeom>
              <a:rect b="b" l="l" r="r" t="t"/>
              <a:pathLst>
                <a:path extrusionOk="0" h="1350" w="2944">
                  <a:moveTo>
                    <a:pt x="2944" y="1"/>
                  </a:moveTo>
                  <a:lnTo>
                    <a:pt x="2944" y="1"/>
                  </a:lnTo>
                  <a:cubicBezTo>
                    <a:pt x="1574" y="530"/>
                    <a:pt x="1131" y="694"/>
                    <a:pt x="1097" y="694"/>
                  </a:cubicBezTo>
                  <a:cubicBezTo>
                    <a:pt x="1042" y="694"/>
                    <a:pt x="2091" y="250"/>
                    <a:pt x="1944" y="250"/>
                  </a:cubicBezTo>
                  <a:cubicBezTo>
                    <a:pt x="1911" y="250"/>
                    <a:pt x="1817" y="273"/>
                    <a:pt x="1636" y="328"/>
                  </a:cubicBezTo>
                  <a:cubicBezTo>
                    <a:pt x="1105" y="655"/>
                    <a:pt x="532" y="1023"/>
                    <a:pt x="1" y="1350"/>
                  </a:cubicBezTo>
                  <a:cubicBezTo>
                    <a:pt x="2004" y="573"/>
                    <a:pt x="1432" y="655"/>
                    <a:pt x="294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7900437" y="2337484"/>
              <a:ext cx="51877" cy="17315"/>
            </a:xfrm>
            <a:custGeom>
              <a:rect b="b" l="l" r="r" t="t"/>
              <a:pathLst>
                <a:path extrusionOk="0" h="533" w="1431">
                  <a:moveTo>
                    <a:pt x="1431" y="1"/>
                  </a:moveTo>
                  <a:lnTo>
                    <a:pt x="1431" y="1"/>
                  </a:lnTo>
                  <a:cubicBezTo>
                    <a:pt x="1022" y="124"/>
                    <a:pt x="654" y="246"/>
                    <a:pt x="245" y="410"/>
                  </a:cubicBezTo>
                  <a:cubicBezTo>
                    <a:pt x="164" y="451"/>
                    <a:pt x="82" y="491"/>
                    <a:pt x="0" y="532"/>
                  </a:cubicBezTo>
                  <a:cubicBezTo>
                    <a:pt x="491" y="369"/>
                    <a:pt x="981" y="164"/>
                    <a:pt x="143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1"/>
            <p:cNvSpPr/>
            <p:nvPr/>
          </p:nvSpPr>
          <p:spPr>
            <a:xfrm>
              <a:off x="8109359" y="2302984"/>
              <a:ext cx="36" cy="32"/>
            </a:xfrm>
            <a:custGeom>
              <a:rect b="b" l="l" r="r" t="t"/>
              <a:pathLst>
                <a:path extrusionOk="0" h="1" w="1">
                  <a:moveTo>
                    <a:pt x="0" y="0"/>
                  </a:moveTo>
                  <a:cubicBezTo>
                    <a:pt x="0" y="0"/>
                    <a:pt x="0" y="0"/>
                    <a:pt x="0" y="0"/>
                  </a:cubicBez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7470704" y="2488867"/>
              <a:ext cx="19286" cy="10655"/>
            </a:xfrm>
            <a:custGeom>
              <a:rect b="b" l="l" r="r" t="t"/>
              <a:pathLst>
                <a:path extrusionOk="0" h="328" w="532">
                  <a:moveTo>
                    <a:pt x="532" y="1"/>
                  </a:moveTo>
                  <a:lnTo>
                    <a:pt x="532" y="1"/>
                  </a:lnTo>
                  <a:cubicBezTo>
                    <a:pt x="328" y="82"/>
                    <a:pt x="164" y="205"/>
                    <a:pt x="1" y="328"/>
                  </a:cubicBezTo>
                  <a:lnTo>
                    <a:pt x="246" y="205"/>
                  </a:lnTo>
                  <a:lnTo>
                    <a:pt x="53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7439599" y="2483572"/>
              <a:ext cx="56336" cy="27905"/>
            </a:xfrm>
            <a:custGeom>
              <a:rect b="b" l="l" r="r" t="t"/>
              <a:pathLst>
                <a:path extrusionOk="0" h="859" w="1554">
                  <a:moveTo>
                    <a:pt x="1553" y="0"/>
                  </a:moveTo>
                  <a:lnTo>
                    <a:pt x="0" y="817"/>
                  </a:lnTo>
                  <a:cubicBezTo>
                    <a:pt x="0" y="817"/>
                    <a:pt x="0" y="817"/>
                    <a:pt x="0" y="858"/>
                  </a:cubicBezTo>
                  <a:lnTo>
                    <a:pt x="859" y="491"/>
                  </a:lnTo>
                  <a:cubicBezTo>
                    <a:pt x="1022" y="368"/>
                    <a:pt x="1226" y="245"/>
                    <a:pt x="1390" y="123"/>
                  </a:cubicBezTo>
                  <a:lnTo>
                    <a:pt x="1553"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7540344" y="2474248"/>
              <a:ext cx="8918" cy="5360"/>
            </a:xfrm>
            <a:custGeom>
              <a:rect b="b" l="l" r="r" t="t"/>
              <a:pathLst>
                <a:path extrusionOk="0" h="165" w="246">
                  <a:moveTo>
                    <a:pt x="1" y="164"/>
                  </a:moveTo>
                  <a:cubicBezTo>
                    <a:pt x="82" y="83"/>
                    <a:pt x="164" y="42"/>
                    <a:pt x="246" y="1"/>
                  </a:cubicBezTo>
                  <a:lnTo>
                    <a:pt x="246" y="1"/>
                  </a:lnTo>
                  <a:cubicBezTo>
                    <a:pt x="164" y="42"/>
                    <a:pt x="82" y="83"/>
                    <a:pt x="1" y="16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7549226" y="2463625"/>
              <a:ext cx="23745" cy="10655"/>
            </a:xfrm>
            <a:custGeom>
              <a:rect b="b" l="l" r="r" t="t"/>
              <a:pathLst>
                <a:path extrusionOk="0" h="328" w="655">
                  <a:moveTo>
                    <a:pt x="655" y="1"/>
                  </a:moveTo>
                  <a:cubicBezTo>
                    <a:pt x="614" y="1"/>
                    <a:pt x="614" y="1"/>
                    <a:pt x="573" y="42"/>
                  </a:cubicBezTo>
                  <a:cubicBezTo>
                    <a:pt x="403" y="110"/>
                    <a:pt x="261" y="206"/>
                    <a:pt x="100" y="284"/>
                  </a:cubicBezTo>
                  <a:lnTo>
                    <a:pt x="100" y="284"/>
                  </a:lnTo>
                  <a:cubicBezTo>
                    <a:pt x="335" y="177"/>
                    <a:pt x="511" y="73"/>
                    <a:pt x="655" y="1"/>
                  </a:cubicBezTo>
                  <a:close/>
                  <a:moveTo>
                    <a:pt x="100" y="284"/>
                  </a:moveTo>
                  <a:cubicBezTo>
                    <a:pt x="68" y="299"/>
                    <a:pt x="35" y="313"/>
                    <a:pt x="1" y="328"/>
                  </a:cubicBezTo>
                  <a:cubicBezTo>
                    <a:pt x="35" y="314"/>
                    <a:pt x="68" y="300"/>
                    <a:pt x="100" y="28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7515149" y="2488867"/>
              <a:ext cx="8954" cy="5360"/>
            </a:xfrm>
            <a:custGeom>
              <a:rect b="b" l="l" r="r" t="t"/>
              <a:pathLst>
                <a:path extrusionOk="0" h="165" w="247">
                  <a:moveTo>
                    <a:pt x="246" y="1"/>
                  </a:moveTo>
                  <a:cubicBezTo>
                    <a:pt x="205" y="41"/>
                    <a:pt x="123" y="82"/>
                    <a:pt x="42" y="123"/>
                  </a:cubicBezTo>
                  <a:cubicBezTo>
                    <a:pt x="42" y="133"/>
                    <a:pt x="39" y="141"/>
                    <a:pt x="35" y="147"/>
                  </a:cubicBezTo>
                  <a:lnTo>
                    <a:pt x="35" y="147"/>
                  </a:lnTo>
                  <a:cubicBezTo>
                    <a:pt x="106" y="111"/>
                    <a:pt x="176" y="71"/>
                    <a:pt x="246" y="1"/>
                  </a:cubicBezTo>
                  <a:close/>
                  <a:moveTo>
                    <a:pt x="35" y="147"/>
                  </a:moveTo>
                  <a:lnTo>
                    <a:pt x="35" y="147"/>
                  </a:lnTo>
                  <a:cubicBezTo>
                    <a:pt x="24" y="152"/>
                    <a:pt x="12" y="158"/>
                    <a:pt x="1" y="164"/>
                  </a:cubicBezTo>
                  <a:cubicBezTo>
                    <a:pt x="1" y="164"/>
                    <a:pt x="24" y="164"/>
                    <a:pt x="35" y="14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7624812" y="2427794"/>
              <a:ext cx="19286" cy="9323"/>
            </a:xfrm>
            <a:custGeom>
              <a:rect b="b" l="l" r="r" t="t"/>
              <a:pathLst>
                <a:path extrusionOk="0" h="287" w="532">
                  <a:moveTo>
                    <a:pt x="532" y="0"/>
                  </a:moveTo>
                  <a:lnTo>
                    <a:pt x="532" y="0"/>
                  </a:lnTo>
                  <a:cubicBezTo>
                    <a:pt x="411" y="49"/>
                    <a:pt x="305" y="111"/>
                    <a:pt x="204" y="171"/>
                  </a:cubicBezTo>
                  <a:lnTo>
                    <a:pt x="204" y="171"/>
                  </a:lnTo>
                  <a:cubicBezTo>
                    <a:pt x="304" y="114"/>
                    <a:pt x="418" y="57"/>
                    <a:pt x="532" y="0"/>
                  </a:cubicBezTo>
                  <a:close/>
                  <a:moveTo>
                    <a:pt x="204" y="171"/>
                  </a:moveTo>
                  <a:cubicBezTo>
                    <a:pt x="177" y="187"/>
                    <a:pt x="151" y="202"/>
                    <a:pt x="126" y="217"/>
                  </a:cubicBezTo>
                  <a:lnTo>
                    <a:pt x="126" y="217"/>
                  </a:lnTo>
                  <a:cubicBezTo>
                    <a:pt x="152" y="202"/>
                    <a:pt x="178" y="187"/>
                    <a:pt x="204" y="171"/>
                  </a:cubicBezTo>
                  <a:close/>
                  <a:moveTo>
                    <a:pt x="126" y="217"/>
                  </a:moveTo>
                  <a:cubicBezTo>
                    <a:pt x="84" y="242"/>
                    <a:pt x="42" y="266"/>
                    <a:pt x="1" y="286"/>
                  </a:cubicBezTo>
                  <a:cubicBezTo>
                    <a:pt x="1" y="286"/>
                    <a:pt x="41" y="286"/>
                    <a:pt x="82" y="246"/>
                  </a:cubicBezTo>
                  <a:cubicBezTo>
                    <a:pt x="96" y="236"/>
                    <a:pt x="111" y="227"/>
                    <a:pt x="126" y="21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1"/>
            <p:cNvSpPr/>
            <p:nvPr/>
          </p:nvSpPr>
          <p:spPr>
            <a:xfrm>
              <a:off x="8223444" y="2086532"/>
              <a:ext cx="1523" cy="1364"/>
            </a:xfrm>
            <a:custGeom>
              <a:rect b="b" l="l" r="r" t="t"/>
              <a:pathLst>
                <a:path extrusionOk="0" h="42" w="42">
                  <a:moveTo>
                    <a:pt x="41" y="1"/>
                  </a:moveTo>
                  <a:lnTo>
                    <a:pt x="1" y="42"/>
                  </a:lnTo>
                  <a:lnTo>
                    <a:pt x="41" y="42"/>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1"/>
            <p:cNvSpPr/>
            <p:nvPr/>
          </p:nvSpPr>
          <p:spPr>
            <a:xfrm>
              <a:off x="7525517" y="2014836"/>
              <a:ext cx="38573" cy="13319"/>
            </a:xfrm>
            <a:custGeom>
              <a:rect b="b" l="l" r="r" t="t"/>
              <a:pathLst>
                <a:path extrusionOk="0" h="410" w="1064">
                  <a:moveTo>
                    <a:pt x="614" y="1"/>
                  </a:moveTo>
                  <a:lnTo>
                    <a:pt x="1" y="409"/>
                  </a:lnTo>
                  <a:cubicBezTo>
                    <a:pt x="369" y="287"/>
                    <a:pt x="696" y="123"/>
                    <a:pt x="10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7461822" y="2273747"/>
              <a:ext cx="53364" cy="15430"/>
            </a:xfrm>
            <a:custGeom>
              <a:rect b="b" l="l" r="r" t="t"/>
              <a:pathLst>
                <a:path extrusionOk="0" h="475" w="1472">
                  <a:moveTo>
                    <a:pt x="1472" y="1"/>
                  </a:moveTo>
                  <a:lnTo>
                    <a:pt x="1472" y="1"/>
                  </a:lnTo>
                  <a:cubicBezTo>
                    <a:pt x="736" y="246"/>
                    <a:pt x="286" y="369"/>
                    <a:pt x="0" y="451"/>
                  </a:cubicBezTo>
                  <a:cubicBezTo>
                    <a:pt x="0" y="466"/>
                    <a:pt x="13" y="474"/>
                    <a:pt x="40" y="474"/>
                  </a:cubicBezTo>
                  <a:cubicBezTo>
                    <a:pt x="157" y="474"/>
                    <a:pt x="548" y="331"/>
                    <a:pt x="147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7672701" y="2438416"/>
              <a:ext cx="67720" cy="22382"/>
            </a:xfrm>
            <a:custGeom>
              <a:rect b="b" l="l" r="r" t="t"/>
              <a:pathLst>
                <a:path extrusionOk="0" h="689" w="1868">
                  <a:moveTo>
                    <a:pt x="1745" y="0"/>
                  </a:moveTo>
                  <a:cubicBezTo>
                    <a:pt x="768" y="363"/>
                    <a:pt x="0" y="688"/>
                    <a:pt x="94" y="688"/>
                  </a:cubicBezTo>
                  <a:cubicBezTo>
                    <a:pt x="138" y="688"/>
                    <a:pt x="367" y="618"/>
                    <a:pt x="846" y="450"/>
                  </a:cubicBezTo>
                  <a:cubicBezTo>
                    <a:pt x="1173" y="327"/>
                    <a:pt x="1541" y="205"/>
                    <a:pt x="1868" y="41"/>
                  </a:cubicBezTo>
                  <a:lnTo>
                    <a:pt x="174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7678465" y="2363277"/>
              <a:ext cx="85447" cy="48305"/>
            </a:xfrm>
            <a:custGeom>
              <a:rect b="b" l="l" r="r" t="t"/>
              <a:pathLst>
                <a:path extrusionOk="0" h="1487" w="2357">
                  <a:moveTo>
                    <a:pt x="2236" y="0"/>
                  </a:moveTo>
                  <a:cubicBezTo>
                    <a:pt x="2191" y="0"/>
                    <a:pt x="1809" y="213"/>
                    <a:pt x="850" y="801"/>
                  </a:cubicBezTo>
                  <a:cubicBezTo>
                    <a:pt x="115" y="1169"/>
                    <a:pt x="482" y="1210"/>
                    <a:pt x="74" y="1414"/>
                  </a:cubicBezTo>
                  <a:cubicBezTo>
                    <a:pt x="17" y="1464"/>
                    <a:pt x="0" y="1486"/>
                    <a:pt x="15" y="1486"/>
                  </a:cubicBezTo>
                  <a:cubicBezTo>
                    <a:pt x="133" y="1486"/>
                    <a:pt x="2356" y="0"/>
                    <a:pt x="22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7433654" y="2456998"/>
              <a:ext cx="90450" cy="46519"/>
            </a:xfrm>
            <a:custGeom>
              <a:rect b="b" l="l" r="r" t="t"/>
              <a:pathLst>
                <a:path extrusionOk="0" h="1432" w="2495">
                  <a:moveTo>
                    <a:pt x="2412" y="1"/>
                  </a:moveTo>
                  <a:lnTo>
                    <a:pt x="1" y="1349"/>
                  </a:lnTo>
                  <a:cubicBezTo>
                    <a:pt x="42" y="1349"/>
                    <a:pt x="42" y="1349"/>
                    <a:pt x="1" y="1390"/>
                  </a:cubicBezTo>
                  <a:cubicBezTo>
                    <a:pt x="1" y="1390"/>
                    <a:pt x="1" y="1431"/>
                    <a:pt x="1" y="1431"/>
                  </a:cubicBezTo>
                  <a:cubicBezTo>
                    <a:pt x="1309" y="695"/>
                    <a:pt x="2494" y="41"/>
                    <a:pt x="241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8152317" y="2090528"/>
              <a:ext cx="44482" cy="19946"/>
            </a:xfrm>
            <a:custGeom>
              <a:rect b="b" l="l" r="r" t="t"/>
              <a:pathLst>
                <a:path extrusionOk="0" h="614" w="1227">
                  <a:moveTo>
                    <a:pt x="1227" y="0"/>
                  </a:moveTo>
                  <a:cubicBezTo>
                    <a:pt x="1023" y="41"/>
                    <a:pt x="818" y="123"/>
                    <a:pt x="614" y="205"/>
                  </a:cubicBezTo>
                  <a:lnTo>
                    <a:pt x="1" y="613"/>
                  </a:lnTo>
                  <a:cubicBezTo>
                    <a:pt x="736" y="246"/>
                    <a:pt x="818" y="246"/>
                    <a:pt x="1227" y="82"/>
                  </a:cubicBezTo>
                  <a:lnTo>
                    <a:pt x="12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8183458" y="2085200"/>
              <a:ext cx="13341" cy="6692"/>
            </a:xfrm>
            <a:custGeom>
              <a:rect b="b" l="l" r="r" t="t"/>
              <a:pathLst>
                <a:path extrusionOk="0" h="206" w="368">
                  <a:moveTo>
                    <a:pt x="327" y="1"/>
                  </a:moveTo>
                  <a:lnTo>
                    <a:pt x="0" y="205"/>
                  </a:lnTo>
                  <a:lnTo>
                    <a:pt x="0" y="205"/>
                  </a:lnTo>
                  <a:lnTo>
                    <a:pt x="368" y="164"/>
                  </a:lnTo>
                  <a:lnTo>
                    <a:pt x="3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8174540" y="2090528"/>
              <a:ext cx="22259" cy="6659"/>
            </a:xfrm>
            <a:custGeom>
              <a:rect b="b" l="l" r="r" t="t"/>
              <a:pathLst>
                <a:path extrusionOk="0" h="205" w="614">
                  <a:moveTo>
                    <a:pt x="614" y="0"/>
                  </a:moveTo>
                  <a:lnTo>
                    <a:pt x="246" y="41"/>
                  </a:lnTo>
                  <a:lnTo>
                    <a:pt x="1" y="205"/>
                  </a:lnTo>
                  <a:cubicBezTo>
                    <a:pt x="205" y="123"/>
                    <a:pt x="410" y="82"/>
                    <a:pt x="6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7350673" y="2289697"/>
              <a:ext cx="22259" cy="19946"/>
            </a:xfrm>
            <a:custGeom>
              <a:rect b="b" l="l" r="r" t="t"/>
              <a:pathLst>
                <a:path extrusionOk="0" h="614" w="614">
                  <a:moveTo>
                    <a:pt x="450" y="0"/>
                  </a:moveTo>
                  <a:lnTo>
                    <a:pt x="1" y="614"/>
                  </a:lnTo>
                  <a:lnTo>
                    <a:pt x="246" y="491"/>
                  </a:lnTo>
                  <a:cubicBezTo>
                    <a:pt x="369" y="409"/>
                    <a:pt x="491" y="327"/>
                    <a:pt x="614" y="205"/>
                  </a:cubicBezTo>
                  <a:lnTo>
                    <a:pt x="45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7359591" y="2296324"/>
              <a:ext cx="16314" cy="9323"/>
            </a:xfrm>
            <a:custGeom>
              <a:rect b="b" l="l" r="r" t="t"/>
              <a:pathLst>
                <a:path extrusionOk="0" h="287" w="450">
                  <a:moveTo>
                    <a:pt x="368" y="1"/>
                  </a:moveTo>
                  <a:cubicBezTo>
                    <a:pt x="245" y="123"/>
                    <a:pt x="123" y="205"/>
                    <a:pt x="0" y="287"/>
                  </a:cubicBezTo>
                  <a:lnTo>
                    <a:pt x="450" y="123"/>
                  </a:lnTo>
                  <a:lnTo>
                    <a:pt x="36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7775947" y="1950092"/>
              <a:ext cx="75260" cy="33005"/>
            </a:xfrm>
            <a:custGeom>
              <a:rect b="b" l="l" r="r" t="t"/>
              <a:pathLst>
                <a:path extrusionOk="0" h="1016" w="2076">
                  <a:moveTo>
                    <a:pt x="2019" y="1"/>
                  </a:moveTo>
                  <a:cubicBezTo>
                    <a:pt x="1963" y="1"/>
                    <a:pt x="1595" y="154"/>
                    <a:pt x="532" y="604"/>
                  </a:cubicBezTo>
                  <a:cubicBezTo>
                    <a:pt x="42" y="849"/>
                    <a:pt x="1" y="890"/>
                    <a:pt x="82" y="890"/>
                  </a:cubicBezTo>
                  <a:cubicBezTo>
                    <a:pt x="164" y="849"/>
                    <a:pt x="409" y="767"/>
                    <a:pt x="532" y="726"/>
                  </a:cubicBezTo>
                  <a:cubicBezTo>
                    <a:pt x="574" y="718"/>
                    <a:pt x="606" y="713"/>
                    <a:pt x="624" y="713"/>
                  </a:cubicBezTo>
                  <a:cubicBezTo>
                    <a:pt x="693" y="713"/>
                    <a:pt x="560" y="786"/>
                    <a:pt x="42" y="1013"/>
                  </a:cubicBezTo>
                  <a:cubicBezTo>
                    <a:pt x="47" y="1014"/>
                    <a:pt x="53" y="1015"/>
                    <a:pt x="61" y="1015"/>
                  </a:cubicBezTo>
                  <a:cubicBezTo>
                    <a:pt x="234" y="1015"/>
                    <a:pt x="999" y="595"/>
                    <a:pt x="1390" y="399"/>
                  </a:cubicBezTo>
                  <a:cubicBezTo>
                    <a:pt x="1513" y="359"/>
                    <a:pt x="1595" y="318"/>
                    <a:pt x="1636" y="318"/>
                  </a:cubicBezTo>
                  <a:cubicBezTo>
                    <a:pt x="1820" y="154"/>
                    <a:pt x="2075" y="1"/>
                    <a:pt x="20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7829310" y="1960390"/>
              <a:ext cx="7432" cy="5360"/>
            </a:xfrm>
            <a:custGeom>
              <a:rect b="b" l="l" r="r" t="t"/>
              <a:pathLst>
                <a:path extrusionOk="0" h="165" w="205">
                  <a:moveTo>
                    <a:pt x="164" y="1"/>
                  </a:moveTo>
                  <a:cubicBezTo>
                    <a:pt x="123" y="42"/>
                    <a:pt x="41" y="123"/>
                    <a:pt x="0" y="164"/>
                  </a:cubicBezTo>
                  <a:cubicBezTo>
                    <a:pt x="164" y="42"/>
                    <a:pt x="204" y="1"/>
                    <a:pt x="1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7811511" y="1791757"/>
              <a:ext cx="63768" cy="31900"/>
            </a:xfrm>
            <a:custGeom>
              <a:rect b="b" l="l" r="r" t="t"/>
              <a:pathLst>
                <a:path extrusionOk="0" h="982" w="1759">
                  <a:moveTo>
                    <a:pt x="1758" y="1"/>
                  </a:moveTo>
                  <a:lnTo>
                    <a:pt x="1758" y="1"/>
                  </a:lnTo>
                  <a:cubicBezTo>
                    <a:pt x="1431" y="123"/>
                    <a:pt x="941" y="450"/>
                    <a:pt x="1" y="982"/>
                  </a:cubicBezTo>
                  <a:cubicBezTo>
                    <a:pt x="532" y="696"/>
                    <a:pt x="1104" y="450"/>
                    <a:pt x="1636" y="123"/>
                  </a:cubicBezTo>
                  <a:lnTo>
                    <a:pt x="175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7593707" y="1990927"/>
              <a:ext cx="80046" cy="30568"/>
            </a:xfrm>
            <a:custGeom>
              <a:rect b="b" l="l" r="r" t="t"/>
              <a:pathLst>
                <a:path extrusionOk="0" h="941" w="2208">
                  <a:moveTo>
                    <a:pt x="2207" y="1"/>
                  </a:moveTo>
                  <a:lnTo>
                    <a:pt x="2207" y="1"/>
                  </a:lnTo>
                  <a:cubicBezTo>
                    <a:pt x="1839" y="123"/>
                    <a:pt x="1512" y="246"/>
                    <a:pt x="1226" y="369"/>
                  </a:cubicBezTo>
                  <a:lnTo>
                    <a:pt x="1186" y="369"/>
                  </a:lnTo>
                  <a:cubicBezTo>
                    <a:pt x="898" y="512"/>
                    <a:pt x="631" y="656"/>
                    <a:pt x="356" y="785"/>
                  </a:cubicBezTo>
                  <a:lnTo>
                    <a:pt x="356" y="785"/>
                  </a:lnTo>
                  <a:cubicBezTo>
                    <a:pt x="1278" y="389"/>
                    <a:pt x="1953" y="146"/>
                    <a:pt x="2207" y="1"/>
                  </a:cubicBezTo>
                  <a:close/>
                  <a:moveTo>
                    <a:pt x="356" y="785"/>
                  </a:moveTo>
                  <a:cubicBezTo>
                    <a:pt x="241" y="835"/>
                    <a:pt x="122" y="887"/>
                    <a:pt x="0" y="941"/>
                  </a:cubicBezTo>
                  <a:cubicBezTo>
                    <a:pt x="122" y="892"/>
                    <a:pt x="239" y="840"/>
                    <a:pt x="356" y="78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7636666" y="1985631"/>
              <a:ext cx="42995" cy="17282"/>
            </a:xfrm>
            <a:custGeom>
              <a:rect b="b" l="l" r="r" t="t"/>
              <a:pathLst>
                <a:path extrusionOk="0" h="532" w="1186">
                  <a:moveTo>
                    <a:pt x="1063" y="0"/>
                  </a:moveTo>
                  <a:lnTo>
                    <a:pt x="1063" y="0"/>
                  </a:lnTo>
                  <a:cubicBezTo>
                    <a:pt x="736" y="164"/>
                    <a:pt x="368" y="368"/>
                    <a:pt x="1" y="532"/>
                  </a:cubicBezTo>
                  <a:lnTo>
                    <a:pt x="41" y="532"/>
                  </a:lnTo>
                  <a:cubicBezTo>
                    <a:pt x="327" y="409"/>
                    <a:pt x="654" y="327"/>
                    <a:pt x="1022" y="205"/>
                  </a:cubicBezTo>
                  <a:cubicBezTo>
                    <a:pt x="1145" y="123"/>
                    <a:pt x="1186" y="41"/>
                    <a:pt x="106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1"/>
          <p:cNvGrpSpPr/>
          <p:nvPr/>
        </p:nvGrpSpPr>
        <p:grpSpPr>
          <a:xfrm>
            <a:off x="3125063" y="3708113"/>
            <a:ext cx="1683000" cy="810100"/>
            <a:chOff x="3125063" y="3708113"/>
            <a:chExt cx="1683000" cy="810100"/>
          </a:xfrm>
        </p:grpSpPr>
        <p:sp>
          <p:nvSpPr>
            <p:cNvPr id="10477" name="Google Shape;10477;p61"/>
            <p:cNvSpPr/>
            <p:nvPr/>
          </p:nvSpPr>
          <p:spPr>
            <a:xfrm>
              <a:off x="3602263" y="3749738"/>
              <a:ext cx="25" cy="1050"/>
            </a:xfrm>
            <a:custGeom>
              <a:rect b="b" l="l" r="r" t="t"/>
              <a:pathLst>
                <a:path extrusionOk="0" h="42" w="1">
                  <a:moveTo>
                    <a:pt x="1" y="42"/>
                  </a:moveTo>
                  <a:cubicBezTo>
                    <a:pt x="1" y="1"/>
                    <a:pt x="1" y="1"/>
                    <a:pt x="1" y="42"/>
                  </a:cubicBezTo>
                  <a:cubicBezTo>
                    <a:pt x="1" y="42"/>
                    <a:pt x="1" y="42"/>
                    <a:pt x="1" y="42"/>
                  </a:cubicBezTo>
                  <a:cubicBezTo>
                    <a:pt x="1" y="42"/>
                    <a:pt x="1" y="42"/>
                    <a:pt x="1" y="42"/>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4507613" y="3919113"/>
              <a:ext cx="7200" cy="6425"/>
            </a:xfrm>
            <a:custGeom>
              <a:rect b="b" l="l" r="r" t="t"/>
              <a:pathLst>
                <a:path extrusionOk="0" h="257" w="288">
                  <a:moveTo>
                    <a:pt x="175" y="1"/>
                  </a:moveTo>
                  <a:cubicBezTo>
                    <a:pt x="124" y="1"/>
                    <a:pt x="62" y="31"/>
                    <a:pt x="1" y="52"/>
                  </a:cubicBezTo>
                  <a:cubicBezTo>
                    <a:pt x="83" y="134"/>
                    <a:pt x="164" y="174"/>
                    <a:pt x="246" y="256"/>
                  </a:cubicBezTo>
                  <a:cubicBezTo>
                    <a:pt x="246" y="215"/>
                    <a:pt x="287" y="174"/>
                    <a:pt x="287" y="134"/>
                  </a:cubicBezTo>
                  <a:cubicBezTo>
                    <a:pt x="267" y="31"/>
                    <a:pt x="226" y="1"/>
                    <a:pt x="17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3602263" y="3750763"/>
              <a:ext cx="1050" cy="1650"/>
            </a:xfrm>
            <a:custGeom>
              <a:rect b="b" l="l" r="r" t="t"/>
              <a:pathLst>
                <a:path extrusionOk="0" h="66" w="42">
                  <a:moveTo>
                    <a:pt x="1" y="1"/>
                  </a:moveTo>
                  <a:cubicBezTo>
                    <a:pt x="25" y="26"/>
                    <a:pt x="35" y="65"/>
                    <a:pt x="39" y="65"/>
                  </a:cubicBezTo>
                  <a:cubicBezTo>
                    <a:pt x="41" y="65"/>
                    <a:pt x="41" y="49"/>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4097863" y="3733963"/>
              <a:ext cx="32725" cy="12750"/>
            </a:xfrm>
            <a:custGeom>
              <a:rect b="b" l="l" r="r" t="t"/>
              <a:pathLst>
                <a:path extrusionOk="0" h="510" w="1309">
                  <a:moveTo>
                    <a:pt x="962" y="0"/>
                  </a:moveTo>
                  <a:cubicBezTo>
                    <a:pt x="641" y="0"/>
                    <a:pt x="184" y="244"/>
                    <a:pt x="0" y="305"/>
                  </a:cubicBezTo>
                  <a:cubicBezTo>
                    <a:pt x="327" y="387"/>
                    <a:pt x="695" y="427"/>
                    <a:pt x="1022" y="509"/>
                  </a:cubicBezTo>
                  <a:cubicBezTo>
                    <a:pt x="1063" y="468"/>
                    <a:pt x="1145" y="427"/>
                    <a:pt x="1308" y="427"/>
                  </a:cubicBezTo>
                  <a:cubicBezTo>
                    <a:pt x="1104" y="264"/>
                    <a:pt x="1145" y="182"/>
                    <a:pt x="1227" y="100"/>
                  </a:cubicBezTo>
                  <a:cubicBezTo>
                    <a:pt x="1165" y="28"/>
                    <a:pt x="1071" y="0"/>
                    <a:pt x="96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3134263" y="4452788"/>
              <a:ext cx="1050" cy="3075"/>
            </a:xfrm>
            <a:custGeom>
              <a:rect b="b" l="l" r="r" t="t"/>
              <a:pathLst>
                <a:path extrusionOk="0" h="123" w="42">
                  <a:moveTo>
                    <a:pt x="0" y="0"/>
                  </a:moveTo>
                  <a:cubicBezTo>
                    <a:pt x="0" y="41"/>
                    <a:pt x="0" y="82"/>
                    <a:pt x="0" y="123"/>
                  </a:cubicBezTo>
                  <a:cubicBezTo>
                    <a:pt x="41" y="82"/>
                    <a:pt x="41" y="4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3388688" y="3893838"/>
              <a:ext cx="10250" cy="8200"/>
            </a:xfrm>
            <a:custGeom>
              <a:rect b="b" l="l" r="r" t="t"/>
              <a:pathLst>
                <a:path extrusionOk="0" h="328" w="410">
                  <a:moveTo>
                    <a:pt x="410" y="0"/>
                  </a:moveTo>
                  <a:cubicBezTo>
                    <a:pt x="246" y="41"/>
                    <a:pt x="124" y="164"/>
                    <a:pt x="1" y="164"/>
                  </a:cubicBezTo>
                  <a:cubicBezTo>
                    <a:pt x="1" y="245"/>
                    <a:pt x="1" y="286"/>
                    <a:pt x="1" y="327"/>
                  </a:cubicBezTo>
                  <a:cubicBezTo>
                    <a:pt x="124" y="204"/>
                    <a:pt x="246" y="123"/>
                    <a:pt x="41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4120338" y="3729313"/>
              <a:ext cx="17400" cy="7175"/>
            </a:xfrm>
            <a:custGeom>
              <a:rect b="b" l="l" r="r" t="t"/>
              <a:pathLst>
                <a:path extrusionOk="0" h="287" w="696">
                  <a:moveTo>
                    <a:pt x="246" y="0"/>
                  </a:moveTo>
                  <a:lnTo>
                    <a:pt x="246" y="0"/>
                  </a:lnTo>
                  <a:cubicBezTo>
                    <a:pt x="1" y="41"/>
                    <a:pt x="246" y="205"/>
                    <a:pt x="328" y="286"/>
                  </a:cubicBezTo>
                  <a:cubicBezTo>
                    <a:pt x="450" y="164"/>
                    <a:pt x="696" y="82"/>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3817863" y="3732213"/>
              <a:ext cx="13325" cy="3250"/>
            </a:xfrm>
            <a:custGeom>
              <a:rect b="b" l="l" r="r" t="t"/>
              <a:pathLst>
                <a:path extrusionOk="0" h="130" w="533">
                  <a:moveTo>
                    <a:pt x="320" y="1"/>
                  </a:moveTo>
                  <a:cubicBezTo>
                    <a:pt x="268" y="1"/>
                    <a:pt x="216" y="13"/>
                    <a:pt x="164" y="48"/>
                  </a:cubicBezTo>
                  <a:cubicBezTo>
                    <a:pt x="124" y="48"/>
                    <a:pt x="42" y="89"/>
                    <a:pt x="1" y="130"/>
                  </a:cubicBezTo>
                  <a:cubicBezTo>
                    <a:pt x="164" y="89"/>
                    <a:pt x="369" y="89"/>
                    <a:pt x="532" y="48"/>
                  </a:cubicBezTo>
                  <a:cubicBezTo>
                    <a:pt x="462" y="24"/>
                    <a:pt x="391" y="1"/>
                    <a:pt x="32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1"/>
            <p:cNvSpPr/>
            <p:nvPr/>
          </p:nvSpPr>
          <p:spPr>
            <a:xfrm>
              <a:off x="3397888" y="3883688"/>
              <a:ext cx="10250" cy="8125"/>
            </a:xfrm>
            <a:custGeom>
              <a:rect b="b" l="l" r="r" t="t"/>
              <a:pathLst>
                <a:path extrusionOk="0" h="325" w="410">
                  <a:moveTo>
                    <a:pt x="267" y="0"/>
                  </a:moveTo>
                  <a:cubicBezTo>
                    <a:pt x="211" y="0"/>
                    <a:pt x="128" y="23"/>
                    <a:pt x="1" y="79"/>
                  </a:cubicBezTo>
                  <a:cubicBezTo>
                    <a:pt x="1" y="161"/>
                    <a:pt x="83" y="243"/>
                    <a:pt x="205" y="324"/>
                  </a:cubicBezTo>
                  <a:cubicBezTo>
                    <a:pt x="246" y="283"/>
                    <a:pt x="328" y="243"/>
                    <a:pt x="409" y="161"/>
                  </a:cubicBezTo>
                  <a:cubicBezTo>
                    <a:pt x="383" y="81"/>
                    <a:pt x="373" y="0"/>
                    <a:pt x="26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1"/>
            <p:cNvSpPr/>
            <p:nvPr/>
          </p:nvSpPr>
          <p:spPr>
            <a:xfrm>
              <a:off x="4358438" y="3823913"/>
              <a:ext cx="18425" cy="7600"/>
            </a:xfrm>
            <a:custGeom>
              <a:rect b="b" l="l" r="r" t="t"/>
              <a:pathLst>
                <a:path extrusionOk="0" h="304" w="737">
                  <a:moveTo>
                    <a:pt x="101" y="1"/>
                  </a:moveTo>
                  <a:cubicBezTo>
                    <a:pt x="59" y="1"/>
                    <a:pt x="24" y="6"/>
                    <a:pt x="0" y="18"/>
                  </a:cubicBezTo>
                  <a:lnTo>
                    <a:pt x="164" y="222"/>
                  </a:lnTo>
                  <a:cubicBezTo>
                    <a:pt x="246" y="263"/>
                    <a:pt x="327" y="263"/>
                    <a:pt x="368" y="304"/>
                  </a:cubicBezTo>
                  <a:cubicBezTo>
                    <a:pt x="450" y="304"/>
                    <a:pt x="573" y="263"/>
                    <a:pt x="736" y="181"/>
                  </a:cubicBezTo>
                  <a:cubicBezTo>
                    <a:pt x="654" y="140"/>
                    <a:pt x="573" y="99"/>
                    <a:pt x="491" y="59"/>
                  </a:cubicBezTo>
                  <a:cubicBezTo>
                    <a:pt x="346" y="30"/>
                    <a:pt x="202" y="1"/>
                    <a:pt x="10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4367638" y="3821988"/>
              <a:ext cx="19425" cy="5450"/>
            </a:xfrm>
            <a:custGeom>
              <a:rect b="b" l="l" r="r" t="t"/>
              <a:pathLst>
                <a:path extrusionOk="0" h="218" w="777">
                  <a:moveTo>
                    <a:pt x="297" y="0"/>
                  </a:moveTo>
                  <a:cubicBezTo>
                    <a:pt x="188" y="0"/>
                    <a:pt x="87" y="26"/>
                    <a:pt x="0" y="95"/>
                  </a:cubicBezTo>
                  <a:cubicBezTo>
                    <a:pt x="41" y="95"/>
                    <a:pt x="82" y="136"/>
                    <a:pt x="123" y="136"/>
                  </a:cubicBezTo>
                  <a:cubicBezTo>
                    <a:pt x="245" y="176"/>
                    <a:pt x="327" y="217"/>
                    <a:pt x="450" y="217"/>
                  </a:cubicBezTo>
                  <a:cubicBezTo>
                    <a:pt x="572" y="176"/>
                    <a:pt x="695" y="136"/>
                    <a:pt x="777" y="95"/>
                  </a:cubicBezTo>
                  <a:cubicBezTo>
                    <a:pt x="612" y="47"/>
                    <a:pt x="446" y="0"/>
                    <a:pt x="29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4509663" y="3885663"/>
              <a:ext cx="11275" cy="5125"/>
            </a:xfrm>
            <a:custGeom>
              <a:rect b="b" l="l" r="r" t="t"/>
              <a:pathLst>
                <a:path extrusionOk="0" h="205" w="451">
                  <a:moveTo>
                    <a:pt x="164" y="0"/>
                  </a:moveTo>
                  <a:lnTo>
                    <a:pt x="164" y="0"/>
                  </a:lnTo>
                  <a:cubicBezTo>
                    <a:pt x="1" y="41"/>
                    <a:pt x="164" y="164"/>
                    <a:pt x="246" y="204"/>
                  </a:cubicBezTo>
                  <a:cubicBezTo>
                    <a:pt x="328" y="82"/>
                    <a:pt x="450"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4348213" y="3822288"/>
              <a:ext cx="3100" cy="1050"/>
            </a:xfrm>
            <a:custGeom>
              <a:rect b="b" l="l" r="r" t="t"/>
              <a:pathLst>
                <a:path extrusionOk="0" h="42" w="124">
                  <a:moveTo>
                    <a:pt x="1" y="1"/>
                  </a:moveTo>
                  <a:cubicBezTo>
                    <a:pt x="41" y="1"/>
                    <a:pt x="41" y="1"/>
                    <a:pt x="82" y="42"/>
                  </a:cubicBezTo>
                  <a:cubicBezTo>
                    <a:pt x="82" y="1"/>
                    <a:pt x="82" y="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4392163" y="3817188"/>
              <a:ext cx="7175" cy="5125"/>
            </a:xfrm>
            <a:custGeom>
              <a:rect b="b" l="l" r="r" t="t"/>
              <a:pathLst>
                <a:path extrusionOk="0" h="205" w="287">
                  <a:moveTo>
                    <a:pt x="123" y="1"/>
                  </a:moveTo>
                  <a:lnTo>
                    <a:pt x="123" y="1"/>
                  </a:lnTo>
                  <a:cubicBezTo>
                    <a:pt x="41" y="41"/>
                    <a:pt x="0" y="123"/>
                    <a:pt x="41" y="205"/>
                  </a:cubicBezTo>
                  <a:cubicBezTo>
                    <a:pt x="205" y="82"/>
                    <a:pt x="286" y="4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3602263" y="3750763"/>
              <a:ext cx="25" cy="25"/>
            </a:xfrm>
            <a:custGeom>
              <a:rect b="b" l="l" r="r" t="t"/>
              <a:pathLst>
                <a:path extrusionOk="0" h="1" w="1">
                  <a:moveTo>
                    <a:pt x="1" y="1"/>
                  </a:move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3168388" y="3925688"/>
              <a:ext cx="1650" cy="3925"/>
            </a:xfrm>
            <a:custGeom>
              <a:rect b="b" l="l" r="r" t="t"/>
              <a:pathLst>
                <a:path extrusionOk="0" h="157" w="66">
                  <a:moveTo>
                    <a:pt x="21" y="1"/>
                  </a:moveTo>
                  <a:cubicBezTo>
                    <a:pt x="5" y="1"/>
                    <a:pt x="1" y="36"/>
                    <a:pt x="25" y="157"/>
                  </a:cubicBezTo>
                  <a:lnTo>
                    <a:pt x="66" y="34"/>
                  </a:lnTo>
                  <a:cubicBezTo>
                    <a:pt x="49" y="17"/>
                    <a:pt x="32" y="1"/>
                    <a:pt x="2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3817863" y="4456863"/>
              <a:ext cx="2425" cy="2675"/>
            </a:xfrm>
            <a:custGeom>
              <a:rect b="b" l="l" r="r" t="t"/>
              <a:pathLst>
                <a:path extrusionOk="0" h="107" w="97">
                  <a:moveTo>
                    <a:pt x="42" y="1"/>
                  </a:moveTo>
                  <a:lnTo>
                    <a:pt x="1" y="82"/>
                  </a:lnTo>
                  <a:cubicBezTo>
                    <a:pt x="31" y="97"/>
                    <a:pt x="55" y="107"/>
                    <a:pt x="70" y="107"/>
                  </a:cubicBezTo>
                  <a:cubicBezTo>
                    <a:pt x="96" y="107"/>
                    <a:pt x="94" y="78"/>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4806013" y="4456863"/>
              <a:ext cx="25" cy="25"/>
            </a:xfrm>
            <a:custGeom>
              <a:rect b="b" l="l" r="r" t="t"/>
              <a:pathLst>
                <a:path extrusionOk="0" h="1" w="1">
                  <a:moveTo>
                    <a:pt x="0" y="1"/>
                  </a:moveTo>
                  <a:cubicBezTo>
                    <a:pt x="0" y="1"/>
                    <a:pt x="0" y="1"/>
                    <a:pt x="0" y="1"/>
                  </a:cubicBezTo>
                  <a:cubicBezTo>
                    <a:pt x="0" y="1"/>
                    <a:pt x="0"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4795788" y="4277013"/>
              <a:ext cx="1050" cy="1050"/>
            </a:xfrm>
            <a:custGeom>
              <a:rect b="b" l="l" r="r" t="t"/>
              <a:pathLst>
                <a:path extrusionOk="0" h="42" w="42">
                  <a:moveTo>
                    <a:pt x="0" y="1"/>
                  </a:moveTo>
                  <a:lnTo>
                    <a:pt x="41" y="42"/>
                  </a:lnTo>
                  <a:cubicBezTo>
                    <a:pt x="41" y="42"/>
                    <a:pt x="41"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3596138" y="3719088"/>
              <a:ext cx="3075" cy="5150"/>
            </a:xfrm>
            <a:custGeom>
              <a:rect b="b" l="l" r="r" t="t"/>
              <a:pathLst>
                <a:path extrusionOk="0" h="206" w="123">
                  <a:moveTo>
                    <a:pt x="0" y="1"/>
                  </a:moveTo>
                  <a:lnTo>
                    <a:pt x="123" y="205"/>
                  </a:lnTo>
                  <a:lnTo>
                    <a:pt x="82" y="123"/>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3593063" y="3733838"/>
              <a:ext cx="5150" cy="8775"/>
            </a:xfrm>
            <a:custGeom>
              <a:rect b="b" l="l" r="r" t="t"/>
              <a:pathLst>
                <a:path extrusionOk="0" h="351" w="206">
                  <a:moveTo>
                    <a:pt x="158" y="0"/>
                  </a:moveTo>
                  <a:cubicBezTo>
                    <a:pt x="119" y="0"/>
                    <a:pt x="87" y="47"/>
                    <a:pt x="48" y="47"/>
                  </a:cubicBezTo>
                  <a:cubicBezTo>
                    <a:pt x="33" y="47"/>
                    <a:pt x="18" y="41"/>
                    <a:pt x="1" y="24"/>
                  </a:cubicBezTo>
                  <a:lnTo>
                    <a:pt x="1" y="24"/>
                  </a:lnTo>
                  <a:cubicBezTo>
                    <a:pt x="42" y="146"/>
                    <a:pt x="82" y="269"/>
                    <a:pt x="164" y="351"/>
                  </a:cubicBezTo>
                  <a:cubicBezTo>
                    <a:pt x="123" y="269"/>
                    <a:pt x="123" y="146"/>
                    <a:pt x="205" y="24"/>
                  </a:cubicBezTo>
                  <a:cubicBezTo>
                    <a:pt x="188" y="6"/>
                    <a:pt x="172" y="0"/>
                    <a:pt x="15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3600213" y="3715013"/>
              <a:ext cx="3100" cy="4100"/>
            </a:xfrm>
            <a:custGeom>
              <a:rect b="b" l="l" r="r" t="t"/>
              <a:pathLst>
                <a:path extrusionOk="0" h="164" w="124">
                  <a:moveTo>
                    <a:pt x="123" y="0"/>
                  </a:moveTo>
                  <a:cubicBezTo>
                    <a:pt x="123" y="41"/>
                    <a:pt x="42" y="41"/>
                    <a:pt x="1" y="164"/>
                  </a:cubicBezTo>
                  <a:lnTo>
                    <a:pt x="123" y="82"/>
                  </a:lnTo>
                  <a:cubicBezTo>
                    <a:pt x="123" y="82"/>
                    <a:pt x="123" y="41"/>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3603288" y="3717038"/>
              <a:ext cx="25" cy="4125"/>
            </a:xfrm>
            <a:custGeom>
              <a:rect b="b" l="l" r="r" t="t"/>
              <a:pathLst>
                <a:path extrusionOk="0" h="165" w="1">
                  <a:moveTo>
                    <a:pt x="0" y="1"/>
                  </a:moveTo>
                  <a:lnTo>
                    <a:pt x="0" y="1"/>
                  </a:lnTo>
                  <a:cubicBezTo>
                    <a:pt x="0" y="83"/>
                    <a:pt x="0" y="164"/>
                    <a:pt x="0" y="164"/>
                  </a:cubicBezTo>
                  <a:cubicBezTo>
                    <a:pt x="0" y="164"/>
                    <a:pt x="0" y="83"/>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3607363" y="3712963"/>
              <a:ext cx="1050" cy="2075"/>
            </a:xfrm>
            <a:custGeom>
              <a:rect b="b" l="l" r="r" t="t"/>
              <a:pathLst>
                <a:path extrusionOk="0" h="83" w="42">
                  <a:moveTo>
                    <a:pt x="1" y="0"/>
                  </a:moveTo>
                  <a:lnTo>
                    <a:pt x="1" y="82"/>
                  </a:lnTo>
                  <a:lnTo>
                    <a:pt x="42" y="82"/>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3602263" y="3736463"/>
              <a:ext cx="2075" cy="9225"/>
            </a:xfrm>
            <a:custGeom>
              <a:rect b="b" l="l" r="r" t="t"/>
              <a:pathLst>
                <a:path extrusionOk="0" h="369" w="83">
                  <a:moveTo>
                    <a:pt x="26" y="0"/>
                  </a:moveTo>
                  <a:cubicBezTo>
                    <a:pt x="11" y="0"/>
                    <a:pt x="1" y="21"/>
                    <a:pt x="1" y="82"/>
                  </a:cubicBezTo>
                  <a:cubicBezTo>
                    <a:pt x="41" y="164"/>
                    <a:pt x="41" y="287"/>
                    <a:pt x="41" y="368"/>
                  </a:cubicBezTo>
                  <a:cubicBezTo>
                    <a:pt x="82" y="246"/>
                    <a:pt x="82" y="164"/>
                    <a:pt x="82" y="41"/>
                  </a:cubicBezTo>
                  <a:cubicBezTo>
                    <a:pt x="62" y="21"/>
                    <a:pt x="41" y="0"/>
                    <a:pt x="2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3603288" y="3728288"/>
              <a:ext cx="25" cy="25"/>
            </a:xfrm>
            <a:custGeom>
              <a:rect b="b" l="l" r="r" t="t"/>
              <a:pathLst>
                <a:path extrusionOk="0" h="1" w="1">
                  <a:moveTo>
                    <a:pt x="0" y="1"/>
                  </a:moveTo>
                  <a:cubicBezTo>
                    <a:pt x="0" y="1"/>
                    <a:pt x="0" y="1"/>
                    <a:pt x="0" y="1"/>
                  </a:cubicBezTo>
                  <a:cubicBezTo>
                    <a:pt x="0" y="1"/>
                    <a:pt x="0"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1"/>
            <p:cNvSpPr/>
            <p:nvPr/>
          </p:nvSpPr>
          <p:spPr>
            <a:xfrm>
              <a:off x="3602263" y="3771213"/>
              <a:ext cx="1050" cy="1050"/>
            </a:xfrm>
            <a:custGeom>
              <a:rect b="b" l="l" r="r" t="t"/>
              <a:pathLst>
                <a:path extrusionOk="0" h="42" w="42">
                  <a:moveTo>
                    <a:pt x="1" y="0"/>
                  </a:moveTo>
                  <a:lnTo>
                    <a:pt x="1" y="41"/>
                  </a:lnTo>
                  <a:cubicBezTo>
                    <a:pt x="41" y="0"/>
                    <a:pt x="41"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3604313" y="3732363"/>
              <a:ext cx="1050" cy="5150"/>
            </a:xfrm>
            <a:custGeom>
              <a:rect b="b" l="l" r="r" t="t"/>
              <a:pathLst>
                <a:path extrusionOk="0" h="206" w="42">
                  <a:moveTo>
                    <a:pt x="0" y="1"/>
                  </a:moveTo>
                  <a:cubicBezTo>
                    <a:pt x="0" y="42"/>
                    <a:pt x="0" y="124"/>
                    <a:pt x="0" y="205"/>
                  </a:cubicBezTo>
                  <a:cubicBezTo>
                    <a:pt x="41" y="205"/>
                    <a:pt x="41" y="205"/>
                    <a:pt x="41" y="164"/>
                  </a:cubicBezTo>
                  <a:cubicBezTo>
                    <a:pt x="41" y="83"/>
                    <a:pt x="41"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3599188" y="3750763"/>
              <a:ext cx="3100" cy="4125"/>
            </a:xfrm>
            <a:custGeom>
              <a:rect b="b" l="l" r="r" t="t"/>
              <a:pathLst>
                <a:path extrusionOk="0" h="165" w="124">
                  <a:moveTo>
                    <a:pt x="124" y="1"/>
                  </a:moveTo>
                  <a:cubicBezTo>
                    <a:pt x="83" y="42"/>
                    <a:pt x="1" y="123"/>
                    <a:pt x="42" y="164"/>
                  </a:cubicBezTo>
                  <a:cubicBezTo>
                    <a:pt x="83" y="83"/>
                    <a:pt x="83" y="42"/>
                    <a:pt x="12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3601238" y="3729313"/>
              <a:ext cx="1050" cy="25"/>
            </a:xfrm>
            <a:custGeom>
              <a:rect b="b" l="l" r="r" t="t"/>
              <a:pathLst>
                <a:path extrusionOk="0" h="1" w="42">
                  <a:moveTo>
                    <a:pt x="42" y="0"/>
                  </a:moveTo>
                  <a:cubicBezTo>
                    <a:pt x="42" y="0"/>
                    <a:pt x="42" y="0"/>
                    <a:pt x="42" y="0"/>
                  </a:cubicBezTo>
                  <a:cubicBezTo>
                    <a:pt x="1" y="0"/>
                    <a:pt x="42" y="0"/>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1"/>
            <p:cNvSpPr/>
            <p:nvPr/>
          </p:nvSpPr>
          <p:spPr>
            <a:xfrm>
              <a:off x="3602263" y="3728288"/>
              <a:ext cx="2075" cy="4100"/>
            </a:xfrm>
            <a:custGeom>
              <a:rect b="b" l="l" r="r" t="t"/>
              <a:pathLst>
                <a:path extrusionOk="0" h="164" w="83">
                  <a:moveTo>
                    <a:pt x="41" y="1"/>
                  </a:moveTo>
                  <a:cubicBezTo>
                    <a:pt x="41" y="41"/>
                    <a:pt x="1" y="41"/>
                    <a:pt x="1" y="41"/>
                  </a:cubicBezTo>
                  <a:cubicBezTo>
                    <a:pt x="1" y="82"/>
                    <a:pt x="41" y="123"/>
                    <a:pt x="82" y="164"/>
                  </a:cubicBezTo>
                  <a:cubicBezTo>
                    <a:pt x="41" y="123"/>
                    <a:pt x="41" y="4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3603288" y="3766488"/>
              <a:ext cx="18425" cy="15975"/>
            </a:xfrm>
            <a:custGeom>
              <a:rect b="b" l="l" r="r" t="t"/>
              <a:pathLst>
                <a:path extrusionOk="0" h="639" w="737">
                  <a:moveTo>
                    <a:pt x="466" y="0"/>
                  </a:moveTo>
                  <a:cubicBezTo>
                    <a:pt x="321" y="0"/>
                    <a:pt x="128" y="87"/>
                    <a:pt x="0" y="189"/>
                  </a:cubicBezTo>
                  <a:cubicBezTo>
                    <a:pt x="41" y="189"/>
                    <a:pt x="82" y="189"/>
                    <a:pt x="164" y="394"/>
                  </a:cubicBezTo>
                  <a:cubicBezTo>
                    <a:pt x="196" y="329"/>
                    <a:pt x="254" y="87"/>
                    <a:pt x="337" y="87"/>
                  </a:cubicBezTo>
                  <a:cubicBezTo>
                    <a:pt x="359" y="87"/>
                    <a:pt x="383" y="105"/>
                    <a:pt x="409" y="148"/>
                  </a:cubicBezTo>
                  <a:cubicBezTo>
                    <a:pt x="450" y="394"/>
                    <a:pt x="327" y="353"/>
                    <a:pt x="287" y="475"/>
                  </a:cubicBezTo>
                  <a:cubicBezTo>
                    <a:pt x="302" y="460"/>
                    <a:pt x="316" y="453"/>
                    <a:pt x="329" y="453"/>
                  </a:cubicBezTo>
                  <a:cubicBezTo>
                    <a:pt x="385" y="453"/>
                    <a:pt x="425" y="573"/>
                    <a:pt x="491" y="639"/>
                  </a:cubicBezTo>
                  <a:cubicBezTo>
                    <a:pt x="532" y="639"/>
                    <a:pt x="614" y="639"/>
                    <a:pt x="614" y="598"/>
                  </a:cubicBezTo>
                  <a:lnTo>
                    <a:pt x="614" y="516"/>
                  </a:lnTo>
                  <a:cubicBezTo>
                    <a:pt x="646" y="516"/>
                    <a:pt x="679" y="569"/>
                    <a:pt x="712" y="569"/>
                  </a:cubicBezTo>
                  <a:cubicBezTo>
                    <a:pt x="720" y="569"/>
                    <a:pt x="728" y="565"/>
                    <a:pt x="736" y="557"/>
                  </a:cubicBezTo>
                  <a:cubicBezTo>
                    <a:pt x="614" y="516"/>
                    <a:pt x="532" y="312"/>
                    <a:pt x="654" y="107"/>
                  </a:cubicBezTo>
                  <a:cubicBezTo>
                    <a:pt x="624" y="31"/>
                    <a:pt x="553" y="0"/>
                    <a:pt x="46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1"/>
            <p:cNvSpPr/>
            <p:nvPr/>
          </p:nvSpPr>
          <p:spPr>
            <a:xfrm>
              <a:off x="3599188" y="3759963"/>
              <a:ext cx="4125" cy="11275"/>
            </a:xfrm>
            <a:custGeom>
              <a:rect b="b" l="l" r="r" t="t"/>
              <a:pathLst>
                <a:path extrusionOk="0" h="451" w="165">
                  <a:moveTo>
                    <a:pt x="164" y="1"/>
                  </a:moveTo>
                  <a:cubicBezTo>
                    <a:pt x="164" y="82"/>
                    <a:pt x="124" y="164"/>
                    <a:pt x="1" y="287"/>
                  </a:cubicBezTo>
                  <a:cubicBezTo>
                    <a:pt x="83" y="409"/>
                    <a:pt x="83" y="450"/>
                    <a:pt x="124" y="450"/>
                  </a:cubicBezTo>
                  <a:lnTo>
                    <a:pt x="164" y="41"/>
                  </a:lnTo>
                  <a:lnTo>
                    <a:pt x="16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1"/>
            <p:cNvSpPr/>
            <p:nvPr/>
          </p:nvSpPr>
          <p:spPr>
            <a:xfrm>
              <a:off x="3601238" y="3745663"/>
              <a:ext cx="10250" cy="14325"/>
            </a:xfrm>
            <a:custGeom>
              <a:rect b="b" l="l" r="r" t="t"/>
              <a:pathLst>
                <a:path extrusionOk="0" h="573" w="410">
                  <a:moveTo>
                    <a:pt x="82" y="0"/>
                  </a:moveTo>
                  <a:cubicBezTo>
                    <a:pt x="82" y="82"/>
                    <a:pt x="42" y="123"/>
                    <a:pt x="1" y="205"/>
                  </a:cubicBezTo>
                  <a:lnTo>
                    <a:pt x="82" y="205"/>
                  </a:lnTo>
                  <a:cubicBezTo>
                    <a:pt x="82" y="253"/>
                    <a:pt x="82" y="269"/>
                    <a:pt x="80" y="269"/>
                  </a:cubicBezTo>
                  <a:cubicBezTo>
                    <a:pt x="76" y="269"/>
                    <a:pt x="66" y="230"/>
                    <a:pt x="42" y="205"/>
                  </a:cubicBezTo>
                  <a:lnTo>
                    <a:pt x="42" y="205"/>
                  </a:lnTo>
                  <a:lnTo>
                    <a:pt x="82" y="573"/>
                  </a:lnTo>
                  <a:cubicBezTo>
                    <a:pt x="123" y="491"/>
                    <a:pt x="123" y="409"/>
                    <a:pt x="82" y="205"/>
                  </a:cubicBezTo>
                  <a:lnTo>
                    <a:pt x="82" y="205"/>
                  </a:lnTo>
                  <a:cubicBezTo>
                    <a:pt x="178" y="268"/>
                    <a:pt x="224" y="406"/>
                    <a:pt x="317" y="406"/>
                  </a:cubicBezTo>
                  <a:cubicBezTo>
                    <a:pt x="343" y="406"/>
                    <a:pt x="373" y="395"/>
                    <a:pt x="409" y="368"/>
                  </a:cubicBezTo>
                  <a:cubicBezTo>
                    <a:pt x="409" y="123"/>
                    <a:pt x="287" y="205"/>
                    <a:pt x="246" y="41"/>
                  </a:cubicBezTo>
                  <a:cubicBezTo>
                    <a:pt x="246" y="152"/>
                    <a:pt x="242" y="185"/>
                    <a:pt x="235" y="185"/>
                  </a:cubicBezTo>
                  <a:cubicBezTo>
                    <a:pt x="224" y="185"/>
                    <a:pt x="205" y="110"/>
                    <a:pt x="177" y="110"/>
                  </a:cubicBezTo>
                  <a:cubicBezTo>
                    <a:pt x="162" y="110"/>
                    <a:pt x="144" y="133"/>
                    <a:pt x="123" y="205"/>
                  </a:cubicBezTo>
                  <a:cubicBezTo>
                    <a:pt x="82" y="123"/>
                    <a:pt x="82" y="82"/>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3611463" y="3729313"/>
              <a:ext cx="4100" cy="8200"/>
            </a:xfrm>
            <a:custGeom>
              <a:rect b="b" l="l" r="r" t="t"/>
              <a:pathLst>
                <a:path extrusionOk="0" h="328" w="164">
                  <a:moveTo>
                    <a:pt x="0" y="0"/>
                  </a:moveTo>
                  <a:lnTo>
                    <a:pt x="41" y="327"/>
                  </a:lnTo>
                  <a:lnTo>
                    <a:pt x="164" y="164"/>
                  </a:lnTo>
                  <a:lnTo>
                    <a:pt x="82" y="164"/>
                  </a:lnTo>
                  <a:cubicBezTo>
                    <a:pt x="123" y="0"/>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3598188" y="3771213"/>
              <a:ext cx="4100" cy="5125"/>
            </a:xfrm>
            <a:custGeom>
              <a:rect b="b" l="l" r="r" t="t"/>
              <a:pathLst>
                <a:path extrusionOk="0" h="205" w="164">
                  <a:moveTo>
                    <a:pt x="0" y="0"/>
                  </a:moveTo>
                  <a:lnTo>
                    <a:pt x="164" y="205"/>
                  </a:lnTo>
                  <a:lnTo>
                    <a:pt x="123" y="41"/>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3598188" y="3782438"/>
              <a:ext cx="3075" cy="3100"/>
            </a:xfrm>
            <a:custGeom>
              <a:rect b="b" l="l" r="r" t="t"/>
              <a:pathLst>
                <a:path extrusionOk="0" h="124" w="123">
                  <a:moveTo>
                    <a:pt x="0" y="1"/>
                  </a:moveTo>
                  <a:lnTo>
                    <a:pt x="82" y="123"/>
                  </a:lnTo>
                  <a:lnTo>
                    <a:pt x="123"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3620663" y="4456463"/>
              <a:ext cx="2625" cy="3500"/>
            </a:xfrm>
            <a:custGeom>
              <a:rect b="b" l="l" r="r" t="t"/>
              <a:pathLst>
                <a:path extrusionOk="0" h="140" w="105">
                  <a:moveTo>
                    <a:pt x="65" y="0"/>
                  </a:moveTo>
                  <a:cubicBezTo>
                    <a:pt x="45" y="0"/>
                    <a:pt x="18" y="17"/>
                    <a:pt x="0" y="17"/>
                  </a:cubicBezTo>
                  <a:lnTo>
                    <a:pt x="82" y="139"/>
                  </a:lnTo>
                  <a:cubicBezTo>
                    <a:pt x="105" y="26"/>
                    <a:pt x="90" y="0"/>
                    <a:pt x="6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3619638" y="4455838"/>
              <a:ext cx="1050" cy="1050"/>
            </a:xfrm>
            <a:custGeom>
              <a:rect b="b" l="l" r="r" t="t"/>
              <a:pathLst>
                <a:path extrusionOk="0" h="42" w="42">
                  <a:moveTo>
                    <a:pt x="0" y="1"/>
                  </a:moveTo>
                  <a:cubicBezTo>
                    <a:pt x="0" y="42"/>
                    <a:pt x="0" y="42"/>
                    <a:pt x="41" y="42"/>
                  </a:cubicBez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3617588" y="3758938"/>
              <a:ext cx="2075" cy="3600"/>
            </a:xfrm>
            <a:custGeom>
              <a:rect b="b" l="l" r="r" t="t"/>
              <a:pathLst>
                <a:path extrusionOk="0" h="144" w="83">
                  <a:moveTo>
                    <a:pt x="1" y="1"/>
                  </a:moveTo>
                  <a:cubicBezTo>
                    <a:pt x="1" y="81"/>
                    <a:pt x="18" y="143"/>
                    <a:pt x="41" y="143"/>
                  </a:cubicBezTo>
                  <a:cubicBezTo>
                    <a:pt x="54" y="143"/>
                    <a:pt x="68" y="125"/>
                    <a:pt x="82" y="82"/>
                  </a:cubicBezTo>
                  <a:cubicBezTo>
                    <a:pt x="42" y="82"/>
                    <a:pt x="82" y="42"/>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4610013" y="4497338"/>
              <a:ext cx="2875" cy="3500"/>
            </a:xfrm>
            <a:custGeom>
              <a:rect b="b" l="l" r="r" t="t"/>
              <a:pathLst>
                <a:path extrusionOk="0" h="140" w="115">
                  <a:moveTo>
                    <a:pt x="3" y="1"/>
                  </a:moveTo>
                  <a:cubicBezTo>
                    <a:pt x="1" y="1"/>
                    <a:pt x="5" y="8"/>
                    <a:pt x="17" y="14"/>
                  </a:cubicBezTo>
                  <a:lnTo>
                    <a:pt x="17" y="14"/>
                  </a:lnTo>
                  <a:cubicBezTo>
                    <a:pt x="10" y="4"/>
                    <a:pt x="5" y="1"/>
                    <a:pt x="3" y="1"/>
                  </a:cubicBezTo>
                  <a:close/>
                  <a:moveTo>
                    <a:pt x="17" y="14"/>
                  </a:moveTo>
                  <a:cubicBezTo>
                    <a:pt x="30" y="31"/>
                    <a:pt x="50" y="68"/>
                    <a:pt x="74" y="139"/>
                  </a:cubicBezTo>
                  <a:lnTo>
                    <a:pt x="115" y="139"/>
                  </a:lnTo>
                  <a:cubicBezTo>
                    <a:pt x="115" y="98"/>
                    <a:pt x="115" y="57"/>
                    <a:pt x="115" y="17"/>
                  </a:cubicBezTo>
                  <a:cubicBezTo>
                    <a:pt x="95" y="22"/>
                    <a:pt x="78" y="23"/>
                    <a:pt x="64" y="23"/>
                  </a:cubicBezTo>
                  <a:cubicBezTo>
                    <a:pt x="42" y="23"/>
                    <a:pt x="27" y="19"/>
                    <a:pt x="17" y="14"/>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4612863" y="4500313"/>
              <a:ext cx="1825" cy="1525"/>
            </a:xfrm>
            <a:custGeom>
              <a:rect b="b" l="l" r="r" t="t"/>
              <a:pathLst>
                <a:path extrusionOk="0" h="61" w="73">
                  <a:moveTo>
                    <a:pt x="45" y="0"/>
                  </a:moveTo>
                  <a:cubicBezTo>
                    <a:pt x="37" y="0"/>
                    <a:pt x="23" y="6"/>
                    <a:pt x="1" y="20"/>
                  </a:cubicBezTo>
                  <a:cubicBezTo>
                    <a:pt x="1" y="50"/>
                    <a:pt x="8" y="60"/>
                    <a:pt x="17" y="60"/>
                  </a:cubicBezTo>
                  <a:cubicBezTo>
                    <a:pt x="39" y="60"/>
                    <a:pt x="73" y="0"/>
                    <a:pt x="4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4609813" y="4484713"/>
              <a:ext cx="8200" cy="5900"/>
            </a:xfrm>
            <a:custGeom>
              <a:rect b="b" l="l" r="r" t="t"/>
              <a:pathLst>
                <a:path extrusionOk="0" h="236" w="328">
                  <a:moveTo>
                    <a:pt x="194" y="0"/>
                  </a:moveTo>
                  <a:cubicBezTo>
                    <a:pt x="143" y="0"/>
                    <a:pt x="82" y="31"/>
                    <a:pt x="0" y="72"/>
                  </a:cubicBezTo>
                  <a:lnTo>
                    <a:pt x="164" y="235"/>
                  </a:lnTo>
                  <a:cubicBezTo>
                    <a:pt x="234" y="200"/>
                    <a:pt x="244" y="105"/>
                    <a:pt x="297" y="105"/>
                  </a:cubicBezTo>
                  <a:cubicBezTo>
                    <a:pt x="306" y="105"/>
                    <a:pt x="316" y="107"/>
                    <a:pt x="327" y="113"/>
                  </a:cubicBezTo>
                  <a:cubicBezTo>
                    <a:pt x="286" y="31"/>
                    <a:pt x="246" y="0"/>
                    <a:pt x="19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4602663" y="4483438"/>
              <a:ext cx="3075" cy="2075"/>
            </a:xfrm>
            <a:custGeom>
              <a:rect b="b" l="l" r="r" t="t"/>
              <a:pathLst>
                <a:path extrusionOk="0" h="83" w="123">
                  <a:moveTo>
                    <a:pt x="0" y="0"/>
                  </a:moveTo>
                  <a:lnTo>
                    <a:pt x="82" y="82"/>
                  </a:lnTo>
                  <a:cubicBezTo>
                    <a:pt x="123" y="82"/>
                    <a:pt x="123"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1"/>
            <p:cNvSpPr/>
            <p:nvPr/>
          </p:nvSpPr>
          <p:spPr>
            <a:xfrm>
              <a:off x="4599588" y="4485488"/>
              <a:ext cx="8200" cy="4100"/>
            </a:xfrm>
            <a:custGeom>
              <a:rect b="b" l="l" r="r" t="t"/>
              <a:pathLst>
                <a:path extrusionOk="0" h="164" w="328">
                  <a:moveTo>
                    <a:pt x="205" y="0"/>
                  </a:moveTo>
                  <a:cubicBezTo>
                    <a:pt x="123" y="41"/>
                    <a:pt x="1" y="41"/>
                    <a:pt x="246" y="82"/>
                  </a:cubicBezTo>
                  <a:cubicBezTo>
                    <a:pt x="123" y="82"/>
                    <a:pt x="246" y="82"/>
                    <a:pt x="328" y="164"/>
                  </a:cubicBezTo>
                  <a:lnTo>
                    <a:pt x="205"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4599588" y="4491613"/>
              <a:ext cx="7275" cy="6850"/>
            </a:xfrm>
            <a:custGeom>
              <a:rect b="b" l="l" r="r" t="t"/>
              <a:pathLst>
                <a:path extrusionOk="0" h="274" w="291">
                  <a:moveTo>
                    <a:pt x="246" y="0"/>
                  </a:moveTo>
                  <a:cubicBezTo>
                    <a:pt x="193" y="80"/>
                    <a:pt x="157" y="143"/>
                    <a:pt x="104" y="143"/>
                  </a:cubicBezTo>
                  <a:cubicBezTo>
                    <a:pt x="76" y="143"/>
                    <a:pt x="43" y="125"/>
                    <a:pt x="1" y="82"/>
                  </a:cubicBezTo>
                  <a:lnTo>
                    <a:pt x="1" y="82"/>
                  </a:lnTo>
                  <a:cubicBezTo>
                    <a:pt x="19" y="211"/>
                    <a:pt x="87" y="273"/>
                    <a:pt x="149" y="273"/>
                  </a:cubicBezTo>
                  <a:cubicBezTo>
                    <a:pt x="224" y="273"/>
                    <a:pt x="291" y="180"/>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4580163" y="4512038"/>
              <a:ext cx="4800" cy="6175"/>
            </a:xfrm>
            <a:custGeom>
              <a:rect b="b" l="l" r="r" t="t"/>
              <a:pathLst>
                <a:path extrusionOk="0" h="247" w="192">
                  <a:moveTo>
                    <a:pt x="83" y="1"/>
                  </a:moveTo>
                  <a:lnTo>
                    <a:pt x="1" y="123"/>
                  </a:lnTo>
                  <a:lnTo>
                    <a:pt x="105" y="227"/>
                  </a:lnTo>
                  <a:lnTo>
                    <a:pt x="105" y="227"/>
                  </a:lnTo>
                  <a:cubicBezTo>
                    <a:pt x="74" y="163"/>
                    <a:pt x="192" y="1"/>
                    <a:pt x="83" y="1"/>
                  </a:cubicBezTo>
                  <a:close/>
                  <a:moveTo>
                    <a:pt x="105" y="227"/>
                  </a:moveTo>
                  <a:cubicBezTo>
                    <a:pt x="109" y="235"/>
                    <a:pt x="115" y="242"/>
                    <a:pt x="124" y="246"/>
                  </a:cubicBezTo>
                  <a:lnTo>
                    <a:pt x="105" y="227"/>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1"/>
            <p:cNvSpPr/>
            <p:nvPr/>
          </p:nvSpPr>
          <p:spPr>
            <a:xfrm>
              <a:off x="4605713" y="4461963"/>
              <a:ext cx="8200" cy="5150"/>
            </a:xfrm>
            <a:custGeom>
              <a:rect b="b" l="l" r="r" t="t"/>
              <a:pathLst>
                <a:path extrusionOk="0" h="206" w="328">
                  <a:moveTo>
                    <a:pt x="328" y="1"/>
                  </a:moveTo>
                  <a:cubicBezTo>
                    <a:pt x="246" y="1"/>
                    <a:pt x="123" y="83"/>
                    <a:pt x="1" y="83"/>
                  </a:cubicBezTo>
                  <a:lnTo>
                    <a:pt x="123" y="205"/>
                  </a:lnTo>
                  <a:cubicBezTo>
                    <a:pt x="164" y="124"/>
                    <a:pt x="205" y="42"/>
                    <a:pt x="32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1"/>
            <p:cNvSpPr/>
            <p:nvPr/>
          </p:nvSpPr>
          <p:spPr>
            <a:xfrm>
              <a:off x="4601863" y="4459938"/>
              <a:ext cx="3875" cy="4475"/>
            </a:xfrm>
            <a:custGeom>
              <a:rect b="b" l="l" r="r" t="t"/>
              <a:pathLst>
                <a:path extrusionOk="0" h="179" w="155">
                  <a:moveTo>
                    <a:pt x="32" y="0"/>
                  </a:moveTo>
                  <a:lnTo>
                    <a:pt x="32" y="0"/>
                  </a:lnTo>
                  <a:cubicBezTo>
                    <a:pt x="1" y="125"/>
                    <a:pt x="41" y="178"/>
                    <a:pt x="99" y="178"/>
                  </a:cubicBezTo>
                  <a:cubicBezTo>
                    <a:pt x="116" y="178"/>
                    <a:pt x="136" y="173"/>
                    <a:pt x="155" y="164"/>
                  </a:cubicBezTo>
                  <a:lnTo>
                    <a:pt x="3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4591413" y="4481388"/>
              <a:ext cx="8200" cy="8200"/>
            </a:xfrm>
            <a:custGeom>
              <a:rect b="b" l="l" r="r" t="t"/>
              <a:pathLst>
                <a:path extrusionOk="0" h="328" w="328">
                  <a:moveTo>
                    <a:pt x="1" y="1"/>
                  </a:moveTo>
                  <a:lnTo>
                    <a:pt x="41" y="82"/>
                  </a:lnTo>
                  <a:lnTo>
                    <a:pt x="328" y="328"/>
                  </a:lnTo>
                  <a:lnTo>
                    <a:pt x="328" y="328"/>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1"/>
            <p:cNvSpPr/>
            <p:nvPr/>
          </p:nvSpPr>
          <p:spPr>
            <a:xfrm>
              <a:off x="4602663" y="4451763"/>
              <a:ext cx="1050" cy="1050"/>
            </a:xfrm>
            <a:custGeom>
              <a:rect b="b" l="l" r="r" t="t"/>
              <a:pathLst>
                <a:path extrusionOk="0" h="42" w="42">
                  <a:moveTo>
                    <a:pt x="0" y="0"/>
                  </a:moveTo>
                  <a:lnTo>
                    <a:pt x="0" y="41"/>
                  </a:lnTo>
                  <a:cubicBezTo>
                    <a:pt x="41" y="41"/>
                    <a:pt x="41" y="4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4602663" y="4452788"/>
              <a:ext cx="25" cy="25"/>
            </a:xfrm>
            <a:custGeom>
              <a:rect b="b" l="l" r="r" t="t"/>
              <a:pathLst>
                <a:path extrusionOk="0" h="1" w="1">
                  <a:moveTo>
                    <a:pt x="0" y="0"/>
                  </a:moveTo>
                  <a:lnTo>
                    <a:pt x="0" y="0"/>
                  </a:lnTo>
                  <a:cubicBezTo>
                    <a:pt x="0" y="0"/>
                    <a:pt x="0"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4585288" y="4466938"/>
              <a:ext cx="11250" cy="4250"/>
            </a:xfrm>
            <a:custGeom>
              <a:rect b="b" l="l" r="r" t="t"/>
              <a:pathLst>
                <a:path extrusionOk="0" h="170" w="450">
                  <a:moveTo>
                    <a:pt x="153" y="0"/>
                  </a:moveTo>
                  <a:cubicBezTo>
                    <a:pt x="103" y="0"/>
                    <a:pt x="52" y="24"/>
                    <a:pt x="0" y="88"/>
                  </a:cubicBezTo>
                  <a:cubicBezTo>
                    <a:pt x="49" y="112"/>
                    <a:pt x="90" y="119"/>
                    <a:pt x="130" y="119"/>
                  </a:cubicBezTo>
                  <a:cubicBezTo>
                    <a:pt x="172" y="119"/>
                    <a:pt x="211" y="112"/>
                    <a:pt x="255" y="112"/>
                  </a:cubicBezTo>
                  <a:cubicBezTo>
                    <a:pt x="310" y="112"/>
                    <a:pt x="371" y="122"/>
                    <a:pt x="450" y="170"/>
                  </a:cubicBezTo>
                  <a:cubicBezTo>
                    <a:pt x="366" y="114"/>
                    <a:pt x="263" y="0"/>
                    <a:pt x="15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4594488" y="4455838"/>
              <a:ext cx="5125" cy="4125"/>
            </a:xfrm>
            <a:custGeom>
              <a:rect b="b" l="l" r="r" t="t"/>
              <a:pathLst>
                <a:path extrusionOk="0" h="165" w="205">
                  <a:moveTo>
                    <a:pt x="41" y="1"/>
                  </a:moveTo>
                  <a:lnTo>
                    <a:pt x="0" y="164"/>
                  </a:lnTo>
                  <a:cubicBezTo>
                    <a:pt x="55" y="164"/>
                    <a:pt x="109" y="146"/>
                    <a:pt x="152" y="146"/>
                  </a:cubicBezTo>
                  <a:cubicBezTo>
                    <a:pt x="173" y="146"/>
                    <a:pt x="191" y="151"/>
                    <a:pt x="205" y="164"/>
                  </a:cubicBezTo>
                  <a:lnTo>
                    <a:pt x="4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4593463" y="4453788"/>
              <a:ext cx="3075" cy="2075"/>
            </a:xfrm>
            <a:custGeom>
              <a:rect b="b" l="l" r="r" t="t"/>
              <a:pathLst>
                <a:path extrusionOk="0" h="83" w="123">
                  <a:moveTo>
                    <a:pt x="0" y="1"/>
                  </a:moveTo>
                  <a:lnTo>
                    <a:pt x="82" y="83"/>
                  </a:lnTo>
                  <a:lnTo>
                    <a:pt x="123"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4571988" y="4464263"/>
              <a:ext cx="1050" cy="800"/>
            </a:xfrm>
            <a:custGeom>
              <a:rect b="b" l="l" r="r" t="t"/>
              <a:pathLst>
                <a:path extrusionOk="0" h="32" w="42">
                  <a:moveTo>
                    <a:pt x="21" y="1"/>
                  </a:moveTo>
                  <a:cubicBezTo>
                    <a:pt x="11" y="1"/>
                    <a:pt x="1" y="11"/>
                    <a:pt x="1" y="32"/>
                  </a:cubicBezTo>
                  <a:lnTo>
                    <a:pt x="42" y="32"/>
                  </a:lnTo>
                  <a:cubicBezTo>
                    <a:pt x="42" y="11"/>
                    <a:pt x="32" y="1"/>
                    <a:pt x="2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4573013" y="4456738"/>
              <a:ext cx="16375" cy="10400"/>
            </a:xfrm>
            <a:custGeom>
              <a:rect b="b" l="l" r="r" t="t"/>
              <a:pathLst>
                <a:path extrusionOk="0" h="416" w="655">
                  <a:moveTo>
                    <a:pt x="639" y="0"/>
                  </a:moveTo>
                  <a:cubicBezTo>
                    <a:pt x="623" y="0"/>
                    <a:pt x="599" y="9"/>
                    <a:pt x="572" y="23"/>
                  </a:cubicBezTo>
                  <a:lnTo>
                    <a:pt x="572" y="23"/>
                  </a:lnTo>
                  <a:cubicBezTo>
                    <a:pt x="599" y="17"/>
                    <a:pt x="626" y="11"/>
                    <a:pt x="655" y="6"/>
                  </a:cubicBezTo>
                  <a:cubicBezTo>
                    <a:pt x="651" y="2"/>
                    <a:pt x="646" y="0"/>
                    <a:pt x="639" y="0"/>
                  </a:cubicBezTo>
                  <a:close/>
                  <a:moveTo>
                    <a:pt x="572" y="23"/>
                  </a:moveTo>
                  <a:cubicBezTo>
                    <a:pt x="404" y="59"/>
                    <a:pt x="258" y="99"/>
                    <a:pt x="83" y="169"/>
                  </a:cubicBezTo>
                  <a:cubicBezTo>
                    <a:pt x="123" y="210"/>
                    <a:pt x="205" y="210"/>
                    <a:pt x="205" y="333"/>
                  </a:cubicBezTo>
                  <a:cubicBezTo>
                    <a:pt x="178" y="360"/>
                    <a:pt x="155" y="369"/>
                    <a:pt x="134" y="369"/>
                  </a:cubicBezTo>
                  <a:cubicBezTo>
                    <a:pt x="92" y="369"/>
                    <a:pt x="55" y="333"/>
                    <a:pt x="1" y="333"/>
                  </a:cubicBezTo>
                  <a:cubicBezTo>
                    <a:pt x="52" y="358"/>
                    <a:pt x="119" y="415"/>
                    <a:pt x="181" y="415"/>
                  </a:cubicBezTo>
                  <a:cubicBezTo>
                    <a:pt x="219" y="415"/>
                    <a:pt x="256" y="394"/>
                    <a:pt x="287" y="333"/>
                  </a:cubicBezTo>
                  <a:lnTo>
                    <a:pt x="287" y="292"/>
                  </a:lnTo>
                  <a:cubicBezTo>
                    <a:pt x="316" y="204"/>
                    <a:pt x="471" y="74"/>
                    <a:pt x="572" y="23"/>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4509663" y="3885663"/>
              <a:ext cx="11275" cy="5125"/>
            </a:xfrm>
            <a:custGeom>
              <a:rect b="b" l="l" r="r" t="t"/>
              <a:pathLst>
                <a:path extrusionOk="0" h="205" w="451">
                  <a:moveTo>
                    <a:pt x="164" y="0"/>
                  </a:moveTo>
                  <a:lnTo>
                    <a:pt x="164" y="0"/>
                  </a:lnTo>
                  <a:cubicBezTo>
                    <a:pt x="1" y="41"/>
                    <a:pt x="164" y="164"/>
                    <a:pt x="246" y="204"/>
                  </a:cubicBezTo>
                  <a:cubicBezTo>
                    <a:pt x="328" y="82"/>
                    <a:pt x="450"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1"/>
            <p:cNvSpPr/>
            <p:nvPr/>
          </p:nvSpPr>
          <p:spPr>
            <a:xfrm>
              <a:off x="4498438" y="3899963"/>
              <a:ext cx="4100" cy="3075"/>
            </a:xfrm>
            <a:custGeom>
              <a:rect b="b" l="l" r="r" t="t"/>
              <a:pathLst>
                <a:path extrusionOk="0" h="123" w="164">
                  <a:moveTo>
                    <a:pt x="164" y="0"/>
                  </a:moveTo>
                  <a:lnTo>
                    <a:pt x="0" y="123"/>
                  </a:lnTo>
                  <a:lnTo>
                    <a:pt x="82" y="123"/>
                  </a:lnTo>
                  <a:cubicBezTo>
                    <a:pt x="164" y="82"/>
                    <a:pt x="164"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4185738" y="4496713"/>
              <a:ext cx="8200" cy="5150"/>
            </a:xfrm>
            <a:custGeom>
              <a:rect b="b" l="l" r="r" t="t"/>
              <a:pathLst>
                <a:path extrusionOk="0" h="206" w="328">
                  <a:moveTo>
                    <a:pt x="1" y="1"/>
                  </a:moveTo>
                  <a:lnTo>
                    <a:pt x="164" y="205"/>
                  </a:lnTo>
                  <a:lnTo>
                    <a:pt x="328" y="205"/>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4176538" y="4469138"/>
              <a:ext cx="19450" cy="21475"/>
            </a:xfrm>
            <a:custGeom>
              <a:rect b="b" l="l" r="r" t="t"/>
              <a:pathLst>
                <a:path extrusionOk="0" h="859" w="778">
                  <a:moveTo>
                    <a:pt x="573" y="0"/>
                  </a:moveTo>
                  <a:cubicBezTo>
                    <a:pt x="1" y="82"/>
                    <a:pt x="655" y="450"/>
                    <a:pt x="450" y="695"/>
                  </a:cubicBezTo>
                  <a:lnTo>
                    <a:pt x="328" y="736"/>
                  </a:lnTo>
                  <a:lnTo>
                    <a:pt x="777" y="858"/>
                  </a:lnTo>
                  <a:cubicBezTo>
                    <a:pt x="736" y="572"/>
                    <a:pt x="409" y="164"/>
                    <a:pt x="57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4219463" y="4451763"/>
              <a:ext cx="3100" cy="4100"/>
            </a:xfrm>
            <a:custGeom>
              <a:rect b="b" l="l" r="r" t="t"/>
              <a:pathLst>
                <a:path extrusionOk="0" h="164" w="124">
                  <a:moveTo>
                    <a:pt x="0" y="0"/>
                  </a:moveTo>
                  <a:cubicBezTo>
                    <a:pt x="41" y="41"/>
                    <a:pt x="41" y="82"/>
                    <a:pt x="82" y="164"/>
                  </a:cubicBezTo>
                  <a:cubicBezTo>
                    <a:pt x="82" y="123"/>
                    <a:pt x="123" y="123"/>
                    <a:pt x="123" y="123"/>
                  </a:cubicBezTo>
                  <a:cubicBezTo>
                    <a:pt x="123" y="82"/>
                    <a:pt x="123" y="41"/>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4222538" y="4454388"/>
              <a:ext cx="3075" cy="1900"/>
            </a:xfrm>
            <a:custGeom>
              <a:rect b="b" l="l" r="r" t="t"/>
              <a:pathLst>
                <a:path extrusionOk="0" h="76" w="123">
                  <a:moveTo>
                    <a:pt x="67" y="1"/>
                  </a:moveTo>
                  <a:cubicBezTo>
                    <a:pt x="52" y="1"/>
                    <a:pt x="31" y="6"/>
                    <a:pt x="0" y="18"/>
                  </a:cubicBezTo>
                  <a:cubicBezTo>
                    <a:pt x="0" y="61"/>
                    <a:pt x="14" y="75"/>
                    <a:pt x="31" y="75"/>
                  </a:cubicBezTo>
                  <a:cubicBezTo>
                    <a:pt x="69" y="75"/>
                    <a:pt x="123" y="1"/>
                    <a:pt x="6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4171438" y="4466938"/>
              <a:ext cx="8025" cy="6300"/>
            </a:xfrm>
            <a:custGeom>
              <a:rect b="b" l="l" r="r" t="t"/>
              <a:pathLst>
                <a:path extrusionOk="0" h="252" w="321">
                  <a:moveTo>
                    <a:pt x="208" y="1"/>
                  </a:moveTo>
                  <a:cubicBezTo>
                    <a:pt x="196" y="1"/>
                    <a:pt x="182" y="3"/>
                    <a:pt x="164" y="6"/>
                  </a:cubicBezTo>
                  <a:lnTo>
                    <a:pt x="0" y="129"/>
                  </a:lnTo>
                  <a:lnTo>
                    <a:pt x="205" y="252"/>
                  </a:lnTo>
                  <a:cubicBezTo>
                    <a:pt x="93" y="177"/>
                    <a:pt x="320" y="1"/>
                    <a:pt x="20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1"/>
            <p:cNvSpPr/>
            <p:nvPr/>
          </p:nvSpPr>
          <p:spPr>
            <a:xfrm>
              <a:off x="4124438" y="3708113"/>
              <a:ext cx="4100" cy="775"/>
            </a:xfrm>
            <a:custGeom>
              <a:rect b="b" l="l" r="r" t="t"/>
              <a:pathLst>
                <a:path extrusionOk="0" h="31" w="164">
                  <a:moveTo>
                    <a:pt x="51" y="0"/>
                  </a:moveTo>
                  <a:cubicBezTo>
                    <a:pt x="21" y="0"/>
                    <a:pt x="0" y="10"/>
                    <a:pt x="0" y="31"/>
                  </a:cubicBezTo>
                  <a:lnTo>
                    <a:pt x="164" y="31"/>
                  </a:lnTo>
                  <a:cubicBezTo>
                    <a:pt x="123" y="10"/>
                    <a:pt x="82" y="0"/>
                    <a:pt x="5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1"/>
            <p:cNvSpPr/>
            <p:nvPr/>
          </p:nvSpPr>
          <p:spPr>
            <a:xfrm>
              <a:off x="4120338" y="3729313"/>
              <a:ext cx="16375" cy="7175"/>
            </a:xfrm>
            <a:custGeom>
              <a:rect b="b" l="l" r="r" t="t"/>
              <a:pathLst>
                <a:path extrusionOk="0" h="287" w="655">
                  <a:moveTo>
                    <a:pt x="246" y="0"/>
                  </a:moveTo>
                  <a:lnTo>
                    <a:pt x="246" y="0"/>
                  </a:lnTo>
                  <a:cubicBezTo>
                    <a:pt x="1" y="41"/>
                    <a:pt x="246" y="205"/>
                    <a:pt x="328" y="286"/>
                  </a:cubicBezTo>
                  <a:cubicBezTo>
                    <a:pt x="450" y="164"/>
                    <a:pt x="655" y="82"/>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3817863" y="4456863"/>
              <a:ext cx="2375" cy="2975"/>
            </a:xfrm>
            <a:custGeom>
              <a:rect b="b" l="l" r="r" t="t"/>
              <a:pathLst>
                <a:path extrusionOk="0" h="119" w="95">
                  <a:moveTo>
                    <a:pt x="42" y="1"/>
                  </a:moveTo>
                  <a:lnTo>
                    <a:pt x="1" y="82"/>
                  </a:lnTo>
                  <a:cubicBezTo>
                    <a:pt x="38" y="101"/>
                    <a:pt x="66" y="119"/>
                    <a:pt x="79" y="119"/>
                  </a:cubicBezTo>
                  <a:cubicBezTo>
                    <a:pt x="95" y="119"/>
                    <a:pt x="87" y="91"/>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1"/>
            <p:cNvSpPr/>
            <p:nvPr/>
          </p:nvSpPr>
          <p:spPr>
            <a:xfrm>
              <a:off x="3409138" y="3861488"/>
              <a:ext cx="12275" cy="10475"/>
            </a:xfrm>
            <a:custGeom>
              <a:rect b="b" l="l" r="r" t="t"/>
              <a:pathLst>
                <a:path extrusionOk="0" h="419" w="491">
                  <a:moveTo>
                    <a:pt x="129" y="1"/>
                  </a:moveTo>
                  <a:cubicBezTo>
                    <a:pt x="87" y="1"/>
                    <a:pt x="45" y="30"/>
                    <a:pt x="0" y="109"/>
                  </a:cubicBezTo>
                  <a:cubicBezTo>
                    <a:pt x="114" y="165"/>
                    <a:pt x="286" y="419"/>
                    <a:pt x="395" y="419"/>
                  </a:cubicBezTo>
                  <a:cubicBezTo>
                    <a:pt x="443" y="419"/>
                    <a:pt x="478" y="369"/>
                    <a:pt x="491" y="231"/>
                  </a:cubicBezTo>
                  <a:cubicBezTo>
                    <a:pt x="343" y="202"/>
                    <a:pt x="238" y="1"/>
                    <a:pt x="12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3150788" y="3965538"/>
              <a:ext cx="875" cy="2900"/>
            </a:xfrm>
            <a:custGeom>
              <a:rect b="b" l="l" r="r" t="t"/>
              <a:pathLst>
                <a:path extrusionOk="0" h="116" w="35">
                  <a:moveTo>
                    <a:pt x="4" y="1"/>
                  </a:moveTo>
                  <a:cubicBezTo>
                    <a:pt x="0" y="1"/>
                    <a:pt x="10" y="45"/>
                    <a:pt x="34" y="116"/>
                  </a:cubicBezTo>
                  <a:cubicBezTo>
                    <a:pt x="34" y="116"/>
                    <a:pt x="34" y="75"/>
                    <a:pt x="34" y="75"/>
                  </a:cubicBezTo>
                  <a:cubicBezTo>
                    <a:pt x="17" y="24"/>
                    <a:pt x="7" y="1"/>
                    <a:pt x="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3168388" y="3925688"/>
              <a:ext cx="1650" cy="3925"/>
            </a:xfrm>
            <a:custGeom>
              <a:rect b="b" l="l" r="r" t="t"/>
              <a:pathLst>
                <a:path extrusionOk="0" h="157" w="66">
                  <a:moveTo>
                    <a:pt x="21" y="1"/>
                  </a:moveTo>
                  <a:cubicBezTo>
                    <a:pt x="5" y="1"/>
                    <a:pt x="1" y="36"/>
                    <a:pt x="25" y="157"/>
                  </a:cubicBezTo>
                  <a:lnTo>
                    <a:pt x="66" y="34"/>
                  </a:lnTo>
                  <a:cubicBezTo>
                    <a:pt x="49" y="17"/>
                    <a:pt x="32" y="1"/>
                    <a:pt x="2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3149588" y="4132938"/>
              <a:ext cx="5125" cy="16375"/>
            </a:xfrm>
            <a:custGeom>
              <a:rect b="b" l="l" r="r" t="t"/>
              <a:pathLst>
                <a:path extrusionOk="0" h="655" w="205">
                  <a:moveTo>
                    <a:pt x="82" y="1"/>
                  </a:moveTo>
                  <a:cubicBezTo>
                    <a:pt x="0" y="205"/>
                    <a:pt x="41" y="450"/>
                    <a:pt x="41" y="655"/>
                  </a:cubicBezTo>
                  <a:cubicBezTo>
                    <a:pt x="82" y="573"/>
                    <a:pt x="123" y="532"/>
                    <a:pt x="164" y="450"/>
                  </a:cubicBezTo>
                  <a:cubicBezTo>
                    <a:pt x="123" y="368"/>
                    <a:pt x="123" y="287"/>
                    <a:pt x="205" y="123"/>
                  </a:cubicBezTo>
                  <a:cubicBezTo>
                    <a:pt x="164" y="123"/>
                    <a:pt x="123" y="4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3125063" y="4470138"/>
              <a:ext cx="3100" cy="6175"/>
            </a:xfrm>
            <a:custGeom>
              <a:rect b="b" l="l" r="r" t="t"/>
              <a:pathLst>
                <a:path extrusionOk="0" h="247" w="124">
                  <a:moveTo>
                    <a:pt x="123" y="1"/>
                  </a:moveTo>
                  <a:lnTo>
                    <a:pt x="0" y="246"/>
                  </a:lnTo>
                  <a:lnTo>
                    <a:pt x="41" y="246"/>
                  </a:lnTo>
                  <a:cubicBezTo>
                    <a:pt x="82" y="205"/>
                    <a:pt x="82" y="164"/>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4370688" y="3825363"/>
              <a:ext cx="8200" cy="3100"/>
            </a:xfrm>
            <a:custGeom>
              <a:rect b="b" l="l" r="r" t="t"/>
              <a:pathLst>
                <a:path extrusionOk="0" h="124" w="328">
                  <a:moveTo>
                    <a:pt x="1" y="1"/>
                  </a:moveTo>
                  <a:cubicBezTo>
                    <a:pt x="83" y="41"/>
                    <a:pt x="164" y="82"/>
                    <a:pt x="246" y="123"/>
                  </a:cubicBezTo>
                  <a:lnTo>
                    <a:pt x="328" y="82"/>
                  </a:lnTo>
                  <a:cubicBezTo>
                    <a:pt x="205" y="82"/>
                    <a:pt x="123" y="4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1"/>
            <p:cNvSpPr/>
            <p:nvPr/>
          </p:nvSpPr>
          <p:spPr>
            <a:xfrm>
              <a:off x="4407488" y="3831488"/>
              <a:ext cx="6150" cy="4125"/>
            </a:xfrm>
            <a:custGeom>
              <a:rect b="b" l="l" r="r" t="t"/>
              <a:pathLst>
                <a:path extrusionOk="0" h="165" w="246">
                  <a:moveTo>
                    <a:pt x="245" y="1"/>
                  </a:moveTo>
                  <a:lnTo>
                    <a:pt x="0" y="164"/>
                  </a:lnTo>
                  <a:cubicBezTo>
                    <a:pt x="82" y="123"/>
                    <a:pt x="164" y="83"/>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4339313" y="4504888"/>
              <a:ext cx="1775" cy="4125"/>
            </a:xfrm>
            <a:custGeom>
              <a:rect b="b" l="l" r="r" t="t"/>
              <a:pathLst>
                <a:path extrusionOk="0" h="165" w="71">
                  <a:moveTo>
                    <a:pt x="30" y="1"/>
                  </a:moveTo>
                  <a:cubicBezTo>
                    <a:pt x="0" y="1"/>
                    <a:pt x="13" y="42"/>
                    <a:pt x="37" y="96"/>
                  </a:cubicBezTo>
                  <a:lnTo>
                    <a:pt x="37" y="96"/>
                  </a:lnTo>
                  <a:cubicBezTo>
                    <a:pt x="30" y="61"/>
                    <a:pt x="30" y="24"/>
                    <a:pt x="30" y="1"/>
                  </a:cubicBezTo>
                  <a:close/>
                  <a:moveTo>
                    <a:pt x="37" y="96"/>
                  </a:moveTo>
                  <a:cubicBezTo>
                    <a:pt x="43" y="122"/>
                    <a:pt x="53" y="147"/>
                    <a:pt x="70" y="164"/>
                  </a:cubicBezTo>
                  <a:cubicBezTo>
                    <a:pt x="59" y="141"/>
                    <a:pt x="47" y="117"/>
                    <a:pt x="37" y="96"/>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4367638" y="3828438"/>
              <a:ext cx="53150" cy="30100"/>
            </a:xfrm>
            <a:custGeom>
              <a:rect b="b" l="l" r="r" t="t"/>
              <a:pathLst>
                <a:path extrusionOk="0" h="1204" w="2126">
                  <a:moveTo>
                    <a:pt x="368" y="0"/>
                  </a:moveTo>
                  <a:cubicBezTo>
                    <a:pt x="205" y="41"/>
                    <a:pt x="123" y="123"/>
                    <a:pt x="0" y="123"/>
                  </a:cubicBezTo>
                  <a:cubicBezTo>
                    <a:pt x="654" y="450"/>
                    <a:pt x="1267" y="818"/>
                    <a:pt x="1921" y="1185"/>
                  </a:cubicBezTo>
                  <a:cubicBezTo>
                    <a:pt x="1976" y="1185"/>
                    <a:pt x="2012" y="1204"/>
                    <a:pt x="2054" y="1204"/>
                  </a:cubicBezTo>
                  <a:cubicBezTo>
                    <a:pt x="2076" y="1204"/>
                    <a:pt x="2098" y="1199"/>
                    <a:pt x="2126" y="1185"/>
                  </a:cubicBezTo>
                  <a:cubicBezTo>
                    <a:pt x="1717" y="818"/>
                    <a:pt x="1839" y="858"/>
                    <a:pt x="1267" y="572"/>
                  </a:cubicBezTo>
                  <a:lnTo>
                    <a:pt x="1594" y="286"/>
                  </a:lnTo>
                  <a:lnTo>
                    <a:pt x="1594" y="286"/>
                  </a:lnTo>
                  <a:cubicBezTo>
                    <a:pt x="1487" y="340"/>
                    <a:pt x="1378" y="362"/>
                    <a:pt x="1267" y="362"/>
                  </a:cubicBezTo>
                  <a:cubicBezTo>
                    <a:pt x="956" y="362"/>
                    <a:pt x="640" y="181"/>
                    <a:pt x="36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4392163" y="3817188"/>
              <a:ext cx="7175" cy="5125"/>
            </a:xfrm>
            <a:custGeom>
              <a:rect b="b" l="l" r="r" t="t"/>
              <a:pathLst>
                <a:path extrusionOk="0" h="205" w="287">
                  <a:moveTo>
                    <a:pt x="123" y="1"/>
                  </a:moveTo>
                  <a:lnTo>
                    <a:pt x="123" y="1"/>
                  </a:lnTo>
                  <a:cubicBezTo>
                    <a:pt x="41" y="41"/>
                    <a:pt x="0" y="123"/>
                    <a:pt x="41" y="205"/>
                  </a:cubicBezTo>
                  <a:cubicBezTo>
                    <a:pt x="205" y="123"/>
                    <a:pt x="286" y="4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1"/>
            <p:cNvSpPr/>
            <p:nvPr/>
          </p:nvSpPr>
          <p:spPr>
            <a:xfrm>
              <a:off x="4403388" y="3830463"/>
              <a:ext cx="5150" cy="1725"/>
            </a:xfrm>
            <a:custGeom>
              <a:rect b="b" l="l" r="r" t="t"/>
              <a:pathLst>
                <a:path extrusionOk="0" h="69" w="206">
                  <a:moveTo>
                    <a:pt x="205" y="1"/>
                  </a:moveTo>
                  <a:lnTo>
                    <a:pt x="205" y="1"/>
                  </a:lnTo>
                  <a:cubicBezTo>
                    <a:pt x="164" y="42"/>
                    <a:pt x="83" y="42"/>
                    <a:pt x="1" y="42"/>
                  </a:cubicBezTo>
                  <a:cubicBezTo>
                    <a:pt x="35" y="59"/>
                    <a:pt x="68" y="69"/>
                    <a:pt x="99" y="69"/>
                  </a:cubicBezTo>
                  <a:cubicBezTo>
                    <a:pt x="143" y="69"/>
                    <a:pt x="181" y="49"/>
                    <a:pt x="20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1"/>
            <p:cNvSpPr/>
            <p:nvPr/>
          </p:nvSpPr>
          <p:spPr>
            <a:xfrm>
              <a:off x="3600388" y="3847838"/>
              <a:ext cx="875" cy="2900"/>
            </a:xfrm>
            <a:custGeom>
              <a:rect b="b" l="l" r="r" t="t"/>
              <a:pathLst>
                <a:path extrusionOk="0" h="116" w="35">
                  <a:moveTo>
                    <a:pt x="35" y="1"/>
                  </a:moveTo>
                  <a:cubicBezTo>
                    <a:pt x="11" y="72"/>
                    <a:pt x="1" y="116"/>
                    <a:pt x="5" y="116"/>
                  </a:cubicBezTo>
                  <a:cubicBezTo>
                    <a:pt x="8" y="116"/>
                    <a:pt x="18" y="93"/>
                    <a:pt x="35" y="42"/>
                  </a:cubicBezTo>
                  <a:cubicBezTo>
                    <a:pt x="35" y="42"/>
                    <a:pt x="35" y="1"/>
                    <a:pt x="3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3782113" y="3995738"/>
              <a:ext cx="10250" cy="10525"/>
            </a:xfrm>
            <a:custGeom>
              <a:rect b="b" l="l" r="r" t="t"/>
              <a:pathLst>
                <a:path extrusionOk="0" h="421" w="410">
                  <a:moveTo>
                    <a:pt x="31" y="1"/>
                  </a:moveTo>
                  <a:cubicBezTo>
                    <a:pt x="18" y="1"/>
                    <a:pt x="8" y="4"/>
                    <a:pt x="0" y="11"/>
                  </a:cubicBezTo>
                  <a:cubicBezTo>
                    <a:pt x="41" y="134"/>
                    <a:pt x="41" y="298"/>
                    <a:pt x="82" y="420"/>
                  </a:cubicBezTo>
                  <a:cubicBezTo>
                    <a:pt x="164" y="379"/>
                    <a:pt x="286" y="338"/>
                    <a:pt x="409" y="298"/>
                  </a:cubicBezTo>
                  <a:cubicBezTo>
                    <a:pt x="368" y="216"/>
                    <a:pt x="327" y="175"/>
                    <a:pt x="286" y="134"/>
                  </a:cubicBezTo>
                  <a:cubicBezTo>
                    <a:pt x="186" y="67"/>
                    <a:pt x="86" y="1"/>
                    <a:pt x="3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1"/>
            <p:cNvSpPr/>
            <p:nvPr/>
          </p:nvSpPr>
          <p:spPr>
            <a:xfrm>
              <a:off x="3788238" y="3995763"/>
              <a:ext cx="12300" cy="6400"/>
            </a:xfrm>
            <a:custGeom>
              <a:rect b="b" l="l" r="r" t="t"/>
              <a:pathLst>
                <a:path extrusionOk="0" h="256" w="492">
                  <a:moveTo>
                    <a:pt x="126" y="1"/>
                  </a:moveTo>
                  <a:cubicBezTo>
                    <a:pt x="79" y="1"/>
                    <a:pt x="37" y="15"/>
                    <a:pt x="1" y="51"/>
                  </a:cubicBezTo>
                  <a:cubicBezTo>
                    <a:pt x="1" y="51"/>
                    <a:pt x="41" y="92"/>
                    <a:pt x="41" y="133"/>
                  </a:cubicBezTo>
                  <a:cubicBezTo>
                    <a:pt x="123" y="174"/>
                    <a:pt x="164" y="215"/>
                    <a:pt x="246" y="256"/>
                  </a:cubicBezTo>
                  <a:cubicBezTo>
                    <a:pt x="328" y="256"/>
                    <a:pt x="409" y="215"/>
                    <a:pt x="491" y="174"/>
                  </a:cubicBezTo>
                  <a:cubicBezTo>
                    <a:pt x="375" y="87"/>
                    <a:pt x="239" y="1"/>
                    <a:pt x="12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1"/>
            <p:cNvSpPr/>
            <p:nvPr/>
          </p:nvSpPr>
          <p:spPr>
            <a:xfrm>
              <a:off x="4328788" y="4249438"/>
              <a:ext cx="3900" cy="2975"/>
            </a:xfrm>
            <a:custGeom>
              <a:rect b="b" l="l" r="r" t="t"/>
              <a:pathLst>
                <a:path extrusionOk="0" h="119" w="156">
                  <a:moveTo>
                    <a:pt x="83" y="0"/>
                  </a:moveTo>
                  <a:lnTo>
                    <a:pt x="1" y="82"/>
                  </a:lnTo>
                  <a:cubicBezTo>
                    <a:pt x="56" y="100"/>
                    <a:pt x="102" y="118"/>
                    <a:pt x="126" y="118"/>
                  </a:cubicBezTo>
                  <a:cubicBezTo>
                    <a:pt x="156" y="118"/>
                    <a:pt x="150" y="91"/>
                    <a:pt x="8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3780063" y="3812088"/>
              <a:ext cx="7175" cy="9225"/>
            </a:xfrm>
            <a:custGeom>
              <a:rect b="b" l="l" r="r" t="t"/>
              <a:pathLst>
                <a:path extrusionOk="0" h="369" w="287">
                  <a:moveTo>
                    <a:pt x="246" y="0"/>
                  </a:moveTo>
                  <a:cubicBezTo>
                    <a:pt x="205" y="41"/>
                    <a:pt x="164" y="82"/>
                    <a:pt x="82" y="123"/>
                  </a:cubicBezTo>
                  <a:cubicBezTo>
                    <a:pt x="42" y="164"/>
                    <a:pt x="1" y="245"/>
                    <a:pt x="42" y="368"/>
                  </a:cubicBezTo>
                  <a:lnTo>
                    <a:pt x="287" y="327"/>
                  </a:lnTo>
                  <a:cubicBezTo>
                    <a:pt x="246" y="205"/>
                    <a:pt x="246" y="82"/>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3153663" y="4137038"/>
              <a:ext cx="5150" cy="11250"/>
            </a:xfrm>
            <a:custGeom>
              <a:rect b="b" l="l" r="r" t="t"/>
              <a:pathLst>
                <a:path extrusionOk="0" h="450" w="206">
                  <a:moveTo>
                    <a:pt x="205" y="0"/>
                  </a:moveTo>
                  <a:cubicBezTo>
                    <a:pt x="123" y="82"/>
                    <a:pt x="83" y="204"/>
                    <a:pt x="1" y="286"/>
                  </a:cubicBezTo>
                  <a:cubicBezTo>
                    <a:pt x="42" y="327"/>
                    <a:pt x="83" y="409"/>
                    <a:pt x="83" y="450"/>
                  </a:cubicBezTo>
                  <a:cubicBezTo>
                    <a:pt x="83" y="184"/>
                    <a:pt x="93" y="143"/>
                    <a:pt x="113" y="143"/>
                  </a:cubicBezTo>
                  <a:cubicBezTo>
                    <a:pt x="122" y="143"/>
                    <a:pt x="133" y="151"/>
                    <a:pt x="147" y="151"/>
                  </a:cubicBezTo>
                  <a:cubicBezTo>
                    <a:pt x="163" y="151"/>
                    <a:pt x="183" y="139"/>
                    <a:pt x="205" y="82"/>
                  </a:cubicBezTo>
                  <a:cubicBezTo>
                    <a:pt x="205" y="41"/>
                    <a:pt x="205" y="41"/>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3294688" y="4101263"/>
              <a:ext cx="15350" cy="13300"/>
            </a:xfrm>
            <a:custGeom>
              <a:rect b="b" l="l" r="r" t="t"/>
              <a:pathLst>
                <a:path extrusionOk="0" h="532" w="614">
                  <a:moveTo>
                    <a:pt x="450" y="0"/>
                  </a:moveTo>
                  <a:cubicBezTo>
                    <a:pt x="368" y="41"/>
                    <a:pt x="287" y="123"/>
                    <a:pt x="164" y="164"/>
                  </a:cubicBezTo>
                  <a:cubicBezTo>
                    <a:pt x="41" y="287"/>
                    <a:pt x="0" y="409"/>
                    <a:pt x="82" y="532"/>
                  </a:cubicBezTo>
                  <a:lnTo>
                    <a:pt x="614" y="450"/>
                  </a:lnTo>
                  <a:cubicBezTo>
                    <a:pt x="491" y="287"/>
                    <a:pt x="450" y="123"/>
                    <a:pt x="45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3955813" y="3887613"/>
              <a:ext cx="12300" cy="10325"/>
            </a:xfrm>
            <a:custGeom>
              <a:rect b="b" l="l" r="r" t="t"/>
              <a:pathLst>
                <a:path extrusionOk="0" h="413" w="492">
                  <a:moveTo>
                    <a:pt x="110" y="0"/>
                  </a:moveTo>
                  <a:cubicBezTo>
                    <a:pt x="69" y="0"/>
                    <a:pt x="32" y="13"/>
                    <a:pt x="1" y="45"/>
                  </a:cubicBezTo>
                  <a:lnTo>
                    <a:pt x="205" y="413"/>
                  </a:lnTo>
                  <a:cubicBezTo>
                    <a:pt x="246" y="372"/>
                    <a:pt x="369" y="290"/>
                    <a:pt x="491" y="208"/>
                  </a:cubicBezTo>
                  <a:cubicBezTo>
                    <a:pt x="451" y="167"/>
                    <a:pt x="410" y="126"/>
                    <a:pt x="328" y="86"/>
                  </a:cubicBezTo>
                  <a:cubicBezTo>
                    <a:pt x="252" y="35"/>
                    <a:pt x="176" y="0"/>
                    <a:pt x="11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1"/>
            <p:cNvSpPr/>
            <p:nvPr/>
          </p:nvSpPr>
          <p:spPr>
            <a:xfrm>
              <a:off x="3366213" y="4361788"/>
              <a:ext cx="26600" cy="8250"/>
            </a:xfrm>
            <a:custGeom>
              <a:rect b="b" l="l" r="r" t="t"/>
              <a:pathLst>
                <a:path extrusionOk="0" h="330" w="1064">
                  <a:moveTo>
                    <a:pt x="406" y="0"/>
                  </a:moveTo>
                  <a:cubicBezTo>
                    <a:pt x="248" y="0"/>
                    <a:pt x="109" y="35"/>
                    <a:pt x="1" y="125"/>
                  </a:cubicBezTo>
                  <a:cubicBezTo>
                    <a:pt x="42" y="125"/>
                    <a:pt x="123" y="166"/>
                    <a:pt x="164" y="207"/>
                  </a:cubicBezTo>
                  <a:cubicBezTo>
                    <a:pt x="328" y="248"/>
                    <a:pt x="450" y="288"/>
                    <a:pt x="614" y="329"/>
                  </a:cubicBezTo>
                  <a:cubicBezTo>
                    <a:pt x="777" y="248"/>
                    <a:pt x="900" y="207"/>
                    <a:pt x="1063" y="125"/>
                  </a:cubicBezTo>
                  <a:cubicBezTo>
                    <a:pt x="835" y="56"/>
                    <a:pt x="606" y="0"/>
                    <a:pt x="40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1"/>
            <p:cNvSpPr/>
            <p:nvPr/>
          </p:nvSpPr>
          <p:spPr>
            <a:xfrm>
              <a:off x="3353963" y="4364813"/>
              <a:ext cx="24550" cy="14425"/>
            </a:xfrm>
            <a:custGeom>
              <a:rect b="b" l="l" r="r" t="t"/>
              <a:pathLst>
                <a:path extrusionOk="0" h="577" w="982">
                  <a:moveTo>
                    <a:pt x="190" y="0"/>
                  </a:moveTo>
                  <a:cubicBezTo>
                    <a:pt x="112" y="0"/>
                    <a:pt x="47" y="14"/>
                    <a:pt x="0" y="45"/>
                  </a:cubicBezTo>
                  <a:lnTo>
                    <a:pt x="409" y="576"/>
                  </a:lnTo>
                  <a:cubicBezTo>
                    <a:pt x="491" y="494"/>
                    <a:pt x="736" y="413"/>
                    <a:pt x="981" y="290"/>
                  </a:cubicBezTo>
                  <a:cubicBezTo>
                    <a:pt x="859" y="208"/>
                    <a:pt x="736" y="127"/>
                    <a:pt x="654" y="86"/>
                  </a:cubicBezTo>
                  <a:cubicBezTo>
                    <a:pt x="477" y="35"/>
                    <a:pt x="316" y="0"/>
                    <a:pt x="19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3961963" y="3886138"/>
              <a:ext cx="13300" cy="5675"/>
            </a:xfrm>
            <a:custGeom>
              <a:rect b="b" l="l" r="r" t="t"/>
              <a:pathLst>
                <a:path extrusionOk="0" h="227" w="532">
                  <a:moveTo>
                    <a:pt x="164" y="0"/>
                  </a:moveTo>
                  <a:cubicBezTo>
                    <a:pt x="101" y="0"/>
                    <a:pt x="45" y="18"/>
                    <a:pt x="0" y="63"/>
                  </a:cubicBezTo>
                  <a:cubicBezTo>
                    <a:pt x="41" y="104"/>
                    <a:pt x="82" y="104"/>
                    <a:pt x="82" y="145"/>
                  </a:cubicBezTo>
                  <a:cubicBezTo>
                    <a:pt x="164" y="185"/>
                    <a:pt x="245" y="226"/>
                    <a:pt x="327" y="226"/>
                  </a:cubicBezTo>
                  <a:cubicBezTo>
                    <a:pt x="409" y="185"/>
                    <a:pt x="450" y="145"/>
                    <a:pt x="532" y="104"/>
                  </a:cubicBezTo>
                  <a:cubicBezTo>
                    <a:pt x="402" y="52"/>
                    <a:pt x="273" y="0"/>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4210263" y="4043013"/>
              <a:ext cx="11275" cy="9225"/>
            </a:xfrm>
            <a:custGeom>
              <a:rect b="b" l="l" r="r" t="t"/>
              <a:pathLst>
                <a:path extrusionOk="0" h="369" w="451">
                  <a:moveTo>
                    <a:pt x="409" y="1"/>
                  </a:moveTo>
                  <a:lnTo>
                    <a:pt x="1" y="42"/>
                  </a:lnTo>
                  <a:cubicBezTo>
                    <a:pt x="82" y="164"/>
                    <a:pt x="123" y="287"/>
                    <a:pt x="164" y="369"/>
                  </a:cubicBezTo>
                  <a:cubicBezTo>
                    <a:pt x="205" y="328"/>
                    <a:pt x="246" y="287"/>
                    <a:pt x="368" y="246"/>
                  </a:cubicBezTo>
                  <a:cubicBezTo>
                    <a:pt x="409" y="205"/>
                    <a:pt x="450" y="123"/>
                    <a:pt x="40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4158163" y="3861138"/>
              <a:ext cx="19425" cy="5950"/>
            </a:xfrm>
            <a:custGeom>
              <a:rect b="b" l="l" r="r" t="t"/>
              <a:pathLst>
                <a:path extrusionOk="0" h="238" w="777">
                  <a:moveTo>
                    <a:pt x="327" y="0"/>
                  </a:moveTo>
                  <a:cubicBezTo>
                    <a:pt x="204" y="41"/>
                    <a:pt x="123" y="82"/>
                    <a:pt x="0" y="123"/>
                  </a:cubicBezTo>
                  <a:cubicBezTo>
                    <a:pt x="166" y="194"/>
                    <a:pt x="346" y="238"/>
                    <a:pt x="500" y="238"/>
                  </a:cubicBezTo>
                  <a:cubicBezTo>
                    <a:pt x="611" y="238"/>
                    <a:pt x="708" y="215"/>
                    <a:pt x="777" y="164"/>
                  </a:cubicBezTo>
                  <a:cubicBezTo>
                    <a:pt x="736" y="164"/>
                    <a:pt x="695" y="123"/>
                    <a:pt x="654" y="82"/>
                  </a:cubicBezTo>
                  <a:cubicBezTo>
                    <a:pt x="572" y="82"/>
                    <a:pt x="450" y="41"/>
                    <a:pt x="3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4169388" y="3854988"/>
              <a:ext cx="17400" cy="10650"/>
            </a:xfrm>
            <a:custGeom>
              <a:rect b="b" l="l" r="r" t="t"/>
              <a:pathLst>
                <a:path extrusionOk="0" h="426" w="696">
                  <a:moveTo>
                    <a:pt x="450" y="1"/>
                  </a:moveTo>
                  <a:cubicBezTo>
                    <a:pt x="328" y="42"/>
                    <a:pt x="164" y="123"/>
                    <a:pt x="1" y="205"/>
                  </a:cubicBezTo>
                  <a:cubicBezTo>
                    <a:pt x="82" y="246"/>
                    <a:pt x="164" y="287"/>
                    <a:pt x="205" y="328"/>
                  </a:cubicBezTo>
                  <a:cubicBezTo>
                    <a:pt x="385" y="388"/>
                    <a:pt x="520" y="426"/>
                    <a:pt x="612" y="426"/>
                  </a:cubicBezTo>
                  <a:cubicBezTo>
                    <a:pt x="646" y="426"/>
                    <a:pt x="674" y="421"/>
                    <a:pt x="695" y="410"/>
                  </a:cubicBezTo>
                  <a:lnTo>
                    <a:pt x="45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1"/>
            <p:cNvSpPr/>
            <p:nvPr/>
          </p:nvSpPr>
          <p:spPr>
            <a:xfrm>
              <a:off x="4146913" y="3867263"/>
              <a:ext cx="6150" cy="5125"/>
            </a:xfrm>
            <a:custGeom>
              <a:rect b="b" l="l" r="r" t="t"/>
              <a:pathLst>
                <a:path extrusionOk="0" h="205" w="246">
                  <a:moveTo>
                    <a:pt x="205" y="0"/>
                  </a:moveTo>
                  <a:cubicBezTo>
                    <a:pt x="41" y="82"/>
                    <a:pt x="0" y="164"/>
                    <a:pt x="123" y="205"/>
                  </a:cubicBezTo>
                  <a:cubicBezTo>
                    <a:pt x="205" y="123"/>
                    <a:pt x="246" y="82"/>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1"/>
            <p:cNvSpPr/>
            <p:nvPr/>
          </p:nvSpPr>
          <p:spPr>
            <a:xfrm>
              <a:off x="4601638" y="4420088"/>
              <a:ext cx="1050" cy="25"/>
            </a:xfrm>
            <a:custGeom>
              <a:rect b="b" l="l" r="r" t="t"/>
              <a:pathLst>
                <a:path extrusionOk="0" h="1" w="42">
                  <a:moveTo>
                    <a:pt x="0" y="0"/>
                  </a:moveTo>
                  <a:cubicBezTo>
                    <a:pt x="0" y="0"/>
                    <a:pt x="0" y="0"/>
                    <a:pt x="41" y="0"/>
                  </a:cubicBezTo>
                  <a:cubicBezTo>
                    <a:pt x="41" y="0"/>
                    <a:pt x="41" y="0"/>
                    <a:pt x="0" y="0"/>
                  </a:cubicBezTo>
                  <a:cubicBezTo>
                    <a:pt x="0" y="0"/>
                    <a:pt x="0"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4602663" y="4420088"/>
              <a:ext cx="25" cy="25"/>
            </a:xfrm>
            <a:custGeom>
              <a:rect b="b" l="l" r="r" t="t"/>
              <a:pathLst>
                <a:path extrusionOk="0" h="1" w="1">
                  <a:moveTo>
                    <a:pt x="0" y="0"/>
                  </a:moveTo>
                  <a:lnTo>
                    <a:pt x="0" y="0"/>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4211288" y="4250813"/>
              <a:ext cx="2950" cy="2725"/>
            </a:xfrm>
            <a:custGeom>
              <a:rect b="b" l="l" r="r" t="t"/>
              <a:pathLst>
                <a:path extrusionOk="0" h="109" w="118">
                  <a:moveTo>
                    <a:pt x="112" y="1"/>
                  </a:moveTo>
                  <a:cubicBezTo>
                    <a:pt x="108" y="1"/>
                    <a:pt x="76" y="33"/>
                    <a:pt x="0" y="109"/>
                  </a:cubicBezTo>
                  <a:lnTo>
                    <a:pt x="41" y="109"/>
                  </a:lnTo>
                  <a:cubicBezTo>
                    <a:pt x="85" y="43"/>
                    <a:pt x="117" y="1"/>
                    <a:pt x="11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3594088" y="4032788"/>
              <a:ext cx="4125" cy="8200"/>
            </a:xfrm>
            <a:custGeom>
              <a:rect b="b" l="l" r="r" t="t"/>
              <a:pathLst>
                <a:path extrusionOk="0" h="328" w="165">
                  <a:moveTo>
                    <a:pt x="123" y="1"/>
                  </a:moveTo>
                  <a:cubicBezTo>
                    <a:pt x="82" y="42"/>
                    <a:pt x="82" y="83"/>
                    <a:pt x="41" y="124"/>
                  </a:cubicBezTo>
                  <a:cubicBezTo>
                    <a:pt x="1" y="164"/>
                    <a:pt x="1" y="246"/>
                    <a:pt x="1" y="328"/>
                  </a:cubicBezTo>
                  <a:lnTo>
                    <a:pt x="164" y="287"/>
                  </a:lnTo>
                  <a:cubicBezTo>
                    <a:pt x="123" y="205"/>
                    <a:pt x="123"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3812763" y="4121688"/>
              <a:ext cx="11275" cy="6175"/>
            </a:xfrm>
            <a:custGeom>
              <a:rect b="b" l="l" r="r" t="t"/>
              <a:pathLst>
                <a:path extrusionOk="0" h="247" w="451">
                  <a:moveTo>
                    <a:pt x="205" y="1"/>
                  </a:moveTo>
                  <a:lnTo>
                    <a:pt x="205" y="1"/>
                  </a:lnTo>
                  <a:cubicBezTo>
                    <a:pt x="123" y="124"/>
                    <a:pt x="1" y="164"/>
                    <a:pt x="287" y="246"/>
                  </a:cubicBezTo>
                  <a:cubicBezTo>
                    <a:pt x="450" y="164"/>
                    <a:pt x="287" y="42"/>
                    <a:pt x="20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1"/>
            <p:cNvSpPr/>
            <p:nvPr/>
          </p:nvSpPr>
          <p:spPr>
            <a:xfrm>
              <a:off x="3804588" y="3992938"/>
              <a:ext cx="5125" cy="5150"/>
            </a:xfrm>
            <a:custGeom>
              <a:rect b="b" l="l" r="r" t="t"/>
              <a:pathLst>
                <a:path extrusionOk="0" h="206" w="205">
                  <a:moveTo>
                    <a:pt x="123" y="1"/>
                  </a:moveTo>
                  <a:cubicBezTo>
                    <a:pt x="41" y="83"/>
                    <a:pt x="1" y="164"/>
                    <a:pt x="1" y="205"/>
                  </a:cubicBezTo>
                  <a:cubicBezTo>
                    <a:pt x="123" y="164"/>
                    <a:pt x="205"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4409538" y="3941863"/>
              <a:ext cx="17375" cy="6150"/>
            </a:xfrm>
            <a:custGeom>
              <a:rect b="b" l="l" r="r" t="t"/>
              <a:pathLst>
                <a:path extrusionOk="0" h="246" w="695">
                  <a:moveTo>
                    <a:pt x="368" y="0"/>
                  </a:moveTo>
                  <a:lnTo>
                    <a:pt x="368" y="0"/>
                  </a:lnTo>
                  <a:cubicBezTo>
                    <a:pt x="245" y="123"/>
                    <a:pt x="0" y="164"/>
                    <a:pt x="450" y="245"/>
                  </a:cubicBezTo>
                  <a:cubicBezTo>
                    <a:pt x="695" y="205"/>
                    <a:pt x="450" y="41"/>
                    <a:pt x="36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3940488" y="4356713"/>
              <a:ext cx="2650" cy="3000"/>
            </a:xfrm>
            <a:custGeom>
              <a:rect b="b" l="l" r="r" t="t"/>
              <a:pathLst>
                <a:path extrusionOk="0" h="120" w="106">
                  <a:moveTo>
                    <a:pt x="83" y="1"/>
                  </a:moveTo>
                  <a:lnTo>
                    <a:pt x="1" y="83"/>
                  </a:lnTo>
                  <a:cubicBezTo>
                    <a:pt x="37" y="101"/>
                    <a:pt x="66" y="119"/>
                    <a:pt x="82" y="119"/>
                  </a:cubicBezTo>
                  <a:cubicBezTo>
                    <a:pt x="103" y="119"/>
                    <a:pt x="105" y="91"/>
                    <a:pt x="8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3616563" y="4323013"/>
              <a:ext cx="5150" cy="5125"/>
            </a:xfrm>
            <a:custGeom>
              <a:rect b="b" l="l" r="r" t="t"/>
              <a:pathLst>
                <a:path extrusionOk="0" h="205" w="206">
                  <a:moveTo>
                    <a:pt x="123" y="0"/>
                  </a:moveTo>
                  <a:cubicBezTo>
                    <a:pt x="83" y="82"/>
                    <a:pt x="1" y="164"/>
                    <a:pt x="123" y="204"/>
                  </a:cubicBezTo>
                  <a:cubicBezTo>
                    <a:pt x="205" y="164"/>
                    <a:pt x="123" y="41"/>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1"/>
            <p:cNvSpPr/>
            <p:nvPr/>
          </p:nvSpPr>
          <p:spPr>
            <a:xfrm>
              <a:off x="3979338" y="3879513"/>
              <a:ext cx="4100" cy="6175"/>
            </a:xfrm>
            <a:custGeom>
              <a:rect b="b" l="l" r="r" t="t"/>
              <a:pathLst>
                <a:path extrusionOk="0" h="247" w="164">
                  <a:moveTo>
                    <a:pt x="82" y="1"/>
                  </a:moveTo>
                  <a:cubicBezTo>
                    <a:pt x="0" y="83"/>
                    <a:pt x="0" y="164"/>
                    <a:pt x="0" y="246"/>
                  </a:cubicBezTo>
                  <a:cubicBezTo>
                    <a:pt x="123" y="164"/>
                    <a:pt x="164" y="83"/>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1"/>
            <p:cNvSpPr/>
            <p:nvPr/>
          </p:nvSpPr>
          <p:spPr>
            <a:xfrm>
              <a:off x="3613513" y="4197313"/>
              <a:ext cx="2050" cy="5125"/>
            </a:xfrm>
            <a:custGeom>
              <a:rect b="b" l="l" r="r" t="t"/>
              <a:pathLst>
                <a:path extrusionOk="0" h="205" w="82">
                  <a:moveTo>
                    <a:pt x="41" y="1"/>
                  </a:moveTo>
                  <a:cubicBezTo>
                    <a:pt x="0" y="82"/>
                    <a:pt x="0" y="123"/>
                    <a:pt x="0" y="205"/>
                  </a:cubicBezTo>
                  <a:cubicBezTo>
                    <a:pt x="82" y="123"/>
                    <a:pt x="82" y="4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3133238" y="4445613"/>
              <a:ext cx="3100" cy="6175"/>
            </a:xfrm>
            <a:custGeom>
              <a:rect b="b" l="l" r="r" t="t"/>
              <a:pathLst>
                <a:path extrusionOk="0" h="247" w="124">
                  <a:moveTo>
                    <a:pt x="41" y="1"/>
                  </a:moveTo>
                  <a:cubicBezTo>
                    <a:pt x="0" y="42"/>
                    <a:pt x="0" y="164"/>
                    <a:pt x="41" y="246"/>
                  </a:cubicBezTo>
                  <a:lnTo>
                    <a:pt x="123" y="246"/>
                  </a:lnTo>
                  <a:cubicBezTo>
                    <a:pt x="123" y="164"/>
                    <a:pt x="123" y="83"/>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1"/>
            <p:cNvSpPr/>
            <p:nvPr/>
          </p:nvSpPr>
          <p:spPr>
            <a:xfrm>
              <a:off x="4599588" y="4418188"/>
              <a:ext cx="2075" cy="1925"/>
            </a:xfrm>
            <a:custGeom>
              <a:rect b="b" l="l" r="r" t="t"/>
              <a:pathLst>
                <a:path extrusionOk="0" h="77" w="83">
                  <a:moveTo>
                    <a:pt x="37" y="0"/>
                  </a:moveTo>
                  <a:cubicBezTo>
                    <a:pt x="26" y="0"/>
                    <a:pt x="13" y="10"/>
                    <a:pt x="1" y="35"/>
                  </a:cubicBezTo>
                  <a:cubicBezTo>
                    <a:pt x="41" y="76"/>
                    <a:pt x="41" y="76"/>
                    <a:pt x="82" y="76"/>
                  </a:cubicBezTo>
                  <a:cubicBezTo>
                    <a:pt x="82" y="48"/>
                    <a:pt x="63" y="0"/>
                    <a:pt x="3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1"/>
            <p:cNvSpPr/>
            <p:nvPr/>
          </p:nvSpPr>
          <p:spPr>
            <a:xfrm>
              <a:off x="3398913" y="4351613"/>
              <a:ext cx="8200" cy="8200"/>
            </a:xfrm>
            <a:custGeom>
              <a:rect b="b" l="l" r="r" t="t"/>
              <a:pathLst>
                <a:path extrusionOk="0" h="328" w="328">
                  <a:moveTo>
                    <a:pt x="164" y="1"/>
                  </a:moveTo>
                  <a:cubicBezTo>
                    <a:pt x="42" y="123"/>
                    <a:pt x="1" y="246"/>
                    <a:pt x="42" y="328"/>
                  </a:cubicBezTo>
                  <a:cubicBezTo>
                    <a:pt x="246" y="205"/>
                    <a:pt x="328" y="8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1"/>
            <p:cNvSpPr/>
            <p:nvPr/>
          </p:nvSpPr>
          <p:spPr>
            <a:xfrm>
              <a:off x="3605338" y="4202613"/>
              <a:ext cx="6150" cy="5975"/>
            </a:xfrm>
            <a:custGeom>
              <a:rect b="b" l="l" r="r" t="t"/>
              <a:pathLst>
                <a:path extrusionOk="0" h="239" w="246">
                  <a:moveTo>
                    <a:pt x="103" y="1"/>
                  </a:moveTo>
                  <a:cubicBezTo>
                    <a:pt x="69" y="1"/>
                    <a:pt x="34" y="23"/>
                    <a:pt x="0" y="75"/>
                  </a:cubicBezTo>
                  <a:cubicBezTo>
                    <a:pt x="0" y="75"/>
                    <a:pt x="41" y="116"/>
                    <a:pt x="41" y="116"/>
                  </a:cubicBezTo>
                  <a:cubicBezTo>
                    <a:pt x="82" y="156"/>
                    <a:pt x="123" y="197"/>
                    <a:pt x="164" y="238"/>
                  </a:cubicBezTo>
                  <a:cubicBezTo>
                    <a:pt x="205" y="197"/>
                    <a:pt x="245" y="156"/>
                    <a:pt x="245" y="116"/>
                  </a:cubicBezTo>
                  <a:cubicBezTo>
                    <a:pt x="198" y="44"/>
                    <a:pt x="150" y="1"/>
                    <a:pt x="10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3602263" y="4204038"/>
              <a:ext cx="6150" cy="9650"/>
            </a:xfrm>
            <a:custGeom>
              <a:rect b="b" l="l" r="r" t="t"/>
              <a:pathLst>
                <a:path extrusionOk="0" h="386" w="246">
                  <a:moveTo>
                    <a:pt x="37" y="1"/>
                  </a:moveTo>
                  <a:cubicBezTo>
                    <a:pt x="24" y="1"/>
                    <a:pt x="13" y="6"/>
                    <a:pt x="1" y="18"/>
                  </a:cubicBezTo>
                  <a:lnTo>
                    <a:pt x="82" y="386"/>
                  </a:lnTo>
                  <a:cubicBezTo>
                    <a:pt x="123" y="345"/>
                    <a:pt x="164" y="263"/>
                    <a:pt x="246" y="222"/>
                  </a:cubicBezTo>
                  <a:cubicBezTo>
                    <a:pt x="205" y="181"/>
                    <a:pt x="164" y="99"/>
                    <a:pt x="164" y="59"/>
                  </a:cubicBezTo>
                  <a:cubicBezTo>
                    <a:pt x="106" y="30"/>
                    <a:pt x="69" y="1"/>
                    <a:pt x="3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3990563" y="4016438"/>
              <a:ext cx="12300" cy="7200"/>
            </a:xfrm>
            <a:custGeom>
              <a:rect b="b" l="l" r="r" t="t"/>
              <a:pathLst>
                <a:path extrusionOk="0" h="288" w="492">
                  <a:moveTo>
                    <a:pt x="246" y="1"/>
                  </a:moveTo>
                  <a:lnTo>
                    <a:pt x="246" y="1"/>
                  </a:lnTo>
                  <a:cubicBezTo>
                    <a:pt x="164" y="124"/>
                    <a:pt x="1" y="205"/>
                    <a:pt x="328" y="287"/>
                  </a:cubicBezTo>
                  <a:cubicBezTo>
                    <a:pt x="491" y="246"/>
                    <a:pt x="287" y="83"/>
                    <a:pt x="24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1"/>
            <p:cNvSpPr/>
            <p:nvPr/>
          </p:nvSpPr>
          <p:spPr>
            <a:xfrm>
              <a:off x="4212688" y="4359788"/>
              <a:ext cx="1700" cy="1050"/>
            </a:xfrm>
            <a:custGeom>
              <a:rect b="b" l="l" r="r" t="t"/>
              <a:pathLst>
                <a:path extrusionOk="0" h="42" w="68">
                  <a:moveTo>
                    <a:pt x="26" y="1"/>
                  </a:moveTo>
                  <a:cubicBezTo>
                    <a:pt x="26" y="1"/>
                    <a:pt x="26" y="1"/>
                    <a:pt x="26" y="31"/>
                  </a:cubicBezTo>
                  <a:lnTo>
                    <a:pt x="26" y="31"/>
                  </a:lnTo>
                  <a:cubicBezTo>
                    <a:pt x="37" y="25"/>
                    <a:pt x="52" y="16"/>
                    <a:pt x="67" y="1"/>
                  </a:cubicBezTo>
                  <a:close/>
                  <a:moveTo>
                    <a:pt x="26" y="31"/>
                  </a:moveTo>
                  <a:lnTo>
                    <a:pt x="26" y="31"/>
                  </a:lnTo>
                  <a:cubicBezTo>
                    <a:pt x="7" y="41"/>
                    <a:pt x="0" y="41"/>
                    <a:pt x="26" y="41"/>
                  </a:cubicBezTo>
                  <a:cubicBezTo>
                    <a:pt x="26" y="38"/>
                    <a:pt x="26" y="34"/>
                    <a:pt x="26" y="3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1"/>
            <p:cNvSpPr/>
            <p:nvPr/>
          </p:nvSpPr>
          <p:spPr>
            <a:xfrm>
              <a:off x="4742638" y="4289288"/>
              <a:ext cx="2075" cy="2575"/>
            </a:xfrm>
            <a:custGeom>
              <a:rect b="b" l="l" r="r" t="t"/>
              <a:pathLst>
                <a:path extrusionOk="0" h="103" w="83">
                  <a:moveTo>
                    <a:pt x="42" y="0"/>
                  </a:moveTo>
                  <a:lnTo>
                    <a:pt x="1" y="82"/>
                  </a:lnTo>
                  <a:cubicBezTo>
                    <a:pt x="21" y="82"/>
                    <a:pt x="52" y="102"/>
                    <a:pt x="67" y="102"/>
                  </a:cubicBezTo>
                  <a:cubicBezTo>
                    <a:pt x="83" y="102"/>
                    <a:pt x="83" y="82"/>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4595513" y="4326763"/>
              <a:ext cx="2225" cy="2400"/>
            </a:xfrm>
            <a:custGeom>
              <a:rect b="b" l="l" r="r" t="t"/>
              <a:pathLst>
                <a:path extrusionOk="0" h="96" w="89">
                  <a:moveTo>
                    <a:pt x="80" y="1"/>
                  </a:moveTo>
                  <a:lnTo>
                    <a:pt x="80" y="1"/>
                  </a:lnTo>
                  <a:cubicBezTo>
                    <a:pt x="75" y="1"/>
                    <a:pt x="52" y="26"/>
                    <a:pt x="0" y="95"/>
                  </a:cubicBezTo>
                  <a:lnTo>
                    <a:pt x="41" y="95"/>
                  </a:lnTo>
                  <a:cubicBezTo>
                    <a:pt x="65" y="48"/>
                    <a:pt x="88" y="1"/>
                    <a:pt x="8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4210263" y="4358163"/>
              <a:ext cx="3100" cy="1650"/>
            </a:xfrm>
            <a:custGeom>
              <a:rect b="b" l="l" r="r" t="t"/>
              <a:pathLst>
                <a:path extrusionOk="0" h="66" w="124">
                  <a:moveTo>
                    <a:pt x="49" y="1"/>
                  </a:moveTo>
                  <a:cubicBezTo>
                    <a:pt x="33" y="1"/>
                    <a:pt x="17" y="17"/>
                    <a:pt x="1" y="66"/>
                  </a:cubicBezTo>
                  <a:lnTo>
                    <a:pt x="123" y="66"/>
                  </a:lnTo>
                  <a:cubicBezTo>
                    <a:pt x="98" y="41"/>
                    <a:pt x="74" y="1"/>
                    <a:pt x="4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4214363" y="4359788"/>
              <a:ext cx="25" cy="25"/>
            </a:xfrm>
            <a:custGeom>
              <a:rect b="b" l="l" r="r" t="t"/>
              <a:pathLst>
                <a:path extrusionOk="0" h="1" w="1">
                  <a:moveTo>
                    <a:pt x="0" y="1"/>
                  </a:moveTo>
                  <a:lnTo>
                    <a:pt x="0" y="1"/>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4423838" y="3929588"/>
              <a:ext cx="197225" cy="518100"/>
            </a:xfrm>
            <a:custGeom>
              <a:rect b="b" l="l" r="r" t="t"/>
              <a:pathLst>
                <a:path extrusionOk="0" h="20724" w="7889">
                  <a:moveTo>
                    <a:pt x="736" y="1"/>
                  </a:moveTo>
                  <a:cubicBezTo>
                    <a:pt x="613" y="1"/>
                    <a:pt x="572" y="42"/>
                    <a:pt x="572" y="123"/>
                  </a:cubicBezTo>
                  <a:lnTo>
                    <a:pt x="859" y="1"/>
                  </a:lnTo>
                  <a:close/>
                  <a:moveTo>
                    <a:pt x="450" y="2371"/>
                  </a:moveTo>
                  <a:lnTo>
                    <a:pt x="0" y="2412"/>
                  </a:lnTo>
                  <a:lnTo>
                    <a:pt x="450" y="2412"/>
                  </a:lnTo>
                  <a:lnTo>
                    <a:pt x="450" y="2371"/>
                  </a:lnTo>
                  <a:close/>
                  <a:moveTo>
                    <a:pt x="981" y="4129"/>
                  </a:moveTo>
                  <a:cubicBezTo>
                    <a:pt x="969" y="4153"/>
                    <a:pt x="971" y="4180"/>
                    <a:pt x="980" y="4208"/>
                  </a:cubicBezTo>
                  <a:lnTo>
                    <a:pt x="980" y="4208"/>
                  </a:lnTo>
                  <a:cubicBezTo>
                    <a:pt x="990" y="4184"/>
                    <a:pt x="993" y="4158"/>
                    <a:pt x="981" y="4129"/>
                  </a:cubicBezTo>
                  <a:close/>
                  <a:moveTo>
                    <a:pt x="980" y="4208"/>
                  </a:moveTo>
                  <a:cubicBezTo>
                    <a:pt x="915" y="4355"/>
                    <a:pt x="536" y="4415"/>
                    <a:pt x="1063" y="4415"/>
                  </a:cubicBezTo>
                  <a:cubicBezTo>
                    <a:pt x="1063" y="4357"/>
                    <a:pt x="1001" y="4278"/>
                    <a:pt x="980" y="4208"/>
                  </a:cubicBezTo>
                  <a:close/>
                  <a:moveTo>
                    <a:pt x="4054" y="8879"/>
                  </a:moveTo>
                  <a:cubicBezTo>
                    <a:pt x="4007" y="8879"/>
                    <a:pt x="3941" y="8889"/>
                    <a:pt x="3842" y="8911"/>
                  </a:cubicBezTo>
                  <a:cubicBezTo>
                    <a:pt x="3720" y="9197"/>
                    <a:pt x="4169" y="8952"/>
                    <a:pt x="4006" y="9197"/>
                  </a:cubicBezTo>
                  <a:cubicBezTo>
                    <a:pt x="4027" y="9208"/>
                    <a:pt x="4044" y="9212"/>
                    <a:pt x="4059" y="9212"/>
                  </a:cubicBezTo>
                  <a:cubicBezTo>
                    <a:pt x="4147" y="9212"/>
                    <a:pt x="4147" y="9060"/>
                    <a:pt x="4211" y="9060"/>
                  </a:cubicBezTo>
                  <a:cubicBezTo>
                    <a:pt x="4223" y="9060"/>
                    <a:pt x="4236" y="9064"/>
                    <a:pt x="4251" y="9075"/>
                  </a:cubicBezTo>
                  <a:cubicBezTo>
                    <a:pt x="4161" y="8955"/>
                    <a:pt x="4181" y="8879"/>
                    <a:pt x="4054" y="8879"/>
                  </a:cubicBezTo>
                  <a:close/>
                  <a:moveTo>
                    <a:pt x="5273" y="11731"/>
                  </a:moveTo>
                  <a:lnTo>
                    <a:pt x="5273" y="11772"/>
                  </a:lnTo>
                  <a:lnTo>
                    <a:pt x="5845" y="11731"/>
                  </a:lnTo>
                  <a:close/>
                  <a:moveTo>
                    <a:pt x="5682" y="14704"/>
                  </a:moveTo>
                  <a:cubicBezTo>
                    <a:pt x="5629" y="14704"/>
                    <a:pt x="5607" y="14771"/>
                    <a:pt x="5641" y="14838"/>
                  </a:cubicBezTo>
                  <a:cubicBezTo>
                    <a:pt x="5674" y="14871"/>
                    <a:pt x="5707" y="14931"/>
                    <a:pt x="5762" y="14931"/>
                  </a:cubicBezTo>
                  <a:cubicBezTo>
                    <a:pt x="5775" y="14931"/>
                    <a:pt x="5789" y="14927"/>
                    <a:pt x="5804" y="14920"/>
                  </a:cubicBezTo>
                  <a:lnTo>
                    <a:pt x="5723" y="14715"/>
                  </a:lnTo>
                  <a:cubicBezTo>
                    <a:pt x="5708" y="14708"/>
                    <a:pt x="5694" y="14704"/>
                    <a:pt x="5682" y="14704"/>
                  </a:cubicBezTo>
                  <a:close/>
                  <a:moveTo>
                    <a:pt x="4767" y="14835"/>
                  </a:moveTo>
                  <a:cubicBezTo>
                    <a:pt x="4741" y="14835"/>
                    <a:pt x="4728" y="14867"/>
                    <a:pt x="4742" y="14960"/>
                  </a:cubicBezTo>
                  <a:cubicBezTo>
                    <a:pt x="4800" y="14960"/>
                    <a:pt x="4879" y="15065"/>
                    <a:pt x="4935" y="15065"/>
                  </a:cubicBezTo>
                  <a:cubicBezTo>
                    <a:pt x="4957" y="15065"/>
                    <a:pt x="4975" y="15048"/>
                    <a:pt x="4987" y="15001"/>
                  </a:cubicBezTo>
                  <a:cubicBezTo>
                    <a:pt x="4932" y="14974"/>
                    <a:pt x="4821" y="14835"/>
                    <a:pt x="4767" y="14835"/>
                  </a:cubicBezTo>
                  <a:close/>
                  <a:moveTo>
                    <a:pt x="4946" y="15492"/>
                  </a:moveTo>
                  <a:lnTo>
                    <a:pt x="5109" y="15614"/>
                  </a:lnTo>
                  <a:cubicBezTo>
                    <a:pt x="5150" y="15533"/>
                    <a:pt x="5232" y="15533"/>
                    <a:pt x="5314" y="15492"/>
                  </a:cubicBezTo>
                  <a:close/>
                  <a:moveTo>
                    <a:pt x="6961" y="16475"/>
                  </a:moveTo>
                  <a:cubicBezTo>
                    <a:pt x="6920" y="16475"/>
                    <a:pt x="6905" y="16507"/>
                    <a:pt x="6949" y="16595"/>
                  </a:cubicBezTo>
                  <a:cubicBezTo>
                    <a:pt x="6908" y="16677"/>
                    <a:pt x="7235" y="16636"/>
                    <a:pt x="7153" y="16677"/>
                  </a:cubicBezTo>
                  <a:cubicBezTo>
                    <a:pt x="7166" y="16679"/>
                    <a:pt x="7177" y="16680"/>
                    <a:pt x="7186" y="16680"/>
                  </a:cubicBezTo>
                  <a:cubicBezTo>
                    <a:pt x="7327" y="16680"/>
                    <a:pt x="7063" y="16475"/>
                    <a:pt x="6961" y="16475"/>
                  </a:cubicBezTo>
                  <a:close/>
                  <a:moveTo>
                    <a:pt x="5845" y="17045"/>
                  </a:moveTo>
                  <a:lnTo>
                    <a:pt x="5804" y="17249"/>
                  </a:lnTo>
                  <a:cubicBezTo>
                    <a:pt x="5845" y="17249"/>
                    <a:pt x="5886" y="17249"/>
                    <a:pt x="5886" y="17290"/>
                  </a:cubicBezTo>
                  <a:cubicBezTo>
                    <a:pt x="5886" y="17168"/>
                    <a:pt x="5927" y="17045"/>
                    <a:pt x="5845" y="17045"/>
                  </a:cubicBezTo>
                  <a:close/>
                  <a:moveTo>
                    <a:pt x="6091" y="17249"/>
                  </a:moveTo>
                  <a:cubicBezTo>
                    <a:pt x="6172" y="17249"/>
                    <a:pt x="6172" y="17290"/>
                    <a:pt x="6213" y="17290"/>
                  </a:cubicBezTo>
                  <a:cubicBezTo>
                    <a:pt x="6213" y="17290"/>
                    <a:pt x="6172" y="17249"/>
                    <a:pt x="6091" y="17249"/>
                  </a:cubicBezTo>
                  <a:close/>
                  <a:moveTo>
                    <a:pt x="5886" y="17290"/>
                  </a:moveTo>
                  <a:cubicBezTo>
                    <a:pt x="5886" y="17372"/>
                    <a:pt x="5886" y="17413"/>
                    <a:pt x="5927" y="17454"/>
                  </a:cubicBezTo>
                  <a:cubicBezTo>
                    <a:pt x="5927" y="17413"/>
                    <a:pt x="5927" y="17331"/>
                    <a:pt x="5886" y="17290"/>
                  </a:cubicBezTo>
                  <a:close/>
                  <a:moveTo>
                    <a:pt x="7235" y="17536"/>
                  </a:moveTo>
                  <a:cubicBezTo>
                    <a:pt x="7235" y="17617"/>
                    <a:pt x="7194" y="17658"/>
                    <a:pt x="7153" y="17699"/>
                  </a:cubicBezTo>
                  <a:cubicBezTo>
                    <a:pt x="7174" y="17679"/>
                    <a:pt x="7204" y="17668"/>
                    <a:pt x="7235" y="17668"/>
                  </a:cubicBezTo>
                  <a:cubicBezTo>
                    <a:pt x="7266" y="17668"/>
                    <a:pt x="7296" y="17679"/>
                    <a:pt x="7317" y="17699"/>
                  </a:cubicBezTo>
                  <a:lnTo>
                    <a:pt x="7235" y="17536"/>
                  </a:lnTo>
                  <a:close/>
                  <a:moveTo>
                    <a:pt x="5682" y="17576"/>
                  </a:moveTo>
                  <a:lnTo>
                    <a:pt x="5600" y="17740"/>
                  </a:lnTo>
                  <a:lnTo>
                    <a:pt x="5600" y="17740"/>
                  </a:lnTo>
                  <a:lnTo>
                    <a:pt x="5682" y="17699"/>
                  </a:lnTo>
                  <a:lnTo>
                    <a:pt x="5682" y="17576"/>
                  </a:lnTo>
                  <a:close/>
                  <a:moveTo>
                    <a:pt x="5763" y="17903"/>
                  </a:moveTo>
                  <a:lnTo>
                    <a:pt x="5723" y="18026"/>
                  </a:lnTo>
                  <a:lnTo>
                    <a:pt x="5968" y="17985"/>
                  </a:lnTo>
                  <a:lnTo>
                    <a:pt x="5763" y="17903"/>
                  </a:lnTo>
                  <a:close/>
                  <a:moveTo>
                    <a:pt x="6417" y="17903"/>
                  </a:moveTo>
                  <a:cubicBezTo>
                    <a:pt x="6213" y="17903"/>
                    <a:pt x="6295" y="18026"/>
                    <a:pt x="6336" y="18149"/>
                  </a:cubicBezTo>
                  <a:lnTo>
                    <a:pt x="6336" y="18108"/>
                  </a:lnTo>
                  <a:cubicBezTo>
                    <a:pt x="6380" y="18113"/>
                    <a:pt x="6415" y="18116"/>
                    <a:pt x="6444" y="18116"/>
                  </a:cubicBezTo>
                  <a:cubicBezTo>
                    <a:pt x="6630" y="18116"/>
                    <a:pt x="6524" y="18010"/>
                    <a:pt x="6417" y="17903"/>
                  </a:cubicBezTo>
                  <a:close/>
                  <a:moveTo>
                    <a:pt x="6336" y="18190"/>
                  </a:moveTo>
                  <a:cubicBezTo>
                    <a:pt x="6336" y="18190"/>
                    <a:pt x="6377" y="18271"/>
                    <a:pt x="6336" y="18271"/>
                  </a:cubicBezTo>
                  <a:cubicBezTo>
                    <a:pt x="6367" y="18279"/>
                    <a:pt x="6388" y="18282"/>
                    <a:pt x="6401" y="18282"/>
                  </a:cubicBezTo>
                  <a:cubicBezTo>
                    <a:pt x="6455" y="18282"/>
                    <a:pt x="6369" y="18223"/>
                    <a:pt x="6336" y="18190"/>
                  </a:cubicBezTo>
                  <a:close/>
                  <a:moveTo>
                    <a:pt x="7194" y="18312"/>
                  </a:moveTo>
                  <a:lnTo>
                    <a:pt x="7112" y="18394"/>
                  </a:lnTo>
                  <a:lnTo>
                    <a:pt x="7317" y="18394"/>
                  </a:lnTo>
                  <a:lnTo>
                    <a:pt x="7194" y="18312"/>
                  </a:lnTo>
                  <a:close/>
                  <a:moveTo>
                    <a:pt x="6663" y="18680"/>
                  </a:moveTo>
                  <a:cubicBezTo>
                    <a:pt x="6663" y="18680"/>
                    <a:pt x="6663" y="18680"/>
                    <a:pt x="6663" y="18680"/>
                  </a:cubicBezTo>
                  <a:cubicBezTo>
                    <a:pt x="6663" y="18680"/>
                    <a:pt x="6663" y="18680"/>
                    <a:pt x="6663" y="18680"/>
                  </a:cubicBezTo>
                  <a:close/>
                  <a:moveTo>
                    <a:pt x="7031" y="18680"/>
                  </a:moveTo>
                  <a:lnTo>
                    <a:pt x="7153" y="18803"/>
                  </a:lnTo>
                  <a:lnTo>
                    <a:pt x="7398" y="18803"/>
                  </a:lnTo>
                  <a:lnTo>
                    <a:pt x="7031" y="18680"/>
                  </a:lnTo>
                  <a:close/>
                  <a:moveTo>
                    <a:pt x="5706" y="18383"/>
                  </a:moveTo>
                  <a:cubicBezTo>
                    <a:pt x="5673" y="18383"/>
                    <a:pt x="5637" y="18386"/>
                    <a:pt x="5600" y="18394"/>
                  </a:cubicBezTo>
                  <a:lnTo>
                    <a:pt x="5763" y="18598"/>
                  </a:lnTo>
                  <a:cubicBezTo>
                    <a:pt x="5709" y="18598"/>
                    <a:pt x="5654" y="18580"/>
                    <a:pt x="5612" y="18580"/>
                  </a:cubicBezTo>
                  <a:cubicBezTo>
                    <a:pt x="5591" y="18580"/>
                    <a:pt x="5573" y="18585"/>
                    <a:pt x="5559" y="18598"/>
                  </a:cubicBezTo>
                  <a:cubicBezTo>
                    <a:pt x="5763" y="18598"/>
                    <a:pt x="5968" y="18803"/>
                    <a:pt x="5723" y="19007"/>
                  </a:cubicBezTo>
                  <a:cubicBezTo>
                    <a:pt x="5782" y="19055"/>
                    <a:pt x="5884" y="19075"/>
                    <a:pt x="6008" y="19075"/>
                  </a:cubicBezTo>
                  <a:cubicBezTo>
                    <a:pt x="6306" y="19075"/>
                    <a:pt x="6730" y="18959"/>
                    <a:pt x="6990" y="18844"/>
                  </a:cubicBezTo>
                  <a:cubicBezTo>
                    <a:pt x="6908" y="18844"/>
                    <a:pt x="6826" y="18844"/>
                    <a:pt x="6663" y="18680"/>
                  </a:cubicBezTo>
                  <a:cubicBezTo>
                    <a:pt x="6597" y="18746"/>
                    <a:pt x="6478" y="18970"/>
                    <a:pt x="6328" y="18970"/>
                  </a:cubicBezTo>
                  <a:cubicBezTo>
                    <a:pt x="6291" y="18970"/>
                    <a:pt x="6253" y="18957"/>
                    <a:pt x="6213" y="18925"/>
                  </a:cubicBezTo>
                  <a:cubicBezTo>
                    <a:pt x="6090" y="18721"/>
                    <a:pt x="6295" y="18762"/>
                    <a:pt x="6417" y="18639"/>
                  </a:cubicBezTo>
                  <a:lnTo>
                    <a:pt x="6417" y="18639"/>
                  </a:lnTo>
                  <a:cubicBezTo>
                    <a:pt x="6391" y="18647"/>
                    <a:pt x="6366" y="18650"/>
                    <a:pt x="6342" y="18650"/>
                  </a:cubicBezTo>
                  <a:cubicBezTo>
                    <a:pt x="6130" y="18650"/>
                    <a:pt x="6000" y="18383"/>
                    <a:pt x="5706" y="18383"/>
                  </a:cubicBezTo>
                  <a:close/>
                  <a:moveTo>
                    <a:pt x="7031" y="18844"/>
                  </a:moveTo>
                  <a:lnTo>
                    <a:pt x="7031" y="19211"/>
                  </a:lnTo>
                  <a:lnTo>
                    <a:pt x="6990" y="19171"/>
                  </a:lnTo>
                  <a:lnTo>
                    <a:pt x="7031" y="19252"/>
                  </a:lnTo>
                  <a:cubicBezTo>
                    <a:pt x="7071" y="19171"/>
                    <a:pt x="7153" y="19130"/>
                    <a:pt x="7317" y="19007"/>
                  </a:cubicBezTo>
                  <a:cubicBezTo>
                    <a:pt x="7194" y="18884"/>
                    <a:pt x="7112" y="18844"/>
                    <a:pt x="7031" y="18844"/>
                  </a:cubicBezTo>
                  <a:close/>
                  <a:moveTo>
                    <a:pt x="5786" y="19232"/>
                  </a:moveTo>
                  <a:cubicBezTo>
                    <a:pt x="5761" y="19232"/>
                    <a:pt x="5737" y="19250"/>
                    <a:pt x="5723" y="19293"/>
                  </a:cubicBezTo>
                  <a:cubicBezTo>
                    <a:pt x="5763" y="19334"/>
                    <a:pt x="5723" y="19334"/>
                    <a:pt x="5763" y="19375"/>
                  </a:cubicBezTo>
                  <a:lnTo>
                    <a:pt x="5886" y="19375"/>
                  </a:lnTo>
                  <a:cubicBezTo>
                    <a:pt x="5886" y="19295"/>
                    <a:pt x="5834" y="19232"/>
                    <a:pt x="5786" y="19232"/>
                  </a:cubicBezTo>
                  <a:close/>
                  <a:moveTo>
                    <a:pt x="7317" y="19457"/>
                  </a:moveTo>
                  <a:cubicBezTo>
                    <a:pt x="7235" y="19498"/>
                    <a:pt x="7194" y="19538"/>
                    <a:pt x="7194" y="19620"/>
                  </a:cubicBezTo>
                  <a:cubicBezTo>
                    <a:pt x="7235" y="19579"/>
                    <a:pt x="7358" y="19457"/>
                    <a:pt x="7317" y="19457"/>
                  </a:cubicBezTo>
                  <a:close/>
                  <a:moveTo>
                    <a:pt x="7031" y="19252"/>
                  </a:moveTo>
                  <a:cubicBezTo>
                    <a:pt x="6990" y="19334"/>
                    <a:pt x="6990" y="19416"/>
                    <a:pt x="7031" y="19579"/>
                  </a:cubicBezTo>
                  <a:cubicBezTo>
                    <a:pt x="6850" y="19549"/>
                    <a:pt x="6758" y="19453"/>
                    <a:pt x="6624" y="19453"/>
                  </a:cubicBezTo>
                  <a:cubicBezTo>
                    <a:pt x="6576" y="19453"/>
                    <a:pt x="6523" y="19465"/>
                    <a:pt x="6458" y="19498"/>
                  </a:cubicBezTo>
                  <a:cubicBezTo>
                    <a:pt x="6458" y="19702"/>
                    <a:pt x="6663" y="19620"/>
                    <a:pt x="6744" y="19784"/>
                  </a:cubicBezTo>
                  <a:cubicBezTo>
                    <a:pt x="6718" y="19666"/>
                    <a:pt x="6726" y="19632"/>
                    <a:pt x="6752" y="19632"/>
                  </a:cubicBezTo>
                  <a:cubicBezTo>
                    <a:pt x="6787" y="19632"/>
                    <a:pt x="6859" y="19698"/>
                    <a:pt x="6928" y="19698"/>
                  </a:cubicBezTo>
                  <a:cubicBezTo>
                    <a:pt x="6965" y="19698"/>
                    <a:pt x="7001" y="19679"/>
                    <a:pt x="7031" y="19620"/>
                  </a:cubicBezTo>
                  <a:cubicBezTo>
                    <a:pt x="7071" y="19661"/>
                    <a:pt x="7071" y="19743"/>
                    <a:pt x="7071" y="19784"/>
                  </a:cubicBezTo>
                  <a:cubicBezTo>
                    <a:pt x="7112" y="19743"/>
                    <a:pt x="7153" y="19661"/>
                    <a:pt x="7194" y="19620"/>
                  </a:cubicBezTo>
                  <a:lnTo>
                    <a:pt x="7153" y="19620"/>
                  </a:lnTo>
                  <a:lnTo>
                    <a:pt x="7031" y="19252"/>
                  </a:lnTo>
                  <a:close/>
                  <a:moveTo>
                    <a:pt x="7398" y="19743"/>
                  </a:moveTo>
                  <a:cubicBezTo>
                    <a:pt x="7480" y="19784"/>
                    <a:pt x="7521" y="19824"/>
                    <a:pt x="7603" y="19865"/>
                  </a:cubicBezTo>
                  <a:cubicBezTo>
                    <a:pt x="7562" y="19824"/>
                    <a:pt x="7521" y="19784"/>
                    <a:pt x="7398" y="19743"/>
                  </a:cubicBezTo>
                  <a:close/>
                  <a:moveTo>
                    <a:pt x="7071" y="19784"/>
                  </a:moveTo>
                  <a:cubicBezTo>
                    <a:pt x="7031" y="19906"/>
                    <a:pt x="7031" y="20029"/>
                    <a:pt x="7031" y="20111"/>
                  </a:cubicBezTo>
                  <a:cubicBezTo>
                    <a:pt x="7051" y="20111"/>
                    <a:pt x="7102" y="20121"/>
                    <a:pt x="7143" y="20121"/>
                  </a:cubicBezTo>
                  <a:cubicBezTo>
                    <a:pt x="7184" y="20121"/>
                    <a:pt x="7214" y="20111"/>
                    <a:pt x="7194" y="20070"/>
                  </a:cubicBezTo>
                  <a:cubicBezTo>
                    <a:pt x="7112" y="19988"/>
                    <a:pt x="7112" y="19906"/>
                    <a:pt x="7071" y="19784"/>
                  </a:cubicBezTo>
                  <a:close/>
                  <a:moveTo>
                    <a:pt x="7603" y="19865"/>
                  </a:moveTo>
                  <a:cubicBezTo>
                    <a:pt x="7685" y="19947"/>
                    <a:pt x="7644" y="20070"/>
                    <a:pt x="7521" y="20192"/>
                  </a:cubicBezTo>
                  <a:cubicBezTo>
                    <a:pt x="7556" y="20210"/>
                    <a:pt x="7588" y="20216"/>
                    <a:pt x="7619" y="20216"/>
                  </a:cubicBezTo>
                  <a:cubicBezTo>
                    <a:pt x="7704" y="20216"/>
                    <a:pt x="7774" y="20169"/>
                    <a:pt x="7832" y="20169"/>
                  </a:cubicBezTo>
                  <a:cubicBezTo>
                    <a:pt x="7853" y="20169"/>
                    <a:pt x="7872" y="20175"/>
                    <a:pt x="7889" y="20192"/>
                  </a:cubicBezTo>
                  <a:cubicBezTo>
                    <a:pt x="7848" y="20070"/>
                    <a:pt x="7725" y="19947"/>
                    <a:pt x="7603" y="19865"/>
                  </a:cubicBezTo>
                  <a:close/>
                  <a:moveTo>
                    <a:pt x="7031" y="20111"/>
                  </a:moveTo>
                  <a:cubicBezTo>
                    <a:pt x="6990" y="20111"/>
                    <a:pt x="6990" y="20111"/>
                    <a:pt x="6990" y="20151"/>
                  </a:cubicBezTo>
                  <a:cubicBezTo>
                    <a:pt x="6949" y="20233"/>
                    <a:pt x="6990" y="20274"/>
                    <a:pt x="7071" y="20315"/>
                  </a:cubicBezTo>
                  <a:cubicBezTo>
                    <a:pt x="7031" y="20233"/>
                    <a:pt x="7031" y="20192"/>
                    <a:pt x="7031" y="20111"/>
                  </a:cubicBezTo>
                  <a:close/>
                  <a:moveTo>
                    <a:pt x="6377" y="20151"/>
                  </a:moveTo>
                  <a:lnTo>
                    <a:pt x="6172" y="20315"/>
                  </a:lnTo>
                  <a:lnTo>
                    <a:pt x="6295" y="20274"/>
                  </a:lnTo>
                  <a:lnTo>
                    <a:pt x="6295" y="20274"/>
                  </a:lnTo>
                  <a:cubicBezTo>
                    <a:pt x="6254" y="20438"/>
                    <a:pt x="6377" y="20397"/>
                    <a:pt x="6499" y="20438"/>
                  </a:cubicBezTo>
                  <a:lnTo>
                    <a:pt x="6377" y="20151"/>
                  </a:lnTo>
                  <a:close/>
                  <a:moveTo>
                    <a:pt x="7071" y="20315"/>
                  </a:moveTo>
                  <a:cubicBezTo>
                    <a:pt x="7112" y="20356"/>
                    <a:pt x="7112" y="20397"/>
                    <a:pt x="7153" y="20438"/>
                  </a:cubicBezTo>
                  <a:cubicBezTo>
                    <a:pt x="7194" y="20438"/>
                    <a:pt x="7194" y="20397"/>
                    <a:pt x="7235" y="20397"/>
                  </a:cubicBezTo>
                  <a:cubicBezTo>
                    <a:pt x="7194" y="20356"/>
                    <a:pt x="7112" y="20315"/>
                    <a:pt x="7071" y="20315"/>
                  </a:cubicBezTo>
                  <a:close/>
                  <a:moveTo>
                    <a:pt x="7480" y="20560"/>
                  </a:moveTo>
                  <a:lnTo>
                    <a:pt x="7603" y="20642"/>
                  </a:lnTo>
                  <a:lnTo>
                    <a:pt x="7807" y="20724"/>
                  </a:lnTo>
                  <a:lnTo>
                    <a:pt x="7807" y="20724"/>
                  </a:lnTo>
                  <a:lnTo>
                    <a:pt x="7480" y="2056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1"/>
            <p:cNvSpPr/>
            <p:nvPr/>
          </p:nvSpPr>
          <p:spPr>
            <a:xfrm>
              <a:off x="4548488" y="3989888"/>
              <a:ext cx="12300" cy="8950"/>
            </a:xfrm>
            <a:custGeom>
              <a:rect b="b" l="l" r="r" t="t"/>
              <a:pathLst>
                <a:path extrusionOk="0" h="358" w="492">
                  <a:moveTo>
                    <a:pt x="287" y="0"/>
                  </a:moveTo>
                  <a:cubicBezTo>
                    <a:pt x="246" y="41"/>
                    <a:pt x="123" y="123"/>
                    <a:pt x="1" y="205"/>
                  </a:cubicBezTo>
                  <a:cubicBezTo>
                    <a:pt x="42" y="245"/>
                    <a:pt x="123" y="286"/>
                    <a:pt x="164" y="327"/>
                  </a:cubicBezTo>
                  <a:cubicBezTo>
                    <a:pt x="246" y="348"/>
                    <a:pt x="307" y="358"/>
                    <a:pt x="359" y="358"/>
                  </a:cubicBezTo>
                  <a:cubicBezTo>
                    <a:pt x="410" y="358"/>
                    <a:pt x="450" y="348"/>
                    <a:pt x="491" y="327"/>
                  </a:cubicBezTo>
                  <a:lnTo>
                    <a:pt x="28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1"/>
            <p:cNvSpPr/>
            <p:nvPr/>
          </p:nvSpPr>
          <p:spPr>
            <a:xfrm>
              <a:off x="4362513" y="3829463"/>
              <a:ext cx="5150" cy="3075"/>
            </a:xfrm>
            <a:custGeom>
              <a:rect b="b" l="l" r="r" t="t"/>
              <a:pathLst>
                <a:path extrusionOk="0" h="123" w="206">
                  <a:moveTo>
                    <a:pt x="1" y="0"/>
                  </a:moveTo>
                  <a:lnTo>
                    <a:pt x="123" y="123"/>
                  </a:lnTo>
                  <a:cubicBezTo>
                    <a:pt x="164" y="123"/>
                    <a:pt x="164" y="123"/>
                    <a:pt x="205" y="82"/>
                  </a:cubicBezTo>
                  <a:cubicBezTo>
                    <a:pt x="164" y="82"/>
                    <a:pt x="83"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4773313" y="4259638"/>
              <a:ext cx="23525" cy="20475"/>
            </a:xfrm>
            <a:custGeom>
              <a:rect b="b" l="l" r="r" t="t"/>
              <a:pathLst>
                <a:path extrusionOk="0" h="819" w="941">
                  <a:moveTo>
                    <a:pt x="245" y="1"/>
                  </a:moveTo>
                  <a:lnTo>
                    <a:pt x="245" y="1"/>
                  </a:lnTo>
                  <a:cubicBezTo>
                    <a:pt x="0" y="410"/>
                    <a:pt x="531" y="614"/>
                    <a:pt x="654" y="818"/>
                  </a:cubicBezTo>
                  <a:lnTo>
                    <a:pt x="531" y="410"/>
                  </a:lnTo>
                  <a:lnTo>
                    <a:pt x="531" y="410"/>
                  </a:lnTo>
                  <a:cubicBezTo>
                    <a:pt x="940" y="451"/>
                    <a:pt x="654" y="573"/>
                    <a:pt x="899" y="696"/>
                  </a:cubicBezTo>
                  <a:lnTo>
                    <a:pt x="531" y="42"/>
                  </a:lnTo>
                  <a:lnTo>
                    <a:pt x="531" y="42"/>
                  </a:lnTo>
                  <a:cubicBezTo>
                    <a:pt x="531" y="83"/>
                    <a:pt x="572" y="164"/>
                    <a:pt x="531" y="205"/>
                  </a:cubicBezTo>
                  <a:cubicBezTo>
                    <a:pt x="557" y="256"/>
                    <a:pt x="566" y="291"/>
                    <a:pt x="551" y="291"/>
                  </a:cubicBezTo>
                  <a:cubicBezTo>
                    <a:pt x="541" y="291"/>
                    <a:pt x="522" y="277"/>
                    <a:pt x="491" y="246"/>
                  </a:cubicBezTo>
                  <a:cubicBezTo>
                    <a:pt x="491" y="246"/>
                    <a:pt x="491" y="205"/>
                    <a:pt x="531" y="205"/>
                  </a:cubicBezTo>
                  <a:cubicBezTo>
                    <a:pt x="450" y="124"/>
                    <a:pt x="327" y="42"/>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1"/>
            <p:cNvSpPr/>
            <p:nvPr/>
          </p:nvSpPr>
          <p:spPr>
            <a:xfrm>
              <a:off x="4541338" y="3996013"/>
              <a:ext cx="13325" cy="5025"/>
            </a:xfrm>
            <a:custGeom>
              <a:rect b="b" l="l" r="r" t="t"/>
              <a:pathLst>
                <a:path extrusionOk="0" h="201" w="533">
                  <a:moveTo>
                    <a:pt x="205" y="0"/>
                  </a:moveTo>
                  <a:cubicBezTo>
                    <a:pt x="123" y="41"/>
                    <a:pt x="82" y="82"/>
                    <a:pt x="1" y="123"/>
                  </a:cubicBezTo>
                  <a:cubicBezTo>
                    <a:pt x="113" y="168"/>
                    <a:pt x="225" y="200"/>
                    <a:pt x="324" y="200"/>
                  </a:cubicBezTo>
                  <a:cubicBezTo>
                    <a:pt x="405" y="200"/>
                    <a:pt x="477" y="178"/>
                    <a:pt x="532" y="123"/>
                  </a:cubicBezTo>
                  <a:cubicBezTo>
                    <a:pt x="491" y="123"/>
                    <a:pt x="450" y="82"/>
                    <a:pt x="450" y="82"/>
                  </a:cubicBezTo>
                  <a:cubicBezTo>
                    <a:pt x="369" y="41"/>
                    <a:pt x="287" y="0"/>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1"/>
            <p:cNvSpPr/>
            <p:nvPr/>
          </p:nvSpPr>
          <p:spPr>
            <a:xfrm>
              <a:off x="4534188" y="4002138"/>
              <a:ext cx="4125" cy="4125"/>
            </a:xfrm>
            <a:custGeom>
              <a:rect b="b" l="l" r="r" t="t"/>
              <a:pathLst>
                <a:path extrusionOk="0" h="165" w="165">
                  <a:moveTo>
                    <a:pt x="123" y="1"/>
                  </a:moveTo>
                  <a:lnTo>
                    <a:pt x="123" y="1"/>
                  </a:lnTo>
                  <a:cubicBezTo>
                    <a:pt x="42" y="82"/>
                    <a:pt x="1" y="123"/>
                    <a:pt x="82" y="164"/>
                  </a:cubicBezTo>
                  <a:cubicBezTo>
                    <a:pt x="164" y="123"/>
                    <a:pt x="164" y="42"/>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1"/>
            <p:cNvSpPr/>
            <p:nvPr/>
          </p:nvSpPr>
          <p:spPr>
            <a:xfrm>
              <a:off x="4585288" y="4149288"/>
              <a:ext cx="7175" cy="8200"/>
            </a:xfrm>
            <a:custGeom>
              <a:rect b="b" l="l" r="r" t="t"/>
              <a:pathLst>
                <a:path extrusionOk="0" h="328" w="287">
                  <a:moveTo>
                    <a:pt x="246" y="1"/>
                  </a:moveTo>
                  <a:lnTo>
                    <a:pt x="0" y="41"/>
                  </a:lnTo>
                  <a:cubicBezTo>
                    <a:pt x="41" y="123"/>
                    <a:pt x="82" y="246"/>
                    <a:pt x="82" y="328"/>
                  </a:cubicBezTo>
                  <a:cubicBezTo>
                    <a:pt x="123" y="287"/>
                    <a:pt x="164" y="246"/>
                    <a:pt x="205" y="205"/>
                  </a:cubicBezTo>
                  <a:cubicBezTo>
                    <a:pt x="286" y="164"/>
                    <a:pt x="286" y="82"/>
                    <a:pt x="24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1"/>
            <p:cNvSpPr/>
            <p:nvPr/>
          </p:nvSpPr>
          <p:spPr>
            <a:xfrm>
              <a:off x="4785563" y="4264763"/>
              <a:ext cx="1925" cy="2150"/>
            </a:xfrm>
            <a:custGeom>
              <a:rect b="b" l="l" r="r" t="t"/>
              <a:pathLst>
                <a:path extrusionOk="0" h="86" w="77">
                  <a:moveTo>
                    <a:pt x="41" y="0"/>
                  </a:moveTo>
                  <a:cubicBezTo>
                    <a:pt x="1" y="0"/>
                    <a:pt x="1" y="41"/>
                    <a:pt x="1" y="41"/>
                  </a:cubicBezTo>
                  <a:cubicBezTo>
                    <a:pt x="32" y="72"/>
                    <a:pt x="51" y="86"/>
                    <a:pt x="61" y="86"/>
                  </a:cubicBezTo>
                  <a:cubicBezTo>
                    <a:pt x="76" y="86"/>
                    <a:pt x="67" y="5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1"/>
            <p:cNvSpPr/>
            <p:nvPr/>
          </p:nvSpPr>
          <p:spPr>
            <a:xfrm>
              <a:off x="4735488" y="4191188"/>
              <a:ext cx="72575" cy="260600"/>
            </a:xfrm>
            <a:custGeom>
              <a:rect b="b" l="l" r="r" t="t"/>
              <a:pathLst>
                <a:path extrusionOk="0" h="10424" w="2903">
                  <a:moveTo>
                    <a:pt x="328" y="3924"/>
                  </a:moveTo>
                  <a:cubicBezTo>
                    <a:pt x="380" y="4002"/>
                    <a:pt x="382" y="4030"/>
                    <a:pt x="356" y="4030"/>
                  </a:cubicBezTo>
                  <a:cubicBezTo>
                    <a:pt x="341" y="4030"/>
                    <a:pt x="317" y="4021"/>
                    <a:pt x="287" y="4006"/>
                  </a:cubicBezTo>
                  <a:lnTo>
                    <a:pt x="328" y="3924"/>
                  </a:lnTo>
                  <a:close/>
                  <a:moveTo>
                    <a:pt x="269" y="7675"/>
                  </a:moveTo>
                  <a:cubicBezTo>
                    <a:pt x="262" y="7677"/>
                    <a:pt x="254" y="7681"/>
                    <a:pt x="246" y="7685"/>
                  </a:cubicBezTo>
                  <a:cubicBezTo>
                    <a:pt x="254" y="7681"/>
                    <a:pt x="262" y="7678"/>
                    <a:pt x="269" y="7675"/>
                  </a:cubicBezTo>
                  <a:close/>
                  <a:moveTo>
                    <a:pt x="2821" y="9974"/>
                  </a:moveTo>
                  <a:cubicBezTo>
                    <a:pt x="2819" y="9976"/>
                    <a:pt x="2817" y="9979"/>
                    <a:pt x="2816" y="9983"/>
                  </a:cubicBezTo>
                  <a:lnTo>
                    <a:pt x="2816" y="9983"/>
                  </a:lnTo>
                  <a:lnTo>
                    <a:pt x="2821" y="9974"/>
                  </a:lnTo>
                  <a:close/>
                  <a:moveTo>
                    <a:pt x="328" y="0"/>
                  </a:moveTo>
                  <a:cubicBezTo>
                    <a:pt x="410" y="981"/>
                    <a:pt x="123" y="1921"/>
                    <a:pt x="123" y="2780"/>
                  </a:cubicBezTo>
                  <a:lnTo>
                    <a:pt x="532" y="2698"/>
                  </a:lnTo>
                  <a:lnTo>
                    <a:pt x="491" y="2984"/>
                  </a:lnTo>
                  <a:cubicBezTo>
                    <a:pt x="453" y="3022"/>
                    <a:pt x="389" y="3051"/>
                    <a:pt x="331" y="3051"/>
                  </a:cubicBezTo>
                  <a:cubicBezTo>
                    <a:pt x="264" y="3051"/>
                    <a:pt x="205" y="3012"/>
                    <a:pt x="205" y="2902"/>
                  </a:cubicBezTo>
                  <a:lnTo>
                    <a:pt x="205" y="2902"/>
                  </a:lnTo>
                  <a:cubicBezTo>
                    <a:pt x="1" y="3025"/>
                    <a:pt x="410" y="3270"/>
                    <a:pt x="491" y="3270"/>
                  </a:cubicBezTo>
                  <a:cubicBezTo>
                    <a:pt x="446" y="3394"/>
                    <a:pt x="392" y="3438"/>
                    <a:pt x="336" y="3438"/>
                  </a:cubicBezTo>
                  <a:cubicBezTo>
                    <a:pt x="210" y="3438"/>
                    <a:pt x="81" y="3213"/>
                    <a:pt x="49" y="3213"/>
                  </a:cubicBezTo>
                  <a:cubicBezTo>
                    <a:pt x="44" y="3213"/>
                    <a:pt x="42" y="3218"/>
                    <a:pt x="42" y="3229"/>
                  </a:cubicBezTo>
                  <a:lnTo>
                    <a:pt x="42" y="3434"/>
                  </a:lnTo>
                  <a:lnTo>
                    <a:pt x="123" y="3393"/>
                  </a:lnTo>
                  <a:cubicBezTo>
                    <a:pt x="287" y="3516"/>
                    <a:pt x="450" y="3516"/>
                    <a:pt x="450" y="3802"/>
                  </a:cubicBezTo>
                  <a:cubicBezTo>
                    <a:pt x="369" y="3965"/>
                    <a:pt x="205" y="3883"/>
                    <a:pt x="164" y="3965"/>
                  </a:cubicBezTo>
                  <a:cubicBezTo>
                    <a:pt x="123" y="3965"/>
                    <a:pt x="123" y="3965"/>
                    <a:pt x="164" y="4047"/>
                  </a:cubicBezTo>
                  <a:lnTo>
                    <a:pt x="123" y="4456"/>
                  </a:lnTo>
                  <a:lnTo>
                    <a:pt x="450" y="4292"/>
                  </a:lnTo>
                  <a:cubicBezTo>
                    <a:pt x="565" y="4407"/>
                    <a:pt x="519" y="4541"/>
                    <a:pt x="594" y="4541"/>
                  </a:cubicBezTo>
                  <a:cubicBezTo>
                    <a:pt x="621" y="4541"/>
                    <a:pt x="664" y="4524"/>
                    <a:pt x="737" y="4480"/>
                  </a:cubicBezTo>
                  <a:lnTo>
                    <a:pt x="737" y="4480"/>
                  </a:lnTo>
                  <a:cubicBezTo>
                    <a:pt x="265" y="4804"/>
                    <a:pt x="610" y="5931"/>
                    <a:pt x="450" y="6091"/>
                  </a:cubicBezTo>
                  <a:cubicBezTo>
                    <a:pt x="696" y="6336"/>
                    <a:pt x="696" y="6581"/>
                    <a:pt x="696" y="6867"/>
                  </a:cubicBezTo>
                  <a:cubicBezTo>
                    <a:pt x="713" y="6832"/>
                    <a:pt x="793" y="6804"/>
                    <a:pt x="874" y="6804"/>
                  </a:cubicBezTo>
                  <a:cubicBezTo>
                    <a:pt x="979" y="6804"/>
                    <a:pt x="1087" y="6851"/>
                    <a:pt x="1064" y="6990"/>
                  </a:cubicBezTo>
                  <a:cubicBezTo>
                    <a:pt x="1036" y="6988"/>
                    <a:pt x="1011" y="6988"/>
                    <a:pt x="987" y="6988"/>
                  </a:cubicBezTo>
                  <a:cubicBezTo>
                    <a:pt x="367" y="6988"/>
                    <a:pt x="707" y="7471"/>
                    <a:pt x="269" y="7675"/>
                  </a:cubicBezTo>
                  <a:lnTo>
                    <a:pt x="269" y="7675"/>
                  </a:lnTo>
                  <a:cubicBezTo>
                    <a:pt x="287" y="7668"/>
                    <a:pt x="303" y="7665"/>
                    <a:pt x="317" y="7665"/>
                  </a:cubicBezTo>
                  <a:cubicBezTo>
                    <a:pt x="504" y="7665"/>
                    <a:pt x="411" y="8191"/>
                    <a:pt x="653" y="8191"/>
                  </a:cubicBezTo>
                  <a:cubicBezTo>
                    <a:pt x="696" y="8191"/>
                    <a:pt x="750" y="8174"/>
                    <a:pt x="818" y="8134"/>
                  </a:cubicBezTo>
                  <a:lnTo>
                    <a:pt x="818" y="8134"/>
                  </a:lnTo>
                  <a:cubicBezTo>
                    <a:pt x="802" y="8218"/>
                    <a:pt x="751" y="8233"/>
                    <a:pt x="685" y="8233"/>
                  </a:cubicBezTo>
                  <a:cubicBezTo>
                    <a:pt x="648" y="8233"/>
                    <a:pt x="605" y="8228"/>
                    <a:pt x="561" y="8228"/>
                  </a:cubicBezTo>
                  <a:cubicBezTo>
                    <a:pt x="495" y="8228"/>
                    <a:pt x="427" y="8240"/>
                    <a:pt x="369" y="8298"/>
                  </a:cubicBezTo>
                  <a:cubicBezTo>
                    <a:pt x="655" y="8829"/>
                    <a:pt x="205" y="9442"/>
                    <a:pt x="328" y="10055"/>
                  </a:cubicBezTo>
                  <a:cubicBezTo>
                    <a:pt x="340" y="10062"/>
                    <a:pt x="355" y="10064"/>
                    <a:pt x="371" y="10064"/>
                  </a:cubicBezTo>
                  <a:cubicBezTo>
                    <a:pt x="422" y="10064"/>
                    <a:pt x="488" y="10040"/>
                    <a:pt x="555" y="10040"/>
                  </a:cubicBezTo>
                  <a:cubicBezTo>
                    <a:pt x="603" y="10040"/>
                    <a:pt x="652" y="10053"/>
                    <a:pt x="696" y="10096"/>
                  </a:cubicBezTo>
                  <a:lnTo>
                    <a:pt x="246" y="10423"/>
                  </a:lnTo>
                  <a:lnTo>
                    <a:pt x="2903" y="10423"/>
                  </a:lnTo>
                  <a:cubicBezTo>
                    <a:pt x="2903" y="10269"/>
                    <a:pt x="2794" y="10043"/>
                    <a:pt x="2816" y="9983"/>
                  </a:cubicBezTo>
                  <a:lnTo>
                    <a:pt x="2816" y="9983"/>
                  </a:lnTo>
                  <a:lnTo>
                    <a:pt x="2698" y="10178"/>
                  </a:lnTo>
                  <a:cubicBezTo>
                    <a:pt x="2535" y="9524"/>
                    <a:pt x="2739" y="8747"/>
                    <a:pt x="2412" y="8093"/>
                  </a:cubicBezTo>
                  <a:lnTo>
                    <a:pt x="2290" y="8134"/>
                  </a:lnTo>
                  <a:cubicBezTo>
                    <a:pt x="2044" y="7685"/>
                    <a:pt x="2412" y="7766"/>
                    <a:pt x="2290" y="7235"/>
                  </a:cubicBezTo>
                  <a:lnTo>
                    <a:pt x="2290" y="7235"/>
                  </a:lnTo>
                  <a:lnTo>
                    <a:pt x="2331" y="7276"/>
                  </a:lnTo>
                  <a:cubicBezTo>
                    <a:pt x="2208" y="7153"/>
                    <a:pt x="2126" y="7031"/>
                    <a:pt x="2126" y="6867"/>
                  </a:cubicBezTo>
                  <a:lnTo>
                    <a:pt x="2126" y="6867"/>
                  </a:lnTo>
                  <a:cubicBezTo>
                    <a:pt x="2150" y="6885"/>
                    <a:pt x="2174" y="6893"/>
                    <a:pt x="2196" y="6893"/>
                  </a:cubicBezTo>
                  <a:cubicBezTo>
                    <a:pt x="2298" y="6893"/>
                    <a:pt x="2387" y="6743"/>
                    <a:pt x="2488" y="6743"/>
                  </a:cubicBezTo>
                  <a:cubicBezTo>
                    <a:pt x="2516" y="6743"/>
                    <a:pt x="2545" y="6755"/>
                    <a:pt x="2576" y="6785"/>
                  </a:cubicBezTo>
                  <a:cubicBezTo>
                    <a:pt x="2331" y="6254"/>
                    <a:pt x="2371" y="6540"/>
                    <a:pt x="1922" y="6172"/>
                  </a:cubicBezTo>
                  <a:lnTo>
                    <a:pt x="2126" y="6091"/>
                  </a:lnTo>
                  <a:cubicBezTo>
                    <a:pt x="1922" y="6009"/>
                    <a:pt x="1840" y="5968"/>
                    <a:pt x="1758" y="5723"/>
                  </a:cubicBezTo>
                  <a:lnTo>
                    <a:pt x="1758" y="5723"/>
                  </a:lnTo>
                  <a:cubicBezTo>
                    <a:pt x="1802" y="5766"/>
                    <a:pt x="1842" y="5782"/>
                    <a:pt x="1880" y="5782"/>
                  </a:cubicBezTo>
                  <a:cubicBezTo>
                    <a:pt x="1975" y="5782"/>
                    <a:pt x="2057" y="5682"/>
                    <a:pt x="2151" y="5682"/>
                  </a:cubicBezTo>
                  <a:cubicBezTo>
                    <a:pt x="2194" y="5682"/>
                    <a:pt x="2239" y="5703"/>
                    <a:pt x="2290" y="5764"/>
                  </a:cubicBezTo>
                  <a:cubicBezTo>
                    <a:pt x="2739" y="5191"/>
                    <a:pt x="1840" y="4946"/>
                    <a:pt x="2494" y="4701"/>
                  </a:cubicBezTo>
                  <a:cubicBezTo>
                    <a:pt x="2411" y="4665"/>
                    <a:pt x="2346" y="4650"/>
                    <a:pt x="2295" y="4650"/>
                  </a:cubicBezTo>
                  <a:cubicBezTo>
                    <a:pt x="2032" y="4650"/>
                    <a:pt x="2151" y="5052"/>
                    <a:pt x="2111" y="5052"/>
                  </a:cubicBezTo>
                  <a:cubicBezTo>
                    <a:pt x="2106" y="5052"/>
                    <a:pt x="2098" y="5044"/>
                    <a:pt x="2085" y="5028"/>
                  </a:cubicBezTo>
                  <a:cubicBezTo>
                    <a:pt x="2054" y="5047"/>
                    <a:pt x="2022" y="5055"/>
                    <a:pt x="1990" y="5055"/>
                  </a:cubicBezTo>
                  <a:cubicBezTo>
                    <a:pt x="1813" y="5055"/>
                    <a:pt x="1642" y="4799"/>
                    <a:pt x="1677" y="4660"/>
                  </a:cubicBezTo>
                  <a:cubicBezTo>
                    <a:pt x="1717" y="4498"/>
                    <a:pt x="2403" y="4335"/>
                    <a:pt x="2372" y="3892"/>
                  </a:cubicBezTo>
                  <a:lnTo>
                    <a:pt x="2372" y="3892"/>
                  </a:lnTo>
                  <a:cubicBezTo>
                    <a:pt x="2378" y="3925"/>
                    <a:pt x="2412" y="3927"/>
                    <a:pt x="2412" y="3965"/>
                  </a:cubicBezTo>
                  <a:cubicBezTo>
                    <a:pt x="2535" y="3802"/>
                    <a:pt x="2249" y="3679"/>
                    <a:pt x="2412" y="3475"/>
                  </a:cubicBezTo>
                  <a:lnTo>
                    <a:pt x="2412" y="3434"/>
                  </a:lnTo>
                  <a:cubicBezTo>
                    <a:pt x="2167" y="3311"/>
                    <a:pt x="2453" y="3189"/>
                    <a:pt x="2044" y="3148"/>
                  </a:cubicBezTo>
                  <a:lnTo>
                    <a:pt x="2044" y="3148"/>
                  </a:lnTo>
                  <a:lnTo>
                    <a:pt x="2126" y="3556"/>
                  </a:lnTo>
                  <a:cubicBezTo>
                    <a:pt x="2004" y="3352"/>
                    <a:pt x="1513" y="3107"/>
                    <a:pt x="1758" y="2739"/>
                  </a:cubicBezTo>
                  <a:lnTo>
                    <a:pt x="1758" y="2739"/>
                  </a:lnTo>
                  <a:cubicBezTo>
                    <a:pt x="1840" y="2780"/>
                    <a:pt x="1963" y="2862"/>
                    <a:pt x="2004" y="2943"/>
                  </a:cubicBezTo>
                  <a:cubicBezTo>
                    <a:pt x="2085" y="2902"/>
                    <a:pt x="2044" y="2821"/>
                    <a:pt x="2044" y="2780"/>
                  </a:cubicBezTo>
                  <a:lnTo>
                    <a:pt x="614" y="286"/>
                  </a:lnTo>
                  <a:lnTo>
                    <a:pt x="41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3996688" y="4044038"/>
              <a:ext cx="3100" cy="800"/>
            </a:xfrm>
            <a:custGeom>
              <a:rect b="b" l="l" r="r" t="t"/>
              <a:pathLst>
                <a:path extrusionOk="0" h="32" w="124">
                  <a:moveTo>
                    <a:pt x="1" y="1"/>
                  </a:moveTo>
                  <a:cubicBezTo>
                    <a:pt x="42" y="21"/>
                    <a:pt x="72" y="31"/>
                    <a:pt x="93" y="31"/>
                  </a:cubicBezTo>
                  <a:cubicBezTo>
                    <a:pt x="113" y="31"/>
                    <a:pt x="124" y="21"/>
                    <a:pt x="12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1"/>
            <p:cNvSpPr/>
            <p:nvPr/>
          </p:nvSpPr>
          <p:spPr>
            <a:xfrm>
              <a:off x="3963988" y="3889738"/>
              <a:ext cx="6175" cy="3100"/>
            </a:xfrm>
            <a:custGeom>
              <a:rect b="b" l="l" r="r" t="t"/>
              <a:pathLst>
                <a:path extrusionOk="0" h="124" w="247">
                  <a:moveTo>
                    <a:pt x="1" y="1"/>
                  </a:moveTo>
                  <a:cubicBezTo>
                    <a:pt x="42" y="41"/>
                    <a:pt x="124" y="82"/>
                    <a:pt x="164" y="123"/>
                  </a:cubicBezTo>
                  <a:cubicBezTo>
                    <a:pt x="205" y="123"/>
                    <a:pt x="205" y="123"/>
                    <a:pt x="246" y="82"/>
                  </a:cubicBezTo>
                  <a:cubicBezTo>
                    <a:pt x="164" y="82"/>
                    <a:pt x="83" y="4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1"/>
            <p:cNvSpPr/>
            <p:nvPr/>
          </p:nvSpPr>
          <p:spPr>
            <a:xfrm>
              <a:off x="3988513" y="3895863"/>
              <a:ext cx="4125" cy="5150"/>
            </a:xfrm>
            <a:custGeom>
              <a:rect b="b" l="l" r="r" t="t"/>
              <a:pathLst>
                <a:path extrusionOk="0" h="206" w="165">
                  <a:moveTo>
                    <a:pt x="164" y="1"/>
                  </a:moveTo>
                  <a:lnTo>
                    <a:pt x="1" y="205"/>
                  </a:lnTo>
                  <a:cubicBezTo>
                    <a:pt x="83" y="164"/>
                    <a:pt x="124" y="83"/>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4005888" y="4163188"/>
              <a:ext cx="6175" cy="3500"/>
            </a:xfrm>
            <a:custGeom>
              <a:rect b="b" l="l" r="r" t="t"/>
              <a:pathLst>
                <a:path extrusionOk="0" h="140" w="247">
                  <a:moveTo>
                    <a:pt x="154" y="1"/>
                  </a:moveTo>
                  <a:cubicBezTo>
                    <a:pt x="110" y="1"/>
                    <a:pt x="55" y="17"/>
                    <a:pt x="1" y="17"/>
                  </a:cubicBezTo>
                  <a:lnTo>
                    <a:pt x="246" y="139"/>
                  </a:lnTo>
                  <a:cubicBezTo>
                    <a:pt x="246" y="26"/>
                    <a:pt x="208" y="1"/>
                    <a:pt x="15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3936413" y="4055288"/>
              <a:ext cx="3075" cy="2050"/>
            </a:xfrm>
            <a:custGeom>
              <a:rect b="b" l="l" r="r" t="t"/>
              <a:pathLst>
                <a:path extrusionOk="0" h="82" w="123">
                  <a:moveTo>
                    <a:pt x="0" y="0"/>
                  </a:moveTo>
                  <a:cubicBezTo>
                    <a:pt x="41" y="82"/>
                    <a:pt x="82" y="82"/>
                    <a:pt x="123" y="82"/>
                  </a:cubicBezTo>
                  <a:cubicBezTo>
                    <a:pt x="123" y="41"/>
                    <a:pt x="41"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1"/>
            <p:cNvSpPr/>
            <p:nvPr/>
          </p:nvSpPr>
          <p:spPr>
            <a:xfrm>
              <a:off x="3984438" y="4333213"/>
              <a:ext cx="1650" cy="1975"/>
            </a:xfrm>
            <a:custGeom>
              <a:rect b="b" l="l" r="r" t="t"/>
              <a:pathLst>
                <a:path extrusionOk="0" h="79" w="66">
                  <a:moveTo>
                    <a:pt x="0" y="1"/>
                  </a:moveTo>
                  <a:cubicBezTo>
                    <a:pt x="37" y="56"/>
                    <a:pt x="58" y="78"/>
                    <a:pt x="61" y="78"/>
                  </a:cubicBezTo>
                  <a:cubicBezTo>
                    <a:pt x="66" y="78"/>
                    <a:pt x="45" y="46"/>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1"/>
            <p:cNvSpPr/>
            <p:nvPr/>
          </p:nvSpPr>
          <p:spPr>
            <a:xfrm>
              <a:off x="3993638" y="3765063"/>
              <a:ext cx="1050" cy="1050"/>
            </a:xfrm>
            <a:custGeom>
              <a:rect b="b" l="l" r="r" t="t"/>
              <a:pathLst>
                <a:path extrusionOk="0" h="42" w="42">
                  <a:moveTo>
                    <a:pt x="0" y="1"/>
                  </a:moveTo>
                  <a:cubicBezTo>
                    <a:pt x="0" y="42"/>
                    <a:pt x="0" y="42"/>
                    <a:pt x="0" y="42"/>
                  </a:cubicBezTo>
                  <a:lnTo>
                    <a:pt x="41" y="42"/>
                  </a:lnTo>
                  <a:cubicBezTo>
                    <a:pt x="41" y="42"/>
                    <a:pt x="0"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1"/>
            <p:cNvSpPr/>
            <p:nvPr/>
          </p:nvSpPr>
          <p:spPr>
            <a:xfrm>
              <a:off x="3977288" y="3766088"/>
              <a:ext cx="21475" cy="8200"/>
            </a:xfrm>
            <a:custGeom>
              <a:rect b="b" l="l" r="r" t="t"/>
              <a:pathLst>
                <a:path extrusionOk="0" h="328" w="859">
                  <a:moveTo>
                    <a:pt x="654" y="1"/>
                  </a:moveTo>
                  <a:lnTo>
                    <a:pt x="0" y="123"/>
                  </a:lnTo>
                  <a:lnTo>
                    <a:pt x="859" y="328"/>
                  </a:lnTo>
                  <a:cubicBezTo>
                    <a:pt x="573" y="205"/>
                    <a:pt x="613" y="123"/>
                    <a:pt x="65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3921088" y="3728288"/>
              <a:ext cx="99125" cy="724525"/>
            </a:xfrm>
            <a:custGeom>
              <a:rect b="b" l="l" r="r" t="t"/>
              <a:pathLst>
                <a:path extrusionOk="0" h="28981" w="3965">
                  <a:moveTo>
                    <a:pt x="1186" y="577"/>
                  </a:moveTo>
                  <a:lnTo>
                    <a:pt x="1186" y="577"/>
                  </a:lnTo>
                  <a:cubicBezTo>
                    <a:pt x="1222" y="592"/>
                    <a:pt x="1263" y="605"/>
                    <a:pt x="1308" y="614"/>
                  </a:cubicBezTo>
                  <a:cubicBezTo>
                    <a:pt x="1267" y="614"/>
                    <a:pt x="1237" y="624"/>
                    <a:pt x="1216" y="624"/>
                  </a:cubicBezTo>
                  <a:cubicBezTo>
                    <a:pt x="1196" y="624"/>
                    <a:pt x="1186" y="614"/>
                    <a:pt x="1186" y="577"/>
                  </a:cubicBezTo>
                  <a:close/>
                  <a:moveTo>
                    <a:pt x="2943" y="654"/>
                  </a:moveTo>
                  <a:lnTo>
                    <a:pt x="2943" y="654"/>
                  </a:lnTo>
                  <a:cubicBezTo>
                    <a:pt x="2940" y="657"/>
                    <a:pt x="2937" y="659"/>
                    <a:pt x="2935" y="661"/>
                  </a:cubicBezTo>
                  <a:lnTo>
                    <a:pt x="2935" y="661"/>
                  </a:lnTo>
                  <a:cubicBezTo>
                    <a:pt x="2938" y="659"/>
                    <a:pt x="2941" y="657"/>
                    <a:pt x="2943" y="654"/>
                  </a:cubicBezTo>
                  <a:close/>
                  <a:moveTo>
                    <a:pt x="2782" y="5429"/>
                  </a:moveTo>
                  <a:lnTo>
                    <a:pt x="2782" y="5429"/>
                  </a:lnTo>
                  <a:cubicBezTo>
                    <a:pt x="2781" y="5431"/>
                    <a:pt x="2780" y="5434"/>
                    <a:pt x="2780" y="5437"/>
                  </a:cubicBezTo>
                  <a:cubicBezTo>
                    <a:pt x="2780" y="5434"/>
                    <a:pt x="2781" y="5432"/>
                    <a:pt x="2782" y="5429"/>
                  </a:cubicBezTo>
                  <a:close/>
                  <a:moveTo>
                    <a:pt x="2412" y="6050"/>
                  </a:moveTo>
                  <a:cubicBezTo>
                    <a:pt x="2494" y="6132"/>
                    <a:pt x="2453" y="6213"/>
                    <a:pt x="2330" y="6295"/>
                  </a:cubicBezTo>
                  <a:cubicBezTo>
                    <a:pt x="2330" y="6213"/>
                    <a:pt x="2330" y="6132"/>
                    <a:pt x="2412" y="6050"/>
                  </a:cubicBezTo>
                  <a:close/>
                  <a:moveTo>
                    <a:pt x="1725" y="6450"/>
                  </a:moveTo>
                  <a:lnTo>
                    <a:pt x="1725" y="6450"/>
                  </a:lnTo>
                  <a:cubicBezTo>
                    <a:pt x="1736" y="6456"/>
                    <a:pt x="1747" y="6459"/>
                    <a:pt x="1758" y="6459"/>
                  </a:cubicBezTo>
                  <a:cubicBezTo>
                    <a:pt x="1747" y="6456"/>
                    <a:pt x="1736" y="6453"/>
                    <a:pt x="1725" y="6450"/>
                  </a:cubicBezTo>
                  <a:close/>
                  <a:moveTo>
                    <a:pt x="3025" y="11527"/>
                  </a:moveTo>
                  <a:lnTo>
                    <a:pt x="3025" y="11527"/>
                  </a:lnTo>
                  <a:cubicBezTo>
                    <a:pt x="3066" y="11609"/>
                    <a:pt x="3229" y="11772"/>
                    <a:pt x="3107" y="11813"/>
                  </a:cubicBezTo>
                  <a:cubicBezTo>
                    <a:pt x="2780" y="11731"/>
                    <a:pt x="2943" y="11650"/>
                    <a:pt x="3025" y="11527"/>
                  </a:cubicBezTo>
                  <a:close/>
                  <a:moveTo>
                    <a:pt x="3883" y="11282"/>
                  </a:moveTo>
                  <a:cubicBezTo>
                    <a:pt x="3795" y="11341"/>
                    <a:pt x="3493" y="11613"/>
                    <a:pt x="3271" y="11652"/>
                  </a:cubicBezTo>
                  <a:lnTo>
                    <a:pt x="3271" y="11652"/>
                  </a:lnTo>
                  <a:lnTo>
                    <a:pt x="3270" y="11650"/>
                  </a:lnTo>
                  <a:lnTo>
                    <a:pt x="3270" y="11650"/>
                  </a:lnTo>
                  <a:cubicBezTo>
                    <a:pt x="3269" y="11650"/>
                    <a:pt x="3269" y="11651"/>
                    <a:pt x="3268" y="11652"/>
                  </a:cubicBezTo>
                  <a:lnTo>
                    <a:pt x="3268" y="11652"/>
                  </a:lnTo>
                  <a:cubicBezTo>
                    <a:pt x="3269" y="11652"/>
                    <a:pt x="3270" y="11652"/>
                    <a:pt x="3271" y="11652"/>
                  </a:cubicBezTo>
                  <a:lnTo>
                    <a:pt x="3271" y="11652"/>
                  </a:lnTo>
                  <a:lnTo>
                    <a:pt x="3352" y="11895"/>
                  </a:lnTo>
                  <a:cubicBezTo>
                    <a:pt x="3802" y="11731"/>
                    <a:pt x="3638" y="11568"/>
                    <a:pt x="3883" y="11282"/>
                  </a:cubicBezTo>
                  <a:close/>
                  <a:moveTo>
                    <a:pt x="3099" y="13072"/>
                  </a:moveTo>
                  <a:lnTo>
                    <a:pt x="3107" y="13121"/>
                  </a:lnTo>
                  <a:cubicBezTo>
                    <a:pt x="3107" y="13102"/>
                    <a:pt x="3104" y="13085"/>
                    <a:pt x="3099" y="13072"/>
                  </a:cubicBezTo>
                  <a:close/>
                  <a:moveTo>
                    <a:pt x="3393" y="21991"/>
                  </a:moveTo>
                  <a:lnTo>
                    <a:pt x="3393" y="21991"/>
                  </a:lnTo>
                  <a:cubicBezTo>
                    <a:pt x="3395" y="22003"/>
                    <a:pt x="3397" y="22014"/>
                    <a:pt x="3398" y="22026"/>
                  </a:cubicBezTo>
                  <a:lnTo>
                    <a:pt x="3398" y="22026"/>
                  </a:lnTo>
                  <a:cubicBezTo>
                    <a:pt x="3398" y="22013"/>
                    <a:pt x="3396" y="22001"/>
                    <a:pt x="3393" y="21991"/>
                  </a:cubicBezTo>
                  <a:close/>
                  <a:moveTo>
                    <a:pt x="859" y="25138"/>
                  </a:moveTo>
                  <a:lnTo>
                    <a:pt x="834" y="25163"/>
                  </a:lnTo>
                  <a:lnTo>
                    <a:pt x="834" y="25163"/>
                  </a:lnTo>
                  <a:cubicBezTo>
                    <a:pt x="843" y="25162"/>
                    <a:pt x="853" y="25160"/>
                    <a:pt x="863" y="25157"/>
                  </a:cubicBezTo>
                  <a:lnTo>
                    <a:pt x="863" y="25157"/>
                  </a:lnTo>
                  <a:cubicBezTo>
                    <a:pt x="862" y="25151"/>
                    <a:pt x="860" y="25145"/>
                    <a:pt x="859" y="25138"/>
                  </a:cubicBezTo>
                  <a:close/>
                  <a:moveTo>
                    <a:pt x="736" y="1"/>
                  </a:moveTo>
                  <a:cubicBezTo>
                    <a:pt x="845" y="146"/>
                    <a:pt x="889" y="452"/>
                    <a:pt x="1184" y="576"/>
                  </a:cubicBezTo>
                  <a:lnTo>
                    <a:pt x="1184" y="576"/>
                  </a:lnTo>
                  <a:cubicBezTo>
                    <a:pt x="1144" y="698"/>
                    <a:pt x="1105" y="819"/>
                    <a:pt x="1226" y="941"/>
                  </a:cubicBezTo>
                  <a:lnTo>
                    <a:pt x="899" y="1022"/>
                  </a:lnTo>
                  <a:lnTo>
                    <a:pt x="1349" y="1308"/>
                  </a:lnTo>
                  <a:cubicBezTo>
                    <a:pt x="1223" y="1410"/>
                    <a:pt x="1128" y="1479"/>
                    <a:pt x="1016" y="1479"/>
                  </a:cubicBezTo>
                  <a:cubicBezTo>
                    <a:pt x="946" y="1479"/>
                    <a:pt x="871" y="1453"/>
                    <a:pt x="777" y="1390"/>
                  </a:cubicBezTo>
                  <a:lnTo>
                    <a:pt x="777" y="1390"/>
                  </a:lnTo>
                  <a:cubicBezTo>
                    <a:pt x="1145" y="1799"/>
                    <a:pt x="899" y="1717"/>
                    <a:pt x="1308" y="2085"/>
                  </a:cubicBezTo>
                  <a:lnTo>
                    <a:pt x="1104" y="2085"/>
                  </a:lnTo>
                  <a:cubicBezTo>
                    <a:pt x="1104" y="2208"/>
                    <a:pt x="1390" y="2412"/>
                    <a:pt x="1186" y="2494"/>
                  </a:cubicBezTo>
                  <a:cubicBezTo>
                    <a:pt x="777" y="2780"/>
                    <a:pt x="1145" y="3924"/>
                    <a:pt x="777" y="4660"/>
                  </a:cubicBezTo>
                  <a:cubicBezTo>
                    <a:pt x="864" y="4637"/>
                    <a:pt x="920" y="4627"/>
                    <a:pt x="955" y="4627"/>
                  </a:cubicBezTo>
                  <a:cubicBezTo>
                    <a:pt x="1163" y="4627"/>
                    <a:pt x="560" y="4993"/>
                    <a:pt x="981" y="5028"/>
                  </a:cubicBezTo>
                  <a:cubicBezTo>
                    <a:pt x="882" y="5053"/>
                    <a:pt x="813" y="5093"/>
                    <a:pt x="746" y="5093"/>
                  </a:cubicBezTo>
                  <a:cubicBezTo>
                    <a:pt x="703" y="5093"/>
                    <a:pt x="661" y="5076"/>
                    <a:pt x="613" y="5028"/>
                  </a:cubicBezTo>
                  <a:lnTo>
                    <a:pt x="613" y="5028"/>
                  </a:lnTo>
                  <a:cubicBezTo>
                    <a:pt x="736" y="5437"/>
                    <a:pt x="368" y="5600"/>
                    <a:pt x="777" y="5886"/>
                  </a:cubicBezTo>
                  <a:cubicBezTo>
                    <a:pt x="753" y="5892"/>
                    <a:pt x="732" y="5895"/>
                    <a:pt x="712" y="5895"/>
                  </a:cubicBezTo>
                  <a:cubicBezTo>
                    <a:pt x="620" y="5895"/>
                    <a:pt x="576" y="5837"/>
                    <a:pt x="525" y="5837"/>
                  </a:cubicBezTo>
                  <a:cubicBezTo>
                    <a:pt x="514" y="5837"/>
                    <a:pt x="503" y="5839"/>
                    <a:pt x="491" y="5845"/>
                  </a:cubicBezTo>
                  <a:cubicBezTo>
                    <a:pt x="491" y="5845"/>
                    <a:pt x="613" y="5968"/>
                    <a:pt x="532" y="6009"/>
                  </a:cubicBezTo>
                  <a:cubicBezTo>
                    <a:pt x="514" y="6015"/>
                    <a:pt x="499" y="6017"/>
                    <a:pt x="485" y="6017"/>
                  </a:cubicBezTo>
                  <a:cubicBezTo>
                    <a:pt x="398" y="6017"/>
                    <a:pt x="362" y="5922"/>
                    <a:pt x="327" y="5886"/>
                  </a:cubicBezTo>
                  <a:lnTo>
                    <a:pt x="327" y="5886"/>
                  </a:lnTo>
                  <a:cubicBezTo>
                    <a:pt x="327" y="6254"/>
                    <a:pt x="818" y="6295"/>
                    <a:pt x="1226" y="6336"/>
                  </a:cubicBezTo>
                  <a:cubicBezTo>
                    <a:pt x="1022" y="6540"/>
                    <a:pt x="1063" y="6622"/>
                    <a:pt x="1349" y="6745"/>
                  </a:cubicBezTo>
                  <a:cubicBezTo>
                    <a:pt x="1281" y="6790"/>
                    <a:pt x="1199" y="6849"/>
                    <a:pt x="1134" y="6849"/>
                  </a:cubicBezTo>
                  <a:cubicBezTo>
                    <a:pt x="1082" y="6849"/>
                    <a:pt x="1040" y="6812"/>
                    <a:pt x="1022" y="6704"/>
                  </a:cubicBezTo>
                  <a:lnTo>
                    <a:pt x="1022" y="6704"/>
                  </a:lnTo>
                  <a:cubicBezTo>
                    <a:pt x="981" y="6826"/>
                    <a:pt x="818" y="7521"/>
                    <a:pt x="1145" y="7562"/>
                  </a:cubicBezTo>
                  <a:cubicBezTo>
                    <a:pt x="1063" y="7603"/>
                    <a:pt x="1104" y="7726"/>
                    <a:pt x="1145" y="7767"/>
                  </a:cubicBezTo>
                  <a:cubicBezTo>
                    <a:pt x="1145" y="8053"/>
                    <a:pt x="1104" y="8094"/>
                    <a:pt x="1145" y="8380"/>
                  </a:cubicBezTo>
                  <a:lnTo>
                    <a:pt x="1186" y="8298"/>
                  </a:lnTo>
                  <a:cubicBezTo>
                    <a:pt x="1635" y="8421"/>
                    <a:pt x="1308" y="8543"/>
                    <a:pt x="1349" y="8788"/>
                  </a:cubicBezTo>
                  <a:lnTo>
                    <a:pt x="1308" y="8788"/>
                  </a:lnTo>
                  <a:cubicBezTo>
                    <a:pt x="981" y="9320"/>
                    <a:pt x="1431" y="9034"/>
                    <a:pt x="1104" y="9565"/>
                  </a:cubicBezTo>
                  <a:lnTo>
                    <a:pt x="1349" y="9524"/>
                  </a:lnTo>
                  <a:lnTo>
                    <a:pt x="1349" y="9524"/>
                  </a:lnTo>
                  <a:cubicBezTo>
                    <a:pt x="1921" y="9606"/>
                    <a:pt x="1022" y="10015"/>
                    <a:pt x="1226" y="10342"/>
                  </a:cubicBezTo>
                  <a:lnTo>
                    <a:pt x="1390" y="10219"/>
                  </a:lnTo>
                  <a:lnTo>
                    <a:pt x="1390" y="10219"/>
                  </a:lnTo>
                  <a:cubicBezTo>
                    <a:pt x="1594" y="10382"/>
                    <a:pt x="613" y="10709"/>
                    <a:pt x="572" y="10873"/>
                  </a:cubicBezTo>
                  <a:cubicBezTo>
                    <a:pt x="561" y="10879"/>
                    <a:pt x="551" y="10881"/>
                    <a:pt x="543" y="10881"/>
                  </a:cubicBezTo>
                  <a:cubicBezTo>
                    <a:pt x="490" y="10881"/>
                    <a:pt x="485" y="10786"/>
                    <a:pt x="450" y="10750"/>
                  </a:cubicBezTo>
                  <a:lnTo>
                    <a:pt x="450" y="10750"/>
                  </a:lnTo>
                  <a:cubicBezTo>
                    <a:pt x="123" y="11200"/>
                    <a:pt x="777" y="10832"/>
                    <a:pt x="859" y="11159"/>
                  </a:cubicBezTo>
                  <a:cubicBezTo>
                    <a:pt x="831" y="11166"/>
                    <a:pt x="801" y="11168"/>
                    <a:pt x="768" y="11168"/>
                  </a:cubicBezTo>
                  <a:cubicBezTo>
                    <a:pt x="704" y="11168"/>
                    <a:pt x="632" y="11159"/>
                    <a:pt x="567" y="11159"/>
                  </a:cubicBezTo>
                  <a:cubicBezTo>
                    <a:pt x="470" y="11159"/>
                    <a:pt x="389" y="11180"/>
                    <a:pt x="368" y="11282"/>
                  </a:cubicBezTo>
                  <a:cubicBezTo>
                    <a:pt x="205" y="11404"/>
                    <a:pt x="940" y="11936"/>
                    <a:pt x="613" y="12263"/>
                  </a:cubicBezTo>
                  <a:cubicBezTo>
                    <a:pt x="675" y="12222"/>
                    <a:pt x="746" y="12191"/>
                    <a:pt x="813" y="12191"/>
                  </a:cubicBezTo>
                  <a:cubicBezTo>
                    <a:pt x="879" y="12191"/>
                    <a:pt x="940" y="12222"/>
                    <a:pt x="981" y="12304"/>
                  </a:cubicBezTo>
                  <a:cubicBezTo>
                    <a:pt x="1063" y="12508"/>
                    <a:pt x="450" y="12917"/>
                    <a:pt x="899" y="13162"/>
                  </a:cubicBezTo>
                  <a:cubicBezTo>
                    <a:pt x="859" y="13162"/>
                    <a:pt x="818" y="13203"/>
                    <a:pt x="777" y="13203"/>
                  </a:cubicBezTo>
                  <a:cubicBezTo>
                    <a:pt x="899" y="13366"/>
                    <a:pt x="981" y="13775"/>
                    <a:pt x="1226" y="13898"/>
                  </a:cubicBezTo>
                  <a:cubicBezTo>
                    <a:pt x="327" y="14061"/>
                    <a:pt x="1676" y="15042"/>
                    <a:pt x="818" y="15042"/>
                  </a:cubicBezTo>
                  <a:lnTo>
                    <a:pt x="899" y="15573"/>
                  </a:lnTo>
                  <a:lnTo>
                    <a:pt x="777" y="15573"/>
                  </a:lnTo>
                  <a:cubicBezTo>
                    <a:pt x="736" y="15941"/>
                    <a:pt x="940" y="16064"/>
                    <a:pt x="1145" y="16187"/>
                  </a:cubicBezTo>
                  <a:cubicBezTo>
                    <a:pt x="1127" y="16221"/>
                    <a:pt x="1103" y="16234"/>
                    <a:pt x="1077" y="16234"/>
                  </a:cubicBezTo>
                  <a:cubicBezTo>
                    <a:pt x="1042" y="16234"/>
                    <a:pt x="1005" y="16210"/>
                    <a:pt x="981" y="16187"/>
                  </a:cubicBezTo>
                  <a:lnTo>
                    <a:pt x="981" y="16187"/>
                  </a:lnTo>
                  <a:cubicBezTo>
                    <a:pt x="777" y="16718"/>
                    <a:pt x="818" y="16800"/>
                    <a:pt x="1226" y="17208"/>
                  </a:cubicBezTo>
                  <a:lnTo>
                    <a:pt x="981" y="17249"/>
                  </a:lnTo>
                  <a:cubicBezTo>
                    <a:pt x="1145" y="17372"/>
                    <a:pt x="532" y="18026"/>
                    <a:pt x="859" y="18557"/>
                  </a:cubicBezTo>
                  <a:cubicBezTo>
                    <a:pt x="818" y="18557"/>
                    <a:pt x="777" y="18516"/>
                    <a:pt x="736" y="18475"/>
                  </a:cubicBezTo>
                  <a:lnTo>
                    <a:pt x="736" y="18475"/>
                  </a:lnTo>
                  <a:cubicBezTo>
                    <a:pt x="1063" y="19089"/>
                    <a:pt x="0" y="19865"/>
                    <a:pt x="981" y="20070"/>
                  </a:cubicBezTo>
                  <a:lnTo>
                    <a:pt x="1226" y="20478"/>
                  </a:lnTo>
                  <a:cubicBezTo>
                    <a:pt x="1253" y="20322"/>
                    <a:pt x="1303" y="20274"/>
                    <a:pt x="1366" y="20274"/>
                  </a:cubicBezTo>
                  <a:cubicBezTo>
                    <a:pt x="1468" y="20274"/>
                    <a:pt x="1601" y="20402"/>
                    <a:pt x="1707" y="20402"/>
                  </a:cubicBezTo>
                  <a:cubicBezTo>
                    <a:pt x="1741" y="20402"/>
                    <a:pt x="1772" y="20389"/>
                    <a:pt x="1799" y="20356"/>
                  </a:cubicBezTo>
                  <a:lnTo>
                    <a:pt x="1799" y="20356"/>
                  </a:lnTo>
                  <a:cubicBezTo>
                    <a:pt x="1859" y="20477"/>
                    <a:pt x="1672" y="20689"/>
                    <a:pt x="1555" y="20689"/>
                  </a:cubicBezTo>
                  <a:cubicBezTo>
                    <a:pt x="1514" y="20689"/>
                    <a:pt x="1482" y="20664"/>
                    <a:pt x="1472" y="20601"/>
                  </a:cubicBezTo>
                  <a:lnTo>
                    <a:pt x="1513" y="20560"/>
                  </a:lnTo>
                  <a:cubicBezTo>
                    <a:pt x="1485" y="20556"/>
                    <a:pt x="1461" y="20553"/>
                    <a:pt x="1438" y="20553"/>
                  </a:cubicBezTo>
                  <a:cubicBezTo>
                    <a:pt x="1056" y="20553"/>
                    <a:pt x="1329" y="21173"/>
                    <a:pt x="981" y="21173"/>
                  </a:cubicBezTo>
                  <a:cubicBezTo>
                    <a:pt x="1022" y="22154"/>
                    <a:pt x="736" y="23094"/>
                    <a:pt x="695" y="23993"/>
                  </a:cubicBezTo>
                  <a:lnTo>
                    <a:pt x="1104" y="23912"/>
                  </a:lnTo>
                  <a:lnTo>
                    <a:pt x="1063" y="24239"/>
                  </a:lnTo>
                  <a:cubicBezTo>
                    <a:pt x="1031" y="24270"/>
                    <a:pt x="981" y="24290"/>
                    <a:pt x="932" y="24290"/>
                  </a:cubicBezTo>
                  <a:cubicBezTo>
                    <a:pt x="854" y="24290"/>
                    <a:pt x="777" y="24241"/>
                    <a:pt x="777" y="24116"/>
                  </a:cubicBezTo>
                  <a:lnTo>
                    <a:pt x="777" y="24116"/>
                  </a:lnTo>
                  <a:cubicBezTo>
                    <a:pt x="572" y="24239"/>
                    <a:pt x="981" y="24484"/>
                    <a:pt x="1063" y="24484"/>
                  </a:cubicBezTo>
                  <a:cubicBezTo>
                    <a:pt x="1018" y="24608"/>
                    <a:pt x="963" y="24651"/>
                    <a:pt x="907" y="24651"/>
                  </a:cubicBezTo>
                  <a:cubicBezTo>
                    <a:pt x="779" y="24651"/>
                    <a:pt x="643" y="24427"/>
                    <a:pt x="590" y="24427"/>
                  </a:cubicBezTo>
                  <a:cubicBezTo>
                    <a:pt x="582" y="24427"/>
                    <a:pt x="576" y="24432"/>
                    <a:pt x="572" y="24443"/>
                  </a:cubicBezTo>
                  <a:lnTo>
                    <a:pt x="613" y="24647"/>
                  </a:lnTo>
                  <a:lnTo>
                    <a:pt x="654" y="24607"/>
                  </a:lnTo>
                  <a:cubicBezTo>
                    <a:pt x="818" y="24770"/>
                    <a:pt x="981" y="24770"/>
                    <a:pt x="981" y="25056"/>
                  </a:cubicBezTo>
                  <a:cubicBezTo>
                    <a:pt x="949" y="25120"/>
                    <a:pt x="905" y="25146"/>
                    <a:pt x="863" y="25157"/>
                  </a:cubicBezTo>
                  <a:lnTo>
                    <a:pt x="863" y="25157"/>
                  </a:lnTo>
                  <a:cubicBezTo>
                    <a:pt x="881" y="25232"/>
                    <a:pt x="877" y="25256"/>
                    <a:pt x="858" y="25256"/>
                  </a:cubicBezTo>
                  <a:cubicBezTo>
                    <a:pt x="842" y="25256"/>
                    <a:pt x="813" y="25238"/>
                    <a:pt x="777" y="25220"/>
                  </a:cubicBezTo>
                  <a:lnTo>
                    <a:pt x="834" y="25163"/>
                  </a:lnTo>
                  <a:lnTo>
                    <a:pt x="834" y="25163"/>
                  </a:lnTo>
                  <a:cubicBezTo>
                    <a:pt x="814" y="25165"/>
                    <a:pt x="797" y="25165"/>
                    <a:pt x="781" y="25165"/>
                  </a:cubicBezTo>
                  <a:lnTo>
                    <a:pt x="781" y="25165"/>
                  </a:lnTo>
                  <a:cubicBezTo>
                    <a:pt x="754" y="25165"/>
                    <a:pt x="736" y="25165"/>
                    <a:pt x="736" y="25179"/>
                  </a:cubicBezTo>
                  <a:cubicBezTo>
                    <a:pt x="695" y="25179"/>
                    <a:pt x="695" y="25220"/>
                    <a:pt x="695" y="25301"/>
                  </a:cubicBezTo>
                  <a:lnTo>
                    <a:pt x="654" y="25710"/>
                  </a:lnTo>
                  <a:lnTo>
                    <a:pt x="981" y="25547"/>
                  </a:lnTo>
                  <a:cubicBezTo>
                    <a:pt x="1102" y="25668"/>
                    <a:pt x="1044" y="25811"/>
                    <a:pt x="1155" y="25811"/>
                  </a:cubicBezTo>
                  <a:cubicBezTo>
                    <a:pt x="1193" y="25811"/>
                    <a:pt x="1250" y="25795"/>
                    <a:pt x="1340" y="25755"/>
                  </a:cubicBezTo>
                  <a:lnTo>
                    <a:pt x="1340" y="25755"/>
                  </a:lnTo>
                  <a:cubicBezTo>
                    <a:pt x="781" y="26009"/>
                    <a:pt x="1144" y="27223"/>
                    <a:pt x="981" y="27386"/>
                  </a:cubicBezTo>
                  <a:cubicBezTo>
                    <a:pt x="1186" y="27631"/>
                    <a:pt x="1186" y="27876"/>
                    <a:pt x="1145" y="28203"/>
                  </a:cubicBezTo>
                  <a:cubicBezTo>
                    <a:pt x="1180" y="28168"/>
                    <a:pt x="1270" y="28140"/>
                    <a:pt x="1356" y="28140"/>
                  </a:cubicBezTo>
                  <a:cubicBezTo>
                    <a:pt x="1469" y="28140"/>
                    <a:pt x="1577" y="28187"/>
                    <a:pt x="1553" y="28326"/>
                  </a:cubicBezTo>
                  <a:cubicBezTo>
                    <a:pt x="1501" y="28320"/>
                    <a:pt x="1454" y="28317"/>
                    <a:pt x="1412" y="28317"/>
                  </a:cubicBezTo>
                  <a:cubicBezTo>
                    <a:pt x="898" y="28317"/>
                    <a:pt x="1117" y="28753"/>
                    <a:pt x="777" y="28980"/>
                  </a:cubicBezTo>
                  <a:lnTo>
                    <a:pt x="2739" y="28980"/>
                  </a:lnTo>
                  <a:cubicBezTo>
                    <a:pt x="2739" y="28857"/>
                    <a:pt x="2739" y="28776"/>
                    <a:pt x="2739" y="28571"/>
                  </a:cubicBezTo>
                  <a:cubicBezTo>
                    <a:pt x="2616" y="28490"/>
                    <a:pt x="2575" y="28326"/>
                    <a:pt x="2575" y="28203"/>
                  </a:cubicBezTo>
                  <a:lnTo>
                    <a:pt x="2575" y="28203"/>
                  </a:lnTo>
                  <a:cubicBezTo>
                    <a:pt x="2597" y="28220"/>
                    <a:pt x="2619" y="28227"/>
                    <a:pt x="2639" y="28227"/>
                  </a:cubicBezTo>
                  <a:cubicBezTo>
                    <a:pt x="2741" y="28227"/>
                    <a:pt x="2829" y="28063"/>
                    <a:pt x="2928" y="28063"/>
                  </a:cubicBezTo>
                  <a:cubicBezTo>
                    <a:pt x="2959" y="28063"/>
                    <a:pt x="2991" y="28080"/>
                    <a:pt x="3025" y="28122"/>
                  </a:cubicBezTo>
                  <a:cubicBezTo>
                    <a:pt x="2780" y="27590"/>
                    <a:pt x="2821" y="27836"/>
                    <a:pt x="2371" y="27509"/>
                  </a:cubicBezTo>
                  <a:lnTo>
                    <a:pt x="2575" y="27427"/>
                  </a:lnTo>
                  <a:cubicBezTo>
                    <a:pt x="2412" y="27304"/>
                    <a:pt x="2289" y="27263"/>
                    <a:pt x="2248" y="27018"/>
                  </a:cubicBezTo>
                  <a:lnTo>
                    <a:pt x="2248" y="27018"/>
                  </a:lnTo>
                  <a:cubicBezTo>
                    <a:pt x="2284" y="27062"/>
                    <a:pt x="2317" y="27078"/>
                    <a:pt x="2351" y="27078"/>
                  </a:cubicBezTo>
                  <a:cubicBezTo>
                    <a:pt x="2428" y="27078"/>
                    <a:pt x="2504" y="26994"/>
                    <a:pt x="2599" y="26994"/>
                  </a:cubicBezTo>
                  <a:cubicBezTo>
                    <a:pt x="2652" y="26994"/>
                    <a:pt x="2711" y="27020"/>
                    <a:pt x="2780" y="27100"/>
                  </a:cubicBezTo>
                  <a:cubicBezTo>
                    <a:pt x="3229" y="26528"/>
                    <a:pt x="2330" y="26242"/>
                    <a:pt x="2984" y="25955"/>
                  </a:cubicBezTo>
                  <a:cubicBezTo>
                    <a:pt x="2901" y="25920"/>
                    <a:pt x="2836" y="25905"/>
                    <a:pt x="2783" y="25905"/>
                  </a:cubicBezTo>
                  <a:cubicBezTo>
                    <a:pt x="2503" y="25905"/>
                    <a:pt x="2613" y="26337"/>
                    <a:pt x="2557" y="26337"/>
                  </a:cubicBezTo>
                  <a:cubicBezTo>
                    <a:pt x="2551" y="26337"/>
                    <a:pt x="2544" y="26333"/>
                    <a:pt x="2534" y="26323"/>
                  </a:cubicBezTo>
                  <a:cubicBezTo>
                    <a:pt x="2510" y="26342"/>
                    <a:pt x="2483" y="26350"/>
                    <a:pt x="2456" y="26350"/>
                  </a:cubicBezTo>
                  <a:cubicBezTo>
                    <a:pt x="2304" y="26350"/>
                    <a:pt x="2138" y="26088"/>
                    <a:pt x="2207" y="25915"/>
                  </a:cubicBezTo>
                  <a:cubicBezTo>
                    <a:pt x="2207" y="25751"/>
                    <a:pt x="2902" y="25628"/>
                    <a:pt x="2902" y="25179"/>
                  </a:cubicBezTo>
                  <a:cubicBezTo>
                    <a:pt x="2902" y="25220"/>
                    <a:pt x="2943" y="25220"/>
                    <a:pt x="2943" y="25261"/>
                  </a:cubicBezTo>
                  <a:cubicBezTo>
                    <a:pt x="3066" y="25097"/>
                    <a:pt x="2739" y="24934"/>
                    <a:pt x="2984" y="24688"/>
                  </a:cubicBezTo>
                  <a:cubicBezTo>
                    <a:pt x="2616" y="24607"/>
                    <a:pt x="2984" y="24443"/>
                    <a:pt x="2575" y="24402"/>
                  </a:cubicBezTo>
                  <a:lnTo>
                    <a:pt x="2575" y="24402"/>
                  </a:lnTo>
                  <a:lnTo>
                    <a:pt x="2657" y="24811"/>
                  </a:lnTo>
                  <a:cubicBezTo>
                    <a:pt x="2534" y="24566"/>
                    <a:pt x="2044" y="24361"/>
                    <a:pt x="2289" y="23953"/>
                  </a:cubicBezTo>
                  <a:lnTo>
                    <a:pt x="2289" y="23953"/>
                  </a:lnTo>
                  <a:cubicBezTo>
                    <a:pt x="2371" y="23993"/>
                    <a:pt x="2494" y="24116"/>
                    <a:pt x="2534" y="24198"/>
                  </a:cubicBezTo>
                  <a:cubicBezTo>
                    <a:pt x="2698" y="24075"/>
                    <a:pt x="2453" y="23993"/>
                    <a:pt x="2616" y="23871"/>
                  </a:cubicBezTo>
                  <a:lnTo>
                    <a:pt x="2616" y="23871"/>
                  </a:lnTo>
                  <a:cubicBezTo>
                    <a:pt x="3025" y="23912"/>
                    <a:pt x="2698" y="24361"/>
                    <a:pt x="3025" y="24607"/>
                  </a:cubicBezTo>
                  <a:cubicBezTo>
                    <a:pt x="3163" y="24503"/>
                    <a:pt x="2833" y="24253"/>
                    <a:pt x="3026" y="24253"/>
                  </a:cubicBezTo>
                  <a:cubicBezTo>
                    <a:pt x="3061" y="24253"/>
                    <a:pt x="3113" y="24261"/>
                    <a:pt x="3188" y="24280"/>
                  </a:cubicBezTo>
                  <a:cubicBezTo>
                    <a:pt x="2575" y="24075"/>
                    <a:pt x="3229" y="23830"/>
                    <a:pt x="2780" y="23503"/>
                  </a:cubicBezTo>
                  <a:lnTo>
                    <a:pt x="2780" y="23503"/>
                  </a:lnTo>
                  <a:lnTo>
                    <a:pt x="3066" y="23544"/>
                  </a:lnTo>
                  <a:cubicBezTo>
                    <a:pt x="3025" y="23462"/>
                    <a:pt x="2902" y="23380"/>
                    <a:pt x="2902" y="23299"/>
                  </a:cubicBezTo>
                  <a:lnTo>
                    <a:pt x="2902" y="23299"/>
                  </a:lnTo>
                  <a:lnTo>
                    <a:pt x="3229" y="23462"/>
                  </a:lnTo>
                  <a:cubicBezTo>
                    <a:pt x="2943" y="23217"/>
                    <a:pt x="3475" y="22972"/>
                    <a:pt x="3352" y="22726"/>
                  </a:cubicBezTo>
                  <a:lnTo>
                    <a:pt x="3352" y="22726"/>
                  </a:lnTo>
                  <a:cubicBezTo>
                    <a:pt x="3352" y="22956"/>
                    <a:pt x="3280" y="22998"/>
                    <a:pt x="3182" y="22998"/>
                  </a:cubicBezTo>
                  <a:cubicBezTo>
                    <a:pt x="3128" y="22998"/>
                    <a:pt x="3066" y="22985"/>
                    <a:pt x="3003" y="22985"/>
                  </a:cubicBezTo>
                  <a:cubicBezTo>
                    <a:pt x="2939" y="22985"/>
                    <a:pt x="2876" y="22998"/>
                    <a:pt x="2821" y="23053"/>
                  </a:cubicBezTo>
                  <a:cubicBezTo>
                    <a:pt x="2499" y="22451"/>
                    <a:pt x="3481" y="22677"/>
                    <a:pt x="3398" y="22026"/>
                  </a:cubicBezTo>
                  <a:lnTo>
                    <a:pt x="3398" y="22026"/>
                  </a:lnTo>
                  <a:cubicBezTo>
                    <a:pt x="3398" y="22120"/>
                    <a:pt x="3300" y="22249"/>
                    <a:pt x="3203" y="22249"/>
                  </a:cubicBezTo>
                  <a:cubicBezTo>
                    <a:pt x="3169" y="22249"/>
                    <a:pt x="3136" y="22234"/>
                    <a:pt x="3107" y="22195"/>
                  </a:cubicBezTo>
                  <a:cubicBezTo>
                    <a:pt x="3148" y="22072"/>
                    <a:pt x="3270" y="21909"/>
                    <a:pt x="3393" y="21827"/>
                  </a:cubicBezTo>
                  <a:cubicBezTo>
                    <a:pt x="3380" y="21685"/>
                    <a:pt x="3350" y="21641"/>
                    <a:pt x="3311" y="21641"/>
                  </a:cubicBezTo>
                  <a:cubicBezTo>
                    <a:pt x="3248" y="21641"/>
                    <a:pt x="3159" y="21753"/>
                    <a:pt x="3072" y="21753"/>
                  </a:cubicBezTo>
                  <a:cubicBezTo>
                    <a:pt x="3042" y="21753"/>
                    <a:pt x="3013" y="21740"/>
                    <a:pt x="2984" y="21705"/>
                  </a:cubicBezTo>
                  <a:cubicBezTo>
                    <a:pt x="3270" y="21541"/>
                    <a:pt x="2861" y="21459"/>
                    <a:pt x="2739" y="21255"/>
                  </a:cubicBezTo>
                  <a:lnTo>
                    <a:pt x="3025" y="21255"/>
                  </a:lnTo>
                  <a:cubicBezTo>
                    <a:pt x="3188" y="20724"/>
                    <a:pt x="2453" y="21132"/>
                    <a:pt x="2657" y="20642"/>
                  </a:cubicBezTo>
                  <a:lnTo>
                    <a:pt x="2657" y="20642"/>
                  </a:lnTo>
                  <a:lnTo>
                    <a:pt x="3025" y="20846"/>
                  </a:lnTo>
                  <a:lnTo>
                    <a:pt x="2943" y="20601"/>
                  </a:lnTo>
                  <a:lnTo>
                    <a:pt x="2943" y="20601"/>
                  </a:lnTo>
                  <a:lnTo>
                    <a:pt x="3229" y="20642"/>
                  </a:lnTo>
                  <a:cubicBezTo>
                    <a:pt x="3025" y="20397"/>
                    <a:pt x="3066" y="20315"/>
                    <a:pt x="3148" y="20029"/>
                  </a:cubicBezTo>
                  <a:lnTo>
                    <a:pt x="3148" y="20029"/>
                  </a:lnTo>
                  <a:cubicBezTo>
                    <a:pt x="3113" y="20046"/>
                    <a:pt x="3070" y="20054"/>
                    <a:pt x="3025" y="20054"/>
                  </a:cubicBezTo>
                  <a:cubicBezTo>
                    <a:pt x="2859" y="20054"/>
                    <a:pt x="2657" y="19944"/>
                    <a:pt x="2657" y="19783"/>
                  </a:cubicBezTo>
                  <a:cubicBezTo>
                    <a:pt x="2712" y="19729"/>
                    <a:pt x="2757" y="19720"/>
                    <a:pt x="2793" y="19720"/>
                  </a:cubicBezTo>
                  <a:cubicBezTo>
                    <a:pt x="2811" y="19720"/>
                    <a:pt x="2827" y="19722"/>
                    <a:pt x="2841" y="19722"/>
                  </a:cubicBezTo>
                  <a:cubicBezTo>
                    <a:pt x="2882" y="19722"/>
                    <a:pt x="2902" y="19702"/>
                    <a:pt x="2902" y="19538"/>
                  </a:cubicBezTo>
                  <a:cubicBezTo>
                    <a:pt x="3066" y="19620"/>
                    <a:pt x="3270" y="19702"/>
                    <a:pt x="3025" y="19824"/>
                  </a:cubicBezTo>
                  <a:cubicBezTo>
                    <a:pt x="3107" y="19865"/>
                    <a:pt x="3188" y="19906"/>
                    <a:pt x="3270" y="19906"/>
                  </a:cubicBezTo>
                  <a:cubicBezTo>
                    <a:pt x="3434" y="19743"/>
                    <a:pt x="3311" y="19497"/>
                    <a:pt x="3311" y="19375"/>
                  </a:cubicBezTo>
                  <a:lnTo>
                    <a:pt x="3311" y="19375"/>
                  </a:lnTo>
                  <a:cubicBezTo>
                    <a:pt x="3311" y="19416"/>
                    <a:pt x="3270" y="19497"/>
                    <a:pt x="3229" y="19497"/>
                  </a:cubicBezTo>
                  <a:lnTo>
                    <a:pt x="2861" y="19007"/>
                  </a:lnTo>
                  <a:cubicBezTo>
                    <a:pt x="2894" y="18996"/>
                    <a:pt x="2924" y="18991"/>
                    <a:pt x="2952" y="18991"/>
                  </a:cubicBezTo>
                  <a:cubicBezTo>
                    <a:pt x="3028" y="18991"/>
                    <a:pt x="3088" y="19029"/>
                    <a:pt x="3148" y="19089"/>
                  </a:cubicBezTo>
                  <a:cubicBezTo>
                    <a:pt x="3107" y="18966"/>
                    <a:pt x="2984" y="18925"/>
                    <a:pt x="2943" y="18762"/>
                  </a:cubicBezTo>
                  <a:lnTo>
                    <a:pt x="2943" y="18762"/>
                  </a:lnTo>
                  <a:cubicBezTo>
                    <a:pt x="3188" y="18802"/>
                    <a:pt x="3393" y="18802"/>
                    <a:pt x="3515" y="19007"/>
                  </a:cubicBezTo>
                  <a:lnTo>
                    <a:pt x="3270" y="18557"/>
                  </a:lnTo>
                  <a:cubicBezTo>
                    <a:pt x="3345" y="18520"/>
                    <a:pt x="3487" y="18348"/>
                    <a:pt x="3573" y="18348"/>
                  </a:cubicBezTo>
                  <a:cubicBezTo>
                    <a:pt x="3582" y="18348"/>
                    <a:pt x="3590" y="18349"/>
                    <a:pt x="3597" y="18353"/>
                  </a:cubicBezTo>
                  <a:cubicBezTo>
                    <a:pt x="3720" y="18108"/>
                    <a:pt x="3188" y="17740"/>
                    <a:pt x="3352" y="17413"/>
                  </a:cubicBezTo>
                  <a:cubicBezTo>
                    <a:pt x="3311" y="17413"/>
                    <a:pt x="3270" y="17372"/>
                    <a:pt x="3229" y="17290"/>
                  </a:cubicBezTo>
                  <a:cubicBezTo>
                    <a:pt x="3270" y="16963"/>
                    <a:pt x="3556" y="16677"/>
                    <a:pt x="3270" y="16309"/>
                  </a:cubicBezTo>
                  <a:lnTo>
                    <a:pt x="3638" y="16105"/>
                  </a:lnTo>
                  <a:cubicBezTo>
                    <a:pt x="3620" y="16041"/>
                    <a:pt x="3586" y="16020"/>
                    <a:pt x="3542" y="16020"/>
                  </a:cubicBezTo>
                  <a:cubicBezTo>
                    <a:pt x="3454" y="16020"/>
                    <a:pt x="3326" y="16108"/>
                    <a:pt x="3216" y="16108"/>
                  </a:cubicBezTo>
                  <a:cubicBezTo>
                    <a:pt x="3136" y="16108"/>
                    <a:pt x="3065" y="16061"/>
                    <a:pt x="3025" y="15900"/>
                  </a:cubicBezTo>
                  <a:cubicBezTo>
                    <a:pt x="2955" y="15714"/>
                    <a:pt x="3072" y="15700"/>
                    <a:pt x="3200" y="15700"/>
                  </a:cubicBezTo>
                  <a:cubicBezTo>
                    <a:pt x="3221" y="15700"/>
                    <a:pt x="3243" y="15701"/>
                    <a:pt x="3264" y="15701"/>
                  </a:cubicBezTo>
                  <a:cubicBezTo>
                    <a:pt x="3338" y="15701"/>
                    <a:pt x="3406" y="15696"/>
                    <a:pt x="3434" y="15655"/>
                  </a:cubicBezTo>
                  <a:cubicBezTo>
                    <a:pt x="3229" y="15492"/>
                    <a:pt x="2861" y="15206"/>
                    <a:pt x="3148" y="14879"/>
                  </a:cubicBezTo>
                  <a:lnTo>
                    <a:pt x="3148" y="14879"/>
                  </a:lnTo>
                  <a:cubicBezTo>
                    <a:pt x="3229" y="15001"/>
                    <a:pt x="3188" y="15083"/>
                    <a:pt x="3229" y="15165"/>
                  </a:cubicBezTo>
                  <a:lnTo>
                    <a:pt x="3434" y="14919"/>
                  </a:lnTo>
                  <a:cubicBezTo>
                    <a:pt x="3669" y="15125"/>
                    <a:pt x="3671" y="15288"/>
                    <a:pt x="3776" y="15288"/>
                  </a:cubicBezTo>
                  <a:cubicBezTo>
                    <a:pt x="3816" y="15288"/>
                    <a:pt x="3873" y="15263"/>
                    <a:pt x="3965" y="15206"/>
                  </a:cubicBezTo>
                  <a:cubicBezTo>
                    <a:pt x="3229" y="15165"/>
                    <a:pt x="3883" y="14265"/>
                    <a:pt x="3148" y="14225"/>
                  </a:cubicBezTo>
                  <a:lnTo>
                    <a:pt x="3311" y="14061"/>
                  </a:lnTo>
                  <a:cubicBezTo>
                    <a:pt x="3311" y="14102"/>
                    <a:pt x="3352" y="14102"/>
                    <a:pt x="3311" y="14184"/>
                  </a:cubicBezTo>
                  <a:cubicBezTo>
                    <a:pt x="3679" y="13857"/>
                    <a:pt x="2780" y="13938"/>
                    <a:pt x="2902" y="13530"/>
                  </a:cubicBezTo>
                  <a:cubicBezTo>
                    <a:pt x="2931" y="13443"/>
                    <a:pt x="3001" y="13356"/>
                    <a:pt x="3068" y="13356"/>
                  </a:cubicBezTo>
                  <a:cubicBezTo>
                    <a:pt x="3096" y="13356"/>
                    <a:pt x="3124" y="13371"/>
                    <a:pt x="3148" y="13407"/>
                  </a:cubicBezTo>
                  <a:lnTo>
                    <a:pt x="2984" y="13080"/>
                  </a:lnTo>
                  <a:cubicBezTo>
                    <a:pt x="2984" y="13043"/>
                    <a:pt x="3009" y="13023"/>
                    <a:pt x="3036" y="13023"/>
                  </a:cubicBezTo>
                  <a:cubicBezTo>
                    <a:pt x="3060" y="13023"/>
                    <a:pt x="3086" y="13039"/>
                    <a:pt x="3099" y="13072"/>
                  </a:cubicBezTo>
                  <a:lnTo>
                    <a:pt x="3099" y="13072"/>
                  </a:lnTo>
                  <a:lnTo>
                    <a:pt x="3025" y="12631"/>
                  </a:lnTo>
                  <a:lnTo>
                    <a:pt x="3066" y="12631"/>
                  </a:lnTo>
                  <a:cubicBezTo>
                    <a:pt x="2943" y="12590"/>
                    <a:pt x="2780" y="12426"/>
                    <a:pt x="2698" y="12344"/>
                  </a:cubicBezTo>
                  <a:cubicBezTo>
                    <a:pt x="2720" y="12311"/>
                    <a:pt x="2733" y="12299"/>
                    <a:pt x="2743" y="12299"/>
                  </a:cubicBezTo>
                  <a:cubicBezTo>
                    <a:pt x="2770" y="12299"/>
                    <a:pt x="2772" y="12385"/>
                    <a:pt x="2861" y="12385"/>
                  </a:cubicBezTo>
                  <a:lnTo>
                    <a:pt x="2657" y="12099"/>
                  </a:lnTo>
                  <a:cubicBezTo>
                    <a:pt x="2689" y="12086"/>
                    <a:pt x="2721" y="12081"/>
                    <a:pt x="2752" y="12081"/>
                  </a:cubicBezTo>
                  <a:cubicBezTo>
                    <a:pt x="2920" y="12081"/>
                    <a:pt x="3059" y="12247"/>
                    <a:pt x="3025" y="12385"/>
                  </a:cubicBezTo>
                  <a:cubicBezTo>
                    <a:pt x="3759" y="12140"/>
                    <a:pt x="2824" y="12181"/>
                    <a:pt x="3268" y="11652"/>
                  </a:cubicBezTo>
                  <a:lnTo>
                    <a:pt x="3268" y="11652"/>
                  </a:lnTo>
                  <a:cubicBezTo>
                    <a:pt x="3252" y="11655"/>
                    <a:pt x="3236" y="11657"/>
                    <a:pt x="3220" y="11657"/>
                  </a:cubicBezTo>
                  <a:cubicBezTo>
                    <a:pt x="3156" y="11657"/>
                    <a:pt x="3102" y="11631"/>
                    <a:pt x="3066" y="11568"/>
                  </a:cubicBezTo>
                  <a:cubicBezTo>
                    <a:pt x="3107" y="11486"/>
                    <a:pt x="3148" y="11363"/>
                    <a:pt x="2984" y="11200"/>
                  </a:cubicBezTo>
                  <a:cubicBezTo>
                    <a:pt x="3270" y="11200"/>
                    <a:pt x="3188" y="11077"/>
                    <a:pt x="3188" y="10873"/>
                  </a:cubicBezTo>
                  <a:lnTo>
                    <a:pt x="3515" y="10873"/>
                  </a:lnTo>
                  <a:cubicBezTo>
                    <a:pt x="3434" y="10669"/>
                    <a:pt x="3229" y="10709"/>
                    <a:pt x="3066" y="10587"/>
                  </a:cubicBezTo>
                  <a:cubicBezTo>
                    <a:pt x="3107" y="10342"/>
                    <a:pt x="3393" y="10301"/>
                    <a:pt x="3597" y="10260"/>
                  </a:cubicBezTo>
                  <a:cubicBezTo>
                    <a:pt x="3618" y="10167"/>
                    <a:pt x="3602" y="10137"/>
                    <a:pt x="3565" y="10137"/>
                  </a:cubicBezTo>
                  <a:cubicBezTo>
                    <a:pt x="3497" y="10137"/>
                    <a:pt x="3355" y="10243"/>
                    <a:pt x="3245" y="10243"/>
                  </a:cubicBezTo>
                  <a:cubicBezTo>
                    <a:pt x="3182" y="10243"/>
                    <a:pt x="3129" y="10208"/>
                    <a:pt x="3107" y="10096"/>
                  </a:cubicBezTo>
                  <a:cubicBezTo>
                    <a:pt x="3229" y="9769"/>
                    <a:pt x="3107" y="9565"/>
                    <a:pt x="2902" y="9197"/>
                  </a:cubicBezTo>
                  <a:cubicBezTo>
                    <a:pt x="2940" y="9134"/>
                    <a:pt x="2975" y="9114"/>
                    <a:pt x="3006" y="9114"/>
                  </a:cubicBezTo>
                  <a:cubicBezTo>
                    <a:pt x="3060" y="9114"/>
                    <a:pt x="3106" y="9174"/>
                    <a:pt x="3151" y="9174"/>
                  </a:cubicBezTo>
                  <a:cubicBezTo>
                    <a:pt x="3163" y="9174"/>
                    <a:pt x="3176" y="9169"/>
                    <a:pt x="3188" y="9156"/>
                  </a:cubicBezTo>
                  <a:lnTo>
                    <a:pt x="2943" y="8993"/>
                  </a:lnTo>
                  <a:cubicBezTo>
                    <a:pt x="2943" y="8952"/>
                    <a:pt x="3025" y="8952"/>
                    <a:pt x="3066" y="8952"/>
                  </a:cubicBezTo>
                  <a:cubicBezTo>
                    <a:pt x="2943" y="8788"/>
                    <a:pt x="2698" y="8952"/>
                    <a:pt x="2616" y="8707"/>
                  </a:cubicBezTo>
                  <a:cubicBezTo>
                    <a:pt x="2248" y="8625"/>
                    <a:pt x="3188" y="8175"/>
                    <a:pt x="2739" y="7889"/>
                  </a:cubicBezTo>
                  <a:cubicBezTo>
                    <a:pt x="2771" y="7868"/>
                    <a:pt x="2800" y="7860"/>
                    <a:pt x="2829" y="7860"/>
                  </a:cubicBezTo>
                  <a:cubicBezTo>
                    <a:pt x="2893" y="7860"/>
                    <a:pt x="2955" y="7898"/>
                    <a:pt x="3038" y="7898"/>
                  </a:cubicBezTo>
                  <a:cubicBezTo>
                    <a:pt x="3059" y="7898"/>
                    <a:pt x="3082" y="7895"/>
                    <a:pt x="3107" y="7889"/>
                  </a:cubicBezTo>
                  <a:cubicBezTo>
                    <a:pt x="2821" y="7480"/>
                    <a:pt x="2902" y="7562"/>
                    <a:pt x="2494" y="7194"/>
                  </a:cubicBezTo>
                  <a:lnTo>
                    <a:pt x="2739" y="6908"/>
                  </a:lnTo>
                  <a:lnTo>
                    <a:pt x="2739" y="6908"/>
                  </a:lnTo>
                  <a:cubicBezTo>
                    <a:pt x="2664" y="6962"/>
                    <a:pt x="2589" y="6984"/>
                    <a:pt x="2515" y="6984"/>
                  </a:cubicBezTo>
                  <a:cubicBezTo>
                    <a:pt x="2306" y="6984"/>
                    <a:pt x="2102" y="6803"/>
                    <a:pt x="1921" y="6622"/>
                  </a:cubicBezTo>
                  <a:cubicBezTo>
                    <a:pt x="1758" y="6704"/>
                    <a:pt x="1676" y="6745"/>
                    <a:pt x="1594" y="6786"/>
                  </a:cubicBezTo>
                  <a:lnTo>
                    <a:pt x="1431" y="6418"/>
                  </a:lnTo>
                  <a:cubicBezTo>
                    <a:pt x="1443" y="6406"/>
                    <a:pt x="1462" y="6401"/>
                    <a:pt x="1487" y="6401"/>
                  </a:cubicBezTo>
                  <a:cubicBezTo>
                    <a:pt x="1541" y="6401"/>
                    <a:pt x="1624" y="6424"/>
                    <a:pt x="1725" y="6450"/>
                  </a:cubicBezTo>
                  <a:lnTo>
                    <a:pt x="1725" y="6450"/>
                  </a:lnTo>
                  <a:cubicBezTo>
                    <a:pt x="1698" y="6436"/>
                    <a:pt x="1676" y="6407"/>
                    <a:pt x="1676" y="6377"/>
                  </a:cubicBezTo>
                  <a:cubicBezTo>
                    <a:pt x="1721" y="6332"/>
                    <a:pt x="1777" y="6314"/>
                    <a:pt x="1840" y="6314"/>
                  </a:cubicBezTo>
                  <a:cubicBezTo>
                    <a:pt x="1949" y="6314"/>
                    <a:pt x="2078" y="6366"/>
                    <a:pt x="2207" y="6418"/>
                  </a:cubicBezTo>
                  <a:cubicBezTo>
                    <a:pt x="2126" y="6459"/>
                    <a:pt x="2044" y="6499"/>
                    <a:pt x="1962" y="6581"/>
                  </a:cubicBezTo>
                  <a:cubicBezTo>
                    <a:pt x="2207" y="6663"/>
                    <a:pt x="2412" y="6745"/>
                    <a:pt x="2616" y="6745"/>
                  </a:cubicBezTo>
                  <a:cubicBezTo>
                    <a:pt x="2575" y="6704"/>
                    <a:pt x="2534" y="6663"/>
                    <a:pt x="2534" y="6581"/>
                  </a:cubicBezTo>
                  <a:lnTo>
                    <a:pt x="2534" y="6581"/>
                  </a:lnTo>
                  <a:cubicBezTo>
                    <a:pt x="2575" y="6622"/>
                    <a:pt x="2657" y="6622"/>
                    <a:pt x="2698" y="6622"/>
                  </a:cubicBezTo>
                  <a:cubicBezTo>
                    <a:pt x="2698" y="6622"/>
                    <a:pt x="2657" y="6581"/>
                    <a:pt x="2534" y="6499"/>
                  </a:cubicBezTo>
                  <a:lnTo>
                    <a:pt x="2943" y="6418"/>
                  </a:lnTo>
                  <a:lnTo>
                    <a:pt x="2780" y="6418"/>
                  </a:lnTo>
                  <a:lnTo>
                    <a:pt x="3025" y="5886"/>
                  </a:lnTo>
                  <a:cubicBezTo>
                    <a:pt x="2657" y="5559"/>
                    <a:pt x="2044" y="5232"/>
                    <a:pt x="1921" y="4660"/>
                  </a:cubicBezTo>
                  <a:lnTo>
                    <a:pt x="1921" y="4660"/>
                  </a:lnTo>
                  <a:cubicBezTo>
                    <a:pt x="2036" y="4726"/>
                    <a:pt x="2131" y="4745"/>
                    <a:pt x="2224" y="4745"/>
                  </a:cubicBezTo>
                  <a:cubicBezTo>
                    <a:pt x="2364" y="4745"/>
                    <a:pt x="2502" y="4701"/>
                    <a:pt x="2698" y="4701"/>
                  </a:cubicBezTo>
                  <a:cubicBezTo>
                    <a:pt x="2374" y="4863"/>
                    <a:pt x="2853" y="5145"/>
                    <a:pt x="2782" y="5429"/>
                  </a:cubicBezTo>
                  <a:lnTo>
                    <a:pt x="2782" y="5429"/>
                  </a:lnTo>
                  <a:cubicBezTo>
                    <a:pt x="2806" y="5345"/>
                    <a:pt x="2864" y="5318"/>
                    <a:pt x="2925" y="5318"/>
                  </a:cubicBezTo>
                  <a:cubicBezTo>
                    <a:pt x="2976" y="5318"/>
                    <a:pt x="3029" y="5337"/>
                    <a:pt x="3066" y="5355"/>
                  </a:cubicBezTo>
                  <a:lnTo>
                    <a:pt x="2739" y="4824"/>
                  </a:lnTo>
                  <a:cubicBezTo>
                    <a:pt x="2984" y="4824"/>
                    <a:pt x="2943" y="4701"/>
                    <a:pt x="3025" y="4578"/>
                  </a:cubicBezTo>
                  <a:lnTo>
                    <a:pt x="3025" y="4578"/>
                  </a:lnTo>
                  <a:cubicBezTo>
                    <a:pt x="2985" y="4585"/>
                    <a:pt x="2949" y="4587"/>
                    <a:pt x="2916" y="4587"/>
                  </a:cubicBezTo>
                  <a:cubicBezTo>
                    <a:pt x="2522" y="4587"/>
                    <a:pt x="2682" y="4154"/>
                    <a:pt x="2494" y="3965"/>
                  </a:cubicBezTo>
                  <a:cubicBezTo>
                    <a:pt x="2698" y="3965"/>
                    <a:pt x="2902" y="4006"/>
                    <a:pt x="2821" y="4251"/>
                  </a:cubicBezTo>
                  <a:cubicBezTo>
                    <a:pt x="3270" y="3965"/>
                    <a:pt x="2207" y="3884"/>
                    <a:pt x="2534" y="3597"/>
                  </a:cubicBezTo>
                  <a:lnTo>
                    <a:pt x="2534" y="3597"/>
                  </a:lnTo>
                  <a:cubicBezTo>
                    <a:pt x="2534" y="3679"/>
                    <a:pt x="2534" y="3720"/>
                    <a:pt x="2616" y="3720"/>
                  </a:cubicBezTo>
                  <a:cubicBezTo>
                    <a:pt x="2469" y="3609"/>
                    <a:pt x="2554" y="3300"/>
                    <a:pt x="2692" y="3300"/>
                  </a:cubicBezTo>
                  <a:cubicBezTo>
                    <a:pt x="2707" y="3300"/>
                    <a:pt x="2723" y="3303"/>
                    <a:pt x="2739" y="3311"/>
                  </a:cubicBezTo>
                  <a:lnTo>
                    <a:pt x="2739" y="3352"/>
                  </a:lnTo>
                  <a:cubicBezTo>
                    <a:pt x="2821" y="2943"/>
                    <a:pt x="2739" y="2085"/>
                    <a:pt x="2289" y="2003"/>
                  </a:cubicBezTo>
                  <a:cubicBezTo>
                    <a:pt x="2371" y="2003"/>
                    <a:pt x="2861" y="2085"/>
                    <a:pt x="2943" y="2085"/>
                  </a:cubicBezTo>
                  <a:lnTo>
                    <a:pt x="1390" y="1349"/>
                  </a:lnTo>
                  <a:lnTo>
                    <a:pt x="1390" y="1349"/>
                  </a:lnTo>
                  <a:cubicBezTo>
                    <a:pt x="1423" y="1353"/>
                    <a:pt x="1461" y="1354"/>
                    <a:pt x="1501" y="1354"/>
                  </a:cubicBezTo>
                  <a:cubicBezTo>
                    <a:pt x="1731" y="1354"/>
                    <a:pt x="2056" y="1307"/>
                    <a:pt x="2344" y="1307"/>
                  </a:cubicBezTo>
                  <a:cubicBezTo>
                    <a:pt x="2615" y="1307"/>
                    <a:pt x="2852" y="1349"/>
                    <a:pt x="2943" y="1513"/>
                  </a:cubicBezTo>
                  <a:cubicBezTo>
                    <a:pt x="3025" y="1390"/>
                    <a:pt x="3066" y="1268"/>
                    <a:pt x="2943" y="1063"/>
                  </a:cubicBezTo>
                  <a:cubicBezTo>
                    <a:pt x="2914" y="1121"/>
                    <a:pt x="2640" y="1179"/>
                    <a:pt x="2468" y="1179"/>
                  </a:cubicBezTo>
                  <a:cubicBezTo>
                    <a:pt x="2396" y="1179"/>
                    <a:pt x="2342" y="1169"/>
                    <a:pt x="2330" y="1145"/>
                  </a:cubicBezTo>
                  <a:cubicBezTo>
                    <a:pt x="2776" y="861"/>
                    <a:pt x="2578" y="939"/>
                    <a:pt x="2935" y="661"/>
                  </a:cubicBezTo>
                  <a:lnTo>
                    <a:pt x="2935" y="661"/>
                  </a:lnTo>
                  <a:cubicBezTo>
                    <a:pt x="2913" y="674"/>
                    <a:pt x="2874" y="681"/>
                    <a:pt x="2825" y="681"/>
                  </a:cubicBezTo>
                  <a:cubicBezTo>
                    <a:pt x="2622" y="681"/>
                    <a:pt x="2248" y="578"/>
                    <a:pt x="2248" y="450"/>
                  </a:cubicBezTo>
                  <a:lnTo>
                    <a:pt x="2248" y="450"/>
                  </a:lnTo>
                  <a:cubicBezTo>
                    <a:pt x="2289" y="471"/>
                    <a:pt x="2442" y="471"/>
                    <a:pt x="2596" y="471"/>
                  </a:cubicBezTo>
                  <a:cubicBezTo>
                    <a:pt x="2749" y="471"/>
                    <a:pt x="2902" y="471"/>
                    <a:pt x="2943" y="491"/>
                  </a:cubicBezTo>
                  <a:lnTo>
                    <a:pt x="2406" y="133"/>
                  </a:lnTo>
                  <a:lnTo>
                    <a:pt x="2406" y="133"/>
                  </a:lnTo>
                  <a:cubicBezTo>
                    <a:pt x="2434" y="141"/>
                    <a:pt x="2466" y="145"/>
                    <a:pt x="2501" y="145"/>
                  </a:cubicBezTo>
                  <a:cubicBezTo>
                    <a:pt x="2636" y="145"/>
                    <a:pt x="2814" y="93"/>
                    <a:pt x="2943" y="41"/>
                  </a:cubicBezTo>
                  <a:cubicBezTo>
                    <a:pt x="2207" y="1"/>
                    <a:pt x="1472" y="1"/>
                    <a:pt x="73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3986488" y="3895863"/>
              <a:ext cx="3075" cy="800"/>
            </a:xfrm>
            <a:custGeom>
              <a:rect b="b" l="l" r="r" t="t"/>
              <a:pathLst>
                <a:path extrusionOk="0" h="32" w="123">
                  <a:moveTo>
                    <a:pt x="0" y="1"/>
                  </a:moveTo>
                  <a:cubicBezTo>
                    <a:pt x="21" y="21"/>
                    <a:pt x="41" y="31"/>
                    <a:pt x="61" y="31"/>
                  </a:cubicBezTo>
                  <a:cubicBezTo>
                    <a:pt x="82" y="31"/>
                    <a:pt x="102" y="2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4003863" y="4162563"/>
              <a:ext cx="2050" cy="1050"/>
            </a:xfrm>
            <a:custGeom>
              <a:rect b="b" l="l" r="r" t="t"/>
              <a:pathLst>
                <a:path extrusionOk="0" h="42" w="82">
                  <a:moveTo>
                    <a:pt x="41" y="1"/>
                  </a:moveTo>
                  <a:cubicBezTo>
                    <a:pt x="41" y="42"/>
                    <a:pt x="41" y="42"/>
                    <a:pt x="0" y="42"/>
                  </a:cubicBezTo>
                  <a:lnTo>
                    <a:pt x="82" y="42"/>
                  </a:lnTo>
                  <a:lnTo>
                    <a:pt x="4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4009988" y="4003163"/>
              <a:ext cx="5125" cy="4125"/>
            </a:xfrm>
            <a:custGeom>
              <a:rect b="b" l="l" r="r" t="t"/>
              <a:pathLst>
                <a:path extrusionOk="0" h="165" w="205">
                  <a:moveTo>
                    <a:pt x="82" y="1"/>
                  </a:moveTo>
                  <a:cubicBezTo>
                    <a:pt x="0" y="41"/>
                    <a:pt x="0" y="82"/>
                    <a:pt x="0" y="164"/>
                  </a:cubicBezTo>
                  <a:lnTo>
                    <a:pt x="205"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1"/>
            <p:cNvSpPr/>
            <p:nvPr/>
          </p:nvSpPr>
          <p:spPr>
            <a:xfrm>
              <a:off x="3999763" y="4067538"/>
              <a:ext cx="8200" cy="2075"/>
            </a:xfrm>
            <a:custGeom>
              <a:rect b="b" l="l" r="r" t="t"/>
              <a:pathLst>
                <a:path extrusionOk="0" h="83" w="328">
                  <a:moveTo>
                    <a:pt x="328" y="1"/>
                  </a:moveTo>
                  <a:lnTo>
                    <a:pt x="1" y="82"/>
                  </a:lnTo>
                  <a:lnTo>
                    <a:pt x="328" y="42"/>
                  </a:lnTo>
                  <a:lnTo>
                    <a:pt x="328"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1"/>
            <p:cNvSpPr/>
            <p:nvPr/>
          </p:nvSpPr>
          <p:spPr>
            <a:xfrm>
              <a:off x="4010763" y="4116588"/>
              <a:ext cx="7425" cy="7375"/>
            </a:xfrm>
            <a:custGeom>
              <a:rect b="b" l="l" r="r" t="t"/>
              <a:pathLst>
                <a:path extrusionOk="0" h="295" w="297">
                  <a:moveTo>
                    <a:pt x="255" y="1"/>
                  </a:moveTo>
                  <a:cubicBezTo>
                    <a:pt x="255" y="13"/>
                    <a:pt x="256" y="26"/>
                    <a:pt x="258" y="40"/>
                  </a:cubicBezTo>
                  <a:lnTo>
                    <a:pt x="258" y="40"/>
                  </a:lnTo>
                  <a:cubicBezTo>
                    <a:pt x="259" y="28"/>
                    <a:pt x="258" y="14"/>
                    <a:pt x="255" y="1"/>
                  </a:cubicBezTo>
                  <a:close/>
                  <a:moveTo>
                    <a:pt x="258" y="40"/>
                  </a:moveTo>
                  <a:lnTo>
                    <a:pt x="258" y="40"/>
                  </a:lnTo>
                  <a:cubicBezTo>
                    <a:pt x="247" y="196"/>
                    <a:pt x="0" y="295"/>
                    <a:pt x="176" y="295"/>
                  </a:cubicBezTo>
                  <a:cubicBezTo>
                    <a:pt x="204" y="295"/>
                    <a:pt x="243" y="292"/>
                    <a:pt x="296" y="287"/>
                  </a:cubicBezTo>
                  <a:cubicBezTo>
                    <a:pt x="296" y="217"/>
                    <a:pt x="267" y="119"/>
                    <a:pt x="258" y="4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1"/>
            <p:cNvSpPr/>
            <p:nvPr/>
          </p:nvSpPr>
          <p:spPr>
            <a:xfrm>
              <a:off x="3615538" y="3781413"/>
              <a:ext cx="4125" cy="4125"/>
            </a:xfrm>
            <a:custGeom>
              <a:rect b="b" l="l" r="r" t="t"/>
              <a:pathLst>
                <a:path extrusionOk="0" h="165" w="165">
                  <a:moveTo>
                    <a:pt x="124" y="1"/>
                  </a:moveTo>
                  <a:cubicBezTo>
                    <a:pt x="83" y="42"/>
                    <a:pt x="42" y="42"/>
                    <a:pt x="1" y="42"/>
                  </a:cubicBezTo>
                  <a:cubicBezTo>
                    <a:pt x="42" y="124"/>
                    <a:pt x="124" y="164"/>
                    <a:pt x="164" y="164"/>
                  </a:cubicBezTo>
                  <a:lnTo>
                    <a:pt x="12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1"/>
            <p:cNvSpPr/>
            <p:nvPr/>
          </p:nvSpPr>
          <p:spPr>
            <a:xfrm>
              <a:off x="3618613" y="4347538"/>
              <a:ext cx="2075" cy="475"/>
            </a:xfrm>
            <a:custGeom>
              <a:rect b="b" l="l" r="r" t="t"/>
              <a:pathLst>
                <a:path extrusionOk="0" h="19" w="83">
                  <a:moveTo>
                    <a:pt x="1" y="0"/>
                  </a:moveTo>
                  <a:cubicBezTo>
                    <a:pt x="28" y="0"/>
                    <a:pt x="37" y="18"/>
                    <a:pt x="52" y="18"/>
                  </a:cubicBezTo>
                  <a:cubicBezTo>
                    <a:pt x="60" y="18"/>
                    <a:pt x="69" y="14"/>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3588813" y="4035863"/>
              <a:ext cx="6325" cy="6325"/>
            </a:xfrm>
            <a:custGeom>
              <a:rect b="b" l="l" r="r" t="t"/>
              <a:pathLst>
                <a:path extrusionOk="0" h="253" w="253">
                  <a:moveTo>
                    <a:pt x="252" y="1"/>
                  </a:moveTo>
                  <a:cubicBezTo>
                    <a:pt x="143" y="110"/>
                    <a:pt x="1" y="252"/>
                    <a:pt x="59" y="252"/>
                  </a:cubicBezTo>
                  <a:cubicBezTo>
                    <a:pt x="66" y="252"/>
                    <a:pt x="76" y="250"/>
                    <a:pt x="89" y="246"/>
                  </a:cubicBezTo>
                  <a:lnTo>
                    <a:pt x="212" y="205"/>
                  </a:lnTo>
                  <a:cubicBezTo>
                    <a:pt x="212" y="123"/>
                    <a:pt x="212" y="41"/>
                    <a:pt x="25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1"/>
            <p:cNvSpPr/>
            <p:nvPr/>
          </p:nvSpPr>
          <p:spPr>
            <a:xfrm>
              <a:off x="3606363" y="4205488"/>
              <a:ext cx="3075" cy="4125"/>
            </a:xfrm>
            <a:custGeom>
              <a:rect b="b" l="l" r="r" t="t"/>
              <a:pathLst>
                <a:path extrusionOk="0" h="165" w="123">
                  <a:moveTo>
                    <a:pt x="0" y="1"/>
                  </a:moveTo>
                  <a:cubicBezTo>
                    <a:pt x="0" y="41"/>
                    <a:pt x="41" y="82"/>
                    <a:pt x="82" y="164"/>
                  </a:cubicBezTo>
                  <a:cubicBezTo>
                    <a:pt x="82" y="123"/>
                    <a:pt x="82" y="123"/>
                    <a:pt x="123" y="123"/>
                  </a:cubicBezTo>
                  <a:cubicBezTo>
                    <a:pt x="41" y="82"/>
                    <a:pt x="41" y="4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1"/>
            <p:cNvSpPr/>
            <p:nvPr/>
          </p:nvSpPr>
          <p:spPr>
            <a:xfrm>
              <a:off x="3618613" y="4211613"/>
              <a:ext cx="2075" cy="5150"/>
            </a:xfrm>
            <a:custGeom>
              <a:rect b="b" l="l" r="r" t="t"/>
              <a:pathLst>
                <a:path extrusionOk="0" h="206" w="83">
                  <a:moveTo>
                    <a:pt x="82" y="1"/>
                  </a:moveTo>
                  <a:lnTo>
                    <a:pt x="82" y="1"/>
                  </a:lnTo>
                  <a:cubicBezTo>
                    <a:pt x="41" y="83"/>
                    <a:pt x="1" y="164"/>
                    <a:pt x="1" y="205"/>
                  </a:cubicBez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1"/>
            <p:cNvSpPr/>
            <p:nvPr/>
          </p:nvSpPr>
          <p:spPr>
            <a:xfrm>
              <a:off x="3598188" y="3888713"/>
              <a:ext cx="4100" cy="7175"/>
            </a:xfrm>
            <a:custGeom>
              <a:rect b="b" l="l" r="r" t="t"/>
              <a:pathLst>
                <a:path extrusionOk="0" h="287" w="164">
                  <a:moveTo>
                    <a:pt x="41" y="1"/>
                  </a:moveTo>
                  <a:cubicBezTo>
                    <a:pt x="0" y="123"/>
                    <a:pt x="0" y="205"/>
                    <a:pt x="0" y="287"/>
                  </a:cubicBezTo>
                  <a:cubicBezTo>
                    <a:pt x="41" y="123"/>
                    <a:pt x="164"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3587963" y="4356713"/>
              <a:ext cx="2075" cy="2075"/>
            </a:xfrm>
            <a:custGeom>
              <a:rect b="b" l="l" r="r" t="t"/>
              <a:pathLst>
                <a:path extrusionOk="0" h="83" w="83">
                  <a:moveTo>
                    <a:pt x="0" y="1"/>
                  </a:moveTo>
                  <a:cubicBezTo>
                    <a:pt x="41" y="83"/>
                    <a:pt x="41" y="83"/>
                    <a:pt x="82" y="83"/>
                  </a:cubicBezTo>
                  <a:cubicBezTo>
                    <a:pt x="82" y="42"/>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3595113" y="3895863"/>
              <a:ext cx="3100" cy="8200"/>
            </a:xfrm>
            <a:custGeom>
              <a:rect b="b" l="l" r="r" t="t"/>
              <a:pathLst>
                <a:path extrusionOk="0" h="328" w="124">
                  <a:moveTo>
                    <a:pt x="82" y="1"/>
                  </a:moveTo>
                  <a:cubicBezTo>
                    <a:pt x="41" y="83"/>
                    <a:pt x="0" y="205"/>
                    <a:pt x="82" y="328"/>
                  </a:cubicBezTo>
                  <a:lnTo>
                    <a:pt x="123" y="287"/>
                  </a:lnTo>
                  <a:cubicBezTo>
                    <a:pt x="123" y="164"/>
                    <a:pt x="82" y="83"/>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3598513" y="3823438"/>
              <a:ext cx="700" cy="925"/>
            </a:xfrm>
            <a:custGeom>
              <a:rect b="b" l="l" r="r" t="t"/>
              <a:pathLst>
                <a:path extrusionOk="0" h="37" w="28">
                  <a:moveTo>
                    <a:pt x="19" y="0"/>
                  </a:moveTo>
                  <a:cubicBezTo>
                    <a:pt x="10" y="0"/>
                    <a:pt x="1" y="37"/>
                    <a:pt x="28" y="37"/>
                  </a:cubicBezTo>
                  <a:cubicBezTo>
                    <a:pt x="28" y="9"/>
                    <a:pt x="23" y="0"/>
                    <a:pt x="1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3615538" y="3925513"/>
              <a:ext cx="25" cy="1050"/>
            </a:xfrm>
            <a:custGeom>
              <a:rect b="b" l="l" r="r" t="t"/>
              <a:pathLst>
                <a:path extrusionOk="0" h="42" w="1">
                  <a:moveTo>
                    <a:pt x="1" y="41"/>
                  </a:moveTo>
                  <a:lnTo>
                    <a:pt x="1" y="41"/>
                  </a:lnTo>
                  <a:cubicBezTo>
                    <a:pt x="1" y="0"/>
                    <a:pt x="1" y="0"/>
                    <a:pt x="1" y="4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3599188" y="3821288"/>
              <a:ext cx="1050" cy="3075"/>
            </a:xfrm>
            <a:custGeom>
              <a:rect b="b" l="l" r="r" t="t"/>
              <a:pathLst>
                <a:path extrusionOk="0" h="123" w="42">
                  <a:moveTo>
                    <a:pt x="42" y="0"/>
                  </a:moveTo>
                  <a:cubicBezTo>
                    <a:pt x="42" y="41"/>
                    <a:pt x="1" y="82"/>
                    <a:pt x="1" y="123"/>
                  </a:cubicBezTo>
                  <a:cubicBezTo>
                    <a:pt x="1" y="82"/>
                    <a:pt x="42" y="41"/>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3598188" y="3819238"/>
              <a:ext cx="1025" cy="2075"/>
            </a:xfrm>
            <a:custGeom>
              <a:rect b="b" l="l" r="r" t="t"/>
              <a:pathLst>
                <a:path extrusionOk="0" h="83" w="41">
                  <a:moveTo>
                    <a:pt x="41" y="0"/>
                  </a:moveTo>
                  <a:cubicBezTo>
                    <a:pt x="41" y="0"/>
                    <a:pt x="0" y="0"/>
                    <a:pt x="41" y="82"/>
                  </a:cubicBezTo>
                  <a:cubicBezTo>
                    <a:pt x="41" y="41"/>
                    <a:pt x="41" y="4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3599188" y="3823313"/>
              <a:ext cx="25" cy="4125"/>
            </a:xfrm>
            <a:custGeom>
              <a:rect b="b" l="l" r="r" t="t"/>
              <a:pathLst>
                <a:path extrusionOk="0" h="165" w="1">
                  <a:moveTo>
                    <a:pt x="1" y="164"/>
                  </a:moveTo>
                  <a:cubicBezTo>
                    <a:pt x="1" y="123"/>
                    <a:pt x="1" y="83"/>
                    <a:pt x="1" y="1"/>
                  </a:cubicBezTo>
                  <a:cubicBezTo>
                    <a:pt x="1" y="42"/>
                    <a:pt x="1" y="42"/>
                    <a:pt x="1" y="42"/>
                  </a:cubicBezTo>
                  <a:cubicBezTo>
                    <a:pt x="1" y="83"/>
                    <a:pt x="1" y="83"/>
                    <a:pt x="1" y="164"/>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3623713" y="4093088"/>
              <a:ext cx="25" cy="25"/>
            </a:xfrm>
            <a:custGeom>
              <a:rect b="b" l="l" r="r" t="t"/>
              <a:pathLst>
                <a:path extrusionOk="0" h="1" w="1">
                  <a:moveTo>
                    <a:pt x="1" y="0"/>
                  </a:moveTo>
                  <a:cubicBezTo>
                    <a:pt x="1" y="0"/>
                    <a:pt x="1" y="0"/>
                    <a:pt x="1" y="0"/>
                  </a:cubicBezTo>
                  <a:cubicBezTo>
                    <a:pt x="1" y="0"/>
                    <a:pt x="1"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1"/>
            <p:cNvSpPr/>
            <p:nvPr/>
          </p:nvSpPr>
          <p:spPr>
            <a:xfrm>
              <a:off x="3615538" y="4093088"/>
              <a:ext cx="10250" cy="8200"/>
            </a:xfrm>
            <a:custGeom>
              <a:rect b="b" l="l" r="r" t="t"/>
              <a:pathLst>
                <a:path extrusionOk="0" h="328" w="410">
                  <a:moveTo>
                    <a:pt x="328" y="0"/>
                  </a:moveTo>
                  <a:lnTo>
                    <a:pt x="1" y="123"/>
                  </a:lnTo>
                  <a:lnTo>
                    <a:pt x="410" y="327"/>
                  </a:lnTo>
                  <a:cubicBezTo>
                    <a:pt x="287" y="205"/>
                    <a:pt x="287" y="123"/>
                    <a:pt x="32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1"/>
            <p:cNvSpPr/>
            <p:nvPr/>
          </p:nvSpPr>
          <p:spPr>
            <a:xfrm>
              <a:off x="3601238" y="3840688"/>
              <a:ext cx="2075" cy="4125"/>
            </a:xfrm>
            <a:custGeom>
              <a:rect b="b" l="l" r="r" t="t"/>
              <a:pathLst>
                <a:path extrusionOk="0" h="165" w="83">
                  <a:moveTo>
                    <a:pt x="1" y="1"/>
                  </a:moveTo>
                  <a:cubicBezTo>
                    <a:pt x="42" y="1"/>
                    <a:pt x="42" y="82"/>
                    <a:pt x="1" y="164"/>
                  </a:cubicBezTo>
                  <a:cubicBezTo>
                    <a:pt x="42" y="123"/>
                    <a:pt x="82" y="82"/>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1"/>
            <p:cNvSpPr/>
            <p:nvPr/>
          </p:nvSpPr>
          <p:spPr>
            <a:xfrm>
              <a:off x="3583863" y="3787563"/>
              <a:ext cx="49075" cy="664225"/>
            </a:xfrm>
            <a:custGeom>
              <a:rect b="b" l="l" r="r" t="t"/>
              <a:pathLst>
                <a:path extrusionOk="0" h="26569" w="1963">
                  <a:moveTo>
                    <a:pt x="1051" y="996"/>
                  </a:moveTo>
                  <a:cubicBezTo>
                    <a:pt x="1053" y="1007"/>
                    <a:pt x="1057" y="1015"/>
                    <a:pt x="1064" y="1022"/>
                  </a:cubicBezTo>
                  <a:cubicBezTo>
                    <a:pt x="1058" y="1016"/>
                    <a:pt x="1054" y="1007"/>
                    <a:pt x="1051" y="996"/>
                  </a:cubicBezTo>
                  <a:close/>
                  <a:moveTo>
                    <a:pt x="735" y="2107"/>
                  </a:moveTo>
                  <a:cubicBezTo>
                    <a:pt x="737" y="2107"/>
                    <a:pt x="737" y="2112"/>
                    <a:pt x="737" y="2126"/>
                  </a:cubicBezTo>
                  <a:cubicBezTo>
                    <a:pt x="777" y="2207"/>
                    <a:pt x="737" y="2248"/>
                    <a:pt x="737" y="2289"/>
                  </a:cubicBezTo>
                  <a:cubicBezTo>
                    <a:pt x="737" y="2207"/>
                    <a:pt x="737" y="2126"/>
                    <a:pt x="696" y="2126"/>
                  </a:cubicBezTo>
                  <a:cubicBezTo>
                    <a:pt x="723" y="2126"/>
                    <a:pt x="732" y="2107"/>
                    <a:pt x="735" y="2107"/>
                  </a:cubicBezTo>
                  <a:close/>
                  <a:moveTo>
                    <a:pt x="696" y="2412"/>
                  </a:moveTo>
                  <a:cubicBezTo>
                    <a:pt x="696" y="2453"/>
                    <a:pt x="696" y="2453"/>
                    <a:pt x="696" y="2453"/>
                  </a:cubicBezTo>
                  <a:cubicBezTo>
                    <a:pt x="679" y="2504"/>
                    <a:pt x="669" y="2527"/>
                    <a:pt x="666" y="2527"/>
                  </a:cubicBezTo>
                  <a:cubicBezTo>
                    <a:pt x="662" y="2527"/>
                    <a:pt x="672" y="2483"/>
                    <a:pt x="696" y="2412"/>
                  </a:cubicBezTo>
                  <a:close/>
                  <a:moveTo>
                    <a:pt x="1572" y="11290"/>
                  </a:moveTo>
                  <a:lnTo>
                    <a:pt x="1595" y="11322"/>
                  </a:lnTo>
                  <a:cubicBezTo>
                    <a:pt x="1595" y="11308"/>
                    <a:pt x="1586" y="11298"/>
                    <a:pt x="1572" y="11290"/>
                  </a:cubicBezTo>
                  <a:close/>
                  <a:moveTo>
                    <a:pt x="737" y="11345"/>
                  </a:moveTo>
                  <a:cubicBezTo>
                    <a:pt x="749" y="11352"/>
                    <a:pt x="763" y="11358"/>
                    <a:pt x="777" y="11363"/>
                  </a:cubicBezTo>
                  <a:cubicBezTo>
                    <a:pt x="757" y="11363"/>
                    <a:pt x="747" y="11373"/>
                    <a:pt x="742" y="11373"/>
                  </a:cubicBezTo>
                  <a:cubicBezTo>
                    <a:pt x="738" y="11373"/>
                    <a:pt x="737" y="11367"/>
                    <a:pt x="737" y="11345"/>
                  </a:cubicBezTo>
                  <a:close/>
                  <a:moveTo>
                    <a:pt x="1595" y="11404"/>
                  </a:moveTo>
                  <a:lnTo>
                    <a:pt x="1595" y="11404"/>
                  </a:lnTo>
                  <a:cubicBezTo>
                    <a:pt x="1592" y="11410"/>
                    <a:pt x="1589" y="11417"/>
                    <a:pt x="1586" y="11423"/>
                  </a:cubicBezTo>
                  <a:lnTo>
                    <a:pt x="1586" y="11423"/>
                  </a:lnTo>
                  <a:cubicBezTo>
                    <a:pt x="1589" y="11417"/>
                    <a:pt x="1593" y="11411"/>
                    <a:pt x="1595" y="11404"/>
                  </a:cubicBezTo>
                  <a:close/>
                  <a:moveTo>
                    <a:pt x="1436" y="15761"/>
                  </a:moveTo>
                  <a:cubicBezTo>
                    <a:pt x="1433" y="15776"/>
                    <a:pt x="1431" y="15795"/>
                    <a:pt x="1431" y="15818"/>
                  </a:cubicBezTo>
                  <a:cubicBezTo>
                    <a:pt x="1434" y="15799"/>
                    <a:pt x="1436" y="15780"/>
                    <a:pt x="1436" y="15761"/>
                  </a:cubicBezTo>
                  <a:close/>
                  <a:moveTo>
                    <a:pt x="1227" y="16391"/>
                  </a:moveTo>
                  <a:lnTo>
                    <a:pt x="1227" y="16391"/>
                  </a:lnTo>
                  <a:cubicBezTo>
                    <a:pt x="1268" y="16431"/>
                    <a:pt x="1268" y="16513"/>
                    <a:pt x="1186" y="16595"/>
                  </a:cubicBezTo>
                  <a:cubicBezTo>
                    <a:pt x="1186" y="16513"/>
                    <a:pt x="1186" y="16472"/>
                    <a:pt x="1227" y="16391"/>
                  </a:cubicBezTo>
                  <a:close/>
                  <a:moveTo>
                    <a:pt x="865" y="16699"/>
                  </a:moveTo>
                  <a:cubicBezTo>
                    <a:pt x="871" y="16709"/>
                    <a:pt x="881" y="16718"/>
                    <a:pt x="900" y="16718"/>
                  </a:cubicBezTo>
                  <a:cubicBezTo>
                    <a:pt x="888" y="16711"/>
                    <a:pt x="876" y="16705"/>
                    <a:pt x="865" y="16699"/>
                  </a:cubicBezTo>
                  <a:close/>
                  <a:moveTo>
                    <a:pt x="945" y="16603"/>
                  </a:moveTo>
                  <a:cubicBezTo>
                    <a:pt x="996" y="16603"/>
                    <a:pt x="1057" y="16646"/>
                    <a:pt x="1104" y="16718"/>
                  </a:cubicBezTo>
                  <a:cubicBezTo>
                    <a:pt x="1064" y="16758"/>
                    <a:pt x="1023" y="16799"/>
                    <a:pt x="982" y="16840"/>
                  </a:cubicBezTo>
                  <a:cubicBezTo>
                    <a:pt x="900" y="16922"/>
                    <a:pt x="859" y="17004"/>
                    <a:pt x="818" y="17004"/>
                  </a:cubicBezTo>
                  <a:lnTo>
                    <a:pt x="737" y="16677"/>
                  </a:lnTo>
                  <a:cubicBezTo>
                    <a:pt x="749" y="16665"/>
                    <a:pt x="760" y="16660"/>
                    <a:pt x="773" y="16660"/>
                  </a:cubicBezTo>
                  <a:cubicBezTo>
                    <a:pt x="798" y="16660"/>
                    <a:pt x="826" y="16678"/>
                    <a:pt x="865" y="16699"/>
                  </a:cubicBezTo>
                  <a:lnTo>
                    <a:pt x="865" y="16699"/>
                  </a:lnTo>
                  <a:cubicBezTo>
                    <a:pt x="859" y="16688"/>
                    <a:pt x="859" y="16677"/>
                    <a:pt x="859" y="16677"/>
                  </a:cubicBezTo>
                  <a:cubicBezTo>
                    <a:pt x="876" y="16625"/>
                    <a:pt x="908" y="16603"/>
                    <a:pt x="945" y="16603"/>
                  </a:cubicBezTo>
                  <a:close/>
                  <a:moveTo>
                    <a:pt x="1429" y="22786"/>
                  </a:moveTo>
                  <a:lnTo>
                    <a:pt x="1431" y="22808"/>
                  </a:lnTo>
                  <a:cubicBezTo>
                    <a:pt x="1431" y="22800"/>
                    <a:pt x="1431" y="22793"/>
                    <a:pt x="1429" y="22786"/>
                  </a:cubicBezTo>
                  <a:close/>
                  <a:moveTo>
                    <a:pt x="777" y="0"/>
                  </a:moveTo>
                  <a:cubicBezTo>
                    <a:pt x="614" y="123"/>
                    <a:pt x="777" y="41"/>
                    <a:pt x="573" y="205"/>
                  </a:cubicBezTo>
                  <a:cubicBezTo>
                    <a:pt x="591" y="195"/>
                    <a:pt x="607" y="191"/>
                    <a:pt x="620" y="191"/>
                  </a:cubicBezTo>
                  <a:cubicBezTo>
                    <a:pt x="760" y="191"/>
                    <a:pt x="641" y="661"/>
                    <a:pt x="742" y="661"/>
                  </a:cubicBezTo>
                  <a:cubicBezTo>
                    <a:pt x="753" y="661"/>
                    <a:pt x="766" y="656"/>
                    <a:pt x="783" y="644"/>
                  </a:cubicBezTo>
                  <a:lnTo>
                    <a:pt x="783" y="644"/>
                  </a:lnTo>
                  <a:cubicBezTo>
                    <a:pt x="628" y="793"/>
                    <a:pt x="723" y="915"/>
                    <a:pt x="532" y="1145"/>
                  </a:cubicBezTo>
                  <a:cubicBezTo>
                    <a:pt x="550" y="1145"/>
                    <a:pt x="569" y="1129"/>
                    <a:pt x="583" y="1129"/>
                  </a:cubicBezTo>
                  <a:cubicBezTo>
                    <a:pt x="601" y="1129"/>
                    <a:pt x="614" y="1154"/>
                    <a:pt x="614" y="1267"/>
                  </a:cubicBezTo>
                  <a:cubicBezTo>
                    <a:pt x="614" y="1267"/>
                    <a:pt x="655" y="1308"/>
                    <a:pt x="655" y="1308"/>
                  </a:cubicBezTo>
                  <a:cubicBezTo>
                    <a:pt x="655" y="1267"/>
                    <a:pt x="696" y="1226"/>
                    <a:pt x="737" y="1226"/>
                  </a:cubicBezTo>
                  <a:cubicBezTo>
                    <a:pt x="859" y="1308"/>
                    <a:pt x="859" y="1635"/>
                    <a:pt x="900" y="1758"/>
                  </a:cubicBezTo>
                  <a:cubicBezTo>
                    <a:pt x="888" y="1792"/>
                    <a:pt x="880" y="1804"/>
                    <a:pt x="872" y="1804"/>
                  </a:cubicBezTo>
                  <a:cubicBezTo>
                    <a:pt x="856" y="1804"/>
                    <a:pt x="842" y="1751"/>
                    <a:pt x="803" y="1751"/>
                  </a:cubicBezTo>
                  <a:cubicBezTo>
                    <a:pt x="795" y="1751"/>
                    <a:pt x="787" y="1753"/>
                    <a:pt x="777" y="1758"/>
                  </a:cubicBezTo>
                  <a:lnTo>
                    <a:pt x="859" y="1921"/>
                  </a:lnTo>
                  <a:cubicBezTo>
                    <a:pt x="777" y="1949"/>
                    <a:pt x="712" y="2088"/>
                    <a:pt x="667" y="2088"/>
                  </a:cubicBezTo>
                  <a:cubicBezTo>
                    <a:pt x="645" y="2088"/>
                    <a:pt x="627" y="2055"/>
                    <a:pt x="614" y="1962"/>
                  </a:cubicBezTo>
                  <a:lnTo>
                    <a:pt x="573" y="2207"/>
                  </a:lnTo>
                  <a:cubicBezTo>
                    <a:pt x="532" y="2371"/>
                    <a:pt x="491" y="2575"/>
                    <a:pt x="532" y="2698"/>
                  </a:cubicBezTo>
                  <a:cubicBezTo>
                    <a:pt x="510" y="2764"/>
                    <a:pt x="547" y="2854"/>
                    <a:pt x="574" y="2903"/>
                  </a:cubicBezTo>
                  <a:lnTo>
                    <a:pt x="574" y="2903"/>
                  </a:lnTo>
                  <a:cubicBezTo>
                    <a:pt x="574" y="2903"/>
                    <a:pt x="573" y="2903"/>
                    <a:pt x="573" y="2902"/>
                  </a:cubicBezTo>
                  <a:lnTo>
                    <a:pt x="573" y="2902"/>
                  </a:lnTo>
                  <a:lnTo>
                    <a:pt x="655" y="3311"/>
                  </a:lnTo>
                  <a:lnTo>
                    <a:pt x="614" y="3311"/>
                  </a:lnTo>
                  <a:cubicBezTo>
                    <a:pt x="573" y="3720"/>
                    <a:pt x="777" y="4128"/>
                    <a:pt x="573" y="4578"/>
                  </a:cubicBezTo>
                  <a:cubicBezTo>
                    <a:pt x="573" y="4701"/>
                    <a:pt x="614" y="4864"/>
                    <a:pt x="573" y="5069"/>
                  </a:cubicBezTo>
                  <a:lnTo>
                    <a:pt x="450" y="5109"/>
                  </a:lnTo>
                  <a:cubicBezTo>
                    <a:pt x="491" y="5273"/>
                    <a:pt x="369" y="5641"/>
                    <a:pt x="450" y="5723"/>
                  </a:cubicBezTo>
                  <a:cubicBezTo>
                    <a:pt x="164" y="5886"/>
                    <a:pt x="369" y="6540"/>
                    <a:pt x="328" y="6826"/>
                  </a:cubicBezTo>
                  <a:lnTo>
                    <a:pt x="450" y="6867"/>
                  </a:lnTo>
                  <a:cubicBezTo>
                    <a:pt x="450" y="7071"/>
                    <a:pt x="491" y="7276"/>
                    <a:pt x="532" y="7521"/>
                  </a:cubicBezTo>
                  <a:lnTo>
                    <a:pt x="655" y="7521"/>
                  </a:lnTo>
                  <a:cubicBezTo>
                    <a:pt x="737" y="7725"/>
                    <a:pt x="532" y="8093"/>
                    <a:pt x="532" y="8461"/>
                  </a:cubicBezTo>
                  <a:cubicBezTo>
                    <a:pt x="491" y="8420"/>
                    <a:pt x="532" y="8338"/>
                    <a:pt x="532" y="8257"/>
                  </a:cubicBezTo>
                  <a:lnTo>
                    <a:pt x="532" y="8257"/>
                  </a:lnTo>
                  <a:cubicBezTo>
                    <a:pt x="246" y="8665"/>
                    <a:pt x="737" y="9156"/>
                    <a:pt x="532" y="9524"/>
                  </a:cubicBezTo>
                  <a:cubicBezTo>
                    <a:pt x="573" y="9646"/>
                    <a:pt x="532" y="9687"/>
                    <a:pt x="491" y="9769"/>
                  </a:cubicBezTo>
                  <a:cubicBezTo>
                    <a:pt x="491" y="9810"/>
                    <a:pt x="450" y="9851"/>
                    <a:pt x="410" y="9933"/>
                  </a:cubicBezTo>
                  <a:cubicBezTo>
                    <a:pt x="450" y="9892"/>
                    <a:pt x="491" y="9851"/>
                    <a:pt x="491" y="9810"/>
                  </a:cubicBezTo>
                  <a:cubicBezTo>
                    <a:pt x="491" y="9892"/>
                    <a:pt x="491" y="9973"/>
                    <a:pt x="532" y="10096"/>
                  </a:cubicBezTo>
                  <a:lnTo>
                    <a:pt x="410" y="10137"/>
                  </a:lnTo>
                  <a:cubicBezTo>
                    <a:pt x="410" y="10137"/>
                    <a:pt x="410" y="10178"/>
                    <a:pt x="410" y="10178"/>
                  </a:cubicBezTo>
                  <a:cubicBezTo>
                    <a:pt x="386" y="10226"/>
                    <a:pt x="404" y="10246"/>
                    <a:pt x="448" y="10246"/>
                  </a:cubicBezTo>
                  <a:cubicBezTo>
                    <a:pt x="478" y="10246"/>
                    <a:pt x="522" y="10236"/>
                    <a:pt x="573" y="10219"/>
                  </a:cubicBezTo>
                  <a:cubicBezTo>
                    <a:pt x="573" y="10260"/>
                    <a:pt x="614" y="10300"/>
                    <a:pt x="655" y="10341"/>
                  </a:cubicBezTo>
                  <a:cubicBezTo>
                    <a:pt x="410" y="10423"/>
                    <a:pt x="696" y="10627"/>
                    <a:pt x="491" y="10750"/>
                  </a:cubicBezTo>
                  <a:cubicBezTo>
                    <a:pt x="567" y="10826"/>
                    <a:pt x="537" y="11221"/>
                    <a:pt x="730" y="11341"/>
                  </a:cubicBezTo>
                  <a:lnTo>
                    <a:pt x="730" y="11341"/>
                  </a:lnTo>
                  <a:cubicBezTo>
                    <a:pt x="692" y="11457"/>
                    <a:pt x="659" y="11574"/>
                    <a:pt x="737" y="11690"/>
                  </a:cubicBezTo>
                  <a:lnTo>
                    <a:pt x="573" y="11731"/>
                  </a:lnTo>
                  <a:lnTo>
                    <a:pt x="777" y="12017"/>
                  </a:lnTo>
                  <a:cubicBezTo>
                    <a:pt x="732" y="12109"/>
                    <a:pt x="686" y="12162"/>
                    <a:pt x="632" y="12162"/>
                  </a:cubicBezTo>
                  <a:cubicBezTo>
                    <a:pt x="591" y="12162"/>
                    <a:pt x="545" y="12130"/>
                    <a:pt x="491" y="12058"/>
                  </a:cubicBezTo>
                  <a:lnTo>
                    <a:pt x="491" y="12058"/>
                  </a:lnTo>
                  <a:cubicBezTo>
                    <a:pt x="696" y="12467"/>
                    <a:pt x="573" y="12385"/>
                    <a:pt x="737" y="12712"/>
                  </a:cubicBezTo>
                  <a:lnTo>
                    <a:pt x="655" y="12712"/>
                  </a:lnTo>
                  <a:cubicBezTo>
                    <a:pt x="655" y="12835"/>
                    <a:pt x="777" y="12998"/>
                    <a:pt x="696" y="13080"/>
                  </a:cubicBezTo>
                  <a:cubicBezTo>
                    <a:pt x="491" y="13325"/>
                    <a:pt x="655" y="14388"/>
                    <a:pt x="410" y="15042"/>
                  </a:cubicBezTo>
                  <a:cubicBezTo>
                    <a:pt x="449" y="15027"/>
                    <a:pt x="477" y="15021"/>
                    <a:pt x="496" y="15021"/>
                  </a:cubicBezTo>
                  <a:cubicBezTo>
                    <a:pt x="639" y="15021"/>
                    <a:pt x="316" y="15369"/>
                    <a:pt x="532" y="15369"/>
                  </a:cubicBezTo>
                  <a:cubicBezTo>
                    <a:pt x="476" y="15397"/>
                    <a:pt x="440" y="15463"/>
                    <a:pt x="396" y="15463"/>
                  </a:cubicBezTo>
                  <a:cubicBezTo>
                    <a:pt x="376" y="15463"/>
                    <a:pt x="354" y="15449"/>
                    <a:pt x="328" y="15410"/>
                  </a:cubicBezTo>
                  <a:lnTo>
                    <a:pt x="328" y="15410"/>
                  </a:lnTo>
                  <a:cubicBezTo>
                    <a:pt x="410" y="15778"/>
                    <a:pt x="205" y="15941"/>
                    <a:pt x="410" y="16186"/>
                  </a:cubicBezTo>
                  <a:cubicBezTo>
                    <a:pt x="344" y="16186"/>
                    <a:pt x="305" y="16134"/>
                    <a:pt x="271" y="16134"/>
                  </a:cubicBezTo>
                  <a:cubicBezTo>
                    <a:pt x="262" y="16134"/>
                    <a:pt x="254" y="16137"/>
                    <a:pt x="246" y="16145"/>
                  </a:cubicBezTo>
                  <a:cubicBezTo>
                    <a:pt x="287" y="16145"/>
                    <a:pt x="328" y="16227"/>
                    <a:pt x="287" y="16268"/>
                  </a:cubicBezTo>
                  <a:cubicBezTo>
                    <a:pt x="279" y="16276"/>
                    <a:pt x="271" y="16279"/>
                    <a:pt x="264" y="16279"/>
                  </a:cubicBezTo>
                  <a:cubicBezTo>
                    <a:pt x="230" y="16279"/>
                    <a:pt x="197" y="16219"/>
                    <a:pt x="164" y="16186"/>
                  </a:cubicBezTo>
                  <a:lnTo>
                    <a:pt x="164" y="16186"/>
                  </a:lnTo>
                  <a:cubicBezTo>
                    <a:pt x="205" y="16513"/>
                    <a:pt x="410" y="16554"/>
                    <a:pt x="614" y="16595"/>
                  </a:cubicBezTo>
                  <a:cubicBezTo>
                    <a:pt x="532" y="16758"/>
                    <a:pt x="532" y="16840"/>
                    <a:pt x="696" y="17004"/>
                  </a:cubicBezTo>
                  <a:cubicBezTo>
                    <a:pt x="652" y="17026"/>
                    <a:pt x="608" y="17071"/>
                    <a:pt x="571" y="17071"/>
                  </a:cubicBezTo>
                  <a:cubicBezTo>
                    <a:pt x="538" y="17071"/>
                    <a:pt x="510" y="17036"/>
                    <a:pt x="491" y="16922"/>
                  </a:cubicBezTo>
                  <a:lnTo>
                    <a:pt x="491" y="16922"/>
                  </a:lnTo>
                  <a:cubicBezTo>
                    <a:pt x="491" y="17045"/>
                    <a:pt x="369" y="17699"/>
                    <a:pt x="573" y="17699"/>
                  </a:cubicBezTo>
                  <a:cubicBezTo>
                    <a:pt x="532" y="17739"/>
                    <a:pt x="532" y="17862"/>
                    <a:pt x="573" y="17903"/>
                  </a:cubicBezTo>
                  <a:cubicBezTo>
                    <a:pt x="532" y="18189"/>
                    <a:pt x="532" y="18189"/>
                    <a:pt x="532" y="18475"/>
                  </a:cubicBezTo>
                  <a:lnTo>
                    <a:pt x="573" y="18393"/>
                  </a:lnTo>
                  <a:cubicBezTo>
                    <a:pt x="777" y="18516"/>
                    <a:pt x="614" y="18639"/>
                    <a:pt x="614" y="18843"/>
                  </a:cubicBezTo>
                  <a:cubicBezTo>
                    <a:pt x="450" y="19334"/>
                    <a:pt x="655" y="19047"/>
                    <a:pt x="491" y="19538"/>
                  </a:cubicBezTo>
                  <a:lnTo>
                    <a:pt x="614" y="19538"/>
                  </a:lnTo>
                  <a:cubicBezTo>
                    <a:pt x="900" y="19579"/>
                    <a:pt x="450" y="19947"/>
                    <a:pt x="532" y="20233"/>
                  </a:cubicBezTo>
                  <a:lnTo>
                    <a:pt x="614" y="20151"/>
                  </a:lnTo>
                  <a:lnTo>
                    <a:pt x="614" y="20151"/>
                  </a:lnTo>
                  <a:cubicBezTo>
                    <a:pt x="696" y="20315"/>
                    <a:pt x="246" y="20560"/>
                    <a:pt x="205" y="20723"/>
                  </a:cubicBezTo>
                  <a:cubicBezTo>
                    <a:pt x="197" y="20731"/>
                    <a:pt x="191" y="20734"/>
                    <a:pt x="186" y="20734"/>
                  </a:cubicBezTo>
                  <a:cubicBezTo>
                    <a:pt x="163" y="20734"/>
                    <a:pt x="157" y="20675"/>
                    <a:pt x="123" y="20641"/>
                  </a:cubicBezTo>
                  <a:lnTo>
                    <a:pt x="123" y="20641"/>
                  </a:lnTo>
                  <a:cubicBezTo>
                    <a:pt x="42" y="20846"/>
                    <a:pt x="83" y="20856"/>
                    <a:pt x="149" y="20856"/>
                  </a:cubicBezTo>
                  <a:cubicBezTo>
                    <a:pt x="156" y="20856"/>
                    <a:pt x="164" y="20856"/>
                    <a:pt x="172" y="20856"/>
                  </a:cubicBezTo>
                  <a:cubicBezTo>
                    <a:pt x="235" y="20856"/>
                    <a:pt x="310" y="20864"/>
                    <a:pt x="328" y="21009"/>
                  </a:cubicBezTo>
                  <a:cubicBezTo>
                    <a:pt x="314" y="21016"/>
                    <a:pt x="298" y="21018"/>
                    <a:pt x="281" y="21018"/>
                  </a:cubicBezTo>
                  <a:cubicBezTo>
                    <a:pt x="247" y="21018"/>
                    <a:pt x="209" y="21009"/>
                    <a:pt x="175" y="21009"/>
                  </a:cubicBezTo>
                  <a:cubicBezTo>
                    <a:pt x="123" y="21009"/>
                    <a:pt x="83" y="21030"/>
                    <a:pt x="83" y="21132"/>
                  </a:cubicBezTo>
                  <a:cubicBezTo>
                    <a:pt x="1" y="21214"/>
                    <a:pt x="369" y="21745"/>
                    <a:pt x="164" y="21990"/>
                  </a:cubicBezTo>
                  <a:cubicBezTo>
                    <a:pt x="205" y="21970"/>
                    <a:pt x="246" y="21949"/>
                    <a:pt x="282" y="21949"/>
                  </a:cubicBezTo>
                  <a:cubicBezTo>
                    <a:pt x="318" y="21949"/>
                    <a:pt x="348" y="21970"/>
                    <a:pt x="369" y="22031"/>
                  </a:cubicBezTo>
                  <a:cubicBezTo>
                    <a:pt x="410" y="22236"/>
                    <a:pt x="83" y="22603"/>
                    <a:pt x="328" y="22808"/>
                  </a:cubicBezTo>
                  <a:cubicBezTo>
                    <a:pt x="287" y="22849"/>
                    <a:pt x="287" y="22849"/>
                    <a:pt x="246" y="22849"/>
                  </a:cubicBezTo>
                  <a:cubicBezTo>
                    <a:pt x="328" y="23012"/>
                    <a:pt x="328" y="23421"/>
                    <a:pt x="450" y="23503"/>
                  </a:cubicBezTo>
                  <a:cubicBezTo>
                    <a:pt x="11" y="23663"/>
                    <a:pt x="626" y="24526"/>
                    <a:pt x="272" y="24526"/>
                  </a:cubicBezTo>
                  <a:cubicBezTo>
                    <a:pt x="264" y="24526"/>
                    <a:pt x="255" y="24525"/>
                    <a:pt x="246" y="24525"/>
                  </a:cubicBezTo>
                  <a:lnTo>
                    <a:pt x="246" y="25056"/>
                  </a:lnTo>
                  <a:lnTo>
                    <a:pt x="205" y="25056"/>
                  </a:lnTo>
                  <a:cubicBezTo>
                    <a:pt x="164" y="25383"/>
                    <a:pt x="246" y="25465"/>
                    <a:pt x="369" y="25587"/>
                  </a:cubicBezTo>
                  <a:cubicBezTo>
                    <a:pt x="348" y="25628"/>
                    <a:pt x="328" y="25638"/>
                    <a:pt x="307" y="25638"/>
                  </a:cubicBezTo>
                  <a:cubicBezTo>
                    <a:pt x="287" y="25638"/>
                    <a:pt x="267" y="25628"/>
                    <a:pt x="246" y="25628"/>
                  </a:cubicBezTo>
                  <a:cubicBezTo>
                    <a:pt x="164" y="26078"/>
                    <a:pt x="164" y="26159"/>
                    <a:pt x="369" y="26568"/>
                  </a:cubicBezTo>
                  <a:lnTo>
                    <a:pt x="1391" y="26568"/>
                  </a:lnTo>
                  <a:cubicBezTo>
                    <a:pt x="1431" y="26323"/>
                    <a:pt x="1554" y="26078"/>
                    <a:pt x="1431" y="25751"/>
                  </a:cubicBezTo>
                  <a:lnTo>
                    <a:pt x="1595" y="25546"/>
                  </a:lnTo>
                  <a:cubicBezTo>
                    <a:pt x="1595" y="25496"/>
                    <a:pt x="1585" y="25478"/>
                    <a:pt x="1568" y="25478"/>
                  </a:cubicBezTo>
                  <a:cubicBezTo>
                    <a:pt x="1529" y="25478"/>
                    <a:pt x="1456" y="25571"/>
                    <a:pt x="1397" y="25571"/>
                  </a:cubicBezTo>
                  <a:cubicBezTo>
                    <a:pt x="1356" y="25571"/>
                    <a:pt x="1322" y="25528"/>
                    <a:pt x="1309" y="25383"/>
                  </a:cubicBezTo>
                  <a:cubicBezTo>
                    <a:pt x="1285" y="25196"/>
                    <a:pt x="1342" y="25183"/>
                    <a:pt x="1403" y="25183"/>
                  </a:cubicBezTo>
                  <a:cubicBezTo>
                    <a:pt x="1413" y="25183"/>
                    <a:pt x="1423" y="25183"/>
                    <a:pt x="1433" y="25183"/>
                  </a:cubicBezTo>
                  <a:cubicBezTo>
                    <a:pt x="1468" y="25183"/>
                    <a:pt x="1500" y="25179"/>
                    <a:pt x="1513" y="25138"/>
                  </a:cubicBezTo>
                  <a:cubicBezTo>
                    <a:pt x="1431" y="24974"/>
                    <a:pt x="1227" y="24729"/>
                    <a:pt x="1391" y="24443"/>
                  </a:cubicBezTo>
                  <a:lnTo>
                    <a:pt x="1391" y="24443"/>
                  </a:lnTo>
                  <a:cubicBezTo>
                    <a:pt x="1431" y="24525"/>
                    <a:pt x="1391" y="24606"/>
                    <a:pt x="1431" y="24688"/>
                  </a:cubicBezTo>
                  <a:lnTo>
                    <a:pt x="1554" y="24484"/>
                  </a:lnTo>
                  <a:cubicBezTo>
                    <a:pt x="1671" y="24658"/>
                    <a:pt x="1663" y="24813"/>
                    <a:pt x="1707" y="24813"/>
                  </a:cubicBezTo>
                  <a:cubicBezTo>
                    <a:pt x="1726" y="24813"/>
                    <a:pt x="1752" y="24788"/>
                    <a:pt x="1799" y="24729"/>
                  </a:cubicBezTo>
                  <a:cubicBezTo>
                    <a:pt x="1431" y="24688"/>
                    <a:pt x="1758" y="23871"/>
                    <a:pt x="1391" y="23830"/>
                  </a:cubicBezTo>
                  <a:lnTo>
                    <a:pt x="1472" y="23707"/>
                  </a:lnTo>
                  <a:cubicBezTo>
                    <a:pt x="1472" y="23748"/>
                    <a:pt x="1513" y="23748"/>
                    <a:pt x="1513" y="23789"/>
                  </a:cubicBezTo>
                  <a:cubicBezTo>
                    <a:pt x="1677" y="23503"/>
                    <a:pt x="1227" y="23584"/>
                    <a:pt x="1309" y="23217"/>
                  </a:cubicBezTo>
                  <a:cubicBezTo>
                    <a:pt x="1338" y="23128"/>
                    <a:pt x="1368" y="23061"/>
                    <a:pt x="1397" y="23061"/>
                  </a:cubicBezTo>
                  <a:cubicBezTo>
                    <a:pt x="1409" y="23061"/>
                    <a:pt x="1420" y="23071"/>
                    <a:pt x="1431" y="23094"/>
                  </a:cubicBezTo>
                  <a:lnTo>
                    <a:pt x="1350" y="22808"/>
                  </a:lnTo>
                  <a:cubicBezTo>
                    <a:pt x="1350" y="22767"/>
                    <a:pt x="1370" y="22747"/>
                    <a:pt x="1391" y="22747"/>
                  </a:cubicBezTo>
                  <a:cubicBezTo>
                    <a:pt x="1407" y="22747"/>
                    <a:pt x="1424" y="22760"/>
                    <a:pt x="1429" y="22786"/>
                  </a:cubicBezTo>
                  <a:lnTo>
                    <a:pt x="1429" y="22786"/>
                  </a:lnTo>
                  <a:lnTo>
                    <a:pt x="1391" y="22399"/>
                  </a:lnTo>
                  <a:cubicBezTo>
                    <a:pt x="1350" y="22317"/>
                    <a:pt x="1268" y="22195"/>
                    <a:pt x="1227" y="22113"/>
                  </a:cubicBezTo>
                  <a:cubicBezTo>
                    <a:pt x="1238" y="22080"/>
                    <a:pt x="1246" y="22067"/>
                    <a:pt x="1253" y="22067"/>
                  </a:cubicBezTo>
                  <a:cubicBezTo>
                    <a:pt x="1271" y="22067"/>
                    <a:pt x="1279" y="22154"/>
                    <a:pt x="1309" y="22154"/>
                  </a:cubicBezTo>
                  <a:lnTo>
                    <a:pt x="1227" y="21909"/>
                  </a:lnTo>
                  <a:cubicBezTo>
                    <a:pt x="1240" y="21896"/>
                    <a:pt x="1254" y="21890"/>
                    <a:pt x="1268" y="21890"/>
                  </a:cubicBezTo>
                  <a:cubicBezTo>
                    <a:pt x="1343" y="21890"/>
                    <a:pt x="1425" y="22057"/>
                    <a:pt x="1391" y="22195"/>
                  </a:cubicBezTo>
                  <a:cubicBezTo>
                    <a:pt x="1758" y="21949"/>
                    <a:pt x="1309" y="21990"/>
                    <a:pt x="1554" y="21500"/>
                  </a:cubicBezTo>
                  <a:lnTo>
                    <a:pt x="1554" y="21500"/>
                  </a:lnTo>
                  <a:lnTo>
                    <a:pt x="1595" y="21745"/>
                  </a:lnTo>
                  <a:cubicBezTo>
                    <a:pt x="1799" y="21582"/>
                    <a:pt x="1718" y="21418"/>
                    <a:pt x="1881" y="21173"/>
                  </a:cubicBezTo>
                  <a:lnTo>
                    <a:pt x="1881" y="21173"/>
                  </a:lnTo>
                  <a:cubicBezTo>
                    <a:pt x="1817" y="21205"/>
                    <a:pt x="1625" y="21491"/>
                    <a:pt x="1507" y="21491"/>
                  </a:cubicBezTo>
                  <a:cubicBezTo>
                    <a:pt x="1475" y="21491"/>
                    <a:pt x="1449" y="21470"/>
                    <a:pt x="1431" y="21418"/>
                  </a:cubicBezTo>
                  <a:lnTo>
                    <a:pt x="1431" y="21418"/>
                  </a:lnTo>
                  <a:cubicBezTo>
                    <a:pt x="1431" y="21459"/>
                    <a:pt x="1513" y="21582"/>
                    <a:pt x="1431" y="21622"/>
                  </a:cubicBezTo>
                  <a:cubicBezTo>
                    <a:pt x="1309" y="21582"/>
                    <a:pt x="1391" y="21500"/>
                    <a:pt x="1431" y="21418"/>
                  </a:cubicBezTo>
                  <a:cubicBezTo>
                    <a:pt x="1472" y="21336"/>
                    <a:pt x="1472" y="21214"/>
                    <a:pt x="1391" y="21091"/>
                  </a:cubicBezTo>
                  <a:cubicBezTo>
                    <a:pt x="1554" y="21091"/>
                    <a:pt x="1513" y="20968"/>
                    <a:pt x="1513" y="20764"/>
                  </a:cubicBezTo>
                  <a:lnTo>
                    <a:pt x="1513" y="20764"/>
                  </a:lnTo>
                  <a:lnTo>
                    <a:pt x="1677" y="20805"/>
                  </a:lnTo>
                  <a:cubicBezTo>
                    <a:pt x="1636" y="20601"/>
                    <a:pt x="1554" y="20641"/>
                    <a:pt x="1472" y="20519"/>
                  </a:cubicBezTo>
                  <a:cubicBezTo>
                    <a:pt x="1513" y="20315"/>
                    <a:pt x="1636" y="20274"/>
                    <a:pt x="1758" y="20233"/>
                  </a:cubicBezTo>
                  <a:cubicBezTo>
                    <a:pt x="1769" y="20148"/>
                    <a:pt x="1758" y="20121"/>
                    <a:pt x="1735" y="20121"/>
                  </a:cubicBezTo>
                  <a:cubicBezTo>
                    <a:pt x="1695" y="20121"/>
                    <a:pt x="1620" y="20205"/>
                    <a:pt x="1568" y="20205"/>
                  </a:cubicBezTo>
                  <a:cubicBezTo>
                    <a:pt x="1536" y="20205"/>
                    <a:pt x="1513" y="20173"/>
                    <a:pt x="1513" y="20069"/>
                  </a:cubicBezTo>
                  <a:cubicBezTo>
                    <a:pt x="1595" y="19783"/>
                    <a:pt x="1513" y="19579"/>
                    <a:pt x="1431" y="19252"/>
                  </a:cubicBezTo>
                  <a:cubicBezTo>
                    <a:pt x="1444" y="19188"/>
                    <a:pt x="1457" y="19168"/>
                    <a:pt x="1471" y="19168"/>
                  </a:cubicBezTo>
                  <a:cubicBezTo>
                    <a:pt x="1495" y="19168"/>
                    <a:pt x="1522" y="19228"/>
                    <a:pt x="1560" y="19228"/>
                  </a:cubicBezTo>
                  <a:cubicBezTo>
                    <a:pt x="1571" y="19228"/>
                    <a:pt x="1582" y="19223"/>
                    <a:pt x="1595" y="19211"/>
                  </a:cubicBezTo>
                  <a:lnTo>
                    <a:pt x="1431" y="19047"/>
                  </a:lnTo>
                  <a:cubicBezTo>
                    <a:pt x="1431" y="19027"/>
                    <a:pt x="1442" y="19017"/>
                    <a:pt x="1457" y="19017"/>
                  </a:cubicBezTo>
                  <a:cubicBezTo>
                    <a:pt x="1472" y="19017"/>
                    <a:pt x="1493" y="19027"/>
                    <a:pt x="1513" y="19047"/>
                  </a:cubicBezTo>
                  <a:cubicBezTo>
                    <a:pt x="1472" y="18884"/>
                    <a:pt x="1350" y="19007"/>
                    <a:pt x="1309" y="18802"/>
                  </a:cubicBezTo>
                  <a:cubicBezTo>
                    <a:pt x="1104" y="18720"/>
                    <a:pt x="1595" y="18312"/>
                    <a:pt x="1391" y="18026"/>
                  </a:cubicBezTo>
                  <a:cubicBezTo>
                    <a:pt x="1399" y="18017"/>
                    <a:pt x="1407" y="18014"/>
                    <a:pt x="1415" y="18014"/>
                  </a:cubicBezTo>
                  <a:cubicBezTo>
                    <a:pt x="1449" y="18014"/>
                    <a:pt x="1489" y="18066"/>
                    <a:pt x="1554" y="18066"/>
                  </a:cubicBezTo>
                  <a:cubicBezTo>
                    <a:pt x="1431" y="17658"/>
                    <a:pt x="1472" y="17739"/>
                    <a:pt x="1268" y="17412"/>
                  </a:cubicBezTo>
                  <a:lnTo>
                    <a:pt x="1391" y="17126"/>
                  </a:lnTo>
                  <a:lnTo>
                    <a:pt x="1391" y="17126"/>
                  </a:lnTo>
                  <a:cubicBezTo>
                    <a:pt x="1358" y="17180"/>
                    <a:pt x="1324" y="17202"/>
                    <a:pt x="1287" y="17202"/>
                  </a:cubicBezTo>
                  <a:cubicBezTo>
                    <a:pt x="1185" y="17202"/>
                    <a:pt x="1072" y="17021"/>
                    <a:pt x="982" y="16840"/>
                  </a:cubicBezTo>
                  <a:lnTo>
                    <a:pt x="982" y="16840"/>
                  </a:lnTo>
                  <a:cubicBezTo>
                    <a:pt x="1104" y="16922"/>
                    <a:pt x="1227" y="17004"/>
                    <a:pt x="1309" y="17004"/>
                  </a:cubicBezTo>
                  <a:cubicBezTo>
                    <a:pt x="1309" y="16963"/>
                    <a:pt x="1268" y="16922"/>
                    <a:pt x="1268" y="16881"/>
                  </a:cubicBezTo>
                  <a:cubicBezTo>
                    <a:pt x="1295" y="16881"/>
                    <a:pt x="1304" y="16899"/>
                    <a:pt x="1319" y="16899"/>
                  </a:cubicBezTo>
                  <a:cubicBezTo>
                    <a:pt x="1327" y="16899"/>
                    <a:pt x="1336" y="16895"/>
                    <a:pt x="1350" y="16881"/>
                  </a:cubicBezTo>
                  <a:cubicBezTo>
                    <a:pt x="1350" y="16881"/>
                    <a:pt x="1309" y="16840"/>
                    <a:pt x="1268" y="16799"/>
                  </a:cubicBezTo>
                  <a:lnTo>
                    <a:pt x="1472" y="16718"/>
                  </a:lnTo>
                  <a:lnTo>
                    <a:pt x="1391" y="16677"/>
                  </a:lnTo>
                  <a:lnTo>
                    <a:pt x="1554" y="16227"/>
                  </a:lnTo>
                  <a:cubicBezTo>
                    <a:pt x="1350" y="15900"/>
                    <a:pt x="1064" y="15614"/>
                    <a:pt x="982" y="15083"/>
                  </a:cubicBezTo>
                  <a:lnTo>
                    <a:pt x="982" y="15083"/>
                  </a:lnTo>
                  <a:cubicBezTo>
                    <a:pt x="1052" y="15135"/>
                    <a:pt x="1107" y="15150"/>
                    <a:pt x="1160" y="15150"/>
                  </a:cubicBezTo>
                  <a:cubicBezTo>
                    <a:pt x="1230" y="15150"/>
                    <a:pt x="1297" y="15124"/>
                    <a:pt x="1391" y="15124"/>
                  </a:cubicBezTo>
                  <a:cubicBezTo>
                    <a:pt x="1238" y="15276"/>
                    <a:pt x="1441" y="15499"/>
                    <a:pt x="1436" y="15761"/>
                  </a:cubicBezTo>
                  <a:lnTo>
                    <a:pt x="1436" y="15761"/>
                  </a:lnTo>
                  <a:cubicBezTo>
                    <a:pt x="1445" y="15716"/>
                    <a:pt x="1464" y="15700"/>
                    <a:pt x="1486" y="15700"/>
                  </a:cubicBezTo>
                  <a:cubicBezTo>
                    <a:pt x="1509" y="15700"/>
                    <a:pt x="1536" y="15718"/>
                    <a:pt x="1554" y="15737"/>
                  </a:cubicBezTo>
                  <a:lnTo>
                    <a:pt x="1391" y="15246"/>
                  </a:lnTo>
                  <a:cubicBezTo>
                    <a:pt x="1554" y="15246"/>
                    <a:pt x="1513" y="15164"/>
                    <a:pt x="1554" y="15042"/>
                  </a:cubicBezTo>
                  <a:lnTo>
                    <a:pt x="1554" y="15042"/>
                  </a:lnTo>
                  <a:cubicBezTo>
                    <a:pt x="1534" y="15048"/>
                    <a:pt x="1516" y="15052"/>
                    <a:pt x="1500" y="15052"/>
                  </a:cubicBezTo>
                  <a:cubicBezTo>
                    <a:pt x="1321" y="15052"/>
                    <a:pt x="1384" y="14657"/>
                    <a:pt x="1309" y="14470"/>
                  </a:cubicBezTo>
                  <a:cubicBezTo>
                    <a:pt x="1431" y="14470"/>
                    <a:pt x="1513" y="14510"/>
                    <a:pt x="1472" y="14756"/>
                  </a:cubicBezTo>
                  <a:cubicBezTo>
                    <a:pt x="1677" y="14470"/>
                    <a:pt x="1186" y="14388"/>
                    <a:pt x="1350" y="14143"/>
                  </a:cubicBezTo>
                  <a:lnTo>
                    <a:pt x="1350" y="14143"/>
                  </a:lnTo>
                  <a:cubicBezTo>
                    <a:pt x="1350" y="14183"/>
                    <a:pt x="1350" y="14224"/>
                    <a:pt x="1391" y="14265"/>
                  </a:cubicBezTo>
                  <a:cubicBezTo>
                    <a:pt x="1318" y="14119"/>
                    <a:pt x="1375" y="13844"/>
                    <a:pt x="1417" y="13844"/>
                  </a:cubicBezTo>
                  <a:cubicBezTo>
                    <a:pt x="1422" y="13844"/>
                    <a:pt x="1427" y="13848"/>
                    <a:pt x="1431" y="13856"/>
                  </a:cubicBezTo>
                  <a:lnTo>
                    <a:pt x="1431" y="13897"/>
                  </a:lnTo>
                  <a:cubicBezTo>
                    <a:pt x="1472" y="13529"/>
                    <a:pt x="1472" y="12753"/>
                    <a:pt x="1268" y="12671"/>
                  </a:cubicBezTo>
                  <a:lnTo>
                    <a:pt x="1268" y="12671"/>
                  </a:lnTo>
                  <a:cubicBezTo>
                    <a:pt x="1268" y="12671"/>
                    <a:pt x="1513" y="12712"/>
                    <a:pt x="1595" y="12753"/>
                  </a:cubicBezTo>
                  <a:lnTo>
                    <a:pt x="818" y="12058"/>
                  </a:lnTo>
                  <a:lnTo>
                    <a:pt x="818" y="12058"/>
                  </a:lnTo>
                  <a:cubicBezTo>
                    <a:pt x="838" y="12062"/>
                    <a:pt x="861" y="12064"/>
                    <a:pt x="887" y="12064"/>
                  </a:cubicBezTo>
                  <a:cubicBezTo>
                    <a:pt x="997" y="12064"/>
                    <a:pt x="1148" y="12032"/>
                    <a:pt x="1284" y="12032"/>
                  </a:cubicBezTo>
                  <a:cubicBezTo>
                    <a:pt x="1429" y="12032"/>
                    <a:pt x="1557" y="12069"/>
                    <a:pt x="1595" y="12221"/>
                  </a:cubicBezTo>
                  <a:cubicBezTo>
                    <a:pt x="1636" y="12140"/>
                    <a:pt x="1677" y="12017"/>
                    <a:pt x="1595" y="11813"/>
                  </a:cubicBezTo>
                  <a:cubicBezTo>
                    <a:pt x="1567" y="11841"/>
                    <a:pt x="1444" y="11907"/>
                    <a:pt x="1368" y="11907"/>
                  </a:cubicBezTo>
                  <a:cubicBezTo>
                    <a:pt x="1333" y="11907"/>
                    <a:pt x="1309" y="11892"/>
                    <a:pt x="1309" y="11854"/>
                  </a:cubicBezTo>
                  <a:cubicBezTo>
                    <a:pt x="1509" y="11653"/>
                    <a:pt x="1434" y="11728"/>
                    <a:pt x="1586" y="11423"/>
                  </a:cubicBezTo>
                  <a:lnTo>
                    <a:pt x="1586" y="11423"/>
                  </a:lnTo>
                  <a:cubicBezTo>
                    <a:pt x="1571" y="11444"/>
                    <a:pt x="1544" y="11454"/>
                    <a:pt x="1513" y="11454"/>
                  </a:cubicBezTo>
                  <a:cubicBezTo>
                    <a:pt x="1415" y="11454"/>
                    <a:pt x="1268" y="11358"/>
                    <a:pt x="1268" y="11241"/>
                  </a:cubicBezTo>
                  <a:lnTo>
                    <a:pt x="1268" y="11241"/>
                  </a:lnTo>
                  <a:cubicBezTo>
                    <a:pt x="1302" y="11274"/>
                    <a:pt x="1504" y="11252"/>
                    <a:pt x="1572" y="11290"/>
                  </a:cubicBezTo>
                  <a:lnTo>
                    <a:pt x="1572" y="11290"/>
                  </a:lnTo>
                  <a:lnTo>
                    <a:pt x="1337" y="10953"/>
                  </a:lnTo>
                  <a:lnTo>
                    <a:pt x="1337" y="10953"/>
                  </a:lnTo>
                  <a:cubicBezTo>
                    <a:pt x="1357" y="10969"/>
                    <a:pt x="1386" y="10976"/>
                    <a:pt x="1418" y="10976"/>
                  </a:cubicBezTo>
                  <a:cubicBezTo>
                    <a:pt x="1508" y="10976"/>
                    <a:pt x="1625" y="10924"/>
                    <a:pt x="1677" y="10873"/>
                  </a:cubicBezTo>
                  <a:lnTo>
                    <a:pt x="1677" y="10873"/>
                  </a:lnTo>
                  <a:cubicBezTo>
                    <a:pt x="1672" y="10875"/>
                    <a:pt x="1669" y="10876"/>
                    <a:pt x="1665" y="10876"/>
                  </a:cubicBezTo>
                  <a:cubicBezTo>
                    <a:pt x="1603" y="10876"/>
                    <a:pt x="1675" y="10541"/>
                    <a:pt x="1636" y="10464"/>
                  </a:cubicBezTo>
                  <a:lnTo>
                    <a:pt x="1636" y="10464"/>
                  </a:lnTo>
                  <a:lnTo>
                    <a:pt x="1554" y="10587"/>
                  </a:lnTo>
                  <a:cubicBezTo>
                    <a:pt x="1636" y="10178"/>
                    <a:pt x="1145" y="10178"/>
                    <a:pt x="1186" y="9769"/>
                  </a:cubicBezTo>
                  <a:lnTo>
                    <a:pt x="1186" y="9769"/>
                  </a:lnTo>
                  <a:cubicBezTo>
                    <a:pt x="1207" y="9789"/>
                    <a:pt x="1299" y="9820"/>
                    <a:pt x="1391" y="9820"/>
                  </a:cubicBezTo>
                  <a:cubicBezTo>
                    <a:pt x="1483" y="9820"/>
                    <a:pt x="1574" y="9789"/>
                    <a:pt x="1595" y="9687"/>
                  </a:cubicBezTo>
                  <a:cubicBezTo>
                    <a:pt x="1472" y="9565"/>
                    <a:pt x="859" y="9238"/>
                    <a:pt x="737" y="8870"/>
                  </a:cubicBezTo>
                  <a:lnTo>
                    <a:pt x="859" y="8788"/>
                  </a:lnTo>
                  <a:lnTo>
                    <a:pt x="737" y="8502"/>
                  </a:lnTo>
                  <a:lnTo>
                    <a:pt x="737" y="8502"/>
                  </a:lnTo>
                  <a:cubicBezTo>
                    <a:pt x="982" y="8706"/>
                    <a:pt x="1472" y="9197"/>
                    <a:pt x="1636" y="9483"/>
                  </a:cubicBezTo>
                  <a:cubicBezTo>
                    <a:pt x="1718" y="9319"/>
                    <a:pt x="1758" y="9442"/>
                    <a:pt x="1758" y="9197"/>
                  </a:cubicBezTo>
                  <a:cubicBezTo>
                    <a:pt x="1772" y="9184"/>
                    <a:pt x="1784" y="9178"/>
                    <a:pt x="1795" y="9178"/>
                  </a:cubicBezTo>
                  <a:cubicBezTo>
                    <a:pt x="1852" y="9178"/>
                    <a:pt x="1881" y="9333"/>
                    <a:pt x="1881" y="9401"/>
                  </a:cubicBezTo>
                  <a:lnTo>
                    <a:pt x="1963" y="8829"/>
                  </a:lnTo>
                  <a:lnTo>
                    <a:pt x="1963" y="8829"/>
                  </a:lnTo>
                  <a:cubicBezTo>
                    <a:pt x="1954" y="8831"/>
                    <a:pt x="1945" y="8832"/>
                    <a:pt x="1937" y="8832"/>
                  </a:cubicBezTo>
                  <a:cubicBezTo>
                    <a:pt x="1758" y="8832"/>
                    <a:pt x="1753" y="8420"/>
                    <a:pt x="1636" y="8420"/>
                  </a:cubicBezTo>
                  <a:lnTo>
                    <a:pt x="1799" y="9033"/>
                  </a:lnTo>
                  <a:cubicBezTo>
                    <a:pt x="1790" y="9035"/>
                    <a:pt x="1780" y="9036"/>
                    <a:pt x="1770" y="9036"/>
                  </a:cubicBezTo>
                  <a:cubicBezTo>
                    <a:pt x="1565" y="9036"/>
                    <a:pt x="1270" y="8648"/>
                    <a:pt x="1309" y="8298"/>
                  </a:cubicBezTo>
                  <a:cubicBezTo>
                    <a:pt x="1328" y="8269"/>
                    <a:pt x="1355" y="8258"/>
                    <a:pt x="1387" y="8258"/>
                  </a:cubicBezTo>
                  <a:cubicBezTo>
                    <a:pt x="1495" y="8258"/>
                    <a:pt x="1655" y="8379"/>
                    <a:pt x="1718" y="8379"/>
                  </a:cubicBezTo>
                  <a:cubicBezTo>
                    <a:pt x="1636" y="8298"/>
                    <a:pt x="1595" y="8011"/>
                    <a:pt x="1636" y="7971"/>
                  </a:cubicBezTo>
                  <a:lnTo>
                    <a:pt x="1636" y="7971"/>
                  </a:lnTo>
                  <a:lnTo>
                    <a:pt x="1758" y="8134"/>
                  </a:lnTo>
                  <a:cubicBezTo>
                    <a:pt x="1799" y="7930"/>
                    <a:pt x="1513" y="7766"/>
                    <a:pt x="1677" y="7521"/>
                  </a:cubicBezTo>
                  <a:cubicBezTo>
                    <a:pt x="1718" y="7439"/>
                    <a:pt x="1922" y="7276"/>
                    <a:pt x="1840" y="7235"/>
                  </a:cubicBezTo>
                  <a:lnTo>
                    <a:pt x="1840" y="7235"/>
                  </a:lnTo>
                  <a:cubicBezTo>
                    <a:pt x="1698" y="7306"/>
                    <a:pt x="1417" y="7350"/>
                    <a:pt x="1183" y="7350"/>
                  </a:cubicBezTo>
                  <a:cubicBezTo>
                    <a:pt x="1014" y="7350"/>
                    <a:pt x="870" y="7327"/>
                    <a:pt x="818" y="7276"/>
                  </a:cubicBezTo>
                  <a:cubicBezTo>
                    <a:pt x="818" y="7276"/>
                    <a:pt x="1023" y="6826"/>
                    <a:pt x="1104" y="6744"/>
                  </a:cubicBezTo>
                  <a:cubicBezTo>
                    <a:pt x="1143" y="6714"/>
                    <a:pt x="1181" y="6702"/>
                    <a:pt x="1219" y="6702"/>
                  </a:cubicBezTo>
                  <a:cubicBezTo>
                    <a:pt x="1353" y="6702"/>
                    <a:pt x="1480" y="6852"/>
                    <a:pt x="1576" y="6852"/>
                  </a:cubicBezTo>
                  <a:cubicBezTo>
                    <a:pt x="1598" y="6852"/>
                    <a:pt x="1618" y="6844"/>
                    <a:pt x="1636" y="6826"/>
                  </a:cubicBezTo>
                  <a:cubicBezTo>
                    <a:pt x="1595" y="6826"/>
                    <a:pt x="1554" y="6744"/>
                    <a:pt x="1513" y="6704"/>
                  </a:cubicBezTo>
                  <a:cubicBezTo>
                    <a:pt x="1554" y="6622"/>
                    <a:pt x="1677" y="6744"/>
                    <a:pt x="1677" y="6540"/>
                  </a:cubicBezTo>
                  <a:cubicBezTo>
                    <a:pt x="1534" y="6512"/>
                    <a:pt x="1590" y="6324"/>
                    <a:pt x="1582" y="6324"/>
                  </a:cubicBezTo>
                  <a:lnTo>
                    <a:pt x="1582" y="6324"/>
                  </a:lnTo>
                  <a:cubicBezTo>
                    <a:pt x="1578" y="6324"/>
                    <a:pt x="1563" y="6359"/>
                    <a:pt x="1513" y="6458"/>
                  </a:cubicBezTo>
                  <a:cubicBezTo>
                    <a:pt x="1472" y="6254"/>
                    <a:pt x="1554" y="6254"/>
                    <a:pt x="1554" y="6009"/>
                  </a:cubicBezTo>
                  <a:lnTo>
                    <a:pt x="1554" y="6009"/>
                  </a:lnTo>
                  <a:cubicBezTo>
                    <a:pt x="1541" y="6017"/>
                    <a:pt x="1526" y="6022"/>
                    <a:pt x="1509" y="6022"/>
                  </a:cubicBezTo>
                  <a:cubicBezTo>
                    <a:pt x="1373" y="6022"/>
                    <a:pt x="1141" y="5741"/>
                    <a:pt x="1104" y="5559"/>
                  </a:cubicBezTo>
                  <a:lnTo>
                    <a:pt x="1104" y="5559"/>
                  </a:lnTo>
                  <a:cubicBezTo>
                    <a:pt x="1116" y="5571"/>
                    <a:pt x="1132" y="5576"/>
                    <a:pt x="1148" y="5576"/>
                  </a:cubicBezTo>
                  <a:cubicBezTo>
                    <a:pt x="1186" y="5576"/>
                    <a:pt x="1227" y="5547"/>
                    <a:pt x="1227" y="5518"/>
                  </a:cubicBezTo>
                  <a:cubicBezTo>
                    <a:pt x="1268" y="5109"/>
                    <a:pt x="1350" y="4905"/>
                    <a:pt x="1350" y="4537"/>
                  </a:cubicBezTo>
                  <a:cubicBezTo>
                    <a:pt x="1418" y="4503"/>
                    <a:pt x="1458" y="4355"/>
                    <a:pt x="1517" y="4355"/>
                  </a:cubicBezTo>
                  <a:cubicBezTo>
                    <a:pt x="1528" y="4355"/>
                    <a:pt x="1541" y="4360"/>
                    <a:pt x="1554" y="4374"/>
                  </a:cubicBezTo>
                  <a:cubicBezTo>
                    <a:pt x="1513" y="4333"/>
                    <a:pt x="1472" y="4292"/>
                    <a:pt x="1472" y="4169"/>
                  </a:cubicBezTo>
                  <a:cubicBezTo>
                    <a:pt x="1506" y="4119"/>
                    <a:pt x="1526" y="4099"/>
                    <a:pt x="1538" y="4099"/>
                  </a:cubicBezTo>
                  <a:cubicBezTo>
                    <a:pt x="1575" y="4099"/>
                    <a:pt x="1537" y="4285"/>
                    <a:pt x="1608" y="4285"/>
                  </a:cubicBezTo>
                  <a:cubicBezTo>
                    <a:pt x="1624" y="4285"/>
                    <a:pt x="1646" y="4275"/>
                    <a:pt x="1677" y="4251"/>
                  </a:cubicBezTo>
                  <a:cubicBezTo>
                    <a:pt x="1554" y="4251"/>
                    <a:pt x="1513" y="3965"/>
                    <a:pt x="1472" y="3761"/>
                  </a:cubicBezTo>
                  <a:cubicBezTo>
                    <a:pt x="1309" y="3801"/>
                    <a:pt x="1431" y="4169"/>
                    <a:pt x="1472" y="4333"/>
                  </a:cubicBezTo>
                  <a:cubicBezTo>
                    <a:pt x="1268" y="4333"/>
                    <a:pt x="1023" y="4006"/>
                    <a:pt x="941" y="3638"/>
                  </a:cubicBezTo>
                  <a:cubicBezTo>
                    <a:pt x="897" y="3462"/>
                    <a:pt x="936" y="3428"/>
                    <a:pt x="981" y="3428"/>
                  </a:cubicBezTo>
                  <a:cubicBezTo>
                    <a:pt x="1009" y="3428"/>
                    <a:pt x="1040" y="3441"/>
                    <a:pt x="1055" y="3441"/>
                  </a:cubicBezTo>
                  <a:cubicBezTo>
                    <a:pt x="1060" y="3441"/>
                    <a:pt x="1064" y="3439"/>
                    <a:pt x="1064" y="3434"/>
                  </a:cubicBezTo>
                  <a:cubicBezTo>
                    <a:pt x="1104" y="2861"/>
                    <a:pt x="655" y="2902"/>
                    <a:pt x="818" y="2412"/>
                  </a:cubicBezTo>
                  <a:cubicBezTo>
                    <a:pt x="875" y="2355"/>
                    <a:pt x="932" y="2337"/>
                    <a:pt x="986" y="2337"/>
                  </a:cubicBezTo>
                  <a:cubicBezTo>
                    <a:pt x="1068" y="2337"/>
                    <a:pt x="1142" y="2378"/>
                    <a:pt x="1195" y="2378"/>
                  </a:cubicBezTo>
                  <a:cubicBezTo>
                    <a:pt x="1207" y="2378"/>
                    <a:pt x="1217" y="2376"/>
                    <a:pt x="1227" y="2371"/>
                  </a:cubicBezTo>
                  <a:lnTo>
                    <a:pt x="1227" y="2371"/>
                  </a:lnTo>
                  <a:cubicBezTo>
                    <a:pt x="1268" y="2657"/>
                    <a:pt x="1145" y="2780"/>
                    <a:pt x="1145" y="2943"/>
                  </a:cubicBezTo>
                  <a:lnTo>
                    <a:pt x="1227" y="2739"/>
                  </a:lnTo>
                  <a:cubicBezTo>
                    <a:pt x="1268" y="2820"/>
                    <a:pt x="1309" y="2984"/>
                    <a:pt x="1227" y="3107"/>
                  </a:cubicBezTo>
                  <a:cubicBezTo>
                    <a:pt x="1391" y="2943"/>
                    <a:pt x="1309" y="2085"/>
                    <a:pt x="1431" y="1635"/>
                  </a:cubicBezTo>
                  <a:cubicBezTo>
                    <a:pt x="1398" y="1569"/>
                    <a:pt x="1365" y="1449"/>
                    <a:pt x="1311" y="1449"/>
                  </a:cubicBezTo>
                  <a:cubicBezTo>
                    <a:pt x="1298" y="1449"/>
                    <a:pt x="1284" y="1456"/>
                    <a:pt x="1268" y="1472"/>
                  </a:cubicBezTo>
                  <a:lnTo>
                    <a:pt x="1309" y="1635"/>
                  </a:lnTo>
                  <a:cubicBezTo>
                    <a:pt x="1292" y="1652"/>
                    <a:pt x="1277" y="1658"/>
                    <a:pt x="1264" y="1658"/>
                  </a:cubicBezTo>
                  <a:cubicBezTo>
                    <a:pt x="1192" y="1658"/>
                    <a:pt x="1152" y="1473"/>
                    <a:pt x="1103" y="1473"/>
                  </a:cubicBezTo>
                  <a:cubicBezTo>
                    <a:pt x="1090" y="1473"/>
                    <a:pt x="1078" y="1485"/>
                    <a:pt x="1064" y="1513"/>
                  </a:cubicBezTo>
                  <a:cubicBezTo>
                    <a:pt x="982" y="1308"/>
                    <a:pt x="859" y="1104"/>
                    <a:pt x="941" y="818"/>
                  </a:cubicBezTo>
                  <a:lnTo>
                    <a:pt x="1098" y="778"/>
                  </a:lnTo>
                  <a:lnTo>
                    <a:pt x="1098" y="778"/>
                  </a:lnTo>
                  <a:cubicBezTo>
                    <a:pt x="1065" y="795"/>
                    <a:pt x="1035" y="932"/>
                    <a:pt x="1051" y="996"/>
                  </a:cubicBezTo>
                  <a:lnTo>
                    <a:pt x="1051" y="996"/>
                  </a:lnTo>
                  <a:cubicBezTo>
                    <a:pt x="1033" y="887"/>
                    <a:pt x="1288" y="603"/>
                    <a:pt x="1064" y="491"/>
                  </a:cubicBezTo>
                  <a:lnTo>
                    <a:pt x="1064" y="491"/>
                  </a:lnTo>
                  <a:lnTo>
                    <a:pt x="941" y="695"/>
                  </a:lnTo>
                  <a:cubicBezTo>
                    <a:pt x="900" y="491"/>
                    <a:pt x="696" y="245"/>
                    <a:pt x="77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1"/>
            <p:cNvSpPr/>
            <p:nvPr/>
          </p:nvSpPr>
          <p:spPr>
            <a:xfrm>
              <a:off x="3616563" y="4211613"/>
              <a:ext cx="2075" cy="1050"/>
            </a:xfrm>
            <a:custGeom>
              <a:rect b="b" l="l" r="r" t="t"/>
              <a:pathLst>
                <a:path extrusionOk="0" h="42" w="83">
                  <a:moveTo>
                    <a:pt x="83" y="1"/>
                  </a:moveTo>
                  <a:cubicBezTo>
                    <a:pt x="83" y="1"/>
                    <a:pt x="42" y="1"/>
                    <a:pt x="1" y="42"/>
                  </a:cubicBezTo>
                  <a:cubicBezTo>
                    <a:pt x="42" y="42"/>
                    <a:pt x="83" y="42"/>
                    <a:pt x="8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1"/>
            <p:cNvSpPr/>
            <p:nvPr/>
          </p:nvSpPr>
          <p:spPr>
            <a:xfrm>
              <a:off x="3625763" y="3956163"/>
              <a:ext cx="2075" cy="3075"/>
            </a:xfrm>
            <a:custGeom>
              <a:rect b="b" l="l" r="r" t="t"/>
              <a:pathLst>
                <a:path extrusionOk="0" h="123" w="83">
                  <a:moveTo>
                    <a:pt x="82" y="0"/>
                  </a:moveTo>
                  <a:lnTo>
                    <a:pt x="82" y="0"/>
                  </a:lnTo>
                  <a:cubicBezTo>
                    <a:pt x="42" y="41"/>
                    <a:pt x="42" y="82"/>
                    <a:pt x="1" y="123"/>
                  </a:cubicBezTo>
                  <a:cubicBezTo>
                    <a:pt x="42" y="123"/>
                    <a:pt x="42" y="82"/>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3598188" y="3801863"/>
              <a:ext cx="2050" cy="4100"/>
            </a:xfrm>
            <a:custGeom>
              <a:rect b="b" l="l" r="r" t="t"/>
              <a:pathLst>
                <a:path extrusionOk="0" h="164" w="82">
                  <a:moveTo>
                    <a:pt x="0" y="0"/>
                  </a:moveTo>
                  <a:cubicBezTo>
                    <a:pt x="0" y="8"/>
                    <a:pt x="1" y="12"/>
                    <a:pt x="4" y="15"/>
                  </a:cubicBezTo>
                  <a:lnTo>
                    <a:pt x="4" y="15"/>
                  </a:lnTo>
                  <a:lnTo>
                    <a:pt x="0" y="0"/>
                  </a:lnTo>
                  <a:close/>
                  <a:moveTo>
                    <a:pt x="82" y="0"/>
                  </a:moveTo>
                  <a:cubicBezTo>
                    <a:pt x="55" y="0"/>
                    <a:pt x="27" y="19"/>
                    <a:pt x="12" y="19"/>
                  </a:cubicBezTo>
                  <a:cubicBezTo>
                    <a:pt x="9" y="19"/>
                    <a:pt x="6" y="18"/>
                    <a:pt x="4" y="15"/>
                  </a:cubicBezTo>
                  <a:lnTo>
                    <a:pt x="4" y="15"/>
                  </a:lnTo>
                  <a:lnTo>
                    <a:pt x="24" y="97"/>
                  </a:lnTo>
                  <a:lnTo>
                    <a:pt x="24" y="97"/>
                  </a:lnTo>
                  <a:cubicBezTo>
                    <a:pt x="26" y="56"/>
                    <a:pt x="54" y="28"/>
                    <a:pt x="82" y="0"/>
                  </a:cubicBezTo>
                  <a:close/>
                  <a:moveTo>
                    <a:pt x="24" y="97"/>
                  </a:moveTo>
                  <a:cubicBezTo>
                    <a:pt x="23" y="116"/>
                    <a:pt x="28" y="138"/>
                    <a:pt x="41" y="164"/>
                  </a:cubicBezTo>
                  <a:lnTo>
                    <a:pt x="24" y="97"/>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1"/>
            <p:cNvSpPr/>
            <p:nvPr/>
          </p:nvSpPr>
          <p:spPr>
            <a:xfrm>
              <a:off x="3606638" y="3790613"/>
              <a:ext cx="4850" cy="7175"/>
            </a:xfrm>
            <a:custGeom>
              <a:rect b="b" l="l" r="r" t="t"/>
              <a:pathLst>
                <a:path extrusionOk="0" h="287" w="194">
                  <a:moveTo>
                    <a:pt x="153" y="1"/>
                  </a:moveTo>
                  <a:cubicBezTo>
                    <a:pt x="153" y="42"/>
                    <a:pt x="153" y="42"/>
                    <a:pt x="153" y="42"/>
                  </a:cubicBezTo>
                  <a:cubicBezTo>
                    <a:pt x="131" y="36"/>
                    <a:pt x="113" y="34"/>
                    <a:pt x="98" y="34"/>
                  </a:cubicBezTo>
                  <a:cubicBezTo>
                    <a:pt x="1" y="34"/>
                    <a:pt x="41" y="145"/>
                    <a:pt x="112" y="287"/>
                  </a:cubicBezTo>
                  <a:cubicBezTo>
                    <a:pt x="193" y="287"/>
                    <a:pt x="153" y="164"/>
                    <a:pt x="15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3609763" y="3787288"/>
              <a:ext cx="700" cy="3350"/>
            </a:xfrm>
            <a:custGeom>
              <a:rect b="b" l="l" r="r" t="t"/>
              <a:pathLst>
                <a:path extrusionOk="0" h="134" w="28">
                  <a:moveTo>
                    <a:pt x="13" y="0"/>
                  </a:moveTo>
                  <a:cubicBezTo>
                    <a:pt x="0" y="0"/>
                    <a:pt x="28" y="67"/>
                    <a:pt x="28" y="134"/>
                  </a:cubicBezTo>
                  <a:cubicBezTo>
                    <a:pt x="28" y="93"/>
                    <a:pt x="28" y="52"/>
                    <a:pt x="28" y="11"/>
                  </a:cubicBezTo>
                  <a:cubicBezTo>
                    <a:pt x="20" y="4"/>
                    <a:pt x="15" y="0"/>
                    <a:pt x="1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3596563" y="3829238"/>
              <a:ext cx="5725" cy="5550"/>
            </a:xfrm>
            <a:custGeom>
              <a:rect b="b" l="l" r="r" t="t"/>
              <a:pathLst>
                <a:path extrusionOk="0" h="222" w="229">
                  <a:moveTo>
                    <a:pt x="44" y="0"/>
                  </a:moveTo>
                  <a:cubicBezTo>
                    <a:pt x="0" y="0"/>
                    <a:pt x="112" y="222"/>
                    <a:pt x="166" y="222"/>
                  </a:cubicBezTo>
                  <a:cubicBezTo>
                    <a:pt x="187" y="222"/>
                    <a:pt x="198" y="187"/>
                    <a:pt x="188" y="91"/>
                  </a:cubicBezTo>
                  <a:cubicBezTo>
                    <a:pt x="229" y="50"/>
                    <a:pt x="24" y="50"/>
                    <a:pt x="65" y="9"/>
                  </a:cubicBezTo>
                  <a:cubicBezTo>
                    <a:pt x="56" y="3"/>
                    <a:pt x="49" y="0"/>
                    <a:pt x="4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1"/>
            <p:cNvSpPr/>
            <p:nvPr/>
          </p:nvSpPr>
          <p:spPr>
            <a:xfrm>
              <a:off x="3614538" y="3794713"/>
              <a:ext cx="4100" cy="3075"/>
            </a:xfrm>
            <a:custGeom>
              <a:rect b="b" l="l" r="r" t="t"/>
              <a:pathLst>
                <a:path extrusionOk="0" h="123" w="164">
                  <a:moveTo>
                    <a:pt x="164" y="0"/>
                  </a:moveTo>
                  <a:lnTo>
                    <a:pt x="0" y="82"/>
                  </a:lnTo>
                  <a:lnTo>
                    <a:pt x="123" y="123"/>
                  </a:lnTo>
                  <a:lnTo>
                    <a:pt x="16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1"/>
            <p:cNvSpPr/>
            <p:nvPr/>
          </p:nvSpPr>
          <p:spPr>
            <a:xfrm>
              <a:off x="3613513" y="3814113"/>
              <a:ext cx="3075" cy="7200"/>
            </a:xfrm>
            <a:custGeom>
              <a:rect b="b" l="l" r="r" t="t"/>
              <a:pathLst>
                <a:path extrusionOk="0" h="288" w="123">
                  <a:moveTo>
                    <a:pt x="41" y="1"/>
                  </a:moveTo>
                  <a:cubicBezTo>
                    <a:pt x="41" y="164"/>
                    <a:pt x="0" y="287"/>
                    <a:pt x="41" y="287"/>
                  </a:cubicBezTo>
                  <a:lnTo>
                    <a:pt x="123" y="83"/>
                  </a:lnTo>
                  <a:cubicBezTo>
                    <a:pt x="82" y="83"/>
                    <a:pt x="82"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3614538" y="3810038"/>
              <a:ext cx="1025" cy="4100"/>
            </a:xfrm>
            <a:custGeom>
              <a:rect b="b" l="l" r="r" t="t"/>
              <a:pathLst>
                <a:path extrusionOk="0" h="164" w="41">
                  <a:moveTo>
                    <a:pt x="0" y="0"/>
                  </a:moveTo>
                  <a:cubicBezTo>
                    <a:pt x="0" y="41"/>
                    <a:pt x="0" y="123"/>
                    <a:pt x="41" y="164"/>
                  </a:cubicBezTo>
                  <a:cubicBezTo>
                    <a:pt x="41" y="123"/>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3617588" y="3802888"/>
              <a:ext cx="1050" cy="5125"/>
            </a:xfrm>
            <a:custGeom>
              <a:rect b="b" l="l" r="r" t="t"/>
              <a:pathLst>
                <a:path extrusionOk="0" h="205" w="42">
                  <a:moveTo>
                    <a:pt x="42" y="0"/>
                  </a:moveTo>
                  <a:lnTo>
                    <a:pt x="1" y="205"/>
                  </a:lnTo>
                  <a:lnTo>
                    <a:pt x="42" y="41"/>
                  </a:lnTo>
                  <a:lnTo>
                    <a:pt x="4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3612488" y="3878213"/>
              <a:ext cx="3075" cy="5700"/>
            </a:xfrm>
            <a:custGeom>
              <a:rect b="b" l="l" r="r" t="t"/>
              <a:pathLst>
                <a:path extrusionOk="0" h="228" w="123">
                  <a:moveTo>
                    <a:pt x="39" y="1"/>
                  </a:moveTo>
                  <a:cubicBezTo>
                    <a:pt x="29" y="1"/>
                    <a:pt x="16" y="4"/>
                    <a:pt x="0" y="12"/>
                  </a:cubicBezTo>
                  <a:lnTo>
                    <a:pt x="41" y="216"/>
                  </a:lnTo>
                  <a:cubicBezTo>
                    <a:pt x="49" y="224"/>
                    <a:pt x="56" y="227"/>
                    <a:pt x="63" y="227"/>
                  </a:cubicBezTo>
                  <a:cubicBezTo>
                    <a:pt x="96" y="227"/>
                    <a:pt x="123" y="160"/>
                    <a:pt x="123" y="94"/>
                  </a:cubicBezTo>
                  <a:cubicBezTo>
                    <a:pt x="90" y="61"/>
                    <a:pt x="84" y="1"/>
                    <a:pt x="3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1"/>
            <p:cNvSpPr/>
            <p:nvPr/>
          </p:nvSpPr>
          <p:spPr>
            <a:xfrm>
              <a:off x="3619638" y="3861138"/>
              <a:ext cx="5125" cy="2050"/>
            </a:xfrm>
            <a:custGeom>
              <a:rect b="b" l="l" r="r" t="t"/>
              <a:pathLst>
                <a:path extrusionOk="0" h="82" w="205">
                  <a:moveTo>
                    <a:pt x="123" y="0"/>
                  </a:moveTo>
                  <a:cubicBezTo>
                    <a:pt x="82" y="41"/>
                    <a:pt x="82" y="41"/>
                    <a:pt x="0" y="82"/>
                  </a:cubicBezTo>
                  <a:lnTo>
                    <a:pt x="205" y="82"/>
                  </a:lnTo>
                  <a:lnTo>
                    <a:pt x="12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1"/>
            <p:cNvSpPr/>
            <p:nvPr/>
          </p:nvSpPr>
          <p:spPr>
            <a:xfrm>
              <a:off x="3623713" y="3875438"/>
              <a:ext cx="3100" cy="6675"/>
            </a:xfrm>
            <a:custGeom>
              <a:rect b="b" l="l" r="r" t="t"/>
              <a:pathLst>
                <a:path extrusionOk="0" h="267" w="124">
                  <a:moveTo>
                    <a:pt x="29" y="1"/>
                  </a:moveTo>
                  <a:cubicBezTo>
                    <a:pt x="21" y="1"/>
                    <a:pt x="13" y="22"/>
                    <a:pt x="1" y="82"/>
                  </a:cubicBezTo>
                  <a:cubicBezTo>
                    <a:pt x="28" y="110"/>
                    <a:pt x="74" y="267"/>
                    <a:pt x="102" y="267"/>
                  </a:cubicBezTo>
                  <a:cubicBezTo>
                    <a:pt x="115" y="267"/>
                    <a:pt x="124" y="230"/>
                    <a:pt x="124" y="123"/>
                  </a:cubicBezTo>
                  <a:cubicBezTo>
                    <a:pt x="66" y="123"/>
                    <a:pt x="49" y="1"/>
                    <a:pt x="2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1"/>
            <p:cNvSpPr/>
            <p:nvPr/>
          </p:nvSpPr>
          <p:spPr>
            <a:xfrm>
              <a:off x="3608388" y="3963313"/>
              <a:ext cx="7175" cy="1050"/>
            </a:xfrm>
            <a:custGeom>
              <a:rect b="b" l="l" r="r" t="t"/>
              <a:pathLst>
                <a:path extrusionOk="0" h="42" w="287">
                  <a:moveTo>
                    <a:pt x="1" y="0"/>
                  </a:moveTo>
                  <a:lnTo>
                    <a:pt x="287" y="41"/>
                  </a:lnTo>
                  <a:lnTo>
                    <a:pt x="28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3624738" y="4033713"/>
              <a:ext cx="7175" cy="9100"/>
            </a:xfrm>
            <a:custGeom>
              <a:rect b="b" l="l" r="r" t="t"/>
              <a:pathLst>
                <a:path extrusionOk="0" h="364" w="287">
                  <a:moveTo>
                    <a:pt x="115" y="0"/>
                  </a:moveTo>
                  <a:cubicBezTo>
                    <a:pt x="87" y="0"/>
                    <a:pt x="79" y="144"/>
                    <a:pt x="31" y="144"/>
                  </a:cubicBezTo>
                  <a:cubicBezTo>
                    <a:pt x="23" y="144"/>
                    <a:pt x="13" y="139"/>
                    <a:pt x="1" y="127"/>
                  </a:cubicBezTo>
                  <a:lnTo>
                    <a:pt x="1" y="127"/>
                  </a:lnTo>
                  <a:cubicBezTo>
                    <a:pt x="61" y="279"/>
                    <a:pt x="55" y="363"/>
                    <a:pt x="114" y="363"/>
                  </a:cubicBezTo>
                  <a:cubicBezTo>
                    <a:pt x="134" y="363"/>
                    <a:pt x="163" y="353"/>
                    <a:pt x="205" y="332"/>
                  </a:cubicBezTo>
                  <a:cubicBezTo>
                    <a:pt x="287" y="46"/>
                    <a:pt x="42" y="250"/>
                    <a:pt x="123" y="5"/>
                  </a:cubicBezTo>
                  <a:cubicBezTo>
                    <a:pt x="120" y="2"/>
                    <a:pt x="117" y="0"/>
                    <a:pt x="11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1"/>
            <p:cNvSpPr/>
            <p:nvPr/>
          </p:nvSpPr>
          <p:spPr>
            <a:xfrm>
              <a:off x="3623713" y="4034838"/>
              <a:ext cx="1050" cy="2075"/>
            </a:xfrm>
            <a:custGeom>
              <a:rect b="b" l="l" r="r" t="t"/>
              <a:pathLst>
                <a:path extrusionOk="0" h="83" w="42">
                  <a:moveTo>
                    <a:pt x="1" y="1"/>
                  </a:moveTo>
                  <a:cubicBezTo>
                    <a:pt x="42" y="82"/>
                    <a:pt x="42" y="82"/>
                    <a:pt x="42" y="82"/>
                  </a:cubicBezTo>
                  <a:cubicBezTo>
                    <a:pt x="42" y="82"/>
                    <a:pt x="42" y="42"/>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1"/>
            <p:cNvSpPr/>
            <p:nvPr/>
          </p:nvSpPr>
          <p:spPr>
            <a:xfrm>
              <a:off x="3625763" y="4309713"/>
              <a:ext cx="3100" cy="4125"/>
            </a:xfrm>
            <a:custGeom>
              <a:rect b="b" l="l" r="r" t="t"/>
              <a:pathLst>
                <a:path extrusionOk="0" h="165" w="124">
                  <a:moveTo>
                    <a:pt x="82" y="1"/>
                  </a:moveTo>
                  <a:cubicBezTo>
                    <a:pt x="42" y="42"/>
                    <a:pt x="1" y="82"/>
                    <a:pt x="1" y="164"/>
                  </a:cubicBezTo>
                  <a:lnTo>
                    <a:pt x="123" y="42"/>
                  </a:ln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3619638" y="4368988"/>
              <a:ext cx="4100" cy="2075"/>
            </a:xfrm>
            <a:custGeom>
              <a:rect b="b" l="l" r="r" t="t"/>
              <a:pathLst>
                <a:path extrusionOk="0" h="83" w="164">
                  <a:moveTo>
                    <a:pt x="164" y="0"/>
                  </a:moveTo>
                  <a:lnTo>
                    <a:pt x="0" y="82"/>
                  </a:lnTo>
                  <a:lnTo>
                    <a:pt x="0" y="82"/>
                  </a:lnTo>
                  <a:lnTo>
                    <a:pt x="164" y="41"/>
                  </a:lnTo>
                  <a:lnTo>
                    <a:pt x="16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3624263" y="4413938"/>
              <a:ext cx="3575" cy="6375"/>
            </a:xfrm>
            <a:custGeom>
              <a:rect b="b" l="l" r="r" t="t"/>
              <a:pathLst>
                <a:path extrusionOk="0" h="255" w="143">
                  <a:moveTo>
                    <a:pt x="102" y="1"/>
                  </a:moveTo>
                  <a:cubicBezTo>
                    <a:pt x="102" y="19"/>
                    <a:pt x="104" y="38"/>
                    <a:pt x="107" y="56"/>
                  </a:cubicBezTo>
                  <a:lnTo>
                    <a:pt x="107" y="56"/>
                  </a:lnTo>
                  <a:cubicBezTo>
                    <a:pt x="108" y="39"/>
                    <a:pt x="106" y="20"/>
                    <a:pt x="102" y="1"/>
                  </a:cubicBezTo>
                  <a:close/>
                  <a:moveTo>
                    <a:pt x="107" y="56"/>
                  </a:moveTo>
                  <a:cubicBezTo>
                    <a:pt x="101" y="171"/>
                    <a:pt x="0" y="254"/>
                    <a:pt x="82" y="254"/>
                  </a:cubicBezTo>
                  <a:cubicBezTo>
                    <a:pt x="96" y="254"/>
                    <a:pt x="116" y="251"/>
                    <a:pt x="142" y="246"/>
                  </a:cubicBezTo>
                  <a:cubicBezTo>
                    <a:pt x="142" y="183"/>
                    <a:pt x="118" y="120"/>
                    <a:pt x="107" y="56"/>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1"/>
            <p:cNvSpPr/>
            <p:nvPr/>
          </p:nvSpPr>
          <p:spPr>
            <a:xfrm>
              <a:off x="4610838" y="4443588"/>
              <a:ext cx="8200" cy="4100"/>
            </a:xfrm>
            <a:custGeom>
              <a:rect b="b" l="l" r="r" t="t"/>
              <a:pathLst>
                <a:path extrusionOk="0" h="164" w="328">
                  <a:moveTo>
                    <a:pt x="0" y="0"/>
                  </a:moveTo>
                  <a:lnTo>
                    <a:pt x="123" y="82"/>
                  </a:lnTo>
                  <a:lnTo>
                    <a:pt x="327" y="164"/>
                  </a:lnTo>
                  <a:lnTo>
                    <a:pt x="327" y="164"/>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1"/>
            <p:cNvSpPr/>
            <p:nvPr/>
          </p:nvSpPr>
          <p:spPr>
            <a:xfrm>
              <a:off x="4611863" y="4426213"/>
              <a:ext cx="9200" cy="8775"/>
            </a:xfrm>
            <a:custGeom>
              <a:rect b="b" l="l" r="r" t="t"/>
              <a:pathLst>
                <a:path extrusionOk="0" h="351" w="368">
                  <a:moveTo>
                    <a:pt x="82" y="0"/>
                  </a:moveTo>
                  <a:cubicBezTo>
                    <a:pt x="164" y="82"/>
                    <a:pt x="164" y="205"/>
                    <a:pt x="0" y="327"/>
                  </a:cubicBezTo>
                  <a:cubicBezTo>
                    <a:pt x="34" y="344"/>
                    <a:pt x="65" y="351"/>
                    <a:pt x="96" y="351"/>
                  </a:cubicBezTo>
                  <a:cubicBezTo>
                    <a:pt x="195" y="351"/>
                    <a:pt x="276" y="280"/>
                    <a:pt x="338" y="280"/>
                  </a:cubicBezTo>
                  <a:cubicBezTo>
                    <a:pt x="349" y="280"/>
                    <a:pt x="359" y="282"/>
                    <a:pt x="368" y="286"/>
                  </a:cubicBezTo>
                  <a:cubicBezTo>
                    <a:pt x="368" y="205"/>
                    <a:pt x="204" y="82"/>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1"/>
            <p:cNvSpPr/>
            <p:nvPr/>
          </p:nvSpPr>
          <p:spPr>
            <a:xfrm>
              <a:off x="4609813" y="4423138"/>
              <a:ext cx="4100" cy="3100"/>
            </a:xfrm>
            <a:custGeom>
              <a:rect b="b" l="l" r="r" t="t"/>
              <a:pathLst>
                <a:path extrusionOk="0" h="124" w="164">
                  <a:moveTo>
                    <a:pt x="0" y="1"/>
                  </a:moveTo>
                  <a:cubicBezTo>
                    <a:pt x="41" y="42"/>
                    <a:pt x="82" y="82"/>
                    <a:pt x="164" y="123"/>
                  </a:cubicBezTo>
                  <a:cubicBezTo>
                    <a:pt x="123" y="82"/>
                    <a:pt x="82"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1"/>
            <p:cNvSpPr/>
            <p:nvPr/>
          </p:nvSpPr>
          <p:spPr>
            <a:xfrm>
              <a:off x="4602663" y="4448688"/>
              <a:ext cx="6150" cy="4125"/>
            </a:xfrm>
            <a:custGeom>
              <a:rect b="b" l="l" r="r" t="t"/>
              <a:pathLst>
                <a:path extrusionOk="0" h="165" w="246">
                  <a:moveTo>
                    <a:pt x="245" y="1"/>
                  </a:moveTo>
                  <a:lnTo>
                    <a:pt x="0" y="82"/>
                  </a:lnTo>
                  <a:lnTo>
                    <a:pt x="0" y="164"/>
                  </a:lnTo>
                  <a:lnTo>
                    <a:pt x="41" y="164"/>
                  </a:lnTo>
                  <a:cubicBezTo>
                    <a:pt x="123" y="123"/>
                    <a:pt x="205" y="82"/>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4602663" y="4446638"/>
              <a:ext cx="25" cy="4125"/>
            </a:xfrm>
            <a:custGeom>
              <a:rect b="b" l="l" r="r" t="t"/>
              <a:pathLst>
                <a:path extrusionOk="0" h="165" w="1">
                  <a:moveTo>
                    <a:pt x="0" y="164"/>
                  </a:moveTo>
                  <a:lnTo>
                    <a:pt x="0" y="164"/>
                  </a:lnTo>
                  <a:cubicBezTo>
                    <a:pt x="0" y="83"/>
                    <a:pt x="0" y="42"/>
                    <a:pt x="0" y="1"/>
                  </a:cubicBezTo>
                  <a:cubicBezTo>
                    <a:pt x="0" y="42"/>
                    <a:pt x="0" y="83"/>
                    <a:pt x="0" y="164"/>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4599588" y="4424163"/>
              <a:ext cx="4625" cy="8450"/>
            </a:xfrm>
            <a:custGeom>
              <a:rect b="b" l="l" r="r" t="t"/>
              <a:pathLst>
                <a:path extrusionOk="0" h="338" w="185">
                  <a:moveTo>
                    <a:pt x="41" y="1"/>
                  </a:moveTo>
                  <a:cubicBezTo>
                    <a:pt x="1" y="123"/>
                    <a:pt x="1" y="205"/>
                    <a:pt x="1" y="328"/>
                  </a:cubicBezTo>
                  <a:cubicBezTo>
                    <a:pt x="41" y="328"/>
                    <a:pt x="93" y="338"/>
                    <a:pt x="128" y="338"/>
                  </a:cubicBezTo>
                  <a:cubicBezTo>
                    <a:pt x="164" y="338"/>
                    <a:pt x="184" y="328"/>
                    <a:pt x="164" y="287"/>
                  </a:cubicBezTo>
                  <a:cubicBezTo>
                    <a:pt x="82" y="205"/>
                    <a:pt x="82" y="123"/>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4601638" y="4440513"/>
              <a:ext cx="1050" cy="25"/>
            </a:xfrm>
            <a:custGeom>
              <a:rect b="b" l="l" r="r" t="t"/>
              <a:pathLst>
                <a:path extrusionOk="0" h="1" w="42">
                  <a:moveTo>
                    <a:pt x="41" y="1"/>
                  </a:moveTo>
                  <a:lnTo>
                    <a:pt x="41" y="1"/>
                  </a:lnTo>
                  <a:cubicBezTo>
                    <a:pt x="41" y="1"/>
                    <a:pt x="0" y="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1"/>
            <p:cNvSpPr/>
            <p:nvPr/>
          </p:nvSpPr>
          <p:spPr>
            <a:xfrm>
              <a:off x="4598563" y="4399638"/>
              <a:ext cx="1050" cy="1050"/>
            </a:xfrm>
            <a:custGeom>
              <a:rect b="b" l="l" r="r" t="t"/>
              <a:pathLst>
                <a:path extrusionOk="0" h="42" w="42">
                  <a:moveTo>
                    <a:pt x="42" y="1"/>
                  </a:moveTo>
                  <a:cubicBezTo>
                    <a:pt x="42" y="42"/>
                    <a:pt x="1" y="42"/>
                    <a:pt x="1" y="42"/>
                  </a:cubicBezTo>
                  <a:lnTo>
                    <a:pt x="42" y="42"/>
                  </a:lnTo>
                  <a:lnTo>
                    <a:pt x="4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1"/>
            <p:cNvSpPr/>
            <p:nvPr/>
          </p:nvSpPr>
          <p:spPr>
            <a:xfrm>
              <a:off x="4597538" y="4432338"/>
              <a:ext cx="3100" cy="5125"/>
            </a:xfrm>
            <a:custGeom>
              <a:rect b="b" l="l" r="r" t="t"/>
              <a:pathLst>
                <a:path extrusionOk="0" h="205" w="124">
                  <a:moveTo>
                    <a:pt x="42" y="1"/>
                  </a:moveTo>
                  <a:cubicBezTo>
                    <a:pt x="1" y="82"/>
                    <a:pt x="42" y="164"/>
                    <a:pt x="123" y="205"/>
                  </a:cubicBezTo>
                  <a:cubicBezTo>
                    <a:pt x="83" y="123"/>
                    <a:pt x="83" y="82"/>
                    <a:pt x="8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4603688" y="4415988"/>
              <a:ext cx="4100" cy="4125"/>
            </a:xfrm>
            <a:custGeom>
              <a:rect b="b" l="l" r="r" t="t"/>
              <a:pathLst>
                <a:path extrusionOk="0" h="165" w="164">
                  <a:moveTo>
                    <a:pt x="123" y="1"/>
                  </a:moveTo>
                  <a:cubicBezTo>
                    <a:pt x="41" y="42"/>
                    <a:pt x="0" y="82"/>
                    <a:pt x="0" y="164"/>
                  </a:cubicBezTo>
                  <a:cubicBezTo>
                    <a:pt x="41" y="82"/>
                    <a:pt x="164" y="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4603688" y="4439488"/>
              <a:ext cx="2050" cy="25"/>
            </a:xfrm>
            <a:custGeom>
              <a:rect b="b" l="l" r="r" t="t"/>
              <a:pathLst>
                <a:path extrusionOk="0" h="1" w="82">
                  <a:moveTo>
                    <a:pt x="0" y="1"/>
                  </a:moveTo>
                  <a:cubicBezTo>
                    <a:pt x="41" y="1"/>
                    <a:pt x="41" y="1"/>
                    <a:pt x="41" y="1"/>
                  </a:cubicBezTo>
                  <a:cubicBezTo>
                    <a:pt x="82" y="1"/>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4600613" y="4437438"/>
              <a:ext cx="3100" cy="3100"/>
            </a:xfrm>
            <a:custGeom>
              <a:rect b="b" l="l" r="r" t="t"/>
              <a:pathLst>
                <a:path extrusionOk="0" h="124" w="124">
                  <a:moveTo>
                    <a:pt x="0" y="1"/>
                  </a:moveTo>
                  <a:cubicBezTo>
                    <a:pt x="0" y="42"/>
                    <a:pt x="41" y="83"/>
                    <a:pt x="82" y="124"/>
                  </a:cubicBezTo>
                  <a:cubicBezTo>
                    <a:pt x="82" y="83"/>
                    <a:pt x="123" y="83"/>
                    <a:pt x="123" y="83"/>
                  </a:cubicBezTo>
                  <a:cubicBezTo>
                    <a:pt x="123" y="42"/>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1"/>
            <p:cNvSpPr/>
            <p:nvPr/>
          </p:nvSpPr>
          <p:spPr>
            <a:xfrm>
              <a:off x="4561788" y="4389163"/>
              <a:ext cx="36800" cy="17300"/>
            </a:xfrm>
            <a:custGeom>
              <a:rect b="b" l="l" r="r" t="t"/>
              <a:pathLst>
                <a:path extrusionOk="0" h="692" w="1472">
                  <a:moveTo>
                    <a:pt x="188" y="0"/>
                  </a:moveTo>
                  <a:cubicBezTo>
                    <a:pt x="155" y="0"/>
                    <a:pt x="120" y="3"/>
                    <a:pt x="82" y="11"/>
                  </a:cubicBezTo>
                  <a:lnTo>
                    <a:pt x="245" y="215"/>
                  </a:lnTo>
                  <a:cubicBezTo>
                    <a:pt x="191" y="215"/>
                    <a:pt x="136" y="179"/>
                    <a:pt x="82" y="179"/>
                  </a:cubicBezTo>
                  <a:cubicBezTo>
                    <a:pt x="55" y="179"/>
                    <a:pt x="27" y="188"/>
                    <a:pt x="0" y="215"/>
                  </a:cubicBezTo>
                  <a:cubicBezTo>
                    <a:pt x="245" y="215"/>
                    <a:pt x="450" y="420"/>
                    <a:pt x="205" y="624"/>
                  </a:cubicBezTo>
                  <a:cubicBezTo>
                    <a:pt x="252" y="672"/>
                    <a:pt x="349" y="692"/>
                    <a:pt x="472" y="692"/>
                  </a:cubicBezTo>
                  <a:cubicBezTo>
                    <a:pt x="768" y="692"/>
                    <a:pt x="1212" y="576"/>
                    <a:pt x="1472" y="461"/>
                  </a:cubicBezTo>
                  <a:cubicBezTo>
                    <a:pt x="1390" y="461"/>
                    <a:pt x="1308" y="461"/>
                    <a:pt x="1145" y="297"/>
                  </a:cubicBezTo>
                  <a:cubicBezTo>
                    <a:pt x="1078" y="331"/>
                    <a:pt x="956" y="584"/>
                    <a:pt x="801" y="584"/>
                  </a:cubicBezTo>
                  <a:cubicBezTo>
                    <a:pt x="767" y="584"/>
                    <a:pt x="732" y="572"/>
                    <a:pt x="695" y="542"/>
                  </a:cubicBezTo>
                  <a:cubicBezTo>
                    <a:pt x="572" y="338"/>
                    <a:pt x="777" y="338"/>
                    <a:pt x="899" y="215"/>
                  </a:cubicBezTo>
                  <a:lnTo>
                    <a:pt x="899" y="215"/>
                  </a:lnTo>
                  <a:cubicBezTo>
                    <a:pt x="862" y="231"/>
                    <a:pt x="827" y="238"/>
                    <a:pt x="794" y="238"/>
                  </a:cubicBezTo>
                  <a:cubicBezTo>
                    <a:pt x="599" y="238"/>
                    <a:pt x="467" y="0"/>
                    <a:pt x="18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1"/>
            <p:cNvSpPr/>
            <p:nvPr/>
          </p:nvSpPr>
          <p:spPr>
            <a:xfrm>
              <a:off x="4598563" y="4400663"/>
              <a:ext cx="8200" cy="10250"/>
            </a:xfrm>
            <a:custGeom>
              <a:rect b="b" l="l" r="r" t="t"/>
              <a:pathLst>
                <a:path extrusionOk="0" h="410" w="328">
                  <a:moveTo>
                    <a:pt x="42" y="1"/>
                  </a:moveTo>
                  <a:lnTo>
                    <a:pt x="42" y="368"/>
                  </a:lnTo>
                  <a:lnTo>
                    <a:pt x="1" y="328"/>
                  </a:lnTo>
                  <a:lnTo>
                    <a:pt x="42" y="409"/>
                  </a:lnTo>
                  <a:cubicBezTo>
                    <a:pt x="82" y="328"/>
                    <a:pt x="164" y="287"/>
                    <a:pt x="328" y="164"/>
                  </a:cubicBezTo>
                  <a:cubicBezTo>
                    <a:pt x="205" y="41"/>
                    <a:pt x="123" y="1"/>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4585288" y="4410888"/>
              <a:ext cx="18425" cy="13300"/>
            </a:xfrm>
            <a:custGeom>
              <a:rect b="b" l="l" r="r" t="t"/>
              <a:pathLst>
                <a:path extrusionOk="0" h="532" w="737">
                  <a:moveTo>
                    <a:pt x="618" y="303"/>
                  </a:moveTo>
                  <a:cubicBezTo>
                    <a:pt x="639" y="303"/>
                    <a:pt x="654" y="343"/>
                    <a:pt x="654" y="368"/>
                  </a:cubicBezTo>
                  <a:lnTo>
                    <a:pt x="573" y="368"/>
                  </a:lnTo>
                  <a:cubicBezTo>
                    <a:pt x="589" y="320"/>
                    <a:pt x="605" y="303"/>
                    <a:pt x="618" y="303"/>
                  </a:cubicBezTo>
                  <a:close/>
                  <a:moveTo>
                    <a:pt x="573" y="0"/>
                  </a:moveTo>
                  <a:cubicBezTo>
                    <a:pt x="532" y="82"/>
                    <a:pt x="532" y="164"/>
                    <a:pt x="573" y="327"/>
                  </a:cubicBezTo>
                  <a:cubicBezTo>
                    <a:pt x="392" y="297"/>
                    <a:pt x="300" y="201"/>
                    <a:pt x="166" y="201"/>
                  </a:cubicBezTo>
                  <a:cubicBezTo>
                    <a:pt x="118" y="201"/>
                    <a:pt x="65" y="213"/>
                    <a:pt x="0" y="246"/>
                  </a:cubicBezTo>
                  <a:cubicBezTo>
                    <a:pt x="0" y="450"/>
                    <a:pt x="164" y="368"/>
                    <a:pt x="286" y="532"/>
                  </a:cubicBezTo>
                  <a:cubicBezTo>
                    <a:pt x="260" y="414"/>
                    <a:pt x="268" y="380"/>
                    <a:pt x="292" y="380"/>
                  </a:cubicBezTo>
                  <a:cubicBezTo>
                    <a:pt x="326" y="380"/>
                    <a:pt x="394" y="446"/>
                    <a:pt x="452" y="446"/>
                  </a:cubicBezTo>
                  <a:cubicBezTo>
                    <a:pt x="483" y="446"/>
                    <a:pt x="512" y="427"/>
                    <a:pt x="532" y="368"/>
                  </a:cubicBezTo>
                  <a:cubicBezTo>
                    <a:pt x="573" y="409"/>
                    <a:pt x="613" y="491"/>
                    <a:pt x="613" y="532"/>
                  </a:cubicBezTo>
                  <a:cubicBezTo>
                    <a:pt x="654" y="491"/>
                    <a:pt x="695" y="409"/>
                    <a:pt x="736" y="368"/>
                  </a:cubicBezTo>
                  <a:lnTo>
                    <a:pt x="695" y="368"/>
                  </a:lnTo>
                  <a:lnTo>
                    <a:pt x="57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4578138" y="4433363"/>
              <a:ext cx="8200" cy="7175"/>
            </a:xfrm>
            <a:custGeom>
              <a:rect b="b" l="l" r="r" t="t"/>
              <a:pathLst>
                <a:path extrusionOk="0" h="287" w="328">
                  <a:moveTo>
                    <a:pt x="205" y="0"/>
                  </a:moveTo>
                  <a:lnTo>
                    <a:pt x="0" y="164"/>
                  </a:lnTo>
                  <a:lnTo>
                    <a:pt x="123" y="123"/>
                  </a:lnTo>
                  <a:lnTo>
                    <a:pt x="123" y="123"/>
                  </a:lnTo>
                  <a:cubicBezTo>
                    <a:pt x="82" y="287"/>
                    <a:pt x="205" y="246"/>
                    <a:pt x="327" y="287"/>
                  </a:cubicBezTo>
                  <a:lnTo>
                    <a:pt x="205"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4599588" y="4396588"/>
              <a:ext cx="9225" cy="3075"/>
            </a:xfrm>
            <a:custGeom>
              <a:rect b="b" l="l" r="r" t="t"/>
              <a:pathLst>
                <a:path extrusionOk="0" h="123" w="369">
                  <a:moveTo>
                    <a:pt x="1" y="0"/>
                  </a:moveTo>
                  <a:lnTo>
                    <a:pt x="123" y="123"/>
                  </a:lnTo>
                  <a:lnTo>
                    <a:pt x="368" y="123"/>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4601638" y="4387388"/>
              <a:ext cx="5125" cy="2050"/>
            </a:xfrm>
            <a:custGeom>
              <a:rect b="b" l="l" r="r" t="t"/>
              <a:pathLst>
                <a:path extrusionOk="0" h="82" w="205">
                  <a:moveTo>
                    <a:pt x="82" y="0"/>
                  </a:moveTo>
                  <a:lnTo>
                    <a:pt x="0" y="82"/>
                  </a:lnTo>
                  <a:lnTo>
                    <a:pt x="205" y="82"/>
                  </a:lnTo>
                  <a:lnTo>
                    <a:pt x="8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4590388" y="4147238"/>
              <a:ext cx="13325" cy="7175"/>
            </a:xfrm>
            <a:custGeom>
              <a:rect b="b" l="l" r="r" t="t"/>
              <a:pathLst>
                <a:path extrusionOk="0" h="287" w="533">
                  <a:moveTo>
                    <a:pt x="287" y="1"/>
                  </a:moveTo>
                  <a:lnTo>
                    <a:pt x="42" y="83"/>
                  </a:lnTo>
                  <a:cubicBezTo>
                    <a:pt x="82" y="164"/>
                    <a:pt x="82" y="205"/>
                    <a:pt x="1" y="287"/>
                  </a:cubicBezTo>
                  <a:cubicBezTo>
                    <a:pt x="205" y="164"/>
                    <a:pt x="532" y="1"/>
                    <a:pt x="28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1"/>
            <p:cNvSpPr/>
            <p:nvPr/>
          </p:nvSpPr>
          <p:spPr>
            <a:xfrm>
              <a:off x="4546463" y="3994988"/>
              <a:ext cx="6150" cy="3100"/>
            </a:xfrm>
            <a:custGeom>
              <a:rect b="b" l="l" r="r" t="t"/>
              <a:pathLst>
                <a:path extrusionOk="0" h="124" w="246">
                  <a:moveTo>
                    <a:pt x="82" y="1"/>
                  </a:moveTo>
                  <a:cubicBezTo>
                    <a:pt x="41" y="1"/>
                    <a:pt x="41" y="1"/>
                    <a:pt x="0" y="41"/>
                  </a:cubicBezTo>
                  <a:cubicBezTo>
                    <a:pt x="82" y="41"/>
                    <a:pt x="164" y="82"/>
                    <a:pt x="245" y="123"/>
                  </a:cubicBezTo>
                  <a:cubicBezTo>
                    <a:pt x="204" y="82"/>
                    <a:pt x="123" y="4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1"/>
            <p:cNvSpPr/>
            <p:nvPr/>
          </p:nvSpPr>
          <p:spPr>
            <a:xfrm>
              <a:off x="4523963" y="3988863"/>
              <a:ext cx="4125" cy="5125"/>
            </a:xfrm>
            <a:custGeom>
              <a:rect b="b" l="l" r="r" t="t"/>
              <a:pathLst>
                <a:path extrusionOk="0" h="205" w="165">
                  <a:moveTo>
                    <a:pt x="164" y="0"/>
                  </a:moveTo>
                  <a:lnTo>
                    <a:pt x="164" y="0"/>
                  </a:lnTo>
                  <a:cubicBezTo>
                    <a:pt x="83" y="41"/>
                    <a:pt x="42" y="123"/>
                    <a:pt x="1" y="205"/>
                  </a:cubicBezTo>
                  <a:lnTo>
                    <a:pt x="16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1"/>
            <p:cNvSpPr/>
            <p:nvPr/>
          </p:nvSpPr>
          <p:spPr>
            <a:xfrm>
              <a:off x="4590388" y="4284163"/>
              <a:ext cx="8200" cy="7200"/>
            </a:xfrm>
            <a:custGeom>
              <a:rect b="b" l="l" r="r" t="t"/>
              <a:pathLst>
                <a:path extrusionOk="0" h="288" w="328">
                  <a:moveTo>
                    <a:pt x="328" y="1"/>
                  </a:moveTo>
                  <a:cubicBezTo>
                    <a:pt x="205" y="164"/>
                    <a:pt x="1" y="287"/>
                    <a:pt x="205" y="287"/>
                  </a:cubicBezTo>
                  <a:cubicBezTo>
                    <a:pt x="287" y="205"/>
                    <a:pt x="328" y="83"/>
                    <a:pt x="32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1"/>
            <p:cNvSpPr/>
            <p:nvPr/>
          </p:nvSpPr>
          <p:spPr>
            <a:xfrm>
              <a:off x="4596513" y="4277013"/>
              <a:ext cx="6175" cy="8200"/>
            </a:xfrm>
            <a:custGeom>
              <a:rect b="b" l="l" r="r" t="t"/>
              <a:pathLst>
                <a:path extrusionOk="0" h="328" w="247">
                  <a:moveTo>
                    <a:pt x="42" y="1"/>
                  </a:moveTo>
                  <a:cubicBezTo>
                    <a:pt x="42" y="1"/>
                    <a:pt x="42" y="42"/>
                    <a:pt x="1" y="42"/>
                  </a:cubicBezTo>
                  <a:cubicBezTo>
                    <a:pt x="42" y="123"/>
                    <a:pt x="83" y="205"/>
                    <a:pt x="83" y="328"/>
                  </a:cubicBezTo>
                  <a:cubicBezTo>
                    <a:pt x="164" y="205"/>
                    <a:pt x="246" y="83"/>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1"/>
            <p:cNvSpPr/>
            <p:nvPr/>
          </p:nvSpPr>
          <p:spPr>
            <a:xfrm>
              <a:off x="4602663" y="4350588"/>
              <a:ext cx="25" cy="2075"/>
            </a:xfrm>
            <a:custGeom>
              <a:rect b="b" l="l" r="r" t="t"/>
              <a:pathLst>
                <a:path extrusionOk="0" h="83" w="1">
                  <a:moveTo>
                    <a:pt x="0" y="1"/>
                  </a:moveTo>
                  <a:cubicBezTo>
                    <a:pt x="0" y="82"/>
                    <a:pt x="0"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1"/>
            <p:cNvSpPr/>
            <p:nvPr/>
          </p:nvSpPr>
          <p:spPr>
            <a:xfrm>
              <a:off x="4576088" y="4360813"/>
              <a:ext cx="3100" cy="1050"/>
            </a:xfrm>
            <a:custGeom>
              <a:rect b="b" l="l" r="r" t="t"/>
              <a:pathLst>
                <a:path extrusionOk="0" h="42" w="124">
                  <a:moveTo>
                    <a:pt x="0" y="0"/>
                  </a:moveTo>
                  <a:cubicBezTo>
                    <a:pt x="58" y="29"/>
                    <a:pt x="95" y="38"/>
                    <a:pt x="112" y="40"/>
                  </a:cubicBezTo>
                  <a:lnTo>
                    <a:pt x="112" y="40"/>
                  </a:lnTo>
                  <a:cubicBezTo>
                    <a:pt x="81" y="34"/>
                    <a:pt x="74" y="0"/>
                    <a:pt x="0" y="0"/>
                  </a:cubicBezTo>
                  <a:close/>
                  <a:moveTo>
                    <a:pt x="112" y="40"/>
                  </a:moveTo>
                  <a:cubicBezTo>
                    <a:pt x="116" y="41"/>
                    <a:pt x="119" y="41"/>
                    <a:pt x="123" y="41"/>
                  </a:cubicBezTo>
                  <a:cubicBezTo>
                    <a:pt x="123" y="41"/>
                    <a:pt x="119" y="41"/>
                    <a:pt x="112" y="4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1"/>
            <p:cNvSpPr/>
            <p:nvPr/>
          </p:nvSpPr>
          <p:spPr>
            <a:xfrm>
              <a:off x="4558713" y="4257613"/>
              <a:ext cx="2075" cy="1050"/>
            </a:xfrm>
            <a:custGeom>
              <a:rect b="b" l="l" r="r" t="t"/>
              <a:pathLst>
                <a:path extrusionOk="0" h="42" w="83">
                  <a:moveTo>
                    <a:pt x="82" y="0"/>
                  </a:moveTo>
                  <a:cubicBezTo>
                    <a:pt x="1" y="41"/>
                    <a:pt x="41" y="41"/>
                    <a:pt x="82" y="41"/>
                  </a:cubicBezTo>
                  <a:lnTo>
                    <a:pt x="8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1"/>
            <p:cNvSpPr/>
            <p:nvPr/>
          </p:nvSpPr>
          <p:spPr>
            <a:xfrm>
              <a:off x="4599588" y="4351613"/>
              <a:ext cx="2075" cy="3100"/>
            </a:xfrm>
            <a:custGeom>
              <a:rect b="b" l="l" r="r" t="t"/>
              <a:pathLst>
                <a:path extrusionOk="0" h="124" w="83">
                  <a:moveTo>
                    <a:pt x="82" y="1"/>
                  </a:moveTo>
                  <a:cubicBezTo>
                    <a:pt x="41" y="1"/>
                    <a:pt x="41" y="41"/>
                    <a:pt x="1" y="123"/>
                  </a:cubicBezTo>
                  <a:cubicBezTo>
                    <a:pt x="41" y="82"/>
                    <a:pt x="82" y="4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1"/>
            <p:cNvSpPr/>
            <p:nvPr/>
          </p:nvSpPr>
          <p:spPr>
            <a:xfrm>
              <a:off x="4601638" y="4353663"/>
              <a:ext cx="2075" cy="2075"/>
            </a:xfrm>
            <a:custGeom>
              <a:rect b="b" l="l" r="r" t="t"/>
              <a:pathLst>
                <a:path extrusionOk="0" h="83" w="83">
                  <a:moveTo>
                    <a:pt x="41" y="0"/>
                  </a:moveTo>
                  <a:cubicBezTo>
                    <a:pt x="41" y="41"/>
                    <a:pt x="41" y="41"/>
                    <a:pt x="0" y="82"/>
                  </a:cubicBezTo>
                  <a:cubicBezTo>
                    <a:pt x="41" y="82"/>
                    <a:pt x="82" y="82"/>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1"/>
            <p:cNvSpPr/>
            <p:nvPr/>
          </p:nvSpPr>
          <p:spPr>
            <a:xfrm>
              <a:off x="4601638" y="4348538"/>
              <a:ext cx="1050" cy="3100"/>
            </a:xfrm>
            <a:custGeom>
              <a:rect b="b" l="l" r="r" t="t"/>
              <a:pathLst>
                <a:path extrusionOk="0" h="124" w="42">
                  <a:moveTo>
                    <a:pt x="0" y="1"/>
                  </a:moveTo>
                  <a:cubicBezTo>
                    <a:pt x="0" y="42"/>
                    <a:pt x="0" y="83"/>
                    <a:pt x="0" y="124"/>
                  </a:cubicBezTo>
                  <a:cubicBezTo>
                    <a:pt x="0" y="124"/>
                    <a:pt x="0" y="83"/>
                    <a:pt x="41" y="83"/>
                  </a:cubicBezTo>
                  <a:cubicBezTo>
                    <a:pt x="41" y="83"/>
                    <a:pt x="0"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1"/>
            <p:cNvSpPr/>
            <p:nvPr/>
          </p:nvSpPr>
          <p:spPr>
            <a:xfrm>
              <a:off x="4527038" y="4104338"/>
              <a:ext cx="25" cy="25"/>
            </a:xfrm>
            <a:custGeom>
              <a:rect b="b" l="l" r="r" t="t"/>
              <a:pathLst>
                <a:path extrusionOk="0" h="1" w="1">
                  <a:moveTo>
                    <a:pt x="1" y="0"/>
                  </a:moveTo>
                  <a:cubicBezTo>
                    <a:pt x="1" y="0"/>
                    <a:pt x="1" y="0"/>
                    <a:pt x="1" y="0"/>
                  </a:cubicBezTo>
                  <a:cubicBezTo>
                    <a:pt x="1" y="0"/>
                    <a:pt x="1"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1"/>
            <p:cNvSpPr/>
            <p:nvPr/>
          </p:nvSpPr>
          <p:spPr>
            <a:xfrm>
              <a:off x="4521938" y="4097163"/>
              <a:ext cx="22500" cy="7200"/>
            </a:xfrm>
            <a:custGeom>
              <a:rect b="b" l="l" r="r" t="t"/>
              <a:pathLst>
                <a:path extrusionOk="0" h="288" w="900">
                  <a:moveTo>
                    <a:pt x="0" y="1"/>
                  </a:moveTo>
                  <a:lnTo>
                    <a:pt x="0" y="1"/>
                  </a:lnTo>
                  <a:cubicBezTo>
                    <a:pt x="327" y="124"/>
                    <a:pt x="286" y="164"/>
                    <a:pt x="205" y="287"/>
                  </a:cubicBezTo>
                  <a:lnTo>
                    <a:pt x="899" y="164"/>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4513763" y="3924488"/>
              <a:ext cx="99125" cy="460875"/>
            </a:xfrm>
            <a:custGeom>
              <a:rect b="b" l="l" r="r" t="t"/>
              <a:pathLst>
                <a:path extrusionOk="0" h="18435" w="3965">
                  <a:moveTo>
                    <a:pt x="940" y="3107"/>
                  </a:moveTo>
                  <a:lnTo>
                    <a:pt x="940" y="3107"/>
                  </a:lnTo>
                  <a:cubicBezTo>
                    <a:pt x="981" y="3148"/>
                    <a:pt x="981" y="3229"/>
                    <a:pt x="899" y="3270"/>
                  </a:cubicBezTo>
                  <a:cubicBezTo>
                    <a:pt x="818" y="3229"/>
                    <a:pt x="859" y="3188"/>
                    <a:pt x="940" y="3107"/>
                  </a:cubicBezTo>
                  <a:close/>
                  <a:moveTo>
                    <a:pt x="532" y="3842"/>
                  </a:moveTo>
                  <a:cubicBezTo>
                    <a:pt x="530" y="3850"/>
                    <a:pt x="529" y="3858"/>
                    <a:pt x="529" y="3866"/>
                  </a:cubicBezTo>
                  <a:lnTo>
                    <a:pt x="529" y="3866"/>
                  </a:lnTo>
                  <a:cubicBezTo>
                    <a:pt x="531" y="3859"/>
                    <a:pt x="532" y="3851"/>
                    <a:pt x="532" y="3842"/>
                  </a:cubicBezTo>
                  <a:close/>
                  <a:moveTo>
                    <a:pt x="610" y="7900"/>
                  </a:moveTo>
                  <a:lnTo>
                    <a:pt x="610" y="7900"/>
                  </a:lnTo>
                  <a:cubicBezTo>
                    <a:pt x="593" y="7908"/>
                    <a:pt x="580" y="7918"/>
                    <a:pt x="572" y="7930"/>
                  </a:cubicBezTo>
                  <a:cubicBezTo>
                    <a:pt x="586" y="7920"/>
                    <a:pt x="598" y="7910"/>
                    <a:pt x="610" y="7900"/>
                  </a:cubicBezTo>
                  <a:close/>
                  <a:moveTo>
                    <a:pt x="613" y="8012"/>
                  </a:moveTo>
                  <a:cubicBezTo>
                    <a:pt x="616" y="8014"/>
                    <a:pt x="620" y="8016"/>
                    <a:pt x="625" y="8018"/>
                  </a:cubicBezTo>
                  <a:lnTo>
                    <a:pt x="625" y="8018"/>
                  </a:lnTo>
                  <a:lnTo>
                    <a:pt x="613" y="8012"/>
                  </a:lnTo>
                  <a:close/>
                  <a:moveTo>
                    <a:pt x="3350" y="16092"/>
                  </a:moveTo>
                  <a:lnTo>
                    <a:pt x="3350" y="16092"/>
                  </a:lnTo>
                  <a:cubicBezTo>
                    <a:pt x="3358" y="16092"/>
                    <a:pt x="3335" y="16139"/>
                    <a:pt x="3311" y="16186"/>
                  </a:cubicBezTo>
                  <a:lnTo>
                    <a:pt x="3270" y="16186"/>
                  </a:lnTo>
                  <a:cubicBezTo>
                    <a:pt x="3322" y="16117"/>
                    <a:pt x="3345" y="16092"/>
                    <a:pt x="3350" y="16092"/>
                  </a:cubicBezTo>
                  <a:close/>
                  <a:moveTo>
                    <a:pt x="3229" y="16309"/>
                  </a:moveTo>
                  <a:cubicBezTo>
                    <a:pt x="3229" y="16391"/>
                    <a:pt x="3229" y="16472"/>
                    <a:pt x="3311" y="16472"/>
                  </a:cubicBezTo>
                  <a:lnTo>
                    <a:pt x="3188" y="16472"/>
                  </a:lnTo>
                  <a:cubicBezTo>
                    <a:pt x="3147" y="16391"/>
                    <a:pt x="3188" y="16350"/>
                    <a:pt x="3229" y="16309"/>
                  </a:cubicBezTo>
                  <a:close/>
                  <a:moveTo>
                    <a:pt x="2616" y="17494"/>
                  </a:moveTo>
                  <a:lnTo>
                    <a:pt x="2616" y="17494"/>
                  </a:lnTo>
                  <a:cubicBezTo>
                    <a:pt x="2624" y="17500"/>
                    <a:pt x="2632" y="17506"/>
                    <a:pt x="2638" y="17512"/>
                  </a:cubicBezTo>
                  <a:lnTo>
                    <a:pt x="2638" y="17512"/>
                  </a:lnTo>
                  <a:cubicBezTo>
                    <a:pt x="2633" y="17505"/>
                    <a:pt x="2626" y="17499"/>
                    <a:pt x="2616" y="17494"/>
                  </a:cubicBezTo>
                  <a:close/>
                  <a:moveTo>
                    <a:pt x="41" y="0"/>
                  </a:moveTo>
                  <a:lnTo>
                    <a:pt x="41" y="0"/>
                  </a:lnTo>
                  <a:cubicBezTo>
                    <a:pt x="0" y="246"/>
                    <a:pt x="123" y="409"/>
                    <a:pt x="286" y="654"/>
                  </a:cubicBezTo>
                  <a:cubicBezTo>
                    <a:pt x="261" y="704"/>
                    <a:pt x="233" y="720"/>
                    <a:pt x="202" y="720"/>
                  </a:cubicBezTo>
                  <a:cubicBezTo>
                    <a:pt x="151" y="720"/>
                    <a:pt x="96" y="675"/>
                    <a:pt x="48" y="675"/>
                  </a:cubicBezTo>
                  <a:cubicBezTo>
                    <a:pt x="31" y="675"/>
                    <a:pt x="15" y="680"/>
                    <a:pt x="0" y="695"/>
                  </a:cubicBezTo>
                  <a:lnTo>
                    <a:pt x="286" y="818"/>
                  </a:lnTo>
                  <a:cubicBezTo>
                    <a:pt x="286" y="859"/>
                    <a:pt x="205" y="859"/>
                    <a:pt x="164" y="859"/>
                  </a:cubicBezTo>
                  <a:cubicBezTo>
                    <a:pt x="245" y="981"/>
                    <a:pt x="491" y="859"/>
                    <a:pt x="613" y="1063"/>
                  </a:cubicBezTo>
                  <a:cubicBezTo>
                    <a:pt x="981" y="1104"/>
                    <a:pt x="41" y="1513"/>
                    <a:pt x="491" y="1758"/>
                  </a:cubicBezTo>
                  <a:cubicBezTo>
                    <a:pt x="469" y="1779"/>
                    <a:pt x="445" y="1787"/>
                    <a:pt x="419" y="1787"/>
                  </a:cubicBezTo>
                  <a:cubicBezTo>
                    <a:pt x="360" y="1787"/>
                    <a:pt x="290" y="1749"/>
                    <a:pt x="219" y="1749"/>
                  </a:cubicBezTo>
                  <a:cubicBezTo>
                    <a:pt x="201" y="1749"/>
                    <a:pt x="182" y="1752"/>
                    <a:pt x="164" y="1758"/>
                  </a:cubicBezTo>
                  <a:cubicBezTo>
                    <a:pt x="450" y="2085"/>
                    <a:pt x="368" y="2044"/>
                    <a:pt x="777" y="2330"/>
                  </a:cubicBezTo>
                  <a:lnTo>
                    <a:pt x="532" y="2575"/>
                  </a:lnTo>
                  <a:cubicBezTo>
                    <a:pt x="604" y="2534"/>
                    <a:pt x="677" y="2516"/>
                    <a:pt x="750" y="2516"/>
                  </a:cubicBezTo>
                  <a:cubicBezTo>
                    <a:pt x="963" y="2516"/>
                    <a:pt x="1177" y="2668"/>
                    <a:pt x="1390" y="2821"/>
                  </a:cubicBezTo>
                  <a:cubicBezTo>
                    <a:pt x="1512" y="2739"/>
                    <a:pt x="1594" y="2698"/>
                    <a:pt x="1676" y="2657"/>
                  </a:cubicBezTo>
                  <a:lnTo>
                    <a:pt x="1880" y="2943"/>
                  </a:lnTo>
                  <a:cubicBezTo>
                    <a:pt x="1839" y="2964"/>
                    <a:pt x="1788" y="2974"/>
                    <a:pt x="1732" y="2974"/>
                  </a:cubicBezTo>
                  <a:cubicBezTo>
                    <a:pt x="1676" y="2974"/>
                    <a:pt x="1615" y="2964"/>
                    <a:pt x="1553" y="2943"/>
                  </a:cubicBezTo>
                  <a:lnTo>
                    <a:pt x="1553" y="2943"/>
                  </a:lnTo>
                  <a:cubicBezTo>
                    <a:pt x="1553" y="2943"/>
                    <a:pt x="1594" y="2984"/>
                    <a:pt x="1635" y="2984"/>
                  </a:cubicBezTo>
                  <a:cubicBezTo>
                    <a:pt x="1580" y="3039"/>
                    <a:pt x="1508" y="3061"/>
                    <a:pt x="1427" y="3061"/>
                  </a:cubicBezTo>
                  <a:cubicBezTo>
                    <a:pt x="1328" y="3061"/>
                    <a:pt x="1216" y="3029"/>
                    <a:pt x="1104" y="2984"/>
                  </a:cubicBezTo>
                  <a:cubicBezTo>
                    <a:pt x="1185" y="2943"/>
                    <a:pt x="1226" y="2902"/>
                    <a:pt x="1308" y="2861"/>
                  </a:cubicBezTo>
                  <a:cubicBezTo>
                    <a:pt x="1141" y="2795"/>
                    <a:pt x="947" y="2728"/>
                    <a:pt x="770" y="2728"/>
                  </a:cubicBezTo>
                  <a:cubicBezTo>
                    <a:pt x="731" y="2728"/>
                    <a:pt x="692" y="2731"/>
                    <a:pt x="654" y="2739"/>
                  </a:cubicBezTo>
                  <a:cubicBezTo>
                    <a:pt x="695" y="2780"/>
                    <a:pt x="736" y="2821"/>
                    <a:pt x="736" y="2861"/>
                  </a:cubicBezTo>
                  <a:cubicBezTo>
                    <a:pt x="695" y="2821"/>
                    <a:pt x="654" y="2821"/>
                    <a:pt x="613" y="2821"/>
                  </a:cubicBezTo>
                  <a:cubicBezTo>
                    <a:pt x="572" y="2821"/>
                    <a:pt x="654" y="2861"/>
                    <a:pt x="736" y="2902"/>
                  </a:cubicBezTo>
                  <a:lnTo>
                    <a:pt x="368" y="3025"/>
                  </a:lnTo>
                  <a:lnTo>
                    <a:pt x="491" y="3025"/>
                  </a:lnTo>
                  <a:lnTo>
                    <a:pt x="286" y="3475"/>
                  </a:lnTo>
                  <a:cubicBezTo>
                    <a:pt x="695" y="3761"/>
                    <a:pt x="1267" y="4006"/>
                    <a:pt x="1472" y="4456"/>
                  </a:cubicBezTo>
                  <a:cubicBezTo>
                    <a:pt x="1376" y="4428"/>
                    <a:pt x="1290" y="4419"/>
                    <a:pt x="1205" y="4419"/>
                  </a:cubicBezTo>
                  <a:cubicBezTo>
                    <a:pt x="1036" y="4419"/>
                    <a:pt x="872" y="4456"/>
                    <a:pt x="654" y="4456"/>
                  </a:cubicBezTo>
                  <a:cubicBezTo>
                    <a:pt x="1010" y="4337"/>
                    <a:pt x="524" y="4103"/>
                    <a:pt x="529" y="3866"/>
                  </a:cubicBezTo>
                  <a:lnTo>
                    <a:pt x="529" y="3866"/>
                  </a:lnTo>
                  <a:cubicBezTo>
                    <a:pt x="517" y="3926"/>
                    <a:pt x="458" y="3949"/>
                    <a:pt x="397" y="3949"/>
                  </a:cubicBezTo>
                  <a:cubicBezTo>
                    <a:pt x="357" y="3949"/>
                    <a:pt x="316" y="3939"/>
                    <a:pt x="286" y="3924"/>
                  </a:cubicBezTo>
                  <a:lnTo>
                    <a:pt x="286" y="3924"/>
                  </a:lnTo>
                  <a:lnTo>
                    <a:pt x="654" y="4374"/>
                  </a:lnTo>
                  <a:cubicBezTo>
                    <a:pt x="368" y="4374"/>
                    <a:pt x="450" y="4456"/>
                    <a:pt x="327" y="4578"/>
                  </a:cubicBezTo>
                  <a:cubicBezTo>
                    <a:pt x="390" y="4564"/>
                    <a:pt x="442" y="4557"/>
                    <a:pt x="487" y="4557"/>
                  </a:cubicBezTo>
                  <a:cubicBezTo>
                    <a:pt x="825" y="4557"/>
                    <a:pt x="719" y="4924"/>
                    <a:pt x="899" y="5069"/>
                  </a:cubicBezTo>
                  <a:cubicBezTo>
                    <a:pt x="855" y="5077"/>
                    <a:pt x="811" y="5082"/>
                    <a:pt x="770" y="5082"/>
                  </a:cubicBezTo>
                  <a:cubicBezTo>
                    <a:pt x="618" y="5082"/>
                    <a:pt x="499" y="5016"/>
                    <a:pt x="532" y="4823"/>
                  </a:cubicBezTo>
                  <a:lnTo>
                    <a:pt x="532" y="4823"/>
                  </a:lnTo>
                  <a:cubicBezTo>
                    <a:pt x="123" y="5110"/>
                    <a:pt x="1185" y="5110"/>
                    <a:pt x="859" y="5396"/>
                  </a:cubicBezTo>
                  <a:cubicBezTo>
                    <a:pt x="859" y="5314"/>
                    <a:pt x="899" y="5314"/>
                    <a:pt x="777" y="5273"/>
                  </a:cubicBezTo>
                  <a:lnTo>
                    <a:pt x="777" y="5273"/>
                  </a:lnTo>
                  <a:cubicBezTo>
                    <a:pt x="922" y="5382"/>
                    <a:pt x="873" y="5654"/>
                    <a:pt x="745" y="5654"/>
                  </a:cubicBezTo>
                  <a:cubicBezTo>
                    <a:pt x="730" y="5654"/>
                    <a:pt x="713" y="5650"/>
                    <a:pt x="695" y="5641"/>
                  </a:cubicBezTo>
                  <a:lnTo>
                    <a:pt x="654" y="5600"/>
                  </a:lnTo>
                  <a:lnTo>
                    <a:pt x="654" y="5600"/>
                  </a:lnTo>
                  <a:cubicBezTo>
                    <a:pt x="613" y="5968"/>
                    <a:pt x="695" y="6704"/>
                    <a:pt x="1185" y="6704"/>
                  </a:cubicBezTo>
                  <a:cubicBezTo>
                    <a:pt x="1158" y="6717"/>
                    <a:pt x="1086" y="6722"/>
                    <a:pt x="998" y="6722"/>
                  </a:cubicBezTo>
                  <a:cubicBezTo>
                    <a:pt x="822" y="6722"/>
                    <a:pt x="586" y="6704"/>
                    <a:pt x="532" y="6704"/>
                  </a:cubicBezTo>
                  <a:lnTo>
                    <a:pt x="2126" y="7276"/>
                  </a:lnTo>
                  <a:cubicBezTo>
                    <a:pt x="2093" y="7273"/>
                    <a:pt x="2056" y="7271"/>
                    <a:pt x="2017" y="7271"/>
                  </a:cubicBezTo>
                  <a:cubicBezTo>
                    <a:pt x="1755" y="7271"/>
                    <a:pt x="1367" y="7335"/>
                    <a:pt x="1046" y="7335"/>
                  </a:cubicBezTo>
                  <a:cubicBezTo>
                    <a:pt x="819" y="7335"/>
                    <a:pt x="625" y="7303"/>
                    <a:pt x="532" y="7194"/>
                  </a:cubicBezTo>
                  <a:lnTo>
                    <a:pt x="532" y="7194"/>
                  </a:lnTo>
                  <a:cubicBezTo>
                    <a:pt x="491" y="7276"/>
                    <a:pt x="409" y="7398"/>
                    <a:pt x="572" y="7562"/>
                  </a:cubicBezTo>
                  <a:cubicBezTo>
                    <a:pt x="601" y="7504"/>
                    <a:pt x="875" y="7446"/>
                    <a:pt x="1048" y="7446"/>
                  </a:cubicBezTo>
                  <a:cubicBezTo>
                    <a:pt x="1119" y="7446"/>
                    <a:pt x="1174" y="7456"/>
                    <a:pt x="1185" y="7480"/>
                  </a:cubicBezTo>
                  <a:cubicBezTo>
                    <a:pt x="752" y="7717"/>
                    <a:pt x="926" y="7649"/>
                    <a:pt x="610" y="7900"/>
                  </a:cubicBezTo>
                  <a:lnTo>
                    <a:pt x="610" y="7900"/>
                  </a:lnTo>
                  <a:cubicBezTo>
                    <a:pt x="652" y="7880"/>
                    <a:pt x="721" y="7871"/>
                    <a:pt x="798" y="7871"/>
                  </a:cubicBezTo>
                  <a:cubicBezTo>
                    <a:pt x="1013" y="7871"/>
                    <a:pt x="1294" y="7943"/>
                    <a:pt x="1267" y="8052"/>
                  </a:cubicBezTo>
                  <a:cubicBezTo>
                    <a:pt x="1226" y="8032"/>
                    <a:pt x="1073" y="8032"/>
                    <a:pt x="925" y="8032"/>
                  </a:cubicBezTo>
                  <a:cubicBezTo>
                    <a:pt x="794" y="8032"/>
                    <a:pt x="667" y="8032"/>
                    <a:pt x="625" y="8018"/>
                  </a:cubicBezTo>
                  <a:lnTo>
                    <a:pt x="625" y="8018"/>
                  </a:lnTo>
                  <a:lnTo>
                    <a:pt x="1205" y="8327"/>
                  </a:lnTo>
                  <a:lnTo>
                    <a:pt x="1205" y="8327"/>
                  </a:lnTo>
                  <a:cubicBezTo>
                    <a:pt x="1168" y="8311"/>
                    <a:pt x="1117" y="8305"/>
                    <a:pt x="1058" y="8305"/>
                  </a:cubicBezTo>
                  <a:cubicBezTo>
                    <a:pt x="885" y="8305"/>
                    <a:pt x="647" y="8363"/>
                    <a:pt x="532" y="8420"/>
                  </a:cubicBezTo>
                  <a:cubicBezTo>
                    <a:pt x="538" y="8418"/>
                    <a:pt x="544" y="8417"/>
                    <a:pt x="549" y="8417"/>
                  </a:cubicBezTo>
                  <a:cubicBezTo>
                    <a:pt x="642" y="8417"/>
                    <a:pt x="536" y="8752"/>
                    <a:pt x="613" y="8829"/>
                  </a:cubicBezTo>
                  <a:lnTo>
                    <a:pt x="736" y="8666"/>
                  </a:lnTo>
                  <a:lnTo>
                    <a:pt x="736" y="8666"/>
                  </a:lnTo>
                  <a:cubicBezTo>
                    <a:pt x="654" y="9074"/>
                    <a:pt x="1635" y="9033"/>
                    <a:pt x="1594" y="9401"/>
                  </a:cubicBezTo>
                  <a:cubicBezTo>
                    <a:pt x="1544" y="9385"/>
                    <a:pt x="1406" y="9368"/>
                    <a:pt x="1253" y="9368"/>
                  </a:cubicBezTo>
                  <a:cubicBezTo>
                    <a:pt x="1033" y="9368"/>
                    <a:pt x="784" y="9403"/>
                    <a:pt x="736" y="9524"/>
                  </a:cubicBezTo>
                  <a:cubicBezTo>
                    <a:pt x="1063" y="9606"/>
                    <a:pt x="2289" y="9851"/>
                    <a:pt x="2534" y="10178"/>
                  </a:cubicBezTo>
                  <a:lnTo>
                    <a:pt x="2371" y="10260"/>
                  </a:lnTo>
                  <a:lnTo>
                    <a:pt x="2575" y="10505"/>
                  </a:lnTo>
                  <a:cubicBezTo>
                    <a:pt x="2085" y="10382"/>
                    <a:pt x="1063" y="9974"/>
                    <a:pt x="695" y="9728"/>
                  </a:cubicBezTo>
                  <a:cubicBezTo>
                    <a:pt x="532" y="9892"/>
                    <a:pt x="450" y="9769"/>
                    <a:pt x="491" y="10014"/>
                  </a:cubicBezTo>
                  <a:cubicBezTo>
                    <a:pt x="464" y="10028"/>
                    <a:pt x="440" y="10033"/>
                    <a:pt x="418" y="10033"/>
                  </a:cubicBezTo>
                  <a:cubicBezTo>
                    <a:pt x="302" y="10033"/>
                    <a:pt x="239" y="9879"/>
                    <a:pt x="205" y="9810"/>
                  </a:cubicBezTo>
                  <a:lnTo>
                    <a:pt x="123" y="10341"/>
                  </a:lnTo>
                  <a:cubicBezTo>
                    <a:pt x="140" y="10339"/>
                    <a:pt x="157" y="10339"/>
                    <a:pt x="173" y="10339"/>
                  </a:cubicBezTo>
                  <a:cubicBezTo>
                    <a:pt x="479" y="10339"/>
                    <a:pt x="539" y="10671"/>
                    <a:pt x="778" y="10671"/>
                  </a:cubicBezTo>
                  <a:cubicBezTo>
                    <a:pt x="791" y="10671"/>
                    <a:pt x="804" y="10670"/>
                    <a:pt x="818" y="10668"/>
                  </a:cubicBezTo>
                  <a:lnTo>
                    <a:pt x="409" y="10137"/>
                  </a:lnTo>
                  <a:cubicBezTo>
                    <a:pt x="430" y="10135"/>
                    <a:pt x="452" y="10134"/>
                    <a:pt x="475" y="10134"/>
                  </a:cubicBezTo>
                  <a:cubicBezTo>
                    <a:pt x="854" y="10134"/>
                    <a:pt x="1469" y="10444"/>
                    <a:pt x="1431" y="10791"/>
                  </a:cubicBezTo>
                  <a:cubicBezTo>
                    <a:pt x="1390" y="10811"/>
                    <a:pt x="1329" y="10819"/>
                    <a:pt x="1258" y="10819"/>
                  </a:cubicBezTo>
                  <a:cubicBezTo>
                    <a:pt x="1045" y="10819"/>
                    <a:pt x="746" y="10750"/>
                    <a:pt x="654" y="10750"/>
                  </a:cubicBezTo>
                  <a:cubicBezTo>
                    <a:pt x="777" y="10791"/>
                    <a:pt x="899" y="11077"/>
                    <a:pt x="818" y="11118"/>
                  </a:cubicBezTo>
                  <a:lnTo>
                    <a:pt x="613" y="10995"/>
                  </a:lnTo>
                  <a:lnTo>
                    <a:pt x="613" y="10995"/>
                  </a:lnTo>
                  <a:cubicBezTo>
                    <a:pt x="491" y="11200"/>
                    <a:pt x="1104" y="11281"/>
                    <a:pt x="777" y="11527"/>
                  </a:cubicBezTo>
                  <a:cubicBezTo>
                    <a:pt x="736" y="11608"/>
                    <a:pt x="327" y="11813"/>
                    <a:pt x="532" y="11813"/>
                  </a:cubicBezTo>
                  <a:cubicBezTo>
                    <a:pt x="831" y="11693"/>
                    <a:pt x="1612" y="11617"/>
                    <a:pt x="2121" y="11617"/>
                  </a:cubicBezTo>
                  <a:cubicBezTo>
                    <a:pt x="2308" y="11617"/>
                    <a:pt x="2458" y="11627"/>
                    <a:pt x="2534" y="11649"/>
                  </a:cubicBezTo>
                  <a:cubicBezTo>
                    <a:pt x="2534" y="11690"/>
                    <a:pt x="2166" y="12099"/>
                    <a:pt x="1962" y="12222"/>
                  </a:cubicBezTo>
                  <a:cubicBezTo>
                    <a:pt x="1894" y="12256"/>
                    <a:pt x="1821" y="12268"/>
                    <a:pt x="1744" y="12268"/>
                  </a:cubicBezTo>
                  <a:cubicBezTo>
                    <a:pt x="1515" y="12268"/>
                    <a:pt x="1261" y="12153"/>
                    <a:pt x="1053" y="12153"/>
                  </a:cubicBezTo>
                  <a:cubicBezTo>
                    <a:pt x="998" y="12153"/>
                    <a:pt x="947" y="12161"/>
                    <a:pt x="899" y="12181"/>
                  </a:cubicBezTo>
                  <a:cubicBezTo>
                    <a:pt x="1022" y="12181"/>
                    <a:pt x="1145" y="12262"/>
                    <a:pt x="1185" y="12262"/>
                  </a:cubicBezTo>
                  <a:cubicBezTo>
                    <a:pt x="1104" y="12385"/>
                    <a:pt x="859" y="12262"/>
                    <a:pt x="899" y="12426"/>
                  </a:cubicBezTo>
                  <a:cubicBezTo>
                    <a:pt x="1156" y="12454"/>
                    <a:pt x="1055" y="12642"/>
                    <a:pt x="1081" y="12642"/>
                  </a:cubicBezTo>
                  <a:cubicBezTo>
                    <a:pt x="1092" y="12642"/>
                    <a:pt x="1127" y="12607"/>
                    <a:pt x="1226" y="12508"/>
                  </a:cubicBezTo>
                  <a:lnTo>
                    <a:pt x="1226" y="12508"/>
                  </a:lnTo>
                  <a:cubicBezTo>
                    <a:pt x="1349" y="12712"/>
                    <a:pt x="1145" y="12712"/>
                    <a:pt x="1185" y="12957"/>
                  </a:cubicBezTo>
                  <a:cubicBezTo>
                    <a:pt x="1219" y="12946"/>
                    <a:pt x="1259" y="12941"/>
                    <a:pt x="1302" y="12941"/>
                  </a:cubicBezTo>
                  <a:cubicBezTo>
                    <a:pt x="1579" y="12941"/>
                    <a:pt x="2020" y="13143"/>
                    <a:pt x="2126" y="13284"/>
                  </a:cubicBezTo>
                  <a:cubicBezTo>
                    <a:pt x="2044" y="13284"/>
                    <a:pt x="1921" y="13325"/>
                    <a:pt x="1839" y="13325"/>
                  </a:cubicBezTo>
                  <a:cubicBezTo>
                    <a:pt x="1839" y="13734"/>
                    <a:pt x="1676" y="13938"/>
                    <a:pt x="1676" y="14306"/>
                  </a:cubicBezTo>
                  <a:cubicBezTo>
                    <a:pt x="1610" y="14339"/>
                    <a:pt x="1544" y="14451"/>
                    <a:pt x="1436" y="14451"/>
                  </a:cubicBezTo>
                  <a:cubicBezTo>
                    <a:pt x="1410" y="14451"/>
                    <a:pt x="1381" y="14445"/>
                    <a:pt x="1349" y="14429"/>
                  </a:cubicBezTo>
                  <a:lnTo>
                    <a:pt x="1349" y="14429"/>
                  </a:lnTo>
                  <a:cubicBezTo>
                    <a:pt x="1390" y="14470"/>
                    <a:pt x="1553" y="14551"/>
                    <a:pt x="1553" y="14633"/>
                  </a:cubicBezTo>
                  <a:cubicBezTo>
                    <a:pt x="1485" y="14684"/>
                    <a:pt x="1442" y="14704"/>
                    <a:pt x="1412" y="14704"/>
                  </a:cubicBezTo>
                  <a:cubicBezTo>
                    <a:pt x="1327" y="14704"/>
                    <a:pt x="1363" y="14541"/>
                    <a:pt x="1250" y="14541"/>
                  </a:cubicBezTo>
                  <a:cubicBezTo>
                    <a:pt x="1217" y="14541"/>
                    <a:pt x="1170" y="14555"/>
                    <a:pt x="1104" y="14592"/>
                  </a:cubicBezTo>
                  <a:cubicBezTo>
                    <a:pt x="1308" y="14592"/>
                    <a:pt x="1431" y="14838"/>
                    <a:pt x="1553" y="15001"/>
                  </a:cubicBezTo>
                  <a:cubicBezTo>
                    <a:pt x="1880" y="14919"/>
                    <a:pt x="1594" y="14633"/>
                    <a:pt x="1472" y="14470"/>
                  </a:cubicBezTo>
                  <a:cubicBezTo>
                    <a:pt x="1921" y="14470"/>
                    <a:pt x="2412" y="14715"/>
                    <a:pt x="2657" y="15083"/>
                  </a:cubicBezTo>
                  <a:cubicBezTo>
                    <a:pt x="2718" y="15226"/>
                    <a:pt x="2647" y="15256"/>
                    <a:pt x="2570" y="15256"/>
                  </a:cubicBezTo>
                  <a:cubicBezTo>
                    <a:pt x="2513" y="15256"/>
                    <a:pt x="2452" y="15239"/>
                    <a:pt x="2443" y="15239"/>
                  </a:cubicBezTo>
                  <a:cubicBezTo>
                    <a:pt x="2440" y="15239"/>
                    <a:pt x="2442" y="15241"/>
                    <a:pt x="2453" y="15246"/>
                  </a:cubicBezTo>
                  <a:cubicBezTo>
                    <a:pt x="2371" y="15818"/>
                    <a:pt x="3270" y="15696"/>
                    <a:pt x="2943" y="16186"/>
                  </a:cubicBezTo>
                  <a:cubicBezTo>
                    <a:pt x="2819" y="16257"/>
                    <a:pt x="2695" y="16274"/>
                    <a:pt x="2578" y="16274"/>
                  </a:cubicBezTo>
                  <a:cubicBezTo>
                    <a:pt x="2468" y="16274"/>
                    <a:pt x="2364" y="16259"/>
                    <a:pt x="2271" y="16259"/>
                  </a:cubicBezTo>
                  <a:cubicBezTo>
                    <a:pt x="2234" y="16259"/>
                    <a:pt x="2199" y="16262"/>
                    <a:pt x="2166" y="16268"/>
                  </a:cubicBezTo>
                  <a:cubicBezTo>
                    <a:pt x="2044" y="16023"/>
                    <a:pt x="2330" y="15859"/>
                    <a:pt x="2289" y="15696"/>
                  </a:cubicBezTo>
                  <a:lnTo>
                    <a:pt x="2289" y="15696"/>
                  </a:lnTo>
                  <a:lnTo>
                    <a:pt x="2166" y="15900"/>
                  </a:lnTo>
                  <a:cubicBezTo>
                    <a:pt x="2085" y="15859"/>
                    <a:pt x="2003" y="15696"/>
                    <a:pt x="2085" y="15614"/>
                  </a:cubicBezTo>
                  <a:lnTo>
                    <a:pt x="2085" y="15614"/>
                  </a:lnTo>
                  <a:cubicBezTo>
                    <a:pt x="1799" y="15778"/>
                    <a:pt x="2044" y="16554"/>
                    <a:pt x="1839" y="16963"/>
                  </a:cubicBezTo>
                  <a:cubicBezTo>
                    <a:pt x="1910" y="17034"/>
                    <a:pt x="2011" y="17135"/>
                    <a:pt x="2116" y="17135"/>
                  </a:cubicBezTo>
                  <a:cubicBezTo>
                    <a:pt x="2133" y="17135"/>
                    <a:pt x="2150" y="17132"/>
                    <a:pt x="2166" y="17126"/>
                  </a:cubicBezTo>
                  <a:lnTo>
                    <a:pt x="2126" y="16963"/>
                  </a:lnTo>
                  <a:cubicBezTo>
                    <a:pt x="2156" y="16945"/>
                    <a:pt x="2184" y="16937"/>
                    <a:pt x="2211" y="16937"/>
                  </a:cubicBezTo>
                  <a:cubicBezTo>
                    <a:pt x="2332" y="16937"/>
                    <a:pt x="2422" y="17087"/>
                    <a:pt x="2506" y="17087"/>
                  </a:cubicBezTo>
                  <a:cubicBezTo>
                    <a:pt x="2529" y="17087"/>
                    <a:pt x="2552" y="17075"/>
                    <a:pt x="2575" y="17045"/>
                  </a:cubicBezTo>
                  <a:cubicBezTo>
                    <a:pt x="2739" y="17208"/>
                    <a:pt x="2984" y="17413"/>
                    <a:pt x="2861" y="17658"/>
                  </a:cubicBezTo>
                  <a:lnTo>
                    <a:pt x="2599" y="17723"/>
                  </a:lnTo>
                  <a:lnTo>
                    <a:pt x="2599" y="17723"/>
                  </a:lnTo>
                  <a:cubicBezTo>
                    <a:pt x="2674" y="17684"/>
                    <a:pt x="2709" y="17580"/>
                    <a:pt x="2638" y="17512"/>
                  </a:cubicBezTo>
                  <a:lnTo>
                    <a:pt x="2638" y="17512"/>
                  </a:lnTo>
                  <a:cubicBezTo>
                    <a:pt x="2713" y="17615"/>
                    <a:pt x="2235" y="17908"/>
                    <a:pt x="2657" y="17985"/>
                  </a:cubicBezTo>
                  <a:lnTo>
                    <a:pt x="2861" y="17821"/>
                  </a:lnTo>
                  <a:cubicBezTo>
                    <a:pt x="3025" y="17985"/>
                    <a:pt x="3393" y="18189"/>
                    <a:pt x="3311" y="18434"/>
                  </a:cubicBezTo>
                  <a:cubicBezTo>
                    <a:pt x="3638" y="18312"/>
                    <a:pt x="3270" y="18394"/>
                    <a:pt x="3638" y="18189"/>
                  </a:cubicBezTo>
                  <a:lnTo>
                    <a:pt x="3638" y="18189"/>
                  </a:lnTo>
                  <a:cubicBezTo>
                    <a:pt x="3592" y="18206"/>
                    <a:pt x="3556" y="18213"/>
                    <a:pt x="3527" y="18213"/>
                  </a:cubicBezTo>
                  <a:cubicBezTo>
                    <a:pt x="3312" y="18213"/>
                    <a:pt x="3500" y="17812"/>
                    <a:pt x="3307" y="17812"/>
                  </a:cubicBezTo>
                  <a:cubicBezTo>
                    <a:pt x="3290" y="17812"/>
                    <a:pt x="3270" y="17815"/>
                    <a:pt x="3246" y="17822"/>
                  </a:cubicBezTo>
                  <a:lnTo>
                    <a:pt x="3246" y="17822"/>
                  </a:lnTo>
                  <a:cubicBezTo>
                    <a:pt x="3554" y="17677"/>
                    <a:pt x="3345" y="17556"/>
                    <a:pt x="3720" y="17331"/>
                  </a:cubicBezTo>
                  <a:cubicBezTo>
                    <a:pt x="3658" y="17331"/>
                    <a:pt x="3597" y="17351"/>
                    <a:pt x="3561" y="17351"/>
                  </a:cubicBezTo>
                  <a:cubicBezTo>
                    <a:pt x="3526" y="17351"/>
                    <a:pt x="3515" y="17331"/>
                    <a:pt x="3556" y="17249"/>
                  </a:cubicBezTo>
                  <a:cubicBezTo>
                    <a:pt x="3515" y="17208"/>
                    <a:pt x="3474" y="17208"/>
                    <a:pt x="3434" y="17208"/>
                  </a:cubicBezTo>
                  <a:cubicBezTo>
                    <a:pt x="3393" y="17249"/>
                    <a:pt x="3352" y="17290"/>
                    <a:pt x="3270" y="17290"/>
                  </a:cubicBezTo>
                  <a:cubicBezTo>
                    <a:pt x="3025" y="17208"/>
                    <a:pt x="3025" y="16922"/>
                    <a:pt x="2861" y="16799"/>
                  </a:cubicBezTo>
                  <a:cubicBezTo>
                    <a:pt x="2873" y="16765"/>
                    <a:pt x="2888" y="16753"/>
                    <a:pt x="2906" y="16753"/>
                  </a:cubicBezTo>
                  <a:cubicBezTo>
                    <a:pt x="2944" y="16753"/>
                    <a:pt x="2997" y="16806"/>
                    <a:pt x="3065" y="16806"/>
                  </a:cubicBezTo>
                  <a:cubicBezTo>
                    <a:pt x="3079" y="16806"/>
                    <a:pt x="3092" y="16804"/>
                    <a:pt x="3107" y="16799"/>
                  </a:cubicBezTo>
                  <a:lnTo>
                    <a:pt x="2902" y="16636"/>
                  </a:lnTo>
                  <a:cubicBezTo>
                    <a:pt x="3073" y="16636"/>
                    <a:pt x="3204" y="16478"/>
                    <a:pt x="3323" y="16478"/>
                  </a:cubicBezTo>
                  <a:cubicBezTo>
                    <a:pt x="3375" y="16478"/>
                    <a:pt x="3425" y="16508"/>
                    <a:pt x="3474" y="16595"/>
                  </a:cubicBezTo>
                  <a:lnTo>
                    <a:pt x="3474" y="16350"/>
                  </a:lnTo>
                  <a:cubicBezTo>
                    <a:pt x="3597" y="16186"/>
                    <a:pt x="3638" y="16023"/>
                    <a:pt x="3556" y="15900"/>
                  </a:cubicBezTo>
                  <a:cubicBezTo>
                    <a:pt x="3589" y="15801"/>
                    <a:pt x="3380" y="15674"/>
                    <a:pt x="3388" y="15674"/>
                  </a:cubicBezTo>
                  <a:lnTo>
                    <a:pt x="3388" y="15674"/>
                  </a:lnTo>
                  <a:cubicBezTo>
                    <a:pt x="3390" y="15674"/>
                    <a:pt x="3403" y="15681"/>
                    <a:pt x="3434" y="15696"/>
                  </a:cubicBezTo>
                  <a:lnTo>
                    <a:pt x="3270" y="15328"/>
                  </a:lnTo>
                  <a:lnTo>
                    <a:pt x="3352" y="15328"/>
                  </a:lnTo>
                  <a:cubicBezTo>
                    <a:pt x="3352" y="14960"/>
                    <a:pt x="2902" y="14592"/>
                    <a:pt x="3311" y="14143"/>
                  </a:cubicBezTo>
                  <a:cubicBezTo>
                    <a:pt x="3270" y="14020"/>
                    <a:pt x="3188" y="13897"/>
                    <a:pt x="3229" y="13693"/>
                  </a:cubicBezTo>
                  <a:lnTo>
                    <a:pt x="3434" y="13652"/>
                  </a:lnTo>
                  <a:cubicBezTo>
                    <a:pt x="3352" y="13489"/>
                    <a:pt x="3638" y="13162"/>
                    <a:pt x="3434" y="13080"/>
                  </a:cubicBezTo>
                  <a:cubicBezTo>
                    <a:pt x="3965" y="12876"/>
                    <a:pt x="3515" y="12303"/>
                    <a:pt x="3597" y="12017"/>
                  </a:cubicBezTo>
                  <a:lnTo>
                    <a:pt x="3311" y="12017"/>
                  </a:lnTo>
                  <a:cubicBezTo>
                    <a:pt x="3311" y="11813"/>
                    <a:pt x="3229" y="11649"/>
                    <a:pt x="3107" y="11404"/>
                  </a:cubicBezTo>
                  <a:lnTo>
                    <a:pt x="2861" y="11445"/>
                  </a:lnTo>
                  <a:cubicBezTo>
                    <a:pt x="2657" y="11241"/>
                    <a:pt x="3025" y="10873"/>
                    <a:pt x="2984" y="10546"/>
                  </a:cubicBezTo>
                  <a:lnTo>
                    <a:pt x="2984" y="10546"/>
                  </a:lnTo>
                  <a:cubicBezTo>
                    <a:pt x="3107" y="10587"/>
                    <a:pt x="3066" y="10668"/>
                    <a:pt x="3025" y="10709"/>
                  </a:cubicBezTo>
                  <a:cubicBezTo>
                    <a:pt x="3556" y="10301"/>
                    <a:pt x="2575" y="9892"/>
                    <a:pt x="2943" y="9524"/>
                  </a:cubicBezTo>
                  <a:cubicBezTo>
                    <a:pt x="2861" y="9442"/>
                    <a:pt x="2902" y="9401"/>
                    <a:pt x="2943" y="9320"/>
                  </a:cubicBezTo>
                  <a:cubicBezTo>
                    <a:pt x="2943" y="9320"/>
                    <a:pt x="2943" y="9360"/>
                    <a:pt x="2984" y="9360"/>
                  </a:cubicBezTo>
                  <a:cubicBezTo>
                    <a:pt x="2984" y="9320"/>
                    <a:pt x="2984" y="9320"/>
                    <a:pt x="2984" y="9320"/>
                  </a:cubicBezTo>
                  <a:cubicBezTo>
                    <a:pt x="3025" y="9279"/>
                    <a:pt x="3066" y="9238"/>
                    <a:pt x="3107" y="9197"/>
                  </a:cubicBezTo>
                  <a:lnTo>
                    <a:pt x="3107" y="9197"/>
                  </a:lnTo>
                  <a:cubicBezTo>
                    <a:pt x="3025" y="9238"/>
                    <a:pt x="2984" y="9279"/>
                    <a:pt x="2984" y="9279"/>
                  </a:cubicBezTo>
                  <a:cubicBezTo>
                    <a:pt x="2943" y="9238"/>
                    <a:pt x="2943" y="9115"/>
                    <a:pt x="2861" y="9033"/>
                  </a:cubicBezTo>
                  <a:lnTo>
                    <a:pt x="3107" y="8952"/>
                  </a:lnTo>
                  <a:cubicBezTo>
                    <a:pt x="3147" y="8890"/>
                    <a:pt x="3117" y="8870"/>
                    <a:pt x="3050" y="8870"/>
                  </a:cubicBezTo>
                  <a:cubicBezTo>
                    <a:pt x="2984" y="8870"/>
                    <a:pt x="2882" y="8890"/>
                    <a:pt x="2780" y="8911"/>
                  </a:cubicBezTo>
                  <a:cubicBezTo>
                    <a:pt x="2739" y="8870"/>
                    <a:pt x="2698" y="8829"/>
                    <a:pt x="2616" y="8788"/>
                  </a:cubicBezTo>
                  <a:cubicBezTo>
                    <a:pt x="3025" y="8706"/>
                    <a:pt x="2453" y="8543"/>
                    <a:pt x="2902" y="8420"/>
                  </a:cubicBezTo>
                  <a:cubicBezTo>
                    <a:pt x="2698" y="8339"/>
                    <a:pt x="2739" y="7889"/>
                    <a:pt x="2248" y="7889"/>
                  </a:cubicBezTo>
                  <a:cubicBezTo>
                    <a:pt x="2289" y="7869"/>
                    <a:pt x="2320" y="7858"/>
                    <a:pt x="2340" y="7858"/>
                  </a:cubicBezTo>
                  <a:cubicBezTo>
                    <a:pt x="2361" y="7858"/>
                    <a:pt x="2371" y="7869"/>
                    <a:pt x="2371" y="7889"/>
                  </a:cubicBezTo>
                  <a:cubicBezTo>
                    <a:pt x="2412" y="7766"/>
                    <a:pt x="2453" y="7644"/>
                    <a:pt x="2330" y="7562"/>
                  </a:cubicBezTo>
                  <a:lnTo>
                    <a:pt x="2657" y="7480"/>
                  </a:lnTo>
                  <a:lnTo>
                    <a:pt x="2207" y="7276"/>
                  </a:lnTo>
                  <a:cubicBezTo>
                    <a:pt x="2308" y="7175"/>
                    <a:pt x="2394" y="7105"/>
                    <a:pt x="2512" y="7105"/>
                  </a:cubicBezTo>
                  <a:cubicBezTo>
                    <a:pt x="2585" y="7105"/>
                    <a:pt x="2670" y="7132"/>
                    <a:pt x="2780" y="7194"/>
                  </a:cubicBezTo>
                  <a:cubicBezTo>
                    <a:pt x="2371" y="6826"/>
                    <a:pt x="2616" y="6908"/>
                    <a:pt x="2207" y="6622"/>
                  </a:cubicBezTo>
                  <a:lnTo>
                    <a:pt x="2412" y="6622"/>
                  </a:lnTo>
                  <a:cubicBezTo>
                    <a:pt x="2412" y="6499"/>
                    <a:pt x="2085" y="6336"/>
                    <a:pt x="2289" y="6254"/>
                  </a:cubicBezTo>
                  <a:cubicBezTo>
                    <a:pt x="2698" y="6009"/>
                    <a:pt x="2289" y="5028"/>
                    <a:pt x="2657" y="4415"/>
                  </a:cubicBezTo>
                  <a:lnTo>
                    <a:pt x="2657" y="4415"/>
                  </a:lnTo>
                  <a:cubicBezTo>
                    <a:pt x="2578" y="4429"/>
                    <a:pt x="2522" y="4436"/>
                    <a:pt x="2484" y="4436"/>
                  </a:cubicBezTo>
                  <a:cubicBezTo>
                    <a:pt x="2199" y="4436"/>
                    <a:pt x="2843" y="4088"/>
                    <a:pt x="2412" y="4088"/>
                  </a:cubicBezTo>
                  <a:cubicBezTo>
                    <a:pt x="2525" y="4059"/>
                    <a:pt x="2598" y="4012"/>
                    <a:pt x="2674" y="4012"/>
                  </a:cubicBezTo>
                  <a:cubicBezTo>
                    <a:pt x="2707" y="4012"/>
                    <a:pt x="2742" y="4021"/>
                    <a:pt x="2780" y="4047"/>
                  </a:cubicBezTo>
                  <a:cubicBezTo>
                    <a:pt x="2616" y="3761"/>
                    <a:pt x="3025" y="3556"/>
                    <a:pt x="2575" y="3352"/>
                  </a:cubicBezTo>
                  <a:cubicBezTo>
                    <a:pt x="2599" y="3346"/>
                    <a:pt x="2621" y="3343"/>
                    <a:pt x="2642" y="3343"/>
                  </a:cubicBezTo>
                  <a:cubicBezTo>
                    <a:pt x="2742" y="3343"/>
                    <a:pt x="2807" y="3401"/>
                    <a:pt x="2866" y="3401"/>
                  </a:cubicBezTo>
                  <a:cubicBezTo>
                    <a:pt x="2878" y="3401"/>
                    <a:pt x="2890" y="3399"/>
                    <a:pt x="2902" y="3393"/>
                  </a:cubicBezTo>
                  <a:cubicBezTo>
                    <a:pt x="2861" y="3352"/>
                    <a:pt x="2739" y="3270"/>
                    <a:pt x="2861" y="3270"/>
                  </a:cubicBezTo>
                  <a:cubicBezTo>
                    <a:pt x="2877" y="3262"/>
                    <a:pt x="2891" y="3259"/>
                    <a:pt x="2904" y="3259"/>
                  </a:cubicBezTo>
                  <a:cubicBezTo>
                    <a:pt x="2959" y="3259"/>
                    <a:pt x="2992" y="3319"/>
                    <a:pt x="3025" y="3352"/>
                  </a:cubicBezTo>
                  <a:cubicBezTo>
                    <a:pt x="2984" y="3025"/>
                    <a:pt x="2534" y="2984"/>
                    <a:pt x="2085" y="2984"/>
                  </a:cubicBezTo>
                  <a:cubicBezTo>
                    <a:pt x="2289" y="2821"/>
                    <a:pt x="2248" y="2739"/>
                    <a:pt x="1962" y="2616"/>
                  </a:cubicBezTo>
                  <a:cubicBezTo>
                    <a:pt x="2056" y="2593"/>
                    <a:pt x="2136" y="2542"/>
                    <a:pt x="2203" y="2542"/>
                  </a:cubicBezTo>
                  <a:cubicBezTo>
                    <a:pt x="2253" y="2542"/>
                    <a:pt x="2295" y="2570"/>
                    <a:pt x="2330" y="2657"/>
                  </a:cubicBezTo>
                  <a:cubicBezTo>
                    <a:pt x="2330" y="2534"/>
                    <a:pt x="2493" y="1962"/>
                    <a:pt x="2166" y="1962"/>
                  </a:cubicBezTo>
                  <a:cubicBezTo>
                    <a:pt x="2248" y="1921"/>
                    <a:pt x="2166" y="1799"/>
                    <a:pt x="2126" y="1758"/>
                  </a:cubicBezTo>
                  <a:cubicBezTo>
                    <a:pt x="1431" y="1145"/>
                    <a:pt x="736" y="573"/>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1"/>
            <p:cNvSpPr/>
            <p:nvPr/>
          </p:nvSpPr>
          <p:spPr>
            <a:xfrm>
              <a:off x="4502013" y="3918363"/>
              <a:ext cx="5625" cy="3075"/>
            </a:xfrm>
            <a:custGeom>
              <a:rect b="b" l="l" r="r" t="t"/>
              <a:pathLst>
                <a:path extrusionOk="0" h="123" w="225">
                  <a:moveTo>
                    <a:pt x="102" y="0"/>
                  </a:moveTo>
                  <a:cubicBezTo>
                    <a:pt x="102" y="0"/>
                    <a:pt x="61" y="41"/>
                    <a:pt x="21" y="41"/>
                  </a:cubicBezTo>
                  <a:cubicBezTo>
                    <a:pt x="0" y="102"/>
                    <a:pt x="21" y="123"/>
                    <a:pt x="61" y="123"/>
                  </a:cubicBezTo>
                  <a:cubicBezTo>
                    <a:pt x="102" y="123"/>
                    <a:pt x="164" y="102"/>
                    <a:pt x="225" y="82"/>
                  </a:cubicBezTo>
                  <a:cubicBezTo>
                    <a:pt x="184" y="41"/>
                    <a:pt x="143" y="41"/>
                    <a:pt x="10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1"/>
            <p:cNvSpPr/>
            <p:nvPr/>
          </p:nvSpPr>
          <p:spPr>
            <a:xfrm>
              <a:off x="4591413" y="4332188"/>
              <a:ext cx="5125" cy="4125"/>
            </a:xfrm>
            <a:custGeom>
              <a:rect b="b" l="l" r="r" t="t"/>
              <a:pathLst>
                <a:path extrusionOk="0" h="165" w="205">
                  <a:moveTo>
                    <a:pt x="123" y="1"/>
                  </a:moveTo>
                  <a:cubicBezTo>
                    <a:pt x="82" y="42"/>
                    <a:pt x="1" y="83"/>
                    <a:pt x="82" y="164"/>
                  </a:cubicBezTo>
                  <a:lnTo>
                    <a:pt x="205" y="164"/>
                  </a:lnTo>
                  <a:cubicBezTo>
                    <a:pt x="123" y="164"/>
                    <a:pt x="123"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4527038" y="3992263"/>
              <a:ext cx="3100" cy="1725"/>
            </a:xfrm>
            <a:custGeom>
              <a:rect b="b" l="l" r="r" t="t"/>
              <a:pathLst>
                <a:path extrusionOk="0" h="69" w="124">
                  <a:moveTo>
                    <a:pt x="72" y="1"/>
                  </a:moveTo>
                  <a:cubicBezTo>
                    <a:pt x="48" y="1"/>
                    <a:pt x="24" y="21"/>
                    <a:pt x="1" y="69"/>
                  </a:cubicBezTo>
                  <a:cubicBezTo>
                    <a:pt x="41" y="28"/>
                    <a:pt x="82" y="28"/>
                    <a:pt x="123" y="28"/>
                  </a:cubicBezTo>
                  <a:cubicBezTo>
                    <a:pt x="106" y="11"/>
                    <a:pt x="89" y="1"/>
                    <a:pt x="7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1"/>
            <p:cNvSpPr/>
            <p:nvPr/>
          </p:nvSpPr>
          <p:spPr>
            <a:xfrm>
              <a:off x="4533163" y="4228988"/>
              <a:ext cx="3100" cy="3100"/>
            </a:xfrm>
            <a:custGeom>
              <a:rect b="b" l="l" r="r" t="t"/>
              <a:pathLst>
                <a:path extrusionOk="0" h="124" w="124">
                  <a:moveTo>
                    <a:pt x="123" y="1"/>
                  </a:moveTo>
                  <a:cubicBezTo>
                    <a:pt x="83" y="1"/>
                    <a:pt x="1" y="42"/>
                    <a:pt x="1" y="123"/>
                  </a:cubicBezTo>
                  <a:cubicBezTo>
                    <a:pt x="42" y="42"/>
                    <a:pt x="83" y="42"/>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1"/>
            <p:cNvSpPr/>
            <p:nvPr/>
          </p:nvSpPr>
          <p:spPr>
            <a:xfrm>
              <a:off x="4602663" y="4367963"/>
              <a:ext cx="4100" cy="4125"/>
            </a:xfrm>
            <a:custGeom>
              <a:rect b="b" l="l" r="r" t="t"/>
              <a:pathLst>
                <a:path extrusionOk="0" h="165" w="164">
                  <a:moveTo>
                    <a:pt x="82" y="1"/>
                  </a:moveTo>
                  <a:cubicBezTo>
                    <a:pt x="82" y="82"/>
                    <a:pt x="41" y="123"/>
                    <a:pt x="0" y="164"/>
                  </a:cubicBezTo>
                  <a:cubicBezTo>
                    <a:pt x="21" y="144"/>
                    <a:pt x="51" y="133"/>
                    <a:pt x="82" y="133"/>
                  </a:cubicBezTo>
                  <a:cubicBezTo>
                    <a:pt x="113" y="133"/>
                    <a:pt x="143" y="144"/>
                    <a:pt x="164" y="164"/>
                  </a:cubicBez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1"/>
            <p:cNvSpPr/>
            <p:nvPr/>
          </p:nvSpPr>
          <p:spPr>
            <a:xfrm>
              <a:off x="4566888" y="4410388"/>
              <a:ext cx="4125" cy="3575"/>
            </a:xfrm>
            <a:custGeom>
              <a:rect b="b" l="l" r="r" t="t"/>
              <a:pathLst>
                <a:path extrusionOk="0" h="143" w="165">
                  <a:moveTo>
                    <a:pt x="64" y="0"/>
                  </a:moveTo>
                  <a:cubicBezTo>
                    <a:pt x="39" y="0"/>
                    <a:pt x="15" y="18"/>
                    <a:pt x="1" y="61"/>
                  </a:cubicBezTo>
                  <a:cubicBezTo>
                    <a:pt x="41" y="102"/>
                    <a:pt x="1" y="102"/>
                    <a:pt x="41" y="143"/>
                  </a:cubicBezTo>
                  <a:lnTo>
                    <a:pt x="164" y="143"/>
                  </a:lnTo>
                  <a:cubicBezTo>
                    <a:pt x="164" y="63"/>
                    <a:pt x="112" y="0"/>
                    <a:pt x="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1"/>
            <p:cNvSpPr/>
            <p:nvPr/>
          </p:nvSpPr>
          <p:spPr>
            <a:xfrm>
              <a:off x="4579163" y="4377163"/>
              <a:ext cx="10425" cy="6150"/>
            </a:xfrm>
            <a:custGeom>
              <a:rect b="b" l="l" r="r" t="t"/>
              <a:pathLst>
                <a:path extrusionOk="0" h="246" w="417">
                  <a:moveTo>
                    <a:pt x="204" y="0"/>
                  </a:moveTo>
                  <a:cubicBezTo>
                    <a:pt x="0" y="0"/>
                    <a:pt x="82" y="123"/>
                    <a:pt x="123" y="246"/>
                  </a:cubicBezTo>
                  <a:lnTo>
                    <a:pt x="123" y="205"/>
                  </a:lnTo>
                  <a:cubicBezTo>
                    <a:pt x="167" y="210"/>
                    <a:pt x="202" y="213"/>
                    <a:pt x="231" y="213"/>
                  </a:cubicBezTo>
                  <a:cubicBezTo>
                    <a:pt x="417" y="213"/>
                    <a:pt x="311" y="107"/>
                    <a:pt x="20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1"/>
            <p:cNvSpPr/>
            <p:nvPr/>
          </p:nvSpPr>
          <p:spPr>
            <a:xfrm>
              <a:off x="4582213" y="4384313"/>
              <a:ext cx="3025" cy="2350"/>
            </a:xfrm>
            <a:custGeom>
              <a:rect b="b" l="l" r="r" t="t"/>
              <a:pathLst>
                <a:path extrusionOk="0" h="94" w="121">
                  <a:moveTo>
                    <a:pt x="1" y="1"/>
                  </a:moveTo>
                  <a:cubicBezTo>
                    <a:pt x="1" y="1"/>
                    <a:pt x="42" y="82"/>
                    <a:pt x="1" y="82"/>
                  </a:cubicBezTo>
                  <a:cubicBezTo>
                    <a:pt x="32" y="90"/>
                    <a:pt x="53" y="93"/>
                    <a:pt x="66" y="93"/>
                  </a:cubicBezTo>
                  <a:cubicBezTo>
                    <a:pt x="120" y="93"/>
                    <a:pt x="34" y="34"/>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1"/>
            <p:cNvSpPr/>
            <p:nvPr/>
          </p:nvSpPr>
          <p:spPr>
            <a:xfrm>
              <a:off x="4596438" y="4341463"/>
              <a:ext cx="10600" cy="5125"/>
            </a:xfrm>
            <a:custGeom>
              <a:rect b="b" l="l" r="r" t="t"/>
              <a:pathLst>
                <a:path extrusionOk="0" h="205" w="424">
                  <a:moveTo>
                    <a:pt x="57" y="0"/>
                  </a:moveTo>
                  <a:cubicBezTo>
                    <a:pt x="16" y="0"/>
                    <a:pt x="1" y="32"/>
                    <a:pt x="45" y="120"/>
                  </a:cubicBezTo>
                  <a:cubicBezTo>
                    <a:pt x="4" y="202"/>
                    <a:pt x="331" y="161"/>
                    <a:pt x="249" y="202"/>
                  </a:cubicBezTo>
                  <a:cubicBezTo>
                    <a:pt x="262" y="204"/>
                    <a:pt x="273" y="205"/>
                    <a:pt x="282" y="205"/>
                  </a:cubicBezTo>
                  <a:cubicBezTo>
                    <a:pt x="423" y="205"/>
                    <a:pt x="159" y="0"/>
                    <a:pt x="5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1"/>
            <p:cNvSpPr/>
            <p:nvPr/>
          </p:nvSpPr>
          <p:spPr>
            <a:xfrm>
              <a:off x="4566888" y="4377163"/>
              <a:ext cx="6150" cy="3100"/>
            </a:xfrm>
            <a:custGeom>
              <a:rect b="b" l="l" r="r" t="t"/>
              <a:pathLst>
                <a:path extrusionOk="0" h="124" w="246">
                  <a:moveTo>
                    <a:pt x="41" y="0"/>
                  </a:moveTo>
                  <a:lnTo>
                    <a:pt x="1" y="123"/>
                  </a:lnTo>
                  <a:lnTo>
                    <a:pt x="246" y="82"/>
                  </a:lnTo>
                  <a:lnTo>
                    <a:pt x="4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1"/>
            <p:cNvSpPr/>
            <p:nvPr/>
          </p:nvSpPr>
          <p:spPr>
            <a:xfrm>
              <a:off x="4568938" y="4355713"/>
              <a:ext cx="3075" cy="6150"/>
            </a:xfrm>
            <a:custGeom>
              <a:rect b="b" l="l" r="r" t="t"/>
              <a:pathLst>
                <a:path extrusionOk="0" h="246" w="123">
                  <a:moveTo>
                    <a:pt x="41" y="0"/>
                  </a:moveTo>
                  <a:lnTo>
                    <a:pt x="0" y="204"/>
                  </a:lnTo>
                  <a:cubicBezTo>
                    <a:pt x="41" y="204"/>
                    <a:pt x="82" y="204"/>
                    <a:pt x="82" y="245"/>
                  </a:cubicBezTo>
                  <a:cubicBezTo>
                    <a:pt x="82" y="123"/>
                    <a:pt x="123"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1"/>
            <p:cNvSpPr/>
            <p:nvPr/>
          </p:nvSpPr>
          <p:spPr>
            <a:xfrm>
              <a:off x="4570988" y="4361838"/>
              <a:ext cx="1025" cy="4100"/>
            </a:xfrm>
            <a:custGeom>
              <a:rect b="b" l="l" r="r" t="t"/>
              <a:pathLst>
                <a:path extrusionOk="0" h="164" w="41">
                  <a:moveTo>
                    <a:pt x="0" y="0"/>
                  </a:moveTo>
                  <a:cubicBezTo>
                    <a:pt x="0" y="82"/>
                    <a:pt x="0" y="123"/>
                    <a:pt x="41" y="164"/>
                  </a:cubicBezTo>
                  <a:cubicBezTo>
                    <a:pt x="41" y="123"/>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1"/>
            <p:cNvSpPr/>
            <p:nvPr/>
          </p:nvSpPr>
          <p:spPr>
            <a:xfrm>
              <a:off x="4563813" y="4368988"/>
              <a:ext cx="2075" cy="5125"/>
            </a:xfrm>
            <a:custGeom>
              <a:rect b="b" l="l" r="r" t="t"/>
              <a:pathLst>
                <a:path extrusionOk="0" h="205" w="83">
                  <a:moveTo>
                    <a:pt x="83" y="0"/>
                  </a:moveTo>
                  <a:lnTo>
                    <a:pt x="1" y="205"/>
                  </a:lnTo>
                  <a:lnTo>
                    <a:pt x="83" y="123"/>
                  </a:lnTo>
                  <a:lnTo>
                    <a:pt x="8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1"/>
            <p:cNvSpPr/>
            <p:nvPr/>
          </p:nvSpPr>
          <p:spPr>
            <a:xfrm>
              <a:off x="4564013" y="4297188"/>
              <a:ext cx="5975" cy="5675"/>
            </a:xfrm>
            <a:custGeom>
              <a:rect b="b" l="l" r="r" t="t"/>
              <a:pathLst>
                <a:path extrusionOk="0" h="227" w="239">
                  <a:moveTo>
                    <a:pt x="75" y="0"/>
                  </a:moveTo>
                  <a:cubicBezTo>
                    <a:pt x="22" y="0"/>
                    <a:pt x="0" y="67"/>
                    <a:pt x="34" y="134"/>
                  </a:cubicBezTo>
                  <a:cubicBezTo>
                    <a:pt x="67" y="167"/>
                    <a:pt x="100" y="227"/>
                    <a:pt x="176" y="227"/>
                  </a:cubicBezTo>
                  <a:cubicBezTo>
                    <a:pt x="194" y="227"/>
                    <a:pt x="215" y="223"/>
                    <a:pt x="238" y="216"/>
                  </a:cubicBezTo>
                  <a:lnTo>
                    <a:pt x="116" y="11"/>
                  </a:lnTo>
                  <a:cubicBezTo>
                    <a:pt x="101" y="4"/>
                    <a:pt x="87" y="0"/>
                    <a:pt x="7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1"/>
            <p:cNvSpPr/>
            <p:nvPr/>
          </p:nvSpPr>
          <p:spPr>
            <a:xfrm>
              <a:off x="4547463" y="4316863"/>
              <a:ext cx="9225" cy="3100"/>
            </a:xfrm>
            <a:custGeom>
              <a:rect b="b" l="l" r="r" t="t"/>
              <a:pathLst>
                <a:path extrusionOk="0" h="124" w="369">
                  <a:moveTo>
                    <a:pt x="1" y="1"/>
                  </a:moveTo>
                  <a:lnTo>
                    <a:pt x="164" y="123"/>
                  </a:lnTo>
                  <a:cubicBezTo>
                    <a:pt x="205" y="42"/>
                    <a:pt x="287" y="42"/>
                    <a:pt x="36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1"/>
            <p:cNvSpPr/>
            <p:nvPr/>
          </p:nvSpPr>
          <p:spPr>
            <a:xfrm>
              <a:off x="4542013" y="4300413"/>
              <a:ext cx="6500" cy="5475"/>
            </a:xfrm>
            <a:custGeom>
              <a:rect b="b" l="l" r="r" t="t"/>
              <a:pathLst>
                <a:path extrusionOk="0" h="219" w="260">
                  <a:moveTo>
                    <a:pt x="42" y="0"/>
                  </a:moveTo>
                  <a:cubicBezTo>
                    <a:pt x="15" y="0"/>
                    <a:pt x="1" y="32"/>
                    <a:pt x="15" y="127"/>
                  </a:cubicBezTo>
                  <a:cubicBezTo>
                    <a:pt x="69" y="127"/>
                    <a:pt x="142" y="218"/>
                    <a:pt x="196" y="218"/>
                  </a:cubicBezTo>
                  <a:cubicBezTo>
                    <a:pt x="224" y="218"/>
                    <a:pt x="246" y="196"/>
                    <a:pt x="260" y="127"/>
                  </a:cubicBezTo>
                  <a:cubicBezTo>
                    <a:pt x="205" y="127"/>
                    <a:pt x="96" y="0"/>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4555638" y="4222863"/>
              <a:ext cx="14350" cy="1050"/>
            </a:xfrm>
            <a:custGeom>
              <a:rect b="b" l="l" r="r" t="t"/>
              <a:pathLst>
                <a:path extrusionOk="0" h="42" w="574">
                  <a:moveTo>
                    <a:pt x="1" y="0"/>
                  </a:moveTo>
                  <a:lnTo>
                    <a:pt x="42" y="41"/>
                  </a:lnTo>
                  <a:lnTo>
                    <a:pt x="57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1"/>
            <p:cNvSpPr/>
            <p:nvPr/>
          </p:nvSpPr>
          <p:spPr>
            <a:xfrm>
              <a:off x="4516813" y="4151563"/>
              <a:ext cx="13325" cy="8075"/>
            </a:xfrm>
            <a:custGeom>
              <a:rect b="b" l="l" r="r" t="t"/>
              <a:pathLst>
                <a:path extrusionOk="0" h="323" w="533">
                  <a:moveTo>
                    <a:pt x="335" y="0"/>
                  </a:moveTo>
                  <a:cubicBezTo>
                    <a:pt x="288" y="0"/>
                    <a:pt x="222" y="10"/>
                    <a:pt x="123" y="32"/>
                  </a:cubicBezTo>
                  <a:cubicBezTo>
                    <a:pt x="1" y="318"/>
                    <a:pt x="450" y="73"/>
                    <a:pt x="287" y="318"/>
                  </a:cubicBezTo>
                  <a:cubicBezTo>
                    <a:pt x="300" y="321"/>
                    <a:pt x="311" y="323"/>
                    <a:pt x="322" y="323"/>
                  </a:cubicBezTo>
                  <a:cubicBezTo>
                    <a:pt x="426" y="323"/>
                    <a:pt x="424" y="179"/>
                    <a:pt x="488" y="179"/>
                  </a:cubicBezTo>
                  <a:cubicBezTo>
                    <a:pt x="500" y="179"/>
                    <a:pt x="514" y="184"/>
                    <a:pt x="532" y="196"/>
                  </a:cubicBezTo>
                  <a:cubicBezTo>
                    <a:pt x="442" y="76"/>
                    <a:pt x="462" y="0"/>
                    <a:pt x="33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1"/>
            <p:cNvSpPr/>
            <p:nvPr/>
          </p:nvSpPr>
          <p:spPr>
            <a:xfrm>
              <a:off x="4530113" y="4156438"/>
              <a:ext cx="3075" cy="2075"/>
            </a:xfrm>
            <a:custGeom>
              <a:rect b="b" l="l" r="r" t="t"/>
              <a:pathLst>
                <a:path extrusionOk="0" h="83" w="123">
                  <a:moveTo>
                    <a:pt x="0" y="1"/>
                  </a:moveTo>
                  <a:cubicBezTo>
                    <a:pt x="41" y="1"/>
                    <a:pt x="82" y="42"/>
                    <a:pt x="123" y="82"/>
                  </a:cubicBezTo>
                  <a:cubicBezTo>
                    <a:pt x="82" y="42"/>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1"/>
            <p:cNvSpPr/>
            <p:nvPr/>
          </p:nvSpPr>
          <p:spPr>
            <a:xfrm>
              <a:off x="4218863" y="4451363"/>
              <a:ext cx="4700" cy="1450"/>
            </a:xfrm>
            <a:custGeom>
              <a:rect b="b" l="l" r="r" t="t"/>
              <a:pathLst>
                <a:path extrusionOk="0" h="58" w="188">
                  <a:moveTo>
                    <a:pt x="188" y="16"/>
                  </a:moveTo>
                  <a:cubicBezTo>
                    <a:pt x="166" y="16"/>
                    <a:pt x="156" y="16"/>
                    <a:pt x="151" y="22"/>
                  </a:cubicBezTo>
                  <a:lnTo>
                    <a:pt x="151" y="22"/>
                  </a:lnTo>
                  <a:cubicBezTo>
                    <a:pt x="163" y="21"/>
                    <a:pt x="175" y="19"/>
                    <a:pt x="188" y="16"/>
                  </a:cubicBezTo>
                  <a:close/>
                  <a:moveTo>
                    <a:pt x="4" y="1"/>
                  </a:moveTo>
                  <a:cubicBezTo>
                    <a:pt x="1" y="1"/>
                    <a:pt x="10" y="14"/>
                    <a:pt x="24" y="57"/>
                  </a:cubicBezTo>
                  <a:lnTo>
                    <a:pt x="147" y="57"/>
                  </a:lnTo>
                  <a:cubicBezTo>
                    <a:pt x="147" y="38"/>
                    <a:pt x="147" y="27"/>
                    <a:pt x="151" y="22"/>
                  </a:cubicBezTo>
                  <a:lnTo>
                    <a:pt x="151" y="22"/>
                  </a:lnTo>
                  <a:cubicBezTo>
                    <a:pt x="135" y="24"/>
                    <a:pt x="120" y="25"/>
                    <a:pt x="107" y="25"/>
                  </a:cubicBezTo>
                  <a:cubicBezTo>
                    <a:pt x="36" y="25"/>
                    <a:pt x="8" y="1"/>
                    <a:pt x="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1"/>
            <p:cNvSpPr/>
            <p:nvPr/>
          </p:nvSpPr>
          <p:spPr>
            <a:xfrm>
              <a:off x="4219463" y="4436788"/>
              <a:ext cx="12275" cy="6825"/>
            </a:xfrm>
            <a:custGeom>
              <a:rect b="b" l="l" r="r" t="t"/>
              <a:pathLst>
                <a:path extrusionOk="0" h="273" w="491">
                  <a:moveTo>
                    <a:pt x="258" y="1"/>
                  </a:moveTo>
                  <a:cubicBezTo>
                    <a:pt x="181" y="1"/>
                    <a:pt x="95" y="30"/>
                    <a:pt x="0" y="68"/>
                  </a:cubicBezTo>
                  <a:lnTo>
                    <a:pt x="205" y="272"/>
                  </a:lnTo>
                  <a:cubicBezTo>
                    <a:pt x="303" y="239"/>
                    <a:pt x="349" y="127"/>
                    <a:pt x="427" y="127"/>
                  </a:cubicBezTo>
                  <a:cubicBezTo>
                    <a:pt x="446" y="127"/>
                    <a:pt x="467" y="134"/>
                    <a:pt x="491" y="150"/>
                  </a:cubicBezTo>
                  <a:cubicBezTo>
                    <a:pt x="425" y="40"/>
                    <a:pt x="348" y="1"/>
                    <a:pt x="25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1"/>
            <p:cNvSpPr/>
            <p:nvPr/>
          </p:nvSpPr>
          <p:spPr>
            <a:xfrm>
              <a:off x="4209238" y="4434388"/>
              <a:ext cx="4125" cy="2075"/>
            </a:xfrm>
            <a:custGeom>
              <a:rect b="b" l="l" r="r" t="t"/>
              <a:pathLst>
                <a:path extrusionOk="0" h="83" w="165">
                  <a:moveTo>
                    <a:pt x="1" y="0"/>
                  </a:moveTo>
                  <a:lnTo>
                    <a:pt x="82" y="82"/>
                  </a:lnTo>
                  <a:cubicBezTo>
                    <a:pt x="123" y="82"/>
                    <a:pt x="164"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4204138" y="4436438"/>
              <a:ext cx="11250" cy="5125"/>
            </a:xfrm>
            <a:custGeom>
              <a:rect b="b" l="l" r="r" t="t"/>
              <a:pathLst>
                <a:path extrusionOk="0" h="205" w="450">
                  <a:moveTo>
                    <a:pt x="286" y="0"/>
                  </a:moveTo>
                  <a:lnTo>
                    <a:pt x="286" y="0"/>
                  </a:lnTo>
                  <a:cubicBezTo>
                    <a:pt x="205" y="41"/>
                    <a:pt x="0" y="41"/>
                    <a:pt x="327" y="123"/>
                  </a:cubicBezTo>
                  <a:cubicBezTo>
                    <a:pt x="284" y="112"/>
                    <a:pt x="263" y="107"/>
                    <a:pt x="259" y="107"/>
                  </a:cubicBezTo>
                  <a:cubicBezTo>
                    <a:pt x="249" y="107"/>
                    <a:pt x="360" y="145"/>
                    <a:pt x="450" y="204"/>
                  </a:cubicBezTo>
                  <a:lnTo>
                    <a:pt x="286"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1"/>
            <p:cNvSpPr/>
            <p:nvPr/>
          </p:nvSpPr>
          <p:spPr>
            <a:xfrm>
              <a:off x="4203113" y="4444613"/>
              <a:ext cx="11325" cy="7450"/>
            </a:xfrm>
            <a:custGeom>
              <a:rect b="b" l="l" r="r" t="t"/>
              <a:pathLst>
                <a:path extrusionOk="0" h="298" w="453">
                  <a:moveTo>
                    <a:pt x="409" y="0"/>
                  </a:moveTo>
                  <a:lnTo>
                    <a:pt x="409" y="0"/>
                  </a:lnTo>
                  <a:cubicBezTo>
                    <a:pt x="334" y="75"/>
                    <a:pt x="274" y="150"/>
                    <a:pt x="192" y="150"/>
                  </a:cubicBezTo>
                  <a:cubicBezTo>
                    <a:pt x="140" y="150"/>
                    <a:pt x="80" y="120"/>
                    <a:pt x="0" y="41"/>
                  </a:cubicBezTo>
                  <a:lnTo>
                    <a:pt x="0" y="41"/>
                  </a:lnTo>
                  <a:cubicBezTo>
                    <a:pt x="39" y="215"/>
                    <a:pt x="151" y="297"/>
                    <a:pt x="249" y="297"/>
                  </a:cubicBezTo>
                  <a:cubicBezTo>
                    <a:pt x="359" y="297"/>
                    <a:pt x="452" y="194"/>
                    <a:pt x="40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1"/>
            <p:cNvSpPr/>
            <p:nvPr/>
          </p:nvSpPr>
          <p:spPr>
            <a:xfrm>
              <a:off x="4215363" y="4410588"/>
              <a:ext cx="12300" cy="5425"/>
            </a:xfrm>
            <a:custGeom>
              <a:rect b="b" l="l" r="r" t="t"/>
              <a:pathLst>
                <a:path extrusionOk="0" h="217" w="492">
                  <a:moveTo>
                    <a:pt x="409" y="1"/>
                  </a:moveTo>
                  <a:cubicBezTo>
                    <a:pt x="289" y="1"/>
                    <a:pt x="132" y="53"/>
                    <a:pt x="1" y="53"/>
                  </a:cubicBezTo>
                  <a:lnTo>
                    <a:pt x="124" y="217"/>
                  </a:lnTo>
                  <a:cubicBezTo>
                    <a:pt x="205" y="135"/>
                    <a:pt x="287" y="12"/>
                    <a:pt x="491" y="12"/>
                  </a:cubicBezTo>
                  <a:cubicBezTo>
                    <a:pt x="467" y="4"/>
                    <a:pt x="439" y="1"/>
                    <a:pt x="40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1"/>
            <p:cNvSpPr/>
            <p:nvPr/>
          </p:nvSpPr>
          <p:spPr>
            <a:xfrm>
              <a:off x="4209238" y="4406788"/>
              <a:ext cx="6150" cy="5150"/>
            </a:xfrm>
            <a:custGeom>
              <a:rect b="b" l="l" r="r" t="t"/>
              <a:pathLst>
                <a:path extrusionOk="0" h="206" w="246">
                  <a:moveTo>
                    <a:pt x="42" y="1"/>
                  </a:moveTo>
                  <a:lnTo>
                    <a:pt x="42" y="1"/>
                  </a:lnTo>
                  <a:cubicBezTo>
                    <a:pt x="1" y="205"/>
                    <a:pt x="123" y="205"/>
                    <a:pt x="246" y="205"/>
                  </a:cubicBezTo>
                  <a:lnTo>
                    <a:pt x="4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1"/>
            <p:cNvSpPr/>
            <p:nvPr/>
          </p:nvSpPr>
          <p:spPr>
            <a:xfrm>
              <a:off x="4192888" y="4431313"/>
              <a:ext cx="11275" cy="10250"/>
            </a:xfrm>
            <a:custGeom>
              <a:rect b="b" l="l" r="r" t="t"/>
              <a:pathLst>
                <a:path extrusionOk="0" h="410" w="451">
                  <a:moveTo>
                    <a:pt x="1" y="1"/>
                  </a:moveTo>
                  <a:lnTo>
                    <a:pt x="1" y="82"/>
                  </a:lnTo>
                  <a:lnTo>
                    <a:pt x="450" y="409"/>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1"/>
            <p:cNvSpPr/>
            <p:nvPr/>
          </p:nvSpPr>
          <p:spPr>
            <a:xfrm>
              <a:off x="4224563" y="4388413"/>
              <a:ext cx="11275" cy="6150"/>
            </a:xfrm>
            <a:custGeom>
              <a:rect b="b" l="l" r="r" t="t"/>
              <a:pathLst>
                <a:path extrusionOk="0" h="246" w="451">
                  <a:moveTo>
                    <a:pt x="1" y="0"/>
                  </a:moveTo>
                  <a:lnTo>
                    <a:pt x="164" y="123"/>
                  </a:lnTo>
                  <a:lnTo>
                    <a:pt x="450" y="245"/>
                  </a:lnTo>
                  <a:lnTo>
                    <a:pt x="450" y="245"/>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1"/>
            <p:cNvSpPr/>
            <p:nvPr/>
          </p:nvSpPr>
          <p:spPr>
            <a:xfrm>
              <a:off x="4227638" y="4368988"/>
              <a:ext cx="13300" cy="9800"/>
            </a:xfrm>
            <a:custGeom>
              <a:rect b="b" l="l" r="r" t="t"/>
              <a:pathLst>
                <a:path extrusionOk="0" h="392" w="532">
                  <a:moveTo>
                    <a:pt x="123" y="0"/>
                  </a:moveTo>
                  <a:lnTo>
                    <a:pt x="123" y="0"/>
                  </a:lnTo>
                  <a:cubicBezTo>
                    <a:pt x="205" y="123"/>
                    <a:pt x="164" y="205"/>
                    <a:pt x="0" y="368"/>
                  </a:cubicBezTo>
                  <a:cubicBezTo>
                    <a:pt x="44" y="386"/>
                    <a:pt x="87" y="392"/>
                    <a:pt x="129" y="392"/>
                  </a:cubicBezTo>
                  <a:cubicBezTo>
                    <a:pt x="245" y="392"/>
                    <a:pt x="355" y="345"/>
                    <a:pt x="444" y="345"/>
                  </a:cubicBezTo>
                  <a:cubicBezTo>
                    <a:pt x="476" y="345"/>
                    <a:pt x="506" y="351"/>
                    <a:pt x="532" y="368"/>
                  </a:cubicBezTo>
                  <a:cubicBezTo>
                    <a:pt x="491" y="205"/>
                    <a:pt x="287" y="82"/>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1"/>
            <p:cNvSpPr/>
            <p:nvPr/>
          </p:nvSpPr>
          <p:spPr>
            <a:xfrm>
              <a:off x="4223538" y="4363888"/>
              <a:ext cx="7200" cy="5125"/>
            </a:xfrm>
            <a:custGeom>
              <a:rect b="b" l="l" r="r" t="t"/>
              <a:pathLst>
                <a:path extrusionOk="0" h="205" w="288">
                  <a:moveTo>
                    <a:pt x="1" y="0"/>
                  </a:moveTo>
                  <a:lnTo>
                    <a:pt x="1" y="0"/>
                  </a:lnTo>
                  <a:cubicBezTo>
                    <a:pt x="83" y="82"/>
                    <a:pt x="164" y="123"/>
                    <a:pt x="287" y="204"/>
                  </a:cubicBezTo>
                  <a:cubicBezTo>
                    <a:pt x="205" y="123"/>
                    <a:pt x="164" y="82"/>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4212313" y="4394538"/>
              <a:ext cx="8200" cy="4100"/>
            </a:xfrm>
            <a:custGeom>
              <a:rect b="b" l="l" r="r" t="t"/>
              <a:pathLst>
                <a:path extrusionOk="0" h="164" w="328">
                  <a:moveTo>
                    <a:pt x="327" y="0"/>
                  </a:moveTo>
                  <a:lnTo>
                    <a:pt x="0" y="82"/>
                  </a:lnTo>
                  <a:cubicBezTo>
                    <a:pt x="0" y="82"/>
                    <a:pt x="0" y="123"/>
                    <a:pt x="0" y="164"/>
                  </a:cubicBezTo>
                  <a:cubicBezTo>
                    <a:pt x="41" y="123"/>
                    <a:pt x="246" y="123"/>
                    <a:pt x="3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1"/>
            <p:cNvSpPr/>
            <p:nvPr/>
          </p:nvSpPr>
          <p:spPr>
            <a:xfrm>
              <a:off x="4211288" y="4392488"/>
              <a:ext cx="1050" cy="4125"/>
            </a:xfrm>
            <a:custGeom>
              <a:rect b="b" l="l" r="r" t="t"/>
              <a:pathLst>
                <a:path extrusionOk="0" h="165" w="42">
                  <a:moveTo>
                    <a:pt x="41" y="1"/>
                  </a:moveTo>
                  <a:cubicBezTo>
                    <a:pt x="41" y="1"/>
                    <a:pt x="41" y="41"/>
                    <a:pt x="0" y="164"/>
                  </a:cubicBezTo>
                  <a:lnTo>
                    <a:pt x="41" y="164"/>
                  </a:lnTo>
                  <a:cubicBezTo>
                    <a:pt x="41" y="82"/>
                    <a:pt x="41" y="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1"/>
            <p:cNvSpPr/>
            <p:nvPr/>
          </p:nvSpPr>
          <p:spPr>
            <a:xfrm>
              <a:off x="4210263" y="4398613"/>
              <a:ext cx="1050" cy="25"/>
            </a:xfrm>
            <a:custGeom>
              <a:rect b="b" l="l" r="r" t="t"/>
              <a:pathLst>
                <a:path extrusionOk="0" h="1" w="42">
                  <a:moveTo>
                    <a:pt x="41" y="1"/>
                  </a:moveTo>
                  <a:lnTo>
                    <a:pt x="41" y="1"/>
                  </a:lnTo>
                  <a:cubicBezTo>
                    <a:pt x="41" y="1"/>
                    <a:pt x="1" y="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4183688" y="4414388"/>
              <a:ext cx="17400" cy="5725"/>
            </a:xfrm>
            <a:custGeom>
              <a:rect b="b" l="l" r="r" t="t"/>
              <a:pathLst>
                <a:path extrusionOk="0" h="229" w="696">
                  <a:moveTo>
                    <a:pt x="246" y="1"/>
                  </a:moveTo>
                  <a:cubicBezTo>
                    <a:pt x="170" y="1"/>
                    <a:pt x="90" y="29"/>
                    <a:pt x="1" y="106"/>
                  </a:cubicBezTo>
                  <a:cubicBezTo>
                    <a:pt x="83" y="133"/>
                    <a:pt x="155" y="137"/>
                    <a:pt x="226" y="137"/>
                  </a:cubicBezTo>
                  <a:cubicBezTo>
                    <a:pt x="262" y="137"/>
                    <a:pt x="297" y="136"/>
                    <a:pt x="333" y="136"/>
                  </a:cubicBezTo>
                  <a:cubicBezTo>
                    <a:pt x="440" y="136"/>
                    <a:pt x="553" y="146"/>
                    <a:pt x="696" y="228"/>
                  </a:cubicBezTo>
                  <a:cubicBezTo>
                    <a:pt x="555" y="144"/>
                    <a:pt x="414" y="1"/>
                    <a:pt x="24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1"/>
            <p:cNvSpPr/>
            <p:nvPr/>
          </p:nvSpPr>
          <p:spPr>
            <a:xfrm>
              <a:off x="4199013" y="4401688"/>
              <a:ext cx="7200" cy="5125"/>
            </a:xfrm>
            <a:custGeom>
              <a:rect b="b" l="l" r="r" t="t"/>
              <a:pathLst>
                <a:path extrusionOk="0" h="205" w="288">
                  <a:moveTo>
                    <a:pt x="83" y="0"/>
                  </a:moveTo>
                  <a:lnTo>
                    <a:pt x="1" y="205"/>
                  </a:lnTo>
                  <a:cubicBezTo>
                    <a:pt x="55" y="205"/>
                    <a:pt x="128" y="187"/>
                    <a:pt x="195" y="187"/>
                  </a:cubicBezTo>
                  <a:cubicBezTo>
                    <a:pt x="228" y="187"/>
                    <a:pt x="260" y="191"/>
                    <a:pt x="287" y="205"/>
                  </a:cubicBezTo>
                  <a:lnTo>
                    <a:pt x="8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1"/>
            <p:cNvSpPr/>
            <p:nvPr/>
          </p:nvSpPr>
          <p:spPr>
            <a:xfrm>
              <a:off x="4198013" y="4398613"/>
              <a:ext cx="3075" cy="3100"/>
            </a:xfrm>
            <a:custGeom>
              <a:rect b="b" l="l" r="r" t="t"/>
              <a:pathLst>
                <a:path extrusionOk="0" h="124" w="123">
                  <a:moveTo>
                    <a:pt x="0" y="1"/>
                  </a:moveTo>
                  <a:lnTo>
                    <a:pt x="123" y="123"/>
                  </a:lnTo>
                  <a:lnTo>
                    <a:pt x="123" y="42"/>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1"/>
            <p:cNvSpPr/>
            <p:nvPr/>
          </p:nvSpPr>
          <p:spPr>
            <a:xfrm>
              <a:off x="4208213" y="4364888"/>
              <a:ext cx="7175" cy="10250"/>
            </a:xfrm>
            <a:custGeom>
              <a:rect b="b" l="l" r="r" t="t"/>
              <a:pathLst>
                <a:path extrusionOk="0" h="410" w="287">
                  <a:moveTo>
                    <a:pt x="123" y="1"/>
                  </a:moveTo>
                  <a:cubicBezTo>
                    <a:pt x="42" y="124"/>
                    <a:pt x="1" y="246"/>
                    <a:pt x="1" y="369"/>
                  </a:cubicBezTo>
                  <a:cubicBezTo>
                    <a:pt x="62" y="389"/>
                    <a:pt x="134" y="410"/>
                    <a:pt x="190" y="410"/>
                  </a:cubicBezTo>
                  <a:cubicBezTo>
                    <a:pt x="246" y="410"/>
                    <a:pt x="287" y="389"/>
                    <a:pt x="287" y="328"/>
                  </a:cubicBezTo>
                  <a:cubicBezTo>
                    <a:pt x="123" y="246"/>
                    <a:pt x="123" y="124"/>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1"/>
            <p:cNvSpPr/>
            <p:nvPr/>
          </p:nvSpPr>
          <p:spPr>
            <a:xfrm>
              <a:off x="4211288" y="4384313"/>
              <a:ext cx="2075" cy="25"/>
            </a:xfrm>
            <a:custGeom>
              <a:rect b="b" l="l" r="r" t="t"/>
              <a:pathLst>
                <a:path extrusionOk="0" h="1" w="83">
                  <a:moveTo>
                    <a:pt x="82" y="1"/>
                  </a:moveTo>
                  <a:cubicBezTo>
                    <a:pt x="41" y="1"/>
                    <a:pt x="41" y="1"/>
                    <a:pt x="41" y="1"/>
                  </a:cubicBezTo>
                  <a:cubicBezTo>
                    <a:pt x="0" y="1"/>
                    <a:pt x="0" y="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4210263" y="4337313"/>
              <a:ext cx="1050" cy="25"/>
            </a:xfrm>
            <a:custGeom>
              <a:rect b="b" l="l" r="r" t="t"/>
              <a:pathLst>
                <a:path extrusionOk="0" h="1" w="42">
                  <a:moveTo>
                    <a:pt x="41" y="0"/>
                  </a:moveTo>
                  <a:cubicBezTo>
                    <a:pt x="41" y="0"/>
                    <a:pt x="1" y="0"/>
                    <a:pt x="1" y="0"/>
                  </a:cubicBezTo>
                  <a:cubicBezTo>
                    <a:pt x="1" y="0"/>
                    <a:pt x="1"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1"/>
            <p:cNvSpPr/>
            <p:nvPr/>
          </p:nvSpPr>
          <p:spPr>
            <a:xfrm>
              <a:off x="4205163" y="4374088"/>
              <a:ext cx="4100" cy="6175"/>
            </a:xfrm>
            <a:custGeom>
              <a:rect b="b" l="l" r="r" t="t"/>
              <a:pathLst>
                <a:path extrusionOk="0" h="247" w="164">
                  <a:moveTo>
                    <a:pt x="123" y="1"/>
                  </a:moveTo>
                  <a:cubicBezTo>
                    <a:pt x="82" y="1"/>
                    <a:pt x="41" y="1"/>
                    <a:pt x="41" y="42"/>
                  </a:cubicBezTo>
                  <a:cubicBezTo>
                    <a:pt x="0" y="123"/>
                    <a:pt x="82" y="164"/>
                    <a:pt x="164" y="246"/>
                  </a:cubicBezTo>
                  <a:cubicBezTo>
                    <a:pt x="123" y="164"/>
                    <a:pt x="123"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1"/>
            <p:cNvSpPr/>
            <p:nvPr/>
          </p:nvSpPr>
          <p:spPr>
            <a:xfrm>
              <a:off x="4215363" y="4355713"/>
              <a:ext cx="7200" cy="4100"/>
            </a:xfrm>
            <a:custGeom>
              <a:rect b="b" l="l" r="r" t="t"/>
              <a:pathLst>
                <a:path extrusionOk="0" h="164" w="288">
                  <a:moveTo>
                    <a:pt x="164" y="0"/>
                  </a:moveTo>
                  <a:cubicBezTo>
                    <a:pt x="124" y="41"/>
                    <a:pt x="42" y="123"/>
                    <a:pt x="1" y="164"/>
                  </a:cubicBezTo>
                  <a:cubicBezTo>
                    <a:pt x="83" y="123"/>
                    <a:pt x="287"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4215363" y="4383288"/>
              <a:ext cx="2075" cy="25"/>
            </a:xfrm>
            <a:custGeom>
              <a:rect b="b" l="l" r="r" t="t"/>
              <a:pathLst>
                <a:path extrusionOk="0" h="1" w="83">
                  <a:moveTo>
                    <a:pt x="1" y="1"/>
                  </a:moveTo>
                  <a:lnTo>
                    <a:pt x="1" y="1"/>
                  </a:lnTo>
                  <a:cubicBezTo>
                    <a:pt x="83" y="1"/>
                    <a:pt x="42" y="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1"/>
            <p:cNvSpPr/>
            <p:nvPr/>
          </p:nvSpPr>
          <p:spPr>
            <a:xfrm>
              <a:off x="4209238" y="4380238"/>
              <a:ext cx="6150" cy="4100"/>
            </a:xfrm>
            <a:custGeom>
              <a:rect b="b" l="l" r="r" t="t"/>
              <a:pathLst>
                <a:path extrusionOk="0" h="164" w="246">
                  <a:moveTo>
                    <a:pt x="1" y="0"/>
                  </a:moveTo>
                  <a:cubicBezTo>
                    <a:pt x="42" y="41"/>
                    <a:pt x="82" y="82"/>
                    <a:pt x="123" y="164"/>
                  </a:cubicBezTo>
                  <a:cubicBezTo>
                    <a:pt x="164" y="123"/>
                    <a:pt x="205" y="123"/>
                    <a:pt x="246" y="123"/>
                  </a:cubicBezTo>
                  <a:cubicBezTo>
                    <a:pt x="164" y="82"/>
                    <a:pt x="82"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1"/>
            <p:cNvSpPr/>
            <p:nvPr/>
          </p:nvSpPr>
          <p:spPr>
            <a:xfrm>
              <a:off x="4155088" y="4321913"/>
              <a:ext cx="55200" cy="20150"/>
            </a:xfrm>
            <a:custGeom>
              <a:rect b="b" l="l" r="r" t="t"/>
              <a:pathLst>
                <a:path extrusionOk="0" h="806" w="2208">
                  <a:moveTo>
                    <a:pt x="201" y="1"/>
                  </a:moveTo>
                  <a:cubicBezTo>
                    <a:pt x="176" y="1"/>
                    <a:pt x="150" y="1"/>
                    <a:pt x="123" y="3"/>
                  </a:cubicBezTo>
                  <a:lnTo>
                    <a:pt x="327" y="248"/>
                  </a:lnTo>
                  <a:cubicBezTo>
                    <a:pt x="262" y="248"/>
                    <a:pt x="144" y="196"/>
                    <a:pt x="58" y="196"/>
                  </a:cubicBezTo>
                  <a:cubicBezTo>
                    <a:pt x="36" y="196"/>
                    <a:pt x="17" y="199"/>
                    <a:pt x="0" y="208"/>
                  </a:cubicBezTo>
                  <a:cubicBezTo>
                    <a:pt x="327" y="248"/>
                    <a:pt x="654" y="494"/>
                    <a:pt x="286" y="698"/>
                  </a:cubicBezTo>
                  <a:cubicBezTo>
                    <a:pt x="378" y="774"/>
                    <a:pt x="584" y="805"/>
                    <a:pt x="837" y="805"/>
                  </a:cubicBezTo>
                  <a:cubicBezTo>
                    <a:pt x="1263" y="805"/>
                    <a:pt x="1823" y="719"/>
                    <a:pt x="2208" y="616"/>
                  </a:cubicBezTo>
                  <a:cubicBezTo>
                    <a:pt x="2044" y="616"/>
                    <a:pt x="1921" y="616"/>
                    <a:pt x="1717" y="412"/>
                  </a:cubicBezTo>
                  <a:cubicBezTo>
                    <a:pt x="1586" y="445"/>
                    <a:pt x="1402" y="714"/>
                    <a:pt x="1187" y="714"/>
                  </a:cubicBezTo>
                  <a:cubicBezTo>
                    <a:pt x="1134" y="714"/>
                    <a:pt x="1079" y="698"/>
                    <a:pt x="1022" y="657"/>
                  </a:cubicBezTo>
                  <a:cubicBezTo>
                    <a:pt x="859" y="371"/>
                    <a:pt x="1145" y="453"/>
                    <a:pt x="1308" y="330"/>
                  </a:cubicBezTo>
                  <a:lnTo>
                    <a:pt x="1308" y="330"/>
                  </a:lnTo>
                  <a:cubicBezTo>
                    <a:pt x="1274" y="337"/>
                    <a:pt x="1242" y="340"/>
                    <a:pt x="1211" y="340"/>
                  </a:cubicBezTo>
                  <a:cubicBezTo>
                    <a:pt x="885" y="340"/>
                    <a:pt x="703" y="1"/>
                    <a:pt x="20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1"/>
            <p:cNvSpPr/>
            <p:nvPr/>
          </p:nvSpPr>
          <p:spPr>
            <a:xfrm>
              <a:off x="4209238" y="4337313"/>
              <a:ext cx="11275" cy="12275"/>
            </a:xfrm>
            <a:custGeom>
              <a:rect b="b" l="l" r="r" t="t"/>
              <a:pathLst>
                <a:path extrusionOk="0" h="491" w="451">
                  <a:moveTo>
                    <a:pt x="82" y="0"/>
                  </a:moveTo>
                  <a:lnTo>
                    <a:pt x="42" y="450"/>
                  </a:lnTo>
                  <a:lnTo>
                    <a:pt x="1" y="409"/>
                  </a:lnTo>
                  <a:lnTo>
                    <a:pt x="42" y="491"/>
                  </a:lnTo>
                  <a:cubicBezTo>
                    <a:pt x="82" y="409"/>
                    <a:pt x="205" y="327"/>
                    <a:pt x="450" y="205"/>
                  </a:cubicBezTo>
                  <a:cubicBezTo>
                    <a:pt x="328" y="41"/>
                    <a:pt x="205" y="41"/>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1"/>
            <p:cNvSpPr/>
            <p:nvPr/>
          </p:nvSpPr>
          <p:spPr>
            <a:xfrm>
              <a:off x="4187788" y="4349563"/>
              <a:ext cx="27600" cy="15350"/>
            </a:xfrm>
            <a:custGeom>
              <a:rect b="b" l="l" r="r" t="t"/>
              <a:pathLst>
                <a:path extrusionOk="0" h="614" w="1104">
                  <a:moveTo>
                    <a:pt x="900" y="1"/>
                  </a:moveTo>
                  <a:cubicBezTo>
                    <a:pt x="818" y="83"/>
                    <a:pt x="859" y="205"/>
                    <a:pt x="859" y="410"/>
                  </a:cubicBezTo>
                  <a:cubicBezTo>
                    <a:pt x="604" y="346"/>
                    <a:pt x="449" y="208"/>
                    <a:pt x="218" y="208"/>
                  </a:cubicBezTo>
                  <a:cubicBezTo>
                    <a:pt x="153" y="208"/>
                    <a:pt x="82" y="219"/>
                    <a:pt x="0" y="246"/>
                  </a:cubicBezTo>
                  <a:cubicBezTo>
                    <a:pt x="0" y="491"/>
                    <a:pt x="286" y="410"/>
                    <a:pt x="450" y="573"/>
                  </a:cubicBezTo>
                  <a:cubicBezTo>
                    <a:pt x="425" y="449"/>
                    <a:pt x="430" y="412"/>
                    <a:pt x="456" y="412"/>
                  </a:cubicBezTo>
                  <a:cubicBezTo>
                    <a:pt x="494" y="412"/>
                    <a:pt x="578" y="499"/>
                    <a:pt x="673" y="499"/>
                  </a:cubicBezTo>
                  <a:cubicBezTo>
                    <a:pt x="720" y="499"/>
                    <a:pt x="770" y="476"/>
                    <a:pt x="818" y="410"/>
                  </a:cubicBezTo>
                  <a:cubicBezTo>
                    <a:pt x="900" y="491"/>
                    <a:pt x="900" y="573"/>
                    <a:pt x="940" y="614"/>
                  </a:cubicBezTo>
                  <a:cubicBezTo>
                    <a:pt x="981" y="573"/>
                    <a:pt x="1022" y="491"/>
                    <a:pt x="1104" y="410"/>
                  </a:cubicBezTo>
                  <a:cubicBezTo>
                    <a:pt x="1063" y="410"/>
                    <a:pt x="1063" y="410"/>
                    <a:pt x="1063" y="450"/>
                  </a:cubicBezTo>
                  <a:lnTo>
                    <a:pt x="1022" y="450"/>
                  </a:lnTo>
                  <a:cubicBezTo>
                    <a:pt x="1022" y="450"/>
                    <a:pt x="1022" y="450"/>
                    <a:pt x="1022" y="410"/>
                  </a:cubicBezTo>
                  <a:lnTo>
                    <a:pt x="859" y="410"/>
                  </a:lnTo>
                  <a:cubicBezTo>
                    <a:pt x="891" y="361"/>
                    <a:pt x="917" y="345"/>
                    <a:pt x="939" y="345"/>
                  </a:cubicBezTo>
                  <a:cubicBezTo>
                    <a:pt x="973" y="345"/>
                    <a:pt x="997" y="385"/>
                    <a:pt x="1022" y="410"/>
                  </a:cubicBezTo>
                  <a:lnTo>
                    <a:pt x="1063" y="410"/>
                  </a:lnTo>
                  <a:lnTo>
                    <a:pt x="90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1"/>
            <p:cNvSpPr/>
            <p:nvPr/>
          </p:nvSpPr>
          <p:spPr>
            <a:xfrm>
              <a:off x="4164288" y="4410113"/>
              <a:ext cx="2050" cy="800"/>
            </a:xfrm>
            <a:custGeom>
              <a:rect b="b" l="l" r="r" t="t"/>
              <a:pathLst>
                <a:path extrusionOk="0" h="32" w="82">
                  <a:moveTo>
                    <a:pt x="26" y="1"/>
                  </a:moveTo>
                  <a:cubicBezTo>
                    <a:pt x="10" y="1"/>
                    <a:pt x="0" y="11"/>
                    <a:pt x="0" y="31"/>
                  </a:cubicBezTo>
                  <a:lnTo>
                    <a:pt x="82" y="31"/>
                  </a:lnTo>
                  <a:cubicBezTo>
                    <a:pt x="62" y="11"/>
                    <a:pt x="41" y="1"/>
                    <a:pt x="2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1"/>
            <p:cNvSpPr/>
            <p:nvPr/>
          </p:nvSpPr>
          <p:spPr>
            <a:xfrm>
              <a:off x="4189838" y="4401688"/>
              <a:ext cx="2050" cy="1050"/>
            </a:xfrm>
            <a:custGeom>
              <a:rect b="b" l="l" r="r" t="t"/>
              <a:pathLst>
                <a:path extrusionOk="0" h="42" w="82">
                  <a:moveTo>
                    <a:pt x="82" y="0"/>
                  </a:moveTo>
                  <a:lnTo>
                    <a:pt x="82" y="0"/>
                  </a:lnTo>
                  <a:cubicBezTo>
                    <a:pt x="41" y="0"/>
                    <a:pt x="0" y="0"/>
                    <a:pt x="0" y="41"/>
                  </a:cubicBezTo>
                  <a:cubicBezTo>
                    <a:pt x="41" y="0"/>
                    <a:pt x="41" y="0"/>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1"/>
            <p:cNvSpPr/>
            <p:nvPr/>
          </p:nvSpPr>
          <p:spPr>
            <a:xfrm>
              <a:off x="4166313" y="4402713"/>
              <a:ext cx="23550" cy="11000"/>
            </a:xfrm>
            <a:custGeom>
              <a:rect b="b" l="l" r="r" t="t"/>
              <a:pathLst>
                <a:path extrusionOk="0" h="440" w="942">
                  <a:moveTo>
                    <a:pt x="941" y="0"/>
                  </a:moveTo>
                  <a:lnTo>
                    <a:pt x="941" y="0"/>
                  </a:lnTo>
                  <a:cubicBezTo>
                    <a:pt x="655" y="41"/>
                    <a:pt x="451" y="82"/>
                    <a:pt x="164" y="164"/>
                  </a:cubicBezTo>
                  <a:cubicBezTo>
                    <a:pt x="205" y="205"/>
                    <a:pt x="328" y="205"/>
                    <a:pt x="287" y="327"/>
                  </a:cubicBezTo>
                  <a:cubicBezTo>
                    <a:pt x="260" y="355"/>
                    <a:pt x="233" y="364"/>
                    <a:pt x="204" y="364"/>
                  </a:cubicBezTo>
                  <a:cubicBezTo>
                    <a:pt x="146" y="364"/>
                    <a:pt x="83" y="327"/>
                    <a:pt x="1" y="327"/>
                  </a:cubicBezTo>
                  <a:cubicBezTo>
                    <a:pt x="84" y="355"/>
                    <a:pt x="168" y="439"/>
                    <a:pt x="277" y="439"/>
                  </a:cubicBezTo>
                  <a:cubicBezTo>
                    <a:pt x="328" y="439"/>
                    <a:pt x="385" y="421"/>
                    <a:pt x="451" y="368"/>
                  </a:cubicBezTo>
                  <a:lnTo>
                    <a:pt x="410" y="327"/>
                  </a:lnTo>
                  <a:cubicBezTo>
                    <a:pt x="491" y="164"/>
                    <a:pt x="778" y="41"/>
                    <a:pt x="9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1"/>
            <p:cNvSpPr/>
            <p:nvPr/>
          </p:nvSpPr>
          <p:spPr>
            <a:xfrm>
              <a:off x="4175513" y="4374088"/>
              <a:ext cx="12300" cy="8300"/>
            </a:xfrm>
            <a:custGeom>
              <a:rect b="b" l="l" r="r" t="t"/>
              <a:pathLst>
                <a:path extrusionOk="0" h="332" w="492">
                  <a:moveTo>
                    <a:pt x="328" y="1"/>
                  </a:moveTo>
                  <a:lnTo>
                    <a:pt x="1" y="164"/>
                  </a:lnTo>
                  <a:lnTo>
                    <a:pt x="205" y="164"/>
                  </a:lnTo>
                  <a:cubicBezTo>
                    <a:pt x="147" y="310"/>
                    <a:pt x="234" y="331"/>
                    <a:pt x="349" y="331"/>
                  </a:cubicBezTo>
                  <a:cubicBezTo>
                    <a:pt x="395" y="331"/>
                    <a:pt x="445" y="328"/>
                    <a:pt x="491" y="328"/>
                  </a:cubicBezTo>
                  <a:lnTo>
                    <a:pt x="328"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1"/>
            <p:cNvSpPr/>
            <p:nvPr/>
          </p:nvSpPr>
          <p:spPr>
            <a:xfrm>
              <a:off x="4212313" y="4332188"/>
              <a:ext cx="13300" cy="5150"/>
            </a:xfrm>
            <a:custGeom>
              <a:rect b="b" l="l" r="r" t="t"/>
              <a:pathLst>
                <a:path extrusionOk="0" h="206" w="532">
                  <a:moveTo>
                    <a:pt x="0" y="1"/>
                  </a:moveTo>
                  <a:lnTo>
                    <a:pt x="164" y="164"/>
                  </a:lnTo>
                  <a:lnTo>
                    <a:pt x="532" y="205"/>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1"/>
            <p:cNvSpPr/>
            <p:nvPr/>
          </p:nvSpPr>
          <p:spPr>
            <a:xfrm>
              <a:off x="4215363" y="4321988"/>
              <a:ext cx="8200" cy="3075"/>
            </a:xfrm>
            <a:custGeom>
              <a:rect b="b" l="l" r="r" t="t"/>
              <a:pathLst>
                <a:path extrusionOk="0" h="123" w="328">
                  <a:moveTo>
                    <a:pt x="124" y="0"/>
                  </a:moveTo>
                  <a:lnTo>
                    <a:pt x="1" y="123"/>
                  </a:lnTo>
                  <a:lnTo>
                    <a:pt x="328" y="123"/>
                  </a:lnTo>
                  <a:lnTo>
                    <a:pt x="12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1"/>
            <p:cNvSpPr/>
            <p:nvPr/>
          </p:nvSpPr>
          <p:spPr>
            <a:xfrm>
              <a:off x="4219463" y="4041988"/>
              <a:ext cx="19450" cy="7175"/>
            </a:xfrm>
            <a:custGeom>
              <a:rect b="b" l="l" r="r" t="t"/>
              <a:pathLst>
                <a:path extrusionOk="0" h="287" w="778">
                  <a:moveTo>
                    <a:pt x="409" y="1"/>
                  </a:moveTo>
                  <a:lnTo>
                    <a:pt x="41" y="42"/>
                  </a:lnTo>
                  <a:cubicBezTo>
                    <a:pt x="82" y="164"/>
                    <a:pt x="41" y="246"/>
                    <a:pt x="0" y="287"/>
                  </a:cubicBezTo>
                  <a:cubicBezTo>
                    <a:pt x="287" y="164"/>
                    <a:pt x="777" y="1"/>
                    <a:pt x="40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1"/>
            <p:cNvSpPr/>
            <p:nvPr/>
          </p:nvSpPr>
          <p:spPr>
            <a:xfrm>
              <a:off x="4166313" y="3860113"/>
              <a:ext cx="8200" cy="3075"/>
            </a:xfrm>
            <a:custGeom>
              <a:rect b="b" l="l" r="r" t="t"/>
              <a:pathLst>
                <a:path extrusionOk="0" h="123" w="328">
                  <a:moveTo>
                    <a:pt x="124" y="0"/>
                  </a:moveTo>
                  <a:cubicBezTo>
                    <a:pt x="83" y="0"/>
                    <a:pt x="42" y="0"/>
                    <a:pt x="1" y="41"/>
                  </a:cubicBezTo>
                  <a:cubicBezTo>
                    <a:pt x="124" y="82"/>
                    <a:pt x="246" y="123"/>
                    <a:pt x="328" y="123"/>
                  </a:cubicBezTo>
                  <a:cubicBezTo>
                    <a:pt x="287" y="82"/>
                    <a:pt x="205" y="41"/>
                    <a:pt x="12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4132613" y="3851938"/>
              <a:ext cx="6150" cy="5125"/>
            </a:xfrm>
            <a:custGeom>
              <a:rect b="b" l="l" r="r" t="t"/>
              <a:pathLst>
                <a:path extrusionOk="0" h="205" w="246">
                  <a:moveTo>
                    <a:pt x="245" y="0"/>
                  </a:moveTo>
                  <a:lnTo>
                    <a:pt x="245" y="0"/>
                  </a:lnTo>
                  <a:cubicBezTo>
                    <a:pt x="164" y="41"/>
                    <a:pt x="82" y="82"/>
                    <a:pt x="0" y="205"/>
                  </a:cubicBezTo>
                  <a:lnTo>
                    <a:pt x="245"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1"/>
            <p:cNvSpPr/>
            <p:nvPr/>
          </p:nvSpPr>
          <p:spPr>
            <a:xfrm>
              <a:off x="4206188" y="4202413"/>
              <a:ext cx="13300" cy="7200"/>
            </a:xfrm>
            <a:custGeom>
              <a:rect b="b" l="l" r="r" t="t"/>
              <a:pathLst>
                <a:path extrusionOk="0" h="288" w="532">
                  <a:moveTo>
                    <a:pt x="531" y="1"/>
                  </a:moveTo>
                  <a:cubicBezTo>
                    <a:pt x="327" y="124"/>
                    <a:pt x="0" y="246"/>
                    <a:pt x="286" y="287"/>
                  </a:cubicBezTo>
                  <a:cubicBezTo>
                    <a:pt x="450" y="164"/>
                    <a:pt x="491" y="83"/>
                    <a:pt x="53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1"/>
            <p:cNvSpPr/>
            <p:nvPr/>
          </p:nvSpPr>
          <p:spPr>
            <a:xfrm>
              <a:off x="4217413" y="4193238"/>
              <a:ext cx="8200" cy="9200"/>
            </a:xfrm>
            <a:custGeom>
              <a:rect b="b" l="l" r="r" t="t"/>
              <a:pathLst>
                <a:path extrusionOk="0" h="368" w="328">
                  <a:moveTo>
                    <a:pt x="82" y="0"/>
                  </a:moveTo>
                  <a:cubicBezTo>
                    <a:pt x="42" y="0"/>
                    <a:pt x="1" y="41"/>
                    <a:pt x="1" y="41"/>
                  </a:cubicBezTo>
                  <a:cubicBezTo>
                    <a:pt x="42" y="164"/>
                    <a:pt x="82" y="245"/>
                    <a:pt x="82" y="368"/>
                  </a:cubicBezTo>
                  <a:cubicBezTo>
                    <a:pt x="246" y="245"/>
                    <a:pt x="328" y="123"/>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1"/>
            <p:cNvSpPr/>
            <p:nvPr/>
          </p:nvSpPr>
          <p:spPr>
            <a:xfrm>
              <a:off x="4219463" y="4280088"/>
              <a:ext cx="925" cy="925"/>
            </a:xfrm>
            <a:custGeom>
              <a:rect b="b" l="l" r="r" t="t"/>
              <a:pathLst>
                <a:path extrusionOk="0" h="37" w="37">
                  <a:moveTo>
                    <a:pt x="0" y="0"/>
                  </a:moveTo>
                  <a:cubicBezTo>
                    <a:pt x="14" y="28"/>
                    <a:pt x="23" y="37"/>
                    <a:pt x="28" y="37"/>
                  </a:cubicBezTo>
                  <a:cubicBezTo>
                    <a:pt x="37" y="37"/>
                    <a:pt x="28"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1"/>
            <p:cNvSpPr/>
            <p:nvPr/>
          </p:nvSpPr>
          <p:spPr>
            <a:xfrm>
              <a:off x="4179613" y="4289288"/>
              <a:ext cx="5125" cy="1050"/>
            </a:xfrm>
            <a:custGeom>
              <a:rect b="b" l="l" r="r" t="t"/>
              <a:pathLst>
                <a:path extrusionOk="0" h="42" w="205">
                  <a:moveTo>
                    <a:pt x="0" y="0"/>
                  </a:moveTo>
                  <a:lnTo>
                    <a:pt x="0" y="0"/>
                  </a:lnTo>
                  <a:cubicBezTo>
                    <a:pt x="82" y="41"/>
                    <a:pt x="164" y="41"/>
                    <a:pt x="205" y="41"/>
                  </a:cubicBezTo>
                  <a:cubicBezTo>
                    <a:pt x="164" y="41"/>
                    <a:pt x="123"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1"/>
            <p:cNvSpPr/>
            <p:nvPr/>
          </p:nvSpPr>
          <p:spPr>
            <a:xfrm>
              <a:off x="4162238" y="4167688"/>
              <a:ext cx="2075" cy="1050"/>
            </a:xfrm>
            <a:custGeom>
              <a:rect b="b" l="l" r="r" t="t"/>
              <a:pathLst>
                <a:path extrusionOk="0" h="42" w="83">
                  <a:moveTo>
                    <a:pt x="82" y="0"/>
                  </a:moveTo>
                  <a:cubicBezTo>
                    <a:pt x="0" y="41"/>
                    <a:pt x="41" y="41"/>
                    <a:pt x="82" y="41"/>
                  </a:cubicBezTo>
                  <a:lnTo>
                    <a:pt x="8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1"/>
            <p:cNvSpPr/>
            <p:nvPr/>
          </p:nvSpPr>
          <p:spPr>
            <a:xfrm>
              <a:off x="4215363" y="4280088"/>
              <a:ext cx="3100" cy="3100"/>
            </a:xfrm>
            <a:custGeom>
              <a:rect b="b" l="l" r="r" t="t"/>
              <a:pathLst>
                <a:path extrusionOk="0" h="124" w="124">
                  <a:moveTo>
                    <a:pt x="1" y="123"/>
                  </a:moveTo>
                  <a:cubicBezTo>
                    <a:pt x="42" y="82"/>
                    <a:pt x="83" y="41"/>
                    <a:pt x="124" y="0"/>
                  </a:cubicBezTo>
                  <a:cubicBezTo>
                    <a:pt x="83" y="41"/>
                    <a:pt x="42" y="82"/>
                    <a:pt x="1" y="123"/>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1"/>
            <p:cNvSpPr/>
            <p:nvPr/>
          </p:nvSpPr>
          <p:spPr>
            <a:xfrm>
              <a:off x="4218438" y="4283163"/>
              <a:ext cx="3100" cy="2050"/>
            </a:xfrm>
            <a:custGeom>
              <a:rect b="b" l="l" r="r" t="t"/>
              <a:pathLst>
                <a:path extrusionOk="0" h="82" w="124">
                  <a:moveTo>
                    <a:pt x="41" y="0"/>
                  </a:moveTo>
                  <a:cubicBezTo>
                    <a:pt x="41" y="41"/>
                    <a:pt x="41" y="41"/>
                    <a:pt x="1" y="82"/>
                  </a:cubicBezTo>
                  <a:cubicBezTo>
                    <a:pt x="82" y="82"/>
                    <a:pt x="123" y="82"/>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1"/>
            <p:cNvSpPr/>
            <p:nvPr/>
          </p:nvSpPr>
          <p:spPr>
            <a:xfrm>
              <a:off x="4218438" y="4275988"/>
              <a:ext cx="1050" cy="4125"/>
            </a:xfrm>
            <a:custGeom>
              <a:rect b="b" l="l" r="r" t="t"/>
              <a:pathLst>
                <a:path extrusionOk="0" h="165" w="42">
                  <a:moveTo>
                    <a:pt x="41" y="1"/>
                  </a:moveTo>
                  <a:cubicBezTo>
                    <a:pt x="41" y="83"/>
                    <a:pt x="1" y="124"/>
                    <a:pt x="1" y="164"/>
                  </a:cubicBezTo>
                  <a:lnTo>
                    <a:pt x="41" y="164"/>
                  </a:lnTo>
                  <a:cubicBezTo>
                    <a:pt x="41" y="124"/>
                    <a:pt x="41" y="83"/>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1"/>
            <p:cNvSpPr/>
            <p:nvPr/>
          </p:nvSpPr>
          <p:spPr>
            <a:xfrm>
              <a:off x="4127488" y="3985788"/>
              <a:ext cx="1050" cy="25"/>
            </a:xfrm>
            <a:custGeom>
              <a:rect b="b" l="l" r="r" t="t"/>
              <a:pathLst>
                <a:path extrusionOk="0" h="1" w="42">
                  <a:moveTo>
                    <a:pt x="1" y="1"/>
                  </a:moveTo>
                  <a:cubicBezTo>
                    <a:pt x="1" y="1"/>
                    <a:pt x="1" y="1"/>
                    <a:pt x="1" y="1"/>
                  </a:cubicBezTo>
                  <a:lnTo>
                    <a:pt x="4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1"/>
            <p:cNvSpPr/>
            <p:nvPr/>
          </p:nvSpPr>
          <p:spPr>
            <a:xfrm>
              <a:off x="4121363" y="3977613"/>
              <a:ext cx="32725" cy="8200"/>
            </a:xfrm>
            <a:custGeom>
              <a:rect b="b" l="l" r="r" t="t"/>
              <a:pathLst>
                <a:path extrusionOk="0" h="328" w="1309">
                  <a:moveTo>
                    <a:pt x="1" y="1"/>
                  </a:moveTo>
                  <a:lnTo>
                    <a:pt x="1" y="1"/>
                  </a:lnTo>
                  <a:cubicBezTo>
                    <a:pt x="450" y="123"/>
                    <a:pt x="368" y="205"/>
                    <a:pt x="287" y="328"/>
                  </a:cubicBezTo>
                  <a:lnTo>
                    <a:pt x="1309" y="246"/>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4106038" y="3746688"/>
              <a:ext cx="137975" cy="572250"/>
            </a:xfrm>
            <a:custGeom>
              <a:rect b="b" l="l" r="r" t="t"/>
              <a:pathLst>
                <a:path extrusionOk="0" h="22890" w="5519">
                  <a:moveTo>
                    <a:pt x="1840" y="4823"/>
                  </a:moveTo>
                  <a:lnTo>
                    <a:pt x="1840" y="4823"/>
                  </a:lnTo>
                  <a:cubicBezTo>
                    <a:pt x="1881" y="4905"/>
                    <a:pt x="1881" y="4946"/>
                    <a:pt x="1758" y="5028"/>
                  </a:cubicBezTo>
                  <a:cubicBezTo>
                    <a:pt x="1635" y="4987"/>
                    <a:pt x="1676" y="4905"/>
                    <a:pt x="1840" y="4823"/>
                  </a:cubicBezTo>
                  <a:close/>
                  <a:moveTo>
                    <a:pt x="1186" y="5682"/>
                  </a:moveTo>
                  <a:cubicBezTo>
                    <a:pt x="1184" y="5685"/>
                    <a:pt x="1183" y="5689"/>
                    <a:pt x="1182" y="5692"/>
                  </a:cubicBezTo>
                  <a:lnTo>
                    <a:pt x="1182" y="5692"/>
                  </a:lnTo>
                  <a:cubicBezTo>
                    <a:pt x="1183" y="5689"/>
                    <a:pt x="1185" y="5685"/>
                    <a:pt x="1186" y="5682"/>
                  </a:cubicBezTo>
                  <a:close/>
                  <a:moveTo>
                    <a:pt x="1431" y="7358"/>
                  </a:moveTo>
                  <a:lnTo>
                    <a:pt x="1431" y="7358"/>
                  </a:lnTo>
                  <a:cubicBezTo>
                    <a:pt x="1471" y="7384"/>
                    <a:pt x="1499" y="7416"/>
                    <a:pt x="1517" y="7451"/>
                  </a:cubicBezTo>
                  <a:lnTo>
                    <a:pt x="1517" y="7451"/>
                  </a:lnTo>
                  <a:cubicBezTo>
                    <a:pt x="1523" y="7420"/>
                    <a:pt x="1524" y="7389"/>
                    <a:pt x="1431" y="7358"/>
                  </a:cubicBezTo>
                  <a:close/>
                  <a:moveTo>
                    <a:pt x="915" y="10416"/>
                  </a:moveTo>
                  <a:lnTo>
                    <a:pt x="915" y="10416"/>
                  </a:lnTo>
                  <a:cubicBezTo>
                    <a:pt x="909" y="10418"/>
                    <a:pt x="904" y="10420"/>
                    <a:pt x="900" y="10423"/>
                  </a:cubicBezTo>
                  <a:cubicBezTo>
                    <a:pt x="905" y="10421"/>
                    <a:pt x="910" y="10418"/>
                    <a:pt x="915" y="10416"/>
                  </a:cubicBezTo>
                  <a:close/>
                  <a:moveTo>
                    <a:pt x="3485" y="10495"/>
                  </a:moveTo>
                  <a:cubicBezTo>
                    <a:pt x="3501" y="10495"/>
                    <a:pt x="3511" y="10501"/>
                    <a:pt x="3514" y="10525"/>
                  </a:cubicBezTo>
                  <a:lnTo>
                    <a:pt x="3514" y="10525"/>
                  </a:lnTo>
                  <a:cubicBezTo>
                    <a:pt x="3477" y="10517"/>
                    <a:pt x="3436" y="10510"/>
                    <a:pt x="3393" y="10505"/>
                  </a:cubicBezTo>
                  <a:cubicBezTo>
                    <a:pt x="3434" y="10505"/>
                    <a:pt x="3464" y="10495"/>
                    <a:pt x="3485" y="10495"/>
                  </a:cubicBezTo>
                  <a:close/>
                  <a:moveTo>
                    <a:pt x="900" y="10546"/>
                  </a:moveTo>
                  <a:cubicBezTo>
                    <a:pt x="907" y="10553"/>
                    <a:pt x="920" y="10559"/>
                    <a:pt x="937" y="10565"/>
                  </a:cubicBezTo>
                  <a:lnTo>
                    <a:pt x="937" y="10565"/>
                  </a:lnTo>
                  <a:lnTo>
                    <a:pt x="900" y="10546"/>
                  </a:lnTo>
                  <a:close/>
                  <a:moveTo>
                    <a:pt x="4322" y="20166"/>
                  </a:moveTo>
                  <a:cubicBezTo>
                    <a:pt x="4327" y="20166"/>
                    <a:pt x="4295" y="20208"/>
                    <a:pt x="4251" y="20274"/>
                  </a:cubicBezTo>
                  <a:lnTo>
                    <a:pt x="4210" y="20274"/>
                  </a:lnTo>
                  <a:cubicBezTo>
                    <a:pt x="4286" y="20198"/>
                    <a:pt x="4318" y="20166"/>
                    <a:pt x="4322" y="20166"/>
                  </a:cubicBezTo>
                  <a:close/>
                  <a:moveTo>
                    <a:pt x="695" y="0"/>
                  </a:moveTo>
                  <a:cubicBezTo>
                    <a:pt x="654" y="82"/>
                    <a:pt x="695" y="164"/>
                    <a:pt x="695" y="245"/>
                  </a:cubicBezTo>
                  <a:lnTo>
                    <a:pt x="164" y="245"/>
                  </a:lnTo>
                  <a:cubicBezTo>
                    <a:pt x="327" y="450"/>
                    <a:pt x="614" y="409"/>
                    <a:pt x="818" y="532"/>
                  </a:cubicBezTo>
                  <a:cubicBezTo>
                    <a:pt x="777" y="777"/>
                    <a:pt x="368" y="818"/>
                    <a:pt x="41" y="859"/>
                  </a:cubicBezTo>
                  <a:cubicBezTo>
                    <a:pt x="10" y="952"/>
                    <a:pt x="34" y="982"/>
                    <a:pt x="89" y="982"/>
                  </a:cubicBezTo>
                  <a:cubicBezTo>
                    <a:pt x="192" y="982"/>
                    <a:pt x="404" y="875"/>
                    <a:pt x="569" y="875"/>
                  </a:cubicBezTo>
                  <a:cubicBezTo>
                    <a:pt x="664" y="875"/>
                    <a:pt x="744" y="910"/>
                    <a:pt x="777" y="1022"/>
                  </a:cubicBezTo>
                  <a:cubicBezTo>
                    <a:pt x="573" y="1349"/>
                    <a:pt x="777" y="1553"/>
                    <a:pt x="1063" y="1921"/>
                  </a:cubicBezTo>
                  <a:cubicBezTo>
                    <a:pt x="1014" y="1983"/>
                    <a:pt x="968" y="2004"/>
                    <a:pt x="924" y="2004"/>
                  </a:cubicBezTo>
                  <a:cubicBezTo>
                    <a:pt x="834" y="2004"/>
                    <a:pt x="749" y="1917"/>
                    <a:pt x="652" y="1917"/>
                  </a:cubicBezTo>
                  <a:cubicBezTo>
                    <a:pt x="639" y="1917"/>
                    <a:pt x="627" y="1918"/>
                    <a:pt x="614" y="1921"/>
                  </a:cubicBezTo>
                  <a:lnTo>
                    <a:pt x="1022" y="2126"/>
                  </a:lnTo>
                  <a:cubicBezTo>
                    <a:pt x="1022" y="2167"/>
                    <a:pt x="900" y="2167"/>
                    <a:pt x="818" y="2167"/>
                  </a:cubicBezTo>
                  <a:cubicBezTo>
                    <a:pt x="981" y="2330"/>
                    <a:pt x="1349" y="2167"/>
                    <a:pt x="1472" y="2412"/>
                  </a:cubicBezTo>
                  <a:cubicBezTo>
                    <a:pt x="2044" y="2494"/>
                    <a:pt x="614" y="2902"/>
                    <a:pt x="1268" y="3229"/>
                  </a:cubicBezTo>
                  <a:cubicBezTo>
                    <a:pt x="1237" y="3250"/>
                    <a:pt x="1201" y="3257"/>
                    <a:pt x="1162" y="3257"/>
                  </a:cubicBezTo>
                  <a:cubicBezTo>
                    <a:pt x="1043" y="3257"/>
                    <a:pt x="889" y="3188"/>
                    <a:pt x="736" y="3188"/>
                  </a:cubicBezTo>
                  <a:cubicBezTo>
                    <a:pt x="1186" y="3638"/>
                    <a:pt x="1063" y="3556"/>
                    <a:pt x="1635" y="3924"/>
                  </a:cubicBezTo>
                  <a:lnTo>
                    <a:pt x="1268" y="4210"/>
                  </a:lnTo>
                  <a:cubicBezTo>
                    <a:pt x="1365" y="4161"/>
                    <a:pt x="1466" y="4141"/>
                    <a:pt x="1567" y="4141"/>
                  </a:cubicBezTo>
                  <a:cubicBezTo>
                    <a:pt x="1889" y="4141"/>
                    <a:pt x="2224" y="4351"/>
                    <a:pt x="2535" y="4537"/>
                  </a:cubicBezTo>
                  <a:cubicBezTo>
                    <a:pt x="2698" y="4455"/>
                    <a:pt x="2862" y="4415"/>
                    <a:pt x="2943" y="4333"/>
                  </a:cubicBezTo>
                  <a:lnTo>
                    <a:pt x="3229" y="4742"/>
                  </a:lnTo>
                  <a:cubicBezTo>
                    <a:pt x="3208" y="4753"/>
                    <a:pt x="3180" y="4758"/>
                    <a:pt x="3146" y="4758"/>
                  </a:cubicBezTo>
                  <a:cubicBezTo>
                    <a:pt x="3054" y="4758"/>
                    <a:pt x="2919" y="4720"/>
                    <a:pt x="2739" y="4660"/>
                  </a:cubicBezTo>
                  <a:lnTo>
                    <a:pt x="2739" y="4660"/>
                  </a:lnTo>
                  <a:cubicBezTo>
                    <a:pt x="2780" y="4701"/>
                    <a:pt x="2821" y="4742"/>
                    <a:pt x="2862" y="4742"/>
                  </a:cubicBezTo>
                  <a:cubicBezTo>
                    <a:pt x="2793" y="4793"/>
                    <a:pt x="2696" y="4816"/>
                    <a:pt x="2585" y="4816"/>
                  </a:cubicBezTo>
                  <a:cubicBezTo>
                    <a:pt x="2431" y="4816"/>
                    <a:pt x="2251" y="4772"/>
                    <a:pt x="2085" y="4701"/>
                  </a:cubicBezTo>
                  <a:cubicBezTo>
                    <a:pt x="2208" y="4660"/>
                    <a:pt x="2289" y="4619"/>
                    <a:pt x="2412" y="4578"/>
                  </a:cubicBezTo>
                  <a:cubicBezTo>
                    <a:pt x="2085" y="4455"/>
                    <a:pt x="1758" y="4374"/>
                    <a:pt x="1431" y="4374"/>
                  </a:cubicBezTo>
                  <a:cubicBezTo>
                    <a:pt x="1513" y="4415"/>
                    <a:pt x="1554" y="4455"/>
                    <a:pt x="1595" y="4537"/>
                  </a:cubicBezTo>
                  <a:cubicBezTo>
                    <a:pt x="1472" y="4496"/>
                    <a:pt x="1431" y="4496"/>
                    <a:pt x="1349" y="4496"/>
                  </a:cubicBezTo>
                  <a:cubicBezTo>
                    <a:pt x="1308" y="4496"/>
                    <a:pt x="1431" y="4537"/>
                    <a:pt x="1554" y="4619"/>
                  </a:cubicBezTo>
                  <a:lnTo>
                    <a:pt x="981" y="4701"/>
                  </a:lnTo>
                  <a:lnTo>
                    <a:pt x="1186" y="4701"/>
                  </a:lnTo>
                  <a:lnTo>
                    <a:pt x="818" y="5191"/>
                  </a:lnTo>
                  <a:cubicBezTo>
                    <a:pt x="1390" y="5559"/>
                    <a:pt x="2248" y="5886"/>
                    <a:pt x="2494" y="6458"/>
                  </a:cubicBezTo>
                  <a:cubicBezTo>
                    <a:pt x="2319" y="6406"/>
                    <a:pt x="2166" y="6391"/>
                    <a:pt x="2010" y="6391"/>
                  </a:cubicBezTo>
                  <a:cubicBezTo>
                    <a:pt x="1802" y="6391"/>
                    <a:pt x="1589" y="6417"/>
                    <a:pt x="1308" y="6417"/>
                  </a:cubicBezTo>
                  <a:cubicBezTo>
                    <a:pt x="1833" y="6256"/>
                    <a:pt x="1082" y="5975"/>
                    <a:pt x="1182" y="5692"/>
                  </a:cubicBezTo>
                  <a:lnTo>
                    <a:pt x="1182" y="5692"/>
                  </a:lnTo>
                  <a:cubicBezTo>
                    <a:pt x="1150" y="5762"/>
                    <a:pt x="1047" y="5788"/>
                    <a:pt x="955" y="5788"/>
                  </a:cubicBezTo>
                  <a:cubicBezTo>
                    <a:pt x="900" y="5788"/>
                    <a:pt x="848" y="5778"/>
                    <a:pt x="818" y="5763"/>
                  </a:cubicBezTo>
                  <a:lnTo>
                    <a:pt x="818" y="5763"/>
                  </a:lnTo>
                  <a:lnTo>
                    <a:pt x="1268" y="6295"/>
                  </a:lnTo>
                  <a:cubicBezTo>
                    <a:pt x="1213" y="6289"/>
                    <a:pt x="1168" y="6287"/>
                    <a:pt x="1130" y="6287"/>
                  </a:cubicBezTo>
                  <a:cubicBezTo>
                    <a:pt x="887" y="6287"/>
                    <a:pt x="959" y="6393"/>
                    <a:pt x="818" y="6499"/>
                  </a:cubicBezTo>
                  <a:cubicBezTo>
                    <a:pt x="880" y="6493"/>
                    <a:pt x="935" y="6490"/>
                    <a:pt x="985" y="6490"/>
                  </a:cubicBezTo>
                  <a:cubicBezTo>
                    <a:pt x="1595" y="6490"/>
                    <a:pt x="1368" y="6926"/>
                    <a:pt x="1595" y="7153"/>
                  </a:cubicBezTo>
                  <a:cubicBezTo>
                    <a:pt x="1308" y="7153"/>
                    <a:pt x="1022" y="7071"/>
                    <a:pt x="1104" y="6826"/>
                  </a:cubicBezTo>
                  <a:lnTo>
                    <a:pt x="1104" y="6826"/>
                  </a:lnTo>
                  <a:cubicBezTo>
                    <a:pt x="496" y="7110"/>
                    <a:pt x="2016" y="7193"/>
                    <a:pt x="1527" y="7472"/>
                  </a:cubicBezTo>
                  <a:lnTo>
                    <a:pt x="1527" y="7472"/>
                  </a:lnTo>
                  <a:cubicBezTo>
                    <a:pt x="1524" y="7465"/>
                    <a:pt x="1521" y="7458"/>
                    <a:pt x="1517" y="7451"/>
                  </a:cubicBezTo>
                  <a:lnTo>
                    <a:pt x="1517" y="7451"/>
                  </a:lnTo>
                  <a:cubicBezTo>
                    <a:pt x="1515" y="7461"/>
                    <a:pt x="1513" y="7470"/>
                    <a:pt x="1513" y="7480"/>
                  </a:cubicBezTo>
                  <a:cubicBezTo>
                    <a:pt x="1518" y="7478"/>
                    <a:pt x="1522" y="7475"/>
                    <a:pt x="1527" y="7472"/>
                  </a:cubicBezTo>
                  <a:lnTo>
                    <a:pt x="1527" y="7472"/>
                  </a:lnTo>
                  <a:cubicBezTo>
                    <a:pt x="1583" y="7617"/>
                    <a:pt x="1475" y="7791"/>
                    <a:pt x="1325" y="7791"/>
                  </a:cubicBezTo>
                  <a:cubicBezTo>
                    <a:pt x="1294" y="7791"/>
                    <a:pt x="1261" y="7783"/>
                    <a:pt x="1227" y="7766"/>
                  </a:cubicBezTo>
                  <a:lnTo>
                    <a:pt x="1227" y="7725"/>
                  </a:lnTo>
                  <a:lnTo>
                    <a:pt x="1227" y="7725"/>
                  </a:lnTo>
                  <a:cubicBezTo>
                    <a:pt x="1104" y="8134"/>
                    <a:pt x="1186" y="9033"/>
                    <a:pt x="1881" y="9074"/>
                  </a:cubicBezTo>
                  <a:cubicBezTo>
                    <a:pt x="1799" y="9074"/>
                    <a:pt x="1063" y="9033"/>
                    <a:pt x="900" y="8992"/>
                  </a:cubicBezTo>
                  <a:lnTo>
                    <a:pt x="900" y="8992"/>
                  </a:lnTo>
                  <a:lnTo>
                    <a:pt x="3229" y="9769"/>
                  </a:lnTo>
                  <a:cubicBezTo>
                    <a:pt x="3172" y="9765"/>
                    <a:pt x="3106" y="9763"/>
                    <a:pt x="3034" y="9763"/>
                  </a:cubicBezTo>
                  <a:cubicBezTo>
                    <a:pt x="2744" y="9763"/>
                    <a:pt x="2349" y="9790"/>
                    <a:pt x="1973" y="9790"/>
                  </a:cubicBezTo>
                  <a:cubicBezTo>
                    <a:pt x="1503" y="9790"/>
                    <a:pt x="1063" y="9749"/>
                    <a:pt x="900" y="9565"/>
                  </a:cubicBezTo>
                  <a:cubicBezTo>
                    <a:pt x="818" y="9687"/>
                    <a:pt x="695" y="9810"/>
                    <a:pt x="900" y="10014"/>
                  </a:cubicBezTo>
                  <a:cubicBezTo>
                    <a:pt x="955" y="9986"/>
                    <a:pt x="1335" y="9920"/>
                    <a:pt x="1597" y="9920"/>
                  </a:cubicBezTo>
                  <a:cubicBezTo>
                    <a:pt x="1718" y="9920"/>
                    <a:pt x="1814" y="9935"/>
                    <a:pt x="1840" y="9973"/>
                  </a:cubicBezTo>
                  <a:cubicBezTo>
                    <a:pt x="1151" y="10217"/>
                    <a:pt x="1466" y="10138"/>
                    <a:pt x="915" y="10416"/>
                  </a:cubicBezTo>
                  <a:lnTo>
                    <a:pt x="915" y="10416"/>
                  </a:lnTo>
                  <a:cubicBezTo>
                    <a:pt x="947" y="10403"/>
                    <a:pt x="1006" y="10397"/>
                    <a:pt x="1079" y="10397"/>
                  </a:cubicBezTo>
                  <a:cubicBezTo>
                    <a:pt x="1387" y="10397"/>
                    <a:pt x="1953" y="10500"/>
                    <a:pt x="1922" y="10627"/>
                  </a:cubicBezTo>
                  <a:cubicBezTo>
                    <a:pt x="1810" y="10590"/>
                    <a:pt x="1120" y="10621"/>
                    <a:pt x="937" y="10565"/>
                  </a:cubicBezTo>
                  <a:lnTo>
                    <a:pt x="937" y="10565"/>
                  </a:lnTo>
                  <a:lnTo>
                    <a:pt x="1737" y="10964"/>
                  </a:lnTo>
                  <a:lnTo>
                    <a:pt x="1737" y="10964"/>
                  </a:lnTo>
                  <a:cubicBezTo>
                    <a:pt x="1672" y="10942"/>
                    <a:pt x="1580" y="10933"/>
                    <a:pt x="1477" y="10933"/>
                  </a:cubicBezTo>
                  <a:cubicBezTo>
                    <a:pt x="1234" y="10933"/>
                    <a:pt x="932" y="10984"/>
                    <a:pt x="777" y="11036"/>
                  </a:cubicBezTo>
                  <a:cubicBezTo>
                    <a:pt x="785" y="11034"/>
                    <a:pt x="792" y="11033"/>
                    <a:pt x="798" y="11033"/>
                  </a:cubicBezTo>
                  <a:cubicBezTo>
                    <a:pt x="922" y="11033"/>
                    <a:pt x="742" y="11408"/>
                    <a:pt x="859" y="11486"/>
                  </a:cubicBezTo>
                  <a:lnTo>
                    <a:pt x="1063" y="11322"/>
                  </a:lnTo>
                  <a:lnTo>
                    <a:pt x="1063" y="11322"/>
                  </a:lnTo>
                  <a:cubicBezTo>
                    <a:pt x="900" y="11772"/>
                    <a:pt x="2330" y="11813"/>
                    <a:pt x="2289" y="12262"/>
                  </a:cubicBezTo>
                  <a:cubicBezTo>
                    <a:pt x="2187" y="12222"/>
                    <a:pt x="1891" y="12181"/>
                    <a:pt x="1605" y="12181"/>
                  </a:cubicBezTo>
                  <a:cubicBezTo>
                    <a:pt x="1319" y="12181"/>
                    <a:pt x="1043" y="12222"/>
                    <a:pt x="981" y="12344"/>
                  </a:cubicBezTo>
                  <a:cubicBezTo>
                    <a:pt x="1472" y="12426"/>
                    <a:pt x="3270" y="12835"/>
                    <a:pt x="3638" y="13243"/>
                  </a:cubicBezTo>
                  <a:lnTo>
                    <a:pt x="3352" y="13325"/>
                  </a:lnTo>
                  <a:lnTo>
                    <a:pt x="3638" y="13611"/>
                  </a:lnTo>
                  <a:cubicBezTo>
                    <a:pt x="2943" y="13407"/>
                    <a:pt x="1472" y="12876"/>
                    <a:pt x="900" y="12549"/>
                  </a:cubicBezTo>
                  <a:cubicBezTo>
                    <a:pt x="654" y="12712"/>
                    <a:pt x="573" y="12589"/>
                    <a:pt x="573" y="12835"/>
                  </a:cubicBezTo>
                  <a:cubicBezTo>
                    <a:pt x="525" y="12858"/>
                    <a:pt x="482" y="12868"/>
                    <a:pt x="444" y="12868"/>
                  </a:cubicBezTo>
                  <a:cubicBezTo>
                    <a:pt x="284" y="12868"/>
                    <a:pt x="205" y="12696"/>
                    <a:pt x="205" y="12630"/>
                  </a:cubicBezTo>
                  <a:lnTo>
                    <a:pt x="0" y="13202"/>
                  </a:lnTo>
                  <a:cubicBezTo>
                    <a:pt x="550" y="13202"/>
                    <a:pt x="572" y="13655"/>
                    <a:pt x="970" y="13655"/>
                  </a:cubicBezTo>
                  <a:cubicBezTo>
                    <a:pt x="987" y="13655"/>
                    <a:pt x="1004" y="13654"/>
                    <a:pt x="1022" y="13652"/>
                  </a:cubicBezTo>
                  <a:lnTo>
                    <a:pt x="450" y="12998"/>
                  </a:lnTo>
                  <a:cubicBezTo>
                    <a:pt x="1022" y="12998"/>
                    <a:pt x="2003" y="13407"/>
                    <a:pt x="1922" y="13816"/>
                  </a:cubicBezTo>
                  <a:cubicBezTo>
                    <a:pt x="1865" y="13844"/>
                    <a:pt x="1782" y="13855"/>
                    <a:pt x="1686" y="13855"/>
                  </a:cubicBezTo>
                  <a:cubicBezTo>
                    <a:pt x="1365" y="13855"/>
                    <a:pt x="893" y="13734"/>
                    <a:pt x="736" y="13734"/>
                  </a:cubicBezTo>
                  <a:cubicBezTo>
                    <a:pt x="941" y="13816"/>
                    <a:pt x="1104" y="14143"/>
                    <a:pt x="981" y="14183"/>
                  </a:cubicBezTo>
                  <a:lnTo>
                    <a:pt x="654" y="14020"/>
                  </a:lnTo>
                  <a:lnTo>
                    <a:pt x="654" y="14020"/>
                  </a:lnTo>
                  <a:cubicBezTo>
                    <a:pt x="450" y="14224"/>
                    <a:pt x="1390" y="14388"/>
                    <a:pt x="859" y="14674"/>
                  </a:cubicBezTo>
                  <a:cubicBezTo>
                    <a:pt x="818" y="14756"/>
                    <a:pt x="164" y="14960"/>
                    <a:pt x="491" y="14960"/>
                  </a:cubicBezTo>
                  <a:cubicBezTo>
                    <a:pt x="797" y="14899"/>
                    <a:pt x="1441" y="14868"/>
                    <a:pt x="2065" y="14868"/>
                  </a:cubicBezTo>
                  <a:cubicBezTo>
                    <a:pt x="2688" y="14868"/>
                    <a:pt x="3291" y="14899"/>
                    <a:pt x="3516" y="14960"/>
                  </a:cubicBezTo>
                  <a:cubicBezTo>
                    <a:pt x="3475" y="14960"/>
                    <a:pt x="2902" y="15451"/>
                    <a:pt x="2616" y="15532"/>
                  </a:cubicBezTo>
                  <a:cubicBezTo>
                    <a:pt x="2532" y="15560"/>
                    <a:pt x="2443" y="15572"/>
                    <a:pt x="2349" y="15572"/>
                  </a:cubicBezTo>
                  <a:cubicBezTo>
                    <a:pt x="1970" y="15572"/>
                    <a:pt x="1532" y="15386"/>
                    <a:pt x="1201" y="15386"/>
                  </a:cubicBezTo>
                  <a:cubicBezTo>
                    <a:pt x="1137" y="15386"/>
                    <a:pt x="1077" y="15393"/>
                    <a:pt x="1022" y="15410"/>
                  </a:cubicBezTo>
                  <a:cubicBezTo>
                    <a:pt x="1145" y="15410"/>
                    <a:pt x="1349" y="15532"/>
                    <a:pt x="1390" y="15573"/>
                  </a:cubicBezTo>
                  <a:cubicBezTo>
                    <a:pt x="1359" y="15594"/>
                    <a:pt x="1316" y="15599"/>
                    <a:pt x="1269" y="15599"/>
                  </a:cubicBezTo>
                  <a:cubicBezTo>
                    <a:pt x="1222" y="15599"/>
                    <a:pt x="1170" y="15594"/>
                    <a:pt x="1124" y="15594"/>
                  </a:cubicBezTo>
                  <a:cubicBezTo>
                    <a:pt x="1032" y="15594"/>
                    <a:pt x="961" y="15614"/>
                    <a:pt x="981" y="15737"/>
                  </a:cubicBezTo>
                  <a:cubicBezTo>
                    <a:pt x="1392" y="15766"/>
                    <a:pt x="1192" y="15985"/>
                    <a:pt x="1243" y="15985"/>
                  </a:cubicBezTo>
                  <a:cubicBezTo>
                    <a:pt x="1263" y="15985"/>
                    <a:pt x="1322" y="15951"/>
                    <a:pt x="1472" y="15859"/>
                  </a:cubicBezTo>
                  <a:lnTo>
                    <a:pt x="1472" y="15859"/>
                  </a:lnTo>
                  <a:cubicBezTo>
                    <a:pt x="1635" y="16064"/>
                    <a:pt x="1349" y="16064"/>
                    <a:pt x="1349" y="16309"/>
                  </a:cubicBezTo>
                  <a:cubicBezTo>
                    <a:pt x="1371" y="16307"/>
                    <a:pt x="1393" y="16305"/>
                    <a:pt x="1418" y="16305"/>
                  </a:cubicBezTo>
                  <a:cubicBezTo>
                    <a:pt x="1814" y="16305"/>
                    <a:pt x="2585" y="16607"/>
                    <a:pt x="2739" y="16799"/>
                  </a:cubicBezTo>
                  <a:cubicBezTo>
                    <a:pt x="2616" y="16799"/>
                    <a:pt x="2412" y="16840"/>
                    <a:pt x="2330" y="16840"/>
                  </a:cubicBezTo>
                  <a:cubicBezTo>
                    <a:pt x="2289" y="17290"/>
                    <a:pt x="2003" y="17535"/>
                    <a:pt x="2003" y="17944"/>
                  </a:cubicBezTo>
                  <a:cubicBezTo>
                    <a:pt x="1901" y="17978"/>
                    <a:pt x="1770" y="18126"/>
                    <a:pt x="1586" y="18126"/>
                  </a:cubicBezTo>
                  <a:cubicBezTo>
                    <a:pt x="1550" y="18126"/>
                    <a:pt x="1512" y="18121"/>
                    <a:pt x="1472" y="18107"/>
                  </a:cubicBezTo>
                  <a:lnTo>
                    <a:pt x="1472" y="18107"/>
                  </a:lnTo>
                  <a:cubicBezTo>
                    <a:pt x="1554" y="18148"/>
                    <a:pt x="1758" y="18189"/>
                    <a:pt x="1758" y="18353"/>
                  </a:cubicBezTo>
                  <a:cubicBezTo>
                    <a:pt x="1663" y="18400"/>
                    <a:pt x="1602" y="18418"/>
                    <a:pt x="1561" y="18418"/>
                  </a:cubicBezTo>
                  <a:cubicBezTo>
                    <a:pt x="1418" y="18418"/>
                    <a:pt x="1515" y="18198"/>
                    <a:pt x="1290" y="18198"/>
                  </a:cubicBezTo>
                  <a:cubicBezTo>
                    <a:pt x="1243" y="18198"/>
                    <a:pt x="1183" y="18207"/>
                    <a:pt x="1104" y="18230"/>
                  </a:cubicBezTo>
                  <a:cubicBezTo>
                    <a:pt x="1431" y="18271"/>
                    <a:pt x="1554" y="18557"/>
                    <a:pt x="1758" y="18761"/>
                  </a:cubicBezTo>
                  <a:cubicBezTo>
                    <a:pt x="2248" y="18720"/>
                    <a:pt x="1840" y="18353"/>
                    <a:pt x="1635" y="18148"/>
                  </a:cubicBezTo>
                  <a:cubicBezTo>
                    <a:pt x="2330" y="18148"/>
                    <a:pt x="3066" y="18475"/>
                    <a:pt x="3393" y="18925"/>
                  </a:cubicBezTo>
                  <a:cubicBezTo>
                    <a:pt x="3475" y="19109"/>
                    <a:pt x="3362" y="19150"/>
                    <a:pt x="3240" y="19150"/>
                  </a:cubicBezTo>
                  <a:cubicBezTo>
                    <a:pt x="3142" y="19150"/>
                    <a:pt x="3037" y="19123"/>
                    <a:pt x="3020" y="19123"/>
                  </a:cubicBezTo>
                  <a:cubicBezTo>
                    <a:pt x="3016" y="19123"/>
                    <a:pt x="3017" y="19125"/>
                    <a:pt x="3025" y="19129"/>
                  </a:cubicBezTo>
                  <a:cubicBezTo>
                    <a:pt x="2902" y="19783"/>
                    <a:pt x="4210" y="19701"/>
                    <a:pt x="3720" y="20233"/>
                  </a:cubicBezTo>
                  <a:cubicBezTo>
                    <a:pt x="3565" y="20303"/>
                    <a:pt x="3409" y="20325"/>
                    <a:pt x="3261" y="20325"/>
                  </a:cubicBezTo>
                  <a:cubicBezTo>
                    <a:pt x="3020" y="20325"/>
                    <a:pt x="2797" y="20268"/>
                    <a:pt x="2621" y="20268"/>
                  </a:cubicBezTo>
                  <a:cubicBezTo>
                    <a:pt x="2591" y="20268"/>
                    <a:pt x="2562" y="20270"/>
                    <a:pt x="2535" y="20274"/>
                  </a:cubicBezTo>
                  <a:cubicBezTo>
                    <a:pt x="2371" y="19988"/>
                    <a:pt x="2821" y="19865"/>
                    <a:pt x="2780" y="19661"/>
                  </a:cubicBezTo>
                  <a:lnTo>
                    <a:pt x="2780" y="19661"/>
                  </a:lnTo>
                  <a:lnTo>
                    <a:pt x="2575" y="19906"/>
                  </a:lnTo>
                  <a:cubicBezTo>
                    <a:pt x="2412" y="19783"/>
                    <a:pt x="2330" y="19620"/>
                    <a:pt x="2453" y="19497"/>
                  </a:cubicBezTo>
                  <a:lnTo>
                    <a:pt x="2453" y="19497"/>
                  </a:lnTo>
                  <a:cubicBezTo>
                    <a:pt x="2044" y="19701"/>
                    <a:pt x="2371" y="20601"/>
                    <a:pt x="1962" y="21091"/>
                  </a:cubicBezTo>
                  <a:cubicBezTo>
                    <a:pt x="2095" y="21157"/>
                    <a:pt x="2227" y="21277"/>
                    <a:pt x="2359" y="21277"/>
                  </a:cubicBezTo>
                  <a:cubicBezTo>
                    <a:pt x="2390" y="21277"/>
                    <a:pt x="2422" y="21270"/>
                    <a:pt x="2453" y="21255"/>
                  </a:cubicBezTo>
                  <a:lnTo>
                    <a:pt x="2412" y="21132"/>
                  </a:lnTo>
                  <a:cubicBezTo>
                    <a:pt x="2464" y="21106"/>
                    <a:pt x="2512" y="21095"/>
                    <a:pt x="2557" y="21095"/>
                  </a:cubicBezTo>
                  <a:cubicBezTo>
                    <a:pt x="2738" y="21095"/>
                    <a:pt x="2861" y="21268"/>
                    <a:pt x="2971" y="21268"/>
                  </a:cubicBezTo>
                  <a:cubicBezTo>
                    <a:pt x="3003" y="21268"/>
                    <a:pt x="3035" y="21253"/>
                    <a:pt x="3066" y="21214"/>
                  </a:cubicBezTo>
                  <a:cubicBezTo>
                    <a:pt x="3311" y="21418"/>
                    <a:pt x="3679" y="21663"/>
                    <a:pt x="3475" y="21990"/>
                  </a:cubicBezTo>
                  <a:lnTo>
                    <a:pt x="3008" y="22029"/>
                  </a:lnTo>
                  <a:lnTo>
                    <a:pt x="3008" y="22029"/>
                  </a:lnTo>
                  <a:cubicBezTo>
                    <a:pt x="3122" y="22011"/>
                    <a:pt x="3224" y="21862"/>
                    <a:pt x="3148" y="21786"/>
                  </a:cubicBezTo>
                  <a:lnTo>
                    <a:pt x="3148" y="21786"/>
                  </a:lnTo>
                  <a:cubicBezTo>
                    <a:pt x="3189" y="21950"/>
                    <a:pt x="2494" y="22195"/>
                    <a:pt x="3107" y="22358"/>
                  </a:cubicBezTo>
                  <a:lnTo>
                    <a:pt x="3434" y="22154"/>
                  </a:lnTo>
                  <a:cubicBezTo>
                    <a:pt x="3679" y="22358"/>
                    <a:pt x="4210" y="22644"/>
                    <a:pt x="4047" y="22890"/>
                  </a:cubicBezTo>
                  <a:cubicBezTo>
                    <a:pt x="4578" y="22767"/>
                    <a:pt x="4006" y="22849"/>
                    <a:pt x="4578" y="22644"/>
                  </a:cubicBezTo>
                  <a:lnTo>
                    <a:pt x="4578" y="22644"/>
                  </a:lnTo>
                  <a:cubicBezTo>
                    <a:pt x="4510" y="22659"/>
                    <a:pt x="4456" y="22666"/>
                    <a:pt x="4411" y="22666"/>
                  </a:cubicBezTo>
                  <a:cubicBezTo>
                    <a:pt x="4037" y="22666"/>
                    <a:pt x="4404" y="22189"/>
                    <a:pt x="4103" y="22189"/>
                  </a:cubicBezTo>
                  <a:cubicBezTo>
                    <a:pt x="4058" y="22189"/>
                    <a:pt x="3999" y="22200"/>
                    <a:pt x="3921" y="22224"/>
                  </a:cubicBezTo>
                  <a:lnTo>
                    <a:pt x="3921" y="22224"/>
                  </a:lnTo>
                  <a:cubicBezTo>
                    <a:pt x="4523" y="22026"/>
                    <a:pt x="4181" y="21904"/>
                    <a:pt x="4742" y="21663"/>
                  </a:cubicBezTo>
                  <a:cubicBezTo>
                    <a:pt x="4676" y="21663"/>
                    <a:pt x="4611" y="21676"/>
                    <a:pt x="4561" y="21676"/>
                  </a:cubicBezTo>
                  <a:cubicBezTo>
                    <a:pt x="4487" y="21676"/>
                    <a:pt x="4448" y="21647"/>
                    <a:pt x="4497" y="21500"/>
                  </a:cubicBezTo>
                  <a:cubicBezTo>
                    <a:pt x="4456" y="21500"/>
                    <a:pt x="4415" y="21459"/>
                    <a:pt x="4374" y="21459"/>
                  </a:cubicBezTo>
                  <a:lnTo>
                    <a:pt x="4333" y="21459"/>
                  </a:lnTo>
                  <a:cubicBezTo>
                    <a:pt x="4292" y="21500"/>
                    <a:pt x="4170" y="21541"/>
                    <a:pt x="4088" y="21582"/>
                  </a:cubicBezTo>
                  <a:cubicBezTo>
                    <a:pt x="3720" y="21459"/>
                    <a:pt x="3720" y="21091"/>
                    <a:pt x="3516" y="20969"/>
                  </a:cubicBezTo>
                  <a:cubicBezTo>
                    <a:pt x="3535" y="20939"/>
                    <a:pt x="3558" y="20928"/>
                    <a:pt x="3582" y="20928"/>
                  </a:cubicBezTo>
                  <a:cubicBezTo>
                    <a:pt x="3641" y="20928"/>
                    <a:pt x="3714" y="20988"/>
                    <a:pt x="3801" y="20988"/>
                  </a:cubicBezTo>
                  <a:cubicBezTo>
                    <a:pt x="3827" y="20988"/>
                    <a:pt x="3855" y="20983"/>
                    <a:pt x="3883" y="20969"/>
                  </a:cubicBezTo>
                  <a:lnTo>
                    <a:pt x="3597" y="20764"/>
                  </a:lnTo>
                  <a:cubicBezTo>
                    <a:pt x="3803" y="20764"/>
                    <a:pt x="3971" y="20662"/>
                    <a:pt x="4121" y="20629"/>
                  </a:cubicBezTo>
                  <a:lnTo>
                    <a:pt x="4121" y="20629"/>
                  </a:lnTo>
                  <a:cubicBezTo>
                    <a:pt x="4129" y="20631"/>
                    <a:pt x="4137" y="20631"/>
                    <a:pt x="4144" y="20631"/>
                  </a:cubicBezTo>
                  <a:cubicBezTo>
                    <a:pt x="4160" y="20631"/>
                    <a:pt x="4174" y="20627"/>
                    <a:pt x="4187" y="20619"/>
                  </a:cubicBezTo>
                  <a:lnTo>
                    <a:pt x="4187" y="20619"/>
                  </a:lnTo>
                  <a:cubicBezTo>
                    <a:pt x="4165" y="20621"/>
                    <a:pt x="4143" y="20624"/>
                    <a:pt x="4121" y="20629"/>
                  </a:cubicBezTo>
                  <a:lnTo>
                    <a:pt x="4121" y="20629"/>
                  </a:lnTo>
                  <a:cubicBezTo>
                    <a:pt x="4100" y="20625"/>
                    <a:pt x="4076" y="20615"/>
                    <a:pt x="4047" y="20601"/>
                  </a:cubicBezTo>
                  <a:cubicBezTo>
                    <a:pt x="3965" y="20478"/>
                    <a:pt x="4047" y="20478"/>
                    <a:pt x="4170" y="20437"/>
                  </a:cubicBezTo>
                  <a:lnTo>
                    <a:pt x="4170" y="20437"/>
                  </a:lnTo>
                  <a:cubicBezTo>
                    <a:pt x="4129" y="20519"/>
                    <a:pt x="4129" y="20601"/>
                    <a:pt x="4210" y="20601"/>
                  </a:cubicBezTo>
                  <a:cubicBezTo>
                    <a:pt x="4203" y="20608"/>
                    <a:pt x="4195" y="20615"/>
                    <a:pt x="4187" y="20619"/>
                  </a:cubicBezTo>
                  <a:lnTo>
                    <a:pt x="4187" y="20619"/>
                  </a:lnTo>
                  <a:cubicBezTo>
                    <a:pt x="4193" y="20619"/>
                    <a:pt x="4200" y="20619"/>
                    <a:pt x="4206" y="20619"/>
                  </a:cubicBezTo>
                  <a:cubicBezTo>
                    <a:pt x="4292" y="20619"/>
                    <a:pt x="4374" y="20655"/>
                    <a:pt x="4456" y="20764"/>
                  </a:cubicBezTo>
                  <a:lnTo>
                    <a:pt x="4456" y="20478"/>
                  </a:lnTo>
                  <a:cubicBezTo>
                    <a:pt x="4660" y="20315"/>
                    <a:pt x="4742" y="20069"/>
                    <a:pt x="4619" y="19947"/>
                  </a:cubicBezTo>
                  <a:cubicBezTo>
                    <a:pt x="4683" y="19851"/>
                    <a:pt x="4396" y="19705"/>
                    <a:pt x="4406" y="19705"/>
                  </a:cubicBezTo>
                  <a:lnTo>
                    <a:pt x="4406" y="19705"/>
                  </a:lnTo>
                  <a:cubicBezTo>
                    <a:pt x="4409" y="19705"/>
                    <a:pt x="4435" y="19716"/>
                    <a:pt x="4497" y="19742"/>
                  </a:cubicBezTo>
                  <a:lnTo>
                    <a:pt x="4251" y="19293"/>
                  </a:lnTo>
                  <a:lnTo>
                    <a:pt x="4374" y="19293"/>
                  </a:lnTo>
                  <a:cubicBezTo>
                    <a:pt x="4415" y="18843"/>
                    <a:pt x="3761" y="18393"/>
                    <a:pt x="4456" y="17903"/>
                  </a:cubicBezTo>
                  <a:cubicBezTo>
                    <a:pt x="4333" y="17739"/>
                    <a:pt x="4251" y="17576"/>
                    <a:pt x="4333" y="17372"/>
                  </a:cubicBezTo>
                  <a:lnTo>
                    <a:pt x="4660" y="17331"/>
                  </a:lnTo>
                  <a:cubicBezTo>
                    <a:pt x="4537" y="17126"/>
                    <a:pt x="4987" y="16759"/>
                    <a:pt x="4660" y="16677"/>
                  </a:cubicBezTo>
                  <a:cubicBezTo>
                    <a:pt x="5518" y="16472"/>
                    <a:pt x="4864" y="15778"/>
                    <a:pt x="5028" y="15451"/>
                  </a:cubicBezTo>
                  <a:lnTo>
                    <a:pt x="4619" y="15451"/>
                  </a:lnTo>
                  <a:cubicBezTo>
                    <a:pt x="4660" y="15205"/>
                    <a:pt x="4537" y="15001"/>
                    <a:pt x="4374" y="14715"/>
                  </a:cubicBezTo>
                  <a:lnTo>
                    <a:pt x="4006" y="14715"/>
                  </a:lnTo>
                  <a:cubicBezTo>
                    <a:pt x="3720" y="14470"/>
                    <a:pt x="4251" y="14102"/>
                    <a:pt x="4251" y="13693"/>
                  </a:cubicBezTo>
                  <a:cubicBezTo>
                    <a:pt x="4374" y="13734"/>
                    <a:pt x="4333" y="13816"/>
                    <a:pt x="4251" y="13897"/>
                  </a:cubicBezTo>
                  <a:cubicBezTo>
                    <a:pt x="5110" y="13448"/>
                    <a:pt x="3679" y="12916"/>
                    <a:pt x="4292" y="12508"/>
                  </a:cubicBezTo>
                  <a:cubicBezTo>
                    <a:pt x="4170" y="12426"/>
                    <a:pt x="4210" y="12344"/>
                    <a:pt x="4292" y="12262"/>
                  </a:cubicBezTo>
                  <a:cubicBezTo>
                    <a:pt x="4292" y="12262"/>
                    <a:pt x="4292" y="12303"/>
                    <a:pt x="4292" y="12303"/>
                  </a:cubicBezTo>
                  <a:cubicBezTo>
                    <a:pt x="4333" y="12262"/>
                    <a:pt x="4333" y="12262"/>
                    <a:pt x="4333" y="12262"/>
                  </a:cubicBezTo>
                  <a:cubicBezTo>
                    <a:pt x="4374" y="12181"/>
                    <a:pt x="4456" y="12140"/>
                    <a:pt x="4497" y="12099"/>
                  </a:cubicBezTo>
                  <a:lnTo>
                    <a:pt x="4497" y="12099"/>
                  </a:lnTo>
                  <a:cubicBezTo>
                    <a:pt x="4415" y="12140"/>
                    <a:pt x="4333" y="12181"/>
                    <a:pt x="4333" y="12222"/>
                  </a:cubicBezTo>
                  <a:cubicBezTo>
                    <a:pt x="4292" y="12140"/>
                    <a:pt x="4251" y="12017"/>
                    <a:pt x="4170" y="11895"/>
                  </a:cubicBezTo>
                  <a:lnTo>
                    <a:pt x="4578" y="11854"/>
                  </a:lnTo>
                  <a:cubicBezTo>
                    <a:pt x="4578" y="11854"/>
                    <a:pt x="4578" y="11854"/>
                    <a:pt x="4578" y="11813"/>
                  </a:cubicBezTo>
                  <a:cubicBezTo>
                    <a:pt x="4650" y="11765"/>
                    <a:pt x="4568" y="11745"/>
                    <a:pt x="4430" y="11745"/>
                  </a:cubicBezTo>
                  <a:cubicBezTo>
                    <a:pt x="4332" y="11745"/>
                    <a:pt x="4206" y="11755"/>
                    <a:pt x="4088" y="11772"/>
                  </a:cubicBezTo>
                  <a:cubicBezTo>
                    <a:pt x="4006" y="11731"/>
                    <a:pt x="3924" y="11690"/>
                    <a:pt x="3843" y="11608"/>
                  </a:cubicBezTo>
                  <a:cubicBezTo>
                    <a:pt x="4497" y="11527"/>
                    <a:pt x="3638" y="11322"/>
                    <a:pt x="4333" y="11200"/>
                  </a:cubicBezTo>
                  <a:cubicBezTo>
                    <a:pt x="4029" y="11124"/>
                    <a:pt x="4078" y="10658"/>
                    <a:pt x="3527" y="10528"/>
                  </a:cubicBezTo>
                  <a:lnTo>
                    <a:pt x="3527" y="10528"/>
                  </a:lnTo>
                  <a:cubicBezTo>
                    <a:pt x="3604" y="10408"/>
                    <a:pt x="3669" y="10254"/>
                    <a:pt x="3475" y="10137"/>
                  </a:cubicBezTo>
                  <a:lnTo>
                    <a:pt x="4006" y="10096"/>
                  </a:lnTo>
                  <a:lnTo>
                    <a:pt x="3311" y="9810"/>
                  </a:lnTo>
                  <a:cubicBezTo>
                    <a:pt x="3513" y="9709"/>
                    <a:pt x="3653" y="9639"/>
                    <a:pt x="3827" y="9639"/>
                  </a:cubicBezTo>
                  <a:cubicBezTo>
                    <a:pt x="3934" y="9639"/>
                    <a:pt x="4054" y="9666"/>
                    <a:pt x="4210" y="9728"/>
                  </a:cubicBezTo>
                  <a:cubicBezTo>
                    <a:pt x="3597" y="9319"/>
                    <a:pt x="3965" y="9401"/>
                    <a:pt x="3393" y="9033"/>
                  </a:cubicBezTo>
                  <a:lnTo>
                    <a:pt x="3393" y="9033"/>
                  </a:lnTo>
                  <a:lnTo>
                    <a:pt x="3720" y="9074"/>
                  </a:lnTo>
                  <a:cubicBezTo>
                    <a:pt x="3720" y="8911"/>
                    <a:pt x="3270" y="8706"/>
                    <a:pt x="3556" y="8625"/>
                  </a:cubicBezTo>
                  <a:cubicBezTo>
                    <a:pt x="4170" y="8379"/>
                    <a:pt x="3638" y="7235"/>
                    <a:pt x="4251" y="6499"/>
                  </a:cubicBezTo>
                  <a:lnTo>
                    <a:pt x="4251" y="6499"/>
                  </a:lnTo>
                  <a:cubicBezTo>
                    <a:pt x="4134" y="6514"/>
                    <a:pt x="4051" y="6520"/>
                    <a:pt x="3994" y="6520"/>
                  </a:cubicBezTo>
                  <a:cubicBezTo>
                    <a:pt x="3572" y="6520"/>
                    <a:pt x="4572" y="6167"/>
                    <a:pt x="3924" y="6131"/>
                  </a:cubicBezTo>
                  <a:cubicBezTo>
                    <a:pt x="4092" y="6103"/>
                    <a:pt x="4202" y="6037"/>
                    <a:pt x="4320" y="6037"/>
                  </a:cubicBezTo>
                  <a:cubicBezTo>
                    <a:pt x="4375" y="6037"/>
                    <a:pt x="4432" y="6052"/>
                    <a:pt x="4497" y="6090"/>
                  </a:cubicBezTo>
                  <a:cubicBezTo>
                    <a:pt x="4251" y="5723"/>
                    <a:pt x="4864" y="5559"/>
                    <a:pt x="4251" y="5273"/>
                  </a:cubicBezTo>
                  <a:cubicBezTo>
                    <a:pt x="4281" y="5267"/>
                    <a:pt x="4309" y="5264"/>
                    <a:pt x="4336" y="5264"/>
                  </a:cubicBezTo>
                  <a:cubicBezTo>
                    <a:pt x="4465" y="5264"/>
                    <a:pt x="4559" y="5322"/>
                    <a:pt x="4647" y="5322"/>
                  </a:cubicBezTo>
                  <a:cubicBezTo>
                    <a:pt x="4665" y="5322"/>
                    <a:pt x="4683" y="5320"/>
                    <a:pt x="4701" y="5314"/>
                  </a:cubicBezTo>
                  <a:cubicBezTo>
                    <a:pt x="4660" y="5314"/>
                    <a:pt x="4497" y="5191"/>
                    <a:pt x="4660" y="5191"/>
                  </a:cubicBezTo>
                  <a:cubicBezTo>
                    <a:pt x="4683" y="5183"/>
                    <a:pt x="4704" y="5180"/>
                    <a:pt x="4723" y="5180"/>
                  </a:cubicBezTo>
                  <a:cubicBezTo>
                    <a:pt x="4801" y="5180"/>
                    <a:pt x="4847" y="5240"/>
                    <a:pt x="4946" y="5273"/>
                  </a:cubicBezTo>
                  <a:cubicBezTo>
                    <a:pt x="4905" y="4905"/>
                    <a:pt x="4210" y="4864"/>
                    <a:pt x="3556" y="4823"/>
                  </a:cubicBezTo>
                  <a:cubicBezTo>
                    <a:pt x="3843" y="4619"/>
                    <a:pt x="3802" y="4537"/>
                    <a:pt x="3393" y="4374"/>
                  </a:cubicBezTo>
                  <a:cubicBezTo>
                    <a:pt x="3495" y="4333"/>
                    <a:pt x="3608" y="4292"/>
                    <a:pt x="3705" y="4292"/>
                  </a:cubicBezTo>
                  <a:cubicBezTo>
                    <a:pt x="3802" y="4292"/>
                    <a:pt x="3883" y="4333"/>
                    <a:pt x="3924" y="4455"/>
                  </a:cubicBezTo>
                  <a:cubicBezTo>
                    <a:pt x="3924" y="4333"/>
                    <a:pt x="4251" y="3638"/>
                    <a:pt x="3720" y="3597"/>
                  </a:cubicBezTo>
                  <a:cubicBezTo>
                    <a:pt x="3843" y="3556"/>
                    <a:pt x="3761" y="3434"/>
                    <a:pt x="3679" y="3393"/>
                  </a:cubicBezTo>
                  <a:cubicBezTo>
                    <a:pt x="3720" y="3066"/>
                    <a:pt x="3761" y="3066"/>
                    <a:pt x="3720" y="2780"/>
                  </a:cubicBezTo>
                  <a:lnTo>
                    <a:pt x="3720" y="2780"/>
                  </a:lnTo>
                  <a:lnTo>
                    <a:pt x="3638" y="2861"/>
                  </a:lnTo>
                  <a:cubicBezTo>
                    <a:pt x="3025" y="2698"/>
                    <a:pt x="3516" y="2575"/>
                    <a:pt x="3434" y="2371"/>
                  </a:cubicBezTo>
                  <a:lnTo>
                    <a:pt x="3516" y="2371"/>
                  </a:lnTo>
                  <a:cubicBezTo>
                    <a:pt x="3965" y="1840"/>
                    <a:pt x="3270" y="2126"/>
                    <a:pt x="3843" y="1594"/>
                  </a:cubicBezTo>
                  <a:lnTo>
                    <a:pt x="3843" y="1594"/>
                  </a:lnTo>
                  <a:lnTo>
                    <a:pt x="3434" y="1635"/>
                  </a:lnTo>
                  <a:cubicBezTo>
                    <a:pt x="2575" y="1553"/>
                    <a:pt x="3924" y="1145"/>
                    <a:pt x="3638" y="818"/>
                  </a:cubicBezTo>
                  <a:lnTo>
                    <a:pt x="3638" y="818"/>
                  </a:lnTo>
                  <a:lnTo>
                    <a:pt x="3393" y="940"/>
                  </a:lnTo>
                  <a:cubicBezTo>
                    <a:pt x="3270" y="859"/>
                    <a:pt x="3434" y="777"/>
                    <a:pt x="3638" y="695"/>
                  </a:cubicBezTo>
                  <a:cubicBezTo>
                    <a:pt x="2698" y="409"/>
                    <a:pt x="1676" y="205"/>
                    <a:pt x="69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4184713" y="4291338"/>
              <a:ext cx="25" cy="1025"/>
            </a:xfrm>
            <a:custGeom>
              <a:rect b="b" l="l" r="r" t="t"/>
              <a:pathLst>
                <a:path extrusionOk="0" h="41" w="1">
                  <a:moveTo>
                    <a:pt x="1" y="0"/>
                  </a:moveTo>
                  <a:cubicBezTo>
                    <a:pt x="1" y="0"/>
                    <a:pt x="1" y="0"/>
                    <a:pt x="1" y="41"/>
                  </a:cubicBezTo>
                  <a:cubicBezTo>
                    <a:pt x="1" y="0"/>
                    <a:pt x="1"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1"/>
            <p:cNvSpPr/>
            <p:nvPr/>
          </p:nvSpPr>
          <p:spPr>
            <a:xfrm>
              <a:off x="4096838" y="3741563"/>
              <a:ext cx="1050" cy="1050"/>
            </a:xfrm>
            <a:custGeom>
              <a:rect b="b" l="l" r="r" t="t"/>
              <a:pathLst>
                <a:path extrusionOk="0" h="42" w="42">
                  <a:moveTo>
                    <a:pt x="1" y="1"/>
                  </a:moveTo>
                  <a:cubicBezTo>
                    <a:pt x="1" y="42"/>
                    <a:pt x="1" y="42"/>
                    <a:pt x="1" y="42"/>
                  </a:cubicBezTo>
                  <a:cubicBezTo>
                    <a:pt x="1" y="42"/>
                    <a:pt x="1"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1"/>
            <p:cNvSpPr/>
            <p:nvPr/>
          </p:nvSpPr>
          <p:spPr>
            <a:xfrm>
              <a:off x="4205163" y="4257613"/>
              <a:ext cx="6150" cy="4875"/>
            </a:xfrm>
            <a:custGeom>
              <a:rect b="b" l="l" r="r" t="t"/>
              <a:pathLst>
                <a:path extrusionOk="0" h="195" w="246">
                  <a:moveTo>
                    <a:pt x="205" y="0"/>
                  </a:moveTo>
                  <a:cubicBezTo>
                    <a:pt x="82" y="0"/>
                    <a:pt x="0" y="41"/>
                    <a:pt x="82" y="164"/>
                  </a:cubicBezTo>
                  <a:cubicBezTo>
                    <a:pt x="123" y="184"/>
                    <a:pt x="153" y="194"/>
                    <a:pt x="179" y="194"/>
                  </a:cubicBezTo>
                  <a:cubicBezTo>
                    <a:pt x="205" y="194"/>
                    <a:pt x="225" y="184"/>
                    <a:pt x="245" y="164"/>
                  </a:cubicBezTo>
                  <a:cubicBezTo>
                    <a:pt x="164" y="164"/>
                    <a:pt x="164" y="82"/>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1"/>
            <p:cNvSpPr/>
            <p:nvPr/>
          </p:nvSpPr>
          <p:spPr>
            <a:xfrm>
              <a:off x="4136688" y="3856013"/>
              <a:ext cx="5150" cy="1050"/>
            </a:xfrm>
            <a:custGeom>
              <a:rect b="b" l="l" r="r" t="t"/>
              <a:pathLst>
                <a:path extrusionOk="0" h="42" w="206">
                  <a:moveTo>
                    <a:pt x="1" y="42"/>
                  </a:moveTo>
                  <a:cubicBezTo>
                    <a:pt x="82" y="1"/>
                    <a:pt x="164" y="1"/>
                    <a:pt x="205" y="1"/>
                  </a:cubicBezTo>
                  <a:cubicBezTo>
                    <a:pt x="164" y="1"/>
                    <a:pt x="82" y="1"/>
                    <a:pt x="1" y="42"/>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1"/>
            <p:cNvSpPr/>
            <p:nvPr/>
          </p:nvSpPr>
          <p:spPr>
            <a:xfrm>
              <a:off x="4126463" y="4131913"/>
              <a:ext cx="4125" cy="3100"/>
            </a:xfrm>
            <a:custGeom>
              <a:rect b="b" l="l" r="r" t="t"/>
              <a:pathLst>
                <a:path extrusionOk="0" h="124" w="165">
                  <a:moveTo>
                    <a:pt x="164" y="1"/>
                  </a:moveTo>
                  <a:cubicBezTo>
                    <a:pt x="83" y="1"/>
                    <a:pt x="1" y="42"/>
                    <a:pt x="1" y="123"/>
                  </a:cubicBezTo>
                  <a:cubicBezTo>
                    <a:pt x="42" y="82"/>
                    <a:pt x="124" y="4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1"/>
            <p:cNvSpPr/>
            <p:nvPr/>
          </p:nvSpPr>
          <p:spPr>
            <a:xfrm>
              <a:off x="4218438" y="4299513"/>
              <a:ext cx="5125" cy="5125"/>
            </a:xfrm>
            <a:custGeom>
              <a:rect b="b" l="l" r="r" t="t"/>
              <a:pathLst>
                <a:path extrusionOk="0" h="205" w="205">
                  <a:moveTo>
                    <a:pt x="123" y="0"/>
                  </a:moveTo>
                  <a:cubicBezTo>
                    <a:pt x="123" y="82"/>
                    <a:pt x="41" y="123"/>
                    <a:pt x="1" y="163"/>
                  </a:cubicBezTo>
                  <a:cubicBezTo>
                    <a:pt x="41" y="163"/>
                    <a:pt x="93" y="153"/>
                    <a:pt x="133" y="153"/>
                  </a:cubicBezTo>
                  <a:cubicBezTo>
                    <a:pt x="157" y="153"/>
                    <a:pt x="177" y="157"/>
                    <a:pt x="190" y="168"/>
                  </a:cubicBezTo>
                  <a:lnTo>
                    <a:pt x="190" y="168"/>
                  </a:lnTo>
                  <a:lnTo>
                    <a:pt x="123" y="0"/>
                  </a:lnTo>
                  <a:close/>
                  <a:moveTo>
                    <a:pt x="190" y="168"/>
                  </a:moveTo>
                  <a:lnTo>
                    <a:pt x="205" y="204"/>
                  </a:lnTo>
                  <a:cubicBezTo>
                    <a:pt x="205" y="187"/>
                    <a:pt x="200" y="175"/>
                    <a:pt x="190" y="168"/>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1"/>
            <p:cNvSpPr/>
            <p:nvPr/>
          </p:nvSpPr>
          <p:spPr>
            <a:xfrm>
              <a:off x="4162238" y="4346588"/>
              <a:ext cx="5125" cy="4025"/>
            </a:xfrm>
            <a:custGeom>
              <a:rect b="b" l="l" r="r" t="t"/>
              <a:pathLst>
                <a:path extrusionOk="0" h="161" w="205">
                  <a:moveTo>
                    <a:pt x="75" y="0"/>
                  </a:moveTo>
                  <a:cubicBezTo>
                    <a:pt x="43" y="0"/>
                    <a:pt x="15" y="22"/>
                    <a:pt x="0" y="79"/>
                  </a:cubicBezTo>
                  <a:cubicBezTo>
                    <a:pt x="41" y="79"/>
                    <a:pt x="0" y="120"/>
                    <a:pt x="41" y="161"/>
                  </a:cubicBezTo>
                  <a:lnTo>
                    <a:pt x="205" y="161"/>
                  </a:lnTo>
                  <a:cubicBezTo>
                    <a:pt x="205" y="80"/>
                    <a:pt x="135" y="0"/>
                    <a:pt x="7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4182663" y="4308688"/>
              <a:ext cx="14200" cy="7175"/>
            </a:xfrm>
            <a:custGeom>
              <a:rect b="b" l="l" r="r" t="t"/>
              <a:pathLst>
                <a:path extrusionOk="0" h="287" w="568">
                  <a:moveTo>
                    <a:pt x="328" y="1"/>
                  </a:moveTo>
                  <a:cubicBezTo>
                    <a:pt x="1" y="1"/>
                    <a:pt x="83" y="164"/>
                    <a:pt x="164" y="287"/>
                  </a:cubicBezTo>
                  <a:cubicBezTo>
                    <a:pt x="164" y="287"/>
                    <a:pt x="164" y="287"/>
                    <a:pt x="164" y="246"/>
                  </a:cubicBezTo>
                  <a:cubicBezTo>
                    <a:pt x="247" y="261"/>
                    <a:pt x="310" y="268"/>
                    <a:pt x="357" y="268"/>
                  </a:cubicBezTo>
                  <a:cubicBezTo>
                    <a:pt x="568" y="268"/>
                    <a:pt x="461" y="134"/>
                    <a:pt x="32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1"/>
            <p:cNvSpPr/>
            <p:nvPr/>
          </p:nvSpPr>
          <p:spPr>
            <a:xfrm>
              <a:off x="4186763" y="4316863"/>
              <a:ext cx="3400" cy="3375"/>
            </a:xfrm>
            <a:custGeom>
              <a:rect b="b" l="l" r="r" t="t"/>
              <a:pathLst>
                <a:path extrusionOk="0" h="135" w="136">
                  <a:moveTo>
                    <a:pt x="0" y="1"/>
                  </a:moveTo>
                  <a:lnTo>
                    <a:pt x="0" y="1"/>
                  </a:lnTo>
                  <a:cubicBezTo>
                    <a:pt x="7" y="14"/>
                    <a:pt x="16" y="26"/>
                    <a:pt x="27" y="38"/>
                  </a:cubicBezTo>
                  <a:lnTo>
                    <a:pt x="27" y="38"/>
                  </a:lnTo>
                  <a:cubicBezTo>
                    <a:pt x="22" y="26"/>
                    <a:pt x="13" y="13"/>
                    <a:pt x="0" y="1"/>
                  </a:cubicBezTo>
                  <a:close/>
                  <a:moveTo>
                    <a:pt x="27" y="38"/>
                  </a:moveTo>
                  <a:cubicBezTo>
                    <a:pt x="37" y="67"/>
                    <a:pt x="29" y="95"/>
                    <a:pt x="0" y="123"/>
                  </a:cubicBezTo>
                  <a:cubicBezTo>
                    <a:pt x="38" y="131"/>
                    <a:pt x="63" y="134"/>
                    <a:pt x="79" y="134"/>
                  </a:cubicBezTo>
                  <a:cubicBezTo>
                    <a:pt x="136" y="134"/>
                    <a:pt x="71" y="91"/>
                    <a:pt x="27" y="38"/>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1"/>
            <p:cNvSpPr/>
            <p:nvPr/>
          </p:nvSpPr>
          <p:spPr>
            <a:xfrm>
              <a:off x="4210263" y="4268638"/>
              <a:ext cx="15700" cy="5550"/>
            </a:xfrm>
            <a:custGeom>
              <a:rect b="b" l="l" r="r" t="t"/>
              <a:pathLst>
                <a:path extrusionOk="0" h="222" w="628">
                  <a:moveTo>
                    <a:pt x="129" y="0"/>
                  </a:moveTo>
                  <a:cubicBezTo>
                    <a:pt x="76" y="0"/>
                    <a:pt x="59" y="35"/>
                    <a:pt x="123" y="131"/>
                  </a:cubicBezTo>
                  <a:cubicBezTo>
                    <a:pt x="1" y="213"/>
                    <a:pt x="532" y="172"/>
                    <a:pt x="409" y="213"/>
                  </a:cubicBezTo>
                  <a:cubicBezTo>
                    <a:pt x="439" y="219"/>
                    <a:pt x="462" y="222"/>
                    <a:pt x="478" y="222"/>
                  </a:cubicBezTo>
                  <a:cubicBezTo>
                    <a:pt x="628" y="222"/>
                    <a:pt x="264" y="0"/>
                    <a:pt x="12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4163263" y="4307663"/>
              <a:ext cx="10250" cy="3100"/>
            </a:xfrm>
            <a:custGeom>
              <a:rect b="b" l="l" r="r" t="t"/>
              <a:pathLst>
                <a:path extrusionOk="0" h="124" w="410">
                  <a:moveTo>
                    <a:pt x="82" y="1"/>
                  </a:moveTo>
                  <a:lnTo>
                    <a:pt x="0" y="124"/>
                  </a:lnTo>
                  <a:lnTo>
                    <a:pt x="409" y="83"/>
                  </a:ln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4168363" y="4283163"/>
              <a:ext cx="6150" cy="7175"/>
            </a:xfrm>
            <a:custGeom>
              <a:rect b="b" l="l" r="r" t="t"/>
              <a:pathLst>
                <a:path extrusionOk="0" h="287" w="246">
                  <a:moveTo>
                    <a:pt x="123" y="0"/>
                  </a:moveTo>
                  <a:lnTo>
                    <a:pt x="1" y="204"/>
                  </a:lnTo>
                  <a:cubicBezTo>
                    <a:pt x="82" y="204"/>
                    <a:pt x="123" y="245"/>
                    <a:pt x="123" y="286"/>
                  </a:cubicBezTo>
                  <a:cubicBezTo>
                    <a:pt x="164" y="123"/>
                    <a:pt x="246" y="0"/>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1"/>
            <p:cNvSpPr/>
            <p:nvPr/>
          </p:nvSpPr>
          <p:spPr>
            <a:xfrm>
              <a:off x="4171438" y="4290313"/>
              <a:ext cx="2075" cy="4100"/>
            </a:xfrm>
            <a:custGeom>
              <a:rect b="b" l="l" r="r" t="t"/>
              <a:pathLst>
                <a:path extrusionOk="0" h="164" w="83">
                  <a:moveTo>
                    <a:pt x="0" y="0"/>
                  </a:moveTo>
                  <a:cubicBezTo>
                    <a:pt x="0" y="82"/>
                    <a:pt x="0" y="123"/>
                    <a:pt x="82" y="164"/>
                  </a:cubicBezTo>
                  <a:cubicBezTo>
                    <a:pt x="82" y="123"/>
                    <a:pt x="82"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4160188" y="4297463"/>
              <a:ext cx="3100" cy="6150"/>
            </a:xfrm>
            <a:custGeom>
              <a:rect b="b" l="l" r="r" t="t"/>
              <a:pathLst>
                <a:path extrusionOk="0" h="246" w="124">
                  <a:moveTo>
                    <a:pt x="123" y="0"/>
                  </a:moveTo>
                  <a:lnTo>
                    <a:pt x="1" y="245"/>
                  </a:lnTo>
                  <a:lnTo>
                    <a:pt x="1" y="245"/>
                  </a:lnTo>
                  <a:lnTo>
                    <a:pt x="82" y="164"/>
                  </a:lnTo>
                  <a:lnTo>
                    <a:pt x="12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1"/>
            <p:cNvSpPr/>
            <p:nvPr/>
          </p:nvSpPr>
          <p:spPr>
            <a:xfrm>
              <a:off x="4166513" y="4214413"/>
              <a:ext cx="8000" cy="6700"/>
            </a:xfrm>
            <a:custGeom>
              <a:rect b="b" l="l" r="r" t="t"/>
              <a:pathLst>
                <a:path extrusionOk="0" h="268" w="320">
                  <a:moveTo>
                    <a:pt x="134" y="1"/>
                  </a:moveTo>
                  <a:cubicBezTo>
                    <a:pt x="49" y="1"/>
                    <a:pt x="0" y="67"/>
                    <a:pt x="34" y="134"/>
                  </a:cubicBezTo>
                  <a:cubicBezTo>
                    <a:pt x="101" y="201"/>
                    <a:pt x="167" y="268"/>
                    <a:pt x="256" y="268"/>
                  </a:cubicBezTo>
                  <a:cubicBezTo>
                    <a:pt x="276" y="268"/>
                    <a:pt x="297" y="264"/>
                    <a:pt x="320" y="257"/>
                  </a:cubicBezTo>
                  <a:lnTo>
                    <a:pt x="197" y="11"/>
                  </a:lnTo>
                  <a:cubicBezTo>
                    <a:pt x="175" y="4"/>
                    <a:pt x="154" y="1"/>
                    <a:pt x="13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1"/>
            <p:cNvSpPr/>
            <p:nvPr/>
          </p:nvSpPr>
          <p:spPr>
            <a:xfrm>
              <a:off x="4140788" y="4236138"/>
              <a:ext cx="13300" cy="3100"/>
            </a:xfrm>
            <a:custGeom>
              <a:rect b="b" l="l" r="r" t="t"/>
              <a:pathLst>
                <a:path extrusionOk="0" h="124" w="532">
                  <a:moveTo>
                    <a:pt x="0" y="1"/>
                  </a:moveTo>
                  <a:lnTo>
                    <a:pt x="205" y="123"/>
                  </a:lnTo>
                  <a:cubicBezTo>
                    <a:pt x="286" y="42"/>
                    <a:pt x="368" y="42"/>
                    <a:pt x="53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1"/>
            <p:cNvSpPr/>
            <p:nvPr/>
          </p:nvSpPr>
          <p:spPr>
            <a:xfrm>
              <a:off x="4133638" y="4216188"/>
              <a:ext cx="10225" cy="7150"/>
            </a:xfrm>
            <a:custGeom>
              <a:rect b="b" l="l" r="r" t="t"/>
              <a:pathLst>
                <a:path extrusionOk="0" h="286" w="409">
                  <a:moveTo>
                    <a:pt x="67" y="1"/>
                  </a:moveTo>
                  <a:cubicBezTo>
                    <a:pt x="26" y="1"/>
                    <a:pt x="0" y="38"/>
                    <a:pt x="0" y="145"/>
                  </a:cubicBezTo>
                  <a:cubicBezTo>
                    <a:pt x="114" y="145"/>
                    <a:pt x="209" y="285"/>
                    <a:pt x="297" y="285"/>
                  </a:cubicBezTo>
                  <a:cubicBezTo>
                    <a:pt x="335" y="285"/>
                    <a:pt x="372" y="259"/>
                    <a:pt x="409" y="186"/>
                  </a:cubicBezTo>
                  <a:cubicBezTo>
                    <a:pt x="299" y="158"/>
                    <a:pt x="152" y="1"/>
                    <a:pt x="6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1"/>
            <p:cNvSpPr/>
            <p:nvPr/>
          </p:nvSpPr>
          <p:spPr>
            <a:xfrm>
              <a:off x="4161213" y="4126813"/>
              <a:ext cx="20475" cy="1050"/>
            </a:xfrm>
            <a:custGeom>
              <a:rect b="b" l="l" r="r" t="t"/>
              <a:pathLst>
                <a:path extrusionOk="0" h="42" w="819">
                  <a:moveTo>
                    <a:pt x="1" y="0"/>
                  </a:moveTo>
                  <a:lnTo>
                    <a:pt x="1" y="41"/>
                  </a:lnTo>
                  <a:lnTo>
                    <a:pt x="818" y="41"/>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1"/>
            <p:cNvSpPr/>
            <p:nvPr/>
          </p:nvSpPr>
          <p:spPr>
            <a:xfrm>
              <a:off x="4107063" y="4041213"/>
              <a:ext cx="21475" cy="9350"/>
            </a:xfrm>
            <a:custGeom>
              <a:rect b="b" l="l" r="r" t="t"/>
              <a:pathLst>
                <a:path extrusionOk="0" h="374" w="859">
                  <a:moveTo>
                    <a:pt x="527" y="0"/>
                  </a:moveTo>
                  <a:cubicBezTo>
                    <a:pt x="454" y="0"/>
                    <a:pt x="353" y="11"/>
                    <a:pt x="205" y="32"/>
                  </a:cubicBezTo>
                  <a:cubicBezTo>
                    <a:pt x="0" y="318"/>
                    <a:pt x="736" y="114"/>
                    <a:pt x="491" y="359"/>
                  </a:cubicBezTo>
                  <a:cubicBezTo>
                    <a:pt x="517" y="369"/>
                    <a:pt x="540" y="374"/>
                    <a:pt x="560" y="374"/>
                  </a:cubicBezTo>
                  <a:cubicBezTo>
                    <a:pt x="678" y="374"/>
                    <a:pt x="708" y="221"/>
                    <a:pt x="803" y="221"/>
                  </a:cubicBezTo>
                  <a:cubicBezTo>
                    <a:pt x="820" y="221"/>
                    <a:pt x="838" y="226"/>
                    <a:pt x="859" y="236"/>
                  </a:cubicBezTo>
                  <a:cubicBezTo>
                    <a:pt x="707" y="85"/>
                    <a:pt x="735" y="0"/>
                    <a:pt x="5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1"/>
            <p:cNvSpPr/>
            <p:nvPr/>
          </p:nvSpPr>
          <p:spPr>
            <a:xfrm>
              <a:off x="4128513" y="4047113"/>
              <a:ext cx="3100" cy="2050"/>
            </a:xfrm>
            <a:custGeom>
              <a:rect b="b" l="l" r="r" t="t"/>
              <a:pathLst>
                <a:path extrusionOk="0" h="82" w="124">
                  <a:moveTo>
                    <a:pt x="1" y="0"/>
                  </a:moveTo>
                  <a:cubicBezTo>
                    <a:pt x="42" y="41"/>
                    <a:pt x="82" y="41"/>
                    <a:pt x="123" y="82"/>
                  </a:cubicBezTo>
                  <a:cubicBezTo>
                    <a:pt x="82" y="41"/>
                    <a:pt x="42"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1"/>
            <p:cNvSpPr/>
            <p:nvPr/>
          </p:nvSpPr>
          <p:spPr>
            <a:xfrm>
              <a:off x="4101938" y="3745663"/>
              <a:ext cx="7200" cy="3075"/>
            </a:xfrm>
            <a:custGeom>
              <a:rect b="b" l="l" r="r" t="t"/>
              <a:pathLst>
                <a:path extrusionOk="0" h="123" w="288">
                  <a:moveTo>
                    <a:pt x="287" y="0"/>
                  </a:moveTo>
                  <a:lnTo>
                    <a:pt x="1" y="123"/>
                  </a:lnTo>
                  <a:lnTo>
                    <a:pt x="124" y="123"/>
                  </a:lnTo>
                  <a:cubicBezTo>
                    <a:pt x="246" y="123"/>
                    <a:pt x="246" y="82"/>
                    <a:pt x="28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3820938" y="4147238"/>
              <a:ext cx="2075" cy="800"/>
            </a:xfrm>
            <a:custGeom>
              <a:rect b="b" l="l" r="r" t="t"/>
              <a:pathLst>
                <a:path extrusionOk="0" h="32" w="83">
                  <a:moveTo>
                    <a:pt x="1" y="1"/>
                  </a:moveTo>
                  <a:cubicBezTo>
                    <a:pt x="21" y="21"/>
                    <a:pt x="41" y="31"/>
                    <a:pt x="57" y="31"/>
                  </a:cubicBezTo>
                  <a:cubicBezTo>
                    <a:pt x="72" y="31"/>
                    <a:pt x="82" y="2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3768838" y="3815138"/>
              <a:ext cx="13300" cy="6175"/>
            </a:xfrm>
            <a:custGeom>
              <a:rect b="b" l="l" r="r" t="t"/>
              <a:pathLst>
                <a:path extrusionOk="0" h="247" w="532">
                  <a:moveTo>
                    <a:pt x="531" y="1"/>
                  </a:moveTo>
                  <a:lnTo>
                    <a:pt x="531" y="1"/>
                  </a:lnTo>
                  <a:cubicBezTo>
                    <a:pt x="327" y="123"/>
                    <a:pt x="0" y="246"/>
                    <a:pt x="245" y="246"/>
                  </a:cubicBezTo>
                  <a:lnTo>
                    <a:pt x="491" y="246"/>
                  </a:lnTo>
                  <a:cubicBezTo>
                    <a:pt x="450" y="123"/>
                    <a:pt x="491" y="42"/>
                    <a:pt x="53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3789263" y="3999088"/>
              <a:ext cx="5125" cy="4100"/>
            </a:xfrm>
            <a:custGeom>
              <a:rect b="b" l="l" r="r" t="t"/>
              <a:pathLst>
                <a:path extrusionOk="0" h="164" w="205">
                  <a:moveTo>
                    <a:pt x="0" y="0"/>
                  </a:moveTo>
                  <a:lnTo>
                    <a:pt x="0" y="0"/>
                  </a:lnTo>
                  <a:cubicBezTo>
                    <a:pt x="41" y="41"/>
                    <a:pt x="82" y="123"/>
                    <a:pt x="123" y="164"/>
                  </a:cubicBezTo>
                  <a:lnTo>
                    <a:pt x="205" y="164"/>
                  </a:lnTo>
                  <a:cubicBezTo>
                    <a:pt x="123" y="82"/>
                    <a:pt x="82"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3811738" y="4010313"/>
              <a:ext cx="4125" cy="4125"/>
            </a:xfrm>
            <a:custGeom>
              <a:rect b="b" l="l" r="r" t="t"/>
              <a:pathLst>
                <a:path extrusionOk="0" h="165" w="165">
                  <a:moveTo>
                    <a:pt x="164" y="1"/>
                  </a:moveTo>
                  <a:lnTo>
                    <a:pt x="1" y="164"/>
                  </a:lnTo>
                  <a:cubicBezTo>
                    <a:pt x="42" y="123"/>
                    <a:pt x="123" y="8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3845463" y="4257088"/>
              <a:ext cx="6150" cy="2575"/>
            </a:xfrm>
            <a:custGeom>
              <a:rect b="b" l="l" r="r" t="t"/>
              <a:pathLst>
                <a:path extrusionOk="0" h="103" w="246">
                  <a:moveTo>
                    <a:pt x="154" y="1"/>
                  </a:moveTo>
                  <a:cubicBezTo>
                    <a:pt x="113" y="1"/>
                    <a:pt x="62" y="21"/>
                    <a:pt x="1" y="21"/>
                  </a:cubicBezTo>
                  <a:lnTo>
                    <a:pt x="246" y="103"/>
                  </a:lnTo>
                  <a:cubicBezTo>
                    <a:pt x="225" y="21"/>
                    <a:pt x="195" y="1"/>
                    <a:pt x="15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1"/>
            <p:cNvSpPr/>
            <p:nvPr/>
          </p:nvSpPr>
          <p:spPr>
            <a:xfrm>
              <a:off x="3761663" y="4164613"/>
              <a:ext cx="4125" cy="2075"/>
            </a:xfrm>
            <a:custGeom>
              <a:rect b="b" l="l" r="r" t="t"/>
              <a:pathLst>
                <a:path extrusionOk="0" h="83" w="165">
                  <a:moveTo>
                    <a:pt x="1" y="1"/>
                  </a:moveTo>
                  <a:cubicBezTo>
                    <a:pt x="42" y="82"/>
                    <a:pt x="83" y="82"/>
                    <a:pt x="164" y="82"/>
                  </a:cubicBezTo>
                  <a:cubicBezTo>
                    <a:pt x="124" y="1"/>
                    <a:pt x="42" y="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1"/>
            <p:cNvSpPr/>
            <p:nvPr/>
          </p:nvSpPr>
          <p:spPr>
            <a:xfrm>
              <a:off x="3856713" y="4427238"/>
              <a:ext cx="2025" cy="1200"/>
            </a:xfrm>
            <a:custGeom>
              <a:rect b="b" l="l" r="r" t="t"/>
              <a:pathLst>
                <a:path extrusionOk="0" h="48" w="81">
                  <a:moveTo>
                    <a:pt x="0" y="0"/>
                  </a:moveTo>
                  <a:lnTo>
                    <a:pt x="0" y="0"/>
                  </a:lnTo>
                  <a:cubicBezTo>
                    <a:pt x="52" y="35"/>
                    <a:pt x="75" y="47"/>
                    <a:pt x="77" y="47"/>
                  </a:cubicBezTo>
                  <a:cubicBezTo>
                    <a:pt x="81" y="47"/>
                    <a:pt x="47" y="24"/>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3836263" y="3882588"/>
              <a:ext cx="1050" cy="25"/>
            </a:xfrm>
            <a:custGeom>
              <a:rect b="b" l="l" r="r" t="t"/>
              <a:pathLst>
                <a:path extrusionOk="0" h="1" w="42">
                  <a:moveTo>
                    <a:pt x="42" y="0"/>
                  </a:moveTo>
                  <a:lnTo>
                    <a:pt x="1" y="0"/>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3818888" y="3882588"/>
              <a:ext cx="21500" cy="9225"/>
            </a:xfrm>
            <a:custGeom>
              <a:rect b="b" l="l" r="r" t="t"/>
              <a:pathLst>
                <a:path extrusionOk="0" h="369" w="860">
                  <a:moveTo>
                    <a:pt x="696" y="0"/>
                  </a:moveTo>
                  <a:lnTo>
                    <a:pt x="1" y="41"/>
                  </a:lnTo>
                  <a:lnTo>
                    <a:pt x="859" y="368"/>
                  </a:lnTo>
                  <a:cubicBezTo>
                    <a:pt x="573" y="164"/>
                    <a:pt x="614" y="82"/>
                    <a:pt x="69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3746338" y="3734413"/>
              <a:ext cx="127775" cy="717375"/>
            </a:xfrm>
            <a:custGeom>
              <a:rect b="b" l="l" r="r" t="t"/>
              <a:pathLst>
                <a:path extrusionOk="0" h="28695" w="5111">
                  <a:moveTo>
                    <a:pt x="1963" y="4795"/>
                  </a:moveTo>
                  <a:cubicBezTo>
                    <a:pt x="1988" y="4806"/>
                    <a:pt x="2015" y="4816"/>
                    <a:pt x="2044" y="4824"/>
                  </a:cubicBezTo>
                  <a:cubicBezTo>
                    <a:pt x="2024" y="4824"/>
                    <a:pt x="2004" y="4834"/>
                    <a:pt x="1988" y="4834"/>
                  </a:cubicBezTo>
                  <a:cubicBezTo>
                    <a:pt x="1975" y="4834"/>
                    <a:pt x="1965" y="4826"/>
                    <a:pt x="1963" y="4795"/>
                  </a:cubicBezTo>
                  <a:close/>
                  <a:moveTo>
                    <a:pt x="3676" y="4903"/>
                  </a:moveTo>
                  <a:lnTo>
                    <a:pt x="3679" y="4906"/>
                  </a:lnTo>
                  <a:cubicBezTo>
                    <a:pt x="3679" y="4905"/>
                    <a:pt x="3677" y="4904"/>
                    <a:pt x="3676" y="4903"/>
                  </a:cubicBezTo>
                  <a:close/>
                  <a:moveTo>
                    <a:pt x="3679" y="5028"/>
                  </a:moveTo>
                  <a:lnTo>
                    <a:pt x="3679" y="5028"/>
                  </a:lnTo>
                  <a:cubicBezTo>
                    <a:pt x="3666" y="5038"/>
                    <a:pt x="3654" y="5046"/>
                    <a:pt x="3641" y="5055"/>
                  </a:cubicBezTo>
                  <a:lnTo>
                    <a:pt x="3641" y="5055"/>
                  </a:lnTo>
                  <a:cubicBezTo>
                    <a:pt x="3658" y="5049"/>
                    <a:pt x="3671" y="5040"/>
                    <a:pt x="3679" y="5028"/>
                  </a:cubicBezTo>
                  <a:close/>
                  <a:moveTo>
                    <a:pt x="2453" y="10342"/>
                  </a:moveTo>
                  <a:cubicBezTo>
                    <a:pt x="2535" y="10424"/>
                    <a:pt x="2453" y="10505"/>
                    <a:pt x="2331" y="10546"/>
                  </a:cubicBezTo>
                  <a:cubicBezTo>
                    <a:pt x="2331" y="10505"/>
                    <a:pt x="2371" y="10424"/>
                    <a:pt x="2453" y="10342"/>
                  </a:cubicBezTo>
                  <a:close/>
                  <a:moveTo>
                    <a:pt x="2862" y="15492"/>
                  </a:moveTo>
                  <a:lnTo>
                    <a:pt x="2862" y="15492"/>
                  </a:lnTo>
                  <a:cubicBezTo>
                    <a:pt x="2944" y="15533"/>
                    <a:pt x="3107" y="15655"/>
                    <a:pt x="2944" y="15696"/>
                  </a:cubicBezTo>
                  <a:cubicBezTo>
                    <a:pt x="2658" y="15655"/>
                    <a:pt x="2780" y="15615"/>
                    <a:pt x="2862" y="15492"/>
                  </a:cubicBezTo>
                  <a:close/>
                  <a:moveTo>
                    <a:pt x="3057" y="16929"/>
                  </a:moveTo>
                  <a:lnTo>
                    <a:pt x="3066" y="16963"/>
                  </a:lnTo>
                  <a:cubicBezTo>
                    <a:pt x="3066" y="16949"/>
                    <a:pt x="3063" y="16938"/>
                    <a:pt x="3057" y="16929"/>
                  </a:cubicBezTo>
                  <a:close/>
                  <a:moveTo>
                    <a:pt x="4346" y="22440"/>
                  </a:moveTo>
                  <a:lnTo>
                    <a:pt x="4374" y="22481"/>
                  </a:lnTo>
                  <a:cubicBezTo>
                    <a:pt x="4365" y="22466"/>
                    <a:pt x="4356" y="22453"/>
                    <a:pt x="4346" y="22440"/>
                  </a:cubicBezTo>
                  <a:close/>
                  <a:moveTo>
                    <a:pt x="4865" y="25424"/>
                  </a:moveTo>
                  <a:lnTo>
                    <a:pt x="4865" y="25424"/>
                  </a:lnTo>
                  <a:cubicBezTo>
                    <a:pt x="4866" y="25429"/>
                    <a:pt x="4868" y="25433"/>
                    <a:pt x="4870" y="25437"/>
                  </a:cubicBezTo>
                  <a:lnTo>
                    <a:pt x="4870" y="25437"/>
                  </a:lnTo>
                  <a:cubicBezTo>
                    <a:pt x="4868" y="25433"/>
                    <a:pt x="4867" y="25428"/>
                    <a:pt x="4865" y="25424"/>
                  </a:cubicBezTo>
                  <a:close/>
                  <a:moveTo>
                    <a:pt x="2862" y="1"/>
                  </a:moveTo>
                  <a:cubicBezTo>
                    <a:pt x="2453" y="42"/>
                    <a:pt x="2044" y="123"/>
                    <a:pt x="1636" y="164"/>
                  </a:cubicBezTo>
                  <a:cubicBezTo>
                    <a:pt x="1677" y="328"/>
                    <a:pt x="1717" y="491"/>
                    <a:pt x="1758" y="655"/>
                  </a:cubicBezTo>
                  <a:lnTo>
                    <a:pt x="2004" y="696"/>
                  </a:lnTo>
                  <a:cubicBezTo>
                    <a:pt x="2208" y="941"/>
                    <a:pt x="1758" y="1268"/>
                    <a:pt x="1758" y="1636"/>
                  </a:cubicBezTo>
                  <a:cubicBezTo>
                    <a:pt x="1677" y="1595"/>
                    <a:pt x="1717" y="1513"/>
                    <a:pt x="1758" y="1472"/>
                  </a:cubicBezTo>
                  <a:lnTo>
                    <a:pt x="1758" y="1472"/>
                  </a:lnTo>
                  <a:cubicBezTo>
                    <a:pt x="1186" y="1840"/>
                    <a:pt x="2085" y="2453"/>
                    <a:pt x="1636" y="2821"/>
                  </a:cubicBezTo>
                  <a:cubicBezTo>
                    <a:pt x="1717" y="2944"/>
                    <a:pt x="1677" y="2985"/>
                    <a:pt x="1595" y="3066"/>
                  </a:cubicBezTo>
                  <a:cubicBezTo>
                    <a:pt x="1554" y="3107"/>
                    <a:pt x="1472" y="3148"/>
                    <a:pt x="1431" y="3189"/>
                  </a:cubicBezTo>
                  <a:cubicBezTo>
                    <a:pt x="1513" y="3148"/>
                    <a:pt x="1554" y="3148"/>
                    <a:pt x="1595" y="3107"/>
                  </a:cubicBezTo>
                  <a:cubicBezTo>
                    <a:pt x="1595" y="3189"/>
                    <a:pt x="1595" y="3312"/>
                    <a:pt x="1636" y="3434"/>
                  </a:cubicBezTo>
                  <a:lnTo>
                    <a:pt x="1391" y="3434"/>
                  </a:lnTo>
                  <a:cubicBezTo>
                    <a:pt x="1391" y="3434"/>
                    <a:pt x="1391" y="3475"/>
                    <a:pt x="1391" y="3475"/>
                  </a:cubicBezTo>
                  <a:cubicBezTo>
                    <a:pt x="1319" y="3523"/>
                    <a:pt x="1373" y="3543"/>
                    <a:pt x="1472" y="3543"/>
                  </a:cubicBezTo>
                  <a:cubicBezTo>
                    <a:pt x="1541" y="3543"/>
                    <a:pt x="1633" y="3533"/>
                    <a:pt x="1717" y="3516"/>
                  </a:cubicBezTo>
                  <a:cubicBezTo>
                    <a:pt x="1758" y="3598"/>
                    <a:pt x="1799" y="3639"/>
                    <a:pt x="1840" y="3720"/>
                  </a:cubicBezTo>
                  <a:cubicBezTo>
                    <a:pt x="1431" y="3761"/>
                    <a:pt x="1963" y="4006"/>
                    <a:pt x="1472" y="4088"/>
                  </a:cubicBezTo>
                  <a:cubicBezTo>
                    <a:pt x="1700" y="4202"/>
                    <a:pt x="1610" y="4633"/>
                    <a:pt x="1957" y="4792"/>
                  </a:cubicBezTo>
                  <a:lnTo>
                    <a:pt x="1957" y="4792"/>
                  </a:lnTo>
                  <a:cubicBezTo>
                    <a:pt x="1879" y="4912"/>
                    <a:pt x="1842" y="5031"/>
                    <a:pt x="1922" y="5151"/>
                  </a:cubicBezTo>
                  <a:lnTo>
                    <a:pt x="1595" y="5192"/>
                  </a:lnTo>
                  <a:lnTo>
                    <a:pt x="2004" y="5519"/>
                  </a:lnTo>
                  <a:cubicBezTo>
                    <a:pt x="1889" y="5587"/>
                    <a:pt x="1800" y="5643"/>
                    <a:pt x="1701" y="5643"/>
                  </a:cubicBezTo>
                  <a:cubicBezTo>
                    <a:pt x="1624" y="5643"/>
                    <a:pt x="1539" y="5609"/>
                    <a:pt x="1431" y="5519"/>
                  </a:cubicBezTo>
                  <a:lnTo>
                    <a:pt x="1431" y="5519"/>
                  </a:lnTo>
                  <a:cubicBezTo>
                    <a:pt x="1758" y="5968"/>
                    <a:pt x="1554" y="5846"/>
                    <a:pt x="1881" y="6254"/>
                  </a:cubicBezTo>
                  <a:lnTo>
                    <a:pt x="1677" y="6214"/>
                  </a:lnTo>
                  <a:lnTo>
                    <a:pt x="1677" y="6214"/>
                  </a:lnTo>
                  <a:cubicBezTo>
                    <a:pt x="1677" y="6336"/>
                    <a:pt x="1922" y="6581"/>
                    <a:pt x="1758" y="6622"/>
                  </a:cubicBezTo>
                  <a:cubicBezTo>
                    <a:pt x="1309" y="6868"/>
                    <a:pt x="1513" y="8012"/>
                    <a:pt x="1023" y="8666"/>
                  </a:cubicBezTo>
                  <a:cubicBezTo>
                    <a:pt x="1061" y="8664"/>
                    <a:pt x="1093" y="8662"/>
                    <a:pt x="1121" y="8662"/>
                  </a:cubicBezTo>
                  <a:cubicBezTo>
                    <a:pt x="1567" y="8662"/>
                    <a:pt x="724" y="8957"/>
                    <a:pt x="1186" y="9034"/>
                  </a:cubicBezTo>
                  <a:cubicBezTo>
                    <a:pt x="1097" y="9056"/>
                    <a:pt x="1032" y="9091"/>
                    <a:pt x="971" y="9091"/>
                  </a:cubicBezTo>
                  <a:cubicBezTo>
                    <a:pt x="921" y="9091"/>
                    <a:pt x="874" y="9067"/>
                    <a:pt x="818" y="8993"/>
                  </a:cubicBezTo>
                  <a:lnTo>
                    <a:pt x="818" y="8993"/>
                  </a:lnTo>
                  <a:cubicBezTo>
                    <a:pt x="900" y="9402"/>
                    <a:pt x="491" y="9483"/>
                    <a:pt x="859" y="9770"/>
                  </a:cubicBezTo>
                  <a:cubicBezTo>
                    <a:pt x="836" y="9775"/>
                    <a:pt x="815" y="9778"/>
                    <a:pt x="796" y="9778"/>
                  </a:cubicBezTo>
                  <a:cubicBezTo>
                    <a:pt x="683" y="9778"/>
                    <a:pt x="643" y="9688"/>
                    <a:pt x="573" y="9688"/>
                  </a:cubicBezTo>
                  <a:cubicBezTo>
                    <a:pt x="614" y="9729"/>
                    <a:pt x="696" y="9810"/>
                    <a:pt x="573" y="9851"/>
                  </a:cubicBezTo>
                  <a:cubicBezTo>
                    <a:pt x="491" y="9851"/>
                    <a:pt x="491" y="9770"/>
                    <a:pt x="410" y="9688"/>
                  </a:cubicBezTo>
                  <a:lnTo>
                    <a:pt x="410" y="9688"/>
                  </a:lnTo>
                  <a:cubicBezTo>
                    <a:pt x="369" y="10015"/>
                    <a:pt x="818" y="10178"/>
                    <a:pt x="1227" y="10301"/>
                  </a:cubicBezTo>
                  <a:cubicBezTo>
                    <a:pt x="982" y="10464"/>
                    <a:pt x="982" y="10587"/>
                    <a:pt x="1268" y="10751"/>
                  </a:cubicBezTo>
                  <a:cubicBezTo>
                    <a:pt x="1186" y="10771"/>
                    <a:pt x="1104" y="10812"/>
                    <a:pt x="1043" y="10812"/>
                  </a:cubicBezTo>
                  <a:cubicBezTo>
                    <a:pt x="982" y="10812"/>
                    <a:pt x="941" y="10771"/>
                    <a:pt x="941" y="10628"/>
                  </a:cubicBezTo>
                  <a:cubicBezTo>
                    <a:pt x="859" y="10791"/>
                    <a:pt x="573" y="11486"/>
                    <a:pt x="941" y="11527"/>
                  </a:cubicBezTo>
                  <a:cubicBezTo>
                    <a:pt x="859" y="11568"/>
                    <a:pt x="900" y="11732"/>
                    <a:pt x="941" y="11772"/>
                  </a:cubicBezTo>
                  <a:cubicBezTo>
                    <a:pt x="859" y="12099"/>
                    <a:pt x="859" y="12099"/>
                    <a:pt x="859" y="12426"/>
                  </a:cubicBezTo>
                  <a:lnTo>
                    <a:pt x="900" y="12345"/>
                  </a:lnTo>
                  <a:cubicBezTo>
                    <a:pt x="1350" y="12467"/>
                    <a:pt x="982" y="12590"/>
                    <a:pt x="1023" y="12835"/>
                  </a:cubicBezTo>
                  <a:lnTo>
                    <a:pt x="982" y="12835"/>
                  </a:lnTo>
                  <a:cubicBezTo>
                    <a:pt x="696" y="13367"/>
                    <a:pt x="1145" y="13080"/>
                    <a:pt x="777" y="13612"/>
                  </a:cubicBezTo>
                  <a:lnTo>
                    <a:pt x="1064" y="13571"/>
                  </a:lnTo>
                  <a:lnTo>
                    <a:pt x="1064" y="13571"/>
                  </a:lnTo>
                  <a:cubicBezTo>
                    <a:pt x="1636" y="13612"/>
                    <a:pt x="737" y="14061"/>
                    <a:pt x="982" y="14388"/>
                  </a:cubicBezTo>
                  <a:lnTo>
                    <a:pt x="1104" y="14266"/>
                  </a:lnTo>
                  <a:lnTo>
                    <a:pt x="1104" y="14266"/>
                  </a:lnTo>
                  <a:cubicBezTo>
                    <a:pt x="1309" y="14429"/>
                    <a:pt x="369" y="14797"/>
                    <a:pt x="328" y="14961"/>
                  </a:cubicBezTo>
                  <a:cubicBezTo>
                    <a:pt x="320" y="14968"/>
                    <a:pt x="312" y="14972"/>
                    <a:pt x="304" y="14972"/>
                  </a:cubicBezTo>
                  <a:cubicBezTo>
                    <a:pt x="271" y="14972"/>
                    <a:pt x="238" y="14912"/>
                    <a:pt x="205" y="14879"/>
                  </a:cubicBezTo>
                  <a:lnTo>
                    <a:pt x="205" y="14879"/>
                  </a:lnTo>
                  <a:cubicBezTo>
                    <a:pt x="65" y="15089"/>
                    <a:pt x="105" y="15127"/>
                    <a:pt x="206" y="15127"/>
                  </a:cubicBezTo>
                  <a:cubicBezTo>
                    <a:pt x="262" y="15127"/>
                    <a:pt x="338" y="15115"/>
                    <a:pt x="411" y="15115"/>
                  </a:cubicBezTo>
                  <a:cubicBezTo>
                    <a:pt x="514" y="15115"/>
                    <a:pt x="614" y="15138"/>
                    <a:pt x="655" y="15247"/>
                  </a:cubicBezTo>
                  <a:cubicBezTo>
                    <a:pt x="450" y="15328"/>
                    <a:pt x="164" y="15206"/>
                    <a:pt x="164" y="15410"/>
                  </a:cubicBezTo>
                  <a:cubicBezTo>
                    <a:pt x="1" y="15533"/>
                    <a:pt x="818" y="16023"/>
                    <a:pt x="491" y="16350"/>
                  </a:cubicBezTo>
                  <a:cubicBezTo>
                    <a:pt x="562" y="16303"/>
                    <a:pt x="633" y="16256"/>
                    <a:pt x="704" y="16256"/>
                  </a:cubicBezTo>
                  <a:cubicBezTo>
                    <a:pt x="755" y="16256"/>
                    <a:pt x="807" y="16281"/>
                    <a:pt x="859" y="16350"/>
                  </a:cubicBezTo>
                  <a:cubicBezTo>
                    <a:pt x="941" y="16596"/>
                    <a:pt x="410" y="17045"/>
                    <a:pt x="859" y="17209"/>
                  </a:cubicBezTo>
                  <a:cubicBezTo>
                    <a:pt x="818" y="17250"/>
                    <a:pt x="818" y="17250"/>
                    <a:pt x="777" y="17250"/>
                  </a:cubicBezTo>
                  <a:cubicBezTo>
                    <a:pt x="900" y="17413"/>
                    <a:pt x="1023" y="17822"/>
                    <a:pt x="1268" y="17904"/>
                  </a:cubicBezTo>
                  <a:cubicBezTo>
                    <a:pt x="369" y="18190"/>
                    <a:pt x="1840" y="18966"/>
                    <a:pt x="1023" y="19089"/>
                  </a:cubicBezTo>
                  <a:lnTo>
                    <a:pt x="1145" y="19620"/>
                  </a:lnTo>
                  <a:lnTo>
                    <a:pt x="1064" y="19620"/>
                  </a:lnTo>
                  <a:cubicBezTo>
                    <a:pt x="1064" y="20029"/>
                    <a:pt x="1268" y="20111"/>
                    <a:pt x="1472" y="20192"/>
                  </a:cubicBezTo>
                  <a:cubicBezTo>
                    <a:pt x="1452" y="20233"/>
                    <a:pt x="1421" y="20244"/>
                    <a:pt x="1391" y="20244"/>
                  </a:cubicBezTo>
                  <a:cubicBezTo>
                    <a:pt x="1360" y="20244"/>
                    <a:pt x="1329" y="20233"/>
                    <a:pt x="1309" y="20233"/>
                  </a:cubicBezTo>
                  <a:cubicBezTo>
                    <a:pt x="1227" y="20806"/>
                    <a:pt x="1309" y="20846"/>
                    <a:pt x="1799" y="21214"/>
                  </a:cubicBezTo>
                  <a:lnTo>
                    <a:pt x="1554" y="21296"/>
                  </a:lnTo>
                  <a:cubicBezTo>
                    <a:pt x="1717" y="21378"/>
                    <a:pt x="1268" y="22114"/>
                    <a:pt x="1677" y="22563"/>
                  </a:cubicBezTo>
                  <a:cubicBezTo>
                    <a:pt x="1677" y="22563"/>
                    <a:pt x="1595" y="22563"/>
                    <a:pt x="1554" y="22522"/>
                  </a:cubicBezTo>
                  <a:lnTo>
                    <a:pt x="1554" y="22522"/>
                  </a:lnTo>
                  <a:cubicBezTo>
                    <a:pt x="2004" y="23013"/>
                    <a:pt x="1104" y="23994"/>
                    <a:pt x="2085" y="23994"/>
                  </a:cubicBezTo>
                  <a:lnTo>
                    <a:pt x="2412" y="24321"/>
                  </a:lnTo>
                  <a:cubicBezTo>
                    <a:pt x="2412" y="24140"/>
                    <a:pt x="2474" y="24092"/>
                    <a:pt x="2557" y="24092"/>
                  </a:cubicBezTo>
                  <a:cubicBezTo>
                    <a:pt x="2649" y="24092"/>
                    <a:pt x="2767" y="24149"/>
                    <a:pt x="2860" y="24149"/>
                  </a:cubicBezTo>
                  <a:cubicBezTo>
                    <a:pt x="2912" y="24149"/>
                    <a:pt x="2957" y="24131"/>
                    <a:pt x="2985" y="24075"/>
                  </a:cubicBezTo>
                  <a:lnTo>
                    <a:pt x="2985" y="24075"/>
                  </a:lnTo>
                  <a:cubicBezTo>
                    <a:pt x="3049" y="24205"/>
                    <a:pt x="2883" y="24463"/>
                    <a:pt x="2771" y="24463"/>
                  </a:cubicBezTo>
                  <a:cubicBezTo>
                    <a:pt x="2741" y="24463"/>
                    <a:pt x="2715" y="24445"/>
                    <a:pt x="2698" y="24402"/>
                  </a:cubicBezTo>
                  <a:lnTo>
                    <a:pt x="2739" y="24362"/>
                  </a:lnTo>
                  <a:cubicBezTo>
                    <a:pt x="2208" y="24362"/>
                    <a:pt x="2658" y="24975"/>
                    <a:pt x="2290" y="25016"/>
                  </a:cubicBezTo>
                  <a:cubicBezTo>
                    <a:pt x="2494" y="25956"/>
                    <a:pt x="2412" y="26937"/>
                    <a:pt x="2535" y="27795"/>
                  </a:cubicBezTo>
                  <a:lnTo>
                    <a:pt x="2903" y="27631"/>
                  </a:lnTo>
                  <a:lnTo>
                    <a:pt x="2944" y="27958"/>
                  </a:lnTo>
                  <a:cubicBezTo>
                    <a:pt x="2903" y="27999"/>
                    <a:pt x="2831" y="28040"/>
                    <a:pt x="2765" y="28040"/>
                  </a:cubicBezTo>
                  <a:cubicBezTo>
                    <a:pt x="2698" y="28040"/>
                    <a:pt x="2637" y="27999"/>
                    <a:pt x="2617" y="27877"/>
                  </a:cubicBezTo>
                  <a:lnTo>
                    <a:pt x="2617" y="27877"/>
                  </a:lnTo>
                  <a:cubicBezTo>
                    <a:pt x="2412" y="28040"/>
                    <a:pt x="2862" y="28204"/>
                    <a:pt x="2985" y="28204"/>
                  </a:cubicBezTo>
                  <a:cubicBezTo>
                    <a:pt x="2947" y="28342"/>
                    <a:pt x="2886" y="28388"/>
                    <a:pt x="2819" y="28388"/>
                  </a:cubicBezTo>
                  <a:cubicBezTo>
                    <a:pt x="2693" y="28388"/>
                    <a:pt x="2549" y="28226"/>
                    <a:pt x="2506" y="28226"/>
                  </a:cubicBezTo>
                  <a:cubicBezTo>
                    <a:pt x="2498" y="28226"/>
                    <a:pt x="2494" y="28231"/>
                    <a:pt x="2494" y="28245"/>
                  </a:cubicBezTo>
                  <a:lnTo>
                    <a:pt x="2535" y="28449"/>
                  </a:lnTo>
                  <a:lnTo>
                    <a:pt x="2576" y="28367"/>
                  </a:lnTo>
                  <a:cubicBezTo>
                    <a:pt x="2780" y="28490"/>
                    <a:pt x="2903" y="28490"/>
                    <a:pt x="2944" y="28694"/>
                  </a:cubicBezTo>
                  <a:lnTo>
                    <a:pt x="4947" y="28694"/>
                  </a:lnTo>
                  <a:cubicBezTo>
                    <a:pt x="4947" y="28653"/>
                    <a:pt x="4947" y="28612"/>
                    <a:pt x="4947" y="28572"/>
                  </a:cubicBezTo>
                  <a:cubicBezTo>
                    <a:pt x="4947" y="28612"/>
                    <a:pt x="4987" y="28612"/>
                    <a:pt x="4987" y="28653"/>
                  </a:cubicBezTo>
                  <a:cubicBezTo>
                    <a:pt x="5110" y="28490"/>
                    <a:pt x="4742" y="28367"/>
                    <a:pt x="4947" y="28122"/>
                  </a:cubicBezTo>
                  <a:cubicBezTo>
                    <a:pt x="4612" y="28085"/>
                    <a:pt x="4852" y="27912"/>
                    <a:pt x="4560" y="27912"/>
                  </a:cubicBezTo>
                  <a:cubicBezTo>
                    <a:pt x="4531" y="27912"/>
                    <a:pt x="4497" y="27914"/>
                    <a:pt x="4456" y="27918"/>
                  </a:cubicBezTo>
                  <a:lnTo>
                    <a:pt x="4620" y="28285"/>
                  </a:lnTo>
                  <a:cubicBezTo>
                    <a:pt x="4497" y="28081"/>
                    <a:pt x="3966" y="27958"/>
                    <a:pt x="4129" y="27509"/>
                  </a:cubicBezTo>
                  <a:lnTo>
                    <a:pt x="4129" y="27509"/>
                  </a:lnTo>
                  <a:cubicBezTo>
                    <a:pt x="4211" y="27550"/>
                    <a:pt x="4333" y="27631"/>
                    <a:pt x="4415" y="27713"/>
                  </a:cubicBezTo>
                  <a:cubicBezTo>
                    <a:pt x="4538" y="27550"/>
                    <a:pt x="4293" y="27509"/>
                    <a:pt x="4415" y="27345"/>
                  </a:cubicBezTo>
                  <a:cubicBezTo>
                    <a:pt x="4432" y="27344"/>
                    <a:pt x="4447" y="27343"/>
                    <a:pt x="4462" y="27343"/>
                  </a:cubicBezTo>
                  <a:cubicBezTo>
                    <a:pt x="4845" y="27343"/>
                    <a:pt x="4592" y="27843"/>
                    <a:pt x="4947" y="28040"/>
                  </a:cubicBezTo>
                  <a:cubicBezTo>
                    <a:pt x="5098" y="27889"/>
                    <a:pt x="4655" y="27668"/>
                    <a:pt x="4975" y="27668"/>
                  </a:cubicBezTo>
                  <a:cubicBezTo>
                    <a:pt x="5001" y="27668"/>
                    <a:pt x="5032" y="27669"/>
                    <a:pt x="5069" y="27672"/>
                  </a:cubicBezTo>
                  <a:cubicBezTo>
                    <a:pt x="4415" y="27591"/>
                    <a:pt x="5028" y="27223"/>
                    <a:pt x="4538" y="26978"/>
                  </a:cubicBezTo>
                  <a:lnTo>
                    <a:pt x="4824" y="26978"/>
                  </a:lnTo>
                  <a:cubicBezTo>
                    <a:pt x="4742" y="26937"/>
                    <a:pt x="4620" y="26855"/>
                    <a:pt x="4620" y="26773"/>
                  </a:cubicBezTo>
                  <a:lnTo>
                    <a:pt x="4620" y="26773"/>
                  </a:lnTo>
                  <a:lnTo>
                    <a:pt x="4987" y="26855"/>
                  </a:lnTo>
                  <a:cubicBezTo>
                    <a:pt x="4660" y="26651"/>
                    <a:pt x="5110" y="26324"/>
                    <a:pt x="4947" y="26119"/>
                  </a:cubicBezTo>
                  <a:lnTo>
                    <a:pt x="4947" y="26119"/>
                  </a:lnTo>
                  <a:cubicBezTo>
                    <a:pt x="5028" y="26610"/>
                    <a:pt x="4660" y="26283"/>
                    <a:pt x="4497" y="26528"/>
                  </a:cubicBezTo>
                  <a:cubicBezTo>
                    <a:pt x="4050" y="26000"/>
                    <a:pt x="5096" y="26077"/>
                    <a:pt x="4870" y="25437"/>
                  </a:cubicBezTo>
                  <a:lnTo>
                    <a:pt x="4870" y="25437"/>
                  </a:lnTo>
                  <a:cubicBezTo>
                    <a:pt x="4889" y="25515"/>
                    <a:pt x="4813" y="25700"/>
                    <a:pt x="4700" y="25700"/>
                  </a:cubicBezTo>
                  <a:cubicBezTo>
                    <a:pt x="4675" y="25700"/>
                    <a:pt x="4648" y="25691"/>
                    <a:pt x="4620" y="25670"/>
                  </a:cubicBezTo>
                  <a:cubicBezTo>
                    <a:pt x="4660" y="25547"/>
                    <a:pt x="4701" y="25343"/>
                    <a:pt x="4824" y="25220"/>
                  </a:cubicBezTo>
                  <a:cubicBezTo>
                    <a:pt x="4788" y="25101"/>
                    <a:pt x="4753" y="25062"/>
                    <a:pt x="4715" y="25062"/>
                  </a:cubicBezTo>
                  <a:cubicBezTo>
                    <a:pt x="4641" y="25062"/>
                    <a:pt x="4560" y="25211"/>
                    <a:pt x="4456" y="25211"/>
                  </a:cubicBezTo>
                  <a:cubicBezTo>
                    <a:pt x="4430" y="25211"/>
                    <a:pt x="4403" y="25202"/>
                    <a:pt x="4374" y="25179"/>
                  </a:cubicBezTo>
                  <a:cubicBezTo>
                    <a:pt x="4660" y="24975"/>
                    <a:pt x="4211" y="25016"/>
                    <a:pt x="4088" y="24811"/>
                  </a:cubicBezTo>
                  <a:lnTo>
                    <a:pt x="4333" y="24770"/>
                  </a:lnTo>
                  <a:cubicBezTo>
                    <a:pt x="4415" y="24239"/>
                    <a:pt x="3761" y="24729"/>
                    <a:pt x="3884" y="24239"/>
                  </a:cubicBezTo>
                  <a:lnTo>
                    <a:pt x="3884" y="24239"/>
                  </a:lnTo>
                  <a:lnTo>
                    <a:pt x="4293" y="24362"/>
                  </a:lnTo>
                  <a:lnTo>
                    <a:pt x="4170" y="24157"/>
                  </a:lnTo>
                  <a:lnTo>
                    <a:pt x="4456" y="24116"/>
                  </a:lnTo>
                  <a:cubicBezTo>
                    <a:pt x="4211" y="23912"/>
                    <a:pt x="4252" y="23830"/>
                    <a:pt x="4252" y="23544"/>
                  </a:cubicBezTo>
                  <a:lnTo>
                    <a:pt x="4252" y="23544"/>
                  </a:lnTo>
                  <a:cubicBezTo>
                    <a:pt x="4193" y="23588"/>
                    <a:pt x="4119" y="23611"/>
                    <a:pt x="4043" y="23611"/>
                  </a:cubicBezTo>
                  <a:cubicBezTo>
                    <a:pt x="3909" y="23611"/>
                    <a:pt x="3773" y="23538"/>
                    <a:pt x="3720" y="23381"/>
                  </a:cubicBezTo>
                  <a:cubicBezTo>
                    <a:pt x="3843" y="23217"/>
                    <a:pt x="4006" y="23421"/>
                    <a:pt x="3884" y="23094"/>
                  </a:cubicBezTo>
                  <a:lnTo>
                    <a:pt x="3884" y="23094"/>
                  </a:lnTo>
                  <a:cubicBezTo>
                    <a:pt x="4088" y="23135"/>
                    <a:pt x="4293" y="23176"/>
                    <a:pt x="4088" y="23381"/>
                  </a:cubicBezTo>
                  <a:cubicBezTo>
                    <a:pt x="4170" y="23381"/>
                    <a:pt x="4252" y="23421"/>
                    <a:pt x="4333" y="23421"/>
                  </a:cubicBezTo>
                  <a:cubicBezTo>
                    <a:pt x="4497" y="23217"/>
                    <a:pt x="4293" y="22972"/>
                    <a:pt x="4293" y="22890"/>
                  </a:cubicBezTo>
                  <a:cubicBezTo>
                    <a:pt x="4293" y="22931"/>
                    <a:pt x="4252" y="22972"/>
                    <a:pt x="4252" y="23013"/>
                  </a:cubicBezTo>
                  <a:lnTo>
                    <a:pt x="3802" y="22604"/>
                  </a:lnTo>
                  <a:cubicBezTo>
                    <a:pt x="3837" y="22569"/>
                    <a:pt x="3871" y="22557"/>
                    <a:pt x="3906" y="22557"/>
                  </a:cubicBezTo>
                  <a:cubicBezTo>
                    <a:pt x="3953" y="22557"/>
                    <a:pt x="4000" y="22580"/>
                    <a:pt x="4047" y="22604"/>
                  </a:cubicBezTo>
                  <a:cubicBezTo>
                    <a:pt x="4006" y="22522"/>
                    <a:pt x="3884" y="22481"/>
                    <a:pt x="3802" y="22359"/>
                  </a:cubicBezTo>
                  <a:cubicBezTo>
                    <a:pt x="3911" y="22359"/>
                    <a:pt x="4012" y="22343"/>
                    <a:pt x="4101" y="22343"/>
                  </a:cubicBezTo>
                  <a:cubicBezTo>
                    <a:pt x="4198" y="22343"/>
                    <a:pt x="4281" y="22362"/>
                    <a:pt x="4346" y="22440"/>
                  </a:cubicBezTo>
                  <a:lnTo>
                    <a:pt x="4346" y="22440"/>
                  </a:lnTo>
                  <a:lnTo>
                    <a:pt x="4088" y="22073"/>
                  </a:lnTo>
                  <a:cubicBezTo>
                    <a:pt x="4164" y="22035"/>
                    <a:pt x="4239" y="21823"/>
                    <a:pt x="4347" y="21823"/>
                  </a:cubicBezTo>
                  <a:cubicBezTo>
                    <a:pt x="4356" y="21823"/>
                    <a:pt x="4365" y="21824"/>
                    <a:pt x="4374" y="21827"/>
                  </a:cubicBezTo>
                  <a:cubicBezTo>
                    <a:pt x="4415" y="21541"/>
                    <a:pt x="3802" y="21296"/>
                    <a:pt x="3925" y="20928"/>
                  </a:cubicBezTo>
                  <a:cubicBezTo>
                    <a:pt x="3884" y="20928"/>
                    <a:pt x="3802" y="20887"/>
                    <a:pt x="3761" y="20846"/>
                  </a:cubicBezTo>
                  <a:cubicBezTo>
                    <a:pt x="3761" y="20560"/>
                    <a:pt x="3966" y="20274"/>
                    <a:pt x="3598" y="19988"/>
                  </a:cubicBezTo>
                  <a:lnTo>
                    <a:pt x="3966" y="19702"/>
                  </a:lnTo>
                  <a:cubicBezTo>
                    <a:pt x="3944" y="19658"/>
                    <a:pt x="3915" y="19642"/>
                    <a:pt x="3882" y="19642"/>
                  </a:cubicBezTo>
                  <a:cubicBezTo>
                    <a:pt x="3783" y="19642"/>
                    <a:pt x="3641" y="19790"/>
                    <a:pt x="3509" y="19790"/>
                  </a:cubicBezTo>
                  <a:cubicBezTo>
                    <a:pt x="3438" y="19790"/>
                    <a:pt x="3370" y="19748"/>
                    <a:pt x="3312" y="19620"/>
                  </a:cubicBezTo>
                  <a:cubicBezTo>
                    <a:pt x="3148" y="19334"/>
                    <a:pt x="3639" y="19457"/>
                    <a:pt x="3720" y="19334"/>
                  </a:cubicBezTo>
                  <a:cubicBezTo>
                    <a:pt x="3475" y="19211"/>
                    <a:pt x="3066" y="19007"/>
                    <a:pt x="3352" y="18639"/>
                  </a:cubicBezTo>
                  <a:lnTo>
                    <a:pt x="3352" y="18639"/>
                  </a:lnTo>
                  <a:cubicBezTo>
                    <a:pt x="3434" y="18721"/>
                    <a:pt x="3352" y="18844"/>
                    <a:pt x="3393" y="18925"/>
                  </a:cubicBezTo>
                  <a:lnTo>
                    <a:pt x="3598" y="18639"/>
                  </a:lnTo>
                  <a:cubicBezTo>
                    <a:pt x="3848" y="18806"/>
                    <a:pt x="3890" y="18954"/>
                    <a:pt x="3969" y="18954"/>
                  </a:cubicBezTo>
                  <a:cubicBezTo>
                    <a:pt x="4006" y="18954"/>
                    <a:pt x="4051" y="18922"/>
                    <a:pt x="4129" y="18844"/>
                  </a:cubicBezTo>
                  <a:lnTo>
                    <a:pt x="4129" y="18844"/>
                  </a:lnTo>
                  <a:cubicBezTo>
                    <a:pt x="4098" y="18847"/>
                    <a:pt x="4070" y="18849"/>
                    <a:pt x="4044" y="18849"/>
                  </a:cubicBezTo>
                  <a:cubicBezTo>
                    <a:pt x="3452" y="18849"/>
                    <a:pt x="3913" y="18025"/>
                    <a:pt x="3275" y="18025"/>
                  </a:cubicBezTo>
                  <a:cubicBezTo>
                    <a:pt x="3261" y="18025"/>
                    <a:pt x="3246" y="18025"/>
                    <a:pt x="3230" y="18026"/>
                  </a:cubicBezTo>
                  <a:lnTo>
                    <a:pt x="3352" y="17863"/>
                  </a:lnTo>
                  <a:cubicBezTo>
                    <a:pt x="3352" y="17904"/>
                    <a:pt x="3393" y="17904"/>
                    <a:pt x="3393" y="17944"/>
                  </a:cubicBezTo>
                  <a:cubicBezTo>
                    <a:pt x="3720" y="17617"/>
                    <a:pt x="2862" y="17781"/>
                    <a:pt x="2903" y="17413"/>
                  </a:cubicBezTo>
                  <a:cubicBezTo>
                    <a:pt x="2933" y="17293"/>
                    <a:pt x="2985" y="17217"/>
                    <a:pt x="3058" y="17217"/>
                  </a:cubicBezTo>
                  <a:cubicBezTo>
                    <a:pt x="3085" y="17217"/>
                    <a:pt x="3115" y="17228"/>
                    <a:pt x="3148" y="17250"/>
                  </a:cubicBezTo>
                  <a:lnTo>
                    <a:pt x="2944" y="16963"/>
                  </a:lnTo>
                  <a:cubicBezTo>
                    <a:pt x="2944" y="16923"/>
                    <a:pt x="2974" y="16902"/>
                    <a:pt x="3005" y="16902"/>
                  </a:cubicBezTo>
                  <a:cubicBezTo>
                    <a:pt x="3025" y="16902"/>
                    <a:pt x="3045" y="16911"/>
                    <a:pt x="3057" y="16929"/>
                  </a:cubicBezTo>
                  <a:lnTo>
                    <a:pt x="3057" y="16929"/>
                  </a:lnTo>
                  <a:lnTo>
                    <a:pt x="2944" y="16514"/>
                  </a:lnTo>
                  <a:lnTo>
                    <a:pt x="2985" y="16514"/>
                  </a:lnTo>
                  <a:cubicBezTo>
                    <a:pt x="2862" y="16473"/>
                    <a:pt x="2658" y="16350"/>
                    <a:pt x="2576" y="16269"/>
                  </a:cubicBezTo>
                  <a:cubicBezTo>
                    <a:pt x="2599" y="16234"/>
                    <a:pt x="2616" y="16222"/>
                    <a:pt x="2629" y="16222"/>
                  </a:cubicBezTo>
                  <a:cubicBezTo>
                    <a:pt x="2658" y="16222"/>
                    <a:pt x="2675" y="16275"/>
                    <a:pt x="2714" y="16275"/>
                  </a:cubicBezTo>
                  <a:cubicBezTo>
                    <a:pt x="2721" y="16275"/>
                    <a:pt x="2730" y="16273"/>
                    <a:pt x="2739" y="16269"/>
                  </a:cubicBezTo>
                  <a:lnTo>
                    <a:pt x="2535" y="16023"/>
                  </a:lnTo>
                  <a:cubicBezTo>
                    <a:pt x="2579" y="15997"/>
                    <a:pt x="2622" y="15986"/>
                    <a:pt x="2663" y="15986"/>
                  </a:cubicBezTo>
                  <a:cubicBezTo>
                    <a:pt x="2815" y="15986"/>
                    <a:pt x="2935" y="16140"/>
                    <a:pt x="2903" y="16269"/>
                  </a:cubicBezTo>
                  <a:cubicBezTo>
                    <a:pt x="3639" y="15982"/>
                    <a:pt x="2698" y="16105"/>
                    <a:pt x="3107" y="15533"/>
                  </a:cubicBezTo>
                  <a:lnTo>
                    <a:pt x="3107" y="15533"/>
                  </a:lnTo>
                  <a:lnTo>
                    <a:pt x="3230" y="15778"/>
                  </a:lnTo>
                  <a:cubicBezTo>
                    <a:pt x="3639" y="15574"/>
                    <a:pt x="3434" y="15410"/>
                    <a:pt x="3679" y="15124"/>
                  </a:cubicBezTo>
                  <a:lnTo>
                    <a:pt x="3679" y="15124"/>
                  </a:lnTo>
                  <a:cubicBezTo>
                    <a:pt x="3582" y="15189"/>
                    <a:pt x="3255" y="15535"/>
                    <a:pt x="3021" y="15535"/>
                  </a:cubicBezTo>
                  <a:cubicBezTo>
                    <a:pt x="2960" y="15535"/>
                    <a:pt x="2905" y="15511"/>
                    <a:pt x="2862" y="15451"/>
                  </a:cubicBezTo>
                  <a:cubicBezTo>
                    <a:pt x="2944" y="15369"/>
                    <a:pt x="2944" y="15288"/>
                    <a:pt x="2780" y="15165"/>
                  </a:cubicBezTo>
                  <a:cubicBezTo>
                    <a:pt x="3025" y="15124"/>
                    <a:pt x="2985" y="15001"/>
                    <a:pt x="2944" y="14838"/>
                  </a:cubicBezTo>
                  <a:lnTo>
                    <a:pt x="3271" y="14797"/>
                  </a:lnTo>
                  <a:cubicBezTo>
                    <a:pt x="3189" y="14634"/>
                    <a:pt x="2985" y="14674"/>
                    <a:pt x="2821" y="14552"/>
                  </a:cubicBezTo>
                  <a:cubicBezTo>
                    <a:pt x="2862" y="14347"/>
                    <a:pt x="3107" y="14266"/>
                    <a:pt x="3352" y="14225"/>
                  </a:cubicBezTo>
                  <a:cubicBezTo>
                    <a:pt x="3362" y="14145"/>
                    <a:pt x="3343" y="14119"/>
                    <a:pt x="3307" y="14119"/>
                  </a:cubicBezTo>
                  <a:cubicBezTo>
                    <a:pt x="3236" y="14119"/>
                    <a:pt x="3102" y="14215"/>
                    <a:pt x="2989" y="14215"/>
                  </a:cubicBezTo>
                  <a:cubicBezTo>
                    <a:pt x="2919" y="14215"/>
                    <a:pt x="2856" y="14179"/>
                    <a:pt x="2821" y="14061"/>
                  </a:cubicBezTo>
                  <a:cubicBezTo>
                    <a:pt x="2944" y="13816"/>
                    <a:pt x="2821" y="13612"/>
                    <a:pt x="2617" y="13285"/>
                  </a:cubicBezTo>
                  <a:cubicBezTo>
                    <a:pt x="2655" y="13221"/>
                    <a:pt x="2689" y="13201"/>
                    <a:pt x="2720" y="13201"/>
                  </a:cubicBezTo>
                  <a:cubicBezTo>
                    <a:pt x="2775" y="13201"/>
                    <a:pt x="2821" y="13261"/>
                    <a:pt x="2865" y="13261"/>
                  </a:cubicBezTo>
                  <a:cubicBezTo>
                    <a:pt x="2878" y="13261"/>
                    <a:pt x="2890" y="13256"/>
                    <a:pt x="2903" y="13244"/>
                  </a:cubicBezTo>
                  <a:lnTo>
                    <a:pt x="2658" y="13080"/>
                  </a:lnTo>
                  <a:cubicBezTo>
                    <a:pt x="2658" y="13040"/>
                    <a:pt x="2739" y="13040"/>
                    <a:pt x="2780" y="13040"/>
                  </a:cubicBezTo>
                  <a:cubicBezTo>
                    <a:pt x="2658" y="12917"/>
                    <a:pt x="2412" y="13040"/>
                    <a:pt x="2331" y="12794"/>
                  </a:cubicBezTo>
                  <a:cubicBezTo>
                    <a:pt x="1963" y="12713"/>
                    <a:pt x="2903" y="12345"/>
                    <a:pt x="2494" y="12059"/>
                  </a:cubicBezTo>
                  <a:cubicBezTo>
                    <a:pt x="2525" y="12038"/>
                    <a:pt x="2553" y="12030"/>
                    <a:pt x="2580" y="12030"/>
                  </a:cubicBezTo>
                  <a:cubicBezTo>
                    <a:pt x="2663" y="12030"/>
                    <a:pt x="2739" y="12099"/>
                    <a:pt x="2862" y="12099"/>
                  </a:cubicBezTo>
                  <a:cubicBezTo>
                    <a:pt x="2617" y="11691"/>
                    <a:pt x="2658" y="11772"/>
                    <a:pt x="2331" y="11405"/>
                  </a:cubicBezTo>
                  <a:cubicBezTo>
                    <a:pt x="2412" y="11323"/>
                    <a:pt x="2535" y="11241"/>
                    <a:pt x="2617" y="11159"/>
                  </a:cubicBezTo>
                  <a:lnTo>
                    <a:pt x="2617" y="11159"/>
                  </a:lnTo>
                  <a:cubicBezTo>
                    <a:pt x="2559" y="11192"/>
                    <a:pt x="2501" y="11207"/>
                    <a:pt x="2444" y="11207"/>
                  </a:cubicBezTo>
                  <a:cubicBezTo>
                    <a:pt x="2218" y="11207"/>
                    <a:pt x="2003" y="10979"/>
                    <a:pt x="1840" y="10751"/>
                  </a:cubicBezTo>
                  <a:cubicBezTo>
                    <a:pt x="1717" y="10791"/>
                    <a:pt x="1595" y="10832"/>
                    <a:pt x="1513" y="10873"/>
                  </a:cubicBezTo>
                  <a:cubicBezTo>
                    <a:pt x="1472" y="10710"/>
                    <a:pt x="1472" y="10587"/>
                    <a:pt x="1431" y="10464"/>
                  </a:cubicBezTo>
                  <a:cubicBezTo>
                    <a:pt x="1442" y="10454"/>
                    <a:pt x="1457" y="10449"/>
                    <a:pt x="1476" y="10449"/>
                  </a:cubicBezTo>
                  <a:cubicBezTo>
                    <a:pt x="1534" y="10449"/>
                    <a:pt x="1626" y="10495"/>
                    <a:pt x="1717" y="10587"/>
                  </a:cubicBezTo>
                  <a:cubicBezTo>
                    <a:pt x="1717" y="10546"/>
                    <a:pt x="1677" y="10505"/>
                    <a:pt x="1677" y="10464"/>
                  </a:cubicBezTo>
                  <a:cubicBezTo>
                    <a:pt x="1704" y="10446"/>
                    <a:pt x="1736" y="10438"/>
                    <a:pt x="1771" y="10438"/>
                  </a:cubicBezTo>
                  <a:cubicBezTo>
                    <a:pt x="1889" y="10438"/>
                    <a:pt x="2040" y="10533"/>
                    <a:pt x="2167" y="10628"/>
                  </a:cubicBezTo>
                  <a:cubicBezTo>
                    <a:pt x="2085" y="10628"/>
                    <a:pt x="2004" y="10669"/>
                    <a:pt x="1922" y="10710"/>
                  </a:cubicBezTo>
                  <a:cubicBezTo>
                    <a:pt x="2126" y="10832"/>
                    <a:pt x="2331" y="10955"/>
                    <a:pt x="2535" y="10996"/>
                  </a:cubicBezTo>
                  <a:cubicBezTo>
                    <a:pt x="2494" y="10955"/>
                    <a:pt x="2494" y="10914"/>
                    <a:pt x="2453" y="10873"/>
                  </a:cubicBezTo>
                  <a:cubicBezTo>
                    <a:pt x="2535" y="10873"/>
                    <a:pt x="2576" y="10914"/>
                    <a:pt x="2617" y="10914"/>
                  </a:cubicBezTo>
                  <a:cubicBezTo>
                    <a:pt x="2658" y="10914"/>
                    <a:pt x="2576" y="10873"/>
                    <a:pt x="2494" y="10791"/>
                  </a:cubicBezTo>
                  <a:lnTo>
                    <a:pt x="2903" y="10791"/>
                  </a:lnTo>
                  <a:lnTo>
                    <a:pt x="2739" y="10751"/>
                  </a:lnTo>
                  <a:cubicBezTo>
                    <a:pt x="2862" y="10628"/>
                    <a:pt x="2985" y="10464"/>
                    <a:pt x="3107" y="10301"/>
                  </a:cubicBezTo>
                  <a:cubicBezTo>
                    <a:pt x="2780" y="9810"/>
                    <a:pt x="2249" y="9443"/>
                    <a:pt x="2167" y="8870"/>
                  </a:cubicBezTo>
                  <a:lnTo>
                    <a:pt x="2167" y="8870"/>
                  </a:lnTo>
                  <a:cubicBezTo>
                    <a:pt x="2453" y="9034"/>
                    <a:pt x="2658" y="8952"/>
                    <a:pt x="2985" y="8993"/>
                  </a:cubicBezTo>
                  <a:cubicBezTo>
                    <a:pt x="2617" y="9116"/>
                    <a:pt x="3066" y="9483"/>
                    <a:pt x="2944" y="9770"/>
                  </a:cubicBezTo>
                  <a:cubicBezTo>
                    <a:pt x="2985" y="9688"/>
                    <a:pt x="3036" y="9657"/>
                    <a:pt x="3087" y="9657"/>
                  </a:cubicBezTo>
                  <a:cubicBezTo>
                    <a:pt x="3138" y="9657"/>
                    <a:pt x="3189" y="9688"/>
                    <a:pt x="3230" y="9729"/>
                  </a:cubicBezTo>
                  <a:lnTo>
                    <a:pt x="2985" y="9116"/>
                  </a:lnTo>
                  <a:lnTo>
                    <a:pt x="2985" y="9116"/>
                  </a:lnTo>
                  <a:cubicBezTo>
                    <a:pt x="3031" y="9131"/>
                    <a:pt x="3068" y="9138"/>
                    <a:pt x="3097" y="9138"/>
                  </a:cubicBezTo>
                  <a:cubicBezTo>
                    <a:pt x="3220" y="9138"/>
                    <a:pt x="3212" y="9018"/>
                    <a:pt x="3312" y="8952"/>
                  </a:cubicBezTo>
                  <a:cubicBezTo>
                    <a:pt x="2780" y="8952"/>
                    <a:pt x="3025" y="8503"/>
                    <a:pt x="2862" y="8257"/>
                  </a:cubicBezTo>
                  <a:cubicBezTo>
                    <a:pt x="3066" y="8257"/>
                    <a:pt x="3230" y="8339"/>
                    <a:pt x="3148" y="8584"/>
                  </a:cubicBezTo>
                  <a:cubicBezTo>
                    <a:pt x="3598" y="8380"/>
                    <a:pt x="2576" y="8135"/>
                    <a:pt x="2944" y="7889"/>
                  </a:cubicBezTo>
                  <a:lnTo>
                    <a:pt x="2944" y="7889"/>
                  </a:lnTo>
                  <a:cubicBezTo>
                    <a:pt x="2944" y="7971"/>
                    <a:pt x="2944" y="8012"/>
                    <a:pt x="3025" y="8053"/>
                  </a:cubicBezTo>
                  <a:cubicBezTo>
                    <a:pt x="2885" y="7912"/>
                    <a:pt x="2986" y="7620"/>
                    <a:pt x="3122" y="7620"/>
                  </a:cubicBezTo>
                  <a:cubicBezTo>
                    <a:pt x="3144" y="7620"/>
                    <a:pt x="3166" y="7627"/>
                    <a:pt x="3189" y="7644"/>
                  </a:cubicBezTo>
                  <a:lnTo>
                    <a:pt x="3189" y="7685"/>
                  </a:lnTo>
                  <a:cubicBezTo>
                    <a:pt x="3304" y="7301"/>
                    <a:pt x="3347" y="6520"/>
                    <a:pt x="2979" y="6326"/>
                  </a:cubicBezTo>
                  <a:lnTo>
                    <a:pt x="2979" y="6326"/>
                  </a:lnTo>
                  <a:cubicBezTo>
                    <a:pt x="3131" y="6369"/>
                    <a:pt x="3451" y="6426"/>
                    <a:pt x="3516" y="6459"/>
                  </a:cubicBezTo>
                  <a:lnTo>
                    <a:pt x="2044" y="5560"/>
                  </a:lnTo>
                  <a:lnTo>
                    <a:pt x="2044" y="5560"/>
                  </a:lnTo>
                  <a:cubicBezTo>
                    <a:pt x="2453" y="5682"/>
                    <a:pt x="3434" y="5519"/>
                    <a:pt x="3598" y="5887"/>
                  </a:cubicBezTo>
                  <a:cubicBezTo>
                    <a:pt x="3679" y="5805"/>
                    <a:pt x="3761" y="5682"/>
                    <a:pt x="3639" y="5437"/>
                  </a:cubicBezTo>
                  <a:lnTo>
                    <a:pt x="3639" y="5437"/>
                  </a:lnTo>
                  <a:cubicBezTo>
                    <a:pt x="3588" y="5487"/>
                    <a:pt x="3381" y="5522"/>
                    <a:pt x="3221" y="5522"/>
                  </a:cubicBezTo>
                  <a:cubicBezTo>
                    <a:pt x="3122" y="5522"/>
                    <a:pt x="3041" y="5509"/>
                    <a:pt x="3025" y="5478"/>
                  </a:cubicBezTo>
                  <a:cubicBezTo>
                    <a:pt x="3460" y="5280"/>
                    <a:pt x="3283" y="5312"/>
                    <a:pt x="3641" y="5055"/>
                  </a:cubicBezTo>
                  <a:lnTo>
                    <a:pt x="3641" y="5055"/>
                  </a:lnTo>
                  <a:cubicBezTo>
                    <a:pt x="3621" y="5062"/>
                    <a:pt x="3596" y="5066"/>
                    <a:pt x="3566" y="5066"/>
                  </a:cubicBezTo>
                  <a:cubicBezTo>
                    <a:pt x="3366" y="5066"/>
                    <a:pt x="2993" y="4912"/>
                    <a:pt x="3025" y="4783"/>
                  </a:cubicBezTo>
                  <a:lnTo>
                    <a:pt x="3025" y="4783"/>
                  </a:lnTo>
                  <a:cubicBezTo>
                    <a:pt x="3105" y="4823"/>
                    <a:pt x="3614" y="4863"/>
                    <a:pt x="3676" y="4903"/>
                  </a:cubicBezTo>
                  <a:lnTo>
                    <a:pt x="3676" y="4903"/>
                  </a:lnTo>
                  <a:lnTo>
                    <a:pt x="3137" y="4479"/>
                  </a:lnTo>
                  <a:lnTo>
                    <a:pt x="3137" y="4479"/>
                  </a:lnTo>
                  <a:cubicBezTo>
                    <a:pt x="3198" y="4518"/>
                    <a:pt x="3296" y="4533"/>
                    <a:pt x="3403" y="4533"/>
                  </a:cubicBezTo>
                  <a:cubicBezTo>
                    <a:pt x="3557" y="4533"/>
                    <a:pt x="3731" y="4501"/>
                    <a:pt x="3843" y="4456"/>
                  </a:cubicBezTo>
                  <a:lnTo>
                    <a:pt x="3843" y="4456"/>
                  </a:lnTo>
                  <a:cubicBezTo>
                    <a:pt x="3837" y="4458"/>
                    <a:pt x="3831" y="4459"/>
                    <a:pt x="3826" y="4459"/>
                  </a:cubicBezTo>
                  <a:cubicBezTo>
                    <a:pt x="3737" y="4459"/>
                    <a:pt x="3882" y="4123"/>
                    <a:pt x="3843" y="4006"/>
                  </a:cubicBezTo>
                  <a:lnTo>
                    <a:pt x="3843" y="4006"/>
                  </a:lnTo>
                  <a:lnTo>
                    <a:pt x="3679" y="4170"/>
                  </a:lnTo>
                  <a:cubicBezTo>
                    <a:pt x="3802" y="3720"/>
                    <a:pt x="2862" y="3639"/>
                    <a:pt x="2944" y="3189"/>
                  </a:cubicBezTo>
                  <a:lnTo>
                    <a:pt x="2944" y="3189"/>
                  </a:lnTo>
                  <a:cubicBezTo>
                    <a:pt x="3021" y="3215"/>
                    <a:pt x="3295" y="3290"/>
                    <a:pt x="3516" y="3290"/>
                  </a:cubicBezTo>
                  <a:cubicBezTo>
                    <a:pt x="3645" y="3290"/>
                    <a:pt x="3757" y="3264"/>
                    <a:pt x="3802" y="3189"/>
                  </a:cubicBezTo>
                  <a:cubicBezTo>
                    <a:pt x="3516" y="3025"/>
                    <a:pt x="2331" y="2576"/>
                    <a:pt x="2126" y="2126"/>
                  </a:cubicBezTo>
                  <a:lnTo>
                    <a:pt x="2331" y="2085"/>
                  </a:lnTo>
                  <a:lnTo>
                    <a:pt x="2167" y="1758"/>
                  </a:lnTo>
                  <a:lnTo>
                    <a:pt x="2167" y="1758"/>
                  </a:lnTo>
                  <a:cubicBezTo>
                    <a:pt x="2617" y="2004"/>
                    <a:pt x="3557" y="2617"/>
                    <a:pt x="3884" y="2944"/>
                  </a:cubicBezTo>
                  <a:cubicBezTo>
                    <a:pt x="4047" y="2821"/>
                    <a:pt x="4129" y="2944"/>
                    <a:pt x="4129" y="2698"/>
                  </a:cubicBezTo>
                  <a:cubicBezTo>
                    <a:pt x="4152" y="2687"/>
                    <a:pt x="4174" y="2682"/>
                    <a:pt x="4193" y="2682"/>
                  </a:cubicBezTo>
                  <a:cubicBezTo>
                    <a:pt x="4314" y="2682"/>
                    <a:pt x="4374" y="2868"/>
                    <a:pt x="4374" y="2903"/>
                  </a:cubicBezTo>
                  <a:lnTo>
                    <a:pt x="4538" y="2331"/>
                  </a:lnTo>
                  <a:cubicBezTo>
                    <a:pt x="4170" y="2331"/>
                    <a:pt x="4211" y="1840"/>
                    <a:pt x="3925" y="1840"/>
                  </a:cubicBezTo>
                  <a:lnTo>
                    <a:pt x="4211" y="2535"/>
                  </a:lnTo>
                  <a:cubicBezTo>
                    <a:pt x="3843" y="2494"/>
                    <a:pt x="3230" y="2044"/>
                    <a:pt x="3312" y="1636"/>
                  </a:cubicBezTo>
                  <a:cubicBezTo>
                    <a:pt x="3335" y="1624"/>
                    <a:pt x="3365" y="1619"/>
                    <a:pt x="3400" y="1619"/>
                  </a:cubicBezTo>
                  <a:cubicBezTo>
                    <a:pt x="3608" y="1619"/>
                    <a:pt x="3983" y="1799"/>
                    <a:pt x="4088" y="1799"/>
                  </a:cubicBezTo>
                  <a:cubicBezTo>
                    <a:pt x="3966" y="1717"/>
                    <a:pt x="3884" y="1350"/>
                    <a:pt x="3966" y="1350"/>
                  </a:cubicBezTo>
                  <a:lnTo>
                    <a:pt x="4170" y="1513"/>
                  </a:lnTo>
                  <a:cubicBezTo>
                    <a:pt x="4333" y="1309"/>
                    <a:pt x="3720" y="1104"/>
                    <a:pt x="4088" y="859"/>
                  </a:cubicBezTo>
                  <a:cubicBezTo>
                    <a:pt x="4129" y="777"/>
                    <a:pt x="4579" y="614"/>
                    <a:pt x="4374" y="573"/>
                  </a:cubicBezTo>
                  <a:lnTo>
                    <a:pt x="4374" y="573"/>
                  </a:lnTo>
                  <a:cubicBezTo>
                    <a:pt x="4238" y="614"/>
                    <a:pt x="4002" y="632"/>
                    <a:pt x="3735" y="632"/>
                  </a:cubicBezTo>
                  <a:cubicBezTo>
                    <a:pt x="3203" y="632"/>
                    <a:pt x="2549" y="559"/>
                    <a:pt x="2331" y="450"/>
                  </a:cubicBezTo>
                  <a:cubicBezTo>
                    <a:pt x="2371" y="450"/>
                    <a:pt x="2658" y="164"/>
                    <a:pt x="286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3831163" y="3732363"/>
              <a:ext cx="17400" cy="6325"/>
            </a:xfrm>
            <a:custGeom>
              <a:rect b="b" l="l" r="r" t="t"/>
              <a:pathLst>
                <a:path extrusionOk="0" h="253" w="696">
                  <a:moveTo>
                    <a:pt x="695" y="1"/>
                  </a:moveTo>
                  <a:cubicBezTo>
                    <a:pt x="450" y="1"/>
                    <a:pt x="246" y="42"/>
                    <a:pt x="0" y="42"/>
                  </a:cubicBezTo>
                  <a:cubicBezTo>
                    <a:pt x="219" y="115"/>
                    <a:pt x="438" y="253"/>
                    <a:pt x="598" y="253"/>
                  </a:cubicBezTo>
                  <a:cubicBezTo>
                    <a:pt x="618" y="253"/>
                    <a:pt x="637" y="251"/>
                    <a:pt x="654" y="246"/>
                  </a:cubicBezTo>
                  <a:cubicBezTo>
                    <a:pt x="573" y="205"/>
                    <a:pt x="450" y="124"/>
                    <a:pt x="409" y="83"/>
                  </a:cubicBezTo>
                  <a:cubicBezTo>
                    <a:pt x="433" y="58"/>
                    <a:pt x="465" y="52"/>
                    <a:pt x="498" y="52"/>
                  </a:cubicBezTo>
                  <a:cubicBezTo>
                    <a:pt x="534" y="52"/>
                    <a:pt x="571" y="59"/>
                    <a:pt x="604" y="59"/>
                  </a:cubicBezTo>
                  <a:cubicBezTo>
                    <a:pt x="645" y="59"/>
                    <a:pt x="679" y="49"/>
                    <a:pt x="69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1"/>
            <p:cNvSpPr/>
            <p:nvPr/>
          </p:nvSpPr>
          <p:spPr>
            <a:xfrm>
              <a:off x="3809688" y="4009288"/>
              <a:ext cx="4125" cy="800"/>
            </a:xfrm>
            <a:custGeom>
              <a:rect b="b" l="l" r="r" t="t"/>
              <a:pathLst>
                <a:path extrusionOk="0" h="32" w="165">
                  <a:moveTo>
                    <a:pt x="1" y="1"/>
                  </a:moveTo>
                  <a:cubicBezTo>
                    <a:pt x="21" y="21"/>
                    <a:pt x="42" y="31"/>
                    <a:pt x="67" y="31"/>
                  </a:cubicBezTo>
                  <a:cubicBezTo>
                    <a:pt x="93" y="31"/>
                    <a:pt x="124" y="21"/>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1"/>
            <p:cNvSpPr/>
            <p:nvPr/>
          </p:nvSpPr>
          <p:spPr>
            <a:xfrm>
              <a:off x="3844438" y="4257613"/>
              <a:ext cx="1050" cy="25"/>
            </a:xfrm>
            <a:custGeom>
              <a:rect b="b" l="l" r="r" t="t"/>
              <a:pathLst>
                <a:path extrusionOk="0" h="1" w="42">
                  <a:moveTo>
                    <a:pt x="1" y="0"/>
                  </a:moveTo>
                  <a:lnTo>
                    <a:pt x="1" y="0"/>
                  </a:lnTo>
                  <a:lnTo>
                    <a:pt x="4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1"/>
            <p:cNvSpPr/>
            <p:nvPr/>
          </p:nvSpPr>
          <p:spPr>
            <a:xfrm>
              <a:off x="3847513" y="3735438"/>
              <a:ext cx="4100" cy="3100"/>
            </a:xfrm>
            <a:custGeom>
              <a:rect b="b" l="l" r="r" t="t"/>
              <a:pathLst>
                <a:path extrusionOk="0" h="124" w="164">
                  <a:moveTo>
                    <a:pt x="164" y="1"/>
                  </a:moveTo>
                  <a:cubicBezTo>
                    <a:pt x="123" y="41"/>
                    <a:pt x="41" y="82"/>
                    <a:pt x="0" y="123"/>
                  </a:cubicBezTo>
                  <a:cubicBezTo>
                    <a:pt x="82" y="123"/>
                    <a:pt x="123" y="8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3813788" y="3739538"/>
              <a:ext cx="13300" cy="3075"/>
            </a:xfrm>
            <a:custGeom>
              <a:rect b="b" l="l" r="r" t="t"/>
              <a:pathLst>
                <a:path extrusionOk="0" h="123" w="532">
                  <a:moveTo>
                    <a:pt x="0" y="0"/>
                  </a:moveTo>
                  <a:lnTo>
                    <a:pt x="532" y="123"/>
                  </a:lnTo>
                  <a:lnTo>
                    <a:pt x="532" y="41"/>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3842388" y="3818863"/>
              <a:ext cx="14350" cy="9850"/>
            </a:xfrm>
            <a:custGeom>
              <a:rect b="b" l="l" r="r" t="t"/>
              <a:pathLst>
                <a:path extrusionOk="0" h="394" w="574">
                  <a:moveTo>
                    <a:pt x="203" y="0"/>
                  </a:moveTo>
                  <a:cubicBezTo>
                    <a:pt x="126" y="0"/>
                    <a:pt x="85" y="153"/>
                    <a:pt x="30" y="153"/>
                  </a:cubicBezTo>
                  <a:cubicBezTo>
                    <a:pt x="21" y="153"/>
                    <a:pt x="11" y="148"/>
                    <a:pt x="1" y="138"/>
                  </a:cubicBezTo>
                  <a:lnTo>
                    <a:pt x="1" y="138"/>
                  </a:lnTo>
                  <a:cubicBezTo>
                    <a:pt x="103" y="308"/>
                    <a:pt x="35" y="393"/>
                    <a:pt x="246" y="393"/>
                  </a:cubicBezTo>
                  <a:cubicBezTo>
                    <a:pt x="288" y="393"/>
                    <a:pt x="342" y="390"/>
                    <a:pt x="410" y="383"/>
                  </a:cubicBezTo>
                  <a:cubicBezTo>
                    <a:pt x="573" y="97"/>
                    <a:pt x="83" y="261"/>
                    <a:pt x="246" y="15"/>
                  </a:cubicBezTo>
                  <a:cubicBezTo>
                    <a:pt x="231" y="5"/>
                    <a:pt x="216" y="0"/>
                    <a:pt x="20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1"/>
            <p:cNvSpPr/>
            <p:nvPr/>
          </p:nvSpPr>
          <p:spPr>
            <a:xfrm>
              <a:off x="3840363" y="3820263"/>
              <a:ext cx="2050" cy="2050"/>
            </a:xfrm>
            <a:custGeom>
              <a:rect b="b" l="l" r="r" t="t"/>
              <a:pathLst>
                <a:path extrusionOk="0" h="82" w="82">
                  <a:moveTo>
                    <a:pt x="0" y="0"/>
                  </a:moveTo>
                  <a:cubicBezTo>
                    <a:pt x="41" y="41"/>
                    <a:pt x="41" y="82"/>
                    <a:pt x="82" y="82"/>
                  </a:cubicBezTo>
                  <a:cubicBezTo>
                    <a:pt x="41" y="41"/>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3830138" y="4107388"/>
              <a:ext cx="5125" cy="4125"/>
            </a:xfrm>
            <a:custGeom>
              <a:rect b="b" l="l" r="r" t="t"/>
              <a:pathLst>
                <a:path extrusionOk="0" h="165" w="205">
                  <a:moveTo>
                    <a:pt x="123" y="1"/>
                  </a:moveTo>
                  <a:cubicBezTo>
                    <a:pt x="0" y="42"/>
                    <a:pt x="0" y="82"/>
                    <a:pt x="0" y="164"/>
                  </a:cubicBezTo>
                  <a:lnTo>
                    <a:pt x="205"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1"/>
            <p:cNvSpPr/>
            <p:nvPr/>
          </p:nvSpPr>
          <p:spPr>
            <a:xfrm>
              <a:off x="3826038" y="4169738"/>
              <a:ext cx="8200" cy="2050"/>
            </a:xfrm>
            <a:custGeom>
              <a:rect b="b" l="l" r="r" t="t"/>
              <a:pathLst>
                <a:path extrusionOk="0" h="82" w="328">
                  <a:moveTo>
                    <a:pt x="328" y="0"/>
                  </a:moveTo>
                  <a:lnTo>
                    <a:pt x="1" y="82"/>
                  </a:lnTo>
                  <a:lnTo>
                    <a:pt x="1" y="82"/>
                  </a:lnTo>
                  <a:lnTo>
                    <a:pt x="328" y="41"/>
                  </a:lnTo>
                  <a:lnTo>
                    <a:pt x="328"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1"/>
            <p:cNvSpPr/>
            <p:nvPr/>
          </p:nvSpPr>
          <p:spPr>
            <a:xfrm>
              <a:off x="3844788" y="4213663"/>
              <a:ext cx="5800" cy="6700"/>
            </a:xfrm>
            <a:custGeom>
              <a:rect b="b" l="l" r="r" t="t"/>
              <a:pathLst>
                <a:path extrusionOk="0" h="268" w="232">
                  <a:moveTo>
                    <a:pt x="150" y="1"/>
                  </a:moveTo>
                  <a:cubicBezTo>
                    <a:pt x="150" y="20"/>
                    <a:pt x="155" y="40"/>
                    <a:pt x="162" y="60"/>
                  </a:cubicBezTo>
                  <a:lnTo>
                    <a:pt x="162" y="60"/>
                  </a:lnTo>
                  <a:cubicBezTo>
                    <a:pt x="163" y="40"/>
                    <a:pt x="160" y="20"/>
                    <a:pt x="150" y="1"/>
                  </a:cubicBezTo>
                  <a:close/>
                  <a:moveTo>
                    <a:pt x="162" y="60"/>
                  </a:moveTo>
                  <a:cubicBezTo>
                    <a:pt x="155" y="171"/>
                    <a:pt x="1" y="268"/>
                    <a:pt x="96" y="268"/>
                  </a:cubicBezTo>
                  <a:cubicBezTo>
                    <a:pt x="122" y="268"/>
                    <a:pt x="164" y="261"/>
                    <a:pt x="232" y="246"/>
                  </a:cubicBezTo>
                  <a:cubicBezTo>
                    <a:pt x="232" y="184"/>
                    <a:pt x="185" y="122"/>
                    <a:pt x="162" y="6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3274588" y="4105338"/>
              <a:ext cx="24200" cy="11400"/>
            </a:xfrm>
            <a:custGeom>
              <a:rect b="b" l="l" r="r" t="t"/>
              <a:pathLst>
                <a:path extrusionOk="0" h="456" w="968">
                  <a:moveTo>
                    <a:pt x="968" y="1"/>
                  </a:moveTo>
                  <a:lnTo>
                    <a:pt x="968" y="1"/>
                  </a:lnTo>
                  <a:cubicBezTo>
                    <a:pt x="590" y="228"/>
                    <a:pt x="1" y="455"/>
                    <a:pt x="305" y="455"/>
                  </a:cubicBezTo>
                  <a:cubicBezTo>
                    <a:pt x="329" y="455"/>
                    <a:pt x="359" y="454"/>
                    <a:pt x="396" y="451"/>
                  </a:cubicBezTo>
                  <a:lnTo>
                    <a:pt x="886" y="369"/>
                  </a:lnTo>
                  <a:cubicBezTo>
                    <a:pt x="804" y="246"/>
                    <a:pt x="845" y="124"/>
                    <a:pt x="96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3370313" y="4366938"/>
              <a:ext cx="11250" cy="5150"/>
            </a:xfrm>
            <a:custGeom>
              <a:rect b="b" l="l" r="r" t="t"/>
              <a:pathLst>
                <a:path extrusionOk="0" h="206" w="450">
                  <a:moveTo>
                    <a:pt x="0" y="1"/>
                  </a:moveTo>
                  <a:lnTo>
                    <a:pt x="0" y="1"/>
                  </a:lnTo>
                  <a:cubicBezTo>
                    <a:pt x="82" y="82"/>
                    <a:pt x="205" y="123"/>
                    <a:pt x="327" y="205"/>
                  </a:cubicBezTo>
                  <a:cubicBezTo>
                    <a:pt x="368" y="164"/>
                    <a:pt x="409" y="164"/>
                    <a:pt x="450" y="123"/>
                  </a:cubicBezTo>
                  <a:cubicBezTo>
                    <a:pt x="286" y="82"/>
                    <a:pt x="164"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3420363" y="4373063"/>
              <a:ext cx="7200" cy="7200"/>
            </a:xfrm>
            <a:custGeom>
              <a:rect b="b" l="l" r="r" t="t"/>
              <a:pathLst>
                <a:path extrusionOk="0" h="288" w="288">
                  <a:moveTo>
                    <a:pt x="287" y="1"/>
                  </a:moveTo>
                  <a:lnTo>
                    <a:pt x="1" y="287"/>
                  </a:lnTo>
                  <a:cubicBezTo>
                    <a:pt x="83" y="246"/>
                    <a:pt x="205" y="124"/>
                    <a:pt x="28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1"/>
            <p:cNvSpPr/>
            <p:nvPr/>
          </p:nvSpPr>
          <p:spPr>
            <a:xfrm>
              <a:off x="3375413" y="3935713"/>
              <a:ext cx="2075" cy="1050"/>
            </a:xfrm>
            <a:custGeom>
              <a:rect b="b" l="l" r="r" t="t"/>
              <a:pathLst>
                <a:path extrusionOk="0" h="42" w="83">
                  <a:moveTo>
                    <a:pt x="1" y="42"/>
                  </a:moveTo>
                  <a:lnTo>
                    <a:pt x="1" y="42"/>
                  </a:lnTo>
                  <a:cubicBezTo>
                    <a:pt x="82" y="1"/>
                    <a:pt x="82" y="1"/>
                    <a:pt x="1" y="42"/>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1"/>
            <p:cNvSpPr/>
            <p:nvPr/>
          </p:nvSpPr>
          <p:spPr>
            <a:xfrm>
              <a:off x="3421388" y="4190163"/>
              <a:ext cx="2075" cy="1050"/>
            </a:xfrm>
            <a:custGeom>
              <a:rect b="b" l="l" r="r" t="t"/>
              <a:pathLst>
                <a:path extrusionOk="0" h="42" w="83">
                  <a:moveTo>
                    <a:pt x="42" y="0"/>
                  </a:moveTo>
                  <a:lnTo>
                    <a:pt x="1" y="41"/>
                  </a:lnTo>
                  <a:lnTo>
                    <a:pt x="83" y="41"/>
                  </a:lnTo>
                  <a:cubicBezTo>
                    <a:pt x="42" y="0"/>
                    <a:pt x="42" y="0"/>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1"/>
            <p:cNvSpPr/>
            <p:nvPr/>
          </p:nvSpPr>
          <p:spPr>
            <a:xfrm>
              <a:off x="3387688" y="4191188"/>
              <a:ext cx="44975" cy="11250"/>
            </a:xfrm>
            <a:custGeom>
              <a:rect b="b" l="l" r="r" t="t"/>
              <a:pathLst>
                <a:path extrusionOk="0" h="450" w="1799">
                  <a:moveTo>
                    <a:pt x="1390" y="0"/>
                  </a:moveTo>
                  <a:lnTo>
                    <a:pt x="0" y="205"/>
                  </a:lnTo>
                  <a:lnTo>
                    <a:pt x="1798" y="450"/>
                  </a:lnTo>
                  <a:cubicBezTo>
                    <a:pt x="1185" y="286"/>
                    <a:pt x="1267" y="123"/>
                    <a:pt x="139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1"/>
            <p:cNvSpPr/>
            <p:nvPr/>
          </p:nvSpPr>
          <p:spPr>
            <a:xfrm>
              <a:off x="3280388" y="3902013"/>
              <a:ext cx="169650" cy="550800"/>
            </a:xfrm>
            <a:custGeom>
              <a:rect b="b" l="l" r="r" t="t"/>
              <a:pathLst>
                <a:path extrusionOk="0" h="22032" w="6786">
                  <a:moveTo>
                    <a:pt x="5532" y="10166"/>
                  </a:moveTo>
                  <a:lnTo>
                    <a:pt x="5559" y="10178"/>
                  </a:lnTo>
                  <a:cubicBezTo>
                    <a:pt x="5553" y="10173"/>
                    <a:pt x="5543" y="10169"/>
                    <a:pt x="5532" y="10166"/>
                  </a:cubicBezTo>
                  <a:close/>
                  <a:moveTo>
                    <a:pt x="5600" y="10341"/>
                  </a:moveTo>
                  <a:lnTo>
                    <a:pt x="5600" y="10341"/>
                  </a:lnTo>
                  <a:cubicBezTo>
                    <a:pt x="5583" y="10351"/>
                    <a:pt x="5568" y="10361"/>
                    <a:pt x="5552" y="10371"/>
                  </a:cubicBezTo>
                  <a:lnTo>
                    <a:pt x="5552" y="10371"/>
                  </a:lnTo>
                  <a:cubicBezTo>
                    <a:pt x="5573" y="10362"/>
                    <a:pt x="5589" y="10352"/>
                    <a:pt x="5600" y="10341"/>
                  </a:cubicBezTo>
                  <a:close/>
                  <a:moveTo>
                    <a:pt x="5606" y="17058"/>
                  </a:moveTo>
                  <a:cubicBezTo>
                    <a:pt x="5604" y="17067"/>
                    <a:pt x="5602" y="17076"/>
                    <a:pt x="5600" y="17085"/>
                  </a:cubicBezTo>
                  <a:cubicBezTo>
                    <a:pt x="5602" y="17076"/>
                    <a:pt x="5604" y="17067"/>
                    <a:pt x="5606" y="17058"/>
                  </a:cubicBezTo>
                  <a:close/>
                  <a:moveTo>
                    <a:pt x="4905" y="17985"/>
                  </a:moveTo>
                  <a:lnTo>
                    <a:pt x="4905" y="17985"/>
                  </a:lnTo>
                  <a:cubicBezTo>
                    <a:pt x="5069" y="18066"/>
                    <a:pt x="4987" y="18189"/>
                    <a:pt x="4783" y="18312"/>
                  </a:cubicBezTo>
                  <a:cubicBezTo>
                    <a:pt x="4742" y="18230"/>
                    <a:pt x="4783" y="18107"/>
                    <a:pt x="4905" y="17985"/>
                  </a:cubicBezTo>
                  <a:close/>
                  <a:moveTo>
                    <a:pt x="3530" y="18579"/>
                  </a:moveTo>
                  <a:cubicBezTo>
                    <a:pt x="3556" y="18590"/>
                    <a:pt x="3580" y="18598"/>
                    <a:pt x="3597" y="18598"/>
                  </a:cubicBezTo>
                  <a:cubicBezTo>
                    <a:pt x="3575" y="18591"/>
                    <a:pt x="3552" y="18585"/>
                    <a:pt x="3530" y="18579"/>
                  </a:cubicBezTo>
                  <a:close/>
                  <a:moveTo>
                    <a:pt x="4292" y="0"/>
                  </a:moveTo>
                  <a:lnTo>
                    <a:pt x="4292" y="0"/>
                  </a:lnTo>
                  <a:cubicBezTo>
                    <a:pt x="2943" y="981"/>
                    <a:pt x="1594" y="2044"/>
                    <a:pt x="327" y="3270"/>
                  </a:cubicBezTo>
                  <a:lnTo>
                    <a:pt x="695" y="3270"/>
                  </a:lnTo>
                  <a:cubicBezTo>
                    <a:pt x="654" y="3597"/>
                    <a:pt x="777" y="3924"/>
                    <a:pt x="981" y="4374"/>
                  </a:cubicBezTo>
                  <a:lnTo>
                    <a:pt x="1472" y="4374"/>
                  </a:lnTo>
                  <a:cubicBezTo>
                    <a:pt x="1880" y="4741"/>
                    <a:pt x="1104" y="5232"/>
                    <a:pt x="1145" y="5804"/>
                  </a:cubicBezTo>
                  <a:cubicBezTo>
                    <a:pt x="940" y="5763"/>
                    <a:pt x="1022" y="5641"/>
                    <a:pt x="1104" y="5518"/>
                  </a:cubicBezTo>
                  <a:lnTo>
                    <a:pt x="1104" y="5518"/>
                  </a:lnTo>
                  <a:cubicBezTo>
                    <a:pt x="0" y="6172"/>
                    <a:pt x="1880" y="6949"/>
                    <a:pt x="1063" y="7562"/>
                  </a:cubicBezTo>
                  <a:cubicBezTo>
                    <a:pt x="1226" y="7684"/>
                    <a:pt x="1145" y="7807"/>
                    <a:pt x="1022" y="7930"/>
                  </a:cubicBezTo>
                  <a:cubicBezTo>
                    <a:pt x="1022" y="7889"/>
                    <a:pt x="1022" y="7889"/>
                    <a:pt x="1022" y="7889"/>
                  </a:cubicBezTo>
                  <a:cubicBezTo>
                    <a:pt x="981" y="7889"/>
                    <a:pt x="981" y="7930"/>
                    <a:pt x="981" y="7930"/>
                  </a:cubicBezTo>
                  <a:cubicBezTo>
                    <a:pt x="899" y="8011"/>
                    <a:pt x="818" y="8093"/>
                    <a:pt x="736" y="8134"/>
                  </a:cubicBezTo>
                  <a:cubicBezTo>
                    <a:pt x="859" y="8093"/>
                    <a:pt x="940" y="8011"/>
                    <a:pt x="981" y="7970"/>
                  </a:cubicBezTo>
                  <a:cubicBezTo>
                    <a:pt x="981" y="8093"/>
                    <a:pt x="1063" y="8257"/>
                    <a:pt x="1186" y="8420"/>
                  </a:cubicBezTo>
                  <a:lnTo>
                    <a:pt x="654" y="8502"/>
                  </a:lnTo>
                  <a:cubicBezTo>
                    <a:pt x="654" y="8543"/>
                    <a:pt x="654" y="8543"/>
                    <a:pt x="654" y="8543"/>
                  </a:cubicBezTo>
                  <a:cubicBezTo>
                    <a:pt x="552" y="8645"/>
                    <a:pt x="613" y="8686"/>
                    <a:pt x="751" y="8686"/>
                  </a:cubicBezTo>
                  <a:cubicBezTo>
                    <a:pt x="889" y="8686"/>
                    <a:pt x="1104" y="8645"/>
                    <a:pt x="1308" y="8584"/>
                  </a:cubicBezTo>
                  <a:cubicBezTo>
                    <a:pt x="1390" y="8665"/>
                    <a:pt x="1472" y="8747"/>
                    <a:pt x="1594" y="8829"/>
                  </a:cubicBezTo>
                  <a:cubicBezTo>
                    <a:pt x="777" y="8992"/>
                    <a:pt x="1880" y="9278"/>
                    <a:pt x="981" y="9483"/>
                  </a:cubicBezTo>
                  <a:cubicBezTo>
                    <a:pt x="1431" y="9565"/>
                    <a:pt x="1349" y="10341"/>
                    <a:pt x="2289" y="10382"/>
                  </a:cubicBezTo>
                  <a:cubicBezTo>
                    <a:pt x="2218" y="10406"/>
                    <a:pt x="2161" y="10429"/>
                    <a:pt x="2126" y="10429"/>
                  </a:cubicBezTo>
                  <a:cubicBezTo>
                    <a:pt x="2099" y="10429"/>
                    <a:pt x="2085" y="10417"/>
                    <a:pt x="2085" y="10382"/>
                  </a:cubicBezTo>
                  <a:lnTo>
                    <a:pt x="2085" y="10382"/>
                  </a:lnTo>
                  <a:cubicBezTo>
                    <a:pt x="2003" y="10546"/>
                    <a:pt x="1880" y="10750"/>
                    <a:pt x="2167" y="10913"/>
                  </a:cubicBezTo>
                  <a:lnTo>
                    <a:pt x="1513" y="11036"/>
                  </a:lnTo>
                  <a:lnTo>
                    <a:pt x="2412" y="11404"/>
                  </a:lnTo>
                  <a:cubicBezTo>
                    <a:pt x="2159" y="11555"/>
                    <a:pt x="1985" y="11660"/>
                    <a:pt x="1763" y="11660"/>
                  </a:cubicBezTo>
                  <a:cubicBezTo>
                    <a:pt x="1626" y="11660"/>
                    <a:pt x="1470" y="11620"/>
                    <a:pt x="1267" y="11526"/>
                  </a:cubicBezTo>
                  <a:lnTo>
                    <a:pt x="1267" y="11526"/>
                  </a:lnTo>
                  <a:cubicBezTo>
                    <a:pt x="2085" y="12099"/>
                    <a:pt x="1553" y="12017"/>
                    <a:pt x="2371" y="12507"/>
                  </a:cubicBezTo>
                  <a:lnTo>
                    <a:pt x="1962" y="12507"/>
                  </a:lnTo>
                  <a:cubicBezTo>
                    <a:pt x="1962" y="12671"/>
                    <a:pt x="2575" y="12916"/>
                    <a:pt x="2207" y="13080"/>
                  </a:cubicBezTo>
                  <a:cubicBezTo>
                    <a:pt x="1390" y="13488"/>
                    <a:pt x="2167" y="15083"/>
                    <a:pt x="1472" y="16145"/>
                  </a:cubicBezTo>
                  <a:cubicBezTo>
                    <a:pt x="1653" y="16110"/>
                    <a:pt x="1770" y="16095"/>
                    <a:pt x="1842" y="16095"/>
                  </a:cubicBezTo>
                  <a:cubicBezTo>
                    <a:pt x="2271" y="16095"/>
                    <a:pt x="1040" y="16636"/>
                    <a:pt x="1880" y="16636"/>
                  </a:cubicBezTo>
                  <a:cubicBezTo>
                    <a:pt x="1683" y="16692"/>
                    <a:pt x="1544" y="16787"/>
                    <a:pt x="1396" y="16787"/>
                  </a:cubicBezTo>
                  <a:cubicBezTo>
                    <a:pt x="1330" y="16787"/>
                    <a:pt x="1262" y="16768"/>
                    <a:pt x="1186" y="16717"/>
                  </a:cubicBezTo>
                  <a:lnTo>
                    <a:pt x="1186" y="16717"/>
                  </a:lnTo>
                  <a:cubicBezTo>
                    <a:pt x="1472" y="17249"/>
                    <a:pt x="736" y="17535"/>
                    <a:pt x="1553" y="17862"/>
                  </a:cubicBezTo>
                  <a:cubicBezTo>
                    <a:pt x="1495" y="17879"/>
                    <a:pt x="1441" y="17885"/>
                    <a:pt x="1392" y="17885"/>
                  </a:cubicBezTo>
                  <a:cubicBezTo>
                    <a:pt x="1228" y="17885"/>
                    <a:pt x="1109" y="17814"/>
                    <a:pt x="997" y="17814"/>
                  </a:cubicBezTo>
                  <a:cubicBezTo>
                    <a:pt x="978" y="17814"/>
                    <a:pt x="959" y="17816"/>
                    <a:pt x="940" y="17821"/>
                  </a:cubicBezTo>
                  <a:cubicBezTo>
                    <a:pt x="1022" y="17862"/>
                    <a:pt x="1226" y="17985"/>
                    <a:pt x="1022" y="18066"/>
                  </a:cubicBezTo>
                  <a:cubicBezTo>
                    <a:pt x="1000" y="18072"/>
                    <a:pt x="979" y="18074"/>
                    <a:pt x="959" y="18074"/>
                  </a:cubicBezTo>
                  <a:cubicBezTo>
                    <a:pt x="835" y="18074"/>
                    <a:pt x="760" y="17973"/>
                    <a:pt x="654" y="17903"/>
                  </a:cubicBezTo>
                  <a:lnTo>
                    <a:pt x="654" y="17903"/>
                  </a:lnTo>
                  <a:cubicBezTo>
                    <a:pt x="736" y="18434"/>
                    <a:pt x="1635" y="18475"/>
                    <a:pt x="2534" y="18475"/>
                  </a:cubicBezTo>
                  <a:cubicBezTo>
                    <a:pt x="2126" y="18761"/>
                    <a:pt x="2167" y="18884"/>
                    <a:pt x="2780" y="19088"/>
                  </a:cubicBezTo>
                  <a:cubicBezTo>
                    <a:pt x="2623" y="19133"/>
                    <a:pt x="2467" y="19202"/>
                    <a:pt x="2337" y="19202"/>
                  </a:cubicBezTo>
                  <a:cubicBezTo>
                    <a:pt x="2229" y="19202"/>
                    <a:pt x="2140" y="19155"/>
                    <a:pt x="2085" y="19006"/>
                  </a:cubicBezTo>
                  <a:lnTo>
                    <a:pt x="2085" y="19006"/>
                  </a:lnTo>
                  <a:cubicBezTo>
                    <a:pt x="2044" y="19211"/>
                    <a:pt x="1717" y="20192"/>
                    <a:pt x="2412" y="20192"/>
                  </a:cubicBezTo>
                  <a:cubicBezTo>
                    <a:pt x="2248" y="20233"/>
                    <a:pt x="2371" y="20437"/>
                    <a:pt x="2453" y="20478"/>
                  </a:cubicBezTo>
                  <a:cubicBezTo>
                    <a:pt x="2412" y="20927"/>
                    <a:pt x="2371" y="20968"/>
                    <a:pt x="2453" y="21377"/>
                  </a:cubicBezTo>
                  <a:lnTo>
                    <a:pt x="2575" y="21254"/>
                  </a:lnTo>
                  <a:cubicBezTo>
                    <a:pt x="3393" y="21377"/>
                    <a:pt x="2780" y="21581"/>
                    <a:pt x="2861" y="21908"/>
                  </a:cubicBezTo>
                  <a:lnTo>
                    <a:pt x="2780" y="21908"/>
                  </a:lnTo>
                  <a:cubicBezTo>
                    <a:pt x="2780" y="21949"/>
                    <a:pt x="2739" y="21990"/>
                    <a:pt x="2698" y="22031"/>
                  </a:cubicBezTo>
                  <a:lnTo>
                    <a:pt x="6131" y="22031"/>
                  </a:lnTo>
                  <a:cubicBezTo>
                    <a:pt x="6213" y="21990"/>
                    <a:pt x="6336" y="21990"/>
                    <a:pt x="6377" y="21990"/>
                  </a:cubicBezTo>
                  <a:cubicBezTo>
                    <a:pt x="6172" y="21786"/>
                    <a:pt x="5682" y="22031"/>
                    <a:pt x="5477" y="21663"/>
                  </a:cubicBezTo>
                  <a:cubicBezTo>
                    <a:pt x="4701" y="21622"/>
                    <a:pt x="6581" y="20927"/>
                    <a:pt x="5682" y="20519"/>
                  </a:cubicBezTo>
                  <a:cubicBezTo>
                    <a:pt x="5740" y="20484"/>
                    <a:pt x="5797" y="20472"/>
                    <a:pt x="5857" y="20472"/>
                  </a:cubicBezTo>
                  <a:cubicBezTo>
                    <a:pt x="5984" y="20472"/>
                    <a:pt x="6119" y="20525"/>
                    <a:pt x="6280" y="20525"/>
                  </a:cubicBezTo>
                  <a:cubicBezTo>
                    <a:pt x="6311" y="20525"/>
                    <a:pt x="6343" y="20524"/>
                    <a:pt x="6377" y="20519"/>
                  </a:cubicBezTo>
                  <a:cubicBezTo>
                    <a:pt x="5763" y="19947"/>
                    <a:pt x="5927" y="20028"/>
                    <a:pt x="5150" y="19579"/>
                  </a:cubicBezTo>
                  <a:lnTo>
                    <a:pt x="5600" y="19170"/>
                  </a:lnTo>
                  <a:lnTo>
                    <a:pt x="5600" y="19170"/>
                  </a:lnTo>
                  <a:cubicBezTo>
                    <a:pt x="5454" y="19260"/>
                    <a:pt x="5301" y="19297"/>
                    <a:pt x="5146" y="19297"/>
                  </a:cubicBezTo>
                  <a:cubicBezTo>
                    <a:pt x="4737" y="19297"/>
                    <a:pt x="4309" y="19039"/>
                    <a:pt x="3924" y="18802"/>
                  </a:cubicBezTo>
                  <a:cubicBezTo>
                    <a:pt x="3679" y="18925"/>
                    <a:pt x="3434" y="19006"/>
                    <a:pt x="3352" y="19088"/>
                  </a:cubicBezTo>
                  <a:lnTo>
                    <a:pt x="2943" y="18557"/>
                  </a:lnTo>
                  <a:cubicBezTo>
                    <a:pt x="2990" y="18526"/>
                    <a:pt x="3055" y="18512"/>
                    <a:pt x="3133" y="18512"/>
                  </a:cubicBezTo>
                  <a:cubicBezTo>
                    <a:pt x="3243" y="18512"/>
                    <a:pt x="3380" y="18539"/>
                    <a:pt x="3530" y="18579"/>
                  </a:cubicBezTo>
                  <a:lnTo>
                    <a:pt x="3530" y="18579"/>
                  </a:lnTo>
                  <a:cubicBezTo>
                    <a:pt x="3495" y="18563"/>
                    <a:pt x="3457" y="18540"/>
                    <a:pt x="3434" y="18516"/>
                  </a:cubicBezTo>
                  <a:cubicBezTo>
                    <a:pt x="3542" y="18426"/>
                    <a:pt x="3681" y="18391"/>
                    <a:pt x="3839" y="18391"/>
                  </a:cubicBezTo>
                  <a:cubicBezTo>
                    <a:pt x="4039" y="18391"/>
                    <a:pt x="4268" y="18447"/>
                    <a:pt x="4496" y="18516"/>
                  </a:cubicBezTo>
                  <a:cubicBezTo>
                    <a:pt x="4333" y="18598"/>
                    <a:pt x="4210" y="18639"/>
                    <a:pt x="4047" y="18720"/>
                  </a:cubicBezTo>
                  <a:cubicBezTo>
                    <a:pt x="4436" y="18826"/>
                    <a:pt x="4826" y="18933"/>
                    <a:pt x="5188" y="18933"/>
                  </a:cubicBezTo>
                  <a:cubicBezTo>
                    <a:pt x="5244" y="18933"/>
                    <a:pt x="5300" y="18930"/>
                    <a:pt x="5355" y="18925"/>
                  </a:cubicBezTo>
                  <a:cubicBezTo>
                    <a:pt x="5273" y="18884"/>
                    <a:pt x="5232" y="18802"/>
                    <a:pt x="5191" y="18720"/>
                  </a:cubicBezTo>
                  <a:lnTo>
                    <a:pt x="5191" y="18720"/>
                  </a:lnTo>
                  <a:cubicBezTo>
                    <a:pt x="5249" y="18749"/>
                    <a:pt x="5327" y="18778"/>
                    <a:pt x="5397" y="18778"/>
                  </a:cubicBezTo>
                  <a:cubicBezTo>
                    <a:pt x="5426" y="18778"/>
                    <a:pt x="5453" y="18773"/>
                    <a:pt x="5477" y="18761"/>
                  </a:cubicBezTo>
                  <a:cubicBezTo>
                    <a:pt x="5518" y="18761"/>
                    <a:pt x="5396" y="18679"/>
                    <a:pt x="5191" y="18598"/>
                  </a:cubicBezTo>
                  <a:lnTo>
                    <a:pt x="5968" y="18475"/>
                  </a:lnTo>
                  <a:lnTo>
                    <a:pt x="5641" y="18434"/>
                  </a:lnTo>
                  <a:lnTo>
                    <a:pt x="6090" y="17698"/>
                  </a:lnTo>
                  <a:cubicBezTo>
                    <a:pt x="5314" y="17249"/>
                    <a:pt x="4129" y="16840"/>
                    <a:pt x="3761" y="16063"/>
                  </a:cubicBezTo>
                  <a:lnTo>
                    <a:pt x="3761" y="16063"/>
                  </a:lnTo>
                  <a:cubicBezTo>
                    <a:pt x="3951" y="16118"/>
                    <a:pt x="4119" y="16136"/>
                    <a:pt x="4284" y="16136"/>
                  </a:cubicBezTo>
                  <a:cubicBezTo>
                    <a:pt x="4614" y="16136"/>
                    <a:pt x="4932" y="16063"/>
                    <a:pt x="5396" y="16063"/>
                  </a:cubicBezTo>
                  <a:cubicBezTo>
                    <a:pt x="4675" y="16304"/>
                    <a:pt x="5680" y="16622"/>
                    <a:pt x="5606" y="17058"/>
                  </a:cubicBezTo>
                  <a:lnTo>
                    <a:pt x="5606" y="17058"/>
                  </a:lnTo>
                  <a:cubicBezTo>
                    <a:pt x="5642" y="16928"/>
                    <a:pt x="5770" y="16891"/>
                    <a:pt x="5890" y="16891"/>
                  </a:cubicBezTo>
                  <a:cubicBezTo>
                    <a:pt x="5969" y="16891"/>
                    <a:pt x="6044" y="16906"/>
                    <a:pt x="6090" y="16922"/>
                  </a:cubicBezTo>
                  <a:lnTo>
                    <a:pt x="5396" y="16227"/>
                  </a:lnTo>
                  <a:cubicBezTo>
                    <a:pt x="5968" y="16227"/>
                    <a:pt x="5804" y="16063"/>
                    <a:pt x="6050" y="15859"/>
                  </a:cubicBezTo>
                  <a:lnTo>
                    <a:pt x="6050" y="15859"/>
                  </a:lnTo>
                  <a:cubicBezTo>
                    <a:pt x="5936" y="15876"/>
                    <a:pt x="5837" y="15884"/>
                    <a:pt x="5752" y="15884"/>
                  </a:cubicBezTo>
                  <a:cubicBezTo>
                    <a:pt x="5006" y="15884"/>
                    <a:pt x="5239" y="15298"/>
                    <a:pt x="4946" y="15042"/>
                  </a:cubicBezTo>
                  <a:cubicBezTo>
                    <a:pt x="5002" y="15035"/>
                    <a:pt x="5057" y="15032"/>
                    <a:pt x="5112" y="15032"/>
                  </a:cubicBezTo>
                  <a:cubicBezTo>
                    <a:pt x="5415" y="15032"/>
                    <a:pt x="5669" y="15138"/>
                    <a:pt x="5600" y="15450"/>
                  </a:cubicBezTo>
                  <a:cubicBezTo>
                    <a:pt x="6417" y="15001"/>
                    <a:pt x="4292" y="14960"/>
                    <a:pt x="4987" y="14551"/>
                  </a:cubicBezTo>
                  <a:lnTo>
                    <a:pt x="4987" y="14551"/>
                  </a:lnTo>
                  <a:cubicBezTo>
                    <a:pt x="4987" y="14633"/>
                    <a:pt x="4946" y="14674"/>
                    <a:pt x="5150" y="14715"/>
                  </a:cubicBezTo>
                  <a:cubicBezTo>
                    <a:pt x="4820" y="14531"/>
                    <a:pt x="4984" y="14083"/>
                    <a:pt x="5258" y="14083"/>
                  </a:cubicBezTo>
                  <a:cubicBezTo>
                    <a:pt x="5289" y="14083"/>
                    <a:pt x="5322" y="14089"/>
                    <a:pt x="5355" y="14102"/>
                  </a:cubicBezTo>
                  <a:lnTo>
                    <a:pt x="5355" y="14183"/>
                  </a:lnTo>
                  <a:cubicBezTo>
                    <a:pt x="5477" y="13570"/>
                    <a:pt x="5314" y="12344"/>
                    <a:pt x="4374" y="12303"/>
                  </a:cubicBezTo>
                  <a:cubicBezTo>
                    <a:pt x="4496" y="12303"/>
                    <a:pt x="5477" y="12344"/>
                    <a:pt x="5682" y="12385"/>
                  </a:cubicBezTo>
                  <a:lnTo>
                    <a:pt x="2494" y="11445"/>
                  </a:lnTo>
                  <a:lnTo>
                    <a:pt x="2494" y="11445"/>
                  </a:lnTo>
                  <a:cubicBezTo>
                    <a:pt x="2534" y="11447"/>
                    <a:pt x="2576" y="11448"/>
                    <a:pt x="2621" y="11448"/>
                  </a:cubicBezTo>
                  <a:cubicBezTo>
                    <a:pt x="3161" y="11448"/>
                    <a:pt x="4028" y="11314"/>
                    <a:pt x="4721" y="11314"/>
                  </a:cubicBezTo>
                  <a:cubicBezTo>
                    <a:pt x="5146" y="11314"/>
                    <a:pt x="5504" y="11364"/>
                    <a:pt x="5682" y="11526"/>
                  </a:cubicBezTo>
                  <a:cubicBezTo>
                    <a:pt x="5763" y="11404"/>
                    <a:pt x="5886" y="11200"/>
                    <a:pt x="5600" y="10913"/>
                  </a:cubicBezTo>
                  <a:cubicBezTo>
                    <a:pt x="5539" y="11005"/>
                    <a:pt x="4926" y="11120"/>
                    <a:pt x="4588" y="11120"/>
                  </a:cubicBezTo>
                  <a:cubicBezTo>
                    <a:pt x="4476" y="11120"/>
                    <a:pt x="4394" y="11108"/>
                    <a:pt x="4374" y="11077"/>
                  </a:cubicBezTo>
                  <a:cubicBezTo>
                    <a:pt x="5253" y="10677"/>
                    <a:pt x="4882" y="10786"/>
                    <a:pt x="5552" y="10371"/>
                  </a:cubicBezTo>
                  <a:lnTo>
                    <a:pt x="5552" y="10371"/>
                  </a:lnTo>
                  <a:cubicBezTo>
                    <a:pt x="5478" y="10401"/>
                    <a:pt x="5347" y="10416"/>
                    <a:pt x="5194" y="10416"/>
                  </a:cubicBezTo>
                  <a:cubicBezTo>
                    <a:pt x="4770" y="10416"/>
                    <a:pt x="4182" y="10305"/>
                    <a:pt x="4210" y="10137"/>
                  </a:cubicBezTo>
                  <a:lnTo>
                    <a:pt x="4210" y="10137"/>
                  </a:lnTo>
                  <a:cubicBezTo>
                    <a:pt x="4257" y="10146"/>
                    <a:pt x="4345" y="10149"/>
                    <a:pt x="4455" y="10149"/>
                  </a:cubicBezTo>
                  <a:cubicBezTo>
                    <a:pt x="4652" y="10149"/>
                    <a:pt x="4918" y="10140"/>
                    <a:pt x="5142" y="10140"/>
                  </a:cubicBezTo>
                  <a:cubicBezTo>
                    <a:pt x="5316" y="10140"/>
                    <a:pt x="5464" y="10145"/>
                    <a:pt x="5532" y="10166"/>
                  </a:cubicBezTo>
                  <a:lnTo>
                    <a:pt x="5532" y="10166"/>
                  </a:lnTo>
                  <a:lnTo>
                    <a:pt x="4383" y="9668"/>
                  </a:lnTo>
                  <a:lnTo>
                    <a:pt x="4383" y="9668"/>
                  </a:lnTo>
                  <a:cubicBezTo>
                    <a:pt x="4444" y="9687"/>
                    <a:pt x="4530" y="9696"/>
                    <a:pt x="4630" y="9696"/>
                  </a:cubicBezTo>
                  <a:cubicBezTo>
                    <a:pt x="4965" y="9696"/>
                    <a:pt x="5459" y="9600"/>
                    <a:pt x="5723" y="9483"/>
                  </a:cubicBezTo>
                  <a:lnTo>
                    <a:pt x="5723" y="9483"/>
                  </a:lnTo>
                  <a:cubicBezTo>
                    <a:pt x="5705" y="9489"/>
                    <a:pt x="5690" y="9491"/>
                    <a:pt x="5678" y="9491"/>
                  </a:cubicBezTo>
                  <a:cubicBezTo>
                    <a:pt x="5510" y="9491"/>
                    <a:pt x="5714" y="9022"/>
                    <a:pt x="5600" y="8870"/>
                  </a:cubicBezTo>
                  <a:lnTo>
                    <a:pt x="5600" y="8870"/>
                  </a:lnTo>
                  <a:lnTo>
                    <a:pt x="5314" y="9115"/>
                  </a:lnTo>
                  <a:cubicBezTo>
                    <a:pt x="5518" y="8502"/>
                    <a:pt x="3597" y="8502"/>
                    <a:pt x="3720" y="7889"/>
                  </a:cubicBezTo>
                  <a:lnTo>
                    <a:pt x="3720" y="7889"/>
                  </a:lnTo>
                  <a:cubicBezTo>
                    <a:pt x="3835" y="7908"/>
                    <a:pt x="4187" y="7945"/>
                    <a:pt x="4543" y="7945"/>
                  </a:cubicBezTo>
                  <a:cubicBezTo>
                    <a:pt x="4943" y="7945"/>
                    <a:pt x="5350" y="7898"/>
                    <a:pt x="5436" y="7725"/>
                  </a:cubicBezTo>
                  <a:cubicBezTo>
                    <a:pt x="4783" y="7603"/>
                    <a:pt x="2412" y="7071"/>
                    <a:pt x="1962" y="6499"/>
                  </a:cubicBezTo>
                  <a:lnTo>
                    <a:pt x="2330" y="6376"/>
                  </a:lnTo>
                  <a:lnTo>
                    <a:pt x="1921" y="5927"/>
                  </a:lnTo>
                  <a:lnTo>
                    <a:pt x="1921" y="5927"/>
                  </a:lnTo>
                  <a:cubicBezTo>
                    <a:pt x="2861" y="6213"/>
                    <a:pt x="4823" y="7030"/>
                    <a:pt x="5600" y="7398"/>
                  </a:cubicBezTo>
                  <a:cubicBezTo>
                    <a:pt x="5886" y="7194"/>
                    <a:pt x="6009" y="7357"/>
                    <a:pt x="6009" y="6989"/>
                  </a:cubicBezTo>
                  <a:cubicBezTo>
                    <a:pt x="6059" y="6971"/>
                    <a:pt x="6105" y="6962"/>
                    <a:pt x="6148" y="6962"/>
                  </a:cubicBezTo>
                  <a:cubicBezTo>
                    <a:pt x="6383" y="6962"/>
                    <a:pt x="6505" y="7213"/>
                    <a:pt x="6540" y="7316"/>
                  </a:cubicBezTo>
                  <a:lnTo>
                    <a:pt x="6785" y="6499"/>
                  </a:lnTo>
                  <a:cubicBezTo>
                    <a:pt x="6072" y="6499"/>
                    <a:pt x="6050" y="5884"/>
                    <a:pt x="5491" y="5884"/>
                  </a:cubicBezTo>
                  <a:cubicBezTo>
                    <a:pt x="5473" y="5884"/>
                    <a:pt x="5455" y="5885"/>
                    <a:pt x="5436" y="5886"/>
                  </a:cubicBezTo>
                  <a:lnTo>
                    <a:pt x="6172" y="6785"/>
                  </a:lnTo>
                  <a:cubicBezTo>
                    <a:pt x="5436" y="6785"/>
                    <a:pt x="4088" y="6213"/>
                    <a:pt x="4251" y="5641"/>
                  </a:cubicBezTo>
                  <a:cubicBezTo>
                    <a:pt x="4315" y="5604"/>
                    <a:pt x="4415" y="5590"/>
                    <a:pt x="4534" y="5590"/>
                  </a:cubicBezTo>
                  <a:cubicBezTo>
                    <a:pt x="4953" y="5590"/>
                    <a:pt x="5614" y="5763"/>
                    <a:pt x="5804" y="5763"/>
                  </a:cubicBezTo>
                  <a:cubicBezTo>
                    <a:pt x="5559" y="5682"/>
                    <a:pt x="5355" y="5191"/>
                    <a:pt x="5518" y="5150"/>
                  </a:cubicBezTo>
                  <a:lnTo>
                    <a:pt x="5518" y="5150"/>
                  </a:lnTo>
                  <a:lnTo>
                    <a:pt x="5886" y="5436"/>
                  </a:lnTo>
                  <a:cubicBezTo>
                    <a:pt x="6172" y="5109"/>
                    <a:pt x="4946" y="4864"/>
                    <a:pt x="5682" y="4496"/>
                  </a:cubicBezTo>
                  <a:cubicBezTo>
                    <a:pt x="5723" y="4374"/>
                    <a:pt x="6622" y="4128"/>
                    <a:pt x="6172" y="4087"/>
                  </a:cubicBezTo>
                  <a:lnTo>
                    <a:pt x="6172" y="4087"/>
                  </a:lnTo>
                  <a:cubicBezTo>
                    <a:pt x="5831" y="4156"/>
                    <a:pt x="5176" y="4188"/>
                    <a:pt x="4485" y="4188"/>
                  </a:cubicBezTo>
                  <a:cubicBezTo>
                    <a:pt x="3520" y="4188"/>
                    <a:pt x="2483" y="4125"/>
                    <a:pt x="2126" y="4006"/>
                  </a:cubicBezTo>
                  <a:cubicBezTo>
                    <a:pt x="2167" y="3965"/>
                    <a:pt x="2943" y="3311"/>
                    <a:pt x="3393" y="3188"/>
                  </a:cubicBezTo>
                  <a:cubicBezTo>
                    <a:pt x="3471" y="3169"/>
                    <a:pt x="3553" y="3160"/>
                    <a:pt x="3637" y="3160"/>
                  </a:cubicBezTo>
                  <a:cubicBezTo>
                    <a:pt x="4173" y="3160"/>
                    <a:pt x="4811" y="3502"/>
                    <a:pt x="5300" y="3502"/>
                  </a:cubicBezTo>
                  <a:cubicBezTo>
                    <a:pt x="5377" y="3502"/>
                    <a:pt x="5450" y="3494"/>
                    <a:pt x="5518" y="3474"/>
                  </a:cubicBezTo>
                  <a:cubicBezTo>
                    <a:pt x="5314" y="3433"/>
                    <a:pt x="5069" y="3311"/>
                    <a:pt x="4987" y="3270"/>
                  </a:cubicBezTo>
                  <a:cubicBezTo>
                    <a:pt x="5041" y="3215"/>
                    <a:pt x="5128" y="3206"/>
                    <a:pt x="5215" y="3206"/>
                  </a:cubicBezTo>
                  <a:cubicBezTo>
                    <a:pt x="5259" y="3206"/>
                    <a:pt x="5304" y="3209"/>
                    <a:pt x="5345" y="3209"/>
                  </a:cubicBezTo>
                  <a:cubicBezTo>
                    <a:pt x="5467" y="3209"/>
                    <a:pt x="5559" y="3188"/>
                    <a:pt x="5518" y="3025"/>
                  </a:cubicBezTo>
                  <a:cubicBezTo>
                    <a:pt x="4996" y="2967"/>
                    <a:pt x="5256" y="2683"/>
                    <a:pt x="5203" y="2683"/>
                  </a:cubicBezTo>
                  <a:cubicBezTo>
                    <a:pt x="5181" y="2683"/>
                    <a:pt x="5107" y="2730"/>
                    <a:pt x="4905" y="2861"/>
                  </a:cubicBezTo>
                  <a:cubicBezTo>
                    <a:pt x="4701" y="2534"/>
                    <a:pt x="5069" y="2534"/>
                    <a:pt x="5069" y="2166"/>
                  </a:cubicBezTo>
                  <a:lnTo>
                    <a:pt x="5069" y="2166"/>
                  </a:lnTo>
                  <a:cubicBezTo>
                    <a:pt x="5032" y="2173"/>
                    <a:pt x="4991" y="2175"/>
                    <a:pt x="4948" y="2175"/>
                  </a:cubicBezTo>
                  <a:cubicBezTo>
                    <a:pt x="4412" y="2175"/>
                    <a:pt x="3421" y="1733"/>
                    <a:pt x="3270" y="1431"/>
                  </a:cubicBezTo>
                  <a:cubicBezTo>
                    <a:pt x="3434" y="1431"/>
                    <a:pt x="3679" y="1390"/>
                    <a:pt x="3802" y="1390"/>
                  </a:cubicBezTo>
                  <a:cubicBezTo>
                    <a:pt x="3924" y="777"/>
                    <a:pt x="4210" y="491"/>
                    <a:pt x="429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3398913" y="3891788"/>
              <a:ext cx="8200" cy="3075"/>
            </a:xfrm>
            <a:custGeom>
              <a:rect b="b" l="l" r="r" t="t"/>
              <a:pathLst>
                <a:path extrusionOk="0" h="123" w="328">
                  <a:moveTo>
                    <a:pt x="164" y="0"/>
                  </a:moveTo>
                  <a:cubicBezTo>
                    <a:pt x="82" y="41"/>
                    <a:pt x="42" y="82"/>
                    <a:pt x="1" y="82"/>
                  </a:cubicBezTo>
                  <a:cubicBezTo>
                    <a:pt x="42" y="82"/>
                    <a:pt x="93" y="72"/>
                    <a:pt x="149" y="72"/>
                  </a:cubicBezTo>
                  <a:cubicBezTo>
                    <a:pt x="205" y="72"/>
                    <a:pt x="266" y="82"/>
                    <a:pt x="328" y="123"/>
                  </a:cubicBezTo>
                  <a:cubicBezTo>
                    <a:pt x="287" y="82"/>
                    <a:pt x="205"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3408113" y="3886663"/>
              <a:ext cx="11275" cy="4950"/>
            </a:xfrm>
            <a:custGeom>
              <a:rect b="b" l="l" r="r" t="t"/>
              <a:pathLst>
                <a:path extrusionOk="0" h="198" w="451">
                  <a:moveTo>
                    <a:pt x="82" y="1"/>
                  </a:moveTo>
                  <a:cubicBezTo>
                    <a:pt x="82" y="1"/>
                    <a:pt x="41" y="42"/>
                    <a:pt x="0" y="42"/>
                  </a:cubicBezTo>
                  <a:cubicBezTo>
                    <a:pt x="30" y="130"/>
                    <a:pt x="59" y="197"/>
                    <a:pt x="211" y="197"/>
                  </a:cubicBezTo>
                  <a:cubicBezTo>
                    <a:pt x="270" y="197"/>
                    <a:pt x="347" y="187"/>
                    <a:pt x="450" y="164"/>
                  </a:cubicBezTo>
                  <a:cubicBezTo>
                    <a:pt x="287" y="124"/>
                    <a:pt x="205" y="83"/>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1"/>
            <p:cNvSpPr/>
            <p:nvPr/>
          </p:nvSpPr>
          <p:spPr>
            <a:xfrm>
              <a:off x="3414238" y="4373063"/>
              <a:ext cx="7175" cy="1725"/>
            </a:xfrm>
            <a:custGeom>
              <a:rect b="b" l="l" r="r" t="t"/>
              <a:pathLst>
                <a:path extrusionOk="0" h="69" w="287">
                  <a:moveTo>
                    <a:pt x="287" y="1"/>
                  </a:moveTo>
                  <a:cubicBezTo>
                    <a:pt x="205" y="42"/>
                    <a:pt x="123" y="42"/>
                    <a:pt x="1" y="42"/>
                  </a:cubicBezTo>
                  <a:cubicBezTo>
                    <a:pt x="52" y="59"/>
                    <a:pt x="95" y="69"/>
                    <a:pt x="135" y="69"/>
                  </a:cubicBezTo>
                  <a:cubicBezTo>
                    <a:pt x="191" y="69"/>
                    <a:pt x="239" y="49"/>
                    <a:pt x="28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1"/>
            <p:cNvSpPr/>
            <p:nvPr/>
          </p:nvSpPr>
          <p:spPr>
            <a:xfrm>
              <a:off x="3418338" y="3984763"/>
              <a:ext cx="6150" cy="4125"/>
            </a:xfrm>
            <a:custGeom>
              <a:rect b="b" l="l" r="r" t="t"/>
              <a:pathLst>
                <a:path extrusionOk="0" h="165" w="246">
                  <a:moveTo>
                    <a:pt x="245" y="1"/>
                  </a:moveTo>
                  <a:lnTo>
                    <a:pt x="245" y="1"/>
                  </a:lnTo>
                  <a:cubicBezTo>
                    <a:pt x="164" y="83"/>
                    <a:pt x="82" y="123"/>
                    <a:pt x="0" y="164"/>
                  </a:cubicBezTo>
                  <a:cubicBezTo>
                    <a:pt x="123" y="164"/>
                    <a:pt x="205" y="123"/>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3349863" y="3991913"/>
              <a:ext cx="27625" cy="4125"/>
            </a:xfrm>
            <a:custGeom>
              <a:rect b="b" l="l" r="r" t="t"/>
              <a:pathLst>
                <a:path extrusionOk="0" h="165" w="1105">
                  <a:moveTo>
                    <a:pt x="1" y="1"/>
                  </a:moveTo>
                  <a:lnTo>
                    <a:pt x="1104" y="164"/>
                  </a:lnTo>
                  <a:lnTo>
                    <a:pt x="1104" y="42"/>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3419363" y="4100688"/>
              <a:ext cx="27600" cy="13050"/>
            </a:xfrm>
            <a:custGeom>
              <a:rect b="b" l="l" r="r" t="t"/>
              <a:pathLst>
                <a:path extrusionOk="0" h="522" w="1104">
                  <a:moveTo>
                    <a:pt x="403" y="0"/>
                  </a:moveTo>
                  <a:cubicBezTo>
                    <a:pt x="250" y="0"/>
                    <a:pt x="190" y="239"/>
                    <a:pt x="53" y="239"/>
                  </a:cubicBezTo>
                  <a:cubicBezTo>
                    <a:pt x="36" y="239"/>
                    <a:pt x="19" y="235"/>
                    <a:pt x="0" y="228"/>
                  </a:cubicBezTo>
                  <a:lnTo>
                    <a:pt x="0" y="228"/>
                  </a:lnTo>
                  <a:cubicBezTo>
                    <a:pt x="210" y="407"/>
                    <a:pt x="178" y="521"/>
                    <a:pt x="435" y="521"/>
                  </a:cubicBezTo>
                  <a:cubicBezTo>
                    <a:pt x="529" y="521"/>
                    <a:pt x="661" y="506"/>
                    <a:pt x="858" y="473"/>
                  </a:cubicBezTo>
                  <a:cubicBezTo>
                    <a:pt x="1104" y="64"/>
                    <a:pt x="164" y="391"/>
                    <a:pt x="491" y="23"/>
                  </a:cubicBezTo>
                  <a:cubicBezTo>
                    <a:pt x="458" y="7"/>
                    <a:pt x="429" y="0"/>
                    <a:pt x="40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1"/>
            <p:cNvSpPr/>
            <p:nvPr/>
          </p:nvSpPr>
          <p:spPr>
            <a:xfrm>
              <a:off x="3415263" y="4103313"/>
              <a:ext cx="4125" cy="3075"/>
            </a:xfrm>
            <a:custGeom>
              <a:rect b="b" l="l" r="r" t="t"/>
              <a:pathLst>
                <a:path extrusionOk="0" h="123" w="165">
                  <a:moveTo>
                    <a:pt x="1" y="0"/>
                  </a:moveTo>
                  <a:cubicBezTo>
                    <a:pt x="82" y="82"/>
                    <a:pt x="123" y="82"/>
                    <a:pt x="164" y="123"/>
                  </a:cubicBezTo>
                  <a:cubicBezTo>
                    <a:pt x="123" y="82"/>
                    <a:pt x="82"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1"/>
            <p:cNvSpPr/>
            <p:nvPr/>
          </p:nvSpPr>
          <p:spPr>
            <a:xfrm>
              <a:off x="3135288" y="4380238"/>
              <a:ext cx="1050" cy="4100"/>
            </a:xfrm>
            <a:custGeom>
              <a:rect b="b" l="l" r="r" t="t"/>
              <a:pathLst>
                <a:path extrusionOk="0" h="164" w="42">
                  <a:moveTo>
                    <a:pt x="0" y="0"/>
                  </a:moveTo>
                  <a:cubicBezTo>
                    <a:pt x="0" y="55"/>
                    <a:pt x="18" y="91"/>
                    <a:pt x="30" y="121"/>
                  </a:cubicBezTo>
                  <a:lnTo>
                    <a:pt x="30" y="121"/>
                  </a:lnTo>
                  <a:lnTo>
                    <a:pt x="0" y="0"/>
                  </a:lnTo>
                  <a:close/>
                  <a:moveTo>
                    <a:pt x="30" y="121"/>
                  </a:moveTo>
                  <a:lnTo>
                    <a:pt x="41" y="164"/>
                  </a:lnTo>
                  <a:cubicBezTo>
                    <a:pt x="41" y="150"/>
                    <a:pt x="36" y="136"/>
                    <a:pt x="30" y="12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1"/>
            <p:cNvSpPr/>
            <p:nvPr/>
          </p:nvSpPr>
          <p:spPr>
            <a:xfrm>
              <a:off x="3134263" y="4412513"/>
              <a:ext cx="2075" cy="1450"/>
            </a:xfrm>
            <a:custGeom>
              <a:rect b="b" l="l" r="r" t="t"/>
              <a:pathLst>
                <a:path extrusionOk="0" h="58" w="83">
                  <a:moveTo>
                    <a:pt x="28" y="0"/>
                  </a:moveTo>
                  <a:cubicBezTo>
                    <a:pt x="21" y="0"/>
                    <a:pt x="12" y="5"/>
                    <a:pt x="0" y="17"/>
                  </a:cubicBezTo>
                  <a:lnTo>
                    <a:pt x="82" y="58"/>
                  </a:lnTo>
                  <a:cubicBezTo>
                    <a:pt x="53" y="29"/>
                    <a:pt x="45" y="0"/>
                    <a:pt x="2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1"/>
            <p:cNvSpPr/>
            <p:nvPr/>
          </p:nvSpPr>
          <p:spPr>
            <a:xfrm>
              <a:off x="3140788" y="4221838"/>
              <a:ext cx="2700" cy="5125"/>
            </a:xfrm>
            <a:custGeom>
              <a:rect b="b" l="l" r="r" t="t"/>
              <a:pathLst>
                <a:path extrusionOk="0" h="205" w="108">
                  <a:moveTo>
                    <a:pt x="25" y="1"/>
                  </a:moveTo>
                  <a:cubicBezTo>
                    <a:pt x="0" y="176"/>
                    <a:pt x="6" y="198"/>
                    <a:pt x="33" y="198"/>
                  </a:cubicBezTo>
                  <a:cubicBezTo>
                    <a:pt x="42" y="198"/>
                    <a:pt x="53" y="195"/>
                    <a:pt x="66" y="195"/>
                  </a:cubicBezTo>
                  <a:cubicBezTo>
                    <a:pt x="78" y="195"/>
                    <a:pt x="92" y="197"/>
                    <a:pt x="107" y="205"/>
                  </a:cubicBezTo>
                  <a:lnTo>
                    <a:pt x="25"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1"/>
            <p:cNvSpPr/>
            <p:nvPr/>
          </p:nvSpPr>
          <p:spPr>
            <a:xfrm>
              <a:off x="3164913" y="4393513"/>
              <a:ext cx="2075" cy="3475"/>
            </a:xfrm>
            <a:custGeom>
              <a:rect b="b" l="l" r="r" t="t"/>
              <a:pathLst>
                <a:path extrusionOk="0" h="139" w="83">
                  <a:moveTo>
                    <a:pt x="0" y="0"/>
                  </a:moveTo>
                  <a:cubicBezTo>
                    <a:pt x="31" y="92"/>
                    <a:pt x="39" y="138"/>
                    <a:pt x="58" y="138"/>
                  </a:cubicBezTo>
                  <a:cubicBezTo>
                    <a:pt x="64" y="138"/>
                    <a:pt x="72" y="133"/>
                    <a:pt x="82" y="123"/>
                  </a:cubicBezTo>
                  <a:cubicBezTo>
                    <a:pt x="82" y="41"/>
                    <a:pt x="41"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1"/>
            <p:cNvSpPr/>
            <p:nvPr/>
          </p:nvSpPr>
          <p:spPr>
            <a:xfrm>
              <a:off x="3126088" y="4111488"/>
              <a:ext cx="66400" cy="340300"/>
            </a:xfrm>
            <a:custGeom>
              <a:rect b="b" l="l" r="r" t="t"/>
              <a:pathLst>
                <a:path extrusionOk="0" h="13612" w="2656">
                  <a:moveTo>
                    <a:pt x="2206" y="3095"/>
                  </a:moveTo>
                  <a:cubicBezTo>
                    <a:pt x="2207" y="3099"/>
                    <a:pt x="2207" y="3103"/>
                    <a:pt x="2207" y="3107"/>
                  </a:cubicBezTo>
                  <a:cubicBezTo>
                    <a:pt x="2207" y="3103"/>
                    <a:pt x="2207" y="3099"/>
                    <a:pt x="2206" y="3095"/>
                  </a:cubicBezTo>
                  <a:close/>
                  <a:moveTo>
                    <a:pt x="205" y="13202"/>
                  </a:moveTo>
                  <a:cubicBezTo>
                    <a:pt x="82" y="13325"/>
                    <a:pt x="41" y="13448"/>
                    <a:pt x="41" y="13611"/>
                  </a:cubicBezTo>
                  <a:lnTo>
                    <a:pt x="246" y="13611"/>
                  </a:lnTo>
                  <a:lnTo>
                    <a:pt x="205" y="13202"/>
                  </a:lnTo>
                  <a:close/>
                  <a:moveTo>
                    <a:pt x="2044" y="0"/>
                  </a:moveTo>
                  <a:cubicBezTo>
                    <a:pt x="2044" y="254"/>
                    <a:pt x="2022" y="333"/>
                    <a:pt x="1990" y="333"/>
                  </a:cubicBezTo>
                  <a:cubicBezTo>
                    <a:pt x="1959" y="333"/>
                    <a:pt x="1920" y="264"/>
                    <a:pt x="1880" y="205"/>
                  </a:cubicBezTo>
                  <a:cubicBezTo>
                    <a:pt x="1676" y="450"/>
                    <a:pt x="1513" y="736"/>
                    <a:pt x="1308" y="1022"/>
                  </a:cubicBezTo>
                  <a:cubicBezTo>
                    <a:pt x="1308" y="1022"/>
                    <a:pt x="1308" y="1063"/>
                    <a:pt x="1308" y="1063"/>
                  </a:cubicBezTo>
                  <a:cubicBezTo>
                    <a:pt x="1281" y="1145"/>
                    <a:pt x="1258" y="1158"/>
                    <a:pt x="1240" y="1158"/>
                  </a:cubicBezTo>
                  <a:cubicBezTo>
                    <a:pt x="1231" y="1158"/>
                    <a:pt x="1223" y="1155"/>
                    <a:pt x="1216" y="1155"/>
                  </a:cubicBezTo>
                  <a:cubicBezTo>
                    <a:pt x="1196" y="1155"/>
                    <a:pt x="1186" y="1186"/>
                    <a:pt x="1186" y="1431"/>
                  </a:cubicBezTo>
                  <a:cubicBezTo>
                    <a:pt x="1186" y="1390"/>
                    <a:pt x="1145" y="1349"/>
                    <a:pt x="1104" y="1308"/>
                  </a:cubicBezTo>
                  <a:cubicBezTo>
                    <a:pt x="1063" y="1349"/>
                    <a:pt x="1022" y="1431"/>
                    <a:pt x="981" y="1513"/>
                  </a:cubicBezTo>
                  <a:cubicBezTo>
                    <a:pt x="981" y="1553"/>
                    <a:pt x="981" y="1635"/>
                    <a:pt x="981" y="1676"/>
                  </a:cubicBezTo>
                  <a:cubicBezTo>
                    <a:pt x="981" y="1594"/>
                    <a:pt x="981" y="1513"/>
                    <a:pt x="1022" y="1472"/>
                  </a:cubicBezTo>
                  <a:lnTo>
                    <a:pt x="1186" y="2207"/>
                  </a:lnTo>
                  <a:cubicBezTo>
                    <a:pt x="1157" y="2250"/>
                    <a:pt x="1134" y="2268"/>
                    <a:pt x="1115" y="2268"/>
                  </a:cubicBezTo>
                  <a:cubicBezTo>
                    <a:pt x="1080" y="2268"/>
                    <a:pt x="1063" y="2206"/>
                    <a:pt x="1063" y="2126"/>
                  </a:cubicBezTo>
                  <a:lnTo>
                    <a:pt x="1063" y="2126"/>
                  </a:lnTo>
                  <a:cubicBezTo>
                    <a:pt x="1063" y="2289"/>
                    <a:pt x="1104" y="2371"/>
                    <a:pt x="1104" y="2616"/>
                  </a:cubicBezTo>
                  <a:cubicBezTo>
                    <a:pt x="1022" y="2534"/>
                    <a:pt x="900" y="2534"/>
                    <a:pt x="859" y="2248"/>
                  </a:cubicBezTo>
                  <a:lnTo>
                    <a:pt x="859" y="2248"/>
                  </a:lnTo>
                  <a:lnTo>
                    <a:pt x="940" y="2943"/>
                  </a:lnTo>
                  <a:cubicBezTo>
                    <a:pt x="905" y="2979"/>
                    <a:pt x="806" y="3203"/>
                    <a:pt x="755" y="3203"/>
                  </a:cubicBezTo>
                  <a:cubicBezTo>
                    <a:pt x="747" y="3203"/>
                    <a:pt x="741" y="3199"/>
                    <a:pt x="736" y="3188"/>
                  </a:cubicBezTo>
                  <a:lnTo>
                    <a:pt x="736" y="3188"/>
                  </a:lnTo>
                  <a:cubicBezTo>
                    <a:pt x="654" y="3556"/>
                    <a:pt x="859" y="4128"/>
                    <a:pt x="695" y="4619"/>
                  </a:cubicBezTo>
                  <a:cubicBezTo>
                    <a:pt x="736" y="4660"/>
                    <a:pt x="736" y="4701"/>
                    <a:pt x="736" y="4823"/>
                  </a:cubicBezTo>
                  <a:cubicBezTo>
                    <a:pt x="654" y="5314"/>
                    <a:pt x="491" y="5763"/>
                    <a:pt x="573" y="6336"/>
                  </a:cubicBezTo>
                  <a:lnTo>
                    <a:pt x="368" y="6663"/>
                  </a:lnTo>
                  <a:cubicBezTo>
                    <a:pt x="368" y="6780"/>
                    <a:pt x="384" y="6817"/>
                    <a:pt x="409" y="6817"/>
                  </a:cubicBezTo>
                  <a:cubicBezTo>
                    <a:pt x="455" y="6817"/>
                    <a:pt x="530" y="6686"/>
                    <a:pt x="585" y="6686"/>
                  </a:cubicBezTo>
                  <a:cubicBezTo>
                    <a:pt x="625" y="6686"/>
                    <a:pt x="654" y="6755"/>
                    <a:pt x="654" y="6990"/>
                  </a:cubicBezTo>
                  <a:cubicBezTo>
                    <a:pt x="676" y="7294"/>
                    <a:pt x="628" y="7332"/>
                    <a:pt x="567" y="7332"/>
                  </a:cubicBezTo>
                  <a:cubicBezTo>
                    <a:pt x="546" y="7332"/>
                    <a:pt x="523" y="7328"/>
                    <a:pt x="502" y="7328"/>
                  </a:cubicBezTo>
                  <a:cubicBezTo>
                    <a:pt x="466" y="7328"/>
                    <a:pt x="433" y="7339"/>
                    <a:pt x="409" y="7398"/>
                  </a:cubicBezTo>
                  <a:cubicBezTo>
                    <a:pt x="491" y="7644"/>
                    <a:pt x="695" y="8134"/>
                    <a:pt x="491" y="8625"/>
                  </a:cubicBezTo>
                  <a:cubicBezTo>
                    <a:pt x="450" y="8461"/>
                    <a:pt x="491" y="8338"/>
                    <a:pt x="491" y="8175"/>
                  </a:cubicBezTo>
                  <a:lnTo>
                    <a:pt x="491" y="8175"/>
                  </a:lnTo>
                  <a:lnTo>
                    <a:pt x="368" y="8543"/>
                  </a:lnTo>
                  <a:cubicBezTo>
                    <a:pt x="254" y="8199"/>
                    <a:pt x="259" y="7935"/>
                    <a:pt x="217" y="7935"/>
                  </a:cubicBezTo>
                  <a:cubicBezTo>
                    <a:pt x="199" y="7935"/>
                    <a:pt x="172" y="7983"/>
                    <a:pt x="123" y="8093"/>
                  </a:cubicBezTo>
                  <a:cubicBezTo>
                    <a:pt x="491" y="8175"/>
                    <a:pt x="82" y="9524"/>
                    <a:pt x="450" y="9606"/>
                  </a:cubicBezTo>
                  <a:lnTo>
                    <a:pt x="368" y="9851"/>
                  </a:lnTo>
                  <a:cubicBezTo>
                    <a:pt x="368" y="9769"/>
                    <a:pt x="368" y="9769"/>
                    <a:pt x="368" y="9687"/>
                  </a:cubicBezTo>
                  <a:lnTo>
                    <a:pt x="368" y="9687"/>
                  </a:lnTo>
                  <a:cubicBezTo>
                    <a:pt x="164" y="10178"/>
                    <a:pt x="613" y="10055"/>
                    <a:pt x="532" y="10668"/>
                  </a:cubicBezTo>
                  <a:cubicBezTo>
                    <a:pt x="502" y="10848"/>
                    <a:pt x="472" y="10962"/>
                    <a:pt x="442" y="10962"/>
                  </a:cubicBezTo>
                  <a:cubicBezTo>
                    <a:pt x="431" y="10962"/>
                    <a:pt x="420" y="10946"/>
                    <a:pt x="409" y="10914"/>
                  </a:cubicBezTo>
                  <a:lnTo>
                    <a:pt x="409" y="10914"/>
                  </a:lnTo>
                  <a:lnTo>
                    <a:pt x="450" y="11404"/>
                  </a:lnTo>
                  <a:cubicBezTo>
                    <a:pt x="450" y="11455"/>
                    <a:pt x="443" y="11478"/>
                    <a:pt x="434" y="11478"/>
                  </a:cubicBezTo>
                  <a:cubicBezTo>
                    <a:pt x="423" y="11478"/>
                    <a:pt x="409" y="11434"/>
                    <a:pt x="409" y="11363"/>
                  </a:cubicBezTo>
                  <a:lnTo>
                    <a:pt x="409" y="12099"/>
                  </a:lnTo>
                  <a:cubicBezTo>
                    <a:pt x="450" y="12181"/>
                    <a:pt x="532" y="12426"/>
                    <a:pt x="573" y="12548"/>
                  </a:cubicBezTo>
                  <a:cubicBezTo>
                    <a:pt x="552" y="12590"/>
                    <a:pt x="539" y="12605"/>
                    <a:pt x="530" y="12605"/>
                  </a:cubicBezTo>
                  <a:cubicBezTo>
                    <a:pt x="509" y="12605"/>
                    <a:pt x="518" y="12503"/>
                    <a:pt x="499" y="12503"/>
                  </a:cubicBezTo>
                  <a:cubicBezTo>
                    <a:pt x="497" y="12503"/>
                    <a:pt x="494" y="12504"/>
                    <a:pt x="491" y="12508"/>
                  </a:cubicBezTo>
                  <a:lnTo>
                    <a:pt x="573" y="12916"/>
                  </a:lnTo>
                  <a:cubicBezTo>
                    <a:pt x="551" y="12944"/>
                    <a:pt x="532" y="12957"/>
                    <a:pt x="513" y="12957"/>
                  </a:cubicBezTo>
                  <a:cubicBezTo>
                    <a:pt x="425" y="12957"/>
                    <a:pt x="375" y="12670"/>
                    <a:pt x="409" y="12467"/>
                  </a:cubicBezTo>
                  <a:lnTo>
                    <a:pt x="409" y="12467"/>
                  </a:lnTo>
                  <a:cubicBezTo>
                    <a:pt x="0" y="12794"/>
                    <a:pt x="491" y="12794"/>
                    <a:pt x="246" y="13611"/>
                  </a:cubicBezTo>
                  <a:lnTo>
                    <a:pt x="327" y="13611"/>
                  </a:lnTo>
                  <a:cubicBezTo>
                    <a:pt x="286" y="13529"/>
                    <a:pt x="286" y="13407"/>
                    <a:pt x="327" y="13366"/>
                  </a:cubicBezTo>
                  <a:cubicBezTo>
                    <a:pt x="450" y="13448"/>
                    <a:pt x="409" y="13529"/>
                    <a:pt x="409" y="13611"/>
                  </a:cubicBezTo>
                  <a:lnTo>
                    <a:pt x="1635" y="13611"/>
                  </a:lnTo>
                  <a:cubicBezTo>
                    <a:pt x="1553" y="13325"/>
                    <a:pt x="1513" y="12957"/>
                    <a:pt x="1594" y="12712"/>
                  </a:cubicBezTo>
                  <a:lnTo>
                    <a:pt x="1594" y="12712"/>
                  </a:lnTo>
                  <a:cubicBezTo>
                    <a:pt x="1551" y="12777"/>
                    <a:pt x="1520" y="12830"/>
                    <a:pt x="1493" y="12830"/>
                  </a:cubicBezTo>
                  <a:cubicBezTo>
                    <a:pt x="1470" y="12830"/>
                    <a:pt x="1450" y="12787"/>
                    <a:pt x="1431" y="12671"/>
                  </a:cubicBezTo>
                  <a:cubicBezTo>
                    <a:pt x="1390" y="12303"/>
                    <a:pt x="1717" y="11690"/>
                    <a:pt x="1513" y="11363"/>
                  </a:cubicBezTo>
                  <a:cubicBezTo>
                    <a:pt x="1513" y="11281"/>
                    <a:pt x="1553" y="11281"/>
                    <a:pt x="1553" y="11281"/>
                  </a:cubicBezTo>
                  <a:cubicBezTo>
                    <a:pt x="1513" y="10995"/>
                    <a:pt x="1513" y="10341"/>
                    <a:pt x="1390" y="10178"/>
                  </a:cubicBezTo>
                  <a:cubicBezTo>
                    <a:pt x="1880" y="9933"/>
                    <a:pt x="1267" y="8420"/>
                    <a:pt x="1676" y="8420"/>
                  </a:cubicBezTo>
                  <a:lnTo>
                    <a:pt x="1717" y="7562"/>
                  </a:lnTo>
                  <a:lnTo>
                    <a:pt x="1758" y="7603"/>
                  </a:lnTo>
                  <a:cubicBezTo>
                    <a:pt x="1799" y="7031"/>
                    <a:pt x="1717" y="6826"/>
                    <a:pt x="1635" y="6622"/>
                  </a:cubicBezTo>
                  <a:cubicBezTo>
                    <a:pt x="1649" y="6581"/>
                    <a:pt x="1662" y="6567"/>
                    <a:pt x="1675" y="6567"/>
                  </a:cubicBezTo>
                  <a:cubicBezTo>
                    <a:pt x="1699" y="6567"/>
                    <a:pt x="1717" y="6622"/>
                    <a:pt x="1717" y="6622"/>
                  </a:cubicBezTo>
                  <a:cubicBezTo>
                    <a:pt x="1840" y="5804"/>
                    <a:pt x="1880" y="5763"/>
                    <a:pt x="1717" y="5069"/>
                  </a:cubicBezTo>
                  <a:lnTo>
                    <a:pt x="1880" y="5028"/>
                  </a:lnTo>
                  <a:cubicBezTo>
                    <a:pt x="1799" y="4823"/>
                    <a:pt x="2248" y="3842"/>
                    <a:pt x="2167" y="3025"/>
                  </a:cubicBezTo>
                  <a:lnTo>
                    <a:pt x="2167" y="3025"/>
                  </a:lnTo>
                  <a:cubicBezTo>
                    <a:pt x="2167" y="3025"/>
                    <a:pt x="2200" y="3058"/>
                    <a:pt x="2206" y="3095"/>
                  </a:cubicBezTo>
                  <a:lnTo>
                    <a:pt x="2206" y="3095"/>
                  </a:lnTo>
                  <a:cubicBezTo>
                    <a:pt x="2130" y="2197"/>
                    <a:pt x="2655" y="939"/>
                    <a:pt x="2167" y="613"/>
                  </a:cubicBezTo>
                  <a:lnTo>
                    <a:pt x="204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3143463" y="4226938"/>
              <a:ext cx="25" cy="1050"/>
            </a:xfrm>
            <a:custGeom>
              <a:rect b="b" l="l" r="r" t="t"/>
              <a:pathLst>
                <a:path extrusionOk="0" h="42" w="1">
                  <a:moveTo>
                    <a:pt x="0" y="42"/>
                  </a:moveTo>
                  <a:lnTo>
                    <a:pt x="0" y="1"/>
                  </a:lnTo>
                  <a:cubicBezTo>
                    <a:pt x="0" y="1"/>
                    <a:pt x="0"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3132213" y="4373063"/>
              <a:ext cx="4125" cy="4125"/>
            </a:xfrm>
            <a:custGeom>
              <a:rect b="b" l="l" r="r" t="t"/>
              <a:pathLst>
                <a:path extrusionOk="0" h="165" w="165">
                  <a:moveTo>
                    <a:pt x="164" y="1"/>
                  </a:moveTo>
                  <a:lnTo>
                    <a:pt x="1" y="83"/>
                  </a:lnTo>
                  <a:lnTo>
                    <a:pt x="1" y="164"/>
                  </a:lnTo>
                  <a:lnTo>
                    <a:pt x="16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3131188" y="4289138"/>
              <a:ext cx="4150" cy="11400"/>
            </a:xfrm>
            <a:custGeom>
              <a:rect b="b" l="l" r="r" t="t"/>
              <a:pathLst>
                <a:path extrusionOk="0" h="456" w="166">
                  <a:moveTo>
                    <a:pt x="51" y="0"/>
                  </a:moveTo>
                  <a:cubicBezTo>
                    <a:pt x="38" y="0"/>
                    <a:pt x="21" y="2"/>
                    <a:pt x="1" y="6"/>
                  </a:cubicBezTo>
                  <a:cubicBezTo>
                    <a:pt x="1" y="129"/>
                    <a:pt x="1" y="333"/>
                    <a:pt x="1" y="456"/>
                  </a:cubicBezTo>
                  <a:cubicBezTo>
                    <a:pt x="1" y="162"/>
                    <a:pt x="166" y="0"/>
                    <a:pt x="5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1"/>
            <p:cNvSpPr/>
            <p:nvPr/>
          </p:nvSpPr>
          <p:spPr>
            <a:xfrm>
              <a:off x="4418713" y="3966388"/>
              <a:ext cx="4125" cy="1025"/>
            </a:xfrm>
            <a:custGeom>
              <a:rect b="b" l="l" r="r" t="t"/>
              <a:pathLst>
                <a:path extrusionOk="0" h="41" w="165">
                  <a:moveTo>
                    <a:pt x="1" y="0"/>
                  </a:moveTo>
                  <a:lnTo>
                    <a:pt x="1" y="0"/>
                  </a:lnTo>
                  <a:cubicBezTo>
                    <a:pt x="83" y="41"/>
                    <a:pt x="164" y="41"/>
                    <a:pt x="164" y="41"/>
                  </a:cubicBez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1"/>
            <p:cNvSpPr/>
            <p:nvPr/>
          </p:nvSpPr>
          <p:spPr>
            <a:xfrm>
              <a:off x="4430988" y="4075613"/>
              <a:ext cx="9225" cy="3200"/>
            </a:xfrm>
            <a:custGeom>
              <a:rect b="b" l="l" r="r" t="t"/>
              <a:pathLst>
                <a:path extrusionOk="0" h="128" w="369">
                  <a:moveTo>
                    <a:pt x="159" y="0"/>
                  </a:moveTo>
                  <a:cubicBezTo>
                    <a:pt x="109" y="0"/>
                    <a:pt x="55" y="5"/>
                    <a:pt x="0" y="5"/>
                  </a:cubicBezTo>
                  <a:lnTo>
                    <a:pt x="368" y="127"/>
                  </a:lnTo>
                  <a:cubicBezTo>
                    <a:pt x="341" y="18"/>
                    <a:pt x="259" y="0"/>
                    <a:pt x="15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1"/>
            <p:cNvSpPr/>
            <p:nvPr/>
          </p:nvSpPr>
          <p:spPr>
            <a:xfrm>
              <a:off x="4327788" y="3976188"/>
              <a:ext cx="5125" cy="2475"/>
            </a:xfrm>
            <a:custGeom>
              <a:rect b="b" l="l" r="r" t="t"/>
              <a:pathLst>
                <a:path extrusionOk="0" h="99" w="205">
                  <a:moveTo>
                    <a:pt x="65" y="1"/>
                  </a:moveTo>
                  <a:cubicBezTo>
                    <a:pt x="44" y="1"/>
                    <a:pt x="22" y="6"/>
                    <a:pt x="0" y="17"/>
                  </a:cubicBezTo>
                  <a:cubicBezTo>
                    <a:pt x="82" y="58"/>
                    <a:pt x="123" y="99"/>
                    <a:pt x="204" y="99"/>
                  </a:cubicBezTo>
                  <a:cubicBezTo>
                    <a:pt x="175" y="39"/>
                    <a:pt x="123" y="1"/>
                    <a:pt x="6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1"/>
            <p:cNvSpPr/>
            <p:nvPr/>
          </p:nvSpPr>
          <p:spPr>
            <a:xfrm>
              <a:off x="4420763" y="4404763"/>
              <a:ext cx="1050" cy="25"/>
            </a:xfrm>
            <a:custGeom>
              <a:rect b="b" l="l" r="r" t="t"/>
              <a:pathLst>
                <a:path extrusionOk="0" h="1" w="42">
                  <a:moveTo>
                    <a:pt x="41" y="0"/>
                  </a:moveTo>
                  <a:cubicBezTo>
                    <a:pt x="41" y="0"/>
                    <a:pt x="41" y="0"/>
                    <a:pt x="1" y="0"/>
                  </a:cubicBezTo>
                  <a:cubicBezTo>
                    <a:pt x="41" y="0"/>
                    <a:pt x="41"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1"/>
            <p:cNvSpPr/>
            <p:nvPr/>
          </p:nvSpPr>
          <p:spPr>
            <a:xfrm>
              <a:off x="4395213" y="4231038"/>
              <a:ext cx="3000" cy="1950"/>
            </a:xfrm>
            <a:custGeom>
              <a:rect b="b" l="l" r="r" t="t"/>
              <a:pathLst>
                <a:path extrusionOk="0" h="78" w="120">
                  <a:moveTo>
                    <a:pt x="1" y="0"/>
                  </a:moveTo>
                  <a:cubicBezTo>
                    <a:pt x="75" y="56"/>
                    <a:pt x="107" y="78"/>
                    <a:pt x="112" y="78"/>
                  </a:cubicBezTo>
                  <a:cubicBezTo>
                    <a:pt x="119" y="78"/>
                    <a:pt x="86" y="45"/>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1"/>
            <p:cNvSpPr/>
            <p:nvPr/>
          </p:nvSpPr>
          <p:spPr>
            <a:xfrm>
              <a:off x="4316538" y="3811063"/>
              <a:ext cx="31700" cy="11250"/>
            </a:xfrm>
            <a:custGeom>
              <a:rect b="b" l="l" r="r" t="t"/>
              <a:pathLst>
                <a:path extrusionOk="0" h="450" w="1268">
                  <a:moveTo>
                    <a:pt x="205" y="0"/>
                  </a:moveTo>
                  <a:cubicBezTo>
                    <a:pt x="246" y="41"/>
                    <a:pt x="409" y="123"/>
                    <a:pt x="287" y="123"/>
                  </a:cubicBezTo>
                  <a:cubicBezTo>
                    <a:pt x="255" y="131"/>
                    <a:pt x="229" y="134"/>
                    <a:pt x="205" y="134"/>
                  </a:cubicBezTo>
                  <a:cubicBezTo>
                    <a:pt x="106" y="134"/>
                    <a:pt x="67" y="74"/>
                    <a:pt x="0" y="41"/>
                  </a:cubicBezTo>
                  <a:lnTo>
                    <a:pt x="0" y="41"/>
                  </a:lnTo>
                  <a:cubicBezTo>
                    <a:pt x="41" y="368"/>
                    <a:pt x="654" y="409"/>
                    <a:pt x="1268" y="450"/>
                  </a:cubicBezTo>
                  <a:cubicBezTo>
                    <a:pt x="941" y="286"/>
                    <a:pt x="614" y="123"/>
                    <a:pt x="28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1"/>
            <p:cNvSpPr/>
            <p:nvPr/>
          </p:nvSpPr>
          <p:spPr>
            <a:xfrm>
              <a:off x="4300188" y="3823313"/>
              <a:ext cx="151250" cy="628475"/>
            </a:xfrm>
            <a:custGeom>
              <a:rect b="b" l="l" r="r" t="t"/>
              <a:pathLst>
                <a:path extrusionOk="0" h="25139" w="6050">
                  <a:moveTo>
                    <a:pt x="4742" y="4742"/>
                  </a:moveTo>
                  <a:cubicBezTo>
                    <a:pt x="4759" y="4762"/>
                    <a:pt x="4778" y="4778"/>
                    <a:pt x="4800" y="4791"/>
                  </a:cubicBezTo>
                  <a:lnTo>
                    <a:pt x="4800" y="4791"/>
                  </a:lnTo>
                  <a:cubicBezTo>
                    <a:pt x="4778" y="4774"/>
                    <a:pt x="4757" y="4757"/>
                    <a:pt x="4742" y="4742"/>
                  </a:cubicBezTo>
                  <a:close/>
                  <a:moveTo>
                    <a:pt x="4773" y="6120"/>
                  </a:moveTo>
                  <a:lnTo>
                    <a:pt x="4783" y="6173"/>
                  </a:lnTo>
                  <a:cubicBezTo>
                    <a:pt x="4793" y="6152"/>
                    <a:pt x="4788" y="6134"/>
                    <a:pt x="4773" y="6120"/>
                  </a:cubicBezTo>
                  <a:close/>
                  <a:moveTo>
                    <a:pt x="5349" y="11561"/>
                  </a:moveTo>
                  <a:lnTo>
                    <a:pt x="5355" y="11568"/>
                  </a:lnTo>
                  <a:cubicBezTo>
                    <a:pt x="5353" y="11566"/>
                    <a:pt x="5351" y="11564"/>
                    <a:pt x="5349" y="11561"/>
                  </a:cubicBezTo>
                  <a:close/>
                  <a:moveTo>
                    <a:pt x="5151" y="14307"/>
                  </a:moveTo>
                  <a:cubicBezTo>
                    <a:pt x="5152" y="14312"/>
                    <a:pt x="5153" y="14318"/>
                    <a:pt x="5155" y="14324"/>
                  </a:cubicBezTo>
                  <a:lnTo>
                    <a:pt x="5155" y="14324"/>
                  </a:lnTo>
                  <a:cubicBezTo>
                    <a:pt x="5154" y="14317"/>
                    <a:pt x="5153" y="14312"/>
                    <a:pt x="5151" y="14307"/>
                  </a:cubicBezTo>
                  <a:close/>
                  <a:moveTo>
                    <a:pt x="4761" y="16427"/>
                  </a:moveTo>
                  <a:cubicBezTo>
                    <a:pt x="4768" y="16429"/>
                    <a:pt x="4775" y="16430"/>
                    <a:pt x="4783" y="16432"/>
                  </a:cubicBezTo>
                  <a:cubicBezTo>
                    <a:pt x="4775" y="16430"/>
                    <a:pt x="4768" y="16429"/>
                    <a:pt x="4761" y="16427"/>
                  </a:cubicBezTo>
                  <a:close/>
                  <a:moveTo>
                    <a:pt x="1227" y="17045"/>
                  </a:moveTo>
                  <a:cubicBezTo>
                    <a:pt x="1294" y="17136"/>
                    <a:pt x="1300" y="17163"/>
                    <a:pt x="1270" y="17163"/>
                  </a:cubicBezTo>
                  <a:cubicBezTo>
                    <a:pt x="1246" y="17163"/>
                    <a:pt x="1200" y="17145"/>
                    <a:pt x="1145" y="17127"/>
                  </a:cubicBezTo>
                  <a:lnTo>
                    <a:pt x="1227" y="17045"/>
                  </a:lnTo>
                  <a:close/>
                  <a:moveTo>
                    <a:pt x="982" y="20658"/>
                  </a:moveTo>
                  <a:cubicBezTo>
                    <a:pt x="957" y="20663"/>
                    <a:pt x="930" y="20671"/>
                    <a:pt x="900" y="20683"/>
                  </a:cubicBezTo>
                  <a:cubicBezTo>
                    <a:pt x="929" y="20675"/>
                    <a:pt x="957" y="20667"/>
                    <a:pt x="982" y="20658"/>
                  </a:cubicBezTo>
                  <a:close/>
                  <a:moveTo>
                    <a:pt x="4824" y="22645"/>
                  </a:moveTo>
                  <a:cubicBezTo>
                    <a:pt x="4818" y="22651"/>
                    <a:pt x="4815" y="22658"/>
                    <a:pt x="4813" y="22666"/>
                  </a:cubicBezTo>
                  <a:lnTo>
                    <a:pt x="4813" y="22666"/>
                  </a:lnTo>
                  <a:lnTo>
                    <a:pt x="4824" y="22645"/>
                  </a:lnTo>
                  <a:close/>
                  <a:moveTo>
                    <a:pt x="1962" y="1"/>
                  </a:moveTo>
                  <a:cubicBezTo>
                    <a:pt x="1717" y="164"/>
                    <a:pt x="1758" y="246"/>
                    <a:pt x="2167" y="369"/>
                  </a:cubicBezTo>
                  <a:cubicBezTo>
                    <a:pt x="2049" y="392"/>
                    <a:pt x="1919" y="443"/>
                    <a:pt x="1813" y="443"/>
                  </a:cubicBezTo>
                  <a:cubicBezTo>
                    <a:pt x="1735" y="443"/>
                    <a:pt x="1670" y="415"/>
                    <a:pt x="1635" y="328"/>
                  </a:cubicBezTo>
                  <a:lnTo>
                    <a:pt x="1635" y="328"/>
                  </a:lnTo>
                  <a:cubicBezTo>
                    <a:pt x="1635" y="450"/>
                    <a:pt x="1349" y="1063"/>
                    <a:pt x="1840" y="1063"/>
                  </a:cubicBezTo>
                  <a:cubicBezTo>
                    <a:pt x="1717" y="1104"/>
                    <a:pt x="1799" y="1227"/>
                    <a:pt x="1881" y="1268"/>
                  </a:cubicBezTo>
                  <a:cubicBezTo>
                    <a:pt x="1840" y="1554"/>
                    <a:pt x="1799" y="1595"/>
                    <a:pt x="1840" y="1840"/>
                  </a:cubicBezTo>
                  <a:lnTo>
                    <a:pt x="1922" y="1758"/>
                  </a:lnTo>
                  <a:cubicBezTo>
                    <a:pt x="2576" y="1881"/>
                    <a:pt x="2085" y="2004"/>
                    <a:pt x="2167" y="2208"/>
                  </a:cubicBezTo>
                  <a:lnTo>
                    <a:pt x="2085" y="2208"/>
                  </a:lnTo>
                  <a:cubicBezTo>
                    <a:pt x="1635" y="2698"/>
                    <a:pt x="2289" y="2412"/>
                    <a:pt x="1758" y="2903"/>
                  </a:cubicBezTo>
                  <a:lnTo>
                    <a:pt x="2167" y="2903"/>
                  </a:lnTo>
                  <a:cubicBezTo>
                    <a:pt x="3025" y="2944"/>
                    <a:pt x="1676" y="3312"/>
                    <a:pt x="2003" y="3598"/>
                  </a:cubicBezTo>
                  <a:lnTo>
                    <a:pt x="2208" y="3516"/>
                  </a:lnTo>
                  <a:lnTo>
                    <a:pt x="2208" y="3516"/>
                  </a:lnTo>
                  <a:cubicBezTo>
                    <a:pt x="2494" y="3679"/>
                    <a:pt x="1063" y="3925"/>
                    <a:pt x="941" y="4088"/>
                  </a:cubicBezTo>
                  <a:cubicBezTo>
                    <a:pt x="933" y="4096"/>
                    <a:pt x="923" y="4099"/>
                    <a:pt x="913" y="4099"/>
                  </a:cubicBezTo>
                  <a:cubicBezTo>
                    <a:pt x="870" y="4099"/>
                    <a:pt x="810" y="4039"/>
                    <a:pt x="777" y="4006"/>
                  </a:cubicBezTo>
                  <a:lnTo>
                    <a:pt x="777" y="4006"/>
                  </a:lnTo>
                  <a:cubicBezTo>
                    <a:pt x="557" y="4190"/>
                    <a:pt x="641" y="4217"/>
                    <a:pt x="812" y="4217"/>
                  </a:cubicBezTo>
                  <a:cubicBezTo>
                    <a:pt x="884" y="4217"/>
                    <a:pt x="972" y="4212"/>
                    <a:pt x="1058" y="4212"/>
                  </a:cubicBezTo>
                  <a:cubicBezTo>
                    <a:pt x="1224" y="4212"/>
                    <a:pt x="1387" y="4230"/>
                    <a:pt x="1431" y="4333"/>
                  </a:cubicBezTo>
                  <a:cubicBezTo>
                    <a:pt x="1145" y="4415"/>
                    <a:pt x="695" y="4293"/>
                    <a:pt x="654" y="4497"/>
                  </a:cubicBezTo>
                  <a:cubicBezTo>
                    <a:pt x="409" y="4579"/>
                    <a:pt x="1554" y="5069"/>
                    <a:pt x="1022" y="5355"/>
                  </a:cubicBezTo>
                  <a:cubicBezTo>
                    <a:pt x="1134" y="5333"/>
                    <a:pt x="1246" y="5298"/>
                    <a:pt x="1351" y="5298"/>
                  </a:cubicBezTo>
                  <a:cubicBezTo>
                    <a:pt x="1438" y="5298"/>
                    <a:pt x="1520" y="5322"/>
                    <a:pt x="1595" y="5396"/>
                  </a:cubicBezTo>
                  <a:cubicBezTo>
                    <a:pt x="1676" y="5600"/>
                    <a:pt x="777" y="5968"/>
                    <a:pt x="1472" y="6173"/>
                  </a:cubicBezTo>
                  <a:cubicBezTo>
                    <a:pt x="1390" y="6214"/>
                    <a:pt x="1349" y="6214"/>
                    <a:pt x="1308" y="6214"/>
                  </a:cubicBezTo>
                  <a:cubicBezTo>
                    <a:pt x="1472" y="6377"/>
                    <a:pt x="1595" y="6745"/>
                    <a:pt x="1922" y="6868"/>
                  </a:cubicBezTo>
                  <a:cubicBezTo>
                    <a:pt x="573" y="6990"/>
                    <a:pt x="2576" y="7889"/>
                    <a:pt x="1349" y="7889"/>
                  </a:cubicBezTo>
                  <a:lnTo>
                    <a:pt x="1390" y="8380"/>
                  </a:lnTo>
                  <a:lnTo>
                    <a:pt x="1268" y="8380"/>
                  </a:lnTo>
                  <a:cubicBezTo>
                    <a:pt x="1186" y="8707"/>
                    <a:pt x="1472" y="8830"/>
                    <a:pt x="1799" y="8952"/>
                  </a:cubicBezTo>
                  <a:cubicBezTo>
                    <a:pt x="1758" y="8979"/>
                    <a:pt x="1722" y="8988"/>
                    <a:pt x="1688" y="8988"/>
                  </a:cubicBezTo>
                  <a:cubicBezTo>
                    <a:pt x="1622" y="8988"/>
                    <a:pt x="1567" y="8952"/>
                    <a:pt x="1513" y="8952"/>
                  </a:cubicBezTo>
                  <a:cubicBezTo>
                    <a:pt x="1268" y="9402"/>
                    <a:pt x="1308" y="9484"/>
                    <a:pt x="1922" y="9892"/>
                  </a:cubicBezTo>
                  <a:lnTo>
                    <a:pt x="1513" y="9892"/>
                  </a:lnTo>
                  <a:cubicBezTo>
                    <a:pt x="1758" y="10015"/>
                    <a:pt x="900" y="10587"/>
                    <a:pt x="1349" y="11078"/>
                  </a:cubicBezTo>
                  <a:cubicBezTo>
                    <a:pt x="1308" y="11078"/>
                    <a:pt x="1227" y="11037"/>
                    <a:pt x="1145" y="10996"/>
                  </a:cubicBezTo>
                  <a:lnTo>
                    <a:pt x="1145" y="10996"/>
                  </a:lnTo>
                  <a:cubicBezTo>
                    <a:pt x="1635" y="11568"/>
                    <a:pt x="0" y="12263"/>
                    <a:pt x="1472" y="12467"/>
                  </a:cubicBezTo>
                  <a:lnTo>
                    <a:pt x="1840" y="12835"/>
                  </a:lnTo>
                  <a:cubicBezTo>
                    <a:pt x="1879" y="12693"/>
                    <a:pt x="1959" y="12649"/>
                    <a:pt x="2058" y="12649"/>
                  </a:cubicBezTo>
                  <a:cubicBezTo>
                    <a:pt x="2216" y="12649"/>
                    <a:pt x="2424" y="12761"/>
                    <a:pt x="2588" y="12761"/>
                  </a:cubicBezTo>
                  <a:cubicBezTo>
                    <a:pt x="2645" y="12761"/>
                    <a:pt x="2696" y="12748"/>
                    <a:pt x="2739" y="12713"/>
                  </a:cubicBezTo>
                  <a:lnTo>
                    <a:pt x="2739" y="12713"/>
                  </a:lnTo>
                  <a:cubicBezTo>
                    <a:pt x="2799" y="12863"/>
                    <a:pt x="2529" y="13035"/>
                    <a:pt x="2348" y="13035"/>
                  </a:cubicBezTo>
                  <a:cubicBezTo>
                    <a:pt x="2283" y="13035"/>
                    <a:pt x="2229" y="13012"/>
                    <a:pt x="2208" y="12958"/>
                  </a:cubicBezTo>
                  <a:lnTo>
                    <a:pt x="2289" y="12917"/>
                  </a:lnTo>
                  <a:cubicBezTo>
                    <a:pt x="2244" y="12912"/>
                    <a:pt x="2202" y="12910"/>
                    <a:pt x="2165" y="12910"/>
                  </a:cubicBezTo>
                  <a:cubicBezTo>
                    <a:pt x="1586" y="12910"/>
                    <a:pt x="1947" y="13450"/>
                    <a:pt x="1518" y="13450"/>
                  </a:cubicBezTo>
                  <a:cubicBezTo>
                    <a:pt x="1503" y="13450"/>
                    <a:pt x="1488" y="13450"/>
                    <a:pt x="1472" y="13448"/>
                  </a:cubicBezTo>
                  <a:lnTo>
                    <a:pt x="1472" y="13448"/>
                  </a:lnTo>
                  <a:cubicBezTo>
                    <a:pt x="1513" y="14348"/>
                    <a:pt x="1063" y="15206"/>
                    <a:pt x="981" y="15982"/>
                  </a:cubicBezTo>
                  <a:lnTo>
                    <a:pt x="1595" y="15942"/>
                  </a:lnTo>
                  <a:lnTo>
                    <a:pt x="1595" y="15942"/>
                  </a:lnTo>
                  <a:lnTo>
                    <a:pt x="1554" y="16187"/>
                  </a:lnTo>
                  <a:cubicBezTo>
                    <a:pt x="1506" y="16219"/>
                    <a:pt x="1428" y="16238"/>
                    <a:pt x="1350" y="16238"/>
                  </a:cubicBezTo>
                  <a:cubicBezTo>
                    <a:pt x="1227" y="16238"/>
                    <a:pt x="1104" y="16189"/>
                    <a:pt x="1104" y="16064"/>
                  </a:cubicBezTo>
                  <a:lnTo>
                    <a:pt x="1104" y="16064"/>
                  </a:lnTo>
                  <a:cubicBezTo>
                    <a:pt x="777" y="16146"/>
                    <a:pt x="1390" y="16432"/>
                    <a:pt x="1513" y="16432"/>
                  </a:cubicBezTo>
                  <a:cubicBezTo>
                    <a:pt x="1450" y="16537"/>
                    <a:pt x="1373" y="16575"/>
                    <a:pt x="1295" y="16575"/>
                  </a:cubicBezTo>
                  <a:cubicBezTo>
                    <a:pt x="1095" y="16575"/>
                    <a:pt x="880" y="16334"/>
                    <a:pt x="829" y="16334"/>
                  </a:cubicBezTo>
                  <a:cubicBezTo>
                    <a:pt x="822" y="16334"/>
                    <a:pt x="818" y="16339"/>
                    <a:pt x="818" y="16350"/>
                  </a:cubicBezTo>
                  <a:lnTo>
                    <a:pt x="859" y="16514"/>
                  </a:lnTo>
                  <a:lnTo>
                    <a:pt x="900" y="16473"/>
                  </a:lnTo>
                  <a:cubicBezTo>
                    <a:pt x="1145" y="16636"/>
                    <a:pt x="1431" y="16677"/>
                    <a:pt x="1349" y="16923"/>
                  </a:cubicBezTo>
                  <a:cubicBezTo>
                    <a:pt x="1268" y="17032"/>
                    <a:pt x="1131" y="17032"/>
                    <a:pt x="1050" y="17032"/>
                  </a:cubicBezTo>
                  <a:cubicBezTo>
                    <a:pt x="1009" y="17032"/>
                    <a:pt x="981" y="17032"/>
                    <a:pt x="981" y="17045"/>
                  </a:cubicBezTo>
                  <a:cubicBezTo>
                    <a:pt x="941" y="17045"/>
                    <a:pt x="900" y="17086"/>
                    <a:pt x="941" y="17168"/>
                  </a:cubicBezTo>
                  <a:lnTo>
                    <a:pt x="900" y="17536"/>
                  </a:lnTo>
                  <a:lnTo>
                    <a:pt x="1349" y="17413"/>
                  </a:lnTo>
                  <a:cubicBezTo>
                    <a:pt x="1535" y="17537"/>
                    <a:pt x="1440" y="17660"/>
                    <a:pt x="1612" y="17660"/>
                  </a:cubicBezTo>
                  <a:cubicBezTo>
                    <a:pt x="1668" y="17660"/>
                    <a:pt x="1751" y="17647"/>
                    <a:pt x="1881" y="17617"/>
                  </a:cubicBezTo>
                  <a:lnTo>
                    <a:pt x="1881" y="17617"/>
                  </a:lnTo>
                  <a:cubicBezTo>
                    <a:pt x="1022" y="17822"/>
                    <a:pt x="1554" y="19007"/>
                    <a:pt x="1308" y="19130"/>
                  </a:cubicBezTo>
                  <a:cubicBezTo>
                    <a:pt x="1635" y="19375"/>
                    <a:pt x="1635" y="19620"/>
                    <a:pt x="1595" y="19906"/>
                  </a:cubicBezTo>
                  <a:cubicBezTo>
                    <a:pt x="1630" y="19871"/>
                    <a:pt x="1750" y="19843"/>
                    <a:pt x="1872" y="19843"/>
                  </a:cubicBezTo>
                  <a:cubicBezTo>
                    <a:pt x="2030" y="19843"/>
                    <a:pt x="2190" y="19890"/>
                    <a:pt x="2167" y="20029"/>
                  </a:cubicBezTo>
                  <a:cubicBezTo>
                    <a:pt x="2089" y="20023"/>
                    <a:pt x="2020" y="20021"/>
                    <a:pt x="1958" y="20021"/>
                  </a:cubicBezTo>
                  <a:cubicBezTo>
                    <a:pt x="1176" y="20021"/>
                    <a:pt x="1585" y="20455"/>
                    <a:pt x="982" y="20658"/>
                  </a:cubicBezTo>
                  <a:lnTo>
                    <a:pt x="982" y="20658"/>
                  </a:lnTo>
                  <a:cubicBezTo>
                    <a:pt x="1003" y="20654"/>
                    <a:pt x="1021" y="20652"/>
                    <a:pt x="1038" y="20652"/>
                  </a:cubicBezTo>
                  <a:cubicBezTo>
                    <a:pt x="1316" y="20652"/>
                    <a:pt x="1197" y="21148"/>
                    <a:pt x="1550" y="21148"/>
                  </a:cubicBezTo>
                  <a:cubicBezTo>
                    <a:pt x="1615" y="21148"/>
                    <a:pt x="1696" y="21132"/>
                    <a:pt x="1799" y="21092"/>
                  </a:cubicBezTo>
                  <a:lnTo>
                    <a:pt x="1799" y="21092"/>
                  </a:lnTo>
                  <a:cubicBezTo>
                    <a:pt x="1766" y="21175"/>
                    <a:pt x="1691" y="21190"/>
                    <a:pt x="1598" y="21190"/>
                  </a:cubicBezTo>
                  <a:cubicBezTo>
                    <a:pt x="1545" y="21190"/>
                    <a:pt x="1485" y="21185"/>
                    <a:pt x="1423" y="21185"/>
                  </a:cubicBezTo>
                  <a:cubicBezTo>
                    <a:pt x="1330" y="21185"/>
                    <a:pt x="1232" y="21197"/>
                    <a:pt x="1145" y="21255"/>
                  </a:cubicBezTo>
                  <a:cubicBezTo>
                    <a:pt x="1554" y="21746"/>
                    <a:pt x="900" y="22359"/>
                    <a:pt x="1063" y="22931"/>
                  </a:cubicBezTo>
                  <a:cubicBezTo>
                    <a:pt x="1172" y="22931"/>
                    <a:pt x="1299" y="22895"/>
                    <a:pt x="1445" y="22895"/>
                  </a:cubicBezTo>
                  <a:cubicBezTo>
                    <a:pt x="1517" y="22895"/>
                    <a:pt x="1595" y="22904"/>
                    <a:pt x="1676" y="22931"/>
                  </a:cubicBezTo>
                  <a:lnTo>
                    <a:pt x="981" y="23299"/>
                  </a:lnTo>
                  <a:cubicBezTo>
                    <a:pt x="1063" y="23422"/>
                    <a:pt x="1799" y="23381"/>
                    <a:pt x="1308" y="23626"/>
                  </a:cubicBezTo>
                  <a:cubicBezTo>
                    <a:pt x="1393" y="23598"/>
                    <a:pt x="1497" y="23550"/>
                    <a:pt x="1580" y="23550"/>
                  </a:cubicBezTo>
                  <a:cubicBezTo>
                    <a:pt x="1618" y="23550"/>
                    <a:pt x="1651" y="23560"/>
                    <a:pt x="1676" y="23585"/>
                  </a:cubicBezTo>
                  <a:cubicBezTo>
                    <a:pt x="1390" y="24116"/>
                    <a:pt x="1513" y="24648"/>
                    <a:pt x="1635" y="25138"/>
                  </a:cubicBezTo>
                  <a:lnTo>
                    <a:pt x="4578" y="25138"/>
                  </a:lnTo>
                  <a:cubicBezTo>
                    <a:pt x="4619" y="25016"/>
                    <a:pt x="4660" y="24852"/>
                    <a:pt x="4701" y="24689"/>
                  </a:cubicBezTo>
                  <a:lnTo>
                    <a:pt x="4701" y="24689"/>
                  </a:lnTo>
                  <a:lnTo>
                    <a:pt x="4374" y="24770"/>
                  </a:lnTo>
                  <a:cubicBezTo>
                    <a:pt x="4415" y="24607"/>
                    <a:pt x="4537" y="24566"/>
                    <a:pt x="4619" y="24525"/>
                  </a:cubicBezTo>
                  <a:cubicBezTo>
                    <a:pt x="4550" y="24511"/>
                    <a:pt x="4497" y="24505"/>
                    <a:pt x="4456" y="24505"/>
                  </a:cubicBezTo>
                  <a:cubicBezTo>
                    <a:pt x="4156" y="24505"/>
                    <a:pt x="4478" y="24820"/>
                    <a:pt x="4096" y="24820"/>
                  </a:cubicBezTo>
                  <a:cubicBezTo>
                    <a:pt x="4059" y="24820"/>
                    <a:pt x="4016" y="24818"/>
                    <a:pt x="3965" y="24811"/>
                  </a:cubicBezTo>
                  <a:cubicBezTo>
                    <a:pt x="4742" y="24566"/>
                    <a:pt x="3884" y="23789"/>
                    <a:pt x="4783" y="23626"/>
                  </a:cubicBezTo>
                  <a:cubicBezTo>
                    <a:pt x="4783" y="23552"/>
                    <a:pt x="4742" y="23530"/>
                    <a:pt x="4684" y="23530"/>
                  </a:cubicBezTo>
                  <a:cubicBezTo>
                    <a:pt x="4602" y="23530"/>
                    <a:pt x="4487" y="23574"/>
                    <a:pt x="4411" y="23574"/>
                  </a:cubicBezTo>
                  <a:cubicBezTo>
                    <a:pt x="4365" y="23574"/>
                    <a:pt x="4333" y="23558"/>
                    <a:pt x="4333" y="23503"/>
                  </a:cubicBezTo>
                  <a:lnTo>
                    <a:pt x="4578" y="23422"/>
                  </a:lnTo>
                  <a:lnTo>
                    <a:pt x="4251" y="23381"/>
                  </a:lnTo>
                  <a:cubicBezTo>
                    <a:pt x="4292" y="23217"/>
                    <a:pt x="4578" y="23135"/>
                    <a:pt x="4783" y="23135"/>
                  </a:cubicBezTo>
                  <a:cubicBezTo>
                    <a:pt x="4783" y="23135"/>
                    <a:pt x="4864" y="23217"/>
                    <a:pt x="4864" y="23258"/>
                  </a:cubicBezTo>
                  <a:cubicBezTo>
                    <a:pt x="5130" y="23068"/>
                    <a:pt x="4796" y="22772"/>
                    <a:pt x="4813" y="22666"/>
                  </a:cubicBezTo>
                  <a:lnTo>
                    <a:pt x="4813" y="22666"/>
                  </a:lnTo>
                  <a:lnTo>
                    <a:pt x="4701" y="22890"/>
                  </a:lnTo>
                  <a:cubicBezTo>
                    <a:pt x="4415" y="22318"/>
                    <a:pt x="4701" y="21541"/>
                    <a:pt x="4170" y="21010"/>
                  </a:cubicBezTo>
                  <a:lnTo>
                    <a:pt x="4006" y="21051"/>
                  </a:lnTo>
                  <a:cubicBezTo>
                    <a:pt x="3638" y="20642"/>
                    <a:pt x="4211" y="20683"/>
                    <a:pt x="4006" y="20233"/>
                  </a:cubicBezTo>
                  <a:lnTo>
                    <a:pt x="4088" y="20233"/>
                  </a:lnTo>
                  <a:cubicBezTo>
                    <a:pt x="3884" y="20152"/>
                    <a:pt x="3802" y="20029"/>
                    <a:pt x="3802" y="19865"/>
                  </a:cubicBezTo>
                  <a:lnTo>
                    <a:pt x="3802" y="19865"/>
                  </a:lnTo>
                  <a:cubicBezTo>
                    <a:pt x="3835" y="19885"/>
                    <a:pt x="3868" y="19894"/>
                    <a:pt x="3902" y="19894"/>
                  </a:cubicBezTo>
                  <a:cubicBezTo>
                    <a:pt x="4040" y="19894"/>
                    <a:pt x="4182" y="19756"/>
                    <a:pt x="4339" y="19756"/>
                  </a:cubicBezTo>
                  <a:cubicBezTo>
                    <a:pt x="4377" y="19756"/>
                    <a:pt x="4416" y="19764"/>
                    <a:pt x="4456" y="19784"/>
                  </a:cubicBezTo>
                  <a:cubicBezTo>
                    <a:pt x="4088" y="19334"/>
                    <a:pt x="4170" y="19579"/>
                    <a:pt x="3475" y="19252"/>
                  </a:cubicBezTo>
                  <a:lnTo>
                    <a:pt x="3802" y="19171"/>
                  </a:lnTo>
                  <a:cubicBezTo>
                    <a:pt x="3516" y="19089"/>
                    <a:pt x="3393" y="19089"/>
                    <a:pt x="3311" y="18844"/>
                  </a:cubicBezTo>
                  <a:lnTo>
                    <a:pt x="3311" y="18844"/>
                  </a:lnTo>
                  <a:cubicBezTo>
                    <a:pt x="3368" y="18891"/>
                    <a:pt x="3423" y="18908"/>
                    <a:pt x="3478" y="18908"/>
                  </a:cubicBezTo>
                  <a:cubicBezTo>
                    <a:pt x="3604" y="18908"/>
                    <a:pt x="3728" y="18820"/>
                    <a:pt x="3877" y="18820"/>
                  </a:cubicBezTo>
                  <a:cubicBezTo>
                    <a:pt x="3942" y="18820"/>
                    <a:pt x="4012" y="18837"/>
                    <a:pt x="4088" y="18885"/>
                  </a:cubicBezTo>
                  <a:cubicBezTo>
                    <a:pt x="4783" y="18394"/>
                    <a:pt x="3434" y="18149"/>
                    <a:pt x="4415" y="17944"/>
                  </a:cubicBezTo>
                  <a:cubicBezTo>
                    <a:pt x="4284" y="17905"/>
                    <a:pt x="4182" y="17889"/>
                    <a:pt x="4103" y="17889"/>
                  </a:cubicBezTo>
                  <a:cubicBezTo>
                    <a:pt x="3733" y="17889"/>
                    <a:pt x="3862" y="18246"/>
                    <a:pt x="3794" y="18246"/>
                  </a:cubicBezTo>
                  <a:cubicBezTo>
                    <a:pt x="3786" y="18246"/>
                    <a:pt x="3775" y="18241"/>
                    <a:pt x="3761" y="18231"/>
                  </a:cubicBezTo>
                  <a:cubicBezTo>
                    <a:pt x="3726" y="18240"/>
                    <a:pt x="3691" y="18245"/>
                    <a:pt x="3656" y="18245"/>
                  </a:cubicBezTo>
                  <a:cubicBezTo>
                    <a:pt x="3402" y="18245"/>
                    <a:pt x="3158" y="18006"/>
                    <a:pt x="3230" y="17863"/>
                  </a:cubicBezTo>
                  <a:cubicBezTo>
                    <a:pt x="3270" y="17699"/>
                    <a:pt x="4333" y="17617"/>
                    <a:pt x="4333" y="17209"/>
                  </a:cubicBezTo>
                  <a:cubicBezTo>
                    <a:pt x="4333" y="17250"/>
                    <a:pt x="4374" y="17250"/>
                    <a:pt x="4374" y="17290"/>
                  </a:cubicBezTo>
                  <a:cubicBezTo>
                    <a:pt x="4578" y="17168"/>
                    <a:pt x="4088" y="17004"/>
                    <a:pt x="4456" y="16841"/>
                  </a:cubicBezTo>
                  <a:cubicBezTo>
                    <a:pt x="3965" y="16677"/>
                    <a:pt x="4497" y="16596"/>
                    <a:pt x="3843" y="16514"/>
                  </a:cubicBezTo>
                  <a:lnTo>
                    <a:pt x="3843" y="16514"/>
                  </a:lnTo>
                  <a:lnTo>
                    <a:pt x="3965" y="16923"/>
                  </a:lnTo>
                  <a:cubicBezTo>
                    <a:pt x="3843" y="16677"/>
                    <a:pt x="3066" y="16432"/>
                    <a:pt x="3475" y="16105"/>
                  </a:cubicBezTo>
                  <a:cubicBezTo>
                    <a:pt x="3597" y="16105"/>
                    <a:pt x="3761" y="16228"/>
                    <a:pt x="3843" y="16309"/>
                  </a:cubicBezTo>
                  <a:cubicBezTo>
                    <a:pt x="4047" y="16228"/>
                    <a:pt x="3720" y="16105"/>
                    <a:pt x="3924" y="15982"/>
                  </a:cubicBezTo>
                  <a:lnTo>
                    <a:pt x="3924" y="15982"/>
                  </a:lnTo>
                  <a:cubicBezTo>
                    <a:pt x="4578" y="16064"/>
                    <a:pt x="4047" y="16514"/>
                    <a:pt x="4537" y="16759"/>
                  </a:cubicBezTo>
                  <a:cubicBezTo>
                    <a:pt x="4777" y="16691"/>
                    <a:pt x="4302" y="16394"/>
                    <a:pt x="4545" y="16394"/>
                  </a:cubicBezTo>
                  <a:cubicBezTo>
                    <a:pt x="4590" y="16394"/>
                    <a:pt x="4659" y="16404"/>
                    <a:pt x="4761" y="16427"/>
                  </a:cubicBezTo>
                  <a:lnTo>
                    <a:pt x="4761" y="16427"/>
                  </a:lnTo>
                  <a:cubicBezTo>
                    <a:pt x="3900" y="16224"/>
                    <a:pt x="4900" y="15980"/>
                    <a:pt x="4251" y="15655"/>
                  </a:cubicBezTo>
                  <a:lnTo>
                    <a:pt x="4251" y="15655"/>
                  </a:lnTo>
                  <a:lnTo>
                    <a:pt x="4619" y="15696"/>
                  </a:lnTo>
                  <a:cubicBezTo>
                    <a:pt x="4578" y="15655"/>
                    <a:pt x="4374" y="15574"/>
                    <a:pt x="4374" y="15492"/>
                  </a:cubicBezTo>
                  <a:lnTo>
                    <a:pt x="4374" y="15492"/>
                  </a:lnTo>
                  <a:lnTo>
                    <a:pt x="4905" y="15655"/>
                  </a:lnTo>
                  <a:cubicBezTo>
                    <a:pt x="4456" y="15369"/>
                    <a:pt x="5273" y="15206"/>
                    <a:pt x="5069" y="14961"/>
                  </a:cubicBezTo>
                  <a:lnTo>
                    <a:pt x="5069" y="14961"/>
                  </a:lnTo>
                  <a:cubicBezTo>
                    <a:pt x="5069" y="15181"/>
                    <a:pt x="4970" y="15228"/>
                    <a:pt x="4835" y="15228"/>
                  </a:cubicBezTo>
                  <a:cubicBezTo>
                    <a:pt x="4734" y="15228"/>
                    <a:pt x="4612" y="15201"/>
                    <a:pt x="4497" y="15201"/>
                  </a:cubicBezTo>
                  <a:cubicBezTo>
                    <a:pt x="4424" y="15201"/>
                    <a:pt x="4353" y="15212"/>
                    <a:pt x="4292" y="15247"/>
                  </a:cubicBezTo>
                  <a:cubicBezTo>
                    <a:pt x="3806" y="14680"/>
                    <a:pt x="5288" y="14956"/>
                    <a:pt x="5155" y="14324"/>
                  </a:cubicBezTo>
                  <a:lnTo>
                    <a:pt x="5155" y="14324"/>
                  </a:lnTo>
                  <a:cubicBezTo>
                    <a:pt x="5156" y="14393"/>
                    <a:pt x="5012" y="14525"/>
                    <a:pt x="4875" y="14525"/>
                  </a:cubicBezTo>
                  <a:cubicBezTo>
                    <a:pt x="4828" y="14525"/>
                    <a:pt x="4781" y="14509"/>
                    <a:pt x="4742" y="14470"/>
                  </a:cubicBezTo>
                  <a:cubicBezTo>
                    <a:pt x="4824" y="14348"/>
                    <a:pt x="4946" y="14184"/>
                    <a:pt x="5151" y="14143"/>
                  </a:cubicBezTo>
                  <a:cubicBezTo>
                    <a:pt x="5137" y="13993"/>
                    <a:pt x="5092" y="13948"/>
                    <a:pt x="5028" y="13948"/>
                  </a:cubicBezTo>
                  <a:cubicBezTo>
                    <a:pt x="4930" y="13948"/>
                    <a:pt x="4789" y="14055"/>
                    <a:pt x="4655" y="14055"/>
                  </a:cubicBezTo>
                  <a:cubicBezTo>
                    <a:pt x="4615" y="14055"/>
                    <a:pt x="4575" y="14046"/>
                    <a:pt x="4537" y="14021"/>
                  </a:cubicBezTo>
                  <a:cubicBezTo>
                    <a:pt x="4987" y="13857"/>
                    <a:pt x="4333" y="13816"/>
                    <a:pt x="4170" y="13612"/>
                  </a:cubicBezTo>
                  <a:lnTo>
                    <a:pt x="4578" y="13612"/>
                  </a:lnTo>
                  <a:cubicBezTo>
                    <a:pt x="4824" y="13121"/>
                    <a:pt x="3761" y="13489"/>
                    <a:pt x="4088" y="13040"/>
                  </a:cubicBezTo>
                  <a:lnTo>
                    <a:pt x="4088" y="13040"/>
                  </a:lnTo>
                  <a:lnTo>
                    <a:pt x="4619" y="13244"/>
                  </a:lnTo>
                  <a:lnTo>
                    <a:pt x="4497" y="12999"/>
                  </a:lnTo>
                  <a:lnTo>
                    <a:pt x="4946" y="13080"/>
                  </a:lnTo>
                  <a:cubicBezTo>
                    <a:pt x="4619" y="12835"/>
                    <a:pt x="4701" y="12753"/>
                    <a:pt x="4824" y="12508"/>
                  </a:cubicBezTo>
                  <a:lnTo>
                    <a:pt x="4824" y="12508"/>
                  </a:lnTo>
                  <a:cubicBezTo>
                    <a:pt x="4776" y="12515"/>
                    <a:pt x="4724" y="12518"/>
                    <a:pt x="4670" y="12518"/>
                  </a:cubicBezTo>
                  <a:cubicBezTo>
                    <a:pt x="4400" y="12518"/>
                    <a:pt x="4088" y="12433"/>
                    <a:pt x="4088" y="12263"/>
                  </a:cubicBezTo>
                  <a:cubicBezTo>
                    <a:pt x="4170" y="12208"/>
                    <a:pt x="4238" y="12199"/>
                    <a:pt x="4291" y="12199"/>
                  </a:cubicBezTo>
                  <a:cubicBezTo>
                    <a:pt x="4317" y="12199"/>
                    <a:pt x="4340" y="12202"/>
                    <a:pt x="4359" y="12202"/>
                  </a:cubicBezTo>
                  <a:cubicBezTo>
                    <a:pt x="4415" y="12202"/>
                    <a:pt x="4435" y="12181"/>
                    <a:pt x="4415" y="12018"/>
                  </a:cubicBezTo>
                  <a:lnTo>
                    <a:pt x="4415" y="12018"/>
                  </a:lnTo>
                  <a:cubicBezTo>
                    <a:pt x="4660" y="12099"/>
                    <a:pt x="4987" y="12181"/>
                    <a:pt x="4619" y="12304"/>
                  </a:cubicBezTo>
                  <a:cubicBezTo>
                    <a:pt x="4742" y="12304"/>
                    <a:pt x="4864" y="12386"/>
                    <a:pt x="4987" y="12386"/>
                  </a:cubicBezTo>
                  <a:cubicBezTo>
                    <a:pt x="5232" y="12222"/>
                    <a:pt x="5028" y="12018"/>
                    <a:pt x="5028" y="11895"/>
                  </a:cubicBezTo>
                  <a:lnTo>
                    <a:pt x="5028" y="11895"/>
                  </a:lnTo>
                  <a:cubicBezTo>
                    <a:pt x="5028" y="11936"/>
                    <a:pt x="5028" y="11977"/>
                    <a:pt x="4946" y="12018"/>
                  </a:cubicBezTo>
                  <a:lnTo>
                    <a:pt x="4415" y="11568"/>
                  </a:lnTo>
                  <a:cubicBezTo>
                    <a:pt x="4466" y="11543"/>
                    <a:pt x="4508" y="11533"/>
                    <a:pt x="4547" y="11533"/>
                  </a:cubicBezTo>
                  <a:cubicBezTo>
                    <a:pt x="4633" y="11533"/>
                    <a:pt x="4698" y="11581"/>
                    <a:pt x="4783" y="11609"/>
                  </a:cubicBezTo>
                  <a:cubicBezTo>
                    <a:pt x="4742" y="11527"/>
                    <a:pt x="4578" y="11445"/>
                    <a:pt x="4537" y="11323"/>
                  </a:cubicBezTo>
                  <a:lnTo>
                    <a:pt x="4537" y="11323"/>
                  </a:lnTo>
                  <a:cubicBezTo>
                    <a:pt x="4861" y="11363"/>
                    <a:pt x="5184" y="11364"/>
                    <a:pt x="5349" y="11561"/>
                  </a:cubicBezTo>
                  <a:lnTo>
                    <a:pt x="5349" y="11561"/>
                  </a:lnTo>
                  <a:lnTo>
                    <a:pt x="4987" y="11118"/>
                  </a:lnTo>
                  <a:cubicBezTo>
                    <a:pt x="5089" y="11118"/>
                    <a:pt x="5305" y="10977"/>
                    <a:pt x="5421" y="10977"/>
                  </a:cubicBezTo>
                  <a:cubicBezTo>
                    <a:pt x="5445" y="10977"/>
                    <a:pt x="5464" y="10982"/>
                    <a:pt x="5478" y="10996"/>
                  </a:cubicBezTo>
                  <a:cubicBezTo>
                    <a:pt x="5682" y="10751"/>
                    <a:pt x="4864" y="10383"/>
                    <a:pt x="5151" y="10097"/>
                  </a:cubicBezTo>
                  <a:cubicBezTo>
                    <a:pt x="5069" y="10097"/>
                    <a:pt x="5028" y="10056"/>
                    <a:pt x="4946" y="9974"/>
                  </a:cubicBezTo>
                  <a:cubicBezTo>
                    <a:pt x="5028" y="9688"/>
                    <a:pt x="5437" y="9443"/>
                    <a:pt x="4987" y="9116"/>
                  </a:cubicBezTo>
                  <a:lnTo>
                    <a:pt x="5559" y="8911"/>
                  </a:lnTo>
                  <a:cubicBezTo>
                    <a:pt x="5530" y="8844"/>
                    <a:pt x="5476" y="8822"/>
                    <a:pt x="5407" y="8822"/>
                  </a:cubicBezTo>
                  <a:cubicBezTo>
                    <a:pt x="5280" y="8822"/>
                    <a:pt x="5102" y="8896"/>
                    <a:pt x="4938" y="8896"/>
                  </a:cubicBezTo>
                  <a:cubicBezTo>
                    <a:pt x="4815" y="8896"/>
                    <a:pt x="4700" y="8854"/>
                    <a:pt x="4619" y="8707"/>
                  </a:cubicBezTo>
                  <a:cubicBezTo>
                    <a:pt x="4544" y="8557"/>
                    <a:pt x="4641" y="8527"/>
                    <a:pt x="4783" y="8527"/>
                  </a:cubicBezTo>
                  <a:cubicBezTo>
                    <a:pt x="4877" y="8527"/>
                    <a:pt x="4991" y="8540"/>
                    <a:pt x="5088" y="8540"/>
                  </a:cubicBezTo>
                  <a:cubicBezTo>
                    <a:pt x="5166" y="8540"/>
                    <a:pt x="5234" y="8532"/>
                    <a:pt x="5273" y="8503"/>
                  </a:cubicBezTo>
                  <a:cubicBezTo>
                    <a:pt x="4987" y="8339"/>
                    <a:pt x="4415" y="8053"/>
                    <a:pt x="4905" y="7767"/>
                  </a:cubicBezTo>
                  <a:lnTo>
                    <a:pt x="4905" y="7767"/>
                  </a:lnTo>
                  <a:cubicBezTo>
                    <a:pt x="4987" y="7889"/>
                    <a:pt x="4905" y="7930"/>
                    <a:pt x="4946" y="8053"/>
                  </a:cubicBezTo>
                  <a:lnTo>
                    <a:pt x="5273" y="7808"/>
                  </a:lnTo>
                  <a:cubicBezTo>
                    <a:pt x="5655" y="8013"/>
                    <a:pt x="5657" y="8177"/>
                    <a:pt x="5794" y="8177"/>
                  </a:cubicBezTo>
                  <a:cubicBezTo>
                    <a:pt x="5848" y="8177"/>
                    <a:pt x="5923" y="8151"/>
                    <a:pt x="6050" y="8094"/>
                  </a:cubicBezTo>
                  <a:cubicBezTo>
                    <a:pt x="4946" y="8053"/>
                    <a:pt x="5968" y="7235"/>
                    <a:pt x="4864" y="7195"/>
                  </a:cubicBezTo>
                  <a:lnTo>
                    <a:pt x="5069" y="7031"/>
                  </a:lnTo>
                  <a:cubicBezTo>
                    <a:pt x="5069" y="7072"/>
                    <a:pt x="5151" y="7072"/>
                    <a:pt x="5110" y="7154"/>
                  </a:cubicBezTo>
                  <a:cubicBezTo>
                    <a:pt x="5641" y="6868"/>
                    <a:pt x="4333" y="6908"/>
                    <a:pt x="4497" y="6541"/>
                  </a:cubicBezTo>
                  <a:cubicBezTo>
                    <a:pt x="4556" y="6452"/>
                    <a:pt x="4657" y="6385"/>
                    <a:pt x="4755" y="6385"/>
                  </a:cubicBezTo>
                  <a:cubicBezTo>
                    <a:pt x="4793" y="6385"/>
                    <a:pt x="4830" y="6395"/>
                    <a:pt x="4864" y="6418"/>
                  </a:cubicBezTo>
                  <a:lnTo>
                    <a:pt x="4578" y="6132"/>
                  </a:lnTo>
                  <a:cubicBezTo>
                    <a:pt x="4594" y="6101"/>
                    <a:pt x="4633" y="6087"/>
                    <a:pt x="4674" y="6087"/>
                  </a:cubicBezTo>
                  <a:cubicBezTo>
                    <a:pt x="4713" y="6087"/>
                    <a:pt x="4752" y="6099"/>
                    <a:pt x="4773" y="6120"/>
                  </a:cubicBezTo>
                  <a:lnTo>
                    <a:pt x="4773" y="6120"/>
                  </a:lnTo>
                  <a:lnTo>
                    <a:pt x="4701" y="5723"/>
                  </a:lnTo>
                  <a:lnTo>
                    <a:pt x="4742" y="5723"/>
                  </a:lnTo>
                  <a:cubicBezTo>
                    <a:pt x="4537" y="5682"/>
                    <a:pt x="4292" y="5519"/>
                    <a:pt x="4170" y="5478"/>
                  </a:cubicBezTo>
                  <a:cubicBezTo>
                    <a:pt x="4214" y="5444"/>
                    <a:pt x="4244" y="5432"/>
                    <a:pt x="4265" y="5432"/>
                  </a:cubicBezTo>
                  <a:cubicBezTo>
                    <a:pt x="4323" y="5432"/>
                    <a:pt x="4326" y="5519"/>
                    <a:pt x="4415" y="5519"/>
                  </a:cubicBezTo>
                  <a:lnTo>
                    <a:pt x="4170" y="5274"/>
                  </a:lnTo>
                  <a:cubicBezTo>
                    <a:pt x="4231" y="5247"/>
                    <a:pt x="4292" y="5236"/>
                    <a:pt x="4349" y="5236"/>
                  </a:cubicBezTo>
                  <a:cubicBezTo>
                    <a:pt x="4563" y="5236"/>
                    <a:pt x="4733" y="5390"/>
                    <a:pt x="4701" y="5519"/>
                  </a:cubicBezTo>
                  <a:cubicBezTo>
                    <a:pt x="5805" y="5314"/>
                    <a:pt x="4415" y="5314"/>
                    <a:pt x="5069" y="4865"/>
                  </a:cubicBezTo>
                  <a:lnTo>
                    <a:pt x="5069" y="4865"/>
                  </a:lnTo>
                  <a:lnTo>
                    <a:pt x="5191" y="5069"/>
                  </a:lnTo>
                  <a:cubicBezTo>
                    <a:pt x="5845" y="4947"/>
                    <a:pt x="5600" y="4783"/>
                    <a:pt x="6009" y="4497"/>
                  </a:cubicBezTo>
                  <a:lnTo>
                    <a:pt x="6009" y="4497"/>
                  </a:lnTo>
                  <a:cubicBezTo>
                    <a:pt x="5853" y="4559"/>
                    <a:pt x="5339" y="4836"/>
                    <a:pt x="4996" y="4836"/>
                  </a:cubicBezTo>
                  <a:cubicBezTo>
                    <a:pt x="4920" y="4836"/>
                    <a:pt x="4853" y="4823"/>
                    <a:pt x="4800" y="4791"/>
                  </a:cubicBezTo>
                  <a:lnTo>
                    <a:pt x="4800" y="4791"/>
                  </a:lnTo>
                  <a:cubicBezTo>
                    <a:pt x="4897" y="4866"/>
                    <a:pt x="5024" y="4954"/>
                    <a:pt x="4824" y="4987"/>
                  </a:cubicBezTo>
                  <a:cubicBezTo>
                    <a:pt x="4374" y="4906"/>
                    <a:pt x="4619" y="4865"/>
                    <a:pt x="4742" y="4742"/>
                  </a:cubicBezTo>
                  <a:lnTo>
                    <a:pt x="4742" y="4742"/>
                  </a:lnTo>
                  <a:cubicBezTo>
                    <a:pt x="4742" y="4742"/>
                    <a:pt x="4742" y="4742"/>
                    <a:pt x="4742" y="4742"/>
                  </a:cubicBezTo>
                  <a:cubicBezTo>
                    <a:pt x="4824" y="4660"/>
                    <a:pt x="4864" y="4579"/>
                    <a:pt x="4619" y="4456"/>
                  </a:cubicBezTo>
                  <a:cubicBezTo>
                    <a:pt x="5028" y="4456"/>
                    <a:pt x="4946" y="4293"/>
                    <a:pt x="4905" y="4129"/>
                  </a:cubicBezTo>
                  <a:lnTo>
                    <a:pt x="5437" y="4129"/>
                  </a:lnTo>
                  <a:cubicBezTo>
                    <a:pt x="5273" y="3966"/>
                    <a:pt x="5028" y="3966"/>
                    <a:pt x="4783" y="3884"/>
                  </a:cubicBezTo>
                  <a:cubicBezTo>
                    <a:pt x="4824" y="3679"/>
                    <a:pt x="5232" y="3639"/>
                    <a:pt x="5600" y="3557"/>
                  </a:cubicBezTo>
                  <a:cubicBezTo>
                    <a:pt x="5620" y="3477"/>
                    <a:pt x="5591" y="3451"/>
                    <a:pt x="5535" y="3451"/>
                  </a:cubicBezTo>
                  <a:cubicBezTo>
                    <a:pt x="5426" y="3451"/>
                    <a:pt x="5215" y="3547"/>
                    <a:pt x="5048" y="3547"/>
                  </a:cubicBezTo>
                  <a:cubicBezTo>
                    <a:pt x="4945" y="3547"/>
                    <a:pt x="4859" y="3511"/>
                    <a:pt x="4824" y="3393"/>
                  </a:cubicBezTo>
                  <a:cubicBezTo>
                    <a:pt x="5028" y="3148"/>
                    <a:pt x="4824" y="2944"/>
                    <a:pt x="4497" y="2617"/>
                  </a:cubicBezTo>
                  <a:cubicBezTo>
                    <a:pt x="4560" y="2553"/>
                    <a:pt x="4616" y="2533"/>
                    <a:pt x="4667" y="2533"/>
                  </a:cubicBezTo>
                  <a:cubicBezTo>
                    <a:pt x="4756" y="2533"/>
                    <a:pt x="4832" y="2593"/>
                    <a:pt x="4915" y="2593"/>
                  </a:cubicBezTo>
                  <a:cubicBezTo>
                    <a:pt x="4938" y="2593"/>
                    <a:pt x="4962" y="2588"/>
                    <a:pt x="4987" y="2576"/>
                  </a:cubicBezTo>
                  <a:lnTo>
                    <a:pt x="4578" y="2412"/>
                  </a:lnTo>
                  <a:cubicBezTo>
                    <a:pt x="4578" y="2371"/>
                    <a:pt x="4701" y="2371"/>
                    <a:pt x="4783" y="2371"/>
                  </a:cubicBezTo>
                  <a:cubicBezTo>
                    <a:pt x="4619" y="2249"/>
                    <a:pt x="4251" y="2371"/>
                    <a:pt x="4088" y="2126"/>
                  </a:cubicBezTo>
                  <a:cubicBezTo>
                    <a:pt x="3516" y="2085"/>
                    <a:pt x="4946" y="1677"/>
                    <a:pt x="4292" y="1390"/>
                  </a:cubicBezTo>
                  <a:cubicBezTo>
                    <a:pt x="4320" y="1377"/>
                    <a:pt x="4351" y="1372"/>
                    <a:pt x="4385" y="1372"/>
                  </a:cubicBezTo>
                  <a:cubicBezTo>
                    <a:pt x="4451" y="1372"/>
                    <a:pt x="4524" y="1390"/>
                    <a:pt x="4578" y="1390"/>
                  </a:cubicBezTo>
                  <a:cubicBezTo>
                    <a:pt x="3965" y="1023"/>
                    <a:pt x="3352" y="696"/>
                    <a:pt x="2698" y="369"/>
                  </a:cubicBezTo>
                  <a:cubicBezTo>
                    <a:pt x="2657" y="369"/>
                    <a:pt x="2616" y="369"/>
                    <a:pt x="2576" y="410"/>
                  </a:cubicBezTo>
                  <a:lnTo>
                    <a:pt x="2453" y="246"/>
                  </a:lnTo>
                  <a:cubicBezTo>
                    <a:pt x="2289" y="164"/>
                    <a:pt x="2126" y="83"/>
                    <a:pt x="196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1"/>
            <p:cNvSpPr/>
            <p:nvPr/>
          </p:nvSpPr>
          <p:spPr>
            <a:xfrm>
              <a:off x="4428938" y="4075713"/>
              <a:ext cx="2075" cy="25"/>
            </a:xfrm>
            <a:custGeom>
              <a:rect b="b" l="l" r="r" t="t"/>
              <a:pathLst>
                <a:path extrusionOk="0" h="1" w="83">
                  <a:moveTo>
                    <a:pt x="1" y="1"/>
                  </a:moveTo>
                  <a:lnTo>
                    <a:pt x="1" y="1"/>
                  </a:lnTo>
                  <a:cubicBezTo>
                    <a:pt x="1" y="1"/>
                    <a:pt x="41" y="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1"/>
            <p:cNvSpPr/>
            <p:nvPr/>
          </p:nvSpPr>
          <p:spPr>
            <a:xfrm>
              <a:off x="4438138" y="3929588"/>
              <a:ext cx="7175" cy="3100"/>
            </a:xfrm>
            <a:custGeom>
              <a:rect b="b" l="l" r="r" t="t"/>
              <a:pathLst>
                <a:path extrusionOk="0" h="124" w="287">
                  <a:moveTo>
                    <a:pt x="164" y="1"/>
                  </a:moveTo>
                  <a:cubicBezTo>
                    <a:pt x="41" y="1"/>
                    <a:pt x="0" y="42"/>
                    <a:pt x="0" y="123"/>
                  </a:cubicBezTo>
                  <a:lnTo>
                    <a:pt x="287"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1"/>
            <p:cNvSpPr/>
            <p:nvPr/>
          </p:nvSpPr>
          <p:spPr>
            <a:xfrm>
              <a:off x="4423838" y="3988863"/>
              <a:ext cx="11250" cy="1050"/>
            </a:xfrm>
            <a:custGeom>
              <a:rect b="b" l="l" r="r" t="t"/>
              <a:pathLst>
                <a:path extrusionOk="0" h="42" w="450">
                  <a:moveTo>
                    <a:pt x="450" y="0"/>
                  </a:moveTo>
                  <a:lnTo>
                    <a:pt x="0" y="41"/>
                  </a:lnTo>
                  <a:lnTo>
                    <a:pt x="450" y="41"/>
                  </a:lnTo>
                  <a:lnTo>
                    <a:pt x="45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1"/>
            <p:cNvSpPr/>
            <p:nvPr/>
          </p:nvSpPr>
          <p:spPr>
            <a:xfrm>
              <a:off x="4437238" y="4032788"/>
              <a:ext cx="13175" cy="7200"/>
            </a:xfrm>
            <a:custGeom>
              <a:rect b="b" l="l" r="r" t="t"/>
              <a:pathLst>
                <a:path extrusionOk="0" h="288" w="527">
                  <a:moveTo>
                    <a:pt x="445" y="1"/>
                  </a:moveTo>
                  <a:cubicBezTo>
                    <a:pt x="433" y="25"/>
                    <a:pt x="435" y="52"/>
                    <a:pt x="444" y="80"/>
                  </a:cubicBezTo>
                  <a:lnTo>
                    <a:pt x="444" y="80"/>
                  </a:lnTo>
                  <a:cubicBezTo>
                    <a:pt x="454" y="56"/>
                    <a:pt x="457" y="30"/>
                    <a:pt x="445" y="1"/>
                  </a:cubicBezTo>
                  <a:close/>
                  <a:moveTo>
                    <a:pt x="444" y="80"/>
                  </a:moveTo>
                  <a:cubicBezTo>
                    <a:pt x="379" y="227"/>
                    <a:pt x="0" y="287"/>
                    <a:pt x="527" y="287"/>
                  </a:cubicBezTo>
                  <a:cubicBezTo>
                    <a:pt x="527" y="229"/>
                    <a:pt x="465" y="150"/>
                    <a:pt x="444" y="8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1"/>
          <p:cNvGrpSpPr/>
          <p:nvPr/>
        </p:nvGrpSpPr>
        <p:grpSpPr>
          <a:xfrm>
            <a:off x="5388950" y="3549625"/>
            <a:ext cx="1157600" cy="1116900"/>
            <a:chOff x="5388950" y="3549625"/>
            <a:chExt cx="1157600" cy="1116900"/>
          </a:xfrm>
        </p:grpSpPr>
        <p:sp>
          <p:nvSpPr>
            <p:cNvPr id="10824" name="Google Shape;10824;p61"/>
            <p:cNvSpPr/>
            <p:nvPr/>
          </p:nvSpPr>
          <p:spPr>
            <a:xfrm>
              <a:off x="5704700" y="3571925"/>
              <a:ext cx="6000" cy="3750"/>
            </a:xfrm>
            <a:custGeom>
              <a:rect b="b" l="l" r="r" t="t"/>
              <a:pathLst>
                <a:path extrusionOk="0" h="150" w="240">
                  <a:moveTo>
                    <a:pt x="189" y="1"/>
                  </a:moveTo>
                  <a:cubicBezTo>
                    <a:pt x="138" y="1"/>
                    <a:pt x="37" y="130"/>
                    <a:pt x="1" y="130"/>
                  </a:cubicBezTo>
                  <a:cubicBezTo>
                    <a:pt x="21" y="144"/>
                    <a:pt x="42" y="149"/>
                    <a:pt x="61" y="149"/>
                  </a:cubicBezTo>
                  <a:cubicBezTo>
                    <a:pt x="160" y="149"/>
                    <a:pt x="239" y="8"/>
                    <a:pt x="205" y="8"/>
                  </a:cubicBezTo>
                  <a:cubicBezTo>
                    <a:pt x="201" y="3"/>
                    <a:pt x="195" y="1"/>
                    <a:pt x="18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1"/>
            <p:cNvSpPr/>
            <p:nvPr/>
          </p:nvSpPr>
          <p:spPr>
            <a:xfrm>
              <a:off x="5735375" y="3584375"/>
              <a:ext cx="7175" cy="1025"/>
            </a:xfrm>
            <a:custGeom>
              <a:rect b="b" l="l" r="r" t="t"/>
              <a:pathLst>
                <a:path extrusionOk="0" h="41" w="287">
                  <a:moveTo>
                    <a:pt x="82" y="0"/>
                  </a:moveTo>
                  <a:lnTo>
                    <a:pt x="0" y="41"/>
                  </a:lnTo>
                  <a:lnTo>
                    <a:pt x="286" y="41"/>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5740475" y="3590500"/>
              <a:ext cx="19450" cy="13300"/>
            </a:xfrm>
            <a:custGeom>
              <a:rect b="b" l="l" r="r" t="t"/>
              <a:pathLst>
                <a:path extrusionOk="0" h="532" w="778">
                  <a:moveTo>
                    <a:pt x="287" y="0"/>
                  </a:moveTo>
                  <a:lnTo>
                    <a:pt x="0" y="123"/>
                  </a:lnTo>
                  <a:cubicBezTo>
                    <a:pt x="205" y="246"/>
                    <a:pt x="532" y="327"/>
                    <a:pt x="573" y="532"/>
                  </a:cubicBezTo>
                  <a:cubicBezTo>
                    <a:pt x="777" y="205"/>
                    <a:pt x="287" y="286"/>
                    <a:pt x="246" y="82"/>
                  </a:cubicBezTo>
                  <a:lnTo>
                    <a:pt x="28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1"/>
            <p:cNvSpPr/>
            <p:nvPr/>
          </p:nvSpPr>
          <p:spPr>
            <a:xfrm>
              <a:off x="5747625" y="3624225"/>
              <a:ext cx="4375" cy="3075"/>
            </a:xfrm>
            <a:custGeom>
              <a:rect b="b" l="l" r="r" t="t"/>
              <a:pathLst>
                <a:path extrusionOk="0" h="123" w="175">
                  <a:moveTo>
                    <a:pt x="41" y="0"/>
                  </a:moveTo>
                  <a:cubicBezTo>
                    <a:pt x="41" y="0"/>
                    <a:pt x="41" y="0"/>
                    <a:pt x="1" y="41"/>
                  </a:cubicBezTo>
                  <a:cubicBezTo>
                    <a:pt x="41" y="41"/>
                    <a:pt x="41" y="82"/>
                    <a:pt x="82" y="123"/>
                  </a:cubicBezTo>
                  <a:cubicBezTo>
                    <a:pt x="123" y="61"/>
                    <a:pt x="164" y="61"/>
                    <a:pt x="169" y="61"/>
                  </a:cubicBezTo>
                  <a:cubicBezTo>
                    <a:pt x="174" y="61"/>
                    <a:pt x="144" y="6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1"/>
            <p:cNvSpPr/>
            <p:nvPr/>
          </p:nvSpPr>
          <p:spPr>
            <a:xfrm>
              <a:off x="5746200" y="3624750"/>
              <a:ext cx="1450" cy="1525"/>
            </a:xfrm>
            <a:custGeom>
              <a:rect b="b" l="l" r="r" t="t"/>
              <a:pathLst>
                <a:path extrusionOk="0" h="61" w="58">
                  <a:moveTo>
                    <a:pt x="25" y="0"/>
                  </a:moveTo>
                  <a:cubicBezTo>
                    <a:pt x="1" y="0"/>
                    <a:pt x="10" y="60"/>
                    <a:pt x="30" y="60"/>
                  </a:cubicBezTo>
                  <a:cubicBezTo>
                    <a:pt x="38" y="60"/>
                    <a:pt x="48" y="50"/>
                    <a:pt x="58" y="20"/>
                  </a:cubicBezTo>
                  <a:cubicBezTo>
                    <a:pt x="43" y="6"/>
                    <a:pt x="33" y="0"/>
                    <a:pt x="2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1"/>
            <p:cNvSpPr/>
            <p:nvPr/>
          </p:nvSpPr>
          <p:spPr>
            <a:xfrm>
              <a:off x="5751725" y="3632400"/>
              <a:ext cx="6150" cy="5375"/>
            </a:xfrm>
            <a:custGeom>
              <a:rect b="b" l="l" r="r" t="t"/>
              <a:pathLst>
                <a:path extrusionOk="0" h="215" w="246">
                  <a:moveTo>
                    <a:pt x="82" y="0"/>
                  </a:moveTo>
                  <a:cubicBezTo>
                    <a:pt x="41" y="82"/>
                    <a:pt x="82" y="164"/>
                    <a:pt x="0" y="204"/>
                  </a:cubicBezTo>
                  <a:cubicBezTo>
                    <a:pt x="28" y="211"/>
                    <a:pt x="53" y="215"/>
                    <a:pt x="74" y="215"/>
                  </a:cubicBezTo>
                  <a:cubicBezTo>
                    <a:pt x="178" y="215"/>
                    <a:pt x="211" y="136"/>
                    <a:pt x="24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1"/>
            <p:cNvSpPr/>
            <p:nvPr/>
          </p:nvSpPr>
          <p:spPr>
            <a:xfrm>
              <a:off x="5762950" y="3630350"/>
              <a:ext cx="2075" cy="800"/>
            </a:xfrm>
            <a:custGeom>
              <a:rect b="b" l="l" r="r" t="t"/>
              <a:pathLst>
                <a:path extrusionOk="0" h="32" w="83">
                  <a:moveTo>
                    <a:pt x="1" y="0"/>
                  </a:moveTo>
                  <a:cubicBezTo>
                    <a:pt x="1" y="21"/>
                    <a:pt x="1" y="31"/>
                    <a:pt x="11" y="31"/>
                  </a:cubicBezTo>
                  <a:cubicBezTo>
                    <a:pt x="21" y="31"/>
                    <a:pt x="42" y="2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1"/>
            <p:cNvSpPr/>
            <p:nvPr/>
          </p:nvSpPr>
          <p:spPr>
            <a:xfrm>
              <a:off x="5757850" y="3627750"/>
              <a:ext cx="6825" cy="2625"/>
            </a:xfrm>
            <a:custGeom>
              <a:rect b="b" l="l" r="r" t="t"/>
              <a:pathLst>
                <a:path extrusionOk="0" h="105" w="273">
                  <a:moveTo>
                    <a:pt x="249" y="1"/>
                  </a:moveTo>
                  <a:cubicBezTo>
                    <a:pt x="237" y="1"/>
                    <a:pt x="208" y="14"/>
                    <a:pt x="154" y="45"/>
                  </a:cubicBezTo>
                  <a:lnTo>
                    <a:pt x="154" y="45"/>
                  </a:lnTo>
                  <a:cubicBezTo>
                    <a:pt x="141" y="47"/>
                    <a:pt x="79" y="63"/>
                    <a:pt x="0" y="63"/>
                  </a:cubicBezTo>
                  <a:lnTo>
                    <a:pt x="205" y="104"/>
                  </a:lnTo>
                  <a:cubicBezTo>
                    <a:pt x="231" y="53"/>
                    <a:pt x="273" y="1"/>
                    <a:pt x="24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1"/>
            <p:cNvSpPr/>
            <p:nvPr/>
          </p:nvSpPr>
          <p:spPr>
            <a:xfrm>
              <a:off x="5753300" y="3619650"/>
              <a:ext cx="8650" cy="6625"/>
            </a:xfrm>
            <a:custGeom>
              <a:rect b="b" l="l" r="r" t="t"/>
              <a:pathLst>
                <a:path extrusionOk="0" h="265" w="346">
                  <a:moveTo>
                    <a:pt x="177" y="0"/>
                  </a:moveTo>
                  <a:cubicBezTo>
                    <a:pt x="43" y="0"/>
                    <a:pt x="1" y="144"/>
                    <a:pt x="182" y="265"/>
                  </a:cubicBezTo>
                  <a:cubicBezTo>
                    <a:pt x="182" y="183"/>
                    <a:pt x="141" y="60"/>
                    <a:pt x="346" y="60"/>
                  </a:cubicBezTo>
                  <a:cubicBezTo>
                    <a:pt x="282" y="18"/>
                    <a:pt x="224" y="0"/>
                    <a:pt x="17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1"/>
            <p:cNvSpPr/>
            <p:nvPr/>
          </p:nvSpPr>
          <p:spPr>
            <a:xfrm>
              <a:off x="5758875" y="3594575"/>
              <a:ext cx="4100" cy="3575"/>
            </a:xfrm>
            <a:custGeom>
              <a:rect b="b" l="l" r="r" t="t"/>
              <a:pathLst>
                <a:path extrusionOk="0" h="143" w="164">
                  <a:moveTo>
                    <a:pt x="0" y="1"/>
                  </a:moveTo>
                  <a:cubicBezTo>
                    <a:pt x="68" y="1"/>
                    <a:pt x="80" y="143"/>
                    <a:pt x="129" y="143"/>
                  </a:cubicBezTo>
                  <a:cubicBezTo>
                    <a:pt x="139" y="143"/>
                    <a:pt x="150" y="137"/>
                    <a:pt x="164" y="123"/>
                  </a:cubicBezTo>
                  <a:lnTo>
                    <a:pt x="16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1"/>
            <p:cNvSpPr/>
            <p:nvPr/>
          </p:nvSpPr>
          <p:spPr>
            <a:xfrm>
              <a:off x="5770100" y="3645675"/>
              <a:ext cx="4125" cy="6150"/>
            </a:xfrm>
            <a:custGeom>
              <a:rect b="b" l="l" r="r" t="t"/>
              <a:pathLst>
                <a:path extrusionOk="0" h="246" w="165">
                  <a:moveTo>
                    <a:pt x="42" y="0"/>
                  </a:moveTo>
                  <a:cubicBezTo>
                    <a:pt x="42" y="79"/>
                    <a:pt x="79" y="157"/>
                    <a:pt x="11" y="235"/>
                  </a:cubicBezTo>
                  <a:lnTo>
                    <a:pt x="11" y="235"/>
                  </a:lnTo>
                  <a:cubicBezTo>
                    <a:pt x="54" y="186"/>
                    <a:pt x="127" y="76"/>
                    <a:pt x="164" y="0"/>
                  </a:cubicBezTo>
                  <a:close/>
                  <a:moveTo>
                    <a:pt x="11" y="235"/>
                  </a:moveTo>
                  <a:cubicBezTo>
                    <a:pt x="7" y="239"/>
                    <a:pt x="4" y="242"/>
                    <a:pt x="1" y="246"/>
                  </a:cubicBezTo>
                  <a:cubicBezTo>
                    <a:pt x="5" y="242"/>
                    <a:pt x="8" y="238"/>
                    <a:pt x="11" y="235"/>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1"/>
            <p:cNvSpPr/>
            <p:nvPr/>
          </p:nvSpPr>
          <p:spPr>
            <a:xfrm>
              <a:off x="5774200" y="3644650"/>
              <a:ext cx="5125" cy="2075"/>
            </a:xfrm>
            <a:custGeom>
              <a:rect b="b" l="l" r="r" t="t"/>
              <a:pathLst>
                <a:path extrusionOk="0" h="83" w="205">
                  <a:moveTo>
                    <a:pt x="102" y="1"/>
                  </a:moveTo>
                  <a:cubicBezTo>
                    <a:pt x="72" y="1"/>
                    <a:pt x="41" y="21"/>
                    <a:pt x="0" y="41"/>
                  </a:cubicBezTo>
                  <a:lnTo>
                    <a:pt x="205" y="82"/>
                  </a:lnTo>
                  <a:cubicBezTo>
                    <a:pt x="164" y="21"/>
                    <a:pt x="133" y="1"/>
                    <a:pt x="10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1"/>
            <p:cNvSpPr/>
            <p:nvPr/>
          </p:nvSpPr>
          <p:spPr>
            <a:xfrm>
              <a:off x="5763975" y="3624225"/>
              <a:ext cx="10250" cy="1025"/>
            </a:xfrm>
            <a:custGeom>
              <a:rect b="b" l="l" r="r" t="t"/>
              <a:pathLst>
                <a:path extrusionOk="0" h="41" w="410">
                  <a:moveTo>
                    <a:pt x="1" y="0"/>
                  </a:moveTo>
                  <a:lnTo>
                    <a:pt x="409" y="41"/>
                  </a:lnTo>
                  <a:lnTo>
                    <a:pt x="409" y="41"/>
                  </a:lnTo>
                  <a:lnTo>
                    <a:pt x="368"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1"/>
            <p:cNvSpPr/>
            <p:nvPr/>
          </p:nvSpPr>
          <p:spPr>
            <a:xfrm>
              <a:off x="5775225" y="3663050"/>
              <a:ext cx="7175" cy="2075"/>
            </a:xfrm>
            <a:custGeom>
              <a:rect b="b" l="l" r="r" t="t"/>
              <a:pathLst>
                <a:path extrusionOk="0" h="83" w="287">
                  <a:moveTo>
                    <a:pt x="205" y="0"/>
                  </a:moveTo>
                  <a:lnTo>
                    <a:pt x="0" y="82"/>
                  </a:lnTo>
                  <a:lnTo>
                    <a:pt x="0" y="82"/>
                  </a:lnTo>
                  <a:lnTo>
                    <a:pt x="28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5781350" y="3670200"/>
              <a:ext cx="10250" cy="7425"/>
            </a:xfrm>
            <a:custGeom>
              <a:rect b="b" l="l" r="r" t="t"/>
              <a:pathLst>
                <a:path extrusionOk="0" h="297" w="410">
                  <a:moveTo>
                    <a:pt x="246" y="0"/>
                  </a:moveTo>
                  <a:cubicBezTo>
                    <a:pt x="82" y="41"/>
                    <a:pt x="123" y="246"/>
                    <a:pt x="0" y="246"/>
                  </a:cubicBezTo>
                  <a:cubicBezTo>
                    <a:pt x="41" y="287"/>
                    <a:pt x="103" y="297"/>
                    <a:pt x="174" y="297"/>
                  </a:cubicBezTo>
                  <a:cubicBezTo>
                    <a:pt x="246" y="297"/>
                    <a:pt x="327" y="287"/>
                    <a:pt x="409" y="287"/>
                  </a:cubicBezTo>
                  <a:cubicBezTo>
                    <a:pt x="287" y="246"/>
                    <a:pt x="246" y="164"/>
                    <a:pt x="24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5790550" y="3676900"/>
              <a:ext cx="6150" cy="475"/>
            </a:xfrm>
            <a:custGeom>
              <a:rect b="b" l="l" r="r" t="t"/>
              <a:pathLst>
                <a:path extrusionOk="0" h="19" w="246">
                  <a:moveTo>
                    <a:pt x="173" y="0"/>
                  </a:moveTo>
                  <a:cubicBezTo>
                    <a:pt x="127" y="0"/>
                    <a:pt x="82" y="19"/>
                    <a:pt x="0" y="19"/>
                  </a:cubicBezTo>
                  <a:lnTo>
                    <a:pt x="246" y="19"/>
                  </a:lnTo>
                  <a:cubicBezTo>
                    <a:pt x="218" y="5"/>
                    <a:pt x="196" y="0"/>
                    <a:pt x="17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5780325" y="3651800"/>
              <a:ext cx="4125" cy="6150"/>
            </a:xfrm>
            <a:custGeom>
              <a:rect b="b" l="l" r="r" t="t"/>
              <a:pathLst>
                <a:path extrusionOk="0" h="246" w="165">
                  <a:moveTo>
                    <a:pt x="123" y="1"/>
                  </a:moveTo>
                  <a:cubicBezTo>
                    <a:pt x="82" y="42"/>
                    <a:pt x="1" y="164"/>
                    <a:pt x="41" y="246"/>
                  </a:cubicBezTo>
                  <a:lnTo>
                    <a:pt x="164" y="82"/>
                  </a:lnTo>
                  <a:cubicBezTo>
                    <a:pt x="164" y="42"/>
                    <a:pt x="123" y="42"/>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1"/>
            <p:cNvSpPr/>
            <p:nvPr/>
          </p:nvSpPr>
          <p:spPr>
            <a:xfrm>
              <a:off x="5784425" y="3652825"/>
              <a:ext cx="2050" cy="3100"/>
            </a:xfrm>
            <a:custGeom>
              <a:rect b="b" l="l" r="r" t="t"/>
              <a:pathLst>
                <a:path extrusionOk="0" h="124" w="82">
                  <a:moveTo>
                    <a:pt x="0" y="1"/>
                  </a:moveTo>
                  <a:lnTo>
                    <a:pt x="0" y="41"/>
                  </a:lnTo>
                  <a:cubicBezTo>
                    <a:pt x="41" y="82"/>
                    <a:pt x="82" y="123"/>
                    <a:pt x="82" y="123"/>
                  </a:cubicBezTo>
                  <a:cubicBezTo>
                    <a:pt x="82" y="123"/>
                    <a:pt x="41" y="8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1"/>
            <p:cNvSpPr/>
            <p:nvPr/>
          </p:nvSpPr>
          <p:spPr>
            <a:xfrm>
              <a:off x="5783400" y="3651800"/>
              <a:ext cx="25" cy="25"/>
            </a:xfrm>
            <a:custGeom>
              <a:rect b="b" l="l" r="r" t="t"/>
              <a:pathLst>
                <a:path extrusionOk="0" h="1" w="1">
                  <a:moveTo>
                    <a:pt x="0" y="1"/>
                  </a:moveTo>
                  <a:cubicBezTo>
                    <a:pt x="0" y="1"/>
                    <a:pt x="0" y="1"/>
                    <a:pt x="0" y="1"/>
                  </a:cubicBezTo>
                  <a:cubicBezTo>
                    <a:pt x="0" y="1"/>
                    <a:pt x="0"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5776250" y="3629325"/>
              <a:ext cx="10225" cy="6650"/>
            </a:xfrm>
            <a:custGeom>
              <a:rect b="b" l="l" r="r" t="t"/>
              <a:pathLst>
                <a:path extrusionOk="0" h="266" w="409">
                  <a:moveTo>
                    <a:pt x="409" y="0"/>
                  </a:moveTo>
                  <a:lnTo>
                    <a:pt x="409" y="0"/>
                  </a:lnTo>
                  <a:cubicBezTo>
                    <a:pt x="254" y="78"/>
                    <a:pt x="246" y="192"/>
                    <a:pt x="37" y="239"/>
                  </a:cubicBezTo>
                  <a:lnTo>
                    <a:pt x="37" y="239"/>
                  </a:lnTo>
                  <a:cubicBezTo>
                    <a:pt x="198" y="215"/>
                    <a:pt x="409" y="266"/>
                    <a:pt x="409" y="0"/>
                  </a:cubicBezTo>
                  <a:close/>
                  <a:moveTo>
                    <a:pt x="37" y="239"/>
                  </a:moveTo>
                  <a:lnTo>
                    <a:pt x="37" y="239"/>
                  </a:lnTo>
                  <a:cubicBezTo>
                    <a:pt x="24" y="240"/>
                    <a:pt x="12" y="243"/>
                    <a:pt x="0" y="246"/>
                  </a:cubicBezTo>
                  <a:cubicBezTo>
                    <a:pt x="13" y="244"/>
                    <a:pt x="25" y="241"/>
                    <a:pt x="37" y="239"/>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1"/>
            <p:cNvSpPr/>
            <p:nvPr/>
          </p:nvSpPr>
          <p:spPr>
            <a:xfrm>
              <a:off x="5781350" y="3641575"/>
              <a:ext cx="5125" cy="4125"/>
            </a:xfrm>
            <a:custGeom>
              <a:rect b="b" l="l" r="r" t="t"/>
              <a:pathLst>
                <a:path extrusionOk="0" h="165" w="205">
                  <a:moveTo>
                    <a:pt x="123" y="1"/>
                  </a:moveTo>
                  <a:cubicBezTo>
                    <a:pt x="82" y="42"/>
                    <a:pt x="41" y="124"/>
                    <a:pt x="0" y="124"/>
                  </a:cubicBezTo>
                  <a:lnTo>
                    <a:pt x="205" y="164"/>
                  </a:lnTo>
                  <a:lnTo>
                    <a:pt x="12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1"/>
            <p:cNvSpPr/>
            <p:nvPr/>
          </p:nvSpPr>
          <p:spPr>
            <a:xfrm>
              <a:off x="5786450" y="3645675"/>
              <a:ext cx="3100" cy="2075"/>
            </a:xfrm>
            <a:custGeom>
              <a:rect b="b" l="l" r="r" t="t"/>
              <a:pathLst>
                <a:path extrusionOk="0" h="83" w="124">
                  <a:moveTo>
                    <a:pt x="1" y="0"/>
                  </a:moveTo>
                  <a:lnTo>
                    <a:pt x="42" y="82"/>
                  </a:lnTo>
                  <a:lnTo>
                    <a:pt x="123"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1"/>
            <p:cNvSpPr/>
            <p:nvPr/>
          </p:nvSpPr>
          <p:spPr>
            <a:xfrm>
              <a:off x="5793600" y="3664075"/>
              <a:ext cx="8200" cy="6150"/>
            </a:xfrm>
            <a:custGeom>
              <a:rect b="b" l="l" r="r" t="t"/>
              <a:pathLst>
                <a:path extrusionOk="0" h="246" w="328">
                  <a:moveTo>
                    <a:pt x="164" y="0"/>
                  </a:moveTo>
                  <a:cubicBezTo>
                    <a:pt x="124" y="41"/>
                    <a:pt x="1" y="82"/>
                    <a:pt x="83" y="164"/>
                  </a:cubicBezTo>
                  <a:cubicBezTo>
                    <a:pt x="205" y="164"/>
                    <a:pt x="246" y="205"/>
                    <a:pt x="328" y="245"/>
                  </a:cubicBezTo>
                  <a:cubicBezTo>
                    <a:pt x="287" y="164"/>
                    <a:pt x="246" y="82"/>
                    <a:pt x="16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1"/>
            <p:cNvSpPr/>
            <p:nvPr/>
          </p:nvSpPr>
          <p:spPr>
            <a:xfrm>
              <a:off x="5790550" y="3659975"/>
              <a:ext cx="1050" cy="1050"/>
            </a:xfrm>
            <a:custGeom>
              <a:rect b="b" l="l" r="r" t="t"/>
              <a:pathLst>
                <a:path extrusionOk="0" h="42" w="42">
                  <a:moveTo>
                    <a:pt x="0" y="42"/>
                  </a:moveTo>
                  <a:cubicBezTo>
                    <a:pt x="0" y="42"/>
                    <a:pt x="0" y="42"/>
                    <a:pt x="0" y="42"/>
                  </a:cubicBezTo>
                  <a:cubicBezTo>
                    <a:pt x="41" y="1"/>
                    <a:pt x="41" y="1"/>
                    <a:pt x="0" y="4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1"/>
            <p:cNvSpPr/>
            <p:nvPr/>
          </p:nvSpPr>
          <p:spPr>
            <a:xfrm>
              <a:off x="5816100" y="3685525"/>
              <a:ext cx="1025" cy="1050"/>
            </a:xfrm>
            <a:custGeom>
              <a:rect b="b" l="l" r="r" t="t"/>
              <a:pathLst>
                <a:path extrusionOk="0" h="42" w="41">
                  <a:moveTo>
                    <a:pt x="41" y="1"/>
                  </a:moveTo>
                  <a:cubicBezTo>
                    <a:pt x="41" y="41"/>
                    <a:pt x="41" y="41"/>
                    <a:pt x="0" y="41"/>
                  </a:cubicBezTo>
                  <a:lnTo>
                    <a:pt x="41" y="41"/>
                  </a:lnTo>
                  <a:cubicBezTo>
                    <a:pt x="41" y="41"/>
                    <a:pt x="41" y="4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1"/>
            <p:cNvSpPr/>
            <p:nvPr/>
          </p:nvSpPr>
          <p:spPr>
            <a:xfrm>
              <a:off x="5794625" y="3661350"/>
              <a:ext cx="4125" cy="2750"/>
            </a:xfrm>
            <a:custGeom>
              <a:rect b="b" l="l" r="r" t="t"/>
              <a:pathLst>
                <a:path extrusionOk="0" h="110" w="165">
                  <a:moveTo>
                    <a:pt x="84" y="1"/>
                  </a:moveTo>
                  <a:cubicBezTo>
                    <a:pt x="61" y="1"/>
                    <a:pt x="35" y="11"/>
                    <a:pt x="1" y="27"/>
                  </a:cubicBezTo>
                  <a:cubicBezTo>
                    <a:pt x="42" y="27"/>
                    <a:pt x="83" y="68"/>
                    <a:pt x="123" y="109"/>
                  </a:cubicBezTo>
                  <a:cubicBezTo>
                    <a:pt x="164" y="109"/>
                    <a:pt x="164" y="68"/>
                    <a:pt x="164" y="68"/>
                  </a:cubicBezTo>
                  <a:cubicBezTo>
                    <a:pt x="140" y="20"/>
                    <a:pt x="116" y="1"/>
                    <a:pt x="8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1"/>
            <p:cNvSpPr/>
            <p:nvPr/>
          </p:nvSpPr>
          <p:spPr>
            <a:xfrm>
              <a:off x="5801800" y="3675300"/>
              <a:ext cx="1025" cy="4325"/>
            </a:xfrm>
            <a:custGeom>
              <a:rect b="b" l="l" r="r" t="t"/>
              <a:pathLst>
                <a:path extrusionOk="0" h="173" w="41">
                  <a:moveTo>
                    <a:pt x="41" y="1"/>
                  </a:moveTo>
                  <a:cubicBezTo>
                    <a:pt x="5" y="71"/>
                    <a:pt x="1" y="172"/>
                    <a:pt x="26" y="172"/>
                  </a:cubicBezTo>
                  <a:cubicBezTo>
                    <a:pt x="30" y="172"/>
                    <a:pt x="35" y="170"/>
                    <a:pt x="41" y="164"/>
                  </a:cubicBezTo>
                  <a:cubicBezTo>
                    <a:pt x="41" y="123"/>
                    <a:pt x="41" y="42"/>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1"/>
            <p:cNvSpPr/>
            <p:nvPr/>
          </p:nvSpPr>
          <p:spPr>
            <a:xfrm>
              <a:off x="5789525" y="3662025"/>
              <a:ext cx="1050" cy="800"/>
            </a:xfrm>
            <a:custGeom>
              <a:rect b="b" l="l" r="r" t="t"/>
              <a:pathLst>
                <a:path extrusionOk="0" h="32" w="42">
                  <a:moveTo>
                    <a:pt x="0" y="0"/>
                  </a:moveTo>
                  <a:cubicBezTo>
                    <a:pt x="0" y="21"/>
                    <a:pt x="0" y="31"/>
                    <a:pt x="6" y="31"/>
                  </a:cubicBezTo>
                  <a:cubicBezTo>
                    <a:pt x="11" y="31"/>
                    <a:pt x="21" y="2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1"/>
            <p:cNvSpPr/>
            <p:nvPr/>
          </p:nvSpPr>
          <p:spPr>
            <a:xfrm>
              <a:off x="5790550" y="3661000"/>
              <a:ext cx="4100" cy="1050"/>
            </a:xfrm>
            <a:custGeom>
              <a:rect b="b" l="l" r="r" t="t"/>
              <a:pathLst>
                <a:path extrusionOk="0" h="42" w="164">
                  <a:moveTo>
                    <a:pt x="0" y="1"/>
                  </a:moveTo>
                  <a:cubicBezTo>
                    <a:pt x="0" y="1"/>
                    <a:pt x="0" y="41"/>
                    <a:pt x="0" y="41"/>
                  </a:cubicBezTo>
                  <a:lnTo>
                    <a:pt x="164" y="41"/>
                  </a:lnTo>
                  <a:cubicBezTo>
                    <a:pt x="123" y="1"/>
                    <a:pt x="82"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5817125" y="3664075"/>
              <a:ext cx="31700" cy="21475"/>
            </a:xfrm>
            <a:custGeom>
              <a:rect b="b" l="l" r="r" t="t"/>
              <a:pathLst>
                <a:path extrusionOk="0" h="859" w="1268">
                  <a:moveTo>
                    <a:pt x="817" y="0"/>
                  </a:moveTo>
                  <a:cubicBezTo>
                    <a:pt x="572" y="0"/>
                    <a:pt x="164" y="532"/>
                    <a:pt x="0" y="859"/>
                  </a:cubicBezTo>
                  <a:cubicBezTo>
                    <a:pt x="66" y="825"/>
                    <a:pt x="106" y="766"/>
                    <a:pt x="226" y="766"/>
                  </a:cubicBezTo>
                  <a:cubicBezTo>
                    <a:pt x="255" y="766"/>
                    <a:pt x="288" y="769"/>
                    <a:pt x="327" y="777"/>
                  </a:cubicBezTo>
                  <a:cubicBezTo>
                    <a:pt x="368" y="695"/>
                    <a:pt x="286" y="368"/>
                    <a:pt x="491" y="327"/>
                  </a:cubicBezTo>
                  <a:cubicBezTo>
                    <a:pt x="736" y="409"/>
                    <a:pt x="572" y="491"/>
                    <a:pt x="572" y="654"/>
                  </a:cubicBezTo>
                  <a:cubicBezTo>
                    <a:pt x="695" y="409"/>
                    <a:pt x="1022" y="613"/>
                    <a:pt x="1267" y="327"/>
                  </a:cubicBezTo>
                  <a:lnTo>
                    <a:pt x="1022" y="286"/>
                  </a:lnTo>
                  <a:cubicBezTo>
                    <a:pt x="1063" y="245"/>
                    <a:pt x="1185" y="245"/>
                    <a:pt x="1185" y="164"/>
                  </a:cubicBezTo>
                  <a:lnTo>
                    <a:pt x="1185" y="164"/>
                  </a:lnTo>
                  <a:cubicBezTo>
                    <a:pt x="1127" y="208"/>
                    <a:pt x="1057" y="231"/>
                    <a:pt x="995" y="231"/>
                  </a:cubicBezTo>
                  <a:cubicBezTo>
                    <a:pt x="883" y="231"/>
                    <a:pt x="791" y="157"/>
                    <a:pt x="81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1"/>
            <p:cNvSpPr/>
            <p:nvPr/>
          </p:nvSpPr>
          <p:spPr>
            <a:xfrm>
              <a:off x="5809950" y="3678375"/>
              <a:ext cx="6175" cy="9650"/>
            </a:xfrm>
            <a:custGeom>
              <a:rect b="b" l="l" r="r" t="t"/>
              <a:pathLst>
                <a:path extrusionOk="0" h="386" w="247">
                  <a:moveTo>
                    <a:pt x="42" y="0"/>
                  </a:moveTo>
                  <a:cubicBezTo>
                    <a:pt x="42" y="82"/>
                    <a:pt x="42" y="205"/>
                    <a:pt x="1" y="368"/>
                  </a:cubicBezTo>
                  <a:cubicBezTo>
                    <a:pt x="37" y="380"/>
                    <a:pt x="69" y="385"/>
                    <a:pt x="98" y="385"/>
                  </a:cubicBezTo>
                  <a:cubicBezTo>
                    <a:pt x="168" y="385"/>
                    <a:pt x="217" y="356"/>
                    <a:pt x="246" y="327"/>
                  </a:cubicBezTo>
                  <a:lnTo>
                    <a:pt x="42" y="41"/>
                  </a:lnTo>
                  <a:lnTo>
                    <a:pt x="83" y="41"/>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1"/>
            <p:cNvSpPr/>
            <p:nvPr/>
          </p:nvSpPr>
          <p:spPr>
            <a:xfrm>
              <a:off x="5801775" y="3664300"/>
              <a:ext cx="15350" cy="14100"/>
            </a:xfrm>
            <a:custGeom>
              <a:rect b="b" l="l" r="r" t="t"/>
              <a:pathLst>
                <a:path extrusionOk="0" h="564" w="614">
                  <a:moveTo>
                    <a:pt x="500" y="0"/>
                  </a:moveTo>
                  <a:cubicBezTo>
                    <a:pt x="428" y="0"/>
                    <a:pt x="355" y="73"/>
                    <a:pt x="246" y="73"/>
                  </a:cubicBezTo>
                  <a:cubicBezTo>
                    <a:pt x="491" y="277"/>
                    <a:pt x="83" y="73"/>
                    <a:pt x="164" y="318"/>
                  </a:cubicBezTo>
                  <a:cubicBezTo>
                    <a:pt x="83" y="318"/>
                    <a:pt x="42" y="277"/>
                    <a:pt x="1" y="236"/>
                  </a:cubicBezTo>
                  <a:lnTo>
                    <a:pt x="1" y="236"/>
                  </a:lnTo>
                  <a:cubicBezTo>
                    <a:pt x="1" y="318"/>
                    <a:pt x="42" y="359"/>
                    <a:pt x="42" y="441"/>
                  </a:cubicBezTo>
                  <a:cubicBezTo>
                    <a:pt x="42" y="441"/>
                    <a:pt x="42" y="441"/>
                    <a:pt x="42" y="400"/>
                  </a:cubicBezTo>
                  <a:lnTo>
                    <a:pt x="83" y="400"/>
                  </a:lnTo>
                  <a:cubicBezTo>
                    <a:pt x="83" y="400"/>
                    <a:pt x="124" y="359"/>
                    <a:pt x="124" y="359"/>
                  </a:cubicBezTo>
                  <a:cubicBezTo>
                    <a:pt x="328" y="236"/>
                    <a:pt x="532" y="318"/>
                    <a:pt x="614" y="73"/>
                  </a:cubicBezTo>
                  <a:cubicBezTo>
                    <a:pt x="573" y="18"/>
                    <a:pt x="537" y="0"/>
                    <a:pt x="500" y="0"/>
                  </a:cubicBezTo>
                  <a:close/>
                  <a:moveTo>
                    <a:pt x="124" y="359"/>
                  </a:moveTo>
                  <a:cubicBezTo>
                    <a:pt x="144" y="400"/>
                    <a:pt x="144" y="410"/>
                    <a:pt x="134" y="410"/>
                  </a:cubicBezTo>
                  <a:cubicBezTo>
                    <a:pt x="124" y="410"/>
                    <a:pt x="103" y="400"/>
                    <a:pt x="83" y="400"/>
                  </a:cubicBezTo>
                  <a:cubicBezTo>
                    <a:pt x="42" y="400"/>
                    <a:pt x="42" y="400"/>
                    <a:pt x="42" y="441"/>
                  </a:cubicBezTo>
                  <a:lnTo>
                    <a:pt x="369" y="563"/>
                  </a:lnTo>
                  <a:cubicBezTo>
                    <a:pt x="328" y="523"/>
                    <a:pt x="246" y="441"/>
                    <a:pt x="124" y="359"/>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1"/>
            <p:cNvSpPr/>
            <p:nvPr/>
          </p:nvSpPr>
          <p:spPr>
            <a:xfrm>
              <a:off x="5796675" y="3624225"/>
              <a:ext cx="2075" cy="1025"/>
            </a:xfrm>
            <a:custGeom>
              <a:rect b="b" l="l" r="r" t="t"/>
              <a:pathLst>
                <a:path extrusionOk="0" h="41" w="83">
                  <a:moveTo>
                    <a:pt x="41" y="0"/>
                  </a:moveTo>
                  <a:cubicBezTo>
                    <a:pt x="41" y="41"/>
                    <a:pt x="41" y="41"/>
                    <a:pt x="1" y="41"/>
                  </a:cubicBezTo>
                  <a:cubicBezTo>
                    <a:pt x="41" y="41"/>
                    <a:pt x="82" y="4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5790550" y="3626175"/>
              <a:ext cx="7175" cy="15425"/>
            </a:xfrm>
            <a:custGeom>
              <a:rect b="b" l="l" r="r" t="t"/>
              <a:pathLst>
                <a:path extrusionOk="0" h="617" w="287">
                  <a:moveTo>
                    <a:pt x="187" y="1"/>
                  </a:moveTo>
                  <a:cubicBezTo>
                    <a:pt x="125" y="1"/>
                    <a:pt x="41" y="21"/>
                    <a:pt x="41" y="167"/>
                  </a:cubicBezTo>
                  <a:lnTo>
                    <a:pt x="82" y="167"/>
                  </a:lnTo>
                  <a:cubicBezTo>
                    <a:pt x="114" y="263"/>
                    <a:pt x="71" y="483"/>
                    <a:pt x="32" y="575"/>
                  </a:cubicBezTo>
                  <a:lnTo>
                    <a:pt x="32" y="575"/>
                  </a:lnTo>
                  <a:cubicBezTo>
                    <a:pt x="137" y="431"/>
                    <a:pt x="212" y="313"/>
                    <a:pt x="286" y="126"/>
                  </a:cubicBezTo>
                  <a:cubicBezTo>
                    <a:pt x="259" y="126"/>
                    <a:pt x="214" y="145"/>
                    <a:pt x="174" y="145"/>
                  </a:cubicBezTo>
                  <a:cubicBezTo>
                    <a:pt x="155" y="145"/>
                    <a:pt x="137" y="140"/>
                    <a:pt x="123" y="126"/>
                  </a:cubicBezTo>
                  <a:cubicBezTo>
                    <a:pt x="123" y="4"/>
                    <a:pt x="205" y="45"/>
                    <a:pt x="246" y="4"/>
                  </a:cubicBezTo>
                  <a:cubicBezTo>
                    <a:pt x="234" y="4"/>
                    <a:pt x="212" y="1"/>
                    <a:pt x="187" y="1"/>
                  </a:cubicBezTo>
                  <a:close/>
                  <a:moveTo>
                    <a:pt x="32" y="575"/>
                  </a:moveTo>
                  <a:lnTo>
                    <a:pt x="32" y="575"/>
                  </a:lnTo>
                  <a:cubicBezTo>
                    <a:pt x="21" y="589"/>
                    <a:pt x="11" y="603"/>
                    <a:pt x="0" y="617"/>
                  </a:cubicBezTo>
                  <a:cubicBezTo>
                    <a:pt x="9" y="617"/>
                    <a:pt x="20" y="601"/>
                    <a:pt x="32" y="575"/>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5802800" y="3647725"/>
              <a:ext cx="7175" cy="6150"/>
            </a:xfrm>
            <a:custGeom>
              <a:rect b="b" l="l" r="r" t="t"/>
              <a:pathLst>
                <a:path extrusionOk="0" h="246" w="287">
                  <a:moveTo>
                    <a:pt x="287" y="0"/>
                  </a:moveTo>
                  <a:lnTo>
                    <a:pt x="246" y="82"/>
                  </a:lnTo>
                  <a:cubicBezTo>
                    <a:pt x="220" y="43"/>
                    <a:pt x="194" y="29"/>
                    <a:pt x="168" y="29"/>
                  </a:cubicBezTo>
                  <a:cubicBezTo>
                    <a:pt x="112" y="29"/>
                    <a:pt x="57" y="95"/>
                    <a:pt x="1" y="123"/>
                  </a:cubicBezTo>
                  <a:lnTo>
                    <a:pt x="246" y="245"/>
                  </a:lnTo>
                  <a:lnTo>
                    <a:pt x="28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1"/>
            <p:cNvSpPr/>
            <p:nvPr/>
          </p:nvSpPr>
          <p:spPr>
            <a:xfrm>
              <a:off x="5809950" y="3689625"/>
              <a:ext cx="9225" cy="3075"/>
            </a:xfrm>
            <a:custGeom>
              <a:rect b="b" l="l" r="r" t="t"/>
              <a:pathLst>
                <a:path extrusionOk="0" h="123" w="369">
                  <a:moveTo>
                    <a:pt x="205" y="0"/>
                  </a:moveTo>
                  <a:lnTo>
                    <a:pt x="1" y="123"/>
                  </a:lnTo>
                  <a:lnTo>
                    <a:pt x="1" y="123"/>
                  </a:lnTo>
                  <a:lnTo>
                    <a:pt x="36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1"/>
            <p:cNvSpPr/>
            <p:nvPr/>
          </p:nvSpPr>
          <p:spPr>
            <a:xfrm>
              <a:off x="5818125" y="3694725"/>
              <a:ext cx="3100" cy="4100"/>
            </a:xfrm>
            <a:custGeom>
              <a:rect b="b" l="l" r="r" t="t"/>
              <a:pathLst>
                <a:path extrusionOk="0" h="164" w="124">
                  <a:moveTo>
                    <a:pt x="124" y="0"/>
                  </a:moveTo>
                  <a:lnTo>
                    <a:pt x="1" y="164"/>
                  </a:lnTo>
                  <a:lnTo>
                    <a:pt x="124" y="123"/>
                  </a:lnTo>
                  <a:lnTo>
                    <a:pt x="12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1"/>
            <p:cNvSpPr/>
            <p:nvPr/>
          </p:nvSpPr>
          <p:spPr>
            <a:xfrm>
              <a:off x="6203375" y="4014550"/>
              <a:ext cx="3075" cy="1050"/>
            </a:xfrm>
            <a:custGeom>
              <a:rect b="b" l="l" r="r" t="t"/>
              <a:pathLst>
                <a:path extrusionOk="0" h="42" w="123">
                  <a:moveTo>
                    <a:pt x="0" y="1"/>
                  </a:moveTo>
                  <a:lnTo>
                    <a:pt x="123" y="42"/>
                  </a:lnTo>
                  <a:cubicBezTo>
                    <a:pt x="82" y="1"/>
                    <a:pt x="41"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1"/>
            <p:cNvSpPr/>
            <p:nvPr/>
          </p:nvSpPr>
          <p:spPr>
            <a:xfrm>
              <a:off x="6192125" y="4004350"/>
              <a:ext cx="2075" cy="1050"/>
            </a:xfrm>
            <a:custGeom>
              <a:rect b="b" l="l" r="r" t="t"/>
              <a:pathLst>
                <a:path extrusionOk="0" h="42" w="83">
                  <a:moveTo>
                    <a:pt x="83" y="0"/>
                  </a:moveTo>
                  <a:lnTo>
                    <a:pt x="1" y="41"/>
                  </a:lnTo>
                  <a:cubicBezTo>
                    <a:pt x="42" y="41"/>
                    <a:pt x="82" y="0"/>
                    <a:pt x="8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5964450" y="3852075"/>
              <a:ext cx="6975" cy="10425"/>
            </a:xfrm>
            <a:custGeom>
              <a:rect b="b" l="l" r="r" t="t"/>
              <a:pathLst>
                <a:path extrusionOk="0" h="417" w="279">
                  <a:moveTo>
                    <a:pt x="156" y="1"/>
                  </a:moveTo>
                  <a:cubicBezTo>
                    <a:pt x="91" y="196"/>
                    <a:pt x="0" y="417"/>
                    <a:pt x="48" y="417"/>
                  </a:cubicBezTo>
                  <a:cubicBezTo>
                    <a:pt x="61" y="417"/>
                    <a:pt x="82" y="402"/>
                    <a:pt x="115" y="369"/>
                  </a:cubicBezTo>
                  <a:lnTo>
                    <a:pt x="279" y="164"/>
                  </a:lnTo>
                  <a:cubicBezTo>
                    <a:pt x="197" y="164"/>
                    <a:pt x="156" y="83"/>
                    <a:pt x="15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1"/>
            <p:cNvSpPr/>
            <p:nvPr/>
          </p:nvSpPr>
          <p:spPr>
            <a:xfrm>
              <a:off x="6087900" y="3935875"/>
              <a:ext cx="5125" cy="2075"/>
            </a:xfrm>
            <a:custGeom>
              <a:rect b="b" l="l" r="r" t="t"/>
              <a:pathLst>
                <a:path extrusionOk="0" h="83" w="205">
                  <a:moveTo>
                    <a:pt x="205" y="1"/>
                  </a:moveTo>
                  <a:cubicBezTo>
                    <a:pt x="123" y="42"/>
                    <a:pt x="82" y="82"/>
                    <a:pt x="1" y="82"/>
                  </a:cubicBezTo>
                  <a:lnTo>
                    <a:pt x="205" y="82"/>
                  </a:lnTo>
                  <a:cubicBezTo>
                    <a:pt x="205" y="42"/>
                    <a:pt x="205" y="42"/>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1"/>
            <p:cNvSpPr/>
            <p:nvPr/>
          </p:nvSpPr>
          <p:spPr>
            <a:xfrm>
              <a:off x="6110375" y="3923625"/>
              <a:ext cx="1050" cy="5125"/>
            </a:xfrm>
            <a:custGeom>
              <a:rect b="b" l="l" r="r" t="t"/>
              <a:pathLst>
                <a:path extrusionOk="0" h="205" w="42">
                  <a:moveTo>
                    <a:pt x="1" y="0"/>
                  </a:moveTo>
                  <a:lnTo>
                    <a:pt x="1" y="205"/>
                  </a:lnTo>
                  <a:cubicBezTo>
                    <a:pt x="42" y="164"/>
                    <a:pt x="42" y="82"/>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1"/>
            <p:cNvSpPr/>
            <p:nvPr/>
          </p:nvSpPr>
          <p:spPr>
            <a:xfrm>
              <a:off x="6261625" y="4064975"/>
              <a:ext cx="5125" cy="3775"/>
            </a:xfrm>
            <a:custGeom>
              <a:rect b="b" l="l" r="r" t="t"/>
              <a:pathLst>
                <a:path extrusionOk="0" h="151" w="205">
                  <a:moveTo>
                    <a:pt x="153" y="1"/>
                  </a:moveTo>
                  <a:cubicBezTo>
                    <a:pt x="102" y="1"/>
                    <a:pt x="63" y="88"/>
                    <a:pt x="0" y="150"/>
                  </a:cubicBezTo>
                  <a:lnTo>
                    <a:pt x="205" y="28"/>
                  </a:lnTo>
                  <a:cubicBezTo>
                    <a:pt x="186" y="9"/>
                    <a:pt x="169" y="1"/>
                    <a:pt x="15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1"/>
            <p:cNvSpPr/>
            <p:nvPr/>
          </p:nvSpPr>
          <p:spPr>
            <a:xfrm>
              <a:off x="5884550" y="3758625"/>
              <a:ext cx="2775" cy="7650"/>
            </a:xfrm>
            <a:custGeom>
              <a:rect b="b" l="l" r="r" t="t"/>
              <a:pathLst>
                <a:path extrusionOk="0" h="306" w="111">
                  <a:moveTo>
                    <a:pt x="47" y="1"/>
                  </a:moveTo>
                  <a:cubicBezTo>
                    <a:pt x="35" y="1"/>
                    <a:pt x="20" y="7"/>
                    <a:pt x="1" y="19"/>
                  </a:cubicBezTo>
                  <a:cubicBezTo>
                    <a:pt x="1" y="183"/>
                    <a:pt x="1" y="265"/>
                    <a:pt x="42" y="306"/>
                  </a:cubicBezTo>
                  <a:cubicBezTo>
                    <a:pt x="76" y="168"/>
                    <a:pt x="110" y="1"/>
                    <a:pt x="4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1"/>
            <p:cNvSpPr/>
            <p:nvPr/>
          </p:nvSpPr>
          <p:spPr>
            <a:xfrm>
              <a:off x="6156375" y="4049300"/>
              <a:ext cx="4100" cy="1475"/>
            </a:xfrm>
            <a:custGeom>
              <a:rect b="b" l="l" r="r" t="t"/>
              <a:pathLst>
                <a:path extrusionOk="0" h="59" w="164">
                  <a:moveTo>
                    <a:pt x="164" y="1"/>
                  </a:moveTo>
                  <a:cubicBezTo>
                    <a:pt x="82" y="1"/>
                    <a:pt x="41" y="1"/>
                    <a:pt x="0" y="42"/>
                  </a:cubicBezTo>
                  <a:cubicBezTo>
                    <a:pt x="24" y="53"/>
                    <a:pt x="45" y="58"/>
                    <a:pt x="63" y="58"/>
                  </a:cubicBezTo>
                  <a:cubicBezTo>
                    <a:pt x="106" y="58"/>
                    <a:pt x="135" y="30"/>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5885575" y="3766250"/>
              <a:ext cx="5125" cy="5325"/>
            </a:xfrm>
            <a:custGeom>
              <a:rect b="b" l="l" r="r" t="t"/>
              <a:pathLst>
                <a:path extrusionOk="0" h="213" w="205">
                  <a:moveTo>
                    <a:pt x="1" y="1"/>
                  </a:moveTo>
                  <a:cubicBezTo>
                    <a:pt x="1" y="107"/>
                    <a:pt x="31" y="213"/>
                    <a:pt x="146" y="213"/>
                  </a:cubicBezTo>
                  <a:cubicBezTo>
                    <a:pt x="163" y="213"/>
                    <a:pt x="183" y="210"/>
                    <a:pt x="205" y="205"/>
                  </a:cubicBezTo>
                  <a:cubicBezTo>
                    <a:pt x="205" y="205"/>
                    <a:pt x="205" y="164"/>
                    <a:pt x="205" y="123"/>
                  </a:cubicBezTo>
                  <a:cubicBezTo>
                    <a:pt x="123" y="123"/>
                    <a:pt x="41" y="82"/>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1"/>
            <p:cNvSpPr/>
            <p:nvPr/>
          </p:nvSpPr>
          <p:spPr>
            <a:xfrm>
              <a:off x="6450650" y="4279225"/>
              <a:ext cx="1050" cy="1050"/>
            </a:xfrm>
            <a:custGeom>
              <a:rect b="b" l="l" r="r" t="t"/>
              <a:pathLst>
                <a:path extrusionOk="0" h="42" w="42">
                  <a:moveTo>
                    <a:pt x="1" y="0"/>
                  </a:moveTo>
                  <a:lnTo>
                    <a:pt x="1" y="41"/>
                  </a:lnTo>
                  <a:cubicBezTo>
                    <a:pt x="42" y="41"/>
                    <a:pt x="42"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1"/>
            <p:cNvSpPr/>
            <p:nvPr/>
          </p:nvSpPr>
          <p:spPr>
            <a:xfrm>
              <a:off x="6463950" y="4376300"/>
              <a:ext cx="2050" cy="2075"/>
            </a:xfrm>
            <a:custGeom>
              <a:rect b="b" l="l" r="r" t="t"/>
              <a:pathLst>
                <a:path extrusionOk="0" h="83" w="82">
                  <a:moveTo>
                    <a:pt x="0" y="0"/>
                  </a:moveTo>
                  <a:cubicBezTo>
                    <a:pt x="0" y="0"/>
                    <a:pt x="0" y="26"/>
                    <a:pt x="42" y="58"/>
                  </a:cubicBezTo>
                  <a:lnTo>
                    <a:pt x="42" y="58"/>
                  </a:lnTo>
                  <a:cubicBezTo>
                    <a:pt x="31" y="42"/>
                    <a:pt x="21" y="21"/>
                    <a:pt x="0" y="0"/>
                  </a:cubicBezTo>
                  <a:close/>
                  <a:moveTo>
                    <a:pt x="42" y="58"/>
                  </a:moveTo>
                  <a:cubicBezTo>
                    <a:pt x="52" y="72"/>
                    <a:pt x="62" y="82"/>
                    <a:pt x="82" y="82"/>
                  </a:cubicBezTo>
                  <a:cubicBezTo>
                    <a:pt x="66" y="74"/>
                    <a:pt x="52" y="66"/>
                    <a:pt x="42" y="58"/>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1"/>
            <p:cNvSpPr/>
            <p:nvPr/>
          </p:nvSpPr>
          <p:spPr>
            <a:xfrm>
              <a:off x="5842775" y="3721850"/>
              <a:ext cx="925" cy="500"/>
            </a:xfrm>
            <a:custGeom>
              <a:rect b="b" l="l" r="r" t="t"/>
              <a:pathLst>
                <a:path extrusionOk="0" h="20" w="37">
                  <a:moveTo>
                    <a:pt x="9" y="1"/>
                  </a:moveTo>
                  <a:cubicBezTo>
                    <a:pt x="0" y="1"/>
                    <a:pt x="9" y="19"/>
                    <a:pt x="37" y="19"/>
                  </a:cubicBezTo>
                  <a:cubicBezTo>
                    <a:pt x="23" y="5"/>
                    <a:pt x="14" y="1"/>
                    <a:pt x="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1"/>
            <p:cNvSpPr/>
            <p:nvPr/>
          </p:nvSpPr>
          <p:spPr>
            <a:xfrm>
              <a:off x="5853900" y="3699825"/>
              <a:ext cx="2075" cy="1050"/>
            </a:xfrm>
            <a:custGeom>
              <a:rect b="b" l="l" r="r" t="t"/>
              <a:pathLst>
                <a:path extrusionOk="0" h="42" w="83">
                  <a:moveTo>
                    <a:pt x="82" y="1"/>
                  </a:moveTo>
                  <a:cubicBezTo>
                    <a:pt x="41" y="42"/>
                    <a:pt x="0" y="42"/>
                    <a:pt x="0" y="42"/>
                  </a:cubicBezTo>
                  <a:cubicBezTo>
                    <a:pt x="41" y="42"/>
                    <a:pt x="41" y="4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1"/>
            <p:cNvSpPr/>
            <p:nvPr/>
          </p:nvSpPr>
          <p:spPr>
            <a:xfrm>
              <a:off x="5928500" y="3761150"/>
              <a:ext cx="1050" cy="1050"/>
            </a:xfrm>
            <a:custGeom>
              <a:rect b="b" l="l" r="r" t="t"/>
              <a:pathLst>
                <a:path extrusionOk="0" h="42" w="42">
                  <a:moveTo>
                    <a:pt x="0" y="41"/>
                  </a:moveTo>
                  <a:lnTo>
                    <a:pt x="0" y="41"/>
                  </a:lnTo>
                  <a:cubicBezTo>
                    <a:pt x="41" y="0"/>
                    <a:pt x="41" y="0"/>
                    <a:pt x="0"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1"/>
            <p:cNvSpPr/>
            <p:nvPr/>
          </p:nvSpPr>
          <p:spPr>
            <a:xfrm>
              <a:off x="5843675" y="3719250"/>
              <a:ext cx="1050" cy="2075"/>
            </a:xfrm>
            <a:custGeom>
              <a:rect b="b" l="l" r="r" t="t"/>
              <a:pathLst>
                <a:path extrusionOk="0" h="83" w="42">
                  <a:moveTo>
                    <a:pt x="1" y="0"/>
                  </a:moveTo>
                  <a:cubicBezTo>
                    <a:pt x="1" y="41"/>
                    <a:pt x="1" y="41"/>
                    <a:pt x="1" y="82"/>
                  </a:cubicBezTo>
                  <a:cubicBezTo>
                    <a:pt x="42" y="82"/>
                    <a:pt x="1"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1"/>
            <p:cNvSpPr/>
            <p:nvPr/>
          </p:nvSpPr>
          <p:spPr>
            <a:xfrm>
              <a:off x="5840625" y="3719250"/>
              <a:ext cx="1025" cy="2075"/>
            </a:xfrm>
            <a:custGeom>
              <a:rect b="b" l="l" r="r" t="t"/>
              <a:pathLst>
                <a:path extrusionOk="0" h="83" w="41">
                  <a:moveTo>
                    <a:pt x="41" y="0"/>
                  </a:moveTo>
                  <a:cubicBezTo>
                    <a:pt x="0" y="41"/>
                    <a:pt x="0" y="41"/>
                    <a:pt x="41" y="82"/>
                  </a:cubicBezTo>
                  <a:cubicBezTo>
                    <a:pt x="41" y="41"/>
                    <a:pt x="41"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1"/>
            <p:cNvSpPr/>
            <p:nvPr/>
          </p:nvSpPr>
          <p:spPr>
            <a:xfrm>
              <a:off x="5843675" y="3721300"/>
              <a:ext cx="2075" cy="3075"/>
            </a:xfrm>
            <a:custGeom>
              <a:rect b="b" l="l" r="r" t="t"/>
              <a:pathLst>
                <a:path extrusionOk="0" h="123" w="83">
                  <a:moveTo>
                    <a:pt x="1" y="0"/>
                  </a:moveTo>
                  <a:cubicBezTo>
                    <a:pt x="1" y="41"/>
                    <a:pt x="1" y="41"/>
                    <a:pt x="1" y="41"/>
                  </a:cubicBezTo>
                  <a:cubicBezTo>
                    <a:pt x="42" y="82"/>
                    <a:pt x="42" y="82"/>
                    <a:pt x="82" y="123"/>
                  </a:cubicBezTo>
                  <a:cubicBezTo>
                    <a:pt x="42" y="82"/>
                    <a:pt x="42"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1"/>
            <p:cNvSpPr/>
            <p:nvPr/>
          </p:nvSpPr>
          <p:spPr>
            <a:xfrm>
              <a:off x="6336200" y="4178050"/>
              <a:ext cx="3100" cy="1050"/>
            </a:xfrm>
            <a:custGeom>
              <a:rect b="b" l="l" r="r" t="t"/>
              <a:pathLst>
                <a:path extrusionOk="0" h="42" w="124">
                  <a:moveTo>
                    <a:pt x="1" y="1"/>
                  </a:moveTo>
                  <a:cubicBezTo>
                    <a:pt x="1" y="1"/>
                    <a:pt x="1" y="1"/>
                    <a:pt x="1" y="42"/>
                  </a:cubicBezTo>
                  <a:cubicBezTo>
                    <a:pt x="124" y="1"/>
                    <a:pt x="83"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1"/>
            <p:cNvSpPr/>
            <p:nvPr/>
          </p:nvSpPr>
          <p:spPr>
            <a:xfrm>
              <a:off x="6042950" y="3849025"/>
              <a:ext cx="25" cy="25"/>
            </a:xfrm>
            <a:custGeom>
              <a:rect b="b" l="l" r="r" t="t"/>
              <a:pathLst>
                <a:path extrusionOk="0" h="1" w="1">
                  <a:moveTo>
                    <a:pt x="0" y="0"/>
                  </a:moveTo>
                  <a:lnTo>
                    <a:pt x="0" y="0"/>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1"/>
            <p:cNvSpPr/>
            <p:nvPr/>
          </p:nvSpPr>
          <p:spPr>
            <a:xfrm>
              <a:off x="6032725" y="3849025"/>
              <a:ext cx="18425" cy="12275"/>
            </a:xfrm>
            <a:custGeom>
              <a:rect b="b" l="l" r="r" t="t"/>
              <a:pathLst>
                <a:path extrusionOk="0" h="491" w="737">
                  <a:moveTo>
                    <a:pt x="409" y="0"/>
                  </a:moveTo>
                  <a:lnTo>
                    <a:pt x="0" y="491"/>
                  </a:lnTo>
                  <a:lnTo>
                    <a:pt x="736" y="82"/>
                  </a:lnTo>
                  <a:lnTo>
                    <a:pt x="736" y="82"/>
                  </a:lnTo>
                  <a:cubicBezTo>
                    <a:pt x="635" y="111"/>
                    <a:pt x="569" y="125"/>
                    <a:pt x="525" y="125"/>
                  </a:cubicBezTo>
                  <a:cubicBezTo>
                    <a:pt x="445" y="125"/>
                    <a:pt x="436" y="80"/>
                    <a:pt x="40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1"/>
            <p:cNvSpPr/>
            <p:nvPr/>
          </p:nvSpPr>
          <p:spPr>
            <a:xfrm>
              <a:off x="5823250" y="3691575"/>
              <a:ext cx="678525" cy="695875"/>
            </a:xfrm>
            <a:custGeom>
              <a:rect b="b" l="l" r="r" t="t"/>
              <a:pathLst>
                <a:path extrusionOk="0" h="27835" w="27141">
                  <a:moveTo>
                    <a:pt x="1553" y="1680"/>
                  </a:moveTo>
                  <a:cubicBezTo>
                    <a:pt x="1553" y="1761"/>
                    <a:pt x="1553" y="1792"/>
                    <a:pt x="1548" y="1792"/>
                  </a:cubicBezTo>
                  <a:cubicBezTo>
                    <a:pt x="1543" y="1792"/>
                    <a:pt x="1533" y="1761"/>
                    <a:pt x="1513" y="1720"/>
                  </a:cubicBezTo>
                  <a:cubicBezTo>
                    <a:pt x="1513" y="1720"/>
                    <a:pt x="1553" y="1720"/>
                    <a:pt x="1553" y="1680"/>
                  </a:cubicBezTo>
                  <a:close/>
                  <a:moveTo>
                    <a:pt x="8052" y="5399"/>
                  </a:moveTo>
                  <a:cubicBezTo>
                    <a:pt x="8049" y="5406"/>
                    <a:pt x="8046" y="5412"/>
                    <a:pt x="8042" y="5420"/>
                  </a:cubicBezTo>
                  <a:lnTo>
                    <a:pt x="8042" y="5420"/>
                  </a:lnTo>
                  <a:cubicBezTo>
                    <a:pt x="8046" y="5415"/>
                    <a:pt x="8049" y="5408"/>
                    <a:pt x="8052" y="5399"/>
                  </a:cubicBezTo>
                  <a:close/>
                  <a:moveTo>
                    <a:pt x="8339" y="5808"/>
                  </a:moveTo>
                  <a:cubicBezTo>
                    <a:pt x="8335" y="5821"/>
                    <a:pt x="8331" y="5833"/>
                    <a:pt x="8328" y="5845"/>
                  </a:cubicBezTo>
                  <a:lnTo>
                    <a:pt x="8328" y="5845"/>
                  </a:lnTo>
                  <a:cubicBezTo>
                    <a:pt x="8335" y="5831"/>
                    <a:pt x="8339" y="5819"/>
                    <a:pt x="8339" y="5808"/>
                  </a:cubicBezTo>
                  <a:close/>
                  <a:moveTo>
                    <a:pt x="7153" y="6830"/>
                  </a:moveTo>
                  <a:lnTo>
                    <a:pt x="7153" y="6830"/>
                  </a:lnTo>
                  <a:cubicBezTo>
                    <a:pt x="7124" y="6859"/>
                    <a:pt x="7116" y="6888"/>
                    <a:pt x="7099" y="6888"/>
                  </a:cubicBezTo>
                  <a:cubicBezTo>
                    <a:pt x="7093" y="6888"/>
                    <a:pt x="7085" y="6884"/>
                    <a:pt x="7075" y="6874"/>
                  </a:cubicBezTo>
                  <a:lnTo>
                    <a:pt x="7075" y="6874"/>
                  </a:lnTo>
                  <a:cubicBezTo>
                    <a:pt x="7101" y="6862"/>
                    <a:pt x="7127" y="6847"/>
                    <a:pt x="7153" y="6830"/>
                  </a:cubicBezTo>
                  <a:close/>
                  <a:moveTo>
                    <a:pt x="10871" y="9231"/>
                  </a:moveTo>
                  <a:cubicBezTo>
                    <a:pt x="10926" y="9231"/>
                    <a:pt x="10947" y="9304"/>
                    <a:pt x="10914" y="9405"/>
                  </a:cubicBezTo>
                  <a:cubicBezTo>
                    <a:pt x="10873" y="9364"/>
                    <a:pt x="10832" y="9323"/>
                    <a:pt x="10832" y="9241"/>
                  </a:cubicBezTo>
                  <a:cubicBezTo>
                    <a:pt x="10846" y="9234"/>
                    <a:pt x="10860" y="9231"/>
                    <a:pt x="10871" y="9231"/>
                  </a:cubicBezTo>
                  <a:close/>
                  <a:moveTo>
                    <a:pt x="14184" y="11939"/>
                  </a:moveTo>
                  <a:lnTo>
                    <a:pt x="14184" y="11939"/>
                  </a:lnTo>
                  <a:cubicBezTo>
                    <a:pt x="14191" y="11940"/>
                    <a:pt x="14199" y="11941"/>
                    <a:pt x="14207" y="11941"/>
                  </a:cubicBezTo>
                  <a:cubicBezTo>
                    <a:pt x="14214" y="11941"/>
                    <a:pt x="14220" y="11940"/>
                    <a:pt x="14227" y="11939"/>
                  </a:cubicBezTo>
                  <a:lnTo>
                    <a:pt x="14227" y="11939"/>
                  </a:lnTo>
                  <a:cubicBezTo>
                    <a:pt x="14311" y="11942"/>
                    <a:pt x="14416" y="11958"/>
                    <a:pt x="14347" y="12062"/>
                  </a:cubicBezTo>
                  <a:cubicBezTo>
                    <a:pt x="14275" y="12098"/>
                    <a:pt x="14231" y="12112"/>
                    <a:pt x="14205" y="12112"/>
                  </a:cubicBezTo>
                  <a:cubicBezTo>
                    <a:pt x="14143" y="12112"/>
                    <a:pt x="14184" y="12026"/>
                    <a:pt x="14184" y="11939"/>
                  </a:cubicBezTo>
                  <a:close/>
                  <a:moveTo>
                    <a:pt x="14715" y="12552"/>
                  </a:moveTo>
                  <a:lnTo>
                    <a:pt x="14727" y="12561"/>
                  </a:lnTo>
                  <a:lnTo>
                    <a:pt x="14727" y="12561"/>
                  </a:lnTo>
                  <a:cubicBezTo>
                    <a:pt x="14737" y="12558"/>
                    <a:pt x="14747" y="12555"/>
                    <a:pt x="14756" y="12552"/>
                  </a:cubicBezTo>
                  <a:close/>
                  <a:moveTo>
                    <a:pt x="15032" y="12790"/>
                  </a:moveTo>
                  <a:lnTo>
                    <a:pt x="15042" y="12797"/>
                  </a:lnTo>
                  <a:cubicBezTo>
                    <a:pt x="15039" y="12794"/>
                    <a:pt x="15035" y="12792"/>
                    <a:pt x="15032" y="12790"/>
                  </a:cubicBezTo>
                  <a:close/>
                  <a:moveTo>
                    <a:pt x="19906" y="17661"/>
                  </a:moveTo>
                  <a:cubicBezTo>
                    <a:pt x="19912" y="17666"/>
                    <a:pt x="19919" y="17671"/>
                    <a:pt x="19925" y="17676"/>
                  </a:cubicBezTo>
                  <a:lnTo>
                    <a:pt x="19925" y="17676"/>
                  </a:lnTo>
                  <a:cubicBezTo>
                    <a:pt x="19919" y="17670"/>
                    <a:pt x="19913" y="17665"/>
                    <a:pt x="19906" y="17661"/>
                  </a:cubicBezTo>
                  <a:close/>
                  <a:moveTo>
                    <a:pt x="20969" y="19092"/>
                  </a:moveTo>
                  <a:cubicBezTo>
                    <a:pt x="20954" y="19099"/>
                    <a:pt x="20941" y="19106"/>
                    <a:pt x="20929" y="19112"/>
                  </a:cubicBezTo>
                  <a:lnTo>
                    <a:pt x="20929" y="19112"/>
                  </a:lnTo>
                  <a:cubicBezTo>
                    <a:pt x="20942" y="19106"/>
                    <a:pt x="20955" y="19099"/>
                    <a:pt x="20969" y="19092"/>
                  </a:cubicBezTo>
                  <a:close/>
                  <a:moveTo>
                    <a:pt x="19865" y="21095"/>
                  </a:moveTo>
                  <a:cubicBezTo>
                    <a:pt x="19988" y="21136"/>
                    <a:pt x="19947" y="21136"/>
                    <a:pt x="19865" y="21176"/>
                  </a:cubicBezTo>
                  <a:lnTo>
                    <a:pt x="19865" y="21095"/>
                  </a:lnTo>
                  <a:close/>
                  <a:moveTo>
                    <a:pt x="24729" y="23138"/>
                  </a:moveTo>
                  <a:cubicBezTo>
                    <a:pt x="24729" y="23142"/>
                    <a:pt x="24730" y="23146"/>
                    <a:pt x="24731" y="23149"/>
                  </a:cubicBezTo>
                  <a:lnTo>
                    <a:pt x="24731" y="23149"/>
                  </a:lnTo>
                  <a:lnTo>
                    <a:pt x="24729" y="23138"/>
                  </a:lnTo>
                  <a:close/>
                  <a:moveTo>
                    <a:pt x="21771" y="23368"/>
                  </a:moveTo>
                  <a:cubicBezTo>
                    <a:pt x="21761" y="23383"/>
                    <a:pt x="21753" y="23401"/>
                    <a:pt x="21745" y="23425"/>
                  </a:cubicBezTo>
                  <a:cubicBezTo>
                    <a:pt x="21755" y="23405"/>
                    <a:pt x="21764" y="23386"/>
                    <a:pt x="21771" y="23368"/>
                  </a:cubicBezTo>
                  <a:close/>
                  <a:moveTo>
                    <a:pt x="23553" y="25053"/>
                  </a:moveTo>
                  <a:lnTo>
                    <a:pt x="23553" y="25053"/>
                  </a:lnTo>
                  <a:cubicBezTo>
                    <a:pt x="23547" y="25068"/>
                    <a:pt x="23544" y="25084"/>
                    <a:pt x="23544" y="25100"/>
                  </a:cubicBezTo>
                  <a:cubicBezTo>
                    <a:pt x="23548" y="25083"/>
                    <a:pt x="23551" y="25067"/>
                    <a:pt x="23553" y="25053"/>
                  </a:cubicBezTo>
                  <a:close/>
                  <a:moveTo>
                    <a:pt x="1029" y="0"/>
                  </a:moveTo>
                  <a:cubicBezTo>
                    <a:pt x="997" y="0"/>
                    <a:pt x="956" y="14"/>
                    <a:pt x="899" y="45"/>
                  </a:cubicBezTo>
                  <a:lnTo>
                    <a:pt x="859" y="290"/>
                  </a:lnTo>
                  <a:cubicBezTo>
                    <a:pt x="761" y="290"/>
                    <a:pt x="643" y="303"/>
                    <a:pt x="532" y="303"/>
                  </a:cubicBezTo>
                  <a:cubicBezTo>
                    <a:pt x="365" y="303"/>
                    <a:pt x="213" y="274"/>
                    <a:pt x="164" y="126"/>
                  </a:cubicBezTo>
                  <a:lnTo>
                    <a:pt x="164" y="126"/>
                  </a:lnTo>
                  <a:cubicBezTo>
                    <a:pt x="0" y="413"/>
                    <a:pt x="246" y="167"/>
                    <a:pt x="82" y="494"/>
                  </a:cubicBezTo>
                  <a:cubicBezTo>
                    <a:pt x="134" y="407"/>
                    <a:pt x="179" y="376"/>
                    <a:pt x="220" y="376"/>
                  </a:cubicBezTo>
                  <a:cubicBezTo>
                    <a:pt x="321" y="376"/>
                    <a:pt x="393" y="575"/>
                    <a:pt x="480" y="575"/>
                  </a:cubicBezTo>
                  <a:cubicBezTo>
                    <a:pt x="511" y="575"/>
                    <a:pt x="544" y="550"/>
                    <a:pt x="581" y="481"/>
                  </a:cubicBezTo>
                  <a:lnTo>
                    <a:pt x="581" y="481"/>
                  </a:lnTo>
                  <a:cubicBezTo>
                    <a:pt x="437" y="813"/>
                    <a:pt x="647" y="762"/>
                    <a:pt x="532" y="1107"/>
                  </a:cubicBezTo>
                  <a:cubicBezTo>
                    <a:pt x="583" y="1082"/>
                    <a:pt x="618" y="1025"/>
                    <a:pt x="657" y="1025"/>
                  </a:cubicBezTo>
                  <a:cubicBezTo>
                    <a:pt x="680" y="1025"/>
                    <a:pt x="705" y="1046"/>
                    <a:pt x="736" y="1107"/>
                  </a:cubicBezTo>
                  <a:cubicBezTo>
                    <a:pt x="736" y="1067"/>
                    <a:pt x="777" y="1067"/>
                    <a:pt x="818" y="1067"/>
                  </a:cubicBezTo>
                  <a:cubicBezTo>
                    <a:pt x="818" y="985"/>
                    <a:pt x="818" y="944"/>
                    <a:pt x="859" y="903"/>
                  </a:cubicBezTo>
                  <a:cubicBezTo>
                    <a:pt x="915" y="875"/>
                    <a:pt x="967" y="864"/>
                    <a:pt x="1016" y="864"/>
                  </a:cubicBezTo>
                  <a:cubicBezTo>
                    <a:pt x="1179" y="864"/>
                    <a:pt x="1305" y="985"/>
                    <a:pt x="1431" y="985"/>
                  </a:cubicBezTo>
                  <a:cubicBezTo>
                    <a:pt x="1472" y="1107"/>
                    <a:pt x="1308" y="1026"/>
                    <a:pt x="1267" y="1148"/>
                  </a:cubicBezTo>
                  <a:lnTo>
                    <a:pt x="1513" y="1107"/>
                  </a:lnTo>
                  <a:lnTo>
                    <a:pt x="1513" y="1107"/>
                  </a:lnTo>
                  <a:cubicBezTo>
                    <a:pt x="1369" y="1287"/>
                    <a:pt x="1415" y="1530"/>
                    <a:pt x="1233" y="1530"/>
                  </a:cubicBezTo>
                  <a:cubicBezTo>
                    <a:pt x="1208" y="1530"/>
                    <a:pt x="1179" y="1526"/>
                    <a:pt x="1145" y="1516"/>
                  </a:cubicBezTo>
                  <a:lnTo>
                    <a:pt x="1145" y="1516"/>
                  </a:lnTo>
                  <a:lnTo>
                    <a:pt x="1308" y="1680"/>
                  </a:lnTo>
                  <a:cubicBezTo>
                    <a:pt x="1267" y="1843"/>
                    <a:pt x="1349" y="2007"/>
                    <a:pt x="1513" y="2047"/>
                  </a:cubicBezTo>
                  <a:cubicBezTo>
                    <a:pt x="1528" y="2078"/>
                    <a:pt x="1582" y="2086"/>
                    <a:pt x="1634" y="2086"/>
                  </a:cubicBezTo>
                  <a:cubicBezTo>
                    <a:pt x="1670" y="2086"/>
                    <a:pt x="1704" y="2082"/>
                    <a:pt x="1725" y="2079"/>
                  </a:cubicBezTo>
                  <a:lnTo>
                    <a:pt x="1725" y="2079"/>
                  </a:lnTo>
                  <a:cubicBezTo>
                    <a:pt x="1714" y="2081"/>
                    <a:pt x="1698" y="2084"/>
                    <a:pt x="1676" y="2088"/>
                  </a:cubicBezTo>
                  <a:lnTo>
                    <a:pt x="2003" y="2252"/>
                  </a:lnTo>
                  <a:lnTo>
                    <a:pt x="1962" y="2293"/>
                  </a:lnTo>
                  <a:cubicBezTo>
                    <a:pt x="2167" y="2579"/>
                    <a:pt x="2739" y="2538"/>
                    <a:pt x="2698" y="3110"/>
                  </a:cubicBezTo>
                  <a:cubicBezTo>
                    <a:pt x="2821" y="3151"/>
                    <a:pt x="2943" y="3192"/>
                    <a:pt x="3025" y="3396"/>
                  </a:cubicBezTo>
                  <a:lnTo>
                    <a:pt x="2902" y="3560"/>
                  </a:lnTo>
                  <a:cubicBezTo>
                    <a:pt x="3014" y="3597"/>
                    <a:pt x="3058" y="3938"/>
                    <a:pt x="3188" y="3938"/>
                  </a:cubicBezTo>
                  <a:cubicBezTo>
                    <a:pt x="3201" y="3938"/>
                    <a:pt x="3215" y="3935"/>
                    <a:pt x="3229" y="3928"/>
                  </a:cubicBezTo>
                  <a:lnTo>
                    <a:pt x="3229" y="3928"/>
                  </a:lnTo>
                  <a:cubicBezTo>
                    <a:pt x="2943" y="4377"/>
                    <a:pt x="3638" y="4500"/>
                    <a:pt x="3761" y="4745"/>
                  </a:cubicBezTo>
                  <a:lnTo>
                    <a:pt x="3924" y="4582"/>
                  </a:lnTo>
                  <a:cubicBezTo>
                    <a:pt x="4047" y="4745"/>
                    <a:pt x="4210" y="4827"/>
                    <a:pt x="4456" y="4909"/>
                  </a:cubicBezTo>
                  <a:lnTo>
                    <a:pt x="4619" y="4745"/>
                  </a:lnTo>
                  <a:cubicBezTo>
                    <a:pt x="4864" y="4745"/>
                    <a:pt x="4823" y="5195"/>
                    <a:pt x="5028" y="5399"/>
                  </a:cubicBezTo>
                  <a:cubicBezTo>
                    <a:pt x="5006" y="5410"/>
                    <a:pt x="4987" y="5415"/>
                    <a:pt x="4971" y="5415"/>
                  </a:cubicBezTo>
                  <a:cubicBezTo>
                    <a:pt x="4927" y="5415"/>
                    <a:pt x="4905" y="5377"/>
                    <a:pt x="4905" y="5317"/>
                  </a:cubicBezTo>
                  <a:lnTo>
                    <a:pt x="4905" y="5317"/>
                  </a:lnTo>
                  <a:cubicBezTo>
                    <a:pt x="4783" y="5931"/>
                    <a:pt x="5723" y="5604"/>
                    <a:pt x="5641" y="6094"/>
                  </a:cubicBezTo>
                  <a:cubicBezTo>
                    <a:pt x="5763" y="6094"/>
                    <a:pt x="5804" y="6176"/>
                    <a:pt x="5804" y="6257"/>
                  </a:cubicBezTo>
                  <a:cubicBezTo>
                    <a:pt x="5804" y="6339"/>
                    <a:pt x="5763" y="6380"/>
                    <a:pt x="5763" y="6421"/>
                  </a:cubicBezTo>
                  <a:cubicBezTo>
                    <a:pt x="5804" y="6380"/>
                    <a:pt x="5804" y="6298"/>
                    <a:pt x="5804" y="6298"/>
                  </a:cubicBezTo>
                  <a:cubicBezTo>
                    <a:pt x="5845" y="6339"/>
                    <a:pt x="5927" y="6380"/>
                    <a:pt x="6050" y="6421"/>
                  </a:cubicBezTo>
                  <a:lnTo>
                    <a:pt x="5886" y="6584"/>
                  </a:lnTo>
                  <a:cubicBezTo>
                    <a:pt x="5886" y="6584"/>
                    <a:pt x="5886" y="6625"/>
                    <a:pt x="5886" y="6625"/>
                  </a:cubicBezTo>
                  <a:cubicBezTo>
                    <a:pt x="5886" y="6655"/>
                    <a:pt x="5896" y="6668"/>
                    <a:pt x="5912" y="6668"/>
                  </a:cubicBezTo>
                  <a:cubicBezTo>
                    <a:pt x="5961" y="6668"/>
                    <a:pt x="6070" y="6545"/>
                    <a:pt x="6131" y="6421"/>
                  </a:cubicBezTo>
                  <a:lnTo>
                    <a:pt x="6336" y="6421"/>
                  </a:lnTo>
                  <a:cubicBezTo>
                    <a:pt x="6090" y="6748"/>
                    <a:pt x="6622" y="6503"/>
                    <a:pt x="6377" y="6871"/>
                  </a:cubicBezTo>
                  <a:cubicBezTo>
                    <a:pt x="6404" y="6850"/>
                    <a:pt x="6434" y="6842"/>
                    <a:pt x="6467" y="6842"/>
                  </a:cubicBezTo>
                  <a:cubicBezTo>
                    <a:pt x="6571" y="6842"/>
                    <a:pt x="6701" y="6924"/>
                    <a:pt x="6864" y="6924"/>
                  </a:cubicBezTo>
                  <a:cubicBezTo>
                    <a:pt x="6929" y="6924"/>
                    <a:pt x="6998" y="6911"/>
                    <a:pt x="7073" y="6875"/>
                  </a:cubicBezTo>
                  <a:lnTo>
                    <a:pt x="7073" y="6875"/>
                  </a:lnTo>
                  <a:cubicBezTo>
                    <a:pt x="7107" y="6980"/>
                    <a:pt x="7113" y="7083"/>
                    <a:pt x="7218" y="7083"/>
                  </a:cubicBezTo>
                  <a:cubicBezTo>
                    <a:pt x="7235" y="7083"/>
                    <a:pt x="7254" y="7080"/>
                    <a:pt x="7276" y="7075"/>
                  </a:cubicBezTo>
                  <a:lnTo>
                    <a:pt x="7276" y="7075"/>
                  </a:lnTo>
                  <a:lnTo>
                    <a:pt x="7071" y="7320"/>
                  </a:lnTo>
                  <a:lnTo>
                    <a:pt x="7071" y="7320"/>
                  </a:lnTo>
                  <a:lnTo>
                    <a:pt x="7562" y="7198"/>
                  </a:lnTo>
                  <a:lnTo>
                    <a:pt x="7562" y="7198"/>
                  </a:lnTo>
                  <a:cubicBezTo>
                    <a:pt x="7480" y="7443"/>
                    <a:pt x="7439" y="7565"/>
                    <a:pt x="7194" y="7606"/>
                  </a:cubicBezTo>
                  <a:cubicBezTo>
                    <a:pt x="7614" y="7606"/>
                    <a:pt x="7524" y="7696"/>
                    <a:pt x="7773" y="7696"/>
                  </a:cubicBezTo>
                  <a:cubicBezTo>
                    <a:pt x="7815" y="7696"/>
                    <a:pt x="7866" y="7694"/>
                    <a:pt x="7930" y="7688"/>
                  </a:cubicBezTo>
                  <a:lnTo>
                    <a:pt x="7930" y="7688"/>
                  </a:lnTo>
                  <a:lnTo>
                    <a:pt x="7766" y="7811"/>
                  </a:lnTo>
                  <a:cubicBezTo>
                    <a:pt x="7848" y="7892"/>
                    <a:pt x="8134" y="7811"/>
                    <a:pt x="8052" y="7974"/>
                  </a:cubicBezTo>
                  <a:cubicBezTo>
                    <a:pt x="7930" y="8383"/>
                    <a:pt x="8788" y="8833"/>
                    <a:pt x="8911" y="9487"/>
                  </a:cubicBezTo>
                  <a:cubicBezTo>
                    <a:pt x="8996" y="9373"/>
                    <a:pt x="9042" y="9332"/>
                    <a:pt x="9066" y="9332"/>
                  </a:cubicBezTo>
                  <a:cubicBezTo>
                    <a:pt x="9130" y="9332"/>
                    <a:pt x="9039" y="9628"/>
                    <a:pt x="9133" y="9628"/>
                  </a:cubicBezTo>
                  <a:cubicBezTo>
                    <a:pt x="9156" y="9628"/>
                    <a:pt x="9189" y="9611"/>
                    <a:pt x="9238" y="9568"/>
                  </a:cubicBezTo>
                  <a:lnTo>
                    <a:pt x="9238" y="9568"/>
                  </a:lnTo>
                  <a:cubicBezTo>
                    <a:pt x="9156" y="9691"/>
                    <a:pt x="9156" y="9773"/>
                    <a:pt x="9033" y="9814"/>
                  </a:cubicBezTo>
                  <a:cubicBezTo>
                    <a:pt x="9280" y="9919"/>
                    <a:pt x="9193" y="10206"/>
                    <a:pt x="9424" y="10206"/>
                  </a:cubicBezTo>
                  <a:cubicBezTo>
                    <a:pt x="9462" y="10206"/>
                    <a:pt x="9508" y="10199"/>
                    <a:pt x="9565" y="10181"/>
                  </a:cubicBezTo>
                  <a:lnTo>
                    <a:pt x="9565" y="10181"/>
                  </a:lnTo>
                  <a:cubicBezTo>
                    <a:pt x="9483" y="10304"/>
                    <a:pt x="9360" y="10263"/>
                    <a:pt x="9320" y="10345"/>
                  </a:cubicBezTo>
                  <a:cubicBezTo>
                    <a:pt x="9360" y="10345"/>
                    <a:pt x="9483" y="10345"/>
                    <a:pt x="9442" y="10386"/>
                  </a:cubicBezTo>
                  <a:cubicBezTo>
                    <a:pt x="9401" y="10468"/>
                    <a:pt x="9320" y="10468"/>
                    <a:pt x="9238" y="10468"/>
                  </a:cubicBezTo>
                  <a:cubicBezTo>
                    <a:pt x="9296" y="10516"/>
                    <a:pt x="9360" y="10537"/>
                    <a:pt x="9427" y="10537"/>
                  </a:cubicBezTo>
                  <a:cubicBezTo>
                    <a:pt x="9640" y="10537"/>
                    <a:pt x="9888" y="10327"/>
                    <a:pt x="10137" y="10141"/>
                  </a:cubicBezTo>
                  <a:lnTo>
                    <a:pt x="10137" y="10141"/>
                  </a:lnTo>
                  <a:cubicBezTo>
                    <a:pt x="10111" y="10298"/>
                    <a:pt x="10135" y="10371"/>
                    <a:pt x="10220" y="10371"/>
                  </a:cubicBezTo>
                  <a:cubicBezTo>
                    <a:pt x="10268" y="10371"/>
                    <a:pt x="10335" y="10348"/>
                    <a:pt x="10423" y="10304"/>
                  </a:cubicBezTo>
                  <a:lnTo>
                    <a:pt x="10423" y="10304"/>
                  </a:lnTo>
                  <a:cubicBezTo>
                    <a:pt x="10390" y="10404"/>
                    <a:pt x="10357" y="10530"/>
                    <a:pt x="10258" y="10530"/>
                  </a:cubicBezTo>
                  <a:cubicBezTo>
                    <a:pt x="10235" y="10530"/>
                    <a:pt x="10208" y="10524"/>
                    <a:pt x="10178" y="10508"/>
                  </a:cubicBezTo>
                  <a:lnTo>
                    <a:pt x="10178" y="10508"/>
                  </a:lnTo>
                  <a:cubicBezTo>
                    <a:pt x="10212" y="10576"/>
                    <a:pt x="10387" y="10926"/>
                    <a:pt x="10585" y="10926"/>
                  </a:cubicBezTo>
                  <a:cubicBezTo>
                    <a:pt x="10626" y="10926"/>
                    <a:pt x="10668" y="10911"/>
                    <a:pt x="10709" y="10876"/>
                  </a:cubicBezTo>
                  <a:lnTo>
                    <a:pt x="10709" y="10876"/>
                  </a:lnTo>
                  <a:cubicBezTo>
                    <a:pt x="10668" y="10958"/>
                    <a:pt x="10791" y="10999"/>
                    <a:pt x="10832" y="10999"/>
                  </a:cubicBezTo>
                  <a:cubicBezTo>
                    <a:pt x="10954" y="11162"/>
                    <a:pt x="10954" y="11203"/>
                    <a:pt x="11159" y="11367"/>
                  </a:cubicBezTo>
                  <a:lnTo>
                    <a:pt x="11159" y="11285"/>
                  </a:lnTo>
                  <a:cubicBezTo>
                    <a:pt x="11242" y="11233"/>
                    <a:pt x="11293" y="11213"/>
                    <a:pt x="11327" y="11213"/>
                  </a:cubicBezTo>
                  <a:cubicBezTo>
                    <a:pt x="11424" y="11213"/>
                    <a:pt x="11364" y="11388"/>
                    <a:pt x="11486" y="11448"/>
                  </a:cubicBezTo>
                  <a:lnTo>
                    <a:pt x="11445" y="11489"/>
                  </a:lnTo>
                  <a:cubicBezTo>
                    <a:pt x="11527" y="11980"/>
                    <a:pt x="11690" y="11530"/>
                    <a:pt x="11731" y="12062"/>
                  </a:cubicBezTo>
                  <a:lnTo>
                    <a:pt x="11895" y="11898"/>
                  </a:lnTo>
                  <a:cubicBezTo>
                    <a:pt x="11966" y="11833"/>
                    <a:pt x="12014" y="11807"/>
                    <a:pt x="12046" y="11807"/>
                  </a:cubicBezTo>
                  <a:cubicBezTo>
                    <a:pt x="12194" y="11807"/>
                    <a:pt x="11986" y="12396"/>
                    <a:pt x="12222" y="12429"/>
                  </a:cubicBezTo>
                  <a:lnTo>
                    <a:pt x="12262" y="12266"/>
                  </a:lnTo>
                  <a:cubicBezTo>
                    <a:pt x="12269" y="12265"/>
                    <a:pt x="12275" y="12264"/>
                    <a:pt x="12280" y="12264"/>
                  </a:cubicBezTo>
                  <a:cubicBezTo>
                    <a:pt x="12483" y="12264"/>
                    <a:pt x="12018" y="13006"/>
                    <a:pt x="12058" y="13165"/>
                  </a:cubicBezTo>
                  <a:cubicBezTo>
                    <a:pt x="12044" y="13179"/>
                    <a:pt x="12031" y="13183"/>
                    <a:pt x="12016" y="13183"/>
                  </a:cubicBezTo>
                  <a:cubicBezTo>
                    <a:pt x="11985" y="13183"/>
                    <a:pt x="11949" y="13165"/>
                    <a:pt x="11895" y="13165"/>
                  </a:cubicBezTo>
                  <a:cubicBezTo>
                    <a:pt x="11905" y="13284"/>
                    <a:pt x="11931" y="13326"/>
                    <a:pt x="11966" y="13326"/>
                  </a:cubicBezTo>
                  <a:cubicBezTo>
                    <a:pt x="12050" y="13326"/>
                    <a:pt x="12191" y="13097"/>
                    <a:pt x="12341" y="13097"/>
                  </a:cubicBezTo>
                  <a:cubicBezTo>
                    <a:pt x="12369" y="13097"/>
                    <a:pt x="12398" y="13105"/>
                    <a:pt x="12426" y="13124"/>
                  </a:cubicBezTo>
                  <a:cubicBezTo>
                    <a:pt x="12303" y="13288"/>
                    <a:pt x="12058" y="13370"/>
                    <a:pt x="12140" y="13533"/>
                  </a:cubicBezTo>
                  <a:cubicBezTo>
                    <a:pt x="12099" y="13697"/>
                    <a:pt x="12916" y="13492"/>
                    <a:pt x="12835" y="13901"/>
                  </a:cubicBezTo>
                  <a:cubicBezTo>
                    <a:pt x="12876" y="13778"/>
                    <a:pt x="12957" y="13656"/>
                    <a:pt x="13121" y="13656"/>
                  </a:cubicBezTo>
                  <a:cubicBezTo>
                    <a:pt x="13265" y="13764"/>
                    <a:pt x="13122" y="14255"/>
                    <a:pt x="13369" y="14255"/>
                  </a:cubicBezTo>
                  <a:cubicBezTo>
                    <a:pt x="13402" y="14255"/>
                    <a:pt x="13441" y="14247"/>
                    <a:pt x="13489" y="14228"/>
                  </a:cubicBezTo>
                  <a:lnTo>
                    <a:pt x="13489" y="14228"/>
                  </a:lnTo>
                  <a:cubicBezTo>
                    <a:pt x="13489" y="14269"/>
                    <a:pt x="13448" y="14310"/>
                    <a:pt x="13448" y="14310"/>
                  </a:cubicBezTo>
                  <a:cubicBezTo>
                    <a:pt x="13579" y="14343"/>
                    <a:pt x="13790" y="14455"/>
                    <a:pt x="13974" y="14455"/>
                  </a:cubicBezTo>
                  <a:cubicBezTo>
                    <a:pt x="14019" y="14455"/>
                    <a:pt x="14062" y="14448"/>
                    <a:pt x="14102" y="14432"/>
                  </a:cubicBezTo>
                  <a:lnTo>
                    <a:pt x="14102" y="14432"/>
                  </a:lnTo>
                  <a:cubicBezTo>
                    <a:pt x="13570" y="15127"/>
                    <a:pt x="15001" y="14800"/>
                    <a:pt x="14429" y="15331"/>
                  </a:cubicBezTo>
                  <a:lnTo>
                    <a:pt x="14756" y="15618"/>
                  </a:lnTo>
                  <a:lnTo>
                    <a:pt x="14715" y="15658"/>
                  </a:lnTo>
                  <a:cubicBezTo>
                    <a:pt x="14791" y="15811"/>
                    <a:pt x="14899" y="15853"/>
                    <a:pt x="15019" y="15853"/>
                  </a:cubicBezTo>
                  <a:cubicBezTo>
                    <a:pt x="15092" y="15853"/>
                    <a:pt x="15169" y="15837"/>
                    <a:pt x="15246" y="15822"/>
                  </a:cubicBezTo>
                  <a:lnTo>
                    <a:pt x="15246" y="15822"/>
                  </a:lnTo>
                  <a:cubicBezTo>
                    <a:pt x="15287" y="15904"/>
                    <a:pt x="15165" y="15904"/>
                    <a:pt x="15165" y="15945"/>
                  </a:cubicBezTo>
                  <a:cubicBezTo>
                    <a:pt x="15289" y="16255"/>
                    <a:pt x="15342" y="16330"/>
                    <a:pt x="15594" y="16330"/>
                  </a:cubicBezTo>
                  <a:cubicBezTo>
                    <a:pt x="15673" y="16330"/>
                    <a:pt x="15773" y="16322"/>
                    <a:pt x="15900" y="16312"/>
                  </a:cubicBezTo>
                  <a:lnTo>
                    <a:pt x="15900" y="16312"/>
                  </a:lnTo>
                  <a:lnTo>
                    <a:pt x="15737" y="16517"/>
                  </a:lnTo>
                  <a:cubicBezTo>
                    <a:pt x="15741" y="16516"/>
                    <a:pt x="15745" y="16515"/>
                    <a:pt x="15749" y="16515"/>
                  </a:cubicBezTo>
                  <a:cubicBezTo>
                    <a:pt x="15896" y="16515"/>
                    <a:pt x="15832" y="17215"/>
                    <a:pt x="16309" y="17334"/>
                  </a:cubicBezTo>
                  <a:cubicBezTo>
                    <a:pt x="16309" y="17334"/>
                    <a:pt x="16268" y="17375"/>
                    <a:pt x="16186" y="17375"/>
                  </a:cubicBezTo>
                  <a:cubicBezTo>
                    <a:pt x="16619" y="17475"/>
                    <a:pt x="16510" y="18251"/>
                    <a:pt x="16872" y="18251"/>
                  </a:cubicBezTo>
                  <a:cubicBezTo>
                    <a:pt x="16955" y="18251"/>
                    <a:pt x="17063" y="18210"/>
                    <a:pt x="17208" y="18111"/>
                  </a:cubicBezTo>
                  <a:lnTo>
                    <a:pt x="17576" y="18193"/>
                  </a:lnTo>
                  <a:cubicBezTo>
                    <a:pt x="17372" y="17866"/>
                    <a:pt x="17903" y="17947"/>
                    <a:pt x="17903" y="17743"/>
                  </a:cubicBezTo>
                  <a:lnTo>
                    <a:pt x="17903" y="17743"/>
                  </a:lnTo>
                  <a:cubicBezTo>
                    <a:pt x="18046" y="17814"/>
                    <a:pt x="18002" y="18134"/>
                    <a:pt x="17880" y="18134"/>
                  </a:cubicBezTo>
                  <a:cubicBezTo>
                    <a:pt x="17862" y="18134"/>
                    <a:pt x="17842" y="18127"/>
                    <a:pt x="17821" y="18111"/>
                  </a:cubicBezTo>
                  <a:lnTo>
                    <a:pt x="17821" y="18070"/>
                  </a:lnTo>
                  <a:lnTo>
                    <a:pt x="17821" y="18070"/>
                  </a:lnTo>
                  <a:cubicBezTo>
                    <a:pt x="17453" y="18356"/>
                    <a:pt x="18026" y="18520"/>
                    <a:pt x="17780" y="18724"/>
                  </a:cubicBezTo>
                  <a:cubicBezTo>
                    <a:pt x="18312" y="19296"/>
                    <a:pt x="18639" y="19991"/>
                    <a:pt x="19088" y="20522"/>
                  </a:cubicBezTo>
                  <a:lnTo>
                    <a:pt x="19334" y="20236"/>
                  </a:lnTo>
                  <a:lnTo>
                    <a:pt x="19456" y="20400"/>
                  </a:lnTo>
                  <a:cubicBezTo>
                    <a:pt x="19456" y="20486"/>
                    <a:pt x="19396" y="20591"/>
                    <a:pt x="19318" y="20591"/>
                  </a:cubicBezTo>
                  <a:cubicBezTo>
                    <a:pt x="19285" y="20591"/>
                    <a:pt x="19248" y="20572"/>
                    <a:pt x="19211" y="20522"/>
                  </a:cubicBezTo>
                  <a:lnTo>
                    <a:pt x="19211" y="20522"/>
                  </a:lnTo>
                  <a:cubicBezTo>
                    <a:pt x="19173" y="20637"/>
                    <a:pt x="19241" y="20671"/>
                    <a:pt x="19329" y="20671"/>
                  </a:cubicBezTo>
                  <a:cubicBezTo>
                    <a:pt x="19430" y="20671"/>
                    <a:pt x="19557" y="20626"/>
                    <a:pt x="19579" y="20604"/>
                  </a:cubicBezTo>
                  <a:lnTo>
                    <a:pt x="19579" y="20604"/>
                  </a:lnTo>
                  <a:cubicBezTo>
                    <a:pt x="19661" y="20822"/>
                    <a:pt x="19452" y="20822"/>
                    <a:pt x="19328" y="20822"/>
                  </a:cubicBezTo>
                  <a:cubicBezTo>
                    <a:pt x="19266" y="20822"/>
                    <a:pt x="19225" y="20822"/>
                    <a:pt x="19252" y="20849"/>
                  </a:cubicBezTo>
                  <a:lnTo>
                    <a:pt x="19375" y="20972"/>
                  </a:lnTo>
                  <a:lnTo>
                    <a:pt x="19375" y="20890"/>
                  </a:lnTo>
                  <a:cubicBezTo>
                    <a:pt x="19486" y="20890"/>
                    <a:pt x="19573" y="20854"/>
                    <a:pt x="19649" y="20854"/>
                  </a:cubicBezTo>
                  <a:cubicBezTo>
                    <a:pt x="19713" y="20854"/>
                    <a:pt x="19768" y="20879"/>
                    <a:pt x="19824" y="20972"/>
                  </a:cubicBezTo>
                  <a:cubicBezTo>
                    <a:pt x="19865" y="21095"/>
                    <a:pt x="19702" y="21176"/>
                    <a:pt x="19742" y="21217"/>
                  </a:cubicBezTo>
                  <a:cubicBezTo>
                    <a:pt x="19702" y="21217"/>
                    <a:pt x="19702" y="21258"/>
                    <a:pt x="19783" y="21258"/>
                  </a:cubicBezTo>
                  <a:lnTo>
                    <a:pt x="19947" y="21503"/>
                  </a:lnTo>
                  <a:lnTo>
                    <a:pt x="20110" y="21217"/>
                  </a:lnTo>
                  <a:cubicBezTo>
                    <a:pt x="20227" y="21241"/>
                    <a:pt x="20264" y="21318"/>
                    <a:pt x="20305" y="21318"/>
                  </a:cubicBezTo>
                  <a:cubicBezTo>
                    <a:pt x="20335" y="21318"/>
                    <a:pt x="20367" y="21275"/>
                    <a:pt x="20437" y="21136"/>
                  </a:cubicBezTo>
                  <a:lnTo>
                    <a:pt x="20437" y="21136"/>
                  </a:lnTo>
                  <a:cubicBezTo>
                    <a:pt x="20192" y="21626"/>
                    <a:pt x="21091" y="22117"/>
                    <a:pt x="21050" y="22321"/>
                  </a:cubicBezTo>
                  <a:cubicBezTo>
                    <a:pt x="21336" y="22321"/>
                    <a:pt x="21459" y="22444"/>
                    <a:pt x="21623" y="22648"/>
                  </a:cubicBezTo>
                  <a:cubicBezTo>
                    <a:pt x="21623" y="22587"/>
                    <a:pt x="21736" y="22412"/>
                    <a:pt x="21845" y="22412"/>
                  </a:cubicBezTo>
                  <a:cubicBezTo>
                    <a:pt x="21882" y="22412"/>
                    <a:pt x="21918" y="22433"/>
                    <a:pt x="21950" y="22484"/>
                  </a:cubicBezTo>
                  <a:cubicBezTo>
                    <a:pt x="21400" y="22877"/>
                    <a:pt x="21943" y="22930"/>
                    <a:pt x="21771" y="23368"/>
                  </a:cubicBezTo>
                  <a:lnTo>
                    <a:pt x="21771" y="23368"/>
                  </a:lnTo>
                  <a:cubicBezTo>
                    <a:pt x="21793" y="23331"/>
                    <a:pt x="21820" y="23317"/>
                    <a:pt x="21849" y="23317"/>
                  </a:cubicBezTo>
                  <a:cubicBezTo>
                    <a:pt x="21949" y="23317"/>
                    <a:pt x="22082" y="23477"/>
                    <a:pt x="22198" y="23477"/>
                  </a:cubicBezTo>
                  <a:cubicBezTo>
                    <a:pt x="22259" y="23477"/>
                    <a:pt x="22314" y="23434"/>
                    <a:pt x="22358" y="23302"/>
                  </a:cubicBezTo>
                  <a:lnTo>
                    <a:pt x="22358" y="23302"/>
                  </a:lnTo>
                  <a:cubicBezTo>
                    <a:pt x="22440" y="23465"/>
                    <a:pt x="22195" y="23465"/>
                    <a:pt x="22154" y="23670"/>
                  </a:cubicBezTo>
                  <a:cubicBezTo>
                    <a:pt x="22644" y="23792"/>
                    <a:pt x="22644" y="24446"/>
                    <a:pt x="23053" y="24773"/>
                  </a:cubicBezTo>
                  <a:cubicBezTo>
                    <a:pt x="23135" y="24692"/>
                    <a:pt x="23176" y="24569"/>
                    <a:pt x="23339" y="24528"/>
                  </a:cubicBezTo>
                  <a:lnTo>
                    <a:pt x="23339" y="24528"/>
                  </a:lnTo>
                  <a:lnTo>
                    <a:pt x="23176" y="25019"/>
                  </a:lnTo>
                  <a:cubicBezTo>
                    <a:pt x="23183" y="25021"/>
                    <a:pt x="23192" y="25022"/>
                    <a:pt x="23200" y="25022"/>
                  </a:cubicBezTo>
                  <a:cubicBezTo>
                    <a:pt x="23283" y="25022"/>
                    <a:pt x="23420" y="24924"/>
                    <a:pt x="23498" y="24924"/>
                  </a:cubicBezTo>
                  <a:cubicBezTo>
                    <a:pt x="23542" y="24924"/>
                    <a:pt x="23567" y="24955"/>
                    <a:pt x="23553" y="25053"/>
                  </a:cubicBezTo>
                  <a:lnTo>
                    <a:pt x="23553" y="25053"/>
                  </a:lnTo>
                  <a:cubicBezTo>
                    <a:pt x="23576" y="24989"/>
                    <a:pt x="23642" y="24937"/>
                    <a:pt x="23707" y="24937"/>
                  </a:cubicBezTo>
                  <a:cubicBezTo>
                    <a:pt x="24034" y="25959"/>
                    <a:pt x="25301" y="26163"/>
                    <a:pt x="25383" y="27471"/>
                  </a:cubicBezTo>
                  <a:cubicBezTo>
                    <a:pt x="25403" y="27348"/>
                    <a:pt x="25434" y="27308"/>
                    <a:pt x="25470" y="27308"/>
                  </a:cubicBezTo>
                  <a:cubicBezTo>
                    <a:pt x="25506" y="27308"/>
                    <a:pt x="25546" y="27348"/>
                    <a:pt x="25587" y="27389"/>
                  </a:cubicBezTo>
                  <a:cubicBezTo>
                    <a:pt x="25546" y="27308"/>
                    <a:pt x="25751" y="27226"/>
                    <a:pt x="25833" y="27144"/>
                  </a:cubicBezTo>
                  <a:lnTo>
                    <a:pt x="25873" y="27675"/>
                  </a:lnTo>
                  <a:cubicBezTo>
                    <a:pt x="25919" y="27650"/>
                    <a:pt x="25957" y="27639"/>
                    <a:pt x="25990" y="27639"/>
                  </a:cubicBezTo>
                  <a:cubicBezTo>
                    <a:pt x="26134" y="27639"/>
                    <a:pt x="26186" y="27834"/>
                    <a:pt x="26329" y="27834"/>
                  </a:cubicBezTo>
                  <a:cubicBezTo>
                    <a:pt x="26362" y="27834"/>
                    <a:pt x="26400" y="27824"/>
                    <a:pt x="26446" y="27798"/>
                  </a:cubicBezTo>
                  <a:lnTo>
                    <a:pt x="26323" y="27716"/>
                  </a:lnTo>
                  <a:cubicBezTo>
                    <a:pt x="26691" y="27594"/>
                    <a:pt x="26773" y="26981"/>
                    <a:pt x="27141" y="26654"/>
                  </a:cubicBezTo>
                  <a:lnTo>
                    <a:pt x="27141" y="26654"/>
                  </a:lnTo>
                  <a:cubicBezTo>
                    <a:pt x="27106" y="26666"/>
                    <a:pt x="27077" y="26672"/>
                    <a:pt x="27053" y="26672"/>
                  </a:cubicBezTo>
                  <a:cubicBezTo>
                    <a:pt x="26801" y="26672"/>
                    <a:pt x="27127" y="26012"/>
                    <a:pt x="26734" y="26012"/>
                  </a:cubicBezTo>
                  <a:cubicBezTo>
                    <a:pt x="26689" y="26012"/>
                    <a:pt x="26634" y="26021"/>
                    <a:pt x="26568" y="26040"/>
                  </a:cubicBezTo>
                  <a:cubicBezTo>
                    <a:pt x="26609" y="25918"/>
                    <a:pt x="26732" y="25959"/>
                    <a:pt x="26814" y="25877"/>
                  </a:cubicBezTo>
                  <a:lnTo>
                    <a:pt x="26814" y="25877"/>
                  </a:lnTo>
                  <a:cubicBezTo>
                    <a:pt x="26749" y="25903"/>
                    <a:pt x="26692" y="25916"/>
                    <a:pt x="26644" y="25916"/>
                  </a:cubicBezTo>
                  <a:cubicBezTo>
                    <a:pt x="26540" y="25916"/>
                    <a:pt x="26474" y="25853"/>
                    <a:pt x="26446" y="25713"/>
                  </a:cubicBezTo>
                  <a:lnTo>
                    <a:pt x="26487" y="25673"/>
                  </a:lnTo>
                  <a:cubicBezTo>
                    <a:pt x="26119" y="25346"/>
                    <a:pt x="26119" y="25019"/>
                    <a:pt x="25792" y="24528"/>
                  </a:cubicBezTo>
                  <a:lnTo>
                    <a:pt x="25669" y="24692"/>
                  </a:lnTo>
                  <a:cubicBezTo>
                    <a:pt x="25587" y="24610"/>
                    <a:pt x="25628" y="24528"/>
                    <a:pt x="25628" y="24446"/>
                  </a:cubicBezTo>
                  <a:lnTo>
                    <a:pt x="25628" y="24446"/>
                  </a:lnTo>
                  <a:cubicBezTo>
                    <a:pt x="25260" y="24569"/>
                    <a:pt x="25873" y="24732"/>
                    <a:pt x="25465" y="24896"/>
                  </a:cubicBezTo>
                  <a:cubicBezTo>
                    <a:pt x="25710" y="24446"/>
                    <a:pt x="24893" y="24242"/>
                    <a:pt x="25220" y="23792"/>
                  </a:cubicBezTo>
                  <a:cubicBezTo>
                    <a:pt x="25196" y="23762"/>
                    <a:pt x="25176" y="23750"/>
                    <a:pt x="25158" y="23750"/>
                  </a:cubicBezTo>
                  <a:cubicBezTo>
                    <a:pt x="25093" y="23750"/>
                    <a:pt x="25051" y="23900"/>
                    <a:pt x="24983" y="23900"/>
                  </a:cubicBezTo>
                  <a:cubicBezTo>
                    <a:pt x="24968" y="23900"/>
                    <a:pt x="24952" y="23892"/>
                    <a:pt x="24933" y="23874"/>
                  </a:cubicBezTo>
                  <a:lnTo>
                    <a:pt x="25015" y="23752"/>
                  </a:lnTo>
                  <a:lnTo>
                    <a:pt x="24811" y="23833"/>
                  </a:lnTo>
                  <a:cubicBezTo>
                    <a:pt x="24770" y="23711"/>
                    <a:pt x="24852" y="23547"/>
                    <a:pt x="24933" y="23465"/>
                  </a:cubicBezTo>
                  <a:cubicBezTo>
                    <a:pt x="24974" y="23465"/>
                    <a:pt x="25056" y="23506"/>
                    <a:pt x="25056" y="23506"/>
                  </a:cubicBezTo>
                  <a:cubicBezTo>
                    <a:pt x="25095" y="23272"/>
                    <a:pt x="24761" y="23224"/>
                    <a:pt x="24731" y="23149"/>
                  </a:cubicBezTo>
                  <a:lnTo>
                    <a:pt x="24731" y="23149"/>
                  </a:lnTo>
                  <a:lnTo>
                    <a:pt x="24770" y="23343"/>
                  </a:lnTo>
                  <a:cubicBezTo>
                    <a:pt x="24320" y="23057"/>
                    <a:pt x="24034" y="22444"/>
                    <a:pt x="23462" y="22280"/>
                  </a:cubicBezTo>
                  <a:lnTo>
                    <a:pt x="23421" y="22403"/>
                  </a:lnTo>
                  <a:cubicBezTo>
                    <a:pt x="22971" y="22239"/>
                    <a:pt x="23298" y="22076"/>
                    <a:pt x="22931" y="21830"/>
                  </a:cubicBezTo>
                  <a:lnTo>
                    <a:pt x="22971" y="21830"/>
                  </a:lnTo>
                  <a:cubicBezTo>
                    <a:pt x="22808" y="21830"/>
                    <a:pt x="22685" y="21790"/>
                    <a:pt x="22644" y="21708"/>
                  </a:cubicBezTo>
                  <a:cubicBezTo>
                    <a:pt x="22808" y="21708"/>
                    <a:pt x="22685" y="21381"/>
                    <a:pt x="22890" y="21381"/>
                  </a:cubicBezTo>
                  <a:cubicBezTo>
                    <a:pt x="22728" y="21322"/>
                    <a:pt x="22646" y="21300"/>
                    <a:pt x="22584" y="21300"/>
                  </a:cubicBezTo>
                  <a:cubicBezTo>
                    <a:pt x="22473" y="21300"/>
                    <a:pt x="22427" y="21369"/>
                    <a:pt x="22113" y="21422"/>
                  </a:cubicBezTo>
                  <a:lnTo>
                    <a:pt x="22195" y="21258"/>
                  </a:lnTo>
                  <a:lnTo>
                    <a:pt x="22195" y="21258"/>
                  </a:lnTo>
                  <a:cubicBezTo>
                    <a:pt x="22095" y="21283"/>
                    <a:pt x="22026" y="21323"/>
                    <a:pt x="21951" y="21323"/>
                  </a:cubicBezTo>
                  <a:cubicBezTo>
                    <a:pt x="21902" y="21323"/>
                    <a:pt x="21850" y="21306"/>
                    <a:pt x="21786" y="21258"/>
                  </a:cubicBezTo>
                  <a:cubicBezTo>
                    <a:pt x="21990" y="21258"/>
                    <a:pt x="21909" y="20931"/>
                    <a:pt x="22195" y="20931"/>
                  </a:cubicBezTo>
                  <a:cubicBezTo>
                    <a:pt x="22195" y="20318"/>
                    <a:pt x="21418" y="20727"/>
                    <a:pt x="21745" y="20195"/>
                  </a:cubicBezTo>
                  <a:lnTo>
                    <a:pt x="21745" y="20195"/>
                  </a:lnTo>
                  <a:cubicBezTo>
                    <a:pt x="21248" y="20387"/>
                    <a:pt x="21716" y="20649"/>
                    <a:pt x="21646" y="20649"/>
                  </a:cubicBezTo>
                  <a:cubicBezTo>
                    <a:pt x="21641" y="20649"/>
                    <a:pt x="21633" y="20648"/>
                    <a:pt x="21623" y="20645"/>
                  </a:cubicBezTo>
                  <a:cubicBezTo>
                    <a:pt x="21584" y="20742"/>
                    <a:pt x="21491" y="20783"/>
                    <a:pt x="21399" y="20783"/>
                  </a:cubicBezTo>
                  <a:cubicBezTo>
                    <a:pt x="21296" y="20783"/>
                    <a:pt x="21195" y="20731"/>
                    <a:pt x="21173" y="20645"/>
                  </a:cubicBezTo>
                  <a:cubicBezTo>
                    <a:pt x="21091" y="20563"/>
                    <a:pt x="21500" y="20032"/>
                    <a:pt x="21255" y="19787"/>
                  </a:cubicBezTo>
                  <a:lnTo>
                    <a:pt x="21255" y="19787"/>
                  </a:lnTo>
                  <a:cubicBezTo>
                    <a:pt x="21255" y="19787"/>
                    <a:pt x="21296" y="19787"/>
                    <a:pt x="21296" y="19828"/>
                  </a:cubicBezTo>
                  <a:cubicBezTo>
                    <a:pt x="21336" y="19623"/>
                    <a:pt x="21009" y="19746"/>
                    <a:pt x="21050" y="19460"/>
                  </a:cubicBezTo>
                  <a:lnTo>
                    <a:pt x="21050" y="19460"/>
                  </a:lnTo>
                  <a:cubicBezTo>
                    <a:pt x="20988" y="19495"/>
                    <a:pt x="20947" y="19508"/>
                    <a:pt x="20917" y="19508"/>
                  </a:cubicBezTo>
                  <a:cubicBezTo>
                    <a:pt x="20852" y="19508"/>
                    <a:pt x="20844" y="19447"/>
                    <a:pt x="20786" y="19447"/>
                  </a:cubicBezTo>
                  <a:cubicBezTo>
                    <a:pt x="20751" y="19447"/>
                    <a:pt x="20697" y="19469"/>
                    <a:pt x="20601" y="19542"/>
                  </a:cubicBezTo>
                  <a:lnTo>
                    <a:pt x="20887" y="19746"/>
                  </a:lnTo>
                  <a:cubicBezTo>
                    <a:pt x="20844" y="19729"/>
                    <a:pt x="20792" y="19724"/>
                    <a:pt x="20734" y="19724"/>
                  </a:cubicBezTo>
                  <a:cubicBezTo>
                    <a:pt x="20664" y="19724"/>
                    <a:pt x="20587" y="19731"/>
                    <a:pt x="20513" y="19731"/>
                  </a:cubicBezTo>
                  <a:cubicBezTo>
                    <a:pt x="20356" y="19731"/>
                    <a:pt x="20214" y="19700"/>
                    <a:pt x="20192" y="19501"/>
                  </a:cubicBezTo>
                  <a:cubicBezTo>
                    <a:pt x="20250" y="19472"/>
                    <a:pt x="20328" y="19443"/>
                    <a:pt x="20398" y="19443"/>
                  </a:cubicBezTo>
                  <a:cubicBezTo>
                    <a:pt x="20427" y="19443"/>
                    <a:pt x="20454" y="19448"/>
                    <a:pt x="20478" y="19460"/>
                  </a:cubicBezTo>
                  <a:cubicBezTo>
                    <a:pt x="20519" y="19296"/>
                    <a:pt x="20315" y="19378"/>
                    <a:pt x="20355" y="19215"/>
                  </a:cubicBezTo>
                  <a:cubicBezTo>
                    <a:pt x="20422" y="19165"/>
                    <a:pt x="20475" y="19145"/>
                    <a:pt x="20520" y="19145"/>
                  </a:cubicBezTo>
                  <a:cubicBezTo>
                    <a:pt x="20680" y="19145"/>
                    <a:pt x="20744" y="19387"/>
                    <a:pt x="20970" y="19387"/>
                  </a:cubicBezTo>
                  <a:cubicBezTo>
                    <a:pt x="20995" y="19387"/>
                    <a:pt x="21021" y="19384"/>
                    <a:pt x="21050" y="19378"/>
                  </a:cubicBezTo>
                  <a:cubicBezTo>
                    <a:pt x="21090" y="19220"/>
                    <a:pt x="20596" y="19291"/>
                    <a:pt x="20929" y="19112"/>
                  </a:cubicBezTo>
                  <a:lnTo>
                    <a:pt x="20929" y="19112"/>
                  </a:lnTo>
                  <a:cubicBezTo>
                    <a:pt x="20848" y="19153"/>
                    <a:pt x="20789" y="19169"/>
                    <a:pt x="20745" y="19169"/>
                  </a:cubicBezTo>
                  <a:cubicBezTo>
                    <a:pt x="20559" y="19169"/>
                    <a:pt x="20649" y="18871"/>
                    <a:pt x="20421" y="18871"/>
                  </a:cubicBezTo>
                  <a:cubicBezTo>
                    <a:pt x="20391" y="18871"/>
                    <a:pt x="20356" y="18876"/>
                    <a:pt x="20315" y="18888"/>
                  </a:cubicBezTo>
                  <a:lnTo>
                    <a:pt x="20478" y="18724"/>
                  </a:lnTo>
                  <a:cubicBezTo>
                    <a:pt x="20451" y="18724"/>
                    <a:pt x="20387" y="18742"/>
                    <a:pt x="20324" y="18742"/>
                  </a:cubicBezTo>
                  <a:cubicBezTo>
                    <a:pt x="20292" y="18742"/>
                    <a:pt x="20260" y="18738"/>
                    <a:pt x="20233" y="18724"/>
                  </a:cubicBezTo>
                  <a:lnTo>
                    <a:pt x="20560" y="18601"/>
                  </a:lnTo>
                  <a:lnTo>
                    <a:pt x="20560" y="18601"/>
                  </a:lnTo>
                  <a:cubicBezTo>
                    <a:pt x="20547" y="18603"/>
                    <a:pt x="20535" y="18604"/>
                    <a:pt x="20523" y="18604"/>
                  </a:cubicBezTo>
                  <a:cubicBezTo>
                    <a:pt x="20252" y="18604"/>
                    <a:pt x="20468" y="18150"/>
                    <a:pt x="20233" y="18111"/>
                  </a:cubicBezTo>
                  <a:lnTo>
                    <a:pt x="20233" y="18111"/>
                  </a:lnTo>
                  <a:cubicBezTo>
                    <a:pt x="20519" y="18397"/>
                    <a:pt x="20110" y="18356"/>
                    <a:pt x="20069" y="18601"/>
                  </a:cubicBezTo>
                  <a:cubicBezTo>
                    <a:pt x="19506" y="18481"/>
                    <a:pt x="20331" y="18003"/>
                    <a:pt x="19925" y="17676"/>
                  </a:cubicBezTo>
                  <a:lnTo>
                    <a:pt x="19925" y="17676"/>
                  </a:lnTo>
                  <a:cubicBezTo>
                    <a:pt x="19986" y="17742"/>
                    <a:pt x="19974" y="17947"/>
                    <a:pt x="19824" y="17947"/>
                  </a:cubicBezTo>
                  <a:cubicBezTo>
                    <a:pt x="19783" y="17866"/>
                    <a:pt x="19742" y="17661"/>
                    <a:pt x="19824" y="17539"/>
                  </a:cubicBezTo>
                  <a:cubicBezTo>
                    <a:pt x="19767" y="17498"/>
                    <a:pt x="19726" y="17481"/>
                    <a:pt x="19696" y="17481"/>
                  </a:cubicBezTo>
                  <a:cubicBezTo>
                    <a:pt x="19574" y="17481"/>
                    <a:pt x="19620" y="17743"/>
                    <a:pt x="19456" y="17743"/>
                  </a:cubicBezTo>
                  <a:cubicBezTo>
                    <a:pt x="19503" y="17634"/>
                    <a:pt x="19484" y="17602"/>
                    <a:pt x="19435" y="17602"/>
                  </a:cubicBezTo>
                  <a:cubicBezTo>
                    <a:pt x="19364" y="17602"/>
                    <a:pt x="19231" y="17666"/>
                    <a:pt x="19131" y="17666"/>
                  </a:cubicBezTo>
                  <a:cubicBezTo>
                    <a:pt x="19116" y="17666"/>
                    <a:pt x="19102" y="17665"/>
                    <a:pt x="19088" y="17661"/>
                  </a:cubicBezTo>
                  <a:lnTo>
                    <a:pt x="19252" y="17498"/>
                  </a:lnTo>
                  <a:cubicBezTo>
                    <a:pt x="19209" y="17392"/>
                    <a:pt x="19159" y="17357"/>
                    <a:pt x="19105" y="17357"/>
                  </a:cubicBezTo>
                  <a:cubicBezTo>
                    <a:pt x="19005" y="17357"/>
                    <a:pt x="18894" y="17475"/>
                    <a:pt x="18803" y="17475"/>
                  </a:cubicBezTo>
                  <a:cubicBezTo>
                    <a:pt x="18754" y="17475"/>
                    <a:pt x="18712" y="17441"/>
                    <a:pt x="18680" y="17334"/>
                  </a:cubicBezTo>
                  <a:lnTo>
                    <a:pt x="19048" y="17253"/>
                  </a:lnTo>
                  <a:lnTo>
                    <a:pt x="18843" y="17171"/>
                  </a:lnTo>
                  <a:lnTo>
                    <a:pt x="19088" y="17007"/>
                  </a:lnTo>
                  <a:cubicBezTo>
                    <a:pt x="18802" y="16966"/>
                    <a:pt x="18761" y="16885"/>
                    <a:pt x="18721" y="16680"/>
                  </a:cubicBezTo>
                  <a:cubicBezTo>
                    <a:pt x="18633" y="16797"/>
                    <a:pt x="18482" y="16894"/>
                    <a:pt x="18358" y="16894"/>
                  </a:cubicBezTo>
                  <a:cubicBezTo>
                    <a:pt x="18309" y="16894"/>
                    <a:pt x="18265" y="16879"/>
                    <a:pt x="18230" y="16844"/>
                  </a:cubicBezTo>
                  <a:cubicBezTo>
                    <a:pt x="18271" y="16639"/>
                    <a:pt x="18434" y="16762"/>
                    <a:pt x="18230" y="16599"/>
                  </a:cubicBezTo>
                  <a:cubicBezTo>
                    <a:pt x="18312" y="16558"/>
                    <a:pt x="18404" y="16517"/>
                    <a:pt x="18460" y="16517"/>
                  </a:cubicBezTo>
                  <a:cubicBezTo>
                    <a:pt x="18516" y="16517"/>
                    <a:pt x="18537" y="16558"/>
                    <a:pt x="18475" y="16680"/>
                  </a:cubicBezTo>
                  <a:cubicBezTo>
                    <a:pt x="18557" y="16639"/>
                    <a:pt x="18639" y="16599"/>
                    <a:pt x="18721" y="16558"/>
                  </a:cubicBezTo>
                  <a:cubicBezTo>
                    <a:pt x="18761" y="16353"/>
                    <a:pt x="18516" y="16272"/>
                    <a:pt x="18434" y="16231"/>
                  </a:cubicBezTo>
                  <a:lnTo>
                    <a:pt x="18434" y="16231"/>
                  </a:lnTo>
                  <a:cubicBezTo>
                    <a:pt x="18475" y="16272"/>
                    <a:pt x="18475" y="16312"/>
                    <a:pt x="18475" y="16353"/>
                  </a:cubicBezTo>
                  <a:lnTo>
                    <a:pt x="17985" y="16312"/>
                  </a:lnTo>
                  <a:cubicBezTo>
                    <a:pt x="17985" y="16190"/>
                    <a:pt x="18067" y="16190"/>
                    <a:pt x="18189" y="16149"/>
                  </a:cubicBezTo>
                  <a:cubicBezTo>
                    <a:pt x="18148" y="16129"/>
                    <a:pt x="18097" y="16129"/>
                    <a:pt x="18046" y="16129"/>
                  </a:cubicBezTo>
                  <a:cubicBezTo>
                    <a:pt x="17995" y="16129"/>
                    <a:pt x="17944" y="16129"/>
                    <a:pt x="17903" y="16108"/>
                  </a:cubicBezTo>
                  <a:cubicBezTo>
                    <a:pt x="18049" y="15999"/>
                    <a:pt x="18163" y="15856"/>
                    <a:pt x="18331" y="15856"/>
                  </a:cubicBezTo>
                  <a:cubicBezTo>
                    <a:pt x="18351" y="15856"/>
                    <a:pt x="18372" y="15858"/>
                    <a:pt x="18394" y="15863"/>
                  </a:cubicBezTo>
                  <a:lnTo>
                    <a:pt x="17985" y="15781"/>
                  </a:lnTo>
                  <a:cubicBezTo>
                    <a:pt x="18026" y="15699"/>
                    <a:pt x="18026" y="15495"/>
                    <a:pt x="18107" y="15454"/>
                  </a:cubicBezTo>
                  <a:cubicBezTo>
                    <a:pt x="18067" y="15250"/>
                    <a:pt x="17494" y="15372"/>
                    <a:pt x="17453" y="15086"/>
                  </a:cubicBezTo>
                  <a:lnTo>
                    <a:pt x="17290" y="15086"/>
                  </a:lnTo>
                  <a:cubicBezTo>
                    <a:pt x="17167" y="14882"/>
                    <a:pt x="17208" y="14555"/>
                    <a:pt x="16799" y="14514"/>
                  </a:cubicBezTo>
                  <a:lnTo>
                    <a:pt x="16963" y="14146"/>
                  </a:lnTo>
                  <a:cubicBezTo>
                    <a:pt x="16940" y="14135"/>
                    <a:pt x="16920" y="14130"/>
                    <a:pt x="16902" y="14130"/>
                  </a:cubicBezTo>
                  <a:cubicBezTo>
                    <a:pt x="16751" y="14130"/>
                    <a:pt x="16731" y="14474"/>
                    <a:pt x="16553" y="14474"/>
                  </a:cubicBezTo>
                  <a:cubicBezTo>
                    <a:pt x="16519" y="14474"/>
                    <a:pt x="16479" y="14462"/>
                    <a:pt x="16432" y="14432"/>
                  </a:cubicBezTo>
                  <a:cubicBezTo>
                    <a:pt x="16145" y="14310"/>
                    <a:pt x="16554" y="14146"/>
                    <a:pt x="16595" y="14024"/>
                  </a:cubicBezTo>
                  <a:lnTo>
                    <a:pt x="16595" y="14024"/>
                  </a:lnTo>
                  <a:cubicBezTo>
                    <a:pt x="16506" y="14038"/>
                    <a:pt x="16394" y="14059"/>
                    <a:pt x="16291" y="14059"/>
                  </a:cubicBezTo>
                  <a:cubicBezTo>
                    <a:pt x="16111" y="14059"/>
                    <a:pt x="15956" y="13997"/>
                    <a:pt x="15982" y="13737"/>
                  </a:cubicBezTo>
                  <a:lnTo>
                    <a:pt x="15982" y="13737"/>
                  </a:lnTo>
                  <a:cubicBezTo>
                    <a:pt x="16105" y="13778"/>
                    <a:pt x="16105" y="13860"/>
                    <a:pt x="16186" y="13901"/>
                  </a:cubicBezTo>
                  <a:lnTo>
                    <a:pt x="16227" y="13615"/>
                  </a:lnTo>
                  <a:cubicBezTo>
                    <a:pt x="16264" y="13611"/>
                    <a:pt x="16297" y="13609"/>
                    <a:pt x="16327" y="13609"/>
                  </a:cubicBezTo>
                  <a:cubicBezTo>
                    <a:pt x="16460" y="13609"/>
                    <a:pt x="16539" y="13641"/>
                    <a:pt x="16592" y="13641"/>
                  </a:cubicBezTo>
                  <a:cubicBezTo>
                    <a:pt x="16650" y="13641"/>
                    <a:pt x="16680" y="13604"/>
                    <a:pt x="16718" y="13451"/>
                  </a:cubicBezTo>
                  <a:lnTo>
                    <a:pt x="16718" y="13451"/>
                  </a:lnTo>
                  <a:cubicBezTo>
                    <a:pt x="16610" y="13543"/>
                    <a:pt x="16524" y="13577"/>
                    <a:pt x="16451" y="13577"/>
                  </a:cubicBezTo>
                  <a:cubicBezTo>
                    <a:pt x="16237" y="13577"/>
                    <a:pt x="16135" y="13285"/>
                    <a:pt x="15922" y="13285"/>
                  </a:cubicBezTo>
                  <a:cubicBezTo>
                    <a:pt x="15849" y="13285"/>
                    <a:pt x="15763" y="13319"/>
                    <a:pt x="15655" y="13410"/>
                  </a:cubicBezTo>
                  <a:lnTo>
                    <a:pt x="15655" y="13206"/>
                  </a:lnTo>
                  <a:cubicBezTo>
                    <a:pt x="15675" y="13226"/>
                    <a:pt x="15696" y="13226"/>
                    <a:pt x="15711" y="13226"/>
                  </a:cubicBezTo>
                  <a:cubicBezTo>
                    <a:pt x="15727" y="13226"/>
                    <a:pt x="15737" y="13226"/>
                    <a:pt x="15737" y="13247"/>
                  </a:cubicBezTo>
                  <a:cubicBezTo>
                    <a:pt x="15759" y="13138"/>
                    <a:pt x="15734" y="13102"/>
                    <a:pt x="15683" y="13102"/>
                  </a:cubicBezTo>
                  <a:cubicBezTo>
                    <a:pt x="15583" y="13102"/>
                    <a:pt x="15382" y="13244"/>
                    <a:pt x="15245" y="13244"/>
                  </a:cubicBezTo>
                  <a:cubicBezTo>
                    <a:pt x="15192" y="13244"/>
                    <a:pt x="15149" y="13223"/>
                    <a:pt x="15124" y="13165"/>
                  </a:cubicBezTo>
                  <a:cubicBezTo>
                    <a:pt x="15083" y="13043"/>
                    <a:pt x="15124" y="12920"/>
                    <a:pt x="15205" y="12920"/>
                  </a:cubicBezTo>
                  <a:lnTo>
                    <a:pt x="14919" y="12879"/>
                  </a:lnTo>
                  <a:cubicBezTo>
                    <a:pt x="14889" y="12819"/>
                    <a:pt x="14947" y="12781"/>
                    <a:pt x="14996" y="12781"/>
                  </a:cubicBezTo>
                  <a:cubicBezTo>
                    <a:pt x="15009" y="12781"/>
                    <a:pt x="15022" y="12784"/>
                    <a:pt x="15032" y="12790"/>
                  </a:cubicBezTo>
                  <a:lnTo>
                    <a:pt x="15032" y="12790"/>
                  </a:lnTo>
                  <a:lnTo>
                    <a:pt x="14727" y="12561"/>
                  </a:lnTo>
                  <a:lnTo>
                    <a:pt x="14727" y="12561"/>
                  </a:lnTo>
                  <a:cubicBezTo>
                    <a:pt x="14603" y="12599"/>
                    <a:pt x="14423" y="12634"/>
                    <a:pt x="14347" y="12634"/>
                  </a:cubicBezTo>
                  <a:cubicBezTo>
                    <a:pt x="14347" y="12586"/>
                    <a:pt x="14359" y="12576"/>
                    <a:pt x="14377" y="12576"/>
                  </a:cubicBezTo>
                  <a:cubicBezTo>
                    <a:pt x="14391" y="12576"/>
                    <a:pt x="14408" y="12583"/>
                    <a:pt x="14426" y="12583"/>
                  </a:cubicBezTo>
                  <a:cubicBezTo>
                    <a:pt x="14442" y="12583"/>
                    <a:pt x="14458" y="12576"/>
                    <a:pt x="14470" y="12552"/>
                  </a:cubicBezTo>
                  <a:lnTo>
                    <a:pt x="14224" y="12511"/>
                  </a:lnTo>
                  <a:cubicBezTo>
                    <a:pt x="14247" y="12396"/>
                    <a:pt x="14335" y="12346"/>
                    <a:pt x="14422" y="12346"/>
                  </a:cubicBezTo>
                  <a:cubicBezTo>
                    <a:pt x="14490" y="12346"/>
                    <a:pt x="14557" y="12376"/>
                    <a:pt x="14592" y="12429"/>
                  </a:cubicBezTo>
                  <a:cubicBezTo>
                    <a:pt x="14776" y="12143"/>
                    <a:pt x="14715" y="12143"/>
                    <a:pt x="14613" y="12143"/>
                  </a:cubicBezTo>
                  <a:cubicBezTo>
                    <a:pt x="14511" y="12143"/>
                    <a:pt x="14367" y="12143"/>
                    <a:pt x="14388" y="11857"/>
                  </a:cubicBezTo>
                  <a:lnTo>
                    <a:pt x="14388" y="11857"/>
                  </a:lnTo>
                  <a:lnTo>
                    <a:pt x="14551" y="11939"/>
                  </a:lnTo>
                  <a:cubicBezTo>
                    <a:pt x="14756" y="11612"/>
                    <a:pt x="14551" y="11571"/>
                    <a:pt x="14592" y="11244"/>
                  </a:cubicBezTo>
                  <a:lnTo>
                    <a:pt x="14592" y="11244"/>
                  </a:lnTo>
                  <a:cubicBezTo>
                    <a:pt x="14554" y="11359"/>
                    <a:pt x="14443" y="11907"/>
                    <a:pt x="14227" y="11939"/>
                  </a:cubicBezTo>
                  <a:lnTo>
                    <a:pt x="14227" y="11939"/>
                  </a:lnTo>
                  <a:cubicBezTo>
                    <a:pt x="14211" y="11939"/>
                    <a:pt x="14196" y="11939"/>
                    <a:pt x="14184" y="11939"/>
                  </a:cubicBezTo>
                  <a:cubicBezTo>
                    <a:pt x="14150" y="11872"/>
                    <a:pt x="14144" y="11805"/>
                    <a:pt x="14032" y="11805"/>
                  </a:cubicBezTo>
                  <a:cubicBezTo>
                    <a:pt x="14006" y="11805"/>
                    <a:pt x="13976" y="11809"/>
                    <a:pt x="13938" y="11816"/>
                  </a:cubicBezTo>
                  <a:cubicBezTo>
                    <a:pt x="14102" y="11653"/>
                    <a:pt x="13979" y="11571"/>
                    <a:pt x="13897" y="11489"/>
                  </a:cubicBezTo>
                  <a:lnTo>
                    <a:pt x="14143" y="11285"/>
                  </a:lnTo>
                  <a:cubicBezTo>
                    <a:pt x="14119" y="11279"/>
                    <a:pt x="14097" y="11277"/>
                    <a:pt x="14075" y="11277"/>
                  </a:cubicBezTo>
                  <a:cubicBezTo>
                    <a:pt x="13943" y="11277"/>
                    <a:pt x="13833" y="11367"/>
                    <a:pt x="13693" y="11367"/>
                  </a:cubicBezTo>
                  <a:cubicBezTo>
                    <a:pt x="13570" y="11244"/>
                    <a:pt x="13734" y="11040"/>
                    <a:pt x="13857" y="10835"/>
                  </a:cubicBezTo>
                  <a:cubicBezTo>
                    <a:pt x="13840" y="10807"/>
                    <a:pt x="13824" y="10795"/>
                    <a:pt x="13810" y="10795"/>
                  </a:cubicBezTo>
                  <a:cubicBezTo>
                    <a:pt x="13733" y="10795"/>
                    <a:pt x="13679" y="11121"/>
                    <a:pt x="13538" y="11121"/>
                  </a:cubicBezTo>
                  <a:cubicBezTo>
                    <a:pt x="13512" y="11121"/>
                    <a:pt x="13482" y="11109"/>
                    <a:pt x="13448" y="11081"/>
                  </a:cubicBezTo>
                  <a:cubicBezTo>
                    <a:pt x="13366" y="10794"/>
                    <a:pt x="13162" y="10794"/>
                    <a:pt x="12835" y="10713"/>
                  </a:cubicBezTo>
                  <a:cubicBezTo>
                    <a:pt x="12794" y="10508"/>
                    <a:pt x="12998" y="10590"/>
                    <a:pt x="13039" y="10468"/>
                  </a:cubicBezTo>
                  <a:lnTo>
                    <a:pt x="13039" y="10468"/>
                  </a:lnTo>
                  <a:lnTo>
                    <a:pt x="12712" y="10549"/>
                  </a:lnTo>
                  <a:cubicBezTo>
                    <a:pt x="12712" y="10508"/>
                    <a:pt x="12794" y="10468"/>
                    <a:pt x="12794" y="10468"/>
                  </a:cubicBezTo>
                  <a:cubicBezTo>
                    <a:pt x="12784" y="10464"/>
                    <a:pt x="12775" y="10463"/>
                    <a:pt x="12765" y="10463"/>
                  </a:cubicBezTo>
                  <a:cubicBezTo>
                    <a:pt x="12670" y="10463"/>
                    <a:pt x="12572" y="10607"/>
                    <a:pt x="12454" y="10607"/>
                  </a:cubicBezTo>
                  <a:cubicBezTo>
                    <a:pt x="12432" y="10607"/>
                    <a:pt x="12409" y="10602"/>
                    <a:pt x="12385" y="10590"/>
                  </a:cubicBezTo>
                  <a:cubicBezTo>
                    <a:pt x="12350" y="10612"/>
                    <a:pt x="12324" y="10622"/>
                    <a:pt x="12305" y="10622"/>
                  </a:cubicBezTo>
                  <a:cubicBezTo>
                    <a:pt x="12156" y="10622"/>
                    <a:pt x="12411" y="10047"/>
                    <a:pt x="12104" y="10047"/>
                  </a:cubicBezTo>
                  <a:cubicBezTo>
                    <a:pt x="12079" y="10047"/>
                    <a:pt x="12050" y="10051"/>
                    <a:pt x="12017" y="10059"/>
                  </a:cubicBezTo>
                  <a:cubicBezTo>
                    <a:pt x="12058" y="9936"/>
                    <a:pt x="12181" y="9936"/>
                    <a:pt x="12262" y="9854"/>
                  </a:cubicBezTo>
                  <a:cubicBezTo>
                    <a:pt x="12023" y="9807"/>
                    <a:pt x="11952" y="9787"/>
                    <a:pt x="11844" y="9787"/>
                  </a:cubicBezTo>
                  <a:cubicBezTo>
                    <a:pt x="11767" y="9787"/>
                    <a:pt x="11672" y="9797"/>
                    <a:pt x="11486" y="9814"/>
                  </a:cubicBezTo>
                  <a:lnTo>
                    <a:pt x="11486" y="9487"/>
                  </a:lnTo>
                  <a:cubicBezTo>
                    <a:pt x="11445" y="9814"/>
                    <a:pt x="11077" y="9854"/>
                    <a:pt x="10791" y="9854"/>
                  </a:cubicBezTo>
                  <a:cubicBezTo>
                    <a:pt x="10750" y="9977"/>
                    <a:pt x="10709" y="10100"/>
                    <a:pt x="10668" y="10141"/>
                  </a:cubicBezTo>
                  <a:lnTo>
                    <a:pt x="10341" y="10059"/>
                  </a:lnTo>
                  <a:cubicBezTo>
                    <a:pt x="10341" y="9977"/>
                    <a:pt x="10464" y="9936"/>
                    <a:pt x="10587" y="9895"/>
                  </a:cubicBezTo>
                  <a:lnTo>
                    <a:pt x="10505" y="9895"/>
                  </a:lnTo>
                  <a:cubicBezTo>
                    <a:pt x="10505" y="9732"/>
                    <a:pt x="10709" y="9650"/>
                    <a:pt x="10873" y="9568"/>
                  </a:cubicBezTo>
                  <a:lnTo>
                    <a:pt x="10873" y="9568"/>
                  </a:lnTo>
                  <a:cubicBezTo>
                    <a:pt x="10873" y="9650"/>
                    <a:pt x="10832" y="9732"/>
                    <a:pt x="10791" y="9773"/>
                  </a:cubicBezTo>
                  <a:cubicBezTo>
                    <a:pt x="10995" y="9691"/>
                    <a:pt x="11200" y="9609"/>
                    <a:pt x="11322" y="9487"/>
                  </a:cubicBezTo>
                  <a:cubicBezTo>
                    <a:pt x="11281" y="9487"/>
                    <a:pt x="11241" y="9487"/>
                    <a:pt x="11200" y="9446"/>
                  </a:cubicBezTo>
                  <a:cubicBezTo>
                    <a:pt x="11241" y="9446"/>
                    <a:pt x="11281" y="9405"/>
                    <a:pt x="11322" y="9364"/>
                  </a:cubicBezTo>
                  <a:lnTo>
                    <a:pt x="11322" y="9364"/>
                  </a:lnTo>
                  <a:cubicBezTo>
                    <a:pt x="11322" y="9364"/>
                    <a:pt x="11241" y="9364"/>
                    <a:pt x="11159" y="9405"/>
                  </a:cubicBezTo>
                  <a:lnTo>
                    <a:pt x="11404" y="9119"/>
                  </a:lnTo>
                  <a:lnTo>
                    <a:pt x="11404" y="9119"/>
                  </a:lnTo>
                  <a:lnTo>
                    <a:pt x="11281" y="9200"/>
                  </a:lnTo>
                  <a:lnTo>
                    <a:pt x="11159" y="8751"/>
                  </a:lnTo>
                  <a:cubicBezTo>
                    <a:pt x="10872" y="8777"/>
                    <a:pt x="10535" y="8869"/>
                    <a:pt x="10223" y="8869"/>
                  </a:cubicBezTo>
                  <a:cubicBezTo>
                    <a:pt x="10046" y="8869"/>
                    <a:pt x="9876" y="8840"/>
                    <a:pt x="9728" y="8751"/>
                  </a:cubicBezTo>
                  <a:cubicBezTo>
                    <a:pt x="10014" y="8669"/>
                    <a:pt x="10096" y="8465"/>
                    <a:pt x="10300" y="8260"/>
                  </a:cubicBezTo>
                  <a:lnTo>
                    <a:pt x="10300" y="8260"/>
                  </a:lnTo>
                  <a:cubicBezTo>
                    <a:pt x="10137" y="8587"/>
                    <a:pt x="10668" y="8424"/>
                    <a:pt x="10750" y="8628"/>
                  </a:cubicBezTo>
                  <a:cubicBezTo>
                    <a:pt x="10709" y="8506"/>
                    <a:pt x="10832" y="8424"/>
                    <a:pt x="10873" y="8424"/>
                  </a:cubicBezTo>
                  <a:lnTo>
                    <a:pt x="10382" y="8342"/>
                  </a:lnTo>
                  <a:cubicBezTo>
                    <a:pt x="10587" y="8179"/>
                    <a:pt x="10464" y="8138"/>
                    <a:pt x="10464" y="7974"/>
                  </a:cubicBezTo>
                  <a:lnTo>
                    <a:pt x="10464" y="7974"/>
                  </a:lnTo>
                  <a:cubicBezTo>
                    <a:pt x="10349" y="8117"/>
                    <a:pt x="10260" y="8165"/>
                    <a:pt x="10183" y="8165"/>
                  </a:cubicBezTo>
                  <a:cubicBezTo>
                    <a:pt x="10041" y="8165"/>
                    <a:pt x="9943" y="8001"/>
                    <a:pt x="9810" y="7974"/>
                  </a:cubicBezTo>
                  <a:cubicBezTo>
                    <a:pt x="9859" y="7901"/>
                    <a:pt x="9938" y="7842"/>
                    <a:pt x="10019" y="7842"/>
                  </a:cubicBezTo>
                  <a:cubicBezTo>
                    <a:pt x="10073" y="7842"/>
                    <a:pt x="10129" y="7868"/>
                    <a:pt x="10178" y="7933"/>
                  </a:cubicBezTo>
                  <a:cubicBezTo>
                    <a:pt x="10211" y="7822"/>
                    <a:pt x="10178" y="7786"/>
                    <a:pt x="10114" y="7786"/>
                  </a:cubicBezTo>
                  <a:cubicBezTo>
                    <a:pt x="10003" y="7786"/>
                    <a:pt x="9800" y="7893"/>
                    <a:pt x="9697" y="7893"/>
                  </a:cubicBezTo>
                  <a:cubicBezTo>
                    <a:pt x="9642" y="7893"/>
                    <a:pt x="9616" y="7863"/>
                    <a:pt x="9647" y="7770"/>
                  </a:cubicBezTo>
                  <a:lnTo>
                    <a:pt x="9647" y="7770"/>
                  </a:lnTo>
                  <a:cubicBezTo>
                    <a:pt x="9647" y="7770"/>
                    <a:pt x="9647" y="7788"/>
                    <a:pt x="9671" y="7788"/>
                  </a:cubicBezTo>
                  <a:cubicBezTo>
                    <a:pt x="9683" y="7788"/>
                    <a:pt x="9701" y="7783"/>
                    <a:pt x="9728" y="7770"/>
                  </a:cubicBezTo>
                  <a:lnTo>
                    <a:pt x="9728" y="7770"/>
                  </a:lnTo>
                  <a:cubicBezTo>
                    <a:pt x="9717" y="7773"/>
                    <a:pt x="9707" y="7774"/>
                    <a:pt x="9696" y="7774"/>
                  </a:cubicBezTo>
                  <a:cubicBezTo>
                    <a:pt x="9550" y="7774"/>
                    <a:pt x="9453" y="7519"/>
                    <a:pt x="9606" y="7443"/>
                  </a:cubicBezTo>
                  <a:lnTo>
                    <a:pt x="9606" y="7443"/>
                  </a:lnTo>
                  <a:lnTo>
                    <a:pt x="9647" y="7484"/>
                  </a:lnTo>
                  <a:cubicBezTo>
                    <a:pt x="9483" y="7255"/>
                    <a:pt x="9138" y="6923"/>
                    <a:pt x="8839" y="6923"/>
                  </a:cubicBezTo>
                  <a:cubicBezTo>
                    <a:pt x="8763" y="6923"/>
                    <a:pt x="8691" y="6944"/>
                    <a:pt x="8625" y="6993"/>
                  </a:cubicBezTo>
                  <a:cubicBezTo>
                    <a:pt x="8666" y="6952"/>
                    <a:pt x="9033" y="6666"/>
                    <a:pt x="9115" y="6625"/>
                  </a:cubicBezTo>
                  <a:lnTo>
                    <a:pt x="9115" y="6625"/>
                  </a:lnTo>
                  <a:lnTo>
                    <a:pt x="7644" y="7198"/>
                  </a:lnTo>
                  <a:cubicBezTo>
                    <a:pt x="7916" y="7003"/>
                    <a:pt x="8409" y="6292"/>
                    <a:pt x="8738" y="6292"/>
                  </a:cubicBezTo>
                  <a:cubicBezTo>
                    <a:pt x="8755" y="6292"/>
                    <a:pt x="8772" y="6294"/>
                    <a:pt x="8788" y="6298"/>
                  </a:cubicBezTo>
                  <a:cubicBezTo>
                    <a:pt x="8788" y="6217"/>
                    <a:pt x="8747" y="6094"/>
                    <a:pt x="8543" y="6053"/>
                  </a:cubicBezTo>
                  <a:cubicBezTo>
                    <a:pt x="8543" y="6135"/>
                    <a:pt x="8257" y="6503"/>
                    <a:pt x="8175" y="6503"/>
                  </a:cubicBezTo>
                  <a:cubicBezTo>
                    <a:pt x="8333" y="6067"/>
                    <a:pt x="8223" y="6207"/>
                    <a:pt x="8328" y="5845"/>
                  </a:cubicBezTo>
                  <a:lnTo>
                    <a:pt x="8328" y="5845"/>
                  </a:lnTo>
                  <a:cubicBezTo>
                    <a:pt x="8267" y="5961"/>
                    <a:pt x="7971" y="6162"/>
                    <a:pt x="7830" y="6162"/>
                  </a:cubicBezTo>
                  <a:cubicBezTo>
                    <a:pt x="7801" y="6162"/>
                    <a:pt x="7779" y="6154"/>
                    <a:pt x="7766" y="6135"/>
                  </a:cubicBezTo>
                  <a:cubicBezTo>
                    <a:pt x="7848" y="6094"/>
                    <a:pt x="8175" y="5767"/>
                    <a:pt x="8257" y="5726"/>
                  </a:cubicBezTo>
                  <a:lnTo>
                    <a:pt x="8257" y="5726"/>
                  </a:lnTo>
                  <a:lnTo>
                    <a:pt x="7647" y="5879"/>
                  </a:lnTo>
                  <a:lnTo>
                    <a:pt x="7647" y="5879"/>
                  </a:lnTo>
                  <a:cubicBezTo>
                    <a:pt x="7771" y="5823"/>
                    <a:pt x="7962" y="5569"/>
                    <a:pt x="8042" y="5420"/>
                  </a:cubicBezTo>
                  <a:lnTo>
                    <a:pt x="8042" y="5420"/>
                  </a:lnTo>
                  <a:cubicBezTo>
                    <a:pt x="8038" y="5424"/>
                    <a:pt x="8033" y="5427"/>
                    <a:pt x="8027" y="5427"/>
                  </a:cubicBezTo>
                  <a:cubicBezTo>
                    <a:pt x="7973" y="5427"/>
                    <a:pt x="7870" y="5195"/>
                    <a:pt x="7766" y="5195"/>
                  </a:cubicBezTo>
                  <a:lnTo>
                    <a:pt x="7766" y="5358"/>
                  </a:lnTo>
                  <a:cubicBezTo>
                    <a:pt x="7734" y="5301"/>
                    <a:pt x="7682" y="5280"/>
                    <a:pt x="7618" y="5280"/>
                  </a:cubicBezTo>
                  <a:cubicBezTo>
                    <a:pt x="7423" y="5280"/>
                    <a:pt x="7115" y="5477"/>
                    <a:pt x="6891" y="5477"/>
                  </a:cubicBezTo>
                  <a:cubicBezTo>
                    <a:pt x="6817" y="5477"/>
                    <a:pt x="6752" y="5456"/>
                    <a:pt x="6704" y="5399"/>
                  </a:cubicBezTo>
                  <a:cubicBezTo>
                    <a:pt x="6826" y="5317"/>
                    <a:pt x="7317" y="4950"/>
                    <a:pt x="7276" y="4786"/>
                  </a:cubicBezTo>
                  <a:lnTo>
                    <a:pt x="7276" y="4786"/>
                  </a:lnTo>
                  <a:cubicBezTo>
                    <a:pt x="7009" y="4901"/>
                    <a:pt x="6100" y="5407"/>
                    <a:pt x="5681" y="5407"/>
                  </a:cubicBezTo>
                  <a:cubicBezTo>
                    <a:pt x="5652" y="5407"/>
                    <a:pt x="5624" y="5405"/>
                    <a:pt x="5600" y="5399"/>
                  </a:cubicBezTo>
                  <a:lnTo>
                    <a:pt x="5682" y="5236"/>
                  </a:lnTo>
                  <a:lnTo>
                    <a:pt x="5355" y="5195"/>
                  </a:lnTo>
                  <a:cubicBezTo>
                    <a:pt x="5804" y="5031"/>
                    <a:pt x="6785" y="4704"/>
                    <a:pt x="7194" y="4623"/>
                  </a:cubicBezTo>
                  <a:cubicBezTo>
                    <a:pt x="7194" y="4418"/>
                    <a:pt x="7317" y="4459"/>
                    <a:pt x="7153" y="4296"/>
                  </a:cubicBezTo>
                  <a:cubicBezTo>
                    <a:pt x="7190" y="4221"/>
                    <a:pt x="7244" y="4198"/>
                    <a:pt x="7299" y="4198"/>
                  </a:cubicBezTo>
                  <a:cubicBezTo>
                    <a:pt x="7366" y="4198"/>
                    <a:pt x="7435" y="4232"/>
                    <a:pt x="7480" y="4255"/>
                  </a:cubicBezTo>
                  <a:lnTo>
                    <a:pt x="7235" y="3846"/>
                  </a:lnTo>
                  <a:cubicBezTo>
                    <a:pt x="7133" y="3948"/>
                    <a:pt x="7031" y="3965"/>
                    <a:pt x="6932" y="3965"/>
                  </a:cubicBezTo>
                  <a:cubicBezTo>
                    <a:pt x="6882" y="3965"/>
                    <a:pt x="6832" y="3960"/>
                    <a:pt x="6783" y="3960"/>
                  </a:cubicBezTo>
                  <a:cubicBezTo>
                    <a:pt x="6698" y="3960"/>
                    <a:pt x="6616" y="3974"/>
                    <a:pt x="6540" y="4050"/>
                  </a:cubicBezTo>
                  <a:lnTo>
                    <a:pt x="7112" y="4173"/>
                  </a:lnTo>
                  <a:cubicBezTo>
                    <a:pt x="6979" y="4333"/>
                    <a:pt x="6636" y="4476"/>
                    <a:pt x="6369" y="4476"/>
                  </a:cubicBezTo>
                  <a:cubicBezTo>
                    <a:pt x="6227" y="4476"/>
                    <a:pt x="6106" y="4436"/>
                    <a:pt x="6050" y="4336"/>
                  </a:cubicBezTo>
                  <a:cubicBezTo>
                    <a:pt x="6090" y="4173"/>
                    <a:pt x="6540" y="3969"/>
                    <a:pt x="6622" y="3887"/>
                  </a:cubicBezTo>
                  <a:lnTo>
                    <a:pt x="6622" y="3887"/>
                  </a:lnTo>
                  <a:cubicBezTo>
                    <a:pt x="6605" y="3892"/>
                    <a:pt x="6585" y="3895"/>
                    <a:pt x="6564" y="3895"/>
                  </a:cubicBezTo>
                  <a:cubicBezTo>
                    <a:pt x="6427" y="3895"/>
                    <a:pt x="6219" y="3794"/>
                    <a:pt x="6254" y="3723"/>
                  </a:cubicBezTo>
                  <a:lnTo>
                    <a:pt x="6499" y="3682"/>
                  </a:lnTo>
                  <a:cubicBezTo>
                    <a:pt x="6487" y="3621"/>
                    <a:pt x="6435" y="3608"/>
                    <a:pt x="6370" y="3608"/>
                  </a:cubicBezTo>
                  <a:cubicBezTo>
                    <a:pt x="6317" y="3608"/>
                    <a:pt x="6256" y="3617"/>
                    <a:pt x="6201" y="3617"/>
                  </a:cubicBezTo>
                  <a:cubicBezTo>
                    <a:pt x="6095" y="3617"/>
                    <a:pt x="6012" y="3584"/>
                    <a:pt x="6050" y="3396"/>
                  </a:cubicBezTo>
                  <a:cubicBezTo>
                    <a:pt x="6014" y="3326"/>
                    <a:pt x="6160" y="3045"/>
                    <a:pt x="6098" y="3045"/>
                  </a:cubicBezTo>
                  <a:cubicBezTo>
                    <a:pt x="6088" y="3045"/>
                    <a:pt x="6073" y="3052"/>
                    <a:pt x="6050" y="3069"/>
                  </a:cubicBezTo>
                  <a:cubicBezTo>
                    <a:pt x="5845" y="3437"/>
                    <a:pt x="4987" y="4255"/>
                    <a:pt x="4701" y="4418"/>
                  </a:cubicBezTo>
                  <a:cubicBezTo>
                    <a:pt x="4701" y="4377"/>
                    <a:pt x="4701" y="3846"/>
                    <a:pt x="4783" y="3642"/>
                  </a:cubicBezTo>
                  <a:cubicBezTo>
                    <a:pt x="4946" y="3355"/>
                    <a:pt x="5477" y="3315"/>
                    <a:pt x="5600" y="3028"/>
                  </a:cubicBezTo>
                  <a:lnTo>
                    <a:pt x="5600" y="3028"/>
                  </a:lnTo>
                  <a:cubicBezTo>
                    <a:pt x="5518" y="3110"/>
                    <a:pt x="5396" y="3110"/>
                    <a:pt x="5355" y="3110"/>
                  </a:cubicBezTo>
                  <a:cubicBezTo>
                    <a:pt x="5355" y="3028"/>
                    <a:pt x="5559" y="2947"/>
                    <a:pt x="5436" y="2865"/>
                  </a:cubicBezTo>
                  <a:lnTo>
                    <a:pt x="5436" y="2865"/>
                  </a:lnTo>
                  <a:cubicBezTo>
                    <a:pt x="5383" y="2903"/>
                    <a:pt x="5341" y="2917"/>
                    <a:pt x="5307" y="2917"/>
                  </a:cubicBezTo>
                  <a:cubicBezTo>
                    <a:pt x="5219" y="2917"/>
                    <a:pt x="5192" y="2819"/>
                    <a:pt x="5177" y="2819"/>
                  </a:cubicBezTo>
                  <a:cubicBezTo>
                    <a:pt x="5168" y="2819"/>
                    <a:pt x="5163" y="2859"/>
                    <a:pt x="5150" y="2988"/>
                  </a:cubicBezTo>
                  <a:cubicBezTo>
                    <a:pt x="4946" y="2947"/>
                    <a:pt x="5069" y="2824"/>
                    <a:pt x="4946" y="2661"/>
                  </a:cubicBezTo>
                  <a:cubicBezTo>
                    <a:pt x="4834" y="2847"/>
                    <a:pt x="4347" y="3034"/>
                    <a:pt x="4108" y="3034"/>
                  </a:cubicBezTo>
                  <a:cubicBezTo>
                    <a:pt x="4085" y="3034"/>
                    <a:pt x="4065" y="3032"/>
                    <a:pt x="4047" y="3028"/>
                  </a:cubicBezTo>
                  <a:cubicBezTo>
                    <a:pt x="4129" y="2947"/>
                    <a:pt x="4210" y="2865"/>
                    <a:pt x="4210" y="2783"/>
                  </a:cubicBezTo>
                  <a:cubicBezTo>
                    <a:pt x="4006" y="2538"/>
                    <a:pt x="4006" y="2293"/>
                    <a:pt x="3761" y="2047"/>
                  </a:cubicBezTo>
                  <a:cubicBezTo>
                    <a:pt x="3802" y="1966"/>
                    <a:pt x="3802" y="1761"/>
                    <a:pt x="3924" y="1720"/>
                  </a:cubicBezTo>
                  <a:cubicBezTo>
                    <a:pt x="3870" y="1720"/>
                    <a:pt x="3815" y="1739"/>
                    <a:pt x="3761" y="1739"/>
                  </a:cubicBezTo>
                  <a:cubicBezTo>
                    <a:pt x="3733" y="1739"/>
                    <a:pt x="3706" y="1734"/>
                    <a:pt x="3679" y="1720"/>
                  </a:cubicBezTo>
                  <a:cubicBezTo>
                    <a:pt x="3704" y="1606"/>
                    <a:pt x="3730" y="1575"/>
                    <a:pt x="3758" y="1575"/>
                  </a:cubicBezTo>
                  <a:cubicBezTo>
                    <a:pt x="3792" y="1575"/>
                    <a:pt x="3829" y="1621"/>
                    <a:pt x="3875" y="1621"/>
                  </a:cubicBezTo>
                  <a:cubicBezTo>
                    <a:pt x="3912" y="1621"/>
                    <a:pt x="3955" y="1590"/>
                    <a:pt x="4006" y="1475"/>
                  </a:cubicBezTo>
                  <a:lnTo>
                    <a:pt x="4006" y="1475"/>
                  </a:lnTo>
                  <a:cubicBezTo>
                    <a:pt x="3965" y="1516"/>
                    <a:pt x="3911" y="1530"/>
                    <a:pt x="3848" y="1530"/>
                  </a:cubicBezTo>
                  <a:cubicBezTo>
                    <a:pt x="3724" y="1530"/>
                    <a:pt x="3570" y="1475"/>
                    <a:pt x="3434" y="1475"/>
                  </a:cubicBezTo>
                  <a:cubicBezTo>
                    <a:pt x="3270" y="1720"/>
                    <a:pt x="3638" y="1761"/>
                    <a:pt x="3802" y="1761"/>
                  </a:cubicBezTo>
                  <a:cubicBezTo>
                    <a:pt x="3574" y="1989"/>
                    <a:pt x="3191" y="2113"/>
                    <a:pt x="2858" y="2113"/>
                  </a:cubicBezTo>
                  <a:cubicBezTo>
                    <a:pt x="2773" y="2113"/>
                    <a:pt x="2691" y="2105"/>
                    <a:pt x="2616" y="2088"/>
                  </a:cubicBezTo>
                  <a:cubicBezTo>
                    <a:pt x="2371" y="1966"/>
                    <a:pt x="2739" y="1802"/>
                    <a:pt x="2657" y="1802"/>
                  </a:cubicBezTo>
                  <a:cubicBezTo>
                    <a:pt x="2575" y="1685"/>
                    <a:pt x="2472" y="1652"/>
                    <a:pt x="2366" y="1652"/>
                  </a:cubicBezTo>
                  <a:cubicBezTo>
                    <a:pt x="2230" y="1652"/>
                    <a:pt x="2088" y="1706"/>
                    <a:pt x="1974" y="1706"/>
                  </a:cubicBezTo>
                  <a:cubicBezTo>
                    <a:pt x="1867" y="1706"/>
                    <a:pt x="1786" y="1658"/>
                    <a:pt x="1758" y="1475"/>
                  </a:cubicBezTo>
                  <a:cubicBezTo>
                    <a:pt x="1840" y="1189"/>
                    <a:pt x="2167" y="1107"/>
                    <a:pt x="2289" y="944"/>
                  </a:cubicBezTo>
                  <a:cubicBezTo>
                    <a:pt x="2494" y="1026"/>
                    <a:pt x="2371" y="1312"/>
                    <a:pt x="2494" y="1394"/>
                  </a:cubicBezTo>
                  <a:lnTo>
                    <a:pt x="2453" y="1189"/>
                  </a:lnTo>
                  <a:cubicBezTo>
                    <a:pt x="2575" y="1189"/>
                    <a:pt x="2739" y="1230"/>
                    <a:pt x="2739" y="1353"/>
                  </a:cubicBezTo>
                  <a:cubicBezTo>
                    <a:pt x="2821" y="1067"/>
                    <a:pt x="2167" y="699"/>
                    <a:pt x="2085" y="249"/>
                  </a:cubicBezTo>
                  <a:cubicBezTo>
                    <a:pt x="1962" y="249"/>
                    <a:pt x="1799" y="249"/>
                    <a:pt x="1758" y="372"/>
                  </a:cubicBezTo>
                  <a:lnTo>
                    <a:pt x="1880" y="413"/>
                  </a:lnTo>
                  <a:cubicBezTo>
                    <a:pt x="1799" y="658"/>
                    <a:pt x="1513" y="453"/>
                    <a:pt x="1513" y="658"/>
                  </a:cubicBezTo>
                  <a:cubicBezTo>
                    <a:pt x="1308" y="617"/>
                    <a:pt x="981" y="658"/>
                    <a:pt x="940" y="413"/>
                  </a:cubicBezTo>
                  <a:lnTo>
                    <a:pt x="1110" y="209"/>
                  </a:lnTo>
                  <a:lnTo>
                    <a:pt x="1110" y="209"/>
                  </a:lnTo>
                  <a:cubicBezTo>
                    <a:pt x="1086" y="273"/>
                    <a:pt x="1120" y="377"/>
                    <a:pt x="1195" y="377"/>
                  </a:cubicBezTo>
                  <a:cubicBezTo>
                    <a:pt x="1205" y="377"/>
                    <a:pt x="1215" y="375"/>
                    <a:pt x="1226" y="372"/>
                  </a:cubicBezTo>
                  <a:lnTo>
                    <a:pt x="1226" y="372"/>
                  </a:lnTo>
                  <a:cubicBezTo>
                    <a:pt x="1219" y="373"/>
                    <a:pt x="1213" y="374"/>
                    <a:pt x="1207" y="374"/>
                  </a:cubicBezTo>
                  <a:cubicBezTo>
                    <a:pt x="1136" y="374"/>
                    <a:pt x="1133" y="281"/>
                    <a:pt x="1127" y="188"/>
                  </a:cubicBezTo>
                  <a:lnTo>
                    <a:pt x="1127" y="188"/>
                  </a:lnTo>
                  <a:lnTo>
                    <a:pt x="1145" y="167"/>
                  </a:lnTo>
                  <a:lnTo>
                    <a:pt x="1145" y="167"/>
                  </a:lnTo>
                  <a:cubicBezTo>
                    <a:pt x="1138" y="171"/>
                    <a:pt x="1132" y="175"/>
                    <a:pt x="1127" y="181"/>
                  </a:cubicBezTo>
                  <a:lnTo>
                    <a:pt x="1127" y="181"/>
                  </a:lnTo>
                  <a:cubicBezTo>
                    <a:pt x="1121" y="90"/>
                    <a:pt x="1110" y="0"/>
                    <a:pt x="102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1"/>
            <p:cNvSpPr/>
            <p:nvPr/>
          </p:nvSpPr>
          <p:spPr>
            <a:xfrm>
              <a:off x="6106300" y="3925650"/>
              <a:ext cx="2075" cy="2075"/>
            </a:xfrm>
            <a:custGeom>
              <a:rect b="b" l="l" r="r" t="t"/>
              <a:pathLst>
                <a:path extrusionOk="0" h="83" w="83">
                  <a:moveTo>
                    <a:pt x="82" y="1"/>
                  </a:moveTo>
                  <a:cubicBezTo>
                    <a:pt x="82" y="42"/>
                    <a:pt x="41" y="83"/>
                    <a:pt x="0" y="83"/>
                  </a:cubicBezTo>
                  <a:cubicBezTo>
                    <a:pt x="41" y="83"/>
                    <a:pt x="82" y="4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1"/>
            <p:cNvSpPr/>
            <p:nvPr/>
          </p:nvSpPr>
          <p:spPr>
            <a:xfrm>
              <a:off x="6260600" y="4068725"/>
              <a:ext cx="1050" cy="25"/>
            </a:xfrm>
            <a:custGeom>
              <a:rect b="b" l="l" r="r" t="t"/>
              <a:pathLst>
                <a:path extrusionOk="0" h="1" w="42">
                  <a:moveTo>
                    <a:pt x="0" y="0"/>
                  </a:moveTo>
                  <a:cubicBezTo>
                    <a:pt x="0" y="0"/>
                    <a:pt x="0" y="0"/>
                    <a:pt x="0" y="0"/>
                  </a:cubicBezTo>
                  <a:cubicBezTo>
                    <a:pt x="0" y="0"/>
                    <a:pt x="0"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1"/>
            <p:cNvSpPr/>
            <p:nvPr/>
          </p:nvSpPr>
          <p:spPr>
            <a:xfrm>
              <a:off x="5963225" y="3763200"/>
              <a:ext cx="1050" cy="4100"/>
            </a:xfrm>
            <a:custGeom>
              <a:rect b="b" l="l" r="r" t="t"/>
              <a:pathLst>
                <a:path extrusionOk="0" h="164" w="42">
                  <a:moveTo>
                    <a:pt x="1" y="0"/>
                  </a:moveTo>
                  <a:lnTo>
                    <a:pt x="1" y="0"/>
                  </a:lnTo>
                  <a:cubicBezTo>
                    <a:pt x="42" y="82"/>
                    <a:pt x="1" y="123"/>
                    <a:pt x="1" y="163"/>
                  </a:cubicBezTo>
                  <a:cubicBezTo>
                    <a:pt x="42" y="123"/>
                    <a:pt x="42" y="82"/>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1"/>
            <p:cNvSpPr/>
            <p:nvPr/>
          </p:nvSpPr>
          <p:spPr>
            <a:xfrm>
              <a:off x="5828350" y="3708000"/>
              <a:ext cx="4125" cy="4125"/>
            </a:xfrm>
            <a:custGeom>
              <a:rect b="b" l="l" r="r" t="t"/>
              <a:pathLst>
                <a:path extrusionOk="0" h="165" w="165">
                  <a:moveTo>
                    <a:pt x="1" y="83"/>
                  </a:moveTo>
                  <a:lnTo>
                    <a:pt x="1" y="83"/>
                  </a:lnTo>
                  <a:cubicBezTo>
                    <a:pt x="8" y="90"/>
                    <a:pt x="15" y="93"/>
                    <a:pt x="23" y="94"/>
                  </a:cubicBezTo>
                  <a:lnTo>
                    <a:pt x="23" y="94"/>
                  </a:lnTo>
                  <a:lnTo>
                    <a:pt x="1" y="83"/>
                  </a:lnTo>
                  <a:close/>
                  <a:moveTo>
                    <a:pt x="123" y="1"/>
                  </a:moveTo>
                  <a:cubicBezTo>
                    <a:pt x="90" y="34"/>
                    <a:pt x="57" y="94"/>
                    <a:pt x="24" y="94"/>
                  </a:cubicBezTo>
                  <a:cubicBezTo>
                    <a:pt x="24" y="94"/>
                    <a:pt x="23" y="94"/>
                    <a:pt x="23" y="94"/>
                  </a:cubicBezTo>
                  <a:lnTo>
                    <a:pt x="23" y="94"/>
                  </a:lnTo>
                  <a:lnTo>
                    <a:pt x="164" y="164"/>
                  </a:lnTo>
                  <a:cubicBezTo>
                    <a:pt x="123" y="123"/>
                    <a:pt x="123" y="83"/>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1"/>
            <p:cNvSpPr/>
            <p:nvPr/>
          </p:nvSpPr>
          <p:spPr>
            <a:xfrm>
              <a:off x="5829375" y="3657925"/>
              <a:ext cx="3650" cy="3500"/>
            </a:xfrm>
            <a:custGeom>
              <a:rect b="b" l="l" r="r" t="t"/>
              <a:pathLst>
                <a:path extrusionOk="0" h="140" w="146">
                  <a:moveTo>
                    <a:pt x="82" y="1"/>
                  </a:moveTo>
                  <a:lnTo>
                    <a:pt x="1" y="83"/>
                  </a:lnTo>
                  <a:cubicBezTo>
                    <a:pt x="19" y="119"/>
                    <a:pt x="54" y="140"/>
                    <a:pt x="83" y="140"/>
                  </a:cubicBezTo>
                  <a:cubicBezTo>
                    <a:pt x="119" y="140"/>
                    <a:pt x="146" y="109"/>
                    <a:pt x="123" y="42"/>
                  </a:cubicBezTo>
                  <a:cubicBezTo>
                    <a:pt x="123" y="42"/>
                    <a:pt x="123" y="1"/>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1"/>
            <p:cNvSpPr/>
            <p:nvPr/>
          </p:nvSpPr>
          <p:spPr>
            <a:xfrm>
              <a:off x="5833450" y="3687575"/>
              <a:ext cx="11275" cy="6150"/>
            </a:xfrm>
            <a:custGeom>
              <a:rect b="b" l="l" r="r" t="t"/>
              <a:pathLst>
                <a:path extrusionOk="0" h="246" w="451">
                  <a:moveTo>
                    <a:pt x="205" y="0"/>
                  </a:moveTo>
                  <a:lnTo>
                    <a:pt x="246" y="41"/>
                  </a:lnTo>
                  <a:cubicBezTo>
                    <a:pt x="1" y="205"/>
                    <a:pt x="164" y="205"/>
                    <a:pt x="328" y="246"/>
                  </a:cubicBezTo>
                  <a:cubicBezTo>
                    <a:pt x="451" y="82"/>
                    <a:pt x="328" y="82"/>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1"/>
            <p:cNvSpPr/>
            <p:nvPr/>
          </p:nvSpPr>
          <p:spPr>
            <a:xfrm>
              <a:off x="5834475" y="3685525"/>
              <a:ext cx="4125" cy="2075"/>
            </a:xfrm>
            <a:custGeom>
              <a:rect b="b" l="l" r="r" t="t"/>
              <a:pathLst>
                <a:path extrusionOk="0" h="83" w="165">
                  <a:moveTo>
                    <a:pt x="83" y="1"/>
                  </a:moveTo>
                  <a:lnTo>
                    <a:pt x="83" y="1"/>
                  </a:lnTo>
                  <a:cubicBezTo>
                    <a:pt x="1" y="82"/>
                    <a:pt x="83" y="41"/>
                    <a:pt x="164" y="82"/>
                  </a:cubicBezTo>
                  <a:cubicBezTo>
                    <a:pt x="123" y="41"/>
                    <a:pt x="83" y="41"/>
                    <a:pt x="8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5844600" y="3723925"/>
              <a:ext cx="11575" cy="4025"/>
            </a:xfrm>
            <a:custGeom>
              <a:rect b="b" l="l" r="r" t="t"/>
              <a:pathLst>
                <a:path extrusionOk="0" h="161" w="463">
                  <a:moveTo>
                    <a:pt x="238" y="1"/>
                  </a:moveTo>
                  <a:cubicBezTo>
                    <a:pt x="203" y="1"/>
                    <a:pt x="98" y="116"/>
                    <a:pt x="83" y="116"/>
                  </a:cubicBezTo>
                  <a:cubicBezTo>
                    <a:pt x="80" y="116"/>
                    <a:pt x="80" y="111"/>
                    <a:pt x="86" y="100"/>
                  </a:cubicBezTo>
                  <a:lnTo>
                    <a:pt x="86" y="100"/>
                  </a:lnTo>
                  <a:cubicBezTo>
                    <a:pt x="1" y="142"/>
                    <a:pt x="35" y="160"/>
                    <a:pt x="101" y="160"/>
                  </a:cubicBezTo>
                  <a:cubicBezTo>
                    <a:pt x="225" y="160"/>
                    <a:pt x="463" y="98"/>
                    <a:pt x="250" y="18"/>
                  </a:cubicBezTo>
                  <a:cubicBezTo>
                    <a:pt x="250" y="6"/>
                    <a:pt x="245" y="1"/>
                    <a:pt x="23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1"/>
            <p:cNvSpPr/>
            <p:nvPr/>
          </p:nvSpPr>
          <p:spPr>
            <a:xfrm>
              <a:off x="5847775" y="3680425"/>
              <a:ext cx="5125" cy="5125"/>
            </a:xfrm>
            <a:custGeom>
              <a:rect b="b" l="l" r="r" t="t"/>
              <a:pathLst>
                <a:path extrusionOk="0" h="205" w="205">
                  <a:moveTo>
                    <a:pt x="164" y="0"/>
                  </a:moveTo>
                  <a:lnTo>
                    <a:pt x="0" y="205"/>
                  </a:lnTo>
                  <a:lnTo>
                    <a:pt x="0" y="205"/>
                  </a:lnTo>
                  <a:lnTo>
                    <a:pt x="205" y="123"/>
                  </a:lnTo>
                  <a:lnTo>
                    <a:pt x="16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1"/>
            <p:cNvSpPr/>
            <p:nvPr/>
          </p:nvSpPr>
          <p:spPr>
            <a:xfrm>
              <a:off x="5860025" y="3695750"/>
              <a:ext cx="4125" cy="4300"/>
            </a:xfrm>
            <a:custGeom>
              <a:rect b="b" l="l" r="r" t="t"/>
              <a:pathLst>
                <a:path extrusionOk="0" h="172" w="165">
                  <a:moveTo>
                    <a:pt x="1" y="0"/>
                  </a:moveTo>
                  <a:lnTo>
                    <a:pt x="1" y="0"/>
                  </a:lnTo>
                  <a:cubicBezTo>
                    <a:pt x="1" y="15"/>
                    <a:pt x="6" y="24"/>
                    <a:pt x="14" y="28"/>
                  </a:cubicBezTo>
                  <a:lnTo>
                    <a:pt x="14" y="28"/>
                  </a:lnTo>
                  <a:cubicBezTo>
                    <a:pt x="10" y="19"/>
                    <a:pt x="5" y="9"/>
                    <a:pt x="1" y="0"/>
                  </a:cubicBezTo>
                  <a:close/>
                  <a:moveTo>
                    <a:pt x="82" y="0"/>
                  </a:moveTo>
                  <a:cubicBezTo>
                    <a:pt x="62" y="21"/>
                    <a:pt x="42" y="31"/>
                    <a:pt x="26" y="31"/>
                  </a:cubicBezTo>
                  <a:cubicBezTo>
                    <a:pt x="22" y="31"/>
                    <a:pt x="18" y="30"/>
                    <a:pt x="14" y="28"/>
                  </a:cubicBezTo>
                  <a:lnTo>
                    <a:pt x="14" y="28"/>
                  </a:lnTo>
                  <a:cubicBezTo>
                    <a:pt x="45" y="95"/>
                    <a:pt x="79" y="172"/>
                    <a:pt x="133" y="172"/>
                  </a:cubicBezTo>
                  <a:cubicBezTo>
                    <a:pt x="143" y="172"/>
                    <a:pt x="153" y="169"/>
                    <a:pt x="164" y="164"/>
                  </a:cubicBez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1"/>
            <p:cNvSpPr/>
            <p:nvPr/>
          </p:nvSpPr>
          <p:spPr>
            <a:xfrm>
              <a:off x="5855950" y="3693700"/>
              <a:ext cx="4100" cy="2075"/>
            </a:xfrm>
            <a:custGeom>
              <a:rect b="b" l="l" r="r" t="t"/>
              <a:pathLst>
                <a:path extrusionOk="0" h="83" w="164">
                  <a:moveTo>
                    <a:pt x="0" y="1"/>
                  </a:moveTo>
                  <a:cubicBezTo>
                    <a:pt x="41" y="41"/>
                    <a:pt x="82" y="82"/>
                    <a:pt x="164" y="82"/>
                  </a:cubicBezTo>
                  <a:cubicBezTo>
                    <a:pt x="123" y="41"/>
                    <a:pt x="82"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1"/>
            <p:cNvSpPr/>
            <p:nvPr/>
          </p:nvSpPr>
          <p:spPr>
            <a:xfrm>
              <a:off x="5857975" y="3683475"/>
              <a:ext cx="1050" cy="5150"/>
            </a:xfrm>
            <a:custGeom>
              <a:rect b="b" l="l" r="r" t="t"/>
              <a:pathLst>
                <a:path extrusionOk="0" h="206" w="42">
                  <a:moveTo>
                    <a:pt x="1" y="1"/>
                  </a:moveTo>
                  <a:lnTo>
                    <a:pt x="1" y="83"/>
                  </a:lnTo>
                  <a:lnTo>
                    <a:pt x="42" y="205"/>
                  </a:ln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1"/>
            <p:cNvSpPr/>
            <p:nvPr/>
          </p:nvSpPr>
          <p:spPr>
            <a:xfrm>
              <a:off x="5895800" y="3734575"/>
              <a:ext cx="7175" cy="4100"/>
            </a:xfrm>
            <a:custGeom>
              <a:rect b="b" l="l" r="r" t="t"/>
              <a:pathLst>
                <a:path extrusionOk="0" h="164" w="287">
                  <a:moveTo>
                    <a:pt x="205" y="0"/>
                  </a:moveTo>
                  <a:cubicBezTo>
                    <a:pt x="123" y="41"/>
                    <a:pt x="41" y="0"/>
                    <a:pt x="0" y="82"/>
                  </a:cubicBezTo>
                  <a:lnTo>
                    <a:pt x="205" y="164"/>
                  </a:lnTo>
                  <a:cubicBezTo>
                    <a:pt x="286" y="123"/>
                    <a:pt x="286" y="41"/>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5896825" y="3713125"/>
              <a:ext cx="5125" cy="5125"/>
            </a:xfrm>
            <a:custGeom>
              <a:rect b="b" l="l" r="r" t="t"/>
              <a:pathLst>
                <a:path extrusionOk="0" h="205" w="205">
                  <a:moveTo>
                    <a:pt x="82" y="0"/>
                  </a:moveTo>
                  <a:cubicBezTo>
                    <a:pt x="82" y="82"/>
                    <a:pt x="41" y="123"/>
                    <a:pt x="0" y="205"/>
                  </a:cubicBez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1"/>
            <p:cNvSpPr/>
            <p:nvPr/>
          </p:nvSpPr>
          <p:spPr>
            <a:xfrm>
              <a:off x="5908050" y="3718225"/>
              <a:ext cx="9575" cy="4125"/>
            </a:xfrm>
            <a:custGeom>
              <a:rect b="b" l="l" r="r" t="t"/>
              <a:pathLst>
                <a:path extrusionOk="0" h="165" w="383">
                  <a:moveTo>
                    <a:pt x="246" y="41"/>
                  </a:moveTo>
                  <a:lnTo>
                    <a:pt x="246" y="41"/>
                  </a:lnTo>
                  <a:cubicBezTo>
                    <a:pt x="164" y="82"/>
                    <a:pt x="1" y="1"/>
                    <a:pt x="83" y="164"/>
                  </a:cubicBezTo>
                  <a:cubicBezTo>
                    <a:pt x="96" y="150"/>
                    <a:pt x="142" y="150"/>
                    <a:pt x="189" y="150"/>
                  </a:cubicBezTo>
                  <a:cubicBezTo>
                    <a:pt x="282" y="150"/>
                    <a:pt x="382" y="150"/>
                    <a:pt x="246"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1"/>
            <p:cNvSpPr/>
            <p:nvPr/>
          </p:nvSpPr>
          <p:spPr>
            <a:xfrm>
              <a:off x="5942800" y="3782600"/>
              <a:ext cx="10250" cy="9225"/>
            </a:xfrm>
            <a:custGeom>
              <a:rect b="b" l="l" r="r" t="t"/>
              <a:pathLst>
                <a:path extrusionOk="0" h="369" w="410">
                  <a:moveTo>
                    <a:pt x="368" y="1"/>
                  </a:moveTo>
                  <a:lnTo>
                    <a:pt x="1" y="368"/>
                  </a:lnTo>
                  <a:lnTo>
                    <a:pt x="409" y="41"/>
                  </a:lnTo>
                  <a:lnTo>
                    <a:pt x="368"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1"/>
            <p:cNvSpPr/>
            <p:nvPr/>
          </p:nvSpPr>
          <p:spPr>
            <a:xfrm>
              <a:off x="6009225" y="3808150"/>
              <a:ext cx="10250" cy="7225"/>
            </a:xfrm>
            <a:custGeom>
              <a:rect b="b" l="l" r="r" t="t"/>
              <a:pathLst>
                <a:path extrusionOk="0" h="289" w="410">
                  <a:moveTo>
                    <a:pt x="123" y="0"/>
                  </a:moveTo>
                  <a:lnTo>
                    <a:pt x="123" y="0"/>
                  </a:lnTo>
                  <a:cubicBezTo>
                    <a:pt x="0" y="82"/>
                    <a:pt x="164" y="246"/>
                    <a:pt x="41" y="246"/>
                  </a:cubicBezTo>
                  <a:cubicBezTo>
                    <a:pt x="129" y="263"/>
                    <a:pt x="172" y="289"/>
                    <a:pt x="208" y="289"/>
                  </a:cubicBezTo>
                  <a:cubicBezTo>
                    <a:pt x="256" y="289"/>
                    <a:pt x="293" y="245"/>
                    <a:pt x="409" y="82"/>
                  </a:cubicBezTo>
                  <a:cubicBezTo>
                    <a:pt x="400" y="25"/>
                    <a:pt x="381" y="6"/>
                    <a:pt x="358" y="6"/>
                  </a:cubicBezTo>
                  <a:cubicBezTo>
                    <a:pt x="308" y="6"/>
                    <a:pt x="235" y="100"/>
                    <a:pt x="182" y="100"/>
                  </a:cubicBezTo>
                  <a:cubicBezTo>
                    <a:pt x="155" y="100"/>
                    <a:pt x="134" y="75"/>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1"/>
            <p:cNvSpPr/>
            <p:nvPr/>
          </p:nvSpPr>
          <p:spPr>
            <a:xfrm>
              <a:off x="6007175" y="3814275"/>
              <a:ext cx="3100" cy="800"/>
            </a:xfrm>
            <a:custGeom>
              <a:rect b="b" l="l" r="r" t="t"/>
              <a:pathLst>
                <a:path extrusionOk="0" h="32" w="124">
                  <a:moveTo>
                    <a:pt x="1" y="1"/>
                  </a:moveTo>
                  <a:cubicBezTo>
                    <a:pt x="21" y="21"/>
                    <a:pt x="41" y="31"/>
                    <a:pt x="62" y="31"/>
                  </a:cubicBezTo>
                  <a:cubicBezTo>
                    <a:pt x="82" y="31"/>
                    <a:pt x="103" y="2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1"/>
            <p:cNvSpPr/>
            <p:nvPr/>
          </p:nvSpPr>
          <p:spPr>
            <a:xfrm>
              <a:off x="6470075" y="4392650"/>
              <a:ext cx="2075" cy="5125"/>
            </a:xfrm>
            <a:custGeom>
              <a:rect b="b" l="l" r="r" t="t"/>
              <a:pathLst>
                <a:path extrusionOk="0" h="205" w="83">
                  <a:moveTo>
                    <a:pt x="0" y="0"/>
                  </a:moveTo>
                  <a:lnTo>
                    <a:pt x="41" y="205"/>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1"/>
            <p:cNvSpPr/>
            <p:nvPr/>
          </p:nvSpPr>
          <p:spPr>
            <a:xfrm>
              <a:off x="6477225" y="4391625"/>
              <a:ext cx="6150" cy="6150"/>
            </a:xfrm>
            <a:custGeom>
              <a:rect b="b" l="l" r="r" t="t"/>
              <a:pathLst>
                <a:path extrusionOk="0" h="246" w="246">
                  <a:moveTo>
                    <a:pt x="205" y="0"/>
                  </a:moveTo>
                  <a:lnTo>
                    <a:pt x="1" y="246"/>
                  </a:lnTo>
                  <a:lnTo>
                    <a:pt x="1" y="246"/>
                  </a:lnTo>
                  <a:lnTo>
                    <a:pt x="246" y="123"/>
                  </a:lnTo>
                  <a:cubicBezTo>
                    <a:pt x="246" y="123"/>
                    <a:pt x="164" y="82"/>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1"/>
            <p:cNvSpPr/>
            <p:nvPr/>
          </p:nvSpPr>
          <p:spPr>
            <a:xfrm>
              <a:off x="6179875" y="3971650"/>
              <a:ext cx="3075" cy="5125"/>
            </a:xfrm>
            <a:custGeom>
              <a:rect b="b" l="l" r="r" t="t"/>
              <a:pathLst>
                <a:path extrusionOk="0" h="205" w="123">
                  <a:moveTo>
                    <a:pt x="123" y="0"/>
                  </a:moveTo>
                  <a:lnTo>
                    <a:pt x="41" y="41"/>
                  </a:lnTo>
                  <a:cubicBezTo>
                    <a:pt x="0" y="123"/>
                    <a:pt x="0" y="123"/>
                    <a:pt x="41" y="205"/>
                  </a:cubicBezTo>
                  <a:lnTo>
                    <a:pt x="123"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1"/>
            <p:cNvSpPr/>
            <p:nvPr/>
          </p:nvSpPr>
          <p:spPr>
            <a:xfrm>
              <a:off x="6207450" y="4011500"/>
              <a:ext cx="5150" cy="7175"/>
            </a:xfrm>
            <a:custGeom>
              <a:rect b="b" l="l" r="r" t="t"/>
              <a:pathLst>
                <a:path extrusionOk="0" h="287" w="206">
                  <a:moveTo>
                    <a:pt x="205" y="0"/>
                  </a:moveTo>
                  <a:lnTo>
                    <a:pt x="1" y="286"/>
                  </a:lnTo>
                  <a:lnTo>
                    <a:pt x="205" y="41"/>
                  </a:ln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1"/>
            <p:cNvSpPr/>
            <p:nvPr/>
          </p:nvSpPr>
          <p:spPr>
            <a:xfrm>
              <a:off x="6244250" y="4033975"/>
              <a:ext cx="4100" cy="5975"/>
            </a:xfrm>
            <a:custGeom>
              <a:rect b="b" l="l" r="r" t="t"/>
              <a:pathLst>
                <a:path extrusionOk="0" h="239" w="164">
                  <a:moveTo>
                    <a:pt x="0" y="1"/>
                  </a:moveTo>
                  <a:cubicBezTo>
                    <a:pt x="12" y="24"/>
                    <a:pt x="30" y="40"/>
                    <a:pt x="50" y="53"/>
                  </a:cubicBezTo>
                  <a:lnTo>
                    <a:pt x="50" y="53"/>
                  </a:lnTo>
                  <a:cubicBezTo>
                    <a:pt x="41" y="32"/>
                    <a:pt x="26" y="13"/>
                    <a:pt x="0" y="1"/>
                  </a:cubicBezTo>
                  <a:close/>
                  <a:moveTo>
                    <a:pt x="50" y="53"/>
                  </a:moveTo>
                  <a:cubicBezTo>
                    <a:pt x="82" y="129"/>
                    <a:pt x="33" y="238"/>
                    <a:pt x="52" y="238"/>
                  </a:cubicBezTo>
                  <a:cubicBezTo>
                    <a:pt x="62" y="238"/>
                    <a:pt x="92" y="207"/>
                    <a:pt x="164" y="123"/>
                  </a:cubicBezTo>
                  <a:cubicBezTo>
                    <a:pt x="164" y="94"/>
                    <a:pt x="101" y="86"/>
                    <a:pt x="50" y="5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1"/>
            <p:cNvSpPr/>
            <p:nvPr/>
          </p:nvSpPr>
          <p:spPr>
            <a:xfrm>
              <a:off x="6321475" y="4660225"/>
              <a:ext cx="5575" cy="3400"/>
            </a:xfrm>
            <a:custGeom>
              <a:rect b="b" l="l" r="r" t="t"/>
              <a:pathLst>
                <a:path extrusionOk="0" h="136" w="223">
                  <a:moveTo>
                    <a:pt x="189" y="1"/>
                  </a:moveTo>
                  <a:cubicBezTo>
                    <a:pt x="90" y="1"/>
                    <a:pt x="1" y="134"/>
                    <a:pt x="11" y="134"/>
                  </a:cubicBezTo>
                  <a:cubicBezTo>
                    <a:pt x="12" y="134"/>
                    <a:pt x="14" y="133"/>
                    <a:pt x="18" y="129"/>
                  </a:cubicBezTo>
                  <a:cubicBezTo>
                    <a:pt x="22" y="133"/>
                    <a:pt x="28" y="135"/>
                    <a:pt x="34" y="135"/>
                  </a:cubicBezTo>
                  <a:cubicBezTo>
                    <a:pt x="85" y="135"/>
                    <a:pt x="186" y="6"/>
                    <a:pt x="222" y="6"/>
                  </a:cubicBezTo>
                  <a:cubicBezTo>
                    <a:pt x="211" y="2"/>
                    <a:pt x="200" y="1"/>
                    <a:pt x="18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1"/>
            <p:cNvSpPr/>
            <p:nvPr/>
          </p:nvSpPr>
          <p:spPr>
            <a:xfrm>
              <a:off x="6288175" y="4650150"/>
              <a:ext cx="7200" cy="1050"/>
            </a:xfrm>
            <a:custGeom>
              <a:rect b="b" l="l" r="r" t="t"/>
              <a:pathLst>
                <a:path extrusionOk="0" h="42" w="288">
                  <a:moveTo>
                    <a:pt x="287" y="0"/>
                  </a:moveTo>
                  <a:lnTo>
                    <a:pt x="1" y="41"/>
                  </a:lnTo>
                  <a:lnTo>
                    <a:pt x="205" y="41"/>
                  </a:lnTo>
                  <a:lnTo>
                    <a:pt x="28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1"/>
            <p:cNvSpPr/>
            <p:nvPr/>
          </p:nvSpPr>
          <p:spPr>
            <a:xfrm>
              <a:off x="6269800" y="4631750"/>
              <a:ext cx="19425" cy="14325"/>
            </a:xfrm>
            <a:custGeom>
              <a:rect b="b" l="l" r="r" t="t"/>
              <a:pathLst>
                <a:path extrusionOk="0" h="573" w="777">
                  <a:moveTo>
                    <a:pt x="205" y="1"/>
                  </a:moveTo>
                  <a:lnTo>
                    <a:pt x="205" y="1"/>
                  </a:lnTo>
                  <a:cubicBezTo>
                    <a:pt x="0" y="328"/>
                    <a:pt x="532" y="246"/>
                    <a:pt x="572" y="491"/>
                  </a:cubicBezTo>
                  <a:lnTo>
                    <a:pt x="532" y="573"/>
                  </a:lnTo>
                  <a:lnTo>
                    <a:pt x="532" y="573"/>
                  </a:lnTo>
                  <a:lnTo>
                    <a:pt x="777" y="410"/>
                  </a:lnTo>
                  <a:cubicBezTo>
                    <a:pt x="572" y="287"/>
                    <a:pt x="245" y="205"/>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1"/>
            <p:cNvSpPr/>
            <p:nvPr/>
          </p:nvSpPr>
          <p:spPr>
            <a:xfrm>
              <a:off x="6276950" y="4608250"/>
              <a:ext cx="4100" cy="3100"/>
            </a:xfrm>
            <a:custGeom>
              <a:rect b="b" l="l" r="r" t="t"/>
              <a:pathLst>
                <a:path extrusionOk="0" h="124" w="164">
                  <a:moveTo>
                    <a:pt x="82" y="1"/>
                  </a:moveTo>
                  <a:cubicBezTo>
                    <a:pt x="41" y="62"/>
                    <a:pt x="0" y="62"/>
                    <a:pt x="0" y="62"/>
                  </a:cubicBezTo>
                  <a:cubicBezTo>
                    <a:pt x="0" y="62"/>
                    <a:pt x="41" y="62"/>
                    <a:pt x="164" y="123"/>
                  </a:cubicBezTo>
                  <a:cubicBezTo>
                    <a:pt x="164" y="123"/>
                    <a:pt x="164" y="82"/>
                    <a:pt x="164" y="82"/>
                  </a:cubicBezTo>
                  <a:cubicBezTo>
                    <a:pt x="123" y="82"/>
                    <a:pt x="123" y="4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1"/>
            <p:cNvSpPr/>
            <p:nvPr/>
          </p:nvSpPr>
          <p:spPr>
            <a:xfrm>
              <a:off x="6281025" y="4609300"/>
              <a:ext cx="1450" cy="1525"/>
            </a:xfrm>
            <a:custGeom>
              <a:rect b="b" l="l" r="r" t="t"/>
              <a:pathLst>
                <a:path extrusionOk="0" h="61" w="58">
                  <a:moveTo>
                    <a:pt x="29" y="0"/>
                  </a:moveTo>
                  <a:cubicBezTo>
                    <a:pt x="21" y="0"/>
                    <a:pt x="11" y="11"/>
                    <a:pt x="1" y="40"/>
                  </a:cubicBezTo>
                  <a:cubicBezTo>
                    <a:pt x="15" y="55"/>
                    <a:pt x="26" y="60"/>
                    <a:pt x="33" y="60"/>
                  </a:cubicBezTo>
                  <a:cubicBezTo>
                    <a:pt x="58" y="60"/>
                    <a:pt x="48" y="0"/>
                    <a:pt x="2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1"/>
            <p:cNvSpPr/>
            <p:nvPr/>
          </p:nvSpPr>
          <p:spPr>
            <a:xfrm>
              <a:off x="6270825" y="4597775"/>
              <a:ext cx="5125" cy="5400"/>
            </a:xfrm>
            <a:custGeom>
              <a:rect b="b" l="l" r="r" t="t"/>
              <a:pathLst>
                <a:path extrusionOk="0" h="216" w="205">
                  <a:moveTo>
                    <a:pt x="132" y="0"/>
                  </a:moveTo>
                  <a:cubicBezTo>
                    <a:pt x="40" y="0"/>
                    <a:pt x="34" y="74"/>
                    <a:pt x="0" y="174"/>
                  </a:cubicBezTo>
                  <a:lnTo>
                    <a:pt x="164" y="215"/>
                  </a:lnTo>
                  <a:cubicBezTo>
                    <a:pt x="204" y="134"/>
                    <a:pt x="123" y="11"/>
                    <a:pt x="204" y="11"/>
                  </a:cubicBezTo>
                  <a:cubicBezTo>
                    <a:pt x="175" y="4"/>
                    <a:pt x="152" y="0"/>
                    <a:pt x="13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1"/>
            <p:cNvSpPr/>
            <p:nvPr/>
          </p:nvSpPr>
          <p:spPr>
            <a:xfrm>
              <a:off x="6263650" y="4603750"/>
              <a:ext cx="2075" cy="1475"/>
            </a:xfrm>
            <a:custGeom>
              <a:rect b="b" l="l" r="r" t="t"/>
              <a:pathLst>
                <a:path extrusionOk="0" h="59" w="83">
                  <a:moveTo>
                    <a:pt x="54" y="0"/>
                  </a:moveTo>
                  <a:cubicBezTo>
                    <a:pt x="42" y="0"/>
                    <a:pt x="25" y="5"/>
                    <a:pt x="1" y="17"/>
                  </a:cubicBezTo>
                  <a:lnTo>
                    <a:pt x="83" y="58"/>
                  </a:lnTo>
                  <a:cubicBezTo>
                    <a:pt x="83" y="29"/>
                    <a:pt x="83" y="0"/>
                    <a:pt x="5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1"/>
            <p:cNvSpPr/>
            <p:nvPr/>
          </p:nvSpPr>
          <p:spPr>
            <a:xfrm>
              <a:off x="6263800" y="4605200"/>
              <a:ext cx="7050" cy="1900"/>
            </a:xfrm>
            <a:custGeom>
              <a:rect b="b" l="l" r="r" t="t"/>
              <a:pathLst>
                <a:path extrusionOk="0" h="76" w="282">
                  <a:moveTo>
                    <a:pt x="77" y="0"/>
                  </a:moveTo>
                  <a:cubicBezTo>
                    <a:pt x="48" y="28"/>
                    <a:pt x="1" y="76"/>
                    <a:pt x="41" y="76"/>
                  </a:cubicBezTo>
                  <a:cubicBezTo>
                    <a:pt x="59" y="76"/>
                    <a:pt x="95" y="66"/>
                    <a:pt x="158" y="41"/>
                  </a:cubicBezTo>
                  <a:lnTo>
                    <a:pt x="158" y="41"/>
                  </a:lnTo>
                  <a:cubicBezTo>
                    <a:pt x="131" y="55"/>
                    <a:pt x="122" y="59"/>
                    <a:pt x="127" y="59"/>
                  </a:cubicBezTo>
                  <a:cubicBezTo>
                    <a:pt x="136" y="59"/>
                    <a:pt x="199" y="41"/>
                    <a:pt x="281" y="41"/>
                  </a:cubicBezTo>
                  <a:lnTo>
                    <a:pt x="7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1"/>
            <p:cNvSpPr/>
            <p:nvPr/>
          </p:nvSpPr>
          <p:spPr>
            <a:xfrm>
              <a:off x="6266725" y="4608250"/>
              <a:ext cx="8575" cy="7075"/>
            </a:xfrm>
            <a:custGeom>
              <a:rect b="b" l="l" r="r" t="t"/>
              <a:pathLst>
                <a:path extrusionOk="0" h="283" w="343">
                  <a:moveTo>
                    <a:pt x="164" y="1"/>
                  </a:moveTo>
                  <a:cubicBezTo>
                    <a:pt x="164" y="107"/>
                    <a:pt x="195" y="213"/>
                    <a:pt x="70" y="213"/>
                  </a:cubicBezTo>
                  <a:cubicBezTo>
                    <a:pt x="51" y="213"/>
                    <a:pt x="28" y="211"/>
                    <a:pt x="1" y="205"/>
                  </a:cubicBezTo>
                  <a:lnTo>
                    <a:pt x="1" y="205"/>
                  </a:lnTo>
                  <a:cubicBezTo>
                    <a:pt x="67" y="260"/>
                    <a:pt x="127" y="283"/>
                    <a:pt x="175" y="283"/>
                  </a:cubicBezTo>
                  <a:cubicBezTo>
                    <a:pt x="304" y="283"/>
                    <a:pt x="343" y="120"/>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1"/>
            <p:cNvSpPr/>
            <p:nvPr/>
          </p:nvSpPr>
          <p:spPr>
            <a:xfrm>
              <a:off x="6266725" y="4637400"/>
              <a:ext cx="4125" cy="4600"/>
            </a:xfrm>
            <a:custGeom>
              <a:rect b="b" l="l" r="r" t="t"/>
              <a:pathLst>
                <a:path extrusionOk="0" h="184" w="165">
                  <a:moveTo>
                    <a:pt x="35" y="1"/>
                  </a:moveTo>
                  <a:cubicBezTo>
                    <a:pt x="26" y="1"/>
                    <a:pt x="14" y="6"/>
                    <a:pt x="1" y="20"/>
                  </a:cubicBezTo>
                  <a:lnTo>
                    <a:pt x="1" y="184"/>
                  </a:lnTo>
                  <a:lnTo>
                    <a:pt x="164" y="143"/>
                  </a:lnTo>
                  <a:cubicBezTo>
                    <a:pt x="96" y="143"/>
                    <a:pt x="85" y="1"/>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1"/>
            <p:cNvSpPr/>
            <p:nvPr/>
          </p:nvSpPr>
          <p:spPr>
            <a:xfrm>
              <a:off x="6253450" y="4582725"/>
              <a:ext cx="4100" cy="7150"/>
            </a:xfrm>
            <a:custGeom>
              <a:rect b="b" l="l" r="r" t="t"/>
              <a:pathLst>
                <a:path extrusionOk="0" h="286" w="164">
                  <a:moveTo>
                    <a:pt x="163" y="0"/>
                  </a:moveTo>
                  <a:cubicBezTo>
                    <a:pt x="122" y="42"/>
                    <a:pt x="41" y="164"/>
                    <a:pt x="0" y="245"/>
                  </a:cubicBezTo>
                  <a:lnTo>
                    <a:pt x="123" y="286"/>
                  </a:lnTo>
                  <a:cubicBezTo>
                    <a:pt x="123" y="204"/>
                    <a:pt x="82" y="82"/>
                    <a:pt x="16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1"/>
            <p:cNvSpPr/>
            <p:nvPr/>
          </p:nvSpPr>
          <p:spPr>
            <a:xfrm>
              <a:off x="6248325" y="4588850"/>
              <a:ext cx="5150" cy="1950"/>
            </a:xfrm>
            <a:custGeom>
              <a:rect b="b" l="l" r="r" t="t"/>
              <a:pathLst>
                <a:path extrusionOk="0" h="78" w="206">
                  <a:moveTo>
                    <a:pt x="1" y="0"/>
                  </a:moveTo>
                  <a:cubicBezTo>
                    <a:pt x="38" y="55"/>
                    <a:pt x="75" y="77"/>
                    <a:pt x="108" y="77"/>
                  </a:cubicBezTo>
                  <a:cubicBezTo>
                    <a:pt x="148" y="77"/>
                    <a:pt x="183" y="45"/>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1"/>
            <p:cNvSpPr/>
            <p:nvPr/>
          </p:nvSpPr>
          <p:spPr>
            <a:xfrm>
              <a:off x="6254475" y="4610300"/>
              <a:ext cx="10225" cy="1050"/>
            </a:xfrm>
            <a:custGeom>
              <a:rect b="b" l="l" r="r" t="t"/>
              <a:pathLst>
                <a:path extrusionOk="0" h="42" w="409">
                  <a:moveTo>
                    <a:pt x="0" y="0"/>
                  </a:moveTo>
                  <a:lnTo>
                    <a:pt x="41" y="41"/>
                  </a:lnTo>
                  <a:lnTo>
                    <a:pt x="409" y="41"/>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1"/>
            <p:cNvSpPr/>
            <p:nvPr/>
          </p:nvSpPr>
          <p:spPr>
            <a:xfrm>
              <a:off x="6244250" y="4570450"/>
              <a:ext cx="7175" cy="1050"/>
            </a:xfrm>
            <a:custGeom>
              <a:rect b="b" l="l" r="r" t="t"/>
              <a:pathLst>
                <a:path extrusionOk="0" h="42" w="287">
                  <a:moveTo>
                    <a:pt x="286" y="0"/>
                  </a:moveTo>
                  <a:lnTo>
                    <a:pt x="0" y="41"/>
                  </a:lnTo>
                  <a:lnTo>
                    <a:pt x="123" y="41"/>
                  </a:lnTo>
                  <a:lnTo>
                    <a:pt x="28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1"/>
            <p:cNvSpPr/>
            <p:nvPr/>
          </p:nvSpPr>
          <p:spPr>
            <a:xfrm>
              <a:off x="6235050" y="4556900"/>
              <a:ext cx="10250" cy="7450"/>
            </a:xfrm>
            <a:custGeom>
              <a:rect b="b" l="l" r="r" t="t"/>
              <a:pathLst>
                <a:path extrusionOk="0" h="298" w="410">
                  <a:moveTo>
                    <a:pt x="220" y="1"/>
                  </a:moveTo>
                  <a:cubicBezTo>
                    <a:pt x="154" y="1"/>
                    <a:pt x="82" y="11"/>
                    <a:pt x="0" y="11"/>
                  </a:cubicBezTo>
                  <a:cubicBezTo>
                    <a:pt x="123" y="52"/>
                    <a:pt x="164" y="134"/>
                    <a:pt x="164" y="297"/>
                  </a:cubicBezTo>
                  <a:cubicBezTo>
                    <a:pt x="327" y="256"/>
                    <a:pt x="287" y="52"/>
                    <a:pt x="409" y="52"/>
                  </a:cubicBezTo>
                  <a:cubicBezTo>
                    <a:pt x="348" y="11"/>
                    <a:pt x="287" y="1"/>
                    <a:pt x="22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1"/>
            <p:cNvSpPr/>
            <p:nvPr/>
          </p:nvSpPr>
          <p:spPr>
            <a:xfrm>
              <a:off x="6229950" y="4557150"/>
              <a:ext cx="5125" cy="1050"/>
            </a:xfrm>
            <a:custGeom>
              <a:rect b="b" l="l" r="r" t="t"/>
              <a:pathLst>
                <a:path extrusionOk="0" h="42" w="205">
                  <a:moveTo>
                    <a:pt x="204" y="1"/>
                  </a:moveTo>
                  <a:cubicBezTo>
                    <a:pt x="164" y="1"/>
                    <a:pt x="82" y="1"/>
                    <a:pt x="0" y="42"/>
                  </a:cubicBezTo>
                  <a:cubicBezTo>
                    <a:pt x="41" y="42"/>
                    <a:pt x="123" y="42"/>
                    <a:pt x="20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6243225" y="4576575"/>
              <a:ext cx="3100" cy="6150"/>
            </a:xfrm>
            <a:custGeom>
              <a:rect b="b" l="l" r="r" t="t"/>
              <a:pathLst>
                <a:path extrusionOk="0" h="246" w="124">
                  <a:moveTo>
                    <a:pt x="82" y="1"/>
                  </a:moveTo>
                  <a:lnTo>
                    <a:pt x="0" y="205"/>
                  </a:lnTo>
                  <a:cubicBezTo>
                    <a:pt x="0" y="205"/>
                    <a:pt x="0" y="246"/>
                    <a:pt x="41" y="246"/>
                  </a:cubicBezTo>
                  <a:cubicBezTo>
                    <a:pt x="41" y="205"/>
                    <a:pt x="123" y="123"/>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6240150" y="4578625"/>
              <a:ext cx="3100" cy="3075"/>
            </a:xfrm>
            <a:custGeom>
              <a:rect b="b" l="l" r="r" t="t"/>
              <a:pathLst>
                <a:path extrusionOk="0" h="123" w="124">
                  <a:moveTo>
                    <a:pt x="1" y="0"/>
                  </a:moveTo>
                  <a:lnTo>
                    <a:pt x="1" y="0"/>
                  </a:lnTo>
                  <a:cubicBezTo>
                    <a:pt x="42" y="41"/>
                    <a:pt x="42" y="82"/>
                    <a:pt x="123" y="123"/>
                  </a:cubicBezTo>
                  <a:cubicBezTo>
                    <a:pt x="83" y="82"/>
                    <a:pt x="42"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6243225" y="4582700"/>
              <a:ext cx="1050" cy="1050"/>
            </a:xfrm>
            <a:custGeom>
              <a:rect b="b" l="l" r="r" t="t"/>
              <a:pathLst>
                <a:path extrusionOk="0" h="42" w="42">
                  <a:moveTo>
                    <a:pt x="41" y="1"/>
                  </a:moveTo>
                  <a:cubicBezTo>
                    <a:pt x="0" y="42"/>
                    <a:pt x="0" y="42"/>
                    <a:pt x="41" y="42"/>
                  </a:cubicBezTo>
                  <a:cubicBezTo>
                    <a:pt x="41" y="1"/>
                    <a:pt x="41" y="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6242200" y="4600025"/>
              <a:ext cx="9225" cy="6200"/>
            </a:xfrm>
            <a:custGeom>
              <a:rect b="b" l="l" r="r" t="t"/>
              <a:pathLst>
                <a:path extrusionOk="0" h="248" w="369">
                  <a:moveTo>
                    <a:pt x="256" y="1"/>
                  </a:moveTo>
                  <a:cubicBezTo>
                    <a:pt x="124" y="1"/>
                    <a:pt x="1" y="25"/>
                    <a:pt x="1" y="248"/>
                  </a:cubicBezTo>
                  <a:cubicBezTo>
                    <a:pt x="123" y="166"/>
                    <a:pt x="123" y="44"/>
                    <a:pt x="368" y="3"/>
                  </a:cubicBezTo>
                  <a:cubicBezTo>
                    <a:pt x="332" y="3"/>
                    <a:pt x="294" y="1"/>
                    <a:pt x="25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6241175" y="4589850"/>
              <a:ext cx="5150" cy="3100"/>
            </a:xfrm>
            <a:custGeom>
              <a:rect b="b" l="l" r="r" t="t"/>
              <a:pathLst>
                <a:path extrusionOk="0" h="124" w="206">
                  <a:moveTo>
                    <a:pt x="1" y="1"/>
                  </a:moveTo>
                  <a:lnTo>
                    <a:pt x="82" y="124"/>
                  </a:lnTo>
                  <a:cubicBezTo>
                    <a:pt x="123" y="83"/>
                    <a:pt x="164" y="1"/>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6238125" y="4587825"/>
              <a:ext cx="3075" cy="2050"/>
            </a:xfrm>
            <a:custGeom>
              <a:rect b="b" l="l" r="r" t="t"/>
              <a:pathLst>
                <a:path extrusionOk="0" h="82" w="123">
                  <a:moveTo>
                    <a:pt x="82" y="0"/>
                  </a:moveTo>
                  <a:lnTo>
                    <a:pt x="0" y="41"/>
                  </a:lnTo>
                  <a:lnTo>
                    <a:pt x="123" y="82"/>
                  </a:lnTo>
                  <a:lnTo>
                    <a:pt x="123" y="82"/>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6224825" y="4564325"/>
              <a:ext cx="8200" cy="6150"/>
            </a:xfrm>
            <a:custGeom>
              <a:rect b="b" l="l" r="r" t="t"/>
              <a:pathLst>
                <a:path extrusionOk="0" h="246" w="328">
                  <a:moveTo>
                    <a:pt x="1" y="0"/>
                  </a:moveTo>
                  <a:cubicBezTo>
                    <a:pt x="42" y="123"/>
                    <a:pt x="82" y="204"/>
                    <a:pt x="164" y="245"/>
                  </a:cubicBezTo>
                  <a:cubicBezTo>
                    <a:pt x="205" y="245"/>
                    <a:pt x="328" y="164"/>
                    <a:pt x="246" y="82"/>
                  </a:cubicBezTo>
                  <a:lnTo>
                    <a:pt x="246" y="82"/>
                  </a:lnTo>
                  <a:cubicBezTo>
                    <a:pt x="223" y="90"/>
                    <a:pt x="202" y="93"/>
                    <a:pt x="184" y="93"/>
                  </a:cubicBezTo>
                  <a:cubicBezTo>
                    <a:pt x="106" y="93"/>
                    <a:pt x="67" y="33"/>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1"/>
            <p:cNvSpPr/>
            <p:nvPr/>
          </p:nvSpPr>
          <p:spPr>
            <a:xfrm>
              <a:off x="6236075" y="4574525"/>
              <a:ext cx="25" cy="1050"/>
            </a:xfrm>
            <a:custGeom>
              <a:rect b="b" l="l" r="r" t="t"/>
              <a:pathLst>
                <a:path extrusionOk="0" h="42" w="1">
                  <a:moveTo>
                    <a:pt x="0" y="1"/>
                  </a:moveTo>
                  <a:cubicBezTo>
                    <a:pt x="0" y="1"/>
                    <a:pt x="0" y="1"/>
                    <a:pt x="0" y="1"/>
                  </a:cubicBezTo>
                  <a:cubicBezTo>
                    <a:pt x="0" y="1"/>
                    <a:pt x="0" y="4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1"/>
            <p:cNvSpPr/>
            <p:nvPr/>
          </p:nvSpPr>
          <p:spPr>
            <a:xfrm>
              <a:off x="6208475" y="4547975"/>
              <a:ext cx="1050" cy="1025"/>
            </a:xfrm>
            <a:custGeom>
              <a:rect b="b" l="l" r="r" t="t"/>
              <a:pathLst>
                <a:path extrusionOk="0" h="41" w="42">
                  <a:moveTo>
                    <a:pt x="1" y="0"/>
                  </a:moveTo>
                  <a:cubicBezTo>
                    <a:pt x="1" y="0"/>
                    <a:pt x="1" y="41"/>
                    <a:pt x="1" y="41"/>
                  </a:cubicBezTo>
                  <a:cubicBezTo>
                    <a:pt x="1" y="41"/>
                    <a:pt x="1" y="41"/>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1"/>
            <p:cNvSpPr/>
            <p:nvPr/>
          </p:nvSpPr>
          <p:spPr>
            <a:xfrm>
              <a:off x="6227900" y="4570450"/>
              <a:ext cx="4100" cy="3075"/>
            </a:xfrm>
            <a:custGeom>
              <a:rect b="b" l="l" r="r" t="t"/>
              <a:pathLst>
                <a:path extrusionOk="0" h="123" w="164">
                  <a:moveTo>
                    <a:pt x="41" y="0"/>
                  </a:moveTo>
                  <a:cubicBezTo>
                    <a:pt x="0" y="41"/>
                    <a:pt x="0" y="41"/>
                    <a:pt x="0" y="41"/>
                  </a:cubicBezTo>
                  <a:cubicBezTo>
                    <a:pt x="41" y="123"/>
                    <a:pt x="123" y="123"/>
                    <a:pt x="164" y="123"/>
                  </a:cubicBezTo>
                  <a:cubicBezTo>
                    <a:pt x="123" y="82"/>
                    <a:pt x="82" y="82"/>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1"/>
            <p:cNvSpPr/>
            <p:nvPr/>
          </p:nvSpPr>
          <p:spPr>
            <a:xfrm>
              <a:off x="6222775" y="4554950"/>
              <a:ext cx="1875" cy="4275"/>
            </a:xfrm>
            <a:custGeom>
              <a:rect b="b" l="l" r="r" t="t"/>
              <a:pathLst>
                <a:path extrusionOk="0" h="171" w="75">
                  <a:moveTo>
                    <a:pt x="53" y="1"/>
                  </a:moveTo>
                  <a:cubicBezTo>
                    <a:pt x="50" y="1"/>
                    <a:pt x="46" y="3"/>
                    <a:pt x="42" y="7"/>
                  </a:cubicBezTo>
                  <a:cubicBezTo>
                    <a:pt x="1" y="89"/>
                    <a:pt x="1" y="130"/>
                    <a:pt x="42" y="171"/>
                  </a:cubicBezTo>
                  <a:cubicBezTo>
                    <a:pt x="42" y="134"/>
                    <a:pt x="74" y="1"/>
                    <a:pt x="5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6236075" y="4572025"/>
              <a:ext cx="1050" cy="500"/>
            </a:xfrm>
            <a:custGeom>
              <a:rect b="b" l="l" r="r" t="t"/>
              <a:pathLst>
                <a:path extrusionOk="0" h="20" w="42">
                  <a:moveTo>
                    <a:pt x="40" y="1"/>
                  </a:moveTo>
                  <a:cubicBezTo>
                    <a:pt x="37" y="1"/>
                    <a:pt x="28" y="19"/>
                    <a:pt x="0" y="19"/>
                  </a:cubicBezTo>
                  <a:lnTo>
                    <a:pt x="41" y="19"/>
                  </a:lnTo>
                  <a:cubicBezTo>
                    <a:pt x="41" y="5"/>
                    <a:pt x="41" y="1"/>
                    <a:pt x="4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6231975" y="4572500"/>
              <a:ext cx="4125" cy="2050"/>
            </a:xfrm>
            <a:custGeom>
              <a:rect b="b" l="l" r="r" t="t"/>
              <a:pathLst>
                <a:path extrusionOk="0" h="82" w="165">
                  <a:moveTo>
                    <a:pt x="164" y="0"/>
                  </a:moveTo>
                  <a:cubicBezTo>
                    <a:pt x="123" y="0"/>
                    <a:pt x="83" y="41"/>
                    <a:pt x="1" y="41"/>
                  </a:cubicBezTo>
                  <a:cubicBezTo>
                    <a:pt x="83" y="41"/>
                    <a:pt x="123" y="82"/>
                    <a:pt x="164" y="82"/>
                  </a:cubicBezTo>
                  <a:cubicBezTo>
                    <a:pt x="164" y="41"/>
                    <a:pt x="164" y="41"/>
                    <a:pt x="16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6176800" y="4548975"/>
              <a:ext cx="31700" cy="22525"/>
            </a:xfrm>
            <a:custGeom>
              <a:rect b="b" l="l" r="r" t="t"/>
              <a:pathLst>
                <a:path extrusionOk="0" h="901" w="1268">
                  <a:moveTo>
                    <a:pt x="1268" y="1"/>
                  </a:moveTo>
                  <a:lnTo>
                    <a:pt x="1268" y="1"/>
                  </a:lnTo>
                  <a:cubicBezTo>
                    <a:pt x="1202" y="34"/>
                    <a:pt x="1162" y="94"/>
                    <a:pt x="1041" y="94"/>
                  </a:cubicBezTo>
                  <a:cubicBezTo>
                    <a:pt x="1013" y="94"/>
                    <a:pt x="980" y="91"/>
                    <a:pt x="941" y="83"/>
                  </a:cubicBezTo>
                  <a:lnTo>
                    <a:pt x="941" y="83"/>
                  </a:lnTo>
                  <a:cubicBezTo>
                    <a:pt x="900" y="205"/>
                    <a:pt x="1023" y="532"/>
                    <a:pt x="777" y="532"/>
                  </a:cubicBezTo>
                  <a:cubicBezTo>
                    <a:pt x="532" y="451"/>
                    <a:pt x="696" y="369"/>
                    <a:pt x="696" y="205"/>
                  </a:cubicBezTo>
                  <a:lnTo>
                    <a:pt x="696" y="205"/>
                  </a:lnTo>
                  <a:cubicBezTo>
                    <a:pt x="573" y="451"/>
                    <a:pt x="246" y="246"/>
                    <a:pt x="1" y="573"/>
                  </a:cubicBezTo>
                  <a:lnTo>
                    <a:pt x="246" y="614"/>
                  </a:lnTo>
                  <a:cubicBezTo>
                    <a:pt x="205" y="655"/>
                    <a:pt x="82" y="655"/>
                    <a:pt x="82" y="737"/>
                  </a:cubicBezTo>
                  <a:cubicBezTo>
                    <a:pt x="147" y="688"/>
                    <a:pt x="225" y="659"/>
                    <a:pt x="295" y="659"/>
                  </a:cubicBezTo>
                  <a:cubicBezTo>
                    <a:pt x="402" y="659"/>
                    <a:pt x="491" y="727"/>
                    <a:pt x="491" y="900"/>
                  </a:cubicBezTo>
                  <a:cubicBezTo>
                    <a:pt x="696" y="900"/>
                    <a:pt x="1104" y="369"/>
                    <a:pt x="126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1"/>
            <p:cNvSpPr/>
            <p:nvPr/>
          </p:nvSpPr>
          <p:spPr>
            <a:xfrm>
              <a:off x="6209500" y="4546525"/>
              <a:ext cx="6150" cy="9650"/>
            </a:xfrm>
            <a:custGeom>
              <a:rect b="b" l="l" r="r" t="t"/>
              <a:pathLst>
                <a:path extrusionOk="0" h="386" w="246">
                  <a:moveTo>
                    <a:pt x="149" y="0"/>
                  </a:moveTo>
                  <a:cubicBezTo>
                    <a:pt x="79" y="0"/>
                    <a:pt x="30" y="29"/>
                    <a:pt x="1" y="58"/>
                  </a:cubicBezTo>
                  <a:lnTo>
                    <a:pt x="205" y="344"/>
                  </a:lnTo>
                  <a:lnTo>
                    <a:pt x="164" y="344"/>
                  </a:lnTo>
                  <a:lnTo>
                    <a:pt x="246" y="385"/>
                  </a:lnTo>
                  <a:cubicBezTo>
                    <a:pt x="205" y="303"/>
                    <a:pt x="205" y="181"/>
                    <a:pt x="246" y="17"/>
                  </a:cubicBezTo>
                  <a:cubicBezTo>
                    <a:pt x="210" y="5"/>
                    <a:pt x="178" y="0"/>
                    <a:pt x="14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1"/>
            <p:cNvSpPr/>
            <p:nvPr/>
          </p:nvSpPr>
          <p:spPr>
            <a:xfrm>
              <a:off x="6208475" y="4556150"/>
              <a:ext cx="16375" cy="14450"/>
            </a:xfrm>
            <a:custGeom>
              <a:rect b="b" l="l" r="r" t="t"/>
              <a:pathLst>
                <a:path extrusionOk="0" h="578" w="655">
                  <a:moveTo>
                    <a:pt x="287" y="0"/>
                  </a:moveTo>
                  <a:cubicBezTo>
                    <a:pt x="287" y="82"/>
                    <a:pt x="369" y="123"/>
                    <a:pt x="491" y="204"/>
                  </a:cubicBezTo>
                  <a:cubicBezTo>
                    <a:pt x="471" y="164"/>
                    <a:pt x="481" y="153"/>
                    <a:pt x="501" y="153"/>
                  </a:cubicBezTo>
                  <a:cubicBezTo>
                    <a:pt x="522" y="153"/>
                    <a:pt x="553" y="164"/>
                    <a:pt x="573" y="164"/>
                  </a:cubicBezTo>
                  <a:lnTo>
                    <a:pt x="287" y="0"/>
                  </a:lnTo>
                  <a:close/>
                  <a:moveTo>
                    <a:pt x="614" y="123"/>
                  </a:moveTo>
                  <a:cubicBezTo>
                    <a:pt x="614" y="123"/>
                    <a:pt x="614" y="123"/>
                    <a:pt x="614" y="164"/>
                  </a:cubicBezTo>
                  <a:lnTo>
                    <a:pt x="573" y="164"/>
                  </a:lnTo>
                  <a:cubicBezTo>
                    <a:pt x="532" y="204"/>
                    <a:pt x="532" y="204"/>
                    <a:pt x="491" y="204"/>
                  </a:cubicBezTo>
                  <a:cubicBezTo>
                    <a:pt x="287" y="327"/>
                    <a:pt x="123" y="286"/>
                    <a:pt x="1" y="531"/>
                  </a:cubicBezTo>
                  <a:cubicBezTo>
                    <a:pt x="47" y="566"/>
                    <a:pt x="87" y="578"/>
                    <a:pt x="124" y="578"/>
                  </a:cubicBezTo>
                  <a:cubicBezTo>
                    <a:pt x="202" y="578"/>
                    <a:pt x="267" y="525"/>
                    <a:pt x="356" y="525"/>
                  </a:cubicBezTo>
                  <a:cubicBezTo>
                    <a:pt x="373" y="525"/>
                    <a:pt x="390" y="527"/>
                    <a:pt x="409" y="531"/>
                  </a:cubicBezTo>
                  <a:cubicBezTo>
                    <a:pt x="123" y="327"/>
                    <a:pt x="573" y="491"/>
                    <a:pt x="491" y="245"/>
                  </a:cubicBezTo>
                  <a:cubicBezTo>
                    <a:pt x="532" y="245"/>
                    <a:pt x="614" y="286"/>
                    <a:pt x="655" y="327"/>
                  </a:cubicBezTo>
                  <a:cubicBezTo>
                    <a:pt x="614" y="245"/>
                    <a:pt x="614" y="204"/>
                    <a:pt x="614" y="12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6229950" y="4610300"/>
              <a:ext cx="1025" cy="1050"/>
            </a:xfrm>
            <a:custGeom>
              <a:rect b="b" l="l" r="r" t="t"/>
              <a:pathLst>
                <a:path extrusionOk="0" h="42" w="41">
                  <a:moveTo>
                    <a:pt x="41" y="0"/>
                  </a:moveTo>
                  <a:cubicBezTo>
                    <a:pt x="0" y="0"/>
                    <a:pt x="0" y="0"/>
                    <a:pt x="0" y="41"/>
                  </a:cubicBezTo>
                  <a:cubicBezTo>
                    <a:pt x="0" y="0"/>
                    <a:pt x="41"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1"/>
            <p:cNvSpPr/>
            <p:nvPr/>
          </p:nvSpPr>
          <p:spPr>
            <a:xfrm>
              <a:off x="6229950" y="4593950"/>
              <a:ext cx="7175" cy="16375"/>
            </a:xfrm>
            <a:custGeom>
              <a:rect b="b" l="l" r="r" t="t"/>
              <a:pathLst>
                <a:path extrusionOk="0" h="655" w="287">
                  <a:moveTo>
                    <a:pt x="286" y="0"/>
                  </a:moveTo>
                  <a:cubicBezTo>
                    <a:pt x="277" y="0"/>
                    <a:pt x="266" y="16"/>
                    <a:pt x="255" y="42"/>
                  </a:cubicBezTo>
                  <a:lnTo>
                    <a:pt x="255" y="42"/>
                  </a:lnTo>
                  <a:cubicBezTo>
                    <a:pt x="265" y="28"/>
                    <a:pt x="276" y="15"/>
                    <a:pt x="286" y="0"/>
                  </a:cubicBezTo>
                  <a:close/>
                  <a:moveTo>
                    <a:pt x="255" y="42"/>
                  </a:moveTo>
                  <a:lnTo>
                    <a:pt x="255" y="42"/>
                  </a:lnTo>
                  <a:cubicBezTo>
                    <a:pt x="150" y="186"/>
                    <a:pt x="75" y="304"/>
                    <a:pt x="0" y="491"/>
                  </a:cubicBezTo>
                  <a:cubicBezTo>
                    <a:pt x="21" y="491"/>
                    <a:pt x="51" y="481"/>
                    <a:pt x="82" y="481"/>
                  </a:cubicBezTo>
                  <a:cubicBezTo>
                    <a:pt x="113" y="481"/>
                    <a:pt x="143" y="491"/>
                    <a:pt x="164" y="532"/>
                  </a:cubicBezTo>
                  <a:cubicBezTo>
                    <a:pt x="164" y="614"/>
                    <a:pt x="82" y="573"/>
                    <a:pt x="41" y="654"/>
                  </a:cubicBezTo>
                  <a:cubicBezTo>
                    <a:pt x="123" y="654"/>
                    <a:pt x="286" y="654"/>
                    <a:pt x="245" y="450"/>
                  </a:cubicBezTo>
                  <a:lnTo>
                    <a:pt x="245" y="450"/>
                  </a:lnTo>
                  <a:lnTo>
                    <a:pt x="204" y="491"/>
                  </a:lnTo>
                  <a:cubicBezTo>
                    <a:pt x="172" y="363"/>
                    <a:pt x="216" y="135"/>
                    <a:pt x="255" y="4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1"/>
            <p:cNvSpPr/>
            <p:nvPr/>
          </p:nvSpPr>
          <p:spPr>
            <a:xfrm>
              <a:off x="6216650" y="4581675"/>
              <a:ext cx="8200" cy="6175"/>
            </a:xfrm>
            <a:custGeom>
              <a:rect b="b" l="l" r="r" t="t"/>
              <a:pathLst>
                <a:path extrusionOk="0" h="247" w="328">
                  <a:moveTo>
                    <a:pt x="42" y="1"/>
                  </a:moveTo>
                  <a:lnTo>
                    <a:pt x="1" y="246"/>
                  </a:lnTo>
                  <a:lnTo>
                    <a:pt x="82" y="164"/>
                  </a:lnTo>
                  <a:cubicBezTo>
                    <a:pt x="108" y="203"/>
                    <a:pt x="134" y="218"/>
                    <a:pt x="160" y="218"/>
                  </a:cubicBezTo>
                  <a:cubicBezTo>
                    <a:pt x="216" y="218"/>
                    <a:pt x="272" y="151"/>
                    <a:pt x="328" y="124"/>
                  </a:cubicBezTo>
                  <a:lnTo>
                    <a:pt x="4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1"/>
            <p:cNvSpPr/>
            <p:nvPr/>
          </p:nvSpPr>
          <p:spPr>
            <a:xfrm>
              <a:off x="6206425" y="4541825"/>
              <a:ext cx="8200" cy="4125"/>
            </a:xfrm>
            <a:custGeom>
              <a:rect b="b" l="l" r="r" t="t"/>
              <a:pathLst>
                <a:path extrusionOk="0" h="165" w="328">
                  <a:moveTo>
                    <a:pt x="328" y="1"/>
                  </a:moveTo>
                  <a:lnTo>
                    <a:pt x="1" y="123"/>
                  </a:lnTo>
                  <a:lnTo>
                    <a:pt x="164" y="164"/>
                  </a:lnTo>
                  <a:lnTo>
                    <a:pt x="328"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1"/>
            <p:cNvSpPr/>
            <p:nvPr/>
          </p:nvSpPr>
          <p:spPr>
            <a:xfrm>
              <a:off x="6203375" y="4536725"/>
              <a:ext cx="4100" cy="3100"/>
            </a:xfrm>
            <a:custGeom>
              <a:rect b="b" l="l" r="r" t="t"/>
              <a:pathLst>
                <a:path extrusionOk="0" h="124" w="164">
                  <a:moveTo>
                    <a:pt x="0" y="0"/>
                  </a:moveTo>
                  <a:lnTo>
                    <a:pt x="0" y="123"/>
                  </a:lnTo>
                  <a:lnTo>
                    <a:pt x="16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1"/>
            <p:cNvSpPr/>
            <p:nvPr/>
          </p:nvSpPr>
          <p:spPr>
            <a:xfrm>
              <a:off x="5800775" y="4216875"/>
              <a:ext cx="2050" cy="1050"/>
            </a:xfrm>
            <a:custGeom>
              <a:rect b="b" l="l" r="r" t="t"/>
              <a:pathLst>
                <a:path extrusionOk="0" h="42" w="82">
                  <a:moveTo>
                    <a:pt x="0" y="1"/>
                  </a:moveTo>
                  <a:cubicBezTo>
                    <a:pt x="41" y="42"/>
                    <a:pt x="41" y="42"/>
                    <a:pt x="82" y="42"/>
                  </a:cubicBez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1"/>
            <p:cNvSpPr/>
            <p:nvPr/>
          </p:nvSpPr>
          <p:spPr>
            <a:xfrm>
              <a:off x="5813025" y="4227100"/>
              <a:ext cx="2075" cy="2075"/>
            </a:xfrm>
            <a:custGeom>
              <a:rect b="b" l="l" r="r" t="t"/>
              <a:pathLst>
                <a:path extrusionOk="0" h="83" w="83">
                  <a:moveTo>
                    <a:pt x="82" y="1"/>
                  </a:moveTo>
                  <a:cubicBezTo>
                    <a:pt x="1" y="42"/>
                    <a:pt x="1" y="42"/>
                    <a:pt x="1" y="82"/>
                  </a:cubicBezTo>
                  <a:lnTo>
                    <a:pt x="8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1"/>
            <p:cNvSpPr/>
            <p:nvPr/>
          </p:nvSpPr>
          <p:spPr>
            <a:xfrm>
              <a:off x="6044975" y="4371000"/>
              <a:ext cx="6025" cy="10425"/>
            </a:xfrm>
            <a:custGeom>
              <a:rect b="b" l="l" r="r" t="t"/>
              <a:pathLst>
                <a:path extrusionOk="0" h="417" w="241">
                  <a:moveTo>
                    <a:pt x="212" y="1"/>
                  </a:moveTo>
                  <a:cubicBezTo>
                    <a:pt x="204" y="1"/>
                    <a:pt x="190" y="15"/>
                    <a:pt x="164" y="49"/>
                  </a:cubicBezTo>
                  <a:lnTo>
                    <a:pt x="1" y="212"/>
                  </a:lnTo>
                  <a:cubicBezTo>
                    <a:pt x="83" y="253"/>
                    <a:pt x="124" y="335"/>
                    <a:pt x="124" y="417"/>
                  </a:cubicBezTo>
                  <a:cubicBezTo>
                    <a:pt x="156" y="222"/>
                    <a:pt x="240" y="1"/>
                    <a:pt x="21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1"/>
            <p:cNvSpPr/>
            <p:nvPr/>
          </p:nvSpPr>
          <p:spPr>
            <a:xfrm>
              <a:off x="5918275" y="4294550"/>
              <a:ext cx="5125" cy="2075"/>
            </a:xfrm>
            <a:custGeom>
              <a:rect b="b" l="l" r="r" t="t"/>
              <a:pathLst>
                <a:path extrusionOk="0" h="83" w="205">
                  <a:moveTo>
                    <a:pt x="1" y="0"/>
                  </a:moveTo>
                  <a:cubicBezTo>
                    <a:pt x="1" y="41"/>
                    <a:pt x="1" y="82"/>
                    <a:pt x="1" y="82"/>
                  </a:cubicBezTo>
                  <a:cubicBezTo>
                    <a:pt x="41" y="41"/>
                    <a:pt x="123" y="41"/>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1"/>
            <p:cNvSpPr/>
            <p:nvPr/>
          </p:nvSpPr>
          <p:spPr>
            <a:xfrm>
              <a:off x="5899875" y="4303750"/>
              <a:ext cx="1050" cy="6150"/>
            </a:xfrm>
            <a:custGeom>
              <a:rect b="b" l="l" r="r" t="t"/>
              <a:pathLst>
                <a:path extrusionOk="0" h="246" w="42">
                  <a:moveTo>
                    <a:pt x="42" y="0"/>
                  </a:moveTo>
                  <a:cubicBezTo>
                    <a:pt x="1" y="82"/>
                    <a:pt x="1" y="164"/>
                    <a:pt x="42" y="245"/>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1"/>
            <p:cNvSpPr/>
            <p:nvPr/>
          </p:nvSpPr>
          <p:spPr>
            <a:xfrm>
              <a:off x="5736375" y="4163750"/>
              <a:ext cx="6175" cy="3375"/>
            </a:xfrm>
            <a:custGeom>
              <a:rect b="b" l="l" r="r" t="t"/>
              <a:pathLst>
                <a:path extrusionOk="0" h="135" w="247">
                  <a:moveTo>
                    <a:pt x="246" y="1"/>
                  </a:moveTo>
                  <a:lnTo>
                    <a:pt x="1" y="82"/>
                  </a:lnTo>
                  <a:cubicBezTo>
                    <a:pt x="38" y="120"/>
                    <a:pt x="68" y="134"/>
                    <a:pt x="94" y="134"/>
                  </a:cubicBezTo>
                  <a:cubicBezTo>
                    <a:pt x="152" y="134"/>
                    <a:pt x="189" y="57"/>
                    <a:pt x="24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6134275" y="4468250"/>
              <a:ext cx="2700" cy="7100"/>
            </a:xfrm>
            <a:custGeom>
              <a:rect b="b" l="l" r="r" t="t"/>
              <a:pathLst>
                <a:path extrusionOk="0" h="284" w="108">
                  <a:moveTo>
                    <a:pt x="26" y="1"/>
                  </a:moveTo>
                  <a:cubicBezTo>
                    <a:pt x="26" y="130"/>
                    <a:pt x="1" y="284"/>
                    <a:pt x="49" y="284"/>
                  </a:cubicBezTo>
                  <a:cubicBezTo>
                    <a:pt x="63" y="284"/>
                    <a:pt x="81" y="272"/>
                    <a:pt x="108" y="246"/>
                  </a:cubicBezTo>
                  <a:cubicBezTo>
                    <a:pt x="108" y="124"/>
                    <a:pt x="67" y="42"/>
                    <a:pt x="2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5845725" y="4181125"/>
              <a:ext cx="3100" cy="1050"/>
            </a:xfrm>
            <a:custGeom>
              <a:rect b="b" l="l" r="r" t="t"/>
              <a:pathLst>
                <a:path extrusionOk="0" h="42" w="124">
                  <a:moveTo>
                    <a:pt x="123" y="0"/>
                  </a:moveTo>
                  <a:cubicBezTo>
                    <a:pt x="82" y="0"/>
                    <a:pt x="0" y="0"/>
                    <a:pt x="0" y="41"/>
                  </a:cubicBezTo>
                  <a:cubicBezTo>
                    <a:pt x="41" y="41"/>
                    <a:pt x="82" y="41"/>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1"/>
            <p:cNvSpPr/>
            <p:nvPr/>
          </p:nvSpPr>
          <p:spPr>
            <a:xfrm>
              <a:off x="6129800" y="4461925"/>
              <a:ext cx="6025" cy="6350"/>
            </a:xfrm>
            <a:custGeom>
              <a:rect b="b" l="l" r="r" t="t"/>
              <a:pathLst>
                <a:path extrusionOk="0" h="254" w="241">
                  <a:moveTo>
                    <a:pt x="73" y="1"/>
                  </a:moveTo>
                  <a:cubicBezTo>
                    <a:pt x="51" y="1"/>
                    <a:pt x="27" y="3"/>
                    <a:pt x="0" y="9"/>
                  </a:cubicBezTo>
                  <a:cubicBezTo>
                    <a:pt x="0" y="50"/>
                    <a:pt x="0" y="90"/>
                    <a:pt x="0" y="90"/>
                  </a:cubicBezTo>
                  <a:cubicBezTo>
                    <a:pt x="82" y="131"/>
                    <a:pt x="164" y="172"/>
                    <a:pt x="205" y="254"/>
                  </a:cubicBezTo>
                  <a:cubicBezTo>
                    <a:pt x="240" y="112"/>
                    <a:pt x="214" y="1"/>
                    <a:pt x="7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1"/>
            <p:cNvSpPr/>
            <p:nvPr/>
          </p:nvSpPr>
          <p:spPr>
            <a:xfrm>
              <a:off x="5540200" y="3950175"/>
              <a:ext cx="1050" cy="1050"/>
            </a:xfrm>
            <a:custGeom>
              <a:rect b="b" l="l" r="r" t="t"/>
              <a:pathLst>
                <a:path extrusionOk="0" h="42" w="42">
                  <a:moveTo>
                    <a:pt x="41" y="1"/>
                  </a:moveTo>
                  <a:cubicBezTo>
                    <a:pt x="0" y="1"/>
                    <a:pt x="41" y="1"/>
                    <a:pt x="41" y="42"/>
                  </a:cubicBezTo>
                  <a:cubicBezTo>
                    <a:pt x="41" y="1"/>
                    <a:pt x="41" y="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5521800" y="3851075"/>
              <a:ext cx="3100" cy="2050"/>
            </a:xfrm>
            <a:custGeom>
              <a:rect b="b" l="l" r="r" t="t"/>
              <a:pathLst>
                <a:path extrusionOk="0" h="82" w="124">
                  <a:moveTo>
                    <a:pt x="0" y="0"/>
                  </a:moveTo>
                  <a:cubicBezTo>
                    <a:pt x="41" y="0"/>
                    <a:pt x="82" y="41"/>
                    <a:pt x="123" y="82"/>
                  </a:cubicBezTo>
                  <a:cubicBezTo>
                    <a:pt x="82" y="41"/>
                    <a:pt x="82"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6179875" y="4511900"/>
              <a:ext cx="875" cy="625"/>
            </a:xfrm>
            <a:custGeom>
              <a:rect b="b" l="l" r="r" t="t"/>
              <a:pathLst>
                <a:path extrusionOk="0" h="25" w="35">
                  <a:moveTo>
                    <a:pt x="21" y="1"/>
                  </a:moveTo>
                  <a:cubicBezTo>
                    <a:pt x="16" y="1"/>
                    <a:pt x="9" y="4"/>
                    <a:pt x="0" y="13"/>
                  </a:cubicBezTo>
                  <a:cubicBezTo>
                    <a:pt x="9" y="21"/>
                    <a:pt x="16" y="24"/>
                    <a:pt x="21" y="24"/>
                  </a:cubicBezTo>
                  <a:cubicBezTo>
                    <a:pt x="34" y="24"/>
                    <a:pt x="34" y="1"/>
                    <a:pt x="2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1"/>
            <p:cNvSpPr/>
            <p:nvPr/>
          </p:nvSpPr>
          <p:spPr>
            <a:xfrm>
              <a:off x="6168625" y="4533650"/>
              <a:ext cx="2075" cy="1050"/>
            </a:xfrm>
            <a:custGeom>
              <a:rect b="b" l="l" r="r" t="t"/>
              <a:pathLst>
                <a:path extrusionOk="0" h="42" w="83">
                  <a:moveTo>
                    <a:pt x="82" y="1"/>
                  </a:moveTo>
                  <a:lnTo>
                    <a:pt x="82" y="1"/>
                  </a:lnTo>
                  <a:cubicBezTo>
                    <a:pt x="42" y="1"/>
                    <a:pt x="1" y="42"/>
                    <a:pt x="1" y="42"/>
                  </a:cubicBezTo>
                  <a:cubicBezTo>
                    <a:pt x="42" y="42"/>
                    <a:pt x="42" y="1"/>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1"/>
            <p:cNvSpPr/>
            <p:nvPr/>
          </p:nvSpPr>
          <p:spPr>
            <a:xfrm>
              <a:off x="6092000" y="4472350"/>
              <a:ext cx="25" cy="1050"/>
            </a:xfrm>
            <a:custGeom>
              <a:rect b="b" l="l" r="r" t="t"/>
              <a:pathLst>
                <a:path extrusionOk="0" h="42" w="1">
                  <a:moveTo>
                    <a:pt x="0" y="0"/>
                  </a:moveTo>
                  <a:cubicBezTo>
                    <a:pt x="0" y="0"/>
                    <a:pt x="0" y="0"/>
                    <a:pt x="0" y="0"/>
                  </a:cubicBezTo>
                  <a:cubicBezTo>
                    <a:pt x="0" y="41"/>
                    <a:pt x="0"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6179875" y="4513225"/>
              <a:ext cx="25" cy="2075"/>
            </a:xfrm>
            <a:custGeom>
              <a:rect b="b" l="l" r="r" t="t"/>
              <a:pathLst>
                <a:path extrusionOk="0" h="83" w="1">
                  <a:moveTo>
                    <a:pt x="0" y="82"/>
                  </a:moveTo>
                  <a:cubicBezTo>
                    <a:pt x="0" y="41"/>
                    <a:pt x="0" y="0"/>
                    <a:pt x="0" y="0"/>
                  </a:cubicBezTo>
                  <a:cubicBezTo>
                    <a:pt x="0" y="0"/>
                    <a:pt x="0" y="41"/>
                    <a:pt x="0" y="8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1"/>
            <p:cNvSpPr/>
            <p:nvPr/>
          </p:nvSpPr>
          <p:spPr>
            <a:xfrm>
              <a:off x="6181925" y="4513225"/>
              <a:ext cx="2050" cy="2075"/>
            </a:xfrm>
            <a:custGeom>
              <a:rect b="b" l="l" r="r" t="t"/>
              <a:pathLst>
                <a:path extrusionOk="0" h="83" w="82">
                  <a:moveTo>
                    <a:pt x="0" y="0"/>
                  </a:moveTo>
                  <a:cubicBezTo>
                    <a:pt x="0" y="41"/>
                    <a:pt x="0" y="41"/>
                    <a:pt x="0" y="82"/>
                  </a:cubicBezTo>
                  <a:cubicBezTo>
                    <a:pt x="41" y="41"/>
                    <a:pt x="82"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1"/>
            <p:cNvSpPr/>
            <p:nvPr/>
          </p:nvSpPr>
          <p:spPr>
            <a:xfrm>
              <a:off x="6177825" y="4510150"/>
              <a:ext cx="2075" cy="3100"/>
            </a:xfrm>
            <a:custGeom>
              <a:rect b="b" l="l" r="r" t="t"/>
              <a:pathLst>
                <a:path extrusionOk="0" h="124" w="83">
                  <a:moveTo>
                    <a:pt x="1" y="1"/>
                  </a:moveTo>
                  <a:lnTo>
                    <a:pt x="1" y="1"/>
                  </a:lnTo>
                  <a:cubicBezTo>
                    <a:pt x="41" y="42"/>
                    <a:pt x="41" y="83"/>
                    <a:pt x="82" y="123"/>
                  </a:cubicBezTo>
                  <a:cubicBezTo>
                    <a:pt x="82" y="83"/>
                    <a:pt x="82" y="83"/>
                    <a:pt x="82" y="83"/>
                  </a:cubicBezTo>
                  <a:cubicBezTo>
                    <a:pt x="41" y="42"/>
                    <a:pt x="41" y="42"/>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5658725" y="4052375"/>
              <a:ext cx="3100" cy="1050"/>
            </a:xfrm>
            <a:custGeom>
              <a:rect b="b" l="l" r="r" t="t"/>
              <a:pathLst>
                <a:path extrusionOk="0" h="42" w="124">
                  <a:moveTo>
                    <a:pt x="123" y="0"/>
                  </a:moveTo>
                  <a:cubicBezTo>
                    <a:pt x="1" y="0"/>
                    <a:pt x="41" y="0"/>
                    <a:pt x="123" y="41"/>
                  </a:cubicBezTo>
                  <a:cubicBezTo>
                    <a:pt x="123" y="0"/>
                    <a:pt x="123" y="0"/>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5972425" y="4384475"/>
              <a:ext cx="25" cy="1050"/>
            </a:xfrm>
            <a:custGeom>
              <a:rect b="b" l="l" r="r" t="t"/>
              <a:pathLst>
                <a:path extrusionOk="0" h="42" w="1">
                  <a:moveTo>
                    <a:pt x="1" y="41"/>
                  </a:moveTo>
                  <a:lnTo>
                    <a:pt x="1" y="41"/>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1"/>
            <p:cNvSpPr/>
            <p:nvPr/>
          </p:nvSpPr>
          <p:spPr>
            <a:xfrm>
              <a:off x="5964250" y="4372200"/>
              <a:ext cx="18425" cy="12300"/>
            </a:xfrm>
            <a:custGeom>
              <a:rect b="b" l="l" r="r" t="t"/>
              <a:pathLst>
                <a:path extrusionOk="0" h="492" w="737">
                  <a:moveTo>
                    <a:pt x="737" y="1"/>
                  </a:moveTo>
                  <a:lnTo>
                    <a:pt x="1" y="450"/>
                  </a:lnTo>
                  <a:cubicBezTo>
                    <a:pt x="106" y="405"/>
                    <a:pt x="178" y="388"/>
                    <a:pt x="227" y="388"/>
                  </a:cubicBezTo>
                  <a:cubicBezTo>
                    <a:pt x="312" y="388"/>
                    <a:pt x="328" y="440"/>
                    <a:pt x="328" y="491"/>
                  </a:cubicBezTo>
                  <a:lnTo>
                    <a:pt x="73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1"/>
            <p:cNvSpPr/>
            <p:nvPr/>
          </p:nvSpPr>
          <p:spPr>
            <a:xfrm>
              <a:off x="5486025" y="3841025"/>
              <a:ext cx="715325" cy="702275"/>
            </a:xfrm>
            <a:custGeom>
              <a:rect b="b" l="l" r="r" t="t"/>
              <a:pathLst>
                <a:path extrusionOk="0" h="28091" w="28613">
                  <a:moveTo>
                    <a:pt x="5601" y="4449"/>
                  </a:moveTo>
                  <a:lnTo>
                    <a:pt x="5601" y="4449"/>
                  </a:lnTo>
                  <a:cubicBezTo>
                    <a:pt x="5591" y="4468"/>
                    <a:pt x="5583" y="4486"/>
                    <a:pt x="5576" y="4504"/>
                  </a:cubicBezTo>
                  <a:lnTo>
                    <a:pt x="5576" y="4504"/>
                  </a:lnTo>
                  <a:cubicBezTo>
                    <a:pt x="5585" y="4489"/>
                    <a:pt x="5593" y="4471"/>
                    <a:pt x="5601" y="4449"/>
                  </a:cubicBezTo>
                  <a:close/>
                  <a:moveTo>
                    <a:pt x="2608" y="4755"/>
                  </a:moveTo>
                  <a:lnTo>
                    <a:pt x="2617" y="4776"/>
                  </a:lnTo>
                  <a:cubicBezTo>
                    <a:pt x="2617" y="4769"/>
                    <a:pt x="2614" y="4762"/>
                    <a:pt x="2608" y="4755"/>
                  </a:cubicBezTo>
                  <a:close/>
                  <a:moveTo>
                    <a:pt x="7644" y="6738"/>
                  </a:moveTo>
                  <a:lnTo>
                    <a:pt x="7603" y="6819"/>
                  </a:lnTo>
                  <a:cubicBezTo>
                    <a:pt x="7481" y="6778"/>
                    <a:pt x="7563" y="6778"/>
                    <a:pt x="7644" y="6738"/>
                  </a:cubicBezTo>
                  <a:close/>
                  <a:moveTo>
                    <a:pt x="7673" y="10245"/>
                  </a:moveTo>
                  <a:cubicBezTo>
                    <a:pt x="7677" y="10250"/>
                    <a:pt x="7681" y="10253"/>
                    <a:pt x="7685" y="10253"/>
                  </a:cubicBezTo>
                  <a:cubicBezTo>
                    <a:pt x="7681" y="10250"/>
                    <a:pt x="7677" y="10248"/>
                    <a:pt x="7673" y="10245"/>
                  </a:cubicBezTo>
                  <a:close/>
                  <a:moveTo>
                    <a:pt x="9320" y="12092"/>
                  </a:moveTo>
                  <a:lnTo>
                    <a:pt x="9320" y="12092"/>
                  </a:lnTo>
                  <a:cubicBezTo>
                    <a:pt x="9327" y="12094"/>
                    <a:pt x="9333" y="12095"/>
                    <a:pt x="9340" y="12096"/>
                  </a:cubicBezTo>
                  <a:lnTo>
                    <a:pt x="9340" y="12096"/>
                  </a:lnTo>
                  <a:lnTo>
                    <a:pt x="9320" y="12092"/>
                  </a:lnTo>
                  <a:close/>
                  <a:moveTo>
                    <a:pt x="12876" y="15198"/>
                  </a:moveTo>
                  <a:lnTo>
                    <a:pt x="12876" y="15198"/>
                  </a:lnTo>
                  <a:cubicBezTo>
                    <a:pt x="12887" y="15221"/>
                    <a:pt x="12902" y="15231"/>
                    <a:pt x="12915" y="15232"/>
                  </a:cubicBezTo>
                  <a:lnTo>
                    <a:pt x="12915" y="15232"/>
                  </a:lnTo>
                  <a:lnTo>
                    <a:pt x="12876" y="15198"/>
                  </a:lnTo>
                  <a:close/>
                  <a:moveTo>
                    <a:pt x="13750" y="16055"/>
                  </a:moveTo>
                  <a:cubicBezTo>
                    <a:pt x="13735" y="16055"/>
                    <a:pt x="13721" y="16057"/>
                    <a:pt x="13707" y="16061"/>
                  </a:cubicBezTo>
                  <a:lnTo>
                    <a:pt x="13707" y="16061"/>
                  </a:lnTo>
                  <a:cubicBezTo>
                    <a:pt x="13733" y="16059"/>
                    <a:pt x="13757" y="16057"/>
                    <a:pt x="13775" y="16057"/>
                  </a:cubicBezTo>
                  <a:cubicBezTo>
                    <a:pt x="13767" y="16056"/>
                    <a:pt x="13758" y="16055"/>
                    <a:pt x="13750" y="16055"/>
                  </a:cubicBezTo>
                  <a:close/>
                  <a:moveTo>
                    <a:pt x="17168" y="18632"/>
                  </a:moveTo>
                  <a:cubicBezTo>
                    <a:pt x="17209" y="18673"/>
                    <a:pt x="17250" y="18714"/>
                    <a:pt x="17250" y="18795"/>
                  </a:cubicBezTo>
                  <a:cubicBezTo>
                    <a:pt x="17235" y="18803"/>
                    <a:pt x="17223" y="18806"/>
                    <a:pt x="17213" y="18806"/>
                  </a:cubicBezTo>
                  <a:cubicBezTo>
                    <a:pt x="17168" y="18806"/>
                    <a:pt x="17168" y="18733"/>
                    <a:pt x="17168" y="18632"/>
                  </a:cubicBezTo>
                  <a:close/>
                  <a:moveTo>
                    <a:pt x="17372" y="19408"/>
                  </a:moveTo>
                  <a:cubicBezTo>
                    <a:pt x="17374" y="19411"/>
                    <a:pt x="17375" y="19413"/>
                    <a:pt x="17377" y="19415"/>
                  </a:cubicBezTo>
                  <a:lnTo>
                    <a:pt x="17377" y="19415"/>
                  </a:lnTo>
                  <a:cubicBezTo>
                    <a:pt x="17375" y="19413"/>
                    <a:pt x="17374" y="19411"/>
                    <a:pt x="17372" y="19408"/>
                  </a:cubicBezTo>
                  <a:close/>
                  <a:moveTo>
                    <a:pt x="18489" y="20250"/>
                  </a:moveTo>
                  <a:cubicBezTo>
                    <a:pt x="18476" y="20250"/>
                    <a:pt x="18459" y="20255"/>
                    <a:pt x="18435" y="20267"/>
                  </a:cubicBezTo>
                  <a:cubicBezTo>
                    <a:pt x="18477" y="20267"/>
                    <a:pt x="18516" y="20279"/>
                    <a:pt x="18549" y="20299"/>
                  </a:cubicBezTo>
                  <a:lnTo>
                    <a:pt x="18549" y="20299"/>
                  </a:lnTo>
                  <a:cubicBezTo>
                    <a:pt x="18527" y="20273"/>
                    <a:pt x="18517" y="20250"/>
                    <a:pt x="18489" y="20250"/>
                  </a:cubicBezTo>
                  <a:close/>
                  <a:moveTo>
                    <a:pt x="18549" y="20299"/>
                  </a:moveTo>
                  <a:lnTo>
                    <a:pt x="18549" y="20299"/>
                  </a:lnTo>
                  <a:cubicBezTo>
                    <a:pt x="18552" y="20302"/>
                    <a:pt x="18555" y="20305"/>
                    <a:pt x="18558" y="20308"/>
                  </a:cubicBezTo>
                  <a:cubicBezTo>
                    <a:pt x="18558" y="20307"/>
                    <a:pt x="18558" y="20305"/>
                    <a:pt x="18558" y="20304"/>
                  </a:cubicBezTo>
                  <a:lnTo>
                    <a:pt x="18558" y="20304"/>
                  </a:lnTo>
                  <a:cubicBezTo>
                    <a:pt x="18555" y="20302"/>
                    <a:pt x="18552" y="20300"/>
                    <a:pt x="18549" y="20299"/>
                  </a:cubicBezTo>
                  <a:close/>
                  <a:moveTo>
                    <a:pt x="21146" y="21108"/>
                  </a:moveTo>
                  <a:cubicBezTo>
                    <a:pt x="21152" y="21108"/>
                    <a:pt x="21160" y="21112"/>
                    <a:pt x="21170" y="21121"/>
                  </a:cubicBezTo>
                  <a:lnTo>
                    <a:pt x="21170" y="21121"/>
                  </a:lnTo>
                  <a:cubicBezTo>
                    <a:pt x="21144" y="21134"/>
                    <a:pt x="21118" y="21148"/>
                    <a:pt x="21092" y="21166"/>
                  </a:cubicBezTo>
                  <a:cubicBezTo>
                    <a:pt x="21121" y="21137"/>
                    <a:pt x="21129" y="21108"/>
                    <a:pt x="21146" y="21108"/>
                  </a:cubicBezTo>
                  <a:close/>
                  <a:moveTo>
                    <a:pt x="22522" y="21575"/>
                  </a:moveTo>
                  <a:cubicBezTo>
                    <a:pt x="22482" y="21657"/>
                    <a:pt x="22482" y="21697"/>
                    <a:pt x="22482" y="21738"/>
                  </a:cubicBezTo>
                  <a:cubicBezTo>
                    <a:pt x="22482" y="21697"/>
                    <a:pt x="22522" y="21616"/>
                    <a:pt x="22522" y="21575"/>
                  </a:cubicBezTo>
                  <a:close/>
                  <a:moveTo>
                    <a:pt x="19951" y="22249"/>
                  </a:moveTo>
                  <a:lnTo>
                    <a:pt x="19951" y="22249"/>
                  </a:lnTo>
                  <a:cubicBezTo>
                    <a:pt x="19949" y="22256"/>
                    <a:pt x="19947" y="22263"/>
                    <a:pt x="19947" y="22270"/>
                  </a:cubicBezTo>
                  <a:cubicBezTo>
                    <a:pt x="19949" y="22263"/>
                    <a:pt x="19950" y="22256"/>
                    <a:pt x="19951" y="22249"/>
                  </a:cubicBezTo>
                  <a:close/>
                  <a:moveTo>
                    <a:pt x="20050" y="22305"/>
                  </a:moveTo>
                  <a:lnTo>
                    <a:pt x="20029" y="22311"/>
                  </a:lnTo>
                  <a:cubicBezTo>
                    <a:pt x="20035" y="22311"/>
                    <a:pt x="20042" y="22309"/>
                    <a:pt x="20050" y="22305"/>
                  </a:cubicBezTo>
                  <a:close/>
                  <a:moveTo>
                    <a:pt x="752" y="0"/>
                  </a:moveTo>
                  <a:cubicBezTo>
                    <a:pt x="723" y="0"/>
                    <a:pt x="691" y="10"/>
                    <a:pt x="655" y="34"/>
                  </a:cubicBezTo>
                  <a:lnTo>
                    <a:pt x="777" y="116"/>
                  </a:lnTo>
                  <a:cubicBezTo>
                    <a:pt x="369" y="239"/>
                    <a:pt x="369" y="893"/>
                    <a:pt x="1" y="1179"/>
                  </a:cubicBezTo>
                  <a:cubicBezTo>
                    <a:pt x="27" y="1171"/>
                    <a:pt x="50" y="1168"/>
                    <a:pt x="70" y="1168"/>
                  </a:cubicBezTo>
                  <a:cubicBezTo>
                    <a:pt x="355" y="1168"/>
                    <a:pt x="6" y="1861"/>
                    <a:pt x="408" y="1861"/>
                  </a:cubicBezTo>
                  <a:cubicBezTo>
                    <a:pt x="453" y="1861"/>
                    <a:pt x="507" y="1852"/>
                    <a:pt x="573" y="1833"/>
                  </a:cubicBezTo>
                  <a:lnTo>
                    <a:pt x="573" y="1833"/>
                  </a:lnTo>
                  <a:cubicBezTo>
                    <a:pt x="573" y="1955"/>
                    <a:pt x="410" y="1914"/>
                    <a:pt x="369" y="1996"/>
                  </a:cubicBezTo>
                  <a:cubicBezTo>
                    <a:pt x="433" y="1970"/>
                    <a:pt x="490" y="1957"/>
                    <a:pt x="538" y="1957"/>
                  </a:cubicBezTo>
                  <a:cubicBezTo>
                    <a:pt x="643" y="1957"/>
                    <a:pt x="709" y="2020"/>
                    <a:pt x="737" y="2160"/>
                  </a:cubicBezTo>
                  <a:lnTo>
                    <a:pt x="696" y="2201"/>
                  </a:lnTo>
                  <a:cubicBezTo>
                    <a:pt x="1104" y="2528"/>
                    <a:pt x="1104" y="2855"/>
                    <a:pt x="1431" y="3345"/>
                  </a:cubicBezTo>
                  <a:lnTo>
                    <a:pt x="1554" y="3182"/>
                  </a:lnTo>
                  <a:cubicBezTo>
                    <a:pt x="1636" y="3263"/>
                    <a:pt x="1595" y="3345"/>
                    <a:pt x="1595" y="3427"/>
                  </a:cubicBezTo>
                  <a:cubicBezTo>
                    <a:pt x="1963" y="3304"/>
                    <a:pt x="1350" y="3182"/>
                    <a:pt x="1758" y="2977"/>
                  </a:cubicBezTo>
                  <a:lnTo>
                    <a:pt x="1758" y="2977"/>
                  </a:lnTo>
                  <a:cubicBezTo>
                    <a:pt x="1513" y="3427"/>
                    <a:pt x="2372" y="3631"/>
                    <a:pt x="2045" y="4081"/>
                  </a:cubicBezTo>
                  <a:cubicBezTo>
                    <a:pt x="2075" y="4111"/>
                    <a:pt x="2100" y="4123"/>
                    <a:pt x="2122" y="4123"/>
                  </a:cubicBezTo>
                  <a:cubicBezTo>
                    <a:pt x="2197" y="4123"/>
                    <a:pt x="2227" y="3973"/>
                    <a:pt x="2309" y="3973"/>
                  </a:cubicBezTo>
                  <a:cubicBezTo>
                    <a:pt x="2327" y="3973"/>
                    <a:pt x="2347" y="3981"/>
                    <a:pt x="2372" y="3999"/>
                  </a:cubicBezTo>
                  <a:lnTo>
                    <a:pt x="2290" y="4163"/>
                  </a:lnTo>
                  <a:lnTo>
                    <a:pt x="2453" y="4040"/>
                  </a:lnTo>
                  <a:lnTo>
                    <a:pt x="2453" y="4040"/>
                  </a:lnTo>
                  <a:cubicBezTo>
                    <a:pt x="2535" y="4163"/>
                    <a:pt x="2412" y="4326"/>
                    <a:pt x="2331" y="4449"/>
                  </a:cubicBezTo>
                  <a:cubicBezTo>
                    <a:pt x="2331" y="4408"/>
                    <a:pt x="2249" y="4408"/>
                    <a:pt x="2208" y="4367"/>
                  </a:cubicBezTo>
                  <a:lnTo>
                    <a:pt x="2208" y="4367"/>
                  </a:lnTo>
                  <a:cubicBezTo>
                    <a:pt x="2208" y="4591"/>
                    <a:pt x="2550" y="4679"/>
                    <a:pt x="2608" y="4755"/>
                  </a:cubicBezTo>
                  <a:lnTo>
                    <a:pt x="2608" y="4755"/>
                  </a:lnTo>
                  <a:lnTo>
                    <a:pt x="2535" y="4571"/>
                  </a:lnTo>
                  <a:lnTo>
                    <a:pt x="2535" y="4571"/>
                  </a:lnTo>
                  <a:cubicBezTo>
                    <a:pt x="3026" y="4857"/>
                    <a:pt x="3312" y="5470"/>
                    <a:pt x="3925" y="5593"/>
                  </a:cubicBezTo>
                  <a:lnTo>
                    <a:pt x="3966" y="5511"/>
                  </a:lnTo>
                  <a:cubicBezTo>
                    <a:pt x="4374" y="5634"/>
                    <a:pt x="4088" y="5838"/>
                    <a:pt x="4456" y="6084"/>
                  </a:cubicBezTo>
                  <a:cubicBezTo>
                    <a:pt x="4487" y="6073"/>
                    <a:pt x="4517" y="6068"/>
                    <a:pt x="4547" y="6068"/>
                  </a:cubicBezTo>
                  <a:cubicBezTo>
                    <a:pt x="4637" y="6068"/>
                    <a:pt x="4722" y="6114"/>
                    <a:pt x="4783" y="6206"/>
                  </a:cubicBezTo>
                  <a:cubicBezTo>
                    <a:pt x="4620" y="6206"/>
                    <a:pt x="4742" y="6533"/>
                    <a:pt x="4538" y="6533"/>
                  </a:cubicBezTo>
                  <a:cubicBezTo>
                    <a:pt x="4674" y="6570"/>
                    <a:pt x="4751" y="6585"/>
                    <a:pt x="4806" y="6585"/>
                  </a:cubicBezTo>
                  <a:cubicBezTo>
                    <a:pt x="4931" y="6585"/>
                    <a:pt x="4945" y="6508"/>
                    <a:pt x="5314" y="6451"/>
                  </a:cubicBezTo>
                  <a:lnTo>
                    <a:pt x="5314" y="6451"/>
                  </a:lnTo>
                  <a:lnTo>
                    <a:pt x="5192" y="6656"/>
                  </a:lnTo>
                  <a:cubicBezTo>
                    <a:pt x="5304" y="6611"/>
                    <a:pt x="5379" y="6578"/>
                    <a:pt x="5451" y="6578"/>
                  </a:cubicBezTo>
                  <a:cubicBezTo>
                    <a:pt x="5511" y="6578"/>
                    <a:pt x="5568" y="6600"/>
                    <a:pt x="5641" y="6656"/>
                  </a:cubicBezTo>
                  <a:cubicBezTo>
                    <a:pt x="5437" y="6656"/>
                    <a:pt x="5560" y="6942"/>
                    <a:pt x="5274" y="6942"/>
                  </a:cubicBezTo>
                  <a:cubicBezTo>
                    <a:pt x="5274" y="7555"/>
                    <a:pt x="6009" y="7146"/>
                    <a:pt x="5723" y="7719"/>
                  </a:cubicBezTo>
                  <a:cubicBezTo>
                    <a:pt x="6255" y="7514"/>
                    <a:pt x="5682" y="7228"/>
                    <a:pt x="5846" y="7228"/>
                  </a:cubicBezTo>
                  <a:cubicBezTo>
                    <a:pt x="5865" y="7152"/>
                    <a:pt x="5954" y="7120"/>
                    <a:pt x="6049" y="7120"/>
                  </a:cubicBezTo>
                  <a:cubicBezTo>
                    <a:pt x="6158" y="7120"/>
                    <a:pt x="6274" y="7162"/>
                    <a:pt x="6295" y="7228"/>
                  </a:cubicBezTo>
                  <a:cubicBezTo>
                    <a:pt x="6377" y="7351"/>
                    <a:pt x="6009" y="7882"/>
                    <a:pt x="6255" y="8127"/>
                  </a:cubicBezTo>
                  <a:cubicBezTo>
                    <a:pt x="6214" y="8127"/>
                    <a:pt x="6214" y="8127"/>
                    <a:pt x="6173" y="8086"/>
                  </a:cubicBezTo>
                  <a:lnTo>
                    <a:pt x="6173" y="8086"/>
                  </a:lnTo>
                  <a:cubicBezTo>
                    <a:pt x="6173" y="8291"/>
                    <a:pt x="6500" y="8168"/>
                    <a:pt x="6459" y="8454"/>
                  </a:cubicBezTo>
                  <a:cubicBezTo>
                    <a:pt x="6523" y="8418"/>
                    <a:pt x="6564" y="8406"/>
                    <a:pt x="6593" y="8406"/>
                  </a:cubicBezTo>
                  <a:cubicBezTo>
                    <a:pt x="6652" y="8406"/>
                    <a:pt x="6664" y="8454"/>
                    <a:pt x="6710" y="8454"/>
                  </a:cubicBezTo>
                  <a:cubicBezTo>
                    <a:pt x="6745" y="8454"/>
                    <a:pt x="6800" y="8427"/>
                    <a:pt x="6909" y="8332"/>
                  </a:cubicBezTo>
                  <a:lnTo>
                    <a:pt x="6622" y="8168"/>
                  </a:lnTo>
                  <a:lnTo>
                    <a:pt x="6622" y="8168"/>
                  </a:lnTo>
                  <a:cubicBezTo>
                    <a:pt x="6665" y="8185"/>
                    <a:pt x="6718" y="8190"/>
                    <a:pt x="6775" y="8190"/>
                  </a:cubicBezTo>
                  <a:cubicBezTo>
                    <a:pt x="6845" y="8190"/>
                    <a:pt x="6922" y="8183"/>
                    <a:pt x="6996" y="8183"/>
                  </a:cubicBezTo>
                  <a:cubicBezTo>
                    <a:pt x="7154" y="8183"/>
                    <a:pt x="7295" y="8215"/>
                    <a:pt x="7317" y="8413"/>
                  </a:cubicBezTo>
                  <a:cubicBezTo>
                    <a:pt x="7276" y="8454"/>
                    <a:pt x="7113" y="8454"/>
                    <a:pt x="7031" y="8454"/>
                  </a:cubicBezTo>
                  <a:cubicBezTo>
                    <a:pt x="6990" y="8618"/>
                    <a:pt x="7195" y="8536"/>
                    <a:pt x="7195" y="8700"/>
                  </a:cubicBezTo>
                  <a:cubicBezTo>
                    <a:pt x="7128" y="8749"/>
                    <a:pt x="7073" y="8769"/>
                    <a:pt x="7025" y="8769"/>
                  </a:cubicBezTo>
                  <a:cubicBezTo>
                    <a:pt x="6856" y="8769"/>
                    <a:pt x="6770" y="8527"/>
                    <a:pt x="6540" y="8527"/>
                  </a:cubicBezTo>
                  <a:cubicBezTo>
                    <a:pt x="6515" y="8527"/>
                    <a:pt x="6488" y="8530"/>
                    <a:pt x="6459" y="8536"/>
                  </a:cubicBezTo>
                  <a:cubicBezTo>
                    <a:pt x="6418" y="8700"/>
                    <a:pt x="6949" y="8577"/>
                    <a:pt x="6582" y="8822"/>
                  </a:cubicBezTo>
                  <a:cubicBezTo>
                    <a:pt x="6676" y="8767"/>
                    <a:pt x="6742" y="8745"/>
                    <a:pt x="6790" y="8745"/>
                  </a:cubicBezTo>
                  <a:cubicBezTo>
                    <a:pt x="6966" y="8745"/>
                    <a:pt x="6895" y="9043"/>
                    <a:pt x="7128" y="9043"/>
                  </a:cubicBezTo>
                  <a:cubicBezTo>
                    <a:pt x="7158" y="9043"/>
                    <a:pt x="7194" y="9038"/>
                    <a:pt x="7236" y="9027"/>
                  </a:cubicBezTo>
                  <a:lnTo>
                    <a:pt x="7236" y="9027"/>
                  </a:lnTo>
                  <a:lnTo>
                    <a:pt x="7072" y="9190"/>
                  </a:lnTo>
                  <a:cubicBezTo>
                    <a:pt x="7099" y="9190"/>
                    <a:pt x="7181" y="9172"/>
                    <a:pt x="7245" y="9172"/>
                  </a:cubicBezTo>
                  <a:cubicBezTo>
                    <a:pt x="7276" y="9172"/>
                    <a:pt x="7304" y="9176"/>
                    <a:pt x="7317" y="9190"/>
                  </a:cubicBezTo>
                  <a:lnTo>
                    <a:pt x="6990" y="9353"/>
                  </a:lnTo>
                  <a:cubicBezTo>
                    <a:pt x="7004" y="9352"/>
                    <a:pt x="7018" y="9351"/>
                    <a:pt x="7030" y="9351"/>
                  </a:cubicBezTo>
                  <a:cubicBezTo>
                    <a:pt x="7297" y="9351"/>
                    <a:pt x="7083" y="9764"/>
                    <a:pt x="7317" y="9803"/>
                  </a:cubicBezTo>
                  <a:cubicBezTo>
                    <a:pt x="7031" y="9517"/>
                    <a:pt x="7481" y="9558"/>
                    <a:pt x="7481" y="9313"/>
                  </a:cubicBezTo>
                  <a:lnTo>
                    <a:pt x="7481" y="9313"/>
                  </a:lnTo>
                  <a:cubicBezTo>
                    <a:pt x="8048" y="9434"/>
                    <a:pt x="7250" y="9957"/>
                    <a:pt x="7673" y="10245"/>
                  </a:cubicBezTo>
                  <a:lnTo>
                    <a:pt x="7673" y="10245"/>
                  </a:lnTo>
                  <a:cubicBezTo>
                    <a:pt x="7638" y="10199"/>
                    <a:pt x="7620" y="9967"/>
                    <a:pt x="7767" y="9967"/>
                  </a:cubicBezTo>
                  <a:cubicBezTo>
                    <a:pt x="7808" y="10089"/>
                    <a:pt x="7849" y="10253"/>
                    <a:pt x="7808" y="10375"/>
                  </a:cubicBezTo>
                  <a:cubicBezTo>
                    <a:pt x="7869" y="10428"/>
                    <a:pt x="7910" y="10449"/>
                    <a:pt x="7938" y="10449"/>
                  </a:cubicBezTo>
                  <a:cubicBezTo>
                    <a:pt x="8043" y="10449"/>
                    <a:pt x="7983" y="10171"/>
                    <a:pt x="8176" y="10171"/>
                  </a:cubicBezTo>
                  <a:cubicBezTo>
                    <a:pt x="8127" y="10284"/>
                    <a:pt x="8149" y="10314"/>
                    <a:pt x="8203" y="10314"/>
                  </a:cubicBezTo>
                  <a:cubicBezTo>
                    <a:pt x="8265" y="10314"/>
                    <a:pt x="8367" y="10276"/>
                    <a:pt x="8456" y="10276"/>
                  </a:cubicBezTo>
                  <a:cubicBezTo>
                    <a:pt x="8488" y="10276"/>
                    <a:pt x="8518" y="10281"/>
                    <a:pt x="8544" y="10294"/>
                  </a:cubicBezTo>
                  <a:lnTo>
                    <a:pt x="8380" y="10457"/>
                  </a:lnTo>
                  <a:cubicBezTo>
                    <a:pt x="8420" y="10557"/>
                    <a:pt x="8468" y="10591"/>
                    <a:pt x="8518" y="10591"/>
                  </a:cubicBezTo>
                  <a:cubicBezTo>
                    <a:pt x="8623" y="10591"/>
                    <a:pt x="8742" y="10446"/>
                    <a:pt x="8837" y="10446"/>
                  </a:cubicBezTo>
                  <a:cubicBezTo>
                    <a:pt x="8882" y="10446"/>
                    <a:pt x="8922" y="10479"/>
                    <a:pt x="8952" y="10580"/>
                  </a:cubicBezTo>
                  <a:lnTo>
                    <a:pt x="8584" y="10702"/>
                  </a:lnTo>
                  <a:lnTo>
                    <a:pt x="8789" y="10784"/>
                  </a:lnTo>
                  <a:lnTo>
                    <a:pt x="8544" y="10948"/>
                  </a:lnTo>
                  <a:cubicBezTo>
                    <a:pt x="8870" y="10948"/>
                    <a:pt x="8870" y="11029"/>
                    <a:pt x="8952" y="11234"/>
                  </a:cubicBezTo>
                  <a:cubicBezTo>
                    <a:pt x="9014" y="11142"/>
                    <a:pt x="9190" y="11027"/>
                    <a:pt x="9326" y="11027"/>
                  </a:cubicBezTo>
                  <a:cubicBezTo>
                    <a:pt x="9371" y="11027"/>
                    <a:pt x="9412" y="11040"/>
                    <a:pt x="9443" y="11070"/>
                  </a:cubicBezTo>
                  <a:cubicBezTo>
                    <a:pt x="9402" y="11275"/>
                    <a:pt x="9197" y="11193"/>
                    <a:pt x="9443" y="11356"/>
                  </a:cubicBezTo>
                  <a:cubicBezTo>
                    <a:pt x="9361" y="11397"/>
                    <a:pt x="9269" y="11438"/>
                    <a:pt x="9208" y="11438"/>
                  </a:cubicBezTo>
                  <a:cubicBezTo>
                    <a:pt x="9146" y="11438"/>
                    <a:pt x="9116" y="11397"/>
                    <a:pt x="9157" y="11275"/>
                  </a:cubicBezTo>
                  <a:lnTo>
                    <a:pt x="9157" y="11275"/>
                  </a:lnTo>
                  <a:cubicBezTo>
                    <a:pt x="9116" y="11315"/>
                    <a:pt x="9034" y="11356"/>
                    <a:pt x="8952" y="11397"/>
                  </a:cubicBezTo>
                  <a:cubicBezTo>
                    <a:pt x="8911" y="11602"/>
                    <a:pt x="9157" y="11683"/>
                    <a:pt x="9238" y="11724"/>
                  </a:cubicBezTo>
                  <a:cubicBezTo>
                    <a:pt x="9197" y="11683"/>
                    <a:pt x="9197" y="11683"/>
                    <a:pt x="9197" y="11642"/>
                  </a:cubicBezTo>
                  <a:lnTo>
                    <a:pt x="9729" y="11642"/>
                  </a:lnTo>
                  <a:cubicBezTo>
                    <a:pt x="9688" y="11765"/>
                    <a:pt x="9606" y="11765"/>
                    <a:pt x="9524" y="11806"/>
                  </a:cubicBezTo>
                  <a:cubicBezTo>
                    <a:pt x="9565" y="11826"/>
                    <a:pt x="9616" y="11826"/>
                    <a:pt x="9668" y="11826"/>
                  </a:cubicBezTo>
                  <a:cubicBezTo>
                    <a:pt x="9719" y="11826"/>
                    <a:pt x="9770" y="11826"/>
                    <a:pt x="9811" y="11847"/>
                  </a:cubicBezTo>
                  <a:cubicBezTo>
                    <a:pt x="9665" y="11956"/>
                    <a:pt x="9519" y="12098"/>
                    <a:pt x="9373" y="12098"/>
                  </a:cubicBezTo>
                  <a:cubicBezTo>
                    <a:pt x="9362" y="12098"/>
                    <a:pt x="9351" y="12098"/>
                    <a:pt x="9340" y="12096"/>
                  </a:cubicBezTo>
                  <a:lnTo>
                    <a:pt x="9340" y="12096"/>
                  </a:lnTo>
                  <a:lnTo>
                    <a:pt x="9729" y="12174"/>
                  </a:lnTo>
                  <a:cubicBezTo>
                    <a:pt x="9688" y="12256"/>
                    <a:pt x="9688" y="12501"/>
                    <a:pt x="9606" y="12501"/>
                  </a:cubicBezTo>
                  <a:cubicBezTo>
                    <a:pt x="9647" y="12746"/>
                    <a:pt x="10219" y="12583"/>
                    <a:pt x="10301" y="12910"/>
                  </a:cubicBezTo>
                  <a:cubicBezTo>
                    <a:pt x="10322" y="12889"/>
                    <a:pt x="10342" y="12879"/>
                    <a:pt x="10368" y="12879"/>
                  </a:cubicBezTo>
                  <a:cubicBezTo>
                    <a:pt x="10393" y="12879"/>
                    <a:pt x="10424" y="12889"/>
                    <a:pt x="10465" y="12910"/>
                  </a:cubicBezTo>
                  <a:cubicBezTo>
                    <a:pt x="10587" y="13114"/>
                    <a:pt x="10587" y="13441"/>
                    <a:pt x="10996" y="13482"/>
                  </a:cubicBezTo>
                  <a:lnTo>
                    <a:pt x="10832" y="13850"/>
                  </a:lnTo>
                  <a:cubicBezTo>
                    <a:pt x="10849" y="13855"/>
                    <a:pt x="10864" y="13858"/>
                    <a:pt x="10878" y="13858"/>
                  </a:cubicBezTo>
                  <a:cubicBezTo>
                    <a:pt x="11043" y="13858"/>
                    <a:pt x="11029" y="13493"/>
                    <a:pt x="11245" y="13493"/>
                  </a:cubicBezTo>
                  <a:cubicBezTo>
                    <a:pt x="11278" y="13493"/>
                    <a:pt x="11317" y="13502"/>
                    <a:pt x="11364" y="13523"/>
                  </a:cubicBezTo>
                  <a:cubicBezTo>
                    <a:pt x="11650" y="13645"/>
                    <a:pt x="11241" y="13809"/>
                    <a:pt x="11200" y="13972"/>
                  </a:cubicBezTo>
                  <a:cubicBezTo>
                    <a:pt x="11290" y="13957"/>
                    <a:pt x="11401" y="13937"/>
                    <a:pt x="11506" y="13937"/>
                  </a:cubicBezTo>
                  <a:cubicBezTo>
                    <a:pt x="11689" y="13937"/>
                    <a:pt x="11854" y="13999"/>
                    <a:pt x="11854" y="14258"/>
                  </a:cubicBezTo>
                  <a:cubicBezTo>
                    <a:pt x="11732" y="14217"/>
                    <a:pt x="11732" y="14136"/>
                    <a:pt x="11650" y="14095"/>
                  </a:cubicBezTo>
                  <a:lnTo>
                    <a:pt x="11609" y="14381"/>
                  </a:lnTo>
                  <a:cubicBezTo>
                    <a:pt x="11562" y="14386"/>
                    <a:pt x="11520" y="14388"/>
                    <a:pt x="11483" y="14388"/>
                  </a:cubicBezTo>
                  <a:cubicBezTo>
                    <a:pt x="11387" y="14388"/>
                    <a:pt x="11321" y="14375"/>
                    <a:pt x="11273" y="14375"/>
                  </a:cubicBezTo>
                  <a:cubicBezTo>
                    <a:pt x="11195" y="14375"/>
                    <a:pt x="11163" y="14409"/>
                    <a:pt x="11119" y="14585"/>
                  </a:cubicBezTo>
                  <a:cubicBezTo>
                    <a:pt x="11231" y="14482"/>
                    <a:pt x="11321" y="14444"/>
                    <a:pt x="11399" y="14444"/>
                  </a:cubicBezTo>
                  <a:cubicBezTo>
                    <a:pt x="11611" y="14444"/>
                    <a:pt x="11729" y="14727"/>
                    <a:pt x="11942" y="14727"/>
                  </a:cubicBezTo>
                  <a:cubicBezTo>
                    <a:pt x="12019" y="14727"/>
                    <a:pt x="12110" y="14689"/>
                    <a:pt x="12222" y="14585"/>
                  </a:cubicBezTo>
                  <a:lnTo>
                    <a:pt x="12222" y="14585"/>
                  </a:lnTo>
                  <a:lnTo>
                    <a:pt x="12181" y="14790"/>
                  </a:lnTo>
                  <a:cubicBezTo>
                    <a:pt x="12181" y="14769"/>
                    <a:pt x="12171" y="14769"/>
                    <a:pt x="12156" y="14769"/>
                  </a:cubicBezTo>
                  <a:cubicBezTo>
                    <a:pt x="12140" y="14769"/>
                    <a:pt x="12120" y="14769"/>
                    <a:pt x="12100" y="14749"/>
                  </a:cubicBezTo>
                  <a:lnTo>
                    <a:pt x="12100" y="14749"/>
                  </a:lnTo>
                  <a:cubicBezTo>
                    <a:pt x="12089" y="14858"/>
                    <a:pt x="12119" y="14894"/>
                    <a:pt x="12171" y="14894"/>
                  </a:cubicBezTo>
                  <a:cubicBezTo>
                    <a:pt x="12276" y="14894"/>
                    <a:pt x="12471" y="14751"/>
                    <a:pt x="12616" y="14751"/>
                  </a:cubicBezTo>
                  <a:cubicBezTo>
                    <a:pt x="12672" y="14751"/>
                    <a:pt x="12720" y="14772"/>
                    <a:pt x="12754" y="14831"/>
                  </a:cubicBezTo>
                  <a:cubicBezTo>
                    <a:pt x="12794" y="14953"/>
                    <a:pt x="12794" y="15076"/>
                    <a:pt x="12672" y="15076"/>
                  </a:cubicBezTo>
                  <a:lnTo>
                    <a:pt x="12958" y="15117"/>
                  </a:lnTo>
                  <a:cubicBezTo>
                    <a:pt x="12987" y="15175"/>
                    <a:pt x="12954" y="15232"/>
                    <a:pt x="12918" y="15232"/>
                  </a:cubicBezTo>
                  <a:cubicBezTo>
                    <a:pt x="12917" y="15232"/>
                    <a:pt x="12916" y="15232"/>
                    <a:pt x="12915" y="15232"/>
                  </a:cubicBezTo>
                  <a:lnTo>
                    <a:pt x="12915" y="15232"/>
                  </a:lnTo>
                  <a:lnTo>
                    <a:pt x="13162" y="15444"/>
                  </a:lnTo>
                  <a:cubicBezTo>
                    <a:pt x="13285" y="15403"/>
                    <a:pt x="13489" y="15403"/>
                    <a:pt x="13571" y="15362"/>
                  </a:cubicBezTo>
                  <a:lnTo>
                    <a:pt x="13571" y="15362"/>
                  </a:lnTo>
                  <a:cubicBezTo>
                    <a:pt x="13571" y="15444"/>
                    <a:pt x="13551" y="15454"/>
                    <a:pt x="13525" y="15454"/>
                  </a:cubicBezTo>
                  <a:cubicBezTo>
                    <a:pt x="13517" y="15454"/>
                    <a:pt x="13507" y="15453"/>
                    <a:pt x="13498" y="15453"/>
                  </a:cubicBezTo>
                  <a:cubicBezTo>
                    <a:pt x="13480" y="15453"/>
                    <a:pt x="13462" y="15457"/>
                    <a:pt x="13448" y="15485"/>
                  </a:cubicBezTo>
                  <a:lnTo>
                    <a:pt x="13694" y="15525"/>
                  </a:lnTo>
                  <a:cubicBezTo>
                    <a:pt x="13650" y="15613"/>
                    <a:pt x="13559" y="15654"/>
                    <a:pt x="13472" y="15654"/>
                  </a:cubicBezTo>
                  <a:cubicBezTo>
                    <a:pt x="13396" y="15654"/>
                    <a:pt x="13323" y="15623"/>
                    <a:pt x="13285" y="15566"/>
                  </a:cubicBezTo>
                  <a:cubicBezTo>
                    <a:pt x="13140" y="15838"/>
                    <a:pt x="13172" y="15869"/>
                    <a:pt x="13252" y="15869"/>
                  </a:cubicBezTo>
                  <a:cubicBezTo>
                    <a:pt x="13275" y="15869"/>
                    <a:pt x="13303" y="15866"/>
                    <a:pt x="13332" y="15866"/>
                  </a:cubicBezTo>
                  <a:cubicBezTo>
                    <a:pt x="13426" y="15866"/>
                    <a:pt x="13530" y="15895"/>
                    <a:pt x="13530" y="16139"/>
                  </a:cubicBezTo>
                  <a:lnTo>
                    <a:pt x="13367" y="16057"/>
                  </a:lnTo>
                  <a:cubicBezTo>
                    <a:pt x="13162" y="16425"/>
                    <a:pt x="13367" y="16466"/>
                    <a:pt x="13326" y="16793"/>
                  </a:cubicBezTo>
                  <a:cubicBezTo>
                    <a:pt x="13401" y="16680"/>
                    <a:pt x="13475" y="16123"/>
                    <a:pt x="13707" y="16061"/>
                  </a:cubicBezTo>
                  <a:lnTo>
                    <a:pt x="13707" y="16061"/>
                  </a:lnTo>
                  <a:cubicBezTo>
                    <a:pt x="13686" y="16062"/>
                    <a:pt x="13665" y="16063"/>
                    <a:pt x="13645" y="16063"/>
                  </a:cubicBezTo>
                  <a:cubicBezTo>
                    <a:pt x="13576" y="16063"/>
                    <a:pt x="13522" y="16049"/>
                    <a:pt x="13571" y="15975"/>
                  </a:cubicBezTo>
                  <a:cubicBezTo>
                    <a:pt x="13656" y="15919"/>
                    <a:pt x="13706" y="15896"/>
                    <a:pt x="13736" y="15896"/>
                  </a:cubicBezTo>
                  <a:cubicBezTo>
                    <a:pt x="13793" y="15896"/>
                    <a:pt x="13775" y="15977"/>
                    <a:pt x="13775" y="16057"/>
                  </a:cubicBezTo>
                  <a:cubicBezTo>
                    <a:pt x="13775" y="16139"/>
                    <a:pt x="13816" y="16220"/>
                    <a:pt x="13980" y="16220"/>
                  </a:cubicBezTo>
                  <a:cubicBezTo>
                    <a:pt x="13816" y="16384"/>
                    <a:pt x="13939" y="16425"/>
                    <a:pt x="14061" y="16547"/>
                  </a:cubicBezTo>
                  <a:lnTo>
                    <a:pt x="13816" y="16752"/>
                  </a:lnTo>
                  <a:cubicBezTo>
                    <a:pt x="13840" y="16758"/>
                    <a:pt x="13862" y="16760"/>
                    <a:pt x="13884" y="16760"/>
                  </a:cubicBezTo>
                  <a:cubicBezTo>
                    <a:pt x="14016" y="16760"/>
                    <a:pt x="14126" y="16670"/>
                    <a:pt x="14266" y="16670"/>
                  </a:cubicBezTo>
                  <a:cubicBezTo>
                    <a:pt x="14388" y="16793"/>
                    <a:pt x="14225" y="16997"/>
                    <a:pt x="14102" y="17201"/>
                  </a:cubicBezTo>
                  <a:cubicBezTo>
                    <a:pt x="14127" y="17239"/>
                    <a:pt x="14149" y="17254"/>
                    <a:pt x="14168" y="17254"/>
                  </a:cubicBezTo>
                  <a:cubicBezTo>
                    <a:pt x="14256" y="17254"/>
                    <a:pt x="14297" y="16918"/>
                    <a:pt x="14453" y="16918"/>
                  </a:cubicBezTo>
                  <a:cubicBezTo>
                    <a:pt x="14482" y="16918"/>
                    <a:pt x="14514" y="16929"/>
                    <a:pt x="14552" y="16956"/>
                  </a:cubicBezTo>
                  <a:cubicBezTo>
                    <a:pt x="14634" y="17242"/>
                    <a:pt x="14838" y="17242"/>
                    <a:pt x="15165" y="17324"/>
                  </a:cubicBezTo>
                  <a:cubicBezTo>
                    <a:pt x="15206" y="17528"/>
                    <a:pt x="15002" y="17447"/>
                    <a:pt x="15002" y="17528"/>
                  </a:cubicBezTo>
                  <a:lnTo>
                    <a:pt x="15288" y="17487"/>
                  </a:lnTo>
                  <a:lnTo>
                    <a:pt x="15288" y="17487"/>
                  </a:lnTo>
                  <a:cubicBezTo>
                    <a:pt x="15288" y="17487"/>
                    <a:pt x="15247" y="17528"/>
                    <a:pt x="15206" y="17569"/>
                  </a:cubicBezTo>
                  <a:cubicBezTo>
                    <a:pt x="15219" y="17572"/>
                    <a:pt x="15231" y="17574"/>
                    <a:pt x="15243" y="17574"/>
                  </a:cubicBezTo>
                  <a:cubicBezTo>
                    <a:pt x="15361" y="17574"/>
                    <a:pt x="15439" y="17430"/>
                    <a:pt x="15574" y="17430"/>
                  </a:cubicBezTo>
                  <a:cubicBezTo>
                    <a:pt x="15599" y="17430"/>
                    <a:pt x="15626" y="17435"/>
                    <a:pt x="15656" y="17447"/>
                  </a:cubicBezTo>
                  <a:cubicBezTo>
                    <a:pt x="15690" y="17417"/>
                    <a:pt x="15715" y="17404"/>
                    <a:pt x="15733" y="17404"/>
                  </a:cubicBezTo>
                  <a:cubicBezTo>
                    <a:pt x="15855" y="17404"/>
                    <a:pt x="15661" y="17989"/>
                    <a:pt x="15946" y="17989"/>
                  </a:cubicBezTo>
                  <a:cubicBezTo>
                    <a:pt x="15969" y="17989"/>
                    <a:pt x="15994" y="17986"/>
                    <a:pt x="16023" y="17978"/>
                  </a:cubicBezTo>
                  <a:lnTo>
                    <a:pt x="16023" y="17978"/>
                  </a:lnTo>
                  <a:cubicBezTo>
                    <a:pt x="15983" y="18101"/>
                    <a:pt x="15860" y="18101"/>
                    <a:pt x="15778" y="18182"/>
                  </a:cubicBezTo>
                  <a:cubicBezTo>
                    <a:pt x="16018" y="18230"/>
                    <a:pt x="16089" y="18250"/>
                    <a:pt x="16197" y="18250"/>
                  </a:cubicBezTo>
                  <a:cubicBezTo>
                    <a:pt x="16274" y="18250"/>
                    <a:pt x="16369" y="18240"/>
                    <a:pt x="16555" y="18223"/>
                  </a:cubicBezTo>
                  <a:lnTo>
                    <a:pt x="16596" y="18509"/>
                  </a:lnTo>
                  <a:cubicBezTo>
                    <a:pt x="16637" y="18223"/>
                    <a:pt x="17004" y="18182"/>
                    <a:pt x="17291" y="18141"/>
                  </a:cubicBezTo>
                  <a:cubicBezTo>
                    <a:pt x="17331" y="18019"/>
                    <a:pt x="17372" y="17937"/>
                    <a:pt x="17413" y="17855"/>
                  </a:cubicBezTo>
                  <a:lnTo>
                    <a:pt x="17740" y="17978"/>
                  </a:lnTo>
                  <a:cubicBezTo>
                    <a:pt x="17740" y="18019"/>
                    <a:pt x="17618" y="18060"/>
                    <a:pt x="17495" y="18141"/>
                  </a:cubicBezTo>
                  <a:lnTo>
                    <a:pt x="17577" y="18141"/>
                  </a:lnTo>
                  <a:cubicBezTo>
                    <a:pt x="17577" y="18305"/>
                    <a:pt x="17413" y="18387"/>
                    <a:pt x="17209" y="18468"/>
                  </a:cubicBezTo>
                  <a:cubicBezTo>
                    <a:pt x="17250" y="18387"/>
                    <a:pt x="17250" y="18305"/>
                    <a:pt x="17291" y="18223"/>
                  </a:cubicBezTo>
                  <a:lnTo>
                    <a:pt x="17291" y="18223"/>
                  </a:lnTo>
                  <a:cubicBezTo>
                    <a:pt x="17086" y="18305"/>
                    <a:pt x="16882" y="18428"/>
                    <a:pt x="16759" y="18550"/>
                  </a:cubicBezTo>
                  <a:cubicBezTo>
                    <a:pt x="16800" y="18550"/>
                    <a:pt x="16841" y="18550"/>
                    <a:pt x="16882" y="18591"/>
                  </a:cubicBezTo>
                  <a:cubicBezTo>
                    <a:pt x="16841" y="18591"/>
                    <a:pt x="16800" y="18632"/>
                    <a:pt x="16759" y="18632"/>
                  </a:cubicBezTo>
                  <a:cubicBezTo>
                    <a:pt x="16759" y="18652"/>
                    <a:pt x="16780" y="18663"/>
                    <a:pt x="16810" y="18663"/>
                  </a:cubicBezTo>
                  <a:cubicBezTo>
                    <a:pt x="16841" y="18663"/>
                    <a:pt x="16882" y="18652"/>
                    <a:pt x="16923" y="18632"/>
                  </a:cubicBezTo>
                  <a:lnTo>
                    <a:pt x="16923" y="18632"/>
                  </a:lnTo>
                  <a:lnTo>
                    <a:pt x="16718" y="18918"/>
                  </a:lnTo>
                  <a:lnTo>
                    <a:pt x="16841" y="18836"/>
                  </a:lnTo>
                  <a:lnTo>
                    <a:pt x="16964" y="19286"/>
                  </a:lnTo>
                  <a:cubicBezTo>
                    <a:pt x="17250" y="19260"/>
                    <a:pt x="17587" y="19167"/>
                    <a:pt x="17899" y="19167"/>
                  </a:cubicBezTo>
                  <a:cubicBezTo>
                    <a:pt x="18077" y="19167"/>
                    <a:pt x="18246" y="19197"/>
                    <a:pt x="18394" y="19286"/>
                  </a:cubicBezTo>
                  <a:cubicBezTo>
                    <a:pt x="18149" y="19368"/>
                    <a:pt x="18067" y="19572"/>
                    <a:pt x="17822" y="19776"/>
                  </a:cubicBezTo>
                  <a:cubicBezTo>
                    <a:pt x="17984" y="19453"/>
                    <a:pt x="17506" y="19609"/>
                    <a:pt x="17377" y="19415"/>
                  </a:cubicBezTo>
                  <a:lnTo>
                    <a:pt x="17377" y="19415"/>
                  </a:lnTo>
                  <a:cubicBezTo>
                    <a:pt x="17448" y="19534"/>
                    <a:pt x="17290" y="19613"/>
                    <a:pt x="17250" y="19613"/>
                  </a:cubicBezTo>
                  <a:lnTo>
                    <a:pt x="17781" y="19695"/>
                  </a:lnTo>
                  <a:cubicBezTo>
                    <a:pt x="17577" y="19899"/>
                    <a:pt x="17699" y="19899"/>
                    <a:pt x="17699" y="20062"/>
                  </a:cubicBezTo>
                  <a:cubicBezTo>
                    <a:pt x="17795" y="19926"/>
                    <a:pt x="17876" y="19881"/>
                    <a:pt x="17952" y="19881"/>
                  </a:cubicBezTo>
                  <a:cubicBezTo>
                    <a:pt x="18103" y="19881"/>
                    <a:pt x="18231" y="20062"/>
                    <a:pt x="18394" y="20062"/>
                  </a:cubicBezTo>
                  <a:cubicBezTo>
                    <a:pt x="18321" y="20136"/>
                    <a:pt x="18232" y="20195"/>
                    <a:pt x="18147" y="20195"/>
                  </a:cubicBezTo>
                  <a:cubicBezTo>
                    <a:pt x="18090" y="20195"/>
                    <a:pt x="18034" y="20169"/>
                    <a:pt x="17985" y="20103"/>
                  </a:cubicBezTo>
                  <a:lnTo>
                    <a:pt x="17985" y="20103"/>
                  </a:lnTo>
                  <a:cubicBezTo>
                    <a:pt x="17951" y="20230"/>
                    <a:pt x="17988" y="20269"/>
                    <a:pt x="18056" y="20269"/>
                  </a:cubicBezTo>
                  <a:cubicBezTo>
                    <a:pt x="18168" y="20269"/>
                    <a:pt x="18363" y="20166"/>
                    <a:pt x="18476" y="20166"/>
                  </a:cubicBezTo>
                  <a:cubicBezTo>
                    <a:pt x="18541" y="20166"/>
                    <a:pt x="18578" y="20200"/>
                    <a:pt x="18558" y="20304"/>
                  </a:cubicBezTo>
                  <a:lnTo>
                    <a:pt x="18558" y="20304"/>
                  </a:lnTo>
                  <a:cubicBezTo>
                    <a:pt x="18680" y="20383"/>
                    <a:pt x="18725" y="20562"/>
                    <a:pt x="18599" y="20594"/>
                  </a:cubicBezTo>
                  <a:lnTo>
                    <a:pt x="18558" y="20553"/>
                  </a:lnTo>
                  <a:lnTo>
                    <a:pt x="18558" y="20553"/>
                  </a:lnTo>
                  <a:cubicBezTo>
                    <a:pt x="18721" y="20781"/>
                    <a:pt x="19092" y="21114"/>
                    <a:pt x="19402" y="21114"/>
                  </a:cubicBezTo>
                  <a:cubicBezTo>
                    <a:pt x="19480" y="21114"/>
                    <a:pt x="19554" y="21093"/>
                    <a:pt x="19620" y="21043"/>
                  </a:cubicBezTo>
                  <a:lnTo>
                    <a:pt x="19620" y="21043"/>
                  </a:lnTo>
                  <a:cubicBezTo>
                    <a:pt x="19579" y="21084"/>
                    <a:pt x="19212" y="21370"/>
                    <a:pt x="19130" y="21411"/>
                  </a:cubicBezTo>
                  <a:lnTo>
                    <a:pt x="20601" y="20839"/>
                  </a:lnTo>
                  <a:lnTo>
                    <a:pt x="20601" y="20839"/>
                  </a:lnTo>
                  <a:cubicBezTo>
                    <a:pt x="20323" y="21038"/>
                    <a:pt x="19850" y="21781"/>
                    <a:pt x="19485" y="21781"/>
                  </a:cubicBezTo>
                  <a:cubicBezTo>
                    <a:pt x="19476" y="21781"/>
                    <a:pt x="19466" y="21780"/>
                    <a:pt x="19457" y="21779"/>
                  </a:cubicBezTo>
                  <a:lnTo>
                    <a:pt x="19457" y="21779"/>
                  </a:lnTo>
                  <a:cubicBezTo>
                    <a:pt x="19498" y="21861"/>
                    <a:pt x="19498" y="21984"/>
                    <a:pt x="19702" y="22024"/>
                  </a:cubicBezTo>
                  <a:cubicBezTo>
                    <a:pt x="19702" y="21947"/>
                    <a:pt x="19999" y="21572"/>
                    <a:pt x="20062" y="21572"/>
                  </a:cubicBezTo>
                  <a:cubicBezTo>
                    <a:pt x="20065" y="21572"/>
                    <a:pt x="20068" y="21573"/>
                    <a:pt x="20070" y="21575"/>
                  </a:cubicBezTo>
                  <a:cubicBezTo>
                    <a:pt x="19949" y="22017"/>
                    <a:pt x="20027" y="21826"/>
                    <a:pt x="19951" y="22249"/>
                  </a:cubicBezTo>
                  <a:lnTo>
                    <a:pt x="19951" y="22249"/>
                  </a:lnTo>
                  <a:cubicBezTo>
                    <a:pt x="19990" y="22131"/>
                    <a:pt x="20320" y="21877"/>
                    <a:pt x="20464" y="21877"/>
                  </a:cubicBezTo>
                  <a:cubicBezTo>
                    <a:pt x="20489" y="21877"/>
                    <a:pt x="20508" y="21885"/>
                    <a:pt x="20520" y="21902"/>
                  </a:cubicBezTo>
                  <a:cubicBezTo>
                    <a:pt x="20444" y="21940"/>
                    <a:pt x="20155" y="22261"/>
                    <a:pt x="20050" y="22305"/>
                  </a:cubicBezTo>
                  <a:lnTo>
                    <a:pt x="20050" y="22305"/>
                  </a:lnTo>
                  <a:lnTo>
                    <a:pt x="20683" y="22147"/>
                  </a:lnTo>
                  <a:lnTo>
                    <a:pt x="20683" y="22147"/>
                  </a:lnTo>
                  <a:cubicBezTo>
                    <a:pt x="20520" y="22188"/>
                    <a:pt x="20315" y="22474"/>
                    <a:pt x="20233" y="22638"/>
                  </a:cubicBezTo>
                  <a:cubicBezTo>
                    <a:pt x="20244" y="22627"/>
                    <a:pt x="20254" y="22623"/>
                    <a:pt x="20266" y="22623"/>
                  </a:cubicBezTo>
                  <a:cubicBezTo>
                    <a:pt x="20345" y="22623"/>
                    <a:pt x="20448" y="22847"/>
                    <a:pt x="20520" y="22883"/>
                  </a:cubicBezTo>
                  <a:lnTo>
                    <a:pt x="20520" y="22678"/>
                  </a:lnTo>
                  <a:cubicBezTo>
                    <a:pt x="20565" y="22751"/>
                    <a:pt x="20633" y="22777"/>
                    <a:pt x="20713" y="22777"/>
                  </a:cubicBezTo>
                  <a:cubicBezTo>
                    <a:pt x="20922" y="22777"/>
                    <a:pt x="21218" y="22600"/>
                    <a:pt x="21434" y="22600"/>
                  </a:cubicBezTo>
                  <a:cubicBezTo>
                    <a:pt x="21509" y="22600"/>
                    <a:pt x="21574" y="22621"/>
                    <a:pt x="21623" y="22678"/>
                  </a:cubicBezTo>
                  <a:cubicBezTo>
                    <a:pt x="21501" y="22719"/>
                    <a:pt x="21010" y="23087"/>
                    <a:pt x="21092" y="23291"/>
                  </a:cubicBezTo>
                  <a:cubicBezTo>
                    <a:pt x="21321" y="23139"/>
                    <a:pt x="22227" y="22630"/>
                    <a:pt x="22679" y="22630"/>
                  </a:cubicBezTo>
                  <a:cubicBezTo>
                    <a:pt x="22711" y="22630"/>
                    <a:pt x="22741" y="22632"/>
                    <a:pt x="22768" y="22638"/>
                  </a:cubicBezTo>
                  <a:lnTo>
                    <a:pt x="22686" y="22801"/>
                  </a:lnTo>
                  <a:lnTo>
                    <a:pt x="22972" y="22842"/>
                  </a:lnTo>
                  <a:cubicBezTo>
                    <a:pt x="22563" y="23046"/>
                    <a:pt x="21582" y="23373"/>
                    <a:pt x="21174" y="23455"/>
                  </a:cubicBezTo>
                  <a:cubicBezTo>
                    <a:pt x="21174" y="23659"/>
                    <a:pt x="21051" y="23618"/>
                    <a:pt x="21214" y="23741"/>
                  </a:cubicBezTo>
                  <a:cubicBezTo>
                    <a:pt x="21169" y="23831"/>
                    <a:pt x="21099" y="23859"/>
                    <a:pt x="21038" y="23859"/>
                  </a:cubicBezTo>
                  <a:cubicBezTo>
                    <a:pt x="20989" y="23859"/>
                    <a:pt x="20947" y="23841"/>
                    <a:pt x="20928" y="23823"/>
                  </a:cubicBezTo>
                  <a:lnTo>
                    <a:pt x="20928" y="23823"/>
                  </a:lnTo>
                  <a:lnTo>
                    <a:pt x="21174" y="24232"/>
                  </a:lnTo>
                  <a:cubicBezTo>
                    <a:pt x="21247" y="24143"/>
                    <a:pt x="21332" y="24124"/>
                    <a:pt x="21419" y="24124"/>
                  </a:cubicBezTo>
                  <a:cubicBezTo>
                    <a:pt x="21487" y="24124"/>
                    <a:pt x="21555" y="24135"/>
                    <a:pt x="21623" y="24135"/>
                  </a:cubicBezTo>
                  <a:cubicBezTo>
                    <a:pt x="21710" y="24135"/>
                    <a:pt x="21795" y="24116"/>
                    <a:pt x="21868" y="24027"/>
                  </a:cubicBezTo>
                  <a:lnTo>
                    <a:pt x="21214" y="23905"/>
                  </a:lnTo>
                  <a:cubicBezTo>
                    <a:pt x="21375" y="23744"/>
                    <a:pt x="21727" y="23602"/>
                    <a:pt x="21997" y="23602"/>
                  </a:cubicBezTo>
                  <a:cubicBezTo>
                    <a:pt x="22141" y="23602"/>
                    <a:pt x="22261" y="23642"/>
                    <a:pt x="22318" y="23741"/>
                  </a:cubicBezTo>
                  <a:cubicBezTo>
                    <a:pt x="22318" y="23905"/>
                    <a:pt x="21868" y="24109"/>
                    <a:pt x="21787" y="24191"/>
                  </a:cubicBezTo>
                  <a:cubicBezTo>
                    <a:pt x="21803" y="24185"/>
                    <a:pt x="21822" y="24183"/>
                    <a:pt x="21843" y="24183"/>
                  </a:cubicBezTo>
                  <a:cubicBezTo>
                    <a:pt x="21971" y="24183"/>
                    <a:pt x="22149" y="24284"/>
                    <a:pt x="22114" y="24354"/>
                  </a:cubicBezTo>
                  <a:lnTo>
                    <a:pt x="21909" y="24395"/>
                  </a:lnTo>
                  <a:cubicBezTo>
                    <a:pt x="21922" y="24456"/>
                    <a:pt x="21974" y="24470"/>
                    <a:pt x="22039" y="24470"/>
                  </a:cubicBezTo>
                  <a:cubicBezTo>
                    <a:pt x="22092" y="24470"/>
                    <a:pt x="22153" y="24461"/>
                    <a:pt x="22208" y="24461"/>
                  </a:cubicBezTo>
                  <a:cubicBezTo>
                    <a:pt x="22313" y="24461"/>
                    <a:pt x="22397" y="24493"/>
                    <a:pt x="22359" y="24681"/>
                  </a:cubicBezTo>
                  <a:cubicBezTo>
                    <a:pt x="22393" y="24750"/>
                    <a:pt x="22256" y="25046"/>
                    <a:pt x="22305" y="25046"/>
                  </a:cubicBezTo>
                  <a:cubicBezTo>
                    <a:pt x="22315" y="25046"/>
                    <a:pt x="22332" y="25035"/>
                    <a:pt x="22359" y="25008"/>
                  </a:cubicBezTo>
                  <a:cubicBezTo>
                    <a:pt x="22563" y="24640"/>
                    <a:pt x="23381" y="23782"/>
                    <a:pt x="23667" y="23659"/>
                  </a:cubicBezTo>
                  <a:lnTo>
                    <a:pt x="23667" y="23659"/>
                  </a:lnTo>
                  <a:cubicBezTo>
                    <a:pt x="23667" y="23659"/>
                    <a:pt x="23708" y="24191"/>
                    <a:pt x="23626" y="24395"/>
                  </a:cubicBezTo>
                  <a:cubicBezTo>
                    <a:pt x="23503" y="24722"/>
                    <a:pt x="22972" y="24763"/>
                    <a:pt x="22849" y="25049"/>
                  </a:cubicBezTo>
                  <a:cubicBezTo>
                    <a:pt x="22931" y="24967"/>
                    <a:pt x="23054" y="24926"/>
                    <a:pt x="23095" y="24926"/>
                  </a:cubicBezTo>
                  <a:cubicBezTo>
                    <a:pt x="23095" y="25049"/>
                    <a:pt x="22849" y="25131"/>
                    <a:pt x="23013" y="25213"/>
                  </a:cubicBezTo>
                  <a:cubicBezTo>
                    <a:pt x="23066" y="25174"/>
                    <a:pt x="23109" y="25160"/>
                    <a:pt x="23142" y="25160"/>
                  </a:cubicBezTo>
                  <a:cubicBezTo>
                    <a:pt x="23230" y="25160"/>
                    <a:pt x="23257" y="25258"/>
                    <a:pt x="23272" y="25258"/>
                  </a:cubicBezTo>
                  <a:cubicBezTo>
                    <a:pt x="23281" y="25258"/>
                    <a:pt x="23286" y="25219"/>
                    <a:pt x="23299" y="25090"/>
                  </a:cubicBezTo>
                  <a:cubicBezTo>
                    <a:pt x="23463" y="25131"/>
                    <a:pt x="23381" y="25253"/>
                    <a:pt x="23503" y="25376"/>
                  </a:cubicBezTo>
                  <a:cubicBezTo>
                    <a:pt x="23607" y="25203"/>
                    <a:pt x="24032" y="25031"/>
                    <a:pt x="24284" y="25031"/>
                  </a:cubicBezTo>
                  <a:cubicBezTo>
                    <a:pt x="24330" y="25031"/>
                    <a:pt x="24371" y="25036"/>
                    <a:pt x="24403" y="25049"/>
                  </a:cubicBezTo>
                  <a:cubicBezTo>
                    <a:pt x="24321" y="25090"/>
                    <a:pt x="24280" y="25213"/>
                    <a:pt x="24239" y="25253"/>
                  </a:cubicBezTo>
                  <a:cubicBezTo>
                    <a:pt x="24484" y="25540"/>
                    <a:pt x="24484" y="25785"/>
                    <a:pt x="24730" y="26030"/>
                  </a:cubicBezTo>
                  <a:cubicBezTo>
                    <a:pt x="24689" y="26112"/>
                    <a:pt x="24730" y="26316"/>
                    <a:pt x="24566" y="26357"/>
                  </a:cubicBezTo>
                  <a:cubicBezTo>
                    <a:pt x="24621" y="26357"/>
                    <a:pt x="24693" y="26339"/>
                    <a:pt x="24760" y="26339"/>
                  </a:cubicBezTo>
                  <a:cubicBezTo>
                    <a:pt x="24793" y="26339"/>
                    <a:pt x="24825" y="26343"/>
                    <a:pt x="24852" y="26357"/>
                  </a:cubicBezTo>
                  <a:cubicBezTo>
                    <a:pt x="24827" y="26471"/>
                    <a:pt x="24797" y="26503"/>
                    <a:pt x="24764" y="26503"/>
                  </a:cubicBezTo>
                  <a:cubicBezTo>
                    <a:pt x="24724" y="26503"/>
                    <a:pt x="24677" y="26456"/>
                    <a:pt x="24625" y="26456"/>
                  </a:cubicBezTo>
                  <a:cubicBezTo>
                    <a:pt x="24582" y="26456"/>
                    <a:pt x="24535" y="26488"/>
                    <a:pt x="24484" y="26602"/>
                  </a:cubicBezTo>
                  <a:cubicBezTo>
                    <a:pt x="24539" y="26561"/>
                    <a:pt x="24602" y="26548"/>
                    <a:pt x="24669" y="26548"/>
                  </a:cubicBezTo>
                  <a:cubicBezTo>
                    <a:pt x="24802" y="26548"/>
                    <a:pt x="24948" y="26602"/>
                    <a:pt x="25057" y="26602"/>
                  </a:cubicBezTo>
                  <a:cubicBezTo>
                    <a:pt x="25261" y="26357"/>
                    <a:pt x="24893" y="26316"/>
                    <a:pt x="24689" y="26316"/>
                  </a:cubicBezTo>
                  <a:cubicBezTo>
                    <a:pt x="24932" y="26073"/>
                    <a:pt x="25266" y="25943"/>
                    <a:pt x="25573" y="25943"/>
                  </a:cubicBezTo>
                  <a:cubicBezTo>
                    <a:pt x="25678" y="25943"/>
                    <a:pt x="25780" y="25958"/>
                    <a:pt x="25874" y="25989"/>
                  </a:cubicBezTo>
                  <a:cubicBezTo>
                    <a:pt x="26160" y="26112"/>
                    <a:pt x="25792" y="26275"/>
                    <a:pt x="25874" y="26275"/>
                  </a:cubicBezTo>
                  <a:cubicBezTo>
                    <a:pt x="25956" y="26393"/>
                    <a:pt x="26059" y="26426"/>
                    <a:pt x="26165" y="26426"/>
                  </a:cubicBezTo>
                  <a:cubicBezTo>
                    <a:pt x="26301" y="26426"/>
                    <a:pt x="26444" y="26372"/>
                    <a:pt x="26557" y="26372"/>
                  </a:cubicBezTo>
                  <a:cubicBezTo>
                    <a:pt x="26664" y="26372"/>
                    <a:pt x="26745" y="26419"/>
                    <a:pt x="26773" y="26602"/>
                  </a:cubicBezTo>
                  <a:cubicBezTo>
                    <a:pt x="26692" y="26888"/>
                    <a:pt x="26405" y="26970"/>
                    <a:pt x="26283" y="27134"/>
                  </a:cubicBezTo>
                  <a:cubicBezTo>
                    <a:pt x="26038" y="27052"/>
                    <a:pt x="26160" y="26766"/>
                    <a:pt x="26038" y="26643"/>
                  </a:cubicBezTo>
                  <a:lnTo>
                    <a:pt x="26038" y="26643"/>
                  </a:lnTo>
                  <a:lnTo>
                    <a:pt x="26078" y="26888"/>
                  </a:lnTo>
                  <a:cubicBezTo>
                    <a:pt x="25956" y="26888"/>
                    <a:pt x="25833" y="26848"/>
                    <a:pt x="25833" y="26725"/>
                  </a:cubicBezTo>
                  <a:lnTo>
                    <a:pt x="25833" y="26725"/>
                  </a:lnTo>
                  <a:cubicBezTo>
                    <a:pt x="25751" y="27011"/>
                    <a:pt x="26405" y="27379"/>
                    <a:pt x="26528" y="27828"/>
                  </a:cubicBezTo>
                  <a:cubicBezTo>
                    <a:pt x="26651" y="27828"/>
                    <a:pt x="26773" y="27828"/>
                    <a:pt x="26814" y="27747"/>
                  </a:cubicBezTo>
                  <a:lnTo>
                    <a:pt x="26692" y="27665"/>
                  </a:lnTo>
                  <a:cubicBezTo>
                    <a:pt x="26773" y="27420"/>
                    <a:pt x="27100" y="27624"/>
                    <a:pt x="27059" y="27420"/>
                  </a:cubicBezTo>
                  <a:lnTo>
                    <a:pt x="27059" y="27420"/>
                  </a:lnTo>
                  <a:cubicBezTo>
                    <a:pt x="27305" y="27461"/>
                    <a:pt x="27591" y="27420"/>
                    <a:pt x="27673" y="27665"/>
                  </a:cubicBezTo>
                  <a:lnTo>
                    <a:pt x="27503" y="27868"/>
                  </a:lnTo>
                  <a:lnTo>
                    <a:pt x="27503" y="27868"/>
                  </a:lnTo>
                  <a:cubicBezTo>
                    <a:pt x="27527" y="27804"/>
                    <a:pt x="27493" y="27700"/>
                    <a:pt x="27418" y="27700"/>
                  </a:cubicBezTo>
                  <a:cubicBezTo>
                    <a:pt x="27408" y="27700"/>
                    <a:pt x="27397" y="27702"/>
                    <a:pt x="27386" y="27706"/>
                  </a:cubicBezTo>
                  <a:cubicBezTo>
                    <a:pt x="27392" y="27705"/>
                    <a:pt x="27397" y="27704"/>
                    <a:pt x="27401" y="27704"/>
                  </a:cubicBezTo>
                  <a:cubicBezTo>
                    <a:pt x="27460" y="27704"/>
                    <a:pt x="27460" y="27809"/>
                    <a:pt x="27469" y="27909"/>
                  </a:cubicBezTo>
                  <a:lnTo>
                    <a:pt x="27469" y="27909"/>
                  </a:lnTo>
                  <a:lnTo>
                    <a:pt x="27468" y="27910"/>
                  </a:lnTo>
                  <a:cubicBezTo>
                    <a:pt x="27469" y="27910"/>
                    <a:pt x="27469" y="27910"/>
                    <a:pt x="27469" y="27910"/>
                  </a:cubicBezTo>
                  <a:lnTo>
                    <a:pt x="27469" y="27910"/>
                  </a:lnTo>
                  <a:cubicBezTo>
                    <a:pt x="27478" y="28002"/>
                    <a:pt x="27495" y="28091"/>
                    <a:pt x="27572" y="28091"/>
                  </a:cubicBezTo>
                  <a:cubicBezTo>
                    <a:pt x="27606" y="28091"/>
                    <a:pt x="27652" y="28074"/>
                    <a:pt x="27713" y="28033"/>
                  </a:cubicBezTo>
                  <a:lnTo>
                    <a:pt x="27754" y="27788"/>
                  </a:lnTo>
                  <a:cubicBezTo>
                    <a:pt x="27852" y="27788"/>
                    <a:pt x="27970" y="27775"/>
                    <a:pt x="28081" y="27775"/>
                  </a:cubicBezTo>
                  <a:cubicBezTo>
                    <a:pt x="28248" y="27775"/>
                    <a:pt x="28400" y="27804"/>
                    <a:pt x="28449" y="27951"/>
                  </a:cubicBezTo>
                  <a:cubicBezTo>
                    <a:pt x="28613" y="27665"/>
                    <a:pt x="28408" y="27910"/>
                    <a:pt x="28531" y="27583"/>
                  </a:cubicBezTo>
                  <a:lnTo>
                    <a:pt x="28531" y="27583"/>
                  </a:lnTo>
                  <a:cubicBezTo>
                    <a:pt x="28487" y="27670"/>
                    <a:pt x="28446" y="27702"/>
                    <a:pt x="28406" y="27702"/>
                  </a:cubicBezTo>
                  <a:cubicBezTo>
                    <a:pt x="28300" y="27702"/>
                    <a:pt x="28205" y="27485"/>
                    <a:pt x="28112" y="27485"/>
                  </a:cubicBezTo>
                  <a:cubicBezTo>
                    <a:pt x="28082" y="27485"/>
                    <a:pt x="28052" y="27508"/>
                    <a:pt x="28021" y="27571"/>
                  </a:cubicBezTo>
                  <a:lnTo>
                    <a:pt x="28021" y="27571"/>
                  </a:lnTo>
                  <a:cubicBezTo>
                    <a:pt x="28139" y="27263"/>
                    <a:pt x="27924" y="27317"/>
                    <a:pt x="28040" y="26929"/>
                  </a:cubicBezTo>
                  <a:lnTo>
                    <a:pt x="28040" y="26929"/>
                  </a:lnTo>
                  <a:cubicBezTo>
                    <a:pt x="27988" y="26982"/>
                    <a:pt x="27969" y="27051"/>
                    <a:pt x="27941" y="27051"/>
                  </a:cubicBezTo>
                  <a:cubicBezTo>
                    <a:pt x="27925" y="27051"/>
                    <a:pt x="27906" y="27029"/>
                    <a:pt x="27877" y="26970"/>
                  </a:cubicBezTo>
                  <a:lnTo>
                    <a:pt x="27754" y="26970"/>
                  </a:lnTo>
                  <a:cubicBezTo>
                    <a:pt x="27754" y="27011"/>
                    <a:pt x="27754" y="27011"/>
                    <a:pt x="27754" y="27011"/>
                  </a:cubicBezTo>
                  <a:cubicBezTo>
                    <a:pt x="27754" y="27052"/>
                    <a:pt x="27754" y="27093"/>
                    <a:pt x="27713" y="27175"/>
                  </a:cubicBezTo>
                  <a:cubicBezTo>
                    <a:pt x="27673" y="27188"/>
                    <a:pt x="27634" y="27194"/>
                    <a:pt x="27597" y="27194"/>
                  </a:cubicBezTo>
                  <a:cubicBezTo>
                    <a:pt x="27414" y="27194"/>
                    <a:pt x="27277" y="27052"/>
                    <a:pt x="27141" y="27052"/>
                  </a:cubicBezTo>
                  <a:cubicBezTo>
                    <a:pt x="27100" y="26970"/>
                    <a:pt x="27264" y="27011"/>
                    <a:pt x="27305" y="26888"/>
                  </a:cubicBezTo>
                  <a:lnTo>
                    <a:pt x="27305" y="26888"/>
                  </a:lnTo>
                  <a:lnTo>
                    <a:pt x="27059" y="26929"/>
                  </a:lnTo>
                  <a:cubicBezTo>
                    <a:pt x="27198" y="26791"/>
                    <a:pt x="27160" y="26534"/>
                    <a:pt x="27295" y="26534"/>
                  </a:cubicBezTo>
                  <a:cubicBezTo>
                    <a:pt x="27319" y="26534"/>
                    <a:pt x="27349" y="26543"/>
                    <a:pt x="27386" y="26561"/>
                  </a:cubicBezTo>
                  <a:lnTo>
                    <a:pt x="27264" y="26357"/>
                  </a:lnTo>
                  <a:cubicBezTo>
                    <a:pt x="27264" y="26194"/>
                    <a:pt x="27182" y="26030"/>
                    <a:pt x="27019" y="26030"/>
                  </a:cubicBezTo>
                  <a:cubicBezTo>
                    <a:pt x="26998" y="25969"/>
                    <a:pt x="26906" y="25959"/>
                    <a:pt x="26845" y="25959"/>
                  </a:cubicBezTo>
                  <a:cubicBezTo>
                    <a:pt x="26814" y="25959"/>
                    <a:pt x="26791" y="25961"/>
                    <a:pt x="26789" y="25961"/>
                  </a:cubicBezTo>
                  <a:cubicBezTo>
                    <a:pt x="26786" y="25961"/>
                    <a:pt x="26804" y="25959"/>
                    <a:pt x="26855" y="25948"/>
                  </a:cubicBezTo>
                  <a:lnTo>
                    <a:pt x="26487" y="25785"/>
                  </a:lnTo>
                  <a:lnTo>
                    <a:pt x="26528" y="25744"/>
                  </a:lnTo>
                  <a:cubicBezTo>
                    <a:pt x="26324" y="25458"/>
                    <a:pt x="25751" y="25499"/>
                    <a:pt x="25792" y="24926"/>
                  </a:cubicBezTo>
                  <a:cubicBezTo>
                    <a:pt x="25670" y="24886"/>
                    <a:pt x="25506" y="24845"/>
                    <a:pt x="25424" y="24640"/>
                  </a:cubicBezTo>
                  <a:lnTo>
                    <a:pt x="25547" y="24477"/>
                  </a:lnTo>
                  <a:cubicBezTo>
                    <a:pt x="25398" y="24440"/>
                    <a:pt x="25385" y="24098"/>
                    <a:pt x="25230" y="24098"/>
                  </a:cubicBezTo>
                  <a:cubicBezTo>
                    <a:pt x="25215" y="24098"/>
                    <a:pt x="25198" y="24102"/>
                    <a:pt x="25179" y="24109"/>
                  </a:cubicBezTo>
                  <a:cubicBezTo>
                    <a:pt x="25465" y="23618"/>
                    <a:pt x="24770" y="23496"/>
                    <a:pt x="24648" y="23251"/>
                  </a:cubicBezTo>
                  <a:lnTo>
                    <a:pt x="24443" y="23414"/>
                  </a:lnTo>
                  <a:cubicBezTo>
                    <a:pt x="24321" y="23291"/>
                    <a:pt x="24157" y="23210"/>
                    <a:pt x="23912" y="23128"/>
                  </a:cubicBezTo>
                  <a:lnTo>
                    <a:pt x="23749" y="23291"/>
                  </a:lnTo>
                  <a:cubicBezTo>
                    <a:pt x="23503" y="23291"/>
                    <a:pt x="23544" y="22801"/>
                    <a:pt x="23299" y="22597"/>
                  </a:cubicBezTo>
                  <a:cubicBezTo>
                    <a:pt x="23314" y="22589"/>
                    <a:pt x="23328" y="22586"/>
                    <a:pt x="23340" y="22586"/>
                  </a:cubicBezTo>
                  <a:cubicBezTo>
                    <a:pt x="23394" y="22586"/>
                    <a:pt x="23422" y="22653"/>
                    <a:pt x="23422" y="22719"/>
                  </a:cubicBezTo>
                  <a:cubicBezTo>
                    <a:pt x="23544" y="22106"/>
                    <a:pt x="22604" y="22433"/>
                    <a:pt x="22645" y="21902"/>
                  </a:cubicBezTo>
                  <a:cubicBezTo>
                    <a:pt x="22522" y="21902"/>
                    <a:pt x="22482" y="21861"/>
                    <a:pt x="22482" y="21779"/>
                  </a:cubicBezTo>
                  <a:lnTo>
                    <a:pt x="22522" y="21779"/>
                  </a:lnTo>
                  <a:cubicBezTo>
                    <a:pt x="22522" y="21779"/>
                    <a:pt x="22522" y="21738"/>
                    <a:pt x="22482" y="21738"/>
                  </a:cubicBezTo>
                  <a:cubicBezTo>
                    <a:pt x="22441" y="21697"/>
                    <a:pt x="22359" y="21657"/>
                    <a:pt x="22236" y="21616"/>
                  </a:cubicBezTo>
                  <a:lnTo>
                    <a:pt x="22400" y="21411"/>
                  </a:lnTo>
                  <a:lnTo>
                    <a:pt x="22359" y="21411"/>
                  </a:lnTo>
                  <a:cubicBezTo>
                    <a:pt x="22359" y="21363"/>
                    <a:pt x="22348" y="21344"/>
                    <a:pt x="22330" y="21344"/>
                  </a:cubicBezTo>
                  <a:cubicBezTo>
                    <a:pt x="22287" y="21344"/>
                    <a:pt x="22200" y="21459"/>
                    <a:pt x="22114" y="21575"/>
                  </a:cubicBezTo>
                  <a:cubicBezTo>
                    <a:pt x="22073" y="21575"/>
                    <a:pt x="21991" y="21575"/>
                    <a:pt x="21950" y="21616"/>
                  </a:cubicBezTo>
                  <a:cubicBezTo>
                    <a:pt x="22155" y="21289"/>
                    <a:pt x="21664" y="21534"/>
                    <a:pt x="21909" y="21166"/>
                  </a:cubicBezTo>
                  <a:lnTo>
                    <a:pt x="21909" y="21166"/>
                  </a:lnTo>
                  <a:cubicBezTo>
                    <a:pt x="21886" y="21176"/>
                    <a:pt x="21861" y="21180"/>
                    <a:pt x="21836" y="21180"/>
                  </a:cubicBezTo>
                  <a:cubicBezTo>
                    <a:pt x="21707" y="21180"/>
                    <a:pt x="21560" y="21073"/>
                    <a:pt x="21376" y="21073"/>
                  </a:cubicBezTo>
                  <a:cubicBezTo>
                    <a:pt x="21313" y="21073"/>
                    <a:pt x="21245" y="21086"/>
                    <a:pt x="21172" y="21120"/>
                  </a:cubicBezTo>
                  <a:lnTo>
                    <a:pt x="21172" y="21120"/>
                  </a:lnTo>
                  <a:cubicBezTo>
                    <a:pt x="21132" y="21000"/>
                    <a:pt x="21090" y="20921"/>
                    <a:pt x="20928" y="20921"/>
                  </a:cubicBezTo>
                  <a:lnTo>
                    <a:pt x="21133" y="20676"/>
                  </a:lnTo>
                  <a:lnTo>
                    <a:pt x="20683" y="20798"/>
                  </a:lnTo>
                  <a:cubicBezTo>
                    <a:pt x="20724" y="20553"/>
                    <a:pt x="20765" y="20471"/>
                    <a:pt x="21010" y="20389"/>
                  </a:cubicBezTo>
                  <a:cubicBezTo>
                    <a:pt x="20642" y="20389"/>
                    <a:pt x="20665" y="20320"/>
                    <a:pt x="20510" y="20320"/>
                  </a:cubicBezTo>
                  <a:cubicBezTo>
                    <a:pt x="20458" y="20320"/>
                    <a:pt x="20387" y="20328"/>
                    <a:pt x="20274" y="20349"/>
                  </a:cubicBezTo>
                  <a:lnTo>
                    <a:pt x="20397" y="20185"/>
                  </a:lnTo>
                  <a:cubicBezTo>
                    <a:pt x="20356" y="20144"/>
                    <a:pt x="20029" y="20185"/>
                    <a:pt x="20111" y="20062"/>
                  </a:cubicBezTo>
                  <a:cubicBezTo>
                    <a:pt x="20233" y="19613"/>
                    <a:pt x="19334" y="19204"/>
                    <a:pt x="19171" y="18509"/>
                  </a:cubicBezTo>
                  <a:cubicBezTo>
                    <a:pt x="19095" y="18623"/>
                    <a:pt x="19054" y="18664"/>
                    <a:pt x="19033" y="18664"/>
                  </a:cubicBezTo>
                  <a:cubicBezTo>
                    <a:pt x="18974" y="18664"/>
                    <a:pt x="19050" y="18368"/>
                    <a:pt x="18951" y="18368"/>
                  </a:cubicBezTo>
                  <a:cubicBezTo>
                    <a:pt x="18927" y="18368"/>
                    <a:pt x="18893" y="18385"/>
                    <a:pt x="18844" y="18428"/>
                  </a:cubicBezTo>
                  <a:cubicBezTo>
                    <a:pt x="18925" y="18305"/>
                    <a:pt x="18925" y="18182"/>
                    <a:pt x="19089" y="18182"/>
                  </a:cubicBezTo>
                  <a:cubicBezTo>
                    <a:pt x="18808" y="18077"/>
                    <a:pt x="18889" y="17790"/>
                    <a:pt x="18631" y="17790"/>
                  </a:cubicBezTo>
                  <a:cubicBezTo>
                    <a:pt x="18589" y="17790"/>
                    <a:pt x="18539" y="17797"/>
                    <a:pt x="18476" y="17814"/>
                  </a:cubicBezTo>
                  <a:cubicBezTo>
                    <a:pt x="18558" y="17692"/>
                    <a:pt x="18680" y="17733"/>
                    <a:pt x="18721" y="17651"/>
                  </a:cubicBezTo>
                  <a:cubicBezTo>
                    <a:pt x="18680" y="17651"/>
                    <a:pt x="18558" y="17651"/>
                    <a:pt x="18599" y="17569"/>
                  </a:cubicBezTo>
                  <a:cubicBezTo>
                    <a:pt x="18619" y="17528"/>
                    <a:pt x="18650" y="17518"/>
                    <a:pt x="18685" y="17518"/>
                  </a:cubicBezTo>
                  <a:cubicBezTo>
                    <a:pt x="18721" y="17518"/>
                    <a:pt x="18762" y="17528"/>
                    <a:pt x="18803" y="17528"/>
                  </a:cubicBezTo>
                  <a:cubicBezTo>
                    <a:pt x="18744" y="17479"/>
                    <a:pt x="18681" y="17459"/>
                    <a:pt x="18614" y="17459"/>
                  </a:cubicBezTo>
                  <a:cubicBezTo>
                    <a:pt x="18401" y="17459"/>
                    <a:pt x="18152" y="17669"/>
                    <a:pt x="17904" y="17855"/>
                  </a:cubicBezTo>
                  <a:cubicBezTo>
                    <a:pt x="17930" y="17698"/>
                    <a:pt x="17906" y="17625"/>
                    <a:pt x="17820" y="17625"/>
                  </a:cubicBezTo>
                  <a:cubicBezTo>
                    <a:pt x="17773" y="17625"/>
                    <a:pt x="17706" y="17648"/>
                    <a:pt x="17618" y="17692"/>
                  </a:cubicBezTo>
                  <a:cubicBezTo>
                    <a:pt x="17648" y="17568"/>
                    <a:pt x="17679" y="17445"/>
                    <a:pt x="17763" y="17445"/>
                  </a:cubicBezTo>
                  <a:cubicBezTo>
                    <a:pt x="17790" y="17445"/>
                    <a:pt x="17823" y="17457"/>
                    <a:pt x="17863" y="17487"/>
                  </a:cubicBezTo>
                  <a:cubicBezTo>
                    <a:pt x="17829" y="17421"/>
                    <a:pt x="17633" y="17055"/>
                    <a:pt x="17429" y="17055"/>
                  </a:cubicBezTo>
                  <a:cubicBezTo>
                    <a:pt x="17383" y="17055"/>
                    <a:pt x="17336" y="17074"/>
                    <a:pt x="17291" y="17120"/>
                  </a:cubicBezTo>
                  <a:cubicBezTo>
                    <a:pt x="17331" y="17038"/>
                    <a:pt x="17209" y="16997"/>
                    <a:pt x="17168" y="16997"/>
                  </a:cubicBezTo>
                  <a:cubicBezTo>
                    <a:pt x="17004" y="16793"/>
                    <a:pt x="17004" y="16752"/>
                    <a:pt x="16841" y="16629"/>
                  </a:cubicBezTo>
                  <a:lnTo>
                    <a:pt x="16841" y="16711"/>
                  </a:lnTo>
                  <a:cubicBezTo>
                    <a:pt x="16759" y="16762"/>
                    <a:pt x="16706" y="16782"/>
                    <a:pt x="16668" y="16782"/>
                  </a:cubicBezTo>
                  <a:cubicBezTo>
                    <a:pt x="16557" y="16782"/>
                    <a:pt x="16596" y="16598"/>
                    <a:pt x="16473" y="16506"/>
                  </a:cubicBezTo>
                  <a:lnTo>
                    <a:pt x="16514" y="16506"/>
                  </a:lnTo>
                  <a:cubicBezTo>
                    <a:pt x="16391" y="15975"/>
                    <a:pt x="16269" y="16466"/>
                    <a:pt x="16187" y="15893"/>
                  </a:cubicBezTo>
                  <a:lnTo>
                    <a:pt x="16064" y="16098"/>
                  </a:lnTo>
                  <a:cubicBezTo>
                    <a:pt x="15996" y="16152"/>
                    <a:pt x="15949" y="16175"/>
                    <a:pt x="15915" y="16175"/>
                  </a:cubicBezTo>
                  <a:cubicBezTo>
                    <a:pt x="15747" y="16175"/>
                    <a:pt x="15935" y="15600"/>
                    <a:pt x="15696" y="15566"/>
                  </a:cubicBezTo>
                  <a:lnTo>
                    <a:pt x="15656" y="15730"/>
                  </a:lnTo>
                  <a:cubicBezTo>
                    <a:pt x="15650" y="15731"/>
                    <a:pt x="15644" y="15731"/>
                    <a:pt x="15639" y="15731"/>
                  </a:cubicBezTo>
                  <a:cubicBezTo>
                    <a:pt x="15434" y="15731"/>
                    <a:pt x="15899" y="14950"/>
                    <a:pt x="15819" y="14831"/>
                  </a:cubicBezTo>
                  <a:cubicBezTo>
                    <a:pt x="15840" y="14790"/>
                    <a:pt x="15870" y="14780"/>
                    <a:pt x="15901" y="14780"/>
                  </a:cubicBezTo>
                  <a:cubicBezTo>
                    <a:pt x="15931" y="14780"/>
                    <a:pt x="15962" y="14790"/>
                    <a:pt x="15983" y="14790"/>
                  </a:cubicBezTo>
                  <a:cubicBezTo>
                    <a:pt x="15972" y="14672"/>
                    <a:pt x="15947" y="14630"/>
                    <a:pt x="15912" y="14630"/>
                  </a:cubicBezTo>
                  <a:cubicBezTo>
                    <a:pt x="15825" y="14630"/>
                    <a:pt x="15674" y="14887"/>
                    <a:pt x="15516" y="14887"/>
                  </a:cubicBezTo>
                  <a:cubicBezTo>
                    <a:pt x="15495" y="14887"/>
                    <a:pt x="15473" y="14882"/>
                    <a:pt x="15451" y="14871"/>
                  </a:cubicBezTo>
                  <a:cubicBezTo>
                    <a:pt x="15574" y="14708"/>
                    <a:pt x="15819" y="14585"/>
                    <a:pt x="15737" y="14422"/>
                  </a:cubicBezTo>
                  <a:cubicBezTo>
                    <a:pt x="15778" y="14258"/>
                    <a:pt x="14961" y="14463"/>
                    <a:pt x="15002" y="14054"/>
                  </a:cubicBezTo>
                  <a:lnTo>
                    <a:pt x="15002" y="14054"/>
                  </a:lnTo>
                  <a:cubicBezTo>
                    <a:pt x="14961" y="14177"/>
                    <a:pt x="14920" y="14299"/>
                    <a:pt x="14756" y="14299"/>
                  </a:cubicBezTo>
                  <a:cubicBezTo>
                    <a:pt x="14612" y="14191"/>
                    <a:pt x="14723" y="13699"/>
                    <a:pt x="14440" y="13699"/>
                  </a:cubicBezTo>
                  <a:cubicBezTo>
                    <a:pt x="14403" y="13699"/>
                    <a:pt x="14359" y="13708"/>
                    <a:pt x="14307" y="13727"/>
                  </a:cubicBezTo>
                  <a:cubicBezTo>
                    <a:pt x="14348" y="13686"/>
                    <a:pt x="14348" y="13645"/>
                    <a:pt x="14388" y="13645"/>
                  </a:cubicBezTo>
                  <a:cubicBezTo>
                    <a:pt x="14224" y="13612"/>
                    <a:pt x="14007" y="13500"/>
                    <a:pt x="13821" y="13500"/>
                  </a:cubicBezTo>
                  <a:cubicBezTo>
                    <a:pt x="13777" y="13500"/>
                    <a:pt x="13734" y="13507"/>
                    <a:pt x="13694" y="13523"/>
                  </a:cubicBezTo>
                  <a:cubicBezTo>
                    <a:pt x="14184" y="12828"/>
                    <a:pt x="12754" y="13155"/>
                    <a:pt x="13326" y="12623"/>
                  </a:cubicBezTo>
                  <a:lnTo>
                    <a:pt x="12958" y="12296"/>
                  </a:lnTo>
                  <a:lnTo>
                    <a:pt x="13040" y="12256"/>
                  </a:lnTo>
                  <a:cubicBezTo>
                    <a:pt x="12952" y="12124"/>
                    <a:pt x="12852" y="12086"/>
                    <a:pt x="12747" y="12086"/>
                  </a:cubicBezTo>
                  <a:cubicBezTo>
                    <a:pt x="12656" y="12086"/>
                    <a:pt x="12562" y="12114"/>
                    <a:pt x="12467" y="12133"/>
                  </a:cubicBezTo>
                  <a:cubicBezTo>
                    <a:pt x="12467" y="12051"/>
                    <a:pt x="12549" y="12051"/>
                    <a:pt x="12590" y="12010"/>
                  </a:cubicBezTo>
                  <a:cubicBezTo>
                    <a:pt x="12386" y="11602"/>
                    <a:pt x="12345" y="11602"/>
                    <a:pt x="11813" y="11602"/>
                  </a:cubicBezTo>
                  <a:lnTo>
                    <a:pt x="11977" y="11397"/>
                  </a:lnTo>
                  <a:lnTo>
                    <a:pt x="11977" y="11397"/>
                  </a:lnTo>
                  <a:cubicBezTo>
                    <a:pt x="11973" y="11398"/>
                    <a:pt x="11968" y="11399"/>
                    <a:pt x="11964" y="11399"/>
                  </a:cubicBezTo>
                  <a:cubicBezTo>
                    <a:pt x="11815" y="11399"/>
                    <a:pt x="11840" y="10700"/>
                    <a:pt x="11323" y="10621"/>
                  </a:cubicBezTo>
                  <a:cubicBezTo>
                    <a:pt x="11364" y="10580"/>
                    <a:pt x="11405" y="10539"/>
                    <a:pt x="11446" y="10539"/>
                  </a:cubicBezTo>
                  <a:cubicBezTo>
                    <a:pt x="11013" y="10439"/>
                    <a:pt x="11122" y="9663"/>
                    <a:pt x="10738" y="9663"/>
                  </a:cubicBezTo>
                  <a:cubicBezTo>
                    <a:pt x="10649" y="9663"/>
                    <a:pt x="10535" y="9704"/>
                    <a:pt x="10383" y="9803"/>
                  </a:cubicBezTo>
                  <a:lnTo>
                    <a:pt x="10015" y="9721"/>
                  </a:lnTo>
                  <a:lnTo>
                    <a:pt x="10015" y="9721"/>
                  </a:lnTo>
                  <a:cubicBezTo>
                    <a:pt x="10260" y="10048"/>
                    <a:pt x="9688" y="9967"/>
                    <a:pt x="9688" y="10171"/>
                  </a:cubicBezTo>
                  <a:cubicBezTo>
                    <a:pt x="9576" y="10134"/>
                    <a:pt x="9600" y="9792"/>
                    <a:pt x="9728" y="9792"/>
                  </a:cubicBezTo>
                  <a:cubicBezTo>
                    <a:pt x="9741" y="9792"/>
                    <a:pt x="9755" y="9796"/>
                    <a:pt x="9770" y="9803"/>
                  </a:cubicBezTo>
                  <a:lnTo>
                    <a:pt x="9770" y="9885"/>
                  </a:lnTo>
                  <a:cubicBezTo>
                    <a:pt x="10178" y="9599"/>
                    <a:pt x="9565" y="9394"/>
                    <a:pt x="9811" y="9190"/>
                  </a:cubicBezTo>
                  <a:cubicBezTo>
                    <a:pt x="9238" y="8618"/>
                    <a:pt x="8911" y="7882"/>
                    <a:pt x="8380" y="7351"/>
                  </a:cubicBezTo>
                  <a:lnTo>
                    <a:pt x="8176" y="7678"/>
                  </a:lnTo>
                  <a:lnTo>
                    <a:pt x="8012" y="7473"/>
                  </a:lnTo>
                  <a:cubicBezTo>
                    <a:pt x="8043" y="7413"/>
                    <a:pt x="8118" y="7307"/>
                    <a:pt x="8205" y="7307"/>
                  </a:cubicBezTo>
                  <a:cubicBezTo>
                    <a:pt x="8235" y="7307"/>
                    <a:pt x="8267" y="7319"/>
                    <a:pt x="8298" y="7351"/>
                  </a:cubicBezTo>
                  <a:cubicBezTo>
                    <a:pt x="8333" y="7264"/>
                    <a:pt x="8272" y="7236"/>
                    <a:pt x="8186" y="7236"/>
                  </a:cubicBezTo>
                  <a:cubicBezTo>
                    <a:pt x="8071" y="7236"/>
                    <a:pt x="7913" y="7286"/>
                    <a:pt x="7890" y="7310"/>
                  </a:cubicBezTo>
                  <a:cubicBezTo>
                    <a:pt x="7726" y="6942"/>
                    <a:pt x="8298" y="7105"/>
                    <a:pt x="8217" y="7024"/>
                  </a:cubicBezTo>
                  <a:lnTo>
                    <a:pt x="8094" y="6942"/>
                  </a:lnTo>
                  <a:lnTo>
                    <a:pt x="8094" y="6983"/>
                  </a:lnTo>
                  <a:cubicBezTo>
                    <a:pt x="7982" y="7005"/>
                    <a:pt x="7895" y="7040"/>
                    <a:pt x="7819" y="7040"/>
                  </a:cubicBezTo>
                  <a:cubicBezTo>
                    <a:pt x="7755" y="7040"/>
                    <a:pt x="7700" y="7016"/>
                    <a:pt x="7644" y="6942"/>
                  </a:cubicBezTo>
                  <a:cubicBezTo>
                    <a:pt x="7603" y="6778"/>
                    <a:pt x="7767" y="6738"/>
                    <a:pt x="7726" y="6697"/>
                  </a:cubicBezTo>
                  <a:cubicBezTo>
                    <a:pt x="7726" y="6656"/>
                    <a:pt x="7726" y="6656"/>
                    <a:pt x="7685" y="6615"/>
                  </a:cubicBezTo>
                  <a:lnTo>
                    <a:pt x="7481" y="6370"/>
                  </a:lnTo>
                  <a:lnTo>
                    <a:pt x="7358" y="6656"/>
                  </a:lnTo>
                  <a:cubicBezTo>
                    <a:pt x="7245" y="6656"/>
                    <a:pt x="7194" y="6593"/>
                    <a:pt x="7144" y="6593"/>
                  </a:cubicBezTo>
                  <a:cubicBezTo>
                    <a:pt x="7103" y="6593"/>
                    <a:pt x="7063" y="6633"/>
                    <a:pt x="6990" y="6778"/>
                  </a:cubicBezTo>
                  <a:cubicBezTo>
                    <a:pt x="7236" y="6247"/>
                    <a:pt x="6295" y="5797"/>
                    <a:pt x="6336" y="5593"/>
                  </a:cubicBezTo>
                  <a:cubicBezTo>
                    <a:pt x="6050" y="5593"/>
                    <a:pt x="5887" y="5430"/>
                    <a:pt x="5764" y="5266"/>
                  </a:cubicBezTo>
                  <a:cubicBezTo>
                    <a:pt x="5764" y="5328"/>
                    <a:pt x="5623" y="5485"/>
                    <a:pt x="5501" y="5485"/>
                  </a:cubicBezTo>
                  <a:cubicBezTo>
                    <a:pt x="5462" y="5485"/>
                    <a:pt x="5426" y="5469"/>
                    <a:pt x="5396" y="5430"/>
                  </a:cubicBezTo>
                  <a:cubicBezTo>
                    <a:pt x="5946" y="4997"/>
                    <a:pt x="5401" y="4943"/>
                    <a:pt x="5576" y="4504"/>
                  </a:cubicBezTo>
                  <a:lnTo>
                    <a:pt x="5576" y="4504"/>
                  </a:lnTo>
                  <a:cubicBezTo>
                    <a:pt x="5552" y="4541"/>
                    <a:pt x="5524" y="4556"/>
                    <a:pt x="5491" y="4556"/>
                  </a:cubicBezTo>
                  <a:cubicBezTo>
                    <a:pt x="5384" y="4556"/>
                    <a:pt x="5238" y="4396"/>
                    <a:pt x="5114" y="4396"/>
                  </a:cubicBezTo>
                  <a:cubicBezTo>
                    <a:pt x="5049" y="4396"/>
                    <a:pt x="4990" y="4440"/>
                    <a:pt x="4947" y="4571"/>
                  </a:cubicBezTo>
                  <a:cubicBezTo>
                    <a:pt x="4865" y="4408"/>
                    <a:pt x="5110" y="4408"/>
                    <a:pt x="5151" y="4203"/>
                  </a:cubicBezTo>
                  <a:cubicBezTo>
                    <a:pt x="4660" y="4081"/>
                    <a:pt x="4620" y="3427"/>
                    <a:pt x="4211" y="3100"/>
                  </a:cubicBezTo>
                  <a:cubicBezTo>
                    <a:pt x="4129" y="3141"/>
                    <a:pt x="4088" y="3304"/>
                    <a:pt x="3925" y="3345"/>
                  </a:cubicBezTo>
                  <a:lnTo>
                    <a:pt x="4047" y="2814"/>
                  </a:lnTo>
                  <a:cubicBezTo>
                    <a:pt x="4042" y="2811"/>
                    <a:pt x="4037" y="2810"/>
                    <a:pt x="4030" y="2810"/>
                  </a:cubicBezTo>
                  <a:cubicBezTo>
                    <a:pt x="3965" y="2810"/>
                    <a:pt x="3826" y="2920"/>
                    <a:pt x="3753" y="2920"/>
                  </a:cubicBezTo>
                  <a:cubicBezTo>
                    <a:pt x="3712" y="2920"/>
                    <a:pt x="3693" y="2884"/>
                    <a:pt x="3720" y="2773"/>
                  </a:cubicBezTo>
                  <a:lnTo>
                    <a:pt x="3720" y="2773"/>
                  </a:lnTo>
                  <a:cubicBezTo>
                    <a:pt x="3687" y="2840"/>
                    <a:pt x="3654" y="2906"/>
                    <a:pt x="3598" y="2906"/>
                  </a:cubicBezTo>
                  <a:cubicBezTo>
                    <a:pt x="3586" y="2906"/>
                    <a:pt x="3572" y="2903"/>
                    <a:pt x="3557" y="2895"/>
                  </a:cubicBezTo>
                  <a:cubicBezTo>
                    <a:pt x="3148" y="1874"/>
                    <a:pt x="1840" y="1669"/>
                    <a:pt x="1718" y="361"/>
                  </a:cubicBezTo>
                  <a:cubicBezTo>
                    <a:pt x="1718" y="493"/>
                    <a:pt x="1694" y="530"/>
                    <a:pt x="1659" y="530"/>
                  </a:cubicBezTo>
                  <a:cubicBezTo>
                    <a:pt x="1630" y="530"/>
                    <a:pt x="1592" y="503"/>
                    <a:pt x="1554" y="484"/>
                  </a:cubicBezTo>
                  <a:cubicBezTo>
                    <a:pt x="1554" y="525"/>
                    <a:pt x="1391" y="606"/>
                    <a:pt x="1309" y="729"/>
                  </a:cubicBezTo>
                  <a:lnTo>
                    <a:pt x="1268" y="157"/>
                  </a:lnTo>
                  <a:cubicBezTo>
                    <a:pt x="1210" y="193"/>
                    <a:pt x="1161" y="208"/>
                    <a:pt x="1118" y="208"/>
                  </a:cubicBezTo>
                  <a:cubicBezTo>
                    <a:pt x="955" y="208"/>
                    <a:pt x="884" y="0"/>
                    <a:pt x="75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1"/>
            <p:cNvSpPr/>
            <p:nvPr/>
          </p:nvSpPr>
          <p:spPr>
            <a:xfrm>
              <a:off x="5902950" y="4304775"/>
              <a:ext cx="2075" cy="3075"/>
            </a:xfrm>
            <a:custGeom>
              <a:rect b="b" l="l" r="r" t="t"/>
              <a:pathLst>
                <a:path extrusionOk="0" h="123" w="83">
                  <a:moveTo>
                    <a:pt x="82" y="0"/>
                  </a:moveTo>
                  <a:cubicBezTo>
                    <a:pt x="41" y="41"/>
                    <a:pt x="0" y="41"/>
                    <a:pt x="0" y="123"/>
                  </a:cubicBezTo>
                  <a:cubicBezTo>
                    <a:pt x="0" y="82"/>
                    <a:pt x="41"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1"/>
            <p:cNvSpPr/>
            <p:nvPr/>
          </p:nvSpPr>
          <p:spPr>
            <a:xfrm>
              <a:off x="5742525" y="4163750"/>
              <a:ext cx="1050" cy="25"/>
            </a:xfrm>
            <a:custGeom>
              <a:rect b="b" l="l" r="r" t="t"/>
              <a:pathLst>
                <a:path extrusionOk="0" h="1" w="42">
                  <a:moveTo>
                    <a:pt x="41" y="1"/>
                  </a:moveTo>
                  <a:cubicBezTo>
                    <a:pt x="41" y="1"/>
                    <a:pt x="41" y="1"/>
                    <a:pt x="41" y="1"/>
                  </a:cubicBezTo>
                  <a:cubicBezTo>
                    <a:pt x="0" y="1"/>
                    <a:pt x="0"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1"/>
            <p:cNvSpPr/>
            <p:nvPr/>
          </p:nvSpPr>
          <p:spPr>
            <a:xfrm>
              <a:off x="6055200" y="4467250"/>
              <a:ext cx="2075" cy="4100"/>
            </a:xfrm>
            <a:custGeom>
              <a:rect b="b" l="l" r="r" t="t"/>
              <a:pathLst>
                <a:path extrusionOk="0" h="164" w="83">
                  <a:moveTo>
                    <a:pt x="82" y="0"/>
                  </a:moveTo>
                  <a:cubicBezTo>
                    <a:pt x="41" y="41"/>
                    <a:pt x="1" y="82"/>
                    <a:pt x="42" y="164"/>
                  </a:cubicBezTo>
                  <a:cubicBezTo>
                    <a:pt x="42" y="82"/>
                    <a:pt x="42"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6191100" y="4522425"/>
              <a:ext cx="4125" cy="4100"/>
            </a:xfrm>
            <a:custGeom>
              <a:rect b="b" l="l" r="r" t="t"/>
              <a:pathLst>
                <a:path extrusionOk="0" h="164" w="165">
                  <a:moveTo>
                    <a:pt x="1" y="0"/>
                  </a:moveTo>
                  <a:lnTo>
                    <a:pt x="1" y="0"/>
                  </a:lnTo>
                  <a:cubicBezTo>
                    <a:pt x="83" y="41"/>
                    <a:pt x="42" y="82"/>
                    <a:pt x="42" y="164"/>
                  </a:cubicBezTo>
                  <a:cubicBezTo>
                    <a:pt x="106" y="132"/>
                    <a:pt x="120" y="74"/>
                    <a:pt x="142" y="71"/>
                  </a:cubicBezTo>
                  <a:lnTo>
                    <a:pt x="142" y="71"/>
                  </a:lnTo>
                  <a:lnTo>
                    <a:pt x="164" y="82"/>
                  </a:lnTo>
                  <a:cubicBezTo>
                    <a:pt x="157" y="74"/>
                    <a:pt x="150" y="71"/>
                    <a:pt x="145" y="71"/>
                  </a:cubicBezTo>
                  <a:cubicBezTo>
                    <a:pt x="144" y="71"/>
                    <a:pt x="143" y="71"/>
                    <a:pt x="142" y="71"/>
                  </a:cubicBezTo>
                  <a:lnTo>
                    <a:pt x="142" y="71"/>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6192600" y="4574125"/>
              <a:ext cx="4675" cy="3500"/>
            </a:xfrm>
            <a:custGeom>
              <a:rect b="b" l="l" r="r" t="t"/>
              <a:pathLst>
                <a:path extrusionOk="0" h="140" w="187">
                  <a:moveTo>
                    <a:pt x="70" y="1"/>
                  </a:moveTo>
                  <a:cubicBezTo>
                    <a:pt x="27" y="1"/>
                    <a:pt x="0" y="31"/>
                    <a:pt x="23" y="99"/>
                  </a:cubicBezTo>
                  <a:cubicBezTo>
                    <a:pt x="64" y="99"/>
                    <a:pt x="64" y="139"/>
                    <a:pt x="104" y="139"/>
                  </a:cubicBezTo>
                  <a:lnTo>
                    <a:pt x="186" y="58"/>
                  </a:lnTo>
                  <a:cubicBezTo>
                    <a:pt x="149" y="21"/>
                    <a:pt x="104" y="1"/>
                    <a:pt x="7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6179875" y="4540800"/>
              <a:ext cx="11250" cy="6175"/>
            </a:xfrm>
            <a:custGeom>
              <a:rect b="b" l="l" r="r" t="t"/>
              <a:pathLst>
                <a:path extrusionOk="0" h="247" w="450">
                  <a:moveTo>
                    <a:pt x="164" y="1"/>
                  </a:moveTo>
                  <a:lnTo>
                    <a:pt x="164" y="1"/>
                  </a:lnTo>
                  <a:cubicBezTo>
                    <a:pt x="0" y="164"/>
                    <a:pt x="123" y="205"/>
                    <a:pt x="246" y="246"/>
                  </a:cubicBezTo>
                  <a:cubicBezTo>
                    <a:pt x="450" y="42"/>
                    <a:pt x="286" y="42"/>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6187025" y="4546950"/>
              <a:ext cx="4100" cy="2050"/>
            </a:xfrm>
            <a:custGeom>
              <a:rect b="b" l="l" r="r" t="t"/>
              <a:pathLst>
                <a:path extrusionOk="0" h="82" w="164">
                  <a:moveTo>
                    <a:pt x="0" y="0"/>
                  </a:moveTo>
                  <a:cubicBezTo>
                    <a:pt x="0" y="41"/>
                    <a:pt x="41" y="41"/>
                    <a:pt x="41" y="82"/>
                  </a:cubicBezTo>
                  <a:cubicBezTo>
                    <a:pt x="164" y="41"/>
                    <a:pt x="41"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1"/>
            <p:cNvSpPr/>
            <p:nvPr/>
          </p:nvSpPr>
          <p:spPr>
            <a:xfrm>
              <a:off x="6167400" y="4506600"/>
              <a:ext cx="11575" cy="4000"/>
            </a:xfrm>
            <a:custGeom>
              <a:rect b="b" l="l" r="r" t="t"/>
              <a:pathLst>
                <a:path extrusionOk="0" h="160" w="463">
                  <a:moveTo>
                    <a:pt x="362" y="0"/>
                  </a:moveTo>
                  <a:cubicBezTo>
                    <a:pt x="238" y="0"/>
                    <a:pt x="0" y="63"/>
                    <a:pt x="213" y="143"/>
                  </a:cubicBezTo>
                  <a:cubicBezTo>
                    <a:pt x="213" y="155"/>
                    <a:pt x="218" y="160"/>
                    <a:pt x="225" y="160"/>
                  </a:cubicBezTo>
                  <a:cubicBezTo>
                    <a:pt x="260" y="160"/>
                    <a:pt x="365" y="44"/>
                    <a:pt x="380" y="44"/>
                  </a:cubicBezTo>
                  <a:lnTo>
                    <a:pt x="380" y="44"/>
                  </a:lnTo>
                  <a:cubicBezTo>
                    <a:pt x="383" y="44"/>
                    <a:pt x="383" y="49"/>
                    <a:pt x="377" y="61"/>
                  </a:cubicBezTo>
                  <a:cubicBezTo>
                    <a:pt x="462" y="18"/>
                    <a:pt x="428" y="0"/>
                    <a:pt x="36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1"/>
            <p:cNvSpPr/>
            <p:nvPr/>
          </p:nvSpPr>
          <p:spPr>
            <a:xfrm>
              <a:off x="6171700" y="4550000"/>
              <a:ext cx="5125" cy="5150"/>
            </a:xfrm>
            <a:custGeom>
              <a:rect b="b" l="l" r="r" t="t"/>
              <a:pathLst>
                <a:path extrusionOk="0" h="206" w="205">
                  <a:moveTo>
                    <a:pt x="205" y="1"/>
                  </a:moveTo>
                  <a:lnTo>
                    <a:pt x="0" y="83"/>
                  </a:lnTo>
                  <a:lnTo>
                    <a:pt x="41" y="205"/>
                  </a:lnTo>
                  <a:lnTo>
                    <a:pt x="205"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1"/>
            <p:cNvSpPr/>
            <p:nvPr/>
          </p:nvSpPr>
          <p:spPr>
            <a:xfrm>
              <a:off x="6160450" y="4534475"/>
              <a:ext cx="4125" cy="5350"/>
            </a:xfrm>
            <a:custGeom>
              <a:rect b="b" l="l" r="r" t="t"/>
              <a:pathLst>
                <a:path extrusionOk="0" h="214" w="165">
                  <a:moveTo>
                    <a:pt x="18" y="1"/>
                  </a:moveTo>
                  <a:cubicBezTo>
                    <a:pt x="12" y="1"/>
                    <a:pt x="6" y="3"/>
                    <a:pt x="1" y="9"/>
                  </a:cubicBezTo>
                  <a:lnTo>
                    <a:pt x="82" y="213"/>
                  </a:lnTo>
                  <a:cubicBezTo>
                    <a:pt x="123" y="172"/>
                    <a:pt x="123" y="172"/>
                    <a:pt x="164" y="172"/>
                  </a:cubicBezTo>
                  <a:cubicBezTo>
                    <a:pt x="94" y="102"/>
                    <a:pt x="53" y="1"/>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1"/>
            <p:cNvSpPr/>
            <p:nvPr/>
          </p:nvSpPr>
          <p:spPr>
            <a:xfrm>
              <a:off x="6164550" y="4538775"/>
              <a:ext cx="3075" cy="2050"/>
            </a:xfrm>
            <a:custGeom>
              <a:rect b="b" l="l" r="r" t="t"/>
              <a:pathLst>
                <a:path extrusionOk="0" h="82" w="123">
                  <a:moveTo>
                    <a:pt x="0" y="0"/>
                  </a:moveTo>
                  <a:lnTo>
                    <a:pt x="0" y="0"/>
                  </a:lnTo>
                  <a:cubicBezTo>
                    <a:pt x="41" y="41"/>
                    <a:pt x="82" y="82"/>
                    <a:pt x="123" y="82"/>
                  </a:cubicBezTo>
                  <a:cubicBezTo>
                    <a:pt x="123" y="82"/>
                    <a:pt x="82"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1"/>
            <p:cNvSpPr/>
            <p:nvPr/>
          </p:nvSpPr>
          <p:spPr>
            <a:xfrm>
              <a:off x="6165575" y="4546950"/>
              <a:ext cx="2050" cy="5125"/>
            </a:xfrm>
            <a:custGeom>
              <a:rect b="b" l="l" r="r" t="t"/>
              <a:pathLst>
                <a:path extrusionOk="0" h="205" w="82">
                  <a:moveTo>
                    <a:pt x="0" y="0"/>
                  </a:moveTo>
                  <a:lnTo>
                    <a:pt x="82" y="205"/>
                  </a:lnTo>
                  <a:lnTo>
                    <a:pt x="82" y="123"/>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1"/>
            <p:cNvSpPr/>
            <p:nvPr/>
          </p:nvSpPr>
          <p:spPr>
            <a:xfrm>
              <a:off x="6119575" y="4495850"/>
              <a:ext cx="7175" cy="4125"/>
            </a:xfrm>
            <a:custGeom>
              <a:rect b="b" l="l" r="r" t="t"/>
              <a:pathLst>
                <a:path extrusionOk="0" h="165" w="287">
                  <a:moveTo>
                    <a:pt x="82" y="1"/>
                  </a:moveTo>
                  <a:cubicBezTo>
                    <a:pt x="1" y="41"/>
                    <a:pt x="1" y="123"/>
                    <a:pt x="82" y="164"/>
                  </a:cubicBezTo>
                  <a:cubicBezTo>
                    <a:pt x="164" y="164"/>
                    <a:pt x="246" y="164"/>
                    <a:pt x="287" y="82"/>
                  </a:cubicBezTo>
                  <a:lnTo>
                    <a:pt x="8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1"/>
            <p:cNvSpPr/>
            <p:nvPr/>
          </p:nvSpPr>
          <p:spPr>
            <a:xfrm>
              <a:off x="6120600" y="4516300"/>
              <a:ext cx="6150" cy="6150"/>
            </a:xfrm>
            <a:custGeom>
              <a:rect b="b" l="l" r="r" t="t"/>
              <a:pathLst>
                <a:path extrusionOk="0" h="246" w="246">
                  <a:moveTo>
                    <a:pt x="246" y="0"/>
                  </a:moveTo>
                  <a:lnTo>
                    <a:pt x="1" y="245"/>
                  </a:lnTo>
                  <a:lnTo>
                    <a:pt x="1" y="245"/>
                  </a:lnTo>
                  <a:lnTo>
                    <a:pt x="164" y="204"/>
                  </a:lnTo>
                  <a:cubicBezTo>
                    <a:pt x="164" y="123"/>
                    <a:pt x="205" y="82"/>
                    <a:pt x="24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6104925" y="4512200"/>
              <a:ext cx="8550" cy="3100"/>
            </a:xfrm>
            <a:custGeom>
              <a:rect b="b" l="l" r="r" t="t"/>
              <a:pathLst>
                <a:path extrusionOk="0" h="124" w="342">
                  <a:moveTo>
                    <a:pt x="301" y="1"/>
                  </a:moveTo>
                  <a:lnTo>
                    <a:pt x="301" y="1"/>
                  </a:lnTo>
                  <a:cubicBezTo>
                    <a:pt x="287" y="14"/>
                    <a:pt x="242" y="14"/>
                    <a:pt x="195" y="14"/>
                  </a:cubicBezTo>
                  <a:lnTo>
                    <a:pt x="195" y="14"/>
                  </a:lnTo>
                  <a:cubicBezTo>
                    <a:pt x="101" y="14"/>
                    <a:pt x="1" y="14"/>
                    <a:pt x="137" y="123"/>
                  </a:cubicBezTo>
                  <a:cubicBezTo>
                    <a:pt x="151" y="116"/>
                    <a:pt x="167" y="114"/>
                    <a:pt x="183" y="114"/>
                  </a:cubicBezTo>
                  <a:cubicBezTo>
                    <a:pt x="217" y="114"/>
                    <a:pt x="253" y="123"/>
                    <a:pt x="280" y="123"/>
                  </a:cubicBezTo>
                  <a:cubicBezTo>
                    <a:pt x="321" y="123"/>
                    <a:pt x="341" y="103"/>
                    <a:pt x="30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1"/>
            <p:cNvSpPr/>
            <p:nvPr/>
          </p:nvSpPr>
          <p:spPr>
            <a:xfrm>
              <a:off x="6066450" y="4441700"/>
              <a:ext cx="10225" cy="9225"/>
            </a:xfrm>
            <a:custGeom>
              <a:rect b="b" l="l" r="r" t="t"/>
              <a:pathLst>
                <a:path extrusionOk="0" h="369" w="409">
                  <a:moveTo>
                    <a:pt x="409" y="0"/>
                  </a:moveTo>
                  <a:lnTo>
                    <a:pt x="0" y="368"/>
                  </a:lnTo>
                  <a:lnTo>
                    <a:pt x="41" y="368"/>
                  </a:lnTo>
                  <a:lnTo>
                    <a:pt x="40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1"/>
            <p:cNvSpPr/>
            <p:nvPr/>
          </p:nvSpPr>
          <p:spPr>
            <a:xfrm>
              <a:off x="5996950" y="4418950"/>
              <a:ext cx="11275" cy="7450"/>
            </a:xfrm>
            <a:custGeom>
              <a:rect b="b" l="l" r="r" t="t"/>
              <a:pathLst>
                <a:path extrusionOk="0" h="298" w="451">
                  <a:moveTo>
                    <a:pt x="248" y="0"/>
                  </a:moveTo>
                  <a:cubicBezTo>
                    <a:pt x="178" y="0"/>
                    <a:pt x="131" y="33"/>
                    <a:pt x="1" y="215"/>
                  </a:cubicBezTo>
                  <a:cubicBezTo>
                    <a:pt x="20" y="272"/>
                    <a:pt x="45" y="292"/>
                    <a:pt x="74" y="292"/>
                  </a:cubicBezTo>
                  <a:cubicBezTo>
                    <a:pt x="136" y="292"/>
                    <a:pt x="214" y="198"/>
                    <a:pt x="268" y="198"/>
                  </a:cubicBezTo>
                  <a:cubicBezTo>
                    <a:pt x="295" y="198"/>
                    <a:pt x="317" y="223"/>
                    <a:pt x="328" y="297"/>
                  </a:cubicBezTo>
                  <a:cubicBezTo>
                    <a:pt x="450" y="215"/>
                    <a:pt x="287" y="52"/>
                    <a:pt x="410" y="11"/>
                  </a:cubicBezTo>
                  <a:cubicBezTo>
                    <a:pt x="335" y="11"/>
                    <a:pt x="288" y="0"/>
                    <a:pt x="24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1"/>
            <p:cNvSpPr/>
            <p:nvPr/>
          </p:nvSpPr>
          <p:spPr>
            <a:xfrm>
              <a:off x="6007175" y="4419200"/>
              <a:ext cx="3100" cy="500"/>
            </a:xfrm>
            <a:custGeom>
              <a:rect b="b" l="l" r="r" t="t"/>
              <a:pathLst>
                <a:path extrusionOk="0" h="20" w="124">
                  <a:moveTo>
                    <a:pt x="1" y="1"/>
                  </a:moveTo>
                  <a:cubicBezTo>
                    <a:pt x="28" y="1"/>
                    <a:pt x="55" y="19"/>
                    <a:pt x="82" y="19"/>
                  </a:cubicBezTo>
                  <a:cubicBezTo>
                    <a:pt x="96" y="19"/>
                    <a:pt x="110" y="15"/>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5514650" y="3830625"/>
              <a:ext cx="2075" cy="5150"/>
            </a:xfrm>
            <a:custGeom>
              <a:rect b="b" l="l" r="r" t="t"/>
              <a:pathLst>
                <a:path extrusionOk="0" h="206" w="83">
                  <a:moveTo>
                    <a:pt x="41" y="1"/>
                  </a:moveTo>
                  <a:lnTo>
                    <a:pt x="0" y="205"/>
                  </a:lnTo>
                  <a:lnTo>
                    <a:pt x="82" y="205"/>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1"/>
            <p:cNvSpPr/>
            <p:nvPr/>
          </p:nvSpPr>
          <p:spPr>
            <a:xfrm>
              <a:off x="5503400" y="3830625"/>
              <a:ext cx="7175" cy="6150"/>
            </a:xfrm>
            <a:custGeom>
              <a:rect b="b" l="l" r="r" t="t"/>
              <a:pathLst>
                <a:path extrusionOk="0" h="246" w="287">
                  <a:moveTo>
                    <a:pt x="287" y="1"/>
                  </a:moveTo>
                  <a:lnTo>
                    <a:pt x="1" y="123"/>
                  </a:lnTo>
                  <a:cubicBezTo>
                    <a:pt x="42" y="164"/>
                    <a:pt x="82" y="164"/>
                    <a:pt x="42" y="246"/>
                  </a:cubicBezTo>
                  <a:lnTo>
                    <a:pt x="28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1"/>
            <p:cNvSpPr/>
            <p:nvPr/>
          </p:nvSpPr>
          <p:spPr>
            <a:xfrm>
              <a:off x="5825300" y="4256750"/>
              <a:ext cx="3075" cy="5125"/>
            </a:xfrm>
            <a:custGeom>
              <a:rect b="b" l="l" r="r" t="t"/>
              <a:pathLst>
                <a:path extrusionOk="0" h="205" w="123">
                  <a:moveTo>
                    <a:pt x="82" y="0"/>
                  </a:moveTo>
                  <a:lnTo>
                    <a:pt x="0" y="204"/>
                  </a:lnTo>
                  <a:lnTo>
                    <a:pt x="82" y="164"/>
                  </a:lnTo>
                  <a:cubicBezTo>
                    <a:pt x="123" y="82"/>
                    <a:pt x="123"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1"/>
            <p:cNvSpPr/>
            <p:nvPr/>
          </p:nvSpPr>
          <p:spPr>
            <a:xfrm>
              <a:off x="5793600" y="4213825"/>
              <a:ext cx="5150" cy="7175"/>
            </a:xfrm>
            <a:custGeom>
              <a:rect b="b" l="l" r="r" t="t"/>
              <a:pathLst>
                <a:path extrusionOk="0" h="287" w="206">
                  <a:moveTo>
                    <a:pt x="205" y="0"/>
                  </a:moveTo>
                  <a:lnTo>
                    <a:pt x="1" y="246"/>
                  </a:lnTo>
                  <a:lnTo>
                    <a:pt x="1" y="286"/>
                  </a:ln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1"/>
            <p:cNvSpPr/>
            <p:nvPr/>
          </p:nvSpPr>
          <p:spPr>
            <a:xfrm>
              <a:off x="5755800" y="4192550"/>
              <a:ext cx="5125" cy="5975"/>
            </a:xfrm>
            <a:custGeom>
              <a:rect b="b" l="l" r="r" t="t"/>
              <a:pathLst>
                <a:path extrusionOk="0" h="239" w="205">
                  <a:moveTo>
                    <a:pt x="121" y="0"/>
                  </a:moveTo>
                  <a:cubicBezTo>
                    <a:pt x="106" y="0"/>
                    <a:pt x="73" y="32"/>
                    <a:pt x="1" y="116"/>
                  </a:cubicBezTo>
                  <a:cubicBezTo>
                    <a:pt x="33" y="148"/>
                    <a:pt x="118" y="181"/>
                    <a:pt x="172" y="213"/>
                  </a:cubicBezTo>
                  <a:lnTo>
                    <a:pt x="172" y="213"/>
                  </a:lnTo>
                  <a:cubicBezTo>
                    <a:pt x="104" y="141"/>
                    <a:pt x="153" y="0"/>
                    <a:pt x="121" y="0"/>
                  </a:cubicBezTo>
                  <a:close/>
                  <a:moveTo>
                    <a:pt x="172" y="213"/>
                  </a:moveTo>
                  <a:cubicBezTo>
                    <a:pt x="180" y="223"/>
                    <a:pt x="191" y="231"/>
                    <a:pt x="205" y="238"/>
                  </a:cubicBezTo>
                  <a:cubicBezTo>
                    <a:pt x="197" y="230"/>
                    <a:pt x="185" y="222"/>
                    <a:pt x="172" y="21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1"/>
            <p:cNvSpPr/>
            <p:nvPr/>
          </p:nvSpPr>
          <p:spPr>
            <a:xfrm>
              <a:off x="6540700" y="3742750"/>
              <a:ext cx="5850" cy="5125"/>
            </a:xfrm>
            <a:custGeom>
              <a:rect b="b" l="l" r="r" t="t"/>
              <a:pathLst>
                <a:path extrusionOk="0" h="205" w="234">
                  <a:moveTo>
                    <a:pt x="37" y="0"/>
                  </a:moveTo>
                  <a:cubicBezTo>
                    <a:pt x="0" y="109"/>
                    <a:pt x="158" y="186"/>
                    <a:pt x="164" y="202"/>
                  </a:cubicBezTo>
                  <a:lnTo>
                    <a:pt x="164" y="202"/>
                  </a:lnTo>
                  <a:cubicBezTo>
                    <a:pt x="234" y="157"/>
                    <a:pt x="77" y="0"/>
                    <a:pt x="37" y="0"/>
                  </a:cubicBezTo>
                  <a:close/>
                  <a:moveTo>
                    <a:pt x="164" y="202"/>
                  </a:moveTo>
                  <a:cubicBezTo>
                    <a:pt x="163" y="203"/>
                    <a:pt x="161" y="204"/>
                    <a:pt x="159" y="205"/>
                  </a:cubicBezTo>
                  <a:cubicBezTo>
                    <a:pt x="164" y="205"/>
                    <a:pt x="165" y="204"/>
                    <a:pt x="164" y="20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1"/>
            <p:cNvSpPr/>
            <p:nvPr/>
          </p:nvSpPr>
          <p:spPr>
            <a:xfrm>
              <a:off x="6532400" y="3775450"/>
              <a:ext cx="1050" cy="7175"/>
            </a:xfrm>
            <a:custGeom>
              <a:rect b="b" l="l" r="r" t="t"/>
              <a:pathLst>
                <a:path extrusionOk="0" h="287" w="42">
                  <a:moveTo>
                    <a:pt x="1" y="0"/>
                  </a:moveTo>
                  <a:lnTo>
                    <a:pt x="1" y="287"/>
                  </a:lnTo>
                  <a:lnTo>
                    <a:pt x="42" y="82"/>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6514025" y="3782600"/>
              <a:ext cx="13300" cy="16175"/>
            </a:xfrm>
            <a:custGeom>
              <a:rect b="b" l="l" r="r" t="t"/>
              <a:pathLst>
                <a:path extrusionOk="0" h="647" w="532">
                  <a:moveTo>
                    <a:pt x="409" y="1"/>
                  </a:moveTo>
                  <a:cubicBezTo>
                    <a:pt x="245" y="205"/>
                    <a:pt x="164" y="573"/>
                    <a:pt x="0" y="614"/>
                  </a:cubicBezTo>
                  <a:cubicBezTo>
                    <a:pt x="46" y="637"/>
                    <a:pt x="84" y="647"/>
                    <a:pt x="116" y="647"/>
                  </a:cubicBezTo>
                  <a:cubicBezTo>
                    <a:pt x="310" y="647"/>
                    <a:pt x="274" y="275"/>
                    <a:pt x="450" y="205"/>
                  </a:cubicBezTo>
                  <a:lnTo>
                    <a:pt x="531" y="246"/>
                  </a:lnTo>
                  <a:lnTo>
                    <a:pt x="531" y="246"/>
                  </a:lnTo>
                  <a:lnTo>
                    <a:pt x="409"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1"/>
            <p:cNvSpPr/>
            <p:nvPr/>
          </p:nvSpPr>
          <p:spPr>
            <a:xfrm>
              <a:off x="6489500" y="3793850"/>
              <a:ext cx="3075" cy="3650"/>
            </a:xfrm>
            <a:custGeom>
              <a:rect b="b" l="l" r="r" t="t"/>
              <a:pathLst>
                <a:path extrusionOk="0" h="146" w="123">
                  <a:moveTo>
                    <a:pt x="82" y="0"/>
                  </a:moveTo>
                  <a:cubicBezTo>
                    <a:pt x="41" y="0"/>
                    <a:pt x="41" y="41"/>
                    <a:pt x="0" y="41"/>
                  </a:cubicBezTo>
                  <a:cubicBezTo>
                    <a:pt x="69" y="87"/>
                    <a:pt x="61" y="145"/>
                    <a:pt x="62" y="145"/>
                  </a:cubicBezTo>
                  <a:cubicBezTo>
                    <a:pt x="62" y="145"/>
                    <a:pt x="69" y="109"/>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1"/>
            <p:cNvSpPr/>
            <p:nvPr/>
          </p:nvSpPr>
          <p:spPr>
            <a:xfrm>
              <a:off x="6489050" y="3792225"/>
              <a:ext cx="2900" cy="1650"/>
            </a:xfrm>
            <a:custGeom>
              <a:rect b="b" l="l" r="r" t="t"/>
              <a:pathLst>
                <a:path extrusionOk="0" h="66" w="116">
                  <a:moveTo>
                    <a:pt x="72" y="0"/>
                  </a:moveTo>
                  <a:cubicBezTo>
                    <a:pt x="37" y="0"/>
                    <a:pt x="0" y="40"/>
                    <a:pt x="100" y="65"/>
                  </a:cubicBezTo>
                  <a:cubicBezTo>
                    <a:pt x="116" y="17"/>
                    <a:pt x="94" y="0"/>
                    <a:pt x="7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1"/>
            <p:cNvSpPr/>
            <p:nvPr/>
          </p:nvSpPr>
          <p:spPr>
            <a:xfrm>
              <a:off x="6477225" y="3798950"/>
              <a:ext cx="6150" cy="6150"/>
            </a:xfrm>
            <a:custGeom>
              <a:rect b="b" l="l" r="r" t="t"/>
              <a:pathLst>
                <a:path extrusionOk="0" h="246" w="246">
                  <a:moveTo>
                    <a:pt x="41" y="1"/>
                  </a:moveTo>
                  <a:cubicBezTo>
                    <a:pt x="1" y="164"/>
                    <a:pt x="82" y="205"/>
                    <a:pt x="246" y="246"/>
                  </a:cubicBezTo>
                  <a:lnTo>
                    <a:pt x="246" y="41"/>
                  </a:lnTo>
                  <a:cubicBezTo>
                    <a:pt x="227" y="32"/>
                    <a:pt x="209" y="29"/>
                    <a:pt x="191" y="29"/>
                  </a:cubicBezTo>
                  <a:cubicBezTo>
                    <a:pt x="159" y="29"/>
                    <a:pt x="128" y="39"/>
                    <a:pt x="101" y="39"/>
                  </a:cubicBezTo>
                  <a:cubicBezTo>
                    <a:pt x="77" y="39"/>
                    <a:pt x="57" y="3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6484375" y="3809175"/>
              <a:ext cx="1050" cy="3075"/>
            </a:xfrm>
            <a:custGeom>
              <a:rect b="b" l="l" r="r" t="t"/>
              <a:pathLst>
                <a:path extrusionOk="0" h="123" w="42">
                  <a:moveTo>
                    <a:pt x="42" y="0"/>
                  </a:moveTo>
                  <a:cubicBezTo>
                    <a:pt x="42" y="0"/>
                    <a:pt x="1" y="0"/>
                    <a:pt x="42" y="123"/>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6486425" y="3804050"/>
              <a:ext cx="1800" cy="6425"/>
            </a:xfrm>
            <a:custGeom>
              <a:rect b="b" l="l" r="r" t="t"/>
              <a:pathLst>
                <a:path extrusionOk="0" h="257" w="72">
                  <a:moveTo>
                    <a:pt x="0" y="1"/>
                  </a:moveTo>
                  <a:lnTo>
                    <a:pt x="0" y="205"/>
                  </a:lnTo>
                  <a:cubicBezTo>
                    <a:pt x="21" y="226"/>
                    <a:pt x="52" y="256"/>
                    <a:pt x="62" y="256"/>
                  </a:cubicBezTo>
                  <a:cubicBezTo>
                    <a:pt x="72" y="256"/>
                    <a:pt x="62" y="226"/>
                    <a:pt x="0" y="124"/>
                  </a:cubicBezTo>
                  <a:lnTo>
                    <a:pt x="0" y="124"/>
                  </a:lnTo>
                  <a:cubicBezTo>
                    <a:pt x="23" y="146"/>
                    <a:pt x="37" y="156"/>
                    <a:pt x="43" y="156"/>
                  </a:cubicBezTo>
                  <a:cubicBezTo>
                    <a:pt x="59" y="156"/>
                    <a:pt x="30" y="89"/>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1"/>
            <p:cNvSpPr/>
            <p:nvPr/>
          </p:nvSpPr>
          <p:spPr>
            <a:xfrm>
              <a:off x="6489500" y="3800275"/>
              <a:ext cx="7675" cy="6875"/>
            </a:xfrm>
            <a:custGeom>
              <a:rect b="b" l="l" r="r" t="t"/>
              <a:pathLst>
                <a:path extrusionOk="0" h="275" w="307">
                  <a:moveTo>
                    <a:pt x="180" y="0"/>
                  </a:moveTo>
                  <a:cubicBezTo>
                    <a:pt x="129" y="0"/>
                    <a:pt x="62" y="44"/>
                    <a:pt x="0" y="152"/>
                  </a:cubicBezTo>
                  <a:cubicBezTo>
                    <a:pt x="50" y="135"/>
                    <a:pt x="100" y="119"/>
                    <a:pt x="139" y="119"/>
                  </a:cubicBezTo>
                  <a:cubicBezTo>
                    <a:pt x="196" y="119"/>
                    <a:pt x="229" y="154"/>
                    <a:pt x="204" y="275"/>
                  </a:cubicBezTo>
                  <a:cubicBezTo>
                    <a:pt x="306" y="122"/>
                    <a:pt x="265" y="0"/>
                    <a:pt x="18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1"/>
            <p:cNvSpPr/>
            <p:nvPr/>
          </p:nvSpPr>
          <p:spPr>
            <a:xfrm>
              <a:off x="6517075" y="3801000"/>
              <a:ext cx="6150" cy="4100"/>
            </a:xfrm>
            <a:custGeom>
              <a:rect b="b" l="l" r="r" t="t"/>
              <a:pathLst>
                <a:path extrusionOk="0" h="164" w="246">
                  <a:moveTo>
                    <a:pt x="246" y="0"/>
                  </a:moveTo>
                  <a:cubicBezTo>
                    <a:pt x="246" y="82"/>
                    <a:pt x="1" y="123"/>
                    <a:pt x="82" y="164"/>
                  </a:cubicBezTo>
                  <a:lnTo>
                    <a:pt x="246" y="164"/>
                  </a:lnTo>
                  <a:lnTo>
                    <a:pt x="24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6462925" y="3819400"/>
              <a:ext cx="7175" cy="4100"/>
            </a:xfrm>
            <a:custGeom>
              <a:rect b="b" l="l" r="r" t="t"/>
              <a:pathLst>
                <a:path extrusionOk="0" h="164" w="287">
                  <a:moveTo>
                    <a:pt x="0" y="0"/>
                  </a:moveTo>
                  <a:cubicBezTo>
                    <a:pt x="15" y="14"/>
                    <a:pt x="30" y="24"/>
                    <a:pt x="47" y="29"/>
                  </a:cubicBezTo>
                  <a:lnTo>
                    <a:pt x="47" y="29"/>
                  </a:lnTo>
                  <a:cubicBezTo>
                    <a:pt x="26" y="19"/>
                    <a:pt x="10" y="10"/>
                    <a:pt x="0" y="0"/>
                  </a:cubicBezTo>
                  <a:close/>
                  <a:moveTo>
                    <a:pt x="286" y="0"/>
                  </a:moveTo>
                  <a:cubicBezTo>
                    <a:pt x="232" y="0"/>
                    <a:pt x="159" y="36"/>
                    <a:pt x="93" y="36"/>
                  </a:cubicBezTo>
                  <a:cubicBezTo>
                    <a:pt x="77" y="36"/>
                    <a:pt x="61" y="34"/>
                    <a:pt x="47" y="29"/>
                  </a:cubicBezTo>
                  <a:lnTo>
                    <a:pt x="47" y="29"/>
                  </a:lnTo>
                  <a:cubicBezTo>
                    <a:pt x="113" y="62"/>
                    <a:pt x="224" y="101"/>
                    <a:pt x="286" y="164"/>
                  </a:cubicBezTo>
                  <a:lnTo>
                    <a:pt x="28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6469050" y="3823475"/>
              <a:ext cx="3100" cy="5125"/>
            </a:xfrm>
            <a:custGeom>
              <a:rect b="b" l="l" r="r" t="t"/>
              <a:pathLst>
                <a:path extrusionOk="0" h="205" w="124">
                  <a:moveTo>
                    <a:pt x="41" y="1"/>
                  </a:moveTo>
                  <a:lnTo>
                    <a:pt x="1" y="205"/>
                  </a:lnTo>
                  <a:cubicBezTo>
                    <a:pt x="123" y="123"/>
                    <a:pt x="82" y="4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1"/>
            <p:cNvSpPr/>
            <p:nvPr/>
          </p:nvSpPr>
          <p:spPr>
            <a:xfrm>
              <a:off x="6491525" y="3809175"/>
              <a:ext cx="1050" cy="11250"/>
            </a:xfrm>
            <a:custGeom>
              <a:rect b="b" l="l" r="r" t="t"/>
              <a:pathLst>
                <a:path extrusionOk="0" h="450" w="42">
                  <a:moveTo>
                    <a:pt x="42" y="0"/>
                  </a:moveTo>
                  <a:lnTo>
                    <a:pt x="1" y="450"/>
                  </a:lnTo>
                  <a:lnTo>
                    <a:pt x="42" y="409"/>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1"/>
            <p:cNvSpPr/>
            <p:nvPr/>
          </p:nvSpPr>
          <p:spPr>
            <a:xfrm>
              <a:off x="6449650" y="3826550"/>
              <a:ext cx="2050" cy="7175"/>
            </a:xfrm>
            <a:custGeom>
              <a:rect b="b" l="l" r="r" t="t"/>
              <a:pathLst>
                <a:path extrusionOk="0" h="287" w="82">
                  <a:moveTo>
                    <a:pt x="0" y="0"/>
                  </a:moveTo>
                  <a:lnTo>
                    <a:pt x="82" y="286"/>
                  </a:lnTo>
                  <a:lnTo>
                    <a:pt x="82" y="164"/>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6436350" y="3833700"/>
              <a:ext cx="8200" cy="10225"/>
            </a:xfrm>
            <a:custGeom>
              <a:rect b="b" l="l" r="r" t="t"/>
              <a:pathLst>
                <a:path extrusionOk="0" h="409" w="328">
                  <a:moveTo>
                    <a:pt x="82" y="0"/>
                  </a:moveTo>
                  <a:cubicBezTo>
                    <a:pt x="1" y="123"/>
                    <a:pt x="42" y="286"/>
                    <a:pt x="42" y="409"/>
                  </a:cubicBezTo>
                  <a:cubicBezTo>
                    <a:pt x="82" y="286"/>
                    <a:pt x="164" y="246"/>
                    <a:pt x="328" y="246"/>
                  </a:cubicBezTo>
                  <a:cubicBezTo>
                    <a:pt x="287" y="82"/>
                    <a:pt x="82" y="123"/>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6437375" y="3843925"/>
              <a:ext cx="1050" cy="6150"/>
            </a:xfrm>
            <a:custGeom>
              <a:rect b="b" l="l" r="r" t="t"/>
              <a:pathLst>
                <a:path extrusionOk="0" h="246" w="42">
                  <a:moveTo>
                    <a:pt x="1" y="0"/>
                  </a:moveTo>
                  <a:cubicBezTo>
                    <a:pt x="1" y="82"/>
                    <a:pt x="1" y="163"/>
                    <a:pt x="1" y="245"/>
                  </a:cubicBezTo>
                  <a:cubicBezTo>
                    <a:pt x="41" y="163"/>
                    <a:pt x="1" y="82"/>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6456800" y="3831650"/>
              <a:ext cx="6150" cy="3100"/>
            </a:xfrm>
            <a:custGeom>
              <a:rect b="b" l="l" r="r" t="t"/>
              <a:pathLst>
                <a:path extrusionOk="0" h="124" w="246">
                  <a:moveTo>
                    <a:pt x="0" y="1"/>
                  </a:moveTo>
                  <a:lnTo>
                    <a:pt x="204" y="123"/>
                  </a:lnTo>
                  <a:cubicBezTo>
                    <a:pt x="245" y="82"/>
                    <a:pt x="245" y="82"/>
                    <a:pt x="245" y="82"/>
                  </a:cubicBezTo>
                  <a:cubicBezTo>
                    <a:pt x="204" y="41"/>
                    <a:pt x="123"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1"/>
            <p:cNvSpPr/>
            <p:nvPr/>
          </p:nvSpPr>
          <p:spPr>
            <a:xfrm>
              <a:off x="6459850" y="3834725"/>
              <a:ext cx="2075" cy="2050"/>
            </a:xfrm>
            <a:custGeom>
              <a:rect b="b" l="l" r="r" t="t"/>
              <a:pathLst>
                <a:path extrusionOk="0" h="82" w="83">
                  <a:moveTo>
                    <a:pt x="82" y="0"/>
                  </a:moveTo>
                  <a:lnTo>
                    <a:pt x="82" y="0"/>
                  </a:lnTo>
                  <a:cubicBezTo>
                    <a:pt x="42" y="41"/>
                    <a:pt x="1" y="82"/>
                    <a:pt x="1" y="82"/>
                  </a:cubicBezTo>
                  <a:cubicBezTo>
                    <a:pt x="1" y="82"/>
                    <a:pt x="42"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1"/>
            <p:cNvSpPr/>
            <p:nvPr/>
          </p:nvSpPr>
          <p:spPr>
            <a:xfrm>
              <a:off x="6463950" y="3832675"/>
              <a:ext cx="25" cy="1050"/>
            </a:xfrm>
            <a:custGeom>
              <a:rect b="b" l="l" r="r" t="t"/>
              <a:pathLst>
                <a:path extrusionOk="0" h="42" w="1">
                  <a:moveTo>
                    <a:pt x="0" y="0"/>
                  </a:moveTo>
                  <a:cubicBezTo>
                    <a:pt x="0" y="0"/>
                    <a:pt x="0" y="0"/>
                    <a:pt x="0" y="41"/>
                  </a:cubicBezTo>
                  <a:cubicBezTo>
                    <a:pt x="0" y="41"/>
                    <a:pt x="0"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1"/>
            <p:cNvSpPr/>
            <p:nvPr/>
          </p:nvSpPr>
          <p:spPr>
            <a:xfrm>
              <a:off x="6480450" y="3824500"/>
              <a:ext cx="7025" cy="9325"/>
            </a:xfrm>
            <a:custGeom>
              <a:rect b="b" l="l" r="r" t="t"/>
              <a:pathLst>
                <a:path extrusionOk="0" h="373" w="281">
                  <a:moveTo>
                    <a:pt x="35" y="1"/>
                  </a:moveTo>
                  <a:cubicBezTo>
                    <a:pt x="35" y="152"/>
                    <a:pt x="0" y="373"/>
                    <a:pt x="221" y="373"/>
                  </a:cubicBezTo>
                  <a:cubicBezTo>
                    <a:pt x="239" y="373"/>
                    <a:pt x="259" y="371"/>
                    <a:pt x="280" y="368"/>
                  </a:cubicBezTo>
                  <a:cubicBezTo>
                    <a:pt x="199" y="205"/>
                    <a:pt x="35" y="246"/>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1"/>
            <p:cNvSpPr/>
            <p:nvPr/>
          </p:nvSpPr>
          <p:spPr>
            <a:xfrm>
              <a:off x="6470075" y="3829600"/>
              <a:ext cx="4100" cy="6175"/>
            </a:xfrm>
            <a:custGeom>
              <a:rect b="b" l="l" r="r" t="t"/>
              <a:pathLst>
                <a:path extrusionOk="0" h="247" w="164">
                  <a:moveTo>
                    <a:pt x="41" y="1"/>
                  </a:moveTo>
                  <a:lnTo>
                    <a:pt x="0" y="246"/>
                  </a:lnTo>
                  <a:lnTo>
                    <a:pt x="164" y="164"/>
                  </a:lnTo>
                  <a:cubicBezTo>
                    <a:pt x="123" y="123"/>
                    <a:pt x="41" y="83"/>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1"/>
            <p:cNvSpPr/>
            <p:nvPr/>
          </p:nvSpPr>
          <p:spPr>
            <a:xfrm>
              <a:off x="6469050" y="3835750"/>
              <a:ext cx="1050" cy="3075"/>
            </a:xfrm>
            <a:custGeom>
              <a:rect b="b" l="l" r="r" t="t"/>
              <a:pathLst>
                <a:path extrusionOk="0" h="123" w="42">
                  <a:moveTo>
                    <a:pt x="41" y="0"/>
                  </a:moveTo>
                  <a:lnTo>
                    <a:pt x="1" y="41"/>
                  </a:lnTo>
                  <a:lnTo>
                    <a:pt x="41" y="123"/>
                  </a:lnTo>
                  <a:lnTo>
                    <a:pt x="4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1"/>
            <p:cNvSpPr/>
            <p:nvPr/>
          </p:nvSpPr>
          <p:spPr>
            <a:xfrm>
              <a:off x="6444525" y="3847150"/>
              <a:ext cx="7175" cy="7000"/>
            </a:xfrm>
            <a:custGeom>
              <a:rect b="b" l="l" r="r" t="t"/>
              <a:pathLst>
                <a:path extrusionOk="0" h="280" w="287">
                  <a:moveTo>
                    <a:pt x="153" y="1"/>
                  </a:moveTo>
                  <a:cubicBezTo>
                    <a:pt x="130" y="1"/>
                    <a:pt x="106" y="11"/>
                    <a:pt x="82" y="34"/>
                  </a:cubicBezTo>
                  <a:cubicBezTo>
                    <a:pt x="123" y="157"/>
                    <a:pt x="42" y="198"/>
                    <a:pt x="1" y="280"/>
                  </a:cubicBezTo>
                  <a:cubicBezTo>
                    <a:pt x="123" y="239"/>
                    <a:pt x="205" y="198"/>
                    <a:pt x="287" y="116"/>
                  </a:cubicBezTo>
                  <a:cubicBezTo>
                    <a:pt x="258" y="58"/>
                    <a:pt x="209" y="1"/>
                    <a:pt x="15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1"/>
            <p:cNvSpPr/>
            <p:nvPr/>
          </p:nvSpPr>
          <p:spPr>
            <a:xfrm>
              <a:off x="6454750" y="3841875"/>
              <a:ext cx="1050" cy="25"/>
            </a:xfrm>
            <a:custGeom>
              <a:rect b="b" l="l" r="r" t="t"/>
              <a:pathLst>
                <a:path extrusionOk="0" h="1" w="42">
                  <a:moveTo>
                    <a:pt x="0" y="0"/>
                  </a:moveTo>
                  <a:cubicBezTo>
                    <a:pt x="0" y="0"/>
                    <a:pt x="0" y="0"/>
                    <a:pt x="0" y="0"/>
                  </a:cubicBezTo>
                  <a:cubicBezTo>
                    <a:pt x="0" y="0"/>
                    <a:pt x="41"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1"/>
            <p:cNvSpPr/>
            <p:nvPr/>
          </p:nvSpPr>
          <p:spPr>
            <a:xfrm>
              <a:off x="6428175" y="3871500"/>
              <a:ext cx="1050" cy="1050"/>
            </a:xfrm>
            <a:custGeom>
              <a:rect b="b" l="l" r="r" t="t"/>
              <a:pathLst>
                <a:path extrusionOk="0" h="42" w="42">
                  <a:moveTo>
                    <a:pt x="1" y="1"/>
                  </a:moveTo>
                  <a:cubicBezTo>
                    <a:pt x="1" y="41"/>
                    <a:pt x="1" y="41"/>
                    <a:pt x="42" y="41"/>
                  </a:cubicBezTo>
                  <a:cubicBezTo>
                    <a:pt x="42" y="41"/>
                    <a:pt x="1"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1"/>
            <p:cNvSpPr/>
            <p:nvPr/>
          </p:nvSpPr>
          <p:spPr>
            <a:xfrm>
              <a:off x="6451675" y="3845950"/>
              <a:ext cx="3100" cy="4575"/>
            </a:xfrm>
            <a:custGeom>
              <a:rect b="b" l="l" r="r" t="t"/>
              <a:pathLst>
                <a:path extrusionOk="0" h="183" w="124">
                  <a:moveTo>
                    <a:pt x="83" y="1"/>
                  </a:moveTo>
                  <a:cubicBezTo>
                    <a:pt x="42" y="42"/>
                    <a:pt x="42" y="123"/>
                    <a:pt x="1" y="164"/>
                  </a:cubicBezTo>
                  <a:cubicBezTo>
                    <a:pt x="1" y="164"/>
                    <a:pt x="1" y="182"/>
                    <a:pt x="13" y="182"/>
                  </a:cubicBezTo>
                  <a:cubicBezTo>
                    <a:pt x="19" y="182"/>
                    <a:pt x="28" y="178"/>
                    <a:pt x="42" y="164"/>
                  </a:cubicBezTo>
                  <a:cubicBezTo>
                    <a:pt x="123" y="123"/>
                    <a:pt x="83" y="82"/>
                    <a:pt x="8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6434825" y="3855400"/>
              <a:ext cx="4625" cy="800"/>
            </a:xfrm>
            <a:custGeom>
              <a:rect b="b" l="l" r="r" t="t"/>
              <a:pathLst>
                <a:path extrusionOk="0" h="32" w="185">
                  <a:moveTo>
                    <a:pt x="57" y="1"/>
                  </a:moveTo>
                  <a:cubicBezTo>
                    <a:pt x="21" y="1"/>
                    <a:pt x="0" y="11"/>
                    <a:pt x="21" y="31"/>
                  </a:cubicBezTo>
                  <a:lnTo>
                    <a:pt x="184" y="31"/>
                  </a:lnTo>
                  <a:cubicBezTo>
                    <a:pt x="143" y="11"/>
                    <a:pt x="92" y="1"/>
                    <a:pt x="5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6451675" y="3840850"/>
              <a:ext cx="1050" cy="1050"/>
            </a:xfrm>
            <a:custGeom>
              <a:rect b="b" l="l" r="r" t="t"/>
              <a:pathLst>
                <a:path extrusionOk="0" h="42" w="42">
                  <a:moveTo>
                    <a:pt x="42" y="0"/>
                  </a:moveTo>
                  <a:cubicBezTo>
                    <a:pt x="1" y="0"/>
                    <a:pt x="42" y="0"/>
                    <a:pt x="42" y="41"/>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6452700" y="3841875"/>
              <a:ext cx="2075" cy="4100"/>
            </a:xfrm>
            <a:custGeom>
              <a:rect b="b" l="l" r="r" t="t"/>
              <a:pathLst>
                <a:path extrusionOk="0" h="164" w="83">
                  <a:moveTo>
                    <a:pt x="1" y="0"/>
                  </a:moveTo>
                  <a:cubicBezTo>
                    <a:pt x="1" y="41"/>
                    <a:pt x="42" y="123"/>
                    <a:pt x="42" y="164"/>
                  </a:cubicBezTo>
                  <a:cubicBezTo>
                    <a:pt x="82" y="123"/>
                    <a:pt x="82" y="82"/>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1"/>
            <p:cNvSpPr/>
            <p:nvPr/>
          </p:nvSpPr>
          <p:spPr>
            <a:xfrm>
              <a:off x="6429200" y="3872525"/>
              <a:ext cx="23525" cy="30675"/>
            </a:xfrm>
            <a:custGeom>
              <a:rect b="b" l="l" r="r" t="t"/>
              <a:pathLst>
                <a:path extrusionOk="0" h="1227" w="941">
                  <a:moveTo>
                    <a:pt x="1" y="0"/>
                  </a:moveTo>
                  <a:lnTo>
                    <a:pt x="1" y="0"/>
                  </a:lnTo>
                  <a:cubicBezTo>
                    <a:pt x="41" y="41"/>
                    <a:pt x="123" y="123"/>
                    <a:pt x="82" y="327"/>
                  </a:cubicBezTo>
                  <a:cubicBezTo>
                    <a:pt x="97" y="332"/>
                    <a:pt x="115" y="334"/>
                    <a:pt x="136" y="334"/>
                  </a:cubicBezTo>
                  <a:cubicBezTo>
                    <a:pt x="205" y="334"/>
                    <a:pt x="301" y="311"/>
                    <a:pt x="385" y="311"/>
                  </a:cubicBezTo>
                  <a:cubicBezTo>
                    <a:pt x="476" y="311"/>
                    <a:pt x="554" y="338"/>
                    <a:pt x="573" y="450"/>
                  </a:cubicBezTo>
                  <a:cubicBezTo>
                    <a:pt x="520" y="555"/>
                    <a:pt x="475" y="585"/>
                    <a:pt x="428" y="585"/>
                  </a:cubicBezTo>
                  <a:cubicBezTo>
                    <a:pt x="365" y="585"/>
                    <a:pt x="298" y="532"/>
                    <a:pt x="205" y="532"/>
                  </a:cubicBezTo>
                  <a:cubicBezTo>
                    <a:pt x="450" y="654"/>
                    <a:pt x="287" y="1022"/>
                    <a:pt x="573" y="1227"/>
                  </a:cubicBezTo>
                  <a:lnTo>
                    <a:pt x="614" y="981"/>
                  </a:lnTo>
                  <a:cubicBezTo>
                    <a:pt x="655" y="1022"/>
                    <a:pt x="695" y="1145"/>
                    <a:pt x="777" y="1145"/>
                  </a:cubicBezTo>
                  <a:cubicBezTo>
                    <a:pt x="614" y="1022"/>
                    <a:pt x="655" y="736"/>
                    <a:pt x="900" y="736"/>
                  </a:cubicBezTo>
                  <a:cubicBezTo>
                    <a:pt x="941" y="532"/>
                    <a:pt x="368" y="123"/>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1"/>
            <p:cNvSpPr/>
            <p:nvPr/>
          </p:nvSpPr>
          <p:spPr>
            <a:xfrm>
              <a:off x="6426125" y="3864350"/>
              <a:ext cx="10250" cy="7175"/>
            </a:xfrm>
            <a:custGeom>
              <a:rect b="b" l="l" r="r" t="t"/>
              <a:pathLst>
                <a:path extrusionOk="0" h="287" w="410">
                  <a:moveTo>
                    <a:pt x="1" y="0"/>
                  </a:moveTo>
                  <a:cubicBezTo>
                    <a:pt x="1" y="164"/>
                    <a:pt x="42" y="246"/>
                    <a:pt x="83" y="287"/>
                  </a:cubicBezTo>
                  <a:lnTo>
                    <a:pt x="369" y="41"/>
                  </a:lnTo>
                  <a:lnTo>
                    <a:pt x="369" y="82"/>
                  </a:lnTo>
                  <a:lnTo>
                    <a:pt x="410" y="0"/>
                  </a:lnTo>
                  <a:lnTo>
                    <a:pt x="410" y="0"/>
                  </a:lnTo>
                  <a:cubicBezTo>
                    <a:pt x="369" y="21"/>
                    <a:pt x="318" y="31"/>
                    <a:pt x="251" y="31"/>
                  </a:cubicBezTo>
                  <a:cubicBezTo>
                    <a:pt x="185" y="31"/>
                    <a:pt x="103" y="2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1"/>
            <p:cNvSpPr/>
            <p:nvPr/>
          </p:nvSpPr>
          <p:spPr>
            <a:xfrm>
              <a:off x="6436350" y="3854125"/>
              <a:ext cx="16375" cy="16375"/>
            </a:xfrm>
            <a:custGeom>
              <a:rect b="b" l="l" r="r" t="t"/>
              <a:pathLst>
                <a:path extrusionOk="0" h="655" w="655">
                  <a:moveTo>
                    <a:pt x="328" y="1"/>
                  </a:moveTo>
                  <a:cubicBezTo>
                    <a:pt x="287" y="42"/>
                    <a:pt x="205" y="82"/>
                    <a:pt x="123" y="82"/>
                  </a:cubicBezTo>
                  <a:lnTo>
                    <a:pt x="164" y="82"/>
                  </a:lnTo>
                  <a:lnTo>
                    <a:pt x="1" y="409"/>
                  </a:lnTo>
                  <a:cubicBezTo>
                    <a:pt x="82" y="369"/>
                    <a:pt x="123" y="328"/>
                    <a:pt x="205" y="164"/>
                  </a:cubicBezTo>
                  <a:lnTo>
                    <a:pt x="205" y="164"/>
                  </a:lnTo>
                  <a:cubicBezTo>
                    <a:pt x="181" y="176"/>
                    <a:pt x="168" y="181"/>
                    <a:pt x="161" y="181"/>
                  </a:cubicBezTo>
                  <a:cubicBezTo>
                    <a:pt x="144" y="181"/>
                    <a:pt x="164" y="152"/>
                    <a:pt x="164" y="123"/>
                  </a:cubicBezTo>
                  <a:cubicBezTo>
                    <a:pt x="205" y="123"/>
                    <a:pt x="205" y="164"/>
                    <a:pt x="205" y="164"/>
                  </a:cubicBezTo>
                  <a:cubicBezTo>
                    <a:pt x="328" y="369"/>
                    <a:pt x="287" y="573"/>
                    <a:pt x="532" y="655"/>
                  </a:cubicBezTo>
                  <a:cubicBezTo>
                    <a:pt x="655" y="491"/>
                    <a:pt x="491" y="409"/>
                    <a:pt x="532" y="246"/>
                  </a:cubicBezTo>
                  <a:lnTo>
                    <a:pt x="532" y="246"/>
                  </a:lnTo>
                  <a:cubicBezTo>
                    <a:pt x="481" y="318"/>
                    <a:pt x="453" y="343"/>
                    <a:pt x="436" y="343"/>
                  </a:cubicBezTo>
                  <a:cubicBezTo>
                    <a:pt x="392" y="343"/>
                    <a:pt x="417" y="183"/>
                    <a:pt x="320" y="183"/>
                  </a:cubicBezTo>
                  <a:cubicBezTo>
                    <a:pt x="301" y="183"/>
                    <a:pt x="277" y="190"/>
                    <a:pt x="246" y="205"/>
                  </a:cubicBezTo>
                  <a:cubicBezTo>
                    <a:pt x="246" y="123"/>
                    <a:pt x="287" y="82"/>
                    <a:pt x="32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1"/>
            <p:cNvSpPr/>
            <p:nvPr/>
          </p:nvSpPr>
          <p:spPr>
            <a:xfrm>
              <a:off x="6491525" y="3844925"/>
              <a:ext cx="1050" cy="800"/>
            </a:xfrm>
            <a:custGeom>
              <a:rect b="b" l="l" r="r" t="t"/>
              <a:pathLst>
                <a:path extrusionOk="0" h="32" w="42">
                  <a:moveTo>
                    <a:pt x="1" y="1"/>
                  </a:moveTo>
                  <a:cubicBezTo>
                    <a:pt x="1" y="21"/>
                    <a:pt x="1" y="32"/>
                    <a:pt x="6" y="32"/>
                  </a:cubicBezTo>
                  <a:cubicBezTo>
                    <a:pt x="11" y="32"/>
                    <a:pt x="21" y="21"/>
                    <a:pt x="4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6475175" y="3839675"/>
              <a:ext cx="16375" cy="6300"/>
            </a:xfrm>
            <a:custGeom>
              <a:rect b="b" l="l" r="r" t="t"/>
              <a:pathLst>
                <a:path extrusionOk="0" h="252" w="655">
                  <a:moveTo>
                    <a:pt x="1" y="7"/>
                  </a:moveTo>
                  <a:cubicBezTo>
                    <a:pt x="1" y="17"/>
                    <a:pt x="24" y="28"/>
                    <a:pt x="62" y="38"/>
                  </a:cubicBezTo>
                  <a:lnTo>
                    <a:pt x="62" y="38"/>
                  </a:lnTo>
                  <a:cubicBezTo>
                    <a:pt x="42" y="27"/>
                    <a:pt x="22" y="17"/>
                    <a:pt x="1" y="7"/>
                  </a:cubicBezTo>
                  <a:close/>
                  <a:moveTo>
                    <a:pt x="510" y="0"/>
                  </a:moveTo>
                  <a:cubicBezTo>
                    <a:pt x="492" y="0"/>
                    <a:pt x="473" y="2"/>
                    <a:pt x="450" y="7"/>
                  </a:cubicBezTo>
                  <a:lnTo>
                    <a:pt x="491" y="47"/>
                  </a:lnTo>
                  <a:cubicBezTo>
                    <a:pt x="443" y="59"/>
                    <a:pt x="382" y="64"/>
                    <a:pt x="318" y="64"/>
                  </a:cubicBezTo>
                  <a:cubicBezTo>
                    <a:pt x="222" y="64"/>
                    <a:pt x="123" y="53"/>
                    <a:pt x="62" y="38"/>
                  </a:cubicBezTo>
                  <a:lnTo>
                    <a:pt x="62" y="38"/>
                  </a:lnTo>
                  <a:cubicBezTo>
                    <a:pt x="197" y="109"/>
                    <a:pt x="313" y="180"/>
                    <a:pt x="491" y="252"/>
                  </a:cubicBezTo>
                  <a:cubicBezTo>
                    <a:pt x="491" y="211"/>
                    <a:pt x="450" y="129"/>
                    <a:pt x="532" y="88"/>
                  </a:cubicBezTo>
                  <a:cubicBezTo>
                    <a:pt x="614" y="88"/>
                    <a:pt x="573" y="170"/>
                    <a:pt x="655" y="211"/>
                  </a:cubicBezTo>
                  <a:cubicBezTo>
                    <a:pt x="655" y="138"/>
                    <a:pt x="655" y="0"/>
                    <a:pt x="51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1"/>
            <p:cNvSpPr/>
            <p:nvPr/>
          </p:nvSpPr>
          <p:spPr>
            <a:xfrm>
              <a:off x="6462925" y="3853100"/>
              <a:ext cx="7175" cy="8200"/>
            </a:xfrm>
            <a:custGeom>
              <a:rect b="b" l="l" r="r" t="t"/>
              <a:pathLst>
                <a:path extrusionOk="0" h="328" w="287">
                  <a:moveTo>
                    <a:pt x="123" y="1"/>
                  </a:moveTo>
                  <a:lnTo>
                    <a:pt x="0" y="287"/>
                  </a:lnTo>
                  <a:lnTo>
                    <a:pt x="205" y="328"/>
                  </a:lnTo>
                  <a:lnTo>
                    <a:pt x="205" y="328"/>
                  </a:lnTo>
                  <a:lnTo>
                    <a:pt x="123" y="246"/>
                  </a:lnTo>
                  <a:cubicBezTo>
                    <a:pt x="286" y="164"/>
                    <a:pt x="164" y="83"/>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1"/>
            <p:cNvSpPr/>
            <p:nvPr/>
          </p:nvSpPr>
          <p:spPr>
            <a:xfrm>
              <a:off x="6422050" y="3866400"/>
              <a:ext cx="3100" cy="8200"/>
            </a:xfrm>
            <a:custGeom>
              <a:rect b="b" l="l" r="r" t="t"/>
              <a:pathLst>
                <a:path extrusionOk="0" h="328" w="124">
                  <a:moveTo>
                    <a:pt x="0" y="0"/>
                  </a:moveTo>
                  <a:lnTo>
                    <a:pt x="123" y="327"/>
                  </a:lnTo>
                  <a:lnTo>
                    <a:pt x="123" y="164"/>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6415925" y="3874575"/>
              <a:ext cx="3075" cy="4100"/>
            </a:xfrm>
            <a:custGeom>
              <a:rect b="b" l="l" r="r" t="t"/>
              <a:pathLst>
                <a:path extrusionOk="0" h="164" w="123">
                  <a:moveTo>
                    <a:pt x="0" y="0"/>
                  </a:moveTo>
                  <a:lnTo>
                    <a:pt x="0" y="164"/>
                  </a:lnTo>
                  <a:lnTo>
                    <a:pt x="123" y="123"/>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6092000" y="4312950"/>
              <a:ext cx="1025" cy="3075"/>
            </a:xfrm>
            <a:custGeom>
              <a:rect b="b" l="l" r="r" t="t"/>
              <a:pathLst>
                <a:path extrusionOk="0" h="123" w="41">
                  <a:moveTo>
                    <a:pt x="41" y="0"/>
                  </a:moveTo>
                  <a:lnTo>
                    <a:pt x="0" y="123"/>
                  </a:lnTo>
                  <a:cubicBezTo>
                    <a:pt x="41" y="82"/>
                    <a:pt x="41" y="4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6102200" y="4300675"/>
              <a:ext cx="2075" cy="2075"/>
            </a:xfrm>
            <a:custGeom>
              <a:rect b="b" l="l" r="r" t="t"/>
              <a:pathLst>
                <a:path extrusionOk="0" h="83" w="83">
                  <a:moveTo>
                    <a:pt x="1" y="1"/>
                  </a:moveTo>
                  <a:cubicBezTo>
                    <a:pt x="42" y="42"/>
                    <a:pt x="42" y="82"/>
                    <a:pt x="83" y="82"/>
                  </a:cubicBez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1"/>
            <p:cNvSpPr/>
            <p:nvPr/>
          </p:nvSpPr>
          <p:spPr>
            <a:xfrm>
              <a:off x="6247400" y="4047250"/>
              <a:ext cx="10150" cy="5150"/>
            </a:xfrm>
            <a:custGeom>
              <a:rect b="b" l="l" r="r" t="t"/>
              <a:pathLst>
                <a:path extrusionOk="0" h="206" w="406">
                  <a:moveTo>
                    <a:pt x="39" y="0"/>
                  </a:moveTo>
                  <a:cubicBezTo>
                    <a:pt x="0" y="0"/>
                    <a:pt x="2" y="21"/>
                    <a:pt x="79" y="83"/>
                  </a:cubicBezTo>
                  <a:lnTo>
                    <a:pt x="242" y="205"/>
                  </a:lnTo>
                  <a:cubicBezTo>
                    <a:pt x="283" y="124"/>
                    <a:pt x="365" y="83"/>
                    <a:pt x="406" y="83"/>
                  </a:cubicBezTo>
                  <a:cubicBezTo>
                    <a:pt x="278" y="57"/>
                    <a:pt x="104" y="0"/>
                    <a:pt x="3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1"/>
            <p:cNvSpPr/>
            <p:nvPr/>
          </p:nvSpPr>
          <p:spPr>
            <a:xfrm>
              <a:off x="6170675" y="4184200"/>
              <a:ext cx="2075" cy="5125"/>
            </a:xfrm>
            <a:custGeom>
              <a:rect b="b" l="l" r="r" t="t"/>
              <a:pathLst>
                <a:path extrusionOk="0" h="205" w="83">
                  <a:moveTo>
                    <a:pt x="0" y="0"/>
                  </a:moveTo>
                  <a:cubicBezTo>
                    <a:pt x="0" y="41"/>
                    <a:pt x="0" y="123"/>
                    <a:pt x="0" y="204"/>
                  </a:cubicBezTo>
                  <a:lnTo>
                    <a:pt x="82" y="204"/>
                  </a:lnTo>
                  <a:cubicBezTo>
                    <a:pt x="41" y="123"/>
                    <a:pt x="41" y="82"/>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1"/>
            <p:cNvSpPr/>
            <p:nvPr/>
          </p:nvSpPr>
          <p:spPr>
            <a:xfrm>
              <a:off x="6180900" y="4206675"/>
              <a:ext cx="5125" cy="25"/>
            </a:xfrm>
            <a:custGeom>
              <a:rect b="b" l="l" r="r" t="t"/>
              <a:pathLst>
                <a:path extrusionOk="0" h="1" w="205">
                  <a:moveTo>
                    <a:pt x="205" y="0"/>
                  </a:moveTo>
                  <a:lnTo>
                    <a:pt x="0" y="0"/>
                  </a:lnTo>
                  <a:cubicBezTo>
                    <a:pt x="41" y="0"/>
                    <a:pt x="123" y="0"/>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1"/>
            <p:cNvSpPr/>
            <p:nvPr/>
          </p:nvSpPr>
          <p:spPr>
            <a:xfrm>
              <a:off x="6037825" y="4379350"/>
              <a:ext cx="5150" cy="6175"/>
            </a:xfrm>
            <a:custGeom>
              <a:rect b="b" l="l" r="r" t="t"/>
              <a:pathLst>
                <a:path extrusionOk="0" h="247" w="206">
                  <a:moveTo>
                    <a:pt x="1" y="1"/>
                  </a:moveTo>
                  <a:lnTo>
                    <a:pt x="123" y="246"/>
                  </a:lnTo>
                  <a:cubicBezTo>
                    <a:pt x="205" y="124"/>
                    <a:pt x="83" y="83"/>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1"/>
            <p:cNvSpPr/>
            <p:nvPr/>
          </p:nvSpPr>
          <p:spPr>
            <a:xfrm>
              <a:off x="6346425" y="3950175"/>
              <a:ext cx="8550" cy="3225"/>
            </a:xfrm>
            <a:custGeom>
              <a:rect b="b" l="l" r="r" t="t"/>
              <a:pathLst>
                <a:path extrusionOk="0" h="129" w="342">
                  <a:moveTo>
                    <a:pt x="287" y="1"/>
                  </a:moveTo>
                  <a:lnTo>
                    <a:pt x="287" y="1"/>
                  </a:lnTo>
                  <a:cubicBezTo>
                    <a:pt x="123" y="42"/>
                    <a:pt x="42" y="83"/>
                    <a:pt x="1" y="124"/>
                  </a:cubicBezTo>
                  <a:cubicBezTo>
                    <a:pt x="55" y="124"/>
                    <a:pt x="114" y="128"/>
                    <a:pt x="166" y="128"/>
                  </a:cubicBezTo>
                  <a:cubicBezTo>
                    <a:pt x="269" y="128"/>
                    <a:pt x="341" y="110"/>
                    <a:pt x="28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1"/>
            <p:cNvSpPr/>
            <p:nvPr/>
          </p:nvSpPr>
          <p:spPr>
            <a:xfrm>
              <a:off x="6054175" y="4267975"/>
              <a:ext cx="2075" cy="4125"/>
            </a:xfrm>
            <a:custGeom>
              <a:rect b="b" l="l" r="r" t="t"/>
              <a:pathLst>
                <a:path extrusionOk="0" h="165" w="83">
                  <a:moveTo>
                    <a:pt x="1" y="1"/>
                  </a:moveTo>
                  <a:cubicBezTo>
                    <a:pt x="1" y="82"/>
                    <a:pt x="42" y="123"/>
                    <a:pt x="42" y="164"/>
                  </a:cubicBezTo>
                  <a:cubicBezTo>
                    <a:pt x="83" y="82"/>
                    <a:pt x="42" y="42"/>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1"/>
            <p:cNvSpPr/>
            <p:nvPr/>
          </p:nvSpPr>
          <p:spPr>
            <a:xfrm>
              <a:off x="6340300" y="3953250"/>
              <a:ext cx="6150" cy="6150"/>
            </a:xfrm>
            <a:custGeom>
              <a:rect b="b" l="l" r="r" t="t"/>
              <a:pathLst>
                <a:path extrusionOk="0" h="246" w="246">
                  <a:moveTo>
                    <a:pt x="246" y="1"/>
                  </a:moveTo>
                  <a:cubicBezTo>
                    <a:pt x="82" y="1"/>
                    <a:pt x="0" y="41"/>
                    <a:pt x="0" y="246"/>
                  </a:cubicBezTo>
                  <a:lnTo>
                    <a:pt x="82" y="246"/>
                  </a:lnTo>
                  <a:cubicBezTo>
                    <a:pt x="123" y="164"/>
                    <a:pt x="164" y="82"/>
                    <a:pt x="24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1"/>
            <p:cNvSpPr/>
            <p:nvPr/>
          </p:nvSpPr>
          <p:spPr>
            <a:xfrm>
              <a:off x="5820175" y="4602125"/>
              <a:ext cx="1050" cy="25"/>
            </a:xfrm>
            <a:custGeom>
              <a:rect b="b" l="l" r="r" t="t"/>
              <a:pathLst>
                <a:path extrusionOk="0" h="1" w="42">
                  <a:moveTo>
                    <a:pt x="42" y="0"/>
                  </a:moveTo>
                  <a:cubicBezTo>
                    <a:pt x="42" y="0"/>
                    <a:pt x="1" y="0"/>
                    <a:pt x="1" y="0"/>
                  </a:cubicBezTo>
                  <a:cubicBezTo>
                    <a:pt x="42" y="0"/>
                    <a:pt x="42" y="0"/>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1"/>
            <p:cNvSpPr/>
            <p:nvPr/>
          </p:nvSpPr>
          <p:spPr>
            <a:xfrm>
              <a:off x="5718000" y="4625625"/>
              <a:ext cx="3075" cy="3100"/>
            </a:xfrm>
            <a:custGeom>
              <a:rect b="b" l="l" r="r" t="t"/>
              <a:pathLst>
                <a:path extrusionOk="0" h="124" w="123">
                  <a:moveTo>
                    <a:pt x="123" y="1"/>
                  </a:moveTo>
                  <a:cubicBezTo>
                    <a:pt x="82" y="1"/>
                    <a:pt x="41" y="41"/>
                    <a:pt x="0" y="123"/>
                  </a:cubicBezTo>
                  <a:cubicBezTo>
                    <a:pt x="41" y="82"/>
                    <a:pt x="82" y="4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1"/>
            <p:cNvSpPr/>
            <p:nvPr/>
          </p:nvSpPr>
          <p:spPr>
            <a:xfrm>
              <a:off x="6390700" y="3903750"/>
              <a:ext cx="1050" cy="475"/>
            </a:xfrm>
            <a:custGeom>
              <a:rect b="b" l="l" r="r" t="t"/>
              <a:pathLst>
                <a:path extrusionOk="0" h="19" w="42">
                  <a:moveTo>
                    <a:pt x="37" y="0"/>
                  </a:moveTo>
                  <a:cubicBezTo>
                    <a:pt x="28" y="0"/>
                    <a:pt x="1" y="19"/>
                    <a:pt x="28" y="19"/>
                  </a:cubicBezTo>
                  <a:cubicBezTo>
                    <a:pt x="42" y="5"/>
                    <a:pt x="42" y="0"/>
                    <a:pt x="3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1"/>
            <p:cNvSpPr/>
            <p:nvPr/>
          </p:nvSpPr>
          <p:spPr>
            <a:xfrm>
              <a:off x="6413875" y="3912375"/>
              <a:ext cx="1050" cy="2075"/>
            </a:xfrm>
            <a:custGeom>
              <a:rect b="b" l="l" r="r" t="t"/>
              <a:pathLst>
                <a:path extrusionOk="0" h="83" w="42">
                  <a:moveTo>
                    <a:pt x="0" y="1"/>
                  </a:moveTo>
                  <a:cubicBezTo>
                    <a:pt x="0" y="41"/>
                    <a:pt x="0" y="41"/>
                    <a:pt x="41" y="82"/>
                  </a:cubicBezTo>
                  <a:cubicBezTo>
                    <a:pt x="0" y="41"/>
                    <a:pt x="0" y="4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6351550" y="3997200"/>
              <a:ext cx="1025" cy="1025"/>
            </a:xfrm>
            <a:custGeom>
              <a:rect b="b" l="l" r="r" t="t"/>
              <a:pathLst>
                <a:path extrusionOk="0" h="41" w="41">
                  <a:moveTo>
                    <a:pt x="0" y="0"/>
                  </a:moveTo>
                  <a:lnTo>
                    <a:pt x="0" y="0"/>
                  </a:lnTo>
                  <a:cubicBezTo>
                    <a:pt x="41" y="41"/>
                    <a:pt x="41"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1"/>
            <p:cNvSpPr/>
            <p:nvPr/>
          </p:nvSpPr>
          <p:spPr>
            <a:xfrm>
              <a:off x="6392425" y="3904200"/>
              <a:ext cx="3075" cy="25"/>
            </a:xfrm>
            <a:custGeom>
              <a:rect b="b" l="l" r="r" t="t"/>
              <a:pathLst>
                <a:path extrusionOk="0" h="1" w="123">
                  <a:moveTo>
                    <a:pt x="123" y="1"/>
                  </a:moveTo>
                  <a:cubicBezTo>
                    <a:pt x="82" y="1"/>
                    <a:pt x="41" y="1"/>
                    <a:pt x="0" y="1"/>
                  </a:cubicBezTo>
                  <a:cubicBezTo>
                    <a:pt x="0" y="1"/>
                    <a:pt x="41" y="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1"/>
            <p:cNvSpPr/>
            <p:nvPr/>
          </p:nvSpPr>
          <p:spPr>
            <a:xfrm>
              <a:off x="6392425" y="3900475"/>
              <a:ext cx="2050" cy="1700"/>
            </a:xfrm>
            <a:custGeom>
              <a:rect b="b" l="l" r="r" t="t"/>
              <a:pathLst>
                <a:path extrusionOk="0" h="68" w="82">
                  <a:moveTo>
                    <a:pt x="46" y="0"/>
                  </a:moveTo>
                  <a:cubicBezTo>
                    <a:pt x="34" y="0"/>
                    <a:pt x="24" y="20"/>
                    <a:pt x="0" y="68"/>
                  </a:cubicBezTo>
                  <a:cubicBezTo>
                    <a:pt x="41" y="68"/>
                    <a:pt x="41" y="68"/>
                    <a:pt x="82" y="27"/>
                  </a:cubicBezTo>
                  <a:cubicBezTo>
                    <a:pt x="65" y="10"/>
                    <a:pt x="55" y="0"/>
                    <a:pt x="4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1"/>
            <p:cNvSpPr/>
            <p:nvPr/>
          </p:nvSpPr>
          <p:spPr>
            <a:xfrm>
              <a:off x="6389350" y="3904200"/>
              <a:ext cx="3100" cy="2075"/>
            </a:xfrm>
            <a:custGeom>
              <a:rect b="b" l="l" r="r" t="t"/>
              <a:pathLst>
                <a:path extrusionOk="0" h="83" w="124">
                  <a:moveTo>
                    <a:pt x="82" y="1"/>
                  </a:moveTo>
                  <a:cubicBezTo>
                    <a:pt x="41" y="41"/>
                    <a:pt x="41" y="41"/>
                    <a:pt x="0" y="82"/>
                  </a:cubicBezTo>
                  <a:cubicBezTo>
                    <a:pt x="41" y="82"/>
                    <a:pt x="82" y="4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1"/>
            <p:cNvSpPr/>
            <p:nvPr/>
          </p:nvSpPr>
          <p:spPr>
            <a:xfrm>
              <a:off x="5924400" y="4470300"/>
              <a:ext cx="25" cy="3100"/>
            </a:xfrm>
            <a:custGeom>
              <a:rect b="b" l="l" r="r" t="t"/>
              <a:pathLst>
                <a:path extrusionOk="0" h="124" w="1">
                  <a:moveTo>
                    <a:pt x="1" y="1"/>
                  </a:moveTo>
                  <a:lnTo>
                    <a:pt x="1" y="1"/>
                  </a:lnTo>
                  <a:cubicBezTo>
                    <a:pt x="1" y="123"/>
                    <a:pt x="1" y="123"/>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1"/>
            <p:cNvSpPr/>
            <p:nvPr/>
          </p:nvSpPr>
          <p:spPr>
            <a:xfrm>
              <a:off x="6262650" y="4126975"/>
              <a:ext cx="1025" cy="25"/>
            </a:xfrm>
            <a:custGeom>
              <a:rect b="b" l="l" r="r" t="t"/>
              <a:pathLst>
                <a:path extrusionOk="0" h="1" w="41">
                  <a:moveTo>
                    <a:pt x="41" y="0"/>
                  </a:moveTo>
                  <a:lnTo>
                    <a:pt x="41" y="0"/>
                  </a:lnTo>
                  <a:cubicBezTo>
                    <a:pt x="0" y="0"/>
                    <a:pt x="0"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1"/>
            <p:cNvSpPr/>
            <p:nvPr/>
          </p:nvSpPr>
          <p:spPr>
            <a:xfrm>
              <a:off x="6249350" y="4117775"/>
              <a:ext cx="13325" cy="17400"/>
            </a:xfrm>
            <a:custGeom>
              <a:rect b="b" l="l" r="r" t="t"/>
              <a:pathLst>
                <a:path extrusionOk="0" h="696" w="533">
                  <a:moveTo>
                    <a:pt x="1" y="0"/>
                  </a:moveTo>
                  <a:lnTo>
                    <a:pt x="491" y="695"/>
                  </a:lnTo>
                  <a:cubicBezTo>
                    <a:pt x="369" y="409"/>
                    <a:pt x="450" y="409"/>
                    <a:pt x="532" y="368"/>
                  </a:cubicBez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1"/>
            <p:cNvSpPr/>
            <p:nvPr/>
          </p:nvSpPr>
          <p:spPr>
            <a:xfrm>
              <a:off x="5704700" y="3883775"/>
              <a:ext cx="720975" cy="782750"/>
            </a:xfrm>
            <a:custGeom>
              <a:rect b="b" l="l" r="r" t="t"/>
              <a:pathLst>
                <a:path extrusionOk="0" h="31310" w="28839">
                  <a:moveTo>
                    <a:pt x="26978" y="1594"/>
                  </a:moveTo>
                  <a:cubicBezTo>
                    <a:pt x="26978" y="1635"/>
                    <a:pt x="26978" y="1635"/>
                    <a:pt x="26978" y="1635"/>
                  </a:cubicBezTo>
                  <a:cubicBezTo>
                    <a:pt x="26814" y="1635"/>
                    <a:pt x="26896" y="1635"/>
                    <a:pt x="26978" y="1594"/>
                  </a:cubicBezTo>
                  <a:close/>
                  <a:moveTo>
                    <a:pt x="21653" y="8024"/>
                  </a:moveTo>
                  <a:cubicBezTo>
                    <a:pt x="21667" y="8047"/>
                    <a:pt x="21685" y="8070"/>
                    <a:pt x="21705" y="8093"/>
                  </a:cubicBezTo>
                  <a:cubicBezTo>
                    <a:pt x="21669" y="8057"/>
                    <a:pt x="21632" y="8053"/>
                    <a:pt x="21653" y="8024"/>
                  </a:cubicBezTo>
                  <a:close/>
                  <a:moveTo>
                    <a:pt x="22839" y="9196"/>
                  </a:moveTo>
                  <a:cubicBezTo>
                    <a:pt x="22843" y="9196"/>
                    <a:pt x="22846" y="9197"/>
                    <a:pt x="22849" y="9197"/>
                  </a:cubicBezTo>
                  <a:cubicBezTo>
                    <a:pt x="22846" y="9196"/>
                    <a:pt x="22843" y="9196"/>
                    <a:pt x="22839" y="9196"/>
                  </a:cubicBezTo>
                  <a:close/>
                  <a:moveTo>
                    <a:pt x="20840" y="10790"/>
                  </a:moveTo>
                  <a:cubicBezTo>
                    <a:pt x="20838" y="10794"/>
                    <a:pt x="20836" y="10798"/>
                    <a:pt x="20833" y="10803"/>
                  </a:cubicBezTo>
                  <a:lnTo>
                    <a:pt x="20833" y="10803"/>
                  </a:lnTo>
                  <a:cubicBezTo>
                    <a:pt x="20838" y="10799"/>
                    <a:pt x="20842" y="10795"/>
                    <a:pt x="20847" y="10791"/>
                  </a:cubicBezTo>
                  <a:cubicBezTo>
                    <a:pt x="20845" y="10790"/>
                    <a:pt x="20842" y="10790"/>
                    <a:pt x="20840" y="10790"/>
                  </a:cubicBezTo>
                  <a:close/>
                  <a:moveTo>
                    <a:pt x="20833" y="10803"/>
                  </a:moveTo>
                  <a:cubicBezTo>
                    <a:pt x="20798" y="10833"/>
                    <a:pt x="20769" y="10841"/>
                    <a:pt x="20806" y="10913"/>
                  </a:cubicBezTo>
                  <a:cubicBezTo>
                    <a:pt x="20806" y="10874"/>
                    <a:pt x="20816" y="10837"/>
                    <a:pt x="20833" y="10803"/>
                  </a:cubicBezTo>
                  <a:close/>
                  <a:moveTo>
                    <a:pt x="19954" y="12054"/>
                  </a:moveTo>
                  <a:cubicBezTo>
                    <a:pt x="19952" y="12055"/>
                    <a:pt x="19950" y="12056"/>
                    <a:pt x="19947" y="12058"/>
                  </a:cubicBezTo>
                  <a:cubicBezTo>
                    <a:pt x="19950" y="12056"/>
                    <a:pt x="19952" y="12055"/>
                    <a:pt x="19954" y="12054"/>
                  </a:cubicBezTo>
                  <a:close/>
                  <a:moveTo>
                    <a:pt x="19293" y="12180"/>
                  </a:moveTo>
                  <a:cubicBezTo>
                    <a:pt x="19334" y="12303"/>
                    <a:pt x="19253" y="12303"/>
                    <a:pt x="19130" y="12303"/>
                  </a:cubicBezTo>
                  <a:cubicBezTo>
                    <a:pt x="19171" y="12262"/>
                    <a:pt x="19212" y="12221"/>
                    <a:pt x="19293" y="12180"/>
                  </a:cubicBezTo>
                  <a:close/>
                  <a:moveTo>
                    <a:pt x="16514" y="15982"/>
                  </a:moveTo>
                  <a:cubicBezTo>
                    <a:pt x="16514" y="16050"/>
                    <a:pt x="16543" y="16205"/>
                    <a:pt x="16480" y="16205"/>
                  </a:cubicBezTo>
                  <a:cubicBezTo>
                    <a:pt x="16468" y="16205"/>
                    <a:pt x="16452" y="16199"/>
                    <a:pt x="16432" y="16186"/>
                  </a:cubicBezTo>
                  <a:cubicBezTo>
                    <a:pt x="16269" y="15941"/>
                    <a:pt x="16391" y="16023"/>
                    <a:pt x="16514" y="15982"/>
                  </a:cubicBezTo>
                  <a:close/>
                  <a:moveTo>
                    <a:pt x="15689" y="16918"/>
                  </a:moveTo>
                  <a:lnTo>
                    <a:pt x="15656" y="16963"/>
                  </a:lnTo>
                  <a:cubicBezTo>
                    <a:pt x="15681" y="16950"/>
                    <a:pt x="15691" y="16933"/>
                    <a:pt x="15689" y="16918"/>
                  </a:cubicBezTo>
                  <a:close/>
                  <a:moveTo>
                    <a:pt x="12510" y="20875"/>
                  </a:moveTo>
                  <a:lnTo>
                    <a:pt x="12508" y="20887"/>
                  </a:lnTo>
                  <a:cubicBezTo>
                    <a:pt x="12509" y="20883"/>
                    <a:pt x="12510" y="20879"/>
                    <a:pt x="12510" y="20875"/>
                  </a:cubicBezTo>
                  <a:close/>
                  <a:moveTo>
                    <a:pt x="10669" y="22685"/>
                  </a:moveTo>
                  <a:cubicBezTo>
                    <a:pt x="10666" y="22690"/>
                    <a:pt x="10663" y="22694"/>
                    <a:pt x="10660" y="22699"/>
                  </a:cubicBezTo>
                  <a:lnTo>
                    <a:pt x="10660" y="22699"/>
                  </a:lnTo>
                  <a:cubicBezTo>
                    <a:pt x="10663" y="22694"/>
                    <a:pt x="10667" y="22690"/>
                    <a:pt x="10669" y="22685"/>
                  </a:cubicBezTo>
                  <a:close/>
                  <a:moveTo>
                    <a:pt x="7056" y="22971"/>
                  </a:moveTo>
                  <a:cubicBezTo>
                    <a:pt x="7061" y="22974"/>
                    <a:pt x="7067" y="22976"/>
                    <a:pt x="7072" y="22979"/>
                  </a:cubicBezTo>
                  <a:lnTo>
                    <a:pt x="7072" y="22979"/>
                  </a:lnTo>
                  <a:cubicBezTo>
                    <a:pt x="7072" y="22976"/>
                    <a:pt x="7072" y="22974"/>
                    <a:pt x="7072" y="22971"/>
                  </a:cubicBezTo>
                  <a:close/>
                  <a:moveTo>
                    <a:pt x="4701" y="25260"/>
                  </a:moveTo>
                  <a:lnTo>
                    <a:pt x="4701" y="25260"/>
                  </a:lnTo>
                  <a:cubicBezTo>
                    <a:pt x="4718" y="25267"/>
                    <a:pt x="4734" y="25273"/>
                    <a:pt x="4749" y="25278"/>
                  </a:cubicBezTo>
                  <a:lnTo>
                    <a:pt x="4749" y="25278"/>
                  </a:lnTo>
                  <a:cubicBezTo>
                    <a:pt x="4737" y="25271"/>
                    <a:pt x="4721" y="25265"/>
                    <a:pt x="4701" y="25260"/>
                  </a:cubicBezTo>
                  <a:close/>
                  <a:moveTo>
                    <a:pt x="5028" y="28326"/>
                  </a:moveTo>
                  <a:cubicBezTo>
                    <a:pt x="5022" y="28326"/>
                    <a:pt x="5015" y="28328"/>
                    <a:pt x="5009" y="28333"/>
                  </a:cubicBezTo>
                  <a:lnTo>
                    <a:pt x="5009" y="28333"/>
                  </a:lnTo>
                  <a:lnTo>
                    <a:pt x="5028" y="28326"/>
                  </a:lnTo>
                  <a:close/>
                  <a:moveTo>
                    <a:pt x="28463" y="0"/>
                  </a:moveTo>
                  <a:cubicBezTo>
                    <a:pt x="28413" y="0"/>
                    <a:pt x="28437" y="41"/>
                    <a:pt x="28377" y="41"/>
                  </a:cubicBezTo>
                  <a:cubicBezTo>
                    <a:pt x="28347" y="41"/>
                    <a:pt x="28296" y="31"/>
                    <a:pt x="28204" y="0"/>
                  </a:cubicBezTo>
                  <a:lnTo>
                    <a:pt x="28204" y="0"/>
                  </a:lnTo>
                  <a:cubicBezTo>
                    <a:pt x="28633" y="195"/>
                    <a:pt x="27869" y="353"/>
                    <a:pt x="28228" y="545"/>
                  </a:cubicBezTo>
                  <a:lnTo>
                    <a:pt x="28228" y="545"/>
                  </a:lnTo>
                  <a:cubicBezTo>
                    <a:pt x="28144" y="509"/>
                    <a:pt x="28084" y="496"/>
                    <a:pt x="28036" y="496"/>
                  </a:cubicBezTo>
                  <a:cubicBezTo>
                    <a:pt x="27924" y="496"/>
                    <a:pt x="27873" y="563"/>
                    <a:pt x="27736" y="563"/>
                  </a:cubicBezTo>
                  <a:cubicBezTo>
                    <a:pt x="27687" y="563"/>
                    <a:pt x="27627" y="555"/>
                    <a:pt x="27550" y="531"/>
                  </a:cubicBezTo>
                  <a:lnTo>
                    <a:pt x="27550" y="531"/>
                  </a:lnTo>
                  <a:cubicBezTo>
                    <a:pt x="27632" y="613"/>
                    <a:pt x="27754" y="613"/>
                    <a:pt x="27591" y="736"/>
                  </a:cubicBezTo>
                  <a:cubicBezTo>
                    <a:pt x="27591" y="736"/>
                    <a:pt x="27632" y="777"/>
                    <a:pt x="27632" y="818"/>
                  </a:cubicBezTo>
                  <a:cubicBezTo>
                    <a:pt x="27713" y="818"/>
                    <a:pt x="27754" y="858"/>
                    <a:pt x="27795" y="858"/>
                  </a:cubicBezTo>
                  <a:cubicBezTo>
                    <a:pt x="27918" y="1104"/>
                    <a:pt x="27713" y="1308"/>
                    <a:pt x="27713" y="1472"/>
                  </a:cubicBezTo>
                  <a:cubicBezTo>
                    <a:pt x="27704" y="1476"/>
                    <a:pt x="27697" y="1478"/>
                    <a:pt x="27691" y="1478"/>
                  </a:cubicBezTo>
                  <a:cubicBezTo>
                    <a:pt x="27639" y="1478"/>
                    <a:pt x="27659" y="1344"/>
                    <a:pt x="27550" y="1308"/>
                  </a:cubicBezTo>
                  <a:lnTo>
                    <a:pt x="27550" y="1308"/>
                  </a:lnTo>
                  <a:lnTo>
                    <a:pt x="27591" y="1553"/>
                  </a:lnTo>
                  <a:cubicBezTo>
                    <a:pt x="27386" y="1390"/>
                    <a:pt x="27100" y="1512"/>
                    <a:pt x="27182" y="1226"/>
                  </a:cubicBezTo>
                  <a:lnTo>
                    <a:pt x="27182" y="1226"/>
                  </a:lnTo>
                  <a:lnTo>
                    <a:pt x="27019" y="1390"/>
                  </a:lnTo>
                  <a:cubicBezTo>
                    <a:pt x="26814" y="1390"/>
                    <a:pt x="26651" y="1512"/>
                    <a:pt x="26651" y="1676"/>
                  </a:cubicBezTo>
                  <a:cubicBezTo>
                    <a:pt x="26557" y="1707"/>
                    <a:pt x="26583" y="1906"/>
                    <a:pt x="26582" y="1906"/>
                  </a:cubicBezTo>
                  <a:cubicBezTo>
                    <a:pt x="26581" y="1906"/>
                    <a:pt x="26579" y="1887"/>
                    <a:pt x="26569" y="1839"/>
                  </a:cubicBezTo>
                  <a:lnTo>
                    <a:pt x="26405" y="2207"/>
                  </a:lnTo>
                  <a:lnTo>
                    <a:pt x="26365" y="2166"/>
                  </a:lnTo>
                  <a:cubicBezTo>
                    <a:pt x="26078" y="2412"/>
                    <a:pt x="26119" y="2984"/>
                    <a:pt x="25506" y="3025"/>
                  </a:cubicBezTo>
                  <a:cubicBezTo>
                    <a:pt x="25465" y="3147"/>
                    <a:pt x="25424" y="3311"/>
                    <a:pt x="25261" y="3393"/>
                  </a:cubicBezTo>
                  <a:lnTo>
                    <a:pt x="25057" y="3311"/>
                  </a:lnTo>
                  <a:cubicBezTo>
                    <a:pt x="25016" y="3433"/>
                    <a:pt x="24607" y="3515"/>
                    <a:pt x="24689" y="3679"/>
                  </a:cubicBezTo>
                  <a:cubicBezTo>
                    <a:pt x="24627" y="3653"/>
                    <a:pt x="24571" y="3641"/>
                    <a:pt x="24519" y="3641"/>
                  </a:cubicBezTo>
                  <a:cubicBezTo>
                    <a:pt x="24165" y="3641"/>
                    <a:pt x="24045" y="4190"/>
                    <a:pt x="23830" y="4333"/>
                  </a:cubicBezTo>
                  <a:lnTo>
                    <a:pt x="23994" y="4496"/>
                  </a:lnTo>
                  <a:cubicBezTo>
                    <a:pt x="23830" y="4619"/>
                    <a:pt x="23790" y="4823"/>
                    <a:pt x="23667" y="5068"/>
                  </a:cubicBezTo>
                  <a:lnTo>
                    <a:pt x="23871" y="5232"/>
                  </a:lnTo>
                  <a:cubicBezTo>
                    <a:pt x="23871" y="5477"/>
                    <a:pt x="23381" y="5477"/>
                    <a:pt x="23176" y="5722"/>
                  </a:cubicBezTo>
                  <a:cubicBezTo>
                    <a:pt x="23136" y="5682"/>
                    <a:pt x="23176" y="5600"/>
                    <a:pt x="23258" y="5600"/>
                  </a:cubicBezTo>
                  <a:cubicBezTo>
                    <a:pt x="23245" y="5599"/>
                    <a:pt x="23231" y="5598"/>
                    <a:pt x="23219" y="5598"/>
                  </a:cubicBezTo>
                  <a:cubicBezTo>
                    <a:pt x="22659" y="5598"/>
                    <a:pt x="22960" y="6458"/>
                    <a:pt x="22441" y="6458"/>
                  </a:cubicBezTo>
                  <a:cubicBezTo>
                    <a:pt x="22441" y="6581"/>
                    <a:pt x="22400" y="6622"/>
                    <a:pt x="22318" y="6622"/>
                  </a:cubicBezTo>
                  <a:cubicBezTo>
                    <a:pt x="22318" y="6622"/>
                    <a:pt x="22318" y="6622"/>
                    <a:pt x="22318" y="6581"/>
                  </a:cubicBezTo>
                  <a:cubicBezTo>
                    <a:pt x="22318" y="6622"/>
                    <a:pt x="22318" y="6622"/>
                    <a:pt x="22277" y="6622"/>
                  </a:cubicBezTo>
                  <a:lnTo>
                    <a:pt x="22114" y="6622"/>
                  </a:lnTo>
                  <a:cubicBezTo>
                    <a:pt x="22168" y="6622"/>
                    <a:pt x="22205" y="6640"/>
                    <a:pt x="22235" y="6640"/>
                  </a:cubicBezTo>
                  <a:cubicBezTo>
                    <a:pt x="22250" y="6640"/>
                    <a:pt x="22264" y="6635"/>
                    <a:pt x="22277" y="6622"/>
                  </a:cubicBezTo>
                  <a:lnTo>
                    <a:pt x="22277" y="6622"/>
                  </a:lnTo>
                  <a:cubicBezTo>
                    <a:pt x="22236" y="6703"/>
                    <a:pt x="22195" y="6785"/>
                    <a:pt x="22155" y="6908"/>
                  </a:cubicBezTo>
                  <a:lnTo>
                    <a:pt x="21950" y="6744"/>
                  </a:lnTo>
                  <a:cubicBezTo>
                    <a:pt x="21950" y="6785"/>
                    <a:pt x="21950" y="6785"/>
                    <a:pt x="21950" y="6785"/>
                  </a:cubicBezTo>
                  <a:cubicBezTo>
                    <a:pt x="21787" y="6785"/>
                    <a:pt x="21950" y="6908"/>
                    <a:pt x="22114" y="6990"/>
                  </a:cubicBezTo>
                  <a:cubicBezTo>
                    <a:pt x="22114" y="7071"/>
                    <a:pt x="22114" y="7153"/>
                    <a:pt x="22155" y="7194"/>
                  </a:cubicBezTo>
                  <a:cubicBezTo>
                    <a:pt x="22089" y="7157"/>
                    <a:pt x="22044" y="7143"/>
                    <a:pt x="22012" y="7143"/>
                  </a:cubicBezTo>
                  <a:cubicBezTo>
                    <a:pt x="21899" y="7143"/>
                    <a:pt x="21955" y="7327"/>
                    <a:pt x="21825" y="7327"/>
                  </a:cubicBezTo>
                  <a:cubicBezTo>
                    <a:pt x="21788" y="7327"/>
                    <a:pt x="21737" y="7312"/>
                    <a:pt x="21664" y="7276"/>
                  </a:cubicBezTo>
                  <a:lnTo>
                    <a:pt x="21664" y="7276"/>
                  </a:lnTo>
                  <a:cubicBezTo>
                    <a:pt x="21777" y="7464"/>
                    <a:pt x="21474" y="7722"/>
                    <a:pt x="21649" y="8017"/>
                  </a:cubicBezTo>
                  <a:lnTo>
                    <a:pt x="21649" y="8017"/>
                  </a:lnTo>
                  <a:cubicBezTo>
                    <a:pt x="21535" y="8059"/>
                    <a:pt x="21460" y="8139"/>
                    <a:pt x="21460" y="8257"/>
                  </a:cubicBezTo>
                  <a:lnTo>
                    <a:pt x="21214" y="8093"/>
                  </a:lnTo>
                  <a:lnTo>
                    <a:pt x="21337" y="8584"/>
                  </a:lnTo>
                  <a:cubicBezTo>
                    <a:pt x="21092" y="8543"/>
                    <a:pt x="20969" y="8502"/>
                    <a:pt x="20887" y="8257"/>
                  </a:cubicBezTo>
                  <a:lnTo>
                    <a:pt x="20887" y="8257"/>
                  </a:lnTo>
                  <a:cubicBezTo>
                    <a:pt x="20928" y="8747"/>
                    <a:pt x="20806" y="8543"/>
                    <a:pt x="20847" y="9033"/>
                  </a:cubicBezTo>
                  <a:lnTo>
                    <a:pt x="20724" y="8870"/>
                  </a:lnTo>
                  <a:cubicBezTo>
                    <a:pt x="20651" y="8943"/>
                    <a:pt x="20708" y="9210"/>
                    <a:pt x="20606" y="9210"/>
                  </a:cubicBezTo>
                  <a:cubicBezTo>
                    <a:pt x="20593" y="9210"/>
                    <a:pt x="20578" y="9206"/>
                    <a:pt x="20560" y="9197"/>
                  </a:cubicBezTo>
                  <a:cubicBezTo>
                    <a:pt x="20542" y="9193"/>
                    <a:pt x="20523" y="9192"/>
                    <a:pt x="20505" y="9192"/>
                  </a:cubicBezTo>
                  <a:cubicBezTo>
                    <a:pt x="20073" y="9192"/>
                    <a:pt x="19634" y="10064"/>
                    <a:pt x="19007" y="10259"/>
                  </a:cubicBezTo>
                  <a:cubicBezTo>
                    <a:pt x="19498" y="10586"/>
                    <a:pt x="18599" y="10300"/>
                    <a:pt x="18926" y="10627"/>
                  </a:cubicBezTo>
                  <a:cubicBezTo>
                    <a:pt x="18803" y="10546"/>
                    <a:pt x="18680" y="10546"/>
                    <a:pt x="18639" y="10382"/>
                  </a:cubicBezTo>
                  <a:cubicBezTo>
                    <a:pt x="18517" y="10709"/>
                    <a:pt x="18149" y="10586"/>
                    <a:pt x="18272" y="11036"/>
                  </a:cubicBezTo>
                  <a:cubicBezTo>
                    <a:pt x="18149" y="10954"/>
                    <a:pt x="18190" y="10832"/>
                    <a:pt x="18108" y="10791"/>
                  </a:cubicBezTo>
                  <a:cubicBezTo>
                    <a:pt x="18108" y="10826"/>
                    <a:pt x="18108" y="10922"/>
                    <a:pt x="18056" y="10922"/>
                  </a:cubicBezTo>
                  <a:cubicBezTo>
                    <a:pt x="18048" y="10922"/>
                    <a:pt x="18038" y="10919"/>
                    <a:pt x="18026" y="10913"/>
                  </a:cubicBezTo>
                  <a:cubicBezTo>
                    <a:pt x="17945" y="10873"/>
                    <a:pt x="17985" y="10791"/>
                    <a:pt x="17985" y="10709"/>
                  </a:cubicBezTo>
                  <a:lnTo>
                    <a:pt x="17985" y="10709"/>
                  </a:lnTo>
                  <a:cubicBezTo>
                    <a:pt x="17781" y="10995"/>
                    <a:pt x="18067" y="11322"/>
                    <a:pt x="18353" y="11608"/>
                  </a:cubicBezTo>
                  <a:cubicBezTo>
                    <a:pt x="18067" y="11608"/>
                    <a:pt x="18026" y="11649"/>
                    <a:pt x="18149" y="11935"/>
                  </a:cubicBezTo>
                  <a:cubicBezTo>
                    <a:pt x="18026" y="11894"/>
                    <a:pt x="17863" y="11854"/>
                    <a:pt x="17945" y="11690"/>
                  </a:cubicBezTo>
                  <a:lnTo>
                    <a:pt x="17945" y="11690"/>
                  </a:lnTo>
                  <a:cubicBezTo>
                    <a:pt x="17863" y="11772"/>
                    <a:pt x="17331" y="12058"/>
                    <a:pt x="17577" y="12303"/>
                  </a:cubicBezTo>
                  <a:cubicBezTo>
                    <a:pt x="17565" y="12297"/>
                    <a:pt x="17555" y="12295"/>
                    <a:pt x="17545" y="12295"/>
                  </a:cubicBezTo>
                  <a:cubicBezTo>
                    <a:pt x="17484" y="12295"/>
                    <a:pt x="17454" y="12391"/>
                    <a:pt x="17454" y="12426"/>
                  </a:cubicBezTo>
                  <a:cubicBezTo>
                    <a:pt x="17250" y="12630"/>
                    <a:pt x="17209" y="12589"/>
                    <a:pt x="17045" y="12794"/>
                  </a:cubicBezTo>
                  <a:lnTo>
                    <a:pt x="17168" y="12794"/>
                  </a:lnTo>
                  <a:cubicBezTo>
                    <a:pt x="17372" y="13121"/>
                    <a:pt x="17086" y="12998"/>
                    <a:pt x="16964" y="13202"/>
                  </a:cubicBezTo>
                  <a:lnTo>
                    <a:pt x="16923" y="13161"/>
                  </a:lnTo>
                  <a:cubicBezTo>
                    <a:pt x="16432" y="13284"/>
                    <a:pt x="16882" y="13407"/>
                    <a:pt x="16350" y="13529"/>
                  </a:cubicBezTo>
                  <a:lnTo>
                    <a:pt x="16555" y="13652"/>
                  </a:lnTo>
                  <a:cubicBezTo>
                    <a:pt x="16882" y="14061"/>
                    <a:pt x="16023" y="13734"/>
                    <a:pt x="15983" y="14061"/>
                  </a:cubicBezTo>
                  <a:lnTo>
                    <a:pt x="16187" y="14102"/>
                  </a:lnTo>
                  <a:cubicBezTo>
                    <a:pt x="16187" y="14155"/>
                    <a:pt x="16148" y="14176"/>
                    <a:pt x="16085" y="14176"/>
                  </a:cubicBezTo>
                  <a:cubicBezTo>
                    <a:pt x="15885" y="14176"/>
                    <a:pt x="15445" y="13969"/>
                    <a:pt x="15261" y="13969"/>
                  </a:cubicBezTo>
                  <a:cubicBezTo>
                    <a:pt x="15239" y="13969"/>
                    <a:pt x="15220" y="13972"/>
                    <a:pt x="15206" y="13979"/>
                  </a:cubicBezTo>
                  <a:cubicBezTo>
                    <a:pt x="15165" y="13938"/>
                    <a:pt x="15206" y="13856"/>
                    <a:pt x="15206" y="13815"/>
                  </a:cubicBezTo>
                  <a:lnTo>
                    <a:pt x="15206" y="13815"/>
                  </a:lnTo>
                  <a:cubicBezTo>
                    <a:pt x="14716" y="13897"/>
                    <a:pt x="15410" y="14061"/>
                    <a:pt x="15247" y="14347"/>
                  </a:cubicBezTo>
                  <a:cubicBezTo>
                    <a:pt x="15112" y="14279"/>
                    <a:pt x="15032" y="14071"/>
                    <a:pt x="14916" y="14071"/>
                  </a:cubicBezTo>
                  <a:cubicBezTo>
                    <a:pt x="14892" y="14071"/>
                    <a:pt x="14866" y="14080"/>
                    <a:pt x="14838" y="14102"/>
                  </a:cubicBezTo>
                  <a:cubicBezTo>
                    <a:pt x="14834" y="14101"/>
                    <a:pt x="14830" y="14100"/>
                    <a:pt x="14827" y="14100"/>
                  </a:cubicBezTo>
                  <a:cubicBezTo>
                    <a:pt x="14688" y="14100"/>
                    <a:pt x="14859" y="14839"/>
                    <a:pt x="14461" y="14839"/>
                  </a:cubicBezTo>
                  <a:cubicBezTo>
                    <a:pt x="14451" y="14839"/>
                    <a:pt x="14440" y="14838"/>
                    <a:pt x="14429" y="14837"/>
                  </a:cubicBezTo>
                  <a:lnTo>
                    <a:pt x="14429" y="14837"/>
                  </a:lnTo>
                  <a:cubicBezTo>
                    <a:pt x="14593" y="14919"/>
                    <a:pt x="14716" y="14960"/>
                    <a:pt x="14675" y="15123"/>
                  </a:cubicBezTo>
                  <a:cubicBezTo>
                    <a:pt x="14593" y="15287"/>
                    <a:pt x="13939" y="15164"/>
                    <a:pt x="14143" y="15573"/>
                  </a:cubicBezTo>
                  <a:cubicBezTo>
                    <a:pt x="14062" y="15573"/>
                    <a:pt x="14062" y="15573"/>
                    <a:pt x="14021" y="15532"/>
                  </a:cubicBezTo>
                  <a:cubicBezTo>
                    <a:pt x="13980" y="15737"/>
                    <a:pt x="13816" y="16023"/>
                    <a:pt x="13898" y="16268"/>
                  </a:cubicBezTo>
                  <a:cubicBezTo>
                    <a:pt x="13796" y="16196"/>
                    <a:pt x="13716" y="16166"/>
                    <a:pt x="13652" y="16166"/>
                  </a:cubicBezTo>
                  <a:cubicBezTo>
                    <a:pt x="13348" y="16166"/>
                    <a:pt x="13403" y="16835"/>
                    <a:pt x="13168" y="16835"/>
                  </a:cubicBezTo>
                  <a:cubicBezTo>
                    <a:pt x="13116" y="16835"/>
                    <a:pt x="13048" y="16801"/>
                    <a:pt x="12958" y="16718"/>
                  </a:cubicBezTo>
                  <a:lnTo>
                    <a:pt x="12672" y="17085"/>
                  </a:lnTo>
                  <a:lnTo>
                    <a:pt x="12631" y="17004"/>
                  </a:lnTo>
                  <a:cubicBezTo>
                    <a:pt x="12386" y="17208"/>
                    <a:pt x="12427" y="17412"/>
                    <a:pt x="12508" y="17617"/>
                  </a:cubicBezTo>
                  <a:cubicBezTo>
                    <a:pt x="12427" y="17617"/>
                    <a:pt x="12386" y="17535"/>
                    <a:pt x="12386" y="17494"/>
                  </a:cubicBezTo>
                  <a:cubicBezTo>
                    <a:pt x="11936" y="17739"/>
                    <a:pt x="11936" y="17780"/>
                    <a:pt x="11977" y="18312"/>
                  </a:cubicBezTo>
                  <a:lnTo>
                    <a:pt x="11773" y="18189"/>
                  </a:lnTo>
                  <a:lnTo>
                    <a:pt x="11773" y="18189"/>
                  </a:lnTo>
                  <a:cubicBezTo>
                    <a:pt x="11813" y="18352"/>
                    <a:pt x="11037" y="18352"/>
                    <a:pt x="10955" y="18884"/>
                  </a:cubicBezTo>
                  <a:cubicBezTo>
                    <a:pt x="10914" y="18884"/>
                    <a:pt x="10914" y="18843"/>
                    <a:pt x="10914" y="18761"/>
                  </a:cubicBezTo>
                  <a:cubicBezTo>
                    <a:pt x="10792" y="19333"/>
                    <a:pt x="9565" y="19170"/>
                    <a:pt x="10138" y="19906"/>
                  </a:cubicBezTo>
                  <a:lnTo>
                    <a:pt x="10056" y="20314"/>
                  </a:lnTo>
                  <a:cubicBezTo>
                    <a:pt x="10114" y="20271"/>
                    <a:pt x="10159" y="20253"/>
                    <a:pt x="10196" y="20253"/>
                  </a:cubicBezTo>
                  <a:cubicBezTo>
                    <a:pt x="10357" y="20253"/>
                    <a:pt x="10346" y="20603"/>
                    <a:pt x="10522" y="20603"/>
                  </a:cubicBezTo>
                  <a:cubicBezTo>
                    <a:pt x="10530" y="20603"/>
                    <a:pt x="10538" y="20602"/>
                    <a:pt x="10546" y="20601"/>
                  </a:cubicBezTo>
                  <a:lnTo>
                    <a:pt x="10546" y="20601"/>
                  </a:lnTo>
                  <a:cubicBezTo>
                    <a:pt x="10511" y="20672"/>
                    <a:pt x="10412" y="20705"/>
                    <a:pt x="10319" y="20705"/>
                  </a:cubicBezTo>
                  <a:cubicBezTo>
                    <a:pt x="10200" y="20705"/>
                    <a:pt x="10092" y="20651"/>
                    <a:pt x="10138" y="20560"/>
                  </a:cubicBezTo>
                  <a:lnTo>
                    <a:pt x="10219" y="20560"/>
                  </a:lnTo>
                  <a:cubicBezTo>
                    <a:pt x="10141" y="20471"/>
                    <a:pt x="10072" y="20439"/>
                    <a:pt x="10008" y="20439"/>
                  </a:cubicBezTo>
                  <a:cubicBezTo>
                    <a:pt x="9848" y="20439"/>
                    <a:pt x="9727" y="20643"/>
                    <a:pt x="9589" y="20643"/>
                  </a:cubicBezTo>
                  <a:cubicBezTo>
                    <a:pt x="9555" y="20643"/>
                    <a:pt x="9520" y="20631"/>
                    <a:pt x="9484" y="20601"/>
                  </a:cubicBezTo>
                  <a:cubicBezTo>
                    <a:pt x="8952" y="21214"/>
                    <a:pt x="8176" y="21622"/>
                    <a:pt x="7644" y="22154"/>
                  </a:cubicBezTo>
                  <a:lnTo>
                    <a:pt x="7971" y="22358"/>
                  </a:lnTo>
                  <a:lnTo>
                    <a:pt x="7767" y="22522"/>
                  </a:lnTo>
                  <a:cubicBezTo>
                    <a:pt x="7644" y="22522"/>
                    <a:pt x="7481" y="22399"/>
                    <a:pt x="7644" y="22276"/>
                  </a:cubicBezTo>
                  <a:cubicBezTo>
                    <a:pt x="7624" y="22270"/>
                    <a:pt x="7606" y="22266"/>
                    <a:pt x="7591" y="22266"/>
                  </a:cubicBezTo>
                  <a:cubicBezTo>
                    <a:pt x="7425" y="22266"/>
                    <a:pt x="7566" y="22648"/>
                    <a:pt x="7603" y="22685"/>
                  </a:cubicBezTo>
                  <a:cubicBezTo>
                    <a:pt x="7557" y="22706"/>
                    <a:pt x="7519" y="22715"/>
                    <a:pt x="7488" y="22715"/>
                  </a:cubicBezTo>
                  <a:cubicBezTo>
                    <a:pt x="7289" y="22715"/>
                    <a:pt x="7368" y="22350"/>
                    <a:pt x="7298" y="22350"/>
                  </a:cubicBezTo>
                  <a:cubicBezTo>
                    <a:pt x="7292" y="22350"/>
                    <a:pt x="7285" y="22353"/>
                    <a:pt x="7276" y="22358"/>
                  </a:cubicBezTo>
                  <a:lnTo>
                    <a:pt x="7195" y="22522"/>
                  </a:lnTo>
                  <a:lnTo>
                    <a:pt x="7276" y="22522"/>
                  </a:lnTo>
                  <a:cubicBezTo>
                    <a:pt x="7276" y="22726"/>
                    <a:pt x="7399" y="22808"/>
                    <a:pt x="7236" y="22971"/>
                  </a:cubicBezTo>
                  <a:cubicBezTo>
                    <a:pt x="7202" y="22988"/>
                    <a:pt x="7172" y="22994"/>
                    <a:pt x="7145" y="22994"/>
                  </a:cubicBezTo>
                  <a:cubicBezTo>
                    <a:pt x="7118" y="22994"/>
                    <a:pt x="7093" y="22988"/>
                    <a:pt x="7072" y="22979"/>
                  </a:cubicBezTo>
                  <a:lnTo>
                    <a:pt x="7072" y="22979"/>
                  </a:lnTo>
                  <a:cubicBezTo>
                    <a:pt x="7071" y="23029"/>
                    <a:pt x="7063" y="23049"/>
                    <a:pt x="7051" y="23049"/>
                  </a:cubicBezTo>
                  <a:cubicBezTo>
                    <a:pt x="7035" y="23049"/>
                    <a:pt x="7013" y="23016"/>
                    <a:pt x="6990" y="22971"/>
                  </a:cubicBezTo>
                  <a:lnTo>
                    <a:pt x="7056" y="22971"/>
                  </a:lnTo>
                  <a:cubicBezTo>
                    <a:pt x="7016" y="22951"/>
                    <a:pt x="6986" y="22924"/>
                    <a:pt x="6965" y="22924"/>
                  </a:cubicBezTo>
                  <a:cubicBezTo>
                    <a:pt x="6959" y="22924"/>
                    <a:pt x="6954" y="22926"/>
                    <a:pt x="6949" y="22930"/>
                  </a:cubicBezTo>
                  <a:cubicBezTo>
                    <a:pt x="6949" y="22913"/>
                    <a:pt x="6942" y="22903"/>
                    <a:pt x="6931" y="22903"/>
                  </a:cubicBezTo>
                  <a:cubicBezTo>
                    <a:pt x="6916" y="22903"/>
                    <a:pt x="6892" y="22923"/>
                    <a:pt x="6868" y="22971"/>
                  </a:cubicBezTo>
                  <a:lnTo>
                    <a:pt x="6622" y="23176"/>
                  </a:lnTo>
                  <a:lnTo>
                    <a:pt x="6949" y="23298"/>
                  </a:lnTo>
                  <a:cubicBezTo>
                    <a:pt x="6949" y="23503"/>
                    <a:pt x="6704" y="23503"/>
                    <a:pt x="7072" y="23625"/>
                  </a:cubicBezTo>
                  <a:cubicBezTo>
                    <a:pt x="7031" y="23613"/>
                    <a:pt x="6990" y="23607"/>
                    <a:pt x="6950" y="23607"/>
                  </a:cubicBezTo>
                  <a:cubicBezTo>
                    <a:pt x="6478" y="23607"/>
                    <a:pt x="6054" y="24403"/>
                    <a:pt x="5859" y="24403"/>
                  </a:cubicBezTo>
                  <a:cubicBezTo>
                    <a:pt x="5854" y="24403"/>
                    <a:pt x="5850" y="24403"/>
                    <a:pt x="5846" y="24402"/>
                  </a:cubicBezTo>
                  <a:cubicBezTo>
                    <a:pt x="5846" y="24729"/>
                    <a:pt x="5682" y="24851"/>
                    <a:pt x="5519" y="25056"/>
                  </a:cubicBezTo>
                  <a:cubicBezTo>
                    <a:pt x="5526" y="25052"/>
                    <a:pt x="5534" y="25050"/>
                    <a:pt x="5544" y="25050"/>
                  </a:cubicBezTo>
                  <a:cubicBezTo>
                    <a:pt x="5641" y="25050"/>
                    <a:pt x="5831" y="25234"/>
                    <a:pt x="5682" y="25383"/>
                  </a:cubicBezTo>
                  <a:cubicBezTo>
                    <a:pt x="5539" y="25213"/>
                    <a:pt x="5437" y="25160"/>
                    <a:pt x="5348" y="25160"/>
                  </a:cubicBezTo>
                  <a:cubicBezTo>
                    <a:pt x="5203" y="25160"/>
                    <a:pt x="5095" y="25304"/>
                    <a:pt x="4898" y="25304"/>
                  </a:cubicBezTo>
                  <a:cubicBezTo>
                    <a:pt x="4854" y="25304"/>
                    <a:pt x="4804" y="25296"/>
                    <a:pt x="4749" y="25278"/>
                  </a:cubicBezTo>
                  <a:lnTo>
                    <a:pt x="4749" y="25278"/>
                  </a:lnTo>
                  <a:cubicBezTo>
                    <a:pt x="4950" y="25390"/>
                    <a:pt x="4363" y="25760"/>
                    <a:pt x="4824" y="25914"/>
                  </a:cubicBezTo>
                  <a:cubicBezTo>
                    <a:pt x="4801" y="25926"/>
                    <a:pt x="4780" y="25931"/>
                    <a:pt x="4761" y="25931"/>
                  </a:cubicBezTo>
                  <a:cubicBezTo>
                    <a:pt x="4646" y="25931"/>
                    <a:pt x="4591" y="25745"/>
                    <a:pt x="4415" y="25710"/>
                  </a:cubicBezTo>
                  <a:cubicBezTo>
                    <a:pt x="4293" y="26241"/>
                    <a:pt x="3639" y="26323"/>
                    <a:pt x="3312" y="26772"/>
                  </a:cubicBezTo>
                  <a:cubicBezTo>
                    <a:pt x="3393" y="26854"/>
                    <a:pt x="3516" y="26854"/>
                    <a:pt x="3557" y="27059"/>
                  </a:cubicBezTo>
                  <a:lnTo>
                    <a:pt x="3026" y="26936"/>
                  </a:lnTo>
                  <a:lnTo>
                    <a:pt x="3026" y="26936"/>
                  </a:lnTo>
                  <a:cubicBezTo>
                    <a:pt x="2989" y="27045"/>
                    <a:pt x="3277" y="27317"/>
                    <a:pt x="3080" y="27317"/>
                  </a:cubicBezTo>
                  <a:cubicBezTo>
                    <a:pt x="3056" y="27317"/>
                    <a:pt x="3025" y="27313"/>
                    <a:pt x="2985" y="27304"/>
                  </a:cubicBezTo>
                  <a:lnTo>
                    <a:pt x="2985" y="27304"/>
                  </a:lnTo>
                  <a:cubicBezTo>
                    <a:pt x="3066" y="27345"/>
                    <a:pt x="3148" y="27386"/>
                    <a:pt x="3148" y="27467"/>
                  </a:cubicBezTo>
                  <a:cubicBezTo>
                    <a:pt x="2085" y="27917"/>
                    <a:pt x="1881" y="29307"/>
                    <a:pt x="532" y="29511"/>
                  </a:cubicBezTo>
                  <a:cubicBezTo>
                    <a:pt x="777" y="29511"/>
                    <a:pt x="696" y="29634"/>
                    <a:pt x="655" y="29715"/>
                  </a:cubicBezTo>
                  <a:cubicBezTo>
                    <a:pt x="664" y="29711"/>
                    <a:pt x="672" y="29709"/>
                    <a:pt x="680" y="29709"/>
                  </a:cubicBezTo>
                  <a:cubicBezTo>
                    <a:pt x="746" y="29709"/>
                    <a:pt x="791" y="29847"/>
                    <a:pt x="900" y="29920"/>
                  </a:cubicBezTo>
                  <a:lnTo>
                    <a:pt x="328" y="30042"/>
                  </a:lnTo>
                  <a:cubicBezTo>
                    <a:pt x="532" y="30329"/>
                    <a:pt x="1" y="30410"/>
                    <a:pt x="205" y="30655"/>
                  </a:cubicBezTo>
                  <a:lnTo>
                    <a:pt x="287" y="30533"/>
                  </a:lnTo>
                  <a:cubicBezTo>
                    <a:pt x="410" y="30901"/>
                    <a:pt x="1064" y="30901"/>
                    <a:pt x="1431" y="31269"/>
                  </a:cubicBezTo>
                  <a:cubicBezTo>
                    <a:pt x="1268" y="30819"/>
                    <a:pt x="2290" y="31309"/>
                    <a:pt x="2045" y="30615"/>
                  </a:cubicBezTo>
                  <a:cubicBezTo>
                    <a:pt x="2208" y="30615"/>
                    <a:pt x="2126" y="30778"/>
                    <a:pt x="2249" y="30819"/>
                  </a:cubicBezTo>
                  <a:cubicBezTo>
                    <a:pt x="2167" y="30615"/>
                    <a:pt x="2208" y="30492"/>
                    <a:pt x="2412" y="30410"/>
                  </a:cubicBezTo>
                  <a:lnTo>
                    <a:pt x="2412" y="30451"/>
                  </a:lnTo>
                  <a:cubicBezTo>
                    <a:pt x="2780" y="30002"/>
                    <a:pt x="3107" y="30002"/>
                    <a:pt x="3639" y="29634"/>
                  </a:cubicBezTo>
                  <a:lnTo>
                    <a:pt x="3434" y="29511"/>
                  </a:lnTo>
                  <a:cubicBezTo>
                    <a:pt x="3516" y="29429"/>
                    <a:pt x="3598" y="29429"/>
                    <a:pt x="3680" y="29429"/>
                  </a:cubicBezTo>
                  <a:cubicBezTo>
                    <a:pt x="3650" y="29342"/>
                    <a:pt x="3621" y="29312"/>
                    <a:pt x="3591" y="29312"/>
                  </a:cubicBezTo>
                  <a:cubicBezTo>
                    <a:pt x="3527" y="29312"/>
                    <a:pt x="3458" y="29447"/>
                    <a:pt x="3373" y="29447"/>
                  </a:cubicBezTo>
                  <a:cubicBezTo>
                    <a:pt x="3330" y="29447"/>
                    <a:pt x="3282" y="29412"/>
                    <a:pt x="3230" y="29307"/>
                  </a:cubicBezTo>
                  <a:lnTo>
                    <a:pt x="3230" y="29307"/>
                  </a:lnTo>
                  <a:cubicBezTo>
                    <a:pt x="3290" y="29337"/>
                    <a:pt x="3345" y="29350"/>
                    <a:pt x="3397" y="29350"/>
                  </a:cubicBezTo>
                  <a:cubicBezTo>
                    <a:pt x="3707" y="29350"/>
                    <a:pt x="3882" y="28882"/>
                    <a:pt x="4186" y="28882"/>
                  </a:cubicBezTo>
                  <a:cubicBezTo>
                    <a:pt x="4244" y="28882"/>
                    <a:pt x="4306" y="28899"/>
                    <a:pt x="4374" y="28939"/>
                  </a:cubicBezTo>
                  <a:cubicBezTo>
                    <a:pt x="4538" y="28775"/>
                    <a:pt x="4129" y="28775"/>
                    <a:pt x="4293" y="28653"/>
                  </a:cubicBezTo>
                  <a:lnTo>
                    <a:pt x="4293" y="28653"/>
                  </a:lnTo>
                  <a:lnTo>
                    <a:pt x="4415" y="28694"/>
                  </a:lnTo>
                  <a:lnTo>
                    <a:pt x="4334" y="28530"/>
                  </a:lnTo>
                  <a:cubicBezTo>
                    <a:pt x="4369" y="28506"/>
                    <a:pt x="4409" y="28496"/>
                    <a:pt x="4449" y="28496"/>
                  </a:cubicBezTo>
                  <a:cubicBezTo>
                    <a:pt x="4545" y="28496"/>
                    <a:pt x="4644" y="28554"/>
                    <a:pt x="4701" y="28612"/>
                  </a:cubicBezTo>
                  <a:cubicBezTo>
                    <a:pt x="4701" y="28612"/>
                    <a:pt x="4661" y="28694"/>
                    <a:pt x="4661" y="28734"/>
                  </a:cubicBezTo>
                  <a:cubicBezTo>
                    <a:pt x="4886" y="28734"/>
                    <a:pt x="4939" y="28390"/>
                    <a:pt x="5009" y="28333"/>
                  </a:cubicBezTo>
                  <a:lnTo>
                    <a:pt x="5009" y="28333"/>
                  </a:lnTo>
                  <a:lnTo>
                    <a:pt x="4824" y="28407"/>
                  </a:lnTo>
                  <a:cubicBezTo>
                    <a:pt x="5151" y="27917"/>
                    <a:pt x="5764" y="27549"/>
                    <a:pt x="5928" y="26936"/>
                  </a:cubicBezTo>
                  <a:lnTo>
                    <a:pt x="5805" y="26895"/>
                  </a:lnTo>
                  <a:cubicBezTo>
                    <a:pt x="5927" y="26449"/>
                    <a:pt x="6128" y="26727"/>
                    <a:pt x="6371" y="26333"/>
                  </a:cubicBezTo>
                  <a:lnTo>
                    <a:pt x="6371" y="26333"/>
                  </a:lnTo>
                  <a:cubicBezTo>
                    <a:pt x="6373" y="26343"/>
                    <a:pt x="6375" y="26353"/>
                    <a:pt x="6377" y="26364"/>
                  </a:cubicBezTo>
                  <a:lnTo>
                    <a:pt x="6377" y="26323"/>
                  </a:lnTo>
                  <a:cubicBezTo>
                    <a:pt x="6375" y="26326"/>
                    <a:pt x="6373" y="26330"/>
                    <a:pt x="6371" y="26333"/>
                  </a:cubicBezTo>
                  <a:lnTo>
                    <a:pt x="6371" y="26333"/>
                  </a:lnTo>
                  <a:cubicBezTo>
                    <a:pt x="6347" y="26185"/>
                    <a:pt x="6423" y="26072"/>
                    <a:pt x="6500" y="25996"/>
                  </a:cubicBezTo>
                  <a:cubicBezTo>
                    <a:pt x="6500" y="26159"/>
                    <a:pt x="6827" y="25996"/>
                    <a:pt x="6827" y="26241"/>
                  </a:cubicBezTo>
                  <a:cubicBezTo>
                    <a:pt x="6990" y="25751"/>
                    <a:pt x="6868" y="25955"/>
                    <a:pt x="6786" y="25424"/>
                  </a:cubicBezTo>
                  <a:lnTo>
                    <a:pt x="6786" y="25424"/>
                  </a:lnTo>
                  <a:lnTo>
                    <a:pt x="6949" y="25505"/>
                  </a:lnTo>
                  <a:cubicBezTo>
                    <a:pt x="6909" y="25301"/>
                    <a:pt x="6827" y="25260"/>
                    <a:pt x="6949" y="25056"/>
                  </a:cubicBezTo>
                  <a:cubicBezTo>
                    <a:pt x="6949" y="25301"/>
                    <a:pt x="7276" y="25138"/>
                    <a:pt x="7276" y="25424"/>
                  </a:cubicBezTo>
                  <a:cubicBezTo>
                    <a:pt x="7837" y="25389"/>
                    <a:pt x="7586" y="24842"/>
                    <a:pt x="7865" y="24842"/>
                  </a:cubicBezTo>
                  <a:cubicBezTo>
                    <a:pt x="7911" y="24842"/>
                    <a:pt x="7972" y="24857"/>
                    <a:pt x="8053" y="24892"/>
                  </a:cubicBezTo>
                  <a:cubicBezTo>
                    <a:pt x="7988" y="24724"/>
                    <a:pt x="7916" y="24671"/>
                    <a:pt x="7846" y="24671"/>
                  </a:cubicBezTo>
                  <a:cubicBezTo>
                    <a:pt x="7724" y="24671"/>
                    <a:pt x="7612" y="24839"/>
                    <a:pt x="7575" y="24839"/>
                  </a:cubicBezTo>
                  <a:cubicBezTo>
                    <a:pt x="7567" y="24839"/>
                    <a:pt x="7563" y="24831"/>
                    <a:pt x="7563" y="24811"/>
                  </a:cubicBezTo>
                  <a:cubicBezTo>
                    <a:pt x="7358" y="24770"/>
                    <a:pt x="7399" y="24402"/>
                    <a:pt x="7563" y="24361"/>
                  </a:cubicBezTo>
                  <a:cubicBezTo>
                    <a:pt x="7581" y="24342"/>
                    <a:pt x="7609" y="24335"/>
                    <a:pt x="7644" y="24335"/>
                  </a:cubicBezTo>
                  <a:cubicBezTo>
                    <a:pt x="7772" y="24335"/>
                    <a:pt x="7993" y="24432"/>
                    <a:pt x="8188" y="24432"/>
                  </a:cubicBezTo>
                  <a:cubicBezTo>
                    <a:pt x="8292" y="24432"/>
                    <a:pt x="8389" y="24404"/>
                    <a:pt x="8462" y="24320"/>
                  </a:cubicBezTo>
                  <a:cubicBezTo>
                    <a:pt x="8462" y="24361"/>
                    <a:pt x="8462" y="24402"/>
                    <a:pt x="8462" y="24402"/>
                  </a:cubicBezTo>
                  <a:cubicBezTo>
                    <a:pt x="8654" y="24402"/>
                    <a:pt x="8521" y="24112"/>
                    <a:pt x="8743" y="24112"/>
                  </a:cubicBezTo>
                  <a:cubicBezTo>
                    <a:pt x="8757" y="24112"/>
                    <a:pt x="8772" y="24113"/>
                    <a:pt x="8789" y="24116"/>
                  </a:cubicBezTo>
                  <a:cubicBezTo>
                    <a:pt x="8625" y="23789"/>
                    <a:pt x="8952" y="23952"/>
                    <a:pt x="8707" y="23625"/>
                  </a:cubicBezTo>
                  <a:lnTo>
                    <a:pt x="8707" y="23625"/>
                  </a:lnTo>
                  <a:lnTo>
                    <a:pt x="8503" y="23952"/>
                  </a:lnTo>
                  <a:cubicBezTo>
                    <a:pt x="8584" y="23748"/>
                    <a:pt x="8380" y="23257"/>
                    <a:pt x="8748" y="23216"/>
                  </a:cubicBezTo>
                  <a:cubicBezTo>
                    <a:pt x="8789" y="23257"/>
                    <a:pt x="8830" y="23421"/>
                    <a:pt x="8789" y="23503"/>
                  </a:cubicBezTo>
                  <a:cubicBezTo>
                    <a:pt x="8937" y="23503"/>
                    <a:pt x="8883" y="23334"/>
                    <a:pt x="8995" y="23334"/>
                  </a:cubicBezTo>
                  <a:cubicBezTo>
                    <a:pt x="9006" y="23334"/>
                    <a:pt x="9019" y="23335"/>
                    <a:pt x="9034" y="23339"/>
                  </a:cubicBezTo>
                  <a:cubicBezTo>
                    <a:pt x="9320" y="23625"/>
                    <a:pt x="8789" y="23707"/>
                    <a:pt x="8871" y="24075"/>
                  </a:cubicBezTo>
                  <a:cubicBezTo>
                    <a:pt x="8878" y="24076"/>
                    <a:pt x="8885" y="24077"/>
                    <a:pt x="8892" y="24077"/>
                  </a:cubicBezTo>
                  <a:cubicBezTo>
                    <a:pt x="9019" y="24077"/>
                    <a:pt x="8998" y="23822"/>
                    <a:pt x="9069" y="23822"/>
                  </a:cubicBezTo>
                  <a:cubicBezTo>
                    <a:pt x="9095" y="23822"/>
                    <a:pt x="9134" y="23857"/>
                    <a:pt x="9198" y="23952"/>
                  </a:cubicBezTo>
                  <a:cubicBezTo>
                    <a:pt x="8911" y="23462"/>
                    <a:pt x="9525" y="23707"/>
                    <a:pt x="9361" y="23257"/>
                  </a:cubicBezTo>
                  <a:lnTo>
                    <a:pt x="9361" y="23257"/>
                  </a:lnTo>
                  <a:lnTo>
                    <a:pt x="9525" y="23421"/>
                  </a:lnTo>
                  <a:cubicBezTo>
                    <a:pt x="9525" y="23380"/>
                    <a:pt x="9525" y="23216"/>
                    <a:pt x="9565" y="23176"/>
                  </a:cubicBezTo>
                  <a:lnTo>
                    <a:pt x="9729" y="23503"/>
                  </a:lnTo>
                  <a:cubicBezTo>
                    <a:pt x="9647" y="23135"/>
                    <a:pt x="10178" y="23339"/>
                    <a:pt x="10219" y="23094"/>
                  </a:cubicBezTo>
                  <a:lnTo>
                    <a:pt x="10219" y="23094"/>
                  </a:lnTo>
                  <a:cubicBezTo>
                    <a:pt x="10132" y="23181"/>
                    <a:pt x="10071" y="23213"/>
                    <a:pt x="10024" y="23213"/>
                  </a:cubicBezTo>
                  <a:cubicBezTo>
                    <a:pt x="9894" y="23213"/>
                    <a:pt x="9868" y="22971"/>
                    <a:pt x="9688" y="22971"/>
                  </a:cubicBezTo>
                  <a:cubicBezTo>
                    <a:pt x="9725" y="22787"/>
                    <a:pt x="9799" y="22732"/>
                    <a:pt x="9893" y="22732"/>
                  </a:cubicBezTo>
                  <a:cubicBezTo>
                    <a:pt x="10032" y="22732"/>
                    <a:pt x="10214" y="22851"/>
                    <a:pt x="10388" y="22851"/>
                  </a:cubicBezTo>
                  <a:cubicBezTo>
                    <a:pt x="10484" y="22851"/>
                    <a:pt x="10578" y="22814"/>
                    <a:pt x="10660" y="22699"/>
                  </a:cubicBezTo>
                  <a:lnTo>
                    <a:pt x="10660" y="22699"/>
                  </a:lnTo>
                  <a:cubicBezTo>
                    <a:pt x="10630" y="22733"/>
                    <a:pt x="10558" y="22757"/>
                    <a:pt x="10490" y="22757"/>
                  </a:cubicBezTo>
                  <a:cubicBezTo>
                    <a:pt x="10414" y="22757"/>
                    <a:pt x="10342" y="22726"/>
                    <a:pt x="10342" y="22644"/>
                  </a:cubicBezTo>
                  <a:cubicBezTo>
                    <a:pt x="10465" y="22603"/>
                    <a:pt x="10628" y="22562"/>
                    <a:pt x="10792" y="22562"/>
                  </a:cubicBezTo>
                  <a:cubicBezTo>
                    <a:pt x="10996" y="22276"/>
                    <a:pt x="10546" y="22440"/>
                    <a:pt x="10546" y="22235"/>
                  </a:cubicBezTo>
                  <a:lnTo>
                    <a:pt x="10546" y="22235"/>
                  </a:lnTo>
                  <a:cubicBezTo>
                    <a:pt x="10582" y="22244"/>
                    <a:pt x="10610" y="22248"/>
                    <a:pt x="10633" y="22248"/>
                  </a:cubicBezTo>
                  <a:cubicBezTo>
                    <a:pt x="10824" y="22248"/>
                    <a:pt x="10633" y="21973"/>
                    <a:pt x="10669" y="21827"/>
                  </a:cubicBezTo>
                  <a:lnTo>
                    <a:pt x="10669" y="21827"/>
                  </a:lnTo>
                  <a:lnTo>
                    <a:pt x="10832" y="21990"/>
                  </a:lnTo>
                  <a:cubicBezTo>
                    <a:pt x="11282" y="21786"/>
                    <a:pt x="10546" y="21541"/>
                    <a:pt x="10955" y="21377"/>
                  </a:cubicBezTo>
                  <a:lnTo>
                    <a:pt x="10955" y="21377"/>
                  </a:lnTo>
                  <a:lnTo>
                    <a:pt x="11078" y="21745"/>
                  </a:lnTo>
                  <a:lnTo>
                    <a:pt x="11159" y="21541"/>
                  </a:lnTo>
                  <a:lnTo>
                    <a:pt x="11364" y="21745"/>
                  </a:lnTo>
                  <a:cubicBezTo>
                    <a:pt x="11364" y="21459"/>
                    <a:pt x="11446" y="21418"/>
                    <a:pt x="11650" y="21336"/>
                  </a:cubicBezTo>
                  <a:cubicBezTo>
                    <a:pt x="11486" y="21255"/>
                    <a:pt x="11364" y="21009"/>
                    <a:pt x="11486" y="20846"/>
                  </a:cubicBezTo>
                  <a:cubicBezTo>
                    <a:pt x="11623" y="20846"/>
                    <a:pt x="11632" y="20937"/>
                    <a:pt x="11671" y="20937"/>
                  </a:cubicBezTo>
                  <a:cubicBezTo>
                    <a:pt x="11691" y="20937"/>
                    <a:pt x="11718" y="20914"/>
                    <a:pt x="11773" y="20846"/>
                  </a:cubicBezTo>
                  <a:cubicBezTo>
                    <a:pt x="11841" y="20949"/>
                    <a:pt x="11910" y="21110"/>
                    <a:pt x="11784" y="21110"/>
                  </a:cubicBezTo>
                  <a:cubicBezTo>
                    <a:pt x="11761" y="21110"/>
                    <a:pt x="11730" y="21104"/>
                    <a:pt x="11691" y="21091"/>
                  </a:cubicBezTo>
                  <a:lnTo>
                    <a:pt x="11691" y="21091"/>
                  </a:lnTo>
                  <a:cubicBezTo>
                    <a:pt x="11732" y="21173"/>
                    <a:pt x="11773" y="21255"/>
                    <a:pt x="11813" y="21295"/>
                  </a:cubicBezTo>
                  <a:cubicBezTo>
                    <a:pt x="11829" y="21298"/>
                    <a:pt x="11844" y="21300"/>
                    <a:pt x="11858" y="21300"/>
                  </a:cubicBezTo>
                  <a:cubicBezTo>
                    <a:pt x="12030" y="21300"/>
                    <a:pt x="12103" y="21085"/>
                    <a:pt x="12140" y="21009"/>
                  </a:cubicBezTo>
                  <a:cubicBezTo>
                    <a:pt x="12100" y="21009"/>
                    <a:pt x="12059" y="21050"/>
                    <a:pt x="12018" y="21050"/>
                  </a:cubicBezTo>
                  <a:lnTo>
                    <a:pt x="12059" y="20519"/>
                  </a:lnTo>
                  <a:cubicBezTo>
                    <a:pt x="12181" y="20519"/>
                    <a:pt x="12181" y="20601"/>
                    <a:pt x="12222" y="20682"/>
                  </a:cubicBezTo>
                  <a:cubicBezTo>
                    <a:pt x="12263" y="20641"/>
                    <a:pt x="12222" y="20519"/>
                    <a:pt x="12263" y="20396"/>
                  </a:cubicBezTo>
                  <a:cubicBezTo>
                    <a:pt x="12383" y="20556"/>
                    <a:pt x="12543" y="20677"/>
                    <a:pt x="12510" y="20875"/>
                  </a:cubicBezTo>
                  <a:lnTo>
                    <a:pt x="12510" y="20875"/>
                  </a:lnTo>
                  <a:lnTo>
                    <a:pt x="12590" y="20437"/>
                  </a:lnTo>
                  <a:cubicBezTo>
                    <a:pt x="12672" y="20478"/>
                    <a:pt x="12917" y="20478"/>
                    <a:pt x="12917" y="20560"/>
                  </a:cubicBezTo>
                  <a:cubicBezTo>
                    <a:pt x="13162" y="20478"/>
                    <a:pt x="12999" y="19906"/>
                    <a:pt x="13326" y="19824"/>
                  </a:cubicBezTo>
                  <a:cubicBezTo>
                    <a:pt x="13285" y="19783"/>
                    <a:pt x="13285" y="19701"/>
                    <a:pt x="13326" y="19660"/>
                  </a:cubicBezTo>
                  <a:cubicBezTo>
                    <a:pt x="13530" y="19497"/>
                    <a:pt x="13857" y="19497"/>
                    <a:pt x="13898" y="19088"/>
                  </a:cubicBezTo>
                  <a:lnTo>
                    <a:pt x="14266" y="19211"/>
                  </a:lnTo>
                  <a:cubicBezTo>
                    <a:pt x="14389" y="18966"/>
                    <a:pt x="13775" y="19047"/>
                    <a:pt x="13980" y="18679"/>
                  </a:cubicBezTo>
                  <a:cubicBezTo>
                    <a:pt x="14012" y="18605"/>
                    <a:pt x="14046" y="18578"/>
                    <a:pt x="14082" y="18578"/>
                  </a:cubicBezTo>
                  <a:cubicBezTo>
                    <a:pt x="14184" y="18578"/>
                    <a:pt x="14298" y="18802"/>
                    <a:pt x="14389" y="18802"/>
                  </a:cubicBezTo>
                  <a:cubicBezTo>
                    <a:pt x="14389" y="18567"/>
                    <a:pt x="14276" y="18145"/>
                    <a:pt x="14625" y="18145"/>
                  </a:cubicBezTo>
                  <a:cubicBezTo>
                    <a:pt x="14640" y="18145"/>
                    <a:pt x="14657" y="18146"/>
                    <a:pt x="14675" y="18148"/>
                  </a:cubicBezTo>
                  <a:cubicBezTo>
                    <a:pt x="14675" y="18230"/>
                    <a:pt x="14593" y="18230"/>
                    <a:pt x="14552" y="18312"/>
                  </a:cubicBezTo>
                  <a:lnTo>
                    <a:pt x="14838" y="18312"/>
                  </a:lnTo>
                  <a:cubicBezTo>
                    <a:pt x="14879" y="18720"/>
                    <a:pt x="14675" y="18761"/>
                    <a:pt x="15042" y="18802"/>
                  </a:cubicBezTo>
                  <a:cubicBezTo>
                    <a:pt x="14552" y="18312"/>
                    <a:pt x="15533" y="18189"/>
                    <a:pt x="15042" y="17698"/>
                  </a:cubicBezTo>
                  <a:lnTo>
                    <a:pt x="15247" y="17698"/>
                  </a:lnTo>
                  <a:cubicBezTo>
                    <a:pt x="15206" y="17739"/>
                    <a:pt x="15247" y="17739"/>
                    <a:pt x="15206" y="17780"/>
                  </a:cubicBezTo>
                  <a:cubicBezTo>
                    <a:pt x="15221" y="17782"/>
                    <a:pt x="15235" y="17782"/>
                    <a:pt x="15247" y="17782"/>
                  </a:cubicBezTo>
                  <a:cubicBezTo>
                    <a:pt x="15568" y="17782"/>
                    <a:pt x="14973" y="17284"/>
                    <a:pt x="15288" y="17126"/>
                  </a:cubicBezTo>
                  <a:cubicBezTo>
                    <a:pt x="15335" y="17095"/>
                    <a:pt x="15381" y="17082"/>
                    <a:pt x="15421" y="17082"/>
                  </a:cubicBezTo>
                  <a:cubicBezTo>
                    <a:pt x="15486" y="17082"/>
                    <a:pt x="15533" y="17117"/>
                    <a:pt x="15533" y="17167"/>
                  </a:cubicBezTo>
                  <a:lnTo>
                    <a:pt x="15574" y="16881"/>
                  </a:lnTo>
                  <a:cubicBezTo>
                    <a:pt x="15589" y="16873"/>
                    <a:pt x="15605" y="16870"/>
                    <a:pt x="15620" y="16870"/>
                  </a:cubicBezTo>
                  <a:cubicBezTo>
                    <a:pt x="15657" y="16870"/>
                    <a:pt x="15687" y="16893"/>
                    <a:pt x="15689" y="16918"/>
                  </a:cubicBezTo>
                  <a:lnTo>
                    <a:pt x="15689" y="16918"/>
                  </a:lnTo>
                  <a:lnTo>
                    <a:pt x="15892" y="16647"/>
                  </a:lnTo>
                  <a:lnTo>
                    <a:pt x="15892" y="16647"/>
                  </a:lnTo>
                  <a:cubicBezTo>
                    <a:pt x="15895" y="16657"/>
                    <a:pt x="15898" y="16667"/>
                    <a:pt x="15901" y="16677"/>
                  </a:cubicBezTo>
                  <a:lnTo>
                    <a:pt x="15901" y="16636"/>
                  </a:lnTo>
                  <a:lnTo>
                    <a:pt x="15892" y="16647"/>
                  </a:lnTo>
                  <a:lnTo>
                    <a:pt x="15892" y="16647"/>
                  </a:lnTo>
                  <a:cubicBezTo>
                    <a:pt x="15860" y="16523"/>
                    <a:pt x="15857" y="16340"/>
                    <a:pt x="15819" y="16227"/>
                  </a:cubicBezTo>
                  <a:cubicBezTo>
                    <a:pt x="15983" y="16227"/>
                    <a:pt x="15860" y="16350"/>
                    <a:pt x="15942" y="16391"/>
                  </a:cubicBezTo>
                  <a:lnTo>
                    <a:pt x="15942" y="16104"/>
                  </a:lnTo>
                  <a:cubicBezTo>
                    <a:pt x="16146" y="16145"/>
                    <a:pt x="16146" y="16391"/>
                    <a:pt x="16023" y="16513"/>
                  </a:cubicBezTo>
                  <a:cubicBezTo>
                    <a:pt x="16160" y="16581"/>
                    <a:pt x="16240" y="16609"/>
                    <a:pt x="16286" y="16609"/>
                  </a:cubicBezTo>
                  <a:cubicBezTo>
                    <a:pt x="16459" y="16609"/>
                    <a:pt x="16152" y="16218"/>
                    <a:pt x="16637" y="16186"/>
                  </a:cubicBezTo>
                  <a:lnTo>
                    <a:pt x="16637" y="16186"/>
                  </a:lnTo>
                  <a:lnTo>
                    <a:pt x="16555" y="16431"/>
                  </a:lnTo>
                  <a:cubicBezTo>
                    <a:pt x="16647" y="16472"/>
                    <a:pt x="16716" y="16488"/>
                    <a:pt x="16773" y="16488"/>
                  </a:cubicBezTo>
                  <a:cubicBezTo>
                    <a:pt x="16946" y="16488"/>
                    <a:pt x="17015" y="16350"/>
                    <a:pt x="17291" y="16350"/>
                  </a:cubicBezTo>
                  <a:cubicBezTo>
                    <a:pt x="17127" y="16309"/>
                    <a:pt x="16514" y="16268"/>
                    <a:pt x="16555" y="15982"/>
                  </a:cubicBezTo>
                  <a:cubicBezTo>
                    <a:pt x="16637" y="15982"/>
                    <a:pt x="16718" y="15941"/>
                    <a:pt x="16677" y="15737"/>
                  </a:cubicBezTo>
                  <a:lnTo>
                    <a:pt x="16677" y="15737"/>
                  </a:lnTo>
                  <a:cubicBezTo>
                    <a:pt x="16748" y="15793"/>
                    <a:pt x="16799" y="15815"/>
                    <a:pt x="16839" y="15815"/>
                  </a:cubicBezTo>
                  <a:cubicBezTo>
                    <a:pt x="16915" y="15815"/>
                    <a:pt x="16951" y="15735"/>
                    <a:pt x="17004" y="15655"/>
                  </a:cubicBezTo>
                  <a:lnTo>
                    <a:pt x="17250" y="15900"/>
                  </a:lnTo>
                  <a:cubicBezTo>
                    <a:pt x="17291" y="15696"/>
                    <a:pt x="17168" y="15573"/>
                    <a:pt x="17127" y="15410"/>
                  </a:cubicBezTo>
                  <a:cubicBezTo>
                    <a:pt x="17168" y="15379"/>
                    <a:pt x="17211" y="15366"/>
                    <a:pt x="17257" y="15366"/>
                  </a:cubicBezTo>
                  <a:cubicBezTo>
                    <a:pt x="17393" y="15366"/>
                    <a:pt x="17546" y="15481"/>
                    <a:pt x="17699" y="15573"/>
                  </a:cubicBezTo>
                  <a:cubicBezTo>
                    <a:pt x="17945" y="15369"/>
                    <a:pt x="17250" y="15450"/>
                    <a:pt x="17454" y="15123"/>
                  </a:cubicBezTo>
                  <a:cubicBezTo>
                    <a:pt x="17699" y="15042"/>
                    <a:pt x="17740" y="14796"/>
                    <a:pt x="17822" y="14469"/>
                  </a:cubicBezTo>
                  <a:cubicBezTo>
                    <a:pt x="17851" y="14458"/>
                    <a:pt x="17874" y="14453"/>
                    <a:pt x="17893" y="14453"/>
                  </a:cubicBezTo>
                  <a:cubicBezTo>
                    <a:pt x="18006" y="14453"/>
                    <a:pt x="17956" y="14633"/>
                    <a:pt x="18026" y="14633"/>
                  </a:cubicBezTo>
                  <a:lnTo>
                    <a:pt x="17945" y="14347"/>
                  </a:lnTo>
                  <a:cubicBezTo>
                    <a:pt x="17952" y="14339"/>
                    <a:pt x="17960" y="14336"/>
                    <a:pt x="17968" y="14336"/>
                  </a:cubicBezTo>
                  <a:cubicBezTo>
                    <a:pt x="18001" y="14336"/>
                    <a:pt x="18034" y="14395"/>
                    <a:pt x="18067" y="14429"/>
                  </a:cubicBezTo>
                  <a:cubicBezTo>
                    <a:pt x="18108" y="14224"/>
                    <a:pt x="17822" y="14183"/>
                    <a:pt x="17904" y="13979"/>
                  </a:cubicBezTo>
                  <a:cubicBezTo>
                    <a:pt x="17699" y="13693"/>
                    <a:pt x="18599" y="14020"/>
                    <a:pt x="18476" y="13529"/>
                  </a:cubicBezTo>
                  <a:lnTo>
                    <a:pt x="18476" y="13529"/>
                  </a:lnTo>
                  <a:cubicBezTo>
                    <a:pt x="18599" y="13570"/>
                    <a:pt x="18599" y="13693"/>
                    <a:pt x="18721" y="13775"/>
                  </a:cubicBezTo>
                  <a:cubicBezTo>
                    <a:pt x="18762" y="13325"/>
                    <a:pt x="18762" y="13407"/>
                    <a:pt x="18721" y="12957"/>
                  </a:cubicBezTo>
                  <a:lnTo>
                    <a:pt x="19048" y="12916"/>
                  </a:lnTo>
                  <a:cubicBezTo>
                    <a:pt x="18762" y="12916"/>
                    <a:pt x="18680" y="12548"/>
                    <a:pt x="18639" y="12221"/>
                  </a:cubicBezTo>
                  <a:cubicBezTo>
                    <a:pt x="18517" y="12180"/>
                    <a:pt x="18394" y="12140"/>
                    <a:pt x="18353" y="12140"/>
                  </a:cubicBezTo>
                  <a:lnTo>
                    <a:pt x="18435" y="11772"/>
                  </a:lnTo>
                  <a:cubicBezTo>
                    <a:pt x="18517" y="11813"/>
                    <a:pt x="18558" y="11894"/>
                    <a:pt x="18639" y="12017"/>
                  </a:cubicBezTo>
                  <a:cubicBezTo>
                    <a:pt x="18639" y="11976"/>
                    <a:pt x="18639" y="11976"/>
                    <a:pt x="18639" y="11935"/>
                  </a:cubicBezTo>
                  <a:cubicBezTo>
                    <a:pt x="18803" y="11935"/>
                    <a:pt x="18885" y="12099"/>
                    <a:pt x="18966" y="12303"/>
                  </a:cubicBezTo>
                  <a:cubicBezTo>
                    <a:pt x="18885" y="12262"/>
                    <a:pt x="18803" y="12262"/>
                    <a:pt x="18721" y="12221"/>
                  </a:cubicBezTo>
                  <a:lnTo>
                    <a:pt x="18721" y="12221"/>
                  </a:lnTo>
                  <a:cubicBezTo>
                    <a:pt x="18803" y="12426"/>
                    <a:pt x="18926" y="12630"/>
                    <a:pt x="19089" y="12753"/>
                  </a:cubicBezTo>
                  <a:cubicBezTo>
                    <a:pt x="19089" y="12712"/>
                    <a:pt x="19089" y="12671"/>
                    <a:pt x="19089" y="12630"/>
                  </a:cubicBezTo>
                  <a:cubicBezTo>
                    <a:pt x="19130" y="12671"/>
                    <a:pt x="19130" y="12712"/>
                    <a:pt x="19171" y="12712"/>
                  </a:cubicBezTo>
                  <a:cubicBezTo>
                    <a:pt x="19178" y="12719"/>
                    <a:pt x="19183" y="12723"/>
                    <a:pt x="19186" y="12723"/>
                  </a:cubicBezTo>
                  <a:cubicBezTo>
                    <a:pt x="19198" y="12723"/>
                    <a:pt x="19171" y="12656"/>
                    <a:pt x="19171" y="12589"/>
                  </a:cubicBezTo>
                  <a:lnTo>
                    <a:pt x="19171" y="12589"/>
                  </a:lnTo>
                  <a:lnTo>
                    <a:pt x="19457" y="12794"/>
                  </a:lnTo>
                  <a:lnTo>
                    <a:pt x="19375" y="12671"/>
                  </a:lnTo>
                  <a:lnTo>
                    <a:pt x="19825" y="12507"/>
                  </a:lnTo>
                  <a:cubicBezTo>
                    <a:pt x="19784" y="12017"/>
                    <a:pt x="19580" y="11486"/>
                    <a:pt x="19784" y="11036"/>
                  </a:cubicBezTo>
                  <a:lnTo>
                    <a:pt x="19784" y="11036"/>
                  </a:lnTo>
                  <a:cubicBezTo>
                    <a:pt x="19907" y="11281"/>
                    <a:pt x="20111" y="11322"/>
                    <a:pt x="20315" y="11567"/>
                  </a:cubicBezTo>
                  <a:cubicBezTo>
                    <a:pt x="20279" y="11554"/>
                    <a:pt x="20249" y="11548"/>
                    <a:pt x="20224" y="11548"/>
                  </a:cubicBezTo>
                  <a:cubicBezTo>
                    <a:pt x="20022" y="11548"/>
                    <a:pt x="20127" y="11938"/>
                    <a:pt x="19954" y="12054"/>
                  </a:cubicBezTo>
                  <a:lnTo>
                    <a:pt x="19954" y="12054"/>
                  </a:lnTo>
                  <a:cubicBezTo>
                    <a:pt x="19976" y="12041"/>
                    <a:pt x="19996" y="12035"/>
                    <a:pt x="20014" y="12035"/>
                  </a:cubicBezTo>
                  <a:cubicBezTo>
                    <a:pt x="20099" y="12035"/>
                    <a:pt x="20152" y="12148"/>
                    <a:pt x="20152" y="12180"/>
                  </a:cubicBezTo>
                  <a:lnTo>
                    <a:pt x="20233" y="11649"/>
                  </a:lnTo>
                  <a:cubicBezTo>
                    <a:pt x="20315" y="11715"/>
                    <a:pt x="20364" y="11734"/>
                    <a:pt x="20404" y="11734"/>
                  </a:cubicBezTo>
                  <a:cubicBezTo>
                    <a:pt x="20464" y="11734"/>
                    <a:pt x="20503" y="11690"/>
                    <a:pt x="20601" y="11690"/>
                  </a:cubicBezTo>
                  <a:cubicBezTo>
                    <a:pt x="20193" y="11404"/>
                    <a:pt x="20601" y="11200"/>
                    <a:pt x="20601" y="10995"/>
                  </a:cubicBezTo>
                  <a:cubicBezTo>
                    <a:pt x="20724" y="11077"/>
                    <a:pt x="20847" y="11240"/>
                    <a:pt x="20642" y="11363"/>
                  </a:cubicBezTo>
                  <a:cubicBezTo>
                    <a:pt x="20666" y="11367"/>
                    <a:pt x="20687" y="11369"/>
                    <a:pt x="20705" y="11369"/>
                  </a:cubicBezTo>
                  <a:cubicBezTo>
                    <a:pt x="21008" y="11369"/>
                    <a:pt x="20520" y="10784"/>
                    <a:pt x="20790" y="10784"/>
                  </a:cubicBezTo>
                  <a:cubicBezTo>
                    <a:pt x="20805" y="10784"/>
                    <a:pt x="20821" y="10786"/>
                    <a:pt x="20840" y="10790"/>
                  </a:cubicBezTo>
                  <a:lnTo>
                    <a:pt x="20840" y="10790"/>
                  </a:lnTo>
                  <a:cubicBezTo>
                    <a:pt x="20890" y="10703"/>
                    <a:pt x="20981" y="10642"/>
                    <a:pt x="21050" y="10642"/>
                  </a:cubicBezTo>
                  <a:cubicBezTo>
                    <a:pt x="21089" y="10642"/>
                    <a:pt x="21121" y="10662"/>
                    <a:pt x="21133" y="10709"/>
                  </a:cubicBezTo>
                  <a:lnTo>
                    <a:pt x="21133" y="10750"/>
                  </a:lnTo>
                  <a:cubicBezTo>
                    <a:pt x="21419" y="10546"/>
                    <a:pt x="21868" y="9973"/>
                    <a:pt x="21582" y="9605"/>
                  </a:cubicBezTo>
                  <a:lnTo>
                    <a:pt x="21582" y="9605"/>
                  </a:lnTo>
                  <a:cubicBezTo>
                    <a:pt x="21623" y="9646"/>
                    <a:pt x="21950" y="10014"/>
                    <a:pt x="21991" y="10096"/>
                  </a:cubicBezTo>
                  <a:lnTo>
                    <a:pt x="21378" y="8624"/>
                  </a:lnTo>
                  <a:lnTo>
                    <a:pt x="21378" y="8624"/>
                  </a:lnTo>
                  <a:cubicBezTo>
                    <a:pt x="21623" y="8911"/>
                    <a:pt x="22400" y="9360"/>
                    <a:pt x="22359" y="9728"/>
                  </a:cubicBezTo>
                  <a:cubicBezTo>
                    <a:pt x="22441" y="9728"/>
                    <a:pt x="22563" y="9687"/>
                    <a:pt x="22604" y="9442"/>
                  </a:cubicBezTo>
                  <a:cubicBezTo>
                    <a:pt x="22522" y="9442"/>
                    <a:pt x="22114" y="9197"/>
                    <a:pt x="22155" y="9115"/>
                  </a:cubicBezTo>
                  <a:lnTo>
                    <a:pt x="22155" y="9115"/>
                  </a:lnTo>
                  <a:cubicBezTo>
                    <a:pt x="22379" y="9176"/>
                    <a:pt x="22441" y="9186"/>
                    <a:pt x="22502" y="9186"/>
                  </a:cubicBezTo>
                  <a:cubicBezTo>
                    <a:pt x="22533" y="9186"/>
                    <a:pt x="22563" y="9184"/>
                    <a:pt x="22614" y="9184"/>
                  </a:cubicBezTo>
                  <a:cubicBezTo>
                    <a:pt x="22664" y="9184"/>
                    <a:pt x="22733" y="9186"/>
                    <a:pt x="22839" y="9196"/>
                  </a:cubicBezTo>
                  <a:lnTo>
                    <a:pt x="22839" y="9196"/>
                  </a:lnTo>
                  <a:cubicBezTo>
                    <a:pt x="22708" y="9173"/>
                    <a:pt x="22362" y="8745"/>
                    <a:pt x="22482" y="8665"/>
                  </a:cubicBezTo>
                  <a:lnTo>
                    <a:pt x="22482" y="8665"/>
                  </a:lnTo>
                  <a:cubicBezTo>
                    <a:pt x="22522" y="8706"/>
                    <a:pt x="22890" y="9033"/>
                    <a:pt x="22931" y="9115"/>
                  </a:cubicBezTo>
                  <a:lnTo>
                    <a:pt x="22733" y="8480"/>
                  </a:lnTo>
                  <a:lnTo>
                    <a:pt x="22733" y="8480"/>
                  </a:lnTo>
                  <a:cubicBezTo>
                    <a:pt x="22792" y="8640"/>
                    <a:pt x="23101" y="8830"/>
                    <a:pt x="23258" y="8870"/>
                  </a:cubicBezTo>
                  <a:cubicBezTo>
                    <a:pt x="23136" y="8829"/>
                    <a:pt x="23463" y="8665"/>
                    <a:pt x="23503" y="8543"/>
                  </a:cubicBezTo>
                  <a:lnTo>
                    <a:pt x="23503" y="8543"/>
                  </a:lnTo>
                  <a:lnTo>
                    <a:pt x="23299" y="8584"/>
                  </a:lnTo>
                  <a:cubicBezTo>
                    <a:pt x="23626" y="8338"/>
                    <a:pt x="22972" y="7725"/>
                    <a:pt x="23258" y="7480"/>
                  </a:cubicBezTo>
                  <a:lnTo>
                    <a:pt x="23258" y="7480"/>
                  </a:lnTo>
                  <a:cubicBezTo>
                    <a:pt x="23296" y="7593"/>
                    <a:pt x="23643" y="7980"/>
                    <a:pt x="23858" y="7980"/>
                  </a:cubicBezTo>
                  <a:cubicBezTo>
                    <a:pt x="23877" y="7980"/>
                    <a:pt x="23895" y="7977"/>
                    <a:pt x="23912" y="7970"/>
                  </a:cubicBezTo>
                  <a:cubicBezTo>
                    <a:pt x="23749" y="7725"/>
                    <a:pt x="23136" y="6703"/>
                    <a:pt x="23217" y="6295"/>
                  </a:cubicBezTo>
                  <a:lnTo>
                    <a:pt x="23217" y="6295"/>
                  </a:lnTo>
                  <a:lnTo>
                    <a:pt x="23381" y="6376"/>
                  </a:lnTo>
                  <a:lnTo>
                    <a:pt x="23422" y="6049"/>
                  </a:lnTo>
                  <a:cubicBezTo>
                    <a:pt x="23626" y="6458"/>
                    <a:pt x="23994" y="7439"/>
                    <a:pt x="24076" y="7889"/>
                  </a:cubicBezTo>
                  <a:cubicBezTo>
                    <a:pt x="24108" y="7882"/>
                    <a:pt x="24135" y="7880"/>
                    <a:pt x="24157" y="7880"/>
                  </a:cubicBezTo>
                  <a:cubicBezTo>
                    <a:pt x="24213" y="7880"/>
                    <a:pt x="24240" y="7895"/>
                    <a:pt x="24269" y="7895"/>
                  </a:cubicBezTo>
                  <a:cubicBezTo>
                    <a:pt x="24299" y="7895"/>
                    <a:pt x="24332" y="7878"/>
                    <a:pt x="24403" y="7807"/>
                  </a:cubicBezTo>
                  <a:cubicBezTo>
                    <a:pt x="24566" y="7889"/>
                    <a:pt x="24484" y="8052"/>
                    <a:pt x="24444" y="8134"/>
                  </a:cubicBezTo>
                  <a:lnTo>
                    <a:pt x="24893" y="7807"/>
                  </a:lnTo>
                  <a:cubicBezTo>
                    <a:pt x="24607" y="7603"/>
                    <a:pt x="24893" y="7317"/>
                    <a:pt x="24689" y="7112"/>
                  </a:cubicBezTo>
                  <a:lnTo>
                    <a:pt x="24689" y="7112"/>
                  </a:lnTo>
                  <a:lnTo>
                    <a:pt x="24566" y="7766"/>
                  </a:lnTo>
                  <a:cubicBezTo>
                    <a:pt x="24280" y="7562"/>
                    <a:pt x="24076" y="6867"/>
                    <a:pt x="24362" y="6663"/>
                  </a:cubicBezTo>
                  <a:cubicBezTo>
                    <a:pt x="24525" y="6663"/>
                    <a:pt x="24771" y="7112"/>
                    <a:pt x="24852" y="7194"/>
                  </a:cubicBezTo>
                  <a:cubicBezTo>
                    <a:pt x="24776" y="7079"/>
                    <a:pt x="24878" y="6822"/>
                    <a:pt x="24958" y="6822"/>
                  </a:cubicBezTo>
                  <a:cubicBezTo>
                    <a:pt x="24964" y="6822"/>
                    <a:pt x="24970" y="6823"/>
                    <a:pt x="24975" y="6826"/>
                  </a:cubicBezTo>
                  <a:lnTo>
                    <a:pt x="25016" y="7071"/>
                  </a:lnTo>
                  <a:cubicBezTo>
                    <a:pt x="25251" y="6993"/>
                    <a:pt x="24921" y="6537"/>
                    <a:pt x="25257" y="6537"/>
                  </a:cubicBezTo>
                  <a:cubicBezTo>
                    <a:pt x="25271" y="6537"/>
                    <a:pt x="25286" y="6538"/>
                    <a:pt x="25302" y="6540"/>
                  </a:cubicBezTo>
                  <a:cubicBezTo>
                    <a:pt x="25311" y="6535"/>
                    <a:pt x="25325" y="6533"/>
                    <a:pt x="25342" y="6533"/>
                  </a:cubicBezTo>
                  <a:cubicBezTo>
                    <a:pt x="25430" y="6533"/>
                    <a:pt x="25600" y="6586"/>
                    <a:pt x="25666" y="6586"/>
                  </a:cubicBezTo>
                  <a:cubicBezTo>
                    <a:pt x="25697" y="6586"/>
                    <a:pt x="25704" y="6575"/>
                    <a:pt x="25670" y="6540"/>
                  </a:cubicBezTo>
                  <a:cubicBezTo>
                    <a:pt x="25302" y="6336"/>
                    <a:pt x="24403" y="5518"/>
                    <a:pt x="24239" y="5273"/>
                  </a:cubicBezTo>
                  <a:cubicBezTo>
                    <a:pt x="24266" y="5273"/>
                    <a:pt x="24512" y="5236"/>
                    <a:pt x="24733" y="5236"/>
                  </a:cubicBezTo>
                  <a:cubicBezTo>
                    <a:pt x="24843" y="5236"/>
                    <a:pt x="24948" y="5246"/>
                    <a:pt x="25016" y="5273"/>
                  </a:cubicBezTo>
                  <a:cubicBezTo>
                    <a:pt x="25343" y="5395"/>
                    <a:pt x="25424" y="5927"/>
                    <a:pt x="25670" y="6009"/>
                  </a:cubicBezTo>
                  <a:cubicBezTo>
                    <a:pt x="25629" y="5968"/>
                    <a:pt x="25588" y="5804"/>
                    <a:pt x="25588" y="5763"/>
                  </a:cubicBezTo>
                  <a:cubicBezTo>
                    <a:pt x="25680" y="5763"/>
                    <a:pt x="25726" y="5901"/>
                    <a:pt x="25795" y="5901"/>
                  </a:cubicBezTo>
                  <a:cubicBezTo>
                    <a:pt x="25818" y="5901"/>
                    <a:pt x="25843" y="5886"/>
                    <a:pt x="25874" y="5845"/>
                  </a:cubicBezTo>
                  <a:cubicBezTo>
                    <a:pt x="25629" y="5559"/>
                    <a:pt x="26160" y="5559"/>
                    <a:pt x="25711" y="5559"/>
                  </a:cubicBezTo>
                  <a:cubicBezTo>
                    <a:pt x="25751" y="5355"/>
                    <a:pt x="25915" y="5477"/>
                    <a:pt x="26038" y="5314"/>
                  </a:cubicBezTo>
                  <a:cubicBezTo>
                    <a:pt x="25833" y="5191"/>
                    <a:pt x="25629" y="4660"/>
                    <a:pt x="25670" y="4455"/>
                  </a:cubicBezTo>
                  <a:lnTo>
                    <a:pt x="25670" y="4455"/>
                  </a:lnTo>
                  <a:cubicBezTo>
                    <a:pt x="25751" y="4496"/>
                    <a:pt x="25833" y="4537"/>
                    <a:pt x="25915" y="4578"/>
                  </a:cubicBezTo>
                  <a:cubicBezTo>
                    <a:pt x="26201" y="4333"/>
                    <a:pt x="26446" y="4292"/>
                    <a:pt x="26692" y="4006"/>
                  </a:cubicBezTo>
                  <a:cubicBezTo>
                    <a:pt x="26773" y="4047"/>
                    <a:pt x="26978" y="4006"/>
                    <a:pt x="27019" y="4169"/>
                  </a:cubicBezTo>
                  <a:cubicBezTo>
                    <a:pt x="27019" y="4087"/>
                    <a:pt x="26937" y="3965"/>
                    <a:pt x="27019" y="3883"/>
                  </a:cubicBezTo>
                  <a:lnTo>
                    <a:pt x="27019" y="3883"/>
                  </a:lnTo>
                  <a:cubicBezTo>
                    <a:pt x="27386" y="3924"/>
                    <a:pt x="26896" y="4087"/>
                    <a:pt x="27264" y="4210"/>
                  </a:cubicBezTo>
                  <a:cubicBezTo>
                    <a:pt x="27141" y="4087"/>
                    <a:pt x="27264" y="3842"/>
                    <a:pt x="27264" y="3638"/>
                  </a:cubicBezTo>
                  <a:cubicBezTo>
                    <a:pt x="27217" y="3599"/>
                    <a:pt x="27178" y="3582"/>
                    <a:pt x="27145" y="3582"/>
                  </a:cubicBezTo>
                  <a:cubicBezTo>
                    <a:pt x="27004" y="3582"/>
                    <a:pt x="26978" y="3881"/>
                    <a:pt x="26978" y="4047"/>
                  </a:cubicBezTo>
                  <a:cubicBezTo>
                    <a:pt x="26651" y="3760"/>
                    <a:pt x="26528" y="3229"/>
                    <a:pt x="26610" y="2820"/>
                  </a:cubicBezTo>
                  <a:cubicBezTo>
                    <a:pt x="26643" y="2744"/>
                    <a:pt x="26678" y="2717"/>
                    <a:pt x="26713" y="2717"/>
                  </a:cubicBezTo>
                  <a:cubicBezTo>
                    <a:pt x="26796" y="2717"/>
                    <a:pt x="26873" y="2872"/>
                    <a:pt x="26892" y="2872"/>
                  </a:cubicBezTo>
                  <a:cubicBezTo>
                    <a:pt x="26895" y="2872"/>
                    <a:pt x="26896" y="2869"/>
                    <a:pt x="26896" y="2861"/>
                  </a:cubicBezTo>
                  <a:cubicBezTo>
                    <a:pt x="27346" y="2493"/>
                    <a:pt x="26692" y="2003"/>
                    <a:pt x="27223" y="1880"/>
                  </a:cubicBezTo>
                  <a:lnTo>
                    <a:pt x="27223" y="1880"/>
                  </a:lnTo>
                  <a:cubicBezTo>
                    <a:pt x="27550" y="1921"/>
                    <a:pt x="27632" y="2248"/>
                    <a:pt x="27795" y="2330"/>
                  </a:cubicBezTo>
                  <a:cubicBezTo>
                    <a:pt x="27713" y="2575"/>
                    <a:pt x="27427" y="2493"/>
                    <a:pt x="27305" y="2616"/>
                  </a:cubicBezTo>
                  <a:lnTo>
                    <a:pt x="27550" y="2575"/>
                  </a:lnTo>
                  <a:lnTo>
                    <a:pt x="27550" y="2575"/>
                  </a:lnTo>
                  <a:cubicBezTo>
                    <a:pt x="27550" y="2698"/>
                    <a:pt x="27509" y="2861"/>
                    <a:pt x="27386" y="2861"/>
                  </a:cubicBezTo>
                  <a:cubicBezTo>
                    <a:pt x="27395" y="2862"/>
                    <a:pt x="27403" y="2863"/>
                    <a:pt x="27411" y="2863"/>
                  </a:cubicBezTo>
                  <a:cubicBezTo>
                    <a:pt x="27694" y="2863"/>
                    <a:pt x="28054" y="2203"/>
                    <a:pt x="28531" y="2044"/>
                  </a:cubicBezTo>
                  <a:cubicBezTo>
                    <a:pt x="28490" y="1921"/>
                    <a:pt x="28531" y="1758"/>
                    <a:pt x="28408" y="1758"/>
                  </a:cubicBezTo>
                  <a:lnTo>
                    <a:pt x="28327" y="1880"/>
                  </a:lnTo>
                  <a:cubicBezTo>
                    <a:pt x="28096" y="1803"/>
                    <a:pt x="28263" y="1509"/>
                    <a:pt x="28113" y="1509"/>
                  </a:cubicBezTo>
                  <a:cubicBezTo>
                    <a:pt x="28104" y="1509"/>
                    <a:pt x="28093" y="1510"/>
                    <a:pt x="28081" y="1512"/>
                  </a:cubicBezTo>
                  <a:cubicBezTo>
                    <a:pt x="28122" y="1267"/>
                    <a:pt x="28081" y="981"/>
                    <a:pt x="28327" y="858"/>
                  </a:cubicBezTo>
                  <a:lnTo>
                    <a:pt x="28585" y="1043"/>
                  </a:lnTo>
                  <a:lnTo>
                    <a:pt x="28585" y="1043"/>
                  </a:lnTo>
                  <a:cubicBezTo>
                    <a:pt x="28565" y="1033"/>
                    <a:pt x="28542" y="1029"/>
                    <a:pt x="28519" y="1029"/>
                  </a:cubicBezTo>
                  <a:cubicBezTo>
                    <a:pt x="28432" y="1029"/>
                    <a:pt x="28339" y="1087"/>
                    <a:pt x="28367" y="1145"/>
                  </a:cubicBezTo>
                  <a:cubicBezTo>
                    <a:pt x="28347" y="1064"/>
                    <a:pt x="28485" y="1073"/>
                    <a:pt x="28607" y="1058"/>
                  </a:cubicBezTo>
                  <a:lnTo>
                    <a:pt x="28607" y="1058"/>
                  </a:lnTo>
                  <a:lnTo>
                    <a:pt x="28613" y="1063"/>
                  </a:lnTo>
                  <a:cubicBezTo>
                    <a:pt x="28611" y="1061"/>
                    <a:pt x="28609" y="1060"/>
                    <a:pt x="28608" y="1058"/>
                  </a:cubicBezTo>
                  <a:lnTo>
                    <a:pt x="28608" y="1058"/>
                  </a:lnTo>
                  <a:cubicBezTo>
                    <a:pt x="28733" y="1043"/>
                    <a:pt x="28839" y="1004"/>
                    <a:pt x="28735" y="818"/>
                  </a:cubicBezTo>
                  <a:lnTo>
                    <a:pt x="28449" y="777"/>
                  </a:lnTo>
                  <a:cubicBezTo>
                    <a:pt x="28449" y="531"/>
                    <a:pt x="28367" y="164"/>
                    <a:pt x="28613" y="41"/>
                  </a:cubicBezTo>
                  <a:cubicBezTo>
                    <a:pt x="28531" y="10"/>
                    <a:pt x="28487" y="0"/>
                    <a:pt x="2846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1"/>
            <p:cNvSpPr/>
            <p:nvPr/>
          </p:nvSpPr>
          <p:spPr>
            <a:xfrm>
              <a:off x="6181925" y="4202575"/>
              <a:ext cx="2050" cy="2075"/>
            </a:xfrm>
            <a:custGeom>
              <a:rect b="b" l="l" r="r" t="t"/>
              <a:pathLst>
                <a:path extrusionOk="0" h="83" w="82">
                  <a:moveTo>
                    <a:pt x="0" y="1"/>
                  </a:moveTo>
                  <a:cubicBezTo>
                    <a:pt x="0" y="42"/>
                    <a:pt x="41" y="82"/>
                    <a:pt x="82" y="82"/>
                  </a:cubicBezTo>
                  <a:cubicBezTo>
                    <a:pt x="41" y="42"/>
                    <a:pt x="41"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1"/>
            <p:cNvSpPr/>
            <p:nvPr/>
          </p:nvSpPr>
          <p:spPr>
            <a:xfrm>
              <a:off x="6037825" y="4378350"/>
              <a:ext cx="25" cy="1025"/>
            </a:xfrm>
            <a:custGeom>
              <a:rect b="b" l="l" r="r" t="t"/>
              <a:pathLst>
                <a:path extrusionOk="0" h="41" w="1">
                  <a:moveTo>
                    <a:pt x="1" y="0"/>
                  </a:moveTo>
                  <a:cubicBezTo>
                    <a:pt x="1" y="0"/>
                    <a:pt x="1" y="0"/>
                    <a:pt x="1" y="0"/>
                  </a:cubicBezTo>
                  <a:cubicBezTo>
                    <a:pt x="1" y="41"/>
                    <a:pt x="1" y="41"/>
                    <a:pt x="1"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1"/>
            <p:cNvSpPr/>
            <p:nvPr/>
          </p:nvSpPr>
          <p:spPr>
            <a:xfrm>
              <a:off x="6346425" y="4033975"/>
              <a:ext cx="4125" cy="800"/>
            </a:xfrm>
            <a:custGeom>
              <a:rect b="b" l="l" r="r" t="t"/>
              <a:pathLst>
                <a:path extrusionOk="0" h="32" w="165">
                  <a:moveTo>
                    <a:pt x="1" y="1"/>
                  </a:moveTo>
                  <a:cubicBezTo>
                    <a:pt x="21" y="21"/>
                    <a:pt x="42" y="31"/>
                    <a:pt x="67" y="31"/>
                  </a:cubicBezTo>
                  <a:cubicBezTo>
                    <a:pt x="93" y="31"/>
                    <a:pt x="123" y="21"/>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1"/>
            <p:cNvSpPr/>
            <p:nvPr/>
          </p:nvSpPr>
          <p:spPr>
            <a:xfrm>
              <a:off x="6401600" y="3886825"/>
              <a:ext cx="4125" cy="5150"/>
            </a:xfrm>
            <a:custGeom>
              <a:rect b="b" l="l" r="r" t="t"/>
              <a:pathLst>
                <a:path extrusionOk="0" h="206" w="165">
                  <a:moveTo>
                    <a:pt x="83" y="1"/>
                  </a:moveTo>
                  <a:cubicBezTo>
                    <a:pt x="74" y="10"/>
                    <a:pt x="71" y="19"/>
                    <a:pt x="72" y="28"/>
                  </a:cubicBezTo>
                  <a:lnTo>
                    <a:pt x="72" y="28"/>
                  </a:lnTo>
                  <a:lnTo>
                    <a:pt x="83" y="1"/>
                  </a:lnTo>
                  <a:close/>
                  <a:moveTo>
                    <a:pt x="72" y="28"/>
                  </a:moveTo>
                  <a:lnTo>
                    <a:pt x="1" y="205"/>
                  </a:lnTo>
                  <a:cubicBezTo>
                    <a:pt x="42" y="123"/>
                    <a:pt x="124" y="123"/>
                    <a:pt x="164" y="123"/>
                  </a:cubicBezTo>
                  <a:cubicBezTo>
                    <a:pt x="133" y="92"/>
                    <a:pt x="76" y="60"/>
                    <a:pt x="72" y="28"/>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1"/>
            <p:cNvSpPr/>
            <p:nvPr/>
          </p:nvSpPr>
          <p:spPr>
            <a:xfrm>
              <a:off x="6454775" y="3881725"/>
              <a:ext cx="4075" cy="4300"/>
            </a:xfrm>
            <a:custGeom>
              <a:rect b="b" l="l" r="r" t="t"/>
              <a:pathLst>
                <a:path extrusionOk="0" h="172" w="163">
                  <a:moveTo>
                    <a:pt x="40" y="0"/>
                  </a:moveTo>
                  <a:lnTo>
                    <a:pt x="40" y="0"/>
                  </a:lnTo>
                  <a:cubicBezTo>
                    <a:pt x="5" y="71"/>
                    <a:pt x="0" y="172"/>
                    <a:pt x="78" y="172"/>
                  </a:cubicBezTo>
                  <a:cubicBezTo>
                    <a:pt x="91" y="172"/>
                    <a:pt x="105" y="169"/>
                    <a:pt x="122" y="164"/>
                  </a:cubicBezTo>
                  <a:cubicBezTo>
                    <a:pt x="122" y="123"/>
                    <a:pt x="163" y="123"/>
                    <a:pt x="122" y="82"/>
                  </a:cubicBezTo>
                  <a:lnTo>
                    <a:pt x="4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1"/>
            <p:cNvSpPr/>
            <p:nvPr/>
          </p:nvSpPr>
          <p:spPr>
            <a:xfrm>
              <a:off x="6421025" y="3892900"/>
              <a:ext cx="6150" cy="6950"/>
            </a:xfrm>
            <a:custGeom>
              <a:rect b="b" l="l" r="r" t="t"/>
              <a:pathLst>
                <a:path extrusionOk="0" h="278" w="246">
                  <a:moveTo>
                    <a:pt x="91" y="1"/>
                  </a:moveTo>
                  <a:cubicBezTo>
                    <a:pt x="36" y="1"/>
                    <a:pt x="26" y="104"/>
                    <a:pt x="1" y="207"/>
                  </a:cubicBezTo>
                  <a:cubicBezTo>
                    <a:pt x="51" y="258"/>
                    <a:pt x="90" y="277"/>
                    <a:pt x="121" y="277"/>
                  </a:cubicBezTo>
                  <a:cubicBezTo>
                    <a:pt x="189" y="277"/>
                    <a:pt x="218" y="182"/>
                    <a:pt x="246" y="126"/>
                  </a:cubicBezTo>
                  <a:cubicBezTo>
                    <a:pt x="171" y="35"/>
                    <a:pt x="123" y="1"/>
                    <a:pt x="9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1"/>
            <p:cNvSpPr/>
            <p:nvPr/>
          </p:nvSpPr>
          <p:spPr>
            <a:xfrm>
              <a:off x="6427150" y="3892125"/>
              <a:ext cx="2075" cy="2900"/>
            </a:xfrm>
            <a:custGeom>
              <a:rect b="b" l="l" r="r" t="t"/>
              <a:pathLst>
                <a:path extrusionOk="0" h="116" w="83">
                  <a:moveTo>
                    <a:pt x="37" y="0"/>
                  </a:moveTo>
                  <a:cubicBezTo>
                    <a:pt x="18" y="0"/>
                    <a:pt x="30" y="58"/>
                    <a:pt x="1" y="116"/>
                  </a:cubicBezTo>
                  <a:cubicBezTo>
                    <a:pt x="42" y="75"/>
                    <a:pt x="42" y="34"/>
                    <a:pt x="83" y="34"/>
                  </a:cubicBezTo>
                  <a:cubicBezTo>
                    <a:pt x="59" y="10"/>
                    <a:pt x="45" y="0"/>
                    <a:pt x="3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1"/>
            <p:cNvSpPr/>
            <p:nvPr/>
          </p:nvSpPr>
          <p:spPr>
            <a:xfrm>
              <a:off x="6385175" y="3907025"/>
              <a:ext cx="6050" cy="7500"/>
            </a:xfrm>
            <a:custGeom>
              <a:rect b="b" l="l" r="r" t="t"/>
              <a:pathLst>
                <a:path extrusionOk="0" h="300" w="242">
                  <a:moveTo>
                    <a:pt x="44" y="0"/>
                  </a:moveTo>
                  <a:cubicBezTo>
                    <a:pt x="0" y="0"/>
                    <a:pt x="36" y="300"/>
                    <a:pt x="104" y="300"/>
                  </a:cubicBezTo>
                  <a:cubicBezTo>
                    <a:pt x="123" y="300"/>
                    <a:pt x="144" y="276"/>
                    <a:pt x="167" y="215"/>
                  </a:cubicBezTo>
                  <a:cubicBezTo>
                    <a:pt x="242" y="215"/>
                    <a:pt x="46" y="46"/>
                    <a:pt x="71" y="46"/>
                  </a:cubicBezTo>
                  <a:cubicBezTo>
                    <a:pt x="74" y="46"/>
                    <a:pt x="78" y="47"/>
                    <a:pt x="86" y="51"/>
                  </a:cubicBezTo>
                  <a:cubicBezTo>
                    <a:pt x="68" y="15"/>
                    <a:pt x="54" y="0"/>
                    <a:pt x="4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1"/>
            <p:cNvSpPr/>
            <p:nvPr/>
          </p:nvSpPr>
          <p:spPr>
            <a:xfrm>
              <a:off x="6430225" y="3904200"/>
              <a:ext cx="5125" cy="5125"/>
            </a:xfrm>
            <a:custGeom>
              <a:rect b="b" l="l" r="r" t="t"/>
              <a:pathLst>
                <a:path extrusionOk="0" h="205" w="205">
                  <a:moveTo>
                    <a:pt x="0" y="1"/>
                  </a:moveTo>
                  <a:lnTo>
                    <a:pt x="82" y="205"/>
                  </a:lnTo>
                  <a:lnTo>
                    <a:pt x="205" y="164"/>
                  </a:ln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1"/>
            <p:cNvSpPr/>
            <p:nvPr/>
          </p:nvSpPr>
          <p:spPr>
            <a:xfrm>
              <a:off x="6413875" y="3917475"/>
              <a:ext cx="6150" cy="5150"/>
            </a:xfrm>
            <a:custGeom>
              <a:rect b="b" l="l" r="r" t="t"/>
              <a:pathLst>
                <a:path extrusionOk="0" h="206" w="246">
                  <a:moveTo>
                    <a:pt x="205" y="1"/>
                  </a:moveTo>
                  <a:cubicBezTo>
                    <a:pt x="123" y="83"/>
                    <a:pt x="0" y="164"/>
                    <a:pt x="41" y="205"/>
                  </a:cubicBezTo>
                  <a:lnTo>
                    <a:pt x="246" y="124"/>
                  </a:lnTo>
                  <a:cubicBezTo>
                    <a:pt x="205" y="83"/>
                    <a:pt x="205" y="42"/>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6418975" y="3914425"/>
              <a:ext cx="2075" cy="3075"/>
            </a:xfrm>
            <a:custGeom>
              <a:rect b="b" l="l" r="r" t="t"/>
              <a:pathLst>
                <a:path extrusionOk="0" h="123" w="83">
                  <a:moveTo>
                    <a:pt x="83" y="0"/>
                  </a:moveTo>
                  <a:lnTo>
                    <a:pt x="83" y="0"/>
                  </a:lnTo>
                  <a:cubicBezTo>
                    <a:pt x="82" y="41"/>
                    <a:pt x="1" y="82"/>
                    <a:pt x="1" y="123"/>
                  </a:cubicBezTo>
                  <a:cubicBezTo>
                    <a:pt x="42" y="82"/>
                    <a:pt x="82" y="41"/>
                    <a:pt x="8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6427150" y="3914425"/>
              <a:ext cx="5150" cy="2075"/>
            </a:xfrm>
            <a:custGeom>
              <a:rect b="b" l="l" r="r" t="t"/>
              <a:pathLst>
                <a:path extrusionOk="0" h="83" w="206">
                  <a:moveTo>
                    <a:pt x="123" y="0"/>
                  </a:moveTo>
                  <a:lnTo>
                    <a:pt x="1" y="82"/>
                  </a:ln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6375050" y="3960400"/>
              <a:ext cx="5125" cy="6675"/>
            </a:xfrm>
            <a:custGeom>
              <a:rect b="b" l="l" r="r" t="t"/>
              <a:pathLst>
                <a:path extrusionOk="0" h="267" w="205">
                  <a:moveTo>
                    <a:pt x="123" y="1"/>
                  </a:moveTo>
                  <a:lnTo>
                    <a:pt x="0" y="205"/>
                  </a:lnTo>
                  <a:cubicBezTo>
                    <a:pt x="41" y="246"/>
                    <a:pt x="72" y="266"/>
                    <a:pt x="97" y="266"/>
                  </a:cubicBezTo>
                  <a:cubicBezTo>
                    <a:pt x="123" y="266"/>
                    <a:pt x="143" y="246"/>
                    <a:pt x="164" y="205"/>
                  </a:cubicBezTo>
                  <a:cubicBezTo>
                    <a:pt x="164" y="123"/>
                    <a:pt x="205" y="4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6396500" y="3959375"/>
              <a:ext cx="6150" cy="5150"/>
            </a:xfrm>
            <a:custGeom>
              <a:rect b="b" l="l" r="r" t="t"/>
              <a:pathLst>
                <a:path extrusionOk="0" h="206" w="246">
                  <a:moveTo>
                    <a:pt x="1" y="1"/>
                  </a:moveTo>
                  <a:lnTo>
                    <a:pt x="246" y="205"/>
                  </a:lnTo>
                  <a:lnTo>
                    <a:pt x="205" y="42"/>
                  </a:lnTo>
                  <a:cubicBezTo>
                    <a:pt x="123" y="42"/>
                    <a:pt x="82"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6392175" y="3972725"/>
              <a:ext cx="3600" cy="6750"/>
            </a:xfrm>
            <a:custGeom>
              <a:rect b="b" l="l" r="r" t="t"/>
              <a:pathLst>
                <a:path extrusionOk="0" h="270" w="144">
                  <a:moveTo>
                    <a:pt x="87" y="1"/>
                  </a:moveTo>
                  <a:cubicBezTo>
                    <a:pt x="70" y="1"/>
                    <a:pt x="46" y="12"/>
                    <a:pt x="10" y="39"/>
                  </a:cubicBezTo>
                  <a:cubicBezTo>
                    <a:pt x="41" y="70"/>
                    <a:pt x="1" y="269"/>
                    <a:pt x="53" y="269"/>
                  </a:cubicBezTo>
                  <a:cubicBezTo>
                    <a:pt x="69" y="269"/>
                    <a:pt x="94" y="250"/>
                    <a:pt x="133" y="202"/>
                  </a:cubicBezTo>
                  <a:cubicBezTo>
                    <a:pt x="101" y="139"/>
                    <a:pt x="143" y="1"/>
                    <a:pt x="8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1"/>
            <p:cNvSpPr/>
            <p:nvPr/>
          </p:nvSpPr>
          <p:spPr>
            <a:xfrm>
              <a:off x="6320875" y="4015575"/>
              <a:ext cx="9225" cy="9225"/>
            </a:xfrm>
            <a:custGeom>
              <a:rect b="b" l="l" r="r" t="t"/>
              <a:pathLst>
                <a:path extrusionOk="0" h="369" w="369">
                  <a:moveTo>
                    <a:pt x="1" y="1"/>
                  </a:moveTo>
                  <a:lnTo>
                    <a:pt x="328" y="369"/>
                  </a:lnTo>
                  <a:lnTo>
                    <a:pt x="369" y="328"/>
                  </a:ln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1"/>
            <p:cNvSpPr/>
            <p:nvPr/>
          </p:nvSpPr>
          <p:spPr>
            <a:xfrm>
              <a:off x="6295350" y="4088125"/>
              <a:ext cx="14325" cy="10250"/>
            </a:xfrm>
            <a:custGeom>
              <a:rect b="b" l="l" r="r" t="t"/>
              <a:pathLst>
                <a:path extrusionOk="0" h="410" w="573">
                  <a:moveTo>
                    <a:pt x="123" y="1"/>
                  </a:moveTo>
                  <a:cubicBezTo>
                    <a:pt x="123" y="205"/>
                    <a:pt x="0" y="205"/>
                    <a:pt x="286" y="410"/>
                  </a:cubicBezTo>
                  <a:cubicBezTo>
                    <a:pt x="572" y="328"/>
                    <a:pt x="82" y="123"/>
                    <a:pt x="368" y="83"/>
                  </a:cubicBezTo>
                  <a:cubicBezTo>
                    <a:pt x="355" y="44"/>
                    <a:pt x="331" y="34"/>
                    <a:pt x="302" y="34"/>
                  </a:cubicBezTo>
                  <a:cubicBezTo>
                    <a:pt x="266" y="34"/>
                    <a:pt x="224" y="49"/>
                    <a:pt x="189" y="49"/>
                  </a:cubicBezTo>
                  <a:cubicBezTo>
                    <a:pt x="160" y="49"/>
                    <a:pt x="135" y="39"/>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1"/>
            <p:cNvSpPr/>
            <p:nvPr/>
          </p:nvSpPr>
          <p:spPr>
            <a:xfrm>
              <a:off x="6298400" y="4086100"/>
              <a:ext cx="25" cy="2050"/>
            </a:xfrm>
            <a:custGeom>
              <a:rect b="b" l="l" r="r" t="t"/>
              <a:pathLst>
                <a:path extrusionOk="0" h="82" w="1">
                  <a:moveTo>
                    <a:pt x="1" y="82"/>
                  </a:moveTo>
                  <a:cubicBezTo>
                    <a:pt x="1" y="82"/>
                    <a:pt x="1" y="41"/>
                    <a:pt x="1" y="0"/>
                  </a:cubicBezTo>
                  <a:cubicBezTo>
                    <a:pt x="1" y="41"/>
                    <a:pt x="1" y="82"/>
                    <a:pt x="1" y="8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1"/>
            <p:cNvSpPr/>
            <p:nvPr/>
          </p:nvSpPr>
          <p:spPr>
            <a:xfrm>
              <a:off x="5698575" y="4634825"/>
              <a:ext cx="4125" cy="2075"/>
            </a:xfrm>
            <a:custGeom>
              <a:rect b="b" l="l" r="r" t="t"/>
              <a:pathLst>
                <a:path extrusionOk="0" h="83" w="165">
                  <a:moveTo>
                    <a:pt x="164" y="0"/>
                  </a:moveTo>
                  <a:lnTo>
                    <a:pt x="1" y="41"/>
                  </a:lnTo>
                  <a:lnTo>
                    <a:pt x="164" y="82"/>
                  </a:lnTo>
                  <a:lnTo>
                    <a:pt x="16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5697550" y="4641975"/>
              <a:ext cx="7175" cy="7175"/>
            </a:xfrm>
            <a:custGeom>
              <a:rect b="b" l="l" r="r" t="t"/>
              <a:pathLst>
                <a:path extrusionOk="0" h="287" w="287">
                  <a:moveTo>
                    <a:pt x="1" y="1"/>
                  </a:moveTo>
                  <a:lnTo>
                    <a:pt x="164" y="287"/>
                  </a:lnTo>
                  <a:cubicBezTo>
                    <a:pt x="164" y="254"/>
                    <a:pt x="191" y="194"/>
                    <a:pt x="245" y="194"/>
                  </a:cubicBezTo>
                  <a:cubicBezTo>
                    <a:pt x="257" y="194"/>
                    <a:pt x="271" y="197"/>
                    <a:pt x="287" y="205"/>
                  </a:cubicBez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1"/>
            <p:cNvSpPr/>
            <p:nvPr/>
          </p:nvSpPr>
          <p:spPr>
            <a:xfrm>
              <a:off x="6131850" y="4284575"/>
              <a:ext cx="6150" cy="1825"/>
            </a:xfrm>
            <a:custGeom>
              <a:rect b="b" l="l" r="r" t="t"/>
              <a:pathLst>
                <a:path extrusionOk="0" h="73" w="246">
                  <a:moveTo>
                    <a:pt x="102" y="1"/>
                  </a:moveTo>
                  <a:cubicBezTo>
                    <a:pt x="72" y="1"/>
                    <a:pt x="41" y="11"/>
                    <a:pt x="0" y="32"/>
                  </a:cubicBezTo>
                  <a:lnTo>
                    <a:pt x="245" y="72"/>
                  </a:lnTo>
                  <a:lnTo>
                    <a:pt x="245" y="72"/>
                  </a:lnTo>
                  <a:lnTo>
                    <a:pt x="205" y="32"/>
                  </a:lnTo>
                  <a:cubicBezTo>
                    <a:pt x="164" y="11"/>
                    <a:pt x="133" y="1"/>
                    <a:pt x="10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1"/>
            <p:cNvSpPr/>
            <p:nvPr/>
          </p:nvSpPr>
          <p:spPr>
            <a:xfrm>
              <a:off x="6088925" y="4318050"/>
              <a:ext cx="7175" cy="5125"/>
            </a:xfrm>
            <a:custGeom>
              <a:rect b="b" l="l" r="r" t="t"/>
              <a:pathLst>
                <a:path extrusionOk="0" h="205" w="287">
                  <a:moveTo>
                    <a:pt x="0" y="0"/>
                  </a:moveTo>
                  <a:lnTo>
                    <a:pt x="246" y="205"/>
                  </a:lnTo>
                  <a:lnTo>
                    <a:pt x="287" y="164"/>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6066950" y="4357900"/>
              <a:ext cx="6675" cy="5125"/>
            </a:xfrm>
            <a:custGeom>
              <a:rect b="b" l="l" r="r" t="t"/>
              <a:pathLst>
                <a:path extrusionOk="0" h="205" w="267">
                  <a:moveTo>
                    <a:pt x="266" y="1"/>
                  </a:moveTo>
                  <a:lnTo>
                    <a:pt x="266" y="1"/>
                  </a:lnTo>
                  <a:cubicBezTo>
                    <a:pt x="242" y="13"/>
                    <a:pt x="225" y="32"/>
                    <a:pt x="212" y="54"/>
                  </a:cubicBezTo>
                  <a:lnTo>
                    <a:pt x="212" y="54"/>
                  </a:lnTo>
                  <a:cubicBezTo>
                    <a:pt x="234" y="43"/>
                    <a:pt x="253" y="27"/>
                    <a:pt x="266" y="1"/>
                  </a:cubicBezTo>
                  <a:close/>
                  <a:moveTo>
                    <a:pt x="212" y="54"/>
                  </a:moveTo>
                  <a:cubicBezTo>
                    <a:pt x="179" y="70"/>
                    <a:pt x="139" y="73"/>
                    <a:pt x="106" y="73"/>
                  </a:cubicBezTo>
                  <a:cubicBezTo>
                    <a:pt x="91" y="73"/>
                    <a:pt x="78" y="72"/>
                    <a:pt x="67" y="72"/>
                  </a:cubicBezTo>
                  <a:cubicBezTo>
                    <a:pt x="11" y="72"/>
                    <a:pt x="1" y="82"/>
                    <a:pt x="144" y="205"/>
                  </a:cubicBezTo>
                  <a:cubicBezTo>
                    <a:pt x="173" y="176"/>
                    <a:pt x="181" y="107"/>
                    <a:pt x="212" y="54"/>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1"/>
            <p:cNvSpPr/>
            <p:nvPr/>
          </p:nvSpPr>
          <p:spPr>
            <a:xfrm>
              <a:off x="5388950" y="4462950"/>
              <a:ext cx="5900" cy="5325"/>
            </a:xfrm>
            <a:custGeom>
              <a:rect b="b" l="l" r="r" t="t"/>
              <a:pathLst>
                <a:path extrusionOk="0" h="213" w="236">
                  <a:moveTo>
                    <a:pt x="39" y="1"/>
                  </a:moveTo>
                  <a:cubicBezTo>
                    <a:pt x="36" y="1"/>
                    <a:pt x="36" y="3"/>
                    <a:pt x="42" y="9"/>
                  </a:cubicBezTo>
                  <a:cubicBezTo>
                    <a:pt x="1" y="49"/>
                    <a:pt x="164" y="172"/>
                    <a:pt x="164" y="213"/>
                  </a:cubicBezTo>
                  <a:cubicBezTo>
                    <a:pt x="235" y="107"/>
                    <a:pt x="61" y="1"/>
                    <a:pt x="3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1"/>
            <p:cNvSpPr/>
            <p:nvPr/>
          </p:nvSpPr>
          <p:spPr>
            <a:xfrm>
              <a:off x="5404275" y="4427375"/>
              <a:ext cx="1050" cy="7200"/>
            </a:xfrm>
            <a:custGeom>
              <a:rect b="b" l="l" r="r" t="t"/>
              <a:pathLst>
                <a:path extrusionOk="0" h="288" w="42">
                  <a:moveTo>
                    <a:pt x="42" y="1"/>
                  </a:moveTo>
                  <a:lnTo>
                    <a:pt x="1" y="205"/>
                  </a:lnTo>
                  <a:lnTo>
                    <a:pt x="42" y="287"/>
                  </a:lnTo>
                  <a:lnTo>
                    <a:pt x="4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1"/>
            <p:cNvSpPr/>
            <p:nvPr/>
          </p:nvSpPr>
          <p:spPr>
            <a:xfrm>
              <a:off x="5410425" y="4410900"/>
              <a:ext cx="15350" cy="16500"/>
            </a:xfrm>
            <a:custGeom>
              <a:rect b="b" l="l" r="r" t="t"/>
              <a:pathLst>
                <a:path extrusionOk="0" h="660" w="614">
                  <a:moveTo>
                    <a:pt x="482" y="0"/>
                  </a:moveTo>
                  <a:cubicBezTo>
                    <a:pt x="292" y="0"/>
                    <a:pt x="288" y="380"/>
                    <a:pt x="82" y="415"/>
                  </a:cubicBezTo>
                  <a:lnTo>
                    <a:pt x="0" y="415"/>
                  </a:lnTo>
                  <a:lnTo>
                    <a:pt x="164" y="660"/>
                  </a:lnTo>
                  <a:cubicBezTo>
                    <a:pt x="286" y="456"/>
                    <a:pt x="409" y="88"/>
                    <a:pt x="613" y="47"/>
                  </a:cubicBezTo>
                  <a:cubicBezTo>
                    <a:pt x="561" y="14"/>
                    <a:pt x="518" y="0"/>
                    <a:pt x="4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1"/>
            <p:cNvSpPr/>
            <p:nvPr/>
          </p:nvSpPr>
          <p:spPr>
            <a:xfrm>
              <a:off x="5447200" y="4413075"/>
              <a:ext cx="3100" cy="4125"/>
            </a:xfrm>
            <a:custGeom>
              <a:rect b="b" l="l" r="r" t="t"/>
              <a:pathLst>
                <a:path extrusionOk="0" h="165" w="124">
                  <a:moveTo>
                    <a:pt x="62" y="1"/>
                  </a:moveTo>
                  <a:cubicBezTo>
                    <a:pt x="62" y="1"/>
                    <a:pt x="62" y="42"/>
                    <a:pt x="1" y="164"/>
                  </a:cubicBezTo>
                  <a:lnTo>
                    <a:pt x="42" y="164"/>
                  </a:lnTo>
                  <a:cubicBezTo>
                    <a:pt x="42" y="164"/>
                    <a:pt x="82" y="123"/>
                    <a:pt x="123" y="83"/>
                  </a:cubicBezTo>
                  <a:cubicBezTo>
                    <a:pt x="62" y="42"/>
                    <a:pt x="62" y="1"/>
                    <a:pt x="6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1"/>
            <p:cNvSpPr/>
            <p:nvPr/>
          </p:nvSpPr>
          <p:spPr>
            <a:xfrm>
              <a:off x="5447350" y="4417175"/>
              <a:ext cx="2675" cy="1200"/>
            </a:xfrm>
            <a:custGeom>
              <a:rect b="b" l="l" r="r" t="t"/>
              <a:pathLst>
                <a:path extrusionOk="0" h="48" w="107">
                  <a:moveTo>
                    <a:pt x="36" y="0"/>
                  </a:moveTo>
                  <a:cubicBezTo>
                    <a:pt x="1" y="35"/>
                    <a:pt x="18" y="47"/>
                    <a:pt x="39" y="47"/>
                  </a:cubicBezTo>
                  <a:cubicBezTo>
                    <a:pt x="68" y="47"/>
                    <a:pt x="106" y="24"/>
                    <a:pt x="3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1"/>
            <p:cNvSpPr/>
            <p:nvPr/>
          </p:nvSpPr>
          <p:spPr>
            <a:xfrm>
              <a:off x="5456400" y="4405925"/>
              <a:ext cx="6150" cy="6150"/>
            </a:xfrm>
            <a:custGeom>
              <a:rect b="b" l="l" r="r" t="t"/>
              <a:pathLst>
                <a:path extrusionOk="0" h="246" w="246">
                  <a:moveTo>
                    <a:pt x="0" y="1"/>
                  </a:moveTo>
                  <a:lnTo>
                    <a:pt x="0" y="205"/>
                  </a:lnTo>
                  <a:cubicBezTo>
                    <a:pt x="19" y="214"/>
                    <a:pt x="38" y="217"/>
                    <a:pt x="56" y="217"/>
                  </a:cubicBezTo>
                  <a:cubicBezTo>
                    <a:pt x="88" y="217"/>
                    <a:pt x="118" y="208"/>
                    <a:pt x="145" y="208"/>
                  </a:cubicBezTo>
                  <a:cubicBezTo>
                    <a:pt x="169" y="208"/>
                    <a:pt x="190" y="216"/>
                    <a:pt x="205" y="246"/>
                  </a:cubicBezTo>
                  <a:cubicBezTo>
                    <a:pt x="246" y="82"/>
                    <a:pt x="164" y="4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1"/>
            <p:cNvSpPr/>
            <p:nvPr/>
          </p:nvSpPr>
          <p:spPr>
            <a:xfrm>
              <a:off x="5454350" y="4398775"/>
              <a:ext cx="1050" cy="2075"/>
            </a:xfrm>
            <a:custGeom>
              <a:rect b="b" l="l" r="r" t="t"/>
              <a:pathLst>
                <a:path extrusionOk="0" h="83" w="42">
                  <a:moveTo>
                    <a:pt x="42" y="1"/>
                  </a:moveTo>
                  <a:lnTo>
                    <a:pt x="1" y="82"/>
                  </a:lnTo>
                  <a:cubicBezTo>
                    <a:pt x="42" y="82"/>
                    <a:pt x="42" y="82"/>
                    <a:pt x="4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1"/>
            <p:cNvSpPr/>
            <p:nvPr/>
          </p:nvSpPr>
          <p:spPr>
            <a:xfrm>
              <a:off x="5452325" y="4399550"/>
              <a:ext cx="2050" cy="6400"/>
            </a:xfrm>
            <a:custGeom>
              <a:rect b="b" l="l" r="r" t="t"/>
              <a:pathLst>
                <a:path extrusionOk="0" h="256" w="82">
                  <a:moveTo>
                    <a:pt x="15" y="0"/>
                  </a:moveTo>
                  <a:cubicBezTo>
                    <a:pt x="0" y="0"/>
                    <a:pt x="0" y="31"/>
                    <a:pt x="41" y="133"/>
                  </a:cubicBezTo>
                  <a:cubicBezTo>
                    <a:pt x="29" y="110"/>
                    <a:pt x="24" y="100"/>
                    <a:pt x="23" y="100"/>
                  </a:cubicBezTo>
                  <a:lnTo>
                    <a:pt x="23" y="100"/>
                  </a:lnTo>
                  <a:cubicBezTo>
                    <a:pt x="20" y="100"/>
                    <a:pt x="41" y="167"/>
                    <a:pt x="41" y="256"/>
                  </a:cubicBezTo>
                  <a:lnTo>
                    <a:pt x="82" y="51"/>
                  </a:lnTo>
                  <a:cubicBezTo>
                    <a:pt x="61" y="31"/>
                    <a:pt x="31" y="0"/>
                    <a:pt x="1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1"/>
            <p:cNvSpPr/>
            <p:nvPr/>
          </p:nvSpPr>
          <p:spPr>
            <a:xfrm>
              <a:off x="5441825" y="4402875"/>
              <a:ext cx="8475" cy="7125"/>
            </a:xfrm>
            <a:custGeom>
              <a:rect b="b" l="l" r="r" t="t"/>
              <a:pathLst>
                <a:path extrusionOk="0" h="285" w="339">
                  <a:moveTo>
                    <a:pt x="134" y="0"/>
                  </a:moveTo>
                  <a:cubicBezTo>
                    <a:pt x="1" y="160"/>
                    <a:pt x="41" y="285"/>
                    <a:pt x="142" y="285"/>
                  </a:cubicBezTo>
                  <a:cubicBezTo>
                    <a:pt x="196" y="285"/>
                    <a:pt x="267" y="249"/>
                    <a:pt x="338" y="164"/>
                  </a:cubicBezTo>
                  <a:cubicBezTo>
                    <a:pt x="303" y="164"/>
                    <a:pt x="268" y="167"/>
                    <a:pt x="237" y="167"/>
                  </a:cubicBezTo>
                  <a:cubicBezTo>
                    <a:pt x="159" y="167"/>
                    <a:pt x="105" y="146"/>
                    <a:pt x="13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1"/>
            <p:cNvSpPr/>
            <p:nvPr/>
          </p:nvSpPr>
          <p:spPr>
            <a:xfrm>
              <a:off x="5415525" y="4403875"/>
              <a:ext cx="6050" cy="4125"/>
            </a:xfrm>
            <a:custGeom>
              <a:rect b="b" l="l" r="r" t="t"/>
              <a:pathLst>
                <a:path extrusionOk="0" h="165" w="242">
                  <a:moveTo>
                    <a:pt x="164" y="1"/>
                  </a:moveTo>
                  <a:lnTo>
                    <a:pt x="1" y="42"/>
                  </a:lnTo>
                  <a:lnTo>
                    <a:pt x="37" y="152"/>
                  </a:lnTo>
                  <a:lnTo>
                    <a:pt x="37" y="152"/>
                  </a:lnTo>
                  <a:cubicBezTo>
                    <a:pt x="26" y="82"/>
                    <a:pt x="241" y="78"/>
                    <a:pt x="164" y="1"/>
                  </a:cubicBezTo>
                  <a:close/>
                  <a:moveTo>
                    <a:pt x="37" y="152"/>
                  </a:moveTo>
                  <a:lnTo>
                    <a:pt x="37" y="152"/>
                  </a:lnTo>
                  <a:cubicBezTo>
                    <a:pt x="38" y="156"/>
                    <a:pt x="39" y="160"/>
                    <a:pt x="41" y="164"/>
                  </a:cubicBezTo>
                  <a:lnTo>
                    <a:pt x="37" y="152"/>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1"/>
            <p:cNvSpPr/>
            <p:nvPr/>
          </p:nvSpPr>
          <p:spPr>
            <a:xfrm>
              <a:off x="5470700" y="4387525"/>
              <a:ext cx="7175" cy="4125"/>
            </a:xfrm>
            <a:custGeom>
              <a:rect b="b" l="l" r="r" t="t"/>
              <a:pathLst>
                <a:path extrusionOk="0" h="165" w="287">
                  <a:moveTo>
                    <a:pt x="42" y="1"/>
                  </a:moveTo>
                  <a:lnTo>
                    <a:pt x="1" y="164"/>
                  </a:lnTo>
                  <a:cubicBezTo>
                    <a:pt x="48" y="141"/>
                    <a:pt x="109" y="117"/>
                    <a:pt x="167" y="117"/>
                  </a:cubicBezTo>
                  <a:cubicBezTo>
                    <a:pt x="210" y="117"/>
                    <a:pt x="252" y="130"/>
                    <a:pt x="287" y="164"/>
                  </a:cubicBezTo>
                  <a:lnTo>
                    <a:pt x="287" y="164"/>
                  </a:lnTo>
                  <a:cubicBezTo>
                    <a:pt x="246" y="123"/>
                    <a:pt x="123" y="42"/>
                    <a:pt x="4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1"/>
            <p:cNvSpPr/>
            <p:nvPr/>
          </p:nvSpPr>
          <p:spPr>
            <a:xfrm>
              <a:off x="5469675" y="4381400"/>
              <a:ext cx="3100" cy="6150"/>
            </a:xfrm>
            <a:custGeom>
              <a:rect b="b" l="l" r="r" t="t"/>
              <a:pathLst>
                <a:path extrusionOk="0" h="246" w="124">
                  <a:moveTo>
                    <a:pt x="123" y="1"/>
                  </a:moveTo>
                  <a:cubicBezTo>
                    <a:pt x="1" y="123"/>
                    <a:pt x="1" y="205"/>
                    <a:pt x="83" y="246"/>
                  </a:cubicBezTo>
                  <a:lnTo>
                    <a:pt x="12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1"/>
            <p:cNvSpPr/>
            <p:nvPr/>
          </p:nvSpPr>
          <p:spPr>
            <a:xfrm>
              <a:off x="5448225" y="4389575"/>
              <a:ext cx="1050" cy="11275"/>
            </a:xfrm>
            <a:custGeom>
              <a:rect b="b" l="l" r="r" t="t"/>
              <a:pathLst>
                <a:path extrusionOk="0" h="451" w="42">
                  <a:moveTo>
                    <a:pt x="41" y="1"/>
                  </a:moveTo>
                  <a:lnTo>
                    <a:pt x="1" y="42"/>
                  </a:lnTo>
                  <a:lnTo>
                    <a:pt x="1" y="450"/>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1"/>
            <p:cNvSpPr/>
            <p:nvPr/>
          </p:nvSpPr>
          <p:spPr>
            <a:xfrm>
              <a:off x="5490125" y="4377325"/>
              <a:ext cx="2075" cy="8200"/>
            </a:xfrm>
            <a:custGeom>
              <a:rect b="b" l="l" r="r" t="t"/>
              <a:pathLst>
                <a:path extrusionOk="0" h="328" w="83">
                  <a:moveTo>
                    <a:pt x="0" y="0"/>
                  </a:moveTo>
                  <a:lnTo>
                    <a:pt x="82" y="327"/>
                  </a:lnTo>
                  <a:lnTo>
                    <a:pt x="41" y="123"/>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1"/>
            <p:cNvSpPr/>
            <p:nvPr/>
          </p:nvSpPr>
          <p:spPr>
            <a:xfrm>
              <a:off x="5498300" y="4367100"/>
              <a:ext cx="8200" cy="10250"/>
            </a:xfrm>
            <a:custGeom>
              <a:rect b="b" l="l" r="r" t="t"/>
              <a:pathLst>
                <a:path extrusionOk="0" h="410" w="328">
                  <a:moveTo>
                    <a:pt x="286" y="0"/>
                  </a:moveTo>
                  <a:cubicBezTo>
                    <a:pt x="286" y="123"/>
                    <a:pt x="164" y="164"/>
                    <a:pt x="0" y="164"/>
                  </a:cubicBezTo>
                  <a:cubicBezTo>
                    <a:pt x="41" y="327"/>
                    <a:pt x="246" y="287"/>
                    <a:pt x="246" y="409"/>
                  </a:cubicBezTo>
                  <a:cubicBezTo>
                    <a:pt x="327" y="287"/>
                    <a:pt x="327" y="123"/>
                    <a:pt x="28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1"/>
            <p:cNvSpPr/>
            <p:nvPr/>
          </p:nvSpPr>
          <p:spPr>
            <a:xfrm>
              <a:off x="5505450" y="4360975"/>
              <a:ext cx="1050" cy="6150"/>
            </a:xfrm>
            <a:custGeom>
              <a:rect b="b" l="l" r="r" t="t"/>
              <a:pathLst>
                <a:path extrusionOk="0" h="246" w="42">
                  <a:moveTo>
                    <a:pt x="0" y="0"/>
                  </a:moveTo>
                  <a:cubicBezTo>
                    <a:pt x="0" y="82"/>
                    <a:pt x="0" y="164"/>
                    <a:pt x="0" y="245"/>
                  </a:cubicBezTo>
                  <a:cubicBezTo>
                    <a:pt x="41" y="164"/>
                    <a:pt x="41" y="123"/>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1"/>
            <p:cNvSpPr/>
            <p:nvPr/>
          </p:nvSpPr>
          <p:spPr>
            <a:xfrm>
              <a:off x="5478875" y="4376300"/>
              <a:ext cx="6150" cy="3075"/>
            </a:xfrm>
            <a:custGeom>
              <a:rect b="b" l="l" r="r" t="t"/>
              <a:pathLst>
                <a:path extrusionOk="0" h="123" w="246">
                  <a:moveTo>
                    <a:pt x="42" y="0"/>
                  </a:moveTo>
                  <a:cubicBezTo>
                    <a:pt x="42" y="0"/>
                    <a:pt x="1" y="41"/>
                    <a:pt x="1" y="41"/>
                  </a:cubicBezTo>
                  <a:cubicBezTo>
                    <a:pt x="42" y="82"/>
                    <a:pt x="123" y="123"/>
                    <a:pt x="246" y="123"/>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1"/>
            <p:cNvSpPr/>
            <p:nvPr/>
          </p:nvSpPr>
          <p:spPr>
            <a:xfrm>
              <a:off x="5479900" y="4374250"/>
              <a:ext cx="3100" cy="2075"/>
            </a:xfrm>
            <a:custGeom>
              <a:rect b="b" l="l" r="r" t="t"/>
              <a:pathLst>
                <a:path extrusionOk="0" h="83" w="124">
                  <a:moveTo>
                    <a:pt x="123" y="1"/>
                  </a:moveTo>
                  <a:cubicBezTo>
                    <a:pt x="123" y="1"/>
                    <a:pt x="82" y="1"/>
                    <a:pt x="1" y="82"/>
                  </a:cubicBezTo>
                  <a:cubicBezTo>
                    <a:pt x="41" y="41"/>
                    <a:pt x="123" y="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1"/>
            <p:cNvSpPr/>
            <p:nvPr/>
          </p:nvSpPr>
          <p:spPr>
            <a:xfrm>
              <a:off x="5477850" y="4377325"/>
              <a:ext cx="1050" cy="25"/>
            </a:xfrm>
            <a:custGeom>
              <a:rect b="b" l="l" r="r" t="t"/>
              <a:pathLst>
                <a:path extrusionOk="0" h="1" w="42">
                  <a:moveTo>
                    <a:pt x="42" y="0"/>
                  </a:moveTo>
                  <a:cubicBezTo>
                    <a:pt x="42" y="0"/>
                    <a:pt x="42" y="0"/>
                    <a:pt x="42" y="0"/>
                  </a:cubicBezTo>
                  <a:cubicBezTo>
                    <a:pt x="1" y="0"/>
                    <a:pt x="1" y="0"/>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1"/>
            <p:cNvSpPr/>
            <p:nvPr/>
          </p:nvSpPr>
          <p:spPr>
            <a:xfrm>
              <a:off x="5454350" y="4376300"/>
              <a:ext cx="7175" cy="10250"/>
            </a:xfrm>
            <a:custGeom>
              <a:rect b="b" l="l" r="r" t="t"/>
              <a:pathLst>
                <a:path extrusionOk="0" h="410" w="287">
                  <a:moveTo>
                    <a:pt x="1" y="0"/>
                  </a:moveTo>
                  <a:cubicBezTo>
                    <a:pt x="42" y="164"/>
                    <a:pt x="205" y="164"/>
                    <a:pt x="246" y="409"/>
                  </a:cubicBezTo>
                  <a:cubicBezTo>
                    <a:pt x="246" y="246"/>
                    <a:pt x="287" y="0"/>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1"/>
            <p:cNvSpPr/>
            <p:nvPr/>
          </p:nvSpPr>
          <p:spPr>
            <a:xfrm>
              <a:off x="5467650" y="4374250"/>
              <a:ext cx="4100" cy="6150"/>
            </a:xfrm>
            <a:custGeom>
              <a:rect b="b" l="l" r="r" t="t"/>
              <a:pathLst>
                <a:path extrusionOk="0" h="246" w="164">
                  <a:moveTo>
                    <a:pt x="164" y="1"/>
                  </a:moveTo>
                  <a:lnTo>
                    <a:pt x="0" y="82"/>
                  </a:lnTo>
                  <a:cubicBezTo>
                    <a:pt x="41" y="123"/>
                    <a:pt x="123" y="164"/>
                    <a:pt x="123" y="246"/>
                  </a:cubicBezTo>
                  <a:lnTo>
                    <a:pt x="16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1"/>
            <p:cNvSpPr/>
            <p:nvPr/>
          </p:nvSpPr>
          <p:spPr>
            <a:xfrm>
              <a:off x="5471725" y="4371175"/>
              <a:ext cx="2075" cy="3100"/>
            </a:xfrm>
            <a:custGeom>
              <a:rect b="b" l="l" r="r" t="t"/>
              <a:pathLst>
                <a:path extrusionOk="0" h="124" w="83">
                  <a:moveTo>
                    <a:pt x="41" y="1"/>
                  </a:moveTo>
                  <a:lnTo>
                    <a:pt x="1" y="124"/>
                  </a:lnTo>
                  <a:lnTo>
                    <a:pt x="1" y="124"/>
                  </a:lnTo>
                  <a:lnTo>
                    <a:pt x="82" y="83"/>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1"/>
            <p:cNvSpPr/>
            <p:nvPr/>
          </p:nvSpPr>
          <p:spPr>
            <a:xfrm>
              <a:off x="5492175" y="4355850"/>
              <a:ext cx="7175" cy="7875"/>
            </a:xfrm>
            <a:custGeom>
              <a:rect b="b" l="l" r="r" t="t"/>
              <a:pathLst>
                <a:path extrusionOk="0" h="315" w="287">
                  <a:moveTo>
                    <a:pt x="286" y="1"/>
                  </a:moveTo>
                  <a:cubicBezTo>
                    <a:pt x="164" y="83"/>
                    <a:pt x="82" y="123"/>
                    <a:pt x="0" y="205"/>
                  </a:cubicBezTo>
                  <a:cubicBezTo>
                    <a:pt x="31" y="236"/>
                    <a:pt x="62" y="314"/>
                    <a:pt x="111" y="314"/>
                  </a:cubicBezTo>
                  <a:cubicBezTo>
                    <a:pt x="127" y="314"/>
                    <a:pt x="144" y="307"/>
                    <a:pt x="164" y="287"/>
                  </a:cubicBezTo>
                  <a:cubicBezTo>
                    <a:pt x="164" y="164"/>
                    <a:pt x="204" y="83"/>
                    <a:pt x="28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1"/>
            <p:cNvSpPr/>
            <p:nvPr/>
          </p:nvSpPr>
          <p:spPr>
            <a:xfrm>
              <a:off x="5487050" y="4368125"/>
              <a:ext cx="1050" cy="1050"/>
            </a:xfrm>
            <a:custGeom>
              <a:rect b="b" l="l" r="r" t="t"/>
              <a:pathLst>
                <a:path extrusionOk="0" h="42" w="42">
                  <a:moveTo>
                    <a:pt x="42" y="0"/>
                  </a:moveTo>
                  <a:cubicBezTo>
                    <a:pt x="42" y="0"/>
                    <a:pt x="1" y="0"/>
                    <a:pt x="42" y="41"/>
                  </a:cubicBezTo>
                  <a:cubicBezTo>
                    <a:pt x="42" y="41"/>
                    <a:pt x="42" y="41"/>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1"/>
            <p:cNvSpPr/>
            <p:nvPr/>
          </p:nvSpPr>
          <p:spPr>
            <a:xfrm>
              <a:off x="5515675" y="4338475"/>
              <a:ext cx="1050" cy="1050"/>
            </a:xfrm>
            <a:custGeom>
              <a:rect b="b" l="l" r="r" t="t"/>
              <a:pathLst>
                <a:path extrusionOk="0" h="42" w="42">
                  <a:moveTo>
                    <a:pt x="0" y="1"/>
                  </a:moveTo>
                  <a:cubicBezTo>
                    <a:pt x="41" y="1"/>
                    <a:pt x="41" y="42"/>
                    <a:pt x="41" y="42"/>
                  </a:cubicBez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1"/>
            <p:cNvSpPr/>
            <p:nvPr/>
          </p:nvSpPr>
          <p:spPr>
            <a:xfrm>
              <a:off x="5489100" y="4359950"/>
              <a:ext cx="3100" cy="5125"/>
            </a:xfrm>
            <a:custGeom>
              <a:rect b="b" l="l" r="r" t="t"/>
              <a:pathLst>
                <a:path extrusionOk="0" h="205" w="124">
                  <a:moveTo>
                    <a:pt x="82" y="0"/>
                  </a:moveTo>
                  <a:cubicBezTo>
                    <a:pt x="0" y="41"/>
                    <a:pt x="0" y="123"/>
                    <a:pt x="0" y="205"/>
                  </a:cubicBezTo>
                  <a:cubicBezTo>
                    <a:pt x="41" y="123"/>
                    <a:pt x="82" y="82"/>
                    <a:pt x="123" y="41"/>
                  </a:cubicBezTo>
                  <a:cubicBezTo>
                    <a:pt x="123" y="0"/>
                    <a:pt x="82" y="0"/>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1"/>
            <p:cNvSpPr/>
            <p:nvPr/>
          </p:nvSpPr>
          <p:spPr>
            <a:xfrm>
              <a:off x="5504425" y="4354825"/>
              <a:ext cx="4450" cy="500"/>
            </a:xfrm>
            <a:custGeom>
              <a:rect b="b" l="l" r="r" t="t"/>
              <a:pathLst>
                <a:path extrusionOk="0" h="20" w="178">
                  <a:moveTo>
                    <a:pt x="1" y="1"/>
                  </a:moveTo>
                  <a:cubicBezTo>
                    <a:pt x="55" y="1"/>
                    <a:pt x="128" y="19"/>
                    <a:pt x="158" y="19"/>
                  </a:cubicBezTo>
                  <a:cubicBezTo>
                    <a:pt x="173" y="19"/>
                    <a:pt x="178" y="15"/>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1"/>
            <p:cNvSpPr/>
            <p:nvPr/>
          </p:nvSpPr>
          <p:spPr>
            <a:xfrm>
              <a:off x="5490125" y="4369150"/>
              <a:ext cx="1050" cy="1050"/>
            </a:xfrm>
            <a:custGeom>
              <a:rect b="b" l="l" r="r" t="t"/>
              <a:pathLst>
                <a:path extrusionOk="0" h="42" w="42">
                  <a:moveTo>
                    <a:pt x="0" y="0"/>
                  </a:moveTo>
                  <a:lnTo>
                    <a:pt x="0" y="0"/>
                  </a:lnTo>
                  <a:cubicBezTo>
                    <a:pt x="41" y="41"/>
                    <a:pt x="0"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1"/>
            <p:cNvSpPr/>
            <p:nvPr/>
          </p:nvSpPr>
          <p:spPr>
            <a:xfrm>
              <a:off x="5488075" y="4365050"/>
              <a:ext cx="2075" cy="4125"/>
            </a:xfrm>
            <a:custGeom>
              <a:rect b="b" l="l" r="r" t="t"/>
              <a:pathLst>
                <a:path extrusionOk="0" h="165" w="83">
                  <a:moveTo>
                    <a:pt x="41" y="1"/>
                  </a:moveTo>
                  <a:cubicBezTo>
                    <a:pt x="41" y="42"/>
                    <a:pt x="1" y="82"/>
                    <a:pt x="1" y="123"/>
                  </a:cubicBezTo>
                  <a:cubicBezTo>
                    <a:pt x="1" y="164"/>
                    <a:pt x="41" y="164"/>
                    <a:pt x="82" y="164"/>
                  </a:cubicBezTo>
                  <a:cubicBezTo>
                    <a:pt x="82" y="123"/>
                    <a:pt x="41" y="42"/>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1"/>
            <p:cNvSpPr/>
            <p:nvPr/>
          </p:nvSpPr>
          <p:spPr>
            <a:xfrm>
              <a:off x="5493175" y="4306800"/>
              <a:ext cx="22525" cy="31700"/>
            </a:xfrm>
            <a:custGeom>
              <a:rect b="b" l="l" r="r" t="t"/>
              <a:pathLst>
                <a:path extrusionOk="0" h="1268" w="901">
                  <a:moveTo>
                    <a:pt x="410" y="1"/>
                  </a:moveTo>
                  <a:lnTo>
                    <a:pt x="328" y="246"/>
                  </a:lnTo>
                  <a:cubicBezTo>
                    <a:pt x="287" y="164"/>
                    <a:pt x="287" y="83"/>
                    <a:pt x="205" y="83"/>
                  </a:cubicBezTo>
                  <a:cubicBezTo>
                    <a:pt x="328" y="205"/>
                    <a:pt x="328" y="491"/>
                    <a:pt x="42" y="491"/>
                  </a:cubicBezTo>
                  <a:cubicBezTo>
                    <a:pt x="1" y="737"/>
                    <a:pt x="532" y="1104"/>
                    <a:pt x="900" y="1268"/>
                  </a:cubicBezTo>
                  <a:cubicBezTo>
                    <a:pt x="859" y="1186"/>
                    <a:pt x="818" y="1145"/>
                    <a:pt x="859" y="941"/>
                  </a:cubicBezTo>
                  <a:cubicBezTo>
                    <a:pt x="838" y="934"/>
                    <a:pt x="809" y="932"/>
                    <a:pt x="776" y="932"/>
                  </a:cubicBezTo>
                  <a:cubicBezTo>
                    <a:pt x="725" y="932"/>
                    <a:pt x="665" y="937"/>
                    <a:pt x="607" y="937"/>
                  </a:cubicBezTo>
                  <a:cubicBezTo>
                    <a:pt x="484" y="937"/>
                    <a:pt x="369" y="915"/>
                    <a:pt x="369" y="777"/>
                  </a:cubicBezTo>
                  <a:cubicBezTo>
                    <a:pt x="421" y="672"/>
                    <a:pt x="466" y="642"/>
                    <a:pt x="514" y="642"/>
                  </a:cubicBezTo>
                  <a:cubicBezTo>
                    <a:pt x="577" y="642"/>
                    <a:pt x="643" y="696"/>
                    <a:pt x="737" y="696"/>
                  </a:cubicBezTo>
                  <a:cubicBezTo>
                    <a:pt x="491" y="573"/>
                    <a:pt x="696" y="205"/>
                    <a:pt x="41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1"/>
            <p:cNvSpPr/>
            <p:nvPr/>
          </p:nvSpPr>
          <p:spPr>
            <a:xfrm>
              <a:off x="5508525" y="4339500"/>
              <a:ext cx="10225" cy="7175"/>
            </a:xfrm>
            <a:custGeom>
              <a:rect b="b" l="l" r="r" t="t"/>
              <a:pathLst>
                <a:path extrusionOk="0" h="287" w="409">
                  <a:moveTo>
                    <a:pt x="327" y="1"/>
                  </a:moveTo>
                  <a:lnTo>
                    <a:pt x="41" y="246"/>
                  </a:lnTo>
                  <a:lnTo>
                    <a:pt x="41" y="205"/>
                  </a:lnTo>
                  <a:lnTo>
                    <a:pt x="0" y="246"/>
                  </a:lnTo>
                  <a:cubicBezTo>
                    <a:pt x="82" y="246"/>
                    <a:pt x="204" y="246"/>
                    <a:pt x="368" y="287"/>
                  </a:cubicBezTo>
                  <a:cubicBezTo>
                    <a:pt x="409" y="123"/>
                    <a:pt x="368" y="42"/>
                    <a:pt x="32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1"/>
            <p:cNvSpPr/>
            <p:nvPr/>
          </p:nvSpPr>
          <p:spPr>
            <a:xfrm>
              <a:off x="5491150" y="4339500"/>
              <a:ext cx="17400" cy="16375"/>
            </a:xfrm>
            <a:custGeom>
              <a:rect b="b" l="l" r="r" t="t"/>
              <a:pathLst>
                <a:path extrusionOk="0" h="655" w="696">
                  <a:moveTo>
                    <a:pt x="164" y="1"/>
                  </a:moveTo>
                  <a:cubicBezTo>
                    <a:pt x="0" y="205"/>
                    <a:pt x="164" y="246"/>
                    <a:pt x="123" y="410"/>
                  </a:cubicBezTo>
                  <a:cubicBezTo>
                    <a:pt x="183" y="339"/>
                    <a:pt x="217" y="313"/>
                    <a:pt x="236" y="313"/>
                  </a:cubicBezTo>
                  <a:cubicBezTo>
                    <a:pt x="288" y="313"/>
                    <a:pt x="239" y="501"/>
                    <a:pt x="355" y="501"/>
                  </a:cubicBezTo>
                  <a:cubicBezTo>
                    <a:pt x="370" y="501"/>
                    <a:pt x="388" y="498"/>
                    <a:pt x="409" y="491"/>
                  </a:cubicBezTo>
                  <a:lnTo>
                    <a:pt x="409" y="491"/>
                  </a:lnTo>
                  <a:cubicBezTo>
                    <a:pt x="409" y="573"/>
                    <a:pt x="368" y="614"/>
                    <a:pt x="327" y="655"/>
                  </a:cubicBezTo>
                  <a:cubicBezTo>
                    <a:pt x="368" y="655"/>
                    <a:pt x="450" y="614"/>
                    <a:pt x="532" y="614"/>
                  </a:cubicBezTo>
                  <a:lnTo>
                    <a:pt x="695" y="246"/>
                  </a:lnTo>
                  <a:lnTo>
                    <a:pt x="695" y="246"/>
                  </a:lnTo>
                  <a:cubicBezTo>
                    <a:pt x="613" y="287"/>
                    <a:pt x="532" y="369"/>
                    <a:pt x="450" y="491"/>
                  </a:cubicBezTo>
                  <a:cubicBezTo>
                    <a:pt x="465" y="484"/>
                    <a:pt x="477" y="480"/>
                    <a:pt x="484" y="480"/>
                  </a:cubicBezTo>
                  <a:cubicBezTo>
                    <a:pt x="517" y="480"/>
                    <a:pt x="491" y="540"/>
                    <a:pt x="491" y="573"/>
                  </a:cubicBezTo>
                  <a:cubicBezTo>
                    <a:pt x="491" y="573"/>
                    <a:pt x="491" y="614"/>
                    <a:pt x="491" y="614"/>
                  </a:cubicBezTo>
                  <a:cubicBezTo>
                    <a:pt x="491" y="573"/>
                    <a:pt x="450" y="573"/>
                    <a:pt x="491" y="573"/>
                  </a:cubicBezTo>
                  <a:cubicBezTo>
                    <a:pt x="450" y="573"/>
                    <a:pt x="450" y="532"/>
                    <a:pt x="450" y="491"/>
                  </a:cubicBezTo>
                  <a:cubicBezTo>
                    <a:pt x="327" y="328"/>
                    <a:pt x="409" y="123"/>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1"/>
            <p:cNvSpPr/>
            <p:nvPr/>
          </p:nvSpPr>
          <p:spPr>
            <a:xfrm>
              <a:off x="5450275" y="4364025"/>
              <a:ext cx="1050" cy="1050"/>
            </a:xfrm>
            <a:custGeom>
              <a:rect b="b" l="l" r="r" t="t"/>
              <a:pathLst>
                <a:path extrusionOk="0" h="42" w="42">
                  <a:moveTo>
                    <a:pt x="0" y="1"/>
                  </a:moveTo>
                  <a:cubicBezTo>
                    <a:pt x="0" y="1"/>
                    <a:pt x="0" y="42"/>
                    <a:pt x="41" y="42"/>
                  </a:cubicBezTo>
                  <a:cubicBezTo>
                    <a:pt x="41" y="1"/>
                    <a:pt x="41"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1"/>
            <p:cNvSpPr/>
            <p:nvPr/>
          </p:nvSpPr>
          <p:spPr>
            <a:xfrm>
              <a:off x="5450475" y="4364025"/>
              <a:ext cx="17200" cy="6325"/>
            </a:xfrm>
            <a:custGeom>
              <a:rect b="b" l="l" r="r" t="t"/>
              <a:pathLst>
                <a:path extrusionOk="0" h="253" w="688">
                  <a:moveTo>
                    <a:pt x="626" y="215"/>
                  </a:moveTo>
                  <a:cubicBezTo>
                    <a:pt x="646" y="225"/>
                    <a:pt x="666" y="236"/>
                    <a:pt x="687" y="246"/>
                  </a:cubicBezTo>
                  <a:cubicBezTo>
                    <a:pt x="687" y="235"/>
                    <a:pt x="664" y="224"/>
                    <a:pt x="626" y="215"/>
                  </a:cubicBezTo>
                  <a:close/>
                  <a:moveTo>
                    <a:pt x="197" y="1"/>
                  </a:moveTo>
                  <a:cubicBezTo>
                    <a:pt x="197" y="42"/>
                    <a:pt x="237" y="123"/>
                    <a:pt x="156" y="164"/>
                  </a:cubicBezTo>
                  <a:cubicBezTo>
                    <a:pt x="33" y="164"/>
                    <a:pt x="74" y="83"/>
                    <a:pt x="33" y="42"/>
                  </a:cubicBezTo>
                  <a:lnTo>
                    <a:pt x="33" y="42"/>
                  </a:lnTo>
                  <a:cubicBezTo>
                    <a:pt x="33" y="115"/>
                    <a:pt x="1" y="253"/>
                    <a:pt x="139" y="253"/>
                  </a:cubicBezTo>
                  <a:cubicBezTo>
                    <a:pt x="155" y="253"/>
                    <a:pt x="175" y="250"/>
                    <a:pt x="197" y="246"/>
                  </a:cubicBezTo>
                  <a:lnTo>
                    <a:pt x="197" y="205"/>
                  </a:lnTo>
                  <a:cubicBezTo>
                    <a:pt x="245" y="193"/>
                    <a:pt x="306" y="188"/>
                    <a:pt x="370" y="188"/>
                  </a:cubicBezTo>
                  <a:cubicBezTo>
                    <a:pt x="466" y="188"/>
                    <a:pt x="565" y="199"/>
                    <a:pt x="626" y="215"/>
                  </a:cubicBezTo>
                  <a:lnTo>
                    <a:pt x="626" y="215"/>
                  </a:lnTo>
                  <a:cubicBezTo>
                    <a:pt x="491" y="144"/>
                    <a:pt x="375" y="72"/>
                    <a:pt x="19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1"/>
            <p:cNvSpPr/>
            <p:nvPr/>
          </p:nvSpPr>
          <p:spPr>
            <a:xfrm>
              <a:off x="5473775" y="4348700"/>
              <a:ext cx="7175" cy="8200"/>
            </a:xfrm>
            <a:custGeom>
              <a:rect b="b" l="l" r="r" t="t"/>
              <a:pathLst>
                <a:path extrusionOk="0" h="328" w="287">
                  <a:moveTo>
                    <a:pt x="41" y="1"/>
                  </a:moveTo>
                  <a:lnTo>
                    <a:pt x="123" y="82"/>
                  </a:lnTo>
                  <a:cubicBezTo>
                    <a:pt x="0" y="164"/>
                    <a:pt x="123" y="246"/>
                    <a:pt x="164" y="328"/>
                  </a:cubicBezTo>
                  <a:lnTo>
                    <a:pt x="286" y="42"/>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1"/>
            <p:cNvSpPr/>
            <p:nvPr/>
          </p:nvSpPr>
          <p:spPr>
            <a:xfrm>
              <a:off x="5519750" y="4336450"/>
              <a:ext cx="3100" cy="9225"/>
            </a:xfrm>
            <a:custGeom>
              <a:rect b="b" l="l" r="r" t="t"/>
              <a:pathLst>
                <a:path extrusionOk="0" h="369" w="124">
                  <a:moveTo>
                    <a:pt x="42" y="0"/>
                  </a:moveTo>
                  <a:lnTo>
                    <a:pt x="1" y="164"/>
                  </a:lnTo>
                  <a:lnTo>
                    <a:pt x="123" y="368"/>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1"/>
            <p:cNvSpPr/>
            <p:nvPr/>
          </p:nvSpPr>
          <p:spPr>
            <a:xfrm>
              <a:off x="5525875" y="4332350"/>
              <a:ext cx="4125" cy="4125"/>
            </a:xfrm>
            <a:custGeom>
              <a:rect b="b" l="l" r="r" t="t"/>
              <a:pathLst>
                <a:path extrusionOk="0" h="165" w="165">
                  <a:moveTo>
                    <a:pt x="124" y="1"/>
                  </a:moveTo>
                  <a:lnTo>
                    <a:pt x="1" y="42"/>
                  </a:lnTo>
                  <a:lnTo>
                    <a:pt x="164" y="164"/>
                  </a:lnTo>
                  <a:lnTo>
                    <a:pt x="12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1"/>
            <p:cNvSpPr/>
            <p:nvPr/>
          </p:nvSpPr>
          <p:spPr>
            <a:xfrm>
              <a:off x="5885575" y="3896025"/>
              <a:ext cx="25" cy="2075"/>
            </a:xfrm>
            <a:custGeom>
              <a:rect b="b" l="l" r="r" t="t"/>
              <a:pathLst>
                <a:path extrusionOk="0" h="83" w="1">
                  <a:moveTo>
                    <a:pt x="1" y="82"/>
                  </a:moveTo>
                  <a:lnTo>
                    <a:pt x="1" y="1"/>
                  </a:lnTo>
                  <a:cubicBezTo>
                    <a:pt x="1" y="41"/>
                    <a:pt x="1" y="82"/>
                    <a:pt x="1" y="8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1"/>
            <p:cNvSpPr/>
            <p:nvPr/>
          </p:nvSpPr>
          <p:spPr>
            <a:xfrm>
              <a:off x="5873325" y="3909300"/>
              <a:ext cx="1025" cy="2075"/>
            </a:xfrm>
            <a:custGeom>
              <a:rect b="b" l="l" r="r" t="t"/>
              <a:pathLst>
                <a:path extrusionOk="0" h="83" w="41">
                  <a:moveTo>
                    <a:pt x="0" y="1"/>
                  </a:moveTo>
                  <a:lnTo>
                    <a:pt x="41" y="83"/>
                  </a:lnTo>
                  <a:cubicBezTo>
                    <a:pt x="41" y="1"/>
                    <a:pt x="0"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1"/>
            <p:cNvSpPr/>
            <p:nvPr/>
          </p:nvSpPr>
          <p:spPr>
            <a:xfrm>
              <a:off x="5700625" y="4159675"/>
              <a:ext cx="10750" cy="5150"/>
            </a:xfrm>
            <a:custGeom>
              <a:rect b="b" l="l" r="r" t="t"/>
              <a:pathLst>
                <a:path extrusionOk="0" h="206" w="430">
                  <a:moveTo>
                    <a:pt x="205" y="0"/>
                  </a:moveTo>
                  <a:cubicBezTo>
                    <a:pt x="164" y="82"/>
                    <a:pt x="82" y="123"/>
                    <a:pt x="0" y="123"/>
                  </a:cubicBezTo>
                  <a:cubicBezTo>
                    <a:pt x="153" y="148"/>
                    <a:pt x="322" y="205"/>
                    <a:pt x="388" y="205"/>
                  </a:cubicBezTo>
                  <a:cubicBezTo>
                    <a:pt x="428" y="205"/>
                    <a:pt x="430" y="184"/>
                    <a:pt x="368" y="123"/>
                  </a:cubicBez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1"/>
            <p:cNvSpPr/>
            <p:nvPr/>
          </p:nvSpPr>
          <p:spPr>
            <a:xfrm>
              <a:off x="5795650" y="4022725"/>
              <a:ext cx="2075" cy="5150"/>
            </a:xfrm>
            <a:custGeom>
              <a:rect b="b" l="l" r="r" t="t"/>
              <a:pathLst>
                <a:path extrusionOk="0" h="206" w="83">
                  <a:moveTo>
                    <a:pt x="1" y="1"/>
                  </a:moveTo>
                  <a:cubicBezTo>
                    <a:pt x="42" y="83"/>
                    <a:pt x="82" y="124"/>
                    <a:pt x="82" y="205"/>
                  </a:cubicBezTo>
                  <a:cubicBezTo>
                    <a:pt x="82" y="164"/>
                    <a:pt x="82" y="83"/>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1"/>
            <p:cNvSpPr/>
            <p:nvPr/>
          </p:nvSpPr>
          <p:spPr>
            <a:xfrm>
              <a:off x="5783400" y="4004350"/>
              <a:ext cx="6150" cy="1050"/>
            </a:xfrm>
            <a:custGeom>
              <a:rect b="b" l="l" r="r" t="t"/>
              <a:pathLst>
                <a:path extrusionOk="0" h="42" w="246">
                  <a:moveTo>
                    <a:pt x="245" y="0"/>
                  </a:moveTo>
                  <a:cubicBezTo>
                    <a:pt x="164" y="0"/>
                    <a:pt x="82" y="0"/>
                    <a:pt x="0" y="41"/>
                  </a:cubicBezTo>
                  <a:lnTo>
                    <a:pt x="24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1"/>
            <p:cNvSpPr/>
            <p:nvPr/>
          </p:nvSpPr>
          <p:spPr>
            <a:xfrm>
              <a:off x="5939725" y="3826550"/>
              <a:ext cx="5150" cy="6150"/>
            </a:xfrm>
            <a:custGeom>
              <a:rect b="b" l="l" r="r" t="t"/>
              <a:pathLst>
                <a:path extrusionOk="0" h="246" w="206">
                  <a:moveTo>
                    <a:pt x="124" y="0"/>
                  </a:moveTo>
                  <a:lnTo>
                    <a:pt x="124" y="0"/>
                  </a:lnTo>
                  <a:cubicBezTo>
                    <a:pt x="1" y="123"/>
                    <a:pt x="124" y="164"/>
                    <a:pt x="205" y="245"/>
                  </a:cubicBezTo>
                  <a:lnTo>
                    <a:pt x="12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1"/>
            <p:cNvSpPr/>
            <p:nvPr/>
          </p:nvSpPr>
          <p:spPr>
            <a:xfrm>
              <a:off x="5596400" y="4257750"/>
              <a:ext cx="9225" cy="3100"/>
            </a:xfrm>
            <a:custGeom>
              <a:rect b="b" l="l" r="r" t="t"/>
              <a:pathLst>
                <a:path extrusionOk="0" h="124" w="369">
                  <a:moveTo>
                    <a:pt x="368" y="1"/>
                  </a:moveTo>
                  <a:lnTo>
                    <a:pt x="368" y="1"/>
                  </a:lnTo>
                  <a:cubicBezTo>
                    <a:pt x="300" y="15"/>
                    <a:pt x="232" y="15"/>
                    <a:pt x="176" y="15"/>
                  </a:cubicBezTo>
                  <a:cubicBezTo>
                    <a:pt x="64" y="15"/>
                    <a:pt x="0" y="15"/>
                    <a:pt x="82" y="124"/>
                  </a:cubicBezTo>
                  <a:cubicBezTo>
                    <a:pt x="205" y="124"/>
                    <a:pt x="286" y="83"/>
                    <a:pt x="36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1"/>
            <p:cNvSpPr/>
            <p:nvPr/>
          </p:nvSpPr>
          <p:spPr>
            <a:xfrm>
              <a:off x="5920325" y="3941000"/>
              <a:ext cx="1050" cy="4100"/>
            </a:xfrm>
            <a:custGeom>
              <a:rect b="b" l="l" r="r" t="t"/>
              <a:pathLst>
                <a:path extrusionOk="0" h="164" w="42">
                  <a:moveTo>
                    <a:pt x="0" y="0"/>
                  </a:moveTo>
                  <a:cubicBezTo>
                    <a:pt x="0" y="82"/>
                    <a:pt x="0" y="123"/>
                    <a:pt x="41" y="164"/>
                  </a:cubicBezTo>
                  <a:cubicBezTo>
                    <a:pt x="41" y="82"/>
                    <a:pt x="41"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1"/>
            <p:cNvSpPr/>
            <p:nvPr/>
          </p:nvSpPr>
          <p:spPr>
            <a:xfrm>
              <a:off x="5605600" y="4252650"/>
              <a:ext cx="6150" cy="6150"/>
            </a:xfrm>
            <a:custGeom>
              <a:rect b="b" l="l" r="r" t="t"/>
              <a:pathLst>
                <a:path extrusionOk="0" h="246" w="246">
                  <a:moveTo>
                    <a:pt x="164" y="1"/>
                  </a:moveTo>
                  <a:cubicBezTo>
                    <a:pt x="123" y="82"/>
                    <a:pt x="82" y="164"/>
                    <a:pt x="0" y="246"/>
                  </a:cubicBezTo>
                  <a:cubicBezTo>
                    <a:pt x="123" y="205"/>
                    <a:pt x="245" y="164"/>
                    <a:pt x="20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1"/>
            <p:cNvSpPr/>
            <p:nvPr/>
          </p:nvSpPr>
          <p:spPr>
            <a:xfrm>
              <a:off x="6178850" y="3611500"/>
              <a:ext cx="1050" cy="475"/>
            </a:xfrm>
            <a:custGeom>
              <a:rect b="b" l="l" r="r" t="t"/>
              <a:pathLst>
                <a:path extrusionOk="0" h="19" w="42">
                  <a:moveTo>
                    <a:pt x="40" y="0"/>
                  </a:moveTo>
                  <a:cubicBezTo>
                    <a:pt x="37" y="0"/>
                    <a:pt x="28" y="19"/>
                    <a:pt x="0" y="19"/>
                  </a:cubicBezTo>
                  <a:lnTo>
                    <a:pt x="41" y="19"/>
                  </a:lnTo>
                  <a:cubicBezTo>
                    <a:pt x="41" y="5"/>
                    <a:pt x="41" y="0"/>
                    <a:pt x="4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1"/>
            <p:cNvSpPr/>
            <p:nvPr/>
          </p:nvSpPr>
          <p:spPr>
            <a:xfrm>
              <a:off x="6283075" y="3586400"/>
              <a:ext cx="2075" cy="3100"/>
            </a:xfrm>
            <a:custGeom>
              <a:rect b="b" l="l" r="r" t="t"/>
              <a:pathLst>
                <a:path extrusionOk="0" h="124" w="83">
                  <a:moveTo>
                    <a:pt x="82" y="1"/>
                  </a:moveTo>
                  <a:cubicBezTo>
                    <a:pt x="69" y="27"/>
                    <a:pt x="60" y="50"/>
                    <a:pt x="53" y="67"/>
                  </a:cubicBezTo>
                  <a:lnTo>
                    <a:pt x="53" y="67"/>
                  </a:lnTo>
                  <a:cubicBezTo>
                    <a:pt x="70" y="45"/>
                    <a:pt x="82" y="23"/>
                    <a:pt x="82" y="1"/>
                  </a:cubicBezTo>
                  <a:close/>
                  <a:moveTo>
                    <a:pt x="53" y="67"/>
                  </a:moveTo>
                  <a:cubicBezTo>
                    <a:pt x="38" y="86"/>
                    <a:pt x="19" y="105"/>
                    <a:pt x="1" y="123"/>
                  </a:cubicBezTo>
                  <a:cubicBezTo>
                    <a:pt x="28" y="123"/>
                    <a:pt x="37" y="105"/>
                    <a:pt x="53" y="67"/>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1"/>
            <p:cNvSpPr/>
            <p:nvPr/>
          </p:nvSpPr>
          <p:spPr>
            <a:xfrm>
              <a:off x="5556050" y="4306800"/>
              <a:ext cx="525" cy="1225"/>
            </a:xfrm>
            <a:custGeom>
              <a:rect b="b" l="l" r="r" t="t"/>
              <a:pathLst>
                <a:path extrusionOk="0" h="49" w="21">
                  <a:moveTo>
                    <a:pt x="20" y="1"/>
                  </a:moveTo>
                  <a:lnTo>
                    <a:pt x="20" y="1"/>
                  </a:lnTo>
                  <a:cubicBezTo>
                    <a:pt x="3" y="35"/>
                    <a:pt x="0" y="48"/>
                    <a:pt x="3" y="48"/>
                  </a:cubicBezTo>
                  <a:cubicBezTo>
                    <a:pt x="7" y="48"/>
                    <a:pt x="20" y="24"/>
                    <a:pt x="2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1"/>
            <p:cNvSpPr/>
            <p:nvPr/>
          </p:nvSpPr>
          <p:spPr>
            <a:xfrm>
              <a:off x="5533050" y="4295575"/>
              <a:ext cx="1025" cy="3075"/>
            </a:xfrm>
            <a:custGeom>
              <a:rect b="b" l="l" r="r" t="t"/>
              <a:pathLst>
                <a:path extrusionOk="0" h="123" w="41">
                  <a:moveTo>
                    <a:pt x="41" y="123"/>
                  </a:moveTo>
                  <a:cubicBezTo>
                    <a:pt x="41" y="82"/>
                    <a:pt x="41" y="41"/>
                    <a:pt x="0" y="0"/>
                  </a:cubicBezTo>
                  <a:cubicBezTo>
                    <a:pt x="41" y="41"/>
                    <a:pt x="41" y="82"/>
                    <a:pt x="41" y="12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1"/>
            <p:cNvSpPr/>
            <p:nvPr/>
          </p:nvSpPr>
          <p:spPr>
            <a:xfrm>
              <a:off x="5601500" y="4212800"/>
              <a:ext cx="1050" cy="25"/>
            </a:xfrm>
            <a:custGeom>
              <a:rect b="b" l="l" r="r" t="t"/>
              <a:pathLst>
                <a:path extrusionOk="0" h="1" w="42">
                  <a:moveTo>
                    <a:pt x="41" y="0"/>
                  </a:moveTo>
                  <a:lnTo>
                    <a:pt x="41" y="0"/>
                  </a:lnTo>
                  <a:cubicBezTo>
                    <a:pt x="1" y="0"/>
                    <a:pt x="1"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1"/>
            <p:cNvSpPr/>
            <p:nvPr/>
          </p:nvSpPr>
          <p:spPr>
            <a:xfrm>
              <a:off x="5552450" y="4306800"/>
              <a:ext cx="3100" cy="25"/>
            </a:xfrm>
            <a:custGeom>
              <a:rect b="b" l="l" r="r" t="t"/>
              <a:pathLst>
                <a:path extrusionOk="0" h="1" w="124">
                  <a:moveTo>
                    <a:pt x="1" y="1"/>
                  </a:moveTo>
                  <a:cubicBezTo>
                    <a:pt x="42" y="1"/>
                    <a:pt x="82" y="1"/>
                    <a:pt x="123" y="1"/>
                  </a:cubicBezTo>
                  <a:cubicBezTo>
                    <a:pt x="123" y="1"/>
                    <a:pt x="82"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1"/>
            <p:cNvSpPr/>
            <p:nvPr/>
          </p:nvSpPr>
          <p:spPr>
            <a:xfrm>
              <a:off x="5553475" y="4308850"/>
              <a:ext cx="1050" cy="1725"/>
            </a:xfrm>
            <a:custGeom>
              <a:rect b="b" l="l" r="r" t="t"/>
              <a:pathLst>
                <a:path extrusionOk="0" h="69" w="42">
                  <a:moveTo>
                    <a:pt x="41" y="1"/>
                  </a:moveTo>
                  <a:cubicBezTo>
                    <a:pt x="41" y="1"/>
                    <a:pt x="1" y="41"/>
                    <a:pt x="1" y="41"/>
                  </a:cubicBezTo>
                  <a:cubicBezTo>
                    <a:pt x="1" y="58"/>
                    <a:pt x="8" y="68"/>
                    <a:pt x="16" y="68"/>
                  </a:cubicBezTo>
                  <a:cubicBezTo>
                    <a:pt x="27" y="68"/>
                    <a:pt x="41" y="49"/>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1"/>
            <p:cNvSpPr/>
            <p:nvPr/>
          </p:nvSpPr>
          <p:spPr>
            <a:xfrm>
              <a:off x="5555525" y="4304775"/>
              <a:ext cx="3075" cy="2050"/>
            </a:xfrm>
            <a:custGeom>
              <a:rect b="b" l="l" r="r" t="t"/>
              <a:pathLst>
                <a:path extrusionOk="0" h="82" w="123">
                  <a:moveTo>
                    <a:pt x="123" y="0"/>
                  </a:moveTo>
                  <a:lnTo>
                    <a:pt x="123" y="0"/>
                  </a:lnTo>
                  <a:cubicBezTo>
                    <a:pt x="82" y="41"/>
                    <a:pt x="41" y="41"/>
                    <a:pt x="0" y="82"/>
                  </a:cubicBezTo>
                  <a:lnTo>
                    <a:pt x="41" y="82"/>
                  </a:lnTo>
                  <a:cubicBezTo>
                    <a:pt x="82" y="82"/>
                    <a:pt x="82" y="41"/>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1"/>
            <p:cNvSpPr/>
            <p:nvPr/>
          </p:nvSpPr>
          <p:spPr>
            <a:xfrm>
              <a:off x="6065425" y="3740825"/>
              <a:ext cx="1050" cy="1950"/>
            </a:xfrm>
            <a:custGeom>
              <a:rect b="b" l="l" r="r" t="t"/>
              <a:pathLst>
                <a:path extrusionOk="0" h="78" w="42">
                  <a:moveTo>
                    <a:pt x="24" y="0"/>
                  </a:moveTo>
                  <a:cubicBezTo>
                    <a:pt x="13" y="0"/>
                    <a:pt x="0" y="33"/>
                    <a:pt x="0" y="77"/>
                  </a:cubicBezTo>
                  <a:lnTo>
                    <a:pt x="41" y="77"/>
                  </a:lnTo>
                  <a:cubicBezTo>
                    <a:pt x="41" y="22"/>
                    <a:pt x="33" y="0"/>
                    <a:pt x="2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1"/>
            <p:cNvSpPr/>
            <p:nvPr/>
          </p:nvSpPr>
          <p:spPr>
            <a:xfrm>
              <a:off x="5700625" y="4083025"/>
              <a:ext cx="25" cy="1050"/>
            </a:xfrm>
            <a:custGeom>
              <a:rect b="b" l="l" r="r" t="t"/>
              <a:pathLst>
                <a:path extrusionOk="0" h="42" w="1">
                  <a:moveTo>
                    <a:pt x="0" y="0"/>
                  </a:moveTo>
                  <a:lnTo>
                    <a:pt x="0" y="41"/>
                  </a:lnTo>
                  <a:cubicBezTo>
                    <a:pt x="0" y="41"/>
                    <a:pt x="0" y="41"/>
                    <a:pt x="0"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1"/>
            <p:cNvSpPr/>
            <p:nvPr/>
          </p:nvSpPr>
          <p:spPr>
            <a:xfrm>
              <a:off x="5700625" y="4074850"/>
              <a:ext cx="13300" cy="18425"/>
            </a:xfrm>
            <a:custGeom>
              <a:rect b="b" l="l" r="r" t="t"/>
              <a:pathLst>
                <a:path extrusionOk="0" h="737" w="532">
                  <a:moveTo>
                    <a:pt x="82" y="0"/>
                  </a:moveTo>
                  <a:cubicBezTo>
                    <a:pt x="205" y="287"/>
                    <a:pt x="123" y="327"/>
                    <a:pt x="0" y="368"/>
                  </a:cubicBezTo>
                  <a:lnTo>
                    <a:pt x="532" y="736"/>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1"/>
            <p:cNvSpPr/>
            <p:nvPr/>
          </p:nvSpPr>
          <p:spPr>
            <a:xfrm>
              <a:off x="5519750" y="3549625"/>
              <a:ext cx="779700" cy="778675"/>
            </a:xfrm>
            <a:custGeom>
              <a:rect b="b" l="l" r="r" t="t"/>
              <a:pathLst>
                <a:path extrusionOk="0" h="31147" w="31188">
                  <a:moveTo>
                    <a:pt x="26106" y="6044"/>
                  </a:moveTo>
                  <a:cubicBezTo>
                    <a:pt x="26110" y="6046"/>
                    <a:pt x="26114" y="6048"/>
                    <a:pt x="26119" y="6050"/>
                  </a:cubicBezTo>
                  <a:cubicBezTo>
                    <a:pt x="26115" y="6048"/>
                    <a:pt x="26110" y="6046"/>
                    <a:pt x="26106" y="6044"/>
                  </a:cubicBezTo>
                  <a:close/>
                  <a:moveTo>
                    <a:pt x="23587" y="8194"/>
                  </a:moveTo>
                  <a:cubicBezTo>
                    <a:pt x="23609" y="8194"/>
                    <a:pt x="23626" y="8246"/>
                    <a:pt x="23626" y="8298"/>
                  </a:cubicBezTo>
                  <a:lnTo>
                    <a:pt x="23544" y="8257"/>
                  </a:lnTo>
                  <a:cubicBezTo>
                    <a:pt x="23559" y="8212"/>
                    <a:pt x="23574" y="8194"/>
                    <a:pt x="23587" y="8194"/>
                  </a:cubicBezTo>
                  <a:close/>
                  <a:moveTo>
                    <a:pt x="19920" y="8485"/>
                  </a:moveTo>
                  <a:lnTo>
                    <a:pt x="19920" y="8485"/>
                  </a:lnTo>
                  <a:cubicBezTo>
                    <a:pt x="19914" y="8490"/>
                    <a:pt x="19909" y="8496"/>
                    <a:pt x="19906" y="8502"/>
                  </a:cubicBezTo>
                  <a:cubicBezTo>
                    <a:pt x="19911" y="8496"/>
                    <a:pt x="19915" y="8490"/>
                    <a:pt x="19920" y="8485"/>
                  </a:cubicBezTo>
                  <a:close/>
                  <a:moveTo>
                    <a:pt x="17944" y="10301"/>
                  </a:moveTo>
                  <a:cubicBezTo>
                    <a:pt x="17942" y="10308"/>
                    <a:pt x="17939" y="10315"/>
                    <a:pt x="17937" y="10322"/>
                  </a:cubicBezTo>
                  <a:lnTo>
                    <a:pt x="17937" y="10322"/>
                  </a:lnTo>
                  <a:lnTo>
                    <a:pt x="17944" y="10301"/>
                  </a:lnTo>
                  <a:close/>
                  <a:moveTo>
                    <a:pt x="14470" y="14143"/>
                  </a:moveTo>
                  <a:lnTo>
                    <a:pt x="14470" y="14143"/>
                  </a:lnTo>
                  <a:cubicBezTo>
                    <a:pt x="14452" y="14152"/>
                    <a:pt x="14442" y="14165"/>
                    <a:pt x="14438" y="14179"/>
                  </a:cubicBezTo>
                  <a:lnTo>
                    <a:pt x="14438" y="14179"/>
                  </a:lnTo>
                  <a:lnTo>
                    <a:pt x="14470" y="14143"/>
                  </a:lnTo>
                  <a:close/>
                  <a:moveTo>
                    <a:pt x="13526" y="15057"/>
                  </a:moveTo>
                  <a:cubicBezTo>
                    <a:pt x="13528" y="15081"/>
                    <a:pt x="13530" y="15105"/>
                    <a:pt x="13530" y="15124"/>
                  </a:cubicBezTo>
                  <a:cubicBezTo>
                    <a:pt x="13533" y="15100"/>
                    <a:pt x="13532" y="15078"/>
                    <a:pt x="13526" y="15057"/>
                  </a:cubicBezTo>
                  <a:close/>
                  <a:moveTo>
                    <a:pt x="10540" y="18827"/>
                  </a:moveTo>
                  <a:cubicBezTo>
                    <a:pt x="10565" y="18827"/>
                    <a:pt x="10595" y="18832"/>
                    <a:pt x="10628" y="18843"/>
                  </a:cubicBezTo>
                  <a:cubicBezTo>
                    <a:pt x="10628" y="18884"/>
                    <a:pt x="10546" y="18925"/>
                    <a:pt x="10464" y="18925"/>
                  </a:cubicBezTo>
                  <a:cubicBezTo>
                    <a:pt x="10435" y="18865"/>
                    <a:pt x="10470" y="18827"/>
                    <a:pt x="10540" y="18827"/>
                  </a:cubicBezTo>
                  <a:close/>
                  <a:moveTo>
                    <a:pt x="6704" y="21909"/>
                  </a:moveTo>
                  <a:cubicBezTo>
                    <a:pt x="6707" y="21909"/>
                    <a:pt x="6710" y="21909"/>
                    <a:pt x="6713" y="21910"/>
                  </a:cubicBezTo>
                  <a:lnTo>
                    <a:pt x="6713" y="21910"/>
                  </a:lnTo>
                  <a:cubicBezTo>
                    <a:pt x="6710" y="21909"/>
                    <a:pt x="6707" y="21909"/>
                    <a:pt x="6704" y="21909"/>
                  </a:cubicBezTo>
                  <a:close/>
                  <a:moveTo>
                    <a:pt x="6622" y="21990"/>
                  </a:moveTo>
                  <a:cubicBezTo>
                    <a:pt x="6622" y="21994"/>
                    <a:pt x="6623" y="21999"/>
                    <a:pt x="6625" y="22004"/>
                  </a:cubicBezTo>
                  <a:lnTo>
                    <a:pt x="6625" y="22004"/>
                  </a:lnTo>
                  <a:lnTo>
                    <a:pt x="6622" y="21990"/>
                  </a:lnTo>
                  <a:close/>
                  <a:moveTo>
                    <a:pt x="2004" y="29470"/>
                  </a:moveTo>
                  <a:cubicBezTo>
                    <a:pt x="2167" y="29470"/>
                    <a:pt x="2085" y="29470"/>
                    <a:pt x="2004" y="29511"/>
                  </a:cubicBezTo>
                  <a:cubicBezTo>
                    <a:pt x="2004" y="29511"/>
                    <a:pt x="2004" y="29511"/>
                    <a:pt x="2004" y="29470"/>
                  </a:cubicBezTo>
                  <a:close/>
                  <a:moveTo>
                    <a:pt x="29839" y="41"/>
                  </a:moveTo>
                  <a:lnTo>
                    <a:pt x="29839" y="41"/>
                  </a:lnTo>
                  <a:cubicBezTo>
                    <a:pt x="29961" y="491"/>
                    <a:pt x="28980" y="0"/>
                    <a:pt x="29144" y="695"/>
                  </a:cubicBezTo>
                  <a:cubicBezTo>
                    <a:pt x="29021" y="654"/>
                    <a:pt x="29062" y="532"/>
                    <a:pt x="28980" y="450"/>
                  </a:cubicBezTo>
                  <a:lnTo>
                    <a:pt x="28980" y="450"/>
                  </a:lnTo>
                  <a:cubicBezTo>
                    <a:pt x="29062" y="695"/>
                    <a:pt x="28980" y="777"/>
                    <a:pt x="28776" y="859"/>
                  </a:cubicBezTo>
                  <a:lnTo>
                    <a:pt x="28776" y="818"/>
                  </a:lnTo>
                  <a:cubicBezTo>
                    <a:pt x="28367" y="1267"/>
                    <a:pt x="28040" y="1267"/>
                    <a:pt x="27509" y="1635"/>
                  </a:cubicBezTo>
                  <a:lnTo>
                    <a:pt x="27713" y="1758"/>
                  </a:lnTo>
                  <a:cubicBezTo>
                    <a:pt x="27652" y="1799"/>
                    <a:pt x="27601" y="1809"/>
                    <a:pt x="27555" y="1809"/>
                  </a:cubicBezTo>
                  <a:cubicBezTo>
                    <a:pt x="27509" y="1809"/>
                    <a:pt x="27468" y="1799"/>
                    <a:pt x="27427" y="1799"/>
                  </a:cubicBezTo>
                  <a:cubicBezTo>
                    <a:pt x="27459" y="1905"/>
                    <a:pt x="27494" y="1939"/>
                    <a:pt x="27530" y="1939"/>
                  </a:cubicBezTo>
                  <a:cubicBezTo>
                    <a:pt x="27598" y="1939"/>
                    <a:pt x="27673" y="1822"/>
                    <a:pt x="27750" y="1822"/>
                  </a:cubicBezTo>
                  <a:cubicBezTo>
                    <a:pt x="27792" y="1822"/>
                    <a:pt x="27834" y="1856"/>
                    <a:pt x="27877" y="1962"/>
                  </a:cubicBezTo>
                  <a:cubicBezTo>
                    <a:pt x="27822" y="1932"/>
                    <a:pt x="27770" y="1919"/>
                    <a:pt x="27720" y="1919"/>
                  </a:cubicBezTo>
                  <a:cubicBezTo>
                    <a:pt x="27420" y="1919"/>
                    <a:pt x="27202" y="2387"/>
                    <a:pt x="26884" y="2387"/>
                  </a:cubicBezTo>
                  <a:cubicBezTo>
                    <a:pt x="26824" y="2387"/>
                    <a:pt x="26760" y="2370"/>
                    <a:pt x="26691" y="2330"/>
                  </a:cubicBezTo>
                  <a:lnTo>
                    <a:pt x="26691" y="2330"/>
                  </a:lnTo>
                  <a:cubicBezTo>
                    <a:pt x="26528" y="2453"/>
                    <a:pt x="26937" y="2494"/>
                    <a:pt x="26773" y="2616"/>
                  </a:cubicBezTo>
                  <a:lnTo>
                    <a:pt x="26610" y="2575"/>
                  </a:lnTo>
                  <a:lnTo>
                    <a:pt x="26732" y="2739"/>
                  </a:lnTo>
                  <a:cubicBezTo>
                    <a:pt x="26696" y="2763"/>
                    <a:pt x="26653" y="2773"/>
                    <a:pt x="26609" y="2773"/>
                  </a:cubicBezTo>
                  <a:cubicBezTo>
                    <a:pt x="26500" y="2773"/>
                    <a:pt x="26381" y="2715"/>
                    <a:pt x="26324" y="2657"/>
                  </a:cubicBezTo>
                  <a:cubicBezTo>
                    <a:pt x="26364" y="2616"/>
                    <a:pt x="26364" y="2535"/>
                    <a:pt x="26364" y="2535"/>
                  </a:cubicBezTo>
                  <a:cubicBezTo>
                    <a:pt x="26119" y="2535"/>
                    <a:pt x="26037" y="2902"/>
                    <a:pt x="25956" y="2943"/>
                  </a:cubicBezTo>
                  <a:lnTo>
                    <a:pt x="26160" y="2861"/>
                  </a:lnTo>
                  <a:lnTo>
                    <a:pt x="26160" y="2861"/>
                  </a:lnTo>
                  <a:cubicBezTo>
                    <a:pt x="25833" y="3352"/>
                    <a:pt x="25179" y="3720"/>
                    <a:pt x="25016" y="4333"/>
                  </a:cubicBezTo>
                  <a:lnTo>
                    <a:pt x="25097" y="4374"/>
                  </a:lnTo>
                  <a:cubicBezTo>
                    <a:pt x="24934" y="4864"/>
                    <a:pt x="24770" y="4537"/>
                    <a:pt x="24484" y="4946"/>
                  </a:cubicBezTo>
                  <a:lnTo>
                    <a:pt x="24484" y="4905"/>
                  </a:lnTo>
                  <a:cubicBezTo>
                    <a:pt x="24484" y="5069"/>
                    <a:pt x="24443" y="5191"/>
                    <a:pt x="24362" y="5273"/>
                  </a:cubicBezTo>
                  <a:cubicBezTo>
                    <a:pt x="24362" y="5110"/>
                    <a:pt x="23994" y="5232"/>
                    <a:pt x="24035" y="5028"/>
                  </a:cubicBezTo>
                  <a:lnTo>
                    <a:pt x="24035" y="5028"/>
                  </a:lnTo>
                  <a:cubicBezTo>
                    <a:pt x="23830" y="5518"/>
                    <a:pt x="23994" y="5314"/>
                    <a:pt x="24035" y="5845"/>
                  </a:cubicBezTo>
                  <a:lnTo>
                    <a:pt x="23871" y="5764"/>
                  </a:lnTo>
                  <a:lnTo>
                    <a:pt x="23871" y="5764"/>
                  </a:lnTo>
                  <a:cubicBezTo>
                    <a:pt x="23912" y="5968"/>
                    <a:pt x="23953" y="6009"/>
                    <a:pt x="23830" y="6213"/>
                  </a:cubicBezTo>
                  <a:cubicBezTo>
                    <a:pt x="23830" y="5968"/>
                    <a:pt x="23503" y="6131"/>
                    <a:pt x="23503" y="5804"/>
                  </a:cubicBezTo>
                  <a:cubicBezTo>
                    <a:pt x="22977" y="5875"/>
                    <a:pt x="23173" y="6426"/>
                    <a:pt x="22878" y="6426"/>
                  </a:cubicBezTo>
                  <a:cubicBezTo>
                    <a:pt x="22829" y="6426"/>
                    <a:pt x="22767" y="6411"/>
                    <a:pt x="22686" y="6377"/>
                  </a:cubicBezTo>
                  <a:lnTo>
                    <a:pt x="22686" y="6377"/>
                  </a:lnTo>
                  <a:cubicBezTo>
                    <a:pt x="22748" y="6538"/>
                    <a:pt x="22821" y="6590"/>
                    <a:pt x="22892" y="6590"/>
                  </a:cubicBezTo>
                  <a:cubicBezTo>
                    <a:pt x="23021" y="6590"/>
                    <a:pt x="23142" y="6417"/>
                    <a:pt x="23173" y="6417"/>
                  </a:cubicBezTo>
                  <a:cubicBezTo>
                    <a:pt x="23180" y="6417"/>
                    <a:pt x="23182" y="6429"/>
                    <a:pt x="23176" y="6458"/>
                  </a:cubicBezTo>
                  <a:cubicBezTo>
                    <a:pt x="23381" y="6499"/>
                    <a:pt x="23340" y="6867"/>
                    <a:pt x="23176" y="6908"/>
                  </a:cubicBezTo>
                  <a:cubicBezTo>
                    <a:pt x="23159" y="6925"/>
                    <a:pt x="23135" y="6932"/>
                    <a:pt x="23104" y="6932"/>
                  </a:cubicBezTo>
                  <a:cubicBezTo>
                    <a:pt x="22973" y="6932"/>
                    <a:pt x="22729" y="6804"/>
                    <a:pt x="22509" y="6804"/>
                  </a:cubicBezTo>
                  <a:cubicBezTo>
                    <a:pt x="22417" y="6804"/>
                    <a:pt x="22330" y="6826"/>
                    <a:pt x="22256" y="6889"/>
                  </a:cubicBezTo>
                  <a:lnTo>
                    <a:pt x="22256" y="6889"/>
                  </a:lnTo>
                  <a:cubicBezTo>
                    <a:pt x="22257" y="6873"/>
                    <a:pt x="22253" y="6850"/>
                    <a:pt x="22277" y="6826"/>
                  </a:cubicBezTo>
                  <a:lnTo>
                    <a:pt x="22277" y="6826"/>
                  </a:lnTo>
                  <a:cubicBezTo>
                    <a:pt x="22085" y="6865"/>
                    <a:pt x="22182" y="7157"/>
                    <a:pt x="21955" y="7157"/>
                  </a:cubicBezTo>
                  <a:cubicBezTo>
                    <a:pt x="21941" y="7157"/>
                    <a:pt x="21926" y="7156"/>
                    <a:pt x="21909" y="7153"/>
                  </a:cubicBezTo>
                  <a:lnTo>
                    <a:pt x="21909" y="7153"/>
                  </a:lnTo>
                  <a:cubicBezTo>
                    <a:pt x="22032" y="7439"/>
                    <a:pt x="21705" y="7317"/>
                    <a:pt x="21991" y="7603"/>
                  </a:cubicBezTo>
                  <a:lnTo>
                    <a:pt x="22154" y="7276"/>
                  </a:lnTo>
                  <a:lnTo>
                    <a:pt x="22154" y="7276"/>
                  </a:lnTo>
                  <a:cubicBezTo>
                    <a:pt x="22114" y="7521"/>
                    <a:pt x="22277" y="7971"/>
                    <a:pt x="21868" y="8052"/>
                  </a:cubicBezTo>
                  <a:cubicBezTo>
                    <a:pt x="21827" y="7971"/>
                    <a:pt x="21827" y="7848"/>
                    <a:pt x="21827" y="7725"/>
                  </a:cubicBezTo>
                  <a:cubicBezTo>
                    <a:pt x="21705" y="7725"/>
                    <a:pt x="21746" y="7930"/>
                    <a:pt x="21582" y="7930"/>
                  </a:cubicBezTo>
                  <a:cubicBezTo>
                    <a:pt x="21337" y="7603"/>
                    <a:pt x="21868" y="7562"/>
                    <a:pt x="21827" y="7153"/>
                  </a:cubicBezTo>
                  <a:cubicBezTo>
                    <a:pt x="21820" y="7152"/>
                    <a:pt x="21813" y="7151"/>
                    <a:pt x="21807" y="7151"/>
                  </a:cubicBezTo>
                  <a:cubicBezTo>
                    <a:pt x="21678" y="7151"/>
                    <a:pt x="21678" y="7424"/>
                    <a:pt x="21613" y="7424"/>
                  </a:cubicBezTo>
                  <a:cubicBezTo>
                    <a:pt x="21589" y="7424"/>
                    <a:pt x="21555" y="7384"/>
                    <a:pt x="21500" y="7276"/>
                  </a:cubicBezTo>
                  <a:lnTo>
                    <a:pt x="21500" y="7276"/>
                  </a:lnTo>
                  <a:cubicBezTo>
                    <a:pt x="21746" y="7807"/>
                    <a:pt x="21133" y="7521"/>
                    <a:pt x="21255" y="8012"/>
                  </a:cubicBezTo>
                  <a:lnTo>
                    <a:pt x="21092" y="7807"/>
                  </a:lnTo>
                  <a:cubicBezTo>
                    <a:pt x="21092" y="7848"/>
                    <a:pt x="21092" y="8012"/>
                    <a:pt x="21051" y="8052"/>
                  </a:cubicBezTo>
                  <a:lnTo>
                    <a:pt x="20928" y="7725"/>
                  </a:lnTo>
                  <a:lnTo>
                    <a:pt x="20928" y="7725"/>
                  </a:lnTo>
                  <a:cubicBezTo>
                    <a:pt x="20969" y="8093"/>
                    <a:pt x="20438" y="7848"/>
                    <a:pt x="20397" y="8093"/>
                  </a:cubicBezTo>
                  <a:cubicBezTo>
                    <a:pt x="20476" y="8024"/>
                    <a:pt x="20533" y="7998"/>
                    <a:pt x="20578" y="7998"/>
                  </a:cubicBezTo>
                  <a:cubicBezTo>
                    <a:pt x="20721" y="7998"/>
                    <a:pt x="20742" y="8257"/>
                    <a:pt x="20928" y="8257"/>
                  </a:cubicBezTo>
                  <a:cubicBezTo>
                    <a:pt x="20881" y="8433"/>
                    <a:pt x="20807" y="8488"/>
                    <a:pt x="20717" y="8488"/>
                  </a:cubicBezTo>
                  <a:cubicBezTo>
                    <a:pt x="20569" y="8488"/>
                    <a:pt x="20379" y="8343"/>
                    <a:pt x="20191" y="8343"/>
                  </a:cubicBezTo>
                  <a:cubicBezTo>
                    <a:pt x="20098" y="8343"/>
                    <a:pt x="20006" y="8379"/>
                    <a:pt x="19920" y="8485"/>
                  </a:cubicBezTo>
                  <a:lnTo>
                    <a:pt x="19920" y="8485"/>
                  </a:lnTo>
                  <a:cubicBezTo>
                    <a:pt x="19945" y="8462"/>
                    <a:pt x="19994" y="8448"/>
                    <a:pt x="20046" y="8448"/>
                  </a:cubicBezTo>
                  <a:cubicBezTo>
                    <a:pt x="20135" y="8448"/>
                    <a:pt x="20233" y="8488"/>
                    <a:pt x="20233" y="8584"/>
                  </a:cubicBezTo>
                  <a:cubicBezTo>
                    <a:pt x="20147" y="8613"/>
                    <a:pt x="20019" y="8642"/>
                    <a:pt x="19908" y="8642"/>
                  </a:cubicBezTo>
                  <a:cubicBezTo>
                    <a:pt x="19863" y="8642"/>
                    <a:pt x="19820" y="8637"/>
                    <a:pt x="19784" y="8625"/>
                  </a:cubicBezTo>
                  <a:lnTo>
                    <a:pt x="19784" y="8625"/>
                  </a:lnTo>
                  <a:cubicBezTo>
                    <a:pt x="19538" y="8952"/>
                    <a:pt x="19988" y="8747"/>
                    <a:pt x="19988" y="8993"/>
                  </a:cubicBezTo>
                  <a:cubicBezTo>
                    <a:pt x="19939" y="8974"/>
                    <a:pt x="19902" y="8966"/>
                    <a:pt x="19876" y="8966"/>
                  </a:cubicBezTo>
                  <a:cubicBezTo>
                    <a:pt x="19729" y="8966"/>
                    <a:pt x="19900" y="9228"/>
                    <a:pt x="19865" y="9401"/>
                  </a:cubicBezTo>
                  <a:lnTo>
                    <a:pt x="19702" y="9238"/>
                  </a:lnTo>
                  <a:lnTo>
                    <a:pt x="19702" y="9238"/>
                  </a:lnTo>
                  <a:cubicBezTo>
                    <a:pt x="19252" y="9442"/>
                    <a:pt x="19947" y="9687"/>
                    <a:pt x="19538" y="9851"/>
                  </a:cubicBezTo>
                  <a:lnTo>
                    <a:pt x="19416" y="9483"/>
                  </a:lnTo>
                  <a:lnTo>
                    <a:pt x="19334" y="9687"/>
                  </a:lnTo>
                  <a:lnTo>
                    <a:pt x="19171" y="9442"/>
                  </a:lnTo>
                  <a:cubicBezTo>
                    <a:pt x="19130" y="9769"/>
                    <a:pt x="19048" y="9769"/>
                    <a:pt x="18803" y="9892"/>
                  </a:cubicBezTo>
                  <a:cubicBezTo>
                    <a:pt x="18966" y="9974"/>
                    <a:pt x="19089" y="10219"/>
                    <a:pt x="18966" y="10382"/>
                  </a:cubicBezTo>
                  <a:cubicBezTo>
                    <a:pt x="18830" y="10382"/>
                    <a:pt x="18821" y="10273"/>
                    <a:pt x="18782" y="10273"/>
                  </a:cubicBezTo>
                  <a:cubicBezTo>
                    <a:pt x="18762" y="10273"/>
                    <a:pt x="18735" y="10301"/>
                    <a:pt x="18680" y="10382"/>
                  </a:cubicBezTo>
                  <a:cubicBezTo>
                    <a:pt x="18611" y="10244"/>
                    <a:pt x="18542" y="10078"/>
                    <a:pt x="18669" y="10078"/>
                  </a:cubicBezTo>
                  <a:cubicBezTo>
                    <a:pt x="18693" y="10078"/>
                    <a:pt x="18723" y="10083"/>
                    <a:pt x="18762" y="10096"/>
                  </a:cubicBezTo>
                  <a:cubicBezTo>
                    <a:pt x="18721" y="10055"/>
                    <a:pt x="18721" y="9933"/>
                    <a:pt x="18680" y="9892"/>
                  </a:cubicBezTo>
                  <a:cubicBezTo>
                    <a:pt x="18664" y="9889"/>
                    <a:pt x="18648" y="9888"/>
                    <a:pt x="18634" y="9888"/>
                  </a:cubicBezTo>
                  <a:cubicBezTo>
                    <a:pt x="18429" y="9888"/>
                    <a:pt x="18389" y="10140"/>
                    <a:pt x="18312" y="10178"/>
                  </a:cubicBezTo>
                  <a:cubicBezTo>
                    <a:pt x="18339" y="10178"/>
                    <a:pt x="18367" y="10160"/>
                    <a:pt x="18394" y="10160"/>
                  </a:cubicBezTo>
                  <a:cubicBezTo>
                    <a:pt x="18408" y="10160"/>
                    <a:pt x="18421" y="10164"/>
                    <a:pt x="18435" y="10178"/>
                  </a:cubicBezTo>
                  <a:lnTo>
                    <a:pt x="18353" y="10709"/>
                  </a:lnTo>
                  <a:cubicBezTo>
                    <a:pt x="18230" y="10668"/>
                    <a:pt x="18230" y="10587"/>
                    <a:pt x="18230" y="10505"/>
                  </a:cubicBezTo>
                  <a:cubicBezTo>
                    <a:pt x="18190" y="10587"/>
                    <a:pt x="18230" y="10709"/>
                    <a:pt x="18149" y="10791"/>
                  </a:cubicBezTo>
                  <a:cubicBezTo>
                    <a:pt x="18030" y="10633"/>
                    <a:pt x="17874" y="10514"/>
                    <a:pt x="17937" y="10322"/>
                  </a:cubicBezTo>
                  <a:lnTo>
                    <a:pt x="17937" y="10322"/>
                  </a:lnTo>
                  <a:lnTo>
                    <a:pt x="17781" y="10750"/>
                  </a:lnTo>
                  <a:cubicBezTo>
                    <a:pt x="17699" y="10709"/>
                    <a:pt x="17495" y="10709"/>
                    <a:pt x="17454" y="10628"/>
                  </a:cubicBezTo>
                  <a:cubicBezTo>
                    <a:pt x="17250" y="10709"/>
                    <a:pt x="17331" y="11282"/>
                    <a:pt x="17045" y="11363"/>
                  </a:cubicBezTo>
                  <a:cubicBezTo>
                    <a:pt x="17045" y="11404"/>
                    <a:pt x="17045" y="11445"/>
                    <a:pt x="17045" y="11527"/>
                  </a:cubicBezTo>
                  <a:cubicBezTo>
                    <a:pt x="16800" y="11690"/>
                    <a:pt x="16432" y="11690"/>
                    <a:pt x="16391" y="12099"/>
                  </a:cubicBezTo>
                  <a:lnTo>
                    <a:pt x="16023" y="11976"/>
                  </a:lnTo>
                  <a:lnTo>
                    <a:pt x="16023" y="11976"/>
                  </a:lnTo>
                  <a:cubicBezTo>
                    <a:pt x="15901" y="12222"/>
                    <a:pt x="16514" y="12140"/>
                    <a:pt x="16309" y="12508"/>
                  </a:cubicBezTo>
                  <a:cubicBezTo>
                    <a:pt x="16266" y="12595"/>
                    <a:pt x="16225" y="12627"/>
                    <a:pt x="16186" y="12627"/>
                  </a:cubicBezTo>
                  <a:cubicBezTo>
                    <a:pt x="16078" y="12627"/>
                    <a:pt x="15980" y="12385"/>
                    <a:pt x="15860" y="12385"/>
                  </a:cubicBezTo>
                  <a:cubicBezTo>
                    <a:pt x="15860" y="12620"/>
                    <a:pt x="15935" y="13042"/>
                    <a:pt x="15583" y="13042"/>
                  </a:cubicBezTo>
                  <a:cubicBezTo>
                    <a:pt x="15567" y="13042"/>
                    <a:pt x="15550" y="13041"/>
                    <a:pt x="15533" y="13039"/>
                  </a:cubicBezTo>
                  <a:cubicBezTo>
                    <a:pt x="15574" y="12916"/>
                    <a:pt x="15655" y="12916"/>
                    <a:pt x="15696" y="12835"/>
                  </a:cubicBezTo>
                  <a:lnTo>
                    <a:pt x="15410" y="12835"/>
                  </a:lnTo>
                  <a:cubicBezTo>
                    <a:pt x="15369" y="12426"/>
                    <a:pt x="15574" y="12385"/>
                    <a:pt x="15247" y="12303"/>
                  </a:cubicBezTo>
                  <a:lnTo>
                    <a:pt x="15247" y="12303"/>
                  </a:lnTo>
                  <a:cubicBezTo>
                    <a:pt x="15696" y="12835"/>
                    <a:pt x="14674" y="12916"/>
                    <a:pt x="15165" y="13448"/>
                  </a:cubicBezTo>
                  <a:lnTo>
                    <a:pt x="14961" y="13448"/>
                  </a:lnTo>
                  <a:cubicBezTo>
                    <a:pt x="14961" y="13407"/>
                    <a:pt x="14961" y="13366"/>
                    <a:pt x="15001" y="13366"/>
                  </a:cubicBezTo>
                  <a:cubicBezTo>
                    <a:pt x="14985" y="13365"/>
                    <a:pt x="14970" y="13364"/>
                    <a:pt x="14956" y="13364"/>
                  </a:cubicBezTo>
                  <a:cubicBezTo>
                    <a:pt x="14599" y="13364"/>
                    <a:pt x="15194" y="13863"/>
                    <a:pt x="14879" y="14020"/>
                  </a:cubicBezTo>
                  <a:cubicBezTo>
                    <a:pt x="14834" y="14035"/>
                    <a:pt x="14784" y="14045"/>
                    <a:pt x="14738" y="14045"/>
                  </a:cubicBezTo>
                  <a:cubicBezTo>
                    <a:pt x="14658" y="14045"/>
                    <a:pt x="14593" y="14016"/>
                    <a:pt x="14593" y="13938"/>
                  </a:cubicBezTo>
                  <a:lnTo>
                    <a:pt x="14552" y="14265"/>
                  </a:lnTo>
                  <a:cubicBezTo>
                    <a:pt x="14540" y="14271"/>
                    <a:pt x="14529" y="14274"/>
                    <a:pt x="14518" y="14274"/>
                  </a:cubicBezTo>
                  <a:cubicBezTo>
                    <a:pt x="14468" y="14274"/>
                    <a:pt x="14427" y="14221"/>
                    <a:pt x="14438" y="14179"/>
                  </a:cubicBezTo>
                  <a:lnTo>
                    <a:pt x="14438" y="14179"/>
                  </a:lnTo>
                  <a:lnTo>
                    <a:pt x="14184" y="14470"/>
                  </a:lnTo>
                  <a:cubicBezTo>
                    <a:pt x="14225" y="14592"/>
                    <a:pt x="14225" y="14797"/>
                    <a:pt x="14266" y="14878"/>
                  </a:cubicBezTo>
                  <a:cubicBezTo>
                    <a:pt x="14102" y="14878"/>
                    <a:pt x="14225" y="14797"/>
                    <a:pt x="14143" y="14756"/>
                  </a:cubicBezTo>
                  <a:lnTo>
                    <a:pt x="14143" y="14756"/>
                  </a:lnTo>
                  <a:lnTo>
                    <a:pt x="14102" y="15042"/>
                  </a:lnTo>
                  <a:cubicBezTo>
                    <a:pt x="13898" y="14960"/>
                    <a:pt x="13939" y="14715"/>
                    <a:pt x="14061" y="14633"/>
                  </a:cubicBezTo>
                  <a:cubicBezTo>
                    <a:pt x="13912" y="14549"/>
                    <a:pt x="13830" y="14516"/>
                    <a:pt x="13787" y="14516"/>
                  </a:cubicBezTo>
                  <a:cubicBezTo>
                    <a:pt x="13640" y="14516"/>
                    <a:pt x="13921" y="14888"/>
                    <a:pt x="13448" y="14919"/>
                  </a:cubicBezTo>
                  <a:lnTo>
                    <a:pt x="13530" y="14715"/>
                  </a:lnTo>
                  <a:cubicBezTo>
                    <a:pt x="13422" y="14655"/>
                    <a:pt x="13342" y="14634"/>
                    <a:pt x="13275" y="14634"/>
                  </a:cubicBezTo>
                  <a:cubicBezTo>
                    <a:pt x="13113" y="14634"/>
                    <a:pt x="13025" y="14756"/>
                    <a:pt x="12794" y="14756"/>
                  </a:cubicBezTo>
                  <a:cubicBezTo>
                    <a:pt x="12907" y="14793"/>
                    <a:pt x="13466" y="14831"/>
                    <a:pt x="13526" y="15057"/>
                  </a:cubicBezTo>
                  <a:lnTo>
                    <a:pt x="13526" y="15057"/>
                  </a:lnTo>
                  <a:cubicBezTo>
                    <a:pt x="13523" y="14988"/>
                    <a:pt x="13526" y="14913"/>
                    <a:pt x="13606" y="14913"/>
                  </a:cubicBezTo>
                  <a:cubicBezTo>
                    <a:pt x="13620" y="14913"/>
                    <a:pt x="13635" y="14915"/>
                    <a:pt x="13653" y="14919"/>
                  </a:cubicBezTo>
                  <a:cubicBezTo>
                    <a:pt x="13731" y="15101"/>
                    <a:pt x="13709" y="15134"/>
                    <a:pt x="13652" y="15134"/>
                  </a:cubicBezTo>
                  <a:cubicBezTo>
                    <a:pt x="13619" y="15134"/>
                    <a:pt x="13575" y="15124"/>
                    <a:pt x="13530" y="15124"/>
                  </a:cubicBezTo>
                  <a:cubicBezTo>
                    <a:pt x="13407" y="15165"/>
                    <a:pt x="13326" y="15205"/>
                    <a:pt x="13326" y="15369"/>
                  </a:cubicBezTo>
                  <a:cubicBezTo>
                    <a:pt x="13269" y="15312"/>
                    <a:pt x="13227" y="15290"/>
                    <a:pt x="13192" y="15290"/>
                  </a:cubicBezTo>
                  <a:cubicBezTo>
                    <a:pt x="13124" y="15290"/>
                    <a:pt x="13079" y="15370"/>
                    <a:pt x="12999" y="15451"/>
                  </a:cubicBezTo>
                  <a:lnTo>
                    <a:pt x="12794" y="15205"/>
                  </a:lnTo>
                  <a:lnTo>
                    <a:pt x="12794" y="15205"/>
                  </a:lnTo>
                  <a:cubicBezTo>
                    <a:pt x="12712" y="15410"/>
                    <a:pt x="12835" y="15532"/>
                    <a:pt x="12876" y="15696"/>
                  </a:cubicBezTo>
                  <a:cubicBezTo>
                    <a:pt x="12835" y="15727"/>
                    <a:pt x="12792" y="15739"/>
                    <a:pt x="12747" y="15739"/>
                  </a:cubicBezTo>
                  <a:cubicBezTo>
                    <a:pt x="12613" y="15739"/>
                    <a:pt x="12467" y="15624"/>
                    <a:pt x="12345" y="15532"/>
                  </a:cubicBezTo>
                  <a:lnTo>
                    <a:pt x="12345" y="15532"/>
                  </a:lnTo>
                  <a:cubicBezTo>
                    <a:pt x="12059" y="15737"/>
                    <a:pt x="12753" y="15696"/>
                    <a:pt x="12549" y="15982"/>
                  </a:cubicBezTo>
                  <a:cubicBezTo>
                    <a:pt x="12263" y="16064"/>
                    <a:pt x="12222" y="16309"/>
                    <a:pt x="12140" y="16677"/>
                  </a:cubicBezTo>
                  <a:cubicBezTo>
                    <a:pt x="12122" y="16681"/>
                    <a:pt x="12106" y="16682"/>
                    <a:pt x="12092" y="16682"/>
                  </a:cubicBezTo>
                  <a:cubicBezTo>
                    <a:pt x="11949" y="16682"/>
                    <a:pt x="12007" y="16510"/>
                    <a:pt x="11895" y="16472"/>
                  </a:cubicBezTo>
                  <a:lnTo>
                    <a:pt x="11895" y="16472"/>
                  </a:lnTo>
                  <a:lnTo>
                    <a:pt x="11977" y="16799"/>
                  </a:lnTo>
                  <a:cubicBezTo>
                    <a:pt x="11936" y="16799"/>
                    <a:pt x="11895" y="16759"/>
                    <a:pt x="11854" y="16718"/>
                  </a:cubicBezTo>
                  <a:lnTo>
                    <a:pt x="11854" y="16718"/>
                  </a:lnTo>
                  <a:cubicBezTo>
                    <a:pt x="11854" y="16881"/>
                    <a:pt x="12099" y="16963"/>
                    <a:pt x="11977" y="17167"/>
                  </a:cubicBezTo>
                  <a:cubicBezTo>
                    <a:pt x="12181" y="17453"/>
                    <a:pt x="11323" y="17086"/>
                    <a:pt x="11405" y="17576"/>
                  </a:cubicBezTo>
                  <a:cubicBezTo>
                    <a:pt x="11282" y="17576"/>
                    <a:pt x="11282" y="17413"/>
                    <a:pt x="11159" y="17331"/>
                  </a:cubicBezTo>
                  <a:cubicBezTo>
                    <a:pt x="11118" y="17780"/>
                    <a:pt x="11078" y="17699"/>
                    <a:pt x="11118" y="18148"/>
                  </a:cubicBezTo>
                  <a:lnTo>
                    <a:pt x="10791" y="18189"/>
                  </a:lnTo>
                  <a:cubicBezTo>
                    <a:pt x="11078" y="18230"/>
                    <a:pt x="11118" y="18598"/>
                    <a:pt x="11118" y="18925"/>
                  </a:cubicBezTo>
                  <a:cubicBezTo>
                    <a:pt x="11282" y="18966"/>
                    <a:pt x="11364" y="19007"/>
                    <a:pt x="11445" y="19007"/>
                  </a:cubicBezTo>
                  <a:lnTo>
                    <a:pt x="11323" y="19375"/>
                  </a:lnTo>
                  <a:cubicBezTo>
                    <a:pt x="11241" y="19375"/>
                    <a:pt x="11200" y="19252"/>
                    <a:pt x="11159" y="19129"/>
                  </a:cubicBezTo>
                  <a:cubicBezTo>
                    <a:pt x="11159" y="19170"/>
                    <a:pt x="11159" y="19211"/>
                    <a:pt x="11159" y="19211"/>
                  </a:cubicBezTo>
                  <a:cubicBezTo>
                    <a:pt x="10996" y="19211"/>
                    <a:pt x="10914" y="19048"/>
                    <a:pt x="10832" y="18843"/>
                  </a:cubicBezTo>
                  <a:cubicBezTo>
                    <a:pt x="10914" y="18843"/>
                    <a:pt x="10996" y="18884"/>
                    <a:pt x="11078" y="18925"/>
                  </a:cubicBezTo>
                  <a:cubicBezTo>
                    <a:pt x="10996" y="18721"/>
                    <a:pt x="10873" y="18475"/>
                    <a:pt x="10751" y="18353"/>
                  </a:cubicBezTo>
                  <a:cubicBezTo>
                    <a:pt x="10751" y="18394"/>
                    <a:pt x="10751" y="18475"/>
                    <a:pt x="10710" y="18516"/>
                  </a:cubicBezTo>
                  <a:cubicBezTo>
                    <a:pt x="10710" y="18475"/>
                    <a:pt x="10669" y="18434"/>
                    <a:pt x="10628" y="18394"/>
                  </a:cubicBezTo>
                  <a:lnTo>
                    <a:pt x="10628" y="18394"/>
                  </a:lnTo>
                  <a:cubicBezTo>
                    <a:pt x="10628" y="18394"/>
                    <a:pt x="10628" y="18475"/>
                    <a:pt x="10669" y="18557"/>
                  </a:cubicBezTo>
                  <a:lnTo>
                    <a:pt x="10342" y="18353"/>
                  </a:lnTo>
                  <a:lnTo>
                    <a:pt x="10424" y="18475"/>
                  </a:lnTo>
                  <a:lnTo>
                    <a:pt x="9974" y="18598"/>
                  </a:lnTo>
                  <a:cubicBezTo>
                    <a:pt x="9974" y="19088"/>
                    <a:pt x="10178" y="19661"/>
                    <a:pt x="9892" y="20151"/>
                  </a:cubicBezTo>
                  <a:cubicBezTo>
                    <a:pt x="9810" y="19865"/>
                    <a:pt x="9606" y="19783"/>
                    <a:pt x="9402" y="19579"/>
                  </a:cubicBezTo>
                  <a:lnTo>
                    <a:pt x="9402" y="19579"/>
                  </a:lnTo>
                  <a:cubicBezTo>
                    <a:pt x="9437" y="19592"/>
                    <a:pt x="9468" y="19598"/>
                    <a:pt x="9494" y="19598"/>
                  </a:cubicBezTo>
                  <a:cubicBezTo>
                    <a:pt x="9706" y="19598"/>
                    <a:pt x="9628" y="19193"/>
                    <a:pt x="9810" y="19048"/>
                  </a:cubicBezTo>
                  <a:lnTo>
                    <a:pt x="9810" y="19048"/>
                  </a:lnTo>
                  <a:cubicBezTo>
                    <a:pt x="9782" y="19067"/>
                    <a:pt x="9756" y="19075"/>
                    <a:pt x="9732" y="19075"/>
                  </a:cubicBezTo>
                  <a:cubicBezTo>
                    <a:pt x="9654" y="19075"/>
                    <a:pt x="9606" y="18988"/>
                    <a:pt x="9606" y="18925"/>
                  </a:cubicBezTo>
                  <a:lnTo>
                    <a:pt x="9483" y="19497"/>
                  </a:lnTo>
                  <a:cubicBezTo>
                    <a:pt x="9409" y="19404"/>
                    <a:pt x="9360" y="19379"/>
                    <a:pt x="9313" y="19379"/>
                  </a:cubicBezTo>
                  <a:cubicBezTo>
                    <a:pt x="9257" y="19379"/>
                    <a:pt x="9205" y="19415"/>
                    <a:pt x="9116" y="19415"/>
                  </a:cubicBezTo>
                  <a:cubicBezTo>
                    <a:pt x="9524" y="19742"/>
                    <a:pt x="9116" y="19906"/>
                    <a:pt x="9075" y="20151"/>
                  </a:cubicBezTo>
                  <a:cubicBezTo>
                    <a:pt x="8952" y="20029"/>
                    <a:pt x="8870" y="19865"/>
                    <a:pt x="9034" y="19742"/>
                  </a:cubicBezTo>
                  <a:cubicBezTo>
                    <a:pt x="9010" y="19738"/>
                    <a:pt x="8990" y="19736"/>
                    <a:pt x="8972" y="19736"/>
                  </a:cubicBezTo>
                  <a:cubicBezTo>
                    <a:pt x="8659" y="19736"/>
                    <a:pt x="9185" y="20357"/>
                    <a:pt x="8860" y="20357"/>
                  </a:cubicBezTo>
                  <a:cubicBezTo>
                    <a:pt x="8851" y="20357"/>
                    <a:pt x="8841" y="20357"/>
                    <a:pt x="8829" y="20356"/>
                  </a:cubicBezTo>
                  <a:cubicBezTo>
                    <a:pt x="8870" y="20315"/>
                    <a:pt x="8911" y="20315"/>
                    <a:pt x="8870" y="20233"/>
                  </a:cubicBezTo>
                  <a:lnTo>
                    <a:pt x="8870" y="20233"/>
                  </a:lnTo>
                  <a:cubicBezTo>
                    <a:pt x="8870" y="20371"/>
                    <a:pt x="8720" y="20472"/>
                    <a:pt x="8611" y="20472"/>
                  </a:cubicBezTo>
                  <a:cubicBezTo>
                    <a:pt x="8559" y="20472"/>
                    <a:pt x="8516" y="20449"/>
                    <a:pt x="8502" y="20396"/>
                  </a:cubicBezTo>
                  <a:lnTo>
                    <a:pt x="8543" y="20356"/>
                  </a:lnTo>
                  <a:lnTo>
                    <a:pt x="8543" y="20356"/>
                  </a:lnTo>
                  <a:cubicBezTo>
                    <a:pt x="8216" y="20560"/>
                    <a:pt x="7726" y="21173"/>
                    <a:pt x="7971" y="21500"/>
                  </a:cubicBezTo>
                  <a:cubicBezTo>
                    <a:pt x="7930" y="21459"/>
                    <a:pt x="7644" y="21091"/>
                    <a:pt x="7603" y="21009"/>
                  </a:cubicBezTo>
                  <a:lnTo>
                    <a:pt x="7603" y="21009"/>
                  </a:lnTo>
                  <a:lnTo>
                    <a:pt x="8135" y="22522"/>
                  </a:lnTo>
                  <a:cubicBezTo>
                    <a:pt x="7930" y="22236"/>
                    <a:pt x="7154" y="21745"/>
                    <a:pt x="7235" y="21377"/>
                  </a:cubicBezTo>
                  <a:cubicBezTo>
                    <a:pt x="7113" y="21377"/>
                    <a:pt x="6990" y="21418"/>
                    <a:pt x="6949" y="21663"/>
                  </a:cubicBezTo>
                  <a:cubicBezTo>
                    <a:pt x="6954" y="21661"/>
                    <a:pt x="6960" y="21660"/>
                    <a:pt x="6967" y="21660"/>
                  </a:cubicBezTo>
                  <a:cubicBezTo>
                    <a:pt x="7077" y="21660"/>
                    <a:pt x="7437" y="21952"/>
                    <a:pt x="7399" y="21990"/>
                  </a:cubicBezTo>
                  <a:cubicBezTo>
                    <a:pt x="7174" y="21929"/>
                    <a:pt x="7113" y="21919"/>
                    <a:pt x="7051" y="21919"/>
                  </a:cubicBezTo>
                  <a:cubicBezTo>
                    <a:pt x="7021" y="21919"/>
                    <a:pt x="6990" y="21921"/>
                    <a:pt x="6939" y="21921"/>
                  </a:cubicBezTo>
                  <a:cubicBezTo>
                    <a:pt x="6889" y="21921"/>
                    <a:pt x="6820" y="21919"/>
                    <a:pt x="6713" y="21910"/>
                  </a:cubicBezTo>
                  <a:lnTo>
                    <a:pt x="6713" y="21910"/>
                  </a:lnTo>
                  <a:cubicBezTo>
                    <a:pt x="6842" y="21932"/>
                    <a:pt x="7151" y="22401"/>
                    <a:pt x="7031" y="22481"/>
                  </a:cubicBezTo>
                  <a:cubicBezTo>
                    <a:pt x="6992" y="22403"/>
                    <a:pt x="6658" y="22104"/>
                    <a:pt x="6625" y="22004"/>
                  </a:cubicBezTo>
                  <a:lnTo>
                    <a:pt x="6625" y="22004"/>
                  </a:lnTo>
                  <a:lnTo>
                    <a:pt x="6739" y="22613"/>
                  </a:lnTo>
                  <a:lnTo>
                    <a:pt x="6739" y="22613"/>
                  </a:lnTo>
                  <a:cubicBezTo>
                    <a:pt x="6695" y="22485"/>
                    <a:pt x="6405" y="22273"/>
                    <a:pt x="6254" y="22236"/>
                  </a:cubicBezTo>
                  <a:lnTo>
                    <a:pt x="6254" y="22236"/>
                  </a:lnTo>
                  <a:cubicBezTo>
                    <a:pt x="6377" y="22277"/>
                    <a:pt x="6050" y="22440"/>
                    <a:pt x="6009" y="22563"/>
                  </a:cubicBezTo>
                  <a:lnTo>
                    <a:pt x="6214" y="22522"/>
                  </a:lnTo>
                  <a:lnTo>
                    <a:pt x="6214" y="22522"/>
                  </a:lnTo>
                  <a:cubicBezTo>
                    <a:pt x="5846" y="22767"/>
                    <a:pt x="6500" y="23380"/>
                    <a:pt x="6173" y="23666"/>
                  </a:cubicBezTo>
                  <a:cubicBezTo>
                    <a:pt x="6135" y="23553"/>
                    <a:pt x="5818" y="23126"/>
                    <a:pt x="5609" y="23126"/>
                  </a:cubicBezTo>
                  <a:cubicBezTo>
                    <a:pt x="5592" y="23126"/>
                    <a:pt x="5575" y="23129"/>
                    <a:pt x="5560" y="23135"/>
                  </a:cubicBezTo>
                  <a:cubicBezTo>
                    <a:pt x="5682" y="23421"/>
                    <a:pt x="6254" y="24443"/>
                    <a:pt x="6132" y="24852"/>
                  </a:cubicBezTo>
                  <a:lnTo>
                    <a:pt x="5968" y="24770"/>
                  </a:lnTo>
                  <a:lnTo>
                    <a:pt x="5927" y="25097"/>
                  </a:lnTo>
                  <a:cubicBezTo>
                    <a:pt x="5723" y="24688"/>
                    <a:pt x="5437" y="23666"/>
                    <a:pt x="5355" y="23217"/>
                  </a:cubicBezTo>
                  <a:cubicBezTo>
                    <a:pt x="5322" y="23223"/>
                    <a:pt x="5296" y="23226"/>
                    <a:pt x="5274" y="23226"/>
                  </a:cubicBezTo>
                  <a:cubicBezTo>
                    <a:pt x="5218" y="23226"/>
                    <a:pt x="5191" y="23210"/>
                    <a:pt x="5162" y="23210"/>
                  </a:cubicBezTo>
                  <a:cubicBezTo>
                    <a:pt x="5131" y="23210"/>
                    <a:pt x="5099" y="23228"/>
                    <a:pt x="5028" y="23298"/>
                  </a:cubicBezTo>
                  <a:cubicBezTo>
                    <a:pt x="4865" y="23217"/>
                    <a:pt x="4946" y="23012"/>
                    <a:pt x="4987" y="22971"/>
                  </a:cubicBezTo>
                  <a:lnTo>
                    <a:pt x="4987" y="22971"/>
                  </a:lnTo>
                  <a:lnTo>
                    <a:pt x="4538" y="23258"/>
                  </a:lnTo>
                  <a:cubicBezTo>
                    <a:pt x="4824" y="23503"/>
                    <a:pt x="4497" y="23789"/>
                    <a:pt x="4701" y="23993"/>
                  </a:cubicBezTo>
                  <a:lnTo>
                    <a:pt x="4865" y="23339"/>
                  </a:lnTo>
                  <a:cubicBezTo>
                    <a:pt x="5151" y="23544"/>
                    <a:pt x="5314" y="24239"/>
                    <a:pt x="4987" y="24484"/>
                  </a:cubicBezTo>
                  <a:cubicBezTo>
                    <a:pt x="4824" y="24443"/>
                    <a:pt x="4619" y="23993"/>
                    <a:pt x="4538" y="23912"/>
                  </a:cubicBezTo>
                  <a:lnTo>
                    <a:pt x="4538" y="23912"/>
                  </a:lnTo>
                  <a:cubicBezTo>
                    <a:pt x="4576" y="24026"/>
                    <a:pt x="4471" y="24283"/>
                    <a:pt x="4391" y="24283"/>
                  </a:cubicBezTo>
                  <a:cubicBezTo>
                    <a:pt x="4385" y="24283"/>
                    <a:pt x="4380" y="24282"/>
                    <a:pt x="4374" y="24279"/>
                  </a:cubicBezTo>
                  <a:lnTo>
                    <a:pt x="4333" y="24034"/>
                  </a:lnTo>
                  <a:lnTo>
                    <a:pt x="4333" y="24034"/>
                  </a:lnTo>
                  <a:cubicBezTo>
                    <a:pt x="4137" y="24074"/>
                    <a:pt x="4395" y="24568"/>
                    <a:pt x="4049" y="24568"/>
                  </a:cubicBezTo>
                  <a:cubicBezTo>
                    <a:pt x="4036" y="24568"/>
                    <a:pt x="4021" y="24567"/>
                    <a:pt x="4006" y="24566"/>
                  </a:cubicBezTo>
                  <a:cubicBezTo>
                    <a:pt x="3999" y="24569"/>
                    <a:pt x="3988" y="24571"/>
                    <a:pt x="3975" y="24571"/>
                  </a:cubicBezTo>
                  <a:cubicBezTo>
                    <a:pt x="3892" y="24571"/>
                    <a:pt x="3717" y="24501"/>
                    <a:pt x="3646" y="24501"/>
                  </a:cubicBezTo>
                  <a:cubicBezTo>
                    <a:pt x="3612" y="24501"/>
                    <a:pt x="3602" y="24517"/>
                    <a:pt x="3638" y="24566"/>
                  </a:cubicBezTo>
                  <a:cubicBezTo>
                    <a:pt x="4006" y="24729"/>
                    <a:pt x="4906" y="25587"/>
                    <a:pt x="5028" y="25873"/>
                  </a:cubicBezTo>
                  <a:cubicBezTo>
                    <a:pt x="5008" y="25873"/>
                    <a:pt x="4865" y="25884"/>
                    <a:pt x="4701" y="25884"/>
                  </a:cubicBezTo>
                  <a:cubicBezTo>
                    <a:pt x="4538" y="25884"/>
                    <a:pt x="4354" y="25873"/>
                    <a:pt x="4252" y="25833"/>
                  </a:cubicBezTo>
                  <a:cubicBezTo>
                    <a:pt x="3925" y="25710"/>
                    <a:pt x="3884" y="25179"/>
                    <a:pt x="3598" y="25056"/>
                  </a:cubicBezTo>
                  <a:lnTo>
                    <a:pt x="3598" y="25056"/>
                  </a:lnTo>
                  <a:cubicBezTo>
                    <a:pt x="3679" y="25138"/>
                    <a:pt x="3679" y="25260"/>
                    <a:pt x="3679" y="25342"/>
                  </a:cubicBezTo>
                  <a:cubicBezTo>
                    <a:pt x="3587" y="25342"/>
                    <a:pt x="3541" y="25204"/>
                    <a:pt x="3472" y="25204"/>
                  </a:cubicBezTo>
                  <a:cubicBezTo>
                    <a:pt x="3449" y="25204"/>
                    <a:pt x="3424" y="25220"/>
                    <a:pt x="3393" y="25260"/>
                  </a:cubicBezTo>
                  <a:cubicBezTo>
                    <a:pt x="3638" y="25546"/>
                    <a:pt x="3107" y="25506"/>
                    <a:pt x="3557" y="25546"/>
                  </a:cubicBezTo>
                  <a:cubicBezTo>
                    <a:pt x="3475" y="25751"/>
                    <a:pt x="3352" y="25628"/>
                    <a:pt x="3189" y="25792"/>
                  </a:cubicBezTo>
                  <a:cubicBezTo>
                    <a:pt x="3393" y="25914"/>
                    <a:pt x="3598" y="26487"/>
                    <a:pt x="3516" y="26691"/>
                  </a:cubicBezTo>
                  <a:cubicBezTo>
                    <a:pt x="3475" y="26609"/>
                    <a:pt x="3352" y="26568"/>
                    <a:pt x="3311" y="26568"/>
                  </a:cubicBezTo>
                  <a:cubicBezTo>
                    <a:pt x="2984" y="26814"/>
                    <a:pt x="2739" y="26854"/>
                    <a:pt x="2453" y="27100"/>
                  </a:cubicBezTo>
                  <a:cubicBezTo>
                    <a:pt x="2371" y="27059"/>
                    <a:pt x="2167" y="27100"/>
                    <a:pt x="2126" y="26936"/>
                  </a:cubicBezTo>
                  <a:lnTo>
                    <a:pt x="2126" y="26936"/>
                  </a:lnTo>
                  <a:cubicBezTo>
                    <a:pt x="2126" y="27018"/>
                    <a:pt x="2167" y="27141"/>
                    <a:pt x="2126" y="27222"/>
                  </a:cubicBezTo>
                  <a:cubicBezTo>
                    <a:pt x="1758" y="27181"/>
                    <a:pt x="2249" y="27018"/>
                    <a:pt x="1881" y="26895"/>
                  </a:cubicBezTo>
                  <a:lnTo>
                    <a:pt x="1881" y="26895"/>
                  </a:lnTo>
                  <a:cubicBezTo>
                    <a:pt x="2004" y="27018"/>
                    <a:pt x="1881" y="27263"/>
                    <a:pt x="1840" y="27468"/>
                  </a:cubicBezTo>
                  <a:cubicBezTo>
                    <a:pt x="1887" y="27507"/>
                    <a:pt x="1928" y="27523"/>
                    <a:pt x="1963" y="27523"/>
                  </a:cubicBezTo>
                  <a:cubicBezTo>
                    <a:pt x="2114" y="27523"/>
                    <a:pt x="2167" y="27224"/>
                    <a:pt x="2167" y="27059"/>
                  </a:cubicBezTo>
                  <a:cubicBezTo>
                    <a:pt x="2494" y="27386"/>
                    <a:pt x="2576" y="27876"/>
                    <a:pt x="2453" y="28326"/>
                  </a:cubicBezTo>
                  <a:cubicBezTo>
                    <a:pt x="2410" y="28402"/>
                    <a:pt x="2369" y="28429"/>
                    <a:pt x="2333" y="28429"/>
                  </a:cubicBezTo>
                  <a:cubicBezTo>
                    <a:pt x="2246" y="28429"/>
                    <a:pt x="2184" y="28274"/>
                    <a:pt x="2170" y="28274"/>
                  </a:cubicBezTo>
                  <a:cubicBezTo>
                    <a:pt x="2168" y="28274"/>
                    <a:pt x="2167" y="28277"/>
                    <a:pt x="2167" y="28285"/>
                  </a:cubicBezTo>
                  <a:cubicBezTo>
                    <a:pt x="1717" y="28612"/>
                    <a:pt x="2331" y="29184"/>
                    <a:pt x="1758" y="29266"/>
                  </a:cubicBezTo>
                  <a:cubicBezTo>
                    <a:pt x="1431" y="29225"/>
                    <a:pt x="1390" y="28898"/>
                    <a:pt x="1227" y="28776"/>
                  </a:cubicBezTo>
                  <a:cubicBezTo>
                    <a:pt x="1350" y="28530"/>
                    <a:pt x="1636" y="28612"/>
                    <a:pt x="1717" y="28489"/>
                  </a:cubicBezTo>
                  <a:lnTo>
                    <a:pt x="1717" y="28489"/>
                  </a:lnTo>
                  <a:lnTo>
                    <a:pt x="1513" y="28571"/>
                  </a:lnTo>
                  <a:cubicBezTo>
                    <a:pt x="1472" y="28449"/>
                    <a:pt x="1554" y="28285"/>
                    <a:pt x="1677" y="28285"/>
                  </a:cubicBezTo>
                  <a:cubicBezTo>
                    <a:pt x="1661" y="28281"/>
                    <a:pt x="1644" y="28278"/>
                    <a:pt x="1628" y="28278"/>
                  </a:cubicBezTo>
                  <a:cubicBezTo>
                    <a:pt x="1341" y="28278"/>
                    <a:pt x="916" y="28907"/>
                    <a:pt x="491" y="29062"/>
                  </a:cubicBezTo>
                  <a:cubicBezTo>
                    <a:pt x="491" y="29184"/>
                    <a:pt x="450" y="29348"/>
                    <a:pt x="573" y="29389"/>
                  </a:cubicBezTo>
                  <a:lnTo>
                    <a:pt x="655" y="29266"/>
                  </a:lnTo>
                  <a:cubicBezTo>
                    <a:pt x="886" y="29305"/>
                    <a:pt x="682" y="29597"/>
                    <a:pt x="828" y="29597"/>
                  </a:cubicBezTo>
                  <a:cubicBezTo>
                    <a:pt x="837" y="29597"/>
                    <a:pt x="847" y="29595"/>
                    <a:pt x="859" y="29593"/>
                  </a:cubicBezTo>
                  <a:lnTo>
                    <a:pt x="859" y="29593"/>
                  </a:lnTo>
                  <a:cubicBezTo>
                    <a:pt x="859" y="29838"/>
                    <a:pt x="859" y="30165"/>
                    <a:pt x="573" y="30247"/>
                  </a:cubicBezTo>
                  <a:lnTo>
                    <a:pt x="328" y="30084"/>
                  </a:lnTo>
                  <a:lnTo>
                    <a:pt x="328" y="30084"/>
                  </a:lnTo>
                  <a:cubicBezTo>
                    <a:pt x="348" y="30094"/>
                    <a:pt x="374" y="30099"/>
                    <a:pt x="400" y="30099"/>
                  </a:cubicBezTo>
                  <a:cubicBezTo>
                    <a:pt x="481" y="30099"/>
                    <a:pt x="573" y="30053"/>
                    <a:pt x="573" y="29961"/>
                  </a:cubicBezTo>
                  <a:lnTo>
                    <a:pt x="573" y="29961"/>
                  </a:lnTo>
                  <a:cubicBezTo>
                    <a:pt x="573" y="30124"/>
                    <a:pt x="1" y="29961"/>
                    <a:pt x="164" y="30329"/>
                  </a:cubicBezTo>
                  <a:lnTo>
                    <a:pt x="450" y="30329"/>
                  </a:lnTo>
                  <a:cubicBezTo>
                    <a:pt x="450" y="30574"/>
                    <a:pt x="491" y="30983"/>
                    <a:pt x="287" y="31064"/>
                  </a:cubicBezTo>
                  <a:cubicBezTo>
                    <a:pt x="378" y="31116"/>
                    <a:pt x="411" y="31131"/>
                    <a:pt x="425" y="31131"/>
                  </a:cubicBezTo>
                  <a:cubicBezTo>
                    <a:pt x="445" y="31131"/>
                    <a:pt x="432" y="31105"/>
                    <a:pt x="479" y="31105"/>
                  </a:cubicBezTo>
                  <a:cubicBezTo>
                    <a:pt x="508" y="31105"/>
                    <a:pt x="560" y="31115"/>
                    <a:pt x="655" y="31146"/>
                  </a:cubicBezTo>
                  <a:cubicBezTo>
                    <a:pt x="264" y="30951"/>
                    <a:pt x="1030" y="30793"/>
                    <a:pt x="672" y="30601"/>
                  </a:cubicBezTo>
                  <a:lnTo>
                    <a:pt x="672" y="30601"/>
                  </a:lnTo>
                  <a:cubicBezTo>
                    <a:pt x="755" y="30637"/>
                    <a:pt x="815" y="30650"/>
                    <a:pt x="864" y="30650"/>
                  </a:cubicBezTo>
                  <a:cubicBezTo>
                    <a:pt x="975" y="30650"/>
                    <a:pt x="1027" y="30583"/>
                    <a:pt x="1163" y="30583"/>
                  </a:cubicBezTo>
                  <a:cubicBezTo>
                    <a:pt x="1212" y="30583"/>
                    <a:pt x="1272" y="30592"/>
                    <a:pt x="1350" y="30615"/>
                  </a:cubicBezTo>
                  <a:cubicBezTo>
                    <a:pt x="1268" y="30533"/>
                    <a:pt x="1145" y="30533"/>
                    <a:pt x="1350" y="30410"/>
                  </a:cubicBezTo>
                  <a:cubicBezTo>
                    <a:pt x="1309" y="30410"/>
                    <a:pt x="1309" y="30329"/>
                    <a:pt x="1309" y="30329"/>
                  </a:cubicBezTo>
                  <a:cubicBezTo>
                    <a:pt x="1227" y="30329"/>
                    <a:pt x="1186" y="30288"/>
                    <a:pt x="1104" y="30288"/>
                  </a:cubicBezTo>
                  <a:cubicBezTo>
                    <a:pt x="1023" y="30043"/>
                    <a:pt x="1268" y="29838"/>
                    <a:pt x="1227" y="29675"/>
                  </a:cubicBezTo>
                  <a:cubicBezTo>
                    <a:pt x="1241" y="29670"/>
                    <a:pt x="1252" y="29668"/>
                    <a:pt x="1262" y="29668"/>
                  </a:cubicBezTo>
                  <a:cubicBezTo>
                    <a:pt x="1342" y="29668"/>
                    <a:pt x="1322" y="29797"/>
                    <a:pt x="1431" y="29797"/>
                  </a:cubicBezTo>
                  <a:lnTo>
                    <a:pt x="1390" y="29593"/>
                  </a:lnTo>
                  <a:lnTo>
                    <a:pt x="1390" y="29593"/>
                  </a:lnTo>
                  <a:cubicBezTo>
                    <a:pt x="1554" y="29716"/>
                    <a:pt x="1881" y="29634"/>
                    <a:pt x="1799" y="29920"/>
                  </a:cubicBezTo>
                  <a:lnTo>
                    <a:pt x="1963" y="29757"/>
                  </a:lnTo>
                  <a:cubicBezTo>
                    <a:pt x="2167" y="29757"/>
                    <a:pt x="2331" y="29634"/>
                    <a:pt x="2371" y="29511"/>
                  </a:cubicBezTo>
                  <a:cubicBezTo>
                    <a:pt x="2466" y="29448"/>
                    <a:pt x="2439" y="29241"/>
                    <a:pt x="2440" y="29241"/>
                  </a:cubicBezTo>
                  <a:lnTo>
                    <a:pt x="2440" y="29241"/>
                  </a:lnTo>
                  <a:cubicBezTo>
                    <a:pt x="2441" y="29241"/>
                    <a:pt x="2444" y="29260"/>
                    <a:pt x="2453" y="29307"/>
                  </a:cubicBezTo>
                  <a:lnTo>
                    <a:pt x="2617" y="28939"/>
                  </a:lnTo>
                  <a:lnTo>
                    <a:pt x="2657" y="28980"/>
                  </a:lnTo>
                  <a:cubicBezTo>
                    <a:pt x="2984" y="28735"/>
                    <a:pt x="2984" y="28162"/>
                    <a:pt x="3557" y="28162"/>
                  </a:cubicBezTo>
                  <a:cubicBezTo>
                    <a:pt x="3638" y="27999"/>
                    <a:pt x="3679" y="27876"/>
                    <a:pt x="3884" y="27754"/>
                  </a:cubicBezTo>
                  <a:lnTo>
                    <a:pt x="4047" y="27876"/>
                  </a:lnTo>
                  <a:cubicBezTo>
                    <a:pt x="4129" y="27713"/>
                    <a:pt x="4538" y="27672"/>
                    <a:pt x="4456" y="27468"/>
                  </a:cubicBezTo>
                  <a:lnTo>
                    <a:pt x="4456" y="27468"/>
                  </a:lnTo>
                  <a:cubicBezTo>
                    <a:pt x="4534" y="27513"/>
                    <a:pt x="4604" y="27533"/>
                    <a:pt x="4668" y="27533"/>
                  </a:cubicBezTo>
                  <a:cubicBezTo>
                    <a:pt x="5002" y="27533"/>
                    <a:pt x="5156" y="26992"/>
                    <a:pt x="5396" y="26854"/>
                  </a:cubicBezTo>
                  <a:lnTo>
                    <a:pt x="5192" y="26650"/>
                  </a:lnTo>
                  <a:cubicBezTo>
                    <a:pt x="5355" y="26527"/>
                    <a:pt x="5437" y="26364"/>
                    <a:pt x="5560" y="26119"/>
                  </a:cubicBezTo>
                  <a:lnTo>
                    <a:pt x="5396" y="25955"/>
                  </a:lnTo>
                  <a:cubicBezTo>
                    <a:pt x="5396" y="25669"/>
                    <a:pt x="5887" y="25669"/>
                    <a:pt x="6132" y="25424"/>
                  </a:cubicBezTo>
                  <a:lnTo>
                    <a:pt x="6132" y="25424"/>
                  </a:lnTo>
                  <a:cubicBezTo>
                    <a:pt x="6173" y="25506"/>
                    <a:pt x="6091" y="25546"/>
                    <a:pt x="6009" y="25546"/>
                  </a:cubicBezTo>
                  <a:cubicBezTo>
                    <a:pt x="6048" y="25554"/>
                    <a:pt x="6083" y="25557"/>
                    <a:pt x="6115" y="25557"/>
                  </a:cubicBezTo>
                  <a:cubicBezTo>
                    <a:pt x="6632" y="25557"/>
                    <a:pt x="6408" y="24688"/>
                    <a:pt x="6908" y="24688"/>
                  </a:cubicBezTo>
                  <a:cubicBezTo>
                    <a:pt x="6908" y="24566"/>
                    <a:pt x="6949" y="24566"/>
                    <a:pt x="7072" y="24566"/>
                  </a:cubicBezTo>
                  <a:lnTo>
                    <a:pt x="7235" y="24566"/>
                  </a:lnTo>
                  <a:cubicBezTo>
                    <a:pt x="7195" y="24525"/>
                    <a:pt x="7113" y="24525"/>
                    <a:pt x="7072" y="24525"/>
                  </a:cubicBezTo>
                  <a:cubicBezTo>
                    <a:pt x="7154" y="24484"/>
                    <a:pt x="7195" y="24402"/>
                    <a:pt x="7235" y="24279"/>
                  </a:cubicBezTo>
                  <a:lnTo>
                    <a:pt x="7440" y="24443"/>
                  </a:lnTo>
                  <a:cubicBezTo>
                    <a:pt x="7440" y="24402"/>
                    <a:pt x="7440" y="24402"/>
                    <a:pt x="7440" y="24402"/>
                  </a:cubicBezTo>
                  <a:cubicBezTo>
                    <a:pt x="7603" y="24402"/>
                    <a:pt x="7440" y="24279"/>
                    <a:pt x="7276" y="24157"/>
                  </a:cubicBezTo>
                  <a:cubicBezTo>
                    <a:pt x="7276" y="24116"/>
                    <a:pt x="7276" y="24034"/>
                    <a:pt x="7235" y="23952"/>
                  </a:cubicBezTo>
                  <a:lnTo>
                    <a:pt x="7235" y="23952"/>
                  </a:lnTo>
                  <a:cubicBezTo>
                    <a:pt x="7308" y="24001"/>
                    <a:pt x="7356" y="24019"/>
                    <a:pt x="7391" y="24019"/>
                  </a:cubicBezTo>
                  <a:cubicBezTo>
                    <a:pt x="7496" y="24019"/>
                    <a:pt x="7465" y="23845"/>
                    <a:pt x="7571" y="23845"/>
                  </a:cubicBezTo>
                  <a:cubicBezTo>
                    <a:pt x="7605" y="23845"/>
                    <a:pt x="7654" y="23863"/>
                    <a:pt x="7726" y="23912"/>
                  </a:cubicBezTo>
                  <a:cubicBezTo>
                    <a:pt x="7644" y="23707"/>
                    <a:pt x="8012" y="23421"/>
                    <a:pt x="7726" y="23053"/>
                  </a:cubicBezTo>
                  <a:lnTo>
                    <a:pt x="7726" y="23053"/>
                  </a:lnTo>
                  <a:cubicBezTo>
                    <a:pt x="7767" y="23094"/>
                    <a:pt x="7808" y="23094"/>
                    <a:pt x="7808" y="23135"/>
                  </a:cubicBezTo>
                  <a:cubicBezTo>
                    <a:pt x="7889" y="23094"/>
                    <a:pt x="8012" y="23053"/>
                    <a:pt x="8012" y="22890"/>
                  </a:cubicBezTo>
                  <a:lnTo>
                    <a:pt x="8257" y="23094"/>
                  </a:lnTo>
                  <a:lnTo>
                    <a:pt x="8257" y="23094"/>
                  </a:lnTo>
                  <a:lnTo>
                    <a:pt x="8175" y="22604"/>
                  </a:lnTo>
                  <a:lnTo>
                    <a:pt x="8175" y="22604"/>
                  </a:lnTo>
                  <a:cubicBezTo>
                    <a:pt x="8421" y="22644"/>
                    <a:pt x="8543" y="22644"/>
                    <a:pt x="8584" y="22931"/>
                  </a:cubicBezTo>
                  <a:cubicBezTo>
                    <a:pt x="8584" y="22399"/>
                    <a:pt x="8707" y="22644"/>
                    <a:pt x="8666" y="22154"/>
                  </a:cubicBezTo>
                  <a:lnTo>
                    <a:pt x="8666" y="22154"/>
                  </a:lnTo>
                  <a:lnTo>
                    <a:pt x="8829" y="22317"/>
                  </a:lnTo>
                  <a:cubicBezTo>
                    <a:pt x="8866" y="22245"/>
                    <a:pt x="8837" y="21977"/>
                    <a:pt x="8946" y="21977"/>
                  </a:cubicBezTo>
                  <a:cubicBezTo>
                    <a:pt x="8960" y="21977"/>
                    <a:pt x="8975" y="21982"/>
                    <a:pt x="8993" y="21990"/>
                  </a:cubicBezTo>
                  <a:cubicBezTo>
                    <a:pt x="9012" y="21994"/>
                    <a:pt x="9030" y="21995"/>
                    <a:pt x="9049" y="21995"/>
                  </a:cubicBezTo>
                  <a:cubicBezTo>
                    <a:pt x="9484" y="21995"/>
                    <a:pt x="9964" y="21124"/>
                    <a:pt x="10669" y="20928"/>
                  </a:cubicBezTo>
                  <a:cubicBezTo>
                    <a:pt x="10137" y="20601"/>
                    <a:pt x="11037" y="20928"/>
                    <a:pt x="10751" y="20560"/>
                  </a:cubicBezTo>
                  <a:lnTo>
                    <a:pt x="10751" y="20560"/>
                  </a:lnTo>
                  <a:cubicBezTo>
                    <a:pt x="10873" y="20642"/>
                    <a:pt x="10996" y="20642"/>
                    <a:pt x="10996" y="20805"/>
                  </a:cubicBezTo>
                  <a:cubicBezTo>
                    <a:pt x="11159" y="20478"/>
                    <a:pt x="11527" y="20601"/>
                    <a:pt x="11405" y="20192"/>
                  </a:cubicBezTo>
                  <a:lnTo>
                    <a:pt x="11405" y="20192"/>
                  </a:lnTo>
                  <a:cubicBezTo>
                    <a:pt x="11527" y="20233"/>
                    <a:pt x="11527" y="20356"/>
                    <a:pt x="11609" y="20396"/>
                  </a:cubicBezTo>
                  <a:cubicBezTo>
                    <a:pt x="11609" y="20361"/>
                    <a:pt x="11579" y="20266"/>
                    <a:pt x="11622" y="20266"/>
                  </a:cubicBezTo>
                  <a:cubicBezTo>
                    <a:pt x="11629" y="20266"/>
                    <a:pt x="11638" y="20268"/>
                    <a:pt x="11650" y="20274"/>
                  </a:cubicBezTo>
                  <a:cubicBezTo>
                    <a:pt x="11732" y="20315"/>
                    <a:pt x="11732" y="20396"/>
                    <a:pt x="11732" y="20478"/>
                  </a:cubicBezTo>
                  <a:cubicBezTo>
                    <a:pt x="11936" y="20233"/>
                    <a:pt x="11650" y="19906"/>
                    <a:pt x="11405" y="19579"/>
                  </a:cubicBezTo>
                  <a:lnTo>
                    <a:pt x="11405" y="19579"/>
                  </a:lnTo>
                  <a:cubicBezTo>
                    <a:pt x="11443" y="19585"/>
                    <a:pt x="11477" y="19589"/>
                    <a:pt x="11506" y="19589"/>
                  </a:cubicBezTo>
                  <a:cubicBezTo>
                    <a:pt x="11660" y="19589"/>
                    <a:pt x="11678" y="19493"/>
                    <a:pt x="11609" y="19252"/>
                  </a:cubicBezTo>
                  <a:lnTo>
                    <a:pt x="11609" y="19252"/>
                  </a:lnTo>
                  <a:cubicBezTo>
                    <a:pt x="11732" y="19293"/>
                    <a:pt x="11895" y="19334"/>
                    <a:pt x="11772" y="19497"/>
                  </a:cubicBezTo>
                  <a:cubicBezTo>
                    <a:pt x="11895" y="19456"/>
                    <a:pt x="12467" y="19170"/>
                    <a:pt x="12222" y="18925"/>
                  </a:cubicBezTo>
                  <a:cubicBezTo>
                    <a:pt x="12304" y="18925"/>
                    <a:pt x="12386" y="18802"/>
                    <a:pt x="12345" y="18761"/>
                  </a:cubicBezTo>
                  <a:cubicBezTo>
                    <a:pt x="12549" y="18598"/>
                    <a:pt x="12590" y="18598"/>
                    <a:pt x="12753" y="18394"/>
                  </a:cubicBezTo>
                  <a:lnTo>
                    <a:pt x="12672" y="18394"/>
                  </a:lnTo>
                  <a:cubicBezTo>
                    <a:pt x="12467" y="18067"/>
                    <a:pt x="12794" y="18189"/>
                    <a:pt x="12917" y="18026"/>
                  </a:cubicBezTo>
                  <a:cubicBezTo>
                    <a:pt x="13489" y="17903"/>
                    <a:pt x="12999" y="17780"/>
                    <a:pt x="13530" y="17699"/>
                  </a:cubicBezTo>
                  <a:lnTo>
                    <a:pt x="13366" y="17535"/>
                  </a:lnTo>
                  <a:cubicBezTo>
                    <a:pt x="13039" y="17126"/>
                    <a:pt x="13898" y="17453"/>
                    <a:pt x="13939" y="17126"/>
                  </a:cubicBezTo>
                  <a:lnTo>
                    <a:pt x="13775" y="17086"/>
                  </a:lnTo>
                  <a:cubicBezTo>
                    <a:pt x="13768" y="17047"/>
                    <a:pt x="13790" y="17032"/>
                    <a:pt x="13833" y="17032"/>
                  </a:cubicBezTo>
                  <a:cubicBezTo>
                    <a:pt x="14000" y="17032"/>
                    <a:pt x="14469" y="17259"/>
                    <a:pt x="14660" y="17259"/>
                  </a:cubicBezTo>
                  <a:cubicBezTo>
                    <a:pt x="14683" y="17259"/>
                    <a:pt x="14701" y="17256"/>
                    <a:pt x="14715" y="17249"/>
                  </a:cubicBezTo>
                  <a:cubicBezTo>
                    <a:pt x="14797" y="17290"/>
                    <a:pt x="14756" y="17372"/>
                    <a:pt x="14715" y="17413"/>
                  </a:cubicBezTo>
                  <a:cubicBezTo>
                    <a:pt x="15247" y="17372"/>
                    <a:pt x="14552" y="17167"/>
                    <a:pt x="14715" y="16881"/>
                  </a:cubicBezTo>
                  <a:lnTo>
                    <a:pt x="14715" y="16881"/>
                  </a:lnTo>
                  <a:cubicBezTo>
                    <a:pt x="14851" y="16949"/>
                    <a:pt x="14930" y="17157"/>
                    <a:pt x="15046" y="17157"/>
                  </a:cubicBezTo>
                  <a:cubicBezTo>
                    <a:pt x="15070" y="17157"/>
                    <a:pt x="15096" y="17148"/>
                    <a:pt x="15124" y="17126"/>
                  </a:cubicBezTo>
                  <a:cubicBezTo>
                    <a:pt x="15128" y="17127"/>
                    <a:pt x="15132" y="17128"/>
                    <a:pt x="15136" y="17128"/>
                  </a:cubicBezTo>
                  <a:cubicBezTo>
                    <a:pt x="15278" y="17128"/>
                    <a:pt x="15180" y="16389"/>
                    <a:pt x="15545" y="16389"/>
                  </a:cubicBezTo>
                  <a:cubicBezTo>
                    <a:pt x="15554" y="16389"/>
                    <a:pt x="15564" y="16390"/>
                    <a:pt x="15574" y="16391"/>
                  </a:cubicBezTo>
                  <a:cubicBezTo>
                    <a:pt x="15451" y="16309"/>
                    <a:pt x="15288" y="16268"/>
                    <a:pt x="15328" y="16105"/>
                  </a:cubicBezTo>
                  <a:cubicBezTo>
                    <a:pt x="15451" y="15941"/>
                    <a:pt x="16105" y="16064"/>
                    <a:pt x="15942" y="15655"/>
                  </a:cubicBezTo>
                  <a:cubicBezTo>
                    <a:pt x="15982" y="15655"/>
                    <a:pt x="16023" y="15655"/>
                    <a:pt x="16023" y="15696"/>
                  </a:cubicBezTo>
                  <a:cubicBezTo>
                    <a:pt x="16064" y="15492"/>
                    <a:pt x="16269" y="15205"/>
                    <a:pt x="16187" y="14960"/>
                  </a:cubicBezTo>
                  <a:lnTo>
                    <a:pt x="16187" y="14960"/>
                  </a:lnTo>
                  <a:cubicBezTo>
                    <a:pt x="16289" y="15032"/>
                    <a:pt x="16371" y="15062"/>
                    <a:pt x="16438" y="15062"/>
                  </a:cubicBezTo>
                  <a:cubicBezTo>
                    <a:pt x="16750" y="15062"/>
                    <a:pt x="16739" y="14417"/>
                    <a:pt x="16958" y="14417"/>
                  </a:cubicBezTo>
                  <a:cubicBezTo>
                    <a:pt x="17012" y="14417"/>
                    <a:pt x="17079" y="14456"/>
                    <a:pt x="17168" y="14551"/>
                  </a:cubicBezTo>
                  <a:lnTo>
                    <a:pt x="17495" y="14143"/>
                  </a:lnTo>
                  <a:lnTo>
                    <a:pt x="17536" y="14224"/>
                  </a:lnTo>
                  <a:cubicBezTo>
                    <a:pt x="17822" y="14020"/>
                    <a:pt x="17781" y="13816"/>
                    <a:pt x="17699" y="13611"/>
                  </a:cubicBezTo>
                  <a:cubicBezTo>
                    <a:pt x="17822" y="13611"/>
                    <a:pt x="17822" y="13693"/>
                    <a:pt x="17822" y="13734"/>
                  </a:cubicBezTo>
                  <a:cubicBezTo>
                    <a:pt x="18271" y="13530"/>
                    <a:pt x="18271" y="13448"/>
                    <a:pt x="18312" y="12916"/>
                  </a:cubicBezTo>
                  <a:lnTo>
                    <a:pt x="18517" y="13080"/>
                  </a:lnTo>
                  <a:cubicBezTo>
                    <a:pt x="18476" y="12876"/>
                    <a:pt x="19252" y="12876"/>
                    <a:pt x="19375" y="12344"/>
                  </a:cubicBezTo>
                  <a:cubicBezTo>
                    <a:pt x="19416" y="12385"/>
                    <a:pt x="19416" y="12426"/>
                    <a:pt x="19416" y="12467"/>
                  </a:cubicBezTo>
                  <a:cubicBezTo>
                    <a:pt x="19579" y="11895"/>
                    <a:pt x="20806" y="12140"/>
                    <a:pt x="20274" y="11322"/>
                  </a:cubicBezTo>
                  <a:lnTo>
                    <a:pt x="20356" y="10955"/>
                  </a:lnTo>
                  <a:lnTo>
                    <a:pt x="20356" y="10955"/>
                  </a:lnTo>
                  <a:cubicBezTo>
                    <a:pt x="20291" y="10998"/>
                    <a:pt x="20243" y="11016"/>
                    <a:pt x="20206" y="11016"/>
                  </a:cubicBezTo>
                  <a:cubicBezTo>
                    <a:pt x="20033" y="11016"/>
                    <a:pt x="20108" y="10628"/>
                    <a:pt x="19906" y="10628"/>
                  </a:cubicBezTo>
                  <a:cubicBezTo>
                    <a:pt x="19940" y="10559"/>
                    <a:pt x="20032" y="10527"/>
                    <a:pt x="20117" y="10527"/>
                  </a:cubicBezTo>
                  <a:cubicBezTo>
                    <a:pt x="20237" y="10527"/>
                    <a:pt x="20346" y="10590"/>
                    <a:pt x="20274" y="10709"/>
                  </a:cubicBezTo>
                  <a:lnTo>
                    <a:pt x="20233" y="10668"/>
                  </a:lnTo>
                  <a:lnTo>
                    <a:pt x="20233" y="10668"/>
                  </a:lnTo>
                  <a:cubicBezTo>
                    <a:pt x="20305" y="10771"/>
                    <a:pt x="20371" y="10806"/>
                    <a:pt x="20434" y="10806"/>
                  </a:cubicBezTo>
                  <a:cubicBezTo>
                    <a:pt x="20582" y="10806"/>
                    <a:pt x="20712" y="10612"/>
                    <a:pt x="20849" y="10612"/>
                  </a:cubicBezTo>
                  <a:cubicBezTo>
                    <a:pt x="20888" y="10612"/>
                    <a:pt x="20928" y="10628"/>
                    <a:pt x="20969" y="10668"/>
                  </a:cubicBezTo>
                  <a:cubicBezTo>
                    <a:pt x="21541" y="10055"/>
                    <a:pt x="22359" y="9647"/>
                    <a:pt x="22931" y="9115"/>
                  </a:cubicBezTo>
                  <a:lnTo>
                    <a:pt x="22604" y="8911"/>
                  </a:lnTo>
                  <a:lnTo>
                    <a:pt x="22808" y="8747"/>
                  </a:lnTo>
                  <a:cubicBezTo>
                    <a:pt x="22931" y="8747"/>
                    <a:pt x="23094" y="8870"/>
                    <a:pt x="22931" y="8993"/>
                  </a:cubicBezTo>
                  <a:cubicBezTo>
                    <a:pt x="22953" y="9000"/>
                    <a:pt x="22972" y="9003"/>
                    <a:pt x="22989" y="9003"/>
                  </a:cubicBezTo>
                  <a:cubicBezTo>
                    <a:pt x="23155" y="9003"/>
                    <a:pt x="23050" y="8658"/>
                    <a:pt x="23013" y="8584"/>
                  </a:cubicBezTo>
                  <a:cubicBezTo>
                    <a:pt x="23059" y="8563"/>
                    <a:pt x="23097" y="8554"/>
                    <a:pt x="23128" y="8554"/>
                  </a:cubicBezTo>
                  <a:cubicBezTo>
                    <a:pt x="23327" y="8554"/>
                    <a:pt x="23243" y="8919"/>
                    <a:pt x="23285" y="8919"/>
                  </a:cubicBezTo>
                  <a:cubicBezTo>
                    <a:pt x="23289" y="8919"/>
                    <a:pt x="23293" y="8916"/>
                    <a:pt x="23299" y="8911"/>
                  </a:cubicBezTo>
                  <a:lnTo>
                    <a:pt x="23381" y="8788"/>
                  </a:lnTo>
                  <a:lnTo>
                    <a:pt x="23340" y="8788"/>
                  </a:lnTo>
                  <a:cubicBezTo>
                    <a:pt x="23340" y="8584"/>
                    <a:pt x="23217" y="8461"/>
                    <a:pt x="23421" y="8298"/>
                  </a:cubicBezTo>
                  <a:cubicBezTo>
                    <a:pt x="23440" y="8293"/>
                    <a:pt x="23457" y="8291"/>
                    <a:pt x="23472" y="8291"/>
                  </a:cubicBezTo>
                  <a:cubicBezTo>
                    <a:pt x="23579" y="8291"/>
                    <a:pt x="23620" y="8386"/>
                    <a:pt x="23653" y="8386"/>
                  </a:cubicBezTo>
                  <a:cubicBezTo>
                    <a:pt x="23658" y="8386"/>
                    <a:pt x="23662" y="8384"/>
                    <a:pt x="23667" y="8379"/>
                  </a:cubicBezTo>
                  <a:cubicBezTo>
                    <a:pt x="23684" y="8396"/>
                    <a:pt x="23694" y="8406"/>
                    <a:pt x="23702" y="8406"/>
                  </a:cubicBezTo>
                  <a:cubicBezTo>
                    <a:pt x="23715" y="8406"/>
                    <a:pt x="23725" y="8386"/>
                    <a:pt x="23748" y="8339"/>
                  </a:cubicBezTo>
                  <a:lnTo>
                    <a:pt x="24035" y="8134"/>
                  </a:lnTo>
                  <a:lnTo>
                    <a:pt x="23708" y="8012"/>
                  </a:lnTo>
                  <a:cubicBezTo>
                    <a:pt x="23748" y="7808"/>
                    <a:pt x="23951" y="7767"/>
                    <a:pt x="23631" y="7646"/>
                  </a:cubicBezTo>
                  <a:lnTo>
                    <a:pt x="23631" y="7646"/>
                  </a:lnTo>
                  <a:cubicBezTo>
                    <a:pt x="23680" y="7664"/>
                    <a:pt x="23728" y="7672"/>
                    <a:pt x="23776" y="7672"/>
                  </a:cubicBezTo>
                  <a:cubicBezTo>
                    <a:pt x="24255" y="7672"/>
                    <a:pt x="24708" y="6867"/>
                    <a:pt x="24893" y="6867"/>
                  </a:cubicBezTo>
                  <a:cubicBezTo>
                    <a:pt x="24934" y="6581"/>
                    <a:pt x="25097" y="6418"/>
                    <a:pt x="25302" y="6254"/>
                  </a:cubicBezTo>
                  <a:cubicBezTo>
                    <a:pt x="25179" y="6254"/>
                    <a:pt x="24934" y="6050"/>
                    <a:pt x="25138" y="5927"/>
                  </a:cubicBezTo>
                  <a:lnTo>
                    <a:pt x="25138" y="5927"/>
                  </a:lnTo>
                  <a:cubicBezTo>
                    <a:pt x="25269" y="6097"/>
                    <a:pt x="25366" y="6150"/>
                    <a:pt x="25454" y="6150"/>
                  </a:cubicBezTo>
                  <a:cubicBezTo>
                    <a:pt x="25599" y="6150"/>
                    <a:pt x="25718" y="6006"/>
                    <a:pt x="25920" y="6006"/>
                  </a:cubicBezTo>
                  <a:cubicBezTo>
                    <a:pt x="25975" y="6006"/>
                    <a:pt x="26036" y="6017"/>
                    <a:pt x="26106" y="6044"/>
                  </a:cubicBezTo>
                  <a:lnTo>
                    <a:pt x="26106" y="6044"/>
                  </a:lnTo>
                  <a:cubicBezTo>
                    <a:pt x="25813" y="5916"/>
                    <a:pt x="26521" y="5557"/>
                    <a:pt x="26037" y="5396"/>
                  </a:cubicBezTo>
                  <a:cubicBezTo>
                    <a:pt x="26060" y="5384"/>
                    <a:pt x="26080" y="5379"/>
                    <a:pt x="26098" y="5379"/>
                  </a:cubicBezTo>
                  <a:cubicBezTo>
                    <a:pt x="26206" y="5379"/>
                    <a:pt x="26236" y="5565"/>
                    <a:pt x="26446" y="5600"/>
                  </a:cubicBezTo>
                  <a:cubicBezTo>
                    <a:pt x="26569" y="5069"/>
                    <a:pt x="27264" y="4987"/>
                    <a:pt x="27631" y="4537"/>
                  </a:cubicBezTo>
                  <a:cubicBezTo>
                    <a:pt x="27550" y="4496"/>
                    <a:pt x="27386" y="4456"/>
                    <a:pt x="27386" y="4251"/>
                  </a:cubicBezTo>
                  <a:lnTo>
                    <a:pt x="27386" y="4251"/>
                  </a:lnTo>
                  <a:lnTo>
                    <a:pt x="27918" y="4374"/>
                  </a:lnTo>
                  <a:cubicBezTo>
                    <a:pt x="27954" y="4265"/>
                    <a:pt x="27698" y="3993"/>
                    <a:pt x="27903" y="3993"/>
                  </a:cubicBezTo>
                  <a:cubicBezTo>
                    <a:pt x="27927" y="3993"/>
                    <a:pt x="27959" y="3997"/>
                    <a:pt x="27999" y="4006"/>
                  </a:cubicBezTo>
                  <a:cubicBezTo>
                    <a:pt x="27918" y="3965"/>
                    <a:pt x="27795" y="3924"/>
                    <a:pt x="27836" y="3842"/>
                  </a:cubicBezTo>
                  <a:cubicBezTo>
                    <a:pt x="28939" y="3393"/>
                    <a:pt x="29226" y="2003"/>
                    <a:pt x="30615" y="1840"/>
                  </a:cubicBezTo>
                  <a:cubicBezTo>
                    <a:pt x="30411" y="1799"/>
                    <a:pt x="30452" y="1717"/>
                    <a:pt x="30534" y="1635"/>
                  </a:cubicBezTo>
                  <a:cubicBezTo>
                    <a:pt x="30452" y="1635"/>
                    <a:pt x="30370" y="1472"/>
                    <a:pt x="30288" y="1390"/>
                  </a:cubicBezTo>
                  <a:lnTo>
                    <a:pt x="30861" y="1308"/>
                  </a:lnTo>
                  <a:cubicBezTo>
                    <a:pt x="30697" y="1022"/>
                    <a:pt x="31188" y="940"/>
                    <a:pt x="31024" y="654"/>
                  </a:cubicBezTo>
                  <a:lnTo>
                    <a:pt x="31024" y="654"/>
                  </a:lnTo>
                  <a:lnTo>
                    <a:pt x="30942" y="818"/>
                  </a:lnTo>
                  <a:cubicBezTo>
                    <a:pt x="30820" y="409"/>
                    <a:pt x="30166" y="409"/>
                    <a:pt x="29839"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1"/>
            <p:cNvSpPr/>
            <p:nvPr/>
          </p:nvSpPr>
          <p:spPr>
            <a:xfrm>
              <a:off x="5785425" y="4007400"/>
              <a:ext cx="3100" cy="2075"/>
            </a:xfrm>
            <a:custGeom>
              <a:rect b="b" l="l" r="r" t="t"/>
              <a:pathLst>
                <a:path extrusionOk="0" h="83" w="124">
                  <a:moveTo>
                    <a:pt x="1" y="1"/>
                  </a:moveTo>
                  <a:cubicBezTo>
                    <a:pt x="42" y="1"/>
                    <a:pt x="83" y="42"/>
                    <a:pt x="124" y="83"/>
                  </a:cubicBezTo>
                  <a:cubicBezTo>
                    <a:pt x="83" y="42"/>
                    <a:pt x="83"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1"/>
            <p:cNvSpPr/>
            <p:nvPr/>
          </p:nvSpPr>
          <p:spPr>
            <a:xfrm>
              <a:off x="5944850" y="3832675"/>
              <a:ext cx="1050" cy="1050"/>
            </a:xfrm>
            <a:custGeom>
              <a:rect b="b" l="l" r="r" t="t"/>
              <a:pathLst>
                <a:path extrusionOk="0" h="42" w="42">
                  <a:moveTo>
                    <a:pt x="0" y="0"/>
                  </a:moveTo>
                  <a:lnTo>
                    <a:pt x="0" y="41"/>
                  </a:lnTo>
                  <a:lnTo>
                    <a:pt x="41" y="41"/>
                  </a:lnTo>
                  <a:cubicBezTo>
                    <a:pt x="0" y="0"/>
                    <a:pt x="0"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1"/>
            <p:cNvSpPr/>
            <p:nvPr/>
          </p:nvSpPr>
          <p:spPr>
            <a:xfrm>
              <a:off x="5605600" y="4175250"/>
              <a:ext cx="4100" cy="800"/>
            </a:xfrm>
            <a:custGeom>
              <a:rect b="b" l="l" r="r" t="t"/>
              <a:pathLst>
                <a:path extrusionOk="0" h="32" w="164">
                  <a:moveTo>
                    <a:pt x="97" y="0"/>
                  </a:moveTo>
                  <a:cubicBezTo>
                    <a:pt x="72" y="0"/>
                    <a:pt x="41" y="11"/>
                    <a:pt x="0" y="31"/>
                  </a:cubicBezTo>
                  <a:lnTo>
                    <a:pt x="164" y="31"/>
                  </a:lnTo>
                  <a:cubicBezTo>
                    <a:pt x="143" y="11"/>
                    <a:pt x="123" y="0"/>
                    <a:pt x="9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1"/>
            <p:cNvSpPr/>
            <p:nvPr/>
          </p:nvSpPr>
          <p:spPr>
            <a:xfrm>
              <a:off x="5541225" y="4320100"/>
              <a:ext cx="4100" cy="4100"/>
            </a:xfrm>
            <a:custGeom>
              <a:rect b="b" l="l" r="r" t="t"/>
              <a:pathLst>
                <a:path extrusionOk="0" h="164" w="164">
                  <a:moveTo>
                    <a:pt x="164" y="0"/>
                  </a:moveTo>
                  <a:cubicBezTo>
                    <a:pt x="82" y="41"/>
                    <a:pt x="41" y="41"/>
                    <a:pt x="0" y="41"/>
                  </a:cubicBezTo>
                  <a:cubicBezTo>
                    <a:pt x="34" y="75"/>
                    <a:pt x="94" y="108"/>
                    <a:pt x="93" y="141"/>
                  </a:cubicBezTo>
                  <a:lnTo>
                    <a:pt x="93" y="141"/>
                  </a:lnTo>
                  <a:lnTo>
                    <a:pt x="164" y="0"/>
                  </a:lnTo>
                  <a:close/>
                  <a:moveTo>
                    <a:pt x="93" y="141"/>
                  </a:moveTo>
                  <a:lnTo>
                    <a:pt x="82" y="164"/>
                  </a:lnTo>
                  <a:cubicBezTo>
                    <a:pt x="89" y="156"/>
                    <a:pt x="93" y="149"/>
                    <a:pt x="93" y="1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1"/>
            <p:cNvSpPr/>
            <p:nvPr/>
          </p:nvSpPr>
          <p:spPr>
            <a:xfrm>
              <a:off x="5487050" y="4323975"/>
              <a:ext cx="4075" cy="4325"/>
            </a:xfrm>
            <a:custGeom>
              <a:rect b="b" l="l" r="r" t="t"/>
              <a:pathLst>
                <a:path extrusionOk="0" h="173" w="163">
                  <a:moveTo>
                    <a:pt x="85" y="1"/>
                  </a:moveTo>
                  <a:cubicBezTo>
                    <a:pt x="73" y="1"/>
                    <a:pt x="58" y="3"/>
                    <a:pt x="42" y="9"/>
                  </a:cubicBezTo>
                  <a:cubicBezTo>
                    <a:pt x="42" y="50"/>
                    <a:pt x="1" y="50"/>
                    <a:pt x="1" y="90"/>
                  </a:cubicBezTo>
                  <a:lnTo>
                    <a:pt x="82" y="172"/>
                  </a:lnTo>
                  <a:cubicBezTo>
                    <a:pt x="153" y="102"/>
                    <a:pt x="163" y="1"/>
                    <a:pt x="8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1"/>
            <p:cNvSpPr/>
            <p:nvPr/>
          </p:nvSpPr>
          <p:spPr>
            <a:xfrm>
              <a:off x="5519750" y="4310650"/>
              <a:ext cx="6150" cy="6475"/>
            </a:xfrm>
            <a:custGeom>
              <a:rect b="b" l="l" r="r" t="t"/>
              <a:pathLst>
                <a:path extrusionOk="0" h="259" w="246">
                  <a:moveTo>
                    <a:pt x="131" y="0"/>
                  </a:moveTo>
                  <a:cubicBezTo>
                    <a:pt x="66" y="0"/>
                    <a:pt x="36" y="70"/>
                    <a:pt x="10" y="147"/>
                  </a:cubicBezTo>
                  <a:lnTo>
                    <a:pt x="10" y="147"/>
                  </a:lnTo>
                  <a:cubicBezTo>
                    <a:pt x="7" y="142"/>
                    <a:pt x="4" y="138"/>
                    <a:pt x="1" y="133"/>
                  </a:cubicBezTo>
                  <a:lnTo>
                    <a:pt x="1" y="174"/>
                  </a:lnTo>
                  <a:cubicBezTo>
                    <a:pt x="4" y="165"/>
                    <a:pt x="7" y="156"/>
                    <a:pt x="10" y="147"/>
                  </a:cubicBezTo>
                  <a:lnTo>
                    <a:pt x="10" y="147"/>
                  </a:lnTo>
                  <a:cubicBezTo>
                    <a:pt x="65" y="227"/>
                    <a:pt x="106" y="258"/>
                    <a:pt x="137" y="258"/>
                  </a:cubicBezTo>
                  <a:cubicBezTo>
                    <a:pt x="194" y="258"/>
                    <a:pt x="220" y="155"/>
                    <a:pt x="246" y="51"/>
                  </a:cubicBezTo>
                  <a:cubicBezTo>
                    <a:pt x="198" y="15"/>
                    <a:pt x="161" y="0"/>
                    <a:pt x="13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1"/>
            <p:cNvSpPr/>
            <p:nvPr/>
          </p:nvSpPr>
          <p:spPr>
            <a:xfrm>
              <a:off x="5516700" y="4316000"/>
              <a:ext cx="2050" cy="2750"/>
            </a:xfrm>
            <a:custGeom>
              <a:rect b="b" l="l" r="r" t="t"/>
              <a:pathLst>
                <a:path extrusionOk="0" h="110" w="82">
                  <a:moveTo>
                    <a:pt x="82" y="1"/>
                  </a:moveTo>
                  <a:lnTo>
                    <a:pt x="82" y="1"/>
                  </a:lnTo>
                  <a:cubicBezTo>
                    <a:pt x="81" y="2"/>
                    <a:pt x="40" y="42"/>
                    <a:pt x="0" y="82"/>
                  </a:cubicBezTo>
                  <a:cubicBezTo>
                    <a:pt x="20" y="102"/>
                    <a:pt x="32" y="110"/>
                    <a:pt x="41" y="110"/>
                  </a:cubicBezTo>
                  <a:cubicBezTo>
                    <a:pt x="67" y="110"/>
                    <a:pt x="51" y="3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1"/>
            <p:cNvSpPr/>
            <p:nvPr/>
          </p:nvSpPr>
          <p:spPr>
            <a:xfrm>
              <a:off x="5556700" y="4296600"/>
              <a:ext cx="6325" cy="8375"/>
            </a:xfrm>
            <a:custGeom>
              <a:rect b="b" l="l" r="r" t="t"/>
              <a:pathLst>
                <a:path extrusionOk="0" h="335" w="253">
                  <a:moveTo>
                    <a:pt x="152" y="0"/>
                  </a:moveTo>
                  <a:cubicBezTo>
                    <a:pt x="130" y="0"/>
                    <a:pt x="105" y="23"/>
                    <a:pt x="76" y="82"/>
                  </a:cubicBezTo>
                  <a:cubicBezTo>
                    <a:pt x="0" y="82"/>
                    <a:pt x="204" y="291"/>
                    <a:pt x="171" y="291"/>
                  </a:cubicBezTo>
                  <a:cubicBezTo>
                    <a:pt x="168" y="291"/>
                    <a:pt x="164" y="289"/>
                    <a:pt x="158" y="286"/>
                  </a:cubicBezTo>
                  <a:lnTo>
                    <a:pt x="158" y="286"/>
                  </a:lnTo>
                  <a:cubicBezTo>
                    <a:pt x="175" y="321"/>
                    <a:pt x="189" y="335"/>
                    <a:pt x="200" y="335"/>
                  </a:cubicBezTo>
                  <a:cubicBezTo>
                    <a:pt x="252" y="335"/>
                    <a:pt x="232" y="0"/>
                    <a:pt x="15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1"/>
            <p:cNvSpPr/>
            <p:nvPr/>
          </p:nvSpPr>
          <p:spPr>
            <a:xfrm>
              <a:off x="5511575" y="4300675"/>
              <a:ext cx="6150" cy="5125"/>
            </a:xfrm>
            <a:custGeom>
              <a:rect b="b" l="l" r="r" t="t"/>
              <a:pathLst>
                <a:path extrusionOk="0" h="205" w="246">
                  <a:moveTo>
                    <a:pt x="123" y="1"/>
                  </a:moveTo>
                  <a:lnTo>
                    <a:pt x="1" y="42"/>
                  </a:lnTo>
                  <a:lnTo>
                    <a:pt x="246" y="205"/>
                  </a:lnTo>
                  <a:lnTo>
                    <a:pt x="12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1"/>
            <p:cNvSpPr/>
            <p:nvPr/>
          </p:nvSpPr>
          <p:spPr>
            <a:xfrm>
              <a:off x="5528950" y="4287400"/>
              <a:ext cx="6150" cy="5125"/>
            </a:xfrm>
            <a:custGeom>
              <a:rect b="b" l="l" r="r" t="t"/>
              <a:pathLst>
                <a:path extrusionOk="0" h="205" w="246">
                  <a:moveTo>
                    <a:pt x="164" y="0"/>
                  </a:moveTo>
                  <a:lnTo>
                    <a:pt x="1" y="82"/>
                  </a:lnTo>
                  <a:cubicBezTo>
                    <a:pt x="1" y="123"/>
                    <a:pt x="1" y="164"/>
                    <a:pt x="1" y="205"/>
                  </a:cubicBezTo>
                  <a:cubicBezTo>
                    <a:pt x="82" y="123"/>
                    <a:pt x="246" y="41"/>
                    <a:pt x="16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1"/>
            <p:cNvSpPr/>
            <p:nvPr/>
          </p:nvSpPr>
          <p:spPr>
            <a:xfrm>
              <a:off x="5526900" y="4292500"/>
              <a:ext cx="2075" cy="3100"/>
            </a:xfrm>
            <a:custGeom>
              <a:rect b="b" l="l" r="r" t="t"/>
              <a:pathLst>
                <a:path extrusionOk="0" h="124" w="83">
                  <a:moveTo>
                    <a:pt x="83" y="1"/>
                  </a:moveTo>
                  <a:lnTo>
                    <a:pt x="83" y="1"/>
                  </a:lnTo>
                  <a:cubicBezTo>
                    <a:pt x="42" y="42"/>
                    <a:pt x="1" y="82"/>
                    <a:pt x="1" y="123"/>
                  </a:cubicBezTo>
                  <a:cubicBezTo>
                    <a:pt x="1" y="123"/>
                    <a:pt x="83" y="42"/>
                    <a:pt x="8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1"/>
            <p:cNvSpPr/>
            <p:nvPr/>
          </p:nvSpPr>
          <p:spPr>
            <a:xfrm>
              <a:off x="5515675" y="4293525"/>
              <a:ext cx="5125" cy="2075"/>
            </a:xfrm>
            <a:custGeom>
              <a:rect b="b" l="l" r="r" t="t"/>
              <a:pathLst>
                <a:path extrusionOk="0" h="83" w="205">
                  <a:moveTo>
                    <a:pt x="205" y="1"/>
                  </a:moveTo>
                  <a:lnTo>
                    <a:pt x="0" y="82"/>
                  </a:lnTo>
                  <a:lnTo>
                    <a:pt x="82" y="82"/>
                  </a:lnTo>
                  <a:lnTo>
                    <a:pt x="205"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1"/>
            <p:cNvSpPr/>
            <p:nvPr/>
          </p:nvSpPr>
          <p:spPr>
            <a:xfrm>
              <a:off x="5571875" y="4243975"/>
              <a:ext cx="4100" cy="6650"/>
            </a:xfrm>
            <a:custGeom>
              <a:rect b="b" l="l" r="r" t="t"/>
              <a:pathLst>
                <a:path extrusionOk="0" h="266" w="164">
                  <a:moveTo>
                    <a:pt x="82" y="0"/>
                  </a:moveTo>
                  <a:cubicBezTo>
                    <a:pt x="51" y="0"/>
                    <a:pt x="21" y="21"/>
                    <a:pt x="0" y="61"/>
                  </a:cubicBezTo>
                  <a:cubicBezTo>
                    <a:pt x="41" y="143"/>
                    <a:pt x="0" y="225"/>
                    <a:pt x="82" y="266"/>
                  </a:cubicBezTo>
                  <a:lnTo>
                    <a:pt x="164" y="61"/>
                  </a:lnTo>
                  <a:cubicBezTo>
                    <a:pt x="143" y="21"/>
                    <a:pt x="113" y="0"/>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1"/>
            <p:cNvSpPr/>
            <p:nvPr/>
          </p:nvSpPr>
          <p:spPr>
            <a:xfrm>
              <a:off x="5549400" y="4245500"/>
              <a:ext cx="5125" cy="6150"/>
            </a:xfrm>
            <a:custGeom>
              <a:rect b="b" l="l" r="r" t="t"/>
              <a:pathLst>
                <a:path extrusionOk="0" h="246" w="205">
                  <a:moveTo>
                    <a:pt x="0" y="0"/>
                  </a:moveTo>
                  <a:lnTo>
                    <a:pt x="0" y="164"/>
                  </a:lnTo>
                  <a:cubicBezTo>
                    <a:pt x="82" y="164"/>
                    <a:pt x="123" y="205"/>
                    <a:pt x="204" y="246"/>
                  </a:cubicBez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1"/>
            <p:cNvSpPr/>
            <p:nvPr/>
          </p:nvSpPr>
          <p:spPr>
            <a:xfrm>
              <a:off x="5555650" y="4230125"/>
              <a:ext cx="4750" cy="7150"/>
            </a:xfrm>
            <a:custGeom>
              <a:rect b="b" l="l" r="r" t="t"/>
              <a:pathLst>
                <a:path extrusionOk="0" h="286" w="190">
                  <a:moveTo>
                    <a:pt x="135" y="0"/>
                  </a:moveTo>
                  <a:cubicBezTo>
                    <a:pt x="117" y="0"/>
                    <a:pt x="87" y="24"/>
                    <a:pt x="36" y="84"/>
                  </a:cubicBezTo>
                  <a:cubicBezTo>
                    <a:pt x="68" y="148"/>
                    <a:pt x="1" y="286"/>
                    <a:pt x="66" y="286"/>
                  </a:cubicBezTo>
                  <a:cubicBezTo>
                    <a:pt x="84" y="286"/>
                    <a:pt x="114" y="275"/>
                    <a:pt x="159" y="248"/>
                  </a:cubicBezTo>
                  <a:cubicBezTo>
                    <a:pt x="128" y="217"/>
                    <a:pt x="190" y="0"/>
                    <a:pt x="13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1"/>
            <p:cNvSpPr/>
            <p:nvPr/>
          </p:nvSpPr>
          <p:spPr>
            <a:xfrm>
              <a:off x="5626025" y="4185200"/>
              <a:ext cx="9225" cy="10250"/>
            </a:xfrm>
            <a:custGeom>
              <a:rect b="b" l="l" r="r" t="t"/>
              <a:pathLst>
                <a:path extrusionOk="0" h="410" w="369">
                  <a:moveTo>
                    <a:pt x="41" y="1"/>
                  </a:moveTo>
                  <a:lnTo>
                    <a:pt x="1" y="42"/>
                  </a:lnTo>
                  <a:lnTo>
                    <a:pt x="368" y="410"/>
                  </a:lnTo>
                  <a:lnTo>
                    <a:pt x="368" y="410"/>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1"/>
            <p:cNvSpPr/>
            <p:nvPr/>
          </p:nvSpPr>
          <p:spPr>
            <a:xfrm>
              <a:off x="5651575" y="4111625"/>
              <a:ext cx="14325" cy="10250"/>
            </a:xfrm>
            <a:custGeom>
              <a:rect b="b" l="l" r="r" t="t"/>
              <a:pathLst>
                <a:path extrusionOk="0" h="410" w="573">
                  <a:moveTo>
                    <a:pt x="287" y="1"/>
                  </a:moveTo>
                  <a:lnTo>
                    <a:pt x="287" y="1"/>
                  </a:lnTo>
                  <a:cubicBezTo>
                    <a:pt x="0" y="83"/>
                    <a:pt x="450" y="287"/>
                    <a:pt x="164" y="328"/>
                  </a:cubicBezTo>
                  <a:cubicBezTo>
                    <a:pt x="177" y="366"/>
                    <a:pt x="205" y="377"/>
                    <a:pt x="240" y="377"/>
                  </a:cubicBezTo>
                  <a:cubicBezTo>
                    <a:pt x="282" y="377"/>
                    <a:pt x="332" y="361"/>
                    <a:pt x="374" y="361"/>
                  </a:cubicBezTo>
                  <a:cubicBezTo>
                    <a:pt x="409" y="361"/>
                    <a:pt x="437" y="372"/>
                    <a:pt x="450" y="410"/>
                  </a:cubicBezTo>
                  <a:cubicBezTo>
                    <a:pt x="450" y="205"/>
                    <a:pt x="573" y="205"/>
                    <a:pt x="28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1"/>
            <p:cNvSpPr/>
            <p:nvPr/>
          </p:nvSpPr>
          <p:spPr>
            <a:xfrm>
              <a:off x="5662825" y="4121850"/>
              <a:ext cx="25" cy="3100"/>
            </a:xfrm>
            <a:custGeom>
              <a:rect b="b" l="l" r="r" t="t"/>
              <a:pathLst>
                <a:path extrusionOk="0" h="124" w="1">
                  <a:moveTo>
                    <a:pt x="0" y="1"/>
                  </a:moveTo>
                  <a:cubicBezTo>
                    <a:pt x="0" y="42"/>
                    <a:pt x="0" y="82"/>
                    <a:pt x="0" y="123"/>
                  </a:cubicBezTo>
                  <a:cubicBezTo>
                    <a:pt x="0" y="42"/>
                    <a:pt x="0" y="4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1"/>
            <p:cNvSpPr/>
            <p:nvPr/>
          </p:nvSpPr>
          <p:spPr>
            <a:xfrm>
              <a:off x="6301475" y="3579250"/>
              <a:ext cx="5125" cy="2075"/>
            </a:xfrm>
            <a:custGeom>
              <a:rect b="b" l="l" r="r" t="t"/>
              <a:pathLst>
                <a:path extrusionOk="0" h="83" w="205">
                  <a:moveTo>
                    <a:pt x="0" y="1"/>
                  </a:moveTo>
                  <a:lnTo>
                    <a:pt x="0" y="82"/>
                  </a:lnTo>
                  <a:lnTo>
                    <a:pt x="205" y="42"/>
                  </a:ln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1"/>
            <p:cNvSpPr/>
            <p:nvPr/>
          </p:nvSpPr>
          <p:spPr>
            <a:xfrm>
              <a:off x="6300450" y="3565975"/>
              <a:ext cx="7175" cy="7175"/>
            </a:xfrm>
            <a:custGeom>
              <a:rect b="b" l="l" r="r" t="t"/>
              <a:pathLst>
                <a:path extrusionOk="0" h="287" w="287">
                  <a:moveTo>
                    <a:pt x="123" y="0"/>
                  </a:moveTo>
                  <a:cubicBezTo>
                    <a:pt x="123" y="60"/>
                    <a:pt x="101" y="98"/>
                    <a:pt x="57" y="98"/>
                  </a:cubicBezTo>
                  <a:cubicBezTo>
                    <a:pt x="41" y="98"/>
                    <a:pt x="22" y="93"/>
                    <a:pt x="0" y="82"/>
                  </a:cubicBezTo>
                  <a:lnTo>
                    <a:pt x="0" y="82"/>
                  </a:lnTo>
                  <a:lnTo>
                    <a:pt x="287" y="286"/>
                  </a:lnTo>
                  <a:lnTo>
                    <a:pt x="123"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1"/>
            <p:cNvSpPr/>
            <p:nvPr/>
          </p:nvSpPr>
          <p:spPr>
            <a:xfrm>
              <a:off x="5837550" y="3924650"/>
              <a:ext cx="6150" cy="1800"/>
            </a:xfrm>
            <a:custGeom>
              <a:rect b="b" l="l" r="r" t="t"/>
              <a:pathLst>
                <a:path extrusionOk="0" h="72" w="246">
                  <a:moveTo>
                    <a:pt x="0" y="0"/>
                  </a:moveTo>
                  <a:lnTo>
                    <a:pt x="41" y="41"/>
                  </a:lnTo>
                  <a:cubicBezTo>
                    <a:pt x="82" y="61"/>
                    <a:pt x="113" y="72"/>
                    <a:pt x="144" y="72"/>
                  </a:cubicBezTo>
                  <a:cubicBezTo>
                    <a:pt x="174" y="72"/>
                    <a:pt x="205" y="61"/>
                    <a:pt x="246" y="41"/>
                  </a:cubicBez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1"/>
            <p:cNvSpPr/>
            <p:nvPr/>
          </p:nvSpPr>
          <p:spPr>
            <a:xfrm>
              <a:off x="5882500" y="3888875"/>
              <a:ext cx="6175" cy="4100"/>
            </a:xfrm>
            <a:custGeom>
              <a:rect b="b" l="l" r="r" t="t"/>
              <a:pathLst>
                <a:path extrusionOk="0" h="164" w="247">
                  <a:moveTo>
                    <a:pt x="1" y="0"/>
                  </a:moveTo>
                  <a:lnTo>
                    <a:pt x="246" y="164"/>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1"/>
            <p:cNvSpPr/>
            <p:nvPr/>
          </p:nvSpPr>
          <p:spPr>
            <a:xfrm>
              <a:off x="5908050" y="3848000"/>
              <a:ext cx="6425" cy="5125"/>
            </a:xfrm>
            <a:custGeom>
              <a:rect b="b" l="l" r="r" t="t"/>
              <a:pathLst>
                <a:path extrusionOk="0" h="205" w="257">
                  <a:moveTo>
                    <a:pt x="123" y="0"/>
                  </a:moveTo>
                  <a:cubicBezTo>
                    <a:pt x="90" y="33"/>
                    <a:pt x="57" y="120"/>
                    <a:pt x="25" y="173"/>
                  </a:cubicBezTo>
                  <a:lnTo>
                    <a:pt x="25" y="173"/>
                  </a:lnTo>
                  <a:cubicBezTo>
                    <a:pt x="51" y="149"/>
                    <a:pt x="88" y="143"/>
                    <a:pt x="123" y="143"/>
                  </a:cubicBezTo>
                  <a:cubicBezTo>
                    <a:pt x="160" y="143"/>
                    <a:pt x="196" y="150"/>
                    <a:pt x="218" y="150"/>
                  </a:cubicBezTo>
                  <a:cubicBezTo>
                    <a:pt x="257" y="150"/>
                    <a:pt x="250" y="127"/>
                    <a:pt x="123" y="0"/>
                  </a:cubicBezTo>
                  <a:close/>
                  <a:moveTo>
                    <a:pt x="25" y="173"/>
                  </a:moveTo>
                  <a:lnTo>
                    <a:pt x="25" y="173"/>
                  </a:lnTo>
                  <a:cubicBezTo>
                    <a:pt x="15" y="181"/>
                    <a:pt x="7" y="192"/>
                    <a:pt x="1" y="205"/>
                  </a:cubicBezTo>
                  <a:cubicBezTo>
                    <a:pt x="9" y="197"/>
                    <a:pt x="17" y="186"/>
                    <a:pt x="25" y="17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61"/>
          <p:cNvGrpSpPr/>
          <p:nvPr/>
        </p:nvGrpSpPr>
        <p:grpSpPr>
          <a:xfrm>
            <a:off x="7079250" y="3673825"/>
            <a:ext cx="1344753" cy="883026"/>
            <a:chOff x="7079250" y="3673825"/>
            <a:chExt cx="1344753" cy="883026"/>
          </a:xfrm>
        </p:grpSpPr>
        <p:sp>
          <p:nvSpPr>
            <p:cNvPr id="11149" name="Google Shape;11149;p61"/>
            <p:cNvSpPr/>
            <p:nvPr/>
          </p:nvSpPr>
          <p:spPr>
            <a:xfrm>
              <a:off x="7252484" y="3705762"/>
              <a:ext cx="249600" cy="222088"/>
            </a:xfrm>
            <a:custGeom>
              <a:rect b="b" l="l" r="r" t="t"/>
              <a:pathLst>
                <a:path extrusionOk="0" h="1961" w="2252">
                  <a:moveTo>
                    <a:pt x="0" y="1"/>
                  </a:moveTo>
                  <a:lnTo>
                    <a:pt x="1130" y="1961"/>
                  </a:lnTo>
                  <a:lnTo>
                    <a:pt x="22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1"/>
            <p:cNvSpPr/>
            <p:nvPr/>
          </p:nvSpPr>
          <p:spPr>
            <a:xfrm>
              <a:off x="7393575" y="3915052"/>
              <a:ext cx="4766" cy="2152"/>
            </a:xfrm>
            <a:custGeom>
              <a:rect b="b" l="l" r="r" t="t"/>
              <a:pathLst>
                <a:path extrusionOk="0" h="19" w="43">
                  <a:moveTo>
                    <a:pt x="29" y="1"/>
                  </a:moveTo>
                  <a:cubicBezTo>
                    <a:pt x="14" y="1"/>
                    <a:pt x="1" y="16"/>
                    <a:pt x="8" y="16"/>
                  </a:cubicBezTo>
                  <a:cubicBezTo>
                    <a:pt x="8" y="17"/>
                    <a:pt x="9" y="18"/>
                    <a:pt x="10" y="18"/>
                  </a:cubicBezTo>
                  <a:cubicBezTo>
                    <a:pt x="17" y="18"/>
                    <a:pt x="36" y="7"/>
                    <a:pt x="43" y="7"/>
                  </a:cubicBezTo>
                  <a:cubicBezTo>
                    <a:pt x="38" y="2"/>
                    <a:pt x="34" y="1"/>
                    <a:pt x="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1"/>
            <p:cNvSpPr/>
            <p:nvPr/>
          </p:nvSpPr>
          <p:spPr>
            <a:xfrm>
              <a:off x="7375731" y="3903726"/>
              <a:ext cx="4101" cy="1133"/>
            </a:xfrm>
            <a:custGeom>
              <a:rect b="b" l="l" r="r" t="t"/>
              <a:pathLst>
                <a:path extrusionOk="0" h="10" w="37">
                  <a:moveTo>
                    <a:pt x="1" y="1"/>
                  </a:moveTo>
                  <a:lnTo>
                    <a:pt x="27" y="10"/>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1"/>
            <p:cNvSpPr/>
            <p:nvPr/>
          </p:nvSpPr>
          <p:spPr>
            <a:xfrm>
              <a:off x="7365978" y="3888777"/>
              <a:ext cx="11859" cy="10079"/>
            </a:xfrm>
            <a:custGeom>
              <a:rect b="b" l="l" r="r" t="t"/>
              <a:pathLst>
                <a:path extrusionOk="0" h="89" w="107">
                  <a:moveTo>
                    <a:pt x="36" y="0"/>
                  </a:moveTo>
                  <a:cubicBezTo>
                    <a:pt x="1" y="45"/>
                    <a:pt x="71" y="45"/>
                    <a:pt x="71" y="80"/>
                  </a:cubicBezTo>
                  <a:lnTo>
                    <a:pt x="62" y="89"/>
                  </a:lnTo>
                  <a:lnTo>
                    <a:pt x="106" y="80"/>
                  </a:lnTo>
                  <a:cubicBezTo>
                    <a:pt x="80" y="53"/>
                    <a:pt x="36" y="36"/>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1"/>
            <p:cNvSpPr/>
            <p:nvPr/>
          </p:nvSpPr>
          <p:spPr>
            <a:xfrm>
              <a:off x="7374845" y="3874734"/>
              <a:ext cx="1995" cy="2152"/>
            </a:xfrm>
            <a:custGeom>
              <a:rect b="b" l="l" r="r" t="t"/>
              <a:pathLst>
                <a:path extrusionOk="0" h="19" w="18">
                  <a:moveTo>
                    <a:pt x="1" y="6"/>
                  </a:moveTo>
                  <a:cubicBezTo>
                    <a:pt x="0" y="6"/>
                    <a:pt x="2" y="7"/>
                    <a:pt x="5" y="7"/>
                  </a:cubicBezTo>
                  <a:lnTo>
                    <a:pt x="5" y="7"/>
                  </a:lnTo>
                  <a:cubicBezTo>
                    <a:pt x="3" y="6"/>
                    <a:pt x="2" y="6"/>
                    <a:pt x="1" y="6"/>
                  </a:cubicBezTo>
                  <a:close/>
                  <a:moveTo>
                    <a:pt x="18" y="1"/>
                  </a:moveTo>
                  <a:cubicBezTo>
                    <a:pt x="12" y="6"/>
                    <a:pt x="8" y="7"/>
                    <a:pt x="5" y="7"/>
                  </a:cubicBezTo>
                  <a:cubicBezTo>
                    <a:pt x="5" y="7"/>
                    <a:pt x="5" y="7"/>
                    <a:pt x="5" y="7"/>
                  </a:cubicBezTo>
                  <a:lnTo>
                    <a:pt x="5" y="7"/>
                  </a:lnTo>
                  <a:cubicBezTo>
                    <a:pt x="7" y="9"/>
                    <a:pt x="12" y="12"/>
                    <a:pt x="18" y="18"/>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1"/>
            <p:cNvSpPr/>
            <p:nvPr/>
          </p:nvSpPr>
          <p:spPr>
            <a:xfrm>
              <a:off x="7376729" y="3876093"/>
              <a:ext cx="998" cy="1019"/>
            </a:xfrm>
            <a:custGeom>
              <a:rect b="b" l="l" r="r" t="t"/>
              <a:pathLst>
                <a:path extrusionOk="0" h="9" w="9">
                  <a:moveTo>
                    <a:pt x="6" y="0"/>
                  </a:moveTo>
                  <a:cubicBezTo>
                    <a:pt x="5" y="0"/>
                    <a:pt x="3" y="2"/>
                    <a:pt x="1" y="6"/>
                  </a:cubicBezTo>
                  <a:cubicBezTo>
                    <a:pt x="2" y="8"/>
                    <a:pt x="3" y="8"/>
                    <a:pt x="4" y="8"/>
                  </a:cubicBezTo>
                  <a:cubicBezTo>
                    <a:pt x="8" y="8"/>
                    <a:pt x="8"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1"/>
            <p:cNvSpPr/>
            <p:nvPr/>
          </p:nvSpPr>
          <p:spPr>
            <a:xfrm>
              <a:off x="7371852" y="3866693"/>
              <a:ext cx="3990" cy="4190"/>
            </a:xfrm>
            <a:custGeom>
              <a:rect b="b" l="l" r="r" t="t"/>
              <a:pathLst>
                <a:path extrusionOk="0" h="37" w="36">
                  <a:moveTo>
                    <a:pt x="20" y="1"/>
                  </a:moveTo>
                  <a:cubicBezTo>
                    <a:pt x="12" y="1"/>
                    <a:pt x="6" y="11"/>
                    <a:pt x="1" y="28"/>
                  </a:cubicBezTo>
                  <a:lnTo>
                    <a:pt x="27" y="36"/>
                  </a:lnTo>
                  <a:cubicBezTo>
                    <a:pt x="36" y="28"/>
                    <a:pt x="27" y="10"/>
                    <a:pt x="36" y="10"/>
                  </a:cubicBezTo>
                  <a:cubicBezTo>
                    <a:pt x="30" y="4"/>
                    <a:pt x="2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1"/>
            <p:cNvSpPr/>
            <p:nvPr/>
          </p:nvSpPr>
          <p:spPr>
            <a:xfrm>
              <a:off x="7366975" y="3869751"/>
              <a:ext cx="2106" cy="1133"/>
            </a:xfrm>
            <a:custGeom>
              <a:rect b="b" l="l" r="r" t="t"/>
              <a:pathLst>
                <a:path extrusionOk="0" h="10" w="19">
                  <a:moveTo>
                    <a:pt x="0" y="1"/>
                  </a:moveTo>
                  <a:lnTo>
                    <a:pt x="9" y="9"/>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1"/>
            <p:cNvSpPr/>
            <p:nvPr/>
          </p:nvSpPr>
          <p:spPr>
            <a:xfrm>
              <a:off x="7367086" y="3870770"/>
              <a:ext cx="3879" cy="1133"/>
            </a:xfrm>
            <a:custGeom>
              <a:rect b="b" l="l" r="r" t="t"/>
              <a:pathLst>
                <a:path extrusionOk="0" h="10" w="35">
                  <a:moveTo>
                    <a:pt x="8" y="0"/>
                  </a:moveTo>
                  <a:cubicBezTo>
                    <a:pt x="8" y="0"/>
                    <a:pt x="0" y="4"/>
                    <a:pt x="6" y="4"/>
                  </a:cubicBezTo>
                  <a:cubicBezTo>
                    <a:pt x="7" y="4"/>
                    <a:pt x="10" y="4"/>
                    <a:pt x="15" y="3"/>
                  </a:cubicBezTo>
                  <a:lnTo>
                    <a:pt x="15" y="3"/>
                  </a:lnTo>
                  <a:lnTo>
                    <a:pt x="20" y="4"/>
                  </a:lnTo>
                  <a:lnTo>
                    <a:pt x="20" y="4"/>
                  </a:lnTo>
                  <a:cubicBezTo>
                    <a:pt x="21" y="3"/>
                    <a:pt x="23" y="2"/>
                    <a:pt x="26" y="0"/>
                  </a:cubicBezTo>
                  <a:lnTo>
                    <a:pt x="26" y="0"/>
                  </a:lnTo>
                  <a:cubicBezTo>
                    <a:pt x="22" y="2"/>
                    <a:pt x="18" y="2"/>
                    <a:pt x="15" y="3"/>
                  </a:cubicBezTo>
                  <a:lnTo>
                    <a:pt x="15" y="3"/>
                  </a:lnTo>
                  <a:lnTo>
                    <a:pt x="8" y="0"/>
                  </a:lnTo>
                  <a:close/>
                  <a:moveTo>
                    <a:pt x="20" y="4"/>
                  </a:moveTo>
                  <a:cubicBezTo>
                    <a:pt x="14" y="9"/>
                    <a:pt x="27" y="9"/>
                    <a:pt x="35" y="9"/>
                  </a:cubicBezTo>
                  <a:lnTo>
                    <a:pt x="20" y="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1"/>
            <p:cNvSpPr/>
            <p:nvPr/>
          </p:nvSpPr>
          <p:spPr>
            <a:xfrm>
              <a:off x="7367973" y="3873715"/>
              <a:ext cx="5098" cy="4417"/>
            </a:xfrm>
            <a:custGeom>
              <a:rect b="b" l="l" r="r" t="t"/>
              <a:pathLst>
                <a:path extrusionOk="0" h="39" w="46">
                  <a:moveTo>
                    <a:pt x="27" y="1"/>
                  </a:moveTo>
                  <a:cubicBezTo>
                    <a:pt x="27" y="15"/>
                    <a:pt x="27" y="30"/>
                    <a:pt x="12" y="30"/>
                  </a:cubicBezTo>
                  <a:cubicBezTo>
                    <a:pt x="9" y="30"/>
                    <a:pt x="5" y="29"/>
                    <a:pt x="0" y="27"/>
                  </a:cubicBezTo>
                  <a:lnTo>
                    <a:pt x="0" y="27"/>
                  </a:lnTo>
                  <a:cubicBezTo>
                    <a:pt x="8" y="35"/>
                    <a:pt x="16" y="38"/>
                    <a:pt x="22" y="38"/>
                  </a:cubicBezTo>
                  <a:cubicBezTo>
                    <a:pt x="38" y="38"/>
                    <a:pt x="45" y="2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1"/>
            <p:cNvSpPr/>
            <p:nvPr/>
          </p:nvSpPr>
          <p:spPr>
            <a:xfrm>
              <a:off x="7363096" y="3891608"/>
              <a:ext cx="2993" cy="3284"/>
            </a:xfrm>
            <a:custGeom>
              <a:rect b="b" l="l" r="r" t="t"/>
              <a:pathLst>
                <a:path extrusionOk="0" h="29" w="27">
                  <a:moveTo>
                    <a:pt x="15" y="0"/>
                  </a:moveTo>
                  <a:cubicBezTo>
                    <a:pt x="13" y="0"/>
                    <a:pt x="11" y="1"/>
                    <a:pt x="9" y="2"/>
                  </a:cubicBezTo>
                  <a:lnTo>
                    <a:pt x="0" y="20"/>
                  </a:lnTo>
                  <a:lnTo>
                    <a:pt x="27" y="28"/>
                  </a:lnTo>
                  <a:cubicBezTo>
                    <a:pt x="19" y="21"/>
                    <a:pt x="24"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1"/>
            <p:cNvSpPr/>
            <p:nvPr/>
          </p:nvSpPr>
          <p:spPr>
            <a:xfrm>
              <a:off x="7363096" y="3854802"/>
              <a:ext cx="3990" cy="4077"/>
            </a:xfrm>
            <a:custGeom>
              <a:rect b="b" l="l" r="r" t="t"/>
              <a:pathLst>
                <a:path extrusionOk="0" h="36" w="36">
                  <a:moveTo>
                    <a:pt x="35" y="0"/>
                  </a:moveTo>
                  <a:cubicBezTo>
                    <a:pt x="28" y="4"/>
                    <a:pt x="25" y="9"/>
                    <a:pt x="24" y="14"/>
                  </a:cubicBezTo>
                  <a:lnTo>
                    <a:pt x="24" y="14"/>
                  </a:lnTo>
                  <a:cubicBezTo>
                    <a:pt x="28" y="9"/>
                    <a:pt x="32" y="4"/>
                    <a:pt x="35" y="0"/>
                  </a:cubicBezTo>
                  <a:close/>
                  <a:moveTo>
                    <a:pt x="24" y="14"/>
                  </a:moveTo>
                  <a:cubicBezTo>
                    <a:pt x="18" y="22"/>
                    <a:pt x="11" y="30"/>
                    <a:pt x="0" y="36"/>
                  </a:cubicBezTo>
                  <a:lnTo>
                    <a:pt x="18" y="36"/>
                  </a:lnTo>
                  <a:cubicBezTo>
                    <a:pt x="23" y="30"/>
                    <a:pt x="22" y="22"/>
                    <a:pt x="24"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1"/>
            <p:cNvSpPr/>
            <p:nvPr/>
          </p:nvSpPr>
          <p:spPr>
            <a:xfrm>
              <a:off x="7360104" y="3856727"/>
              <a:ext cx="3103" cy="2265"/>
            </a:xfrm>
            <a:custGeom>
              <a:rect b="b" l="l" r="r" t="t"/>
              <a:pathLst>
                <a:path extrusionOk="0" h="20" w="28">
                  <a:moveTo>
                    <a:pt x="1" y="1"/>
                  </a:moveTo>
                  <a:lnTo>
                    <a:pt x="1" y="1"/>
                  </a:lnTo>
                  <a:cubicBezTo>
                    <a:pt x="6" y="17"/>
                    <a:pt x="11" y="20"/>
                    <a:pt x="16" y="20"/>
                  </a:cubicBezTo>
                  <a:cubicBezTo>
                    <a:pt x="20" y="20"/>
                    <a:pt x="24" y="19"/>
                    <a:pt x="27"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1"/>
            <p:cNvSpPr/>
            <p:nvPr/>
          </p:nvSpPr>
          <p:spPr>
            <a:xfrm>
              <a:off x="7360104" y="3871789"/>
              <a:ext cx="6983" cy="3058"/>
            </a:xfrm>
            <a:custGeom>
              <a:rect b="b" l="l" r="r" t="t"/>
              <a:pathLst>
                <a:path extrusionOk="0" h="27" w="63">
                  <a:moveTo>
                    <a:pt x="1" y="0"/>
                  </a:moveTo>
                  <a:lnTo>
                    <a:pt x="9" y="9"/>
                  </a:lnTo>
                  <a:lnTo>
                    <a:pt x="62" y="27"/>
                  </a:lnTo>
                  <a:lnTo>
                    <a:pt x="62"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1"/>
            <p:cNvSpPr/>
            <p:nvPr/>
          </p:nvSpPr>
          <p:spPr>
            <a:xfrm>
              <a:off x="7360104" y="3845741"/>
              <a:ext cx="4988" cy="113"/>
            </a:xfrm>
            <a:custGeom>
              <a:rect b="b" l="l" r="r" t="t"/>
              <a:pathLst>
                <a:path extrusionOk="0" h="1" w="45">
                  <a:moveTo>
                    <a:pt x="18" y="1"/>
                  </a:moveTo>
                  <a:lnTo>
                    <a:pt x="45"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1"/>
            <p:cNvSpPr/>
            <p:nvPr/>
          </p:nvSpPr>
          <p:spPr>
            <a:xfrm>
              <a:off x="7357222" y="3835775"/>
              <a:ext cx="5985" cy="5096"/>
            </a:xfrm>
            <a:custGeom>
              <a:rect b="b" l="l" r="r" t="t"/>
              <a:pathLst>
                <a:path extrusionOk="0" h="45" w="54">
                  <a:moveTo>
                    <a:pt x="0" y="0"/>
                  </a:moveTo>
                  <a:cubicBezTo>
                    <a:pt x="9" y="0"/>
                    <a:pt x="18" y="18"/>
                    <a:pt x="9" y="45"/>
                  </a:cubicBezTo>
                  <a:cubicBezTo>
                    <a:pt x="32" y="37"/>
                    <a:pt x="35" y="16"/>
                    <a:pt x="47" y="16"/>
                  </a:cubicBezTo>
                  <a:cubicBezTo>
                    <a:pt x="48" y="16"/>
                    <a:pt x="51" y="17"/>
                    <a:pt x="53" y="18"/>
                  </a:cubicBezTo>
                  <a:cubicBezTo>
                    <a:pt x="44" y="0"/>
                    <a:pt x="1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1"/>
            <p:cNvSpPr/>
            <p:nvPr/>
          </p:nvSpPr>
          <p:spPr>
            <a:xfrm>
              <a:off x="7353232" y="3834756"/>
              <a:ext cx="4101" cy="113"/>
            </a:xfrm>
            <a:custGeom>
              <a:rect b="b" l="l" r="r" t="t"/>
              <a:pathLst>
                <a:path extrusionOk="0" h="1" w="37">
                  <a:moveTo>
                    <a:pt x="1" y="1"/>
                  </a:moveTo>
                  <a:cubicBezTo>
                    <a:pt x="10" y="1"/>
                    <a:pt x="18" y="1"/>
                    <a:pt x="36" y="1"/>
                  </a:cubicBezTo>
                  <a:cubicBezTo>
                    <a:pt x="27"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1"/>
            <p:cNvSpPr/>
            <p:nvPr/>
          </p:nvSpPr>
          <p:spPr>
            <a:xfrm>
              <a:off x="7358109" y="3848799"/>
              <a:ext cx="2106" cy="4077"/>
            </a:xfrm>
            <a:custGeom>
              <a:rect b="b" l="l" r="r" t="t"/>
              <a:pathLst>
                <a:path extrusionOk="0" h="36" w="19">
                  <a:moveTo>
                    <a:pt x="19" y="0"/>
                  </a:moveTo>
                  <a:lnTo>
                    <a:pt x="1" y="27"/>
                  </a:lnTo>
                  <a:cubicBezTo>
                    <a:pt x="1" y="27"/>
                    <a:pt x="1" y="36"/>
                    <a:pt x="1" y="36"/>
                  </a:cubicBezTo>
                  <a:cubicBezTo>
                    <a:pt x="10" y="27"/>
                    <a:pt x="19" y="18"/>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1"/>
            <p:cNvSpPr/>
            <p:nvPr/>
          </p:nvSpPr>
          <p:spPr>
            <a:xfrm>
              <a:off x="7357222" y="3849818"/>
              <a:ext cx="998" cy="2039"/>
            </a:xfrm>
            <a:custGeom>
              <a:rect b="b" l="l" r="r" t="t"/>
              <a:pathLst>
                <a:path extrusionOk="0" h="18" w="9">
                  <a:moveTo>
                    <a:pt x="9" y="18"/>
                  </a:moveTo>
                  <a:lnTo>
                    <a:pt x="9" y="18"/>
                  </a:lnTo>
                  <a:cubicBezTo>
                    <a:pt x="0" y="9"/>
                    <a:pt x="0" y="0"/>
                    <a:pt x="0" y="0"/>
                  </a:cubicBezTo>
                  <a:cubicBezTo>
                    <a:pt x="0" y="0"/>
                    <a:pt x="0" y="9"/>
                    <a:pt x="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1"/>
            <p:cNvSpPr/>
            <p:nvPr/>
          </p:nvSpPr>
          <p:spPr>
            <a:xfrm>
              <a:off x="7358109" y="3852763"/>
              <a:ext cx="111" cy="113"/>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1"/>
            <p:cNvSpPr/>
            <p:nvPr/>
          </p:nvSpPr>
          <p:spPr>
            <a:xfrm>
              <a:off x="7353232" y="3864315"/>
              <a:ext cx="6983" cy="2605"/>
            </a:xfrm>
            <a:custGeom>
              <a:rect b="b" l="l" r="r" t="t"/>
              <a:pathLst>
                <a:path extrusionOk="0" h="23" w="63">
                  <a:moveTo>
                    <a:pt x="28" y="0"/>
                  </a:moveTo>
                  <a:cubicBezTo>
                    <a:pt x="16" y="0"/>
                    <a:pt x="5" y="4"/>
                    <a:pt x="1" y="22"/>
                  </a:cubicBezTo>
                  <a:cubicBezTo>
                    <a:pt x="27" y="22"/>
                    <a:pt x="27" y="4"/>
                    <a:pt x="63" y="4"/>
                  </a:cubicBezTo>
                  <a:cubicBezTo>
                    <a:pt x="54" y="4"/>
                    <a:pt x="40"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1"/>
            <p:cNvSpPr/>
            <p:nvPr/>
          </p:nvSpPr>
          <p:spPr>
            <a:xfrm>
              <a:off x="7355227" y="3856727"/>
              <a:ext cx="3990" cy="3171"/>
            </a:xfrm>
            <a:custGeom>
              <a:rect b="b" l="l" r="r" t="t"/>
              <a:pathLst>
                <a:path extrusionOk="0" h="28" w="36">
                  <a:moveTo>
                    <a:pt x="0" y="1"/>
                  </a:moveTo>
                  <a:lnTo>
                    <a:pt x="9" y="27"/>
                  </a:lnTo>
                  <a:cubicBezTo>
                    <a:pt x="18" y="19"/>
                    <a:pt x="27" y="10"/>
                    <a:pt x="36"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1"/>
            <p:cNvSpPr/>
            <p:nvPr/>
          </p:nvSpPr>
          <p:spPr>
            <a:xfrm>
              <a:off x="7353232" y="3855821"/>
              <a:ext cx="2106" cy="1019"/>
            </a:xfrm>
            <a:custGeom>
              <a:rect b="b" l="l" r="r" t="t"/>
              <a:pathLst>
                <a:path extrusionOk="0" h="9" w="19">
                  <a:moveTo>
                    <a:pt x="1"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1"/>
            <p:cNvSpPr/>
            <p:nvPr/>
          </p:nvSpPr>
          <p:spPr>
            <a:xfrm>
              <a:off x="7349353" y="3837814"/>
              <a:ext cx="4988" cy="5096"/>
            </a:xfrm>
            <a:custGeom>
              <a:rect b="b" l="l" r="r" t="t"/>
              <a:pathLst>
                <a:path extrusionOk="0" h="45" w="45">
                  <a:moveTo>
                    <a:pt x="0" y="0"/>
                  </a:moveTo>
                  <a:cubicBezTo>
                    <a:pt x="0" y="18"/>
                    <a:pt x="9" y="35"/>
                    <a:pt x="9" y="44"/>
                  </a:cubicBezTo>
                  <a:cubicBezTo>
                    <a:pt x="18" y="44"/>
                    <a:pt x="45" y="35"/>
                    <a:pt x="36" y="27"/>
                  </a:cubicBezTo>
                  <a:cubicBezTo>
                    <a:pt x="18" y="27"/>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1"/>
            <p:cNvSpPr/>
            <p:nvPr/>
          </p:nvSpPr>
          <p:spPr>
            <a:xfrm>
              <a:off x="7354229" y="3845741"/>
              <a:ext cx="1108" cy="906"/>
            </a:xfrm>
            <a:custGeom>
              <a:rect b="b" l="l" r="r" t="t"/>
              <a:pathLst>
                <a:path extrusionOk="0" h="8" w="10">
                  <a:moveTo>
                    <a:pt x="1" y="1"/>
                  </a:moveTo>
                  <a:cubicBezTo>
                    <a:pt x="1" y="5"/>
                    <a:pt x="1" y="7"/>
                    <a:pt x="2" y="7"/>
                  </a:cubicBezTo>
                  <a:cubicBezTo>
                    <a:pt x="3" y="7"/>
                    <a:pt x="5" y="5"/>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1"/>
            <p:cNvSpPr/>
            <p:nvPr/>
          </p:nvSpPr>
          <p:spPr>
            <a:xfrm>
              <a:off x="7341483" y="3824790"/>
              <a:ext cx="1108" cy="1133"/>
            </a:xfrm>
            <a:custGeom>
              <a:rect b="b" l="l" r="r" t="t"/>
              <a:pathLst>
                <a:path extrusionOk="0" h="10" w="10">
                  <a:moveTo>
                    <a:pt x="1" y="0"/>
                  </a:moveTo>
                  <a:cubicBezTo>
                    <a:pt x="1" y="0"/>
                    <a:pt x="1" y="9"/>
                    <a:pt x="1"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1"/>
            <p:cNvSpPr/>
            <p:nvPr/>
          </p:nvSpPr>
          <p:spPr>
            <a:xfrm>
              <a:off x="7350350" y="3842797"/>
              <a:ext cx="1995" cy="2039"/>
            </a:xfrm>
            <a:custGeom>
              <a:rect b="b" l="l" r="r" t="t"/>
              <a:pathLst>
                <a:path extrusionOk="0" h="18" w="18">
                  <a:moveTo>
                    <a:pt x="0" y="0"/>
                  </a:moveTo>
                  <a:cubicBezTo>
                    <a:pt x="0" y="0"/>
                    <a:pt x="0" y="0"/>
                    <a:pt x="0" y="9"/>
                  </a:cubicBezTo>
                  <a:cubicBezTo>
                    <a:pt x="0" y="18"/>
                    <a:pt x="9" y="18"/>
                    <a:pt x="18" y="18"/>
                  </a:cubicBez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1"/>
            <p:cNvSpPr/>
            <p:nvPr/>
          </p:nvSpPr>
          <p:spPr>
            <a:xfrm>
              <a:off x="7349353" y="3831811"/>
              <a:ext cx="1108" cy="3058"/>
            </a:xfrm>
            <a:custGeom>
              <a:rect b="b" l="l" r="r" t="t"/>
              <a:pathLst>
                <a:path extrusionOk="0" h="27" w="10">
                  <a:moveTo>
                    <a:pt x="9" y="0"/>
                  </a:moveTo>
                  <a:cubicBezTo>
                    <a:pt x="0" y="9"/>
                    <a:pt x="0" y="18"/>
                    <a:pt x="0" y="27"/>
                  </a:cubicBezTo>
                  <a:cubicBezTo>
                    <a:pt x="9" y="18"/>
                    <a:pt x="9"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1"/>
            <p:cNvSpPr/>
            <p:nvPr/>
          </p:nvSpPr>
          <p:spPr>
            <a:xfrm>
              <a:off x="7355227" y="3844722"/>
              <a:ext cx="1108" cy="1133"/>
            </a:xfrm>
            <a:custGeom>
              <a:rect b="b" l="l" r="r" t="t"/>
              <a:pathLst>
                <a:path extrusionOk="0" h="10" w="10">
                  <a:moveTo>
                    <a:pt x="0" y="10"/>
                  </a:moveTo>
                  <a:lnTo>
                    <a:pt x="0" y="10"/>
                  </a:lnTo>
                  <a:cubicBezTo>
                    <a:pt x="9" y="1"/>
                    <a:pt x="9" y="1"/>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1"/>
            <p:cNvSpPr/>
            <p:nvPr/>
          </p:nvSpPr>
          <p:spPr>
            <a:xfrm>
              <a:off x="7352234" y="3844722"/>
              <a:ext cx="3103" cy="1133"/>
            </a:xfrm>
            <a:custGeom>
              <a:rect b="b" l="l" r="r" t="t"/>
              <a:pathLst>
                <a:path extrusionOk="0" h="10" w="28">
                  <a:moveTo>
                    <a:pt x="1" y="1"/>
                  </a:moveTo>
                  <a:cubicBezTo>
                    <a:pt x="10" y="10"/>
                    <a:pt x="19" y="10"/>
                    <a:pt x="19" y="10"/>
                  </a:cubicBezTo>
                  <a:lnTo>
                    <a:pt x="27" y="10"/>
                  </a:lnTo>
                  <a:cubicBezTo>
                    <a:pt x="19"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1"/>
            <p:cNvSpPr/>
            <p:nvPr/>
          </p:nvSpPr>
          <p:spPr>
            <a:xfrm>
              <a:off x="7319982" y="3825809"/>
              <a:ext cx="21613" cy="11212"/>
            </a:xfrm>
            <a:custGeom>
              <a:rect b="b" l="l" r="r" t="t"/>
              <a:pathLst>
                <a:path extrusionOk="0" h="99" w="195">
                  <a:moveTo>
                    <a:pt x="142" y="0"/>
                  </a:moveTo>
                  <a:cubicBezTo>
                    <a:pt x="133" y="9"/>
                    <a:pt x="142" y="62"/>
                    <a:pt x="106" y="62"/>
                  </a:cubicBezTo>
                  <a:cubicBezTo>
                    <a:pt x="80" y="35"/>
                    <a:pt x="106" y="27"/>
                    <a:pt x="106" y="9"/>
                  </a:cubicBezTo>
                  <a:lnTo>
                    <a:pt x="106" y="9"/>
                  </a:lnTo>
                  <a:cubicBezTo>
                    <a:pt x="98" y="18"/>
                    <a:pt x="88" y="20"/>
                    <a:pt x="77" y="20"/>
                  </a:cubicBezTo>
                  <a:cubicBezTo>
                    <a:pt x="68" y="20"/>
                    <a:pt x="59" y="18"/>
                    <a:pt x="49" y="18"/>
                  </a:cubicBezTo>
                  <a:cubicBezTo>
                    <a:pt x="34" y="18"/>
                    <a:pt x="18" y="21"/>
                    <a:pt x="1" y="35"/>
                  </a:cubicBezTo>
                  <a:lnTo>
                    <a:pt x="27" y="44"/>
                  </a:lnTo>
                  <a:cubicBezTo>
                    <a:pt x="18" y="53"/>
                    <a:pt x="1" y="53"/>
                    <a:pt x="1" y="62"/>
                  </a:cubicBezTo>
                  <a:cubicBezTo>
                    <a:pt x="8" y="57"/>
                    <a:pt x="15" y="55"/>
                    <a:pt x="23" y="55"/>
                  </a:cubicBezTo>
                  <a:cubicBezTo>
                    <a:pt x="43" y="55"/>
                    <a:pt x="60" y="71"/>
                    <a:pt x="54" y="97"/>
                  </a:cubicBezTo>
                  <a:cubicBezTo>
                    <a:pt x="55" y="98"/>
                    <a:pt x="57" y="98"/>
                    <a:pt x="59" y="98"/>
                  </a:cubicBezTo>
                  <a:cubicBezTo>
                    <a:pt x="90" y="98"/>
                    <a:pt x="162" y="41"/>
                    <a:pt x="195" y="0"/>
                  </a:cubicBezTo>
                  <a:lnTo>
                    <a:pt x="195" y="0"/>
                  </a:lnTo>
                  <a:cubicBezTo>
                    <a:pt x="189" y="0"/>
                    <a:pt x="183" y="4"/>
                    <a:pt x="169" y="4"/>
                  </a:cubicBezTo>
                  <a:cubicBezTo>
                    <a:pt x="162" y="4"/>
                    <a:pt x="154" y="3"/>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1"/>
            <p:cNvSpPr/>
            <p:nvPr/>
          </p:nvSpPr>
          <p:spPr>
            <a:xfrm>
              <a:off x="7342481" y="3824790"/>
              <a:ext cx="3990" cy="6116"/>
            </a:xfrm>
            <a:custGeom>
              <a:rect b="b" l="l" r="r" t="t"/>
              <a:pathLst>
                <a:path extrusionOk="0" h="54" w="36">
                  <a:moveTo>
                    <a:pt x="1" y="0"/>
                  </a:moveTo>
                  <a:lnTo>
                    <a:pt x="18" y="44"/>
                  </a:lnTo>
                  <a:lnTo>
                    <a:pt x="9" y="53"/>
                  </a:lnTo>
                  <a:lnTo>
                    <a:pt x="18" y="53"/>
                  </a:lnTo>
                  <a:cubicBezTo>
                    <a:pt x="18" y="44"/>
                    <a:pt x="27"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1"/>
            <p:cNvSpPr/>
            <p:nvPr/>
          </p:nvSpPr>
          <p:spPr>
            <a:xfrm>
              <a:off x="7338602" y="3830792"/>
              <a:ext cx="10862" cy="9513"/>
            </a:xfrm>
            <a:custGeom>
              <a:rect b="b" l="l" r="r" t="t"/>
              <a:pathLst>
                <a:path extrusionOk="0" h="84" w="98">
                  <a:moveTo>
                    <a:pt x="97" y="36"/>
                  </a:moveTo>
                  <a:lnTo>
                    <a:pt x="97" y="36"/>
                  </a:lnTo>
                  <a:cubicBezTo>
                    <a:pt x="97" y="40"/>
                    <a:pt x="95" y="42"/>
                    <a:pt x="94" y="42"/>
                  </a:cubicBezTo>
                  <a:cubicBezTo>
                    <a:pt x="93" y="42"/>
                    <a:pt x="93" y="40"/>
                    <a:pt x="97" y="36"/>
                  </a:cubicBezTo>
                  <a:close/>
                  <a:moveTo>
                    <a:pt x="53" y="0"/>
                  </a:moveTo>
                  <a:cubicBezTo>
                    <a:pt x="53" y="18"/>
                    <a:pt x="62" y="27"/>
                    <a:pt x="80" y="44"/>
                  </a:cubicBezTo>
                  <a:cubicBezTo>
                    <a:pt x="80" y="36"/>
                    <a:pt x="82" y="33"/>
                    <a:pt x="84" y="33"/>
                  </a:cubicBezTo>
                  <a:cubicBezTo>
                    <a:pt x="86" y="33"/>
                    <a:pt x="89" y="36"/>
                    <a:pt x="89" y="36"/>
                  </a:cubicBezTo>
                  <a:cubicBezTo>
                    <a:pt x="89" y="44"/>
                    <a:pt x="80" y="44"/>
                    <a:pt x="80" y="44"/>
                  </a:cubicBezTo>
                  <a:cubicBezTo>
                    <a:pt x="89" y="53"/>
                    <a:pt x="89" y="53"/>
                    <a:pt x="97" y="62"/>
                  </a:cubicBezTo>
                  <a:cubicBezTo>
                    <a:pt x="97" y="53"/>
                    <a:pt x="97" y="44"/>
                    <a:pt x="97" y="36"/>
                  </a:cubicBezTo>
                  <a:lnTo>
                    <a:pt x="53" y="0"/>
                  </a:lnTo>
                  <a:close/>
                  <a:moveTo>
                    <a:pt x="80" y="44"/>
                  </a:moveTo>
                  <a:lnTo>
                    <a:pt x="80" y="44"/>
                  </a:lnTo>
                  <a:cubicBezTo>
                    <a:pt x="68" y="47"/>
                    <a:pt x="58" y="47"/>
                    <a:pt x="49" y="47"/>
                  </a:cubicBezTo>
                  <a:lnTo>
                    <a:pt x="49" y="47"/>
                  </a:lnTo>
                  <a:cubicBezTo>
                    <a:pt x="32" y="47"/>
                    <a:pt x="18" y="47"/>
                    <a:pt x="0" y="71"/>
                  </a:cubicBezTo>
                  <a:cubicBezTo>
                    <a:pt x="7" y="80"/>
                    <a:pt x="13" y="83"/>
                    <a:pt x="19" y="83"/>
                  </a:cubicBezTo>
                  <a:cubicBezTo>
                    <a:pt x="28" y="83"/>
                    <a:pt x="36" y="78"/>
                    <a:pt x="45" y="78"/>
                  </a:cubicBezTo>
                  <a:cubicBezTo>
                    <a:pt x="48" y="78"/>
                    <a:pt x="51" y="78"/>
                    <a:pt x="53" y="80"/>
                  </a:cubicBezTo>
                  <a:cubicBezTo>
                    <a:pt x="44" y="67"/>
                    <a:pt x="44" y="65"/>
                    <a:pt x="49" y="65"/>
                  </a:cubicBezTo>
                  <a:cubicBezTo>
                    <a:pt x="52" y="65"/>
                    <a:pt x="57" y="66"/>
                    <a:pt x="62" y="66"/>
                  </a:cubicBezTo>
                  <a:cubicBezTo>
                    <a:pt x="71" y="66"/>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1"/>
            <p:cNvSpPr/>
            <p:nvPr/>
          </p:nvSpPr>
          <p:spPr>
            <a:xfrm>
              <a:off x="7345473" y="3867712"/>
              <a:ext cx="111" cy="1133"/>
            </a:xfrm>
            <a:custGeom>
              <a:rect b="b" l="l" r="r" t="t"/>
              <a:pathLst>
                <a:path extrusionOk="0" h="10" w="1">
                  <a:moveTo>
                    <a:pt x="0" y="10"/>
                  </a:moveTo>
                  <a:lnTo>
                    <a:pt x="0" y="1"/>
                  </a:lnTo>
                  <a:cubicBezTo>
                    <a:pt x="0" y="1"/>
                    <a:pt x="0" y="1"/>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1"/>
            <p:cNvSpPr/>
            <p:nvPr/>
          </p:nvSpPr>
          <p:spPr>
            <a:xfrm>
              <a:off x="7346360" y="3858765"/>
              <a:ext cx="5985" cy="9740"/>
            </a:xfrm>
            <a:custGeom>
              <a:rect b="b" l="l" r="r" t="t"/>
              <a:pathLst>
                <a:path extrusionOk="0" h="86" w="54">
                  <a:moveTo>
                    <a:pt x="54" y="1"/>
                  </a:moveTo>
                  <a:cubicBezTo>
                    <a:pt x="52" y="1"/>
                    <a:pt x="51" y="2"/>
                    <a:pt x="49" y="4"/>
                  </a:cubicBezTo>
                  <a:lnTo>
                    <a:pt x="49" y="4"/>
                  </a:lnTo>
                  <a:cubicBezTo>
                    <a:pt x="50" y="3"/>
                    <a:pt x="52" y="2"/>
                    <a:pt x="54" y="1"/>
                  </a:cubicBezTo>
                  <a:close/>
                  <a:moveTo>
                    <a:pt x="49" y="4"/>
                  </a:moveTo>
                  <a:cubicBezTo>
                    <a:pt x="26" y="21"/>
                    <a:pt x="17" y="38"/>
                    <a:pt x="1" y="62"/>
                  </a:cubicBezTo>
                  <a:cubicBezTo>
                    <a:pt x="1" y="62"/>
                    <a:pt x="5" y="60"/>
                    <a:pt x="10" y="60"/>
                  </a:cubicBezTo>
                  <a:cubicBezTo>
                    <a:pt x="14" y="60"/>
                    <a:pt x="19" y="62"/>
                    <a:pt x="19" y="71"/>
                  </a:cubicBezTo>
                  <a:cubicBezTo>
                    <a:pt x="19" y="80"/>
                    <a:pt x="10" y="80"/>
                    <a:pt x="1" y="80"/>
                  </a:cubicBezTo>
                  <a:cubicBezTo>
                    <a:pt x="4" y="83"/>
                    <a:pt x="9" y="85"/>
                    <a:pt x="13" y="85"/>
                  </a:cubicBezTo>
                  <a:cubicBezTo>
                    <a:pt x="20" y="85"/>
                    <a:pt x="27" y="79"/>
                    <a:pt x="27" y="62"/>
                  </a:cubicBezTo>
                  <a:cubicBezTo>
                    <a:pt x="27" y="48"/>
                    <a:pt x="39" y="15"/>
                    <a:pt x="49"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1"/>
            <p:cNvSpPr/>
            <p:nvPr/>
          </p:nvSpPr>
          <p:spPr>
            <a:xfrm>
              <a:off x="7340486" y="3847780"/>
              <a:ext cx="5098" cy="4304"/>
            </a:xfrm>
            <a:custGeom>
              <a:rect b="b" l="l" r="r" t="t"/>
              <a:pathLst>
                <a:path extrusionOk="0" h="38" w="46">
                  <a:moveTo>
                    <a:pt x="19" y="0"/>
                  </a:moveTo>
                  <a:lnTo>
                    <a:pt x="1" y="36"/>
                  </a:lnTo>
                  <a:lnTo>
                    <a:pt x="19" y="27"/>
                  </a:lnTo>
                  <a:cubicBezTo>
                    <a:pt x="19" y="34"/>
                    <a:pt x="22" y="37"/>
                    <a:pt x="26" y="37"/>
                  </a:cubicBezTo>
                  <a:cubicBezTo>
                    <a:pt x="32" y="37"/>
                    <a:pt x="40" y="32"/>
                    <a:pt x="45" y="27"/>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1"/>
            <p:cNvSpPr/>
            <p:nvPr/>
          </p:nvSpPr>
          <p:spPr>
            <a:xfrm>
              <a:off x="7340486" y="3821732"/>
              <a:ext cx="5985" cy="2152"/>
            </a:xfrm>
            <a:custGeom>
              <a:rect b="b" l="l" r="r" t="t"/>
              <a:pathLst>
                <a:path extrusionOk="0" h="19" w="54">
                  <a:moveTo>
                    <a:pt x="54" y="1"/>
                  </a:moveTo>
                  <a:lnTo>
                    <a:pt x="1" y="10"/>
                  </a:lnTo>
                  <a:lnTo>
                    <a:pt x="27" y="18"/>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1"/>
            <p:cNvSpPr/>
            <p:nvPr/>
          </p:nvSpPr>
          <p:spPr>
            <a:xfrm>
              <a:off x="7339599" y="3816749"/>
              <a:ext cx="2993" cy="2152"/>
            </a:xfrm>
            <a:custGeom>
              <a:rect b="b" l="l" r="r" t="t"/>
              <a:pathLst>
                <a:path extrusionOk="0" h="19" w="27">
                  <a:moveTo>
                    <a:pt x="9" y="1"/>
                  </a:moveTo>
                  <a:lnTo>
                    <a:pt x="0" y="18"/>
                  </a:lnTo>
                  <a:lnTo>
                    <a:pt x="0"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1"/>
            <p:cNvSpPr/>
            <p:nvPr/>
          </p:nvSpPr>
          <p:spPr>
            <a:xfrm>
              <a:off x="7441345" y="3684810"/>
              <a:ext cx="1108" cy="1019"/>
            </a:xfrm>
            <a:custGeom>
              <a:rect b="b" l="l" r="r" t="t"/>
              <a:pathLst>
                <a:path extrusionOk="0" h="9" w="10">
                  <a:moveTo>
                    <a:pt x="9" y="0"/>
                  </a:moveTo>
                  <a:lnTo>
                    <a:pt x="0" y="9"/>
                  </a:lnTo>
                  <a:cubicBezTo>
                    <a:pt x="0"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1"/>
            <p:cNvSpPr/>
            <p:nvPr/>
          </p:nvSpPr>
          <p:spPr>
            <a:xfrm>
              <a:off x="7431592" y="3685716"/>
              <a:ext cx="998" cy="2152"/>
            </a:xfrm>
            <a:custGeom>
              <a:rect b="b" l="l" r="r" t="t"/>
              <a:pathLst>
                <a:path extrusionOk="0" h="19" w="9">
                  <a:moveTo>
                    <a:pt x="0" y="1"/>
                  </a:moveTo>
                  <a:lnTo>
                    <a:pt x="0" y="19"/>
                  </a:lnTo>
                  <a:cubicBezTo>
                    <a:pt x="0"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1"/>
            <p:cNvSpPr/>
            <p:nvPr/>
          </p:nvSpPr>
          <p:spPr>
            <a:xfrm>
              <a:off x="7288616" y="3726714"/>
              <a:ext cx="10086" cy="6229"/>
            </a:xfrm>
            <a:custGeom>
              <a:rect b="b" l="l" r="r" t="t"/>
              <a:pathLst>
                <a:path extrusionOk="0" h="55" w="91">
                  <a:moveTo>
                    <a:pt x="1" y="1"/>
                  </a:moveTo>
                  <a:lnTo>
                    <a:pt x="1" y="1"/>
                  </a:lnTo>
                  <a:cubicBezTo>
                    <a:pt x="20" y="13"/>
                    <a:pt x="40" y="26"/>
                    <a:pt x="57" y="35"/>
                  </a:cubicBezTo>
                  <a:lnTo>
                    <a:pt x="57" y="35"/>
                  </a:lnTo>
                  <a:lnTo>
                    <a:pt x="19" y="10"/>
                  </a:lnTo>
                  <a:lnTo>
                    <a:pt x="19" y="10"/>
                  </a:lnTo>
                  <a:cubicBezTo>
                    <a:pt x="21" y="12"/>
                    <a:pt x="22" y="13"/>
                    <a:pt x="22" y="13"/>
                  </a:cubicBezTo>
                  <a:cubicBezTo>
                    <a:pt x="22" y="13"/>
                    <a:pt x="13" y="7"/>
                    <a:pt x="1" y="1"/>
                  </a:cubicBezTo>
                  <a:close/>
                  <a:moveTo>
                    <a:pt x="57" y="35"/>
                  </a:moveTo>
                  <a:lnTo>
                    <a:pt x="72" y="45"/>
                  </a:lnTo>
                  <a:cubicBezTo>
                    <a:pt x="85" y="52"/>
                    <a:pt x="90" y="54"/>
                    <a:pt x="90" y="54"/>
                  </a:cubicBezTo>
                  <a:cubicBezTo>
                    <a:pt x="91" y="54"/>
                    <a:pt x="77" y="47"/>
                    <a:pt x="57" y="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1"/>
            <p:cNvSpPr/>
            <p:nvPr/>
          </p:nvSpPr>
          <p:spPr>
            <a:xfrm>
              <a:off x="7351348" y="3703724"/>
              <a:ext cx="1995" cy="4190"/>
            </a:xfrm>
            <a:custGeom>
              <a:rect b="b" l="l" r="r" t="t"/>
              <a:pathLst>
                <a:path extrusionOk="0" h="37" w="18">
                  <a:moveTo>
                    <a:pt x="18" y="1"/>
                  </a:moveTo>
                  <a:cubicBezTo>
                    <a:pt x="9" y="19"/>
                    <a:pt x="9" y="27"/>
                    <a:pt x="0" y="36"/>
                  </a:cubicBezTo>
                  <a:cubicBezTo>
                    <a:pt x="9" y="27"/>
                    <a:pt x="18" y="19"/>
                    <a:pt x="18" y="19"/>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1"/>
            <p:cNvSpPr/>
            <p:nvPr/>
          </p:nvSpPr>
          <p:spPr>
            <a:xfrm>
              <a:off x="7355227" y="3689794"/>
              <a:ext cx="2106" cy="3058"/>
            </a:xfrm>
            <a:custGeom>
              <a:rect b="b" l="l" r="r" t="t"/>
              <a:pathLst>
                <a:path extrusionOk="0" h="27" w="19">
                  <a:moveTo>
                    <a:pt x="0" y="0"/>
                  </a:moveTo>
                  <a:lnTo>
                    <a:pt x="18" y="27"/>
                  </a:ln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1"/>
            <p:cNvSpPr/>
            <p:nvPr/>
          </p:nvSpPr>
          <p:spPr>
            <a:xfrm>
              <a:off x="7526466" y="3678808"/>
              <a:ext cx="8978" cy="4077"/>
            </a:xfrm>
            <a:custGeom>
              <a:rect b="b" l="l" r="r" t="t"/>
              <a:pathLst>
                <a:path extrusionOk="0" h="36" w="81">
                  <a:moveTo>
                    <a:pt x="80" y="0"/>
                  </a:moveTo>
                  <a:cubicBezTo>
                    <a:pt x="36" y="0"/>
                    <a:pt x="27" y="18"/>
                    <a:pt x="1" y="35"/>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1"/>
            <p:cNvSpPr/>
            <p:nvPr/>
          </p:nvSpPr>
          <p:spPr>
            <a:xfrm>
              <a:off x="7306792" y="3761822"/>
              <a:ext cx="2549" cy="5210"/>
            </a:xfrm>
            <a:custGeom>
              <a:rect b="b" l="l" r="r" t="t"/>
              <a:pathLst>
                <a:path extrusionOk="0" h="46" w="23">
                  <a:moveTo>
                    <a:pt x="22" y="0"/>
                  </a:moveTo>
                  <a:cubicBezTo>
                    <a:pt x="15" y="23"/>
                    <a:pt x="0" y="46"/>
                    <a:pt x="14" y="46"/>
                  </a:cubicBezTo>
                  <a:cubicBezTo>
                    <a:pt x="16" y="46"/>
                    <a:pt x="19" y="45"/>
                    <a:pt x="22" y="44"/>
                  </a:cubicBezTo>
                  <a:cubicBezTo>
                    <a:pt x="22" y="27"/>
                    <a:pt x="22" y="9"/>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1"/>
            <p:cNvSpPr/>
            <p:nvPr/>
          </p:nvSpPr>
          <p:spPr>
            <a:xfrm>
              <a:off x="7437466" y="3722750"/>
              <a:ext cx="998" cy="2152"/>
            </a:xfrm>
            <a:custGeom>
              <a:rect b="b" l="l" r="r" t="t"/>
              <a:pathLst>
                <a:path extrusionOk="0" h="19" w="9">
                  <a:moveTo>
                    <a:pt x="9" y="1"/>
                  </a:moveTo>
                  <a:cubicBezTo>
                    <a:pt x="0" y="9"/>
                    <a:pt x="0" y="9"/>
                    <a:pt x="0" y="18"/>
                  </a:cubicBezTo>
                  <a:cubicBezTo>
                    <a:pt x="9" y="18"/>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1"/>
            <p:cNvSpPr/>
            <p:nvPr/>
          </p:nvSpPr>
          <p:spPr>
            <a:xfrm>
              <a:off x="7306238" y="3757745"/>
              <a:ext cx="3103" cy="4190"/>
            </a:xfrm>
            <a:custGeom>
              <a:rect b="b" l="l" r="r" t="t"/>
              <a:pathLst>
                <a:path extrusionOk="0" h="37" w="28">
                  <a:moveTo>
                    <a:pt x="1" y="1"/>
                  </a:moveTo>
                  <a:cubicBezTo>
                    <a:pt x="1" y="1"/>
                    <a:pt x="1" y="10"/>
                    <a:pt x="1" y="10"/>
                  </a:cubicBezTo>
                  <a:cubicBezTo>
                    <a:pt x="10" y="18"/>
                    <a:pt x="19" y="27"/>
                    <a:pt x="27" y="36"/>
                  </a:cubicBezTo>
                  <a:cubicBezTo>
                    <a:pt x="27" y="18"/>
                    <a:pt x="2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1"/>
            <p:cNvSpPr/>
            <p:nvPr/>
          </p:nvSpPr>
          <p:spPr>
            <a:xfrm>
              <a:off x="7429597" y="3875753"/>
              <a:ext cx="1108" cy="113"/>
            </a:xfrm>
            <a:custGeom>
              <a:rect b="b" l="l" r="r" t="t"/>
              <a:pathLst>
                <a:path extrusionOk="0" h="1" w="10">
                  <a:moveTo>
                    <a:pt x="9" y="1"/>
                  </a:moveTo>
                  <a:cubicBezTo>
                    <a:pt x="9" y="1"/>
                    <a:pt x="9" y="1"/>
                    <a:pt x="0"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1"/>
            <p:cNvSpPr/>
            <p:nvPr/>
          </p:nvSpPr>
          <p:spPr>
            <a:xfrm>
              <a:off x="7371852" y="3903726"/>
              <a:ext cx="1108" cy="2152"/>
            </a:xfrm>
            <a:custGeom>
              <a:rect b="b" l="l" r="r" t="t"/>
              <a:pathLst>
                <a:path extrusionOk="0" h="19" w="10">
                  <a:moveTo>
                    <a:pt x="9" y="1"/>
                  </a:moveTo>
                  <a:cubicBezTo>
                    <a:pt x="1" y="1"/>
                    <a:pt x="1" y="1"/>
                    <a:pt x="1" y="19"/>
                  </a:cubicBezTo>
                  <a:cubicBezTo>
                    <a:pt x="1" y="10"/>
                    <a:pt x="1"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1"/>
            <p:cNvSpPr/>
            <p:nvPr/>
          </p:nvSpPr>
          <p:spPr>
            <a:xfrm>
              <a:off x="7329735" y="3796817"/>
              <a:ext cx="1108" cy="1019"/>
            </a:xfrm>
            <a:custGeom>
              <a:rect b="b" l="l" r="r" t="t"/>
              <a:pathLst>
                <a:path extrusionOk="0" h="9" w="10">
                  <a:moveTo>
                    <a:pt x="1" y="0"/>
                  </a:moveTo>
                  <a:cubicBezTo>
                    <a:pt x="10"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1"/>
            <p:cNvSpPr/>
            <p:nvPr/>
          </p:nvSpPr>
          <p:spPr>
            <a:xfrm>
              <a:off x="7317987" y="3809727"/>
              <a:ext cx="2106" cy="113"/>
            </a:xfrm>
            <a:custGeom>
              <a:rect b="b" l="l" r="r" t="t"/>
              <a:pathLst>
                <a:path extrusionOk="0" h="1" w="19">
                  <a:moveTo>
                    <a:pt x="19" y="1"/>
                  </a:moveTo>
                  <a:cubicBezTo>
                    <a:pt x="19" y="1"/>
                    <a:pt x="10" y="1"/>
                    <a:pt x="1" y="1"/>
                  </a:cubicBezTo>
                  <a:cubicBezTo>
                    <a:pt x="10" y="1"/>
                    <a:pt x="19"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1"/>
            <p:cNvSpPr/>
            <p:nvPr/>
          </p:nvSpPr>
          <p:spPr>
            <a:xfrm>
              <a:off x="7280857" y="3757745"/>
              <a:ext cx="111" cy="1133"/>
            </a:xfrm>
            <a:custGeom>
              <a:rect b="b" l="l" r="r" t="t"/>
              <a:pathLst>
                <a:path extrusionOk="0" h="10" w="1">
                  <a:moveTo>
                    <a:pt x="0" y="1"/>
                  </a:moveTo>
                  <a:cubicBezTo>
                    <a:pt x="0" y="1"/>
                    <a:pt x="0" y="1"/>
                    <a:pt x="0" y="1"/>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1"/>
            <p:cNvSpPr/>
            <p:nvPr/>
          </p:nvSpPr>
          <p:spPr>
            <a:xfrm>
              <a:off x="7328738" y="3797723"/>
              <a:ext cx="1108" cy="2152"/>
            </a:xfrm>
            <a:custGeom>
              <a:rect b="b" l="l" r="r" t="t"/>
              <a:pathLst>
                <a:path extrusionOk="0" h="19" w="10">
                  <a:moveTo>
                    <a:pt x="1" y="1"/>
                  </a:moveTo>
                  <a:cubicBezTo>
                    <a:pt x="1" y="1"/>
                    <a:pt x="1" y="10"/>
                    <a:pt x="1" y="19"/>
                  </a:cubicBezTo>
                  <a:cubicBezTo>
                    <a:pt x="1" y="10"/>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1"/>
            <p:cNvSpPr/>
            <p:nvPr/>
          </p:nvSpPr>
          <p:spPr>
            <a:xfrm>
              <a:off x="7330733" y="3798742"/>
              <a:ext cx="1108" cy="1133"/>
            </a:xfrm>
            <a:custGeom>
              <a:rect b="b" l="l" r="r" t="t"/>
              <a:pathLst>
                <a:path extrusionOk="0" h="10" w="10">
                  <a:moveTo>
                    <a:pt x="1" y="1"/>
                  </a:moveTo>
                  <a:cubicBezTo>
                    <a:pt x="1" y="1"/>
                    <a:pt x="1" y="10"/>
                    <a:pt x="1" y="10"/>
                  </a:cubicBezTo>
                  <a:cubicBezTo>
                    <a:pt x="9" y="10"/>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1"/>
            <p:cNvSpPr/>
            <p:nvPr/>
          </p:nvSpPr>
          <p:spPr>
            <a:xfrm>
              <a:off x="7328738" y="3795797"/>
              <a:ext cx="1108" cy="2039"/>
            </a:xfrm>
            <a:custGeom>
              <a:rect b="b" l="l" r="r" t="t"/>
              <a:pathLst>
                <a:path extrusionOk="0" h="18" w="10">
                  <a:moveTo>
                    <a:pt x="1" y="0"/>
                  </a:moveTo>
                  <a:cubicBezTo>
                    <a:pt x="1" y="9"/>
                    <a:pt x="1" y="9"/>
                    <a:pt x="1" y="18"/>
                  </a:cubicBezTo>
                  <a:lnTo>
                    <a:pt x="10" y="18"/>
                  </a:lnTo>
                  <a:cubicBezTo>
                    <a:pt x="10"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1"/>
            <p:cNvSpPr/>
            <p:nvPr/>
          </p:nvSpPr>
          <p:spPr>
            <a:xfrm>
              <a:off x="7472600" y="3780735"/>
              <a:ext cx="111" cy="2152"/>
            </a:xfrm>
            <a:custGeom>
              <a:rect b="b" l="l" r="r" t="t"/>
              <a:pathLst>
                <a:path extrusionOk="0" h="19" w="1">
                  <a:moveTo>
                    <a:pt x="1" y="1"/>
                  </a:moveTo>
                  <a:cubicBezTo>
                    <a:pt x="1" y="1"/>
                    <a:pt x="1" y="1"/>
                    <a:pt x="1" y="1"/>
                  </a:cubicBezTo>
                  <a:cubicBezTo>
                    <a:pt x="1" y="18"/>
                    <a:pt x="1" y="1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1"/>
            <p:cNvSpPr/>
            <p:nvPr/>
          </p:nvSpPr>
          <p:spPr>
            <a:xfrm>
              <a:off x="7277865" y="3688774"/>
              <a:ext cx="111" cy="1133"/>
            </a:xfrm>
            <a:custGeom>
              <a:rect b="b" l="l" r="r" t="t"/>
              <a:pathLst>
                <a:path extrusionOk="0" h="10" w="1">
                  <a:moveTo>
                    <a:pt x="1" y="0"/>
                  </a:moveTo>
                  <a:cubicBezTo>
                    <a:pt x="1" y="0"/>
                    <a:pt x="1" y="9"/>
                    <a:pt x="1" y="9"/>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1"/>
            <p:cNvSpPr/>
            <p:nvPr/>
          </p:nvSpPr>
          <p:spPr>
            <a:xfrm>
              <a:off x="7277865" y="3686736"/>
              <a:ext cx="7980" cy="13137"/>
            </a:xfrm>
            <a:custGeom>
              <a:rect b="b" l="l" r="r" t="t"/>
              <a:pathLst>
                <a:path extrusionOk="0" h="116" w="72">
                  <a:moveTo>
                    <a:pt x="54" y="1"/>
                  </a:moveTo>
                  <a:cubicBezTo>
                    <a:pt x="48" y="24"/>
                    <a:pt x="38" y="32"/>
                    <a:pt x="24" y="32"/>
                  </a:cubicBezTo>
                  <a:cubicBezTo>
                    <a:pt x="18" y="32"/>
                    <a:pt x="10" y="30"/>
                    <a:pt x="1" y="27"/>
                  </a:cubicBezTo>
                  <a:lnTo>
                    <a:pt x="1" y="27"/>
                  </a:lnTo>
                  <a:cubicBezTo>
                    <a:pt x="27" y="54"/>
                    <a:pt x="54" y="89"/>
                    <a:pt x="71" y="116"/>
                  </a:cubicBezTo>
                  <a:cubicBezTo>
                    <a:pt x="63" y="80"/>
                    <a:pt x="54" y="36"/>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1"/>
            <p:cNvSpPr/>
            <p:nvPr/>
          </p:nvSpPr>
          <p:spPr>
            <a:xfrm>
              <a:off x="7215243" y="3673825"/>
              <a:ext cx="331951" cy="250062"/>
            </a:xfrm>
            <a:custGeom>
              <a:rect b="b" l="l" r="r" t="t"/>
              <a:pathLst>
                <a:path extrusionOk="0" h="2208" w="2995">
                  <a:moveTo>
                    <a:pt x="2005" y="115"/>
                  </a:moveTo>
                  <a:cubicBezTo>
                    <a:pt x="2004" y="115"/>
                    <a:pt x="2004" y="115"/>
                    <a:pt x="2003" y="115"/>
                  </a:cubicBezTo>
                  <a:lnTo>
                    <a:pt x="2003" y="115"/>
                  </a:lnTo>
                  <a:lnTo>
                    <a:pt x="2005" y="115"/>
                  </a:lnTo>
                  <a:close/>
                  <a:moveTo>
                    <a:pt x="1847" y="103"/>
                  </a:moveTo>
                  <a:cubicBezTo>
                    <a:pt x="1849" y="103"/>
                    <a:pt x="1852" y="106"/>
                    <a:pt x="1855" y="115"/>
                  </a:cubicBezTo>
                  <a:cubicBezTo>
                    <a:pt x="1851" y="134"/>
                    <a:pt x="1847" y="140"/>
                    <a:pt x="1844" y="140"/>
                  </a:cubicBezTo>
                  <a:cubicBezTo>
                    <a:pt x="1839" y="140"/>
                    <a:pt x="1834" y="129"/>
                    <a:pt x="1829" y="124"/>
                  </a:cubicBezTo>
                  <a:cubicBezTo>
                    <a:pt x="1835" y="118"/>
                    <a:pt x="1841" y="103"/>
                    <a:pt x="1847" y="103"/>
                  </a:cubicBezTo>
                  <a:close/>
                  <a:moveTo>
                    <a:pt x="389" y="141"/>
                  </a:moveTo>
                  <a:cubicBezTo>
                    <a:pt x="389" y="142"/>
                    <a:pt x="389" y="142"/>
                    <a:pt x="390" y="143"/>
                  </a:cubicBezTo>
                  <a:lnTo>
                    <a:pt x="390" y="143"/>
                  </a:lnTo>
                  <a:cubicBezTo>
                    <a:pt x="390" y="143"/>
                    <a:pt x="389" y="142"/>
                    <a:pt x="389" y="141"/>
                  </a:cubicBezTo>
                  <a:close/>
                  <a:moveTo>
                    <a:pt x="416" y="141"/>
                  </a:moveTo>
                  <a:lnTo>
                    <a:pt x="416" y="141"/>
                  </a:lnTo>
                  <a:cubicBezTo>
                    <a:pt x="418" y="142"/>
                    <a:pt x="420" y="143"/>
                    <a:pt x="422" y="144"/>
                  </a:cubicBezTo>
                  <a:lnTo>
                    <a:pt x="422" y="144"/>
                  </a:lnTo>
                  <a:cubicBezTo>
                    <a:pt x="420" y="143"/>
                    <a:pt x="418" y="142"/>
                    <a:pt x="416" y="141"/>
                  </a:cubicBezTo>
                  <a:close/>
                  <a:moveTo>
                    <a:pt x="1194" y="202"/>
                  </a:moveTo>
                  <a:cubicBezTo>
                    <a:pt x="1200" y="202"/>
                    <a:pt x="1205" y="210"/>
                    <a:pt x="1210" y="221"/>
                  </a:cubicBezTo>
                  <a:cubicBezTo>
                    <a:pt x="1210" y="221"/>
                    <a:pt x="1202" y="221"/>
                    <a:pt x="1184" y="212"/>
                  </a:cubicBezTo>
                  <a:cubicBezTo>
                    <a:pt x="1187" y="205"/>
                    <a:pt x="1191" y="202"/>
                    <a:pt x="1194" y="202"/>
                  </a:cubicBezTo>
                  <a:close/>
                  <a:moveTo>
                    <a:pt x="1228" y="300"/>
                  </a:moveTo>
                  <a:lnTo>
                    <a:pt x="1228" y="300"/>
                  </a:lnTo>
                  <a:cubicBezTo>
                    <a:pt x="1227" y="303"/>
                    <a:pt x="1226" y="305"/>
                    <a:pt x="1225" y="307"/>
                  </a:cubicBezTo>
                  <a:lnTo>
                    <a:pt x="1225" y="307"/>
                  </a:lnTo>
                  <a:cubicBezTo>
                    <a:pt x="1228" y="305"/>
                    <a:pt x="1228" y="300"/>
                    <a:pt x="1228" y="300"/>
                  </a:cubicBezTo>
                  <a:close/>
                  <a:moveTo>
                    <a:pt x="628" y="450"/>
                  </a:moveTo>
                  <a:lnTo>
                    <a:pt x="628" y="450"/>
                  </a:lnTo>
                  <a:cubicBezTo>
                    <a:pt x="636" y="459"/>
                    <a:pt x="645" y="459"/>
                    <a:pt x="663" y="468"/>
                  </a:cubicBezTo>
                  <a:lnTo>
                    <a:pt x="628" y="450"/>
                  </a:lnTo>
                  <a:close/>
                  <a:moveTo>
                    <a:pt x="2561" y="751"/>
                  </a:moveTo>
                  <a:lnTo>
                    <a:pt x="2561" y="751"/>
                  </a:lnTo>
                  <a:cubicBezTo>
                    <a:pt x="2560" y="753"/>
                    <a:pt x="2558" y="755"/>
                    <a:pt x="2557" y="758"/>
                  </a:cubicBezTo>
                  <a:lnTo>
                    <a:pt x="2557" y="758"/>
                  </a:lnTo>
                  <a:cubicBezTo>
                    <a:pt x="2559" y="755"/>
                    <a:pt x="2560" y="753"/>
                    <a:pt x="2561" y="751"/>
                  </a:cubicBezTo>
                  <a:close/>
                  <a:moveTo>
                    <a:pt x="2067" y="927"/>
                  </a:moveTo>
                  <a:cubicBezTo>
                    <a:pt x="2067" y="935"/>
                    <a:pt x="2065" y="937"/>
                    <a:pt x="2064" y="937"/>
                  </a:cubicBezTo>
                  <a:cubicBezTo>
                    <a:pt x="2061" y="937"/>
                    <a:pt x="2058" y="932"/>
                    <a:pt x="2058" y="927"/>
                  </a:cubicBezTo>
                  <a:close/>
                  <a:moveTo>
                    <a:pt x="760" y="1007"/>
                  </a:moveTo>
                  <a:lnTo>
                    <a:pt x="760" y="1007"/>
                  </a:lnTo>
                  <a:cubicBezTo>
                    <a:pt x="759" y="1007"/>
                    <a:pt x="759" y="1008"/>
                    <a:pt x="759" y="1009"/>
                  </a:cubicBezTo>
                  <a:lnTo>
                    <a:pt x="759" y="1009"/>
                  </a:lnTo>
                  <a:cubicBezTo>
                    <a:pt x="759" y="1008"/>
                    <a:pt x="760" y="1007"/>
                    <a:pt x="760" y="1007"/>
                  </a:cubicBezTo>
                  <a:close/>
                  <a:moveTo>
                    <a:pt x="1811" y="1298"/>
                  </a:moveTo>
                  <a:cubicBezTo>
                    <a:pt x="1815" y="1299"/>
                    <a:pt x="1819" y="1299"/>
                    <a:pt x="1822" y="1300"/>
                  </a:cubicBezTo>
                  <a:lnTo>
                    <a:pt x="1822" y="1300"/>
                  </a:lnTo>
                  <a:cubicBezTo>
                    <a:pt x="1819" y="1299"/>
                    <a:pt x="1816" y="1298"/>
                    <a:pt x="1811" y="1298"/>
                  </a:cubicBezTo>
                  <a:close/>
                  <a:moveTo>
                    <a:pt x="1979" y="1704"/>
                  </a:moveTo>
                  <a:cubicBezTo>
                    <a:pt x="1978" y="1705"/>
                    <a:pt x="1977" y="1705"/>
                    <a:pt x="1976" y="1706"/>
                  </a:cubicBezTo>
                  <a:lnTo>
                    <a:pt x="1976" y="1706"/>
                  </a:lnTo>
                  <a:lnTo>
                    <a:pt x="1979" y="1704"/>
                  </a:lnTo>
                  <a:close/>
                  <a:moveTo>
                    <a:pt x="2402" y="0"/>
                  </a:moveTo>
                  <a:cubicBezTo>
                    <a:pt x="2367" y="53"/>
                    <a:pt x="2323" y="53"/>
                    <a:pt x="2270" y="53"/>
                  </a:cubicBezTo>
                  <a:cubicBezTo>
                    <a:pt x="2217" y="53"/>
                    <a:pt x="2173" y="62"/>
                    <a:pt x="2164" y="106"/>
                  </a:cubicBezTo>
                  <a:lnTo>
                    <a:pt x="2129" y="88"/>
                  </a:lnTo>
                  <a:lnTo>
                    <a:pt x="2155" y="88"/>
                  </a:lnTo>
                  <a:cubicBezTo>
                    <a:pt x="2142" y="79"/>
                    <a:pt x="2133" y="75"/>
                    <a:pt x="2125" y="75"/>
                  </a:cubicBezTo>
                  <a:cubicBezTo>
                    <a:pt x="2112" y="75"/>
                    <a:pt x="2105" y="86"/>
                    <a:pt x="2093" y="97"/>
                  </a:cubicBezTo>
                  <a:cubicBezTo>
                    <a:pt x="2086" y="120"/>
                    <a:pt x="2078" y="143"/>
                    <a:pt x="2065" y="143"/>
                  </a:cubicBezTo>
                  <a:cubicBezTo>
                    <a:pt x="2063" y="143"/>
                    <a:pt x="2060" y="142"/>
                    <a:pt x="2058" y="141"/>
                  </a:cubicBezTo>
                  <a:cubicBezTo>
                    <a:pt x="2040" y="132"/>
                    <a:pt x="2032" y="124"/>
                    <a:pt x="2040" y="106"/>
                  </a:cubicBezTo>
                  <a:lnTo>
                    <a:pt x="2040" y="106"/>
                  </a:lnTo>
                  <a:lnTo>
                    <a:pt x="2005" y="132"/>
                  </a:lnTo>
                  <a:cubicBezTo>
                    <a:pt x="1997" y="132"/>
                    <a:pt x="1996" y="118"/>
                    <a:pt x="2003" y="115"/>
                  </a:cubicBezTo>
                  <a:lnTo>
                    <a:pt x="2003" y="115"/>
                  </a:lnTo>
                  <a:lnTo>
                    <a:pt x="1952" y="124"/>
                  </a:lnTo>
                  <a:cubicBezTo>
                    <a:pt x="1943" y="132"/>
                    <a:pt x="1926" y="159"/>
                    <a:pt x="1917" y="168"/>
                  </a:cubicBezTo>
                  <a:cubicBezTo>
                    <a:pt x="1899" y="159"/>
                    <a:pt x="1926" y="159"/>
                    <a:pt x="1917" y="150"/>
                  </a:cubicBezTo>
                  <a:lnTo>
                    <a:pt x="1917" y="150"/>
                  </a:lnTo>
                  <a:lnTo>
                    <a:pt x="1890" y="177"/>
                  </a:lnTo>
                  <a:cubicBezTo>
                    <a:pt x="1873" y="150"/>
                    <a:pt x="1899" y="124"/>
                    <a:pt x="1926" y="124"/>
                  </a:cubicBezTo>
                  <a:cubicBezTo>
                    <a:pt x="1915" y="94"/>
                    <a:pt x="1908" y="85"/>
                    <a:pt x="1902" y="85"/>
                  </a:cubicBezTo>
                  <a:cubicBezTo>
                    <a:pt x="1893" y="85"/>
                    <a:pt x="1886" y="107"/>
                    <a:pt x="1869" y="107"/>
                  </a:cubicBezTo>
                  <a:cubicBezTo>
                    <a:pt x="1861" y="107"/>
                    <a:pt x="1851" y="102"/>
                    <a:pt x="1837" y="88"/>
                  </a:cubicBezTo>
                  <a:lnTo>
                    <a:pt x="1864" y="79"/>
                  </a:lnTo>
                  <a:cubicBezTo>
                    <a:pt x="1846" y="18"/>
                    <a:pt x="1820" y="44"/>
                    <a:pt x="1793" y="9"/>
                  </a:cubicBezTo>
                  <a:lnTo>
                    <a:pt x="1793" y="9"/>
                  </a:lnTo>
                  <a:cubicBezTo>
                    <a:pt x="1802" y="26"/>
                    <a:pt x="1855" y="97"/>
                    <a:pt x="1820" y="124"/>
                  </a:cubicBezTo>
                  <a:cubicBezTo>
                    <a:pt x="1816" y="120"/>
                    <a:pt x="1812" y="118"/>
                    <a:pt x="1808" y="118"/>
                  </a:cubicBezTo>
                  <a:cubicBezTo>
                    <a:pt x="1802" y="118"/>
                    <a:pt x="1795" y="122"/>
                    <a:pt x="1784" y="132"/>
                  </a:cubicBezTo>
                  <a:cubicBezTo>
                    <a:pt x="1784" y="109"/>
                    <a:pt x="1777" y="105"/>
                    <a:pt x="1763" y="105"/>
                  </a:cubicBezTo>
                  <a:cubicBezTo>
                    <a:pt x="1757" y="105"/>
                    <a:pt x="1749" y="106"/>
                    <a:pt x="1740" y="106"/>
                  </a:cubicBezTo>
                  <a:lnTo>
                    <a:pt x="1749" y="62"/>
                  </a:lnTo>
                  <a:lnTo>
                    <a:pt x="1749" y="62"/>
                  </a:lnTo>
                  <a:cubicBezTo>
                    <a:pt x="1723" y="71"/>
                    <a:pt x="1723" y="97"/>
                    <a:pt x="1714" y="115"/>
                  </a:cubicBezTo>
                  <a:cubicBezTo>
                    <a:pt x="1687" y="115"/>
                    <a:pt x="1678" y="79"/>
                    <a:pt x="1670" y="44"/>
                  </a:cubicBezTo>
                  <a:cubicBezTo>
                    <a:pt x="1668" y="44"/>
                    <a:pt x="1666" y="43"/>
                    <a:pt x="1664" y="43"/>
                  </a:cubicBezTo>
                  <a:cubicBezTo>
                    <a:pt x="1642" y="43"/>
                    <a:pt x="1702" y="106"/>
                    <a:pt x="1652" y="115"/>
                  </a:cubicBezTo>
                  <a:cubicBezTo>
                    <a:pt x="1642" y="110"/>
                    <a:pt x="1633" y="108"/>
                    <a:pt x="1624" y="108"/>
                  </a:cubicBezTo>
                  <a:cubicBezTo>
                    <a:pt x="1600" y="108"/>
                    <a:pt x="1578" y="122"/>
                    <a:pt x="1546" y="141"/>
                  </a:cubicBezTo>
                  <a:cubicBezTo>
                    <a:pt x="1528" y="124"/>
                    <a:pt x="1555" y="115"/>
                    <a:pt x="1546" y="97"/>
                  </a:cubicBezTo>
                  <a:lnTo>
                    <a:pt x="1546" y="97"/>
                  </a:lnTo>
                  <a:lnTo>
                    <a:pt x="1519" y="141"/>
                  </a:lnTo>
                  <a:cubicBezTo>
                    <a:pt x="1519" y="132"/>
                    <a:pt x="1519" y="124"/>
                    <a:pt x="1519" y="115"/>
                  </a:cubicBezTo>
                  <a:cubicBezTo>
                    <a:pt x="1502" y="132"/>
                    <a:pt x="1519" y="168"/>
                    <a:pt x="1493" y="177"/>
                  </a:cubicBezTo>
                  <a:cubicBezTo>
                    <a:pt x="1491" y="186"/>
                    <a:pt x="1488" y="190"/>
                    <a:pt x="1484" y="190"/>
                  </a:cubicBezTo>
                  <a:cubicBezTo>
                    <a:pt x="1469" y="190"/>
                    <a:pt x="1442" y="145"/>
                    <a:pt x="1417" y="145"/>
                  </a:cubicBezTo>
                  <a:cubicBezTo>
                    <a:pt x="1409" y="145"/>
                    <a:pt x="1402" y="149"/>
                    <a:pt x="1396" y="159"/>
                  </a:cubicBezTo>
                  <a:cubicBezTo>
                    <a:pt x="1387" y="150"/>
                    <a:pt x="1405" y="132"/>
                    <a:pt x="1396" y="115"/>
                  </a:cubicBezTo>
                  <a:lnTo>
                    <a:pt x="1396" y="115"/>
                  </a:lnTo>
                  <a:cubicBezTo>
                    <a:pt x="1352" y="150"/>
                    <a:pt x="1352" y="141"/>
                    <a:pt x="1316" y="194"/>
                  </a:cubicBezTo>
                  <a:lnTo>
                    <a:pt x="1281" y="168"/>
                  </a:lnTo>
                  <a:lnTo>
                    <a:pt x="1281" y="168"/>
                  </a:lnTo>
                  <a:cubicBezTo>
                    <a:pt x="1308" y="203"/>
                    <a:pt x="1272" y="247"/>
                    <a:pt x="1246" y="274"/>
                  </a:cubicBezTo>
                  <a:cubicBezTo>
                    <a:pt x="1255" y="291"/>
                    <a:pt x="1263" y="309"/>
                    <a:pt x="1272" y="318"/>
                  </a:cubicBezTo>
                  <a:lnTo>
                    <a:pt x="1219" y="344"/>
                  </a:lnTo>
                  <a:cubicBezTo>
                    <a:pt x="1219" y="337"/>
                    <a:pt x="1219" y="322"/>
                    <a:pt x="1225" y="307"/>
                  </a:cubicBezTo>
                  <a:lnTo>
                    <a:pt x="1225" y="307"/>
                  </a:lnTo>
                  <a:cubicBezTo>
                    <a:pt x="1224" y="308"/>
                    <a:pt x="1222" y="309"/>
                    <a:pt x="1219" y="309"/>
                  </a:cubicBezTo>
                  <a:cubicBezTo>
                    <a:pt x="1210" y="291"/>
                    <a:pt x="1210" y="265"/>
                    <a:pt x="1228" y="238"/>
                  </a:cubicBezTo>
                  <a:lnTo>
                    <a:pt x="1246" y="265"/>
                  </a:lnTo>
                  <a:cubicBezTo>
                    <a:pt x="1255" y="238"/>
                    <a:pt x="1263" y="203"/>
                    <a:pt x="1263" y="177"/>
                  </a:cubicBezTo>
                  <a:lnTo>
                    <a:pt x="1263" y="177"/>
                  </a:lnTo>
                  <a:cubicBezTo>
                    <a:pt x="1255" y="185"/>
                    <a:pt x="1255" y="185"/>
                    <a:pt x="1246" y="194"/>
                  </a:cubicBezTo>
                  <a:cubicBezTo>
                    <a:pt x="1246" y="185"/>
                    <a:pt x="1255" y="177"/>
                    <a:pt x="1246" y="177"/>
                  </a:cubicBezTo>
                  <a:cubicBezTo>
                    <a:pt x="1246" y="174"/>
                    <a:pt x="1246" y="173"/>
                    <a:pt x="1246" y="173"/>
                  </a:cubicBezTo>
                  <a:cubicBezTo>
                    <a:pt x="1245" y="173"/>
                    <a:pt x="1243" y="181"/>
                    <a:pt x="1237" y="194"/>
                  </a:cubicBezTo>
                  <a:lnTo>
                    <a:pt x="1228" y="141"/>
                  </a:lnTo>
                  <a:lnTo>
                    <a:pt x="1228" y="159"/>
                  </a:lnTo>
                  <a:lnTo>
                    <a:pt x="1166" y="124"/>
                  </a:lnTo>
                  <a:cubicBezTo>
                    <a:pt x="1122" y="177"/>
                    <a:pt x="1087" y="256"/>
                    <a:pt x="1025" y="283"/>
                  </a:cubicBezTo>
                  <a:cubicBezTo>
                    <a:pt x="1034" y="238"/>
                    <a:pt x="1025" y="212"/>
                    <a:pt x="1025" y="168"/>
                  </a:cubicBezTo>
                  <a:lnTo>
                    <a:pt x="1025" y="168"/>
                  </a:lnTo>
                  <a:cubicBezTo>
                    <a:pt x="1030" y="182"/>
                    <a:pt x="1036" y="188"/>
                    <a:pt x="1043" y="188"/>
                  </a:cubicBezTo>
                  <a:cubicBezTo>
                    <a:pt x="1061" y="188"/>
                    <a:pt x="1084" y="158"/>
                    <a:pt x="1107" y="158"/>
                  </a:cubicBezTo>
                  <a:cubicBezTo>
                    <a:pt x="1109" y="158"/>
                    <a:pt x="1111" y="158"/>
                    <a:pt x="1113" y="159"/>
                  </a:cubicBezTo>
                  <a:cubicBezTo>
                    <a:pt x="1096" y="150"/>
                    <a:pt x="1096" y="132"/>
                    <a:pt x="1104" y="124"/>
                  </a:cubicBezTo>
                  <a:lnTo>
                    <a:pt x="1104" y="124"/>
                  </a:lnTo>
                  <a:lnTo>
                    <a:pt x="1043" y="168"/>
                  </a:lnTo>
                  <a:cubicBezTo>
                    <a:pt x="1043" y="132"/>
                    <a:pt x="1025" y="141"/>
                    <a:pt x="1007" y="124"/>
                  </a:cubicBezTo>
                  <a:lnTo>
                    <a:pt x="1007" y="124"/>
                  </a:lnTo>
                  <a:cubicBezTo>
                    <a:pt x="1025" y="194"/>
                    <a:pt x="963" y="177"/>
                    <a:pt x="937" y="194"/>
                  </a:cubicBezTo>
                  <a:cubicBezTo>
                    <a:pt x="937" y="168"/>
                    <a:pt x="946" y="150"/>
                    <a:pt x="972" y="150"/>
                  </a:cubicBezTo>
                  <a:cubicBezTo>
                    <a:pt x="968" y="142"/>
                    <a:pt x="964" y="138"/>
                    <a:pt x="960" y="138"/>
                  </a:cubicBezTo>
                  <a:cubicBezTo>
                    <a:pt x="945" y="138"/>
                    <a:pt x="935" y="203"/>
                    <a:pt x="915" y="203"/>
                  </a:cubicBezTo>
                  <a:cubicBezTo>
                    <a:pt x="911" y="203"/>
                    <a:pt x="906" y="200"/>
                    <a:pt x="901" y="194"/>
                  </a:cubicBezTo>
                  <a:cubicBezTo>
                    <a:pt x="910" y="194"/>
                    <a:pt x="910" y="194"/>
                    <a:pt x="910" y="185"/>
                  </a:cubicBezTo>
                  <a:lnTo>
                    <a:pt x="910" y="185"/>
                  </a:lnTo>
                  <a:cubicBezTo>
                    <a:pt x="905" y="191"/>
                    <a:pt x="898" y="193"/>
                    <a:pt x="892" y="193"/>
                  </a:cubicBezTo>
                  <a:cubicBezTo>
                    <a:pt x="876" y="193"/>
                    <a:pt x="860" y="180"/>
                    <a:pt x="866" y="168"/>
                  </a:cubicBezTo>
                  <a:lnTo>
                    <a:pt x="875" y="168"/>
                  </a:lnTo>
                  <a:cubicBezTo>
                    <a:pt x="857" y="168"/>
                    <a:pt x="848" y="159"/>
                    <a:pt x="831" y="159"/>
                  </a:cubicBezTo>
                  <a:cubicBezTo>
                    <a:pt x="804" y="159"/>
                    <a:pt x="778" y="168"/>
                    <a:pt x="760" y="168"/>
                  </a:cubicBezTo>
                  <a:cubicBezTo>
                    <a:pt x="720" y="176"/>
                    <a:pt x="687" y="191"/>
                    <a:pt x="688" y="220"/>
                  </a:cubicBezTo>
                  <a:lnTo>
                    <a:pt x="688" y="220"/>
                  </a:lnTo>
                  <a:cubicBezTo>
                    <a:pt x="684" y="199"/>
                    <a:pt x="672" y="149"/>
                    <a:pt x="672" y="141"/>
                  </a:cubicBezTo>
                  <a:lnTo>
                    <a:pt x="672" y="141"/>
                  </a:lnTo>
                  <a:cubicBezTo>
                    <a:pt x="654" y="212"/>
                    <a:pt x="654" y="283"/>
                    <a:pt x="681" y="353"/>
                  </a:cubicBezTo>
                  <a:cubicBezTo>
                    <a:pt x="663" y="327"/>
                    <a:pt x="628" y="283"/>
                    <a:pt x="601" y="238"/>
                  </a:cubicBezTo>
                  <a:cubicBezTo>
                    <a:pt x="566" y="194"/>
                    <a:pt x="539" y="150"/>
                    <a:pt x="566" y="141"/>
                  </a:cubicBezTo>
                  <a:cubicBezTo>
                    <a:pt x="551" y="136"/>
                    <a:pt x="535" y="131"/>
                    <a:pt x="520" y="131"/>
                  </a:cubicBezTo>
                  <a:cubicBezTo>
                    <a:pt x="509" y="131"/>
                    <a:pt x="498" y="134"/>
                    <a:pt x="486" y="141"/>
                  </a:cubicBezTo>
                  <a:cubicBezTo>
                    <a:pt x="504" y="150"/>
                    <a:pt x="575" y="221"/>
                    <a:pt x="566" y="221"/>
                  </a:cubicBezTo>
                  <a:cubicBezTo>
                    <a:pt x="522" y="194"/>
                    <a:pt x="513" y="185"/>
                    <a:pt x="495" y="177"/>
                  </a:cubicBezTo>
                  <a:cubicBezTo>
                    <a:pt x="478" y="168"/>
                    <a:pt x="469" y="168"/>
                    <a:pt x="422" y="144"/>
                  </a:cubicBezTo>
                  <a:lnTo>
                    <a:pt x="422" y="144"/>
                  </a:lnTo>
                  <a:cubicBezTo>
                    <a:pt x="449" y="162"/>
                    <a:pt x="497" y="230"/>
                    <a:pt x="481" y="230"/>
                  </a:cubicBezTo>
                  <a:cubicBezTo>
                    <a:pt x="480" y="230"/>
                    <a:pt x="479" y="230"/>
                    <a:pt x="478" y="230"/>
                  </a:cubicBezTo>
                  <a:cubicBezTo>
                    <a:pt x="469" y="221"/>
                    <a:pt x="397" y="157"/>
                    <a:pt x="390" y="143"/>
                  </a:cubicBezTo>
                  <a:lnTo>
                    <a:pt x="390" y="143"/>
                  </a:lnTo>
                  <a:cubicBezTo>
                    <a:pt x="398" y="168"/>
                    <a:pt x="407" y="194"/>
                    <a:pt x="415" y="219"/>
                  </a:cubicBezTo>
                  <a:lnTo>
                    <a:pt x="415" y="219"/>
                  </a:lnTo>
                  <a:cubicBezTo>
                    <a:pt x="408" y="205"/>
                    <a:pt x="342" y="149"/>
                    <a:pt x="292" y="132"/>
                  </a:cubicBezTo>
                  <a:lnTo>
                    <a:pt x="292" y="132"/>
                  </a:lnTo>
                  <a:cubicBezTo>
                    <a:pt x="301" y="138"/>
                    <a:pt x="297" y="140"/>
                    <a:pt x="288" y="140"/>
                  </a:cubicBezTo>
                  <a:cubicBezTo>
                    <a:pt x="269" y="140"/>
                    <a:pt x="227" y="132"/>
                    <a:pt x="221" y="132"/>
                  </a:cubicBezTo>
                  <a:lnTo>
                    <a:pt x="221" y="132"/>
                  </a:lnTo>
                  <a:lnTo>
                    <a:pt x="274" y="159"/>
                  </a:lnTo>
                  <a:cubicBezTo>
                    <a:pt x="268" y="158"/>
                    <a:pt x="263" y="157"/>
                    <a:pt x="260" y="157"/>
                  </a:cubicBezTo>
                  <a:cubicBezTo>
                    <a:pt x="203" y="157"/>
                    <a:pt x="357" y="265"/>
                    <a:pt x="323" y="265"/>
                  </a:cubicBezTo>
                  <a:cubicBezTo>
                    <a:pt x="322" y="265"/>
                    <a:pt x="320" y="265"/>
                    <a:pt x="319" y="265"/>
                  </a:cubicBezTo>
                  <a:cubicBezTo>
                    <a:pt x="292" y="247"/>
                    <a:pt x="160" y="159"/>
                    <a:pt x="98" y="150"/>
                  </a:cubicBezTo>
                  <a:lnTo>
                    <a:pt x="98" y="150"/>
                  </a:lnTo>
                  <a:cubicBezTo>
                    <a:pt x="142" y="185"/>
                    <a:pt x="239" y="247"/>
                    <a:pt x="336" y="309"/>
                  </a:cubicBezTo>
                  <a:cubicBezTo>
                    <a:pt x="425" y="371"/>
                    <a:pt x="513" y="424"/>
                    <a:pt x="548" y="441"/>
                  </a:cubicBezTo>
                  <a:lnTo>
                    <a:pt x="513" y="433"/>
                  </a:lnTo>
                  <a:lnTo>
                    <a:pt x="513" y="433"/>
                  </a:lnTo>
                  <a:cubicBezTo>
                    <a:pt x="531" y="450"/>
                    <a:pt x="548" y="459"/>
                    <a:pt x="566" y="468"/>
                  </a:cubicBezTo>
                  <a:cubicBezTo>
                    <a:pt x="513" y="450"/>
                    <a:pt x="433" y="406"/>
                    <a:pt x="345" y="344"/>
                  </a:cubicBezTo>
                  <a:cubicBezTo>
                    <a:pt x="257" y="291"/>
                    <a:pt x="160" y="221"/>
                    <a:pt x="107" y="177"/>
                  </a:cubicBezTo>
                  <a:cubicBezTo>
                    <a:pt x="102" y="178"/>
                    <a:pt x="98" y="179"/>
                    <a:pt x="94" y="179"/>
                  </a:cubicBezTo>
                  <a:cubicBezTo>
                    <a:pt x="85" y="179"/>
                    <a:pt x="78" y="177"/>
                    <a:pt x="75" y="177"/>
                  </a:cubicBezTo>
                  <a:cubicBezTo>
                    <a:pt x="69" y="177"/>
                    <a:pt x="71" y="181"/>
                    <a:pt x="89" y="203"/>
                  </a:cubicBezTo>
                  <a:cubicBezTo>
                    <a:pt x="54" y="194"/>
                    <a:pt x="18" y="150"/>
                    <a:pt x="1" y="132"/>
                  </a:cubicBezTo>
                  <a:lnTo>
                    <a:pt x="1" y="132"/>
                  </a:lnTo>
                  <a:lnTo>
                    <a:pt x="45" y="230"/>
                  </a:lnTo>
                  <a:cubicBezTo>
                    <a:pt x="116" y="256"/>
                    <a:pt x="160" y="336"/>
                    <a:pt x="221" y="353"/>
                  </a:cubicBezTo>
                  <a:cubicBezTo>
                    <a:pt x="177" y="309"/>
                    <a:pt x="133" y="265"/>
                    <a:pt x="80" y="221"/>
                  </a:cubicBezTo>
                  <a:lnTo>
                    <a:pt x="80" y="221"/>
                  </a:lnTo>
                  <a:cubicBezTo>
                    <a:pt x="124" y="238"/>
                    <a:pt x="186" y="274"/>
                    <a:pt x="239" y="318"/>
                  </a:cubicBezTo>
                  <a:cubicBezTo>
                    <a:pt x="301" y="353"/>
                    <a:pt x="345" y="389"/>
                    <a:pt x="354" y="415"/>
                  </a:cubicBezTo>
                  <a:cubicBezTo>
                    <a:pt x="327" y="415"/>
                    <a:pt x="221" y="362"/>
                    <a:pt x="195" y="353"/>
                  </a:cubicBezTo>
                  <a:lnTo>
                    <a:pt x="195" y="353"/>
                  </a:lnTo>
                  <a:cubicBezTo>
                    <a:pt x="221" y="371"/>
                    <a:pt x="274" y="424"/>
                    <a:pt x="257" y="424"/>
                  </a:cubicBezTo>
                  <a:lnTo>
                    <a:pt x="204" y="389"/>
                  </a:lnTo>
                  <a:lnTo>
                    <a:pt x="204" y="389"/>
                  </a:lnTo>
                  <a:cubicBezTo>
                    <a:pt x="204" y="406"/>
                    <a:pt x="239" y="424"/>
                    <a:pt x="266" y="441"/>
                  </a:cubicBezTo>
                  <a:cubicBezTo>
                    <a:pt x="292" y="468"/>
                    <a:pt x="310" y="477"/>
                    <a:pt x="292" y="494"/>
                  </a:cubicBezTo>
                  <a:cubicBezTo>
                    <a:pt x="292" y="512"/>
                    <a:pt x="239" y="539"/>
                    <a:pt x="274" y="539"/>
                  </a:cubicBezTo>
                  <a:cubicBezTo>
                    <a:pt x="290" y="533"/>
                    <a:pt x="320" y="531"/>
                    <a:pt x="356" y="531"/>
                  </a:cubicBezTo>
                  <a:cubicBezTo>
                    <a:pt x="442" y="531"/>
                    <a:pt x="564" y="544"/>
                    <a:pt x="601" y="556"/>
                  </a:cubicBezTo>
                  <a:cubicBezTo>
                    <a:pt x="601" y="556"/>
                    <a:pt x="557" y="583"/>
                    <a:pt x="539" y="600"/>
                  </a:cubicBezTo>
                  <a:cubicBezTo>
                    <a:pt x="529" y="611"/>
                    <a:pt x="513" y="615"/>
                    <a:pt x="494" y="615"/>
                  </a:cubicBezTo>
                  <a:cubicBezTo>
                    <a:pt x="480" y="615"/>
                    <a:pt x="466" y="613"/>
                    <a:pt x="451" y="609"/>
                  </a:cubicBezTo>
                  <a:cubicBezTo>
                    <a:pt x="438" y="605"/>
                    <a:pt x="422" y="603"/>
                    <a:pt x="408" y="603"/>
                  </a:cubicBezTo>
                  <a:cubicBezTo>
                    <a:pt x="394" y="603"/>
                    <a:pt x="380" y="605"/>
                    <a:pt x="372" y="609"/>
                  </a:cubicBezTo>
                  <a:cubicBezTo>
                    <a:pt x="389" y="609"/>
                    <a:pt x="416" y="618"/>
                    <a:pt x="425" y="618"/>
                  </a:cubicBezTo>
                  <a:cubicBezTo>
                    <a:pt x="416" y="636"/>
                    <a:pt x="372" y="618"/>
                    <a:pt x="398" y="653"/>
                  </a:cubicBezTo>
                  <a:cubicBezTo>
                    <a:pt x="401" y="653"/>
                    <a:pt x="404" y="653"/>
                    <a:pt x="407" y="653"/>
                  </a:cubicBezTo>
                  <a:cubicBezTo>
                    <a:pt x="437" y="653"/>
                    <a:pt x="438" y="682"/>
                    <a:pt x="442" y="682"/>
                  </a:cubicBezTo>
                  <a:cubicBezTo>
                    <a:pt x="444" y="682"/>
                    <a:pt x="446" y="677"/>
                    <a:pt x="451" y="662"/>
                  </a:cubicBezTo>
                  <a:cubicBezTo>
                    <a:pt x="478" y="680"/>
                    <a:pt x="460" y="689"/>
                    <a:pt x="478" y="724"/>
                  </a:cubicBezTo>
                  <a:cubicBezTo>
                    <a:pt x="495" y="715"/>
                    <a:pt x="522" y="715"/>
                    <a:pt x="548" y="706"/>
                  </a:cubicBezTo>
                  <a:cubicBezTo>
                    <a:pt x="584" y="706"/>
                    <a:pt x="610" y="706"/>
                    <a:pt x="619" y="715"/>
                  </a:cubicBezTo>
                  <a:cubicBezTo>
                    <a:pt x="610" y="724"/>
                    <a:pt x="592" y="733"/>
                    <a:pt x="592" y="742"/>
                  </a:cubicBezTo>
                  <a:cubicBezTo>
                    <a:pt x="610" y="786"/>
                    <a:pt x="610" y="821"/>
                    <a:pt x="628" y="865"/>
                  </a:cubicBezTo>
                  <a:cubicBezTo>
                    <a:pt x="619" y="874"/>
                    <a:pt x="619" y="901"/>
                    <a:pt x="601" y="909"/>
                  </a:cubicBezTo>
                  <a:cubicBezTo>
                    <a:pt x="610" y="909"/>
                    <a:pt x="628" y="909"/>
                    <a:pt x="636" y="918"/>
                  </a:cubicBezTo>
                  <a:cubicBezTo>
                    <a:pt x="630" y="930"/>
                    <a:pt x="625" y="933"/>
                    <a:pt x="620" y="933"/>
                  </a:cubicBezTo>
                  <a:cubicBezTo>
                    <a:pt x="612" y="933"/>
                    <a:pt x="606" y="921"/>
                    <a:pt x="596" y="921"/>
                  </a:cubicBezTo>
                  <a:cubicBezTo>
                    <a:pt x="591" y="921"/>
                    <a:pt x="584" y="924"/>
                    <a:pt x="575" y="936"/>
                  </a:cubicBezTo>
                  <a:cubicBezTo>
                    <a:pt x="578" y="935"/>
                    <a:pt x="582" y="934"/>
                    <a:pt x="586" y="934"/>
                  </a:cubicBezTo>
                  <a:cubicBezTo>
                    <a:pt x="611" y="934"/>
                    <a:pt x="640" y="955"/>
                    <a:pt x="663" y="962"/>
                  </a:cubicBezTo>
                  <a:cubicBezTo>
                    <a:pt x="698" y="936"/>
                    <a:pt x="645" y="909"/>
                    <a:pt x="619" y="901"/>
                  </a:cubicBezTo>
                  <a:cubicBezTo>
                    <a:pt x="645" y="887"/>
                    <a:pt x="676" y="881"/>
                    <a:pt x="707" y="881"/>
                  </a:cubicBezTo>
                  <a:cubicBezTo>
                    <a:pt x="738" y="881"/>
                    <a:pt x="769" y="887"/>
                    <a:pt x="795" y="901"/>
                  </a:cubicBezTo>
                  <a:cubicBezTo>
                    <a:pt x="831" y="927"/>
                    <a:pt x="769" y="936"/>
                    <a:pt x="778" y="936"/>
                  </a:cubicBezTo>
                  <a:cubicBezTo>
                    <a:pt x="804" y="1015"/>
                    <a:pt x="910" y="945"/>
                    <a:pt x="901" y="1015"/>
                  </a:cubicBezTo>
                  <a:cubicBezTo>
                    <a:pt x="875" y="1060"/>
                    <a:pt x="831" y="1060"/>
                    <a:pt x="804" y="1077"/>
                  </a:cubicBezTo>
                  <a:cubicBezTo>
                    <a:pt x="778" y="1060"/>
                    <a:pt x="804" y="1024"/>
                    <a:pt x="795" y="1007"/>
                  </a:cubicBezTo>
                  <a:lnTo>
                    <a:pt x="795" y="1007"/>
                  </a:lnTo>
                  <a:lnTo>
                    <a:pt x="787" y="1033"/>
                  </a:lnTo>
                  <a:cubicBezTo>
                    <a:pt x="778" y="1033"/>
                    <a:pt x="755" y="1018"/>
                    <a:pt x="759" y="1009"/>
                  </a:cubicBezTo>
                  <a:lnTo>
                    <a:pt x="759" y="1009"/>
                  </a:lnTo>
                  <a:cubicBezTo>
                    <a:pt x="737" y="1045"/>
                    <a:pt x="813" y="1123"/>
                    <a:pt x="813" y="1183"/>
                  </a:cubicBezTo>
                  <a:cubicBezTo>
                    <a:pt x="825" y="1183"/>
                    <a:pt x="841" y="1187"/>
                    <a:pt x="852" y="1187"/>
                  </a:cubicBezTo>
                  <a:cubicBezTo>
                    <a:pt x="858" y="1187"/>
                    <a:pt x="863" y="1186"/>
                    <a:pt x="866" y="1183"/>
                  </a:cubicBezTo>
                  <a:lnTo>
                    <a:pt x="848" y="1166"/>
                  </a:lnTo>
                  <a:cubicBezTo>
                    <a:pt x="854" y="1157"/>
                    <a:pt x="862" y="1155"/>
                    <a:pt x="870" y="1155"/>
                  </a:cubicBezTo>
                  <a:cubicBezTo>
                    <a:pt x="881" y="1155"/>
                    <a:pt x="892" y="1158"/>
                    <a:pt x="900" y="1158"/>
                  </a:cubicBezTo>
                  <a:cubicBezTo>
                    <a:pt x="906" y="1158"/>
                    <a:pt x="910" y="1156"/>
                    <a:pt x="910" y="1148"/>
                  </a:cubicBezTo>
                  <a:cubicBezTo>
                    <a:pt x="937" y="1157"/>
                    <a:pt x="981" y="1166"/>
                    <a:pt x="990" y="1201"/>
                  </a:cubicBezTo>
                  <a:lnTo>
                    <a:pt x="953" y="1230"/>
                  </a:lnTo>
                  <a:lnTo>
                    <a:pt x="953" y="1230"/>
                  </a:lnTo>
                  <a:cubicBezTo>
                    <a:pt x="963" y="1219"/>
                    <a:pt x="960" y="1201"/>
                    <a:pt x="946" y="1201"/>
                  </a:cubicBezTo>
                  <a:lnTo>
                    <a:pt x="946" y="1201"/>
                  </a:lnTo>
                  <a:cubicBezTo>
                    <a:pt x="958" y="1201"/>
                    <a:pt x="953" y="1217"/>
                    <a:pt x="950" y="1232"/>
                  </a:cubicBezTo>
                  <a:lnTo>
                    <a:pt x="950" y="1232"/>
                  </a:lnTo>
                  <a:lnTo>
                    <a:pt x="946" y="1236"/>
                  </a:lnTo>
                  <a:cubicBezTo>
                    <a:pt x="947" y="1235"/>
                    <a:pt x="949" y="1234"/>
                    <a:pt x="950" y="1233"/>
                  </a:cubicBezTo>
                  <a:lnTo>
                    <a:pt x="950" y="1233"/>
                  </a:lnTo>
                  <a:cubicBezTo>
                    <a:pt x="948" y="1248"/>
                    <a:pt x="949" y="1263"/>
                    <a:pt x="971" y="1263"/>
                  </a:cubicBezTo>
                  <a:cubicBezTo>
                    <a:pt x="974" y="1263"/>
                    <a:pt x="977" y="1263"/>
                    <a:pt x="981" y="1263"/>
                  </a:cubicBezTo>
                  <a:lnTo>
                    <a:pt x="990" y="1219"/>
                  </a:lnTo>
                  <a:cubicBezTo>
                    <a:pt x="1025" y="1227"/>
                    <a:pt x="1087" y="1236"/>
                    <a:pt x="1087" y="1271"/>
                  </a:cubicBezTo>
                  <a:cubicBezTo>
                    <a:pt x="1122" y="1236"/>
                    <a:pt x="1078" y="1263"/>
                    <a:pt x="1113" y="1219"/>
                  </a:cubicBezTo>
                  <a:lnTo>
                    <a:pt x="1113" y="1219"/>
                  </a:lnTo>
                  <a:cubicBezTo>
                    <a:pt x="1105" y="1228"/>
                    <a:pt x="1099" y="1232"/>
                    <a:pt x="1094" y="1232"/>
                  </a:cubicBezTo>
                  <a:cubicBezTo>
                    <a:pt x="1077" y="1232"/>
                    <a:pt x="1072" y="1192"/>
                    <a:pt x="1056" y="1192"/>
                  </a:cubicBezTo>
                  <a:cubicBezTo>
                    <a:pt x="1050" y="1192"/>
                    <a:pt x="1043" y="1197"/>
                    <a:pt x="1034" y="1210"/>
                  </a:cubicBezTo>
                  <a:cubicBezTo>
                    <a:pt x="1069" y="1157"/>
                    <a:pt x="1034" y="1166"/>
                    <a:pt x="1060" y="1113"/>
                  </a:cubicBezTo>
                  <a:lnTo>
                    <a:pt x="1060" y="1113"/>
                  </a:lnTo>
                  <a:cubicBezTo>
                    <a:pt x="1055" y="1118"/>
                    <a:pt x="1050" y="1127"/>
                    <a:pt x="1044" y="1127"/>
                  </a:cubicBezTo>
                  <a:cubicBezTo>
                    <a:pt x="1041" y="1127"/>
                    <a:pt x="1037" y="1123"/>
                    <a:pt x="1034" y="1113"/>
                  </a:cubicBezTo>
                  <a:lnTo>
                    <a:pt x="1025" y="1113"/>
                  </a:lnTo>
                  <a:cubicBezTo>
                    <a:pt x="1016" y="1121"/>
                    <a:pt x="1016" y="1130"/>
                    <a:pt x="1007" y="1139"/>
                  </a:cubicBezTo>
                  <a:cubicBezTo>
                    <a:pt x="972" y="1139"/>
                    <a:pt x="954" y="1104"/>
                    <a:pt x="928" y="1104"/>
                  </a:cubicBezTo>
                  <a:cubicBezTo>
                    <a:pt x="928" y="1086"/>
                    <a:pt x="946" y="1095"/>
                    <a:pt x="954" y="1086"/>
                  </a:cubicBezTo>
                  <a:lnTo>
                    <a:pt x="928" y="1077"/>
                  </a:lnTo>
                  <a:cubicBezTo>
                    <a:pt x="943" y="1067"/>
                    <a:pt x="950" y="1048"/>
                    <a:pt x="959" y="1037"/>
                  </a:cubicBezTo>
                  <a:lnTo>
                    <a:pt x="959" y="1037"/>
                  </a:lnTo>
                  <a:cubicBezTo>
                    <a:pt x="960" y="1036"/>
                    <a:pt x="961" y="1035"/>
                    <a:pt x="962" y="1034"/>
                  </a:cubicBezTo>
                  <a:lnTo>
                    <a:pt x="962" y="1034"/>
                  </a:lnTo>
                  <a:cubicBezTo>
                    <a:pt x="966" y="1031"/>
                    <a:pt x="970" y="1029"/>
                    <a:pt x="975" y="1029"/>
                  </a:cubicBezTo>
                  <a:cubicBezTo>
                    <a:pt x="979" y="1029"/>
                    <a:pt x="984" y="1030"/>
                    <a:pt x="990" y="1033"/>
                  </a:cubicBezTo>
                  <a:lnTo>
                    <a:pt x="972" y="1007"/>
                  </a:lnTo>
                  <a:cubicBezTo>
                    <a:pt x="981" y="980"/>
                    <a:pt x="972" y="954"/>
                    <a:pt x="954" y="945"/>
                  </a:cubicBezTo>
                  <a:cubicBezTo>
                    <a:pt x="954" y="936"/>
                    <a:pt x="901" y="936"/>
                    <a:pt x="928" y="936"/>
                  </a:cubicBezTo>
                  <a:lnTo>
                    <a:pt x="884" y="901"/>
                  </a:lnTo>
                  <a:lnTo>
                    <a:pt x="893" y="892"/>
                  </a:lnTo>
                  <a:cubicBezTo>
                    <a:pt x="866" y="848"/>
                    <a:pt x="795" y="830"/>
                    <a:pt x="813" y="751"/>
                  </a:cubicBezTo>
                  <a:cubicBezTo>
                    <a:pt x="795" y="742"/>
                    <a:pt x="778" y="733"/>
                    <a:pt x="778" y="698"/>
                  </a:cubicBezTo>
                  <a:lnTo>
                    <a:pt x="795" y="680"/>
                  </a:lnTo>
                  <a:cubicBezTo>
                    <a:pt x="779" y="672"/>
                    <a:pt x="786" y="617"/>
                    <a:pt x="765" y="617"/>
                  </a:cubicBezTo>
                  <a:cubicBezTo>
                    <a:pt x="763" y="617"/>
                    <a:pt x="762" y="618"/>
                    <a:pt x="760" y="618"/>
                  </a:cubicBezTo>
                  <a:cubicBezTo>
                    <a:pt x="787" y="583"/>
                    <a:pt x="795" y="592"/>
                    <a:pt x="787" y="583"/>
                  </a:cubicBezTo>
                  <a:cubicBezTo>
                    <a:pt x="778" y="583"/>
                    <a:pt x="760" y="583"/>
                    <a:pt x="769" y="574"/>
                  </a:cubicBezTo>
                  <a:lnTo>
                    <a:pt x="725" y="574"/>
                  </a:lnTo>
                  <a:cubicBezTo>
                    <a:pt x="725" y="574"/>
                    <a:pt x="707" y="565"/>
                    <a:pt x="681" y="547"/>
                  </a:cubicBezTo>
                  <a:lnTo>
                    <a:pt x="645" y="547"/>
                  </a:lnTo>
                  <a:cubicBezTo>
                    <a:pt x="619" y="539"/>
                    <a:pt x="628" y="530"/>
                    <a:pt x="628" y="521"/>
                  </a:cubicBezTo>
                  <a:cubicBezTo>
                    <a:pt x="636" y="521"/>
                    <a:pt x="645" y="512"/>
                    <a:pt x="645" y="503"/>
                  </a:cubicBezTo>
                  <a:cubicBezTo>
                    <a:pt x="663" y="512"/>
                    <a:pt x="663" y="512"/>
                    <a:pt x="654" y="512"/>
                  </a:cubicBezTo>
                  <a:cubicBezTo>
                    <a:pt x="665" y="514"/>
                    <a:pt x="672" y="515"/>
                    <a:pt x="676" y="515"/>
                  </a:cubicBezTo>
                  <a:cubicBezTo>
                    <a:pt x="688" y="515"/>
                    <a:pt x="672" y="506"/>
                    <a:pt x="645" y="486"/>
                  </a:cubicBezTo>
                  <a:cubicBezTo>
                    <a:pt x="618" y="472"/>
                    <a:pt x="591" y="453"/>
                    <a:pt x="600" y="453"/>
                  </a:cubicBezTo>
                  <a:cubicBezTo>
                    <a:pt x="603" y="453"/>
                    <a:pt x="609" y="455"/>
                    <a:pt x="619" y="459"/>
                  </a:cubicBezTo>
                  <a:cubicBezTo>
                    <a:pt x="601" y="450"/>
                    <a:pt x="601" y="441"/>
                    <a:pt x="601" y="441"/>
                  </a:cubicBezTo>
                  <a:lnTo>
                    <a:pt x="601" y="441"/>
                  </a:lnTo>
                  <a:cubicBezTo>
                    <a:pt x="601" y="441"/>
                    <a:pt x="610" y="442"/>
                    <a:pt x="619" y="450"/>
                  </a:cubicBezTo>
                  <a:lnTo>
                    <a:pt x="628" y="450"/>
                  </a:lnTo>
                  <a:cubicBezTo>
                    <a:pt x="628" y="450"/>
                    <a:pt x="628" y="450"/>
                    <a:pt x="619" y="441"/>
                  </a:cubicBezTo>
                  <a:lnTo>
                    <a:pt x="619" y="441"/>
                  </a:lnTo>
                  <a:lnTo>
                    <a:pt x="681" y="477"/>
                  </a:lnTo>
                  <a:cubicBezTo>
                    <a:pt x="683" y="478"/>
                    <a:pt x="684" y="479"/>
                    <a:pt x="685" y="479"/>
                  </a:cubicBezTo>
                  <a:cubicBezTo>
                    <a:pt x="686"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72" y="450"/>
                  </a:cubicBezTo>
                  <a:cubicBezTo>
                    <a:pt x="636" y="415"/>
                    <a:pt x="681" y="424"/>
                    <a:pt x="619" y="362"/>
                  </a:cubicBezTo>
                  <a:lnTo>
                    <a:pt x="619" y="362"/>
                  </a:lnTo>
                  <a:cubicBezTo>
                    <a:pt x="628" y="371"/>
                    <a:pt x="636" y="371"/>
                    <a:pt x="636" y="380"/>
                  </a:cubicBezTo>
                  <a:cubicBezTo>
                    <a:pt x="645" y="380"/>
                    <a:pt x="652" y="382"/>
                    <a:pt x="656" y="382"/>
                  </a:cubicBezTo>
                  <a:cubicBezTo>
                    <a:pt x="661" y="382"/>
                    <a:pt x="663" y="380"/>
                    <a:pt x="663" y="371"/>
                  </a:cubicBezTo>
                  <a:lnTo>
                    <a:pt x="698" y="415"/>
                  </a:lnTo>
                  <a:cubicBezTo>
                    <a:pt x="689" y="397"/>
                    <a:pt x="681" y="380"/>
                    <a:pt x="681" y="353"/>
                  </a:cubicBezTo>
                  <a:lnTo>
                    <a:pt x="681" y="353"/>
                  </a:lnTo>
                  <a:cubicBezTo>
                    <a:pt x="707" y="389"/>
                    <a:pt x="725" y="397"/>
                    <a:pt x="734" y="433"/>
                  </a:cubicBezTo>
                  <a:cubicBezTo>
                    <a:pt x="734" y="406"/>
                    <a:pt x="734" y="406"/>
                    <a:pt x="734" y="397"/>
                  </a:cubicBezTo>
                  <a:cubicBezTo>
                    <a:pt x="742" y="389"/>
                    <a:pt x="742" y="389"/>
                    <a:pt x="742" y="362"/>
                  </a:cubicBezTo>
                  <a:lnTo>
                    <a:pt x="760" y="389"/>
                  </a:lnTo>
                  <a:cubicBezTo>
                    <a:pt x="760" y="389"/>
                    <a:pt x="766" y="366"/>
                    <a:pt x="777" y="366"/>
                  </a:cubicBezTo>
                  <a:cubicBezTo>
                    <a:pt x="780" y="366"/>
                    <a:pt x="783" y="367"/>
                    <a:pt x="787" y="371"/>
                  </a:cubicBezTo>
                  <a:cubicBezTo>
                    <a:pt x="804" y="406"/>
                    <a:pt x="813" y="406"/>
                    <a:pt x="866" y="406"/>
                  </a:cubicBezTo>
                  <a:cubicBezTo>
                    <a:pt x="919" y="406"/>
                    <a:pt x="972" y="406"/>
                    <a:pt x="1016" y="433"/>
                  </a:cubicBezTo>
                  <a:cubicBezTo>
                    <a:pt x="1011" y="409"/>
                    <a:pt x="1012" y="401"/>
                    <a:pt x="1015" y="401"/>
                  </a:cubicBezTo>
                  <a:lnTo>
                    <a:pt x="1015" y="401"/>
                  </a:lnTo>
                  <a:cubicBezTo>
                    <a:pt x="1021" y="401"/>
                    <a:pt x="1037" y="428"/>
                    <a:pt x="1049" y="428"/>
                  </a:cubicBezTo>
                  <a:cubicBezTo>
                    <a:pt x="1054" y="428"/>
                    <a:pt x="1058" y="422"/>
                    <a:pt x="1060" y="406"/>
                  </a:cubicBezTo>
                  <a:cubicBezTo>
                    <a:pt x="1060" y="424"/>
                    <a:pt x="1078" y="441"/>
                    <a:pt x="1060" y="459"/>
                  </a:cubicBezTo>
                  <a:cubicBezTo>
                    <a:pt x="1070" y="453"/>
                    <a:pt x="1079" y="451"/>
                    <a:pt x="1088" y="451"/>
                  </a:cubicBezTo>
                  <a:cubicBezTo>
                    <a:pt x="1103" y="451"/>
                    <a:pt x="1116" y="457"/>
                    <a:pt x="1127" y="457"/>
                  </a:cubicBezTo>
                  <a:cubicBezTo>
                    <a:pt x="1138" y="457"/>
                    <a:pt x="1148" y="452"/>
                    <a:pt x="1157" y="433"/>
                  </a:cubicBezTo>
                  <a:lnTo>
                    <a:pt x="1157" y="433"/>
                  </a:lnTo>
                  <a:cubicBezTo>
                    <a:pt x="1166" y="450"/>
                    <a:pt x="1149" y="459"/>
                    <a:pt x="1157" y="477"/>
                  </a:cubicBezTo>
                  <a:cubicBezTo>
                    <a:pt x="1157" y="471"/>
                    <a:pt x="1162" y="464"/>
                    <a:pt x="1168" y="464"/>
                  </a:cubicBezTo>
                  <a:cubicBezTo>
                    <a:pt x="1170" y="464"/>
                    <a:pt x="1173" y="465"/>
                    <a:pt x="1175" y="468"/>
                  </a:cubicBezTo>
                  <a:cubicBezTo>
                    <a:pt x="1175" y="477"/>
                    <a:pt x="1166" y="486"/>
                    <a:pt x="1157" y="494"/>
                  </a:cubicBezTo>
                  <a:cubicBezTo>
                    <a:pt x="1202" y="494"/>
                    <a:pt x="1210" y="424"/>
                    <a:pt x="1210" y="371"/>
                  </a:cubicBezTo>
                  <a:cubicBezTo>
                    <a:pt x="1221" y="381"/>
                    <a:pt x="1229" y="386"/>
                    <a:pt x="1235" y="386"/>
                  </a:cubicBezTo>
                  <a:cubicBezTo>
                    <a:pt x="1245" y="386"/>
                    <a:pt x="1253" y="375"/>
                    <a:pt x="1263" y="353"/>
                  </a:cubicBezTo>
                  <a:lnTo>
                    <a:pt x="1263" y="353"/>
                  </a:lnTo>
                  <a:cubicBezTo>
                    <a:pt x="1272" y="371"/>
                    <a:pt x="1281" y="397"/>
                    <a:pt x="1255" y="397"/>
                  </a:cubicBezTo>
                  <a:cubicBezTo>
                    <a:pt x="1264" y="402"/>
                    <a:pt x="1291" y="412"/>
                    <a:pt x="1314" y="412"/>
                  </a:cubicBezTo>
                  <a:cubicBezTo>
                    <a:pt x="1334" y="412"/>
                    <a:pt x="1352" y="404"/>
                    <a:pt x="1352" y="380"/>
                  </a:cubicBezTo>
                  <a:cubicBezTo>
                    <a:pt x="1355"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4"/>
                    <a:pt x="1461" y="344"/>
                  </a:cubicBezTo>
                  <a:cubicBezTo>
                    <a:pt x="1471" y="344"/>
                    <a:pt x="1482" y="354"/>
                    <a:pt x="1494" y="354"/>
                  </a:cubicBezTo>
                  <a:cubicBezTo>
                    <a:pt x="1497" y="354"/>
                    <a:pt x="1499" y="354"/>
                    <a:pt x="1502" y="353"/>
                  </a:cubicBezTo>
                  <a:lnTo>
                    <a:pt x="1502" y="362"/>
                  </a:lnTo>
                  <a:cubicBezTo>
                    <a:pt x="1517" y="371"/>
                    <a:pt x="1527" y="374"/>
                    <a:pt x="1533" y="374"/>
                  </a:cubicBezTo>
                  <a:cubicBezTo>
                    <a:pt x="1544" y="374"/>
                    <a:pt x="1546" y="366"/>
                    <a:pt x="1553" y="366"/>
                  </a:cubicBezTo>
                  <a:cubicBezTo>
                    <a:pt x="1560" y="366"/>
                    <a:pt x="1570" y="371"/>
                    <a:pt x="1590" y="389"/>
                  </a:cubicBezTo>
                  <a:lnTo>
                    <a:pt x="1581" y="353"/>
                  </a:lnTo>
                  <a:cubicBezTo>
                    <a:pt x="1583" y="333"/>
                    <a:pt x="1588" y="326"/>
                    <a:pt x="1595" y="326"/>
                  </a:cubicBezTo>
                  <a:cubicBezTo>
                    <a:pt x="1613" y="326"/>
                    <a:pt x="1642" y="375"/>
                    <a:pt x="1667" y="375"/>
                  </a:cubicBezTo>
                  <a:cubicBezTo>
                    <a:pt x="1671" y="375"/>
                    <a:pt x="1675" y="374"/>
                    <a:pt x="1678" y="371"/>
                  </a:cubicBezTo>
                  <a:lnTo>
                    <a:pt x="1661" y="344"/>
                  </a:lnTo>
                  <a:cubicBezTo>
                    <a:pt x="1663" y="342"/>
                    <a:pt x="1666" y="341"/>
                    <a:pt x="1668" y="341"/>
                  </a:cubicBezTo>
                  <a:cubicBezTo>
                    <a:pt x="1693" y="341"/>
                    <a:pt x="1724" y="451"/>
                    <a:pt x="1740" y="459"/>
                  </a:cubicBezTo>
                  <a:cubicBezTo>
                    <a:pt x="1749" y="468"/>
                    <a:pt x="1731" y="468"/>
                    <a:pt x="1731" y="477"/>
                  </a:cubicBezTo>
                  <a:cubicBezTo>
                    <a:pt x="1742" y="485"/>
                    <a:pt x="1748" y="489"/>
                    <a:pt x="1752" y="489"/>
                  </a:cubicBezTo>
                  <a:cubicBezTo>
                    <a:pt x="1767" y="489"/>
                    <a:pt x="1740" y="429"/>
                    <a:pt x="1776" y="415"/>
                  </a:cubicBezTo>
                  <a:lnTo>
                    <a:pt x="1776" y="415"/>
                  </a:lnTo>
                  <a:cubicBezTo>
                    <a:pt x="1784" y="441"/>
                    <a:pt x="1767" y="486"/>
                    <a:pt x="1793" y="486"/>
                  </a:cubicBezTo>
                  <a:cubicBezTo>
                    <a:pt x="1794" y="487"/>
                    <a:pt x="1795" y="488"/>
                    <a:pt x="1797" y="488"/>
                  </a:cubicBezTo>
                  <a:cubicBezTo>
                    <a:pt x="1809" y="488"/>
                    <a:pt x="1846" y="439"/>
                    <a:pt x="1877" y="439"/>
                  </a:cubicBezTo>
                  <a:cubicBezTo>
                    <a:pt x="1885" y="439"/>
                    <a:pt x="1892" y="442"/>
                    <a:pt x="1899" y="450"/>
                  </a:cubicBezTo>
                  <a:cubicBezTo>
                    <a:pt x="1899" y="433"/>
                    <a:pt x="1890" y="415"/>
                    <a:pt x="1908" y="397"/>
                  </a:cubicBezTo>
                  <a:cubicBezTo>
                    <a:pt x="1927" y="397"/>
                    <a:pt x="1955" y="439"/>
                    <a:pt x="1979" y="439"/>
                  </a:cubicBezTo>
                  <a:cubicBezTo>
                    <a:pt x="1989" y="439"/>
                    <a:pt x="1998" y="432"/>
                    <a:pt x="2005" y="415"/>
                  </a:cubicBezTo>
                  <a:cubicBezTo>
                    <a:pt x="2005" y="415"/>
                    <a:pt x="2014" y="424"/>
                    <a:pt x="2014" y="433"/>
                  </a:cubicBezTo>
                  <a:cubicBezTo>
                    <a:pt x="2032" y="415"/>
                    <a:pt x="2085" y="406"/>
                    <a:pt x="2093" y="371"/>
                  </a:cubicBezTo>
                  <a:cubicBezTo>
                    <a:pt x="2098" y="404"/>
                    <a:pt x="2103" y="414"/>
                    <a:pt x="2110" y="414"/>
                  </a:cubicBezTo>
                  <a:cubicBezTo>
                    <a:pt x="2117" y="414"/>
                    <a:pt x="2125" y="406"/>
                    <a:pt x="2138" y="397"/>
                  </a:cubicBezTo>
                  <a:cubicBezTo>
                    <a:pt x="2145" y="390"/>
                    <a:pt x="2156" y="384"/>
                    <a:pt x="2163" y="384"/>
                  </a:cubicBezTo>
                  <a:cubicBezTo>
                    <a:pt x="2173" y="384"/>
                    <a:pt x="2175" y="394"/>
                    <a:pt x="2155" y="424"/>
                  </a:cubicBezTo>
                  <a:lnTo>
                    <a:pt x="2199" y="415"/>
                  </a:lnTo>
                  <a:lnTo>
                    <a:pt x="2191" y="433"/>
                  </a:lnTo>
                  <a:cubicBezTo>
                    <a:pt x="2199" y="433"/>
                    <a:pt x="2235" y="406"/>
                    <a:pt x="2270" y="380"/>
                  </a:cubicBezTo>
                  <a:lnTo>
                    <a:pt x="2270" y="380"/>
                  </a:lnTo>
                  <a:cubicBezTo>
                    <a:pt x="2270" y="389"/>
                    <a:pt x="2252" y="397"/>
                    <a:pt x="2244" y="406"/>
                  </a:cubicBezTo>
                  <a:cubicBezTo>
                    <a:pt x="2250" y="416"/>
                    <a:pt x="2253" y="421"/>
                    <a:pt x="2259" y="421"/>
                  </a:cubicBezTo>
                  <a:cubicBezTo>
                    <a:pt x="2271" y="421"/>
                    <a:pt x="2294" y="405"/>
                    <a:pt x="2367" y="371"/>
                  </a:cubicBezTo>
                  <a:lnTo>
                    <a:pt x="2367" y="371"/>
                  </a:lnTo>
                  <a:lnTo>
                    <a:pt x="2314" y="406"/>
                  </a:lnTo>
                  <a:cubicBezTo>
                    <a:pt x="2321" y="403"/>
                    <a:pt x="2325" y="401"/>
                    <a:pt x="2328" y="401"/>
                  </a:cubicBezTo>
                  <a:cubicBezTo>
                    <a:pt x="2338" y="401"/>
                    <a:pt x="2318" y="426"/>
                    <a:pt x="2332" y="433"/>
                  </a:cubicBezTo>
                  <a:cubicBezTo>
                    <a:pt x="2323" y="441"/>
                    <a:pt x="2323" y="441"/>
                    <a:pt x="2341" y="441"/>
                  </a:cubicBezTo>
                  <a:cubicBezTo>
                    <a:pt x="2332" y="441"/>
                    <a:pt x="2323" y="450"/>
                    <a:pt x="2314" y="450"/>
                  </a:cubicBezTo>
                  <a:cubicBezTo>
                    <a:pt x="2341" y="450"/>
                    <a:pt x="2288" y="486"/>
                    <a:pt x="2261" y="503"/>
                  </a:cubicBezTo>
                  <a:cubicBezTo>
                    <a:pt x="2245" y="514"/>
                    <a:pt x="2235" y="522"/>
                    <a:pt x="2251" y="522"/>
                  </a:cubicBezTo>
                  <a:cubicBezTo>
                    <a:pt x="2261" y="522"/>
                    <a:pt x="2280" y="519"/>
                    <a:pt x="2314" y="512"/>
                  </a:cubicBezTo>
                  <a:cubicBezTo>
                    <a:pt x="2323" y="521"/>
                    <a:pt x="2332" y="530"/>
                    <a:pt x="2341" y="530"/>
                  </a:cubicBezTo>
                  <a:cubicBezTo>
                    <a:pt x="2358" y="512"/>
                    <a:pt x="2376" y="512"/>
                    <a:pt x="2394" y="512"/>
                  </a:cubicBezTo>
                  <a:cubicBezTo>
                    <a:pt x="2402" y="512"/>
                    <a:pt x="2411" y="514"/>
                    <a:pt x="2420" y="514"/>
                  </a:cubicBezTo>
                  <a:cubicBezTo>
                    <a:pt x="2429" y="514"/>
                    <a:pt x="2438" y="512"/>
                    <a:pt x="2447" y="503"/>
                  </a:cubicBezTo>
                  <a:lnTo>
                    <a:pt x="2447" y="503"/>
                  </a:lnTo>
                  <a:cubicBezTo>
                    <a:pt x="2447" y="518"/>
                    <a:pt x="2400" y="543"/>
                    <a:pt x="2383" y="543"/>
                  </a:cubicBezTo>
                  <a:cubicBezTo>
                    <a:pt x="2379" y="543"/>
                    <a:pt x="2376" y="542"/>
                    <a:pt x="2376" y="539"/>
                  </a:cubicBezTo>
                  <a:lnTo>
                    <a:pt x="2385" y="530"/>
                  </a:lnTo>
                  <a:lnTo>
                    <a:pt x="2385" y="530"/>
                  </a:lnTo>
                  <a:cubicBezTo>
                    <a:pt x="2312" y="538"/>
                    <a:pt x="2328" y="575"/>
                    <a:pt x="2291" y="575"/>
                  </a:cubicBezTo>
                  <a:cubicBezTo>
                    <a:pt x="2288" y="575"/>
                    <a:pt x="2284" y="575"/>
                    <a:pt x="2279" y="574"/>
                  </a:cubicBezTo>
                  <a:cubicBezTo>
                    <a:pt x="2270" y="592"/>
                    <a:pt x="2261" y="609"/>
                    <a:pt x="2244" y="618"/>
                  </a:cubicBezTo>
                  <a:cubicBezTo>
                    <a:pt x="2244" y="627"/>
                    <a:pt x="2235" y="627"/>
                    <a:pt x="2235" y="636"/>
                  </a:cubicBezTo>
                  <a:cubicBezTo>
                    <a:pt x="2226" y="636"/>
                    <a:pt x="2226" y="645"/>
                    <a:pt x="2226" y="645"/>
                  </a:cubicBezTo>
                  <a:lnTo>
                    <a:pt x="2208" y="662"/>
                  </a:lnTo>
                  <a:cubicBezTo>
                    <a:pt x="2173" y="706"/>
                    <a:pt x="2138" y="751"/>
                    <a:pt x="2111" y="795"/>
                  </a:cubicBezTo>
                  <a:lnTo>
                    <a:pt x="2164" y="812"/>
                  </a:lnTo>
                  <a:lnTo>
                    <a:pt x="2138" y="839"/>
                  </a:lnTo>
                  <a:cubicBezTo>
                    <a:pt x="2129" y="839"/>
                    <a:pt x="2093" y="830"/>
                    <a:pt x="2111" y="812"/>
                  </a:cubicBezTo>
                  <a:cubicBezTo>
                    <a:pt x="2108" y="812"/>
                    <a:pt x="2106" y="811"/>
                    <a:pt x="2104" y="811"/>
                  </a:cubicBezTo>
                  <a:cubicBezTo>
                    <a:pt x="2081" y="811"/>
                    <a:pt x="2112" y="857"/>
                    <a:pt x="2120" y="865"/>
                  </a:cubicBezTo>
                  <a:cubicBezTo>
                    <a:pt x="2112" y="871"/>
                    <a:pt x="2106" y="874"/>
                    <a:pt x="2101" y="874"/>
                  </a:cubicBezTo>
                  <a:cubicBezTo>
                    <a:pt x="2078" y="874"/>
                    <a:pt x="2075" y="828"/>
                    <a:pt x="2069" y="828"/>
                  </a:cubicBezTo>
                  <a:cubicBezTo>
                    <a:pt x="2068" y="828"/>
                    <a:pt x="2068" y="828"/>
                    <a:pt x="2067" y="830"/>
                  </a:cubicBezTo>
                  <a:lnTo>
                    <a:pt x="2058" y="848"/>
                  </a:lnTo>
                  <a:lnTo>
                    <a:pt x="2067" y="848"/>
                  </a:lnTo>
                  <a:cubicBezTo>
                    <a:pt x="2076" y="874"/>
                    <a:pt x="2093" y="892"/>
                    <a:pt x="2076" y="918"/>
                  </a:cubicBezTo>
                  <a:cubicBezTo>
                    <a:pt x="2072" y="920"/>
                    <a:pt x="2069" y="921"/>
                    <a:pt x="2066" y="921"/>
                  </a:cubicBezTo>
                  <a:cubicBezTo>
                    <a:pt x="2055" y="921"/>
                    <a:pt x="2047" y="909"/>
                    <a:pt x="2040" y="909"/>
                  </a:cubicBezTo>
                  <a:cubicBezTo>
                    <a:pt x="2040" y="909"/>
                    <a:pt x="2032" y="909"/>
                    <a:pt x="2032" y="918"/>
                  </a:cubicBezTo>
                  <a:lnTo>
                    <a:pt x="2005" y="962"/>
                  </a:lnTo>
                  <a:lnTo>
                    <a:pt x="2049" y="962"/>
                  </a:lnTo>
                  <a:cubicBezTo>
                    <a:pt x="2057" y="995"/>
                    <a:pt x="2028" y="1005"/>
                    <a:pt x="2064" y="1006"/>
                  </a:cubicBezTo>
                  <a:lnTo>
                    <a:pt x="2064" y="1006"/>
                  </a:lnTo>
                  <a:cubicBezTo>
                    <a:pt x="1994" y="1012"/>
                    <a:pt x="1968" y="1148"/>
                    <a:pt x="1943" y="1148"/>
                  </a:cubicBezTo>
                  <a:cubicBezTo>
                    <a:pt x="1952" y="1192"/>
                    <a:pt x="1934" y="1219"/>
                    <a:pt x="1917" y="1245"/>
                  </a:cubicBezTo>
                  <a:cubicBezTo>
                    <a:pt x="1926" y="1245"/>
                    <a:pt x="1970" y="1263"/>
                    <a:pt x="1952" y="1289"/>
                  </a:cubicBezTo>
                  <a:cubicBezTo>
                    <a:pt x="1931" y="1273"/>
                    <a:pt x="1917" y="1267"/>
                    <a:pt x="1906" y="1267"/>
                  </a:cubicBezTo>
                  <a:cubicBezTo>
                    <a:pt x="1879" y="1267"/>
                    <a:pt x="1871" y="1300"/>
                    <a:pt x="1831" y="1300"/>
                  </a:cubicBezTo>
                  <a:cubicBezTo>
                    <a:pt x="1828" y="1300"/>
                    <a:pt x="1825" y="1300"/>
                    <a:pt x="1822" y="1300"/>
                  </a:cubicBezTo>
                  <a:lnTo>
                    <a:pt x="1822" y="1300"/>
                  </a:lnTo>
                  <a:cubicBezTo>
                    <a:pt x="1849" y="1312"/>
                    <a:pt x="1783" y="1378"/>
                    <a:pt x="1855" y="1386"/>
                  </a:cubicBezTo>
                  <a:cubicBezTo>
                    <a:pt x="1851" y="1390"/>
                    <a:pt x="1848" y="1391"/>
                    <a:pt x="1844" y="1391"/>
                  </a:cubicBezTo>
                  <a:cubicBezTo>
                    <a:pt x="1830" y="1391"/>
                    <a:pt x="1814" y="1369"/>
                    <a:pt x="1793" y="1369"/>
                  </a:cubicBezTo>
                  <a:cubicBezTo>
                    <a:pt x="1793" y="1439"/>
                    <a:pt x="1705" y="1475"/>
                    <a:pt x="1678" y="1545"/>
                  </a:cubicBezTo>
                  <a:cubicBezTo>
                    <a:pt x="1687" y="1554"/>
                    <a:pt x="1714" y="1554"/>
                    <a:pt x="1723" y="1572"/>
                  </a:cubicBezTo>
                  <a:lnTo>
                    <a:pt x="1643" y="1572"/>
                  </a:lnTo>
                  <a:cubicBezTo>
                    <a:pt x="1643" y="1589"/>
                    <a:pt x="1705" y="1625"/>
                    <a:pt x="1652" y="1625"/>
                  </a:cubicBezTo>
                  <a:cubicBezTo>
                    <a:pt x="1661" y="1625"/>
                    <a:pt x="1678" y="1634"/>
                    <a:pt x="1678" y="1642"/>
                  </a:cubicBezTo>
                  <a:cubicBezTo>
                    <a:pt x="1546" y="1739"/>
                    <a:pt x="1572" y="1925"/>
                    <a:pt x="1396" y="1996"/>
                  </a:cubicBezTo>
                  <a:cubicBezTo>
                    <a:pt x="1422" y="1996"/>
                    <a:pt x="1422" y="2004"/>
                    <a:pt x="1414" y="2022"/>
                  </a:cubicBezTo>
                  <a:cubicBezTo>
                    <a:pt x="1415" y="2021"/>
                    <a:pt x="1416" y="2020"/>
                    <a:pt x="1418" y="2020"/>
                  </a:cubicBezTo>
                  <a:cubicBezTo>
                    <a:pt x="1427" y="2020"/>
                    <a:pt x="1443" y="2040"/>
                    <a:pt x="1458" y="2040"/>
                  </a:cubicBezTo>
                  <a:lnTo>
                    <a:pt x="1387" y="2075"/>
                  </a:lnTo>
                  <a:cubicBezTo>
                    <a:pt x="1422" y="2110"/>
                    <a:pt x="1352" y="2137"/>
                    <a:pt x="1387" y="2163"/>
                  </a:cubicBezTo>
                  <a:lnTo>
                    <a:pt x="1396" y="2146"/>
                  </a:lnTo>
                  <a:cubicBezTo>
                    <a:pt x="1431" y="2190"/>
                    <a:pt x="1519" y="2172"/>
                    <a:pt x="1581" y="2207"/>
                  </a:cubicBezTo>
                  <a:cubicBezTo>
                    <a:pt x="1537" y="2154"/>
                    <a:pt x="1696" y="2190"/>
                    <a:pt x="1643" y="2101"/>
                  </a:cubicBezTo>
                  <a:cubicBezTo>
                    <a:pt x="1661" y="2101"/>
                    <a:pt x="1661" y="2119"/>
                    <a:pt x="1678" y="2128"/>
                  </a:cubicBezTo>
                  <a:cubicBezTo>
                    <a:pt x="1661" y="2101"/>
                    <a:pt x="1661" y="2084"/>
                    <a:pt x="1687" y="2066"/>
                  </a:cubicBezTo>
                  <a:lnTo>
                    <a:pt x="1687" y="2075"/>
                  </a:lnTo>
                  <a:cubicBezTo>
                    <a:pt x="1723" y="2004"/>
                    <a:pt x="1767" y="1987"/>
                    <a:pt x="1829" y="1925"/>
                  </a:cubicBezTo>
                  <a:lnTo>
                    <a:pt x="1793" y="1916"/>
                  </a:lnTo>
                  <a:cubicBezTo>
                    <a:pt x="1802" y="1898"/>
                    <a:pt x="1820" y="1898"/>
                    <a:pt x="1829" y="1898"/>
                  </a:cubicBezTo>
                  <a:cubicBezTo>
                    <a:pt x="1821" y="1889"/>
                    <a:pt x="1816" y="1886"/>
                    <a:pt x="1811" y="1886"/>
                  </a:cubicBezTo>
                  <a:cubicBezTo>
                    <a:pt x="1799" y="1886"/>
                    <a:pt x="1795" y="1911"/>
                    <a:pt x="1780" y="1911"/>
                  </a:cubicBezTo>
                  <a:cubicBezTo>
                    <a:pt x="1774" y="1911"/>
                    <a:pt x="1767" y="1908"/>
                    <a:pt x="1758" y="1898"/>
                  </a:cubicBezTo>
                  <a:lnTo>
                    <a:pt x="1758" y="1898"/>
                  </a:lnTo>
                  <a:cubicBezTo>
                    <a:pt x="1760" y="1899"/>
                    <a:pt x="1763" y="1899"/>
                    <a:pt x="1765" y="1899"/>
                  </a:cubicBezTo>
                  <a:cubicBezTo>
                    <a:pt x="1822" y="1899"/>
                    <a:pt x="1830" y="1806"/>
                    <a:pt x="1887" y="1806"/>
                  </a:cubicBezTo>
                  <a:cubicBezTo>
                    <a:pt x="1893" y="1806"/>
                    <a:pt x="1900" y="1808"/>
                    <a:pt x="1908" y="1810"/>
                  </a:cubicBezTo>
                  <a:cubicBezTo>
                    <a:pt x="1917" y="1784"/>
                    <a:pt x="1864" y="1792"/>
                    <a:pt x="1881" y="1775"/>
                  </a:cubicBezTo>
                  <a:lnTo>
                    <a:pt x="1899" y="1775"/>
                  </a:lnTo>
                  <a:lnTo>
                    <a:pt x="1881" y="1757"/>
                  </a:lnTo>
                  <a:cubicBezTo>
                    <a:pt x="1889" y="1750"/>
                    <a:pt x="1898" y="1747"/>
                    <a:pt x="1907" y="1747"/>
                  </a:cubicBezTo>
                  <a:cubicBezTo>
                    <a:pt x="1920" y="1747"/>
                    <a:pt x="1933" y="1752"/>
                    <a:pt x="1943" y="1757"/>
                  </a:cubicBezTo>
                  <a:cubicBezTo>
                    <a:pt x="1934" y="1757"/>
                    <a:pt x="1934" y="1766"/>
                    <a:pt x="1934" y="1775"/>
                  </a:cubicBezTo>
                  <a:cubicBezTo>
                    <a:pt x="1968" y="1766"/>
                    <a:pt x="1962" y="1718"/>
                    <a:pt x="1976" y="1706"/>
                  </a:cubicBezTo>
                  <a:lnTo>
                    <a:pt x="1976" y="1706"/>
                  </a:lnTo>
                  <a:lnTo>
                    <a:pt x="1952" y="1722"/>
                  </a:lnTo>
                  <a:cubicBezTo>
                    <a:pt x="1970" y="1642"/>
                    <a:pt x="2040" y="1581"/>
                    <a:pt x="2040" y="1492"/>
                  </a:cubicBezTo>
                  <a:lnTo>
                    <a:pt x="2023" y="1483"/>
                  </a:lnTo>
                  <a:cubicBezTo>
                    <a:pt x="2032" y="1422"/>
                    <a:pt x="2067" y="1457"/>
                    <a:pt x="2085" y="1395"/>
                  </a:cubicBezTo>
                  <a:cubicBezTo>
                    <a:pt x="2076" y="1377"/>
                    <a:pt x="2076" y="1360"/>
                    <a:pt x="2093" y="1342"/>
                  </a:cubicBezTo>
                  <a:cubicBezTo>
                    <a:pt x="2098" y="1355"/>
                    <a:pt x="2109" y="1355"/>
                    <a:pt x="2120" y="1355"/>
                  </a:cubicBezTo>
                  <a:cubicBezTo>
                    <a:pt x="2131" y="1355"/>
                    <a:pt x="2142" y="1355"/>
                    <a:pt x="2146" y="1369"/>
                  </a:cubicBezTo>
                  <a:cubicBezTo>
                    <a:pt x="2146" y="1298"/>
                    <a:pt x="2138" y="1324"/>
                    <a:pt x="2102" y="1263"/>
                  </a:cubicBezTo>
                  <a:lnTo>
                    <a:pt x="2138" y="1263"/>
                  </a:lnTo>
                  <a:cubicBezTo>
                    <a:pt x="2120" y="1245"/>
                    <a:pt x="2111" y="1236"/>
                    <a:pt x="2120" y="1201"/>
                  </a:cubicBezTo>
                  <a:lnTo>
                    <a:pt x="2120" y="1201"/>
                  </a:lnTo>
                  <a:cubicBezTo>
                    <a:pt x="2129" y="1236"/>
                    <a:pt x="2164" y="1210"/>
                    <a:pt x="2182" y="1245"/>
                  </a:cubicBezTo>
                  <a:cubicBezTo>
                    <a:pt x="2254" y="1221"/>
                    <a:pt x="2187" y="1146"/>
                    <a:pt x="2248" y="1146"/>
                  </a:cubicBezTo>
                  <a:cubicBezTo>
                    <a:pt x="2254" y="1146"/>
                    <a:pt x="2261" y="1146"/>
                    <a:pt x="2270" y="1148"/>
                  </a:cubicBezTo>
                  <a:cubicBezTo>
                    <a:pt x="2256" y="1131"/>
                    <a:pt x="2244" y="1126"/>
                    <a:pt x="2235" y="1126"/>
                  </a:cubicBezTo>
                  <a:cubicBezTo>
                    <a:pt x="2212" y="1126"/>
                    <a:pt x="2202" y="1159"/>
                    <a:pt x="2200" y="1159"/>
                  </a:cubicBezTo>
                  <a:cubicBezTo>
                    <a:pt x="2200" y="1159"/>
                    <a:pt x="2199" y="1158"/>
                    <a:pt x="2199" y="1157"/>
                  </a:cubicBezTo>
                  <a:cubicBezTo>
                    <a:pt x="2164" y="1157"/>
                    <a:pt x="2155" y="1104"/>
                    <a:pt x="2173" y="1095"/>
                  </a:cubicBezTo>
                  <a:cubicBezTo>
                    <a:pt x="2177" y="1090"/>
                    <a:pt x="2186" y="1089"/>
                    <a:pt x="2197" y="1089"/>
                  </a:cubicBezTo>
                  <a:cubicBezTo>
                    <a:pt x="2208" y="1089"/>
                    <a:pt x="2222" y="1090"/>
                    <a:pt x="2236" y="1090"/>
                  </a:cubicBezTo>
                  <a:cubicBezTo>
                    <a:pt x="2261" y="1090"/>
                    <a:pt x="2287" y="1087"/>
                    <a:pt x="2301" y="1066"/>
                  </a:cubicBezTo>
                  <a:lnTo>
                    <a:pt x="2301" y="1066"/>
                  </a:lnTo>
                  <a:cubicBezTo>
                    <a:pt x="2301" y="1069"/>
                    <a:pt x="2305" y="1071"/>
                    <a:pt x="2305" y="1077"/>
                  </a:cubicBezTo>
                  <a:cubicBezTo>
                    <a:pt x="2332" y="1068"/>
                    <a:pt x="2296" y="1024"/>
                    <a:pt x="2341" y="1024"/>
                  </a:cubicBezTo>
                  <a:cubicBezTo>
                    <a:pt x="2305" y="989"/>
                    <a:pt x="2358" y="998"/>
                    <a:pt x="2305" y="962"/>
                  </a:cubicBezTo>
                  <a:lnTo>
                    <a:pt x="2296" y="1015"/>
                  </a:lnTo>
                  <a:cubicBezTo>
                    <a:pt x="2296" y="980"/>
                    <a:pt x="2252" y="927"/>
                    <a:pt x="2305" y="901"/>
                  </a:cubicBezTo>
                  <a:cubicBezTo>
                    <a:pt x="2314" y="909"/>
                    <a:pt x="2314" y="927"/>
                    <a:pt x="2323" y="945"/>
                  </a:cubicBezTo>
                  <a:cubicBezTo>
                    <a:pt x="2341" y="936"/>
                    <a:pt x="2323" y="918"/>
                    <a:pt x="2341" y="909"/>
                  </a:cubicBezTo>
                  <a:lnTo>
                    <a:pt x="2341" y="909"/>
                  </a:lnTo>
                  <a:cubicBezTo>
                    <a:pt x="2394" y="945"/>
                    <a:pt x="2323" y="971"/>
                    <a:pt x="2349" y="1015"/>
                  </a:cubicBezTo>
                  <a:cubicBezTo>
                    <a:pt x="2370" y="1015"/>
                    <a:pt x="2354" y="974"/>
                    <a:pt x="2365" y="974"/>
                  </a:cubicBezTo>
                  <a:lnTo>
                    <a:pt x="2365" y="974"/>
                  </a:lnTo>
                  <a:cubicBezTo>
                    <a:pt x="2368" y="974"/>
                    <a:pt x="2374" y="978"/>
                    <a:pt x="2385" y="989"/>
                  </a:cubicBezTo>
                  <a:cubicBezTo>
                    <a:pt x="2332" y="936"/>
                    <a:pt x="2420" y="954"/>
                    <a:pt x="2385" y="892"/>
                  </a:cubicBezTo>
                  <a:lnTo>
                    <a:pt x="2385" y="892"/>
                  </a:lnTo>
                  <a:lnTo>
                    <a:pt x="2420" y="909"/>
                  </a:lnTo>
                  <a:cubicBezTo>
                    <a:pt x="2420" y="901"/>
                    <a:pt x="2411" y="883"/>
                    <a:pt x="2411" y="874"/>
                  </a:cubicBezTo>
                  <a:lnTo>
                    <a:pt x="2411" y="874"/>
                  </a:lnTo>
                  <a:lnTo>
                    <a:pt x="2447" y="909"/>
                  </a:lnTo>
                  <a:cubicBezTo>
                    <a:pt x="2429" y="865"/>
                    <a:pt x="2500" y="883"/>
                    <a:pt x="2500" y="848"/>
                  </a:cubicBezTo>
                  <a:lnTo>
                    <a:pt x="2500" y="848"/>
                  </a:lnTo>
                  <a:cubicBezTo>
                    <a:pt x="2489" y="864"/>
                    <a:pt x="2480" y="869"/>
                    <a:pt x="2473" y="869"/>
                  </a:cubicBezTo>
                  <a:cubicBezTo>
                    <a:pt x="2458" y="869"/>
                    <a:pt x="2447" y="847"/>
                    <a:pt x="2427" y="847"/>
                  </a:cubicBezTo>
                  <a:cubicBezTo>
                    <a:pt x="2425" y="847"/>
                    <a:pt x="2423" y="847"/>
                    <a:pt x="2420" y="848"/>
                  </a:cubicBezTo>
                  <a:cubicBezTo>
                    <a:pt x="2420" y="817"/>
                    <a:pt x="2429" y="808"/>
                    <a:pt x="2445" y="808"/>
                  </a:cubicBezTo>
                  <a:cubicBezTo>
                    <a:pt x="2453" y="808"/>
                    <a:pt x="2462" y="810"/>
                    <a:pt x="2473" y="812"/>
                  </a:cubicBezTo>
                  <a:cubicBezTo>
                    <a:pt x="2482" y="812"/>
                    <a:pt x="2500" y="812"/>
                    <a:pt x="2517" y="804"/>
                  </a:cubicBezTo>
                  <a:cubicBezTo>
                    <a:pt x="2533" y="796"/>
                    <a:pt x="2542" y="780"/>
                    <a:pt x="2557" y="758"/>
                  </a:cubicBezTo>
                  <a:lnTo>
                    <a:pt x="2557" y="758"/>
                  </a:lnTo>
                  <a:cubicBezTo>
                    <a:pt x="2547" y="769"/>
                    <a:pt x="2530" y="783"/>
                    <a:pt x="2519" y="783"/>
                  </a:cubicBezTo>
                  <a:cubicBezTo>
                    <a:pt x="2513" y="783"/>
                    <a:pt x="2508" y="779"/>
                    <a:pt x="2508" y="768"/>
                  </a:cubicBezTo>
                  <a:cubicBezTo>
                    <a:pt x="2526" y="751"/>
                    <a:pt x="2553" y="724"/>
                    <a:pt x="2579" y="715"/>
                  </a:cubicBezTo>
                  <a:cubicBezTo>
                    <a:pt x="2595" y="686"/>
                    <a:pt x="2594" y="678"/>
                    <a:pt x="2585" y="678"/>
                  </a:cubicBezTo>
                  <a:cubicBezTo>
                    <a:pt x="2575" y="678"/>
                    <a:pt x="2556" y="690"/>
                    <a:pt x="2544" y="690"/>
                  </a:cubicBezTo>
                  <a:cubicBezTo>
                    <a:pt x="2539" y="690"/>
                    <a:pt x="2535" y="687"/>
                    <a:pt x="2535" y="680"/>
                  </a:cubicBezTo>
                  <a:cubicBezTo>
                    <a:pt x="2597" y="662"/>
                    <a:pt x="2535" y="636"/>
                    <a:pt x="2544" y="609"/>
                  </a:cubicBezTo>
                  <a:lnTo>
                    <a:pt x="2544" y="609"/>
                  </a:lnTo>
                  <a:lnTo>
                    <a:pt x="2579" y="618"/>
                  </a:lnTo>
                  <a:cubicBezTo>
                    <a:pt x="2650" y="530"/>
                    <a:pt x="2508" y="592"/>
                    <a:pt x="2579" y="521"/>
                  </a:cubicBezTo>
                  <a:lnTo>
                    <a:pt x="2579" y="521"/>
                  </a:lnTo>
                  <a:cubicBezTo>
                    <a:pt x="2588" y="530"/>
                    <a:pt x="2606" y="539"/>
                    <a:pt x="2623" y="547"/>
                  </a:cubicBezTo>
                  <a:lnTo>
                    <a:pt x="2623" y="512"/>
                  </a:lnTo>
                  <a:lnTo>
                    <a:pt x="2667" y="512"/>
                  </a:lnTo>
                  <a:cubicBezTo>
                    <a:pt x="2659" y="477"/>
                    <a:pt x="2676" y="459"/>
                    <a:pt x="2720" y="415"/>
                  </a:cubicBezTo>
                  <a:lnTo>
                    <a:pt x="2720" y="415"/>
                  </a:lnTo>
                  <a:cubicBezTo>
                    <a:pt x="2702" y="422"/>
                    <a:pt x="2684" y="427"/>
                    <a:pt x="2670" y="427"/>
                  </a:cubicBezTo>
                  <a:cubicBezTo>
                    <a:pt x="2650" y="427"/>
                    <a:pt x="2639" y="418"/>
                    <a:pt x="2650" y="397"/>
                  </a:cubicBezTo>
                  <a:cubicBezTo>
                    <a:pt x="2694" y="371"/>
                    <a:pt x="2685" y="397"/>
                    <a:pt x="2711" y="353"/>
                  </a:cubicBezTo>
                  <a:cubicBezTo>
                    <a:pt x="2738" y="353"/>
                    <a:pt x="2764" y="353"/>
                    <a:pt x="2711" y="389"/>
                  </a:cubicBezTo>
                  <a:cubicBezTo>
                    <a:pt x="2717" y="389"/>
                    <a:pt x="2723" y="392"/>
                    <a:pt x="2732" y="392"/>
                  </a:cubicBezTo>
                  <a:cubicBezTo>
                    <a:pt x="2736" y="392"/>
                    <a:pt x="2741" y="391"/>
                    <a:pt x="2747" y="389"/>
                  </a:cubicBezTo>
                  <a:cubicBezTo>
                    <a:pt x="2800" y="353"/>
                    <a:pt x="2800" y="318"/>
                    <a:pt x="2809" y="291"/>
                  </a:cubicBezTo>
                  <a:lnTo>
                    <a:pt x="2809" y="291"/>
                  </a:lnTo>
                  <a:cubicBezTo>
                    <a:pt x="2800" y="300"/>
                    <a:pt x="2791" y="318"/>
                    <a:pt x="2782" y="318"/>
                  </a:cubicBezTo>
                  <a:cubicBezTo>
                    <a:pt x="2773" y="300"/>
                    <a:pt x="2764" y="291"/>
                    <a:pt x="2756" y="274"/>
                  </a:cubicBezTo>
                  <a:cubicBezTo>
                    <a:pt x="2782" y="256"/>
                    <a:pt x="2791" y="256"/>
                    <a:pt x="2800" y="256"/>
                  </a:cubicBezTo>
                  <a:cubicBezTo>
                    <a:pt x="2809" y="247"/>
                    <a:pt x="2782" y="247"/>
                    <a:pt x="2791" y="230"/>
                  </a:cubicBezTo>
                  <a:cubicBezTo>
                    <a:pt x="2822" y="217"/>
                    <a:pt x="2857" y="201"/>
                    <a:pt x="2875" y="201"/>
                  </a:cubicBezTo>
                  <a:cubicBezTo>
                    <a:pt x="2883" y="201"/>
                    <a:pt x="2888" y="204"/>
                    <a:pt x="2888" y="212"/>
                  </a:cubicBezTo>
                  <a:lnTo>
                    <a:pt x="2888" y="212"/>
                  </a:lnTo>
                  <a:cubicBezTo>
                    <a:pt x="2888" y="194"/>
                    <a:pt x="2879" y="177"/>
                    <a:pt x="2879" y="159"/>
                  </a:cubicBezTo>
                  <a:cubicBezTo>
                    <a:pt x="2906" y="141"/>
                    <a:pt x="2959" y="88"/>
                    <a:pt x="2976" y="88"/>
                  </a:cubicBezTo>
                  <a:cubicBezTo>
                    <a:pt x="2994" y="71"/>
                    <a:pt x="2994" y="53"/>
                    <a:pt x="2994" y="44"/>
                  </a:cubicBezTo>
                  <a:lnTo>
                    <a:pt x="2994" y="44"/>
                  </a:lnTo>
                  <a:cubicBezTo>
                    <a:pt x="2937" y="58"/>
                    <a:pt x="2857" y="84"/>
                    <a:pt x="2814" y="84"/>
                  </a:cubicBezTo>
                  <a:cubicBezTo>
                    <a:pt x="2804" y="84"/>
                    <a:pt x="2796" y="83"/>
                    <a:pt x="2791" y="79"/>
                  </a:cubicBezTo>
                  <a:cubicBezTo>
                    <a:pt x="2782" y="79"/>
                    <a:pt x="2764" y="88"/>
                    <a:pt x="2747" y="97"/>
                  </a:cubicBezTo>
                  <a:cubicBezTo>
                    <a:pt x="2717" y="91"/>
                    <a:pt x="2699" y="73"/>
                    <a:pt x="2652" y="73"/>
                  </a:cubicBezTo>
                  <a:cubicBezTo>
                    <a:pt x="2630" y="73"/>
                    <a:pt x="2601" y="77"/>
                    <a:pt x="2561" y="88"/>
                  </a:cubicBezTo>
                  <a:cubicBezTo>
                    <a:pt x="2570" y="71"/>
                    <a:pt x="2570" y="53"/>
                    <a:pt x="2570" y="35"/>
                  </a:cubicBezTo>
                  <a:lnTo>
                    <a:pt x="2570" y="35"/>
                  </a:lnTo>
                  <a:cubicBezTo>
                    <a:pt x="2535" y="44"/>
                    <a:pt x="2535" y="62"/>
                    <a:pt x="2526" y="79"/>
                  </a:cubicBezTo>
                  <a:cubicBezTo>
                    <a:pt x="2526" y="97"/>
                    <a:pt x="2508" y="115"/>
                    <a:pt x="2455" y="124"/>
                  </a:cubicBezTo>
                  <a:cubicBezTo>
                    <a:pt x="2447" y="126"/>
                    <a:pt x="2440" y="127"/>
                    <a:pt x="2436" y="127"/>
                  </a:cubicBezTo>
                  <a:cubicBezTo>
                    <a:pt x="2405" y="127"/>
                    <a:pt x="2471" y="77"/>
                    <a:pt x="2455" y="62"/>
                  </a:cubicBezTo>
                  <a:lnTo>
                    <a:pt x="2455" y="62"/>
                  </a:lnTo>
                  <a:cubicBezTo>
                    <a:pt x="2429" y="79"/>
                    <a:pt x="2394" y="97"/>
                    <a:pt x="2358" y="106"/>
                  </a:cubicBezTo>
                  <a:cubicBezTo>
                    <a:pt x="2345" y="115"/>
                    <a:pt x="2332" y="119"/>
                    <a:pt x="2319" y="119"/>
                  </a:cubicBezTo>
                  <a:cubicBezTo>
                    <a:pt x="2305" y="119"/>
                    <a:pt x="2292" y="115"/>
                    <a:pt x="2279" y="106"/>
                  </a:cubicBezTo>
                  <a:cubicBezTo>
                    <a:pt x="2292" y="102"/>
                    <a:pt x="2303" y="102"/>
                    <a:pt x="2313" y="102"/>
                  </a:cubicBezTo>
                  <a:cubicBezTo>
                    <a:pt x="2323" y="102"/>
                    <a:pt x="2332" y="102"/>
                    <a:pt x="2341" y="97"/>
                  </a:cubicBezTo>
                  <a:cubicBezTo>
                    <a:pt x="2332" y="88"/>
                    <a:pt x="2323" y="79"/>
                    <a:pt x="2305" y="71"/>
                  </a:cubicBezTo>
                  <a:cubicBezTo>
                    <a:pt x="2385" y="26"/>
                    <a:pt x="2429" y="44"/>
                    <a:pt x="2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1"/>
            <p:cNvSpPr/>
            <p:nvPr/>
          </p:nvSpPr>
          <p:spPr>
            <a:xfrm>
              <a:off x="7355227" y="3691719"/>
              <a:ext cx="111" cy="2152"/>
            </a:xfrm>
            <a:custGeom>
              <a:rect b="b" l="l" r="r" t="t"/>
              <a:pathLst>
                <a:path extrusionOk="0" h="19" w="1">
                  <a:moveTo>
                    <a:pt x="0" y="1"/>
                  </a:moveTo>
                  <a:cubicBezTo>
                    <a:pt x="0" y="10"/>
                    <a:pt x="0" y="19"/>
                    <a:pt x="0" y="19"/>
                  </a:cubicBezTo>
                  <a:cubicBezTo>
                    <a:pt x="0" y="19"/>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1"/>
            <p:cNvSpPr/>
            <p:nvPr/>
          </p:nvSpPr>
          <p:spPr>
            <a:xfrm>
              <a:off x="7525468" y="3681753"/>
              <a:ext cx="1108" cy="1133"/>
            </a:xfrm>
            <a:custGeom>
              <a:rect b="b" l="l" r="r" t="t"/>
              <a:pathLst>
                <a:path extrusionOk="0" h="10" w="10">
                  <a:moveTo>
                    <a:pt x="10" y="1"/>
                  </a:moveTo>
                  <a:lnTo>
                    <a:pt x="1" y="9"/>
                  </a:lnTo>
                  <a:cubicBezTo>
                    <a:pt x="10" y="9"/>
                    <a:pt x="10"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1"/>
            <p:cNvSpPr/>
            <p:nvPr/>
          </p:nvSpPr>
          <p:spPr>
            <a:xfrm>
              <a:off x="7255365" y="3742795"/>
              <a:ext cx="1108" cy="3058"/>
            </a:xfrm>
            <a:custGeom>
              <a:rect b="b" l="l" r="r" t="t"/>
              <a:pathLst>
                <a:path extrusionOk="0" h="27" w="10">
                  <a:moveTo>
                    <a:pt x="10" y="0"/>
                  </a:moveTo>
                  <a:cubicBezTo>
                    <a:pt x="1" y="0"/>
                    <a:pt x="1" y="9"/>
                    <a:pt x="1" y="27"/>
                  </a:cubicBezTo>
                  <a:cubicBezTo>
                    <a:pt x="1" y="9"/>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1"/>
            <p:cNvSpPr/>
            <p:nvPr/>
          </p:nvSpPr>
          <p:spPr>
            <a:xfrm>
              <a:off x="7335609" y="3805763"/>
              <a:ext cx="2106" cy="3058"/>
            </a:xfrm>
            <a:custGeom>
              <a:rect b="b" l="l" r="r" t="t"/>
              <a:pathLst>
                <a:path extrusionOk="0" h="27" w="19">
                  <a:moveTo>
                    <a:pt x="1" y="1"/>
                  </a:moveTo>
                  <a:cubicBezTo>
                    <a:pt x="10" y="9"/>
                    <a:pt x="1" y="18"/>
                    <a:pt x="1" y="27"/>
                  </a:cubicBezTo>
                  <a:lnTo>
                    <a:pt x="1" y="27"/>
                  </a:lnTo>
                  <a:cubicBezTo>
                    <a:pt x="1" y="21"/>
                    <a:pt x="5" y="15"/>
                    <a:pt x="11" y="15"/>
                  </a:cubicBezTo>
                  <a:cubicBezTo>
                    <a:pt x="13" y="15"/>
                    <a:pt x="16" y="16"/>
                    <a:pt x="18" y="18"/>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1"/>
            <p:cNvSpPr/>
            <p:nvPr/>
          </p:nvSpPr>
          <p:spPr>
            <a:xfrm>
              <a:off x="7327851" y="3839286"/>
              <a:ext cx="2993" cy="2605"/>
            </a:xfrm>
            <a:custGeom>
              <a:rect b="b" l="l" r="r" t="t"/>
              <a:pathLst>
                <a:path extrusionOk="0" h="23" w="27">
                  <a:moveTo>
                    <a:pt x="10" y="0"/>
                  </a:moveTo>
                  <a:cubicBezTo>
                    <a:pt x="5" y="0"/>
                    <a:pt x="0" y="5"/>
                    <a:pt x="0" y="14"/>
                  </a:cubicBezTo>
                  <a:cubicBezTo>
                    <a:pt x="9" y="14"/>
                    <a:pt x="0" y="22"/>
                    <a:pt x="9" y="22"/>
                  </a:cubicBezTo>
                  <a:lnTo>
                    <a:pt x="27" y="14"/>
                  </a:lnTo>
                  <a:cubicBezTo>
                    <a:pt x="22" y="5"/>
                    <a:pt x="16"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1"/>
            <p:cNvSpPr/>
            <p:nvPr/>
          </p:nvSpPr>
          <p:spPr>
            <a:xfrm>
              <a:off x="7324858" y="3816749"/>
              <a:ext cx="6983" cy="4077"/>
            </a:xfrm>
            <a:custGeom>
              <a:rect b="b" l="l" r="r" t="t"/>
              <a:pathLst>
                <a:path extrusionOk="0" h="36" w="63">
                  <a:moveTo>
                    <a:pt x="18" y="1"/>
                  </a:moveTo>
                  <a:lnTo>
                    <a:pt x="18" y="1"/>
                  </a:lnTo>
                  <a:cubicBezTo>
                    <a:pt x="1" y="18"/>
                    <a:pt x="10" y="18"/>
                    <a:pt x="27" y="36"/>
                  </a:cubicBezTo>
                  <a:cubicBezTo>
                    <a:pt x="62" y="18"/>
                    <a:pt x="45"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1"/>
            <p:cNvSpPr/>
            <p:nvPr/>
          </p:nvSpPr>
          <p:spPr>
            <a:xfrm>
              <a:off x="7327851" y="3820826"/>
              <a:ext cx="2993" cy="2039"/>
            </a:xfrm>
            <a:custGeom>
              <a:rect b="b" l="l" r="r" t="t"/>
              <a:pathLst>
                <a:path extrusionOk="0" h="18" w="27">
                  <a:moveTo>
                    <a:pt x="0" y="0"/>
                  </a:moveTo>
                  <a:lnTo>
                    <a:pt x="0" y="0"/>
                  </a:lnTo>
                  <a:cubicBezTo>
                    <a:pt x="9" y="9"/>
                    <a:pt x="9" y="9"/>
                    <a:pt x="9" y="18"/>
                  </a:cubicBezTo>
                  <a:cubicBezTo>
                    <a:pt x="27"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1"/>
            <p:cNvSpPr/>
            <p:nvPr/>
          </p:nvSpPr>
          <p:spPr>
            <a:xfrm>
              <a:off x="7323085" y="3792853"/>
              <a:ext cx="7537" cy="2265"/>
            </a:xfrm>
            <a:custGeom>
              <a:rect b="b" l="l" r="r" t="t"/>
              <a:pathLst>
                <a:path extrusionOk="0" h="20" w="68">
                  <a:moveTo>
                    <a:pt x="28" y="1"/>
                  </a:moveTo>
                  <a:cubicBezTo>
                    <a:pt x="14" y="1"/>
                    <a:pt x="1" y="5"/>
                    <a:pt x="17" y="17"/>
                  </a:cubicBezTo>
                  <a:cubicBezTo>
                    <a:pt x="17" y="19"/>
                    <a:pt x="17" y="19"/>
                    <a:pt x="19" y="19"/>
                  </a:cubicBezTo>
                  <a:cubicBezTo>
                    <a:pt x="24" y="19"/>
                    <a:pt x="37" y="11"/>
                    <a:pt x="42" y="11"/>
                  </a:cubicBezTo>
                  <a:cubicBezTo>
                    <a:pt x="45" y="11"/>
                    <a:pt x="45" y="13"/>
                    <a:pt x="43" y="17"/>
                  </a:cubicBezTo>
                  <a:cubicBezTo>
                    <a:pt x="67" y="8"/>
                    <a:pt x="46"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1"/>
            <p:cNvSpPr/>
            <p:nvPr/>
          </p:nvSpPr>
          <p:spPr>
            <a:xfrm>
              <a:off x="7317987" y="3820713"/>
              <a:ext cx="4101" cy="3171"/>
            </a:xfrm>
            <a:custGeom>
              <a:rect b="b" l="l" r="r" t="t"/>
              <a:pathLst>
                <a:path extrusionOk="0" h="28" w="37">
                  <a:moveTo>
                    <a:pt x="36" y="1"/>
                  </a:moveTo>
                  <a:lnTo>
                    <a:pt x="1" y="10"/>
                  </a:lnTo>
                  <a:lnTo>
                    <a:pt x="10" y="2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1"/>
            <p:cNvSpPr/>
            <p:nvPr/>
          </p:nvSpPr>
          <p:spPr>
            <a:xfrm>
              <a:off x="7314107" y="3808595"/>
              <a:ext cx="2106" cy="3284"/>
            </a:xfrm>
            <a:custGeom>
              <a:rect b="b" l="l" r="r" t="t"/>
              <a:pathLst>
                <a:path extrusionOk="0" h="29" w="19">
                  <a:moveTo>
                    <a:pt x="4" y="0"/>
                  </a:moveTo>
                  <a:cubicBezTo>
                    <a:pt x="3" y="0"/>
                    <a:pt x="2" y="1"/>
                    <a:pt x="1" y="2"/>
                  </a:cubicBezTo>
                  <a:lnTo>
                    <a:pt x="1" y="29"/>
                  </a:lnTo>
                  <a:lnTo>
                    <a:pt x="18" y="29"/>
                  </a:lnTo>
                  <a:cubicBezTo>
                    <a:pt x="11" y="21"/>
                    <a:pt x="10"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1"/>
            <p:cNvSpPr/>
            <p:nvPr/>
          </p:nvSpPr>
          <p:spPr>
            <a:xfrm>
              <a:off x="7316102" y="3811766"/>
              <a:ext cx="1995" cy="2152"/>
            </a:xfrm>
            <a:custGeom>
              <a:rect b="b" l="l" r="r" t="t"/>
              <a:pathLst>
                <a:path extrusionOk="0" h="19" w="18">
                  <a:moveTo>
                    <a:pt x="0" y="1"/>
                  </a:moveTo>
                  <a:lnTo>
                    <a:pt x="0" y="1"/>
                  </a:lnTo>
                  <a:cubicBezTo>
                    <a:pt x="0" y="9"/>
                    <a:pt x="9" y="18"/>
                    <a:pt x="18" y="18"/>
                  </a:cubicBezTo>
                  <a:cubicBezTo>
                    <a:pt x="9"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1"/>
            <p:cNvSpPr/>
            <p:nvPr/>
          </p:nvSpPr>
          <p:spPr>
            <a:xfrm>
              <a:off x="7315105" y="3816749"/>
              <a:ext cx="1108" cy="4077"/>
            </a:xfrm>
            <a:custGeom>
              <a:rect b="b" l="l" r="r" t="t"/>
              <a:pathLst>
                <a:path extrusionOk="0" h="36" w="10">
                  <a:moveTo>
                    <a:pt x="0" y="1"/>
                  </a:moveTo>
                  <a:lnTo>
                    <a:pt x="0" y="36"/>
                  </a:lnTo>
                  <a:lnTo>
                    <a:pt x="9" y="2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1"/>
            <p:cNvSpPr/>
            <p:nvPr/>
          </p:nvSpPr>
          <p:spPr>
            <a:xfrm>
              <a:off x="7293603" y="3777790"/>
              <a:ext cx="4988" cy="2831"/>
            </a:xfrm>
            <a:custGeom>
              <a:rect b="b" l="l" r="r" t="t"/>
              <a:pathLst>
                <a:path extrusionOk="0" h="25" w="45">
                  <a:moveTo>
                    <a:pt x="18" y="0"/>
                  </a:moveTo>
                  <a:cubicBezTo>
                    <a:pt x="9" y="0"/>
                    <a:pt x="0" y="18"/>
                    <a:pt x="18" y="18"/>
                  </a:cubicBezTo>
                  <a:cubicBezTo>
                    <a:pt x="22" y="22"/>
                    <a:pt x="27" y="25"/>
                    <a:pt x="31" y="25"/>
                  </a:cubicBezTo>
                  <a:cubicBezTo>
                    <a:pt x="35" y="25"/>
                    <a:pt x="40" y="22"/>
                    <a:pt x="44" y="18"/>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1"/>
            <p:cNvSpPr/>
            <p:nvPr/>
          </p:nvSpPr>
          <p:spPr>
            <a:xfrm>
              <a:off x="7290611" y="3791720"/>
              <a:ext cx="4988" cy="3171"/>
            </a:xfrm>
            <a:custGeom>
              <a:rect b="b" l="l" r="r" t="t"/>
              <a:pathLst>
                <a:path extrusionOk="0" h="28" w="45">
                  <a:moveTo>
                    <a:pt x="45" y="1"/>
                  </a:moveTo>
                  <a:lnTo>
                    <a:pt x="1" y="19"/>
                  </a:lnTo>
                  <a:lnTo>
                    <a:pt x="27" y="27"/>
                  </a:lnTo>
                  <a:cubicBezTo>
                    <a:pt x="27" y="10"/>
                    <a:pt x="36"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1"/>
            <p:cNvSpPr/>
            <p:nvPr/>
          </p:nvSpPr>
          <p:spPr>
            <a:xfrm>
              <a:off x="7282963" y="3786171"/>
              <a:ext cx="5209" cy="2378"/>
            </a:xfrm>
            <a:custGeom>
              <a:rect b="b" l="l" r="r" t="t"/>
              <a:pathLst>
                <a:path extrusionOk="0" h="21" w="47">
                  <a:moveTo>
                    <a:pt x="12" y="0"/>
                  </a:moveTo>
                  <a:cubicBezTo>
                    <a:pt x="4" y="0"/>
                    <a:pt x="0" y="3"/>
                    <a:pt x="8" y="15"/>
                  </a:cubicBezTo>
                  <a:cubicBezTo>
                    <a:pt x="18" y="15"/>
                    <a:pt x="31" y="20"/>
                    <a:pt x="39" y="20"/>
                  </a:cubicBezTo>
                  <a:cubicBezTo>
                    <a:pt x="44" y="20"/>
                    <a:pt x="47" y="17"/>
                    <a:pt x="43" y="6"/>
                  </a:cubicBezTo>
                  <a:cubicBezTo>
                    <a:pt x="38" y="6"/>
                    <a:pt x="22" y="0"/>
                    <a:pt x="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1"/>
            <p:cNvSpPr/>
            <p:nvPr/>
          </p:nvSpPr>
          <p:spPr>
            <a:xfrm>
              <a:off x="7268111" y="3738718"/>
              <a:ext cx="9864" cy="1133"/>
            </a:xfrm>
            <a:custGeom>
              <a:rect b="b" l="l" r="r" t="t"/>
              <a:pathLst>
                <a:path extrusionOk="0" h="10" w="89">
                  <a:moveTo>
                    <a:pt x="1" y="1"/>
                  </a:moveTo>
                  <a:lnTo>
                    <a:pt x="1" y="10"/>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1"/>
            <p:cNvSpPr/>
            <p:nvPr/>
          </p:nvSpPr>
          <p:spPr>
            <a:xfrm>
              <a:off x="7219788" y="3683451"/>
              <a:ext cx="15184" cy="6455"/>
            </a:xfrm>
            <a:custGeom>
              <a:rect b="b" l="l" r="r" t="t"/>
              <a:pathLst>
                <a:path extrusionOk="0" h="57" w="137">
                  <a:moveTo>
                    <a:pt x="25" y="0"/>
                  </a:moveTo>
                  <a:cubicBezTo>
                    <a:pt x="1" y="0"/>
                    <a:pt x="61" y="28"/>
                    <a:pt x="49" y="28"/>
                  </a:cubicBezTo>
                  <a:cubicBezTo>
                    <a:pt x="46" y="28"/>
                    <a:pt x="38" y="26"/>
                    <a:pt x="22" y="21"/>
                  </a:cubicBezTo>
                  <a:lnTo>
                    <a:pt x="22" y="21"/>
                  </a:lnTo>
                  <a:cubicBezTo>
                    <a:pt x="39" y="39"/>
                    <a:pt x="92" y="47"/>
                    <a:pt x="101" y="56"/>
                  </a:cubicBezTo>
                  <a:cubicBezTo>
                    <a:pt x="101" y="39"/>
                    <a:pt x="136" y="47"/>
                    <a:pt x="48" y="3"/>
                  </a:cubicBezTo>
                  <a:cubicBezTo>
                    <a:pt x="37" y="1"/>
                    <a:pt x="29" y="0"/>
                    <a:pt x="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1"/>
            <p:cNvSpPr/>
            <p:nvPr/>
          </p:nvSpPr>
          <p:spPr>
            <a:xfrm>
              <a:off x="7230982" y="3689794"/>
              <a:ext cx="998" cy="1133"/>
            </a:xfrm>
            <a:custGeom>
              <a:rect b="b" l="l" r="r" t="t"/>
              <a:pathLst>
                <a:path extrusionOk="0" h="10" w="9">
                  <a:moveTo>
                    <a:pt x="0" y="0"/>
                  </a:moveTo>
                  <a:cubicBezTo>
                    <a:pt x="0" y="9"/>
                    <a:pt x="0" y="9"/>
                    <a:pt x="0" y="9"/>
                  </a:cubicBezTo>
                  <a:cubicBezTo>
                    <a:pt x="9" y="9"/>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1"/>
            <p:cNvSpPr/>
            <p:nvPr/>
          </p:nvSpPr>
          <p:spPr>
            <a:xfrm>
              <a:off x="7360104" y="3911767"/>
              <a:ext cx="3990" cy="1133"/>
            </a:xfrm>
            <a:custGeom>
              <a:rect b="b" l="l" r="r" t="t"/>
              <a:pathLst>
                <a:path extrusionOk="0" h="10" w="36">
                  <a:moveTo>
                    <a:pt x="27" y="0"/>
                  </a:moveTo>
                  <a:lnTo>
                    <a:pt x="1" y="9"/>
                  </a:lnTo>
                  <a:lnTo>
                    <a:pt x="36" y="9"/>
                  </a:ln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1"/>
            <p:cNvSpPr/>
            <p:nvPr/>
          </p:nvSpPr>
          <p:spPr>
            <a:xfrm>
              <a:off x="7361101" y="3916750"/>
              <a:ext cx="4988" cy="3171"/>
            </a:xfrm>
            <a:custGeom>
              <a:rect b="b" l="l" r="r" t="t"/>
              <a:pathLst>
                <a:path extrusionOk="0" h="28" w="45">
                  <a:moveTo>
                    <a:pt x="0" y="1"/>
                  </a:moveTo>
                  <a:lnTo>
                    <a:pt x="36" y="27"/>
                  </a:lnTo>
                  <a:cubicBezTo>
                    <a:pt x="36" y="27"/>
                    <a:pt x="36" y="18"/>
                    <a:pt x="45" y="1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1"/>
            <p:cNvSpPr/>
            <p:nvPr/>
          </p:nvSpPr>
          <p:spPr>
            <a:xfrm>
              <a:off x="7409979" y="3676770"/>
              <a:ext cx="2106" cy="3058"/>
            </a:xfrm>
            <a:custGeom>
              <a:rect b="b" l="l" r="r" t="t"/>
              <a:pathLst>
                <a:path extrusionOk="0" h="27" w="19">
                  <a:moveTo>
                    <a:pt x="10" y="0"/>
                  </a:moveTo>
                  <a:lnTo>
                    <a:pt x="1" y="9"/>
                  </a:lnTo>
                  <a:cubicBezTo>
                    <a:pt x="10" y="27"/>
                    <a:pt x="10" y="27"/>
                    <a:pt x="19" y="27"/>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1"/>
            <p:cNvSpPr/>
            <p:nvPr/>
          </p:nvSpPr>
          <p:spPr>
            <a:xfrm>
              <a:off x="7444227" y="3680733"/>
              <a:ext cx="1108" cy="5096"/>
            </a:xfrm>
            <a:custGeom>
              <a:rect b="b" l="l" r="r" t="t"/>
              <a:pathLst>
                <a:path extrusionOk="0" h="45" w="10">
                  <a:moveTo>
                    <a:pt x="1" y="1"/>
                  </a:moveTo>
                  <a:lnTo>
                    <a:pt x="1" y="1"/>
                  </a:lnTo>
                  <a:lnTo>
                    <a:pt x="10"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1"/>
            <p:cNvSpPr/>
            <p:nvPr/>
          </p:nvSpPr>
          <p:spPr>
            <a:xfrm>
              <a:off x="7489336" y="3674731"/>
              <a:ext cx="7869" cy="2831"/>
            </a:xfrm>
            <a:custGeom>
              <a:rect b="b" l="l" r="r" t="t"/>
              <a:pathLst>
                <a:path extrusionOk="0" h="25" w="71">
                  <a:moveTo>
                    <a:pt x="0" y="1"/>
                  </a:moveTo>
                  <a:cubicBezTo>
                    <a:pt x="6" y="4"/>
                    <a:pt x="14" y="5"/>
                    <a:pt x="22" y="5"/>
                  </a:cubicBezTo>
                  <a:lnTo>
                    <a:pt x="22" y="5"/>
                  </a:lnTo>
                  <a:cubicBezTo>
                    <a:pt x="16" y="2"/>
                    <a:pt x="9" y="1"/>
                    <a:pt x="0" y="1"/>
                  </a:cubicBezTo>
                  <a:close/>
                  <a:moveTo>
                    <a:pt x="71" y="1"/>
                  </a:moveTo>
                  <a:cubicBezTo>
                    <a:pt x="59" y="1"/>
                    <a:pt x="39" y="5"/>
                    <a:pt x="22" y="5"/>
                  </a:cubicBezTo>
                  <a:cubicBezTo>
                    <a:pt x="22" y="5"/>
                    <a:pt x="22" y="5"/>
                    <a:pt x="22" y="5"/>
                  </a:cubicBezTo>
                  <a:lnTo>
                    <a:pt x="22" y="5"/>
                  </a:lnTo>
                  <a:cubicBezTo>
                    <a:pt x="38" y="11"/>
                    <a:pt x="42" y="24"/>
                    <a:pt x="48" y="24"/>
                  </a:cubicBezTo>
                  <a:cubicBezTo>
                    <a:pt x="53" y="24"/>
                    <a:pt x="59" y="18"/>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1"/>
            <p:cNvSpPr/>
            <p:nvPr/>
          </p:nvSpPr>
          <p:spPr>
            <a:xfrm>
              <a:off x="7690943" y="3705762"/>
              <a:ext cx="250598" cy="222088"/>
            </a:xfrm>
            <a:custGeom>
              <a:rect b="b" l="l" r="r" t="t"/>
              <a:pathLst>
                <a:path extrusionOk="0" h="1961" w="2261">
                  <a:moveTo>
                    <a:pt x="0" y="1"/>
                  </a:moveTo>
                  <a:lnTo>
                    <a:pt x="1130" y="1961"/>
                  </a:lnTo>
                  <a:lnTo>
                    <a:pt x="22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1"/>
            <p:cNvSpPr/>
            <p:nvPr/>
          </p:nvSpPr>
          <p:spPr>
            <a:xfrm>
              <a:off x="7832035" y="3915052"/>
              <a:ext cx="4766" cy="2152"/>
            </a:xfrm>
            <a:custGeom>
              <a:rect b="b" l="l" r="r" t="t"/>
              <a:pathLst>
                <a:path extrusionOk="0" h="19" w="43">
                  <a:moveTo>
                    <a:pt x="28" y="1"/>
                  </a:moveTo>
                  <a:cubicBezTo>
                    <a:pt x="14" y="1"/>
                    <a:pt x="1" y="16"/>
                    <a:pt x="7" y="16"/>
                  </a:cubicBezTo>
                  <a:cubicBezTo>
                    <a:pt x="7" y="17"/>
                    <a:pt x="8" y="18"/>
                    <a:pt x="10" y="18"/>
                  </a:cubicBezTo>
                  <a:cubicBezTo>
                    <a:pt x="17" y="18"/>
                    <a:pt x="36" y="7"/>
                    <a:pt x="43" y="7"/>
                  </a:cubicBezTo>
                  <a:cubicBezTo>
                    <a:pt x="38" y="2"/>
                    <a:pt x="33"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1"/>
            <p:cNvSpPr/>
            <p:nvPr/>
          </p:nvSpPr>
          <p:spPr>
            <a:xfrm>
              <a:off x="7814191" y="3903726"/>
              <a:ext cx="3990" cy="1133"/>
            </a:xfrm>
            <a:custGeom>
              <a:rect b="b" l="l" r="r" t="t"/>
              <a:pathLst>
                <a:path extrusionOk="0" h="10" w="36">
                  <a:moveTo>
                    <a:pt x="1" y="1"/>
                  </a:moveTo>
                  <a:lnTo>
                    <a:pt x="27" y="10"/>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1"/>
            <p:cNvSpPr/>
            <p:nvPr/>
          </p:nvSpPr>
          <p:spPr>
            <a:xfrm>
              <a:off x="7804437" y="3888777"/>
              <a:ext cx="11859" cy="10079"/>
            </a:xfrm>
            <a:custGeom>
              <a:rect b="b" l="l" r="r" t="t"/>
              <a:pathLst>
                <a:path extrusionOk="0" h="89" w="107">
                  <a:moveTo>
                    <a:pt x="36" y="0"/>
                  </a:moveTo>
                  <a:cubicBezTo>
                    <a:pt x="0" y="45"/>
                    <a:pt x="71" y="45"/>
                    <a:pt x="71" y="80"/>
                  </a:cubicBezTo>
                  <a:lnTo>
                    <a:pt x="62" y="89"/>
                  </a:lnTo>
                  <a:lnTo>
                    <a:pt x="106" y="80"/>
                  </a:lnTo>
                  <a:cubicBezTo>
                    <a:pt x="80" y="53"/>
                    <a:pt x="36" y="36"/>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1"/>
            <p:cNvSpPr/>
            <p:nvPr/>
          </p:nvSpPr>
          <p:spPr>
            <a:xfrm>
              <a:off x="7813193" y="3874734"/>
              <a:ext cx="2106" cy="2152"/>
            </a:xfrm>
            <a:custGeom>
              <a:rect b="b" l="l" r="r" t="t"/>
              <a:pathLst>
                <a:path extrusionOk="0" h="19" w="19">
                  <a:moveTo>
                    <a:pt x="10" y="1"/>
                  </a:moveTo>
                  <a:cubicBezTo>
                    <a:pt x="8" y="4"/>
                    <a:pt x="6" y="6"/>
                    <a:pt x="4" y="7"/>
                  </a:cubicBezTo>
                  <a:lnTo>
                    <a:pt x="4" y="7"/>
                  </a:lnTo>
                  <a:cubicBezTo>
                    <a:pt x="3" y="6"/>
                    <a:pt x="2" y="6"/>
                    <a:pt x="1" y="6"/>
                  </a:cubicBezTo>
                  <a:lnTo>
                    <a:pt x="1" y="6"/>
                  </a:lnTo>
                  <a:cubicBezTo>
                    <a:pt x="0" y="6"/>
                    <a:pt x="1" y="7"/>
                    <a:pt x="3" y="7"/>
                  </a:cubicBezTo>
                  <a:cubicBezTo>
                    <a:pt x="3" y="7"/>
                    <a:pt x="4" y="7"/>
                    <a:pt x="4" y="7"/>
                  </a:cubicBezTo>
                  <a:lnTo>
                    <a:pt x="4" y="7"/>
                  </a:lnTo>
                  <a:cubicBezTo>
                    <a:pt x="7" y="8"/>
                    <a:pt x="12" y="12"/>
                    <a:pt x="18" y="18"/>
                  </a:cubicBezTo>
                  <a:cubicBezTo>
                    <a:pt x="18" y="10"/>
                    <a:pt x="18"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1"/>
            <p:cNvSpPr/>
            <p:nvPr/>
          </p:nvSpPr>
          <p:spPr>
            <a:xfrm>
              <a:off x="7815188" y="3876093"/>
              <a:ext cx="887" cy="1019"/>
            </a:xfrm>
            <a:custGeom>
              <a:rect b="b" l="l" r="r" t="t"/>
              <a:pathLst>
                <a:path extrusionOk="0" h="9" w="8">
                  <a:moveTo>
                    <a:pt x="6" y="0"/>
                  </a:moveTo>
                  <a:cubicBezTo>
                    <a:pt x="4" y="0"/>
                    <a:pt x="3" y="2"/>
                    <a:pt x="0" y="6"/>
                  </a:cubicBezTo>
                  <a:cubicBezTo>
                    <a:pt x="2" y="8"/>
                    <a:pt x="3" y="8"/>
                    <a:pt x="4" y="8"/>
                  </a:cubicBezTo>
                  <a:cubicBezTo>
                    <a:pt x="7" y="8"/>
                    <a:pt x="8"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1"/>
            <p:cNvSpPr/>
            <p:nvPr/>
          </p:nvSpPr>
          <p:spPr>
            <a:xfrm>
              <a:off x="7810312" y="3866693"/>
              <a:ext cx="3990" cy="4190"/>
            </a:xfrm>
            <a:custGeom>
              <a:rect b="b" l="l" r="r" t="t"/>
              <a:pathLst>
                <a:path extrusionOk="0" h="37" w="36">
                  <a:moveTo>
                    <a:pt x="20" y="1"/>
                  </a:moveTo>
                  <a:cubicBezTo>
                    <a:pt x="12" y="1"/>
                    <a:pt x="6" y="11"/>
                    <a:pt x="0" y="28"/>
                  </a:cubicBezTo>
                  <a:lnTo>
                    <a:pt x="27" y="36"/>
                  </a:lnTo>
                  <a:cubicBezTo>
                    <a:pt x="36" y="28"/>
                    <a:pt x="27" y="10"/>
                    <a:pt x="36" y="10"/>
                  </a:cubicBezTo>
                  <a:cubicBezTo>
                    <a:pt x="29" y="4"/>
                    <a:pt x="2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1"/>
            <p:cNvSpPr/>
            <p:nvPr/>
          </p:nvSpPr>
          <p:spPr>
            <a:xfrm>
              <a:off x="7805435" y="3869751"/>
              <a:ext cx="1995" cy="1133"/>
            </a:xfrm>
            <a:custGeom>
              <a:rect b="b" l="l" r="r" t="t"/>
              <a:pathLst>
                <a:path extrusionOk="0" h="10" w="18">
                  <a:moveTo>
                    <a:pt x="0" y="1"/>
                  </a:moveTo>
                  <a:lnTo>
                    <a:pt x="9" y="9"/>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1"/>
            <p:cNvSpPr/>
            <p:nvPr/>
          </p:nvSpPr>
          <p:spPr>
            <a:xfrm>
              <a:off x="7805546" y="3870770"/>
              <a:ext cx="3879" cy="1133"/>
            </a:xfrm>
            <a:custGeom>
              <a:rect b="b" l="l" r="r" t="t"/>
              <a:pathLst>
                <a:path extrusionOk="0" h="10" w="35">
                  <a:moveTo>
                    <a:pt x="8" y="0"/>
                  </a:moveTo>
                  <a:cubicBezTo>
                    <a:pt x="8" y="0"/>
                    <a:pt x="0" y="4"/>
                    <a:pt x="5" y="4"/>
                  </a:cubicBezTo>
                  <a:cubicBezTo>
                    <a:pt x="7" y="4"/>
                    <a:pt x="10" y="4"/>
                    <a:pt x="15" y="3"/>
                  </a:cubicBezTo>
                  <a:lnTo>
                    <a:pt x="15" y="3"/>
                  </a:lnTo>
                  <a:lnTo>
                    <a:pt x="19" y="4"/>
                  </a:lnTo>
                  <a:lnTo>
                    <a:pt x="19" y="4"/>
                  </a:lnTo>
                  <a:cubicBezTo>
                    <a:pt x="21" y="3"/>
                    <a:pt x="23" y="2"/>
                    <a:pt x="26" y="0"/>
                  </a:cubicBezTo>
                  <a:lnTo>
                    <a:pt x="26" y="0"/>
                  </a:lnTo>
                  <a:cubicBezTo>
                    <a:pt x="21" y="2"/>
                    <a:pt x="18" y="2"/>
                    <a:pt x="15" y="3"/>
                  </a:cubicBezTo>
                  <a:lnTo>
                    <a:pt x="15" y="3"/>
                  </a:lnTo>
                  <a:lnTo>
                    <a:pt x="8" y="0"/>
                  </a:lnTo>
                  <a:close/>
                  <a:moveTo>
                    <a:pt x="19" y="4"/>
                  </a:moveTo>
                  <a:cubicBezTo>
                    <a:pt x="14" y="9"/>
                    <a:pt x="27" y="9"/>
                    <a:pt x="34" y="9"/>
                  </a:cubicBezTo>
                  <a:lnTo>
                    <a:pt x="19" y="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1"/>
            <p:cNvSpPr/>
            <p:nvPr/>
          </p:nvSpPr>
          <p:spPr>
            <a:xfrm>
              <a:off x="7806322" y="3873715"/>
              <a:ext cx="5209" cy="4417"/>
            </a:xfrm>
            <a:custGeom>
              <a:rect b="b" l="l" r="r" t="t"/>
              <a:pathLst>
                <a:path extrusionOk="0" h="39" w="47">
                  <a:moveTo>
                    <a:pt x="27" y="1"/>
                  </a:moveTo>
                  <a:cubicBezTo>
                    <a:pt x="27" y="15"/>
                    <a:pt x="27" y="30"/>
                    <a:pt x="13" y="30"/>
                  </a:cubicBezTo>
                  <a:cubicBezTo>
                    <a:pt x="10" y="30"/>
                    <a:pt x="6" y="29"/>
                    <a:pt x="1" y="27"/>
                  </a:cubicBezTo>
                  <a:lnTo>
                    <a:pt x="1" y="27"/>
                  </a:lnTo>
                  <a:cubicBezTo>
                    <a:pt x="9" y="35"/>
                    <a:pt x="16" y="38"/>
                    <a:pt x="23" y="38"/>
                  </a:cubicBezTo>
                  <a:cubicBezTo>
                    <a:pt x="38" y="38"/>
                    <a:pt x="46" y="2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1"/>
            <p:cNvSpPr/>
            <p:nvPr/>
          </p:nvSpPr>
          <p:spPr>
            <a:xfrm>
              <a:off x="7801445" y="3891608"/>
              <a:ext cx="3103" cy="3284"/>
            </a:xfrm>
            <a:custGeom>
              <a:rect b="b" l="l" r="r" t="t"/>
              <a:pathLst>
                <a:path extrusionOk="0" h="29" w="28">
                  <a:moveTo>
                    <a:pt x="16" y="0"/>
                  </a:moveTo>
                  <a:cubicBezTo>
                    <a:pt x="14" y="0"/>
                    <a:pt x="12" y="1"/>
                    <a:pt x="10" y="2"/>
                  </a:cubicBezTo>
                  <a:lnTo>
                    <a:pt x="1" y="20"/>
                  </a:lnTo>
                  <a:lnTo>
                    <a:pt x="27" y="28"/>
                  </a:lnTo>
                  <a:cubicBezTo>
                    <a:pt x="20" y="21"/>
                    <a:pt x="25" y="0"/>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1"/>
            <p:cNvSpPr/>
            <p:nvPr/>
          </p:nvSpPr>
          <p:spPr>
            <a:xfrm>
              <a:off x="7801445" y="3854802"/>
              <a:ext cx="4101" cy="4077"/>
            </a:xfrm>
            <a:custGeom>
              <a:rect b="b" l="l" r="r" t="t"/>
              <a:pathLst>
                <a:path extrusionOk="0" h="36" w="37">
                  <a:moveTo>
                    <a:pt x="36" y="0"/>
                  </a:moveTo>
                  <a:lnTo>
                    <a:pt x="36" y="0"/>
                  </a:lnTo>
                  <a:cubicBezTo>
                    <a:pt x="27" y="9"/>
                    <a:pt x="18" y="27"/>
                    <a:pt x="1" y="36"/>
                  </a:cubicBezTo>
                  <a:lnTo>
                    <a:pt x="18" y="36"/>
                  </a:lnTo>
                  <a:cubicBezTo>
                    <a:pt x="27" y="27"/>
                    <a:pt x="27" y="9"/>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1"/>
            <p:cNvSpPr/>
            <p:nvPr/>
          </p:nvSpPr>
          <p:spPr>
            <a:xfrm>
              <a:off x="7798563" y="3856727"/>
              <a:ext cx="2993" cy="2265"/>
            </a:xfrm>
            <a:custGeom>
              <a:rect b="b" l="l" r="r" t="t"/>
              <a:pathLst>
                <a:path extrusionOk="0" h="20" w="27">
                  <a:moveTo>
                    <a:pt x="0" y="1"/>
                  </a:moveTo>
                  <a:cubicBezTo>
                    <a:pt x="6" y="17"/>
                    <a:pt x="11" y="20"/>
                    <a:pt x="16" y="20"/>
                  </a:cubicBezTo>
                  <a:cubicBezTo>
                    <a:pt x="20" y="20"/>
                    <a:pt x="23" y="19"/>
                    <a:pt x="27" y="1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1"/>
            <p:cNvSpPr/>
            <p:nvPr/>
          </p:nvSpPr>
          <p:spPr>
            <a:xfrm>
              <a:off x="7799561" y="3871789"/>
              <a:ext cx="5985" cy="3058"/>
            </a:xfrm>
            <a:custGeom>
              <a:rect b="b" l="l" r="r" t="t"/>
              <a:pathLst>
                <a:path extrusionOk="0" h="27" w="54">
                  <a:moveTo>
                    <a:pt x="0" y="0"/>
                  </a:moveTo>
                  <a:lnTo>
                    <a:pt x="0" y="9"/>
                  </a:lnTo>
                  <a:lnTo>
                    <a:pt x="53" y="27"/>
                  </a:lnTo>
                  <a:lnTo>
                    <a:pt x="53"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1"/>
            <p:cNvSpPr/>
            <p:nvPr/>
          </p:nvSpPr>
          <p:spPr>
            <a:xfrm>
              <a:off x="7798563" y="3845741"/>
              <a:ext cx="4988" cy="113"/>
            </a:xfrm>
            <a:custGeom>
              <a:rect b="b" l="l" r="r" t="t"/>
              <a:pathLst>
                <a:path extrusionOk="0" h="1" w="45">
                  <a:moveTo>
                    <a:pt x="18" y="1"/>
                  </a:moveTo>
                  <a:lnTo>
                    <a:pt x="44" y="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1"/>
            <p:cNvSpPr/>
            <p:nvPr/>
          </p:nvSpPr>
          <p:spPr>
            <a:xfrm>
              <a:off x="7795571" y="3835775"/>
              <a:ext cx="5985" cy="5096"/>
            </a:xfrm>
            <a:custGeom>
              <a:rect b="b" l="l" r="r" t="t"/>
              <a:pathLst>
                <a:path extrusionOk="0" h="45" w="54">
                  <a:moveTo>
                    <a:pt x="1" y="0"/>
                  </a:moveTo>
                  <a:cubicBezTo>
                    <a:pt x="10" y="0"/>
                    <a:pt x="18" y="18"/>
                    <a:pt x="10" y="45"/>
                  </a:cubicBezTo>
                  <a:cubicBezTo>
                    <a:pt x="32" y="37"/>
                    <a:pt x="36" y="16"/>
                    <a:pt x="47" y="16"/>
                  </a:cubicBezTo>
                  <a:cubicBezTo>
                    <a:pt x="49" y="16"/>
                    <a:pt x="51" y="17"/>
                    <a:pt x="54" y="18"/>
                  </a:cubicBezTo>
                  <a:cubicBezTo>
                    <a:pt x="45" y="0"/>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1"/>
            <p:cNvSpPr/>
            <p:nvPr/>
          </p:nvSpPr>
          <p:spPr>
            <a:xfrm>
              <a:off x="7791692" y="3834756"/>
              <a:ext cx="3990" cy="113"/>
            </a:xfrm>
            <a:custGeom>
              <a:rect b="b" l="l" r="r" t="t"/>
              <a:pathLst>
                <a:path extrusionOk="0" h="1" w="36">
                  <a:moveTo>
                    <a:pt x="0" y="1"/>
                  </a:moveTo>
                  <a:cubicBezTo>
                    <a:pt x="9" y="1"/>
                    <a:pt x="18" y="1"/>
                    <a:pt x="36" y="1"/>
                  </a:cubicBezTo>
                  <a:cubicBezTo>
                    <a:pt x="27"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1"/>
            <p:cNvSpPr/>
            <p:nvPr/>
          </p:nvSpPr>
          <p:spPr>
            <a:xfrm>
              <a:off x="7796568" y="3848799"/>
              <a:ext cx="2106" cy="4077"/>
            </a:xfrm>
            <a:custGeom>
              <a:rect b="b" l="l" r="r" t="t"/>
              <a:pathLst>
                <a:path extrusionOk="0" h="36" w="19">
                  <a:moveTo>
                    <a:pt x="18" y="0"/>
                  </a:moveTo>
                  <a:lnTo>
                    <a:pt x="1" y="27"/>
                  </a:lnTo>
                  <a:cubicBezTo>
                    <a:pt x="1" y="27"/>
                    <a:pt x="1" y="36"/>
                    <a:pt x="1" y="36"/>
                  </a:cubicBezTo>
                  <a:cubicBezTo>
                    <a:pt x="9" y="27"/>
                    <a:pt x="18" y="18"/>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1"/>
            <p:cNvSpPr/>
            <p:nvPr/>
          </p:nvSpPr>
          <p:spPr>
            <a:xfrm>
              <a:off x="7795571" y="3849818"/>
              <a:ext cx="1108" cy="2039"/>
            </a:xfrm>
            <a:custGeom>
              <a:rect b="b" l="l" r="r" t="t"/>
              <a:pathLst>
                <a:path extrusionOk="0" h="18" w="10">
                  <a:moveTo>
                    <a:pt x="10" y="18"/>
                  </a:moveTo>
                  <a:lnTo>
                    <a:pt x="10" y="18"/>
                  </a:lnTo>
                  <a:cubicBezTo>
                    <a:pt x="1" y="9"/>
                    <a:pt x="1" y="0"/>
                    <a:pt x="1" y="0"/>
                  </a:cubicBezTo>
                  <a:cubicBezTo>
                    <a:pt x="1" y="0"/>
                    <a:pt x="1" y="9"/>
                    <a:pt x="1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1"/>
            <p:cNvSpPr/>
            <p:nvPr/>
          </p:nvSpPr>
          <p:spPr>
            <a:xfrm>
              <a:off x="7796568" y="3852763"/>
              <a:ext cx="111" cy="113"/>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1"/>
            <p:cNvSpPr/>
            <p:nvPr/>
          </p:nvSpPr>
          <p:spPr>
            <a:xfrm>
              <a:off x="7791692" y="3864315"/>
              <a:ext cx="6983" cy="2605"/>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1"/>
            <p:cNvSpPr/>
            <p:nvPr/>
          </p:nvSpPr>
          <p:spPr>
            <a:xfrm>
              <a:off x="7793687" y="3856727"/>
              <a:ext cx="3990" cy="3171"/>
            </a:xfrm>
            <a:custGeom>
              <a:rect b="b" l="l" r="r" t="t"/>
              <a:pathLst>
                <a:path extrusionOk="0" h="28" w="36">
                  <a:moveTo>
                    <a:pt x="0" y="1"/>
                  </a:moveTo>
                  <a:lnTo>
                    <a:pt x="9" y="27"/>
                  </a:lnTo>
                  <a:cubicBezTo>
                    <a:pt x="18" y="19"/>
                    <a:pt x="18" y="10"/>
                    <a:pt x="35"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1"/>
            <p:cNvSpPr/>
            <p:nvPr/>
          </p:nvSpPr>
          <p:spPr>
            <a:xfrm>
              <a:off x="7791692" y="3855821"/>
              <a:ext cx="2106" cy="1019"/>
            </a:xfrm>
            <a:custGeom>
              <a:rect b="b" l="l" r="r" t="t"/>
              <a:pathLst>
                <a:path extrusionOk="0" h="9" w="19">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1"/>
            <p:cNvSpPr/>
            <p:nvPr/>
          </p:nvSpPr>
          <p:spPr>
            <a:xfrm>
              <a:off x="7787812" y="3837814"/>
              <a:ext cx="4988" cy="5096"/>
            </a:xfrm>
            <a:custGeom>
              <a:rect b="b" l="l" r="r" t="t"/>
              <a:pathLst>
                <a:path extrusionOk="0" h="45" w="45">
                  <a:moveTo>
                    <a:pt x="0" y="0"/>
                  </a:moveTo>
                  <a:cubicBezTo>
                    <a:pt x="0" y="18"/>
                    <a:pt x="9" y="35"/>
                    <a:pt x="9" y="44"/>
                  </a:cubicBezTo>
                  <a:cubicBezTo>
                    <a:pt x="18" y="44"/>
                    <a:pt x="44" y="35"/>
                    <a:pt x="35" y="27"/>
                  </a:cubicBezTo>
                  <a:cubicBezTo>
                    <a:pt x="18" y="27"/>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1"/>
            <p:cNvSpPr/>
            <p:nvPr/>
          </p:nvSpPr>
          <p:spPr>
            <a:xfrm>
              <a:off x="7792689" y="3845741"/>
              <a:ext cx="1108" cy="906"/>
            </a:xfrm>
            <a:custGeom>
              <a:rect b="b" l="l" r="r" t="t"/>
              <a:pathLst>
                <a:path extrusionOk="0" h="8" w="10">
                  <a:moveTo>
                    <a:pt x="0" y="1"/>
                  </a:moveTo>
                  <a:cubicBezTo>
                    <a:pt x="0" y="5"/>
                    <a:pt x="0" y="7"/>
                    <a:pt x="1" y="7"/>
                  </a:cubicBezTo>
                  <a:cubicBezTo>
                    <a:pt x="3" y="7"/>
                    <a:pt x="5" y="5"/>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1"/>
            <p:cNvSpPr/>
            <p:nvPr/>
          </p:nvSpPr>
          <p:spPr>
            <a:xfrm>
              <a:off x="7779943" y="3824790"/>
              <a:ext cx="1108" cy="1133"/>
            </a:xfrm>
            <a:custGeom>
              <a:rect b="b" l="l" r="r" t="t"/>
              <a:pathLst>
                <a:path extrusionOk="0" h="10" w="10">
                  <a:moveTo>
                    <a:pt x="1" y="0"/>
                  </a:moveTo>
                  <a:cubicBezTo>
                    <a:pt x="1" y="0"/>
                    <a:pt x="1" y="9"/>
                    <a:pt x="1" y="9"/>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1"/>
            <p:cNvSpPr/>
            <p:nvPr/>
          </p:nvSpPr>
          <p:spPr>
            <a:xfrm>
              <a:off x="7788810" y="3842797"/>
              <a:ext cx="1995" cy="2039"/>
            </a:xfrm>
            <a:custGeom>
              <a:rect b="b" l="l" r="r" t="t"/>
              <a:pathLst>
                <a:path extrusionOk="0" h="18" w="18">
                  <a:moveTo>
                    <a:pt x="9" y="0"/>
                  </a:moveTo>
                  <a:cubicBezTo>
                    <a:pt x="0" y="0"/>
                    <a:pt x="0" y="0"/>
                    <a:pt x="0" y="9"/>
                  </a:cubicBezTo>
                  <a:cubicBezTo>
                    <a:pt x="0" y="18"/>
                    <a:pt x="9" y="18"/>
                    <a:pt x="18" y="18"/>
                  </a:cubicBezTo>
                  <a:cubicBezTo>
                    <a:pt x="18"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1"/>
            <p:cNvSpPr/>
            <p:nvPr/>
          </p:nvSpPr>
          <p:spPr>
            <a:xfrm>
              <a:off x="7787812" y="3831811"/>
              <a:ext cx="1995" cy="3058"/>
            </a:xfrm>
            <a:custGeom>
              <a:rect b="b" l="l" r="r" t="t"/>
              <a:pathLst>
                <a:path extrusionOk="0" h="27" w="18">
                  <a:moveTo>
                    <a:pt x="9" y="0"/>
                  </a:moveTo>
                  <a:lnTo>
                    <a:pt x="9" y="0"/>
                  </a:lnTo>
                  <a:cubicBezTo>
                    <a:pt x="0" y="9"/>
                    <a:pt x="0" y="18"/>
                    <a:pt x="0" y="27"/>
                  </a:cubicBezTo>
                  <a:cubicBezTo>
                    <a:pt x="9" y="18"/>
                    <a:pt x="18"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1"/>
            <p:cNvSpPr/>
            <p:nvPr/>
          </p:nvSpPr>
          <p:spPr>
            <a:xfrm>
              <a:off x="7793687" y="3844722"/>
              <a:ext cx="998" cy="1133"/>
            </a:xfrm>
            <a:custGeom>
              <a:rect b="b" l="l" r="r" t="t"/>
              <a:pathLst>
                <a:path extrusionOk="0" h="10" w="9">
                  <a:moveTo>
                    <a:pt x="0" y="10"/>
                  </a:moveTo>
                  <a:lnTo>
                    <a:pt x="0" y="10"/>
                  </a:lnTo>
                  <a:cubicBezTo>
                    <a:pt x="9" y="1"/>
                    <a:pt x="9" y="1"/>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1"/>
            <p:cNvSpPr/>
            <p:nvPr/>
          </p:nvSpPr>
          <p:spPr>
            <a:xfrm>
              <a:off x="7790694" y="3844722"/>
              <a:ext cx="3103" cy="1133"/>
            </a:xfrm>
            <a:custGeom>
              <a:rect b="b" l="l" r="r" t="t"/>
              <a:pathLst>
                <a:path extrusionOk="0" h="10" w="28">
                  <a:moveTo>
                    <a:pt x="1" y="1"/>
                  </a:moveTo>
                  <a:cubicBezTo>
                    <a:pt x="9" y="10"/>
                    <a:pt x="18" y="10"/>
                    <a:pt x="18" y="10"/>
                  </a:cubicBezTo>
                  <a:lnTo>
                    <a:pt x="27" y="10"/>
                  </a:lnTo>
                  <a:cubicBezTo>
                    <a:pt x="18" y="1"/>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1"/>
            <p:cNvSpPr/>
            <p:nvPr/>
          </p:nvSpPr>
          <p:spPr>
            <a:xfrm>
              <a:off x="7758441" y="3825809"/>
              <a:ext cx="21613" cy="11212"/>
            </a:xfrm>
            <a:custGeom>
              <a:rect b="b" l="l" r="r" t="t"/>
              <a:pathLst>
                <a:path extrusionOk="0" h="99" w="195">
                  <a:moveTo>
                    <a:pt x="142" y="0"/>
                  </a:moveTo>
                  <a:cubicBezTo>
                    <a:pt x="133" y="9"/>
                    <a:pt x="142" y="62"/>
                    <a:pt x="106" y="62"/>
                  </a:cubicBezTo>
                  <a:cubicBezTo>
                    <a:pt x="80" y="35"/>
                    <a:pt x="106" y="27"/>
                    <a:pt x="106" y="9"/>
                  </a:cubicBezTo>
                  <a:lnTo>
                    <a:pt x="106" y="9"/>
                  </a:lnTo>
                  <a:cubicBezTo>
                    <a:pt x="97" y="18"/>
                    <a:pt x="88" y="20"/>
                    <a:pt x="77" y="20"/>
                  </a:cubicBezTo>
                  <a:cubicBezTo>
                    <a:pt x="68" y="20"/>
                    <a:pt x="59" y="18"/>
                    <a:pt x="49" y="18"/>
                  </a:cubicBezTo>
                  <a:cubicBezTo>
                    <a:pt x="34" y="18"/>
                    <a:pt x="18" y="21"/>
                    <a:pt x="0" y="35"/>
                  </a:cubicBezTo>
                  <a:lnTo>
                    <a:pt x="27" y="44"/>
                  </a:lnTo>
                  <a:cubicBezTo>
                    <a:pt x="18" y="53"/>
                    <a:pt x="0" y="53"/>
                    <a:pt x="0" y="62"/>
                  </a:cubicBezTo>
                  <a:cubicBezTo>
                    <a:pt x="7" y="57"/>
                    <a:pt x="15" y="55"/>
                    <a:pt x="22" y="55"/>
                  </a:cubicBezTo>
                  <a:cubicBezTo>
                    <a:pt x="43" y="55"/>
                    <a:pt x="60" y="71"/>
                    <a:pt x="53" y="97"/>
                  </a:cubicBezTo>
                  <a:cubicBezTo>
                    <a:pt x="55" y="98"/>
                    <a:pt x="57" y="98"/>
                    <a:pt x="59" y="98"/>
                  </a:cubicBezTo>
                  <a:cubicBezTo>
                    <a:pt x="90" y="98"/>
                    <a:pt x="162" y="41"/>
                    <a:pt x="195" y="0"/>
                  </a:cubicBezTo>
                  <a:lnTo>
                    <a:pt x="195" y="0"/>
                  </a:lnTo>
                  <a:cubicBezTo>
                    <a:pt x="189" y="0"/>
                    <a:pt x="183" y="4"/>
                    <a:pt x="169" y="4"/>
                  </a:cubicBezTo>
                  <a:cubicBezTo>
                    <a:pt x="162" y="4"/>
                    <a:pt x="153" y="3"/>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1"/>
            <p:cNvSpPr/>
            <p:nvPr/>
          </p:nvSpPr>
          <p:spPr>
            <a:xfrm>
              <a:off x="7780941" y="3824790"/>
              <a:ext cx="3990" cy="6116"/>
            </a:xfrm>
            <a:custGeom>
              <a:rect b="b" l="l" r="r" t="t"/>
              <a:pathLst>
                <a:path extrusionOk="0" h="54" w="36">
                  <a:moveTo>
                    <a:pt x="0" y="0"/>
                  </a:moveTo>
                  <a:lnTo>
                    <a:pt x="18" y="44"/>
                  </a:lnTo>
                  <a:lnTo>
                    <a:pt x="9" y="53"/>
                  </a:lnTo>
                  <a:lnTo>
                    <a:pt x="18" y="53"/>
                  </a:lnTo>
                  <a:cubicBezTo>
                    <a:pt x="18" y="44"/>
                    <a:pt x="27"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1"/>
            <p:cNvSpPr/>
            <p:nvPr/>
          </p:nvSpPr>
          <p:spPr>
            <a:xfrm>
              <a:off x="7777061" y="3830792"/>
              <a:ext cx="10862" cy="9513"/>
            </a:xfrm>
            <a:custGeom>
              <a:rect b="b" l="l" r="r" t="t"/>
              <a:pathLst>
                <a:path extrusionOk="0" h="84" w="98">
                  <a:moveTo>
                    <a:pt x="53" y="0"/>
                  </a:moveTo>
                  <a:cubicBezTo>
                    <a:pt x="53" y="18"/>
                    <a:pt x="62" y="27"/>
                    <a:pt x="80" y="44"/>
                  </a:cubicBezTo>
                  <a:cubicBezTo>
                    <a:pt x="80" y="36"/>
                    <a:pt x="82" y="33"/>
                    <a:pt x="84" y="33"/>
                  </a:cubicBezTo>
                  <a:cubicBezTo>
                    <a:pt x="86" y="33"/>
                    <a:pt x="88" y="36"/>
                    <a:pt x="88" y="36"/>
                  </a:cubicBezTo>
                  <a:lnTo>
                    <a:pt x="97" y="36"/>
                  </a:lnTo>
                  <a:lnTo>
                    <a:pt x="53" y="0"/>
                  </a:lnTo>
                  <a:close/>
                  <a:moveTo>
                    <a:pt x="88" y="36"/>
                  </a:moveTo>
                  <a:cubicBezTo>
                    <a:pt x="88" y="44"/>
                    <a:pt x="80" y="44"/>
                    <a:pt x="80" y="44"/>
                  </a:cubicBezTo>
                  <a:cubicBezTo>
                    <a:pt x="88" y="53"/>
                    <a:pt x="88" y="53"/>
                    <a:pt x="97" y="62"/>
                  </a:cubicBezTo>
                  <a:cubicBezTo>
                    <a:pt x="97" y="53"/>
                    <a:pt x="97" y="44"/>
                    <a:pt x="97" y="36"/>
                  </a:cubicBezTo>
                  <a:cubicBezTo>
                    <a:pt x="97" y="40"/>
                    <a:pt x="95" y="42"/>
                    <a:pt x="93" y="42"/>
                  </a:cubicBezTo>
                  <a:cubicBezTo>
                    <a:pt x="91" y="42"/>
                    <a:pt x="88" y="40"/>
                    <a:pt x="88" y="36"/>
                  </a:cubicBezTo>
                  <a:close/>
                  <a:moveTo>
                    <a:pt x="80" y="44"/>
                  </a:moveTo>
                  <a:cubicBezTo>
                    <a:pt x="68" y="47"/>
                    <a:pt x="57" y="47"/>
                    <a:pt x="47" y="47"/>
                  </a:cubicBezTo>
                  <a:lnTo>
                    <a:pt x="47" y="47"/>
                  </a:lnTo>
                  <a:cubicBezTo>
                    <a:pt x="28" y="47"/>
                    <a:pt x="12" y="47"/>
                    <a:pt x="0" y="71"/>
                  </a:cubicBezTo>
                  <a:cubicBezTo>
                    <a:pt x="6" y="80"/>
                    <a:pt x="13" y="83"/>
                    <a:pt x="19" y="83"/>
                  </a:cubicBezTo>
                  <a:cubicBezTo>
                    <a:pt x="28" y="83"/>
                    <a:pt x="36" y="78"/>
                    <a:pt x="45" y="78"/>
                  </a:cubicBezTo>
                  <a:cubicBezTo>
                    <a:pt x="48" y="78"/>
                    <a:pt x="50" y="78"/>
                    <a:pt x="53" y="80"/>
                  </a:cubicBezTo>
                  <a:cubicBezTo>
                    <a:pt x="44" y="67"/>
                    <a:pt x="44" y="65"/>
                    <a:pt x="49" y="65"/>
                  </a:cubicBezTo>
                  <a:cubicBezTo>
                    <a:pt x="52" y="65"/>
                    <a:pt x="57" y="66"/>
                    <a:pt x="62" y="66"/>
                  </a:cubicBezTo>
                  <a:cubicBezTo>
                    <a:pt x="71" y="66"/>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1"/>
            <p:cNvSpPr/>
            <p:nvPr/>
          </p:nvSpPr>
          <p:spPr>
            <a:xfrm>
              <a:off x="7783822" y="3867712"/>
              <a:ext cx="1108" cy="1133"/>
            </a:xfrm>
            <a:custGeom>
              <a:rect b="b" l="l" r="r" t="t"/>
              <a:pathLst>
                <a:path extrusionOk="0" h="10" w="10">
                  <a:moveTo>
                    <a:pt x="10" y="1"/>
                  </a:moveTo>
                  <a:cubicBezTo>
                    <a:pt x="1" y="1"/>
                    <a:pt x="1" y="1"/>
                    <a:pt x="1" y="10"/>
                  </a:cubicBez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1"/>
            <p:cNvSpPr/>
            <p:nvPr/>
          </p:nvSpPr>
          <p:spPr>
            <a:xfrm>
              <a:off x="7784820" y="3858765"/>
              <a:ext cx="5985" cy="9740"/>
            </a:xfrm>
            <a:custGeom>
              <a:rect b="b" l="l" r="r" t="t"/>
              <a:pathLst>
                <a:path extrusionOk="0" h="86" w="54">
                  <a:moveTo>
                    <a:pt x="54" y="1"/>
                  </a:moveTo>
                  <a:lnTo>
                    <a:pt x="54" y="1"/>
                  </a:lnTo>
                  <a:cubicBezTo>
                    <a:pt x="51" y="1"/>
                    <a:pt x="48" y="4"/>
                    <a:pt x="45" y="10"/>
                  </a:cubicBezTo>
                  <a:lnTo>
                    <a:pt x="45" y="10"/>
                  </a:lnTo>
                  <a:cubicBezTo>
                    <a:pt x="48" y="7"/>
                    <a:pt x="51" y="4"/>
                    <a:pt x="54" y="1"/>
                  </a:cubicBezTo>
                  <a:close/>
                  <a:moveTo>
                    <a:pt x="45" y="10"/>
                  </a:moveTo>
                  <a:cubicBezTo>
                    <a:pt x="30" y="25"/>
                    <a:pt x="15" y="40"/>
                    <a:pt x="1" y="62"/>
                  </a:cubicBezTo>
                  <a:cubicBezTo>
                    <a:pt x="1" y="62"/>
                    <a:pt x="5" y="60"/>
                    <a:pt x="10" y="60"/>
                  </a:cubicBezTo>
                  <a:cubicBezTo>
                    <a:pt x="14" y="60"/>
                    <a:pt x="18" y="62"/>
                    <a:pt x="18" y="71"/>
                  </a:cubicBezTo>
                  <a:cubicBezTo>
                    <a:pt x="18" y="80"/>
                    <a:pt x="10" y="80"/>
                    <a:pt x="1" y="80"/>
                  </a:cubicBezTo>
                  <a:cubicBezTo>
                    <a:pt x="4" y="83"/>
                    <a:pt x="8" y="85"/>
                    <a:pt x="13" y="85"/>
                  </a:cubicBezTo>
                  <a:cubicBezTo>
                    <a:pt x="20" y="85"/>
                    <a:pt x="27" y="79"/>
                    <a:pt x="27" y="62"/>
                  </a:cubicBezTo>
                  <a:cubicBezTo>
                    <a:pt x="27" y="50"/>
                    <a:pt x="36" y="24"/>
                    <a:pt x="45"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1"/>
            <p:cNvSpPr/>
            <p:nvPr/>
          </p:nvSpPr>
          <p:spPr>
            <a:xfrm>
              <a:off x="7778946" y="3847780"/>
              <a:ext cx="4988" cy="4304"/>
            </a:xfrm>
            <a:custGeom>
              <a:rect b="b" l="l" r="r" t="t"/>
              <a:pathLst>
                <a:path extrusionOk="0" h="38" w="45">
                  <a:moveTo>
                    <a:pt x="18" y="0"/>
                  </a:moveTo>
                  <a:lnTo>
                    <a:pt x="1" y="36"/>
                  </a:lnTo>
                  <a:lnTo>
                    <a:pt x="18" y="27"/>
                  </a:lnTo>
                  <a:cubicBezTo>
                    <a:pt x="18" y="34"/>
                    <a:pt x="22" y="37"/>
                    <a:pt x="26" y="37"/>
                  </a:cubicBezTo>
                  <a:cubicBezTo>
                    <a:pt x="32" y="37"/>
                    <a:pt x="40" y="32"/>
                    <a:pt x="45" y="27"/>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1"/>
            <p:cNvSpPr/>
            <p:nvPr/>
          </p:nvSpPr>
          <p:spPr>
            <a:xfrm>
              <a:off x="7778946" y="3821732"/>
              <a:ext cx="5985" cy="2152"/>
            </a:xfrm>
            <a:custGeom>
              <a:rect b="b" l="l" r="r" t="t"/>
              <a:pathLst>
                <a:path extrusionOk="0" h="19" w="54">
                  <a:moveTo>
                    <a:pt x="54" y="1"/>
                  </a:moveTo>
                  <a:lnTo>
                    <a:pt x="1" y="10"/>
                  </a:lnTo>
                  <a:lnTo>
                    <a:pt x="27" y="18"/>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1"/>
            <p:cNvSpPr/>
            <p:nvPr/>
          </p:nvSpPr>
          <p:spPr>
            <a:xfrm>
              <a:off x="7777948" y="3816749"/>
              <a:ext cx="3103" cy="2152"/>
            </a:xfrm>
            <a:custGeom>
              <a:rect b="b" l="l" r="r" t="t"/>
              <a:pathLst>
                <a:path extrusionOk="0" h="19" w="28">
                  <a:moveTo>
                    <a:pt x="10" y="1"/>
                  </a:moveTo>
                  <a:lnTo>
                    <a:pt x="1" y="18"/>
                  </a:lnTo>
                  <a:lnTo>
                    <a:pt x="1"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1"/>
            <p:cNvSpPr/>
            <p:nvPr/>
          </p:nvSpPr>
          <p:spPr>
            <a:xfrm>
              <a:off x="7879805" y="3684810"/>
              <a:ext cx="998" cy="1019"/>
            </a:xfrm>
            <a:custGeom>
              <a:rect b="b" l="l" r="r" t="t"/>
              <a:pathLst>
                <a:path extrusionOk="0" h="9" w="9">
                  <a:moveTo>
                    <a:pt x="9" y="0"/>
                  </a:moveTo>
                  <a:lnTo>
                    <a:pt x="0" y="9"/>
                  </a:lnTo>
                  <a:cubicBezTo>
                    <a:pt x="0"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1"/>
            <p:cNvSpPr/>
            <p:nvPr/>
          </p:nvSpPr>
          <p:spPr>
            <a:xfrm>
              <a:off x="7869940" y="3685716"/>
              <a:ext cx="1108" cy="2152"/>
            </a:xfrm>
            <a:custGeom>
              <a:rect b="b" l="l" r="r" t="t"/>
              <a:pathLst>
                <a:path extrusionOk="0" h="19" w="10">
                  <a:moveTo>
                    <a:pt x="1" y="1"/>
                  </a:moveTo>
                  <a:lnTo>
                    <a:pt x="1" y="19"/>
                  </a:lnTo>
                  <a:cubicBezTo>
                    <a:pt x="1" y="10"/>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1"/>
            <p:cNvSpPr/>
            <p:nvPr/>
          </p:nvSpPr>
          <p:spPr>
            <a:xfrm>
              <a:off x="7727075" y="3726714"/>
              <a:ext cx="10086" cy="6229"/>
            </a:xfrm>
            <a:custGeom>
              <a:rect b="b" l="l" r="r" t="t"/>
              <a:pathLst>
                <a:path extrusionOk="0" h="55" w="91">
                  <a:moveTo>
                    <a:pt x="1" y="1"/>
                  </a:moveTo>
                  <a:cubicBezTo>
                    <a:pt x="19" y="13"/>
                    <a:pt x="40" y="26"/>
                    <a:pt x="57" y="35"/>
                  </a:cubicBezTo>
                  <a:lnTo>
                    <a:pt x="57" y="35"/>
                  </a:lnTo>
                  <a:lnTo>
                    <a:pt x="18" y="10"/>
                  </a:lnTo>
                  <a:lnTo>
                    <a:pt x="18" y="10"/>
                  </a:lnTo>
                  <a:cubicBezTo>
                    <a:pt x="21" y="12"/>
                    <a:pt x="22" y="13"/>
                    <a:pt x="22" y="13"/>
                  </a:cubicBezTo>
                  <a:cubicBezTo>
                    <a:pt x="21" y="13"/>
                    <a:pt x="13" y="7"/>
                    <a:pt x="1" y="1"/>
                  </a:cubicBezTo>
                  <a:close/>
                  <a:moveTo>
                    <a:pt x="57" y="35"/>
                  </a:moveTo>
                  <a:lnTo>
                    <a:pt x="71" y="45"/>
                  </a:lnTo>
                  <a:cubicBezTo>
                    <a:pt x="84" y="52"/>
                    <a:pt x="90" y="54"/>
                    <a:pt x="90" y="54"/>
                  </a:cubicBezTo>
                  <a:cubicBezTo>
                    <a:pt x="91" y="54"/>
                    <a:pt x="76" y="47"/>
                    <a:pt x="57" y="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1"/>
            <p:cNvSpPr/>
            <p:nvPr/>
          </p:nvSpPr>
          <p:spPr>
            <a:xfrm>
              <a:off x="7789697" y="3703724"/>
              <a:ext cx="2106" cy="4190"/>
            </a:xfrm>
            <a:custGeom>
              <a:rect b="b" l="l" r="r" t="t"/>
              <a:pathLst>
                <a:path extrusionOk="0" h="37" w="19">
                  <a:moveTo>
                    <a:pt x="18" y="1"/>
                  </a:moveTo>
                  <a:cubicBezTo>
                    <a:pt x="10" y="19"/>
                    <a:pt x="10" y="27"/>
                    <a:pt x="1" y="36"/>
                  </a:cubicBezTo>
                  <a:cubicBezTo>
                    <a:pt x="10" y="27"/>
                    <a:pt x="18" y="19"/>
                    <a:pt x="18" y="19"/>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1"/>
            <p:cNvSpPr/>
            <p:nvPr/>
          </p:nvSpPr>
          <p:spPr>
            <a:xfrm>
              <a:off x="7793687" y="3689794"/>
              <a:ext cx="1995" cy="3058"/>
            </a:xfrm>
            <a:custGeom>
              <a:rect b="b" l="l" r="r" t="t"/>
              <a:pathLst>
                <a:path extrusionOk="0" h="27" w="18">
                  <a:moveTo>
                    <a:pt x="0" y="0"/>
                  </a:moveTo>
                  <a:lnTo>
                    <a:pt x="18" y="27"/>
                  </a:ln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1"/>
            <p:cNvSpPr/>
            <p:nvPr/>
          </p:nvSpPr>
          <p:spPr>
            <a:xfrm>
              <a:off x="7964925" y="3678808"/>
              <a:ext cx="8867" cy="4077"/>
            </a:xfrm>
            <a:custGeom>
              <a:rect b="b" l="l" r="r" t="t"/>
              <a:pathLst>
                <a:path extrusionOk="0" h="36" w="80">
                  <a:moveTo>
                    <a:pt x="80" y="0"/>
                  </a:moveTo>
                  <a:cubicBezTo>
                    <a:pt x="36" y="0"/>
                    <a:pt x="27" y="18"/>
                    <a:pt x="0" y="35"/>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1"/>
            <p:cNvSpPr/>
            <p:nvPr/>
          </p:nvSpPr>
          <p:spPr>
            <a:xfrm>
              <a:off x="7745252" y="3761822"/>
              <a:ext cx="2549" cy="5210"/>
            </a:xfrm>
            <a:custGeom>
              <a:rect b="b" l="l" r="r" t="t"/>
              <a:pathLst>
                <a:path extrusionOk="0" h="46" w="23">
                  <a:moveTo>
                    <a:pt x="13" y="0"/>
                  </a:moveTo>
                  <a:cubicBezTo>
                    <a:pt x="13" y="23"/>
                    <a:pt x="0" y="46"/>
                    <a:pt x="14" y="46"/>
                  </a:cubicBezTo>
                  <a:cubicBezTo>
                    <a:pt x="16" y="46"/>
                    <a:pt x="19" y="45"/>
                    <a:pt x="22" y="44"/>
                  </a:cubicBezTo>
                  <a:cubicBezTo>
                    <a:pt x="22" y="27"/>
                    <a:pt x="22" y="9"/>
                    <a:pt x="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1"/>
            <p:cNvSpPr/>
            <p:nvPr/>
          </p:nvSpPr>
          <p:spPr>
            <a:xfrm>
              <a:off x="7875815" y="3722750"/>
              <a:ext cx="1108" cy="2152"/>
            </a:xfrm>
            <a:custGeom>
              <a:rect b="b" l="l" r="r" t="t"/>
              <a:pathLst>
                <a:path extrusionOk="0" h="19" w="10">
                  <a:moveTo>
                    <a:pt x="10" y="1"/>
                  </a:moveTo>
                  <a:cubicBezTo>
                    <a:pt x="1" y="9"/>
                    <a:pt x="1" y="9"/>
                    <a:pt x="1" y="18"/>
                  </a:cubicBezTo>
                  <a:cubicBezTo>
                    <a:pt x="10" y="18"/>
                    <a:pt x="10"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1"/>
            <p:cNvSpPr/>
            <p:nvPr/>
          </p:nvSpPr>
          <p:spPr>
            <a:xfrm>
              <a:off x="7744698" y="3757745"/>
              <a:ext cx="3103" cy="4190"/>
            </a:xfrm>
            <a:custGeom>
              <a:rect b="b" l="l" r="r" t="t"/>
              <a:pathLst>
                <a:path extrusionOk="0" h="37" w="28">
                  <a:moveTo>
                    <a:pt x="1" y="1"/>
                  </a:moveTo>
                  <a:cubicBezTo>
                    <a:pt x="1" y="1"/>
                    <a:pt x="1" y="10"/>
                    <a:pt x="1" y="10"/>
                  </a:cubicBezTo>
                  <a:cubicBezTo>
                    <a:pt x="9" y="18"/>
                    <a:pt x="18" y="27"/>
                    <a:pt x="27" y="36"/>
                  </a:cubicBezTo>
                  <a:cubicBezTo>
                    <a:pt x="27" y="18"/>
                    <a:pt x="2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1"/>
            <p:cNvSpPr/>
            <p:nvPr/>
          </p:nvSpPr>
          <p:spPr>
            <a:xfrm>
              <a:off x="7868056" y="3875753"/>
              <a:ext cx="1108" cy="113"/>
            </a:xfrm>
            <a:custGeom>
              <a:rect b="b" l="l" r="r" t="t"/>
              <a:pathLst>
                <a:path extrusionOk="0" h="1" w="10">
                  <a:moveTo>
                    <a:pt x="9" y="1"/>
                  </a:moveTo>
                  <a:cubicBezTo>
                    <a:pt x="9" y="1"/>
                    <a:pt x="9" y="1"/>
                    <a:pt x="0"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1"/>
            <p:cNvSpPr/>
            <p:nvPr/>
          </p:nvSpPr>
          <p:spPr>
            <a:xfrm>
              <a:off x="7810312" y="3903726"/>
              <a:ext cx="1108" cy="2152"/>
            </a:xfrm>
            <a:custGeom>
              <a:rect b="b" l="l" r="r" t="t"/>
              <a:pathLst>
                <a:path extrusionOk="0" h="19" w="10">
                  <a:moveTo>
                    <a:pt x="9" y="1"/>
                  </a:moveTo>
                  <a:cubicBezTo>
                    <a:pt x="0" y="1"/>
                    <a:pt x="0" y="1"/>
                    <a:pt x="0" y="19"/>
                  </a:cubicBezTo>
                  <a:cubicBezTo>
                    <a:pt x="0" y="10"/>
                    <a:pt x="0"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1"/>
            <p:cNvSpPr/>
            <p:nvPr/>
          </p:nvSpPr>
          <p:spPr>
            <a:xfrm>
              <a:off x="7768195" y="3796817"/>
              <a:ext cx="1108" cy="1019"/>
            </a:xfrm>
            <a:custGeom>
              <a:rect b="b" l="l" r="r" t="t"/>
              <a:pathLst>
                <a:path extrusionOk="0" h="9" w="10">
                  <a:moveTo>
                    <a:pt x="1" y="0"/>
                  </a:moveTo>
                  <a:cubicBezTo>
                    <a:pt x="9"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1"/>
            <p:cNvSpPr/>
            <p:nvPr/>
          </p:nvSpPr>
          <p:spPr>
            <a:xfrm>
              <a:off x="7757444" y="3809727"/>
              <a:ext cx="1108" cy="113"/>
            </a:xfrm>
            <a:custGeom>
              <a:rect b="b" l="l" r="r" t="t"/>
              <a:pathLst>
                <a:path extrusionOk="0" h="1" w="10">
                  <a:moveTo>
                    <a:pt x="9" y="1"/>
                  </a:moveTo>
                  <a:cubicBezTo>
                    <a:pt x="9" y="1"/>
                    <a:pt x="0" y="1"/>
                    <a:pt x="0" y="1"/>
                  </a:cubicBez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1"/>
            <p:cNvSpPr/>
            <p:nvPr/>
          </p:nvSpPr>
          <p:spPr>
            <a:xfrm>
              <a:off x="7719317" y="3757745"/>
              <a:ext cx="111" cy="1133"/>
            </a:xfrm>
            <a:custGeom>
              <a:rect b="b" l="l" r="r" t="t"/>
              <a:pathLst>
                <a:path extrusionOk="0" h="10" w="1">
                  <a:moveTo>
                    <a:pt x="0" y="1"/>
                  </a:moveTo>
                  <a:cubicBezTo>
                    <a:pt x="0" y="1"/>
                    <a:pt x="0" y="1"/>
                    <a:pt x="0" y="1"/>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1"/>
            <p:cNvSpPr/>
            <p:nvPr/>
          </p:nvSpPr>
          <p:spPr>
            <a:xfrm>
              <a:off x="7767197" y="3797723"/>
              <a:ext cx="1108" cy="2152"/>
            </a:xfrm>
            <a:custGeom>
              <a:rect b="b" l="l" r="r" t="t"/>
              <a:pathLst>
                <a:path extrusionOk="0" h="19" w="10">
                  <a:moveTo>
                    <a:pt x="1" y="1"/>
                  </a:moveTo>
                  <a:cubicBezTo>
                    <a:pt x="1" y="1"/>
                    <a:pt x="1" y="10"/>
                    <a:pt x="1" y="19"/>
                  </a:cubicBezTo>
                  <a:cubicBezTo>
                    <a:pt x="1" y="10"/>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1"/>
            <p:cNvSpPr/>
            <p:nvPr/>
          </p:nvSpPr>
          <p:spPr>
            <a:xfrm>
              <a:off x="7769192" y="3798742"/>
              <a:ext cx="1108" cy="1133"/>
            </a:xfrm>
            <a:custGeom>
              <a:rect b="b" l="l" r="r" t="t"/>
              <a:pathLst>
                <a:path extrusionOk="0" h="10" w="10">
                  <a:moveTo>
                    <a:pt x="0" y="1"/>
                  </a:moveTo>
                  <a:cubicBezTo>
                    <a:pt x="0" y="1"/>
                    <a:pt x="0" y="10"/>
                    <a:pt x="0" y="10"/>
                  </a:cubicBezTo>
                  <a:cubicBezTo>
                    <a:pt x="9"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1"/>
            <p:cNvSpPr/>
            <p:nvPr/>
          </p:nvSpPr>
          <p:spPr>
            <a:xfrm>
              <a:off x="7767197" y="3795797"/>
              <a:ext cx="1108" cy="2039"/>
            </a:xfrm>
            <a:custGeom>
              <a:rect b="b" l="l" r="r" t="t"/>
              <a:pathLst>
                <a:path extrusionOk="0" h="18" w="10">
                  <a:moveTo>
                    <a:pt x="1" y="0"/>
                  </a:moveTo>
                  <a:cubicBezTo>
                    <a:pt x="1" y="9"/>
                    <a:pt x="1" y="9"/>
                    <a:pt x="10" y="18"/>
                  </a:cubicBezTo>
                  <a:cubicBezTo>
                    <a:pt x="10"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1"/>
            <p:cNvSpPr/>
            <p:nvPr/>
          </p:nvSpPr>
          <p:spPr>
            <a:xfrm>
              <a:off x="7911060" y="3780735"/>
              <a:ext cx="111" cy="2152"/>
            </a:xfrm>
            <a:custGeom>
              <a:rect b="b" l="l" r="r" t="t"/>
              <a:pathLst>
                <a:path extrusionOk="0" h="19" w="1">
                  <a:moveTo>
                    <a:pt x="1" y="1"/>
                  </a:moveTo>
                  <a:cubicBezTo>
                    <a:pt x="1" y="1"/>
                    <a:pt x="1" y="1"/>
                    <a:pt x="1" y="1"/>
                  </a:cubicBezTo>
                  <a:cubicBezTo>
                    <a:pt x="1" y="18"/>
                    <a:pt x="1" y="1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1"/>
            <p:cNvSpPr/>
            <p:nvPr/>
          </p:nvSpPr>
          <p:spPr>
            <a:xfrm>
              <a:off x="7716324" y="3688774"/>
              <a:ext cx="111" cy="1133"/>
            </a:xfrm>
            <a:custGeom>
              <a:rect b="b" l="l" r="r" t="t"/>
              <a:pathLst>
                <a:path extrusionOk="0" h="10" w="1">
                  <a:moveTo>
                    <a:pt x="1" y="0"/>
                  </a:moveTo>
                  <a:cubicBezTo>
                    <a:pt x="1" y="0"/>
                    <a:pt x="1" y="9"/>
                    <a:pt x="1" y="9"/>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1"/>
            <p:cNvSpPr/>
            <p:nvPr/>
          </p:nvSpPr>
          <p:spPr>
            <a:xfrm>
              <a:off x="7716324" y="3686736"/>
              <a:ext cx="7980" cy="13137"/>
            </a:xfrm>
            <a:custGeom>
              <a:rect b="b" l="l" r="r" t="t"/>
              <a:pathLst>
                <a:path extrusionOk="0" h="116" w="72">
                  <a:moveTo>
                    <a:pt x="54" y="1"/>
                  </a:moveTo>
                  <a:cubicBezTo>
                    <a:pt x="48" y="24"/>
                    <a:pt x="38" y="32"/>
                    <a:pt x="24" y="32"/>
                  </a:cubicBezTo>
                  <a:cubicBezTo>
                    <a:pt x="17" y="32"/>
                    <a:pt x="9" y="30"/>
                    <a:pt x="1" y="27"/>
                  </a:cubicBezTo>
                  <a:lnTo>
                    <a:pt x="1" y="27"/>
                  </a:lnTo>
                  <a:cubicBezTo>
                    <a:pt x="27" y="54"/>
                    <a:pt x="54" y="89"/>
                    <a:pt x="71" y="116"/>
                  </a:cubicBezTo>
                  <a:cubicBezTo>
                    <a:pt x="62" y="80"/>
                    <a:pt x="54" y="36"/>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1"/>
            <p:cNvSpPr/>
            <p:nvPr/>
          </p:nvSpPr>
          <p:spPr>
            <a:xfrm>
              <a:off x="7654701" y="3673825"/>
              <a:ext cx="330842" cy="250062"/>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1" y="143"/>
                  </a:cubicBezTo>
                  <a:lnTo>
                    <a:pt x="381" y="143"/>
                  </a:lnTo>
                  <a:cubicBezTo>
                    <a:pt x="380" y="143"/>
                    <a:pt x="380" y="142"/>
                    <a:pt x="380" y="141"/>
                  </a:cubicBezTo>
                  <a:close/>
                  <a:moveTo>
                    <a:pt x="406" y="141"/>
                  </a:moveTo>
                  <a:lnTo>
                    <a:pt x="406" y="141"/>
                  </a:lnTo>
                  <a:cubicBezTo>
                    <a:pt x="410" y="144"/>
                    <a:pt x="414" y="146"/>
                    <a:pt x="417" y="148"/>
                  </a:cubicBezTo>
                  <a:lnTo>
                    <a:pt x="417" y="148"/>
                  </a:lnTo>
                  <a:cubicBezTo>
                    <a:pt x="413" y="145"/>
                    <a:pt x="410" y="142"/>
                    <a:pt x="406" y="141"/>
                  </a:cubicBezTo>
                  <a:close/>
                  <a:moveTo>
                    <a:pt x="1185" y="202"/>
                  </a:moveTo>
                  <a:cubicBezTo>
                    <a:pt x="1190" y="202"/>
                    <a:pt x="1196" y="210"/>
                    <a:pt x="1201" y="221"/>
                  </a:cubicBezTo>
                  <a:cubicBezTo>
                    <a:pt x="1201" y="221"/>
                    <a:pt x="1192" y="221"/>
                    <a:pt x="1175" y="212"/>
                  </a:cubicBezTo>
                  <a:cubicBezTo>
                    <a:pt x="1178" y="205"/>
                    <a:pt x="1181" y="202"/>
                    <a:pt x="1185" y="202"/>
                  </a:cubicBezTo>
                  <a:close/>
                  <a:moveTo>
                    <a:pt x="618" y="362"/>
                  </a:moveTo>
                  <a:cubicBezTo>
                    <a:pt x="623" y="367"/>
                    <a:pt x="626" y="369"/>
                    <a:pt x="627" y="372"/>
                  </a:cubicBezTo>
                  <a:lnTo>
                    <a:pt x="627" y="372"/>
                  </a:lnTo>
                  <a:cubicBezTo>
                    <a:pt x="624" y="369"/>
                    <a:pt x="621" y="366"/>
                    <a:pt x="618" y="362"/>
                  </a:cubicBezTo>
                  <a:close/>
                  <a:moveTo>
                    <a:pt x="618" y="450"/>
                  </a:moveTo>
                  <a:cubicBezTo>
                    <a:pt x="627" y="459"/>
                    <a:pt x="636" y="459"/>
                    <a:pt x="654" y="468"/>
                  </a:cubicBezTo>
                  <a:lnTo>
                    <a:pt x="618" y="450"/>
                  </a:lnTo>
                  <a:close/>
                  <a:moveTo>
                    <a:pt x="2552" y="751"/>
                  </a:moveTo>
                  <a:cubicBezTo>
                    <a:pt x="2551" y="754"/>
                    <a:pt x="2550" y="757"/>
                    <a:pt x="2548" y="760"/>
                  </a:cubicBezTo>
                  <a:lnTo>
                    <a:pt x="2548" y="760"/>
                  </a:lnTo>
                  <a:cubicBezTo>
                    <a:pt x="2551" y="757"/>
                    <a:pt x="2552" y="753"/>
                    <a:pt x="2552" y="751"/>
                  </a:cubicBezTo>
                  <a:close/>
                  <a:moveTo>
                    <a:pt x="2058" y="927"/>
                  </a:moveTo>
                  <a:cubicBezTo>
                    <a:pt x="2058" y="935"/>
                    <a:pt x="2056" y="937"/>
                    <a:pt x="2054" y="937"/>
                  </a:cubicBezTo>
                  <a:cubicBezTo>
                    <a:pt x="2052" y="937"/>
                    <a:pt x="2049" y="932"/>
                    <a:pt x="2049" y="927"/>
                  </a:cubicBezTo>
                  <a:close/>
                  <a:moveTo>
                    <a:pt x="751" y="1007"/>
                  </a:moveTo>
                  <a:lnTo>
                    <a:pt x="751" y="1007"/>
                  </a:lnTo>
                  <a:cubicBezTo>
                    <a:pt x="750" y="1007"/>
                    <a:pt x="750" y="1008"/>
                    <a:pt x="749" y="1009"/>
                  </a:cubicBezTo>
                  <a:lnTo>
                    <a:pt x="749" y="1009"/>
                  </a:lnTo>
                  <a:cubicBezTo>
                    <a:pt x="750" y="1008"/>
                    <a:pt x="750" y="1007"/>
                    <a:pt x="751" y="1007"/>
                  </a:cubicBezTo>
                  <a:close/>
                  <a:moveTo>
                    <a:pt x="1802" y="1298"/>
                  </a:moveTo>
                  <a:cubicBezTo>
                    <a:pt x="1806" y="1299"/>
                    <a:pt x="1810" y="1300"/>
                    <a:pt x="1813" y="1300"/>
                  </a:cubicBezTo>
                  <a:lnTo>
                    <a:pt x="1813" y="1300"/>
                  </a:lnTo>
                  <a:cubicBezTo>
                    <a:pt x="1810" y="1299"/>
                    <a:pt x="1806" y="1298"/>
                    <a:pt x="1802" y="1298"/>
                  </a:cubicBezTo>
                  <a:close/>
                  <a:moveTo>
                    <a:pt x="1969" y="1704"/>
                  </a:moveTo>
                  <a:lnTo>
                    <a:pt x="1969" y="1704"/>
                  </a:lnTo>
                  <a:cubicBezTo>
                    <a:pt x="1968" y="1705"/>
                    <a:pt x="1968" y="1705"/>
                    <a:pt x="1967" y="1706"/>
                  </a:cubicBezTo>
                  <a:lnTo>
                    <a:pt x="1967" y="1706"/>
                  </a:lnTo>
                  <a:lnTo>
                    <a:pt x="1969" y="1704"/>
                  </a:lnTo>
                  <a:close/>
                  <a:moveTo>
                    <a:pt x="2393" y="0"/>
                  </a:moveTo>
                  <a:lnTo>
                    <a:pt x="2393" y="0"/>
                  </a:lnTo>
                  <a:cubicBezTo>
                    <a:pt x="2358" y="53"/>
                    <a:pt x="2314" y="53"/>
                    <a:pt x="2261" y="53"/>
                  </a:cubicBezTo>
                  <a:cubicBezTo>
                    <a:pt x="2208" y="53"/>
                    <a:pt x="2164" y="62"/>
                    <a:pt x="2155" y="106"/>
                  </a:cubicBezTo>
                  <a:lnTo>
                    <a:pt x="2119" y="88"/>
                  </a:lnTo>
                  <a:lnTo>
                    <a:pt x="2146" y="88"/>
                  </a:lnTo>
                  <a:cubicBezTo>
                    <a:pt x="2133" y="79"/>
                    <a:pt x="2124" y="75"/>
                    <a:pt x="2116" y="75"/>
                  </a:cubicBezTo>
                  <a:cubicBezTo>
                    <a:pt x="2103" y="75"/>
                    <a:pt x="2095" y="86"/>
                    <a:pt x="2084" y="97"/>
                  </a:cubicBezTo>
                  <a:cubicBezTo>
                    <a:pt x="2077" y="120"/>
                    <a:pt x="2069" y="143"/>
                    <a:pt x="2055" y="143"/>
                  </a:cubicBezTo>
                  <a:cubicBezTo>
                    <a:pt x="2053" y="143"/>
                    <a:pt x="2051" y="142"/>
                    <a:pt x="2049" y="141"/>
                  </a:cubicBezTo>
                  <a:cubicBezTo>
                    <a:pt x="2031" y="132"/>
                    <a:pt x="2022" y="124"/>
                    <a:pt x="2031" y="106"/>
                  </a:cubicBezTo>
                  <a:lnTo>
                    <a:pt x="2031" y="106"/>
                  </a:lnTo>
                  <a:lnTo>
                    <a:pt x="1996" y="132"/>
                  </a:lnTo>
                  <a:cubicBezTo>
                    <a:pt x="1988" y="132"/>
                    <a:pt x="1987" y="118"/>
                    <a:pt x="1994" y="115"/>
                  </a:cubicBezTo>
                  <a:lnTo>
                    <a:pt x="1994" y="115"/>
                  </a:lnTo>
                  <a:lnTo>
                    <a:pt x="1943" y="124"/>
                  </a:lnTo>
                  <a:cubicBezTo>
                    <a:pt x="1934" y="132"/>
                    <a:pt x="1916" y="159"/>
                    <a:pt x="1908" y="168"/>
                  </a:cubicBezTo>
                  <a:cubicBezTo>
                    <a:pt x="1890" y="159"/>
                    <a:pt x="1916" y="159"/>
                    <a:pt x="1908" y="150"/>
                  </a:cubicBezTo>
                  <a:lnTo>
                    <a:pt x="1908" y="150"/>
                  </a:lnTo>
                  <a:lnTo>
                    <a:pt x="1881" y="177"/>
                  </a:lnTo>
                  <a:cubicBezTo>
                    <a:pt x="1863" y="150"/>
                    <a:pt x="1890" y="124"/>
                    <a:pt x="1916" y="124"/>
                  </a:cubicBezTo>
                  <a:cubicBezTo>
                    <a:pt x="1906" y="94"/>
                    <a:pt x="1899" y="85"/>
                    <a:pt x="1893" y="85"/>
                  </a:cubicBezTo>
                  <a:cubicBezTo>
                    <a:pt x="1884" y="85"/>
                    <a:pt x="1877" y="107"/>
                    <a:pt x="1860" y="107"/>
                  </a:cubicBezTo>
                  <a:cubicBezTo>
                    <a:pt x="1852" y="107"/>
                    <a:pt x="1842" y="102"/>
                    <a:pt x="1828" y="88"/>
                  </a:cubicBezTo>
                  <a:lnTo>
                    <a:pt x="1855" y="79"/>
                  </a:lnTo>
                  <a:cubicBezTo>
                    <a:pt x="1837" y="18"/>
                    <a:pt x="1810"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8" y="105"/>
                    <a:pt x="1740" y="106"/>
                    <a:pt x="1731" y="106"/>
                  </a:cubicBezTo>
                  <a:lnTo>
                    <a:pt x="1731" y="62"/>
                  </a:lnTo>
                  <a:cubicBezTo>
                    <a:pt x="1713" y="71"/>
                    <a:pt x="1713" y="97"/>
                    <a:pt x="1696" y="115"/>
                  </a:cubicBezTo>
                  <a:cubicBezTo>
                    <a:pt x="1669" y="115"/>
                    <a:pt x="1669" y="79"/>
                    <a:pt x="1660" y="44"/>
                  </a:cubicBezTo>
                  <a:cubicBezTo>
                    <a:pt x="1658" y="44"/>
                    <a:pt x="1656" y="43"/>
                    <a:pt x="1654" y="43"/>
                  </a:cubicBezTo>
                  <a:cubicBezTo>
                    <a:pt x="1624" y="43"/>
                    <a:pt x="1684" y="106"/>
                    <a:pt x="1643" y="115"/>
                  </a:cubicBezTo>
                  <a:cubicBezTo>
                    <a:pt x="1633" y="110"/>
                    <a:pt x="1624" y="108"/>
                    <a:pt x="1615" y="108"/>
                  </a:cubicBezTo>
                  <a:cubicBezTo>
                    <a:pt x="1591" y="108"/>
                    <a:pt x="1569" y="122"/>
                    <a:pt x="1537" y="141"/>
                  </a:cubicBezTo>
                  <a:cubicBezTo>
                    <a:pt x="1510" y="124"/>
                    <a:pt x="1546" y="115"/>
                    <a:pt x="1537" y="97"/>
                  </a:cubicBezTo>
                  <a:lnTo>
                    <a:pt x="1537" y="97"/>
                  </a:lnTo>
                  <a:lnTo>
                    <a:pt x="1510" y="141"/>
                  </a:lnTo>
                  <a:cubicBezTo>
                    <a:pt x="1510" y="132"/>
                    <a:pt x="1510" y="124"/>
                    <a:pt x="1510" y="115"/>
                  </a:cubicBezTo>
                  <a:cubicBezTo>
                    <a:pt x="1493" y="132"/>
                    <a:pt x="1510" y="168"/>
                    <a:pt x="1484" y="177"/>
                  </a:cubicBezTo>
                  <a:cubicBezTo>
                    <a:pt x="1482" y="186"/>
                    <a:pt x="1479" y="190"/>
                    <a:pt x="1475" y="190"/>
                  </a:cubicBezTo>
                  <a:cubicBezTo>
                    <a:pt x="1460" y="190"/>
                    <a:pt x="1433" y="145"/>
                    <a:pt x="1407" y="145"/>
                  </a:cubicBezTo>
                  <a:cubicBezTo>
                    <a:pt x="1400" y="145"/>
                    <a:pt x="1393" y="149"/>
                    <a:pt x="1387" y="159"/>
                  </a:cubicBezTo>
                  <a:cubicBezTo>
                    <a:pt x="1378" y="150"/>
                    <a:pt x="1387" y="132"/>
                    <a:pt x="1387" y="115"/>
                  </a:cubicBezTo>
                  <a:lnTo>
                    <a:pt x="1387" y="115"/>
                  </a:lnTo>
                  <a:cubicBezTo>
                    <a:pt x="1334"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28"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8" y="194"/>
                  </a:cubicBezTo>
                  <a:lnTo>
                    <a:pt x="1219" y="141"/>
                  </a:lnTo>
                  <a:lnTo>
                    <a:pt x="1210" y="159"/>
                  </a:lnTo>
                  <a:lnTo>
                    <a:pt x="1157" y="124"/>
                  </a:lnTo>
                  <a:cubicBezTo>
                    <a:pt x="1113" y="177"/>
                    <a:pt x="1078" y="256"/>
                    <a:pt x="1007" y="283"/>
                  </a:cubicBezTo>
                  <a:cubicBezTo>
                    <a:pt x="1025" y="238"/>
                    <a:pt x="1016" y="212"/>
                    <a:pt x="1016" y="168"/>
                  </a:cubicBezTo>
                  <a:lnTo>
                    <a:pt x="1016" y="168"/>
                  </a:lnTo>
                  <a:cubicBezTo>
                    <a:pt x="1021" y="182"/>
                    <a:pt x="1027" y="188"/>
                    <a:pt x="1034" y="188"/>
                  </a:cubicBezTo>
                  <a:cubicBezTo>
                    <a:pt x="1051" y="188"/>
                    <a:pt x="1074" y="158"/>
                    <a:pt x="1098" y="158"/>
                  </a:cubicBezTo>
                  <a:cubicBezTo>
                    <a:pt x="1100" y="158"/>
                    <a:pt x="1102" y="158"/>
                    <a:pt x="1104" y="159"/>
                  </a:cubicBezTo>
                  <a:cubicBezTo>
                    <a:pt x="1086" y="150"/>
                    <a:pt x="1086" y="132"/>
                    <a:pt x="1095" y="124"/>
                  </a:cubicBezTo>
                  <a:lnTo>
                    <a:pt x="1095" y="124"/>
                  </a:lnTo>
                  <a:lnTo>
                    <a:pt x="1033" y="168"/>
                  </a:lnTo>
                  <a:cubicBezTo>
                    <a:pt x="1033" y="132"/>
                    <a:pt x="1016" y="141"/>
                    <a:pt x="998" y="124"/>
                  </a:cubicBezTo>
                  <a:lnTo>
                    <a:pt x="998" y="124"/>
                  </a:lnTo>
                  <a:cubicBezTo>
                    <a:pt x="1016" y="194"/>
                    <a:pt x="954" y="177"/>
                    <a:pt x="927" y="194"/>
                  </a:cubicBezTo>
                  <a:cubicBezTo>
                    <a:pt x="927" y="168"/>
                    <a:pt x="936" y="150"/>
                    <a:pt x="963" y="150"/>
                  </a:cubicBezTo>
                  <a:cubicBezTo>
                    <a:pt x="958" y="142"/>
                    <a:pt x="954" y="138"/>
                    <a:pt x="951" y="138"/>
                  </a:cubicBezTo>
                  <a:cubicBezTo>
                    <a:pt x="934" y="138"/>
                    <a:pt x="920" y="203"/>
                    <a:pt x="903" y="203"/>
                  </a:cubicBezTo>
                  <a:cubicBezTo>
                    <a:pt x="899" y="203"/>
                    <a:pt x="896" y="200"/>
                    <a:pt x="892" y="194"/>
                  </a:cubicBezTo>
                  <a:cubicBezTo>
                    <a:pt x="901" y="194"/>
                    <a:pt x="901" y="194"/>
                    <a:pt x="901" y="185"/>
                  </a:cubicBezTo>
                  <a:lnTo>
                    <a:pt x="901" y="185"/>
                  </a:lnTo>
                  <a:cubicBezTo>
                    <a:pt x="896" y="191"/>
                    <a:pt x="889" y="193"/>
                    <a:pt x="882" y="193"/>
                  </a:cubicBezTo>
                  <a:cubicBezTo>
                    <a:pt x="866" y="193"/>
                    <a:pt x="851" y="180"/>
                    <a:pt x="857" y="168"/>
                  </a:cubicBezTo>
                  <a:lnTo>
                    <a:pt x="866" y="168"/>
                  </a:lnTo>
                  <a:cubicBezTo>
                    <a:pt x="848" y="168"/>
                    <a:pt x="839" y="159"/>
                    <a:pt x="813" y="159"/>
                  </a:cubicBezTo>
                  <a:cubicBezTo>
                    <a:pt x="795" y="159"/>
                    <a:pt x="769" y="168"/>
                    <a:pt x="742" y="168"/>
                  </a:cubicBezTo>
                  <a:cubicBezTo>
                    <a:pt x="703" y="176"/>
                    <a:pt x="677" y="191"/>
                    <a:pt x="679" y="219"/>
                  </a:cubicBezTo>
                  <a:lnTo>
                    <a:pt x="679" y="219"/>
                  </a:lnTo>
                  <a:cubicBezTo>
                    <a:pt x="674" y="196"/>
                    <a:pt x="663" y="148"/>
                    <a:pt x="663" y="141"/>
                  </a:cubicBezTo>
                  <a:lnTo>
                    <a:pt x="663" y="141"/>
                  </a:lnTo>
                  <a:cubicBezTo>
                    <a:pt x="645" y="212"/>
                    <a:pt x="645" y="283"/>
                    <a:pt x="671" y="353"/>
                  </a:cubicBezTo>
                  <a:cubicBezTo>
                    <a:pt x="654" y="327"/>
                    <a:pt x="618" y="283"/>
                    <a:pt x="592" y="238"/>
                  </a:cubicBezTo>
                  <a:cubicBezTo>
                    <a:pt x="557" y="194"/>
                    <a:pt x="530" y="150"/>
                    <a:pt x="557" y="141"/>
                  </a:cubicBezTo>
                  <a:cubicBezTo>
                    <a:pt x="541" y="136"/>
                    <a:pt x="526" y="131"/>
                    <a:pt x="511" y="131"/>
                  </a:cubicBezTo>
                  <a:cubicBezTo>
                    <a:pt x="500" y="131"/>
                    <a:pt x="488" y="134"/>
                    <a:pt x="477" y="141"/>
                  </a:cubicBezTo>
                  <a:cubicBezTo>
                    <a:pt x="495" y="150"/>
                    <a:pt x="565" y="221"/>
                    <a:pt x="557" y="221"/>
                  </a:cubicBezTo>
                  <a:cubicBezTo>
                    <a:pt x="512" y="194"/>
                    <a:pt x="495" y="185"/>
                    <a:pt x="486" y="177"/>
                  </a:cubicBezTo>
                  <a:cubicBezTo>
                    <a:pt x="470" y="169"/>
                    <a:pt x="454" y="168"/>
                    <a:pt x="417" y="148"/>
                  </a:cubicBezTo>
                  <a:lnTo>
                    <a:pt x="417" y="148"/>
                  </a:lnTo>
                  <a:cubicBezTo>
                    <a:pt x="445" y="169"/>
                    <a:pt x="487" y="230"/>
                    <a:pt x="471" y="230"/>
                  </a:cubicBezTo>
                  <a:cubicBezTo>
                    <a:pt x="471" y="230"/>
                    <a:pt x="470" y="230"/>
                    <a:pt x="468" y="230"/>
                  </a:cubicBezTo>
                  <a:cubicBezTo>
                    <a:pt x="460" y="221"/>
                    <a:pt x="388" y="157"/>
                    <a:pt x="381" y="143"/>
                  </a:cubicBezTo>
                  <a:lnTo>
                    <a:pt x="381" y="143"/>
                  </a:lnTo>
                  <a:cubicBezTo>
                    <a:pt x="389" y="168"/>
                    <a:pt x="397" y="194"/>
                    <a:pt x="406" y="219"/>
                  </a:cubicBezTo>
                  <a:lnTo>
                    <a:pt x="406" y="219"/>
                  </a:lnTo>
                  <a:cubicBezTo>
                    <a:pt x="399" y="205"/>
                    <a:pt x="333" y="149"/>
                    <a:pt x="283" y="132"/>
                  </a:cubicBezTo>
                  <a:lnTo>
                    <a:pt x="283" y="132"/>
                  </a:lnTo>
                  <a:cubicBezTo>
                    <a:pt x="292" y="138"/>
                    <a:pt x="288" y="140"/>
                    <a:pt x="278" y="140"/>
                  </a:cubicBezTo>
                  <a:cubicBezTo>
                    <a:pt x="259" y="140"/>
                    <a:pt x="218" y="132"/>
                    <a:pt x="212" y="132"/>
                  </a:cubicBezTo>
                  <a:lnTo>
                    <a:pt x="212" y="132"/>
                  </a:lnTo>
                  <a:lnTo>
                    <a:pt x="265" y="159"/>
                  </a:lnTo>
                  <a:cubicBezTo>
                    <a:pt x="259" y="158"/>
                    <a:pt x="254" y="157"/>
                    <a:pt x="250" y="157"/>
                  </a:cubicBezTo>
                  <a:cubicBezTo>
                    <a:pt x="193" y="157"/>
                    <a:pt x="348" y="265"/>
                    <a:pt x="314" y="265"/>
                  </a:cubicBezTo>
                  <a:cubicBezTo>
                    <a:pt x="313" y="265"/>
                    <a:pt x="311" y="265"/>
                    <a:pt x="309" y="265"/>
                  </a:cubicBezTo>
                  <a:cubicBezTo>
                    <a:pt x="283" y="247"/>
                    <a:pt x="150" y="159"/>
                    <a:pt x="89" y="150"/>
                  </a:cubicBezTo>
                  <a:lnTo>
                    <a:pt x="89" y="150"/>
                  </a:lnTo>
                  <a:cubicBezTo>
                    <a:pt x="133" y="185"/>
                    <a:pt x="230" y="247"/>
                    <a:pt x="327" y="309"/>
                  </a:cubicBezTo>
                  <a:cubicBezTo>
                    <a:pt x="415" y="371"/>
                    <a:pt x="504" y="424"/>
                    <a:pt x="539" y="441"/>
                  </a:cubicBezTo>
                  <a:lnTo>
                    <a:pt x="504" y="433"/>
                  </a:lnTo>
                  <a:lnTo>
                    <a:pt x="504" y="433"/>
                  </a:lnTo>
                  <a:cubicBezTo>
                    <a:pt x="521" y="450"/>
                    <a:pt x="539" y="459"/>
                    <a:pt x="557" y="468"/>
                  </a:cubicBezTo>
                  <a:cubicBezTo>
                    <a:pt x="504" y="450"/>
                    <a:pt x="424" y="406"/>
                    <a:pt x="336" y="344"/>
                  </a:cubicBezTo>
                  <a:cubicBezTo>
                    <a:pt x="248" y="291"/>
                    <a:pt x="150" y="221"/>
                    <a:pt x="97" y="177"/>
                  </a:cubicBezTo>
                  <a:cubicBezTo>
                    <a:pt x="95" y="178"/>
                    <a:pt x="91" y="179"/>
                    <a:pt x="88" y="179"/>
                  </a:cubicBezTo>
                  <a:cubicBezTo>
                    <a:pt x="82" y="179"/>
                    <a:pt x="76" y="177"/>
                    <a:pt x="72" y="177"/>
                  </a:cubicBezTo>
                  <a:cubicBezTo>
                    <a:pt x="67" y="177"/>
                    <a:pt x="67" y="181"/>
                    <a:pt x="80" y="203"/>
                  </a:cubicBezTo>
                  <a:cubicBezTo>
                    <a:pt x="44" y="194"/>
                    <a:pt x="9" y="150"/>
                    <a:pt x="0" y="132"/>
                  </a:cubicBezTo>
                  <a:lnTo>
                    <a:pt x="0" y="132"/>
                  </a:lnTo>
                  <a:lnTo>
                    <a:pt x="36" y="230"/>
                  </a:lnTo>
                  <a:cubicBezTo>
                    <a:pt x="106" y="256"/>
                    <a:pt x="150" y="336"/>
                    <a:pt x="212" y="353"/>
                  </a:cubicBezTo>
                  <a:cubicBezTo>
                    <a:pt x="168" y="309"/>
                    <a:pt x="124" y="265"/>
                    <a:pt x="80" y="221"/>
                  </a:cubicBezTo>
                  <a:lnTo>
                    <a:pt x="80" y="221"/>
                  </a:lnTo>
                  <a:cubicBezTo>
                    <a:pt x="115" y="238"/>
                    <a:pt x="177" y="274"/>
                    <a:pt x="239" y="318"/>
                  </a:cubicBezTo>
                  <a:cubicBezTo>
                    <a:pt x="292" y="353"/>
                    <a:pt x="336" y="389"/>
                    <a:pt x="345" y="415"/>
                  </a:cubicBezTo>
                  <a:cubicBezTo>
                    <a:pt x="318" y="415"/>
                    <a:pt x="212" y="362"/>
                    <a:pt x="186" y="353"/>
                  </a:cubicBezTo>
                  <a:lnTo>
                    <a:pt x="186" y="353"/>
                  </a:lnTo>
                  <a:cubicBezTo>
                    <a:pt x="212" y="371"/>
                    <a:pt x="265" y="424"/>
                    <a:pt x="248" y="424"/>
                  </a:cubicBezTo>
                  <a:lnTo>
                    <a:pt x="195" y="389"/>
                  </a:lnTo>
                  <a:lnTo>
                    <a:pt x="195" y="389"/>
                  </a:lnTo>
                  <a:cubicBezTo>
                    <a:pt x="195" y="406"/>
                    <a:pt x="230" y="424"/>
                    <a:pt x="256" y="441"/>
                  </a:cubicBezTo>
                  <a:cubicBezTo>
                    <a:pt x="283" y="468"/>
                    <a:pt x="301" y="477"/>
                    <a:pt x="283" y="494"/>
                  </a:cubicBezTo>
                  <a:cubicBezTo>
                    <a:pt x="283" y="512"/>
                    <a:pt x="230" y="539"/>
                    <a:pt x="265" y="539"/>
                  </a:cubicBezTo>
                  <a:cubicBezTo>
                    <a:pt x="281" y="533"/>
                    <a:pt x="311" y="531"/>
                    <a:pt x="347" y="531"/>
                  </a:cubicBezTo>
                  <a:cubicBezTo>
                    <a:pt x="433" y="531"/>
                    <a:pt x="554" y="544"/>
                    <a:pt x="592" y="556"/>
                  </a:cubicBezTo>
                  <a:cubicBezTo>
                    <a:pt x="592" y="556"/>
                    <a:pt x="548" y="583"/>
                    <a:pt x="530" y="600"/>
                  </a:cubicBezTo>
                  <a:cubicBezTo>
                    <a:pt x="520" y="611"/>
                    <a:pt x="503" y="615"/>
                    <a:pt x="484" y="615"/>
                  </a:cubicBezTo>
                  <a:cubicBezTo>
                    <a:pt x="471" y="615"/>
                    <a:pt x="456" y="613"/>
                    <a:pt x="442" y="609"/>
                  </a:cubicBezTo>
                  <a:cubicBezTo>
                    <a:pt x="429" y="605"/>
                    <a:pt x="413" y="603"/>
                    <a:pt x="399" y="603"/>
                  </a:cubicBezTo>
                  <a:cubicBezTo>
                    <a:pt x="384" y="603"/>
                    <a:pt x="371" y="605"/>
                    <a:pt x="362" y="609"/>
                  </a:cubicBezTo>
                  <a:cubicBezTo>
                    <a:pt x="380" y="609"/>
                    <a:pt x="406" y="618"/>
                    <a:pt x="415" y="618"/>
                  </a:cubicBezTo>
                  <a:cubicBezTo>
                    <a:pt x="406" y="636"/>
                    <a:pt x="362" y="618"/>
                    <a:pt x="389" y="653"/>
                  </a:cubicBezTo>
                  <a:cubicBezTo>
                    <a:pt x="392" y="653"/>
                    <a:pt x="395" y="653"/>
                    <a:pt x="398" y="653"/>
                  </a:cubicBezTo>
                  <a:cubicBezTo>
                    <a:pt x="427" y="653"/>
                    <a:pt x="429" y="682"/>
                    <a:pt x="433" y="682"/>
                  </a:cubicBezTo>
                  <a:cubicBezTo>
                    <a:pt x="435" y="682"/>
                    <a:pt x="437" y="677"/>
                    <a:pt x="442" y="662"/>
                  </a:cubicBezTo>
                  <a:cubicBezTo>
                    <a:pt x="468" y="680"/>
                    <a:pt x="451" y="689"/>
                    <a:pt x="468" y="724"/>
                  </a:cubicBezTo>
                  <a:cubicBezTo>
                    <a:pt x="486" y="715"/>
                    <a:pt x="512" y="715"/>
                    <a:pt x="539" y="706"/>
                  </a:cubicBezTo>
                  <a:cubicBezTo>
                    <a:pt x="574" y="706"/>
                    <a:pt x="601" y="706"/>
                    <a:pt x="610" y="715"/>
                  </a:cubicBezTo>
                  <a:cubicBezTo>
                    <a:pt x="601" y="724"/>
                    <a:pt x="583" y="733"/>
                    <a:pt x="583" y="742"/>
                  </a:cubicBezTo>
                  <a:cubicBezTo>
                    <a:pt x="601" y="786"/>
                    <a:pt x="601" y="821"/>
                    <a:pt x="618" y="865"/>
                  </a:cubicBezTo>
                  <a:cubicBezTo>
                    <a:pt x="610" y="874"/>
                    <a:pt x="610" y="901"/>
                    <a:pt x="592" y="909"/>
                  </a:cubicBezTo>
                  <a:cubicBezTo>
                    <a:pt x="601" y="909"/>
                    <a:pt x="618" y="909"/>
                    <a:pt x="627" y="918"/>
                  </a:cubicBezTo>
                  <a:cubicBezTo>
                    <a:pt x="620" y="930"/>
                    <a:pt x="615" y="933"/>
                    <a:pt x="611" y="933"/>
                  </a:cubicBezTo>
                  <a:cubicBezTo>
                    <a:pt x="603" y="933"/>
                    <a:pt x="597" y="921"/>
                    <a:pt x="587" y="921"/>
                  </a:cubicBezTo>
                  <a:cubicBezTo>
                    <a:pt x="581" y="921"/>
                    <a:pt x="575" y="924"/>
                    <a:pt x="565" y="936"/>
                  </a:cubicBezTo>
                  <a:cubicBezTo>
                    <a:pt x="569" y="935"/>
                    <a:pt x="573" y="934"/>
                    <a:pt x="577" y="934"/>
                  </a:cubicBezTo>
                  <a:cubicBezTo>
                    <a:pt x="602" y="934"/>
                    <a:pt x="631" y="955"/>
                    <a:pt x="654" y="962"/>
                  </a:cubicBezTo>
                  <a:cubicBezTo>
                    <a:pt x="689" y="936"/>
                    <a:pt x="636" y="909"/>
                    <a:pt x="610" y="901"/>
                  </a:cubicBezTo>
                  <a:cubicBezTo>
                    <a:pt x="636" y="887"/>
                    <a:pt x="667" y="881"/>
                    <a:pt x="698" y="881"/>
                  </a:cubicBezTo>
                  <a:cubicBezTo>
                    <a:pt x="729" y="881"/>
                    <a:pt x="760" y="887"/>
                    <a:pt x="786" y="901"/>
                  </a:cubicBezTo>
                  <a:cubicBezTo>
                    <a:pt x="821" y="927"/>
                    <a:pt x="760" y="936"/>
                    <a:pt x="769" y="936"/>
                  </a:cubicBezTo>
                  <a:cubicBezTo>
                    <a:pt x="804" y="1015"/>
                    <a:pt x="901" y="945"/>
                    <a:pt x="892" y="1015"/>
                  </a:cubicBezTo>
                  <a:cubicBezTo>
                    <a:pt x="866" y="1060"/>
                    <a:pt x="821" y="1060"/>
                    <a:pt x="795" y="1077"/>
                  </a:cubicBezTo>
                  <a:cubicBezTo>
                    <a:pt x="769" y="1060"/>
                    <a:pt x="795" y="1024"/>
                    <a:pt x="786" y="1007"/>
                  </a:cubicBezTo>
                  <a:lnTo>
                    <a:pt x="786" y="1007"/>
                  </a:lnTo>
                  <a:lnTo>
                    <a:pt x="777" y="1033"/>
                  </a:lnTo>
                  <a:cubicBezTo>
                    <a:pt x="769" y="1033"/>
                    <a:pt x="746" y="1018"/>
                    <a:pt x="749" y="1009"/>
                  </a:cubicBezTo>
                  <a:lnTo>
                    <a:pt x="749" y="1009"/>
                  </a:lnTo>
                  <a:cubicBezTo>
                    <a:pt x="728" y="1045"/>
                    <a:pt x="813" y="1123"/>
                    <a:pt x="813" y="1183"/>
                  </a:cubicBezTo>
                  <a:cubicBezTo>
                    <a:pt x="819" y="1183"/>
                    <a:pt x="832" y="1187"/>
                    <a:pt x="843" y="1187"/>
                  </a:cubicBezTo>
                  <a:cubicBezTo>
                    <a:pt x="849" y="1187"/>
                    <a:pt x="854" y="1186"/>
                    <a:pt x="857" y="1183"/>
                  </a:cubicBezTo>
                  <a:lnTo>
                    <a:pt x="839" y="1166"/>
                  </a:lnTo>
                  <a:cubicBezTo>
                    <a:pt x="845" y="1157"/>
                    <a:pt x="853" y="1155"/>
                    <a:pt x="861" y="1155"/>
                  </a:cubicBezTo>
                  <a:cubicBezTo>
                    <a:pt x="872" y="1155"/>
                    <a:pt x="882" y="1158"/>
                    <a:pt x="890" y="1158"/>
                  </a:cubicBezTo>
                  <a:cubicBezTo>
                    <a:pt x="897" y="1158"/>
                    <a:pt x="901" y="1156"/>
                    <a:pt x="901" y="1148"/>
                  </a:cubicBezTo>
                  <a:cubicBezTo>
                    <a:pt x="927" y="1157"/>
                    <a:pt x="972" y="1166"/>
                    <a:pt x="980" y="1201"/>
                  </a:cubicBezTo>
                  <a:lnTo>
                    <a:pt x="944" y="1230"/>
                  </a:lnTo>
                  <a:lnTo>
                    <a:pt x="944" y="1230"/>
                  </a:lnTo>
                  <a:cubicBezTo>
                    <a:pt x="953" y="1219"/>
                    <a:pt x="951" y="1201"/>
                    <a:pt x="936" y="1201"/>
                  </a:cubicBezTo>
                  <a:lnTo>
                    <a:pt x="936" y="1201"/>
                  </a:lnTo>
                  <a:cubicBezTo>
                    <a:pt x="949" y="1201"/>
                    <a:pt x="944" y="1217"/>
                    <a:pt x="941" y="1232"/>
                  </a:cubicBezTo>
                  <a:lnTo>
                    <a:pt x="941" y="1232"/>
                  </a:lnTo>
                  <a:lnTo>
                    <a:pt x="936" y="1236"/>
                  </a:lnTo>
                  <a:cubicBezTo>
                    <a:pt x="938" y="1235"/>
                    <a:pt x="940" y="1234"/>
                    <a:pt x="941" y="1233"/>
                  </a:cubicBezTo>
                  <a:lnTo>
                    <a:pt x="941" y="1233"/>
                  </a:lnTo>
                  <a:cubicBezTo>
                    <a:pt x="939" y="1248"/>
                    <a:pt x="939" y="1263"/>
                    <a:pt x="962" y="1263"/>
                  </a:cubicBezTo>
                  <a:cubicBezTo>
                    <a:pt x="965" y="1263"/>
                    <a:pt x="968" y="1263"/>
                    <a:pt x="972" y="1263"/>
                  </a:cubicBezTo>
                  <a:lnTo>
                    <a:pt x="989" y="1219"/>
                  </a:lnTo>
                  <a:cubicBezTo>
                    <a:pt x="1016" y="1227"/>
                    <a:pt x="1078" y="1236"/>
                    <a:pt x="1078" y="1271"/>
                  </a:cubicBezTo>
                  <a:cubicBezTo>
                    <a:pt x="1113" y="1236"/>
                    <a:pt x="1069" y="1263"/>
                    <a:pt x="1104" y="1219"/>
                  </a:cubicBezTo>
                  <a:lnTo>
                    <a:pt x="1104" y="1219"/>
                  </a:lnTo>
                  <a:cubicBezTo>
                    <a:pt x="1096" y="1228"/>
                    <a:pt x="1090" y="1232"/>
                    <a:pt x="1084" y="1232"/>
                  </a:cubicBezTo>
                  <a:cubicBezTo>
                    <a:pt x="1067" y="1232"/>
                    <a:pt x="1062" y="1192"/>
                    <a:pt x="1046" y="1192"/>
                  </a:cubicBezTo>
                  <a:cubicBezTo>
                    <a:pt x="1042" y="1192"/>
                    <a:pt x="1037" y="1195"/>
                    <a:pt x="1031" y="1201"/>
                  </a:cubicBezTo>
                  <a:lnTo>
                    <a:pt x="1031" y="1201"/>
                  </a:lnTo>
                  <a:cubicBezTo>
                    <a:pt x="1064" y="1158"/>
                    <a:pt x="1027" y="1163"/>
                    <a:pt x="1060" y="1113"/>
                  </a:cubicBezTo>
                  <a:lnTo>
                    <a:pt x="1060" y="1113"/>
                  </a:lnTo>
                  <a:cubicBezTo>
                    <a:pt x="1049" y="1118"/>
                    <a:pt x="1042" y="1127"/>
                    <a:pt x="1037" y="1127"/>
                  </a:cubicBezTo>
                  <a:cubicBezTo>
                    <a:pt x="1035" y="1127"/>
                    <a:pt x="1033" y="1123"/>
                    <a:pt x="1033" y="1113"/>
                  </a:cubicBezTo>
                  <a:lnTo>
                    <a:pt x="1016" y="1113"/>
                  </a:lnTo>
                  <a:cubicBezTo>
                    <a:pt x="1016" y="1121"/>
                    <a:pt x="1007" y="1130"/>
                    <a:pt x="998" y="1139"/>
                  </a:cubicBezTo>
                  <a:cubicBezTo>
                    <a:pt x="963" y="1139"/>
                    <a:pt x="945" y="1104"/>
                    <a:pt x="919" y="1104"/>
                  </a:cubicBezTo>
                  <a:cubicBezTo>
                    <a:pt x="919" y="1086"/>
                    <a:pt x="945" y="1095"/>
                    <a:pt x="954" y="1086"/>
                  </a:cubicBezTo>
                  <a:lnTo>
                    <a:pt x="919" y="1077"/>
                  </a:lnTo>
                  <a:cubicBezTo>
                    <a:pt x="934" y="1067"/>
                    <a:pt x="940" y="1048"/>
                    <a:pt x="950" y="1037"/>
                  </a:cubicBezTo>
                  <a:lnTo>
                    <a:pt x="950" y="1037"/>
                  </a:lnTo>
                  <a:cubicBezTo>
                    <a:pt x="951" y="1036"/>
                    <a:pt x="952" y="1035"/>
                    <a:pt x="953" y="1034"/>
                  </a:cubicBezTo>
                  <a:lnTo>
                    <a:pt x="953" y="1034"/>
                  </a:lnTo>
                  <a:cubicBezTo>
                    <a:pt x="956" y="1031"/>
                    <a:pt x="961" y="1029"/>
                    <a:pt x="966" y="1029"/>
                  </a:cubicBezTo>
                  <a:cubicBezTo>
                    <a:pt x="970" y="1029"/>
                    <a:pt x="975" y="1030"/>
                    <a:pt x="980" y="1033"/>
                  </a:cubicBezTo>
                  <a:lnTo>
                    <a:pt x="963" y="1007"/>
                  </a:lnTo>
                  <a:cubicBezTo>
                    <a:pt x="972" y="980"/>
                    <a:pt x="963" y="954"/>
                    <a:pt x="945" y="945"/>
                  </a:cubicBezTo>
                  <a:cubicBezTo>
                    <a:pt x="945" y="936"/>
                    <a:pt x="892" y="936"/>
                    <a:pt x="919" y="936"/>
                  </a:cubicBezTo>
                  <a:lnTo>
                    <a:pt x="874" y="901"/>
                  </a:lnTo>
                  <a:lnTo>
                    <a:pt x="883" y="892"/>
                  </a:lnTo>
                  <a:cubicBezTo>
                    <a:pt x="866" y="848"/>
                    <a:pt x="786" y="830"/>
                    <a:pt x="804" y="751"/>
                  </a:cubicBezTo>
                  <a:cubicBezTo>
                    <a:pt x="795" y="742"/>
                    <a:pt x="777" y="733"/>
                    <a:pt x="769" y="698"/>
                  </a:cubicBezTo>
                  <a:lnTo>
                    <a:pt x="786" y="680"/>
                  </a:lnTo>
                  <a:cubicBezTo>
                    <a:pt x="770" y="672"/>
                    <a:pt x="776" y="617"/>
                    <a:pt x="756" y="617"/>
                  </a:cubicBezTo>
                  <a:cubicBezTo>
                    <a:pt x="754" y="617"/>
                    <a:pt x="753" y="618"/>
                    <a:pt x="751" y="618"/>
                  </a:cubicBezTo>
                  <a:cubicBezTo>
                    <a:pt x="777" y="583"/>
                    <a:pt x="786" y="592"/>
                    <a:pt x="777" y="583"/>
                  </a:cubicBezTo>
                  <a:cubicBezTo>
                    <a:pt x="769" y="583"/>
                    <a:pt x="760" y="583"/>
                    <a:pt x="760" y="574"/>
                  </a:cubicBezTo>
                  <a:lnTo>
                    <a:pt x="716" y="574"/>
                  </a:lnTo>
                  <a:cubicBezTo>
                    <a:pt x="716" y="574"/>
                    <a:pt x="698" y="565"/>
                    <a:pt x="680" y="547"/>
                  </a:cubicBezTo>
                  <a:lnTo>
                    <a:pt x="636" y="547"/>
                  </a:lnTo>
                  <a:cubicBezTo>
                    <a:pt x="610" y="539"/>
                    <a:pt x="618" y="530"/>
                    <a:pt x="618" y="521"/>
                  </a:cubicBezTo>
                  <a:cubicBezTo>
                    <a:pt x="627" y="521"/>
                    <a:pt x="645" y="512"/>
                    <a:pt x="636" y="503"/>
                  </a:cubicBezTo>
                  <a:lnTo>
                    <a:pt x="636" y="503"/>
                  </a:lnTo>
                  <a:cubicBezTo>
                    <a:pt x="654" y="512"/>
                    <a:pt x="654" y="512"/>
                    <a:pt x="645" y="512"/>
                  </a:cubicBezTo>
                  <a:cubicBezTo>
                    <a:pt x="656" y="514"/>
                    <a:pt x="663" y="515"/>
                    <a:pt x="667" y="515"/>
                  </a:cubicBezTo>
                  <a:cubicBezTo>
                    <a:pt x="679" y="515"/>
                    <a:pt x="663" y="506"/>
                    <a:pt x="636" y="486"/>
                  </a:cubicBezTo>
                  <a:cubicBezTo>
                    <a:pt x="616" y="472"/>
                    <a:pt x="585" y="453"/>
                    <a:pt x="592" y="453"/>
                  </a:cubicBezTo>
                  <a:lnTo>
                    <a:pt x="592" y="453"/>
                  </a:lnTo>
                  <a:cubicBezTo>
                    <a:pt x="594" y="453"/>
                    <a:pt x="599" y="455"/>
                    <a:pt x="610" y="459"/>
                  </a:cubicBezTo>
                  <a:cubicBezTo>
                    <a:pt x="601" y="450"/>
                    <a:pt x="592" y="441"/>
                    <a:pt x="592" y="441"/>
                  </a:cubicBezTo>
                  <a:lnTo>
                    <a:pt x="592" y="441"/>
                  </a:lnTo>
                  <a:cubicBezTo>
                    <a:pt x="592" y="441"/>
                    <a:pt x="601" y="442"/>
                    <a:pt x="610" y="450"/>
                  </a:cubicBezTo>
                  <a:lnTo>
                    <a:pt x="618" y="450"/>
                  </a:lnTo>
                  <a:cubicBezTo>
                    <a:pt x="618" y="450"/>
                    <a:pt x="618" y="450"/>
                    <a:pt x="610" y="441"/>
                  </a:cubicBezTo>
                  <a:lnTo>
                    <a:pt x="610" y="441"/>
                  </a:lnTo>
                  <a:lnTo>
                    <a:pt x="671" y="477"/>
                  </a:lnTo>
                  <a:cubicBezTo>
                    <a:pt x="675" y="478"/>
                    <a:pt x="677" y="479"/>
                    <a:pt x="678" y="479"/>
                  </a:cubicBezTo>
                  <a:cubicBezTo>
                    <a:pt x="684" y="479"/>
                    <a:pt x="640" y="456"/>
                    <a:pt x="610" y="433"/>
                  </a:cubicBezTo>
                  <a:cubicBezTo>
                    <a:pt x="601" y="424"/>
                    <a:pt x="592" y="415"/>
                    <a:pt x="583" y="406"/>
                  </a:cubicBezTo>
                  <a:lnTo>
                    <a:pt x="583" y="406"/>
                  </a:lnTo>
                  <a:cubicBezTo>
                    <a:pt x="611" y="423"/>
                    <a:pt x="621" y="429"/>
                    <a:pt x="625" y="429"/>
                  </a:cubicBezTo>
                  <a:cubicBezTo>
                    <a:pt x="627" y="429"/>
                    <a:pt x="627" y="427"/>
                    <a:pt x="627" y="424"/>
                  </a:cubicBezTo>
                  <a:cubicBezTo>
                    <a:pt x="624" y="424"/>
                    <a:pt x="623" y="423"/>
                    <a:pt x="625" y="423"/>
                  </a:cubicBezTo>
                  <a:lnTo>
                    <a:pt x="625" y="423"/>
                  </a:lnTo>
                  <a:cubicBezTo>
                    <a:pt x="627" y="423"/>
                    <a:pt x="639" y="427"/>
                    <a:pt x="663" y="450"/>
                  </a:cubicBezTo>
                  <a:cubicBezTo>
                    <a:pt x="639" y="419"/>
                    <a:pt x="664" y="422"/>
                    <a:pt x="633" y="380"/>
                  </a:cubicBezTo>
                  <a:lnTo>
                    <a:pt x="633" y="380"/>
                  </a:lnTo>
                  <a:cubicBezTo>
                    <a:pt x="639" y="381"/>
                    <a:pt x="644" y="382"/>
                    <a:pt x="647" y="382"/>
                  </a:cubicBezTo>
                  <a:cubicBezTo>
                    <a:pt x="652" y="382"/>
                    <a:pt x="654" y="380"/>
                    <a:pt x="654" y="371"/>
                  </a:cubicBezTo>
                  <a:lnTo>
                    <a:pt x="689" y="415"/>
                  </a:lnTo>
                  <a:cubicBezTo>
                    <a:pt x="680" y="397"/>
                    <a:pt x="671" y="380"/>
                    <a:pt x="671" y="353"/>
                  </a:cubicBezTo>
                  <a:lnTo>
                    <a:pt x="671" y="353"/>
                  </a:lnTo>
                  <a:cubicBezTo>
                    <a:pt x="707" y="389"/>
                    <a:pt x="716" y="397"/>
                    <a:pt x="724" y="433"/>
                  </a:cubicBezTo>
                  <a:cubicBezTo>
                    <a:pt x="724" y="406"/>
                    <a:pt x="724" y="406"/>
                    <a:pt x="733" y="397"/>
                  </a:cubicBezTo>
                  <a:cubicBezTo>
                    <a:pt x="733" y="389"/>
                    <a:pt x="733" y="389"/>
                    <a:pt x="742" y="362"/>
                  </a:cubicBezTo>
                  <a:lnTo>
                    <a:pt x="751" y="389"/>
                  </a:lnTo>
                  <a:cubicBezTo>
                    <a:pt x="758" y="389"/>
                    <a:pt x="759" y="366"/>
                    <a:pt x="769" y="366"/>
                  </a:cubicBezTo>
                  <a:cubicBezTo>
                    <a:pt x="771" y="366"/>
                    <a:pt x="774" y="367"/>
                    <a:pt x="777" y="371"/>
                  </a:cubicBezTo>
                  <a:cubicBezTo>
                    <a:pt x="795" y="406"/>
                    <a:pt x="804" y="406"/>
                    <a:pt x="866" y="406"/>
                  </a:cubicBezTo>
                  <a:cubicBezTo>
                    <a:pt x="910" y="406"/>
                    <a:pt x="963" y="406"/>
                    <a:pt x="1007" y="433"/>
                  </a:cubicBezTo>
                  <a:cubicBezTo>
                    <a:pt x="1002" y="409"/>
                    <a:pt x="1003" y="401"/>
                    <a:pt x="1007" y="401"/>
                  </a:cubicBezTo>
                  <a:cubicBezTo>
                    <a:pt x="1015" y="401"/>
                    <a:pt x="1033" y="428"/>
                    <a:pt x="1043" y="428"/>
                  </a:cubicBezTo>
                  <a:cubicBezTo>
                    <a:pt x="1048" y="428"/>
                    <a:pt x="1051" y="422"/>
                    <a:pt x="1051" y="406"/>
                  </a:cubicBezTo>
                  <a:cubicBezTo>
                    <a:pt x="1060" y="424"/>
                    <a:pt x="1069" y="441"/>
                    <a:pt x="1051" y="459"/>
                  </a:cubicBezTo>
                  <a:cubicBezTo>
                    <a:pt x="1061" y="453"/>
                    <a:pt x="1070" y="451"/>
                    <a:pt x="1079" y="451"/>
                  </a:cubicBezTo>
                  <a:cubicBezTo>
                    <a:pt x="1094" y="451"/>
                    <a:pt x="1106" y="457"/>
                    <a:pt x="1118" y="457"/>
                  </a:cubicBezTo>
                  <a:cubicBezTo>
                    <a:pt x="1129" y="457"/>
                    <a:pt x="1138" y="452"/>
                    <a:pt x="1148" y="433"/>
                  </a:cubicBezTo>
                  <a:lnTo>
                    <a:pt x="1148" y="433"/>
                  </a:lnTo>
                  <a:cubicBezTo>
                    <a:pt x="1157" y="450"/>
                    <a:pt x="1139" y="459"/>
                    <a:pt x="1148" y="477"/>
                  </a:cubicBezTo>
                  <a:cubicBezTo>
                    <a:pt x="1148" y="471"/>
                    <a:pt x="1153" y="464"/>
                    <a:pt x="1158" y="464"/>
                  </a:cubicBezTo>
                  <a:cubicBezTo>
                    <a:pt x="1161" y="464"/>
                    <a:pt x="1163" y="465"/>
                    <a:pt x="1166" y="468"/>
                  </a:cubicBezTo>
                  <a:cubicBezTo>
                    <a:pt x="1166" y="477"/>
                    <a:pt x="1157" y="486"/>
                    <a:pt x="1148" y="494"/>
                  </a:cubicBezTo>
                  <a:cubicBezTo>
                    <a:pt x="1192" y="494"/>
                    <a:pt x="1201" y="424"/>
                    <a:pt x="1201" y="371"/>
                  </a:cubicBezTo>
                  <a:cubicBezTo>
                    <a:pt x="1212" y="381"/>
                    <a:pt x="1219" y="386"/>
                    <a:pt x="1226" y="386"/>
                  </a:cubicBezTo>
                  <a:cubicBezTo>
                    <a:pt x="1236" y="386"/>
                    <a:pt x="1243" y="375"/>
                    <a:pt x="1254" y="353"/>
                  </a:cubicBezTo>
                  <a:lnTo>
                    <a:pt x="1254" y="353"/>
                  </a:lnTo>
                  <a:cubicBezTo>
                    <a:pt x="1263" y="371"/>
                    <a:pt x="1272"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7" y="383"/>
                    <a:pt x="1448" y="380"/>
                  </a:cubicBezTo>
                  <a:lnTo>
                    <a:pt x="1431" y="371"/>
                  </a:lnTo>
                  <a:cubicBezTo>
                    <a:pt x="1438" y="350"/>
                    <a:pt x="1445" y="344"/>
                    <a:pt x="1452" y="344"/>
                  </a:cubicBezTo>
                  <a:cubicBezTo>
                    <a:pt x="1462" y="344"/>
                    <a:pt x="1472" y="354"/>
                    <a:pt x="1485" y="354"/>
                  </a:cubicBezTo>
                  <a:cubicBezTo>
                    <a:pt x="1488" y="354"/>
                    <a:pt x="1490" y="354"/>
                    <a:pt x="1493" y="353"/>
                  </a:cubicBezTo>
                  <a:lnTo>
                    <a:pt x="1493" y="362"/>
                  </a:lnTo>
                  <a:cubicBezTo>
                    <a:pt x="1508" y="371"/>
                    <a:pt x="1517" y="374"/>
                    <a:pt x="1524" y="374"/>
                  </a:cubicBezTo>
                  <a:cubicBezTo>
                    <a:pt x="1534" y="374"/>
                    <a:pt x="1536" y="366"/>
                    <a:pt x="1544" y="366"/>
                  </a:cubicBezTo>
                  <a:cubicBezTo>
                    <a:pt x="1550" y="366"/>
                    <a:pt x="1560" y="371"/>
                    <a:pt x="1581" y="389"/>
                  </a:cubicBezTo>
                  <a:lnTo>
                    <a:pt x="1581" y="353"/>
                  </a:lnTo>
                  <a:cubicBezTo>
                    <a:pt x="1581" y="333"/>
                    <a:pt x="1584" y="326"/>
                    <a:pt x="1590" y="326"/>
                  </a:cubicBezTo>
                  <a:cubicBezTo>
                    <a:pt x="1604" y="326"/>
                    <a:pt x="1633" y="375"/>
                    <a:pt x="1658" y="375"/>
                  </a:cubicBezTo>
                  <a:cubicBezTo>
                    <a:pt x="1662" y="375"/>
                    <a:pt x="1666" y="374"/>
                    <a:pt x="1669" y="371"/>
                  </a:cubicBezTo>
                  <a:lnTo>
                    <a:pt x="1660" y="344"/>
                  </a:lnTo>
                  <a:cubicBezTo>
                    <a:pt x="1662" y="342"/>
                    <a:pt x="1664" y="341"/>
                    <a:pt x="1666" y="341"/>
                  </a:cubicBezTo>
                  <a:cubicBezTo>
                    <a:pt x="1684" y="341"/>
                    <a:pt x="1715" y="451"/>
                    <a:pt x="1731" y="459"/>
                  </a:cubicBezTo>
                  <a:cubicBezTo>
                    <a:pt x="1740" y="468"/>
                    <a:pt x="1722" y="468"/>
                    <a:pt x="1722" y="477"/>
                  </a:cubicBezTo>
                  <a:cubicBezTo>
                    <a:pt x="1733" y="485"/>
                    <a:pt x="1739" y="489"/>
                    <a:pt x="1743" y="489"/>
                  </a:cubicBezTo>
                  <a:cubicBezTo>
                    <a:pt x="1758" y="489"/>
                    <a:pt x="1731" y="429"/>
                    <a:pt x="1766" y="415"/>
                  </a:cubicBezTo>
                  <a:lnTo>
                    <a:pt x="1766" y="415"/>
                  </a:lnTo>
                  <a:cubicBezTo>
                    <a:pt x="1775" y="441"/>
                    <a:pt x="1757" y="486"/>
                    <a:pt x="1784" y="486"/>
                  </a:cubicBezTo>
                  <a:cubicBezTo>
                    <a:pt x="1785" y="487"/>
                    <a:pt x="1786" y="488"/>
                    <a:pt x="1787" y="488"/>
                  </a:cubicBezTo>
                  <a:cubicBezTo>
                    <a:pt x="1800" y="488"/>
                    <a:pt x="1837" y="439"/>
                    <a:pt x="1872" y="439"/>
                  </a:cubicBezTo>
                  <a:cubicBezTo>
                    <a:pt x="1881" y="439"/>
                    <a:pt x="1890" y="442"/>
                    <a:pt x="1899" y="450"/>
                  </a:cubicBezTo>
                  <a:cubicBezTo>
                    <a:pt x="1890" y="433"/>
                    <a:pt x="1881" y="415"/>
                    <a:pt x="1899" y="397"/>
                  </a:cubicBezTo>
                  <a:cubicBezTo>
                    <a:pt x="1918" y="397"/>
                    <a:pt x="1946" y="439"/>
                    <a:pt x="1970" y="439"/>
                  </a:cubicBezTo>
                  <a:cubicBezTo>
                    <a:pt x="1980" y="439"/>
                    <a:pt x="1988" y="432"/>
                    <a:pt x="1996" y="415"/>
                  </a:cubicBezTo>
                  <a:cubicBezTo>
                    <a:pt x="2005" y="415"/>
                    <a:pt x="2005" y="424"/>
                    <a:pt x="2005" y="433"/>
                  </a:cubicBezTo>
                  <a:cubicBezTo>
                    <a:pt x="2022" y="415"/>
                    <a:pt x="2075" y="406"/>
                    <a:pt x="2084" y="371"/>
                  </a:cubicBezTo>
                  <a:cubicBezTo>
                    <a:pt x="2089" y="404"/>
                    <a:pt x="2093" y="414"/>
                    <a:pt x="2101" y="414"/>
                  </a:cubicBezTo>
                  <a:cubicBezTo>
                    <a:pt x="2107" y="414"/>
                    <a:pt x="2116" y="406"/>
                    <a:pt x="2128" y="397"/>
                  </a:cubicBezTo>
                  <a:cubicBezTo>
                    <a:pt x="2136" y="390"/>
                    <a:pt x="2147" y="384"/>
                    <a:pt x="2155" y="384"/>
                  </a:cubicBezTo>
                  <a:cubicBezTo>
                    <a:pt x="2165" y="384"/>
                    <a:pt x="2170" y="394"/>
                    <a:pt x="2155" y="424"/>
                  </a:cubicBezTo>
                  <a:lnTo>
                    <a:pt x="2190" y="415"/>
                  </a:lnTo>
                  <a:lnTo>
                    <a:pt x="2181" y="433"/>
                  </a:lnTo>
                  <a:cubicBezTo>
                    <a:pt x="2190" y="433"/>
                    <a:pt x="2225" y="406"/>
                    <a:pt x="2261" y="380"/>
                  </a:cubicBezTo>
                  <a:lnTo>
                    <a:pt x="2261" y="380"/>
                  </a:lnTo>
                  <a:cubicBezTo>
                    <a:pt x="2261" y="389"/>
                    <a:pt x="2243" y="397"/>
                    <a:pt x="2234" y="406"/>
                  </a:cubicBezTo>
                  <a:cubicBezTo>
                    <a:pt x="2241" y="416"/>
                    <a:pt x="2244" y="421"/>
                    <a:pt x="2250" y="421"/>
                  </a:cubicBezTo>
                  <a:cubicBezTo>
                    <a:pt x="2262" y="421"/>
                    <a:pt x="2284" y="405"/>
                    <a:pt x="2358" y="371"/>
                  </a:cubicBezTo>
                  <a:lnTo>
                    <a:pt x="2358" y="371"/>
                  </a:lnTo>
                  <a:lnTo>
                    <a:pt x="2314" y="406"/>
                  </a:lnTo>
                  <a:cubicBezTo>
                    <a:pt x="2319" y="403"/>
                    <a:pt x="2322" y="401"/>
                    <a:pt x="2323" y="401"/>
                  </a:cubicBezTo>
                  <a:lnTo>
                    <a:pt x="2323" y="401"/>
                  </a:lnTo>
                  <a:cubicBezTo>
                    <a:pt x="2328" y="401"/>
                    <a:pt x="2308" y="426"/>
                    <a:pt x="2323" y="433"/>
                  </a:cubicBezTo>
                  <a:cubicBezTo>
                    <a:pt x="2314" y="441"/>
                    <a:pt x="2314" y="441"/>
                    <a:pt x="2331" y="441"/>
                  </a:cubicBezTo>
                  <a:cubicBezTo>
                    <a:pt x="2323" y="441"/>
                    <a:pt x="2314" y="450"/>
                    <a:pt x="2305" y="450"/>
                  </a:cubicBezTo>
                  <a:cubicBezTo>
                    <a:pt x="2331" y="450"/>
                    <a:pt x="2278" y="486"/>
                    <a:pt x="2252" y="503"/>
                  </a:cubicBezTo>
                  <a:cubicBezTo>
                    <a:pt x="2236" y="514"/>
                    <a:pt x="2226" y="522"/>
                    <a:pt x="2242" y="522"/>
                  </a:cubicBezTo>
                  <a:cubicBezTo>
                    <a:pt x="2252" y="522"/>
                    <a:pt x="2271" y="519"/>
                    <a:pt x="2305" y="512"/>
                  </a:cubicBezTo>
                  <a:cubicBezTo>
                    <a:pt x="2314" y="521"/>
                    <a:pt x="2323" y="530"/>
                    <a:pt x="2331" y="530"/>
                  </a:cubicBezTo>
                  <a:cubicBezTo>
                    <a:pt x="2349" y="512"/>
                    <a:pt x="2367" y="512"/>
                    <a:pt x="2384" y="512"/>
                  </a:cubicBezTo>
                  <a:cubicBezTo>
                    <a:pt x="2393" y="512"/>
                    <a:pt x="2402" y="514"/>
                    <a:pt x="2412" y="514"/>
                  </a:cubicBezTo>
                  <a:cubicBezTo>
                    <a:pt x="2422" y="514"/>
                    <a:pt x="2433" y="512"/>
                    <a:pt x="2446" y="503"/>
                  </a:cubicBezTo>
                  <a:lnTo>
                    <a:pt x="2446" y="503"/>
                  </a:lnTo>
                  <a:cubicBezTo>
                    <a:pt x="2439" y="518"/>
                    <a:pt x="2391" y="543"/>
                    <a:pt x="2374" y="543"/>
                  </a:cubicBezTo>
                  <a:cubicBezTo>
                    <a:pt x="2369" y="543"/>
                    <a:pt x="2367" y="542"/>
                    <a:pt x="2367" y="539"/>
                  </a:cubicBezTo>
                  <a:lnTo>
                    <a:pt x="2376" y="530"/>
                  </a:lnTo>
                  <a:lnTo>
                    <a:pt x="2376" y="530"/>
                  </a:lnTo>
                  <a:cubicBezTo>
                    <a:pt x="2303" y="538"/>
                    <a:pt x="2319" y="575"/>
                    <a:pt x="2282" y="575"/>
                  </a:cubicBezTo>
                  <a:cubicBezTo>
                    <a:pt x="2278" y="575"/>
                    <a:pt x="2274" y="575"/>
                    <a:pt x="2270" y="574"/>
                  </a:cubicBezTo>
                  <a:cubicBezTo>
                    <a:pt x="2261" y="592"/>
                    <a:pt x="2252" y="609"/>
                    <a:pt x="2243" y="618"/>
                  </a:cubicBezTo>
                  <a:cubicBezTo>
                    <a:pt x="2234" y="627"/>
                    <a:pt x="2225" y="627"/>
                    <a:pt x="2225" y="636"/>
                  </a:cubicBezTo>
                  <a:cubicBezTo>
                    <a:pt x="2217" y="636"/>
                    <a:pt x="2217" y="645"/>
                    <a:pt x="2217" y="645"/>
                  </a:cubicBezTo>
                  <a:lnTo>
                    <a:pt x="2199" y="662"/>
                  </a:lnTo>
                  <a:cubicBezTo>
                    <a:pt x="2164" y="706"/>
                    <a:pt x="2128" y="751"/>
                    <a:pt x="2102" y="795"/>
                  </a:cubicBezTo>
                  <a:lnTo>
                    <a:pt x="2155" y="812"/>
                  </a:lnTo>
                  <a:lnTo>
                    <a:pt x="2137" y="839"/>
                  </a:lnTo>
                  <a:cubicBezTo>
                    <a:pt x="2119" y="839"/>
                    <a:pt x="2093" y="830"/>
                    <a:pt x="2102" y="812"/>
                  </a:cubicBezTo>
                  <a:cubicBezTo>
                    <a:pt x="2100" y="812"/>
                    <a:pt x="2098" y="811"/>
                    <a:pt x="2097" y="811"/>
                  </a:cubicBezTo>
                  <a:cubicBezTo>
                    <a:pt x="2079" y="811"/>
                    <a:pt x="2102" y="857"/>
                    <a:pt x="2111" y="865"/>
                  </a:cubicBezTo>
                  <a:cubicBezTo>
                    <a:pt x="2103" y="871"/>
                    <a:pt x="2097" y="874"/>
                    <a:pt x="2092" y="874"/>
                  </a:cubicBezTo>
                  <a:cubicBezTo>
                    <a:pt x="2069" y="874"/>
                    <a:pt x="2066" y="828"/>
                    <a:pt x="2060" y="828"/>
                  </a:cubicBezTo>
                  <a:cubicBezTo>
                    <a:pt x="2059" y="828"/>
                    <a:pt x="2058" y="828"/>
                    <a:pt x="2058" y="830"/>
                  </a:cubicBezTo>
                  <a:lnTo>
                    <a:pt x="2049" y="848"/>
                  </a:lnTo>
                  <a:lnTo>
                    <a:pt x="2058" y="848"/>
                  </a:lnTo>
                  <a:cubicBezTo>
                    <a:pt x="2066" y="874"/>
                    <a:pt x="2093" y="892"/>
                    <a:pt x="2075" y="918"/>
                  </a:cubicBezTo>
                  <a:cubicBezTo>
                    <a:pt x="2070" y="920"/>
                    <a:pt x="2065" y="921"/>
                    <a:pt x="2061" y="921"/>
                  </a:cubicBezTo>
                  <a:cubicBezTo>
                    <a:pt x="2045" y="921"/>
                    <a:pt x="2038" y="909"/>
                    <a:pt x="2031" y="909"/>
                  </a:cubicBezTo>
                  <a:cubicBezTo>
                    <a:pt x="2031" y="909"/>
                    <a:pt x="2022" y="909"/>
                    <a:pt x="2022" y="918"/>
                  </a:cubicBezTo>
                  <a:lnTo>
                    <a:pt x="1996" y="962"/>
                  </a:lnTo>
                  <a:lnTo>
                    <a:pt x="2040" y="962"/>
                  </a:lnTo>
                  <a:cubicBezTo>
                    <a:pt x="2048" y="995"/>
                    <a:pt x="2026" y="1005"/>
                    <a:pt x="2064" y="1006"/>
                  </a:cubicBezTo>
                  <a:lnTo>
                    <a:pt x="2064" y="1006"/>
                  </a:lnTo>
                  <a:cubicBezTo>
                    <a:pt x="1992" y="1012"/>
                    <a:pt x="1959" y="1148"/>
                    <a:pt x="1934" y="1148"/>
                  </a:cubicBezTo>
                  <a:cubicBezTo>
                    <a:pt x="1943" y="1192"/>
                    <a:pt x="1934" y="1219"/>
                    <a:pt x="1908" y="1245"/>
                  </a:cubicBezTo>
                  <a:cubicBezTo>
                    <a:pt x="1925" y="1245"/>
                    <a:pt x="1969" y="1263"/>
                    <a:pt x="1943" y="1289"/>
                  </a:cubicBezTo>
                  <a:cubicBezTo>
                    <a:pt x="1922" y="1273"/>
                    <a:pt x="1907" y="1267"/>
                    <a:pt x="1896" y="1267"/>
                  </a:cubicBezTo>
                  <a:cubicBezTo>
                    <a:pt x="1870" y="1267"/>
                    <a:pt x="1862" y="1300"/>
                    <a:pt x="1822" y="1300"/>
                  </a:cubicBezTo>
                  <a:cubicBezTo>
                    <a:pt x="1819" y="1300"/>
                    <a:pt x="1816" y="1300"/>
                    <a:pt x="1813" y="1300"/>
                  </a:cubicBezTo>
                  <a:lnTo>
                    <a:pt x="1813" y="1300"/>
                  </a:lnTo>
                  <a:cubicBezTo>
                    <a:pt x="1841" y="1312"/>
                    <a:pt x="1782" y="1378"/>
                    <a:pt x="1846" y="1386"/>
                  </a:cubicBezTo>
                  <a:cubicBezTo>
                    <a:pt x="1842" y="1390"/>
                    <a:pt x="1839" y="1391"/>
                    <a:pt x="1835" y="1391"/>
                  </a:cubicBezTo>
                  <a:cubicBezTo>
                    <a:pt x="1821" y="1391"/>
                    <a:pt x="1805" y="1369"/>
                    <a:pt x="1784" y="1369"/>
                  </a:cubicBezTo>
                  <a:cubicBezTo>
                    <a:pt x="1784" y="1439"/>
                    <a:pt x="1696" y="1475"/>
                    <a:pt x="1669" y="1545"/>
                  </a:cubicBezTo>
                  <a:cubicBezTo>
                    <a:pt x="1678" y="1554"/>
                    <a:pt x="1704" y="1554"/>
                    <a:pt x="1713" y="1572"/>
                  </a:cubicBezTo>
                  <a:lnTo>
                    <a:pt x="1634" y="1572"/>
                  </a:lnTo>
                  <a:cubicBezTo>
                    <a:pt x="1634" y="1589"/>
                    <a:pt x="1696" y="1625"/>
                    <a:pt x="1643" y="1625"/>
                  </a:cubicBezTo>
                  <a:cubicBezTo>
                    <a:pt x="1651" y="1625"/>
                    <a:pt x="1669" y="1634"/>
                    <a:pt x="1669" y="1642"/>
                  </a:cubicBezTo>
                  <a:cubicBezTo>
                    <a:pt x="1537" y="1739"/>
                    <a:pt x="1563" y="1925"/>
                    <a:pt x="1387" y="1996"/>
                  </a:cubicBezTo>
                  <a:cubicBezTo>
                    <a:pt x="1422" y="1996"/>
                    <a:pt x="1413" y="2004"/>
                    <a:pt x="1404" y="2022"/>
                  </a:cubicBezTo>
                  <a:cubicBezTo>
                    <a:pt x="1406" y="2021"/>
                    <a:pt x="1407" y="2020"/>
                    <a:pt x="1409" y="2020"/>
                  </a:cubicBezTo>
                  <a:cubicBezTo>
                    <a:pt x="1418" y="2020"/>
                    <a:pt x="1433" y="2040"/>
                    <a:pt x="1448" y="2040"/>
                  </a:cubicBezTo>
                  <a:lnTo>
                    <a:pt x="1378" y="2075"/>
                  </a:lnTo>
                  <a:cubicBezTo>
                    <a:pt x="1413" y="2110"/>
                    <a:pt x="1342" y="2137"/>
                    <a:pt x="1387" y="2163"/>
                  </a:cubicBezTo>
                  <a:lnTo>
                    <a:pt x="1387" y="2146"/>
                  </a:lnTo>
                  <a:cubicBezTo>
                    <a:pt x="1422" y="2190"/>
                    <a:pt x="1510" y="2172"/>
                    <a:pt x="1572" y="2207"/>
                  </a:cubicBezTo>
                  <a:cubicBezTo>
                    <a:pt x="1528" y="2154"/>
                    <a:pt x="1687" y="2190"/>
                    <a:pt x="1634" y="2101"/>
                  </a:cubicBezTo>
                  <a:cubicBezTo>
                    <a:pt x="1651" y="2101"/>
                    <a:pt x="1651" y="2119"/>
                    <a:pt x="1669" y="2128"/>
                  </a:cubicBezTo>
                  <a:cubicBezTo>
                    <a:pt x="1651" y="2101"/>
                    <a:pt x="1651" y="2084"/>
                    <a:pt x="1678" y="2066"/>
                  </a:cubicBezTo>
                  <a:lnTo>
                    <a:pt x="1678" y="2075"/>
                  </a:lnTo>
                  <a:cubicBezTo>
                    <a:pt x="1713" y="2004"/>
                    <a:pt x="1757" y="1987"/>
                    <a:pt x="1819" y="1925"/>
                  </a:cubicBezTo>
                  <a:lnTo>
                    <a:pt x="1784" y="1916"/>
                  </a:lnTo>
                  <a:cubicBezTo>
                    <a:pt x="1793" y="1898"/>
                    <a:pt x="1810" y="1898"/>
                    <a:pt x="1819" y="1898"/>
                  </a:cubicBezTo>
                  <a:cubicBezTo>
                    <a:pt x="1812" y="1889"/>
                    <a:pt x="1806" y="1886"/>
                    <a:pt x="1802" y="1886"/>
                  </a:cubicBezTo>
                  <a:cubicBezTo>
                    <a:pt x="1790" y="1886"/>
                    <a:pt x="1785" y="1911"/>
                    <a:pt x="1770" y="1911"/>
                  </a:cubicBezTo>
                  <a:cubicBezTo>
                    <a:pt x="1765" y="1911"/>
                    <a:pt x="1758" y="1908"/>
                    <a:pt x="1749" y="1898"/>
                  </a:cubicBezTo>
                  <a:lnTo>
                    <a:pt x="1749" y="1898"/>
                  </a:lnTo>
                  <a:cubicBezTo>
                    <a:pt x="1751" y="1899"/>
                    <a:pt x="1754" y="1899"/>
                    <a:pt x="1757" y="1899"/>
                  </a:cubicBezTo>
                  <a:cubicBezTo>
                    <a:pt x="1820" y="1899"/>
                    <a:pt x="1822" y="1806"/>
                    <a:pt x="1878" y="1806"/>
                  </a:cubicBezTo>
                  <a:cubicBezTo>
                    <a:pt x="1884" y="1806"/>
                    <a:pt x="1891" y="1808"/>
                    <a:pt x="1899" y="1810"/>
                  </a:cubicBezTo>
                  <a:cubicBezTo>
                    <a:pt x="1908" y="1784"/>
                    <a:pt x="1855" y="1792"/>
                    <a:pt x="1872" y="1775"/>
                  </a:cubicBezTo>
                  <a:lnTo>
                    <a:pt x="1899" y="1775"/>
                  </a:lnTo>
                  <a:lnTo>
                    <a:pt x="1872" y="1757"/>
                  </a:lnTo>
                  <a:cubicBezTo>
                    <a:pt x="1880" y="1750"/>
                    <a:pt x="1889" y="1747"/>
                    <a:pt x="1898" y="1747"/>
                  </a:cubicBezTo>
                  <a:cubicBezTo>
                    <a:pt x="1911" y="1747"/>
                    <a:pt x="1924" y="1752"/>
                    <a:pt x="1934" y="1757"/>
                  </a:cubicBezTo>
                  <a:cubicBezTo>
                    <a:pt x="1925" y="1757"/>
                    <a:pt x="1934" y="1766"/>
                    <a:pt x="1925" y="1775"/>
                  </a:cubicBezTo>
                  <a:cubicBezTo>
                    <a:pt x="1959" y="1766"/>
                    <a:pt x="1952" y="1718"/>
                    <a:pt x="1967" y="1706"/>
                  </a:cubicBezTo>
                  <a:lnTo>
                    <a:pt x="1967" y="1706"/>
                  </a:lnTo>
                  <a:lnTo>
                    <a:pt x="1943" y="1722"/>
                  </a:lnTo>
                  <a:cubicBezTo>
                    <a:pt x="1961" y="1642"/>
                    <a:pt x="2040" y="1581"/>
                    <a:pt x="2031" y="1492"/>
                  </a:cubicBezTo>
                  <a:lnTo>
                    <a:pt x="2014" y="1483"/>
                  </a:lnTo>
                  <a:cubicBezTo>
                    <a:pt x="2022" y="1422"/>
                    <a:pt x="2058" y="1457"/>
                    <a:pt x="2075" y="1395"/>
                  </a:cubicBezTo>
                  <a:cubicBezTo>
                    <a:pt x="2066" y="1377"/>
                    <a:pt x="2075" y="1360"/>
                    <a:pt x="2084" y="1342"/>
                  </a:cubicBezTo>
                  <a:cubicBezTo>
                    <a:pt x="2089" y="1355"/>
                    <a:pt x="2100" y="1355"/>
                    <a:pt x="2111" y="1355"/>
                  </a:cubicBezTo>
                  <a:cubicBezTo>
                    <a:pt x="2122" y="1355"/>
                    <a:pt x="2133" y="1355"/>
                    <a:pt x="2137" y="1369"/>
                  </a:cubicBezTo>
                  <a:cubicBezTo>
                    <a:pt x="2137" y="1298"/>
                    <a:pt x="2128" y="1324"/>
                    <a:pt x="2102" y="1263"/>
                  </a:cubicBezTo>
                  <a:lnTo>
                    <a:pt x="2128" y="1263"/>
                  </a:lnTo>
                  <a:cubicBezTo>
                    <a:pt x="2111" y="1245"/>
                    <a:pt x="2102" y="1236"/>
                    <a:pt x="2111" y="1201"/>
                  </a:cubicBezTo>
                  <a:lnTo>
                    <a:pt x="2111" y="1201"/>
                  </a:lnTo>
                  <a:cubicBezTo>
                    <a:pt x="2119" y="1236"/>
                    <a:pt x="2155" y="1210"/>
                    <a:pt x="2172" y="1245"/>
                  </a:cubicBezTo>
                  <a:cubicBezTo>
                    <a:pt x="2245" y="1221"/>
                    <a:pt x="2178" y="1146"/>
                    <a:pt x="2239" y="1146"/>
                  </a:cubicBezTo>
                  <a:cubicBezTo>
                    <a:pt x="2245" y="1146"/>
                    <a:pt x="2252" y="1146"/>
                    <a:pt x="2261" y="1148"/>
                  </a:cubicBezTo>
                  <a:cubicBezTo>
                    <a:pt x="2247" y="1131"/>
                    <a:pt x="2235" y="1126"/>
                    <a:pt x="2226" y="1126"/>
                  </a:cubicBezTo>
                  <a:cubicBezTo>
                    <a:pt x="2203" y="1126"/>
                    <a:pt x="2193" y="1159"/>
                    <a:pt x="2191" y="1159"/>
                  </a:cubicBezTo>
                  <a:cubicBezTo>
                    <a:pt x="2190" y="1159"/>
                    <a:pt x="2190" y="1158"/>
                    <a:pt x="2190" y="1157"/>
                  </a:cubicBezTo>
                  <a:cubicBezTo>
                    <a:pt x="2155" y="1157"/>
                    <a:pt x="2155" y="1104"/>
                    <a:pt x="2164" y="1095"/>
                  </a:cubicBezTo>
                  <a:cubicBezTo>
                    <a:pt x="2168" y="1090"/>
                    <a:pt x="2177" y="1089"/>
                    <a:pt x="2188" y="1089"/>
                  </a:cubicBezTo>
                  <a:cubicBezTo>
                    <a:pt x="2199" y="1089"/>
                    <a:pt x="2213" y="1090"/>
                    <a:pt x="2227" y="1090"/>
                  </a:cubicBezTo>
                  <a:cubicBezTo>
                    <a:pt x="2254" y="1090"/>
                    <a:pt x="2283" y="1086"/>
                    <a:pt x="2296" y="1060"/>
                  </a:cubicBezTo>
                  <a:cubicBezTo>
                    <a:pt x="2296" y="1068"/>
                    <a:pt x="2296" y="1068"/>
                    <a:pt x="2296" y="1077"/>
                  </a:cubicBezTo>
                  <a:cubicBezTo>
                    <a:pt x="2323" y="1068"/>
                    <a:pt x="2287" y="1024"/>
                    <a:pt x="2331" y="1024"/>
                  </a:cubicBezTo>
                  <a:cubicBezTo>
                    <a:pt x="2296" y="989"/>
                    <a:pt x="2349" y="998"/>
                    <a:pt x="2296" y="962"/>
                  </a:cubicBezTo>
                  <a:lnTo>
                    <a:pt x="2287" y="1015"/>
                  </a:lnTo>
                  <a:cubicBezTo>
                    <a:pt x="2287" y="980"/>
                    <a:pt x="2243" y="927"/>
                    <a:pt x="2296" y="901"/>
                  </a:cubicBezTo>
                  <a:cubicBezTo>
                    <a:pt x="2305" y="909"/>
                    <a:pt x="2305" y="927"/>
                    <a:pt x="2314" y="945"/>
                  </a:cubicBezTo>
                  <a:cubicBezTo>
                    <a:pt x="2331" y="936"/>
                    <a:pt x="2314" y="918"/>
                    <a:pt x="2340" y="909"/>
                  </a:cubicBezTo>
                  <a:lnTo>
                    <a:pt x="2340" y="909"/>
                  </a:lnTo>
                  <a:cubicBezTo>
                    <a:pt x="2384" y="945"/>
                    <a:pt x="2314" y="971"/>
                    <a:pt x="2340" y="1015"/>
                  </a:cubicBezTo>
                  <a:cubicBezTo>
                    <a:pt x="2360" y="1015"/>
                    <a:pt x="2345" y="974"/>
                    <a:pt x="2360" y="974"/>
                  </a:cubicBezTo>
                  <a:cubicBezTo>
                    <a:pt x="2364" y="974"/>
                    <a:pt x="2372" y="978"/>
                    <a:pt x="2384" y="989"/>
                  </a:cubicBezTo>
                  <a:cubicBezTo>
                    <a:pt x="2323" y="936"/>
                    <a:pt x="2420" y="954"/>
                    <a:pt x="2384" y="892"/>
                  </a:cubicBezTo>
                  <a:lnTo>
                    <a:pt x="2384" y="892"/>
                  </a:lnTo>
                  <a:lnTo>
                    <a:pt x="2411" y="909"/>
                  </a:lnTo>
                  <a:cubicBezTo>
                    <a:pt x="2411" y="901"/>
                    <a:pt x="2402" y="883"/>
                    <a:pt x="2402" y="874"/>
                  </a:cubicBezTo>
                  <a:lnTo>
                    <a:pt x="2402" y="874"/>
                  </a:lnTo>
                  <a:lnTo>
                    <a:pt x="2437" y="909"/>
                  </a:lnTo>
                  <a:cubicBezTo>
                    <a:pt x="2420" y="865"/>
                    <a:pt x="2490" y="883"/>
                    <a:pt x="2490" y="848"/>
                  </a:cubicBezTo>
                  <a:lnTo>
                    <a:pt x="2490" y="848"/>
                  </a:lnTo>
                  <a:cubicBezTo>
                    <a:pt x="2482" y="864"/>
                    <a:pt x="2475" y="869"/>
                    <a:pt x="2468" y="869"/>
                  </a:cubicBezTo>
                  <a:cubicBezTo>
                    <a:pt x="2453" y="869"/>
                    <a:pt x="2439" y="847"/>
                    <a:pt x="2418" y="847"/>
                  </a:cubicBezTo>
                  <a:cubicBezTo>
                    <a:pt x="2416" y="847"/>
                    <a:pt x="2413" y="847"/>
                    <a:pt x="2411" y="848"/>
                  </a:cubicBezTo>
                  <a:cubicBezTo>
                    <a:pt x="2411" y="817"/>
                    <a:pt x="2424" y="808"/>
                    <a:pt x="2440" y="808"/>
                  </a:cubicBezTo>
                  <a:cubicBezTo>
                    <a:pt x="2447" y="808"/>
                    <a:pt x="2456" y="810"/>
                    <a:pt x="2464" y="812"/>
                  </a:cubicBezTo>
                  <a:cubicBezTo>
                    <a:pt x="2481" y="812"/>
                    <a:pt x="2490" y="812"/>
                    <a:pt x="2508" y="804"/>
                  </a:cubicBezTo>
                  <a:cubicBezTo>
                    <a:pt x="2523" y="796"/>
                    <a:pt x="2539" y="781"/>
                    <a:pt x="2548" y="760"/>
                  </a:cubicBezTo>
                  <a:lnTo>
                    <a:pt x="2548" y="760"/>
                  </a:lnTo>
                  <a:cubicBezTo>
                    <a:pt x="2541" y="771"/>
                    <a:pt x="2523" y="783"/>
                    <a:pt x="2511" y="783"/>
                  </a:cubicBezTo>
                  <a:cubicBezTo>
                    <a:pt x="2504" y="783"/>
                    <a:pt x="2499" y="779"/>
                    <a:pt x="2499" y="768"/>
                  </a:cubicBezTo>
                  <a:cubicBezTo>
                    <a:pt x="2517" y="751"/>
                    <a:pt x="2543" y="724"/>
                    <a:pt x="2570" y="715"/>
                  </a:cubicBezTo>
                  <a:cubicBezTo>
                    <a:pt x="2586" y="686"/>
                    <a:pt x="2586" y="678"/>
                    <a:pt x="2578" y="678"/>
                  </a:cubicBezTo>
                  <a:cubicBezTo>
                    <a:pt x="2570" y="678"/>
                    <a:pt x="2551" y="690"/>
                    <a:pt x="2538" y="690"/>
                  </a:cubicBezTo>
                  <a:cubicBezTo>
                    <a:pt x="2532" y="690"/>
                    <a:pt x="2527" y="687"/>
                    <a:pt x="2526"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14" y="512"/>
                  </a:lnTo>
                  <a:lnTo>
                    <a:pt x="2667" y="512"/>
                  </a:lnTo>
                  <a:cubicBezTo>
                    <a:pt x="2649" y="477"/>
                    <a:pt x="2667" y="459"/>
                    <a:pt x="2711" y="415"/>
                  </a:cubicBezTo>
                  <a:lnTo>
                    <a:pt x="2711" y="415"/>
                  </a:lnTo>
                  <a:cubicBezTo>
                    <a:pt x="2693" y="422"/>
                    <a:pt x="2674" y="427"/>
                    <a:pt x="2661" y="427"/>
                  </a:cubicBezTo>
                  <a:cubicBezTo>
                    <a:pt x="2641" y="427"/>
                    <a:pt x="2630" y="418"/>
                    <a:pt x="2640" y="397"/>
                  </a:cubicBezTo>
                  <a:cubicBezTo>
                    <a:pt x="2685" y="371"/>
                    <a:pt x="2685" y="397"/>
                    <a:pt x="2702" y="353"/>
                  </a:cubicBezTo>
                  <a:cubicBezTo>
                    <a:pt x="2729" y="353"/>
                    <a:pt x="2764" y="353"/>
                    <a:pt x="2702" y="389"/>
                  </a:cubicBezTo>
                  <a:cubicBezTo>
                    <a:pt x="2714" y="389"/>
                    <a:pt x="2722" y="392"/>
                    <a:pt x="2728" y="392"/>
                  </a:cubicBezTo>
                  <a:cubicBezTo>
                    <a:pt x="2732" y="392"/>
                    <a:pt x="2735" y="391"/>
                    <a:pt x="2738" y="389"/>
                  </a:cubicBezTo>
                  <a:cubicBezTo>
                    <a:pt x="2791" y="353"/>
                    <a:pt x="2791" y="318"/>
                    <a:pt x="2799" y="291"/>
                  </a:cubicBezTo>
                  <a:lnTo>
                    <a:pt x="2799" y="291"/>
                  </a:lnTo>
                  <a:cubicBezTo>
                    <a:pt x="2791" y="300"/>
                    <a:pt x="2782" y="318"/>
                    <a:pt x="2773" y="318"/>
                  </a:cubicBezTo>
                  <a:cubicBezTo>
                    <a:pt x="2764" y="300"/>
                    <a:pt x="2755" y="291"/>
                    <a:pt x="2746" y="274"/>
                  </a:cubicBezTo>
                  <a:cubicBezTo>
                    <a:pt x="2773" y="256"/>
                    <a:pt x="2782" y="256"/>
                    <a:pt x="2791" y="256"/>
                  </a:cubicBezTo>
                  <a:cubicBezTo>
                    <a:pt x="2799" y="247"/>
                    <a:pt x="2782" y="247"/>
                    <a:pt x="2782" y="230"/>
                  </a:cubicBezTo>
                  <a:cubicBezTo>
                    <a:pt x="2812" y="217"/>
                    <a:pt x="2847" y="201"/>
                    <a:pt x="2866" y="201"/>
                  </a:cubicBezTo>
                  <a:cubicBezTo>
                    <a:pt x="2874" y="201"/>
                    <a:pt x="2879" y="204"/>
                    <a:pt x="2879" y="212"/>
                  </a:cubicBezTo>
                  <a:cubicBezTo>
                    <a:pt x="2879" y="194"/>
                    <a:pt x="2879" y="177"/>
                    <a:pt x="2870" y="159"/>
                  </a:cubicBezTo>
                  <a:cubicBezTo>
                    <a:pt x="2896" y="141"/>
                    <a:pt x="2958" y="88"/>
                    <a:pt x="2967" y="88"/>
                  </a:cubicBezTo>
                  <a:cubicBezTo>
                    <a:pt x="2985" y="71"/>
                    <a:pt x="2985" y="53"/>
                    <a:pt x="2985" y="44"/>
                  </a:cubicBezTo>
                  <a:lnTo>
                    <a:pt x="2985" y="44"/>
                  </a:lnTo>
                  <a:cubicBezTo>
                    <a:pt x="2928" y="58"/>
                    <a:pt x="2847" y="84"/>
                    <a:pt x="2809" y="84"/>
                  </a:cubicBezTo>
                  <a:cubicBezTo>
                    <a:pt x="2801" y="84"/>
                    <a:pt x="2794" y="83"/>
                    <a:pt x="2791" y="79"/>
                  </a:cubicBezTo>
                  <a:cubicBezTo>
                    <a:pt x="2773" y="79"/>
                    <a:pt x="2764" y="88"/>
                    <a:pt x="2738" y="97"/>
                  </a:cubicBezTo>
                  <a:cubicBezTo>
                    <a:pt x="2708" y="91"/>
                    <a:pt x="2690" y="73"/>
                    <a:pt x="2646" y="73"/>
                  </a:cubicBezTo>
                  <a:cubicBezTo>
                    <a:pt x="2625" y="73"/>
                    <a:pt x="2598" y="77"/>
                    <a:pt x="2561" y="88"/>
                  </a:cubicBezTo>
                  <a:cubicBezTo>
                    <a:pt x="2561" y="71"/>
                    <a:pt x="2561" y="53"/>
                    <a:pt x="2561" y="35"/>
                  </a:cubicBezTo>
                  <a:cubicBezTo>
                    <a:pt x="2526" y="44"/>
                    <a:pt x="2526" y="62"/>
                    <a:pt x="2526" y="79"/>
                  </a:cubicBezTo>
                  <a:cubicBezTo>
                    <a:pt x="2517" y="97"/>
                    <a:pt x="2499" y="115"/>
                    <a:pt x="2446" y="124"/>
                  </a:cubicBezTo>
                  <a:cubicBezTo>
                    <a:pt x="2437" y="126"/>
                    <a:pt x="2431" y="127"/>
                    <a:pt x="2427" y="127"/>
                  </a:cubicBezTo>
                  <a:cubicBezTo>
                    <a:pt x="2396" y="127"/>
                    <a:pt x="2462" y="77"/>
                    <a:pt x="2446" y="62"/>
                  </a:cubicBezTo>
                  <a:lnTo>
                    <a:pt x="2446" y="62"/>
                  </a:lnTo>
                  <a:cubicBezTo>
                    <a:pt x="2420" y="79"/>
                    <a:pt x="2384" y="97"/>
                    <a:pt x="2349" y="106"/>
                  </a:cubicBezTo>
                  <a:cubicBezTo>
                    <a:pt x="2336" y="115"/>
                    <a:pt x="2323" y="119"/>
                    <a:pt x="2309" y="119"/>
                  </a:cubicBezTo>
                  <a:cubicBezTo>
                    <a:pt x="2296" y="119"/>
                    <a:pt x="2283" y="115"/>
                    <a:pt x="2270" y="106"/>
                  </a:cubicBezTo>
                  <a:cubicBezTo>
                    <a:pt x="2283" y="102"/>
                    <a:pt x="2294" y="102"/>
                    <a:pt x="2304" y="102"/>
                  </a:cubicBezTo>
                  <a:cubicBezTo>
                    <a:pt x="2314" y="102"/>
                    <a:pt x="2323" y="102"/>
                    <a:pt x="2331" y="97"/>
                  </a:cubicBezTo>
                  <a:cubicBezTo>
                    <a:pt x="2323" y="88"/>
                    <a:pt x="2314" y="79"/>
                    <a:pt x="2296" y="71"/>
                  </a:cubicBezTo>
                  <a:cubicBezTo>
                    <a:pt x="2376" y="26"/>
                    <a:pt x="2420" y="44"/>
                    <a:pt x="2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1"/>
            <p:cNvSpPr/>
            <p:nvPr/>
          </p:nvSpPr>
          <p:spPr>
            <a:xfrm>
              <a:off x="7793687" y="3691719"/>
              <a:ext cx="111" cy="2152"/>
            </a:xfrm>
            <a:custGeom>
              <a:rect b="b" l="l" r="r" t="t"/>
              <a:pathLst>
                <a:path extrusionOk="0" h="19" w="1">
                  <a:moveTo>
                    <a:pt x="0" y="1"/>
                  </a:moveTo>
                  <a:cubicBezTo>
                    <a:pt x="0" y="10"/>
                    <a:pt x="0" y="19"/>
                    <a:pt x="0" y="19"/>
                  </a:cubicBezTo>
                  <a:cubicBezTo>
                    <a:pt x="0" y="19"/>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1"/>
            <p:cNvSpPr/>
            <p:nvPr/>
          </p:nvSpPr>
          <p:spPr>
            <a:xfrm>
              <a:off x="7963928" y="3681753"/>
              <a:ext cx="1108" cy="1133"/>
            </a:xfrm>
            <a:custGeom>
              <a:rect b="b" l="l" r="r" t="t"/>
              <a:pathLst>
                <a:path extrusionOk="0" h="10" w="10">
                  <a:moveTo>
                    <a:pt x="9" y="1"/>
                  </a:moveTo>
                  <a:lnTo>
                    <a:pt x="1" y="9"/>
                  </a:lnTo>
                  <a:cubicBezTo>
                    <a:pt x="9" y="9"/>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1"/>
            <p:cNvSpPr/>
            <p:nvPr/>
          </p:nvSpPr>
          <p:spPr>
            <a:xfrm>
              <a:off x="7693825" y="3742795"/>
              <a:ext cx="1108" cy="3058"/>
            </a:xfrm>
            <a:custGeom>
              <a:rect b="b" l="l" r="r" t="t"/>
              <a:pathLst>
                <a:path extrusionOk="0" h="27" w="10">
                  <a:moveTo>
                    <a:pt x="9" y="0"/>
                  </a:moveTo>
                  <a:cubicBezTo>
                    <a:pt x="1" y="0"/>
                    <a:pt x="1" y="9"/>
                    <a:pt x="1" y="27"/>
                  </a:cubicBezTo>
                  <a:cubicBezTo>
                    <a:pt x="1"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1"/>
            <p:cNvSpPr/>
            <p:nvPr/>
          </p:nvSpPr>
          <p:spPr>
            <a:xfrm>
              <a:off x="7774069" y="3805763"/>
              <a:ext cx="2106" cy="3171"/>
            </a:xfrm>
            <a:custGeom>
              <a:rect b="b" l="l" r="r" t="t"/>
              <a:pathLst>
                <a:path extrusionOk="0" h="28" w="19">
                  <a:moveTo>
                    <a:pt x="1" y="1"/>
                  </a:moveTo>
                  <a:cubicBezTo>
                    <a:pt x="9" y="9"/>
                    <a:pt x="1" y="18"/>
                    <a:pt x="1" y="27"/>
                  </a:cubicBezTo>
                  <a:cubicBezTo>
                    <a:pt x="7" y="21"/>
                    <a:pt x="9" y="15"/>
                    <a:pt x="12" y="15"/>
                  </a:cubicBezTo>
                  <a:cubicBezTo>
                    <a:pt x="14" y="15"/>
                    <a:pt x="16" y="16"/>
                    <a:pt x="18" y="18"/>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1"/>
            <p:cNvSpPr/>
            <p:nvPr/>
          </p:nvSpPr>
          <p:spPr>
            <a:xfrm>
              <a:off x="7766200" y="3839286"/>
              <a:ext cx="3103" cy="2605"/>
            </a:xfrm>
            <a:custGeom>
              <a:rect b="b" l="l" r="r" t="t"/>
              <a:pathLst>
                <a:path extrusionOk="0" h="23" w="28">
                  <a:moveTo>
                    <a:pt x="11" y="0"/>
                  </a:moveTo>
                  <a:cubicBezTo>
                    <a:pt x="5" y="0"/>
                    <a:pt x="1" y="5"/>
                    <a:pt x="1" y="14"/>
                  </a:cubicBezTo>
                  <a:cubicBezTo>
                    <a:pt x="10" y="14"/>
                    <a:pt x="10" y="22"/>
                    <a:pt x="10" y="22"/>
                  </a:cubicBezTo>
                  <a:lnTo>
                    <a:pt x="27" y="14"/>
                  </a:lnTo>
                  <a:cubicBezTo>
                    <a:pt x="23" y="5"/>
                    <a:pt x="16"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1"/>
            <p:cNvSpPr/>
            <p:nvPr/>
          </p:nvSpPr>
          <p:spPr>
            <a:xfrm>
              <a:off x="7763318" y="3816749"/>
              <a:ext cx="6983" cy="4077"/>
            </a:xfrm>
            <a:custGeom>
              <a:rect b="b" l="l" r="r" t="t"/>
              <a:pathLst>
                <a:path extrusionOk="0" h="36" w="63">
                  <a:moveTo>
                    <a:pt x="18" y="1"/>
                  </a:moveTo>
                  <a:lnTo>
                    <a:pt x="18" y="1"/>
                  </a:lnTo>
                  <a:cubicBezTo>
                    <a:pt x="0" y="18"/>
                    <a:pt x="18" y="18"/>
                    <a:pt x="27" y="36"/>
                  </a:cubicBezTo>
                  <a:cubicBezTo>
                    <a:pt x="62" y="18"/>
                    <a:pt x="45"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1"/>
            <p:cNvSpPr/>
            <p:nvPr/>
          </p:nvSpPr>
          <p:spPr>
            <a:xfrm>
              <a:off x="7766200" y="3820826"/>
              <a:ext cx="3103" cy="2039"/>
            </a:xfrm>
            <a:custGeom>
              <a:rect b="b" l="l" r="r" t="t"/>
              <a:pathLst>
                <a:path extrusionOk="0" h="18" w="28">
                  <a:moveTo>
                    <a:pt x="1" y="0"/>
                  </a:moveTo>
                  <a:cubicBezTo>
                    <a:pt x="10" y="9"/>
                    <a:pt x="10" y="9"/>
                    <a:pt x="10" y="18"/>
                  </a:cubicBezTo>
                  <a:cubicBezTo>
                    <a:pt x="27"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1"/>
            <p:cNvSpPr/>
            <p:nvPr/>
          </p:nvSpPr>
          <p:spPr>
            <a:xfrm>
              <a:off x="7761545" y="3792853"/>
              <a:ext cx="7537" cy="2265"/>
            </a:xfrm>
            <a:custGeom>
              <a:rect b="b" l="l" r="r" t="t"/>
              <a:pathLst>
                <a:path extrusionOk="0" h="20" w="68">
                  <a:moveTo>
                    <a:pt x="28" y="1"/>
                  </a:moveTo>
                  <a:cubicBezTo>
                    <a:pt x="13" y="1"/>
                    <a:pt x="0" y="5"/>
                    <a:pt x="16" y="17"/>
                  </a:cubicBezTo>
                  <a:cubicBezTo>
                    <a:pt x="16" y="19"/>
                    <a:pt x="17" y="19"/>
                    <a:pt x="19" y="19"/>
                  </a:cubicBezTo>
                  <a:cubicBezTo>
                    <a:pt x="24" y="19"/>
                    <a:pt x="37" y="11"/>
                    <a:pt x="42" y="11"/>
                  </a:cubicBezTo>
                  <a:cubicBezTo>
                    <a:pt x="45" y="11"/>
                    <a:pt x="45" y="13"/>
                    <a:pt x="43" y="17"/>
                  </a:cubicBezTo>
                  <a:cubicBezTo>
                    <a:pt x="67" y="8"/>
                    <a:pt x="46"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1"/>
            <p:cNvSpPr/>
            <p:nvPr/>
          </p:nvSpPr>
          <p:spPr>
            <a:xfrm>
              <a:off x="7756446" y="3820713"/>
              <a:ext cx="3990" cy="3171"/>
            </a:xfrm>
            <a:custGeom>
              <a:rect b="b" l="l" r="r" t="t"/>
              <a:pathLst>
                <a:path extrusionOk="0" h="28" w="36">
                  <a:moveTo>
                    <a:pt x="36" y="1"/>
                  </a:moveTo>
                  <a:lnTo>
                    <a:pt x="1" y="10"/>
                  </a:lnTo>
                  <a:lnTo>
                    <a:pt x="9" y="2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1"/>
            <p:cNvSpPr/>
            <p:nvPr/>
          </p:nvSpPr>
          <p:spPr>
            <a:xfrm>
              <a:off x="7752567" y="3808595"/>
              <a:ext cx="1995" cy="3284"/>
            </a:xfrm>
            <a:custGeom>
              <a:rect b="b" l="l" r="r" t="t"/>
              <a:pathLst>
                <a:path extrusionOk="0" h="29" w="18">
                  <a:moveTo>
                    <a:pt x="4" y="0"/>
                  </a:moveTo>
                  <a:cubicBezTo>
                    <a:pt x="3" y="0"/>
                    <a:pt x="2" y="1"/>
                    <a:pt x="0" y="2"/>
                  </a:cubicBezTo>
                  <a:lnTo>
                    <a:pt x="0" y="29"/>
                  </a:lnTo>
                  <a:lnTo>
                    <a:pt x="18" y="29"/>
                  </a:lnTo>
                  <a:cubicBezTo>
                    <a:pt x="10" y="21"/>
                    <a:pt x="9"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1"/>
            <p:cNvSpPr/>
            <p:nvPr/>
          </p:nvSpPr>
          <p:spPr>
            <a:xfrm>
              <a:off x="7754451" y="3811766"/>
              <a:ext cx="2106" cy="2152"/>
            </a:xfrm>
            <a:custGeom>
              <a:rect b="b" l="l" r="r" t="t"/>
              <a:pathLst>
                <a:path extrusionOk="0" h="19" w="19">
                  <a:moveTo>
                    <a:pt x="1" y="1"/>
                  </a:moveTo>
                  <a:lnTo>
                    <a:pt x="1" y="1"/>
                  </a:lnTo>
                  <a:cubicBezTo>
                    <a:pt x="1" y="9"/>
                    <a:pt x="10" y="18"/>
                    <a:pt x="19" y="18"/>
                  </a:cubicBezTo>
                  <a:cubicBezTo>
                    <a:pt x="10" y="18"/>
                    <a:pt x="10"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1"/>
            <p:cNvSpPr/>
            <p:nvPr/>
          </p:nvSpPr>
          <p:spPr>
            <a:xfrm>
              <a:off x="7753565" y="3816749"/>
              <a:ext cx="998" cy="4077"/>
            </a:xfrm>
            <a:custGeom>
              <a:rect b="b" l="l" r="r" t="t"/>
              <a:pathLst>
                <a:path extrusionOk="0" h="36" w="9">
                  <a:moveTo>
                    <a:pt x="0" y="1"/>
                  </a:moveTo>
                  <a:lnTo>
                    <a:pt x="0" y="36"/>
                  </a:lnTo>
                  <a:lnTo>
                    <a:pt x="9" y="2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1"/>
            <p:cNvSpPr/>
            <p:nvPr/>
          </p:nvSpPr>
          <p:spPr>
            <a:xfrm>
              <a:off x="7731952" y="3777790"/>
              <a:ext cx="5098" cy="2831"/>
            </a:xfrm>
            <a:custGeom>
              <a:rect b="b" l="l" r="r" t="t"/>
              <a:pathLst>
                <a:path extrusionOk="0" h="25" w="46">
                  <a:moveTo>
                    <a:pt x="19" y="0"/>
                  </a:moveTo>
                  <a:cubicBezTo>
                    <a:pt x="10" y="0"/>
                    <a:pt x="1" y="18"/>
                    <a:pt x="19" y="18"/>
                  </a:cubicBezTo>
                  <a:cubicBezTo>
                    <a:pt x="23" y="22"/>
                    <a:pt x="27" y="25"/>
                    <a:pt x="32" y="25"/>
                  </a:cubicBezTo>
                  <a:cubicBezTo>
                    <a:pt x="36" y="25"/>
                    <a:pt x="41" y="22"/>
                    <a:pt x="45"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1"/>
            <p:cNvSpPr/>
            <p:nvPr/>
          </p:nvSpPr>
          <p:spPr>
            <a:xfrm>
              <a:off x="7729070" y="3791720"/>
              <a:ext cx="4988" cy="3171"/>
            </a:xfrm>
            <a:custGeom>
              <a:rect b="b" l="l" r="r" t="t"/>
              <a:pathLst>
                <a:path extrusionOk="0" h="28" w="45">
                  <a:moveTo>
                    <a:pt x="45" y="1"/>
                  </a:moveTo>
                  <a:lnTo>
                    <a:pt x="0" y="19"/>
                  </a:lnTo>
                  <a:lnTo>
                    <a:pt x="27" y="27"/>
                  </a:lnTo>
                  <a:cubicBezTo>
                    <a:pt x="27" y="10"/>
                    <a:pt x="36"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1"/>
            <p:cNvSpPr/>
            <p:nvPr/>
          </p:nvSpPr>
          <p:spPr>
            <a:xfrm>
              <a:off x="7721423" y="3786171"/>
              <a:ext cx="5209" cy="2378"/>
            </a:xfrm>
            <a:custGeom>
              <a:rect b="b" l="l" r="r" t="t"/>
              <a:pathLst>
                <a:path extrusionOk="0" h="21" w="47">
                  <a:moveTo>
                    <a:pt x="11" y="0"/>
                  </a:moveTo>
                  <a:cubicBezTo>
                    <a:pt x="4" y="0"/>
                    <a:pt x="0" y="3"/>
                    <a:pt x="8" y="15"/>
                  </a:cubicBezTo>
                  <a:cubicBezTo>
                    <a:pt x="18" y="15"/>
                    <a:pt x="31" y="20"/>
                    <a:pt x="38" y="20"/>
                  </a:cubicBezTo>
                  <a:cubicBezTo>
                    <a:pt x="44" y="20"/>
                    <a:pt x="47" y="17"/>
                    <a:pt x="43" y="6"/>
                  </a:cubicBezTo>
                  <a:cubicBezTo>
                    <a:pt x="38" y="6"/>
                    <a:pt x="21"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1"/>
            <p:cNvSpPr/>
            <p:nvPr/>
          </p:nvSpPr>
          <p:spPr>
            <a:xfrm>
              <a:off x="7706571" y="3738718"/>
              <a:ext cx="9864" cy="1133"/>
            </a:xfrm>
            <a:custGeom>
              <a:rect b="b" l="l" r="r" t="t"/>
              <a:pathLst>
                <a:path extrusionOk="0" h="10" w="89">
                  <a:moveTo>
                    <a:pt x="0" y="1"/>
                  </a:moveTo>
                  <a:lnTo>
                    <a:pt x="9" y="10"/>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1"/>
            <p:cNvSpPr/>
            <p:nvPr/>
          </p:nvSpPr>
          <p:spPr>
            <a:xfrm>
              <a:off x="7658247" y="3683451"/>
              <a:ext cx="15184" cy="6455"/>
            </a:xfrm>
            <a:custGeom>
              <a:rect b="b" l="l" r="r" t="t"/>
              <a:pathLst>
                <a:path extrusionOk="0" h="57" w="137">
                  <a:moveTo>
                    <a:pt x="25" y="0"/>
                  </a:moveTo>
                  <a:cubicBezTo>
                    <a:pt x="0" y="0"/>
                    <a:pt x="61" y="28"/>
                    <a:pt x="49" y="28"/>
                  </a:cubicBezTo>
                  <a:cubicBezTo>
                    <a:pt x="45" y="28"/>
                    <a:pt x="37" y="26"/>
                    <a:pt x="21" y="21"/>
                  </a:cubicBezTo>
                  <a:lnTo>
                    <a:pt x="21" y="21"/>
                  </a:lnTo>
                  <a:cubicBezTo>
                    <a:pt x="39" y="39"/>
                    <a:pt x="92" y="47"/>
                    <a:pt x="101" y="56"/>
                  </a:cubicBezTo>
                  <a:cubicBezTo>
                    <a:pt x="101" y="39"/>
                    <a:pt x="136" y="47"/>
                    <a:pt x="48" y="3"/>
                  </a:cubicBezTo>
                  <a:cubicBezTo>
                    <a:pt x="36" y="1"/>
                    <a:pt x="29" y="0"/>
                    <a:pt x="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1"/>
            <p:cNvSpPr/>
            <p:nvPr/>
          </p:nvSpPr>
          <p:spPr>
            <a:xfrm>
              <a:off x="7669331" y="3689794"/>
              <a:ext cx="1108" cy="1133"/>
            </a:xfrm>
            <a:custGeom>
              <a:rect b="b" l="l" r="r" t="t"/>
              <a:pathLst>
                <a:path extrusionOk="0" h="10" w="10">
                  <a:moveTo>
                    <a:pt x="1" y="0"/>
                  </a:moveTo>
                  <a:cubicBezTo>
                    <a:pt x="1" y="9"/>
                    <a:pt x="1" y="9"/>
                    <a:pt x="1" y="9"/>
                  </a:cubicBezTo>
                  <a:cubicBezTo>
                    <a:pt x="10"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1"/>
            <p:cNvSpPr/>
            <p:nvPr/>
          </p:nvSpPr>
          <p:spPr>
            <a:xfrm>
              <a:off x="7798563" y="3911767"/>
              <a:ext cx="3990" cy="1133"/>
            </a:xfrm>
            <a:custGeom>
              <a:rect b="b" l="l" r="r" t="t"/>
              <a:pathLst>
                <a:path extrusionOk="0" h="10" w="36">
                  <a:moveTo>
                    <a:pt x="27" y="0"/>
                  </a:moveTo>
                  <a:lnTo>
                    <a:pt x="0" y="9"/>
                  </a:lnTo>
                  <a:lnTo>
                    <a:pt x="36" y="9"/>
                  </a:ln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1"/>
            <p:cNvSpPr/>
            <p:nvPr/>
          </p:nvSpPr>
          <p:spPr>
            <a:xfrm>
              <a:off x="7799561" y="3916750"/>
              <a:ext cx="4988" cy="3171"/>
            </a:xfrm>
            <a:custGeom>
              <a:rect b="b" l="l" r="r" t="t"/>
              <a:pathLst>
                <a:path extrusionOk="0" h="28" w="45">
                  <a:moveTo>
                    <a:pt x="0" y="1"/>
                  </a:moveTo>
                  <a:lnTo>
                    <a:pt x="35" y="27"/>
                  </a:lnTo>
                  <a:cubicBezTo>
                    <a:pt x="35" y="27"/>
                    <a:pt x="35" y="18"/>
                    <a:pt x="44" y="1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1"/>
            <p:cNvSpPr/>
            <p:nvPr/>
          </p:nvSpPr>
          <p:spPr>
            <a:xfrm>
              <a:off x="7848439" y="3676770"/>
              <a:ext cx="3103" cy="3058"/>
            </a:xfrm>
            <a:custGeom>
              <a:rect b="b" l="l" r="r" t="t"/>
              <a:pathLst>
                <a:path extrusionOk="0" h="27" w="28">
                  <a:moveTo>
                    <a:pt x="9" y="0"/>
                  </a:moveTo>
                  <a:lnTo>
                    <a:pt x="1" y="9"/>
                  </a:lnTo>
                  <a:cubicBezTo>
                    <a:pt x="9" y="27"/>
                    <a:pt x="9" y="27"/>
                    <a:pt x="27" y="27"/>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1"/>
            <p:cNvSpPr/>
            <p:nvPr/>
          </p:nvSpPr>
          <p:spPr>
            <a:xfrm>
              <a:off x="7882686" y="3680733"/>
              <a:ext cx="1108" cy="5096"/>
            </a:xfrm>
            <a:custGeom>
              <a:rect b="b" l="l" r="r" t="t"/>
              <a:pathLst>
                <a:path extrusionOk="0" h="45" w="10">
                  <a:moveTo>
                    <a:pt x="1" y="1"/>
                  </a:moveTo>
                  <a:lnTo>
                    <a:pt x="1" y="1"/>
                  </a:lnTo>
                  <a:lnTo>
                    <a:pt x="9"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1"/>
            <p:cNvSpPr/>
            <p:nvPr/>
          </p:nvSpPr>
          <p:spPr>
            <a:xfrm>
              <a:off x="7927685" y="3674731"/>
              <a:ext cx="7980" cy="2831"/>
            </a:xfrm>
            <a:custGeom>
              <a:rect b="b" l="l" r="r" t="t"/>
              <a:pathLst>
                <a:path extrusionOk="0" h="25" w="72">
                  <a:moveTo>
                    <a:pt x="1" y="1"/>
                  </a:moveTo>
                  <a:cubicBezTo>
                    <a:pt x="7" y="4"/>
                    <a:pt x="14" y="5"/>
                    <a:pt x="23" y="5"/>
                  </a:cubicBezTo>
                  <a:lnTo>
                    <a:pt x="23" y="5"/>
                  </a:lnTo>
                  <a:cubicBezTo>
                    <a:pt x="17" y="2"/>
                    <a:pt x="10" y="1"/>
                    <a:pt x="1" y="1"/>
                  </a:cubicBezTo>
                  <a:close/>
                  <a:moveTo>
                    <a:pt x="71" y="1"/>
                  </a:moveTo>
                  <a:cubicBezTo>
                    <a:pt x="60" y="1"/>
                    <a:pt x="40" y="5"/>
                    <a:pt x="23" y="5"/>
                  </a:cubicBezTo>
                  <a:cubicBezTo>
                    <a:pt x="23" y="5"/>
                    <a:pt x="23" y="5"/>
                    <a:pt x="23" y="5"/>
                  </a:cubicBezTo>
                  <a:lnTo>
                    <a:pt x="23" y="5"/>
                  </a:lnTo>
                  <a:cubicBezTo>
                    <a:pt x="39" y="11"/>
                    <a:pt x="42" y="24"/>
                    <a:pt x="49" y="24"/>
                  </a:cubicBezTo>
                  <a:cubicBezTo>
                    <a:pt x="54" y="24"/>
                    <a:pt x="60" y="18"/>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1"/>
            <p:cNvSpPr/>
            <p:nvPr/>
          </p:nvSpPr>
          <p:spPr>
            <a:xfrm>
              <a:off x="8129292" y="3705762"/>
              <a:ext cx="250709" cy="222088"/>
            </a:xfrm>
            <a:custGeom>
              <a:rect b="b" l="l" r="r" t="t"/>
              <a:pathLst>
                <a:path extrusionOk="0" h="1961" w="2262">
                  <a:moveTo>
                    <a:pt x="1" y="1"/>
                  </a:moveTo>
                  <a:lnTo>
                    <a:pt x="1131" y="1961"/>
                  </a:lnTo>
                  <a:lnTo>
                    <a:pt x="22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1"/>
            <p:cNvSpPr/>
            <p:nvPr/>
          </p:nvSpPr>
          <p:spPr>
            <a:xfrm>
              <a:off x="8270495" y="3915052"/>
              <a:ext cx="4766" cy="2152"/>
            </a:xfrm>
            <a:custGeom>
              <a:rect b="b" l="l" r="r" t="t"/>
              <a:pathLst>
                <a:path extrusionOk="0" h="19" w="43">
                  <a:moveTo>
                    <a:pt x="28" y="1"/>
                  </a:moveTo>
                  <a:cubicBezTo>
                    <a:pt x="14" y="1"/>
                    <a:pt x="0" y="16"/>
                    <a:pt x="7" y="16"/>
                  </a:cubicBezTo>
                  <a:cubicBezTo>
                    <a:pt x="7" y="17"/>
                    <a:pt x="8" y="18"/>
                    <a:pt x="10" y="18"/>
                  </a:cubicBezTo>
                  <a:cubicBezTo>
                    <a:pt x="17" y="18"/>
                    <a:pt x="35" y="7"/>
                    <a:pt x="42" y="7"/>
                  </a:cubicBezTo>
                  <a:cubicBezTo>
                    <a:pt x="38" y="2"/>
                    <a:pt x="33"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1"/>
            <p:cNvSpPr/>
            <p:nvPr/>
          </p:nvSpPr>
          <p:spPr>
            <a:xfrm>
              <a:off x="8252650" y="3903726"/>
              <a:ext cx="3990" cy="1133"/>
            </a:xfrm>
            <a:custGeom>
              <a:rect b="b" l="l" r="r" t="t"/>
              <a:pathLst>
                <a:path extrusionOk="0" h="10" w="36">
                  <a:moveTo>
                    <a:pt x="0" y="1"/>
                  </a:moveTo>
                  <a:lnTo>
                    <a:pt x="27" y="10"/>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1"/>
            <p:cNvSpPr/>
            <p:nvPr/>
          </p:nvSpPr>
          <p:spPr>
            <a:xfrm>
              <a:off x="8242897" y="3888777"/>
              <a:ext cx="11749" cy="10079"/>
            </a:xfrm>
            <a:custGeom>
              <a:rect b="b" l="l" r="r" t="t"/>
              <a:pathLst>
                <a:path extrusionOk="0" h="89" w="106">
                  <a:moveTo>
                    <a:pt x="35" y="0"/>
                  </a:moveTo>
                  <a:lnTo>
                    <a:pt x="35" y="0"/>
                  </a:lnTo>
                  <a:cubicBezTo>
                    <a:pt x="0" y="45"/>
                    <a:pt x="71" y="45"/>
                    <a:pt x="71" y="80"/>
                  </a:cubicBezTo>
                  <a:lnTo>
                    <a:pt x="62" y="89"/>
                  </a:lnTo>
                  <a:lnTo>
                    <a:pt x="106" y="80"/>
                  </a:lnTo>
                  <a:cubicBezTo>
                    <a:pt x="80" y="53"/>
                    <a:pt x="35" y="36"/>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1"/>
            <p:cNvSpPr/>
            <p:nvPr/>
          </p:nvSpPr>
          <p:spPr>
            <a:xfrm>
              <a:off x="8251653" y="3874734"/>
              <a:ext cx="2106" cy="2152"/>
            </a:xfrm>
            <a:custGeom>
              <a:rect b="b" l="l" r="r" t="t"/>
              <a:pathLst>
                <a:path extrusionOk="0" h="19" w="19">
                  <a:moveTo>
                    <a:pt x="2" y="6"/>
                  </a:moveTo>
                  <a:cubicBezTo>
                    <a:pt x="1" y="6"/>
                    <a:pt x="2" y="7"/>
                    <a:pt x="5" y="7"/>
                  </a:cubicBezTo>
                  <a:lnTo>
                    <a:pt x="5" y="7"/>
                  </a:lnTo>
                  <a:cubicBezTo>
                    <a:pt x="3" y="6"/>
                    <a:pt x="2" y="6"/>
                    <a:pt x="2" y="6"/>
                  </a:cubicBezTo>
                  <a:close/>
                  <a:moveTo>
                    <a:pt x="18" y="1"/>
                  </a:moveTo>
                  <a:cubicBezTo>
                    <a:pt x="13" y="6"/>
                    <a:pt x="8" y="7"/>
                    <a:pt x="5" y="7"/>
                  </a:cubicBezTo>
                  <a:cubicBezTo>
                    <a:pt x="5" y="7"/>
                    <a:pt x="5" y="7"/>
                    <a:pt x="5" y="7"/>
                  </a:cubicBezTo>
                  <a:lnTo>
                    <a:pt x="5" y="7"/>
                  </a:lnTo>
                  <a:cubicBezTo>
                    <a:pt x="8" y="9"/>
                    <a:pt x="12" y="12"/>
                    <a:pt x="18" y="18"/>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1"/>
            <p:cNvSpPr/>
            <p:nvPr/>
          </p:nvSpPr>
          <p:spPr>
            <a:xfrm>
              <a:off x="8253648" y="3876093"/>
              <a:ext cx="887" cy="1019"/>
            </a:xfrm>
            <a:custGeom>
              <a:rect b="b" l="l" r="r" t="t"/>
              <a:pathLst>
                <a:path extrusionOk="0" h="9" w="8">
                  <a:moveTo>
                    <a:pt x="5" y="0"/>
                  </a:moveTo>
                  <a:cubicBezTo>
                    <a:pt x="4" y="0"/>
                    <a:pt x="2" y="2"/>
                    <a:pt x="0" y="6"/>
                  </a:cubicBezTo>
                  <a:cubicBezTo>
                    <a:pt x="1" y="8"/>
                    <a:pt x="3" y="8"/>
                    <a:pt x="4" y="8"/>
                  </a:cubicBezTo>
                  <a:cubicBezTo>
                    <a:pt x="7" y="8"/>
                    <a:pt x="8"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1"/>
            <p:cNvSpPr/>
            <p:nvPr/>
          </p:nvSpPr>
          <p:spPr>
            <a:xfrm>
              <a:off x="8248771" y="3866693"/>
              <a:ext cx="3990" cy="4190"/>
            </a:xfrm>
            <a:custGeom>
              <a:rect b="b" l="l" r="r" t="t"/>
              <a:pathLst>
                <a:path extrusionOk="0" h="37" w="36">
                  <a:moveTo>
                    <a:pt x="19" y="1"/>
                  </a:moveTo>
                  <a:cubicBezTo>
                    <a:pt x="11" y="1"/>
                    <a:pt x="6" y="11"/>
                    <a:pt x="0" y="28"/>
                  </a:cubicBezTo>
                  <a:lnTo>
                    <a:pt x="27" y="36"/>
                  </a:lnTo>
                  <a:cubicBezTo>
                    <a:pt x="35" y="28"/>
                    <a:pt x="27" y="10"/>
                    <a:pt x="35" y="10"/>
                  </a:cubicBezTo>
                  <a:cubicBezTo>
                    <a:pt x="29" y="4"/>
                    <a:pt x="24"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1"/>
            <p:cNvSpPr/>
            <p:nvPr/>
          </p:nvSpPr>
          <p:spPr>
            <a:xfrm>
              <a:off x="8243784" y="3869751"/>
              <a:ext cx="2106" cy="1133"/>
            </a:xfrm>
            <a:custGeom>
              <a:rect b="b" l="l" r="r" t="t"/>
              <a:pathLst>
                <a:path extrusionOk="0" h="10" w="19">
                  <a:moveTo>
                    <a:pt x="1" y="1"/>
                  </a:moveTo>
                  <a:lnTo>
                    <a:pt x="10" y="9"/>
                  </a:lnTo>
                  <a:cubicBezTo>
                    <a:pt x="19" y="1"/>
                    <a:pt x="1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1"/>
            <p:cNvSpPr/>
            <p:nvPr/>
          </p:nvSpPr>
          <p:spPr>
            <a:xfrm>
              <a:off x="8243895" y="3870770"/>
              <a:ext cx="3990" cy="1133"/>
            </a:xfrm>
            <a:custGeom>
              <a:rect b="b" l="l" r="r" t="t"/>
              <a:pathLst>
                <a:path extrusionOk="0" h="10" w="36">
                  <a:moveTo>
                    <a:pt x="9" y="0"/>
                  </a:moveTo>
                  <a:cubicBezTo>
                    <a:pt x="9" y="0"/>
                    <a:pt x="1" y="4"/>
                    <a:pt x="6" y="4"/>
                  </a:cubicBezTo>
                  <a:cubicBezTo>
                    <a:pt x="8" y="4"/>
                    <a:pt x="11" y="4"/>
                    <a:pt x="16" y="3"/>
                  </a:cubicBezTo>
                  <a:lnTo>
                    <a:pt x="16" y="3"/>
                  </a:lnTo>
                  <a:lnTo>
                    <a:pt x="20" y="4"/>
                  </a:lnTo>
                  <a:lnTo>
                    <a:pt x="20" y="4"/>
                  </a:lnTo>
                  <a:cubicBezTo>
                    <a:pt x="21" y="3"/>
                    <a:pt x="23" y="2"/>
                    <a:pt x="26" y="0"/>
                  </a:cubicBezTo>
                  <a:lnTo>
                    <a:pt x="26" y="0"/>
                  </a:lnTo>
                  <a:cubicBezTo>
                    <a:pt x="22" y="2"/>
                    <a:pt x="19" y="2"/>
                    <a:pt x="16" y="3"/>
                  </a:cubicBezTo>
                  <a:lnTo>
                    <a:pt x="16" y="3"/>
                  </a:lnTo>
                  <a:lnTo>
                    <a:pt x="9" y="0"/>
                  </a:lnTo>
                  <a:close/>
                  <a:moveTo>
                    <a:pt x="20" y="4"/>
                  </a:moveTo>
                  <a:cubicBezTo>
                    <a:pt x="15" y="9"/>
                    <a:pt x="28" y="9"/>
                    <a:pt x="35" y="9"/>
                  </a:cubicBezTo>
                  <a:lnTo>
                    <a:pt x="20" y="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1"/>
            <p:cNvSpPr/>
            <p:nvPr/>
          </p:nvSpPr>
          <p:spPr>
            <a:xfrm>
              <a:off x="8244781" y="3873715"/>
              <a:ext cx="5098" cy="4417"/>
            </a:xfrm>
            <a:custGeom>
              <a:rect b="b" l="l" r="r" t="t"/>
              <a:pathLst>
                <a:path extrusionOk="0" h="39" w="46">
                  <a:moveTo>
                    <a:pt x="27" y="1"/>
                  </a:moveTo>
                  <a:cubicBezTo>
                    <a:pt x="27" y="15"/>
                    <a:pt x="27" y="30"/>
                    <a:pt x="13" y="30"/>
                  </a:cubicBezTo>
                  <a:cubicBezTo>
                    <a:pt x="10" y="30"/>
                    <a:pt x="6" y="29"/>
                    <a:pt x="1" y="27"/>
                  </a:cubicBezTo>
                  <a:lnTo>
                    <a:pt x="1" y="27"/>
                  </a:lnTo>
                  <a:cubicBezTo>
                    <a:pt x="8" y="35"/>
                    <a:pt x="16" y="38"/>
                    <a:pt x="23" y="38"/>
                  </a:cubicBezTo>
                  <a:cubicBezTo>
                    <a:pt x="38" y="38"/>
                    <a:pt x="46" y="2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1"/>
            <p:cNvSpPr/>
            <p:nvPr/>
          </p:nvSpPr>
          <p:spPr>
            <a:xfrm>
              <a:off x="8240902" y="3891608"/>
              <a:ext cx="2106" cy="3284"/>
            </a:xfrm>
            <a:custGeom>
              <a:rect b="b" l="l" r="r" t="t"/>
              <a:pathLst>
                <a:path extrusionOk="0" h="29" w="19">
                  <a:moveTo>
                    <a:pt x="6" y="0"/>
                  </a:moveTo>
                  <a:cubicBezTo>
                    <a:pt x="5" y="0"/>
                    <a:pt x="3" y="1"/>
                    <a:pt x="0" y="2"/>
                  </a:cubicBezTo>
                  <a:lnTo>
                    <a:pt x="0" y="20"/>
                  </a:lnTo>
                  <a:lnTo>
                    <a:pt x="18" y="28"/>
                  </a:lnTo>
                  <a:cubicBezTo>
                    <a:pt x="10" y="21"/>
                    <a:pt x="16"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1"/>
            <p:cNvSpPr/>
            <p:nvPr/>
          </p:nvSpPr>
          <p:spPr>
            <a:xfrm>
              <a:off x="8239905" y="3854802"/>
              <a:ext cx="3990" cy="4077"/>
            </a:xfrm>
            <a:custGeom>
              <a:rect b="b" l="l" r="r" t="t"/>
              <a:pathLst>
                <a:path extrusionOk="0" h="36" w="36">
                  <a:moveTo>
                    <a:pt x="36" y="0"/>
                  </a:moveTo>
                  <a:cubicBezTo>
                    <a:pt x="29" y="4"/>
                    <a:pt x="26" y="9"/>
                    <a:pt x="24" y="14"/>
                  </a:cubicBezTo>
                  <a:lnTo>
                    <a:pt x="24" y="14"/>
                  </a:lnTo>
                  <a:cubicBezTo>
                    <a:pt x="29" y="9"/>
                    <a:pt x="32" y="4"/>
                    <a:pt x="36" y="0"/>
                  </a:cubicBezTo>
                  <a:close/>
                  <a:moveTo>
                    <a:pt x="24" y="14"/>
                  </a:moveTo>
                  <a:cubicBezTo>
                    <a:pt x="18" y="22"/>
                    <a:pt x="11" y="30"/>
                    <a:pt x="1" y="36"/>
                  </a:cubicBezTo>
                  <a:lnTo>
                    <a:pt x="18" y="36"/>
                  </a:lnTo>
                  <a:cubicBezTo>
                    <a:pt x="23" y="30"/>
                    <a:pt x="22" y="22"/>
                    <a:pt x="24"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1"/>
            <p:cNvSpPr/>
            <p:nvPr/>
          </p:nvSpPr>
          <p:spPr>
            <a:xfrm>
              <a:off x="8237023" y="3856727"/>
              <a:ext cx="2993" cy="2265"/>
            </a:xfrm>
            <a:custGeom>
              <a:rect b="b" l="l" r="r" t="t"/>
              <a:pathLst>
                <a:path extrusionOk="0" h="20" w="27">
                  <a:moveTo>
                    <a:pt x="0" y="1"/>
                  </a:moveTo>
                  <a:lnTo>
                    <a:pt x="0" y="1"/>
                  </a:lnTo>
                  <a:cubicBezTo>
                    <a:pt x="5" y="17"/>
                    <a:pt x="11" y="20"/>
                    <a:pt x="16" y="20"/>
                  </a:cubicBezTo>
                  <a:cubicBezTo>
                    <a:pt x="19" y="20"/>
                    <a:pt x="23" y="19"/>
                    <a:pt x="27" y="1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1"/>
            <p:cNvSpPr/>
            <p:nvPr/>
          </p:nvSpPr>
          <p:spPr>
            <a:xfrm>
              <a:off x="8237910" y="3871789"/>
              <a:ext cx="5985" cy="3058"/>
            </a:xfrm>
            <a:custGeom>
              <a:rect b="b" l="l" r="r" t="t"/>
              <a:pathLst>
                <a:path extrusionOk="0" h="27" w="54">
                  <a:moveTo>
                    <a:pt x="1" y="0"/>
                  </a:moveTo>
                  <a:lnTo>
                    <a:pt x="1" y="9"/>
                  </a:lnTo>
                  <a:lnTo>
                    <a:pt x="54"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1"/>
            <p:cNvSpPr/>
            <p:nvPr/>
          </p:nvSpPr>
          <p:spPr>
            <a:xfrm>
              <a:off x="8237023" y="3845741"/>
              <a:ext cx="4988" cy="113"/>
            </a:xfrm>
            <a:custGeom>
              <a:rect b="b" l="l" r="r" t="t"/>
              <a:pathLst>
                <a:path extrusionOk="0" h="1" w="45">
                  <a:moveTo>
                    <a:pt x="18" y="1"/>
                  </a:moveTo>
                  <a:lnTo>
                    <a:pt x="44" y="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1"/>
            <p:cNvSpPr/>
            <p:nvPr/>
          </p:nvSpPr>
          <p:spPr>
            <a:xfrm>
              <a:off x="8234030" y="3835775"/>
              <a:ext cx="5985" cy="5096"/>
            </a:xfrm>
            <a:custGeom>
              <a:rect b="b" l="l" r="r" t="t"/>
              <a:pathLst>
                <a:path extrusionOk="0" h="45" w="54">
                  <a:moveTo>
                    <a:pt x="1" y="0"/>
                  </a:moveTo>
                  <a:cubicBezTo>
                    <a:pt x="9" y="0"/>
                    <a:pt x="18" y="18"/>
                    <a:pt x="9" y="45"/>
                  </a:cubicBezTo>
                  <a:cubicBezTo>
                    <a:pt x="32" y="37"/>
                    <a:pt x="35" y="16"/>
                    <a:pt x="47" y="16"/>
                  </a:cubicBezTo>
                  <a:cubicBezTo>
                    <a:pt x="49" y="16"/>
                    <a:pt x="51" y="17"/>
                    <a:pt x="54" y="18"/>
                  </a:cubicBezTo>
                  <a:cubicBezTo>
                    <a:pt x="45" y="0"/>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1"/>
            <p:cNvSpPr/>
            <p:nvPr/>
          </p:nvSpPr>
          <p:spPr>
            <a:xfrm>
              <a:off x="8230151" y="3834756"/>
              <a:ext cx="3990" cy="113"/>
            </a:xfrm>
            <a:custGeom>
              <a:rect b="b" l="l" r="r" t="t"/>
              <a:pathLst>
                <a:path extrusionOk="0" h="1" w="36">
                  <a:moveTo>
                    <a:pt x="0" y="1"/>
                  </a:moveTo>
                  <a:cubicBezTo>
                    <a:pt x="9" y="1"/>
                    <a:pt x="18" y="1"/>
                    <a:pt x="36" y="1"/>
                  </a:cubicBezTo>
                  <a:cubicBezTo>
                    <a:pt x="27"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1"/>
            <p:cNvSpPr/>
            <p:nvPr/>
          </p:nvSpPr>
          <p:spPr>
            <a:xfrm>
              <a:off x="8235028" y="3848799"/>
              <a:ext cx="2106" cy="4077"/>
            </a:xfrm>
            <a:custGeom>
              <a:rect b="b" l="l" r="r" t="t"/>
              <a:pathLst>
                <a:path extrusionOk="0" h="36" w="19">
                  <a:moveTo>
                    <a:pt x="18" y="0"/>
                  </a:moveTo>
                  <a:lnTo>
                    <a:pt x="0" y="27"/>
                  </a:lnTo>
                  <a:cubicBezTo>
                    <a:pt x="0" y="27"/>
                    <a:pt x="0" y="36"/>
                    <a:pt x="0" y="36"/>
                  </a:cubicBezTo>
                  <a:cubicBezTo>
                    <a:pt x="9" y="27"/>
                    <a:pt x="18" y="18"/>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1"/>
            <p:cNvSpPr/>
            <p:nvPr/>
          </p:nvSpPr>
          <p:spPr>
            <a:xfrm>
              <a:off x="8234030" y="3849818"/>
              <a:ext cx="1108" cy="2039"/>
            </a:xfrm>
            <a:custGeom>
              <a:rect b="b" l="l" r="r" t="t"/>
              <a:pathLst>
                <a:path extrusionOk="0" h="18" w="10">
                  <a:moveTo>
                    <a:pt x="9" y="18"/>
                  </a:moveTo>
                  <a:lnTo>
                    <a:pt x="9" y="18"/>
                  </a:lnTo>
                  <a:cubicBezTo>
                    <a:pt x="1" y="9"/>
                    <a:pt x="1" y="0"/>
                    <a:pt x="1" y="0"/>
                  </a:cubicBezTo>
                  <a:cubicBezTo>
                    <a:pt x="1" y="0"/>
                    <a:pt x="1" y="9"/>
                    <a:pt x="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1"/>
            <p:cNvSpPr/>
            <p:nvPr/>
          </p:nvSpPr>
          <p:spPr>
            <a:xfrm>
              <a:off x="8235028" y="3852763"/>
              <a:ext cx="111" cy="113"/>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1"/>
            <p:cNvSpPr/>
            <p:nvPr/>
          </p:nvSpPr>
          <p:spPr>
            <a:xfrm>
              <a:off x="8230151" y="3864315"/>
              <a:ext cx="6983" cy="2605"/>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1"/>
            <p:cNvSpPr/>
            <p:nvPr/>
          </p:nvSpPr>
          <p:spPr>
            <a:xfrm>
              <a:off x="8232035" y="3856727"/>
              <a:ext cx="4101" cy="3171"/>
            </a:xfrm>
            <a:custGeom>
              <a:rect b="b" l="l" r="r" t="t"/>
              <a:pathLst>
                <a:path extrusionOk="0" h="28" w="37">
                  <a:moveTo>
                    <a:pt x="1" y="1"/>
                  </a:moveTo>
                  <a:lnTo>
                    <a:pt x="10" y="27"/>
                  </a:lnTo>
                  <a:cubicBezTo>
                    <a:pt x="19" y="19"/>
                    <a:pt x="27" y="10"/>
                    <a:pt x="36"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1"/>
            <p:cNvSpPr/>
            <p:nvPr/>
          </p:nvSpPr>
          <p:spPr>
            <a:xfrm>
              <a:off x="8230151" y="3855821"/>
              <a:ext cx="1995" cy="1019"/>
            </a:xfrm>
            <a:custGeom>
              <a:rect b="b" l="l" r="r" t="t"/>
              <a:pathLst>
                <a:path extrusionOk="0" h="9" w="18">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1"/>
            <p:cNvSpPr/>
            <p:nvPr/>
          </p:nvSpPr>
          <p:spPr>
            <a:xfrm>
              <a:off x="8226161" y="3837814"/>
              <a:ext cx="5098" cy="5096"/>
            </a:xfrm>
            <a:custGeom>
              <a:rect b="b" l="l" r="r" t="t"/>
              <a:pathLst>
                <a:path extrusionOk="0" h="45" w="46">
                  <a:moveTo>
                    <a:pt x="1" y="0"/>
                  </a:moveTo>
                  <a:cubicBezTo>
                    <a:pt x="1" y="18"/>
                    <a:pt x="10" y="35"/>
                    <a:pt x="10" y="44"/>
                  </a:cubicBezTo>
                  <a:cubicBezTo>
                    <a:pt x="27" y="44"/>
                    <a:pt x="45" y="35"/>
                    <a:pt x="36" y="27"/>
                  </a:cubicBezTo>
                  <a:cubicBezTo>
                    <a:pt x="19" y="27"/>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1"/>
            <p:cNvSpPr/>
            <p:nvPr/>
          </p:nvSpPr>
          <p:spPr>
            <a:xfrm>
              <a:off x="8231149" y="3845741"/>
              <a:ext cx="998" cy="1133"/>
            </a:xfrm>
            <a:custGeom>
              <a:rect b="b" l="l" r="r" t="t"/>
              <a:pathLst>
                <a:path extrusionOk="0" h="10" w="9">
                  <a:moveTo>
                    <a:pt x="9" y="1"/>
                  </a:moveTo>
                  <a:lnTo>
                    <a:pt x="9" y="1"/>
                  </a:lnTo>
                  <a:cubicBezTo>
                    <a:pt x="0" y="10"/>
                    <a:pt x="0"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1"/>
            <p:cNvSpPr/>
            <p:nvPr/>
          </p:nvSpPr>
          <p:spPr>
            <a:xfrm>
              <a:off x="8218403" y="3824790"/>
              <a:ext cx="1108" cy="1133"/>
            </a:xfrm>
            <a:custGeom>
              <a:rect b="b" l="l" r="r" t="t"/>
              <a:pathLst>
                <a:path extrusionOk="0" h="10" w="10">
                  <a:moveTo>
                    <a:pt x="9" y="0"/>
                  </a:moveTo>
                  <a:cubicBezTo>
                    <a:pt x="0" y="0"/>
                    <a:pt x="0" y="9"/>
                    <a:pt x="0" y="9"/>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1"/>
            <p:cNvSpPr/>
            <p:nvPr/>
          </p:nvSpPr>
          <p:spPr>
            <a:xfrm>
              <a:off x="8227159" y="3842797"/>
              <a:ext cx="3103" cy="2039"/>
            </a:xfrm>
            <a:custGeom>
              <a:rect b="b" l="l" r="r" t="t"/>
              <a:pathLst>
                <a:path extrusionOk="0" h="18" w="28">
                  <a:moveTo>
                    <a:pt x="10" y="0"/>
                  </a:moveTo>
                  <a:cubicBezTo>
                    <a:pt x="1" y="0"/>
                    <a:pt x="1" y="0"/>
                    <a:pt x="1" y="9"/>
                  </a:cubicBezTo>
                  <a:cubicBezTo>
                    <a:pt x="1" y="18"/>
                    <a:pt x="10" y="18"/>
                    <a:pt x="27" y="18"/>
                  </a:cubicBezTo>
                  <a:cubicBezTo>
                    <a:pt x="18" y="18"/>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1"/>
            <p:cNvSpPr/>
            <p:nvPr/>
          </p:nvSpPr>
          <p:spPr>
            <a:xfrm>
              <a:off x="8226161" y="3831811"/>
              <a:ext cx="2106" cy="3058"/>
            </a:xfrm>
            <a:custGeom>
              <a:rect b="b" l="l" r="r" t="t"/>
              <a:pathLst>
                <a:path extrusionOk="0" h="27" w="19">
                  <a:moveTo>
                    <a:pt x="10" y="0"/>
                  </a:moveTo>
                  <a:lnTo>
                    <a:pt x="10" y="0"/>
                  </a:lnTo>
                  <a:cubicBezTo>
                    <a:pt x="1" y="9"/>
                    <a:pt x="1" y="18"/>
                    <a:pt x="1" y="27"/>
                  </a:cubicBezTo>
                  <a:cubicBezTo>
                    <a:pt x="10" y="18"/>
                    <a:pt x="19"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1"/>
            <p:cNvSpPr/>
            <p:nvPr/>
          </p:nvSpPr>
          <p:spPr>
            <a:xfrm>
              <a:off x="8232035" y="3844722"/>
              <a:ext cx="1108" cy="1133"/>
            </a:xfrm>
            <a:custGeom>
              <a:rect b="b" l="l" r="r" t="t"/>
              <a:pathLst>
                <a:path extrusionOk="0" h="10" w="10">
                  <a:moveTo>
                    <a:pt x="1" y="10"/>
                  </a:moveTo>
                  <a:lnTo>
                    <a:pt x="1" y="10"/>
                  </a:lnTo>
                  <a:cubicBezTo>
                    <a:pt x="10" y="1"/>
                    <a:pt x="10" y="1"/>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1"/>
            <p:cNvSpPr/>
            <p:nvPr/>
          </p:nvSpPr>
          <p:spPr>
            <a:xfrm>
              <a:off x="8229154" y="3844722"/>
              <a:ext cx="2993" cy="1133"/>
            </a:xfrm>
            <a:custGeom>
              <a:rect b="b" l="l" r="r" t="t"/>
              <a:pathLst>
                <a:path extrusionOk="0" h="10" w="27">
                  <a:moveTo>
                    <a:pt x="0" y="1"/>
                  </a:moveTo>
                  <a:cubicBezTo>
                    <a:pt x="9" y="10"/>
                    <a:pt x="18" y="10"/>
                    <a:pt x="27" y="10"/>
                  </a:cubicBezTo>
                  <a:cubicBezTo>
                    <a:pt x="18" y="1"/>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1"/>
            <p:cNvSpPr/>
            <p:nvPr/>
          </p:nvSpPr>
          <p:spPr>
            <a:xfrm>
              <a:off x="8196901" y="3825809"/>
              <a:ext cx="21613" cy="11212"/>
            </a:xfrm>
            <a:custGeom>
              <a:rect b="b" l="l" r="r" t="t"/>
              <a:pathLst>
                <a:path extrusionOk="0" h="99" w="195">
                  <a:moveTo>
                    <a:pt x="150" y="0"/>
                  </a:moveTo>
                  <a:cubicBezTo>
                    <a:pt x="132" y="9"/>
                    <a:pt x="141" y="62"/>
                    <a:pt x="106" y="62"/>
                  </a:cubicBezTo>
                  <a:cubicBezTo>
                    <a:pt x="79" y="35"/>
                    <a:pt x="106" y="27"/>
                    <a:pt x="106" y="9"/>
                  </a:cubicBezTo>
                  <a:lnTo>
                    <a:pt x="106" y="9"/>
                  </a:lnTo>
                  <a:cubicBezTo>
                    <a:pt x="97" y="18"/>
                    <a:pt x="87" y="20"/>
                    <a:pt x="77" y="20"/>
                  </a:cubicBezTo>
                  <a:cubicBezTo>
                    <a:pt x="68" y="20"/>
                    <a:pt x="59" y="18"/>
                    <a:pt x="49" y="18"/>
                  </a:cubicBezTo>
                  <a:cubicBezTo>
                    <a:pt x="34" y="18"/>
                    <a:pt x="18" y="21"/>
                    <a:pt x="0" y="35"/>
                  </a:cubicBezTo>
                  <a:lnTo>
                    <a:pt x="27" y="44"/>
                  </a:lnTo>
                  <a:cubicBezTo>
                    <a:pt x="18" y="53"/>
                    <a:pt x="9" y="53"/>
                    <a:pt x="0" y="62"/>
                  </a:cubicBezTo>
                  <a:cubicBezTo>
                    <a:pt x="7" y="57"/>
                    <a:pt x="15" y="55"/>
                    <a:pt x="24" y="55"/>
                  </a:cubicBezTo>
                  <a:cubicBezTo>
                    <a:pt x="46" y="55"/>
                    <a:pt x="66" y="71"/>
                    <a:pt x="53" y="97"/>
                  </a:cubicBezTo>
                  <a:cubicBezTo>
                    <a:pt x="55" y="98"/>
                    <a:pt x="57" y="98"/>
                    <a:pt x="59" y="98"/>
                  </a:cubicBezTo>
                  <a:cubicBezTo>
                    <a:pt x="90" y="98"/>
                    <a:pt x="161" y="41"/>
                    <a:pt x="194" y="0"/>
                  </a:cubicBezTo>
                  <a:lnTo>
                    <a:pt x="194" y="0"/>
                  </a:lnTo>
                  <a:cubicBezTo>
                    <a:pt x="188" y="0"/>
                    <a:pt x="183" y="4"/>
                    <a:pt x="171" y="4"/>
                  </a:cubicBezTo>
                  <a:cubicBezTo>
                    <a:pt x="166" y="4"/>
                    <a:pt x="159" y="3"/>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1"/>
            <p:cNvSpPr/>
            <p:nvPr/>
          </p:nvSpPr>
          <p:spPr>
            <a:xfrm>
              <a:off x="8219400" y="3824790"/>
              <a:ext cx="3990" cy="6116"/>
            </a:xfrm>
            <a:custGeom>
              <a:rect b="b" l="l" r="r" t="t"/>
              <a:pathLst>
                <a:path extrusionOk="0" h="54" w="36">
                  <a:moveTo>
                    <a:pt x="0" y="0"/>
                  </a:moveTo>
                  <a:lnTo>
                    <a:pt x="18" y="44"/>
                  </a:lnTo>
                  <a:lnTo>
                    <a:pt x="9" y="53"/>
                  </a:lnTo>
                  <a:lnTo>
                    <a:pt x="18" y="53"/>
                  </a:lnTo>
                  <a:cubicBezTo>
                    <a:pt x="18" y="44"/>
                    <a:pt x="27" y="27"/>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1"/>
            <p:cNvSpPr/>
            <p:nvPr/>
          </p:nvSpPr>
          <p:spPr>
            <a:xfrm>
              <a:off x="8215410" y="3830792"/>
              <a:ext cx="10862" cy="9513"/>
            </a:xfrm>
            <a:custGeom>
              <a:rect b="b" l="l" r="r" t="t"/>
              <a:pathLst>
                <a:path extrusionOk="0" h="84" w="98">
                  <a:moveTo>
                    <a:pt x="98" y="36"/>
                  </a:moveTo>
                  <a:lnTo>
                    <a:pt x="98" y="36"/>
                  </a:lnTo>
                  <a:cubicBezTo>
                    <a:pt x="98" y="40"/>
                    <a:pt x="96" y="42"/>
                    <a:pt x="95" y="42"/>
                  </a:cubicBezTo>
                  <a:cubicBezTo>
                    <a:pt x="94" y="42"/>
                    <a:pt x="94" y="40"/>
                    <a:pt x="98" y="36"/>
                  </a:cubicBezTo>
                  <a:close/>
                  <a:moveTo>
                    <a:pt x="54" y="0"/>
                  </a:moveTo>
                  <a:cubicBezTo>
                    <a:pt x="63" y="18"/>
                    <a:pt x="63" y="27"/>
                    <a:pt x="80" y="44"/>
                  </a:cubicBezTo>
                  <a:cubicBezTo>
                    <a:pt x="80" y="36"/>
                    <a:pt x="82" y="33"/>
                    <a:pt x="85" y="33"/>
                  </a:cubicBezTo>
                  <a:cubicBezTo>
                    <a:pt x="87" y="33"/>
                    <a:pt x="89" y="36"/>
                    <a:pt x="89" y="36"/>
                  </a:cubicBezTo>
                  <a:cubicBezTo>
                    <a:pt x="89" y="44"/>
                    <a:pt x="80" y="44"/>
                    <a:pt x="80" y="44"/>
                  </a:cubicBezTo>
                  <a:cubicBezTo>
                    <a:pt x="89" y="53"/>
                    <a:pt x="89" y="53"/>
                    <a:pt x="98" y="62"/>
                  </a:cubicBezTo>
                  <a:cubicBezTo>
                    <a:pt x="98" y="53"/>
                    <a:pt x="98" y="44"/>
                    <a:pt x="98" y="36"/>
                  </a:cubicBezTo>
                  <a:lnTo>
                    <a:pt x="54" y="0"/>
                  </a:lnTo>
                  <a:close/>
                  <a:moveTo>
                    <a:pt x="80" y="44"/>
                  </a:moveTo>
                  <a:lnTo>
                    <a:pt x="80" y="44"/>
                  </a:lnTo>
                  <a:cubicBezTo>
                    <a:pt x="68" y="47"/>
                    <a:pt x="59" y="47"/>
                    <a:pt x="50" y="47"/>
                  </a:cubicBezTo>
                  <a:lnTo>
                    <a:pt x="50" y="47"/>
                  </a:lnTo>
                  <a:cubicBezTo>
                    <a:pt x="32" y="47"/>
                    <a:pt x="18" y="47"/>
                    <a:pt x="1" y="71"/>
                  </a:cubicBezTo>
                  <a:cubicBezTo>
                    <a:pt x="7" y="80"/>
                    <a:pt x="13" y="83"/>
                    <a:pt x="20" y="83"/>
                  </a:cubicBezTo>
                  <a:cubicBezTo>
                    <a:pt x="28" y="83"/>
                    <a:pt x="37" y="78"/>
                    <a:pt x="46" y="78"/>
                  </a:cubicBezTo>
                  <a:cubicBezTo>
                    <a:pt x="48" y="78"/>
                    <a:pt x="51" y="78"/>
                    <a:pt x="54" y="80"/>
                  </a:cubicBezTo>
                  <a:cubicBezTo>
                    <a:pt x="44" y="67"/>
                    <a:pt x="45" y="65"/>
                    <a:pt x="50" y="65"/>
                  </a:cubicBezTo>
                  <a:cubicBezTo>
                    <a:pt x="53" y="65"/>
                    <a:pt x="58" y="66"/>
                    <a:pt x="63" y="66"/>
                  </a:cubicBezTo>
                  <a:cubicBezTo>
                    <a:pt x="71" y="66"/>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1"/>
            <p:cNvSpPr/>
            <p:nvPr/>
          </p:nvSpPr>
          <p:spPr>
            <a:xfrm>
              <a:off x="8222282" y="3867712"/>
              <a:ext cx="1108" cy="1133"/>
            </a:xfrm>
            <a:custGeom>
              <a:rect b="b" l="l" r="r" t="t"/>
              <a:pathLst>
                <a:path extrusionOk="0" h="10" w="10">
                  <a:moveTo>
                    <a:pt x="9" y="1"/>
                  </a:moveTo>
                  <a:cubicBezTo>
                    <a:pt x="1" y="1"/>
                    <a:pt x="1" y="1"/>
                    <a:pt x="1" y="10"/>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1"/>
            <p:cNvSpPr/>
            <p:nvPr/>
          </p:nvSpPr>
          <p:spPr>
            <a:xfrm>
              <a:off x="8223279" y="3858765"/>
              <a:ext cx="5985" cy="9740"/>
            </a:xfrm>
            <a:custGeom>
              <a:rect b="b" l="l" r="r" t="t"/>
              <a:pathLst>
                <a:path extrusionOk="0" h="86" w="54">
                  <a:moveTo>
                    <a:pt x="53" y="1"/>
                  </a:moveTo>
                  <a:lnTo>
                    <a:pt x="53" y="1"/>
                  </a:lnTo>
                  <a:cubicBezTo>
                    <a:pt x="51" y="1"/>
                    <a:pt x="48" y="4"/>
                    <a:pt x="44" y="10"/>
                  </a:cubicBezTo>
                  <a:lnTo>
                    <a:pt x="44" y="10"/>
                  </a:lnTo>
                  <a:cubicBezTo>
                    <a:pt x="47" y="7"/>
                    <a:pt x="50" y="4"/>
                    <a:pt x="53" y="1"/>
                  </a:cubicBezTo>
                  <a:close/>
                  <a:moveTo>
                    <a:pt x="44" y="10"/>
                  </a:moveTo>
                  <a:cubicBezTo>
                    <a:pt x="30" y="25"/>
                    <a:pt x="15" y="40"/>
                    <a:pt x="0" y="62"/>
                  </a:cubicBezTo>
                  <a:cubicBezTo>
                    <a:pt x="0" y="62"/>
                    <a:pt x="5" y="60"/>
                    <a:pt x="9" y="60"/>
                  </a:cubicBezTo>
                  <a:cubicBezTo>
                    <a:pt x="14" y="60"/>
                    <a:pt x="18" y="62"/>
                    <a:pt x="18" y="71"/>
                  </a:cubicBezTo>
                  <a:cubicBezTo>
                    <a:pt x="18" y="80"/>
                    <a:pt x="9" y="80"/>
                    <a:pt x="0" y="80"/>
                  </a:cubicBezTo>
                  <a:cubicBezTo>
                    <a:pt x="4" y="83"/>
                    <a:pt x="8" y="85"/>
                    <a:pt x="13" y="85"/>
                  </a:cubicBezTo>
                  <a:cubicBezTo>
                    <a:pt x="21" y="85"/>
                    <a:pt x="30" y="79"/>
                    <a:pt x="36" y="62"/>
                  </a:cubicBezTo>
                  <a:lnTo>
                    <a:pt x="27" y="62"/>
                  </a:lnTo>
                  <a:cubicBezTo>
                    <a:pt x="27" y="50"/>
                    <a:pt x="36" y="24"/>
                    <a:pt x="44"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1"/>
            <p:cNvSpPr/>
            <p:nvPr/>
          </p:nvSpPr>
          <p:spPr>
            <a:xfrm>
              <a:off x="8217405" y="3847780"/>
              <a:ext cx="5985" cy="4304"/>
            </a:xfrm>
            <a:custGeom>
              <a:rect b="b" l="l" r="r" t="t"/>
              <a:pathLst>
                <a:path extrusionOk="0" h="38" w="54">
                  <a:moveTo>
                    <a:pt x="18" y="0"/>
                  </a:moveTo>
                  <a:lnTo>
                    <a:pt x="0" y="36"/>
                  </a:lnTo>
                  <a:lnTo>
                    <a:pt x="18" y="27"/>
                  </a:lnTo>
                  <a:cubicBezTo>
                    <a:pt x="18" y="34"/>
                    <a:pt x="21" y="37"/>
                    <a:pt x="26" y="37"/>
                  </a:cubicBezTo>
                  <a:cubicBezTo>
                    <a:pt x="33" y="37"/>
                    <a:pt x="43" y="32"/>
                    <a:pt x="53" y="27"/>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1"/>
            <p:cNvSpPr/>
            <p:nvPr/>
          </p:nvSpPr>
          <p:spPr>
            <a:xfrm>
              <a:off x="8217405" y="3821732"/>
              <a:ext cx="5985" cy="2152"/>
            </a:xfrm>
            <a:custGeom>
              <a:rect b="b" l="l" r="r" t="t"/>
              <a:pathLst>
                <a:path extrusionOk="0" h="19" w="54">
                  <a:moveTo>
                    <a:pt x="53" y="1"/>
                  </a:moveTo>
                  <a:lnTo>
                    <a:pt x="0" y="10"/>
                  </a:lnTo>
                  <a:lnTo>
                    <a:pt x="27" y="18"/>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1"/>
            <p:cNvSpPr/>
            <p:nvPr/>
          </p:nvSpPr>
          <p:spPr>
            <a:xfrm>
              <a:off x="8216408" y="3816749"/>
              <a:ext cx="3103" cy="2152"/>
            </a:xfrm>
            <a:custGeom>
              <a:rect b="b" l="l" r="r" t="t"/>
              <a:pathLst>
                <a:path extrusionOk="0" h="19" w="28">
                  <a:moveTo>
                    <a:pt x="9" y="1"/>
                  </a:moveTo>
                  <a:lnTo>
                    <a:pt x="1" y="18"/>
                  </a:lnTo>
                  <a:lnTo>
                    <a:pt x="1"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1"/>
            <p:cNvSpPr/>
            <p:nvPr/>
          </p:nvSpPr>
          <p:spPr>
            <a:xfrm>
              <a:off x="8318153" y="3684810"/>
              <a:ext cx="1108" cy="1019"/>
            </a:xfrm>
            <a:custGeom>
              <a:rect b="b" l="l" r="r" t="t"/>
              <a:pathLst>
                <a:path extrusionOk="0" h="9" w="10">
                  <a:moveTo>
                    <a:pt x="10" y="0"/>
                  </a:moveTo>
                  <a:lnTo>
                    <a:pt x="1" y="9"/>
                  </a:lnTo>
                  <a:cubicBezTo>
                    <a:pt x="1" y="9"/>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1"/>
            <p:cNvSpPr/>
            <p:nvPr/>
          </p:nvSpPr>
          <p:spPr>
            <a:xfrm>
              <a:off x="8308400" y="3685716"/>
              <a:ext cx="1108" cy="2152"/>
            </a:xfrm>
            <a:custGeom>
              <a:rect b="b" l="l" r="r" t="t"/>
              <a:pathLst>
                <a:path extrusionOk="0" h="19" w="10">
                  <a:moveTo>
                    <a:pt x="1" y="1"/>
                  </a:moveTo>
                  <a:lnTo>
                    <a:pt x="1" y="19"/>
                  </a:lnTo>
                  <a:cubicBezTo>
                    <a:pt x="1" y="10"/>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1"/>
            <p:cNvSpPr/>
            <p:nvPr/>
          </p:nvSpPr>
          <p:spPr>
            <a:xfrm>
              <a:off x="8165535" y="3726714"/>
              <a:ext cx="10086" cy="6229"/>
            </a:xfrm>
            <a:custGeom>
              <a:rect b="b" l="l" r="r" t="t"/>
              <a:pathLst>
                <a:path extrusionOk="0" h="55" w="91">
                  <a:moveTo>
                    <a:pt x="0" y="1"/>
                  </a:moveTo>
                  <a:cubicBezTo>
                    <a:pt x="19" y="13"/>
                    <a:pt x="40" y="26"/>
                    <a:pt x="57" y="35"/>
                  </a:cubicBezTo>
                  <a:lnTo>
                    <a:pt x="57" y="35"/>
                  </a:lnTo>
                  <a:lnTo>
                    <a:pt x="18" y="10"/>
                  </a:lnTo>
                  <a:lnTo>
                    <a:pt x="18" y="10"/>
                  </a:lnTo>
                  <a:cubicBezTo>
                    <a:pt x="21" y="12"/>
                    <a:pt x="22" y="13"/>
                    <a:pt x="22" y="13"/>
                  </a:cubicBezTo>
                  <a:cubicBezTo>
                    <a:pt x="21" y="13"/>
                    <a:pt x="13" y="7"/>
                    <a:pt x="0" y="1"/>
                  </a:cubicBezTo>
                  <a:close/>
                  <a:moveTo>
                    <a:pt x="57" y="35"/>
                  </a:moveTo>
                  <a:lnTo>
                    <a:pt x="71" y="45"/>
                  </a:lnTo>
                  <a:cubicBezTo>
                    <a:pt x="84" y="52"/>
                    <a:pt x="90" y="54"/>
                    <a:pt x="90" y="54"/>
                  </a:cubicBezTo>
                  <a:cubicBezTo>
                    <a:pt x="90" y="54"/>
                    <a:pt x="76" y="47"/>
                    <a:pt x="57" y="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1"/>
            <p:cNvSpPr/>
            <p:nvPr/>
          </p:nvSpPr>
          <p:spPr>
            <a:xfrm>
              <a:off x="8228156" y="3703724"/>
              <a:ext cx="2106" cy="4190"/>
            </a:xfrm>
            <a:custGeom>
              <a:rect b="b" l="l" r="r" t="t"/>
              <a:pathLst>
                <a:path extrusionOk="0" h="37" w="19">
                  <a:moveTo>
                    <a:pt x="18" y="1"/>
                  </a:moveTo>
                  <a:cubicBezTo>
                    <a:pt x="9" y="19"/>
                    <a:pt x="9" y="27"/>
                    <a:pt x="1" y="36"/>
                  </a:cubicBezTo>
                  <a:cubicBezTo>
                    <a:pt x="9" y="27"/>
                    <a:pt x="18" y="19"/>
                    <a:pt x="18" y="19"/>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1"/>
            <p:cNvSpPr/>
            <p:nvPr/>
          </p:nvSpPr>
          <p:spPr>
            <a:xfrm>
              <a:off x="8232035" y="3689794"/>
              <a:ext cx="3103" cy="3058"/>
            </a:xfrm>
            <a:custGeom>
              <a:rect b="b" l="l" r="r" t="t"/>
              <a:pathLst>
                <a:path extrusionOk="0" h="27" w="28">
                  <a:moveTo>
                    <a:pt x="1" y="0"/>
                  </a:moveTo>
                  <a:lnTo>
                    <a:pt x="27" y="27"/>
                  </a:lnTo>
                  <a:cubicBezTo>
                    <a:pt x="19"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1"/>
            <p:cNvSpPr/>
            <p:nvPr/>
          </p:nvSpPr>
          <p:spPr>
            <a:xfrm>
              <a:off x="8404272" y="3678808"/>
              <a:ext cx="7980" cy="4077"/>
            </a:xfrm>
            <a:custGeom>
              <a:rect b="b" l="l" r="r" t="t"/>
              <a:pathLst>
                <a:path extrusionOk="0" h="36" w="72">
                  <a:moveTo>
                    <a:pt x="72" y="0"/>
                  </a:moveTo>
                  <a:cubicBezTo>
                    <a:pt x="27" y="0"/>
                    <a:pt x="27" y="18"/>
                    <a:pt x="1" y="35"/>
                  </a:cubicBezTo>
                  <a:lnTo>
                    <a:pt x="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1"/>
            <p:cNvSpPr/>
            <p:nvPr/>
          </p:nvSpPr>
          <p:spPr>
            <a:xfrm>
              <a:off x="8183601" y="3761822"/>
              <a:ext cx="2549" cy="5210"/>
            </a:xfrm>
            <a:custGeom>
              <a:rect b="b" l="l" r="r" t="t"/>
              <a:pathLst>
                <a:path extrusionOk="0" h="46" w="23">
                  <a:moveTo>
                    <a:pt x="23" y="0"/>
                  </a:moveTo>
                  <a:cubicBezTo>
                    <a:pt x="15" y="23"/>
                    <a:pt x="1" y="46"/>
                    <a:pt x="15" y="46"/>
                  </a:cubicBezTo>
                  <a:cubicBezTo>
                    <a:pt x="17" y="46"/>
                    <a:pt x="19" y="45"/>
                    <a:pt x="23" y="44"/>
                  </a:cubicBezTo>
                  <a:cubicBezTo>
                    <a:pt x="23" y="27"/>
                    <a:pt x="23" y="9"/>
                    <a:pt x="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1"/>
            <p:cNvSpPr/>
            <p:nvPr/>
          </p:nvSpPr>
          <p:spPr>
            <a:xfrm>
              <a:off x="8314274" y="3722750"/>
              <a:ext cx="1108" cy="2152"/>
            </a:xfrm>
            <a:custGeom>
              <a:rect b="b" l="l" r="r" t="t"/>
              <a:pathLst>
                <a:path extrusionOk="0" h="19" w="10">
                  <a:moveTo>
                    <a:pt x="9" y="1"/>
                  </a:moveTo>
                  <a:lnTo>
                    <a:pt x="9" y="1"/>
                  </a:lnTo>
                  <a:cubicBezTo>
                    <a:pt x="1" y="9"/>
                    <a:pt x="1" y="9"/>
                    <a:pt x="1" y="18"/>
                  </a:cubicBezTo>
                  <a:cubicBezTo>
                    <a:pt x="9" y="18"/>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1"/>
            <p:cNvSpPr/>
            <p:nvPr/>
          </p:nvSpPr>
          <p:spPr>
            <a:xfrm>
              <a:off x="8183158" y="3757745"/>
              <a:ext cx="2993" cy="4190"/>
            </a:xfrm>
            <a:custGeom>
              <a:rect b="b" l="l" r="r" t="t"/>
              <a:pathLst>
                <a:path extrusionOk="0" h="37" w="27">
                  <a:moveTo>
                    <a:pt x="0" y="1"/>
                  </a:moveTo>
                  <a:cubicBezTo>
                    <a:pt x="0" y="1"/>
                    <a:pt x="0" y="10"/>
                    <a:pt x="0" y="10"/>
                  </a:cubicBezTo>
                  <a:cubicBezTo>
                    <a:pt x="9" y="18"/>
                    <a:pt x="18" y="27"/>
                    <a:pt x="27" y="36"/>
                  </a:cubicBezTo>
                  <a:cubicBezTo>
                    <a:pt x="27" y="18"/>
                    <a:pt x="27"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1"/>
            <p:cNvSpPr/>
            <p:nvPr/>
          </p:nvSpPr>
          <p:spPr>
            <a:xfrm>
              <a:off x="8306405" y="3875753"/>
              <a:ext cx="1108" cy="113"/>
            </a:xfrm>
            <a:custGeom>
              <a:rect b="b" l="l" r="r" t="t"/>
              <a:pathLst>
                <a:path extrusionOk="0" h="1" w="10">
                  <a:moveTo>
                    <a:pt x="10" y="1"/>
                  </a:moveTo>
                  <a:cubicBezTo>
                    <a:pt x="10" y="1"/>
                    <a:pt x="10" y="1"/>
                    <a:pt x="1" y="1"/>
                  </a:cubicBezTo>
                  <a:cubicBezTo>
                    <a:pt x="10" y="1"/>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1"/>
            <p:cNvSpPr/>
            <p:nvPr/>
          </p:nvSpPr>
          <p:spPr>
            <a:xfrm>
              <a:off x="8248771" y="3903726"/>
              <a:ext cx="998" cy="2152"/>
            </a:xfrm>
            <a:custGeom>
              <a:rect b="b" l="l" r="r" t="t"/>
              <a:pathLst>
                <a:path extrusionOk="0" h="19" w="9">
                  <a:moveTo>
                    <a:pt x="9" y="1"/>
                  </a:moveTo>
                  <a:cubicBezTo>
                    <a:pt x="0" y="1"/>
                    <a:pt x="0" y="1"/>
                    <a:pt x="0" y="19"/>
                  </a:cubicBezTo>
                  <a:cubicBezTo>
                    <a:pt x="0" y="10"/>
                    <a:pt x="0"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1"/>
            <p:cNvSpPr/>
            <p:nvPr/>
          </p:nvSpPr>
          <p:spPr>
            <a:xfrm>
              <a:off x="8206654" y="3796817"/>
              <a:ext cx="1108" cy="1019"/>
            </a:xfrm>
            <a:custGeom>
              <a:rect b="b" l="l" r="r" t="t"/>
              <a:pathLst>
                <a:path extrusionOk="0" h="9" w="10">
                  <a:moveTo>
                    <a:pt x="0" y="0"/>
                  </a:moveTo>
                  <a:cubicBezTo>
                    <a:pt x="9"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1"/>
            <p:cNvSpPr/>
            <p:nvPr/>
          </p:nvSpPr>
          <p:spPr>
            <a:xfrm>
              <a:off x="8195903" y="3809727"/>
              <a:ext cx="1108" cy="113"/>
            </a:xfrm>
            <a:custGeom>
              <a:rect b="b" l="l" r="r" t="t"/>
              <a:pathLst>
                <a:path extrusionOk="0" h="1" w="10">
                  <a:moveTo>
                    <a:pt x="9" y="1"/>
                  </a:moveTo>
                  <a:cubicBezTo>
                    <a:pt x="9" y="1"/>
                    <a:pt x="0" y="1"/>
                    <a:pt x="0" y="1"/>
                  </a:cubicBez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1"/>
            <p:cNvSpPr/>
            <p:nvPr/>
          </p:nvSpPr>
          <p:spPr>
            <a:xfrm>
              <a:off x="8157666" y="3757745"/>
              <a:ext cx="111" cy="1133"/>
            </a:xfrm>
            <a:custGeom>
              <a:rect b="b" l="l" r="r" t="t"/>
              <a:pathLst>
                <a:path extrusionOk="0" h="10" w="1">
                  <a:moveTo>
                    <a:pt x="1" y="1"/>
                  </a:moveTo>
                  <a:cubicBezTo>
                    <a:pt x="1" y="1"/>
                    <a:pt x="1" y="1"/>
                    <a:pt x="1" y="1"/>
                  </a:cubicBezTo>
                  <a:cubicBezTo>
                    <a:pt x="1" y="10"/>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1"/>
            <p:cNvSpPr/>
            <p:nvPr/>
          </p:nvSpPr>
          <p:spPr>
            <a:xfrm>
              <a:off x="8205657" y="3797723"/>
              <a:ext cx="1108" cy="2152"/>
            </a:xfrm>
            <a:custGeom>
              <a:rect b="b" l="l" r="r" t="t"/>
              <a:pathLst>
                <a:path extrusionOk="0" h="19" w="10">
                  <a:moveTo>
                    <a:pt x="9" y="1"/>
                  </a:moveTo>
                  <a:cubicBezTo>
                    <a:pt x="0" y="1"/>
                    <a:pt x="0" y="10"/>
                    <a:pt x="0" y="19"/>
                  </a:cubicBezTo>
                  <a:cubicBezTo>
                    <a:pt x="9" y="10"/>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1"/>
            <p:cNvSpPr/>
            <p:nvPr/>
          </p:nvSpPr>
          <p:spPr>
            <a:xfrm>
              <a:off x="8207652" y="3798742"/>
              <a:ext cx="998" cy="1133"/>
            </a:xfrm>
            <a:custGeom>
              <a:rect b="b" l="l" r="r" t="t"/>
              <a:pathLst>
                <a:path extrusionOk="0" h="10" w="9">
                  <a:moveTo>
                    <a:pt x="0" y="1"/>
                  </a:moveTo>
                  <a:cubicBezTo>
                    <a:pt x="0" y="1"/>
                    <a:pt x="0" y="10"/>
                    <a:pt x="0" y="10"/>
                  </a:cubicBezTo>
                  <a:cubicBezTo>
                    <a:pt x="9"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1"/>
            <p:cNvSpPr/>
            <p:nvPr/>
          </p:nvSpPr>
          <p:spPr>
            <a:xfrm>
              <a:off x="8205657" y="3795797"/>
              <a:ext cx="1108" cy="2039"/>
            </a:xfrm>
            <a:custGeom>
              <a:rect b="b" l="l" r="r" t="t"/>
              <a:pathLst>
                <a:path extrusionOk="0" h="18" w="10">
                  <a:moveTo>
                    <a:pt x="0" y="0"/>
                  </a:moveTo>
                  <a:cubicBezTo>
                    <a:pt x="0" y="9"/>
                    <a:pt x="0" y="9"/>
                    <a:pt x="0" y="18"/>
                  </a:cubicBezTo>
                  <a:lnTo>
                    <a:pt x="9" y="18"/>
                  </a:lnTo>
                  <a:cubicBezTo>
                    <a:pt x="9" y="9"/>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1"/>
            <p:cNvSpPr/>
            <p:nvPr/>
          </p:nvSpPr>
          <p:spPr>
            <a:xfrm>
              <a:off x="8349519" y="3780735"/>
              <a:ext cx="111" cy="2152"/>
            </a:xfrm>
            <a:custGeom>
              <a:rect b="b" l="l" r="r" t="t"/>
              <a:pathLst>
                <a:path extrusionOk="0" h="19" w="1">
                  <a:moveTo>
                    <a:pt x="0" y="1"/>
                  </a:moveTo>
                  <a:cubicBezTo>
                    <a:pt x="0" y="1"/>
                    <a:pt x="0" y="1"/>
                    <a:pt x="0" y="1"/>
                  </a:cubicBezTo>
                  <a:cubicBezTo>
                    <a:pt x="0" y="18"/>
                    <a:pt x="0"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1"/>
            <p:cNvSpPr/>
            <p:nvPr/>
          </p:nvSpPr>
          <p:spPr>
            <a:xfrm>
              <a:off x="8154784" y="3688774"/>
              <a:ext cx="111" cy="1133"/>
            </a:xfrm>
            <a:custGeom>
              <a:rect b="b" l="l" r="r" t="t"/>
              <a:pathLst>
                <a:path extrusionOk="0" h="10" w="1">
                  <a:moveTo>
                    <a:pt x="0" y="0"/>
                  </a:moveTo>
                  <a:cubicBezTo>
                    <a:pt x="0" y="0"/>
                    <a:pt x="0" y="9"/>
                    <a:pt x="0" y="9"/>
                  </a:cubicBezTo>
                  <a:lnTo>
                    <a:pt x="0"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1"/>
            <p:cNvSpPr/>
            <p:nvPr/>
          </p:nvSpPr>
          <p:spPr>
            <a:xfrm>
              <a:off x="8154784" y="3686736"/>
              <a:ext cx="7869" cy="13137"/>
            </a:xfrm>
            <a:custGeom>
              <a:rect b="b" l="l" r="r" t="t"/>
              <a:pathLst>
                <a:path extrusionOk="0" h="116" w="71">
                  <a:moveTo>
                    <a:pt x="53" y="1"/>
                  </a:moveTo>
                  <a:cubicBezTo>
                    <a:pt x="47" y="24"/>
                    <a:pt x="38" y="32"/>
                    <a:pt x="24" y="32"/>
                  </a:cubicBezTo>
                  <a:cubicBezTo>
                    <a:pt x="17" y="32"/>
                    <a:pt x="9" y="30"/>
                    <a:pt x="0" y="27"/>
                  </a:cubicBezTo>
                  <a:lnTo>
                    <a:pt x="0" y="27"/>
                  </a:lnTo>
                  <a:cubicBezTo>
                    <a:pt x="27" y="54"/>
                    <a:pt x="53" y="89"/>
                    <a:pt x="71" y="116"/>
                  </a:cubicBezTo>
                  <a:cubicBezTo>
                    <a:pt x="62" y="80"/>
                    <a:pt x="53" y="36"/>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1"/>
            <p:cNvSpPr/>
            <p:nvPr/>
          </p:nvSpPr>
          <p:spPr>
            <a:xfrm>
              <a:off x="8093160" y="3673825"/>
              <a:ext cx="330842" cy="250062"/>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0" y="143"/>
                  </a:cubicBezTo>
                  <a:lnTo>
                    <a:pt x="380" y="143"/>
                  </a:lnTo>
                  <a:cubicBezTo>
                    <a:pt x="380" y="143"/>
                    <a:pt x="380" y="142"/>
                    <a:pt x="380" y="141"/>
                  </a:cubicBezTo>
                  <a:close/>
                  <a:moveTo>
                    <a:pt x="406" y="141"/>
                  </a:moveTo>
                  <a:lnTo>
                    <a:pt x="406" y="141"/>
                  </a:lnTo>
                  <a:cubicBezTo>
                    <a:pt x="408" y="142"/>
                    <a:pt x="411" y="143"/>
                    <a:pt x="413" y="144"/>
                  </a:cubicBezTo>
                  <a:lnTo>
                    <a:pt x="413" y="144"/>
                  </a:lnTo>
                  <a:cubicBezTo>
                    <a:pt x="410" y="143"/>
                    <a:pt x="408" y="142"/>
                    <a:pt x="406" y="141"/>
                  </a:cubicBezTo>
                  <a:close/>
                  <a:moveTo>
                    <a:pt x="1185" y="202"/>
                  </a:moveTo>
                  <a:cubicBezTo>
                    <a:pt x="1190" y="202"/>
                    <a:pt x="1195" y="210"/>
                    <a:pt x="1201" y="221"/>
                  </a:cubicBezTo>
                  <a:cubicBezTo>
                    <a:pt x="1201" y="221"/>
                    <a:pt x="1192" y="221"/>
                    <a:pt x="1174" y="212"/>
                  </a:cubicBezTo>
                  <a:cubicBezTo>
                    <a:pt x="1178" y="205"/>
                    <a:pt x="1181" y="202"/>
                    <a:pt x="1185" y="202"/>
                  </a:cubicBezTo>
                  <a:close/>
                  <a:moveTo>
                    <a:pt x="2799" y="291"/>
                  </a:moveTo>
                  <a:cubicBezTo>
                    <a:pt x="2798" y="296"/>
                    <a:pt x="2796" y="300"/>
                    <a:pt x="2795" y="305"/>
                  </a:cubicBezTo>
                  <a:lnTo>
                    <a:pt x="2795" y="305"/>
                  </a:lnTo>
                  <a:cubicBezTo>
                    <a:pt x="2798" y="300"/>
                    <a:pt x="2799" y="295"/>
                    <a:pt x="2799" y="291"/>
                  </a:cubicBezTo>
                  <a:close/>
                  <a:moveTo>
                    <a:pt x="618" y="362"/>
                  </a:moveTo>
                  <a:cubicBezTo>
                    <a:pt x="623" y="367"/>
                    <a:pt x="625" y="369"/>
                    <a:pt x="626" y="372"/>
                  </a:cubicBezTo>
                  <a:lnTo>
                    <a:pt x="626" y="372"/>
                  </a:lnTo>
                  <a:cubicBezTo>
                    <a:pt x="624" y="369"/>
                    <a:pt x="621" y="366"/>
                    <a:pt x="618" y="362"/>
                  </a:cubicBezTo>
                  <a:close/>
                  <a:moveTo>
                    <a:pt x="618" y="450"/>
                  </a:moveTo>
                  <a:lnTo>
                    <a:pt x="618" y="450"/>
                  </a:lnTo>
                  <a:cubicBezTo>
                    <a:pt x="627" y="459"/>
                    <a:pt x="636" y="459"/>
                    <a:pt x="653" y="468"/>
                  </a:cubicBezTo>
                  <a:lnTo>
                    <a:pt x="618" y="450"/>
                  </a:lnTo>
                  <a:close/>
                  <a:moveTo>
                    <a:pt x="2552" y="751"/>
                  </a:moveTo>
                  <a:cubicBezTo>
                    <a:pt x="2551" y="754"/>
                    <a:pt x="2549" y="757"/>
                    <a:pt x="2548" y="760"/>
                  </a:cubicBezTo>
                  <a:lnTo>
                    <a:pt x="2548" y="760"/>
                  </a:lnTo>
                  <a:cubicBezTo>
                    <a:pt x="2550" y="757"/>
                    <a:pt x="2552" y="753"/>
                    <a:pt x="2552" y="751"/>
                  </a:cubicBezTo>
                  <a:close/>
                  <a:moveTo>
                    <a:pt x="2057" y="927"/>
                  </a:moveTo>
                  <a:cubicBezTo>
                    <a:pt x="2057" y="935"/>
                    <a:pt x="2057" y="937"/>
                    <a:pt x="2057" y="937"/>
                  </a:cubicBezTo>
                  <a:cubicBezTo>
                    <a:pt x="2056" y="937"/>
                    <a:pt x="2054" y="932"/>
                    <a:pt x="2049" y="927"/>
                  </a:cubicBezTo>
                  <a:close/>
                  <a:moveTo>
                    <a:pt x="751" y="1007"/>
                  </a:moveTo>
                  <a:lnTo>
                    <a:pt x="751" y="1007"/>
                  </a:lnTo>
                  <a:cubicBezTo>
                    <a:pt x="749" y="1008"/>
                    <a:pt x="749" y="1010"/>
                    <a:pt x="749" y="1011"/>
                  </a:cubicBezTo>
                  <a:lnTo>
                    <a:pt x="749" y="1011"/>
                  </a:lnTo>
                  <a:cubicBezTo>
                    <a:pt x="749" y="1010"/>
                    <a:pt x="750" y="1008"/>
                    <a:pt x="751" y="1007"/>
                  </a:cubicBezTo>
                  <a:close/>
                  <a:moveTo>
                    <a:pt x="786" y="1007"/>
                  </a:moveTo>
                  <a:lnTo>
                    <a:pt x="786" y="1033"/>
                  </a:lnTo>
                  <a:lnTo>
                    <a:pt x="786" y="1033"/>
                  </a:lnTo>
                  <a:cubicBezTo>
                    <a:pt x="787" y="1023"/>
                    <a:pt x="789" y="1013"/>
                    <a:pt x="786" y="1007"/>
                  </a:cubicBezTo>
                  <a:close/>
                  <a:moveTo>
                    <a:pt x="1810" y="1298"/>
                  </a:moveTo>
                  <a:cubicBezTo>
                    <a:pt x="1813" y="1299"/>
                    <a:pt x="1816" y="1299"/>
                    <a:pt x="1819" y="1300"/>
                  </a:cubicBezTo>
                  <a:lnTo>
                    <a:pt x="1819" y="1300"/>
                  </a:lnTo>
                  <a:cubicBezTo>
                    <a:pt x="1817" y="1299"/>
                    <a:pt x="1814" y="1298"/>
                    <a:pt x="1810" y="1298"/>
                  </a:cubicBezTo>
                  <a:close/>
                  <a:moveTo>
                    <a:pt x="2393" y="0"/>
                  </a:moveTo>
                  <a:lnTo>
                    <a:pt x="2393" y="0"/>
                  </a:lnTo>
                  <a:cubicBezTo>
                    <a:pt x="2366" y="53"/>
                    <a:pt x="2313" y="53"/>
                    <a:pt x="2261" y="53"/>
                  </a:cubicBezTo>
                  <a:cubicBezTo>
                    <a:pt x="2216" y="53"/>
                    <a:pt x="2163" y="62"/>
                    <a:pt x="2155" y="106"/>
                  </a:cubicBezTo>
                  <a:lnTo>
                    <a:pt x="2119" y="88"/>
                  </a:lnTo>
                  <a:lnTo>
                    <a:pt x="2146" y="88"/>
                  </a:lnTo>
                  <a:cubicBezTo>
                    <a:pt x="2133" y="79"/>
                    <a:pt x="2123" y="75"/>
                    <a:pt x="2116" y="75"/>
                  </a:cubicBezTo>
                  <a:cubicBezTo>
                    <a:pt x="2103" y="75"/>
                    <a:pt x="2095" y="86"/>
                    <a:pt x="2084" y="97"/>
                  </a:cubicBezTo>
                  <a:cubicBezTo>
                    <a:pt x="2076" y="120"/>
                    <a:pt x="2069" y="143"/>
                    <a:pt x="2055" y="143"/>
                  </a:cubicBezTo>
                  <a:cubicBezTo>
                    <a:pt x="2053" y="143"/>
                    <a:pt x="2051" y="142"/>
                    <a:pt x="2049" y="141"/>
                  </a:cubicBezTo>
                  <a:cubicBezTo>
                    <a:pt x="2031" y="132"/>
                    <a:pt x="2022" y="124"/>
                    <a:pt x="2031" y="106"/>
                  </a:cubicBezTo>
                  <a:lnTo>
                    <a:pt x="2031" y="106"/>
                  </a:lnTo>
                  <a:lnTo>
                    <a:pt x="1996" y="132"/>
                  </a:lnTo>
                  <a:cubicBezTo>
                    <a:pt x="1987" y="132"/>
                    <a:pt x="1987" y="118"/>
                    <a:pt x="1994" y="115"/>
                  </a:cubicBezTo>
                  <a:lnTo>
                    <a:pt x="1994" y="115"/>
                  </a:lnTo>
                  <a:lnTo>
                    <a:pt x="1943" y="124"/>
                  </a:lnTo>
                  <a:cubicBezTo>
                    <a:pt x="1934" y="132"/>
                    <a:pt x="1916" y="159"/>
                    <a:pt x="1907" y="168"/>
                  </a:cubicBezTo>
                  <a:cubicBezTo>
                    <a:pt x="1890" y="159"/>
                    <a:pt x="1916" y="159"/>
                    <a:pt x="1907" y="150"/>
                  </a:cubicBezTo>
                  <a:lnTo>
                    <a:pt x="1907" y="150"/>
                  </a:lnTo>
                  <a:lnTo>
                    <a:pt x="1881" y="177"/>
                  </a:lnTo>
                  <a:cubicBezTo>
                    <a:pt x="1863" y="150"/>
                    <a:pt x="1890" y="124"/>
                    <a:pt x="1916" y="124"/>
                  </a:cubicBezTo>
                  <a:cubicBezTo>
                    <a:pt x="1905" y="94"/>
                    <a:pt x="1899" y="85"/>
                    <a:pt x="1893" y="85"/>
                  </a:cubicBezTo>
                  <a:cubicBezTo>
                    <a:pt x="1884" y="85"/>
                    <a:pt x="1877" y="107"/>
                    <a:pt x="1860" y="107"/>
                  </a:cubicBezTo>
                  <a:cubicBezTo>
                    <a:pt x="1852" y="107"/>
                    <a:pt x="1841" y="102"/>
                    <a:pt x="1828" y="88"/>
                  </a:cubicBezTo>
                  <a:lnTo>
                    <a:pt x="1854" y="79"/>
                  </a:lnTo>
                  <a:cubicBezTo>
                    <a:pt x="1837" y="18"/>
                    <a:pt x="1819"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7" y="105"/>
                    <a:pt x="1740" y="106"/>
                    <a:pt x="1731" y="106"/>
                  </a:cubicBezTo>
                  <a:lnTo>
                    <a:pt x="1731" y="62"/>
                  </a:lnTo>
                  <a:cubicBezTo>
                    <a:pt x="1713" y="71"/>
                    <a:pt x="1713" y="97"/>
                    <a:pt x="1695" y="115"/>
                  </a:cubicBezTo>
                  <a:cubicBezTo>
                    <a:pt x="1678" y="115"/>
                    <a:pt x="1669" y="79"/>
                    <a:pt x="1660" y="44"/>
                  </a:cubicBezTo>
                  <a:cubicBezTo>
                    <a:pt x="1657" y="44"/>
                    <a:pt x="1655" y="43"/>
                    <a:pt x="1653" y="43"/>
                  </a:cubicBezTo>
                  <a:cubicBezTo>
                    <a:pt x="1624" y="43"/>
                    <a:pt x="1684" y="106"/>
                    <a:pt x="1642" y="115"/>
                  </a:cubicBezTo>
                  <a:cubicBezTo>
                    <a:pt x="1633" y="110"/>
                    <a:pt x="1623" y="108"/>
                    <a:pt x="1614" y="108"/>
                  </a:cubicBezTo>
                  <a:cubicBezTo>
                    <a:pt x="1591" y="108"/>
                    <a:pt x="1568" y="122"/>
                    <a:pt x="1536" y="141"/>
                  </a:cubicBezTo>
                  <a:cubicBezTo>
                    <a:pt x="1519" y="124"/>
                    <a:pt x="1545" y="115"/>
                    <a:pt x="1536" y="97"/>
                  </a:cubicBezTo>
                  <a:lnTo>
                    <a:pt x="1536" y="97"/>
                  </a:lnTo>
                  <a:lnTo>
                    <a:pt x="1510" y="141"/>
                  </a:lnTo>
                  <a:cubicBezTo>
                    <a:pt x="1510" y="132"/>
                    <a:pt x="1510" y="124"/>
                    <a:pt x="1510" y="115"/>
                  </a:cubicBezTo>
                  <a:cubicBezTo>
                    <a:pt x="1492" y="132"/>
                    <a:pt x="1510" y="168"/>
                    <a:pt x="1483" y="177"/>
                  </a:cubicBezTo>
                  <a:cubicBezTo>
                    <a:pt x="1482" y="186"/>
                    <a:pt x="1479" y="190"/>
                    <a:pt x="1475" y="190"/>
                  </a:cubicBezTo>
                  <a:cubicBezTo>
                    <a:pt x="1460" y="190"/>
                    <a:pt x="1432" y="145"/>
                    <a:pt x="1407" y="145"/>
                  </a:cubicBezTo>
                  <a:cubicBezTo>
                    <a:pt x="1400" y="145"/>
                    <a:pt x="1393" y="149"/>
                    <a:pt x="1386" y="159"/>
                  </a:cubicBezTo>
                  <a:cubicBezTo>
                    <a:pt x="1378" y="150"/>
                    <a:pt x="1386" y="132"/>
                    <a:pt x="1386" y="115"/>
                  </a:cubicBezTo>
                  <a:lnTo>
                    <a:pt x="1386" y="115"/>
                  </a:lnTo>
                  <a:cubicBezTo>
                    <a:pt x="1342"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36"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7" y="194"/>
                  </a:cubicBezTo>
                  <a:lnTo>
                    <a:pt x="1219" y="141"/>
                  </a:lnTo>
                  <a:lnTo>
                    <a:pt x="1219" y="159"/>
                  </a:lnTo>
                  <a:lnTo>
                    <a:pt x="1157" y="124"/>
                  </a:lnTo>
                  <a:cubicBezTo>
                    <a:pt x="1113" y="177"/>
                    <a:pt x="1077" y="256"/>
                    <a:pt x="1015" y="283"/>
                  </a:cubicBezTo>
                  <a:cubicBezTo>
                    <a:pt x="1024" y="238"/>
                    <a:pt x="1015" y="212"/>
                    <a:pt x="1015" y="168"/>
                  </a:cubicBezTo>
                  <a:lnTo>
                    <a:pt x="1015" y="168"/>
                  </a:lnTo>
                  <a:cubicBezTo>
                    <a:pt x="1020" y="182"/>
                    <a:pt x="1027" y="188"/>
                    <a:pt x="1034" y="188"/>
                  </a:cubicBezTo>
                  <a:cubicBezTo>
                    <a:pt x="1051" y="188"/>
                    <a:pt x="1074" y="158"/>
                    <a:pt x="1097" y="158"/>
                  </a:cubicBezTo>
                  <a:cubicBezTo>
                    <a:pt x="1100" y="158"/>
                    <a:pt x="1102" y="158"/>
                    <a:pt x="1104" y="159"/>
                  </a:cubicBezTo>
                  <a:cubicBezTo>
                    <a:pt x="1086" y="150"/>
                    <a:pt x="1086" y="132"/>
                    <a:pt x="1095" y="124"/>
                  </a:cubicBezTo>
                  <a:lnTo>
                    <a:pt x="1095" y="124"/>
                  </a:lnTo>
                  <a:lnTo>
                    <a:pt x="1033" y="168"/>
                  </a:lnTo>
                  <a:cubicBezTo>
                    <a:pt x="1033" y="132"/>
                    <a:pt x="1015" y="141"/>
                    <a:pt x="998" y="124"/>
                  </a:cubicBezTo>
                  <a:lnTo>
                    <a:pt x="998" y="124"/>
                  </a:lnTo>
                  <a:cubicBezTo>
                    <a:pt x="1015" y="194"/>
                    <a:pt x="954" y="177"/>
                    <a:pt x="927" y="194"/>
                  </a:cubicBezTo>
                  <a:cubicBezTo>
                    <a:pt x="927" y="168"/>
                    <a:pt x="936" y="150"/>
                    <a:pt x="963" y="150"/>
                  </a:cubicBezTo>
                  <a:cubicBezTo>
                    <a:pt x="958" y="142"/>
                    <a:pt x="954" y="138"/>
                    <a:pt x="951" y="138"/>
                  </a:cubicBezTo>
                  <a:cubicBezTo>
                    <a:pt x="936" y="138"/>
                    <a:pt x="925" y="203"/>
                    <a:pt x="905" y="203"/>
                  </a:cubicBezTo>
                  <a:cubicBezTo>
                    <a:pt x="901" y="203"/>
                    <a:pt x="897" y="200"/>
                    <a:pt x="892" y="194"/>
                  </a:cubicBezTo>
                  <a:cubicBezTo>
                    <a:pt x="901" y="194"/>
                    <a:pt x="901" y="194"/>
                    <a:pt x="901" y="185"/>
                  </a:cubicBezTo>
                  <a:lnTo>
                    <a:pt x="901" y="185"/>
                  </a:lnTo>
                  <a:cubicBezTo>
                    <a:pt x="896" y="191"/>
                    <a:pt x="889" y="193"/>
                    <a:pt x="882" y="193"/>
                  </a:cubicBezTo>
                  <a:cubicBezTo>
                    <a:pt x="866" y="193"/>
                    <a:pt x="850" y="180"/>
                    <a:pt x="857" y="168"/>
                  </a:cubicBezTo>
                  <a:lnTo>
                    <a:pt x="865" y="168"/>
                  </a:lnTo>
                  <a:cubicBezTo>
                    <a:pt x="848" y="168"/>
                    <a:pt x="839" y="159"/>
                    <a:pt x="821" y="159"/>
                  </a:cubicBezTo>
                  <a:cubicBezTo>
                    <a:pt x="795" y="159"/>
                    <a:pt x="768" y="168"/>
                    <a:pt x="751" y="168"/>
                  </a:cubicBezTo>
                  <a:cubicBezTo>
                    <a:pt x="710" y="176"/>
                    <a:pt x="678" y="191"/>
                    <a:pt x="679" y="220"/>
                  </a:cubicBezTo>
                  <a:lnTo>
                    <a:pt x="679" y="220"/>
                  </a:lnTo>
                  <a:cubicBezTo>
                    <a:pt x="675" y="199"/>
                    <a:pt x="662" y="149"/>
                    <a:pt x="662" y="141"/>
                  </a:cubicBezTo>
                  <a:lnTo>
                    <a:pt x="662" y="141"/>
                  </a:lnTo>
                  <a:cubicBezTo>
                    <a:pt x="645" y="212"/>
                    <a:pt x="645" y="283"/>
                    <a:pt x="671" y="353"/>
                  </a:cubicBezTo>
                  <a:cubicBezTo>
                    <a:pt x="653" y="327"/>
                    <a:pt x="618" y="283"/>
                    <a:pt x="592" y="238"/>
                  </a:cubicBezTo>
                  <a:cubicBezTo>
                    <a:pt x="556" y="194"/>
                    <a:pt x="530" y="150"/>
                    <a:pt x="556" y="141"/>
                  </a:cubicBezTo>
                  <a:cubicBezTo>
                    <a:pt x="541" y="136"/>
                    <a:pt x="526" y="131"/>
                    <a:pt x="510" y="131"/>
                  </a:cubicBezTo>
                  <a:cubicBezTo>
                    <a:pt x="499" y="131"/>
                    <a:pt x="488" y="134"/>
                    <a:pt x="477" y="141"/>
                  </a:cubicBezTo>
                  <a:cubicBezTo>
                    <a:pt x="495" y="150"/>
                    <a:pt x="565" y="221"/>
                    <a:pt x="556" y="221"/>
                  </a:cubicBezTo>
                  <a:cubicBezTo>
                    <a:pt x="512" y="194"/>
                    <a:pt x="503" y="185"/>
                    <a:pt x="486" y="177"/>
                  </a:cubicBezTo>
                  <a:cubicBezTo>
                    <a:pt x="469" y="168"/>
                    <a:pt x="460" y="168"/>
                    <a:pt x="413" y="144"/>
                  </a:cubicBezTo>
                  <a:lnTo>
                    <a:pt x="413" y="144"/>
                  </a:lnTo>
                  <a:cubicBezTo>
                    <a:pt x="440" y="162"/>
                    <a:pt x="487" y="230"/>
                    <a:pt x="471" y="230"/>
                  </a:cubicBezTo>
                  <a:cubicBezTo>
                    <a:pt x="470" y="230"/>
                    <a:pt x="469" y="230"/>
                    <a:pt x="468" y="230"/>
                  </a:cubicBezTo>
                  <a:cubicBezTo>
                    <a:pt x="460" y="221"/>
                    <a:pt x="388" y="157"/>
                    <a:pt x="380" y="143"/>
                  </a:cubicBezTo>
                  <a:lnTo>
                    <a:pt x="380" y="143"/>
                  </a:lnTo>
                  <a:cubicBezTo>
                    <a:pt x="389" y="169"/>
                    <a:pt x="398" y="195"/>
                    <a:pt x="415" y="221"/>
                  </a:cubicBezTo>
                  <a:cubicBezTo>
                    <a:pt x="406" y="212"/>
                    <a:pt x="336" y="150"/>
                    <a:pt x="283" y="132"/>
                  </a:cubicBezTo>
                  <a:lnTo>
                    <a:pt x="283" y="132"/>
                  </a:lnTo>
                  <a:cubicBezTo>
                    <a:pt x="294" y="138"/>
                    <a:pt x="291" y="140"/>
                    <a:pt x="282" y="140"/>
                  </a:cubicBezTo>
                  <a:cubicBezTo>
                    <a:pt x="263" y="140"/>
                    <a:pt x="218" y="132"/>
                    <a:pt x="212" y="132"/>
                  </a:cubicBezTo>
                  <a:lnTo>
                    <a:pt x="212" y="132"/>
                  </a:lnTo>
                  <a:lnTo>
                    <a:pt x="274" y="159"/>
                  </a:lnTo>
                  <a:cubicBezTo>
                    <a:pt x="267" y="158"/>
                    <a:pt x="262" y="157"/>
                    <a:pt x="257" y="157"/>
                  </a:cubicBezTo>
                  <a:cubicBezTo>
                    <a:pt x="194" y="157"/>
                    <a:pt x="355" y="265"/>
                    <a:pt x="314" y="265"/>
                  </a:cubicBezTo>
                  <a:cubicBezTo>
                    <a:pt x="313" y="265"/>
                    <a:pt x="311" y="265"/>
                    <a:pt x="309" y="265"/>
                  </a:cubicBezTo>
                  <a:cubicBezTo>
                    <a:pt x="283" y="247"/>
                    <a:pt x="150" y="159"/>
                    <a:pt x="97" y="150"/>
                  </a:cubicBezTo>
                  <a:lnTo>
                    <a:pt x="97" y="150"/>
                  </a:lnTo>
                  <a:cubicBezTo>
                    <a:pt x="133" y="185"/>
                    <a:pt x="230" y="247"/>
                    <a:pt x="327" y="309"/>
                  </a:cubicBezTo>
                  <a:cubicBezTo>
                    <a:pt x="424" y="371"/>
                    <a:pt x="503" y="424"/>
                    <a:pt x="539" y="441"/>
                  </a:cubicBezTo>
                  <a:lnTo>
                    <a:pt x="503" y="433"/>
                  </a:lnTo>
                  <a:lnTo>
                    <a:pt x="503" y="433"/>
                  </a:lnTo>
                  <a:cubicBezTo>
                    <a:pt x="521" y="450"/>
                    <a:pt x="539" y="459"/>
                    <a:pt x="556" y="468"/>
                  </a:cubicBezTo>
                  <a:cubicBezTo>
                    <a:pt x="503" y="450"/>
                    <a:pt x="424" y="406"/>
                    <a:pt x="336" y="344"/>
                  </a:cubicBezTo>
                  <a:cubicBezTo>
                    <a:pt x="247" y="291"/>
                    <a:pt x="150" y="221"/>
                    <a:pt x="97" y="177"/>
                  </a:cubicBezTo>
                  <a:cubicBezTo>
                    <a:pt x="94" y="178"/>
                    <a:pt x="91" y="179"/>
                    <a:pt x="88" y="179"/>
                  </a:cubicBezTo>
                  <a:cubicBezTo>
                    <a:pt x="82" y="179"/>
                    <a:pt x="75" y="177"/>
                    <a:pt x="72" y="177"/>
                  </a:cubicBezTo>
                  <a:cubicBezTo>
                    <a:pt x="66" y="177"/>
                    <a:pt x="66" y="181"/>
                    <a:pt x="80" y="203"/>
                  </a:cubicBezTo>
                  <a:cubicBezTo>
                    <a:pt x="53" y="194"/>
                    <a:pt x="9" y="150"/>
                    <a:pt x="0" y="132"/>
                  </a:cubicBezTo>
                  <a:lnTo>
                    <a:pt x="0" y="132"/>
                  </a:lnTo>
                  <a:lnTo>
                    <a:pt x="35" y="230"/>
                  </a:lnTo>
                  <a:cubicBezTo>
                    <a:pt x="106" y="256"/>
                    <a:pt x="159" y="336"/>
                    <a:pt x="212" y="353"/>
                  </a:cubicBezTo>
                  <a:cubicBezTo>
                    <a:pt x="168" y="309"/>
                    <a:pt x="124" y="265"/>
                    <a:pt x="80" y="221"/>
                  </a:cubicBezTo>
                  <a:lnTo>
                    <a:pt x="80" y="221"/>
                  </a:lnTo>
                  <a:cubicBezTo>
                    <a:pt x="115" y="238"/>
                    <a:pt x="177" y="274"/>
                    <a:pt x="238" y="318"/>
                  </a:cubicBezTo>
                  <a:cubicBezTo>
                    <a:pt x="291" y="353"/>
                    <a:pt x="336" y="389"/>
                    <a:pt x="344" y="415"/>
                  </a:cubicBezTo>
                  <a:cubicBezTo>
                    <a:pt x="327" y="415"/>
                    <a:pt x="212" y="362"/>
                    <a:pt x="185" y="353"/>
                  </a:cubicBezTo>
                  <a:lnTo>
                    <a:pt x="185" y="353"/>
                  </a:lnTo>
                  <a:cubicBezTo>
                    <a:pt x="212" y="371"/>
                    <a:pt x="265" y="424"/>
                    <a:pt x="256" y="424"/>
                  </a:cubicBezTo>
                  <a:lnTo>
                    <a:pt x="203" y="389"/>
                  </a:lnTo>
                  <a:lnTo>
                    <a:pt x="203" y="389"/>
                  </a:lnTo>
                  <a:cubicBezTo>
                    <a:pt x="194" y="406"/>
                    <a:pt x="230" y="424"/>
                    <a:pt x="256" y="441"/>
                  </a:cubicBezTo>
                  <a:cubicBezTo>
                    <a:pt x="283" y="468"/>
                    <a:pt x="300" y="477"/>
                    <a:pt x="283" y="494"/>
                  </a:cubicBezTo>
                  <a:cubicBezTo>
                    <a:pt x="291" y="512"/>
                    <a:pt x="230" y="539"/>
                    <a:pt x="274" y="539"/>
                  </a:cubicBezTo>
                  <a:cubicBezTo>
                    <a:pt x="287" y="533"/>
                    <a:pt x="315" y="531"/>
                    <a:pt x="349" y="531"/>
                  </a:cubicBezTo>
                  <a:cubicBezTo>
                    <a:pt x="433" y="531"/>
                    <a:pt x="554" y="544"/>
                    <a:pt x="592" y="556"/>
                  </a:cubicBezTo>
                  <a:cubicBezTo>
                    <a:pt x="592" y="556"/>
                    <a:pt x="556" y="583"/>
                    <a:pt x="530" y="600"/>
                  </a:cubicBezTo>
                  <a:cubicBezTo>
                    <a:pt x="520" y="611"/>
                    <a:pt x="503" y="615"/>
                    <a:pt x="486" y="615"/>
                  </a:cubicBezTo>
                  <a:cubicBezTo>
                    <a:pt x="474" y="615"/>
                    <a:pt x="461" y="613"/>
                    <a:pt x="450" y="609"/>
                  </a:cubicBezTo>
                  <a:cubicBezTo>
                    <a:pt x="433" y="605"/>
                    <a:pt x="415" y="603"/>
                    <a:pt x="400" y="603"/>
                  </a:cubicBezTo>
                  <a:cubicBezTo>
                    <a:pt x="384" y="603"/>
                    <a:pt x="371" y="605"/>
                    <a:pt x="362" y="609"/>
                  </a:cubicBezTo>
                  <a:cubicBezTo>
                    <a:pt x="380" y="609"/>
                    <a:pt x="406" y="618"/>
                    <a:pt x="415" y="618"/>
                  </a:cubicBezTo>
                  <a:cubicBezTo>
                    <a:pt x="406" y="636"/>
                    <a:pt x="362" y="618"/>
                    <a:pt x="389" y="653"/>
                  </a:cubicBezTo>
                  <a:cubicBezTo>
                    <a:pt x="392" y="653"/>
                    <a:pt x="396" y="653"/>
                    <a:pt x="399" y="653"/>
                  </a:cubicBezTo>
                  <a:cubicBezTo>
                    <a:pt x="433" y="653"/>
                    <a:pt x="432" y="682"/>
                    <a:pt x="434" y="682"/>
                  </a:cubicBezTo>
                  <a:cubicBezTo>
                    <a:pt x="435" y="682"/>
                    <a:pt x="437" y="677"/>
                    <a:pt x="442" y="662"/>
                  </a:cubicBezTo>
                  <a:cubicBezTo>
                    <a:pt x="477" y="680"/>
                    <a:pt x="450" y="689"/>
                    <a:pt x="477" y="724"/>
                  </a:cubicBezTo>
                  <a:cubicBezTo>
                    <a:pt x="486" y="715"/>
                    <a:pt x="512" y="715"/>
                    <a:pt x="548" y="706"/>
                  </a:cubicBezTo>
                  <a:cubicBezTo>
                    <a:pt x="574" y="706"/>
                    <a:pt x="600" y="706"/>
                    <a:pt x="609" y="715"/>
                  </a:cubicBezTo>
                  <a:cubicBezTo>
                    <a:pt x="600" y="724"/>
                    <a:pt x="592" y="733"/>
                    <a:pt x="583" y="742"/>
                  </a:cubicBezTo>
                  <a:cubicBezTo>
                    <a:pt x="600" y="786"/>
                    <a:pt x="600" y="821"/>
                    <a:pt x="627" y="865"/>
                  </a:cubicBezTo>
                  <a:cubicBezTo>
                    <a:pt x="618" y="874"/>
                    <a:pt x="609" y="901"/>
                    <a:pt x="592" y="909"/>
                  </a:cubicBezTo>
                  <a:cubicBezTo>
                    <a:pt x="600" y="909"/>
                    <a:pt x="618" y="909"/>
                    <a:pt x="627" y="918"/>
                  </a:cubicBezTo>
                  <a:cubicBezTo>
                    <a:pt x="620" y="930"/>
                    <a:pt x="615" y="933"/>
                    <a:pt x="611" y="933"/>
                  </a:cubicBezTo>
                  <a:cubicBezTo>
                    <a:pt x="603" y="933"/>
                    <a:pt x="598" y="921"/>
                    <a:pt x="590" y="921"/>
                  </a:cubicBezTo>
                  <a:cubicBezTo>
                    <a:pt x="586" y="921"/>
                    <a:pt x="581" y="924"/>
                    <a:pt x="574" y="936"/>
                  </a:cubicBezTo>
                  <a:cubicBezTo>
                    <a:pt x="576" y="935"/>
                    <a:pt x="579" y="934"/>
                    <a:pt x="582" y="934"/>
                  </a:cubicBezTo>
                  <a:cubicBezTo>
                    <a:pt x="601" y="934"/>
                    <a:pt x="631" y="955"/>
                    <a:pt x="653" y="962"/>
                  </a:cubicBezTo>
                  <a:cubicBezTo>
                    <a:pt x="689" y="936"/>
                    <a:pt x="636" y="909"/>
                    <a:pt x="609" y="901"/>
                  </a:cubicBezTo>
                  <a:cubicBezTo>
                    <a:pt x="636" y="887"/>
                    <a:pt x="667" y="881"/>
                    <a:pt x="698" y="881"/>
                  </a:cubicBezTo>
                  <a:cubicBezTo>
                    <a:pt x="729" y="881"/>
                    <a:pt x="759" y="887"/>
                    <a:pt x="786" y="901"/>
                  </a:cubicBezTo>
                  <a:cubicBezTo>
                    <a:pt x="821" y="927"/>
                    <a:pt x="759" y="936"/>
                    <a:pt x="768" y="936"/>
                  </a:cubicBezTo>
                  <a:cubicBezTo>
                    <a:pt x="804" y="1015"/>
                    <a:pt x="901" y="945"/>
                    <a:pt x="892" y="1015"/>
                  </a:cubicBezTo>
                  <a:cubicBezTo>
                    <a:pt x="865" y="1060"/>
                    <a:pt x="821" y="1060"/>
                    <a:pt x="804" y="1077"/>
                  </a:cubicBezTo>
                  <a:cubicBezTo>
                    <a:pt x="782" y="1066"/>
                    <a:pt x="784" y="1049"/>
                    <a:pt x="786" y="1033"/>
                  </a:cubicBezTo>
                  <a:lnTo>
                    <a:pt x="786" y="1033"/>
                  </a:lnTo>
                  <a:cubicBezTo>
                    <a:pt x="786" y="1033"/>
                    <a:pt x="786" y="1033"/>
                    <a:pt x="786" y="1033"/>
                  </a:cubicBezTo>
                  <a:lnTo>
                    <a:pt x="786" y="1033"/>
                  </a:lnTo>
                  <a:lnTo>
                    <a:pt x="786" y="1033"/>
                  </a:lnTo>
                  <a:cubicBezTo>
                    <a:pt x="786" y="1033"/>
                    <a:pt x="786" y="1033"/>
                    <a:pt x="786" y="1033"/>
                  </a:cubicBezTo>
                  <a:lnTo>
                    <a:pt x="786" y="1033"/>
                  </a:lnTo>
                  <a:cubicBezTo>
                    <a:pt x="771" y="1033"/>
                    <a:pt x="750" y="1021"/>
                    <a:pt x="749" y="1011"/>
                  </a:cubicBezTo>
                  <a:lnTo>
                    <a:pt x="749" y="1011"/>
                  </a:lnTo>
                  <a:cubicBezTo>
                    <a:pt x="739" y="1049"/>
                    <a:pt x="812" y="1124"/>
                    <a:pt x="812" y="1183"/>
                  </a:cubicBezTo>
                  <a:cubicBezTo>
                    <a:pt x="824" y="1183"/>
                    <a:pt x="836" y="1187"/>
                    <a:pt x="845" y="1187"/>
                  </a:cubicBezTo>
                  <a:cubicBezTo>
                    <a:pt x="850" y="1187"/>
                    <a:pt x="854" y="1186"/>
                    <a:pt x="857" y="1183"/>
                  </a:cubicBezTo>
                  <a:lnTo>
                    <a:pt x="839" y="1166"/>
                  </a:lnTo>
                  <a:cubicBezTo>
                    <a:pt x="847" y="1157"/>
                    <a:pt x="856" y="1155"/>
                    <a:pt x="865" y="1155"/>
                  </a:cubicBezTo>
                  <a:cubicBezTo>
                    <a:pt x="875" y="1155"/>
                    <a:pt x="885" y="1158"/>
                    <a:pt x="892" y="1158"/>
                  </a:cubicBezTo>
                  <a:cubicBezTo>
                    <a:pt x="897" y="1158"/>
                    <a:pt x="901" y="1156"/>
                    <a:pt x="901" y="1148"/>
                  </a:cubicBezTo>
                  <a:cubicBezTo>
                    <a:pt x="927" y="1157"/>
                    <a:pt x="980" y="1166"/>
                    <a:pt x="980" y="1201"/>
                  </a:cubicBezTo>
                  <a:lnTo>
                    <a:pt x="945" y="1236"/>
                  </a:lnTo>
                  <a:cubicBezTo>
                    <a:pt x="954" y="1227"/>
                    <a:pt x="954" y="1201"/>
                    <a:pt x="936" y="1201"/>
                  </a:cubicBezTo>
                  <a:lnTo>
                    <a:pt x="936" y="1201"/>
                  </a:lnTo>
                  <a:cubicBezTo>
                    <a:pt x="961" y="1201"/>
                    <a:pt x="916" y="1263"/>
                    <a:pt x="962" y="1263"/>
                  </a:cubicBezTo>
                  <a:cubicBezTo>
                    <a:pt x="964" y="1263"/>
                    <a:pt x="968" y="1263"/>
                    <a:pt x="971" y="1263"/>
                  </a:cubicBezTo>
                  <a:lnTo>
                    <a:pt x="989" y="1219"/>
                  </a:lnTo>
                  <a:cubicBezTo>
                    <a:pt x="1015" y="1227"/>
                    <a:pt x="1077" y="1236"/>
                    <a:pt x="1077" y="1271"/>
                  </a:cubicBezTo>
                  <a:cubicBezTo>
                    <a:pt x="1113" y="1236"/>
                    <a:pt x="1068" y="1263"/>
                    <a:pt x="1104" y="1219"/>
                  </a:cubicBezTo>
                  <a:lnTo>
                    <a:pt x="1104" y="1219"/>
                  </a:lnTo>
                  <a:cubicBezTo>
                    <a:pt x="1096" y="1228"/>
                    <a:pt x="1089" y="1232"/>
                    <a:pt x="1084" y="1232"/>
                  </a:cubicBezTo>
                  <a:cubicBezTo>
                    <a:pt x="1067" y="1232"/>
                    <a:pt x="1062" y="1192"/>
                    <a:pt x="1046" y="1192"/>
                  </a:cubicBezTo>
                  <a:cubicBezTo>
                    <a:pt x="1042" y="1192"/>
                    <a:pt x="1037" y="1195"/>
                    <a:pt x="1031" y="1201"/>
                  </a:cubicBezTo>
                  <a:lnTo>
                    <a:pt x="1031" y="1201"/>
                  </a:lnTo>
                  <a:cubicBezTo>
                    <a:pt x="1064" y="1158"/>
                    <a:pt x="1026" y="1163"/>
                    <a:pt x="1060" y="1113"/>
                  </a:cubicBezTo>
                  <a:lnTo>
                    <a:pt x="1060" y="1113"/>
                  </a:lnTo>
                  <a:cubicBezTo>
                    <a:pt x="1049" y="1118"/>
                    <a:pt x="1041" y="1127"/>
                    <a:pt x="1037" y="1127"/>
                  </a:cubicBezTo>
                  <a:cubicBezTo>
                    <a:pt x="1035" y="1127"/>
                    <a:pt x="1033" y="1123"/>
                    <a:pt x="1033" y="1113"/>
                  </a:cubicBezTo>
                  <a:lnTo>
                    <a:pt x="1015" y="1113"/>
                  </a:lnTo>
                  <a:cubicBezTo>
                    <a:pt x="1015" y="1121"/>
                    <a:pt x="1007" y="1130"/>
                    <a:pt x="998" y="1139"/>
                  </a:cubicBezTo>
                  <a:cubicBezTo>
                    <a:pt x="963" y="1139"/>
                    <a:pt x="945" y="1104"/>
                    <a:pt x="927" y="1104"/>
                  </a:cubicBezTo>
                  <a:cubicBezTo>
                    <a:pt x="918" y="1086"/>
                    <a:pt x="945" y="1095"/>
                    <a:pt x="954" y="1086"/>
                  </a:cubicBezTo>
                  <a:lnTo>
                    <a:pt x="918" y="1077"/>
                  </a:lnTo>
                  <a:cubicBezTo>
                    <a:pt x="934" y="1067"/>
                    <a:pt x="940" y="1048"/>
                    <a:pt x="950" y="1037"/>
                  </a:cubicBezTo>
                  <a:lnTo>
                    <a:pt x="950" y="1037"/>
                  </a:lnTo>
                  <a:cubicBezTo>
                    <a:pt x="951" y="1036"/>
                    <a:pt x="952" y="1035"/>
                    <a:pt x="953" y="1034"/>
                  </a:cubicBezTo>
                  <a:lnTo>
                    <a:pt x="953" y="1034"/>
                  </a:lnTo>
                  <a:cubicBezTo>
                    <a:pt x="956" y="1031"/>
                    <a:pt x="960" y="1029"/>
                    <a:pt x="966" y="1029"/>
                  </a:cubicBezTo>
                  <a:cubicBezTo>
                    <a:pt x="970" y="1029"/>
                    <a:pt x="974" y="1030"/>
                    <a:pt x="980" y="1033"/>
                  </a:cubicBezTo>
                  <a:lnTo>
                    <a:pt x="980" y="1033"/>
                  </a:lnTo>
                  <a:lnTo>
                    <a:pt x="963" y="1007"/>
                  </a:lnTo>
                  <a:cubicBezTo>
                    <a:pt x="971" y="980"/>
                    <a:pt x="963" y="954"/>
                    <a:pt x="945" y="945"/>
                  </a:cubicBezTo>
                  <a:cubicBezTo>
                    <a:pt x="945" y="936"/>
                    <a:pt x="892" y="936"/>
                    <a:pt x="918" y="936"/>
                  </a:cubicBezTo>
                  <a:lnTo>
                    <a:pt x="874" y="901"/>
                  </a:lnTo>
                  <a:lnTo>
                    <a:pt x="883" y="892"/>
                  </a:lnTo>
                  <a:cubicBezTo>
                    <a:pt x="865" y="848"/>
                    <a:pt x="786" y="830"/>
                    <a:pt x="804" y="751"/>
                  </a:cubicBezTo>
                  <a:cubicBezTo>
                    <a:pt x="795" y="742"/>
                    <a:pt x="777" y="733"/>
                    <a:pt x="768" y="698"/>
                  </a:cubicBezTo>
                  <a:lnTo>
                    <a:pt x="786" y="680"/>
                  </a:lnTo>
                  <a:cubicBezTo>
                    <a:pt x="769" y="672"/>
                    <a:pt x="784" y="617"/>
                    <a:pt x="757" y="617"/>
                  </a:cubicBezTo>
                  <a:cubicBezTo>
                    <a:pt x="755" y="617"/>
                    <a:pt x="753" y="618"/>
                    <a:pt x="751" y="618"/>
                  </a:cubicBezTo>
                  <a:cubicBezTo>
                    <a:pt x="777" y="583"/>
                    <a:pt x="786" y="592"/>
                    <a:pt x="777" y="583"/>
                  </a:cubicBezTo>
                  <a:cubicBezTo>
                    <a:pt x="768" y="583"/>
                    <a:pt x="759" y="583"/>
                    <a:pt x="759" y="574"/>
                  </a:cubicBezTo>
                  <a:lnTo>
                    <a:pt x="724" y="574"/>
                  </a:lnTo>
                  <a:cubicBezTo>
                    <a:pt x="715" y="574"/>
                    <a:pt x="706" y="565"/>
                    <a:pt x="680" y="547"/>
                  </a:cubicBezTo>
                  <a:lnTo>
                    <a:pt x="636" y="547"/>
                  </a:lnTo>
                  <a:cubicBezTo>
                    <a:pt x="618" y="539"/>
                    <a:pt x="618" y="530"/>
                    <a:pt x="627" y="521"/>
                  </a:cubicBezTo>
                  <a:cubicBezTo>
                    <a:pt x="627" y="521"/>
                    <a:pt x="645" y="512"/>
                    <a:pt x="636" y="503"/>
                  </a:cubicBezTo>
                  <a:lnTo>
                    <a:pt x="636" y="503"/>
                  </a:lnTo>
                  <a:cubicBezTo>
                    <a:pt x="653" y="512"/>
                    <a:pt x="653" y="512"/>
                    <a:pt x="645" y="512"/>
                  </a:cubicBezTo>
                  <a:cubicBezTo>
                    <a:pt x="656" y="514"/>
                    <a:pt x="663" y="515"/>
                    <a:pt x="667" y="515"/>
                  </a:cubicBezTo>
                  <a:cubicBezTo>
                    <a:pt x="679" y="515"/>
                    <a:pt x="662" y="506"/>
                    <a:pt x="636" y="486"/>
                  </a:cubicBezTo>
                  <a:cubicBezTo>
                    <a:pt x="615" y="472"/>
                    <a:pt x="585" y="453"/>
                    <a:pt x="592" y="453"/>
                  </a:cubicBezTo>
                  <a:lnTo>
                    <a:pt x="592" y="453"/>
                  </a:lnTo>
                  <a:cubicBezTo>
                    <a:pt x="594" y="453"/>
                    <a:pt x="599" y="455"/>
                    <a:pt x="609" y="459"/>
                  </a:cubicBezTo>
                  <a:cubicBezTo>
                    <a:pt x="600" y="450"/>
                    <a:pt x="592" y="441"/>
                    <a:pt x="592" y="441"/>
                  </a:cubicBezTo>
                  <a:lnTo>
                    <a:pt x="592" y="441"/>
                  </a:lnTo>
                  <a:cubicBezTo>
                    <a:pt x="592" y="441"/>
                    <a:pt x="601" y="442"/>
                    <a:pt x="609" y="450"/>
                  </a:cubicBezTo>
                  <a:lnTo>
                    <a:pt x="618" y="450"/>
                  </a:lnTo>
                  <a:cubicBezTo>
                    <a:pt x="618" y="450"/>
                    <a:pt x="618" y="450"/>
                    <a:pt x="609" y="441"/>
                  </a:cubicBezTo>
                  <a:lnTo>
                    <a:pt x="609" y="441"/>
                  </a:lnTo>
                  <a:lnTo>
                    <a:pt x="671" y="477"/>
                  </a:lnTo>
                  <a:cubicBezTo>
                    <a:pt x="675" y="478"/>
                    <a:pt x="677" y="479"/>
                    <a:pt x="678" y="479"/>
                  </a:cubicBezTo>
                  <a:cubicBezTo>
                    <a:pt x="684" y="479"/>
                    <a:pt x="640" y="456"/>
                    <a:pt x="609" y="433"/>
                  </a:cubicBezTo>
                  <a:cubicBezTo>
                    <a:pt x="600" y="424"/>
                    <a:pt x="592" y="415"/>
                    <a:pt x="583" y="406"/>
                  </a:cubicBezTo>
                  <a:lnTo>
                    <a:pt x="583" y="406"/>
                  </a:lnTo>
                  <a:cubicBezTo>
                    <a:pt x="611" y="423"/>
                    <a:pt x="621" y="429"/>
                    <a:pt x="625" y="429"/>
                  </a:cubicBezTo>
                  <a:cubicBezTo>
                    <a:pt x="627" y="429"/>
                    <a:pt x="627" y="427"/>
                    <a:pt x="627" y="424"/>
                  </a:cubicBezTo>
                  <a:cubicBezTo>
                    <a:pt x="627" y="424"/>
                    <a:pt x="627" y="423"/>
                    <a:pt x="628" y="423"/>
                  </a:cubicBezTo>
                  <a:cubicBezTo>
                    <a:pt x="631" y="423"/>
                    <a:pt x="639" y="427"/>
                    <a:pt x="662" y="450"/>
                  </a:cubicBezTo>
                  <a:cubicBezTo>
                    <a:pt x="639" y="419"/>
                    <a:pt x="664" y="422"/>
                    <a:pt x="633" y="380"/>
                  </a:cubicBezTo>
                  <a:lnTo>
                    <a:pt x="633" y="380"/>
                  </a:lnTo>
                  <a:cubicBezTo>
                    <a:pt x="639" y="381"/>
                    <a:pt x="646" y="382"/>
                    <a:pt x="650" y="382"/>
                  </a:cubicBezTo>
                  <a:cubicBezTo>
                    <a:pt x="656" y="382"/>
                    <a:pt x="658" y="380"/>
                    <a:pt x="653" y="371"/>
                  </a:cubicBezTo>
                  <a:lnTo>
                    <a:pt x="653" y="371"/>
                  </a:lnTo>
                  <a:lnTo>
                    <a:pt x="698" y="415"/>
                  </a:lnTo>
                  <a:cubicBezTo>
                    <a:pt x="680" y="397"/>
                    <a:pt x="671" y="380"/>
                    <a:pt x="671" y="353"/>
                  </a:cubicBezTo>
                  <a:lnTo>
                    <a:pt x="671" y="353"/>
                  </a:lnTo>
                  <a:cubicBezTo>
                    <a:pt x="706" y="389"/>
                    <a:pt x="715" y="397"/>
                    <a:pt x="724" y="433"/>
                  </a:cubicBezTo>
                  <a:cubicBezTo>
                    <a:pt x="724" y="406"/>
                    <a:pt x="724" y="406"/>
                    <a:pt x="733" y="397"/>
                  </a:cubicBezTo>
                  <a:cubicBezTo>
                    <a:pt x="733" y="389"/>
                    <a:pt x="733" y="389"/>
                    <a:pt x="742" y="362"/>
                  </a:cubicBezTo>
                  <a:lnTo>
                    <a:pt x="751" y="389"/>
                  </a:lnTo>
                  <a:cubicBezTo>
                    <a:pt x="758" y="389"/>
                    <a:pt x="759" y="366"/>
                    <a:pt x="768" y="366"/>
                  </a:cubicBezTo>
                  <a:cubicBezTo>
                    <a:pt x="771" y="366"/>
                    <a:pt x="774" y="367"/>
                    <a:pt x="777" y="371"/>
                  </a:cubicBezTo>
                  <a:cubicBezTo>
                    <a:pt x="795" y="406"/>
                    <a:pt x="804" y="406"/>
                    <a:pt x="865" y="406"/>
                  </a:cubicBezTo>
                  <a:cubicBezTo>
                    <a:pt x="910" y="406"/>
                    <a:pt x="963" y="406"/>
                    <a:pt x="1007" y="433"/>
                  </a:cubicBezTo>
                  <a:cubicBezTo>
                    <a:pt x="1002" y="409"/>
                    <a:pt x="1003" y="401"/>
                    <a:pt x="1007" y="401"/>
                  </a:cubicBezTo>
                  <a:cubicBezTo>
                    <a:pt x="1014" y="401"/>
                    <a:pt x="1032" y="428"/>
                    <a:pt x="1043" y="428"/>
                  </a:cubicBezTo>
                  <a:cubicBezTo>
                    <a:pt x="1048" y="428"/>
                    <a:pt x="1051" y="422"/>
                    <a:pt x="1051" y="406"/>
                  </a:cubicBezTo>
                  <a:cubicBezTo>
                    <a:pt x="1060" y="424"/>
                    <a:pt x="1068" y="441"/>
                    <a:pt x="1051" y="459"/>
                  </a:cubicBezTo>
                  <a:cubicBezTo>
                    <a:pt x="1061" y="453"/>
                    <a:pt x="1070" y="451"/>
                    <a:pt x="1078" y="451"/>
                  </a:cubicBezTo>
                  <a:cubicBezTo>
                    <a:pt x="1093" y="451"/>
                    <a:pt x="1106" y="457"/>
                    <a:pt x="1118" y="457"/>
                  </a:cubicBezTo>
                  <a:cubicBezTo>
                    <a:pt x="1128" y="457"/>
                    <a:pt x="1138" y="452"/>
                    <a:pt x="1148" y="433"/>
                  </a:cubicBezTo>
                  <a:lnTo>
                    <a:pt x="1148" y="433"/>
                  </a:lnTo>
                  <a:cubicBezTo>
                    <a:pt x="1157" y="450"/>
                    <a:pt x="1139" y="459"/>
                    <a:pt x="1148" y="477"/>
                  </a:cubicBezTo>
                  <a:cubicBezTo>
                    <a:pt x="1148" y="471"/>
                    <a:pt x="1152" y="464"/>
                    <a:pt x="1158" y="464"/>
                  </a:cubicBezTo>
                  <a:cubicBezTo>
                    <a:pt x="1160" y="464"/>
                    <a:pt x="1163" y="465"/>
                    <a:pt x="1166" y="468"/>
                  </a:cubicBezTo>
                  <a:cubicBezTo>
                    <a:pt x="1166" y="477"/>
                    <a:pt x="1157" y="486"/>
                    <a:pt x="1148" y="494"/>
                  </a:cubicBezTo>
                  <a:cubicBezTo>
                    <a:pt x="1201" y="494"/>
                    <a:pt x="1201" y="424"/>
                    <a:pt x="1201" y="371"/>
                  </a:cubicBezTo>
                  <a:cubicBezTo>
                    <a:pt x="1211" y="381"/>
                    <a:pt x="1219" y="386"/>
                    <a:pt x="1226" y="386"/>
                  </a:cubicBezTo>
                  <a:cubicBezTo>
                    <a:pt x="1236" y="386"/>
                    <a:pt x="1243" y="375"/>
                    <a:pt x="1254" y="353"/>
                  </a:cubicBezTo>
                  <a:lnTo>
                    <a:pt x="1254" y="353"/>
                  </a:lnTo>
                  <a:cubicBezTo>
                    <a:pt x="1263" y="371"/>
                    <a:pt x="1280"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6" y="383"/>
                    <a:pt x="1448" y="380"/>
                  </a:cubicBezTo>
                  <a:lnTo>
                    <a:pt x="1439" y="371"/>
                  </a:lnTo>
                  <a:cubicBezTo>
                    <a:pt x="1443" y="350"/>
                    <a:pt x="1448" y="344"/>
                    <a:pt x="1454" y="344"/>
                  </a:cubicBezTo>
                  <a:cubicBezTo>
                    <a:pt x="1462" y="344"/>
                    <a:pt x="1472" y="354"/>
                    <a:pt x="1485" y="354"/>
                  </a:cubicBezTo>
                  <a:cubicBezTo>
                    <a:pt x="1487" y="354"/>
                    <a:pt x="1490" y="354"/>
                    <a:pt x="1492" y="353"/>
                  </a:cubicBezTo>
                  <a:lnTo>
                    <a:pt x="1492" y="362"/>
                  </a:lnTo>
                  <a:cubicBezTo>
                    <a:pt x="1508" y="371"/>
                    <a:pt x="1517" y="374"/>
                    <a:pt x="1523" y="374"/>
                  </a:cubicBezTo>
                  <a:cubicBezTo>
                    <a:pt x="1534" y="374"/>
                    <a:pt x="1536" y="366"/>
                    <a:pt x="1544" y="366"/>
                  </a:cubicBezTo>
                  <a:cubicBezTo>
                    <a:pt x="1550" y="366"/>
                    <a:pt x="1560" y="371"/>
                    <a:pt x="1581" y="389"/>
                  </a:cubicBezTo>
                  <a:lnTo>
                    <a:pt x="1581" y="353"/>
                  </a:lnTo>
                  <a:cubicBezTo>
                    <a:pt x="1581" y="333"/>
                    <a:pt x="1584" y="326"/>
                    <a:pt x="1589" y="326"/>
                  </a:cubicBezTo>
                  <a:cubicBezTo>
                    <a:pt x="1604" y="326"/>
                    <a:pt x="1633" y="375"/>
                    <a:pt x="1658" y="375"/>
                  </a:cubicBezTo>
                  <a:cubicBezTo>
                    <a:pt x="1662" y="375"/>
                    <a:pt x="1665" y="374"/>
                    <a:pt x="1669" y="371"/>
                  </a:cubicBezTo>
                  <a:lnTo>
                    <a:pt x="1660" y="344"/>
                  </a:lnTo>
                  <a:cubicBezTo>
                    <a:pt x="1662" y="342"/>
                    <a:pt x="1663" y="341"/>
                    <a:pt x="1665" y="341"/>
                  </a:cubicBezTo>
                  <a:cubicBezTo>
                    <a:pt x="1684" y="341"/>
                    <a:pt x="1715" y="451"/>
                    <a:pt x="1731" y="459"/>
                  </a:cubicBezTo>
                  <a:cubicBezTo>
                    <a:pt x="1740" y="468"/>
                    <a:pt x="1731" y="468"/>
                    <a:pt x="1722" y="477"/>
                  </a:cubicBezTo>
                  <a:cubicBezTo>
                    <a:pt x="1732" y="485"/>
                    <a:pt x="1739" y="489"/>
                    <a:pt x="1743" y="489"/>
                  </a:cubicBezTo>
                  <a:cubicBezTo>
                    <a:pt x="1761" y="489"/>
                    <a:pt x="1738" y="429"/>
                    <a:pt x="1766" y="415"/>
                  </a:cubicBezTo>
                  <a:lnTo>
                    <a:pt x="1766" y="415"/>
                  </a:lnTo>
                  <a:cubicBezTo>
                    <a:pt x="1775" y="441"/>
                    <a:pt x="1757" y="486"/>
                    <a:pt x="1784" y="486"/>
                  </a:cubicBezTo>
                  <a:cubicBezTo>
                    <a:pt x="1784" y="487"/>
                    <a:pt x="1786" y="488"/>
                    <a:pt x="1787" y="488"/>
                  </a:cubicBezTo>
                  <a:cubicBezTo>
                    <a:pt x="1801" y="488"/>
                    <a:pt x="1843" y="439"/>
                    <a:pt x="1875" y="439"/>
                  </a:cubicBezTo>
                  <a:cubicBezTo>
                    <a:pt x="1884" y="439"/>
                    <a:pt x="1892" y="442"/>
                    <a:pt x="1898" y="450"/>
                  </a:cubicBezTo>
                  <a:cubicBezTo>
                    <a:pt x="1890" y="433"/>
                    <a:pt x="1881" y="415"/>
                    <a:pt x="1898" y="397"/>
                  </a:cubicBezTo>
                  <a:cubicBezTo>
                    <a:pt x="1918" y="397"/>
                    <a:pt x="1946" y="439"/>
                    <a:pt x="1970" y="439"/>
                  </a:cubicBezTo>
                  <a:cubicBezTo>
                    <a:pt x="1979" y="439"/>
                    <a:pt x="1988" y="432"/>
                    <a:pt x="1996" y="415"/>
                  </a:cubicBezTo>
                  <a:cubicBezTo>
                    <a:pt x="2004" y="415"/>
                    <a:pt x="2004" y="424"/>
                    <a:pt x="2004" y="433"/>
                  </a:cubicBezTo>
                  <a:cubicBezTo>
                    <a:pt x="2022" y="415"/>
                    <a:pt x="2075" y="406"/>
                    <a:pt x="2084" y="371"/>
                  </a:cubicBezTo>
                  <a:cubicBezTo>
                    <a:pt x="2089" y="404"/>
                    <a:pt x="2093" y="414"/>
                    <a:pt x="2101" y="414"/>
                  </a:cubicBezTo>
                  <a:cubicBezTo>
                    <a:pt x="2107" y="414"/>
                    <a:pt x="2116" y="406"/>
                    <a:pt x="2128" y="397"/>
                  </a:cubicBezTo>
                  <a:cubicBezTo>
                    <a:pt x="2140" y="390"/>
                    <a:pt x="2151" y="384"/>
                    <a:pt x="2158" y="384"/>
                  </a:cubicBezTo>
                  <a:cubicBezTo>
                    <a:pt x="2168" y="384"/>
                    <a:pt x="2170" y="394"/>
                    <a:pt x="2155" y="424"/>
                  </a:cubicBezTo>
                  <a:lnTo>
                    <a:pt x="2190" y="415"/>
                  </a:lnTo>
                  <a:lnTo>
                    <a:pt x="2190" y="415"/>
                  </a:lnTo>
                  <a:lnTo>
                    <a:pt x="2181" y="433"/>
                  </a:lnTo>
                  <a:cubicBezTo>
                    <a:pt x="2199" y="433"/>
                    <a:pt x="2225" y="406"/>
                    <a:pt x="2261" y="380"/>
                  </a:cubicBezTo>
                  <a:lnTo>
                    <a:pt x="2261" y="380"/>
                  </a:lnTo>
                  <a:cubicBezTo>
                    <a:pt x="2261" y="389"/>
                    <a:pt x="2243" y="397"/>
                    <a:pt x="2234" y="406"/>
                  </a:cubicBezTo>
                  <a:cubicBezTo>
                    <a:pt x="2240" y="416"/>
                    <a:pt x="2244" y="421"/>
                    <a:pt x="2252" y="421"/>
                  </a:cubicBezTo>
                  <a:cubicBezTo>
                    <a:pt x="2265" y="421"/>
                    <a:pt x="2290" y="405"/>
                    <a:pt x="2358" y="371"/>
                  </a:cubicBezTo>
                  <a:lnTo>
                    <a:pt x="2358" y="371"/>
                  </a:lnTo>
                  <a:lnTo>
                    <a:pt x="2313" y="406"/>
                  </a:lnTo>
                  <a:cubicBezTo>
                    <a:pt x="2319" y="403"/>
                    <a:pt x="2321" y="401"/>
                    <a:pt x="2323" y="401"/>
                  </a:cubicBezTo>
                  <a:lnTo>
                    <a:pt x="2323" y="401"/>
                  </a:lnTo>
                  <a:cubicBezTo>
                    <a:pt x="2328" y="401"/>
                    <a:pt x="2308" y="426"/>
                    <a:pt x="2322" y="433"/>
                  </a:cubicBezTo>
                  <a:cubicBezTo>
                    <a:pt x="2313" y="441"/>
                    <a:pt x="2313" y="441"/>
                    <a:pt x="2331" y="441"/>
                  </a:cubicBezTo>
                  <a:cubicBezTo>
                    <a:pt x="2322" y="441"/>
                    <a:pt x="2313" y="450"/>
                    <a:pt x="2305" y="450"/>
                  </a:cubicBezTo>
                  <a:cubicBezTo>
                    <a:pt x="2331" y="450"/>
                    <a:pt x="2278" y="486"/>
                    <a:pt x="2252" y="503"/>
                  </a:cubicBezTo>
                  <a:cubicBezTo>
                    <a:pt x="2235" y="514"/>
                    <a:pt x="2226" y="522"/>
                    <a:pt x="2242" y="522"/>
                  </a:cubicBezTo>
                  <a:cubicBezTo>
                    <a:pt x="2251" y="522"/>
                    <a:pt x="2271" y="519"/>
                    <a:pt x="2305" y="512"/>
                  </a:cubicBezTo>
                  <a:cubicBezTo>
                    <a:pt x="2313" y="521"/>
                    <a:pt x="2322" y="530"/>
                    <a:pt x="2331" y="530"/>
                  </a:cubicBezTo>
                  <a:cubicBezTo>
                    <a:pt x="2349" y="512"/>
                    <a:pt x="2366" y="512"/>
                    <a:pt x="2384" y="512"/>
                  </a:cubicBezTo>
                  <a:cubicBezTo>
                    <a:pt x="2397" y="512"/>
                    <a:pt x="2406" y="514"/>
                    <a:pt x="2415" y="514"/>
                  </a:cubicBezTo>
                  <a:cubicBezTo>
                    <a:pt x="2424" y="514"/>
                    <a:pt x="2433" y="512"/>
                    <a:pt x="2446" y="503"/>
                  </a:cubicBezTo>
                  <a:lnTo>
                    <a:pt x="2446" y="503"/>
                  </a:lnTo>
                  <a:cubicBezTo>
                    <a:pt x="2439" y="518"/>
                    <a:pt x="2391" y="543"/>
                    <a:pt x="2373" y="543"/>
                  </a:cubicBezTo>
                  <a:cubicBezTo>
                    <a:pt x="2369" y="543"/>
                    <a:pt x="2366" y="542"/>
                    <a:pt x="2366" y="539"/>
                  </a:cubicBezTo>
                  <a:lnTo>
                    <a:pt x="2384" y="530"/>
                  </a:lnTo>
                  <a:lnTo>
                    <a:pt x="2384" y="530"/>
                  </a:lnTo>
                  <a:cubicBezTo>
                    <a:pt x="2304" y="538"/>
                    <a:pt x="2318" y="575"/>
                    <a:pt x="2282" y="575"/>
                  </a:cubicBezTo>
                  <a:cubicBezTo>
                    <a:pt x="2278" y="575"/>
                    <a:pt x="2274" y="575"/>
                    <a:pt x="2269" y="574"/>
                  </a:cubicBezTo>
                  <a:cubicBezTo>
                    <a:pt x="2261" y="592"/>
                    <a:pt x="2252" y="609"/>
                    <a:pt x="2243" y="618"/>
                  </a:cubicBezTo>
                  <a:cubicBezTo>
                    <a:pt x="2234" y="627"/>
                    <a:pt x="2234" y="627"/>
                    <a:pt x="2225" y="636"/>
                  </a:cubicBezTo>
                  <a:cubicBezTo>
                    <a:pt x="2225" y="636"/>
                    <a:pt x="2216" y="645"/>
                    <a:pt x="2216" y="645"/>
                  </a:cubicBezTo>
                  <a:lnTo>
                    <a:pt x="2199" y="662"/>
                  </a:lnTo>
                  <a:cubicBezTo>
                    <a:pt x="2163" y="706"/>
                    <a:pt x="2128" y="751"/>
                    <a:pt x="2102" y="795"/>
                  </a:cubicBezTo>
                  <a:lnTo>
                    <a:pt x="2155" y="812"/>
                  </a:lnTo>
                  <a:lnTo>
                    <a:pt x="2137" y="839"/>
                  </a:lnTo>
                  <a:cubicBezTo>
                    <a:pt x="2119" y="839"/>
                    <a:pt x="2093" y="830"/>
                    <a:pt x="2102" y="812"/>
                  </a:cubicBezTo>
                  <a:cubicBezTo>
                    <a:pt x="2100" y="812"/>
                    <a:pt x="2098" y="811"/>
                    <a:pt x="2096" y="811"/>
                  </a:cubicBezTo>
                  <a:cubicBezTo>
                    <a:pt x="2079" y="811"/>
                    <a:pt x="2103" y="857"/>
                    <a:pt x="2119" y="865"/>
                  </a:cubicBezTo>
                  <a:cubicBezTo>
                    <a:pt x="2110" y="871"/>
                    <a:pt x="2103" y="874"/>
                    <a:pt x="2097" y="874"/>
                  </a:cubicBezTo>
                  <a:cubicBezTo>
                    <a:pt x="2069" y="874"/>
                    <a:pt x="2065" y="828"/>
                    <a:pt x="2060" y="828"/>
                  </a:cubicBezTo>
                  <a:cubicBezTo>
                    <a:pt x="2059" y="828"/>
                    <a:pt x="2058" y="828"/>
                    <a:pt x="2057" y="830"/>
                  </a:cubicBezTo>
                  <a:lnTo>
                    <a:pt x="2057" y="848"/>
                  </a:lnTo>
                  <a:cubicBezTo>
                    <a:pt x="2075" y="874"/>
                    <a:pt x="2093" y="892"/>
                    <a:pt x="2075" y="918"/>
                  </a:cubicBezTo>
                  <a:cubicBezTo>
                    <a:pt x="2072" y="920"/>
                    <a:pt x="2068" y="921"/>
                    <a:pt x="2065" y="921"/>
                  </a:cubicBezTo>
                  <a:cubicBezTo>
                    <a:pt x="2051" y="921"/>
                    <a:pt x="2038" y="909"/>
                    <a:pt x="2031" y="909"/>
                  </a:cubicBezTo>
                  <a:cubicBezTo>
                    <a:pt x="2031" y="909"/>
                    <a:pt x="2031" y="909"/>
                    <a:pt x="2022" y="918"/>
                  </a:cubicBezTo>
                  <a:lnTo>
                    <a:pt x="1996" y="962"/>
                  </a:lnTo>
                  <a:lnTo>
                    <a:pt x="2049" y="962"/>
                  </a:lnTo>
                  <a:cubicBezTo>
                    <a:pt x="2049" y="995"/>
                    <a:pt x="2026" y="1005"/>
                    <a:pt x="2064" y="1006"/>
                  </a:cubicBezTo>
                  <a:lnTo>
                    <a:pt x="2064" y="1006"/>
                  </a:lnTo>
                  <a:cubicBezTo>
                    <a:pt x="1992" y="1012"/>
                    <a:pt x="1959" y="1148"/>
                    <a:pt x="1934" y="1148"/>
                  </a:cubicBezTo>
                  <a:cubicBezTo>
                    <a:pt x="1943" y="1192"/>
                    <a:pt x="1934" y="1219"/>
                    <a:pt x="1907" y="1245"/>
                  </a:cubicBezTo>
                  <a:cubicBezTo>
                    <a:pt x="1925" y="1245"/>
                    <a:pt x="1969" y="1263"/>
                    <a:pt x="1943" y="1289"/>
                  </a:cubicBezTo>
                  <a:cubicBezTo>
                    <a:pt x="1921" y="1273"/>
                    <a:pt x="1907" y="1267"/>
                    <a:pt x="1896" y="1267"/>
                  </a:cubicBezTo>
                  <a:cubicBezTo>
                    <a:pt x="1870" y="1267"/>
                    <a:pt x="1864" y="1300"/>
                    <a:pt x="1828" y="1300"/>
                  </a:cubicBezTo>
                  <a:cubicBezTo>
                    <a:pt x="1825" y="1300"/>
                    <a:pt x="1822" y="1300"/>
                    <a:pt x="1819" y="1300"/>
                  </a:cubicBezTo>
                  <a:lnTo>
                    <a:pt x="1819" y="1300"/>
                  </a:lnTo>
                  <a:cubicBezTo>
                    <a:pt x="1841" y="1311"/>
                    <a:pt x="1781" y="1378"/>
                    <a:pt x="1846" y="1386"/>
                  </a:cubicBezTo>
                  <a:cubicBezTo>
                    <a:pt x="1842" y="1390"/>
                    <a:pt x="1839" y="1391"/>
                    <a:pt x="1836" y="1391"/>
                  </a:cubicBezTo>
                  <a:cubicBezTo>
                    <a:pt x="1823" y="1391"/>
                    <a:pt x="1812" y="1369"/>
                    <a:pt x="1784" y="1369"/>
                  </a:cubicBezTo>
                  <a:cubicBezTo>
                    <a:pt x="1793" y="1439"/>
                    <a:pt x="1695" y="1475"/>
                    <a:pt x="1669" y="1545"/>
                  </a:cubicBezTo>
                  <a:cubicBezTo>
                    <a:pt x="1678" y="1554"/>
                    <a:pt x="1704" y="1554"/>
                    <a:pt x="1713" y="1572"/>
                  </a:cubicBezTo>
                  <a:lnTo>
                    <a:pt x="1634" y="1572"/>
                  </a:lnTo>
                  <a:cubicBezTo>
                    <a:pt x="1634" y="1589"/>
                    <a:pt x="1695" y="1625"/>
                    <a:pt x="1642" y="1625"/>
                  </a:cubicBezTo>
                  <a:cubicBezTo>
                    <a:pt x="1651" y="1625"/>
                    <a:pt x="1669" y="1634"/>
                    <a:pt x="1669" y="1642"/>
                  </a:cubicBezTo>
                  <a:cubicBezTo>
                    <a:pt x="1545" y="1739"/>
                    <a:pt x="1563" y="1925"/>
                    <a:pt x="1386" y="1996"/>
                  </a:cubicBezTo>
                  <a:cubicBezTo>
                    <a:pt x="1422" y="1996"/>
                    <a:pt x="1413" y="2004"/>
                    <a:pt x="1404" y="2022"/>
                  </a:cubicBezTo>
                  <a:cubicBezTo>
                    <a:pt x="1407" y="2021"/>
                    <a:pt x="1409" y="2020"/>
                    <a:pt x="1412" y="2020"/>
                  </a:cubicBezTo>
                  <a:cubicBezTo>
                    <a:pt x="1427" y="2020"/>
                    <a:pt x="1441" y="2040"/>
                    <a:pt x="1448" y="2040"/>
                  </a:cubicBezTo>
                  <a:lnTo>
                    <a:pt x="1378" y="2075"/>
                  </a:lnTo>
                  <a:cubicBezTo>
                    <a:pt x="1413" y="2110"/>
                    <a:pt x="1351" y="2137"/>
                    <a:pt x="1386" y="2163"/>
                  </a:cubicBezTo>
                  <a:lnTo>
                    <a:pt x="1386" y="2146"/>
                  </a:lnTo>
                  <a:cubicBezTo>
                    <a:pt x="1422" y="2190"/>
                    <a:pt x="1510" y="2172"/>
                    <a:pt x="1572" y="2207"/>
                  </a:cubicBezTo>
                  <a:cubicBezTo>
                    <a:pt x="1536" y="2154"/>
                    <a:pt x="1695" y="2190"/>
                    <a:pt x="1642" y="2101"/>
                  </a:cubicBezTo>
                  <a:cubicBezTo>
                    <a:pt x="1660" y="2101"/>
                    <a:pt x="1651" y="2119"/>
                    <a:pt x="1669" y="2128"/>
                  </a:cubicBezTo>
                  <a:cubicBezTo>
                    <a:pt x="1651" y="2101"/>
                    <a:pt x="1651" y="2084"/>
                    <a:pt x="1678" y="2066"/>
                  </a:cubicBezTo>
                  <a:lnTo>
                    <a:pt x="1687" y="2075"/>
                  </a:lnTo>
                  <a:cubicBezTo>
                    <a:pt x="1713" y="2004"/>
                    <a:pt x="1757" y="1987"/>
                    <a:pt x="1819" y="1925"/>
                  </a:cubicBezTo>
                  <a:lnTo>
                    <a:pt x="1784" y="1916"/>
                  </a:lnTo>
                  <a:cubicBezTo>
                    <a:pt x="1801" y="1898"/>
                    <a:pt x="1810" y="1898"/>
                    <a:pt x="1819" y="1898"/>
                  </a:cubicBezTo>
                  <a:cubicBezTo>
                    <a:pt x="1812" y="1889"/>
                    <a:pt x="1806" y="1886"/>
                    <a:pt x="1802" y="1886"/>
                  </a:cubicBezTo>
                  <a:cubicBezTo>
                    <a:pt x="1789" y="1886"/>
                    <a:pt x="1785" y="1911"/>
                    <a:pt x="1770" y="1911"/>
                  </a:cubicBezTo>
                  <a:cubicBezTo>
                    <a:pt x="1765" y="1911"/>
                    <a:pt x="1758" y="1908"/>
                    <a:pt x="1748" y="1898"/>
                  </a:cubicBezTo>
                  <a:lnTo>
                    <a:pt x="1748" y="1898"/>
                  </a:lnTo>
                  <a:cubicBezTo>
                    <a:pt x="1751" y="1899"/>
                    <a:pt x="1754" y="1899"/>
                    <a:pt x="1756" y="1899"/>
                  </a:cubicBezTo>
                  <a:cubicBezTo>
                    <a:pt x="1820" y="1899"/>
                    <a:pt x="1822" y="1806"/>
                    <a:pt x="1878" y="1806"/>
                  </a:cubicBezTo>
                  <a:cubicBezTo>
                    <a:pt x="1884" y="1806"/>
                    <a:pt x="1891" y="1808"/>
                    <a:pt x="1898" y="1810"/>
                  </a:cubicBezTo>
                  <a:cubicBezTo>
                    <a:pt x="1907" y="1784"/>
                    <a:pt x="1854" y="1792"/>
                    <a:pt x="1872" y="1775"/>
                  </a:cubicBezTo>
                  <a:lnTo>
                    <a:pt x="1898" y="1775"/>
                  </a:lnTo>
                  <a:lnTo>
                    <a:pt x="1872" y="1757"/>
                  </a:lnTo>
                  <a:cubicBezTo>
                    <a:pt x="1879" y="1750"/>
                    <a:pt x="1888" y="1747"/>
                    <a:pt x="1898" y="1747"/>
                  </a:cubicBezTo>
                  <a:cubicBezTo>
                    <a:pt x="1910" y="1747"/>
                    <a:pt x="1924" y="1752"/>
                    <a:pt x="1934" y="1757"/>
                  </a:cubicBezTo>
                  <a:cubicBezTo>
                    <a:pt x="1925" y="1757"/>
                    <a:pt x="1934" y="1766"/>
                    <a:pt x="1934" y="1775"/>
                  </a:cubicBezTo>
                  <a:cubicBezTo>
                    <a:pt x="1960" y="1766"/>
                    <a:pt x="1960" y="1713"/>
                    <a:pt x="1969" y="1704"/>
                  </a:cubicBezTo>
                  <a:lnTo>
                    <a:pt x="1969" y="1704"/>
                  </a:lnTo>
                  <a:lnTo>
                    <a:pt x="1943" y="1722"/>
                  </a:lnTo>
                  <a:cubicBezTo>
                    <a:pt x="1960" y="1642"/>
                    <a:pt x="2040" y="1581"/>
                    <a:pt x="2040" y="1492"/>
                  </a:cubicBezTo>
                  <a:lnTo>
                    <a:pt x="2022" y="1483"/>
                  </a:lnTo>
                  <a:cubicBezTo>
                    <a:pt x="2022" y="1422"/>
                    <a:pt x="2057" y="1457"/>
                    <a:pt x="2075" y="1395"/>
                  </a:cubicBezTo>
                  <a:cubicBezTo>
                    <a:pt x="2075" y="1377"/>
                    <a:pt x="2075" y="1360"/>
                    <a:pt x="2084" y="1342"/>
                  </a:cubicBezTo>
                  <a:cubicBezTo>
                    <a:pt x="2088" y="1355"/>
                    <a:pt x="2099" y="1355"/>
                    <a:pt x="2110" y="1355"/>
                  </a:cubicBezTo>
                  <a:cubicBezTo>
                    <a:pt x="2121" y="1355"/>
                    <a:pt x="2132" y="1355"/>
                    <a:pt x="2137" y="1369"/>
                  </a:cubicBezTo>
                  <a:cubicBezTo>
                    <a:pt x="2137" y="1298"/>
                    <a:pt x="2128" y="1324"/>
                    <a:pt x="2102" y="1263"/>
                  </a:cubicBezTo>
                  <a:lnTo>
                    <a:pt x="2128" y="1263"/>
                  </a:lnTo>
                  <a:cubicBezTo>
                    <a:pt x="2110" y="1245"/>
                    <a:pt x="2102" y="1236"/>
                    <a:pt x="2110" y="1201"/>
                  </a:cubicBezTo>
                  <a:lnTo>
                    <a:pt x="2110" y="1201"/>
                  </a:lnTo>
                  <a:cubicBezTo>
                    <a:pt x="2119" y="1236"/>
                    <a:pt x="2155" y="1210"/>
                    <a:pt x="2172" y="1245"/>
                  </a:cubicBezTo>
                  <a:cubicBezTo>
                    <a:pt x="2245" y="1221"/>
                    <a:pt x="2178" y="1146"/>
                    <a:pt x="2239" y="1146"/>
                  </a:cubicBezTo>
                  <a:cubicBezTo>
                    <a:pt x="2245" y="1146"/>
                    <a:pt x="2252" y="1146"/>
                    <a:pt x="2261" y="1148"/>
                  </a:cubicBezTo>
                  <a:cubicBezTo>
                    <a:pt x="2246" y="1131"/>
                    <a:pt x="2235" y="1126"/>
                    <a:pt x="2225" y="1126"/>
                  </a:cubicBezTo>
                  <a:cubicBezTo>
                    <a:pt x="2203" y="1126"/>
                    <a:pt x="2193" y="1159"/>
                    <a:pt x="2190" y="1159"/>
                  </a:cubicBezTo>
                  <a:cubicBezTo>
                    <a:pt x="2190" y="1159"/>
                    <a:pt x="2190" y="1158"/>
                    <a:pt x="2190" y="1157"/>
                  </a:cubicBezTo>
                  <a:cubicBezTo>
                    <a:pt x="2163" y="1157"/>
                    <a:pt x="2155" y="1104"/>
                    <a:pt x="2172" y="1095"/>
                  </a:cubicBezTo>
                  <a:cubicBezTo>
                    <a:pt x="2174" y="1090"/>
                    <a:pt x="2182" y="1089"/>
                    <a:pt x="2192" y="1089"/>
                  </a:cubicBezTo>
                  <a:cubicBezTo>
                    <a:pt x="2201" y="1089"/>
                    <a:pt x="2214" y="1090"/>
                    <a:pt x="2227" y="1090"/>
                  </a:cubicBezTo>
                  <a:cubicBezTo>
                    <a:pt x="2254" y="1090"/>
                    <a:pt x="2283" y="1086"/>
                    <a:pt x="2296" y="1060"/>
                  </a:cubicBezTo>
                  <a:cubicBezTo>
                    <a:pt x="2296" y="1068"/>
                    <a:pt x="2296" y="1068"/>
                    <a:pt x="2296" y="1077"/>
                  </a:cubicBezTo>
                  <a:cubicBezTo>
                    <a:pt x="2322" y="1068"/>
                    <a:pt x="2296" y="1024"/>
                    <a:pt x="2331" y="1024"/>
                  </a:cubicBezTo>
                  <a:cubicBezTo>
                    <a:pt x="2296" y="989"/>
                    <a:pt x="2349" y="998"/>
                    <a:pt x="2305" y="962"/>
                  </a:cubicBezTo>
                  <a:lnTo>
                    <a:pt x="2305" y="962"/>
                  </a:lnTo>
                  <a:lnTo>
                    <a:pt x="2287" y="1015"/>
                  </a:lnTo>
                  <a:cubicBezTo>
                    <a:pt x="2287" y="980"/>
                    <a:pt x="2243" y="927"/>
                    <a:pt x="2296" y="901"/>
                  </a:cubicBezTo>
                  <a:cubicBezTo>
                    <a:pt x="2305" y="909"/>
                    <a:pt x="2313" y="927"/>
                    <a:pt x="2313" y="945"/>
                  </a:cubicBezTo>
                  <a:cubicBezTo>
                    <a:pt x="2331" y="936"/>
                    <a:pt x="2313" y="918"/>
                    <a:pt x="2340" y="909"/>
                  </a:cubicBezTo>
                  <a:lnTo>
                    <a:pt x="2340" y="909"/>
                  </a:lnTo>
                  <a:cubicBezTo>
                    <a:pt x="2384" y="945"/>
                    <a:pt x="2322" y="971"/>
                    <a:pt x="2340" y="1015"/>
                  </a:cubicBezTo>
                  <a:cubicBezTo>
                    <a:pt x="2367" y="1015"/>
                    <a:pt x="2348" y="974"/>
                    <a:pt x="2360" y="974"/>
                  </a:cubicBezTo>
                  <a:cubicBezTo>
                    <a:pt x="2364" y="974"/>
                    <a:pt x="2372" y="978"/>
                    <a:pt x="2384" y="989"/>
                  </a:cubicBezTo>
                  <a:cubicBezTo>
                    <a:pt x="2322" y="936"/>
                    <a:pt x="2419" y="954"/>
                    <a:pt x="2384" y="892"/>
                  </a:cubicBezTo>
                  <a:lnTo>
                    <a:pt x="2384" y="892"/>
                  </a:lnTo>
                  <a:lnTo>
                    <a:pt x="2411" y="909"/>
                  </a:lnTo>
                  <a:cubicBezTo>
                    <a:pt x="2411" y="901"/>
                    <a:pt x="2402" y="883"/>
                    <a:pt x="2411" y="874"/>
                  </a:cubicBezTo>
                  <a:lnTo>
                    <a:pt x="2437" y="909"/>
                  </a:lnTo>
                  <a:cubicBezTo>
                    <a:pt x="2419" y="865"/>
                    <a:pt x="2490" y="883"/>
                    <a:pt x="2490" y="848"/>
                  </a:cubicBezTo>
                  <a:lnTo>
                    <a:pt x="2490" y="848"/>
                  </a:lnTo>
                  <a:cubicBezTo>
                    <a:pt x="2482" y="864"/>
                    <a:pt x="2475" y="869"/>
                    <a:pt x="2467" y="869"/>
                  </a:cubicBezTo>
                  <a:cubicBezTo>
                    <a:pt x="2453" y="869"/>
                    <a:pt x="2438" y="847"/>
                    <a:pt x="2418" y="847"/>
                  </a:cubicBezTo>
                  <a:cubicBezTo>
                    <a:pt x="2415" y="847"/>
                    <a:pt x="2413" y="847"/>
                    <a:pt x="2411" y="848"/>
                  </a:cubicBezTo>
                  <a:cubicBezTo>
                    <a:pt x="2411" y="817"/>
                    <a:pt x="2423" y="808"/>
                    <a:pt x="2440" y="808"/>
                  </a:cubicBezTo>
                  <a:cubicBezTo>
                    <a:pt x="2447" y="808"/>
                    <a:pt x="2455" y="810"/>
                    <a:pt x="2464" y="812"/>
                  </a:cubicBezTo>
                  <a:cubicBezTo>
                    <a:pt x="2481" y="812"/>
                    <a:pt x="2490" y="812"/>
                    <a:pt x="2508" y="804"/>
                  </a:cubicBezTo>
                  <a:cubicBezTo>
                    <a:pt x="2523" y="796"/>
                    <a:pt x="2539" y="781"/>
                    <a:pt x="2548" y="760"/>
                  </a:cubicBezTo>
                  <a:lnTo>
                    <a:pt x="2548" y="760"/>
                  </a:lnTo>
                  <a:cubicBezTo>
                    <a:pt x="2540" y="771"/>
                    <a:pt x="2523" y="783"/>
                    <a:pt x="2511" y="783"/>
                  </a:cubicBezTo>
                  <a:cubicBezTo>
                    <a:pt x="2504" y="783"/>
                    <a:pt x="2499" y="779"/>
                    <a:pt x="2499" y="768"/>
                  </a:cubicBezTo>
                  <a:cubicBezTo>
                    <a:pt x="2517" y="751"/>
                    <a:pt x="2552" y="724"/>
                    <a:pt x="2578" y="715"/>
                  </a:cubicBezTo>
                  <a:cubicBezTo>
                    <a:pt x="2591" y="686"/>
                    <a:pt x="2589" y="678"/>
                    <a:pt x="2580" y="678"/>
                  </a:cubicBezTo>
                  <a:cubicBezTo>
                    <a:pt x="2570" y="678"/>
                    <a:pt x="2551" y="690"/>
                    <a:pt x="2538" y="690"/>
                  </a:cubicBezTo>
                  <a:cubicBezTo>
                    <a:pt x="2532" y="690"/>
                    <a:pt x="2527" y="687"/>
                    <a:pt x="2525"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23" y="512"/>
                  </a:lnTo>
                  <a:lnTo>
                    <a:pt x="2667" y="512"/>
                  </a:lnTo>
                  <a:cubicBezTo>
                    <a:pt x="2649" y="477"/>
                    <a:pt x="2667" y="459"/>
                    <a:pt x="2711" y="415"/>
                  </a:cubicBezTo>
                  <a:lnTo>
                    <a:pt x="2711" y="415"/>
                  </a:lnTo>
                  <a:cubicBezTo>
                    <a:pt x="2693" y="422"/>
                    <a:pt x="2674" y="427"/>
                    <a:pt x="2660" y="427"/>
                  </a:cubicBezTo>
                  <a:cubicBezTo>
                    <a:pt x="2641" y="427"/>
                    <a:pt x="2630" y="418"/>
                    <a:pt x="2640" y="397"/>
                  </a:cubicBezTo>
                  <a:cubicBezTo>
                    <a:pt x="2684" y="371"/>
                    <a:pt x="2684" y="397"/>
                    <a:pt x="2702" y="353"/>
                  </a:cubicBezTo>
                  <a:cubicBezTo>
                    <a:pt x="2728" y="353"/>
                    <a:pt x="2764" y="353"/>
                    <a:pt x="2702" y="389"/>
                  </a:cubicBezTo>
                  <a:cubicBezTo>
                    <a:pt x="2714" y="389"/>
                    <a:pt x="2722" y="392"/>
                    <a:pt x="2728" y="392"/>
                  </a:cubicBezTo>
                  <a:cubicBezTo>
                    <a:pt x="2731" y="392"/>
                    <a:pt x="2734" y="391"/>
                    <a:pt x="2737" y="389"/>
                  </a:cubicBezTo>
                  <a:cubicBezTo>
                    <a:pt x="2782" y="359"/>
                    <a:pt x="2789" y="329"/>
                    <a:pt x="2795" y="305"/>
                  </a:cubicBezTo>
                  <a:lnTo>
                    <a:pt x="2795" y="305"/>
                  </a:lnTo>
                  <a:cubicBezTo>
                    <a:pt x="2792" y="312"/>
                    <a:pt x="2787" y="318"/>
                    <a:pt x="2781" y="318"/>
                  </a:cubicBezTo>
                  <a:cubicBezTo>
                    <a:pt x="2773" y="300"/>
                    <a:pt x="2755" y="291"/>
                    <a:pt x="2746" y="274"/>
                  </a:cubicBezTo>
                  <a:cubicBezTo>
                    <a:pt x="2773" y="256"/>
                    <a:pt x="2790" y="256"/>
                    <a:pt x="2799" y="256"/>
                  </a:cubicBezTo>
                  <a:cubicBezTo>
                    <a:pt x="2799" y="247"/>
                    <a:pt x="2781" y="247"/>
                    <a:pt x="2790" y="230"/>
                  </a:cubicBezTo>
                  <a:cubicBezTo>
                    <a:pt x="2821" y="217"/>
                    <a:pt x="2852" y="201"/>
                    <a:pt x="2868" y="201"/>
                  </a:cubicBezTo>
                  <a:cubicBezTo>
                    <a:pt x="2875" y="201"/>
                    <a:pt x="2879" y="204"/>
                    <a:pt x="2879" y="212"/>
                  </a:cubicBezTo>
                  <a:cubicBezTo>
                    <a:pt x="2879" y="194"/>
                    <a:pt x="2879" y="177"/>
                    <a:pt x="2879" y="159"/>
                  </a:cubicBezTo>
                  <a:cubicBezTo>
                    <a:pt x="2896" y="141"/>
                    <a:pt x="2958" y="88"/>
                    <a:pt x="2967" y="88"/>
                  </a:cubicBezTo>
                  <a:cubicBezTo>
                    <a:pt x="2985" y="71"/>
                    <a:pt x="2985" y="53"/>
                    <a:pt x="2985" y="44"/>
                  </a:cubicBezTo>
                  <a:lnTo>
                    <a:pt x="2985" y="44"/>
                  </a:lnTo>
                  <a:cubicBezTo>
                    <a:pt x="2927" y="58"/>
                    <a:pt x="2847" y="84"/>
                    <a:pt x="2809" y="84"/>
                  </a:cubicBezTo>
                  <a:cubicBezTo>
                    <a:pt x="2800" y="84"/>
                    <a:pt x="2794" y="83"/>
                    <a:pt x="2790" y="79"/>
                  </a:cubicBezTo>
                  <a:cubicBezTo>
                    <a:pt x="2781" y="79"/>
                    <a:pt x="2764" y="88"/>
                    <a:pt x="2746" y="97"/>
                  </a:cubicBezTo>
                  <a:cubicBezTo>
                    <a:pt x="2710" y="91"/>
                    <a:pt x="2690" y="73"/>
                    <a:pt x="2646" y="73"/>
                  </a:cubicBezTo>
                  <a:cubicBezTo>
                    <a:pt x="2624" y="73"/>
                    <a:pt x="2598" y="77"/>
                    <a:pt x="2561" y="88"/>
                  </a:cubicBezTo>
                  <a:cubicBezTo>
                    <a:pt x="2561" y="71"/>
                    <a:pt x="2561" y="53"/>
                    <a:pt x="2570" y="35"/>
                  </a:cubicBezTo>
                  <a:lnTo>
                    <a:pt x="2570" y="35"/>
                  </a:lnTo>
                  <a:cubicBezTo>
                    <a:pt x="2525" y="44"/>
                    <a:pt x="2534" y="62"/>
                    <a:pt x="2525" y="79"/>
                  </a:cubicBezTo>
                  <a:cubicBezTo>
                    <a:pt x="2517" y="97"/>
                    <a:pt x="2508" y="115"/>
                    <a:pt x="2455" y="124"/>
                  </a:cubicBezTo>
                  <a:cubicBezTo>
                    <a:pt x="2445" y="126"/>
                    <a:pt x="2438" y="127"/>
                    <a:pt x="2433" y="127"/>
                  </a:cubicBezTo>
                  <a:cubicBezTo>
                    <a:pt x="2395" y="127"/>
                    <a:pt x="2461" y="77"/>
                    <a:pt x="2446" y="62"/>
                  </a:cubicBezTo>
                  <a:lnTo>
                    <a:pt x="2446" y="62"/>
                  </a:lnTo>
                  <a:cubicBezTo>
                    <a:pt x="2419" y="79"/>
                    <a:pt x="2384" y="97"/>
                    <a:pt x="2358" y="106"/>
                  </a:cubicBezTo>
                  <a:cubicBezTo>
                    <a:pt x="2340" y="115"/>
                    <a:pt x="2325" y="119"/>
                    <a:pt x="2311" y="119"/>
                  </a:cubicBezTo>
                  <a:cubicBezTo>
                    <a:pt x="2298" y="119"/>
                    <a:pt x="2287" y="115"/>
                    <a:pt x="2278" y="106"/>
                  </a:cubicBezTo>
                  <a:cubicBezTo>
                    <a:pt x="2291" y="102"/>
                    <a:pt x="2300" y="102"/>
                    <a:pt x="2308" y="102"/>
                  </a:cubicBezTo>
                  <a:cubicBezTo>
                    <a:pt x="2316" y="102"/>
                    <a:pt x="2322" y="102"/>
                    <a:pt x="2331" y="97"/>
                  </a:cubicBezTo>
                  <a:cubicBezTo>
                    <a:pt x="2322" y="88"/>
                    <a:pt x="2313" y="79"/>
                    <a:pt x="2296" y="71"/>
                  </a:cubicBezTo>
                  <a:cubicBezTo>
                    <a:pt x="2384" y="26"/>
                    <a:pt x="2428" y="44"/>
                    <a:pt x="2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1"/>
            <p:cNvSpPr/>
            <p:nvPr/>
          </p:nvSpPr>
          <p:spPr>
            <a:xfrm>
              <a:off x="8232035" y="3691719"/>
              <a:ext cx="111" cy="2152"/>
            </a:xfrm>
            <a:custGeom>
              <a:rect b="b" l="l" r="r" t="t"/>
              <a:pathLst>
                <a:path extrusionOk="0" h="19" w="1">
                  <a:moveTo>
                    <a:pt x="1" y="1"/>
                  </a:moveTo>
                  <a:cubicBezTo>
                    <a:pt x="1" y="10"/>
                    <a:pt x="1" y="19"/>
                    <a:pt x="1" y="19"/>
                  </a:cubicBezTo>
                  <a:cubicBezTo>
                    <a:pt x="1" y="19"/>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1"/>
            <p:cNvSpPr/>
            <p:nvPr/>
          </p:nvSpPr>
          <p:spPr>
            <a:xfrm>
              <a:off x="8402387" y="3681753"/>
              <a:ext cx="1108" cy="1133"/>
            </a:xfrm>
            <a:custGeom>
              <a:rect b="b" l="l" r="r" t="t"/>
              <a:pathLst>
                <a:path extrusionOk="0" h="10" w="10">
                  <a:moveTo>
                    <a:pt x="9" y="1"/>
                  </a:moveTo>
                  <a:lnTo>
                    <a:pt x="0" y="9"/>
                  </a:lnTo>
                  <a:cubicBezTo>
                    <a:pt x="9" y="9"/>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1"/>
            <p:cNvSpPr/>
            <p:nvPr/>
          </p:nvSpPr>
          <p:spPr>
            <a:xfrm>
              <a:off x="8132285" y="3742795"/>
              <a:ext cx="1108" cy="3058"/>
            </a:xfrm>
            <a:custGeom>
              <a:rect b="b" l="l" r="r" t="t"/>
              <a:pathLst>
                <a:path extrusionOk="0" h="27" w="10">
                  <a:moveTo>
                    <a:pt x="9" y="0"/>
                  </a:moveTo>
                  <a:cubicBezTo>
                    <a:pt x="0" y="0"/>
                    <a:pt x="0" y="9"/>
                    <a:pt x="0" y="27"/>
                  </a:cubicBezTo>
                  <a:cubicBezTo>
                    <a:pt x="0"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1"/>
            <p:cNvSpPr/>
            <p:nvPr/>
          </p:nvSpPr>
          <p:spPr>
            <a:xfrm>
              <a:off x="8212529" y="3805763"/>
              <a:ext cx="1995" cy="3171"/>
            </a:xfrm>
            <a:custGeom>
              <a:rect b="b" l="l" r="r" t="t"/>
              <a:pathLst>
                <a:path extrusionOk="0" h="28" w="18">
                  <a:moveTo>
                    <a:pt x="0" y="1"/>
                  </a:moveTo>
                  <a:cubicBezTo>
                    <a:pt x="9" y="9"/>
                    <a:pt x="0" y="18"/>
                    <a:pt x="0" y="27"/>
                  </a:cubicBezTo>
                  <a:cubicBezTo>
                    <a:pt x="7" y="21"/>
                    <a:pt x="8" y="15"/>
                    <a:pt x="12" y="15"/>
                  </a:cubicBezTo>
                  <a:cubicBezTo>
                    <a:pt x="14" y="15"/>
                    <a:pt x="15" y="16"/>
                    <a:pt x="18" y="1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1"/>
            <p:cNvSpPr/>
            <p:nvPr/>
          </p:nvSpPr>
          <p:spPr>
            <a:xfrm>
              <a:off x="8204659" y="3839286"/>
              <a:ext cx="3103" cy="2605"/>
            </a:xfrm>
            <a:custGeom>
              <a:rect b="b" l="l" r="r" t="t"/>
              <a:pathLst>
                <a:path extrusionOk="0" h="23" w="28">
                  <a:moveTo>
                    <a:pt x="11" y="0"/>
                  </a:moveTo>
                  <a:cubicBezTo>
                    <a:pt x="5" y="0"/>
                    <a:pt x="1" y="5"/>
                    <a:pt x="1" y="14"/>
                  </a:cubicBezTo>
                  <a:cubicBezTo>
                    <a:pt x="9" y="14"/>
                    <a:pt x="9" y="22"/>
                    <a:pt x="9" y="22"/>
                  </a:cubicBezTo>
                  <a:lnTo>
                    <a:pt x="27" y="14"/>
                  </a:lnTo>
                  <a:cubicBezTo>
                    <a:pt x="23" y="5"/>
                    <a:pt x="16"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1"/>
            <p:cNvSpPr/>
            <p:nvPr/>
          </p:nvSpPr>
          <p:spPr>
            <a:xfrm>
              <a:off x="8201778" y="3816749"/>
              <a:ext cx="6872" cy="4077"/>
            </a:xfrm>
            <a:custGeom>
              <a:rect b="b" l="l" r="r" t="t"/>
              <a:pathLst>
                <a:path extrusionOk="0" h="36" w="62">
                  <a:moveTo>
                    <a:pt x="27" y="1"/>
                  </a:moveTo>
                  <a:cubicBezTo>
                    <a:pt x="0" y="18"/>
                    <a:pt x="18" y="18"/>
                    <a:pt x="27" y="36"/>
                  </a:cubicBezTo>
                  <a:cubicBezTo>
                    <a:pt x="62" y="18"/>
                    <a:pt x="44" y="9"/>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1"/>
            <p:cNvSpPr/>
            <p:nvPr/>
          </p:nvSpPr>
          <p:spPr>
            <a:xfrm>
              <a:off x="8204659" y="3820826"/>
              <a:ext cx="3103" cy="2039"/>
            </a:xfrm>
            <a:custGeom>
              <a:rect b="b" l="l" r="r" t="t"/>
              <a:pathLst>
                <a:path extrusionOk="0" h="18" w="28">
                  <a:moveTo>
                    <a:pt x="1" y="0"/>
                  </a:moveTo>
                  <a:lnTo>
                    <a:pt x="1" y="0"/>
                  </a:lnTo>
                  <a:cubicBezTo>
                    <a:pt x="9" y="9"/>
                    <a:pt x="9" y="9"/>
                    <a:pt x="9" y="18"/>
                  </a:cubicBezTo>
                  <a:cubicBezTo>
                    <a:pt x="27"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1"/>
            <p:cNvSpPr/>
            <p:nvPr/>
          </p:nvSpPr>
          <p:spPr>
            <a:xfrm>
              <a:off x="8200004" y="3792853"/>
              <a:ext cx="7426" cy="2265"/>
            </a:xfrm>
            <a:custGeom>
              <a:rect b="b" l="l" r="r" t="t"/>
              <a:pathLst>
                <a:path extrusionOk="0" h="20" w="67">
                  <a:moveTo>
                    <a:pt x="28" y="1"/>
                  </a:moveTo>
                  <a:cubicBezTo>
                    <a:pt x="13" y="1"/>
                    <a:pt x="0" y="5"/>
                    <a:pt x="16" y="17"/>
                  </a:cubicBezTo>
                  <a:cubicBezTo>
                    <a:pt x="16" y="19"/>
                    <a:pt x="17" y="19"/>
                    <a:pt x="18" y="19"/>
                  </a:cubicBezTo>
                  <a:cubicBezTo>
                    <a:pt x="24" y="19"/>
                    <a:pt x="37" y="11"/>
                    <a:pt x="42" y="11"/>
                  </a:cubicBezTo>
                  <a:cubicBezTo>
                    <a:pt x="44" y="11"/>
                    <a:pt x="45" y="13"/>
                    <a:pt x="43" y="17"/>
                  </a:cubicBezTo>
                  <a:cubicBezTo>
                    <a:pt x="67" y="8"/>
                    <a:pt x="46"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1"/>
            <p:cNvSpPr/>
            <p:nvPr/>
          </p:nvSpPr>
          <p:spPr>
            <a:xfrm>
              <a:off x="8194906" y="3820713"/>
              <a:ext cx="3990" cy="3171"/>
            </a:xfrm>
            <a:custGeom>
              <a:rect b="b" l="l" r="r" t="t"/>
              <a:pathLst>
                <a:path extrusionOk="0" h="28" w="36">
                  <a:moveTo>
                    <a:pt x="36" y="1"/>
                  </a:moveTo>
                  <a:lnTo>
                    <a:pt x="0" y="10"/>
                  </a:lnTo>
                  <a:lnTo>
                    <a:pt x="9" y="2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1"/>
            <p:cNvSpPr/>
            <p:nvPr/>
          </p:nvSpPr>
          <p:spPr>
            <a:xfrm>
              <a:off x="8191027" y="3808595"/>
              <a:ext cx="1995" cy="3284"/>
            </a:xfrm>
            <a:custGeom>
              <a:rect b="b" l="l" r="r" t="t"/>
              <a:pathLst>
                <a:path extrusionOk="0" h="29" w="18">
                  <a:moveTo>
                    <a:pt x="3" y="0"/>
                  </a:moveTo>
                  <a:cubicBezTo>
                    <a:pt x="2" y="0"/>
                    <a:pt x="1" y="1"/>
                    <a:pt x="0" y="2"/>
                  </a:cubicBezTo>
                  <a:lnTo>
                    <a:pt x="0" y="29"/>
                  </a:lnTo>
                  <a:lnTo>
                    <a:pt x="18" y="29"/>
                  </a:lnTo>
                  <a:cubicBezTo>
                    <a:pt x="10" y="21"/>
                    <a:pt x="9" y="0"/>
                    <a:pt x="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1"/>
            <p:cNvSpPr/>
            <p:nvPr/>
          </p:nvSpPr>
          <p:spPr>
            <a:xfrm>
              <a:off x="8192911" y="3811766"/>
              <a:ext cx="2106" cy="2152"/>
            </a:xfrm>
            <a:custGeom>
              <a:rect b="b" l="l" r="r" t="t"/>
              <a:pathLst>
                <a:path extrusionOk="0" h="19" w="19">
                  <a:moveTo>
                    <a:pt x="1" y="1"/>
                  </a:moveTo>
                  <a:lnTo>
                    <a:pt x="1" y="1"/>
                  </a:lnTo>
                  <a:cubicBezTo>
                    <a:pt x="1" y="9"/>
                    <a:pt x="10" y="18"/>
                    <a:pt x="18" y="18"/>
                  </a:cubicBezTo>
                  <a:cubicBezTo>
                    <a:pt x="10" y="18"/>
                    <a:pt x="10"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1"/>
            <p:cNvSpPr/>
            <p:nvPr/>
          </p:nvSpPr>
          <p:spPr>
            <a:xfrm>
              <a:off x="8191913" y="3816749"/>
              <a:ext cx="1108" cy="4077"/>
            </a:xfrm>
            <a:custGeom>
              <a:rect b="b" l="l" r="r" t="t"/>
              <a:pathLst>
                <a:path extrusionOk="0" h="36" w="10">
                  <a:moveTo>
                    <a:pt x="1" y="1"/>
                  </a:moveTo>
                  <a:lnTo>
                    <a:pt x="1" y="36"/>
                  </a:lnTo>
                  <a:lnTo>
                    <a:pt x="10" y="2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1"/>
            <p:cNvSpPr/>
            <p:nvPr/>
          </p:nvSpPr>
          <p:spPr>
            <a:xfrm>
              <a:off x="8170412" y="3777790"/>
              <a:ext cx="4988" cy="2831"/>
            </a:xfrm>
            <a:custGeom>
              <a:rect b="b" l="l" r="r" t="t"/>
              <a:pathLst>
                <a:path extrusionOk="0" h="25" w="45">
                  <a:moveTo>
                    <a:pt x="18" y="0"/>
                  </a:moveTo>
                  <a:cubicBezTo>
                    <a:pt x="9" y="0"/>
                    <a:pt x="1" y="18"/>
                    <a:pt x="18" y="18"/>
                  </a:cubicBezTo>
                  <a:cubicBezTo>
                    <a:pt x="23" y="22"/>
                    <a:pt x="27" y="25"/>
                    <a:pt x="32" y="25"/>
                  </a:cubicBezTo>
                  <a:cubicBezTo>
                    <a:pt x="36" y="25"/>
                    <a:pt x="40" y="22"/>
                    <a:pt x="45" y="18"/>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1"/>
            <p:cNvSpPr/>
            <p:nvPr/>
          </p:nvSpPr>
          <p:spPr>
            <a:xfrm>
              <a:off x="8167530" y="3791720"/>
              <a:ext cx="4988" cy="3171"/>
            </a:xfrm>
            <a:custGeom>
              <a:rect b="b" l="l" r="r" t="t"/>
              <a:pathLst>
                <a:path extrusionOk="0" h="28" w="45">
                  <a:moveTo>
                    <a:pt x="44" y="1"/>
                  </a:moveTo>
                  <a:lnTo>
                    <a:pt x="0" y="19"/>
                  </a:lnTo>
                  <a:lnTo>
                    <a:pt x="27" y="27"/>
                  </a:lnTo>
                  <a:cubicBezTo>
                    <a:pt x="27" y="10"/>
                    <a:pt x="35" y="10"/>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1"/>
            <p:cNvSpPr/>
            <p:nvPr/>
          </p:nvSpPr>
          <p:spPr>
            <a:xfrm>
              <a:off x="8159772" y="3786171"/>
              <a:ext cx="5320" cy="2378"/>
            </a:xfrm>
            <a:custGeom>
              <a:rect b="b" l="l" r="r" t="t"/>
              <a:pathLst>
                <a:path extrusionOk="0" h="21" w="48">
                  <a:moveTo>
                    <a:pt x="12" y="0"/>
                  </a:moveTo>
                  <a:cubicBezTo>
                    <a:pt x="5" y="0"/>
                    <a:pt x="1" y="3"/>
                    <a:pt x="8" y="15"/>
                  </a:cubicBezTo>
                  <a:cubicBezTo>
                    <a:pt x="18" y="15"/>
                    <a:pt x="31" y="20"/>
                    <a:pt x="39" y="20"/>
                  </a:cubicBezTo>
                  <a:cubicBezTo>
                    <a:pt x="45" y="20"/>
                    <a:pt x="47" y="17"/>
                    <a:pt x="44" y="6"/>
                  </a:cubicBezTo>
                  <a:cubicBezTo>
                    <a:pt x="39" y="6"/>
                    <a:pt x="22" y="0"/>
                    <a:pt x="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1"/>
            <p:cNvSpPr/>
            <p:nvPr/>
          </p:nvSpPr>
          <p:spPr>
            <a:xfrm>
              <a:off x="8145031" y="3738718"/>
              <a:ext cx="9864" cy="1133"/>
            </a:xfrm>
            <a:custGeom>
              <a:rect b="b" l="l" r="r" t="t"/>
              <a:pathLst>
                <a:path extrusionOk="0" h="10" w="89">
                  <a:moveTo>
                    <a:pt x="0" y="1"/>
                  </a:moveTo>
                  <a:lnTo>
                    <a:pt x="9" y="10"/>
                  </a:lnTo>
                  <a:lnTo>
                    <a:pt x="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1"/>
            <p:cNvSpPr/>
            <p:nvPr/>
          </p:nvSpPr>
          <p:spPr>
            <a:xfrm>
              <a:off x="8096707" y="3683451"/>
              <a:ext cx="15074" cy="6455"/>
            </a:xfrm>
            <a:custGeom>
              <a:rect b="b" l="l" r="r" t="t"/>
              <a:pathLst>
                <a:path extrusionOk="0" h="57" w="136">
                  <a:moveTo>
                    <a:pt x="24" y="0"/>
                  </a:moveTo>
                  <a:cubicBezTo>
                    <a:pt x="0" y="0"/>
                    <a:pt x="61" y="28"/>
                    <a:pt x="48" y="28"/>
                  </a:cubicBezTo>
                  <a:cubicBezTo>
                    <a:pt x="45" y="28"/>
                    <a:pt x="37" y="26"/>
                    <a:pt x="21" y="21"/>
                  </a:cubicBezTo>
                  <a:lnTo>
                    <a:pt x="21" y="21"/>
                  </a:lnTo>
                  <a:cubicBezTo>
                    <a:pt x="39" y="39"/>
                    <a:pt x="92" y="47"/>
                    <a:pt x="101" y="56"/>
                  </a:cubicBezTo>
                  <a:cubicBezTo>
                    <a:pt x="101" y="39"/>
                    <a:pt x="136" y="47"/>
                    <a:pt x="48" y="3"/>
                  </a:cubicBezTo>
                  <a:cubicBezTo>
                    <a:pt x="36" y="1"/>
                    <a:pt x="29"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1"/>
            <p:cNvSpPr/>
            <p:nvPr/>
          </p:nvSpPr>
          <p:spPr>
            <a:xfrm>
              <a:off x="8107790" y="3689794"/>
              <a:ext cx="111" cy="1133"/>
            </a:xfrm>
            <a:custGeom>
              <a:rect b="b" l="l" r="r" t="t"/>
              <a:pathLst>
                <a:path extrusionOk="0" h="10" w="1">
                  <a:moveTo>
                    <a:pt x="1" y="0"/>
                  </a:moveTo>
                  <a:cubicBezTo>
                    <a:pt x="1" y="9"/>
                    <a:pt x="1" y="9"/>
                    <a:pt x="1" y="9"/>
                  </a:cubicBezTo>
                  <a:cubicBezTo>
                    <a:pt x="1"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1"/>
            <p:cNvSpPr/>
            <p:nvPr/>
          </p:nvSpPr>
          <p:spPr>
            <a:xfrm>
              <a:off x="8237910" y="3911767"/>
              <a:ext cx="3103" cy="1133"/>
            </a:xfrm>
            <a:custGeom>
              <a:rect b="b" l="l" r="r" t="t"/>
              <a:pathLst>
                <a:path extrusionOk="0" h="10" w="28">
                  <a:moveTo>
                    <a:pt x="19" y="0"/>
                  </a:moveTo>
                  <a:lnTo>
                    <a:pt x="1" y="9"/>
                  </a:lnTo>
                  <a:lnTo>
                    <a:pt x="27" y="9"/>
                  </a:ln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1"/>
            <p:cNvSpPr/>
            <p:nvPr/>
          </p:nvSpPr>
          <p:spPr>
            <a:xfrm>
              <a:off x="8237910" y="3916750"/>
              <a:ext cx="5098" cy="3171"/>
            </a:xfrm>
            <a:custGeom>
              <a:rect b="b" l="l" r="r" t="t"/>
              <a:pathLst>
                <a:path extrusionOk="0" h="28" w="46">
                  <a:moveTo>
                    <a:pt x="1" y="1"/>
                  </a:moveTo>
                  <a:lnTo>
                    <a:pt x="36" y="27"/>
                  </a:lnTo>
                  <a:cubicBezTo>
                    <a:pt x="36" y="27"/>
                    <a:pt x="36" y="18"/>
                    <a:pt x="45" y="18"/>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1"/>
            <p:cNvSpPr/>
            <p:nvPr/>
          </p:nvSpPr>
          <p:spPr>
            <a:xfrm>
              <a:off x="8286898" y="3676770"/>
              <a:ext cx="2993" cy="3058"/>
            </a:xfrm>
            <a:custGeom>
              <a:rect b="b" l="l" r="r" t="t"/>
              <a:pathLst>
                <a:path extrusionOk="0" h="27" w="27">
                  <a:moveTo>
                    <a:pt x="9" y="0"/>
                  </a:moveTo>
                  <a:lnTo>
                    <a:pt x="0" y="9"/>
                  </a:lnTo>
                  <a:cubicBezTo>
                    <a:pt x="9" y="27"/>
                    <a:pt x="9" y="27"/>
                    <a:pt x="27" y="27"/>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1"/>
            <p:cNvSpPr/>
            <p:nvPr/>
          </p:nvSpPr>
          <p:spPr>
            <a:xfrm>
              <a:off x="8321146" y="3680733"/>
              <a:ext cx="1108" cy="5096"/>
            </a:xfrm>
            <a:custGeom>
              <a:rect b="b" l="l" r="r" t="t"/>
              <a:pathLst>
                <a:path extrusionOk="0" h="45" w="10">
                  <a:moveTo>
                    <a:pt x="0" y="1"/>
                  </a:moveTo>
                  <a:lnTo>
                    <a:pt x="0" y="1"/>
                  </a:lnTo>
                  <a:lnTo>
                    <a:pt x="9"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1"/>
            <p:cNvSpPr/>
            <p:nvPr/>
          </p:nvSpPr>
          <p:spPr>
            <a:xfrm>
              <a:off x="8366145" y="3674731"/>
              <a:ext cx="7980" cy="1472"/>
            </a:xfrm>
            <a:custGeom>
              <a:rect b="b" l="l" r="r" t="t"/>
              <a:pathLst>
                <a:path extrusionOk="0" h="13" w="72">
                  <a:moveTo>
                    <a:pt x="1" y="1"/>
                  </a:moveTo>
                  <a:cubicBezTo>
                    <a:pt x="36" y="1"/>
                    <a:pt x="40" y="13"/>
                    <a:pt x="49" y="13"/>
                  </a:cubicBezTo>
                  <a:cubicBezTo>
                    <a:pt x="54" y="13"/>
                    <a:pt x="59" y="10"/>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1"/>
            <p:cNvSpPr/>
            <p:nvPr/>
          </p:nvSpPr>
          <p:spPr>
            <a:xfrm>
              <a:off x="7116379" y="4039742"/>
              <a:ext cx="249711" cy="221182"/>
            </a:xfrm>
            <a:custGeom>
              <a:rect b="b" l="l" r="r" t="t"/>
              <a:pathLst>
                <a:path extrusionOk="0" h="1953" w="2253">
                  <a:moveTo>
                    <a:pt x="1" y="1"/>
                  </a:moveTo>
                  <a:lnTo>
                    <a:pt x="1122" y="1952"/>
                  </a:lnTo>
                  <a:lnTo>
                    <a:pt x="2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1"/>
            <p:cNvSpPr/>
            <p:nvPr/>
          </p:nvSpPr>
          <p:spPr>
            <a:xfrm>
              <a:off x="7258136" y="4248578"/>
              <a:ext cx="3214" cy="1586"/>
            </a:xfrm>
            <a:custGeom>
              <a:rect b="b" l="l" r="r" t="t"/>
              <a:pathLst>
                <a:path extrusionOk="0" h="14" w="29">
                  <a:moveTo>
                    <a:pt x="24" y="0"/>
                  </a:moveTo>
                  <a:cubicBezTo>
                    <a:pt x="17" y="0"/>
                    <a:pt x="6" y="8"/>
                    <a:pt x="2" y="11"/>
                  </a:cubicBezTo>
                  <a:lnTo>
                    <a:pt x="2" y="11"/>
                  </a:lnTo>
                  <a:cubicBezTo>
                    <a:pt x="2" y="11"/>
                    <a:pt x="2" y="11"/>
                    <a:pt x="2" y="11"/>
                  </a:cubicBezTo>
                  <a:cubicBezTo>
                    <a:pt x="1" y="12"/>
                    <a:pt x="0" y="13"/>
                    <a:pt x="0" y="13"/>
                  </a:cubicBezTo>
                  <a:cubicBezTo>
                    <a:pt x="1" y="13"/>
                    <a:pt x="1" y="12"/>
                    <a:pt x="2" y="11"/>
                  </a:cubicBezTo>
                  <a:lnTo>
                    <a:pt x="2" y="11"/>
                  </a:lnTo>
                  <a:cubicBezTo>
                    <a:pt x="2" y="13"/>
                    <a:pt x="3" y="13"/>
                    <a:pt x="5" y="13"/>
                  </a:cubicBezTo>
                  <a:cubicBezTo>
                    <a:pt x="12" y="13"/>
                    <a:pt x="29" y="2"/>
                    <a:pt x="29" y="2"/>
                  </a:cubicBezTo>
                  <a:cubicBezTo>
                    <a:pt x="27" y="1"/>
                    <a:pt x="26"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1"/>
            <p:cNvSpPr/>
            <p:nvPr/>
          </p:nvSpPr>
          <p:spPr>
            <a:xfrm>
              <a:off x="7238740" y="4236800"/>
              <a:ext cx="4988" cy="1019"/>
            </a:xfrm>
            <a:custGeom>
              <a:rect b="b" l="l" r="r" t="t"/>
              <a:pathLst>
                <a:path extrusionOk="0" h="9" w="45">
                  <a:moveTo>
                    <a:pt x="1" y="0"/>
                  </a:moveTo>
                  <a:lnTo>
                    <a:pt x="27" y="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1"/>
            <p:cNvSpPr/>
            <p:nvPr/>
          </p:nvSpPr>
          <p:spPr>
            <a:xfrm>
              <a:off x="7228987" y="4222757"/>
              <a:ext cx="12857" cy="10079"/>
            </a:xfrm>
            <a:custGeom>
              <a:rect b="b" l="l" r="r" t="t"/>
              <a:pathLst>
                <a:path extrusionOk="0" h="89" w="116">
                  <a:moveTo>
                    <a:pt x="45" y="1"/>
                  </a:moveTo>
                  <a:lnTo>
                    <a:pt x="45" y="1"/>
                  </a:lnTo>
                  <a:cubicBezTo>
                    <a:pt x="0" y="36"/>
                    <a:pt x="80" y="45"/>
                    <a:pt x="80" y="71"/>
                  </a:cubicBezTo>
                  <a:lnTo>
                    <a:pt x="71" y="89"/>
                  </a:lnTo>
                  <a:lnTo>
                    <a:pt x="115" y="71"/>
                  </a:lnTo>
                  <a:cubicBezTo>
                    <a:pt x="89" y="45"/>
                    <a:pt x="45" y="27"/>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1"/>
            <p:cNvSpPr/>
            <p:nvPr/>
          </p:nvSpPr>
          <p:spPr>
            <a:xfrm>
              <a:off x="7238629" y="4207808"/>
              <a:ext cx="2217" cy="2039"/>
            </a:xfrm>
            <a:custGeom>
              <a:rect b="b" l="l" r="r" t="t"/>
              <a:pathLst>
                <a:path extrusionOk="0" h="18" w="20">
                  <a:moveTo>
                    <a:pt x="10" y="0"/>
                  </a:moveTo>
                  <a:cubicBezTo>
                    <a:pt x="9" y="4"/>
                    <a:pt x="7" y="5"/>
                    <a:pt x="5" y="6"/>
                  </a:cubicBezTo>
                  <a:lnTo>
                    <a:pt x="5" y="6"/>
                  </a:lnTo>
                  <a:cubicBezTo>
                    <a:pt x="4" y="5"/>
                    <a:pt x="3" y="5"/>
                    <a:pt x="2" y="5"/>
                  </a:cubicBezTo>
                  <a:lnTo>
                    <a:pt x="2" y="5"/>
                  </a:lnTo>
                  <a:cubicBezTo>
                    <a:pt x="1" y="5"/>
                    <a:pt x="2" y="7"/>
                    <a:pt x="4" y="7"/>
                  </a:cubicBezTo>
                  <a:cubicBezTo>
                    <a:pt x="4" y="7"/>
                    <a:pt x="5" y="7"/>
                    <a:pt x="5" y="6"/>
                  </a:cubicBezTo>
                  <a:lnTo>
                    <a:pt x="5" y="6"/>
                  </a:lnTo>
                  <a:cubicBezTo>
                    <a:pt x="8" y="8"/>
                    <a:pt x="13" y="11"/>
                    <a:pt x="19" y="18"/>
                  </a:cubicBezTo>
                  <a:cubicBezTo>
                    <a:pt x="19" y="9"/>
                    <a:pt x="19"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1"/>
            <p:cNvSpPr/>
            <p:nvPr/>
          </p:nvSpPr>
          <p:spPr>
            <a:xfrm>
              <a:off x="7240735" y="4209053"/>
              <a:ext cx="887" cy="1019"/>
            </a:xfrm>
            <a:custGeom>
              <a:rect b="b" l="l" r="r" t="t"/>
              <a:pathLst>
                <a:path extrusionOk="0" h="9" w="8">
                  <a:moveTo>
                    <a:pt x="5" y="1"/>
                  </a:moveTo>
                  <a:cubicBezTo>
                    <a:pt x="4" y="1"/>
                    <a:pt x="3" y="2"/>
                    <a:pt x="0" y="7"/>
                  </a:cubicBezTo>
                  <a:cubicBezTo>
                    <a:pt x="2" y="8"/>
                    <a:pt x="3" y="9"/>
                    <a:pt x="4" y="9"/>
                  </a:cubicBezTo>
                  <a:cubicBezTo>
                    <a:pt x="7" y="9"/>
                    <a:pt x="8"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1"/>
            <p:cNvSpPr/>
            <p:nvPr/>
          </p:nvSpPr>
          <p:spPr>
            <a:xfrm>
              <a:off x="7235859" y="4200333"/>
              <a:ext cx="3990" cy="3511"/>
            </a:xfrm>
            <a:custGeom>
              <a:rect b="b" l="l" r="r" t="t"/>
              <a:pathLst>
                <a:path extrusionOk="0" h="31" w="36">
                  <a:moveTo>
                    <a:pt x="23" y="1"/>
                  </a:moveTo>
                  <a:cubicBezTo>
                    <a:pt x="13" y="1"/>
                    <a:pt x="7" y="9"/>
                    <a:pt x="0" y="22"/>
                  </a:cubicBezTo>
                  <a:lnTo>
                    <a:pt x="27" y="31"/>
                  </a:lnTo>
                  <a:cubicBezTo>
                    <a:pt x="35" y="22"/>
                    <a:pt x="27" y="4"/>
                    <a:pt x="35" y="4"/>
                  </a:cubicBezTo>
                  <a:cubicBezTo>
                    <a:pt x="31" y="2"/>
                    <a:pt x="27"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1"/>
            <p:cNvSpPr/>
            <p:nvPr/>
          </p:nvSpPr>
          <p:spPr>
            <a:xfrm>
              <a:off x="7230982" y="4202711"/>
              <a:ext cx="1995" cy="1133"/>
            </a:xfrm>
            <a:custGeom>
              <a:rect b="b" l="l" r="r" t="t"/>
              <a:pathLst>
                <a:path extrusionOk="0" h="10" w="18">
                  <a:moveTo>
                    <a:pt x="0" y="1"/>
                  </a:moveTo>
                  <a:lnTo>
                    <a:pt x="9" y="10"/>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1"/>
            <p:cNvSpPr/>
            <p:nvPr/>
          </p:nvSpPr>
          <p:spPr>
            <a:xfrm>
              <a:off x="7230649" y="4203731"/>
              <a:ext cx="4323" cy="1133"/>
            </a:xfrm>
            <a:custGeom>
              <a:rect b="b" l="l" r="r" t="t"/>
              <a:pathLst>
                <a:path extrusionOk="0" h="10" w="39">
                  <a:moveTo>
                    <a:pt x="12" y="1"/>
                  </a:moveTo>
                  <a:cubicBezTo>
                    <a:pt x="6" y="1"/>
                    <a:pt x="0" y="9"/>
                    <a:pt x="5" y="9"/>
                  </a:cubicBezTo>
                  <a:cubicBezTo>
                    <a:pt x="7" y="9"/>
                    <a:pt x="11" y="7"/>
                    <a:pt x="18" y="3"/>
                  </a:cubicBezTo>
                  <a:lnTo>
                    <a:pt x="18" y="3"/>
                  </a:lnTo>
                  <a:lnTo>
                    <a:pt x="19" y="3"/>
                  </a:lnTo>
                  <a:lnTo>
                    <a:pt x="19" y="3"/>
                  </a:lnTo>
                  <a:cubicBezTo>
                    <a:pt x="19" y="2"/>
                    <a:pt x="20" y="2"/>
                    <a:pt x="21" y="1"/>
                  </a:cubicBezTo>
                  <a:lnTo>
                    <a:pt x="21" y="1"/>
                  </a:lnTo>
                  <a:cubicBezTo>
                    <a:pt x="20" y="1"/>
                    <a:pt x="19" y="2"/>
                    <a:pt x="18" y="3"/>
                  </a:cubicBezTo>
                  <a:lnTo>
                    <a:pt x="18" y="3"/>
                  </a:lnTo>
                  <a:lnTo>
                    <a:pt x="12" y="1"/>
                  </a:lnTo>
                  <a:close/>
                  <a:moveTo>
                    <a:pt x="19" y="3"/>
                  </a:moveTo>
                  <a:lnTo>
                    <a:pt x="19" y="3"/>
                  </a:lnTo>
                  <a:cubicBezTo>
                    <a:pt x="14" y="10"/>
                    <a:pt x="22" y="10"/>
                    <a:pt x="38" y="10"/>
                  </a:cubicBezTo>
                  <a:lnTo>
                    <a:pt x="19" y="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1"/>
            <p:cNvSpPr/>
            <p:nvPr/>
          </p:nvSpPr>
          <p:spPr>
            <a:xfrm>
              <a:off x="7231869" y="4206788"/>
              <a:ext cx="4988" cy="4530"/>
            </a:xfrm>
            <a:custGeom>
              <a:rect b="b" l="l" r="r" t="t"/>
              <a:pathLst>
                <a:path extrusionOk="0" h="40" w="45">
                  <a:moveTo>
                    <a:pt x="27" y="0"/>
                  </a:moveTo>
                  <a:cubicBezTo>
                    <a:pt x="27" y="15"/>
                    <a:pt x="27" y="29"/>
                    <a:pt x="13" y="29"/>
                  </a:cubicBezTo>
                  <a:cubicBezTo>
                    <a:pt x="10" y="29"/>
                    <a:pt x="6" y="28"/>
                    <a:pt x="1" y="27"/>
                  </a:cubicBezTo>
                  <a:lnTo>
                    <a:pt x="1" y="27"/>
                  </a:lnTo>
                  <a:cubicBezTo>
                    <a:pt x="10" y="36"/>
                    <a:pt x="19" y="40"/>
                    <a:pt x="25" y="40"/>
                  </a:cubicBezTo>
                  <a:cubicBezTo>
                    <a:pt x="39" y="40"/>
                    <a:pt x="45" y="24"/>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1"/>
            <p:cNvSpPr/>
            <p:nvPr/>
          </p:nvSpPr>
          <p:spPr>
            <a:xfrm>
              <a:off x="7226992" y="4224569"/>
              <a:ext cx="3103" cy="3284"/>
            </a:xfrm>
            <a:custGeom>
              <a:rect b="b" l="l" r="r" t="t"/>
              <a:pathLst>
                <a:path extrusionOk="0" h="29" w="28">
                  <a:moveTo>
                    <a:pt x="12" y="1"/>
                  </a:moveTo>
                  <a:cubicBezTo>
                    <a:pt x="11" y="1"/>
                    <a:pt x="11" y="1"/>
                    <a:pt x="10" y="2"/>
                  </a:cubicBezTo>
                  <a:lnTo>
                    <a:pt x="1" y="20"/>
                  </a:lnTo>
                  <a:lnTo>
                    <a:pt x="25" y="28"/>
                  </a:lnTo>
                  <a:lnTo>
                    <a:pt x="25" y="28"/>
                  </a:lnTo>
                  <a:cubicBezTo>
                    <a:pt x="19" y="24"/>
                    <a:pt x="18" y="1"/>
                    <a:pt x="12" y="1"/>
                  </a:cubicBezTo>
                  <a:close/>
                  <a:moveTo>
                    <a:pt x="25" y="28"/>
                  </a:moveTo>
                  <a:cubicBezTo>
                    <a:pt x="26" y="28"/>
                    <a:pt x="26" y="29"/>
                    <a:pt x="27" y="29"/>
                  </a:cubicBezTo>
                  <a:lnTo>
                    <a:pt x="25" y="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1"/>
            <p:cNvSpPr/>
            <p:nvPr/>
          </p:nvSpPr>
          <p:spPr>
            <a:xfrm>
              <a:off x="7226992" y="4187762"/>
              <a:ext cx="4101" cy="5096"/>
            </a:xfrm>
            <a:custGeom>
              <a:rect b="b" l="l" r="r" t="t"/>
              <a:pathLst>
                <a:path extrusionOk="0" h="45" w="37">
                  <a:moveTo>
                    <a:pt x="36" y="1"/>
                  </a:moveTo>
                  <a:cubicBezTo>
                    <a:pt x="29" y="4"/>
                    <a:pt x="25" y="9"/>
                    <a:pt x="23" y="14"/>
                  </a:cubicBezTo>
                  <a:lnTo>
                    <a:pt x="23" y="14"/>
                  </a:lnTo>
                  <a:cubicBezTo>
                    <a:pt x="28" y="9"/>
                    <a:pt x="33" y="4"/>
                    <a:pt x="36" y="1"/>
                  </a:cubicBezTo>
                  <a:close/>
                  <a:moveTo>
                    <a:pt x="23" y="14"/>
                  </a:moveTo>
                  <a:lnTo>
                    <a:pt x="23" y="14"/>
                  </a:lnTo>
                  <a:cubicBezTo>
                    <a:pt x="15" y="22"/>
                    <a:pt x="6" y="30"/>
                    <a:pt x="1" y="36"/>
                  </a:cubicBezTo>
                  <a:lnTo>
                    <a:pt x="18" y="45"/>
                  </a:lnTo>
                  <a:cubicBezTo>
                    <a:pt x="18" y="34"/>
                    <a:pt x="18" y="23"/>
                    <a:pt x="23"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1"/>
            <p:cNvSpPr/>
            <p:nvPr/>
          </p:nvSpPr>
          <p:spPr>
            <a:xfrm>
              <a:off x="7224110" y="4190707"/>
              <a:ext cx="2993" cy="1812"/>
            </a:xfrm>
            <a:custGeom>
              <a:rect b="b" l="l" r="r" t="t"/>
              <a:pathLst>
                <a:path extrusionOk="0" h="16" w="27">
                  <a:moveTo>
                    <a:pt x="0" y="1"/>
                  </a:moveTo>
                  <a:lnTo>
                    <a:pt x="0" y="1"/>
                  </a:lnTo>
                  <a:cubicBezTo>
                    <a:pt x="5" y="11"/>
                    <a:pt x="11" y="16"/>
                    <a:pt x="16" y="16"/>
                  </a:cubicBezTo>
                  <a:cubicBezTo>
                    <a:pt x="19" y="16"/>
                    <a:pt x="23" y="13"/>
                    <a:pt x="27"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1"/>
            <p:cNvSpPr/>
            <p:nvPr/>
          </p:nvSpPr>
          <p:spPr>
            <a:xfrm>
              <a:off x="7224110" y="4204750"/>
              <a:ext cx="6983" cy="3171"/>
            </a:xfrm>
            <a:custGeom>
              <a:rect b="b" l="l" r="r" t="t"/>
              <a:pathLst>
                <a:path extrusionOk="0" h="28" w="63">
                  <a:moveTo>
                    <a:pt x="0" y="1"/>
                  </a:moveTo>
                  <a:lnTo>
                    <a:pt x="9" y="9"/>
                  </a:lnTo>
                  <a:lnTo>
                    <a:pt x="62" y="27"/>
                  </a:lnTo>
                  <a:lnTo>
                    <a:pt x="62" y="2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1"/>
            <p:cNvSpPr/>
            <p:nvPr/>
          </p:nvSpPr>
          <p:spPr>
            <a:xfrm>
              <a:off x="7224110" y="4178815"/>
              <a:ext cx="4988" cy="113"/>
            </a:xfrm>
            <a:custGeom>
              <a:rect b="b" l="l" r="r" t="t"/>
              <a:pathLst>
                <a:path extrusionOk="0" h="1" w="45">
                  <a:moveTo>
                    <a:pt x="18" y="0"/>
                  </a:moveTo>
                  <a:lnTo>
                    <a:pt x="44"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1"/>
            <p:cNvSpPr/>
            <p:nvPr/>
          </p:nvSpPr>
          <p:spPr>
            <a:xfrm>
              <a:off x="7221118" y="4168736"/>
              <a:ext cx="5985" cy="5096"/>
            </a:xfrm>
            <a:custGeom>
              <a:rect b="b" l="l" r="r" t="t"/>
              <a:pathLst>
                <a:path extrusionOk="0" h="45" w="54">
                  <a:moveTo>
                    <a:pt x="1" y="1"/>
                  </a:moveTo>
                  <a:cubicBezTo>
                    <a:pt x="10" y="1"/>
                    <a:pt x="18" y="18"/>
                    <a:pt x="10" y="45"/>
                  </a:cubicBezTo>
                  <a:cubicBezTo>
                    <a:pt x="33" y="45"/>
                    <a:pt x="36" y="17"/>
                    <a:pt x="48" y="17"/>
                  </a:cubicBezTo>
                  <a:cubicBezTo>
                    <a:pt x="50" y="17"/>
                    <a:pt x="52" y="17"/>
                    <a:pt x="54" y="18"/>
                  </a:cubicBezTo>
                  <a:cubicBezTo>
                    <a:pt x="45"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1"/>
            <p:cNvSpPr/>
            <p:nvPr/>
          </p:nvSpPr>
          <p:spPr>
            <a:xfrm>
              <a:off x="7217238" y="4167716"/>
              <a:ext cx="3990" cy="1133"/>
            </a:xfrm>
            <a:custGeom>
              <a:rect b="b" l="l" r="r" t="t"/>
              <a:pathLst>
                <a:path extrusionOk="0" h="10" w="36">
                  <a:moveTo>
                    <a:pt x="0" y="1"/>
                  </a:moveTo>
                  <a:lnTo>
                    <a:pt x="0" y="1"/>
                  </a:lnTo>
                  <a:cubicBezTo>
                    <a:pt x="9" y="1"/>
                    <a:pt x="18" y="1"/>
                    <a:pt x="36" y="10"/>
                  </a:cubicBezTo>
                  <a:cubicBezTo>
                    <a:pt x="27" y="1"/>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1"/>
            <p:cNvSpPr/>
            <p:nvPr/>
          </p:nvSpPr>
          <p:spPr>
            <a:xfrm>
              <a:off x="7221118" y="4182779"/>
              <a:ext cx="3103" cy="3058"/>
            </a:xfrm>
            <a:custGeom>
              <a:rect b="b" l="l" r="r" t="t"/>
              <a:pathLst>
                <a:path extrusionOk="0" h="27" w="28">
                  <a:moveTo>
                    <a:pt x="27" y="0"/>
                  </a:moveTo>
                  <a:lnTo>
                    <a:pt x="1" y="18"/>
                  </a:lnTo>
                  <a:cubicBezTo>
                    <a:pt x="10" y="27"/>
                    <a:pt x="10" y="27"/>
                    <a:pt x="10" y="27"/>
                  </a:cubicBezTo>
                  <a:cubicBezTo>
                    <a:pt x="18" y="27"/>
                    <a:pt x="27"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1"/>
            <p:cNvSpPr/>
            <p:nvPr/>
          </p:nvSpPr>
          <p:spPr>
            <a:xfrm>
              <a:off x="7221118" y="4182779"/>
              <a:ext cx="111" cy="2152"/>
            </a:xfrm>
            <a:custGeom>
              <a:rect b="b" l="l" r="r" t="t"/>
              <a:pathLst>
                <a:path extrusionOk="0" h="19" w="1">
                  <a:moveTo>
                    <a:pt x="1" y="18"/>
                  </a:moveTo>
                  <a:lnTo>
                    <a:pt x="1" y="18"/>
                  </a:lnTo>
                  <a:cubicBezTo>
                    <a:pt x="1" y="9"/>
                    <a:pt x="1" y="9"/>
                    <a:pt x="1" y="0"/>
                  </a:cubicBezTo>
                  <a:cubicBezTo>
                    <a:pt x="1" y="9"/>
                    <a:pt x="1"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1"/>
            <p:cNvSpPr/>
            <p:nvPr/>
          </p:nvSpPr>
          <p:spPr>
            <a:xfrm>
              <a:off x="7222115" y="4185724"/>
              <a:ext cx="111" cy="1133"/>
            </a:xfrm>
            <a:custGeom>
              <a:rect b="b" l="l" r="r" t="t"/>
              <a:pathLst>
                <a:path extrusionOk="0" h="10" w="1">
                  <a:moveTo>
                    <a:pt x="1" y="1"/>
                  </a:moveTo>
                  <a:lnTo>
                    <a:pt x="1" y="1"/>
                  </a:lnTo>
                  <a:cubicBezTo>
                    <a:pt x="1" y="10"/>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1"/>
            <p:cNvSpPr/>
            <p:nvPr/>
          </p:nvSpPr>
          <p:spPr>
            <a:xfrm>
              <a:off x="7217238" y="4197388"/>
              <a:ext cx="6983" cy="3511"/>
            </a:xfrm>
            <a:custGeom>
              <a:rect b="b" l="l" r="r" t="t"/>
              <a:pathLst>
                <a:path extrusionOk="0" h="31" w="63">
                  <a:moveTo>
                    <a:pt x="32" y="0"/>
                  </a:moveTo>
                  <a:cubicBezTo>
                    <a:pt x="18" y="0"/>
                    <a:pt x="5" y="6"/>
                    <a:pt x="0" y="30"/>
                  </a:cubicBezTo>
                  <a:cubicBezTo>
                    <a:pt x="27" y="21"/>
                    <a:pt x="27" y="4"/>
                    <a:pt x="62" y="4"/>
                  </a:cubicBezTo>
                  <a:cubicBezTo>
                    <a:pt x="54" y="4"/>
                    <a:pt x="43"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1"/>
            <p:cNvSpPr/>
            <p:nvPr/>
          </p:nvSpPr>
          <p:spPr>
            <a:xfrm>
              <a:off x="7219233" y="4189801"/>
              <a:ext cx="3990" cy="3058"/>
            </a:xfrm>
            <a:custGeom>
              <a:rect b="b" l="l" r="r" t="t"/>
              <a:pathLst>
                <a:path extrusionOk="0" h="27" w="36">
                  <a:moveTo>
                    <a:pt x="0" y="0"/>
                  </a:moveTo>
                  <a:lnTo>
                    <a:pt x="9" y="27"/>
                  </a:lnTo>
                  <a:cubicBezTo>
                    <a:pt x="9" y="18"/>
                    <a:pt x="18" y="9"/>
                    <a:pt x="35" y="9"/>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1"/>
            <p:cNvSpPr/>
            <p:nvPr/>
          </p:nvSpPr>
          <p:spPr>
            <a:xfrm>
              <a:off x="7217238" y="4188781"/>
              <a:ext cx="2106" cy="1133"/>
            </a:xfrm>
            <a:custGeom>
              <a:rect b="b" l="l" r="r" t="t"/>
              <a:pathLst>
                <a:path extrusionOk="0" h="10" w="19">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1"/>
            <p:cNvSpPr/>
            <p:nvPr/>
          </p:nvSpPr>
          <p:spPr>
            <a:xfrm>
              <a:off x="7213359" y="4170774"/>
              <a:ext cx="3990" cy="5096"/>
            </a:xfrm>
            <a:custGeom>
              <a:rect b="b" l="l" r="r" t="t"/>
              <a:pathLst>
                <a:path extrusionOk="0" h="45" w="36">
                  <a:moveTo>
                    <a:pt x="0" y="0"/>
                  </a:moveTo>
                  <a:cubicBezTo>
                    <a:pt x="0" y="18"/>
                    <a:pt x="0" y="36"/>
                    <a:pt x="9" y="45"/>
                  </a:cubicBezTo>
                  <a:cubicBezTo>
                    <a:pt x="18" y="45"/>
                    <a:pt x="35" y="36"/>
                    <a:pt x="27" y="27"/>
                  </a:cubicBezTo>
                  <a:cubicBezTo>
                    <a:pt x="9" y="27"/>
                    <a:pt x="9"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1"/>
            <p:cNvSpPr/>
            <p:nvPr/>
          </p:nvSpPr>
          <p:spPr>
            <a:xfrm>
              <a:off x="7218236" y="4179721"/>
              <a:ext cx="1108" cy="113"/>
            </a:xfrm>
            <a:custGeom>
              <a:rect b="b" l="l" r="r" t="t"/>
              <a:pathLst>
                <a:path extrusionOk="0" h="1" w="10">
                  <a:moveTo>
                    <a:pt x="9" y="1"/>
                  </a:moveTo>
                  <a:lnTo>
                    <a:pt x="0" y="1"/>
                  </a:lnTo>
                  <a:cubicBezTo>
                    <a:pt x="0" y="1"/>
                    <a:pt x="0"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1"/>
            <p:cNvSpPr/>
            <p:nvPr/>
          </p:nvSpPr>
          <p:spPr>
            <a:xfrm>
              <a:off x="7205490" y="4157750"/>
              <a:ext cx="111" cy="1133"/>
            </a:xfrm>
            <a:custGeom>
              <a:rect b="b" l="l" r="r" t="t"/>
              <a:pathLst>
                <a:path extrusionOk="0" h="10" w="1">
                  <a:moveTo>
                    <a:pt x="0" y="1"/>
                  </a:moveTo>
                  <a:cubicBezTo>
                    <a:pt x="0" y="1"/>
                    <a:pt x="0" y="9"/>
                    <a:pt x="0" y="9"/>
                  </a:cubicBezTo>
                  <a:lnTo>
                    <a:pt x="0"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1"/>
            <p:cNvSpPr/>
            <p:nvPr/>
          </p:nvSpPr>
          <p:spPr>
            <a:xfrm>
              <a:off x="7213359" y="4175757"/>
              <a:ext cx="2993" cy="2152"/>
            </a:xfrm>
            <a:custGeom>
              <a:rect b="b" l="l" r="r" t="t"/>
              <a:pathLst>
                <a:path extrusionOk="0" h="19" w="27">
                  <a:moveTo>
                    <a:pt x="9" y="1"/>
                  </a:moveTo>
                  <a:cubicBezTo>
                    <a:pt x="9" y="1"/>
                    <a:pt x="0" y="1"/>
                    <a:pt x="9" y="9"/>
                  </a:cubicBezTo>
                  <a:cubicBezTo>
                    <a:pt x="9" y="18"/>
                    <a:pt x="18" y="18"/>
                    <a:pt x="27" y="18"/>
                  </a:cubicBezTo>
                  <a:cubicBezTo>
                    <a:pt x="27" y="18"/>
                    <a:pt x="18"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1"/>
            <p:cNvSpPr/>
            <p:nvPr/>
          </p:nvSpPr>
          <p:spPr>
            <a:xfrm>
              <a:off x="7213359" y="4164772"/>
              <a:ext cx="998" cy="3058"/>
            </a:xfrm>
            <a:custGeom>
              <a:rect b="b" l="l" r="r" t="t"/>
              <a:pathLst>
                <a:path extrusionOk="0" h="27" w="9">
                  <a:moveTo>
                    <a:pt x="0" y="0"/>
                  </a:moveTo>
                  <a:cubicBezTo>
                    <a:pt x="0" y="9"/>
                    <a:pt x="0" y="18"/>
                    <a:pt x="0" y="27"/>
                  </a:cubicBezTo>
                  <a:cubicBezTo>
                    <a:pt x="0" y="18"/>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1"/>
            <p:cNvSpPr/>
            <p:nvPr/>
          </p:nvSpPr>
          <p:spPr>
            <a:xfrm>
              <a:off x="7219233" y="4178022"/>
              <a:ext cx="554" cy="906"/>
            </a:xfrm>
            <a:custGeom>
              <a:rect b="b" l="l" r="r" t="t"/>
              <a:pathLst>
                <a:path extrusionOk="0" h="8" w="5">
                  <a:moveTo>
                    <a:pt x="3" y="0"/>
                  </a:moveTo>
                  <a:cubicBezTo>
                    <a:pt x="2" y="0"/>
                    <a:pt x="0" y="3"/>
                    <a:pt x="0" y="7"/>
                  </a:cubicBezTo>
                  <a:cubicBezTo>
                    <a:pt x="4" y="3"/>
                    <a:pt x="4" y="0"/>
                    <a:pt x="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1"/>
            <p:cNvSpPr/>
            <p:nvPr/>
          </p:nvSpPr>
          <p:spPr>
            <a:xfrm>
              <a:off x="7216241" y="4177796"/>
              <a:ext cx="3103" cy="2039"/>
            </a:xfrm>
            <a:custGeom>
              <a:rect b="b" l="l" r="r" t="t"/>
              <a:pathLst>
                <a:path extrusionOk="0" h="18" w="28">
                  <a:moveTo>
                    <a:pt x="1" y="0"/>
                  </a:moveTo>
                  <a:cubicBezTo>
                    <a:pt x="9" y="9"/>
                    <a:pt x="9" y="9"/>
                    <a:pt x="18" y="18"/>
                  </a:cubicBezTo>
                  <a:cubicBezTo>
                    <a:pt x="18" y="9"/>
                    <a:pt x="27" y="9"/>
                    <a:pt x="27" y="9"/>
                  </a:cubicBezTo>
                  <a:cubicBezTo>
                    <a:pt x="18" y="0"/>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1"/>
            <p:cNvSpPr/>
            <p:nvPr/>
          </p:nvSpPr>
          <p:spPr>
            <a:xfrm>
              <a:off x="7182991" y="4158770"/>
              <a:ext cx="22610" cy="11212"/>
            </a:xfrm>
            <a:custGeom>
              <a:rect b="b" l="l" r="r" t="t"/>
              <a:pathLst>
                <a:path extrusionOk="0" h="99" w="204">
                  <a:moveTo>
                    <a:pt x="150" y="0"/>
                  </a:moveTo>
                  <a:cubicBezTo>
                    <a:pt x="142" y="18"/>
                    <a:pt x="150" y="62"/>
                    <a:pt x="115" y="62"/>
                  </a:cubicBezTo>
                  <a:cubicBezTo>
                    <a:pt x="80" y="36"/>
                    <a:pt x="106" y="36"/>
                    <a:pt x="115" y="9"/>
                  </a:cubicBezTo>
                  <a:lnTo>
                    <a:pt x="115" y="9"/>
                  </a:lnTo>
                  <a:cubicBezTo>
                    <a:pt x="106" y="21"/>
                    <a:pt x="96" y="24"/>
                    <a:pt x="83" y="24"/>
                  </a:cubicBezTo>
                  <a:cubicBezTo>
                    <a:pt x="71" y="24"/>
                    <a:pt x="58" y="21"/>
                    <a:pt x="44" y="21"/>
                  </a:cubicBezTo>
                  <a:cubicBezTo>
                    <a:pt x="30" y="21"/>
                    <a:pt x="15" y="24"/>
                    <a:pt x="0" y="36"/>
                  </a:cubicBezTo>
                  <a:lnTo>
                    <a:pt x="36" y="53"/>
                  </a:lnTo>
                  <a:cubicBezTo>
                    <a:pt x="27" y="53"/>
                    <a:pt x="9" y="53"/>
                    <a:pt x="9" y="62"/>
                  </a:cubicBezTo>
                  <a:cubicBezTo>
                    <a:pt x="16" y="58"/>
                    <a:pt x="24" y="55"/>
                    <a:pt x="31" y="55"/>
                  </a:cubicBezTo>
                  <a:cubicBezTo>
                    <a:pt x="51" y="55"/>
                    <a:pt x="69" y="72"/>
                    <a:pt x="62" y="98"/>
                  </a:cubicBezTo>
                  <a:cubicBezTo>
                    <a:pt x="64" y="98"/>
                    <a:pt x="66" y="98"/>
                    <a:pt x="68" y="98"/>
                  </a:cubicBezTo>
                  <a:cubicBezTo>
                    <a:pt x="99" y="98"/>
                    <a:pt x="170" y="42"/>
                    <a:pt x="203" y="0"/>
                  </a:cubicBezTo>
                  <a:lnTo>
                    <a:pt x="203" y="0"/>
                  </a:lnTo>
                  <a:cubicBezTo>
                    <a:pt x="199" y="5"/>
                    <a:pt x="192" y="7"/>
                    <a:pt x="184" y="7"/>
                  </a:cubicBezTo>
                  <a:cubicBezTo>
                    <a:pt x="175" y="7"/>
                    <a:pt x="164" y="5"/>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1"/>
            <p:cNvSpPr/>
            <p:nvPr/>
          </p:nvSpPr>
          <p:spPr>
            <a:xfrm>
              <a:off x="7205490" y="4157977"/>
              <a:ext cx="4988" cy="5889"/>
            </a:xfrm>
            <a:custGeom>
              <a:rect b="b" l="l" r="r" t="t"/>
              <a:pathLst>
                <a:path extrusionOk="0" h="52" w="45">
                  <a:moveTo>
                    <a:pt x="19" y="1"/>
                  </a:moveTo>
                  <a:cubicBezTo>
                    <a:pt x="11" y="1"/>
                    <a:pt x="5" y="3"/>
                    <a:pt x="0" y="7"/>
                  </a:cubicBezTo>
                  <a:lnTo>
                    <a:pt x="27" y="52"/>
                  </a:lnTo>
                  <a:cubicBezTo>
                    <a:pt x="27" y="43"/>
                    <a:pt x="36" y="34"/>
                    <a:pt x="45" y="7"/>
                  </a:cubicBezTo>
                  <a:cubicBezTo>
                    <a:pt x="36" y="3"/>
                    <a:pt x="27"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1"/>
            <p:cNvSpPr/>
            <p:nvPr/>
          </p:nvSpPr>
          <p:spPr>
            <a:xfrm>
              <a:off x="7202498" y="4164772"/>
              <a:ext cx="10973" cy="8494"/>
            </a:xfrm>
            <a:custGeom>
              <a:rect b="b" l="l" r="r" t="t"/>
              <a:pathLst>
                <a:path extrusionOk="0" h="75" w="99">
                  <a:moveTo>
                    <a:pt x="54" y="0"/>
                  </a:moveTo>
                  <a:cubicBezTo>
                    <a:pt x="54" y="9"/>
                    <a:pt x="63" y="18"/>
                    <a:pt x="80" y="36"/>
                  </a:cubicBezTo>
                  <a:cubicBezTo>
                    <a:pt x="80" y="28"/>
                    <a:pt x="80" y="26"/>
                    <a:pt x="81" y="26"/>
                  </a:cubicBezTo>
                  <a:cubicBezTo>
                    <a:pt x="82" y="26"/>
                    <a:pt x="84" y="31"/>
                    <a:pt x="89" y="36"/>
                  </a:cubicBezTo>
                  <a:lnTo>
                    <a:pt x="80" y="36"/>
                  </a:lnTo>
                  <a:cubicBezTo>
                    <a:pt x="78" y="36"/>
                    <a:pt x="76" y="37"/>
                    <a:pt x="74" y="37"/>
                  </a:cubicBezTo>
                  <a:lnTo>
                    <a:pt x="74" y="37"/>
                  </a:lnTo>
                  <a:cubicBezTo>
                    <a:pt x="73" y="37"/>
                    <a:pt x="72" y="36"/>
                    <a:pt x="72" y="36"/>
                  </a:cubicBezTo>
                  <a:lnTo>
                    <a:pt x="72" y="36"/>
                  </a:lnTo>
                  <a:cubicBezTo>
                    <a:pt x="72" y="36"/>
                    <a:pt x="72" y="37"/>
                    <a:pt x="72" y="37"/>
                  </a:cubicBezTo>
                  <a:lnTo>
                    <a:pt x="72" y="37"/>
                  </a:lnTo>
                  <a:cubicBezTo>
                    <a:pt x="73" y="37"/>
                    <a:pt x="73" y="37"/>
                    <a:pt x="74" y="37"/>
                  </a:cubicBezTo>
                  <a:lnTo>
                    <a:pt x="74" y="37"/>
                  </a:lnTo>
                  <a:cubicBezTo>
                    <a:pt x="89" y="45"/>
                    <a:pt x="90" y="53"/>
                    <a:pt x="98" y="53"/>
                  </a:cubicBezTo>
                  <a:cubicBezTo>
                    <a:pt x="98" y="45"/>
                    <a:pt x="98" y="36"/>
                    <a:pt x="98" y="27"/>
                  </a:cubicBezTo>
                  <a:lnTo>
                    <a:pt x="54" y="0"/>
                  </a:lnTo>
                  <a:close/>
                  <a:moveTo>
                    <a:pt x="72" y="37"/>
                  </a:moveTo>
                  <a:cubicBezTo>
                    <a:pt x="41" y="42"/>
                    <a:pt x="17" y="30"/>
                    <a:pt x="1" y="62"/>
                  </a:cubicBezTo>
                  <a:cubicBezTo>
                    <a:pt x="7" y="72"/>
                    <a:pt x="13" y="74"/>
                    <a:pt x="20" y="74"/>
                  </a:cubicBezTo>
                  <a:cubicBezTo>
                    <a:pt x="28" y="74"/>
                    <a:pt x="37" y="69"/>
                    <a:pt x="46" y="69"/>
                  </a:cubicBezTo>
                  <a:cubicBezTo>
                    <a:pt x="48" y="69"/>
                    <a:pt x="51" y="70"/>
                    <a:pt x="54" y="71"/>
                  </a:cubicBezTo>
                  <a:cubicBezTo>
                    <a:pt x="45" y="58"/>
                    <a:pt x="45" y="56"/>
                    <a:pt x="49" y="56"/>
                  </a:cubicBezTo>
                  <a:cubicBezTo>
                    <a:pt x="52" y="56"/>
                    <a:pt x="57" y="57"/>
                    <a:pt x="61" y="57"/>
                  </a:cubicBezTo>
                  <a:cubicBezTo>
                    <a:pt x="68" y="57"/>
                    <a:pt x="75" y="54"/>
                    <a:pt x="72" y="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1"/>
            <p:cNvSpPr/>
            <p:nvPr/>
          </p:nvSpPr>
          <p:spPr>
            <a:xfrm>
              <a:off x="7208372" y="4200786"/>
              <a:ext cx="1108" cy="1133"/>
            </a:xfrm>
            <a:custGeom>
              <a:rect b="b" l="l" r="r" t="t"/>
              <a:pathLst>
                <a:path extrusionOk="0" h="10" w="10">
                  <a:moveTo>
                    <a:pt x="10" y="0"/>
                  </a:moveTo>
                  <a:cubicBezTo>
                    <a:pt x="10" y="0"/>
                    <a:pt x="1" y="0"/>
                    <a:pt x="10"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1"/>
            <p:cNvSpPr/>
            <p:nvPr/>
          </p:nvSpPr>
          <p:spPr>
            <a:xfrm>
              <a:off x="7209369" y="4191726"/>
              <a:ext cx="6983" cy="10193"/>
            </a:xfrm>
            <a:custGeom>
              <a:rect b="b" l="l" r="r" t="t"/>
              <a:pathLst>
                <a:path extrusionOk="0" h="90" w="63">
                  <a:moveTo>
                    <a:pt x="63" y="1"/>
                  </a:moveTo>
                  <a:cubicBezTo>
                    <a:pt x="61" y="1"/>
                    <a:pt x="59" y="2"/>
                    <a:pt x="57" y="5"/>
                  </a:cubicBezTo>
                  <a:lnTo>
                    <a:pt x="57" y="5"/>
                  </a:lnTo>
                  <a:cubicBezTo>
                    <a:pt x="59" y="3"/>
                    <a:pt x="61" y="2"/>
                    <a:pt x="63" y="1"/>
                  </a:cubicBezTo>
                  <a:close/>
                  <a:moveTo>
                    <a:pt x="57" y="5"/>
                  </a:moveTo>
                  <a:cubicBezTo>
                    <a:pt x="35" y="21"/>
                    <a:pt x="26" y="38"/>
                    <a:pt x="10" y="63"/>
                  </a:cubicBezTo>
                  <a:cubicBezTo>
                    <a:pt x="10" y="63"/>
                    <a:pt x="27" y="63"/>
                    <a:pt x="27" y="71"/>
                  </a:cubicBezTo>
                  <a:cubicBezTo>
                    <a:pt x="27" y="80"/>
                    <a:pt x="10" y="80"/>
                    <a:pt x="1" y="80"/>
                  </a:cubicBezTo>
                  <a:cubicBezTo>
                    <a:pt x="10" y="85"/>
                    <a:pt x="18" y="89"/>
                    <a:pt x="25" y="89"/>
                  </a:cubicBezTo>
                  <a:cubicBezTo>
                    <a:pt x="32" y="89"/>
                    <a:pt x="36" y="85"/>
                    <a:pt x="36" y="71"/>
                  </a:cubicBezTo>
                  <a:lnTo>
                    <a:pt x="36" y="63"/>
                  </a:lnTo>
                  <a:cubicBezTo>
                    <a:pt x="36" y="48"/>
                    <a:pt x="48" y="16"/>
                    <a:pt x="57"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1"/>
            <p:cNvSpPr/>
            <p:nvPr/>
          </p:nvSpPr>
          <p:spPr>
            <a:xfrm>
              <a:off x="7204493" y="4180740"/>
              <a:ext cx="4988" cy="4304"/>
            </a:xfrm>
            <a:custGeom>
              <a:rect b="b" l="l" r="r" t="t"/>
              <a:pathLst>
                <a:path extrusionOk="0" h="38" w="45">
                  <a:moveTo>
                    <a:pt x="9" y="1"/>
                  </a:moveTo>
                  <a:lnTo>
                    <a:pt x="1" y="36"/>
                  </a:lnTo>
                  <a:lnTo>
                    <a:pt x="9" y="27"/>
                  </a:lnTo>
                  <a:cubicBezTo>
                    <a:pt x="13" y="35"/>
                    <a:pt x="18" y="37"/>
                    <a:pt x="24" y="37"/>
                  </a:cubicBezTo>
                  <a:cubicBezTo>
                    <a:pt x="32" y="37"/>
                    <a:pt x="40" y="32"/>
                    <a:pt x="45"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1"/>
            <p:cNvSpPr/>
            <p:nvPr/>
          </p:nvSpPr>
          <p:spPr>
            <a:xfrm>
              <a:off x="7204493" y="4155712"/>
              <a:ext cx="5985" cy="1133"/>
            </a:xfrm>
            <a:custGeom>
              <a:rect b="b" l="l" r="r" t="t"/>
              <a:pathLst>
                <a:path extrusionOk="0" h="10" w="54">
                  <a:moveTo>
                    <a:pt x="1" y="1"/>
                  </a:moveTo>
                  <a:lnTo>
                    <a:pt x="27" y="10"/>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1"/>
            <p:cNvSpPr/>
            <p:nvPr/>
          </p:nvSpPr>
          <p:spPr>
            <a:xfrm>
              <a:off x="7203495" y="4149709"/>
              <a:ext cx="3103" cy="2152"/>
            </a:xfrm>
            <a:custGeom>
              <a:rect b="b" l="l" r="r" t="t"/>
              <a:pathLst>
                <a:path extrusionOk="0" h="19" w="28">
                  <a:moveTo>
                    <a:pt x="10" y="1"/>
                  </a:moveTo>
                  <a:lnTo>
                    <a:pt x="1" y="19"/>
                  </a:lnTo>
                  <a:lnTo>
                    <a:pt x="27" y="10"/>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1"/>
            <p:cNvSpPr/>
            <p:nvPr/>
          </p:nvSpPr>
          <p:spPr>
            <a:xfrm>
              <a:off x="7305352" y="4017771"/>
              <a:ext cx="998" cy="2152"/>
            </a:xfrm>
            <a:custGeom>
              <a:rect b="b" l="l" r="r" t="t"/>
              <a:pathLst>
                <a:path extrusionOk="0" h="19" w="9">
                  <a:moveTo>
                    <a:pt x="9" y="0"/>
                  </a:moveTo>
                  <a:lnTo>
                    <a:pt x="9" y="0"/>
                  </a:lnTo>
                  <a:cubicBezTo>
                    <a:pt x="0" y="9"/>
                    <a:pt x="0" y="9"/>
                    <a:pt x="0" y="18"/>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1"/>
            <p:cNvSpPr/>
            <p:nvPr/>
          </p:nvSpPr>
          <p:spPr>
            <a:xfrm>
              <a:off x="7295487" y="4018790"/>
              <a:ext cx="111" cy="2039"/>
            </a:xfrm>
            <a:custGeom>
              <a:rect b="b" l="l" r="r" t="t"/>
              <a:pathLst>
                <a:path extrusionOk="0" h="18" w="1">
                  <a:moveTo>
                    <a:pt x="1" y="0"/>
                  </a:moveTo>
                  <a:lnTo>
                    <a:pt x="1" y="18"/>
                  </a:lnTo>
                  <a:cubicBezTo>
                    <a:pt x="1"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1"/>
            <p:cNvSpPr/>
            <p:nvPr/>
          </p:nvSpPr>
          <p:spPr>
            <a:xfrm>
              <a:off x="7152622" y="4060807"/>
              <a:ext cx="9643" cy="5096"/>
            </a:xfrm>
            <a:custGeom>
              <a:rect b="b" l="l" r="r" t="t"/>
              <a:pathLst>
                <a:path extrusionOk="0" h="45" w="87">
                  <a:moveTo>
                    <a:pt x="1" y="0"/>
                  </a:moveTo>
                  <a:cubicBezTo>
                    <a:pt x="40" y="20"/>
                    <a:pt x="85" y="45"/>
                    <a:pt x="86" y="45"/>
                  </a:cubicBezTo>
                  <a:cubicBezTo>
                    <a:pt x="87" y="45"/>
                    <a:pt x="82" y="42"/>
                    <a:pt x="71" y="35"/>
                  </a:cubicBezTo>
                  <a:lnTo>
                    <a:pt x="18" y="0"/>
                  </a:lnTo>
                  <a:lnTo>
                    <a:pt x="18" y="0"/>
                  </a:lnTo>
                  <a:cubicBezTo>
                    <a:pt x="21" y="3"/>
                    <a:pt x="22" y="4"/>
                    <a:pt x="22" y="4"/>
                  </a:cubicBezTo>
                  <a:cubicBezTo>
                    <a:pt x="20" y="4"/>
                    <a:pt x="12"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1"/>
            <p:cNvSpPr/>
            <p:nvPr/>
          </p:nvSpPr>
          <p:spPr>
            <a:xfrm>
              <a:off x="7215243" y="4037817"/>
              <a:ext cx="2106" cy="3058"/>
            </a:xfrm>
            <a:custGeom>
              <a:rect b="b" l="l" r="r" t="t"/>
              <a:pathLst>
                <a:path extrusionOk="0" h="27" w="19">
                  <a:moveTo>
                    <a:pt x="18" y="0"/>
                  </a:moveTo>
                  <a:cubicBezTo>
                    <a:pt x="10" y="9"/>
                    <a:pt x="10" y="18"/>
                    <a:pt x="1" y="27"/>
                  </a:cubicBezTo>
                  <a:cubicBezTo>
                    <a:pt x="10" y="18"/>
                    <a:pt x="18" y="18"/>
                    <a:pt x="18" y="9"/>
                  </a:cubicBezTo>
                  <a:cubicBezTo>
                    <a:pt x="18"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1"/>
            <p:cNvSpPr/>
            <p:nvPr/>
          </p:nvSpPr>
          <p:spPr>
            <a:xfrm>
              <a:off x="7219233" y="4023773"/>
              <a:ext cx="1995" cy="2152"/>
            </a:xfrm>
            <a:custGeom>
              <a:rect b="b" l="l" r="r" t="t"/>
              <a:pathLst>
                <a:path extrusionOk="0" h="19" w="18">
                  <a:moveTo>
                    <a:pt x="0" y="0"/>
                  </a:moveTo>
                  <a:lnTo>
                    <a:pt x="18" y="18"/>
                  </a:lnTo>
                  <a:cubicBezTo>
                    <a:pt x="18"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1"/>
            <p:cNvSpPr/>
            <p:nvPr/>
          </p:nvSpPr>
          <p:spPr>
            <a:xfrm>
              <a:off x="7390472" y="4011769"/>
              <a:ext cx="7869" cy="4077"/>
            </a:xfrm>
            <a:custGeom>
              <a:rect b="b" l="l" r="r" t="t"/>
              <a:pathLst>
                <a:path extrusionOk="0" h="36" w="71">
                  <a:moveTo>
                    <a:pt x="71" y="0"/>
                  </a:moveTo>
                  <a:cubicBezTo>
                    <a:pt x="36" y="0"/>
                    <a:pt x="27" y="18"/>
                    <a:pt x="0" y="36"/>
                  </a:cubicBez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1"/>
            <p:cNvSpPr/>
            <p:nvPr/>
          </p:nvSpPr>
          <p:spPr>
            <a:xfrm>
              <a:off x="7170688" y="4094782"/>
              <a:ext cx="2660" cy="5323"/>
            </a:xfrm>
            <a:custGeom>
              <a:rect b="b" l="l" r="r" t="t"/>
              <a:pathLst>
                <a:path extrusionOk="0" h="47" w="24">
                  <a:moveTo>
                    <a:pt x="14" y="0"/>
                  </a:moveTo>
                  <a:cubicBezTo>
                    <a:pt x="14" y="23"/>
                    <a:pt x="1" y="46"/>
                    <a:pt x="15" y="46"/>
                  </a:cubicBezTo>
                  <a:cubicBezTo>
                    <a:pt x="17" y="46"/>
                    <a:pt x="20" y="46"/>
                    <a:pt x="23" y="44"/>
                  </a:cubicBezTo>
                  <a:cubicBezTo>
                    <a:pt x="23" y="27"/>
                    <a:pt x="23" y="9"/>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1"/>
            <p:cNvSpPr/>
            <p:nvPr/>
          </p:nvSpPr>
          <p:spPr>
            <a:xfrm>
              <a:off x="7301362" y="4055710"/>
              <a:ext cx="1108" cy="2152"/>
            </a:xfrm>
            <a:custGeom>
              <a:rect b="b" l="l" r="r" t="t"/>
              <a:pathLst>
                <a:path extrusionOk="0" h="19" w="10">
                  <a:moveTo>
                    <a:pt x="10" y="1"/>
                  </a:moveTo>
                  <a:lnTo>
                    <a:pt x="10" y="1"/>
                  </a:lnTo>
                  <a:cubicBezTo>
                    <a:pt x="1" y="10"/>
                    <a:pt x="1" y="10"/>
                    <a:pt x="1" y="19"/>
                  </a:cubicBezTo>
                  <a:cubicBezTo>
                    <a:pt x="10" y="19"/>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1"/>
            <p:cNvSpPr/>
            <p:nvPr/>
          </p:nvSpPr>
          <p:spPr>
            <a:xfrm>
              <a:off x="7170245" y="4090818"/>
              <a:ext cx="3103" cy="4077"/>
            </a:xfrm>
            <a:custGeom>
              <a:rect b="b" l="l" r="r" t="t"/>
              <a:pathLst>
                <a:path extrusionOk="0" h="36" w="28">
                  <a:moveTo>
                    <a:pt x="1" y="0"/>
                  </a:moveTo>
                  <a:cubicBezTo>
                    <a:pt x="1" y="9"/>
                    <a:pt x="1" y="9"/>
                    <a:pt x="1" y="9"/>
                  </a:cubicBezTo>
                  <a:cubicBezTo>
                    <a:pt x="9" y="18"/>
                    <a:pt x="18" y="27"/>
                    <a:pt x="18" y="35"/>
                  </a:cubicBezTo>
                  <a:cubicBezTo>
                    <a:pt x="27" y="18"/>
                    <a:pt x="27"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1"/>
            <p:cNvSpPr/>
            <p:nvPr/>
          </p:nvSpPr>
          <p:spPr>
            <a:xfrm>
              <a:off x="7293603" y="4208714"/>
              <a:ext cx="998" cy="113"/>
            </a:xfrm>
            <a:custGeom>
              <a:rect b="b" l="l" r="r" t="t"/>
              <a:pathLst>
                <a:path extrusionOk="0" h="1" w="9">
                  <a:moveTo>
                    <a:pt x="9" y="1"/>
                  </a:moveTo>
                  <a:cubicBezTo>
                    <a:pt x="0" y="1"/>
                    <a:pt x="0" y="1"/>
                    <a:pt x="0"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1"/>
            <p:cNvSpPr/>
            <p:nvPr/>
          </p:nvSpPr>
          <p:spPr>
            <a:xfrm>
              <a:off x="7235859" y="4236800"/>
              <a:ext cx="998" cy="2039"/>
            </a:xfrm>
            <a:custGeom>
              <a:rect b="b" l="l" r="r" t="t"/>
              <a:pathLst>
                <a:path extrusionOk="0" h="18" w="9">
                  <a:moveTo>
                    <a:pt x="9" y="0"/>
                  </a:moveTo>
                  <a:lnTo>
                    <a:pt x="9" y="0"/>
                  </a:lnTo>
                  <a:cubicBezTo>
                    <a:pt x="0" y="0"/>
                    <a:pt x="0" y="9"/>
                    <a:pt x="0" y="18"/>
                  </a:cubicBezTo>
                  <a:cubicBezTo>
                    <a:pt x="0" y="9"/>
                    <a:pt x="0"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1"/>
            <p:cNvSpPr/>
            <p:nvPr/>
          </p:nvSpPr>
          <p:spPr>
            <a:xfrm>
              <a:off x="7193742" y="4130796"/>
              <a:ext cx="111" cy="1133"/>
            </a:xfrm>
            <a:custGeom>
              <a:rect b="b" l="l" r="r" t="t"/>
              <a:pathLst>
                <a:path extrusionOk="0" h="10" w="1">
                  <a:moveTo>
                    <a:pt x="0" y="0"/>
                  </a:moveTo>
                  <a:cubicBezTo>
                    <a:pt x="0"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1"/>
            <p:cNvSpPr/>
            <p:nvPr/>
          </p:nvSpPr>
          <p:spPr>
            <a:xfrm>
              <a:off x="7181993" y="4142801"/>
              <a:ext cx="2106" cy="113"/>
            </a:xfrm>
            <a:custGeom>
              <a:rect b="b" l="l" r="r" t="t"/>
              <a:pathLst>
                <a:path extrusionOk="0" h="1" w="19">
                  <a:moveTo>
                    <a:pt x="18" y="0"/>
                  </a:moveTo>
                  <a:cubicBezTo>
                    <a:pt x="18" y="0"/>
                    <a:pt x="9" y="0"/>
                    <a:pt x="1" y="0"/>
                  </a:cubicBezTo>
                  <a:cubicBezTo>
                    <a:pt x="9"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1"/>
            <p:cNvSpPr/>
            <p:nvPr/>
          </p:nvSpPr>
          <p:spPr>
            <a:xfrm>
              <a:off x="7143866" y="4091724"/>
              <a:ext cx="998" cy="113"/>
            </a:xfrm>
            <a:custGeom>
              <a:rect b="b" l="l" r="r" t="t"/>
              <a:pathLst>
                <a:path extrusionOk="0" h="1" w="9">
                  <a:moveTo>
                    <a:pt x="9" y="1"/>
                  </a:moveTo>
                  <a:lnTo>
                    <a:pt x="9" y="1"/>
                  </a:ln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1"/>
            <p:cNvSpPr/>
            <p:nvPr/>
          </p:nvSpPr>
          <p:spPr>
            <a:xfrm>
              <a:off x="7192744" y="4130796"/>
              <a:ext cx="111" cy="2039"/>
            </a:xfrm>
            <a:custGeom>
              <a:rect b="b" l="l" r="r" t="t"/>
              <a:pathLst>
                <a:path extrusionOk="0" h="18" w="1">
                  <a:moveTo>
                    <a:pt x="1" y="18"/>
                  </a:moveTo>
                  <a:cubicBezTo>
                    <a:pt x="1" y="9"/>
                    <a:pt x="1" y="9"/>
                    <a:pt x="1" y="0"/>
                  </a:cubicBezTo>
                  <a:cubicBezTo>
                    <a:pt x="1" y="0"/>
                    <a:pt x="1"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1"/>
            <p:cNvSpPr/>
            <p:nvPr/>
          </p:nvSpPr>
          <p:spPr>
            <a:xfrm>
              <a:off x="7193742" y="4131816"/>
              <a:ext cx="1663" cy="1019"/>
            </a:xfrm>
            <a:custGeom>
              <a:rect b="b" l="l" r="r" t="t"/>
              <a:pathLst>
                <a:path extrusionOk="0" h="9" w="15">
                  <a:moveTo>
                    <a:pt x="0" y="0"/>
                  </a:moveTo>
                  <a:lnTo>
                    <a:pt x="0" y="0"/>
                  </a:lnTo>
                  <a:cubicBezTo>
                    <a:pt x="4" y="2"/>
                    <a:pt x="6" y="3"/>
                    <a:pt x="8" y="4"/>
                  </a:cubicBezTo>
                  <a:lnTo>
                    <a:pt x="8" y="4"/>
                  </a:lnTo>
                  <a:cubicBezTo>
                    <a:pt x="7" y="2"/>
                    <a:pt x="5" y="0"/>
                    <a:pt x="0" y="0"/>
                  </a:cubicBezTo>
                  <a:close/>
                  <a:moveTo>
                    <a:pt x="8" y="4"/>
                  </a:moveTo>
                  <a:cubicBezTo>
                    <a:pt x="9" y="7"/>
                    <a:pt x="9" y="9"/>
                    <a:pt x="9" y="9"/>
                  </a:cubicBezTo>
                  <a:cubicBezTo>
                    <a:pt x="9" y="9"/>
                    <a:pt x="15" y="9"/>
                    <a:pt x="8"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1"/>
            <p:cNvSpPr/>
            <p:nvPr/>
          </p:nvSpPr>
          <p:spPr>
            <a:xfrm>
              <a:off x="7192744" y="4128758"/>
              <a:ext cx="1108" cy="2152"/>
            </a:xfrm>
            <a:custGeom>
              <a:rect b="b" l="l" r="r" t="t"/>
              <a:pathLst>
                <a:path extrusionOk="0" h="19" w="10">
                  <a:moveTo>
                    <a:pt x="1" y="1"/>
                  </a:moveTo>
                  <a:cubicBezTo>
                    <a:pt x="1" y="9"/>
                    <a:pt x="1" y="9"/>
                    <a:pt x="1" y="18"/>
                  </a:cubicBezTo>
                  <a:lnTo>
                    <a:pt x="9" y="18"/>
                  </a:lnTo>
                  <a:cubicBezTo>
                    <a:pt x="1" y="9"/>
                    <a:pt x="1"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1"/>
            <p:cNvSpPr/>
            <p:nvPr/>
          </p:nvSpPr>
          <p:spPr>
            <a:xfrm>
              <a:off x="7335609" y="4113809"/>
              <a:ext cx="1108" cy="1699"/>
            </a:xfrm>
            <a:custGeom>
              <a:rect b="b" l="l" r="r" t="t"/>
              <a:pathLst>
                <a:path extrusionOk="0" h="15" w="10">
                  <a:moveTo>
                    <a:pt x="10" y="0"/>
                  </a:moveTo>
                  <a:cubicBezTo>
                    <a:pt x="10" y="0"/>
                    <a:pt x="10" y="9"/>
                    <a:pt x="1" y="9"/>
                  </a:cubicBezTo>
                  <a:cubicBezTo>
                    <a:pt x="4" y="13"/>
                    <a:pt x="7" y="15"/>
                    <a:pt x="8" y="15"/>
                  </a:cubicBezTo>
                  <a:cubicBezTo>
                    <a:pt x="10" y="15"/>
                    <a:pt x="10" y="1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1"/>
            <p:cNvSpPr/>
            <p:nvPr/>
          </p:nvSpPr>
          <p:spPr>
            <a:xfrm>
              <a:off x="7141871" y="4022754"/>
              <a:ext cx="111" cy="113"/>
            </a:xfrm>
            <a:custGeom>
              <a:rect b="b" l="l" r="r" t="t"/>
              <a:pathLst>
                <a:path extrusionOk="0" h="1" w="1">
                  <a:moveTo>
                    <a:pt x="1" y="1"/>
                  </a:moveTo>
                  <a:cubicBezTo>
                    <a:pt x="1" y="1"/>
                    <a:pt x="1" y="1"/>
                    <a:pt x="1" y="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1"/>
            <p:cNvSpPr/>
            <p:nvPr/>
          </p:nvSpPr>
          <p:spPr>
            <a:xfrm>
              <a:off x="7141871" y="4019810"/>
              <a:ext cx="7980" cy="13024"/>
            </a:xfrm>
            <a:custGeom>
              <a:rect b="b" l="l" r="r" t="t"/>
              <a:pathLst>
                <a:path extrusionOk="0" h="115" w="72">
                  <a:moveTo>
                    <a:pt x="45" y="0"/>
                  </a:moveTo>
                  <a:cubicBezTo>
                    <a:pt x="45" y="24"/>
                    <a:pt x="37" y="32"/>
                    <a:pt x="24" y="32"/>
                  </a:cubicBezTo>
                  <a:cubicBezTo>
                    <a:pt x="17" y="32"/>
                    <a:pt x="9" y="30"/>
                    <a:pt x="1" y="27"/>
                  </a:cubicBezTo>
                  <a:lnTo>
                    <a:pt x="1" y="27"/>
                  </a:lnTo>
                  <a:cubicBezTo>
                    <a:pt x="27" y="53"/>
                    <a:pt x="53" y="88"/>
                    <a:pt x="71" y="115"/>
                  </a:cubicBezTo>
                  <a:cubicBezTo>
                    <a:pt x="62" y="80"/>
                    <a:pt x="53" y="35"/>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1"/>
            <p:cNvSpPr/>
            <p:nvPr/>
          </p:nvSpPr>
          <p:spPr>
            <a:xfrm>
              <a:off x="7079250" y="4006786"/>
              <a:ext cx="331840" cy="250062"/>
            </a:xfrm>
            <a:custGeom>
              <a:rect b="b" l="l" r="r" t="t"/>
              <a:pathLst>
                <a:path extrusionOk="0" h="2208" w="2994">
                  <a:moveTo>
                    <a:pt x="2005" y="115"/>
                  </a:moveTo>
                  <a:lnTo>
                    <a:pt x="2005" y="115"/>
                  </a:lnTo>
                  <a:cubicBezTo>
                    <a:pt x="2004" y="115"/>
                    <a:pt x="2003" y="115"/>
                    <a:pt x="2003" y="115"/>
                  </a:cubicBezTo>
                  <a:lnTo>
                    <a:pt x="2003" y="115"/>
                  </a:lnTo>
                  <a:lnTo>
                    <a:pt x="2005" y="115"/>
                  </a:lnTo>
                  <a:close/>
                  <a:moveTo>
                    <a:pt x="1825" y="119"/>
                  </a:moveTo>
                  <a:lnTo>
                    <a:pt x="1825" y="119"/>
                  </a:lnTo>
                  <a:cubicBezTo>
                    <a:pt x="1823" y="121"/>
                    <a:pt x="1821" y="122"/>
                    <a:pt x="1819" y="124"/>
                  </a:cubicBezTo>
                  <a:cubicBezTo>
                    <a:pt x="1821" y="122"/>
                    <a:pt x="1823" y="121"/>
                    <a:pt x="1825" y="119"/>
                  </a:cubicBezTo>
                  <a:close/>
                  <a:moveTo>
                    <a:pt x="407" y="142"/>
                  </a:moveTo>
                  <a:cubicBezTo>
                    <a:pt x="413" y="145"/>
                    <a:pt x="418" y="147"/>
                    <a:pt x="423" y="150"/>
                  </a:cubicBezTo>
                  <a:lnTo>
                    <a:pt x="423" y="150"/>
                  </a:lnTo>
                  <a:cubicBezTo>
                    <a:pt x="417" y="146"/>
                    <a:pt x="412" y="143"/>
                    <a:pt x="407" y="142"/>
                  </a:cubicBezTo>
                  <a:close/>
                  <a:moveTo>
                    <a:pt x="1100" y="158"/>
                  </a:moveTo>
                  <a:lnTo>
                    <a:pt x="1100" y="158"/>
                  </a:lnTo>
                  <a:cubicBezTo>
                    <a:pt x="1101" y="159"/>
                    <a:pt x="1102" y="159"/>
                    <a:pt x="1104" y="159"/>
                  </a:cubicBezTo>
                  <a:cubicBezTo>
                    <a:pt x="1103" y="159"/>
                    <a:pt x="1101" y="159"/>
                    <a:pt x="1100" y="158"/>
                  </a:cubicBezTo>
                  <a:close/>
                  <a:moveTo>
                    <a:pt x="2884" y="203"/>
                  </a:moveTo>
                  <a:cubicBezTo>
                    <a:pt x="2885" y="206"/>
                    <a:pt x="2886" y="209"/>
                    <a:pt x="2888" y="212"/>
                  </a:cubicBezTo>
                  <a:cubicBezTo>
                    <a:pt x="2888" y="208"/>
                    <a:pt x="2886" y="205"/>
                    <a:pt x="2884" y="203"/>
                  </a:cubicBezTo>
                  <a:close/>
                  <a:moveTo>
                    <a:pt x="1195" y="206"/>
                  </a:moveTo>
                  <a:cubicBezTo>
                    <a:pt x="1200" y="206"/>
                    <a:pt x="1205" y="211"/>
                    <a:pt x="1210" y="221"/>
                  </a:cubicBezTo>
                  <a:cubicBezTo>
                    <a:pt x="1201" y="221"/>
                    <a:pt x="1192" y="221"/>
                    <a:pt x="1184" y="212"/>
                  </a:cubicBezTo>
                  <a:cubicBezTo>
                    <a:pt x="1187" y="209"/>
                    <a:pt x="1191" y="206"/>
                    <a:pt x="1195" y="206"/>
                  </a:cubicBezTo>
                  <a:close/>
                  <a:moveTo>
                    <a:pt x="618" y="362"/>
                  </a:moveTo>
                  <a:lnTo>
                    <a:pt x="618" y="362"/>
                  </a:lnTo>
                  <a:cubicBezTo>
                    <a:pt x="625" y="369"/>
                    <a:pt x="631" y="375"/>
                    <a:pt x="631" y="378"/>
                  </a:cubicBezTo>
                  <a:lnTo>
                    <a:pt x="631" y="378"/>
                  </a:lnTo>
                  <a:cubicBezTo>
                    <a:pt x="627" y="373"/>
                    <a:pt x="623" y="368"/>
                    <a:pt x="618" y="362"/>
                  </a:cubicBezTo>
                  <a:close/>
                  <a:moveTo>
                    <a:pt x="667" y="447"/>
                  </a:moveTo>
                  <a:lnTo>
                    <a:pt x="667" y="447"/>
                  </a:lnTo>
                  <a:cubicBezTo>
                    <a:pt x="668" y="448"/>
                    <a:pt x="670" y="449"/>
                    <a:pt x="671" y="451"/>
                  </a:cubicBezTo>
                  <a:cubicBezTo>
                    <a:pt x="670" y="449"/>
                    <a:pt x="668" y="448"/>
                    <a:pt x="667" y="447"/>
                  </a:cubicBezTo>
                  <a:close/>
                  <a:moveTo>
                    <a:pt x="618" y="451"/>
                  </a:moveTo>
                  <a:cubicBezTo>
                    <a:pt x="623" y="455"/>
                    <a:pt x="630" y="457"/>
                    <a:pt x="636" y="459"/>
                  </a:cubicBezTo>
                  <a:lnTo>
                    <a:pt x="618" y="451"/>
                  </a:lnTo>
                  <a:close/>
                  <a:moveTo>
                    <a:pt x="636" y="459"/>
                  </a:moveTo>
                  <a:lnTo>
                    <a:pt x="654" y="468"/>
                  </a:lnTo>
                  <a:cubicBezTo>
                    <a:pt x="649" y="464"/>
                    <a:pt x="643" y="462"/>
                    <a:pt x="636" y="459"/>
                  </a:cubicBezTo>
                  <a:close/>
                  <a:moveTo>
                    <a:pt x="2561" y="751"/>
                  </a:moveTo>
                  <a:lnTo>
                    <a:pt x="2561" y="751"/>
                  </a:lnTo>
                  <a:cubicBezTo>
                    <a:pt x="2559" y="754"/>
                    <a:pt x="2557" y="757"/>
                    <a:pt x="2555" y="760"/>
                  </a:cubicBezTo>
                  <a:lnTo>
                    <a:pt x="2555" y="760"/>
                  </a:lnTo>
                  <a:cubicBezTo>
                    <a:pt x="2557" y="757"/>
                    <a:pt x="2560" y="754"/>
                    <a:pt x="2561" y="751"/>
                  </a:cubicBezTo>
                  <a:close/>
                  <a:moveTo>
                    <a:pt x="613" y="911"/>
                  </a:moveTo>
                  <a:cubicBezTo>
                    <a:pt x="617" y="912"/>
                    <a:pt x="621" y="914"/>
                    <a:pt x="626" y="915"/>
                  </a:cubicBezTo>
                  <a:lnTo>
                    <a:pt x="626" y="915"/>
                  </a:lnTo>
                  <a:cubicBezTo>
                    <a:pt x="624" y="913"/>
                    <a:pt x="619" y="912"/>
                    <a:pt x="613" y="911"/>
                  </a:cubicBezTo>
                  <a:close/>
                  <a:moveTo>
                    <a:pt x="2067" y="927"/>
                  </a:moveTo>
                  <a:cubicBezTo>
                    <a:pt x="2067" y="935"/>
                    <a:pt x="2065" y="938"/>
                    <a:pt x="2063" y="938"/>
                  </a:cubicBezTo>
                  <a:cubicBezTo>
                    <a:pt x="2059" y="938"/>
                    <a:pt x="2054" y="933"/>
                    <a:pt x="2049" y="927"/>
                  </a:cubicBezTo>
                  <a:close/>
                  <a:moveTo>
                    <a:pt x="626" y="915"/>
                  </a:moveTo>
                  <a:cubicBezTo>
                    <a:pt x="627" y="916"/>
                    <a:pt x="627" y="917"/>
                    <a:pt x="627" y="919"/>
                  </a:cubicBezTo>
                  <a:cubicBezTo>
                    <a:pt x="623" y="930"/>
                    <a:pt x="619" y="934"/>
                    <a:pt x="616" y="934"/>
                  </a:cubicBezTo>
                  <a:cubicBezTo>
                    <a:pt x="610" y="934"/>
                    <a:pt x="606" y="921"/>
                    <a:pt x="596" y="921"/>
                  </a:cubicBezTo>
                  <a:cubicBezTo>
                    <a:pt x="590" y="921"/>
                    <a:pt x="584" y="925"/>
                    <a:pt x="574" y="936"/>
                  </a:cubicBezTo>
                  <a:cubicBezTo>
                    <a:pt x="578" y="935"/>
                    <a:pt x="582" y="934"/>
                    <a:pt x="585" y="934"/>
                  </a:cubicBezTo>
                  <a:cubicBezTo>
                    <a:pt x="608" y="934"/>
                    <a:pt x="631" y="955"/>
                    <a:pt x="654" y="963"/>
                  </a:cubicBezTo>
                  <a:cubicBezTo>
                    <a:pt x="683" y="941"/>
                    <a:pt x="652" y="925"/>
                    <a:pt x="626" y="915"/>
                  </a:cubicBezTo>
                  <a:close/>
                  <a:moveTo>
                    <a:pt x="2375" y="981"/>
                  </a:moveTo>
                  <a:cubicBezTo>
                    <a:pt x="2378" y="983"/>
                    <a:pt x="2381" y="986"/>
                    <a:pt x="2384" y="989"/>
                  </a:cubicBezTo>
                  <a:cubicBezTo>
                    <a:pt x="2381" y="986"/>
                    <a:pt x="2378" y="983"/>
                    <a:pt x="2375" y="981"/>
                  </a:cubicBezTo>
                  <a:close/>
                  <a:moveTo>
                    <a:pt x="945" y="1201"/>
                  </a:moveTo>
                  <a:lnTo>
                    <a:pt x="945" y="1201"/>
                  </a:lnTo>
                  <a:cubicBezTo>
                    <a:pt x="947" y="1201"/>
                    <a:pt x="948" y="1202"/>
                    <a:pt x="949" y="1203"/>
                  </a:cubicBezTo>
                  <a:lnTo>
                    <a:pt x="949" y="1203"/>
                  </a:lnTo>
                  <a:cubicBezTo>
                    <a:pt x="948" y="1202"/>
                    <a:pt x="947" y="1201"/>
                    <a:pt x="945" y="1201"/>
                  </a:cubicBezTo>
                  <a:close/>
                  <a:moveTo>
                    <a:pt x="1811" y="1298"/>
                  </a:moveTo>
                  <a:cubicBezTo>
                    <a:pt x="1814" y="1299"/>
                    <a:pt x="1818" y="1300"/>
                    <a:pt x="1822" y="1300"/>
                  </a:cubicBezTo>
                  <a:lnTo>
                    <a:pt x="1822" y="1300"/>
                  </a:lnTo>
                  <a:cubicBezTo>
                    <a:pt x="1819" y="1299"/>
                    <a:pt x="1815" y="1298"/>
                    <a:pt x="1811" y="1298"/>
                  </a:cubicBezTo>
                  <a:close/>
                  <a:moveTo>
                    <a:pt x="2402" y="0"/>
                  </a:moveTo>
                  <a:lnTo>
                    <a:pt x="2402" y="0"/>
                  </a:lnTo>
                  <a:cubicBezTo>
                    <a:pt x="2367" y="53"/>
                    <a:pt x="2323" y="53"/>
                    <a:pt x="2270" y="53"/>
                  </a:cubicBezTo>
                  <a:cubicBezTo>
                    <a:pt x="2217" y="62"/>
                    <a:pt x="2164" y="62"/>
                    <a:pt x="2155" y="115"/>
                  </a:cubicBezTo>
                  <a:lnTo>
                    <a:pt x="2128" y="89"/>
                  </a:lnTo>
                  <a:lnTo>
                    <a:pt x="2146" y="89"/>
                  </a:lnTo>
                  <a:cubicBezTo>
                    <a:pt x="2137" y="79"/>
                    <a:pt x="2129" y="76"/>
                    <a:pt x="2122" y="76"/>
                  </a:cubicBezTo>
                  <a:cubicBezTo>
                    <a:pt x="2108" y="76"/>
                    <a:pt x="2099" y="89"/>
                    <a:pt x="2093" y="106"/>
                  </a:cubicBezTo>
                  <a:cubicBezTo>
                    <a:pt x="2085" y="122"/>
                    <a:pt x="2078" y="143"/>
                    <a:pt x="2059" y="143"/>
                  </a:cubicBezTo>
                  <a:cubicBezTo>
                    <a:pt x="2056" y="143"/>
                    <a:pt x="2053" y="143"/>
                    <a:pt x="2049" y="142"/>
                  </a:cubicBezTo>
                  <a:cubicBezTo>
                    <a:pt x="2040" y="142"/>
                    <a:pt x="2022" y="124"/>
                    <a:pt x="2040" y="115"/>
                  </a:cubicBezTo>
                  <a:lnTo>
                    <a:pt x="2040" y="115"/>
                  </a:lnTo>
                  <a:lnTo>
                    <a:pt x="1996" y="133"/>
                  </a:lnTo>
                  <a:cubicBezTo>
                    <a:pt x="1988" y="133"/>
                    <a:pt x="1995" y="118"/>
                    <a:pt x="2003" y="115"/>
                  </a:cubicBezTo>
                  <a:lnTo>
                    <a:pt x="2003" y="115"/>
                  </a:lnTo>
                  <a:lnTo>
                    <a:pt x="1943" y="124"/>
                  </a:lnTo>
                  <a:cubicBezTo>
                    <a:pt x="1943" y="142"/>
                    <a:pt x="1925" y="159"/>
                    <a:pt x="1916" y="177"/>
                  </a:cubicBezTo>
                  <a:cubicBezTo>
                    <a:pt x="1899" y="159"/>
                    <a:pt x="1916" y="159"/>
                    <a:pt x="1916" y="150"/>
                  </a:cubicBezTo>
                  <a:lnTo>
                    <a:pt x="1916" y="150"/>
                  </a:lnTo>
                  <a:lnTo>
                    <a:pt x="1881" y="177"/>
                  </a:lnTo>
                  <a:cubicBezTo>
                    <a:pt x="1872" y="150"/>
                    <a:pt x="1899" y="124"/>
                    <a:pt x="1916" y="124"/>
                  </a:cubicBezTo>
                  <a:cubicBezTo>
                    <a:pt x="1908" y="95"/>
                    <a:pt x="1903" y="85"/>
                    <a:pt x="1898" y="85"/>
                  </a:cubicBezTo>
                  <a:cubicBezTo>
                    <a:pt x="1889" y="85"/>
                    <a:pt x="1880" y="111"/>
                    <a:pt x="1862" y="111"/>
                  </a:cubicBezTo>
                  <a:cubicBezTo>
                    <a:pt x="1855" y="111"/>
                    <a:pt x="1847" y="108"/>
                    <a:pt x="1837" y="97"/>
                  </a:cubicBezTo>
                  <a:lnTo>
                    <a:pt x="1863" y="80"/>
                  </a:lnTo>
                  <a:cubicBezTo>
                    <a:pt x="1846" y="27"/>
                    <a:pt x="1819" y="44"/>
                    <a:pt x="1784" y="9"/>
                  </a:cubicBezTo>
                  <a:lnTo>
                    <a:pt x="1784" y="9"/>
                  </a:lnTo>
                  <a:cubicBezTo>
                    <a:pt x="1792" y="26"/>
                    <a:pt x="1848" y="89"/>
                    <a:pt x="1825" y="119"/>
                  </a:cubicBezTo>
                  <a:lnTo>
                    <a:pt x="1825" y="119"/>
                  </a:lnTo>
                  <a:cubicBezTo>
                    <a:pt x="1830" y="113"/>
                    <a:pt x="1838" y="108"/>
                    <a:pt x="1844" y="108"/>
                  </a:cubicBezTo>
                  <a:cubicBezTo>
                    <a:pt x="1848" y="108"/>
                    <a:pt x="1852" y="110"/>
                    <a:pt x="1855" y="115"/>
                  </a:cubicBezTo>
                  <a:cubicBezTo>
                    <a:pt x="1851" y="134"/>
                    <a:pt x="1847" y="140"/>
                    <a:pt x="1843" y="140"/>
                  </a:cubicBezTo>
                  <a:cubicBezTo>
                    <a:pt x="1837" y="140"/>
                    <a:pt x="1829" y="129"/>
                    <a:pt x="1819" y="124"/>
                  </a:cubicBezTo>
                  <a:cubicBezTo>
                    <a:pt x="1816" y="120"/>
                    <a:pt x="1812" y="118"/>
                    <a:pt x="1808" y="118"/>
                  </a:cubicBezTo>
                  <a:cubicBezTo>
                    <a:pt x="1802" y="118"/>
                    <a:pt x="1794" y="122"/>
                    <a:pt x="1784" y="133"/>
                  </a:cubicBezTo>
                  <a:cubicBezTo>
                    <a:pt x="1784" y="109"/>
                    <a:pt x="1776" y="105"/>
                    <a:pt x="1763" y="105"/>
                  </a:cubicBezTo>
                  <a:cubicBezTo>
                    <a:pt x="1757" y="105"/>
                    <a:pt x="1749" y="106"/>
                    <a:pt x="1740" y="106"/>
                  </a:cubicBezTo>
                  <a:lnTo>
                    <a:pt x="1740" y="62"/>
                  </a:lnTo>
                  <a:cubicBezTo>
                    <a:pt x="1722" y="71"/>
                    <a:pt x="1722" y="97"/>
                    <a:pt x="1705" y="124"/>
                  </a:cubicBezTo>
                  <a:cubicBezTo>
                    <a:pt x="1678" y="115"/>
                    <a:pt x="1678" y="80"/>
                    <a:pt x="1669" y="44"/>
                  </a:cubicBezTo>
                  <a:cubicBezTo>
                    <a:pt x="1667" y="44"/>
                    <a:pt x="1664" y="44"/>
                    <a:pt x="1663" y="44"/>
                  </a:cubicBezTo>
                  <a:cubicBezTo>
                    <a:pt x="1633" y="44"/>
                    <a:pt x="1693" y="107"/>
                    <a:pt x="1652" y="115"/>
                  </a:cubicBezTo>
                  <a:cubicBezTo>
                    <a:pt x="1642" y="110"/>
                    <a:pt x="1633" y="108"/>
                    <a:pt x="1623" y="108"/>
                  </a:cubicBezTo>
                  <a:cubicBezTo>
                    <a:pt x="1600" y="108"/>
                    <a:pt x="1577" y="123"/>
                    <a:pt x="1546" y="142"/>
                  </a:cubicBezTo>
                  <a:cubicBezTo>
                    <a:pt x="1519" y="133"/>
                    <a:pt x="1554" y="115"/>
                    <a:pt x="1546" y="106"/>
                  </a:cubicBezTo>
                  <a:lnTo>
                    <a:pt x="1546" y="106"/>
                  </a:lnTo>
                  <a:lnTo>
                    <a:pt x="1519" y="142"/>
                  </a:lnTo>
                  <a:cubicBezTo>
                    <a:pt x="1510" y="142"/>
                    <a:pt x="1519" y="124"/>
                    <a:pt x="1519" y="124"/>
                  </a:cubicBezTo>
                  <a:lnTo>
                    <a:pt x="1519" y="124"/>
                  </a:lnTo>
                  <a:cubicBezTo>
                    <a:pt x="1501" y="133"/>
                    <a:pt x="1519" y="168"/>
                    <a:pt x="1484" y="186"/>
                  </a:cubicBezTo>
                  <a:cubicBezTo>
                    <a:pt x="1484" y="193"/>
                    <a:pt x="1482" y="195"/>
                    <a:pt x="1480" y="195"/>
                  </a:cubicBezTo>
                  <a:cubicBezTo>
                    <a:pt x="1471" y="195"/>
                    <a:pt x="1444" y="150"/>
                    <a:pt x="1419" y="150"/>
                  </a:cubicBezTo>
                  <a:cubicBezTo>
                    <a:pt x="1411" y="150"/>
                    <a:pt x="1403" y="155"/>
                    <a:pt x="1396" y="168"/>
                  </a:cubicBezTo>
                  <a:cubicBezTo>
                    <a:pt x="1387" y="150"/>
                    <a:pt x="1396" y="133"/>
                    <a:pt x="1396" y="115"/>
                  </a:cubicBezTo>
                  <a:lnTo>
                    <a:pt x="1396" y="115"/>
                  </a:lnTo>
                  <a:cubicBezTo>
                    <a:pt x="1343" y="159"/>
                    <a:pt x="1351" y="150"/>
                    <a:pt x="1316" y="195"/>
                  </a:cubicBezTo>
                  <a:lnTo>
                    <a:pt x="1281" y="168"/>
                  </a:lnTo>
                  <a:lnTo>
                    <a:pt x="1281" y="168"/>
                  </a:lnTo>
                  <a:cubicBezTo>
                    <a:pt x="1307" y="203"/>
                    <a:pt x="1272" y="248"/>
                    <a:pt x="1245" y="283"/>
                  </a:cubicBezTo>
                  <a:cubicBezTo>
                    <a:pt x="1254" y="301"/>
                    <a:pt x="1263" y="309"/>
                    <a:pt x="1263" y="318"/>
                  </a:cubicBezTo>
                  <a:lnTo>
                    <a:pt x="1219" y="345"/>
                  </a:lnTo>
                  <a:cubicBezTo>
                    <a:pt x="1210" y="336"/>
                    <a:pt x="1219" y="318"/>
                    <a:pt x="1228" y="301"/>
                  </a:cubicBezTo>
                  <a:lnTo>
                    <a:pt x="1228" y="301"/>
                  </a:lnTo>
                  <a:cubicBezTo>
                    <a:pt x="1219" y="309"/>
                    <a:pt x="1219" y="309"/>
                    <a:pt x="1219" y="309"/>
                  </a:cubicBezTo>
                  <a:cubicBezTo>
                    <a:pt x="1201" y="292"/>
                    <a:pt x="1210" y="265"/>
                    <a:pt x="1219" y="239"/>
                  </a:cubicBezTo>
                  <a:lnTo>
                    <a:pt x="1237" y="274"/>
                  </a:lnTo>
                  <a:cubicBezTo>
                    <a:pt x="1245"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7" y="182"/>
                    <a:pt x="1237" y="195"/>
                  </a:cubicBezTo>
                  <a:lnTo>
                    <a:pt x="1219" y="142"/>
                  </a:lnTo>
                  <a:lnTo>
                    <a:pt x="1219" y="159"/>
                  </a:lnTo>
                  <a:lnTo>
                    <a:pt x="1166" y="124"/>
                  </a:lnTo>
                  <a:cubicBezTo>
                    <a:pt x="1122" y="177"/>
                    <a:pt x="1086" y="256"/>
                    <a:pt x="1016" y="283"/>
                  </a:cubicBezTo>
                  <a:cubicBezTo>
                    <a:pt x="1033" y="239"/>
                    <a:pt x="1025" y="221"/>
                    <a:pt x="1025" y="168"/>
                  </a:cubicBezTo>
                  <a:lnTo>
                    <a:pt x="1025" y="168"/>
                  </a:lnTo>
                  <a:cubicBezTo>
                    <a:pt x="1030" y="183"/>
                    <a:pt x="1036" y="188"/>
                    <a:pt x="1043" y="188"/>
                  </a:cubicBezTo>
                  <a:cubicBezTo>
                    <a:pt x="1060" y="188"/>
                    <a:pt x="1081" y="158"/>
                    <a:pt x="1099" y="158"/>
                  </a:cubicBezTo>
                  <a:cubicBezTo>
                    <a:pt x="1099" y="158"/>
                    <a:pt x="1099" y="158"/>
                    <a:pt x="1100" y="158"/>
                  </a:cubicBezTo>
                  <a:lnTo>
                    <a:pt x="1100" y="158"/>
                  </a:lnTo>
                  <a:cubicBezTo>
                    <a:pt x="1088" y="154"/>
                    <a:pt x="1095" y="132"/>
                    <a:pt x="1095" y="124"/>
                  </a:cubicBezTo>
                  <a:lnTo>
                    <a:pt x="1095" y="124"/>
                  </a:lnTo>
                  <a:lnTo>
                    <a:pt x="1033" y="168"/>
                  </a:lnTo>
                  <a:cubicBezTo>
                    <a:pt x="1033" y="133"/>
                    <a:pt x="1025" y="142"/>
                    <a:pt x="1007" y="124"/>
                  </a:cubicBezTo>
                  <a:lnTo>
                    <a:pt x="1007" y="124"/>
                  </a:lnTo>
                  <a:cubicBezTo>
                    <a:pt x="1016" y="203"/>
                    <a:pt x="963" y="177"/>
                    <a:pt x="936" y="203"/>
                  </a:cubicBezTo>
                  <a:cubicBezTo>
                    <a:pt x="936" y="180"/>
                    <a:pt x="943" y="158"/>
                    <a:pt x="962" y="158"/>
                  </a:cubicBezTo>
                  <a:cubicBezTo>
                    <a:pt x="965" y="158"/>
                    <a:pt x="968" y="158"/>
                    <a:pt x="972" y="159"/>
                  </a:cubicBezTo>
                  <a:cubicBezTo>
                    <a:pt x="965" y="148"/>
                    <a:pt x="960" y="143"/>
                    <a:pt x="954" y="143"/>
                  </a:cubicBezTo>
                  <a:cubicBezTo>
                    <a:pt x="936" y="143"/>
                    <a:pt x="925" y="203"/>
                    <a:pt x="906" y="203"/>
                  </a:cubicBezTo>
                  <a:cubicBezTo>
                    <a:pt x="902" y="203"/>
                    <a:pt x="897" y="201"/>
                    <a:pt x="892" y="195"/>
                  </a:cubicBezTo>
                  <a:cubicBezTo>
                    <a:pt x="901" y="195"/>
                    <a:pt x="910" y="195"/>
                    <a:pt x="910" y="186"/>
                  </a:cubicBezTo>
                  <a:lnTo>
                    <a:pt x="910" y="186"/>
                  </a:lnTo>
                  <a:cubicBezTo>
                    <a:pt x="905" y="191"/>
                    <a:pt x="897" y="193"/>
                    <a:pt x="890" y="193"/>
                  </a:cubicBezTo>
                  <a:cubicBezTo>
                    <a:pt x="871" y="193"/>
                    <a:pt x="851" y="181"/>
                    <a:pt x="857" y="168"/>
                  </a:cubicBezTo>
                  <a:lnTo>
                    <a:pt x="751" y="168"/>
                  </a:lnTo>
                  <a:cubicBezTo>
                    <a:pt x="707" y="177"/>
                    <a:pt x="680" y="195"/>
                    <a:pt x="689" y="230"/>
                  </a:cubicBezTo>
                  <a:cubicBezTo>
                    <a:pt x="680" y="221"/>
                    <a:pt x="663" y="150"/>
                    <a:pt x="663" y="142"/>
                  </a:cubicBezTo>
                  <a:lnTo>
                    <a:pt x="663" y="142"/>
                  </a:lnTo>
                  <a:cubicBezTo>
                    <a:pt x="645" y="212"/>
                    <a:pt x="654" y="283"/>
                    <a:pt x="680" y="354"/>
                  </a:cubicBezTo>
                  <a:cubicBezTo>
                    <a:pt x="663" y="327"/>
                    <a:pt x="627" y="283"/>
                    <a:pt x="592" y="239"/>
                  </a:cubicBezTo>
                  <a:cubicBezTo>
                    <a:pt x="566" y="195"/>
                    <a:pt x="539" y="150"/>
                    <a:pt x="557" y="142"/>
                  </a:cubicBezTo>
                  <a:cubicBezTo>
                    <a:pt x="546" y="136"/>
                    <a:pt x="530" y="131"/>
                    <a:pt x="515" y="131"/>
                  </a:cubicBezTo>
                  <a:cubicBezTo>
                    <a:pt x="504" y="131"/>
                    <a:pt x="494" y="134"/>
                    <a:pt x="486" y="142"/>
                  </a:cubicBezTo>
                  <a:cubicBezTo>
                    <a:pt x="504" y="150"/>
                    <a:pt x="574" y="221"/>
                    <a:pt x="566" y="221"/>
                  </a:cubicBezTo>
                  <a:cubicBezTo>
                    <a:pt x="521" y="195"/>
                    <a:pt x="504" y="186"/>
                    <a:pt x="495" y="177"/>
                  </a:cubicBezTo>
                  <a:cubicBezTo>
                    <a:pt x="479" y="177"/>
                    <a:pt x="464" y="170"/>
                    <a:pt x="423" y="150"/>
                  </a:cubicBezTo>
                  <a:lnTo>
                    <a:pt x="423" y="150"/>
                  </a:lnTo>
                  <a:cubicBezTo>
                    <a:pt x="458" y="174"/>
                    <a:pt x="500" y="239"/>
                    <a:pt x="477" y="239"/>
                  </a:cubicBezTo>
                  <a:cubicBezTo>
                    <a:pt x="468" y="221"/>
                    <a:pt x="389" y="150"/>
                    <a:pt x="389" y="142"/>
                  </a:cubicBezTo>
                  <a:lnTo>
                    <a:pt x="389" y="142"/>
                  </a:lnTo>
                  <a:cubicBezTo>
                    <a:pt x="389" y="166"/>
                    <a:pt x="396" y="189"/>
                    <a:pt x="411" y="220"/>
                  </a:cubicBezTo>
                  <a:lnTo>
                    <a:pt x="411" y="220"/>
                  </a:lnTo>
                  <a:cubicBezTo>
                    <a:pt x="393" y="197"/>
                    <a:pt x="329" y="155"/>
                    <a:pt x="292" y="133"/>
                  </a:cubicBezTo>
                  <a:lnTo>
                    <a:pt x="292" y="133"/>
                  </a:lnTo>
                  <a:cubicBezTo>
                    <a:pt x="302" y="139"/>
                    <a:pt x="296"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83" y="256"/>
                    <a:pt x="151" y="168"/>
                    <a:pt x="98" y="150"/>
                  </a:cubicBezTo>
                  <a:lnTo>
                    <a:pt x="98" y="150"/>
                  </a:lnTo>
                  <a:cubicBezTo>
                    <a:pt x="142" y="186"/>
                    <a:pt x="239" y="248"/>
                    <a:pt x="327" y="309"/>
                  </a:cubicBezTo>
                  <a:cubicBezTo>
                    <a:pt x="424" y="371"/>
                    <a:pt x="513" y="424"/>
                    <a:pt x="539" y="451"/>
                  </a:cubicBezTo>
                  <a:lnTo>
                    <a:pt x="504" y="433"/>
                  </a:lnTo>
                  <a:lnTo>
                    <a:pt x="504" y="433"/>
                  </a:lnTo>
                  <a:cubicBezTo>
                    <a:pt x="530" y="451"/>
                    <a:pt x="548" y="459"/>
                    <a:pt x="566" y="477"/>
                  </a:cubicBezTo>
                  <a:cubicBezTo>
                    <a:pt x="513" y="451"/>
                    <a:pt x="424" y="406"/>
                    <a:pt x="336" y="345"/>
                  </a:cubicBezTo>
                  <a:cubicBezTo>
                    <a:pt x="248" y="292"/>
                    <a:pt x="159" y="221"/>
                    <a:pt x="98" y="177"/>
                  </a:cubicBezTo>
                  <a:cubicBezTo>
                    <a:pt x="95" y="178"/>
                    <a:pt x="91" y="179"/>
                    <a:pt x="88" y="179"/>
                  </a:cubicBezTo>
                  <a:cubicBezTo>
                    <a:pt x="82" y="179"/>
                    <a:pt x="76" y="177"/>
                    <a:pt x="72" y="177"/>
                  </a:cubicBezTo>
                  <a:cubicBezTo>
                    <a:pt x="67" y="177"/>
                    <a:pt x="67" y="181"/>
                    <a:pt x="80" y="203"/>
                  </a:cubicBezTo>
                  <a:cubicBezTo>
                    <a:pt x="53" y="195"/>
                    <a:pt x="9" y="150"/>
                    <a:pt x="0" y="133"/>
                  </a:cubicBezTo>
                  <a:lnTo>
                    <a:pt x="0" y="133"/>
                  </a:lnTo>
                  <a:lnTo>
                    <a:pt x="36" y="230"/>
                  </a:lnTo>
                  <a:cubicBezTo>
                    <a:pt x="115" y="256"/>
                    <a:pt x="159" y="336"/>
                    <a:pt x="221" y="354"/>
                  </a:cubicBezTo>
                  <a:cubicBezTo>
                    <a:pt x="177" y="309"/>
                    <a:pt x="124" y="265"/>
                    <a:pt x="80" y="221"/>
                  </a:cubicBezTo>
                  <a:lnTo>
                    <a:pt x="80" y="221"/>
                  </a:lnTo>
                  <a:cubicBezTo>
                    <a:pt x="115" y="239"/>
                    <a:pt x="186" y="274"/>
                    <a:pt x="239" y="318"/>
                  </a:cubicBezTo>
                  <a:cubicBezTo>
                    <a:pt x="292" y="354"/>
                    <a:pt x="336" y="389"/>
                    <a:pt x="345" y="415"/>
                  </a:cubicBezTo>
                  <a:cubicBezTo>
                    <a:pt x="327" y="415"/>
                    <a:pt x="212" y="362"/>
                    <a:pt x="186" y="354"/>
                  </a:cubicBezTo>
                  <a:lnTo>
                    <a:pt x="186" y="354"/>
                  </a:lnTo>
                  <a:cubicBezTo>
                    <a:pt x="221" y="371"/>
                    <a:pt x="274" y="424"/>
                    <a:pt x="256" y="424"/>
                  </a:cubicBezTo>
                  <a:lnTo>
                    <a:pt x="203" y="389"/>
                  </a:lnTo>
                  <a:lnTo>
                    <a:pt x="203" y="389"/>
                  </a:lnTo>
                  <a:cubicBezTo>
                    <a:pt x="203" y="406"/>
                    <a:pt x="230" y="424"/>
                    <a:pt x="256" y="442"/>
                  </a:cubicBezTo>
                  <a:cubicBezTo>
                    <a:pt x="283" y="468"/>
                    <a:pt x="309" y="477"/>
                    <a:pt x="292" y="495"/>
                  </a:cubicBezTo>
                  <a:cubicBezTo>
                    <a:pt x="292" y="512"/>
                    <a:pt x="239" y="539"/>
                    <a:pt x="274" y="539"/>
                  </a:cubicBezTo>
                  <a:cubicBezTo>
                    <a:pt x="287" y="535"/>
                    <a:pt x="309" y="533"/>
                    <a:pt x="337" y="533"/>
                  </a:cubicBezTo>
                  <a:cubicBezTo>
                    <a:pt x="424" y="533"/>
                    <a:pt x="561" y="550"/>
                    <a:pt x="601" y="557"/>
                  </a:cubicBezTo>
                  <a:cubicBezTo>
                    <a:pt x="592" y="557"/>
                    <a:pt x="557" y="592"/>
                    <a:pt x="530" y="610"/>
                  </a:cubicBezTo>
                  <a:cubicBezTo>
                    <a:pt x="521" y="614"/>
                    <a:pt x="510" y="616"/>
                    <a:pt x="497" y="616"/>
                  </a:cubicBezTo>
                  <a:cubicBezTo>
                    <a:pt x="484" y="616"/>
                    <a:pt x="468" y="614"/>
                    <a:pt x="451" y="610"/>
                  </a:cubicBezTo>
                  <a:cubicBezTo>
                    <a:pt x="427" y="610"/>
                    <a:pt x="404" y="606"/>
                    <a:pt x="388" y="606"/>
                  </a:cubicBezTo>
                  <a:cubicBezTo>
                    <a:pt x="380" y="606"/>
                    <a:pt x="374" y="607"/>
                    <a:pt x="371" y="610"/>
                  </a:cubicBezTo>
                  <a:cubicBezTo>
                    <a:pt x="380" y="610"/>
                    <a:pt x="407" y="618"/>
                    <a:pt x="415" y="627"/>
                  </a:cubicBezTo>
                  <a:cubicBezTo>
                    <a:pt x="415" y="636"/>
                    <a:pt x="371" y="627"/>
                    <a:pt x="398" y="654"/>
                  </a:cubicBezTo>
                  <a:cubicBezTo>
                    <a:pt x="435" y="654"/>
                    <a:pt x="433" y="684"/>
                    <a:pt x="438" y="684"/>
                  </a:cubicBezTo>
                  <a:cubicBezTo>
                    <a:pt x="440" y="684"/>
                    <a:pt x="443" y="678"/>
                    <a:pt x="451" y="663"/>
                  </a:cubicBezTo>
                  <a:cubicBezTo>
                    <a:pt x="477" y="689"/>
                    <a:pt x="451" y="698"/>
                    <a:pt x="477" y="724"/>
                  </a:cubicBezTo>
                  <a:cubicBezTo>
                    <a:pt x="486" y="716"/>
                    <a:pt x="521" y="716"/>
                    <a:pt x="548" y="716"/>
                  </a:cubicBezTo>
                  <a:cubicBezTo>
                    <a:pt x="561" y="711"/>
                    <a:pt x="574" y="709"/>
                    <a:pt x="586" y="709"/>
                  </a:cubicBezTo>
                  <a:cubicBezTo>
                    <a:pt x="599" y="709"/>
                    <a:pt x="610" y="711"/>
                    <a:pt x="618" y="716"/>
                  </a:cubicBezTo>
                  <a:cubicBezTo>
                    <a:pt x="601" y="724"/>
                    <a:pt x="592" y="733"/>
                    <a:pt x="583" y="742"/>
                  </a:cubicBezTo>
                  <a:cubicBezTo>
                    <a:pt x="610" y="786"/>
                    <a:pt x="601" y="821"/>
                    <a:pt x="627" y="866"/>
                  </a:cubicBezTo>
                  <a:cubicBezTo>
                    <a:pt x="618" y="874"/>
                    <a:pt x="618" y="910"/>
                    <a:pt x="592" y="910"/>
                  </a:cubicBezTo>
                  <a:cubicBezTo>
                    <a:pt x="596" y="910"/>
                    <a:pt x="605" y="910"/>
                    <a:pt x="613" y="911"/>
                  </a:cubicBezTo>
                  <a:lnTo>
                    <a:pt x="613" y="911"/>
                  </a:lnTo>
                  <a:cubicBezTo>
                    <a:pt x="612" y="911"/>
                    <a:pt x="611" y="910"/>
                    <a:pt x="610" y="910"/>
                  </a:cubicBezTo>
                  <a:cubicBezTo>
                    <a:pt x="638" y="891"/>
                    <a:pt x="674" y="882"/>
                    <a:pt x="709" y="882"/>
                  </a:cubicBezTo>
                  <a:cubicBezTo>
                    <a:pt x="740" y="882"/>
                    <a:pt x="770" y="889"/>
                    <a:pt x="795" y="901"/>
                  </a:cubicBezTo>
                  <a:cubicBezTo>
                    <a:pt x="822" y="927"/>
                    <a:pt x="769" y="936"/>
                    <a:pt x="777" y="945"/>
                  </a:cubicBezTo>
                  <a:cubicBezTo>
                    <a:pt x="791" y="980"/>
                    <a:pt x="822" y="980"/>
                    <a:pt x="848" y="980"/>
                  </a:cubicBezTo>
                  <a:cubicBezTo>
                    <a:pt x="875" y="980"/>
                    <a:pt x="897" y="980"/>
                    <a:pt x="892" y="1016"/>
                  </a:cubicBezTo>
                  <a:cubicBezTo>
                    <a:pt x="875" y="1060"/>
                    <a:pt x="830" y="1060"/>
                    <a:pt x="804" y="1078"/>
                  </a:cubicBezTo>
                  <a:cubicBezTo>
                    <a:pt x="777" y="1060"/>
                    <a:pt x="804" y="1025"/>
                    <a:pt x="786" y="1007"/>
                  </a:cubicBezTo>
                  <a:lnTo>
                    <a:pt x="786" y="1007"/>
                  </a:lnTo>
                  <a:lnTo>
                    <a:pt x="786" y="1033"/>
                  </a:lnTo>
                  <a:cubicBezTo>
                    <a:pt x="769" y="1033"/>
                    <a:pt x="751" y="1025"/>
                    <a:pt x="751" y="1007"/>
                  </a:cubicBezTo>
                  <a:lnTo>
                    <a:pt x="751" y="1007"/>
                  </a:lnTo>
                  <a:cubicBezTo>
                    <a:pt x="733" y="1042"/>
                    <a:pt x="813" y="1122"/>
                    <a:pt x="813" y="1184"/>
                  </a:cubicBezTo>
                  <a:cubicBezTo>
                    <a:pt x="823" y="1189"/>
                    <a:pt x="833" y="1194"/>
                    <a:pt x="842" y="1194"/>
                  </a:cubicBezTo>
                  <a:cubicBezTo>
                    <a:pt x="848" y="1194"/>
                    <a:pt x="853" y="1191"/>
                    <a:pt x="857" y="1184"/>
                  </a:cubicBezTo>
                  <a:lnTo>
                    <a:pt x="848" y="1166"/>
                  </a:lnTo>
                  <a:cubicBezTo>
                    <a:pt x="854" y="1158"/>
                    <a:pt x="861" y="1155"/>
                    <a:pt x="868" y="1155"/>
                  </a:cubicBezTo>
                  <a:cubicBezTo>
                    <a:pt x="877" y="1155"/>
                    <a:pt x="886" y="1159"/>
                    <a:pt x="892" y="1159"/>
                  </a:cubicBezTo>
                  <a:cubicBezTo>
                    <a:pt x="898" y="1159"/>
                    <a:pt x="901" y="1156"/>
                    <a:pt x="901" y="1148"/>
                  </a:cubicBezTo>
                  <a:cubicBezTo>
                    <a:pt x="936" y="1157"/>
                    <a:pt x="981" y="1166"/>
                    <a:pt x="981" y="1201"/>
                  </a:cubicBezTo>
                  <a:lnTo>
                    <a:pt x="945" y="1236"/>
                  </a:lnTo>
                  <a:cubicBezTo>
                    <a:pt x="953" y="1229"/>
                    <a:pt x="954" y="1209"/>
                    <a:pt x="949" y="1203"/>
                  </a:cubicBezTo>
                  <a:lnTo>
                    <a:pt x="949" y="1203"/>
                  </a:lnTo>
                  <a:cubicBezTo>
                    <a:pt x="955" y="1213"/>
                    <a:pt x="928" y="1264"/>
                    <a:pt x="963" y="1264"/>
                  </a:cubicBezTo>
                  <a:cubicBezTo>
                    <a:pt x="966" y="1264"/>
                    <a:pt x="969" y="1263"/>
                    <a:pt x="972" y="1263"/>
                  </a:cubicBezTo>
                  <a:lnTo>
                    <a:pt x="989" y="1219"/>
                  </a:lnTo>
                  <a:cubicBezTo>
                    <a:pt x="1025" y="1236"/>
                    <a:pt x="1078" y="1236"/>
                    <a:pt x="1086" y="1272"/>
                  </a:cubicBezTo>
                  <a:cubicBezTo>
                    <a:pt x="1113" y="1236"/>
                    <a:pt x="1078" y="1263"/>
                    <a:pt x="1113" y="1219"/>
                  </a:cubicBezTo>
                  <a:lnTo>
                    <a:pt x="1113" y="1219"/>
                  </a:lnTo>
                  <a:cubicBezTo>
                    <a:pt x="1103" y="1229"/>
                    <a:pt x="1095" y="1232"/>
                    <a:pt x="1089" y="1232"/>
                  </a:cubicBezTo>
                  <a:cubicBezTo>
                    <a:pt x="1069" y="1232"/>
                    <a:pt x="1063" y="1192"/>
                    <a:pt x="1046" y="1192"/>
                  </a:cubicBezTo>
                  <a:cubicBezTo>
                    <a:pt x="1044" y="1192"/>
                    <a:pt x="1041" y="1193"/>
                    <a:pt x="1037" y="1196"/>
                  </a:cubicBezTo>
                  <a:lnTo>
                    <a:pt x="1037" y="1196"/>
                  </a:lnTo>
                  <a:cubicBezTo>
                    <a:pt x="1061" y="1165"/>
                    <a:pt x="1037" y="1160"/>
                    <a:pt x="1060" y="1113"/>
                  </a:cubicBezTo>
                  <a:lnTo>
                    <a:pt x="1060" y="1113"/>
                  </a:lnTo>
                  <a:cubicBezTo>
                    <a:pt x="1055" y="1118"/>
                    <a:pt x="1049" y="1127"/>
                    <a:pt x="1044" y="1127"/>
                  </a:cubicBezTo>
                  <a:cubicBezTo>
                    <a:pt x="1040" y="1127"/>
                    <a:pt x="1037" y="1123"/>
                    <a:pt x="1033" y="1113"/>
                  </a:cubicBezTo>
                  <a:lnTo>
                    <a:pt x="1016" y="1113"/>
                  </a:lnTo>
                  <a:cubicBezTo>
                    <a:pt x="1016" y="1122"/>
                    <a:pt x="1016" y="1131"/>
                    <a:pt x="1007" y="1139"/>
                  </a:cubicBezTo>
                  <a:cubicBezTo>
                    <a:pt x="972" y="1139"/>
                    <a:pt x="945" y="1104"/>
                    <a:pt x="928" y="1104"/>
                  </a:cubicBezTo>
                  <a:cubicBezTo>
                    <a:pt x="928" y="1095"/>
                    <a:pt x="932" y="1095"/>
                    <a:pt x="937" y="1095"/>
                  </a:cubicBezTo>
                  <a:cubicBezTo>
                    <a:pt x="943" y="1095"/>
                    <a:pt x="950" y="1095"/>
                    <a:pt x="954" y="1086"/>
                  </a:cubicBezTo>
                  <a:lnTo>
                    <a:pt x="919" y="1078"/>
                  </a:lnTo>
                  <a:cubicBezTo>
                    <a:pt x="932" y="1068"/>
                    <a:pt x="939" y="1052"/>
                    <a:pt x="947" y="1042"/>
                  </a:cubicBezTo>
                  <a:lnTo>
                    <a:pt x="947" y="1042"/>
                  </a:lnTo>
                  <a:cubicBezTo>
                    <a:pt x="955" y="1042"/>
                    <a:pt x="962" y="1042"/>
                    <a:pt x="963" y="1034"/>
                  </a:cubicBezTo>
                  <a:lnTo>
                    <a:pt x="963" y="1034"/>
                  </a:lnTo>
                  <a:cubicBezTo>
                    <a:pt x="968" y="1034"/>
                    <a:pt x="973" y="1037"/>
                    <a:pt x="981" y="1042"/>
                  </a:cubicBezTo>
                  <a:lnTo>
                    <a:pt x="972" y="1007"/>
                  </a:lnTo>
                  <a:cubicBezTo>
                    <a:pt x="972" y="980"/>
                    <a:pt x="972" y="954"/>
                    <a:pt x="945" y="954"/>
                  </a:cubicBezTo>
                  <a:cubicBezTo>
                    <a:pt x="945" y="936"/>
                    <a:pt x="892" y="936"/>
                    <a:pt x="928" y="936"/>
                  </a:cubicBezTo>
                  <a:lnTo>
                    <a:pt x="883" y="901"/>
                  </a:lnTo>
                  <a:lnTo>
                    <a:pt x="892" y="892"/>
                  </a:lnTo>
                  <a:cubicBezTo>
                    <a:pt x="866" y="848"/>
                    <a:pt x="786" y="830"/>
                    <a:pt x="813" y="751"/>
                  </a:cubicBezTo>
                  <a:cubicBezTo>
                    <a:pt x="795" y="742"/>
                    <a:pt x="777" y="733"/>
                    <a:pt x="769" y="698"/>
                  </a:cubicBezTo>
                  <a:lnTo>
                    <a:pt x="795" y="680"/>
                  </a:lnTo>
                  <a:cubicBezTo>
                    <a:pt x="779" y="672"/>
                    <a:pt x="785" y="618"/>
                    <a:pt x="757" y="618"/>
                  </a:cubicBezTo>
                  <a:cubicBezTo>
                    <a:pt x="755" y="618"/>
                    <a:pt x="753" y="618"/>
                    <a:pt x="751" y="618"/>
                  </a:cubicBezTo>
                  <a:cubicBezTo>
                    <a:pt x="786" y="592"/>
                    <a:pt x="786" y="592"/>
                    <a:pt x="777" y="583"/>
                  </a:cubicBezTo>
                  <a:cubicBezTo>
                    <a:pt x="777" y="583"/>
                    <a:pt x="760" y="583"/>
                    <a:pt x="769" y="574"/>
                  </a:cubicBezTo>
                  <a:lnTo>
                    <a:pt x="769" y="574"/>
                  </a:lnTo>
                  <a:lnTo>
                    <a:pt x="724" y="583"/>
                  </a:lnTo>
                  <a:cubicBezTo>
                    <a:pt x="724" y="574"/>
                    <a:pt x="707" y="565"/>
                    <a:pt x="680" y="557"/>
                  </a:cubicBezTo>
                  <a:lnTo>
                    <a:pt x="636" y="548"/>
                  </a:lnTo>
                  <a:cubicBezTo>
                    <a:pt x="618" y="539"/>
                    <a:pt x="618" y="530"/>
                    <a:pt x="627" y="521"/>
                  </a:cubicBezTo>
                  <a:cubicBezTo>
                    <a:pt x="636" y="521"/>
                    <a:pt x="645" y="512"/>
                    <a:pt x="636" y="504"/>
                  </a:cubicBezTo>
                  <a:lnTo>
                    <a:pt x="636" y="504"/>
                  </a:lnTo>
                  <a:cubicBezTo>
                    <a:pt x="648" y="508"/>
                    <a:pt x="653" y="511"/>
                    <a:pt x="654" y="514"/>
                  </a:cubicBezTo>
                  <a:lnTo>
                    <a:pt x="654" y="514"/>
                  </a:lnTo>
                  <a:cubicBezTo>
                    <a:pt x="651" y="513"/>
                    <a:pt x="648" y="513"/>
                    <a:pt x="645" y="512"/>
                  </a:cubicBezTo>
                  <a:lnTo>
                    <a:pt x="645" y="512"/>
                  </a:lnTo>
                  <a:cubicBezTo>
                    <a:pt x="648" y="515"/>
                    <a:pt x="650" y="516"/>
                    <a:pt x="652" y="516"/>
                  </a:cubicBezTo>
                  <a:cubicBezTo>
                    <a:pt x="653" y="516"/>
                    <a:pt x="654" y="515"/>
                    <a:pt x="654" y="514"/>
                  </a:cubicBezTo>
                  <a:lnTo>
                    <a:pt x="654" y="514"/>
                  </a:lnTo>
                  <a:cubicBezTo>
                    <a:pt x="663" y="515"/>
                    <a:pt x="669" y="516"/>
                    <a:pt x="672" y="516"/>
                  </a:cubicBezTo>
                  <a:cubicBezTo>
                    <a:pt x="684" y="516"/>
                    <a:pt x="664" y="508"/>
                    <a:pt x="645" y="495"/>
                  </a:cubicBezTo>
                  <a:cubicBezTo>
                    <a:pt x="618" y="474"/>
                    <a:pt x="590" y="454"/>
                    <a:pt x="596" y="454"/>
                  </a:cubicBezTo>
                  <a:lnTo>
                    <a:pt x="596" y="454"/>
                  </a:lnTo>
                  <a:cubicBezTo>
                    <a:pt x="597" y="454"/>
                    <a:pt x="602" y="455"/>
                    <a:pt x="610" y="459"/>
                  </a:cubicBezTo>
                  <a:cubicBezTo>
                    <a:pt x="601" y="451"/>
                    <a:pt x="601" y="442"/>
                    <a:pt x="592" y="442"/>
                  </a:cubicBezTo>
                  <a:lnTo>
                    <a:pt x="592" y="442"/>
                  </a:lnTo>
                  <a:cubicBezTo>
                    <a:pt x="601" y="442"/>
                    <a:pt x="610" y="451"/>
                    <a:pt x="618" y="451"/>
                  </a:cubicBezTo>
                  <a:cubicBezTo>
                    <a:pt x="627" y="451"/>
                    <a:pt x="627" y="451"/>
                    <a:pt x="618" y="442"/>
                  </a:cubicBezTo>
                  <a:lnTo>
                    <a:pt x="618" y="442"/>
                  </a:lnTo>
                  <a:lnTo>
                    <a:pt x="671" y="477"/>
                  </a:lnTo>
                  <a:cubicBezTo>
                    <a:pt x="675" y="478"/>
                    <a:pt x="677" y="479"/>
                    <a:pt x="678" y="479"/>
                  </a:cubicBezTo>
                  <a:cubicBezTo>
                    <a:pt x="686" y="479"/>
                    <a:pt x="648" y="456"/>
                    <a:pt x="610" y="433"/>
                  </a:cubicBezTo>
                  <a:cubicBezTo>
                    <a:pt x="601" y="424"/>
                    <a:pt x="601" y="415"/>
                    <a:pt x="592" y="406"/>
                  </a:cubicBezTo>
                  <a:lnTo>
                    <a:pt x="592" y="406"/>
                  </a:lnTo>
                  <a:cubicBezTo>
                    <a:pt x="620" y="423"/>
                    <a:pt x="627"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2" y="422"/>
                    <a:pt x="635" y="383"/>
                  </a:cubicBezTo>
                  <a:lnTo>
                    <a:pt x="635" y="383"/>
                  </a:lnTo>
                  <a:cubicBezTo>
                    <a:pt x="639" y="385"/>
                    <a:pt x="644" y="386"/>
                    <a:pt x="647" y="386"/>
                  </a:cubicBezTo>
                  <a:cubicBezTo>
                    <a:pt x="655" y="386"/>
                    <a:pt x="659" y="382"/>
                    <a:pt x="654" y="371"/>
                  </a:cubicBezTo>
                  <a:lnTo>
                    <a:pt x="654" y="371"/>
                  </a:lnTo>
                  <a:lnTo>
                    <a:pt x="698" y="415"/>
                  </a:lnTo>
                  <a:cubicBezTo>
                    <a:pt x="689" y="398"/>
                    <a:pt x="680" y="380"/>
                    <a:pt x="671" y="362"/>
                  </a:cubicBezTo>
                  <a:lnTo>
                    <a:pt x="671" y="362"/>
                  </a:lnTo>
                  <a:cubicBezTo>
                    <a:pt x="707" y="389"/>
                    <a:pt x="716" y="406"/>
                    <a:pt x="733" y="433"/>
                  </a:cubicBezTo>
                  <a:cubicBezTo>
                    <a:pt x="724" y="406"/>
                    <a:pt x="733" y="406"/>
                    <a:pt x="733" y="398"/>
                  </a:cubicBezTo>
                  <a:cubicBezTo>
                    <a:pt x="733" y="398"/>
                    <a:pt x="742" y="389"/>
                    <a:pt x="742" y="362"/>
                  </a:cubicBezTo>
                  <a:lnTo>
                    <a:pt x="751" y="389"/>
                  </a:lnTo>
                  <a:cubicBezTo>
                    <a:pt x="757" y="389"/>
                    <a:pt x="764" y="370"/>
                    <a:pt x="770" y="370"/>
                  </a:cubicBezTo>
                  <a:cubicBezTo>
                    <a:pt x="773" y="370"/>
                    <a:pt x="775" y="373"/>
                    <a:pt x="777" y="380"/>
                  </a:cubicBezTo>
                  <a:cubicBezTo>
                    <a:pt x="795" y="406"/>
                    <a:pt x="813" y="406"/>
                    <a:pt x="866" y="406"/>
                  </a:cubicBezTo>
                  <a:cubicBezTo>
                    <a:pt x="919" y="406"/>
                    <a:pt x="972" y="406"/>
                    <a:pt x="1016" y="433"/>
                  </a:cubicBezTo>
                  <a:cubicBezTo>
                    <a:pt x="1011" y="412"/>
                    <a:pt x="1011" y="405"/>
                    <a:pt x="1014" y="405"/>
                  </a:cubicBezTo>
                  <a:lnTo>
                    <a:pt x="1014" y="405"/>
                  </a:lnTo>
                  <a:cubicBezTo>
                    <a:pt x="1020" y="405"/>
                    <a:pt x="1035" y="429"/>
                    <a:pt x="1044" y="429"/>
                  </a:cubicBezTo>
                  <a:cubicBezTo>
                    <a:pt x="1048" y="429"/>
                    <a:pt x="1051" y="424"/>
                    <a:pt x="1051" y="406"/>
                  </a:cubicBezTo>
                  <a:cubicBezTo>
                    <a:pt x="1060" y="424"/>
                    <a:pt x="1069" y="442"/>
                    <a:pt x="1060" y="459"/>
                  </a:cubicBezTo>
                  <a:cubicBezTo>
                    <a:pt x="1070" y="453"/>
                    <a:pt x="1079" y="452"/>
                    <a:pt x="1086" y="452"/>
                  </a:cubicBezTo>
                  <a:cubicBezTo>
                    <a:pt x="1100" y="452"/>
                    <a:pt x="1112" y="458"/>
                    <a:pt x="1123" y="458"/>
                  </a:cubicBezTo>
                  <a:cubicBezTo>
                    <a:pt x="1133" y="458"/>
                    <a:pt x="1144" y="453"/>
                    <a:pt x="1157" y="433"/>
                  </a:cubicBezTo>
                  <a:lnTo>
                    <a:pt x="1157" y="433"/>
                  </a:lnTo>
                  <a:cubicBezTo>
                    <a:pt x="1157" y="451"/>
                    <a:pt x="1148" y="459"/>
                    <a:pt x="1148" y="477"/>
                  </a:cubicBezTo>
                  <a:cubicBezTo>
                    <a:pt x="1155" y="471"/>
                    <a:pt x="1161" y="465"/>
                    <a:pt x="1164" y="465"/>
                  </a:cubicBezTo>
                  <a:cubicBezTo>
                    <a:pt x="1165" y="465"/>
                    <a:pt x="1166" y="466"/>
                    <a:pt x="1166" y="468"/>
                  </a:cubicBezTo>
                  <a:cubicBezTo>
                    <a:pt x="1175" y="477"/>
                    <a:pt x="1166" y="486"/>
                    <a:pt x="1157" y="495"/>
                  </a:cubicBezTo>
                  <a:cubicBezTo>
                    <a:pt x="1201" y="495"/>
                    <a:pt x="1201" y="433"/>
                    <a:pt x="1210" y="371"/>
                  </a:cubicBezTo>
                  <a:cubicBezTo>
                    <a:pt x="1218" y="383"/>
                    <a:pt x="1225" y="389"/>
                    <a:pt x="1233" y="389"/>
                  </a:cubicBezTo>
                  <a:cubicBezTo>
                    <a:pt x="1243" y="389"/>
                    <a:pt x="1253" y="378"/>
                    <a:pt x="1263" y="354"/>
                  </a:cubicBezTo>
                  <a:lnTo>
                    <a:pt x="1263" y="354"/>
                  </a:lnTo>
                  <a:cubicBezTo>
                    <a:pt x="1263" y="371"/>
                    <a:pt x="1281" y="398"/>
                    <a:pt x="1254" y="398"/>
                  </a:cubicBezTo>
                  <a:cubicBezTo>
                    <a:pt x="1264" y="402"/>
                    <a:pt x="1291" y="412"/>
                    <a:pt x="1314" y="412"/>
                  </a:cubicBezTo>
                  <a:cubicBezTo>
                    <a:pt x="1334" y="412"/>
                    <a:pt x="1351" y="405"/>
                    <a:pt x="1351" y="380"/>
                  </a:cubicBezTo>
                  <a:cubicBezTo>
                    <a:pt x="1351" y="387"/>
                    <a:pt x="1355" y="390"/>
                    <a:pt x="1359" y="390"/>
                  </a:cubicBezTo>
                  <a:cubicBezTo>
                    <a:pt x="1365" y="390"/>
                    <a:pt x="1373" y="385"/>
                    <a:pt x="1378" y="380"/>
                  </a:cubicBezTo>
                  <a:cubicBezTo>
                    <a:pt x="1401" y="380"/>
                    <a:pt x="1409" y="384"/>
                    <a:pt x="1422" y="384"/>
                  </a:cubicBezTo>
                  <a:cubicBezTo>
                    <a:pt x="1429" y="384"/>
                    <a:pt x="1437" y="383"/>
                    <a:pt x="1448" y="380"/>
                  </a:cubicBezTo>
                  <a:lnTo>
                    <a:pt x="1440" y="371"/>
                  </a:lnTo>
                  <a:cubicBezTo>
                    <a:pt x="1443" y="350"/>
                    <a:pt x="1448" y="345"/>
                    <a:pt x="1454" y="345"/>
                  </a:cubicBezTo>
                  <a:cubicBezTo>
                    <a:pt x="1462" y="345"/>
                    <a:pt x="1473" y="355"/>
                    <a:pt x="1485" y="355"/>
                  </a:cubicBezTo>
                  <a:cubicBezTo>
                    <a:pt x="1488" y="355"/>
                    <a:pt x="1490" y="354"/>
                    <a:pt x="1493" y="354"/>
                  </a:cubicBezTo>
                  <a:lnTo>
                    <a:pt x="1493" y="362"/>
                  </a:lnTo>
                  <a:cubicBezTo>
                    <a:pt x="1511" y="375"/>
                    <a:pt x="1521" y="379"/>
                    <a:pt x="1527" y="379"/>
                  </a:cubicBezTo>
                  <a:cubicBezTo>
                    <a:pt x="1536" y="379"/>
                    <a:pt x="1538" y="372"/>
                    <a:pt x="1547" y="372"/>
                  </a:cubicBezTo>
                  <a:cubicBezTo>
                    <a:pt x="1553" y="372"/>
                    <a:pt x="1563" y="376"/>
                    <a:pt x="1581" y="389"/>
                  </a:cubicBezTo>
                  <a:lnTo>
                    <a:pt x="1581" y="354"/>
                  </a:lnTo>
                  <a:cubicBezTo>
                    <a:pt x="1583" y="334"/>
                    <a:pt x="1588" y="326"/>
                    <a:pt x="1594" y="326"/>
                  </a:cubicBezTo>
                  <a:cubicBezTo>
                    <a:pt x="1609" y="326"/>
                    <a:pt x="1636" y="375"/>
                    <a:pt x="1665" y="375"/>
                  </a:cubicBezTo>
                  <a:cubicBezTo>
                    <a:pt x="1669" y="375"/>
                    <a:pt x="1674" y="374"/>
                    <a:pt x="1678" y="371"/>
                  </a:cubicBezTo>
                  <a:lnTo>
                    <a:pt x="1660" y="345"/>
                  </a:lnTo>
                  <a:cubicBezTo>
                    <a:pt x="1662" y="342"/>
                    <a:pt x="1664" y="341"/>
                    <a:pt x="1666" y="341"/>
                  </a:cubicBezTo>
                  <a:cubicBezTo>
                    <a:pt x="1684" y="341"/>
                    <a:pt x="1716" y="451"/>
                    <a:pt x="1740" y="459"/>
                  </a:cubicBezTo>
                  <a:cubicBezTo>
                    <a:pt x="1740" y="468"/>
                    <a:pt x="1731" y="477"/>
                    <a:pt x="1722" y="477"/>
                  </a:cubicBezTo>
                  <a:cubicBezTo>
                    <a:pt x="1733" y="486"/>
                    <a:pt x="1739" y="489"/>
                    <a:pt x="1744" y="489"/>
                  </a:cubicBezTo>
                  <a:cubicBezTo>
                    <a:pt x="1761" y="489"/>
                    <a:pt x="1738" y="431"/>
                    <a:pt x="1766" y="424"/>
                  </a:cubicBezTo>
                  <a:lnTo>
                    <a:pt x="1766" y="424"/>
                  </a:lnTo>
                  <a:cubicBezTo>
                    <a:pt x="1775" y="442"/>
                    <a:pt x="1758" y="486"/>
                    <a:pt x="1784" y="486"/>
                  </a:cubicBezTo>
                  <a:cubicBezTo>
                    <a:pt x="1786" y="489"/>
                    <a:pt x="1789" y="490"/>
                    <a:pt x="1792" y="490"/>
                  </a:cubicBezTo>
                  <a:cubicBezTo>
                    <a:pt x="1810" y="490"/>
                    <a:pt x="1845" y="444"/>
                    <a:pt x="1874" y="444"/>
                  </a:cubicBezTo>
                  <a:cubicBezTo>
                    <a:pt x="1883" y="444"/>
                    <a:pt x="1892" y="449"/>
                    <a:pt x="1899" y="459"/>
                  </a:cubicBezTo>
                  <a:cubicBezTo>
                    <a:pt x="1890" y="433"/>
                    <a:pt x="1881" y="415"/>
                    <a:pt x="1899" y="406"/>
                  </a:cubicBezTo>
                  <a:cubicBezTo>
                    <a:pt x="1900" y="406"/>
                    <a:pt x="1902" y="406"/>
                    <a:pt x="1903" y="406"/>
                  </a:cubicBezTo>
                  <a:cubicBezTo>
                    <a:pt x="1923" y="406"/>
                    <a:pt x="1952" y="439"/>
                    <a:pt x="1977" y="439"/>
                  </a:cubicBezTo>
                  <a:cubicBezTo>
                    <a:pt x="1988" y="439"/>
                    <a:pt x="1997" y="433"/>
                    <a:pt x="2005" y="415"/>
                  </a:cubicBezTo>
                  <a:cubicBezTo>
                    <a:pt x="2005" y="424"/>
                    <a:pt x="2005" y="424"/>
                    <a:pt x="2005" y="433"/>
                  </a:cubicBezTo>
                  <a:cubicBezTo>
                    <a:pt x="2031" y="415"/>
                    <a:pt x="2075" y="406"/>
                    <a:pt x="2093" y="371"/>
                  </a:cubicBezTo>
                  <a:cubicBezTo>
                    <a:pt x="2093" y="404"/>
                    <a:pt x="2098" y="414"/>
                    <a:pt x="2105" y="414"/>
                  </a:cubicBezTo>
                  <a:cubicBezTo>
                    <a:pt x="2112" y="414"/>
                    <a:pt x="2120" y="406"/>
                    <a:pt x="2128" y="398"/>
                  </a:cubicBezTo>
                  <a:cubicBezTo>
                    <a:pt x="2141" y="394"/>
                    <a:pt x="2153" y="388"/>
                    <a:pt x="2160" y="388"/>
                  </a:cubicBezTo>
                  <a:cubicBezTo>
                    <a:pt x="2168" y="388"/>
                    <a:pt x="2169" y="396"/>
                    <a:pt x="2155" y="424"/>
                  </a:cubicBezTo>
                  <a:lnTo>
                    <a:pt x="2190" y="415"/>
                  </a:lnTo>
                  <a:lnTo>
                    <a:pt x="2181" y="433"/>
                  </a:lnTo>
                  <a:cubicBezTo>
                    <a:pt x="2199" y="433"/>
                    <a:pt x="2226" y="406"/>
                    <a:pt x="2261" y="380"/>
                  </a:cubicBezTo>
                  <a:lnTo>
                    <a:pt x="2261" y="380"/>
                  </a:lnTo>
                  <a:cubicBezTo>
                    <a:pt x="2261" y="389"/>
                    <a:pt x="2252" y="398"/>
                    <a:pt x="2243" y="406"/>
                  </a:cubicBezTo>
                  <a:cubicBezTo>
                    <a:pt x="2246" y="416"/>
                    <a:pt x="2248" y="421"/>
                    <a:pt x="2255" y="421"/>
                  </a:cubicBezTo>
                  <a:cubicBezTo>
                    <a:pt x="2266" y="421"/>
                    <a:pt x="2290" y="405"/>
                    <a:pt x="2358" y="371"/>
                  </a:cubicBezTo>
                  <a:lnTo>
                    <a:pt x="2358" y="371"/>
                  </a:lnTo>
                  <a:lnTo>
                    <a:pt x="2314" y="406"/>
                  </a:lnTo>
                  <a:cubicBezTo>
                    <a:pt x="2319" y="403"/>
                    <a:pt x="2322" y="402"/>
                    <a:pt x="2324" y="402"/>
                  </a:cubicBezTo>
                  <a:lnTo>
                    <a:pt x="2324" y="402"/>
                  </a:lnTo>
                  <a:cubicBezTo>
                    <a:pt x="2331" y="402"/>
                    <a:pt x="2316" y="426"/>
                    <a:pt x="2323" y="433"/>
                  </a:cubicBezTo>
                  <a:cubicBezTo>
                    <a:pt x="2323" y="442"/>
                    <a:pt x="2323" y="442"/>
                    <a:pt x="2331" y="442"/>
                  </a:cubicBezTo>
                  <a:cubicBezTo>
                    <a:pt x="2331" y="442"/>
                    <a:pt x="2314" y="451"/>
                    <a:pt x="2314" y="451"/>
                  </a:cubicBezTo>
                  <a:cubicBezTo>
                    <a:pt x="2340" y="451"/>
                    <a:pt x="2287" y="486"/>
                    <a:pt x="2261" y="504"/>
                  </a:cubicBezTo>
                  <a:cubicBezTo>
                    <a:pt x="2244" y="515"/>
                    <a:pt x="2235" y="522"/>
                    <a:pt x="2251" y="522"/>
                  </a:cubicBezTo>
                  <a:cubicBezTo>
                    <a:pt x="2261" y="522"/>
                    <a:pt x="2280" y="519"/>
                    <a:pt x="2314" y="512"/>
                  </a:cubicBezTo>
                  <a:cubicBezTo>
                    <a:pt x="2323" y="521"/>
                    <a:pt x="2331" y="530"/>
                    <a:pt x="2340" y="530"/>
                  </a:cubicBezTo>
                  <a:cubicBezTo>
                    <a:pt x="2358" y="512"/>
                    <a:pt x="2376" y="512"/>
                    <a:pt x="2393" y="512"/>
                  </a:cubicBezTo>
                  <a:cubicBezTo>
                    <a:pt x="2402" y="512"/>
                    <a:pt x="2411" y="515"/>
                    <a:pt x="2420" y="515"/>
                  </a:cubicBezTo>
                  <a:cubicBezTo>
                    <a:pt x="2429" y="515"/>
                    <a:pt x="2437" y="512"/>
                    <a:pt x="2446" y="504"/>
                  </a:cubicBezTo>
                  <a:lnTo>
                    <a:pt x="2446" y="504"/>
                  </a:lnTo>
                  <a:cubicBezTo>
                    <a:pt x="2446" y="518"/>
                    <a:pt x="2394" y="544"/>
                    <a:pt x="2379" y="544"/>
                  </a:cubicBezTo>
                  <a:cubicBezTo>
                    <a:pt x="2375" y="544"/>
                    <a:pt x="2374" y="542"/>
                    <a:pt x="2376" y="539"/>
                  </a:cubicBezTo>
                  <a:lnTo>
                    <a:pt x="2384" y="530"/>
                  </a:lnTo>
                  <a:lnTo>
                    <a:pt x="2384" y="530"/>
                  </a:lnTo>
                  <a:cubicBezTo>
                    <a:pt x="2312" y="538"/>
                    <a:pt x="2328" y="575"/>
                    <a:pt x="2284" y="575"/>
                  </a:cubicBezTo>
                  <a:cubicBezTo>
                    <a:pt x="2280" y="575"/>
                    <a:pt x="2275" y="575"/>
                    <a:pt x="2270" y="574"/>
                  </a:cubicBezTo>
                  <a:cubicBezTo>
                    <a:pt x="2270" y="592"/>
                    <a:pt x="2252" y="610"/>
                    <a:pt x="2243" y="618"/>
                  </a:cubicBezTo>
                  <a:cubicBezTo>
                    <a:pt x="2243" y="627"/>
                    <a:pt x="2234" y="627"/>
                    <a:pt x="2226" y="636"/>
                  </a:cubicBezTo>
                  <a:cubicBezTo>
                    <a:pt x="2226" y="636"/>
                    <a:pt x="2226" y="645"/>
                    <a:pt x="2217" y="645"/>
                  </a:cubicBezTo>
                  <a:lnTo>
                    <a:pt x="2208" y="663"/>
                  </a:lnTo>
                  <a:cubicBezTo>
                    <a:pt x="2173" y="707"/>
                    <a:pt x="2137" y="751"/>
                    <a:pt x="2111" y="795"/>
                  </a:cubicBezTo>
                  <a:lnTo>
                    <a:pt x="2164" y="813"/>
                  </a:lnTo>
                  <a:lnTo>
                    <a:pt x="2137" y="839"/>
                  </a:lnTo>
                  <a:cubicBezTo>
                    <a:pt x="2120" y="839"/>
                    <a:pt x="2093" y="830"/>
                    <a:pt x="2111" y="813"/>
                  </a:cubicBezTo>
                  <a:cubicBezTo>
                    <a:pt x="2108" y="812"/>
                    <a:pt x="2106" y="812"/>
                    <a:pt x="2104" y="812"/>
                  </a:cubicBezTo>
                  <a:cubicBezTo>
                    <a:pt x="2081" y="812"/>
                    <a:pt x="2111" y="857"/>
                    <a:pt x="2120" y="866"/>
                  </a:cubicBezTo>
                  <a:cubicBezTo>
                    <a:pt x="2112" y="872"/>
                    <a:pt x="2106" y="874"/>
                    <a:pt x="2101" y="874"/>
                  </a:cubicBezTo>
                  <a:cubicBezTo>
                    <a:pt x="2078" y="874"/>
                    <a:pt x="2074" y="828"/>
                    <a:pt x="2069" y="828"/>
                  </a:cubicBezTo>
                  <a:cubicBezTo>
                    <a:pt x="2068" y="828"/>
                    <a:pt x="2067" y="829"/>
                    <a:pt x="2067" y="830"/>
                  </a:cubicBezTo>
                  <a:lnTo>
                    <a:pt x="2058" y="848"/>
                  </a:lnTo>
                  <a:lnTo>
                    <a:pt x="2067" y="848"/>
                  </a:lnTo>
                  <a:cubicBezTo>
                    <a:pt x="2075" y="874"/>
                    <a:pt x="2093" y="892"/>
                    <a:pt x="2075" y="919"/>
                  </a:cubicBezTo>
                  <a:cubicBezTo>
                    <a:pt x="2072" y="920"/>
                    <a:pt x="2068" y="921"/>
                    <a:pt x="2065" y="921"/>
                  </a:cubicBezTo>
                  <a:cubicBezTo>
                    <a:pt x="2051" y="921"/>
                    <a:pt x="2040" y="910"/>
                    <a:pt x="2040" y="910"/>
                  </a:cubicBezTo>
                  <a:cubicBezTo>
                    <a:pt x="2031" y="910"/>
                    <a:pt x="2031" y="910"/>
                    <a:pt x="2031" y="919"/>
                  </a:cubicBezTo>
                  <a:lnTo>
                    <a:pt x="2005" y="963"/>
                  </a:lnTo>
                  <a:lnTo>
                    <a:pt x="2049" y="963"/>
                  </a:lnTo>
                  <a:cubicBezTo>
                    <a:pt x="2057" y="995"/>
                    <a:pt x="2028" y="1005"/>
                    <a:pt x="2064" y="1007"/>
                  </a:cubicBezTo>
                  <a:lnTo>
                    <a:pt x="2064" y="1007"/>
                  </a:lnTo>
                  <a:cubicBezTo>
                    <a:pt x="1993" y="1012"/>
                    <a:pt x="1968" y="1148"/>
                    <a:pt x="1934" y="1148"/>
                  </a:cubicBezTo>
                  <a:cubicBezTo>
                    <a:pt x="1952" y="1192"/>
                    <a:pt x="1934" y="1219"/>
                    <a:pt x="1916" y="1245"/>
                  </a:cubicBezTo>
                  <a:cubicBezTo>
                    <a:pt x="1925" y="1245"/>
                    <a:pt x="1969" y="1263"/>
                    <a:pt x="1952" y="1289"/>
                  </a:cubicBezTo>
                  <a:cubicBezTo>
                    <a:pt x="1931" y="1273"/>
                    <a:pt x="1916" y="1267"/>
                    <a:pt x="1905" y="1267"/>
                  </a:cubicBezTo>
                  <a:cubicBezTo>
                    <a:pt x="1879" y="1267"/>
                    <a:pt x="1871" y="1301"/>
                    <a:pt x="1831" y="1301"/>
                  </a:cubicBezTo>
                  <a:cubicBezTo>
                    <a:pt x="1828" y="1301"/>
                    <a:pt x="1825" y="1301"/>
                    <a:pt x="1822" y="1300"/>
                  </a:cubicBezTo>
                  <a:lnTo>
                    <a:pt x="1822" y="1300"/>
                  </a:lnTo>
                  <a:cubicBezTo>
                    <a:pt x="1849" y="1312"/>
                    <a:pt x="1782" y="1379"/>
                    <a:pt x="1855" y="1387"/>
                  </a:cubicBezTo>
                  <a:cubicBezTo>
                    <a:pt x="1851" y="1390"/>
                    <a:pt x="1848" y="1392"/>
                    <a:pt x="1844" y="1392"/>
                  </a:cubicBezTo>
                  <a:cubicBezTo>
                    <a:pt x="1830" y="1392"/>
                    <a:pt x="1814" y="1369"/>
                    <a:pt x="1793" y="1369"/>
                  </a:cubicBezTo>
                  <a:cubicBezTo>
                    <a:pt x="1793" y="1440"/>
                    <a:pt x="1705" y="1475"/>
                    <a:pt x="1678" y="1546"/>
                  </a:cubicBezTo>
                  <a:cubicBezTo>
                    <a:pt x="1687" y="1554"/>
                    <a:pt x="1713" y="1554"/>
                    <a:pt x="1722" y="1572"/>
                  </a:cubicBezTo>
                  <a:lnTo>
                    <a:pt x="1643" y="1572"/>
                  </a:lnTo>
                  <a:cubicBezTo>
                    <a:pt x="1643" y="1590"/>
                    <a:pt x="1705" y="1625"/>
                    <a:pt x="1652" y="1625"/>
                  </a:cubicBezTo>
                  <a:cubicBezTo>
                    <a:pt x="1660" y="1625"/>
                    <a:pt x="1678" y="1634"/>
                    <a:pt x="1678" y="1643"/>
                  </a:cubicBezTo>
                  <a:cubicBezTo>
                    <a:pt x="1546" y="1740"/>
                    <a:pt x="1572" y="1925"/>
                    <a:pt x="1396" y="1996"/>
                  </a:cubicBezTo>
                  <a:cubicBezTo>
                    <a:pt x="1422" y="1996"/>
                    <a:pt x="1422" y="2005"/>
                    <a:pt x="1413" y="2022"/>
                  </a:cubicBezTo>
                  <a:cubicBezTo>
                    <a:pt x="1414" y="2021"/>
                    <a:pt x="1416" y="2021"/>
                    <a:pt x="1417" y="2021"/>
                  </a:cubicBezTo>
                  <a:cubicBezTo>
                    <a:pt x="1427" y="2021"/>
                    <a:pt x="1442" y="2040"/>
                    <a:pt x="1457" y="2040"/>
                  </a:cubicBezTo>
                  <a:lnTo>
                    <a:pt x="1387" y="2075"/>
                  </a:lnTo>
                  <a:cubicBezTo>
                    <a:pt x="1422" y="2111"/>
                    <a:pt x="1351" y="2137"/>
                    <a:pt x="1387" y="2164"/>
                  </a:cubicBezTo>
                  <a:lnTo>
                    <a:pt x="1396" y="2146"/>
                  </a:lnTo>
                  <a:cubicBezTo>
                    <a:pt x="1431" y="2190"/>
                    <a:pt x="1519" y="2172"/>
                    <a:pt x="1581" y="2208"/>
                  </a:cubicBezTo>
                  <a:cubicBezTo>
                    <a:pt x="1537" y="2155"/>
                    <a:pt x="1696" y="2190"/>
                    <a:pt x="1643" y="2102"/>
                  </a:cubicBezTo>
                  <a:cubicBezTo>
                    <a:pt x="1660" y="2102"/>
                    <a:pt x="1660" y="2119"/>
                    <a:pt x="1678" y="2128"/>
                  </a:cubicBezTo>
                  <a:cubicBezTo>
                    <a:pt x="1652" y="2102"/>
                    <a:pt x="1660" y="2084"/>
                    <a:pt x="1678" y="2066"/>
                  </a:cubicBezTo>
                  <a:lnTo>
                    <a:pt x="1687" y="2075"/>
                  </a:lnTo>
                  <a:cubicBezTo>
                    <a:pt x="1722" y="2005"/>
                    <a:pt x="1766" y="1987"/>
                    <a:pt x="1819" y="1925"/>
                  </a:cubicBezTo>
                  <a:lnTo>
                    <a:pt x="1793" y="1916"/>
                  </a:lnTo>
                  <a:cubicBezTo>
                    <a:pt x="1802" y="1899"/>
                    <a:pt x="1811" y="1899"/>
                    <a:pt x="1828" y="1899"/>
                  </a:cubicBezTo>
                  <a:cubicBezTo>
                    <a:pt x="1821" y="1889"/>
                    <a:pt x="1815" y="1886"/>
                    <a:pt x="1810" y="1886"/>
                  </a:cubicBezTo>
                  <a:cubicBezTo>
                    <a:pt x="1796" y="1886"/>
                    <a:pt x="1789" y="1911"/>
                    <a:pt x="1776" y="1911"/>
                  </a:cubicBezTo>
                  <a:cubicBezTo>
                    <a:pt x="1771" y="1911"/>
                    <a:pt x="1765" y="1908"/>
                    <a:pt x="1758" y="1899"/>
                  </a:cubicBezTo>
                  <a:lnTo>
                    <a:pt x="1758" y="1899"/>
                  </a:lnTo>
                  <a:cubicBezTo>
                    <a:pt x="1760" y="1899"/>
                    <a:pt x="1762" y="1899"/>
                    <a:pt x="1765" y="1899"/>
                  </a:cubicBezTo>
                  <a:cubicBezTo>
                    <a:pt x="1821" y="1899"/>
                    <a:pt x="1823"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5" y="1747"/>
                    <a:pt x="1929" y="1752"/>
                    <a:pt x="1934" y="1757"/>
                  </a:cubicBezTo>
                  <a:cubicBezTo>
                    <a:pt x="1934" y="1757"/>
                    <a:pt x="1934" y="1766"/>
                    <a:pt x="1934" y="1775"/>
                  </a:cubicBezTo>
                  <a:cubicBezTo>
                    <a:pt x="1969" y="1766"/>
                    <a:pt x="1961" y="1713"/>
                    <a:pt x="1969" y="1704"/>
                  </a:cubicBezTo>
                  <a:lnTo>
                    <a:pt x="1969" y="1704"/>
                  </a:lnTo>
                  <a:lnTo>
                    <a:pt x="1952" y="1722"/>
                  </a:lnTo>
                  <a:cubicBezTo>
                    <a:pt x="1969" y="1643"/>
                    <a:pt x="2040" y="1581"/>
                    <a:pt x="2040" y="1493"/>
                  </a:cubicBezTo>
                  <a:lnTo>
                    <a:pt x="2022" y="1484"/>
                  </a:lnTo>
                  <a:cubicBezTo>
                    <a:pt x="2022" y="1422"/>
                    <a:pt x="2058" y="1457"/>
                    <a:pt x="2084" y="1395"/>
                  </a:cubicBezTo>
                  <a:cubicBezTo>
                    <a:pt x="2075" y="1378"/>
                    <a:pt x="2075" y="1360"/>
                    <a:pt x="2084" y="1342"/>
                  </a:cubicBezTo>
                  <a:cubicBezTo>
                    <a:pt x="2089" y="1356"/>
                    <a:pt x="2102" y="1356"/>
                    <a:pt x="2115" y="1356"/>
                  </a:cubicBezTo>
                  <a:cubicBezTo>
                    <a:pt x="2128" y="1356"/>
                    <a:pt x="2142" y="1356"/>
                    <a:pt x="2146" y="1369"/>
                  </a:cubicBezTo>
                  <a:cubicBezTo>
                    <a:pt x="2146" y="1298"/>
                    <a:pt x="2137" y="1325"/>
                    <a:pt x="2102" y="1263"/>
                  </a:cubicBezTo>
                  <a:lnTo>
                    <a:pt x="2128" y="1263"/>
                  </a:lnTo>
                  <a:cubicBezTo>
                    <a:pt x="2120" y="1245"/>
                    <a:pt x="2111" y="1236"/>
                    <a:pt x="2120" y="1201"/>
                  </a:cubicBezTo>
                  <a:lnTo>
                    <a:pt x="2120" y="1201"/>
                  </a:lnTo>
                  <a:cubicBezTo>
                    <a:pt x="2128" y="1236"/>
                    <a:pt x="2164" y="1210"/>
                    <a:pt x="2173" y="1245"/>
                  </a:cubicBezTo>
                  <a:cubicBezTo>
                    <a:pt x="2253" y="1221"/>
                    <a:pt x="2187" y="1146"/>
                    <a:pt x="2241" y="1146"/>
                  </a:cubicBezTo>
                  <a:cubicBezTo>
                    <a:pt x="2246" y="1146"/>
                    <a:pt x="2253" y="1147"/>
                    <a:pt x="2261" y="1148"/>
                  </a:cubicBezTo>
                  <a:cubicBezTo>
                    <a:pt x="2249" y="1132"/>
                    <a:pt x="2239" y="1126"/>
                    <a:pt x="2231" y="1126"/>
                  </a:cubicBezTo>
                  <a:cubicBezTo>
                    <a:pt x="2211" y="1126"/>
                    <a:pt x="2200" y="1159"/>
                    <a:pt x="2193" y="1159"/>
                  </a:cubicBezTo>
                  <a:cubicBezTo>
                    <a:pt x="2192" y="1159"/>
                    <a:pt x="2191" y="1159"/>
                    <a:pt x="2190" y="1157"/>
                  </a:cubicBezTo>
                  <a:cubicBezTo>
                    <a:pt x="2164" y="1157"/>
                    <a:pt x="2155" y="1104"/>
                    <a:pt x="2173" y="1095"/>
                  </a:cubicBezTo>
                  <a:cubicBezTo>
                    <a:pt x="2175" y="1091"/>
                    <a:pt x="2182" y="1090"/>
                    <a:pt x="2193" y="1090"/>
                  </a:cubicBezTo>
                  <a:cubicBezTo>
                    <a:pt x="2204" y="1090"/>
                    <a:pt x="2218" y="1091"/>
                    <a:pt x="2232" y="1091"/>
                  </a:cubicBezTo>
                  <a:cubicBezTo>
                    <a:pt x="2258" y="1091"/>
                    <a:pt x="2286" y="1087"/>
                    <a:pt x="2301" y="1067"/>
                  </a:cubicBezTo>
                  <a:lnTo>
                    <a:pt x="2301" y="1067"/>
                  </a:lnTo>
                  <a:cubicBezTo>
                    <a:pt x="2300" y="1070"/>
                    <a:pt x="2302" y="1072"/>
                    <a:pt x="2296" y="1078"/>
                  </a:cubicBezTo>
                  <a:cubicBezTo>
                    <a:pt x="2323" y="1069"/>
                    <a:pt x="2296" y="1025"/>
                    <a:pt x="2340" y="1025"/>
                  </a:cubicBezTo>
                  <a:cubicBezTo>
                    <a:pt x="2305" y="989"/>
                    <a:pt x="2358" y="998"/>
                    <a:pt x="2305" y="963"/>
                  </a:cubicBezTo>
                  <a:lnTo>
                    <a:pt x="2296" y="1016"/>
                  </a:lnTo>
                  <a:cubicBezTo>
                    <a:pt x="2296" y="980"/>
                    <a:pt x="2243" y="927"/>
                    <a:pt x="2296" y="901"/>
                  </a:cubicBezTo>
                  <a:cubicBezTo>
                    <a:pt x="2305" y="910"/>
                    <a:pt x="2314" y="927"/>
                    <a:pt x="2314" y="945"/>
                  </a:cubicBezTo>
                  <a:cubicBezTo>
                    <a:pt x="2340" y="936"/>
                    <a:pt x="2323" y="919"/>
                    <a:pt x="2340" y="910"/>
                  </a:cubicBezTo>
                  <a:lnTo>
                    <a:pt x="2340" y="910"/>
                  </a:lnTo>
                  <a:cubicBezTo>
                    <a:pt x="2393" y="945"/>
                    <a:pt x="2323" y="972"/>
                    <a:pt x="2349" y="1016"/>
                  </a:cubicBezTo>
                  <a:cubicBezTo>
                    <a:pt x="2369" y="1016"/>
                    <a:pt x="2354" y="975"/>
                    <a:pt x="2365" y="975"/>
                  </a:cubicBezTo>
                  <a:lnTo>
                    <a:pt x="2365" y="975"/>
                  </a:lnTo>
                  <a:cubicBezTo>
                    <a:pt x="2367" y="975"/>
                    <a:pt x="2370" y="976"/>
                    <a:pt x="2375" y="981"/>
                  </a:cubicBezTo>
                  <a:lnTo>
                    <a:pt x="2375" y="981"/>
                  </a:lnTo>
                  <a:cubicBezTo>
                    <a:pt x="2334" y="938"/>
                    <a:pt x="2418" y="950"/>
                    <a:pt x="2384" y="892"/>
                  </a:cubicBezTo>
                  <a:lnTo>
                    <a:pt x="2384" y="892"/>
                  </a:lnTo>
                  <a:lnTo>
                    <a:pt x="2420" y="910"/>
                  </a:lnTo>
                  <a:cubicBezTo>
                    <a:pt x="2411" y="901"/>
                    <a:pt x="2402" y="883"/>
                    <a:pt x="2411" y="874"/>
                  </a:cubicBezTo>
                  <a:lnTo>
                    <a:pt x="2411" y="874"/>
                  </a:lnTo>
                  <a:lnTo>
                    <a:pt x="2437" y="910"/>
                  </a:lnTo>
                  <a:cubicBezTo>
                    <a:pt x="2420" y="866"/>
                    <a:pt x="2499" y="883"/>
                    <a:pt x="2490" y="848"/>
                  </a:cubicBezTo>
                  <a:lnTo>
                    <a:pt x="2490" y="848"/>
                  </a:lnTo>
                  <a:cubicBezTo>
                    <a:pt x="2482" y="864"/>
                    <a:pt x="2476" y="870"/>
                    <a:pt x="2470" y="870"/>
                  </a:cubicBezTo>
                  <a:cubicBezTo>
                    <a:pt x="2457" y="870"/>
                    <a:pt x="2447" y="847"/>
                    <a:pt x="2427" y="847"/>
                  </a:cubicBezTo>
                  <a:cubicBezTo>
                    <a:pt x="2424" y="847"/>
                    <a:pt x="2422" y="847"/>
                    <a:pt x="2420" y="848"/>
                  </a:cubicBezTo>
                  <a:cubicBezTo>
                    <a:pt x="2414" y="817"/>
                    <a:pt x="2424" y="808"/>
                    <a:pt x="2440" y="808"/>
                  </a:cubicBezTo>
                  <a:cubicBezTo>
                    <a:pt x="2448" y="808"/>
                    <a:pt x="2456" y="810"/>
                    <a:pt x="2464" y="813"/>
                  </a:cubicBezTo>
                  <a:cubicBezTo>
                    <a:pt x="2482" y="813"/>
                    <a:pt x="2499" y="813"/>
                    <a:pt x="2508" y="804"/>
                  </a:cubicBezTo>
                  <a:cubicBezTo>
                    <a:pt x="2524" y="796"/>
                    <a:pt x="2539" y="781"/>
                    <a:pt x="2555" y="760"/>
                  </a:cubicBezTo>
                  <a:lnTo>
                    <a:pt x="2555" y="760"/>
                  </a:lnTo>
                  <a:cubicBezTo>
                    <a:pt x="2545" y="771"/>
                    <a:pt x="2529" y="784"/>
                    <a:pt x="2518" y="784"/>
                  </a:cubicBezTo>
                  <a:cubicBezTo>
                    <a:pt x="2512" y="784"/>
                    <a:pt x="2508" y="779"/>
                    <a:pt x="2508" y="769"/>
                  </a:cubicBezTo>
                  <a:cubicBezTo>
                    <a:pt x="2526" y="751"/>
                    <a:pt x="2552" y="724"/>
                    <a:pt x="2579" y="716"/>
                  </a:cubicBezTo>
                  <a:cubicBezTo>
                    <a:pt x="2592" y="687"/>
                    <a:pt x="2589" y="679"/>
                    <a:pt x="2581" y="679"/>
                  </a:cubicBezTo>
                  <a:cubicBezTo>
                    <a:pt x="2571" y="679"/>
                    <a:pt x="2553" y="690"/>
                    <a:pt x="2543" y="690"/>
                  </a:cubicBezTo>
                  <a:cubicBezTo>
                    <a:pt x="2538" y="690"/>
                    <a:pt x="2535" y="687"/>
                    <a:pt x="2535" y="680"/>
                  </a:cubicBezTo>
                  <a:cubicBezTo>
                    <a:pt x="2588" y="663"/>
                    <a:pt x="2535" y="636"/>
                    <a:pt x="2535" y="610"/>
                  </a:cubicBezTo>
                  <a:lnTo>
                    <a:pt x="2535" y="610"/>
                  </a:lnTo>
                  <a:lnTo>
                    <a:pt x="2579" y="618"/>
                  </a:lnTo>
                  <a:cubicBezTo>
                    <a:pt x="2649" y="530"/>
                    <a:pt x="2508" y="592"/>
                    <a:pt x="2579" y="521"/>
                  </a:cubicBezTo>
                  <a:lnTo>
                    <a:pt x="2579" y="521"/>
                  </a:lnTo>
                  <a:cubicBezTo>
                    <a:pt x="2588" y="530"/>
                    <a:pt x="2605" y="539"/>
                    <a:pt x="2614" y="548"/>
                  </a:cubicBezTo>
                  <a:lnTo>
                    <a:pt x="2623" y="512"/>
                  </a:lnTo>
                  <a:lnTo>
                    <a:pt x="2667" y="512"/>
                  </a:lnTo>
                  <a:cubicBezTo>
                    <a:pt x="2658" y="477"/>
                    <a:pt x="2676" y="459"/>
                    <a:pt x="2711" y="415"/>
                  </a:cubicBezTo>
                  <a:lnTo>
                    <a:pt x="2711" y="415"/>
                  </a:lnTo>
                  <a:cubicBezTo>
                    <a:pt x="2697" y="423"/>
                    <a:pt x="2680" y="427"/>
                    <a:pt x="2668" y="427"/>
                  </a:cubicBezTo>
                  <a:cubicBezTo>
                    <a:pt x="2650" y="427"/>
                    <a:pt x="2639" y="418"/>
                    <a:pt x="2649" y="398"/>
                  </a:cubicBezTo>
                  <a:cubicBezTo>
                    <a:pt x="2693" y="371"/>
                    <a:pt x="2685" y="398"/>
                    <a:pt x="2711" y="354"/>
                  </a:cubicBezTo>
                  <a:cubicBezTo>
                    <a:pt x="2738" y="354"/>
                    <a:pt x="2764" y="354"/>
                    <a:pt x="2702" y="389"/>
                  </a:cubicBezTo>
                  <a:lnTo>
                    <a:pt x="2746" y="389"/>
                  </a:lnTo>
                  <a:cubicBezTo>
                    <a:pt x="2799" y="354"/>
                    <a:pt x="2799" y="318"/>
                    <a:pt x="2808" y="292"/>
                  </a:cubicBezTo>
                  <a:lnTo>
                    <a:pt x="2808" y="292"/>
                  </a:lnTo>
                  <a:cubicBezTo>
                    <a:pt x="2799" y="301"/>
                    <a:pt x="2791" y="309"/>
                    <a:pt x="2782" y="318"/>
                  </a:cubicBezTo>
                  <a:cubicBezTo>
                    <a:pt x="2773" y="301"/>
                    <a:pt x="2764" y="292"/>
                    <a:pt x="2746" y="274"/>
                  </a:cubicBezTo>
                  <a:cubicBezTo>
                    <a:pt x="2782" y="256"/>
                    <a:pt x="2791" y="256"/>
                    <a:pt x="2799" y="256"/>
                  </a:cubicBezTo>
                  <a:cubicBezTo>
                    <a:pt x="2799" y="248"/>
                    <a:pt x="2782" y="248"/>
                    <a:pt x="2791" y="230"/>
                  </a:cubicBezTo>
                  <a:cubicBezTo>
                    <a:pt x="2821" y="218"/>
                    <a:pt x="2856" y="201"/>
                    <a:pt x="2875" y="201"/>
                  </a:cubicBezTo>
                  <a:cubicBezTo>
                    <a:pt x="2879" y="201"/>
                    <a:pt x="2882" y="202"/>
                    <a:pt x="2884" y="203"/>
                  </a:cubicBezTo>
                  <a:lnTo>
                    <a:pt x="2884" y="203"/>
                  </a:lnTo>
                  <a:cubicBezTo>
                    <a:pt x="2879" y="189"/>
                    <a:pt x="2879" y="174"/>
                    <a:pt x="2879" y="159"/>
                  </a:cubicBezTo>
                  <a:cubicBezTo>
                    <a:pt x="2905" y="142"/>
                    <a:pt x="2958" y="89"/>
                    <a:pt x="2976" y="89"/>
                  </a:cubicBezTo>
                  <a:cubicBezTo>
                    <a:pt x="2985" y="71"/>
                    <a:pt x="2994" y="53"/>
                    <a:pt x="2994" y="44"/>
                  </a:cubicBezTo>
                  <a:lnTo>
                    <a:pt x="2994" y="44"/>
                  </a:lnTo>
                  <a:cubicBezTo>
                    <a:pt x="2937" y="59"/>
                    <a:pt x="2856" y="85"/>
                    <a:pt x="2814" y="85"/>
                  </a:cubicBezTo>
                  <a:cubicBezTo>
                    <a:pt x="2804" y="85"/>
                    <a:pt x="2796" y="83"/>
                    <a:pt x="2791" y="80"/>
                  </a:cubicBezTo>
                  <a:cubicBezTo>
                    <a:pt x="2782" y="80"/>
                    <a:pt x="2764" y="89"/>
                    <a:pt x="2746" y="89"/>
                  </a:cubicBezTo>
                  <a:cubicBezTo>
                    <a:pt x="2717" y="89"/>
                    <a:pt x="2695" y="73"/>
                    <a:pt x="2650" y="73"/>
                  </a:cubicBezTo>
                  <a:cubicBezTo>
                    <a:pt x="2628" y="73"/>
                    <a:pt x="2599" y="77"/>
                    <a:pt x="2561" y="89"/>
                  </a:cubicBezTo>
                  <a:cubicBezTo>
                    <a:pt x="2570" y="71"/>
                    <a:pt x="2570" y="53"/>
                    <a:pt x="2570" y="36"/>
                  </a:cubicBezTo>
                  <a:lnTo>
                    <a:pt x="2570" y="36"/>
                  </a:lnTo>
                  <a:cubicBezTo>
                    <a:pt x="2535" y="44"/>
                    <a:pt x="2535" y="62"/>
                    <a:pt x="2526" y="80"/>
                  </a:cubicBezTo>
                  <a:cubicBezTo>
                    <a:pt x="2526" y="97"/>
                    <a:pt x="2508" y="115"/>
                    <a:pt x="2455" y="124"/>
                  </a:cubicBezTo>
                  <a:cubicBezTo>
                    <a:pt x="2446" y="126"/>
                    <a:pt x="2440" y="127"/>
                    <a:pt x="2435" y="127"/>
                  </a:cubicBezTo>
                  <a:cubicBezTo>
                    <a:pt x="2403" y="127"/>
                    <a:pt x="2463" y="78"/>
                    <a:pt x="2455" y="62"/>
                  </a:cubicBezTo>
                  <a:lnTo>
                    <a:pt x="2455" y="62"/>
                  </a:lnTo>
                  <a:cubicBezTo>
                    <a:pt x="2429" y="80"/>
                    <a:pt x="2393" y="97"/>
                    <a:pt x="2358" y="106"/>
                  </a:cubicBezTo>
                  <a:cubicBezTo>
                    <a:pt x="2340" y="111"/>
                    <a:pt x="2325" y="115"/>
                    <a:pt x="2312" y="115"/>
                  </a:cubicBezTo>
                  <a:cubicBezTo>
                    <a:pt x="2298" y="115"/>
                    <a:pt x="2287" y="111"/>
                    <a:pt x="2278" y="97"/>
                  </a:cubicBezTo>
                  <a:cubicBezTo>
                    <a:pt x="2305" y="97"/>
                    <a:pt x="2323" y="106"/>
                    <a:pt x="2340" y="106"/>
                  </a:cubicBezTo>
                  <a:cubicBezTo>
                    <a:pt x="2331" y="89"/>
                    <a:pt x="2314" y="80"/>
                    <a:pt x="2305" y="71"/>
                  </a:cubicBezTo>
                  <a:cubicBezTo>
                    <a:pt x="2384" y="27"/>
                    <a:pt x="2429" y="44"/>
                    <a:pt x="2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1"/>
            <p:cNvSpPr/>
            <p:nvPr/>
          </p:nvSpPr>
          <p:spPr>
            <a:xfrm>
              <a:off x="7218236" y="4024793"/>
              <a:ext cx="1108" cy="3058"/>
            </a:xfrm>
            <a:custGeom>
              <a:rect b="b" l="l" r="r" t="t"/>
              <a:pathLst>
                <a:path extrusionOk="0" h="27" w="10">
                  <a:moveTo>
                    <a:pt x="0" y="0"/>
                  </a:moveTo>
                  <a:cubicBezTo>
                    <a:pt x="9" y="9"/>
                    <a:pt x="9" y="18"/>
                    <a:pt x="9" y="27"/>
                  </a:cubicBezTo>
                  <a:cubicBezTo>
                    <a:pt x="9"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1"/>
            <p:cNvSpPr/>
            <p:nvPr/>
          </p:nvSpPr>
          <p:spPr>
            <a:xfrm>
              <a:off x="7389475" y="4015732"/>
              <a:ext cx="1108" cy="113"/>
            </a:xfrm>
            <a:custGeom>
              <a:rect b="b" l="l" r="r" t="t"/>
              <a:pathLst>
                <a:path extrusionOk="0" h="1" w="10">
                  <a:moveTo>
                    <a:pt x="0" y="1"/>
                  </a:moveTo>
                  <a:lnTo>
                    <a:pt x="0" y="1"/>
                  </a:ln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1"/>
            <p:cNvSpPr/>
            <p:nvPr/>
          </p:nvSpPr>
          <p:spPr>
            <a:xfrm>
              <a:off x="7118374" y="4075756"/>
              <a:ext cx="2106" cy="3171"/>
            </a:xfrm>
            <a:custGeom>
              <a:rect b="b" l="l" r="r" t="t"/>
              <a:pathLst>
                <a:path extrusionOk="0" h="28" w="19">
                  <a:moveTo>
                    <a:pt x="18" y="1"/>
                  </a:moveTo>
                  <a:cubicBezTo>
                    <a:pt x="9" y="9"/>
                    <a:pt x="1" y="9"/>
                    <a:pt x="9" y="27"/>
                  </a:cubicBezTo>
                  <a:cubicBezTo>
                    <a:pt x="9"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1"/>
            <p:cNvSpPr/>
            <p:nvPr/>
          </p:nvSpPr>
          <p:spPr>
            <a:xfrm>
              <a:off x="7198618" y="4138724"/>
              <a:ext cx="3103" cy="3171"/>
            </a:xfrm>
            <a:custGeom>
              <a:rect b="b" l="l" r="r" t="t"/>
              <a:pathLst>
                <a:path extrusionOk="0" h="28" w="28">
                  <a:moveTo>
                    <a:pt x="22" y="15"/>
                  </a:moveTo>
                  <a:lnTo>
                    <a:pt x="27" y="19"/>
                  </a:lnTo>
                  <a:cubicBezTo>
                    <a:pt x="26" y="17"/>
                    <a:pt x="24" y="16"/>
                    <a:pt x="22" y="15"/>
                  </a:cubicBezTo>
                  <a:close/>
                  <a:moveTo>
                    <a:pt x="1" y="1"/>
                  </a:moveTo>
                  <a:lnTo>
                    <a:pt x="1" y="1"/>
                  </a:lnTo>
                  <a:cubicBezTo>
                    <a:pt x="9" y="10"/>
                    <a:pt x="9" y="19"/>
                    <a:pt x="1" y="27"/>
                  </a:cubicBezTo>
                  <a:cubicBezTo>
                    <a:pt x="7" y="21"/>
                    <a:pt x="13" y="15"/>
                    <a:pt x="19" y="15"/>
                  </a:cubicBezTo>
                  <a:cubicBezTo>
                    <a:pt x="20" y="15"/>
                    <a:pt x="21" y="15"/>
                    <a:pt x="22" y="15"/>
                  </a:cubicBezTo>
                  <a:lnTo>
                    <a:pt x="22" y="1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1"/>
            <p:cNvSpPr/>
            <p:nvPr/>
          </p:nvSpPr>
          <p:spPr>
            <a:xfrm>
              <a:off x="7191747" y="4172247"/>
              <a:ext cx="3103" cy="2605"/>
            </a:xfrm>
            <a:custGeom>
              <a:rect b="b" l="l" r="r" t="t"/>
              <a:pathLst>
                <a:path extrusionOk="0" h="23" w="28">
                  <a:moveTo>
                    <a:pt x="11" y="1"/>
                  </a:moveTo>
                  <a:cubicBezTo>
                    <a:pt x="5" y="1"/>
                    <a:pt x="1" y="5"/>
                    <a:pt x="1" y="14"/>
                  </a:cubicBezTo>
                  <a:cubicBezTo>
                    <a:pt x="1" y="14"/>
                    <a:pt x="1" y="23"/>
                    <a:pt x="10" y="23"/>
                  </a:cubicBezTo>
                  <a:lnTo>
                    <a:pt x="27" y="14"/>
                  </a:lnTo>
                  <a:cubicBezTo>
                    <a:pt x="23" y="5"/>
                    <a:pt x="16"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1"/>
            <p:cNvSpPr/>
            <p:nvPr/>
          </p:nvSpPr>
          <p:spPr>
            <a:xfrm>
              <a:off x="7187867" y="4149709"/>
              <a:ext cx="7980" cy="4190"/>
            </a:xfrm>
            <a:custGeom>
              <a:rect b="b" l="l" r="r" t="t"/>
              <a:pathLst>
                <a:path extrusionOk="0" h="37" w="72">
                  <a:moveTo>
                    <a:pt x="27" y="1"/>
                  </a:moveTo>
                  <a:lnTo>
                    <a:pt x="27" y="1"/>
                  </a:lnTo>
                  <a:cubicBezTo>
                    <a:pt x="1" y="19"/>
                    <a:pt x="18" y="27"/>
                    <a:pt x="36" y="36"/>
                  </a:cubicBezTo>
                  <a:cubicBezTo>
                    <a:pt x="71" y="19"/>
                    <a:pt x="53"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1"/>
            <p:cNvSpPr/>
            <p:nvPr/>
          </p:nvSpPr>
          <p:spPr>
            <a:xfrm>
              <a:off x="7191747" y="4153787"/>
              <a:ext cx="3103" cy="2039"/>
            </a:xfrm>
            <a:custGeom>
              <a:rect b="b" l="l" r="r" t="t"/>
              <a:pathLst>
                <a:path extrusionOk="0" h="18" w="28">
                  <a:moveTo>
                    <a:pt x="1" y="0"/>
                  </a:moveTo>
                  <a:lnTo>
                    <a:pt x="1" y="0"/>
                  </a:lnTo>
                  <a:cubicBezTo>
                    <a:pt x="1" y="9"/>
                    <a:pt x="10" y="9"/>
                    <a:pt x="10" y="18"/>
                  </a:cubicBezTo>
                  <a:cubicBezTo>
                    <a:pt x="27"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1"/>
            <p:cNvSpPr/>
            <p:nvPr/>
          </p:nvSpPr>
          <p:spPr>
            <a:xfrm>
              <a:off x="7187313" y="4126153"/>
              <a:ext cx="6983" cy="2378"/>
            </a:xfrm>
            <a:custGeom>
              <a:rect b="b" l="l" r="r" t="t"/>
              <a:pathLst>
                <a:path extrusionOk="0" h="21" w="63">
                  <a:moveTo>
                    <a:pt x="18" y="1"/>
                  </a:moveTo>
                  <a:cubicBezTo>
                    <a:pt x="7" y="1"/>
                    <a:pt x="0" y="4"/>
                    <a:pt x="14" y="15"/>
                  </a:cubicBezTo>
                  <a:cubicBezTo>
                    <a:pt x="14" y="19"/>
                    <a:pt x="17" y="21"/>
                    <a:pt x="20" y="21"/>
                  </a:cubicBezTo>
                  <a:cubicBezTo>
                    <a:pt x="28" y="21"/>
                    <a:pt x="41" y="13"/>
                    <a:pt x="42" y="13"/>
                  </a:cubicBezTo>
                  <a:lnTo>
                    <a:pt x="42" y="13"/>
                  </a:lnTo>
                  <a:cubicBezTo>
                    <a:pt x="42" y="13"/>
                    <a:pt x="42" y="13"/>
                    <a:pt x="41" y="15"/>
                  </a:cubicBezTo>
                  <a:cubicBezTo>
                    <a:pt x="62" y="9"/>
                    <a:pt x="35"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1"/>
            <p:cNvSpPr/>
            <p:nvPr/>
          </p:nvSpPr>
          <p:spPr>
            <a:xfrm>
              <a:off x="7181993" y="4153787"/>
              <a:ext cx="3990" cy="3058"/>
            </a:xfrm>
            <a:custGeom>
              <a:rect b="b" l="l" r="r" t="t"/>
              <a:pathLst>
                <a:path extrusionOk="0" h="27" w="36">
                  <a:moveTo>
                    <a:pt x="36" y="0"/>
                  </a:moveTo>
                  <a:lnTo>
                    <a:pt x="1" y="9"/>
                  </a:lnTo>
                  <a:lnTo>
                    <a:pt x="1" y="27"/>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1"/>
            <p:cNvSpPr/>
            <p:nvPr/>
          </p:nvSpPr>
          <p:spPr>
            <a:xfrm>
              <a:off x="7177117" y="4141782"/>
              <a:ext cx="2993" cy="3058"/>
            </a:xfrm>
            <a:custGeom>
              <a:rect b="b" l="l" r="r" t="t"/>
              <a:pathLst>
                <a:path extrusionOk="0" h="27" w="27">
                  <a:moveTo>
                    <a:pt x="0" y="0"/>
                  </a:moveTo>
                  <a:lnTo>
                    <a:pt x="9" y="27"/>
                  </a:lnTo>
                  <a:lnTo>
                    <a:pt x="27" y="27"/>
                  </a:lnTo>
                  <a:cubicBezTo>
                    <a:pt x="18" y="18"/>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1"/>
            <p:cNvSpPr/>
            <p:nvPr/>
          </p:nvSpPr>
          <p:spPr>
            <a:xfrm>
              <a:off x="7179998" y="4144726"/>
              <a:ext cx="1108" cy="2152"/>
            </a:xfrm>
            <a:custGeom>
              <a:rect b="b" l="l" r="r" t="t"/>
              <a:pathLst>
                <a:path extrusionOk="0" h="19" w="10">
                  <a:moveTo>
                    <a:pt x="1" y="1"/>
                  </a:moveTo>
                  <a:cubicBezTo>
                    <a:pt x="1" y="10"/>
                    <a:pt x="10" y="18"/>
                    <a:pt x="10" y="18"/>
                  </a:cubicBezTo>
                  <a:cubicBezTo>
                    <a:pt x="10" y="18"/>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1"/>
            <p:cNvSpPr/>
            <p:nvPr/>
          </p:nvSpPr>
          <p:spPr>
            <a:xfrm>
              <a:off x="7179112" y="4150729"/>
              <a:ext cx="111" cy="3171"/>
            </a:xfrm>
            <a:custGeom>
              <a:rect b="b" l="l" r="r" t="t"/>
              <a:pathLst>
                <a:path extrusionOk="0" h="28" w="1">
                  <a:moveTo>
                    <a:pt x="0" y="27"/>
                  </a:moveTo>
                  <a:lnTo>
                    <a:pt x="0" y="1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1"/>
            <p:cNvSpPr/>
            <p:nvPr/>
          </p:nvSpPr>
          <p:spPr>
            <a:xfrm>
              <a:off x="7157499" y="4110751"/>
              <a:ext cx="4988" cy="3398"/>
            </a:xfrm>
            <a:custGeom>
              <a:rect b="b" l="l" r="r" t="t"/>
              <a:pathLst>
                <a:path extrusionOk="0" h="30" w="45">
                  <a:moveTo>
                    <a:pt x="18" y="1"/>
                  </a:moveTo>
                  <a:cubicBezTo>
                    <a:pt x="10" y="9"/>
                    <a:pt x="1" y="18"/>
                    <a:pt x="10" y="27"/>
                  </a:cubicBezTo>
                  <a:cubicBezTo>
                    <a:pt x="18" y="27"/>
                    <a:pt x="25" y="29"/>
                    <a:pt x="31" y="29"/>
                  </a:cubicBezTo>
                  <a:cubicBezTo>
                    <a:pt x="36" y="29"/>
                    <a:pt x="41" y="27"/>
                    <a:pt x="45" y="18"/>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1"/>
            <p:cNvSpPr/>
            <p:nvPr/>
          </p:nvSpPr>
          <p:spPr>
            <a:xfrm>
              <a:off x="7154617" y="4124794"/>
              <a:ext cx="4988" cy="3058"/>
            </a:xfrm>
            <a:custGeom>
              <a:rect b="b" l="l" r="r" t="t"/>
              <a:pathLst>
                <a:path extrusionOk="0" h="27" w="45">
                  <a:moveTo>
                    <a:pt x="44" y="0"/>
                  </a:moveTo>
                  <a:lnTo>
                    <a:pt x="0" y="27"/>
                  </a:lnTo>
                  <a:lnTo>
                    <a:pt x="27" y="27"/>
                  </a:lnTo>
                  <a:cubicBezTo>
                    <a:pt x="27" y="18"/>
                    <a:pt x="36" y="9"/>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1"/>
            <p:cNvSpPr/>
            <p:nvPr/>
          </p:nvSpPr>
          <p:spPr>
            <a:xfrm>
              <a:off x="7147080" y="4119358"/>
              <a:ext cx="4655" cy="2152"/>
            </a:xfrm>
            <a:custGeom>
              <a:rect b="b" l="l" r="r" t="t"/>
              <a:pathLst>
                <a:path extrusionOk="0" h="19" w="42">
                  <a:moveTo>
                    <a:pt x="5" y="1"/>
                  </a:moveTo>
                  <a:cubicBezTo>
                    <a:pt x="1" y="1"/>
                    <a:pt x="0" y="4"/>
                    <a:pt x="6" y="13"/>
                  </a:cubicBezTo>
                  <a:cubicBezTo>
                    <a:pt x="17" y="13"/>
                    <a:pt x="27" y="19"/>
                    <a:pt x="33" y="19"/>
                  </a:cubicBezTo>
                  <a:cubicBezTo>
                    <a:pt x="39" y="19"/>
                    <a:pt x="42" y="15"/>
                    <a:pt x="42" y="4"/>
                  </a:cubicBezTo>
                  <a:lnTo>
                    <a:pt x="42" y="4"/>
                  </a:lnTo>
                  <a:cubicBezTo>
                    <a:pt x="39" y="5"/>
                    <a:pt x="36" y="6"/>
                    <a:pt x="33" y="6"/>
                  </a:cubicBezTo>
                  <a:cubicBezTo>
                    <a:pt x="22" y="6"/>
                    <a:pt x="10"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1"/>
            <p:cNvSpPr/>
            <p:nvPr/>
          </p:nvSpPr>
          <p:spPr>
            <a:xfrm>
              <a:off x="7132118" y="4071792"/>
              <a:ext cx="9864" cy="1133"/>
            </a:xfrm>
            <a:custGeom>
              <a:rect b="b" l="l" r="r" t="t"/>
              <a:pathLst>
                <a:path extrusionOk="0" h="10" w="89">
                  <a:moveTo>
                    <a:pt x="0" y="0"/>
                  </a:moveTo>
                  <a:lnTo>
                    <a:pt x="0" y="9"/>
                  </a:lnTo>
                  <a:lnTo>
                    <a:pt x="89"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1"/>
            <p:cNvSpPr/>
            <p:nvPr/>
          </p:nvSpPr>
          <p:spPr>
            <a:xfrm>
              <a:off x="7083351" y="4016412"/>
              <a:ext cx="15517" cy="6455"/>
            </a:xfrm>
            <a:custGeom>
              <a:rect b="b" l="l" r="r" t="t"/>
              <a:pathLst>
                <a:path extrusionOk="0" h="57" w="140">
                  <a:moveTo>
                    <a:pt x="28" y="0"/>
                  </a:moveTo>
                  <a:cubicBezTo>
                    <a:pt x="1" y="0"/>
                    <a:pt x="69" y="33"/>
                    <a:pt x="46" y="33"/>
                  </a:cubicBezTo>
                  <a:cubicBezTo>
                    <a:pt x="42" y="33"/>
                    <a:pt x="35" y="32"/>
                    <a:pt x="25" y="30"/>
                  </a:cubicBezTo>
                  <a:lnTo>
                    <a:pt x="25" y="30"/>
                  </a:lnTo>
                  <a:cubicBezTo>
                    <a:pt x="43" y="48"/>
                    <a:pt x="96" y="48"/>
                    <a:pt x="105" y="57"/>
                  </a:cubicBezTo>
                  <a:cubicBezTo>
                    <a:pt x="105" y="39"/>
                    <a:pt x="140" y="48"/>
                    <a:pt x="52" y="4"/>
                  </a:cubicBezTo>
                  <a:cubicBezTo>
                    <a:pt x="40" y="1"/>
                    <a:pt x="33"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1"/>
            <p:cNvSpPr/>
            <p:nvPr/>
          </p:nvSpPr>
          <p:spPr>
            <a:xfrm>
              <a:off x="7094878" y="4022754"/>
              <a:ext cx="111" cy="2152"/>
            </a:xfrm>
            <a:custGeom>
              <a:rect b="b" l="l" r="r" t="t"/>
              <a:pathLst>
                <a:path extrusionOk="0" h="19" w="1">
                  <a:moveTo>
                    <a:pt x="1" y="1"/>
                  </a:moveTo>
                  <a:cubicBezTo>
                    <a:pt x="1" y="9"/>
                    <a:pt x="1" y="9"/>
                    <a:pt x="1" y="18"/>
                  </a:cubicBezTo>
                  <a:cubicBezTo>
                    <a:pt x="1" y="9"/>
                    <a:pt x="1"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1"/>
            <p:cNvSpPr/>
            <p:nvPr/>
          </p:nvSpPr>
          <p:spPr>
            <a:xfrm>
              <a:off x="7224110" y="4244728"/>
              <a:ext cx="3990" cy="1133"/>
            </a:xfrm>
            <a:custGeom>
              <a:rect b="b" l="l" r="r" t="t"/>
              <a:pathLst>
                <a:path extrusionOk="0" h="10" w="36">
                  <a:moveTo>
                    <a:pt x="27" y="1"/>
                  </a:moveTo>
                  <a:lnTo>
                    <a:pt x="0" y="10"/>
                  </a:lnTo>
                  <a:lnTo>
                    <a:pt x="36" y="10"/>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1"/>
            <p:cNvSpPr/>
            <p:nvPr/>
          </p:nvSpPr>
          <p:spPr>
            <a:xfrm>
              <a:off x="7225108" y="4249711"/>
              <a:ext cx="4988" cy="4190"/>
            </a:xfrm>
            <a:custGeom>
              <a:rect b="b" l="l" r="r" t="t"/>
              <a:pathLst>
                <a:path extrusionOk="0" h="37" w="45">
                  <a:moveTo>
                    <a:pt x="0" y="1"/>
                  </a:moveTo>
                  <a:lnTo>
                    <a:pt x="35" y="36"/>
                  </a:lnTo>
                  <a:cubicBezTo>
                    <a:pt x="35" y="27"/>
                    <a:pt x="35" y="19"/>
                    <a:pt x="44" y="1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1"/>
            <p:cNvSpPr/>
            <p:nvPr/>
          </p:nvSpPr>
          <p:spPr>
            <a:xfrm>
              <a:off x="7273985" y="4009730"/>
              <a:ext cx="2106" cy="3171"/>
            </a:xfrm>
            <a:custGeom>
              <a:rect b="b" l="l" r="r" t="t"/>
              <a:pathLst>
                <a:path extrusionOk="0" h="28" w="19">
                  <a:moveTo>
                    <a:pt x="1" y="1"/>
                  </a:moveTo>
                  <a:lnTo>
                    <a:pt x="1" y="18"/>
                  </a:lnTo>
                  <a:cubicBezTo>
                    <a:pt x="9" y="27"/>
                    <a:pt x="9" y="27"/>
                    <a:pt x="18" y="27"/>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1"/>
            <p:cNvSpPr/>
            <p:nvPr/>
          </p:nvSpPr>
          <p:spPr>
            <a:xfrm>
              <a:off x="7307236" y="4013807"/>
              <a:ext cx="1108" cy="5096"/>
            </a:xfrm>
            <a:custGeom>
              <a:rect b="b" l="l" r="r" t="t"/>
              <a:pathLst>
                <a:path extrusionOk="0" h="45" w="10">
                  <a:moveTo>
                    <a:pt x="1" y="0"/>
                  </a:moveTo>
                  <a:lnTo>
                    <a:pt x="10" y="44"/>
                  </a:ln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1"/>
            <p:cNvSpPr/>
            <p:nvPr/>
          </p:nvSpPr>
          <p:spPr>
            <a:xfrm>
              <a:off x="7353232" y="4007805"/>
              <a:ext cx="7980" cy="2831"/>
            </a:xfrm>
            <a:custGeom>
              <a:rect b="b" l="l" r="r" t="t"/>
              <a:pathLst>
                <a:path extrusionOk="0" h="25" w="72">
                  <a:moveTo>
                    <a:pt x="12" y="8"/>
                  </a:moveTo>
                  <a:cubicBezTo>
                    <a:pt x="9" y="8"/>
                    <a:pt x="5" y="8"/>
                    <a:pt x="1" y="9"/>
                  </a:cubicBezTo>
                  <a:cubicBezTo>
                    <a:pt x="4" y="9"/>
                    <a:pt x="9" y="9"/>
                    <a:pt x="14" y="8"/>
                  </a:cubicBezTo>
                  <a:lnTo>
                    <a:pt x="14" y="8"/>
                  </a:lnTo>
                  <a:cubicBezTo>
                    <a:pt x="13" y="8"/>
                    <a:pt x="13" y="8"/>
                    <a:pt x="12" y="8"/>
                  </a:cubicBezTo>
                  <a:close/>
                  <a:moveTo>
                    <a:pt x="71" y="0"/>
                  </a:moveTo>
                  <a:cubicBezTo>
                    <a:pt x="57" y="0"/>
                    <a:pt x="32" y="6"/>
                    <a:pt x="14" y="8"/>
                  </a:cubicBezTo>
                  <a:lnTo>
                    <a:pt x="14" y="8"/>
                  </a:lnTo>
                  <a:cubicBezTo>
                    <a:pt x="37" y="9"/>
                    <a:pt x="41" y="24"/>
                    <a:pt x="49" y="24"/>
                  </a:cubicBezTo>
                  <a:cubicBezTo>
                    <a:pt x="53" y="24"/>
                    <a:pt x="59" y="18"/>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1"/>
            <p:cNvSpPr/>
            <p:nvPr/>
          </p:nvSpPr>
          <p:spPr>
            <a:xfrm>
              <a:off x="7554839" y="4039742"/>
              <a:ext cx="249711" cy="221182"/>
            </a:xfrm>
            <a:custGeom>
              <a:rect b="b" l="l" r="r" t="t"/>
              <a:pathLst>
                <a:path extrusionOk="0" h="1953" w="2253">
                  <a:moveTo>
                    <a:pt x="1" y="1"/>
                  </a:moveTo>
                  <a:lnTo>
                    <a:pt x="1122" y="1952"/>
                  </a:lnTo>
                  <a:lnTo>
                    <a:pt x="22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1"/>
            <p:cNvSpPr/>
            <p:nvPr/>
          </p:nvSpPr>
          <p:spPr>
            <a:xfrm>
              <a:off x="7696596" y="4248578"/>
              <a:ext cx="4212" cy="1586"/>
            </a:xfrm>
            <a:custGeom>
              <a:rect b="b" l="l" r="r" t="t"/>
              <a:pathLst>
                <a:path extrusionOk="0" h="14" w="38">
                  <a:moveTo>
                    <a:pt x="29" y="0"/>
                  </a:moveTo>
                  <a:cubicBezTo>
                    <a:pt x="18" y="0"/>
                    <a:pt x="6" y="8"/>
                    <a:pt x="2" y="12"/>
                  </a:cubicBezTo>
                  <a:lnTo>
                    <a:pt x="2" y="12"/>
                  </a:lnTo>
                  <a:cubicBezTo>
                    <a:pt x="2" y="11"/>
                    <a:pt x="2" y="11"/>
                    <a:pt x="2" y="11"/>
                  </a:cubicBezTo>
                  <a:cubicBezTo>
                    <a:pt x="1" y="12"/>
                    <a:pt x="0" y="13"/>
                    <a:pt x="0" y="13"/>
                  </a:cubicBezTo>
                  <a:cubicBezTo>
                    <a:pt x="0" y="13"/>
                    <a:pt x="1" y="12"/>
                    <a:pt x="2" y="12"/>
                  </a:cubicBezTo>
                  <a:lnTo>
                    <a:pt x="2" y="12"/>
                  </a:lnTo>
                  <a:cubicBezTo>
                    <a:pt x="2" y="13"/>
                    <a:pt x="3" y="13"/>
                    <a:pt x="5" y="13"/>
                  </a:cubicBezTo>
                  <a:cubicBezTo>
                    <a:pt x="12" y="13"/>
                    <a:pt x="30" y="2"/>
                    <a:pt x="37" y="2"/>
                  </a:cubicBezTo>
                  <a:cubicBezTo>
                    <a:pt x="35" y="1"/>
                    <a:pt x="32" y="0"/>
                    <a:pt x="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1"/>
            <p:cNvSpPr/>
            <p:nvPr/>
          </p:nvSpPr>
          <p:spPr>
            <a:xfrm>
              <a:off x="7677200" y="4236800"/>
              <a:ext cx="4988" cy="1019"/>
            </a:xfrm>
            <a:custGeom>
              <a:rect b="b" l="l" r="r" t="t"/>
              <a:pathLst>
                <a:path extrusionOk="0" h="9" w="45">
                  <a:moveTo>
                    <a:pt x="0" y="0"/>
                  </a:moveTo>
                  <a:lnTo>
                    <a:pt x="27" y="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1"/>
            <p:cNvSpPr/>
            <p:nvPr/>
          </p:nvSpPr>
          <p:spPr>
            <a:xfrm>
              <a:off x="7667447" y="4222757"/>
              <a:ext cx="12746" cy="10079"/>
            </a:xfrm>
            <a:custGeom>
              <a:rect b="b" l="l" r="r" t="t"/>
              <a:pathLst>
                <a:path extrusionOk="0" h="89" w="115">
                  <a:moveTo>
                    <a:pt x="44" y="1"/>
                  </a:moveTo>
                  <a:lnTo>
                    <a:pt x="44" y="1"/>
                  </a:lnTo>
                  <a:cubicBezTo>
                    <a:pt x="0" y="36"/>
                    <a:pt x="80" y="45"/>
                    <a:pt x="80" y="71"/>
                  </a:cubicBezTo>
                  <a:lnTo>
                    <a:pt x="71" y="89"/>
                  </a:lnTo>
                  <a:lnTo>
                    <a:pt x="115" y="71"/>
                  </a:lnTo>
                  <a:cubicBezTo>
                    <a:pt x="88" y="45"/>
                    <a:pt x="44" y="27"/>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1"/>
            <p:cNvSpPr/>
            <p:nvPr/>
          </p:nvSpPr>
          <p:spPr>
            <a:xfrm>
              <a:off x="7677089" y="4207808"/>
              <a:ext cx="2217" cy="2039"/>
            </a:xfrm>
            <a:custGeom>
              <a:rect b="b" l="l" r="r" t="t"/>
              <a:pathLst>
                <a:path extrusionOk="0" h="18" w="20">
                  <a:moveTo>
                    <a:pt x="10" y="0"/>
                  </a:moveTo>
                  <a:cubicBezTo>
                    <a:pt x="8" y="4"/>
                    <a:pt x="7" y="5"/>
                    <a:pt x="5" y="6"/>
                  </a:cubicBezTo>
                  <a:lnTo>
                    <a:pt x="5" y="6"/>
                  </a:lnTo>
                  <a:cubicBezTo>
                    <a:pt x="4" y="5"/>
                    <a:pt x="3" y="5"/>
                    <a:pt x="2" y="5"/>
                  </a:cubicBezTo>
                  <a:lnTo>
                    <a:pt x="2" y="5"/>
                  </a:lnTo>
                  <a:cubicBezTo>
                    <a:pt x="1"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1"/>
            <p:cNvSpPr/>
            <p:nvPr/>
          </p:nvSpPr>
          <p:spPr>
            <a:xfrm>
              <a:off x="7679195" y="4209053"/>
              <a:ext cx="887" cy="1019"/>
            </a:xfrm>
            <a:custGeom>
              <a:rect b="b" l="l" r="r" t="t"/>
              <a:pathLst>
                <a:path extrusionOk="0" h="9" w="8">
                  <a:moveTo>
                    <a:pt x="5" y="1"/>
                  </a:moveTo>
                  <a:cubicBezTo>
                    <a:pt x="4" y="1"/>
                    <a:pt x="2" y="2"/>
                    <a:pt x="0" y="7"/>
                  </a:cubicBezTo>
                  <a:cubicBezTo>
                    <a:pt x="1" y="8"/>
                    <a:pt x="3" y="9"/>
                    <a:pt x="3" y="9"/>
                  </a:cubicBezTo>
                  <a:cubicBezTo>
                    <a:pt x="7" y="9"/>
                    <a:pt x="8"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1"/>
            <p:cNvSpPr/>
            <p:nvPr/>
          </p:nvSpPr>
          <p:spPr>
            <a:xfrm>
              <a:off x="7674207" y="4200333"/>
              <a:ext cx="4101" cy="3511"/>
            </a:xfrm>
            <a:custGeom>
              <a:rect b="b" l="l" r="r" t="t"/>
              <a:pathLst>
                <a:path extrusionOk="0" h="31" w="37">
                  <a:moveTo>
                    <a:pt x="24" y="1"/>
                  </a:moveTo>
                  <a:cubicBezTo>
                    <a:pt x="14" y="1"/>
                    <a:pt x="7" y="9"/>
                    <a:pt x="1" y="22"/>
                  </a:cubicBezTo>
                  <a:lnTo>
                    <a:pt x="27" y="31"/>
                  </a:lnTo>
                  <a:cubicBezTo>
                    <a:pt x="36" y="22"/>
                    <a:pt x="27" y="4"/>
                    <a:pt x="36" y="4"/>
                  </a:cubicBezTo>
                  <a:cubicBezTo>
                    <a:pt x="32" y="2"/>
                    <a:pt x="27" y="1"/>
                    <a:pt x="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1"/>
            <p:cNvSpPr/>
            <p:nvPr/>
          </p:nvSpPr>
          <p:spPr>
            <a:xfrm>
              <a:off x="7669331" y="4202711"/>
              <a:ext cx="2106" cy="1133"/>
            </a:xfrm>
            <a:custGeom>
              <a:rect b="b" l="l" r="r" t="t"/>
              <a:pathLst>
                <a:path extrusionOk="0" h="10" w="19">
                  <a:moveTo>
                    <a:pt x="1" y="1"/>
                  </a:moveTo>
                  <a:lnTo>
                    <a:pt x="10" y="10"/>
                  </a:lnTo>
                  <a:cubicBezTo>
                    <a:pt x="18"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1"/>
            <p:cNvSpPr/>
            <p:nvPr/>
          </p:nvSpPr>
          <p:spPr>
            <a:xfrm>
              <a:off x="7669442" y="4203731"/>
              <a:ext cx="3990" cy="1133"/>
            </a:xfrm>
            <a:custGeom>
              <a:rect b="b" l="l" r="r" t="t"/>
              <a:pathLst>
                <a:path extrusionOk="0" h="10" w="36">
                  <a:moveTo>
                    <a:pt x="9" y="1"/>
                  </a:moveTo>
                  <a:cubicBezTo>
                    <a:pt x="9" y="1"/>
                    <a:pt x="1" y="9"/>
                    <a:pt x="3" y="9"/>
                  </a:cubicBezTo>
                  <a:cubicBezTo>
                    <a:pt x="5" y="9"/>
                    <a:pt x="8" y="7"/>
                    <a:pt x="14" y="3"/>
                  </a:cubicBezTo>
                  <a:lnTo>
                    <a:pt x="14" y="3"/>
                  </a:lnTo>
                  <a:lnTo>
                    <a:pt x="15" y="3"/>
                  </a:lnTo>
                  <a:lnTo>
                    <a:pt x="15" y="3"/>
                  </a:lnTo>
                  <a:cubicBezTo>
                    <a:pt x="16" y="2"/>
                    <a:pt x="17" y="2"/>
                    <a:pt x="17" y="1"/>
                  </a:cubicBezTo>
                  <a:lnTo>
                    <a:pt x="17" y="1"/>
                  </a:lnTo>
                  <a:cubicBezTo>
                    <a:pt x="16" y="1"/>
                    <a:pt x="15" y="2"/>
                    <a:pt x="14" y="3"/>
                  </a:cubicBezTo>
                  <a:lnTo>
                    <a:pt x="14" y="3"/>
                  </a:lnTo>
                  <a:lnTo>
                    <a:pt x="9" y="1"/>
                  </a:lnTo>
                  <a:close/>
                  <a:moveTo>
                    <a:pt x="15" y="3"/>
                  </a:moveTo>
                  <a:cubicBezTo>
                    <a:pt x="10" y="10"/>
                    <a:pt x="19" y="10"/>
                    <a:pt x="35" y="10"/>
                  </a:cubicBezTo>
                  <a:lnTo>
                    <a:pt x="15" y="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1"/>
            <p:cNvSpPr/>
            <p:nvPr/>
          </p:nvSpPr>
          <p:spPr>
            <a:xfrm>
              <a:off x="7670328" y="4206788"/>
              <a:ext cx="4988" cy="4530"/>
            </a:xfrm>
            <a:custGeom>
              <a:rect b="b" l="l" r="r" t="t"/>
              <a:pathLst>
                <a:path extrusionOk="0" h="40" w="45">
                  <a:moveTo>
                    <a:pt x="27" y="0"/>
                  </a:moveTo>
                  <a:cubicBezTo>
                    <a:pt x="27" y="15"/>
                    <a:pt x="27" y="29"/>
                    <a:pt x="13" y="29"/>
                  </a:cubicBezTo>
                  <a:cubicBezTo>
                    <a:pt x="9" y="29"/>
                    <a:pt x="5" y="28"/>
                    <a:pt x="1" y="27"/>
                  </a:cubicBezTo>
                  <a:lnTo>
                    <a:pt x="1" y="27"/>
                  </a:lnTo>
                  <a:cubicBezTo>
                    <a:pt x="9" y="36"/>
                    <a:pt x="18" y="40"/>
                    <a:pt x="25" y="40"/>
                  </a:cubicBezTo>
                  <a:cubicBezTo>
                    <a:pt x="39" y="40"/>
                    <a:pt x="45" y="24"/>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1"/>
            <p:cNvSpPr/>
            <p:nvPr/>
          </p:nvSpPr>
          <p:spPr>
            <a:xfrm>
              <a:off x="7665451" y="4224569"/>
              <a:ext cx="2993" cy="3284"/>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cubicBezTo>
                    <a:pt x="26" y="28"/>
                    <a:pt x="26" y="29"/>
                    <a:pt x="27" y="29"/>
                  </a:cubicBezTo>
                  <a:lnTo>
                    <a:pt x="25" y="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1"/>
            <p:cNvSpPr/>
            <p:nvPr/>
          </p:nvSpPr>
          <p:spPr>
            <a:xfrm>
              <a:off x="7665451" y="4187762"/>
              <a:ext cx="3990" cy="5096"/>
            </a:xfrm>
            <a:custGeom>
              <a:rect b="b" l="l" r="r" t="t"/>
              <a:pathLst>
                <a:path extrusionOk="0" h="45" w="36">
                  <a:moveTo>
                    <a:pt x="36" y="1"/>
                  </a:moveTo>
                  <a:lnTo>
                    <a:pt x="36" y="1"/>
                  </a:lnTo>
                  <a:cubicBezTo>
                    <a:pt x="29" y="4"/>
                    <a:pt x="25" y="9"/>
                    <a:pt x="22" y="14"/>
                  </a:cubicBezTo>
                  <a:lnTo>
                    <a:pt x="22" y="14"/>
                  </a:lnTo>
                  <a:cubicBezTo>
                    <a:pt x="27" y="9"/>
                    <a:pt x="32" y="4"/>
                    <a:pt x="36" y="1"/>
                  </a:cubicBezTo>
                  <a:close/>
                  <a:moveTo>
                    <a:pt x="22" y="14"/>
                  </a:moveTo>
                  <a:lnTo>
                    <a:pt x="22" y="14"/>
                  </a:lnTo>
                  <a:cubicBezTo>
                    <a:pt x="14" y="22"/>
                    <a:pt x="6" y="30"/>
                    <a:pt x="0" y="36"/>
                  </a:cubicBezTo>
                  <a:lnTo>
                    <a:pt x="18" y="45"/>
                  </a:lnTo>
                  <a:cubicBezTo>
                    <a:pt x="18" y="34"/>
                    <a:pt x="18" y="23"/>
                    <a:pt x="22"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1"/>
            <p:cNvSpPr/>
            <p:nvPr/>
          </p:nvSpPr>
          <p:spPr>
            <a:xfrm>
              <a:off x="7662459" y="4190707"/>
              <a:ext cx="3103" cy="1812"/>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1"/>
            <p:cNvSpPr/>
            <p:nvPr/>
          </p:nvSpPr>
          <p:spPr>
            <a:xfrm>
              <a:off x="7662459" y="4204750"/>
              <a:ext cx="6983" cy="3171"/>
            </a:xfrm>
            <a:custGeom>
              <a:rect b="b" l="l" r="r" t="t"/>
              <a:pathLst>
                <a:path extrusionOk="0" h="28" w="63">
                  <a:moveTo>
                    <a:pt x="1" y="1"/>
                  </a:moveTo>
                  <a:lnTo>
                    <a:pt x="10" y="9"/>
                  </a:lnTo>
                  <a:lnTo>
                    <a:pt x="63" y="27"/>
                  </a:lnTo>
                  <a:lnTo>
                    <a:pt x="63" y="2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1"/>
            <p:cNvSpPr/>
            <p:nvPr/>
          </p:nvSpPr>
          <p:spPr>
            <a:xfrm>
              <a:off x="7662459" y="4178815"/>
              <a:ext cx="5098" cy="113"/>
            </a:xfrm>
            <a:custGeom>
              <a:rect b="b" l="l" r="r" t="t"/>
              <a:pathLst>
                <a:path extrusionOk="0" h="1" w="46">
                  <a:moveTo>
                    <a:pt x="19" y="0"/>
                  </a:moveTo>
                  <a:lnTo>
                    <a:pt x="45"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1"/>
            <p:cNvSpPr/>
            <p:nvPr/>
          </p:nvSpPr>
          <p:spPr>
            <a:xfrm>
              <a:off x="7659577" y="4168736"/>
              <a:ext cx="5985" cy="5096"/>
            </a:xfrm>
            <a:custGeom>
              <a:rect b="b" l="l" r="r" t="t"/>
              <a:pathLst>
                <a:path extrusionOk="0" h="45" w="54">
                  <a:moveTo>
                    <a:pt x="0" y="1"/>
                  </a:moveTo>
                  <a:cubicBezTo>
                    <a:pt x="9" y="1"/>
                    <a:pt x="18" y="18"/>
                    <a:pt x="9" y="45"/>
                  </a:cubicBezTo>
                  <a:cubicBezTo>
                    <a:pt x="33" y="45"/>
                    <a:pt x="35" y="17"/>
                    <a:pt x="48" y="17"/>
                  </a:cubicBezTo>
                  <a:cubicBezTo>
                    <a:pt x="50" y="17"/>
                    <a:pt x="51" y="17"/>
                    <a:pt x="53" y="18"/>
                  </a:cubicBezTo>
                  <a:cubicBezTo>
                    <a:pt x="45"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1"/>
            <p:cNvSpPr/>
            <p:nvPr/>
          </p:nvSpPr>
          <p:spPr>
            <a:xfrm>
              <a:off x="7655698" y="4167716"/>
              <a:ext cx="3990" cy="1133"/>
            </a:xfrm>
            <a:custGeom>
              <a:rect b="b" l="l" r="r" t="t"/>
              <a:pathLst>
                <a:path extrusionOk="0" h="10" w="36">
                  <a:moveTo>
                    <a:pt x="0" y="1"/>
                  </a:moveTo>
                  <a:cubicBezTo>
                    <a:pt x="9" y="1"/>
                    <a:pt x="18" y="1"/>
                    <a:pt x="35" y="10"/>
                  </a:cubicBezTo>
                  <a:cubicBezTo>
                    <a:pt x="27"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1"/>
            <p:cNvSpPr/>
            <p:nvPr/>
          </p:nvSpPr>
          <p:spPr>
            <a:xfrm>
              <a:off x="7660575" y="4182779"/>
              <a:ext cx="1995" cy="30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1"/>
            <p:cNvSpPr/>
            <p:nvPr/>
          </p:nvSpPr>
          <p:spPr>
            <a:xfrm>
              <a:off x="7659577" y="4182779"/>
              <a:ext cx="111" cy="2152"/>
            </a:xfrm>
            <a:custGeom>
              <a:rect b="b" l="l" r="r" t="t"/>
              <a:pathLst>
                <a:path extrusionOk="0" h="19" w="1">
                  <a:moveTo>
                    <a:pt x="0" y="18"/>
                  </a:moveTo>
                  <a:lnTo>
                    <a:pt x="0" y="18"/>
                  </a:lnTo>
                  <a:cubicBezTo>
                    <a:pt x="0" y="9"/>
                    <a:pt x="0" y="9"/>
                    <a:pt x="0" y="0"/>
                  </a:cubicBezTo>
                  <a:cubicBezTo>
                    <a:pt x="0" y="9"/>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1"/>
            <p:cNvSpPr/>
            <p:nvPr/>
          </p:nvSpPr>
          <p:spPr>
            <a:xfrm>
              <a:off x="7660575" y="4185724"/>
              <a:ext cx="111" cy="1133"/>
            </a:xfrm>
            <a:custGeom>
              <a:rect b="b" l="l" r="r" t="t"/>
              <a:pathLst>
                <a:path extrusionOk="0" h="10" w="1">
                  <a:moveTo>
                    <a:pt x="0" y="1"/>
                  </a:moveTo>
                  <a:lnTo>
                    <a:pt x="0" y="1"/>
                  </a:ln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1"/>
            <p:cNvSpPr/>
            <p:nvPr/>
          </p:nvSpPr>
          <p:spPr>
            <a:xfrm>
              <a:off x="7655698" y="4197388"/>
              <a:ext cx="6872" cy="3511"/>
            </a:xfrm>
            <a:custGeom>
              <a:rect b="b" l="l" r="r" t="t"/>
              <a:pathLst>
                <a:path extrusionOk="0" h="31" w="62">
                  <a:moveTo>
                    <a:pt x="32" y="0"/>
                  </a:moveTo>
                  <a:cubicBezTo>
                    <a:pt x="18" y="0"/>
                    <a:pt x="5" y="6"/>
                    <a:pt x="0" y="30"/>
                  </a:cubicBezTo>
                  <a:cubicBezTo>
                    <a:pt x="27" y="21"/>
                    <a:pt x="27" y="4"/>
                    <a:pt x="62" y="4"/>
                  </a:cubicBezTo>
                  <a:cubicBezTo>
                    <a:pt x="54" y="4"/>
                    <a:pt x="43"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1"/>
            <p:cNvSpPr/>
            <p:nvPr/>
          </p:nvSpPr>
          <p:spPr>
            <a:xfrm>
              <a:off x="7657582" y="4189801"/>
              <a:ext cx="4101" cy="3058"/>
            </a:xfrm>
            <a:custGeom>
              <a:rect b="b" l="l" r="r" t="t"/>
              <a:pathLst>
                <a:path extrusionOk="0" h="27" w="37">
                  <a:moveTo>
                    <a:pt x="1" y="0"/>
                  </a:moveTo>
                  <a:lnTo>
                    <a:pt x="10" y="27"/>
                  </a:lnTo>
                  <a:cubicBezTo>
                    <a:pt x="10" y="18"/>
                    <a:pt x="18" y="9"/>
                    <a:pt x="36" y="9"/>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1"/>
            <p:cNvSpPr/>
            <p:nvPr/>
          </p:nvSpPr>
          <p:spPr>
            <a:xfrm>
              <a:off x="7655698" y="4188781"/>
              <a:ext cx="1995" cy="1133"/>
            </a:xfrm>
            <a:custGeom>
              <a:rect b="b" l="l" r="r" t="t"/>
              <a:pathLst>
                <a:path extrusionOk="0" h="10" w="18">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1"/>
            <p:cNvSpPr/>
            <p:nvPr/>
          </p:nvSpPr>
          <p:spPr>
            <a:xfrm>
              <a:off x="7651708" y="4170774"/>
              <a:ext cx="4101" cy="5096"/>
            </a:xfrm>
            <a:custGeom>
              <a:rect b="b" l="l" r="r" t="t"/>
              <a:pathLst>
                <a:path extrusionOk="0" h="45" w="37">
                  <a:moveTo>
                    <a:pt x="1" y="0"/>
                  </a:moveTo>
                  <a:cubicBezTo>
                    <a:pt x="1" y="18"/>
                    <a:pt x="1" y="36"/>
                    <a:pt x="10" y="45"/>
                  </a:cubicBezTo>
                  <a:cubicBezTo>
                    <a:pt x="18" y="45"/>
                    <a:pt x="36" y="36"/>
                    <a:pt x="27" y="27"/>
                  </a:cubicBezTo>
                  <a:cubicBezTo>
                    <a:pt x="10" y="27"/>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1"/>
            <p:cNvSpPr/>
            <p:nvPr/>
          </p:nvSpPr>
          <p:spPr>
            <a:xfrm>
              <a:off x="7656585" y="4179721"/>
              <a:ext cx="1108" cy="113"/>
            </a:xfrm>
            <a:custGeom>
              <a:rect b="b" l="l" r="r" t="t"/>
              <a:pathLst>
                <a:path extrusionOk="0" h="1" w="10">
                  <a:moveTo>
                    <a:pt x="10" y="1"/>
                  </a:moveTo>
                  <a:lnTo>
                    <a:pt x="1" y="1"/>
                  </a:lnTo>
                  <a:cubicBezTo>
                    <a:pt x="1" y="1"/>
                    <a:pt x="1"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1"/>
            <p:cNvSpPr/>
            <p:nvPr/>
          </p:nvSpPr>
          <p:spPr>
            <a:xfrm>
              <a:off x="7643950" y="4157750"/>
              <a:ext cx="111" cy="1133"/>
            </a:xfrm>
            <a:custGeom>
              <a:rect b="b" l="l" r="r" t="t"/>
              <a:pathLst>
                <a:path extrusionOk="0" h="10" w="1">
                  <a:moveTo>
                    <a:pt x="0" y="1"/>
                  </a:moveTo>
                  <a:cubicBezTo>
                    <a:pt x="0" y="1"/>
                    <a:pt x="0" y="9"/>
                    <a:pt x="0" y="9"/>
                  </a:cubicBezTo>
                  <a:lnTo>
                    <a:pt x="0"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1"/>
            <p:cNvSpPr/>
            <p:nvPr/>
          </p:nvSpPr>
          <p:spPr>
            <a:xfrm>
              <a:off x="7651708" y="4175757"/>
              <a:ext cx="3103" cy="2152"/>
            </a:xfrm>
            <a:custGeom>
              <a:rect b="b" l="l" r="r" t="t"/>
              <a:pathLst>
                <a:path extrusionOk="0" h="19" w="28">
                  <a:moveTo>
                    <a:pt x="10" y="1"/>
                  </a:moveTo>
                  <a:cubicBezTo>
                    <a:pt x="10" y="1"/>
                    <a:pt x="1" y="1"/>
                    <a:pt x="10" y="9"/>
                  </a:cubicBezTo>
                  <a:cubicBezTo>
                    <a:pt x="10" y="18"/>
                    <a:pt x="18" y="18"/>
                    <a:pt x="27" y="18"/>
                  </a:cubicBezTo>
                  <a:cubicBezTo>
                    <a:pt x="27" y="18"/>
                    <a:pt x="18"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1"/>
            <p:cNvSpPr/>
            <p:nvPr/>
          </p:nvSpPr>
          <p:spPr>
            <a:xfrm>
              <a:off x="7651708" y="4164772"/>
              <a:ext cx="1108" cy="3058"/>
            </a:xfrm>
            <a:custGeom>
              <a:rect b="b" l="l" r="r" t="t"/>
              <a:pathLst>
                <a:path extrusionOk="0" h="27" w="10">
                  <a:moveTo>
                    <a:pt x="1" y="0"/>
                  </a:moveTo>
                  <a:cubicBezTo>
                    <a:pt x="1" y="9"/>
                    <a:pt x="1" y="18"/>
                    <a:pt x="1" y="27"/>
                  </a:cubicBezTo>
                  <a:cubicBezTo>
                    <a:pt x="1" y="18"/>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1"/>
            <p:cNvSpPr/>
            <p:nvPr/>
          </p:nvSpPr>
          <p:spPr>
            <a:xfrm>
              <a:off x="7657582" y="4178022"/>
              <a:ext cx="665" cy="906"/>
            </a:xfrm>
            <a:custGeom>
              <a:rect b="b" l="l" r="r" t="t"/>
              <a:pathLst>
                <a:path extrusionOk="0" h="8" w="6">
                  <a:moveTo>
                    <a:pt x="4" y="0"/>
                  </a:moveTo>
                  <a:cubicBezTo>
                    <a:pt x="3" y="0"/>
                    <a:pt x="1" y="3"/>
                    <a:pt x="1" y="7"/>
                  </a:cubicBezTo>
                  <a:cubicBezTo>
                    <a:pt x="5" y="3"/>
                    <a:pt x="5"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1"/>
            <p:cNvSpPr/>
            <p:nvPr/>
          </p:nvSpPr>
          <p:spPr>
            <a:xfrm>
              <a:off x="7654701" y="4177796"/>
              <a:ext cx="2993" cy="2039"/>
            </a:xfrm>
            <a:custGeom>
              <a:rect b="b" l="l" r="r" t="t"/>
              <a:pathLst>
                <a:path extrusionOk="0" h="18" w="27">
                  <a:moveTo>
                    <a:pt x="0" y="0"/>
                  </a:moveTo>
                  <a:cubicBezTo>
                    <a:pt x="9" y="9"/>
                    <a:pt x="9" y="9"/>
                    <a:pt x="18" y="18"/>
                  </a:cubicBezTo>
                  <a:cubicBezTo>
                    <a:pt x="18" y="9"/>
                    <a:pt x="27" y="9"/>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1"/>
            <p:cNvSpPr/>
            <p:nvPr/>
          </p:nvSpPr>
          <p:spPr>
            <a:xfrm>
              <a:off x="7622337" y="4158770"/>
              <a:ext cx="21724" cy="11212"/>
            </a:xfrm>
            <a:custGeom>
              <a:rect b="b" l="l" r="r" t="t"/>
              <a:pathLst>
                <a:path extrusionOk="0" h="99" w="196">
                  <a:moveTo>
                    <a:pt x="142" y="0"/>
                  </a:moveTo>
                  <a:cubicBezTo>
                    <a:pt x="133" y="18"/>
                    <a:pt x="142" y="62"/>
                    <a:pt x="107" y="62"/>
                  </a:cubicBezTo>
                  <a:cubicBezTo>
                    <a:pt x="80" y="36"/>
                    <a:pt x="98" y="36"/>
                    <a:pt x="107" y="9"/>
                  </a:cubicBezTo>
                  <a:lnTo>
                    <a:pt x="107" y="9"/>
                  </a:lnTo>
                  <a:cubicBezTo>
                    <a:pt x="98" y="21"/>
                    <a:pt x="87" y="24"/>
                    <a:pt x="76" y="24"/>
                  </a:cubicBezTo>
                  <a:cubicBezTo>
                    <a:pt x="64" y="24"/>
                    <a:pt x="51" y="21"/>
                    <a:pt x="38" y="21"/>
                  </a:cubicBezTo>
                  <a:cubicBezTo>
                    <a:pt x="25" y="21"/>
                    <a:pt x="13" y="24"/>
                    <a:pt x="1" y="36"/>
                  </a:cubicBezTo>
                  <a:lnTo>
                    <a:pt x="27" y="53"/>
                  </a:lnTo>
                  <a:cubicBezTo>
                    <a:pt x="19" y="53"/>
                    <a:pt x="1" y="53"/>
                    <a:pt x="1" y="62"/>
                  </a:cubicBezTo>
                  <a:cubicBezTo>
                    <a:pt x="8" y="58"/>
                    <a:pt x="16" y="55"/>
                    <a:pt x="23" y="55"/>
                  </a:cubicBezTo>
                  <a:cubicBezTo>
                    <a:pt x="43" y="55"/>
                    <a:pt x="60" y="72"/>
                    <a:pt x="54" y="98"/>
                  </a:cubicBezTo>
                  <a:cubicBezTo>
                    <a:pt x="56" y="98"/>
                    <a:pt x="58" y="98"/>
                    <a:pt x="60" y="98"/>
                  </a:cubicBezTo>
                  <a:cubicBezTo>
                    <a:pt x="91" y="98"/>
                    <a:pt x="162" y="42"/>
                    <a:pt x="195" y="0"/>
                  </a:cubicBezTo>
                  <a:lnTo>
                    <a:pt x="195" y="0"/>
                  </a:lnTo>
                  <a:cubicBezTo>
                    <a:pt x="191" y="5"/>
                    <a:pt x="184" y="7"/>
                    <a:pt x="175" y="7"/>
                  </a:cubicBezTo>
                  <a:cubicBezTo>
                    <a:pt x="166" y="7"/>
                    <a:pt x="155" y="5"/>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1"/>
            <p:cNvSpPr/>
            <p:nvPr/>
          </p:nvSpPr>
          <p:spPr>
            <a:xfrm>
              <a:off x="7643950" y="4157977"/>
              <a:ext cx="4988" cy="5889"/>
            </a:xfrm>
            <a:custGeom>
              <a:rect b="b" l="l" r="r" t="t"/>
              <a:pathLst>
                <a:path extrusionOk="0" h="52" w="45">
                  <a:moveTo>
                    <a:pt x="19" y="1"/>
                  </a:moveTo>
                  <a:cubicBezTo>
                    <a:pt x="11" y="1"/>
                    <a:pt x="5" y="3"/>
                    <a:pt x="0" y="7"/>
                  </a:cubicBezTo>
                  <a:lnTo>
                    <a:pt x="27" y="52"/>
                  </a:lnTo>
                  <a:cubicBezTo>
                    <a:pt x="27" y="43"/>
                    <a:pt x="36" y="34"/>
                    <a:pt x="44" y="7"/>
                  </a:cubicBezTo>
                  <a:cubicBezTo>
                    <a:pt x="36" y="3"/>
                    <a:pt x="27"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1"/>
            <p:cNvSpPr/>
            <p:nvPr/>
          </p:nvSpPr>
          <p:spPr>
            <a:xfrm>
              <a:off x="7640957" y="4164772"/>
              <a:ext cx="10862" cy="8494"/>
            </a:xfrm>
            <a:custGeom>
              <a:rect b="b" l="l" r="r" t="t"/>
              <a:pathLst>
                <a:path extrusionOk="0" h="75" w="98">
                  <a:moveTo>
                    <a:pt x="54" y="0"/>
                  </a:moveTo>
                  <a:cubicBezTo>
                    <a:pt x="54" y="9"/>
                    <a:pt x="63" y="18"/>
                    <a:pt x="80" y="36"/>
                  </a:cubicBezTo>
                  <a:cubicBezTo>
                    <a:pt x="80" y="28"/>
                    <a:pt x="82" y="26"/>
                    <a:pt x="84" y="26"/>
                  </a:cubicBezTo>
                  <a:cubicBezTo>
                    <a:pt x="86" y="26"/>
                    <a:pt x="89" y="31"/>
                    <a:pt x="89" y="36"/>
                  </a:cubicBezTo>
                  <a:lnTo>
                    <a:pt x="98" y="27"/>
                  </a:lnTo>
                  <a:lnTo>
                    <a:pt x="98" y="27"/>
                  </a:lnTo>
                  <a:cubicBezTo>
                    <a:pt x="98" y="36"/>
                    <a:pt x="89" y="36"/>
                    <a:pt x="89" y="36"/>
                  </a:cubicBezTo>
                  <a:lnTo>
                    <a:pt x="80" y="36"/>
                  </a:lnTo>
                  <a:cubicBezTo>
                    <a:pt x="89" y="45"/>
                    <a:pt x="89" y="53"/>
                    <a:pt x="98" y="53"/>
                  </a:cubicBezTo>
                  <a:cubicBezTo>
                    <a:pt x="98" y="45"/>
                    <a:pt x="98" y="36"/>
                    <a:pt x="98" y="27"/>
                  </a:cubicBezTo>
                  <a:lnTo>
                    <a:pt x="54" y="0"/>
                  </a:lnTo>
                  <a:close/>
                  <a:moveTo>
                    <a:pt x="80" y="36"/>
                  </a:moveTo>
                  <a:lnTo>
                    <a:pt x="80" y="36"/>
                  </a:lnTo>
                  <a:cubicBezTo>
                    <a:pt x="45" y="45"/>
                    <a:pt x="18" y="27"/>
                    <a:pt x="1" y="62"/>
                  </a:cubicBezTo>
                  <a:cubicBezTo>
                    <a:pt x="7" y="72"/>
                    <a:pt x="13" y="74"/>
                    <a:pt x="20" y="74"/>
                  </a:cubicBezTo>
                  <a:cubicBezTo>
                    <a:pt x="28" y="74"/>
                    <a:pt x="37" y="69"/>
                    <a:pt x="45" y="69"/>
                  </a:cubicBezTo>
                  <a:cubicBezTo>
                    <a:pt x="48" y="69"/>
                    <a:pt x="51" y="70"/>
                    <a:pt x="54" y="71"/>
                  </a:cubicBezTo>
                  <a:cubicBezTo>
                    <a:pt x="44" y="58"/>
                    <a:pt x="45" y="56"/>
                    <a:pt x="50" y="56"/>
                  </a:cubicBezTo>
                  <a:cubicBezTo>
                    <a:pt x="53" y="56"/>
                    <a:pt x="58" y="57"/>
                    <a:pt x="63" y="57"/>
                  </a:cubicBezTo>
                  <a:cubicBezTo>
                    <a:pt x="71" y="57"/>
                    <a:pt x="80" y="54"/>
                    <a:pt x="80"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1"/>
            <p:cNvSpPr/>
            <p:nvPr/>
          </p:nvSpPr>
          <p:spPr>
            <a:xfrm>
              <a:off x="7647829" y="4200786"/>
              <a:ext cx="111" cy="1133"/>
            </a:xfrm>
            <a:custGeom>
              <a:rect b="b" l="l" r="r" t="t"/>
              <a:pathLst>
                <a:path extrusionOk="0" h="10" w="1">
                  <a:moveTo>
                    <a:pt x="1" y="9"/>
                  </a:moveTo>
                  <a:lnTo>
                    <a:pt x="1" y="0"/>
                  </a:lnTo>
                  <a:cubicBezTo>
                    <a:pt x="1" y="0"/>
                    <a:pt x="1" y="0"/>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1"/>
            <p:cNvSpPr/>
            <p:nvPr/>
          </p:nvSpPr>
          <p:spPr>
            <a:xfrm>
              <a:off x="7647829" y="4191726"/>
              <a:ext cx="6983" cy="10193"/>
            </a:xfrm>
            <a:custGeom>
              <a:rect b="b" l="l" r="r" t="t"/>
              <a:pathLst>
                <a:path extrusionOk="0" h="90" w="63">
                  <a:moveTo>
                    <a:pt x="62" y="1"/>
                  </a:moveTo>
                  <a:lnTo>
                    <a:pt x="62" y="1"/>
                  </a:lnTo>
                  <a:cubicBezTo>
                    <a:pt x="61" y="1"/>
                    <a:pt x="59" y="2"/>
                    <a:pt x="57" y="5"/>
                  </a:cubicBezTo>
                  <a:lnTo>
                    <a:pt x="57" y="5"/>
                  </a:lnTo>
                  <a:cubicBezTo>
                    <a:pt x="59" y="3"/>
                    <a:pt x="60" y="2"/>
                    <a:pt x="62" y="1"/>
                  </a:cubicBezTo>
                  <a:close/>
                  <a:moveTo>
                    <a:pt x="57" y="5"/>
                  </a:moveTo>
                  <a:cubicBezTo>
                    <a:pt x="35" y="21"/>
                    <a:pt x="26" y="38"/>
                    <a:pt x="9" y="63"/>
                  </a:cubicBezTo>
                  <a:cubicBezTo>
                    <a:pt x="9" y="63"/>
                    <a:pt x="27" y="63"/>
                    <a:pt x="27" y="71"/>
                  </a:cubicBezTo>
                  <a:cubicBezTo>
                    <a:pt x="27" y="80"/>
                    <a:pt x="9" y="80"/>
                    <a:pt x="1" y="80"/>
                  </a:cubicBezTo>
                  <a:cubicBezTo>
                    <a:pt x="9" y="85"/>
                    <a:pt x="18" y="89"/>
                    <a:pt x="25" y="89"/>
                  </a:cubicBezTo>
                  <a:cubicBezTo>
                    <a:pt x="31" y="89"/>
                    <a:pt x="36" y="85"/>
                    <a:pt x="36" y="71"/>
                  </a:cubicBezTo>
                  <a:lnTo>
                    <a:pt x="36" y="63"/>
                  </a:lnTo>
                  <a:cubicBezTo>
                    <a:pt x="36" y="48"/>
                    <a:pt x="48" y="16"/>
                    <a:pt x="57"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1"/>
            <p:cNvSpPr/>
            <p:nvPr/>
          </p:nvSpPr>
          <p:spPr>
            <a:xfrm>
              <a:off x="7642952" y="4180740"/>
              <a:ext cx="4988" cy="4304"/>
            </a:xfrm>
            <a:custGeom>
              <a:rect b="b" l="l" r="r" t="t"/>
              <a:pathLst>
                <a:path extrusionOk="0" h="38" w="45">
                  <a:moveTo>
                    <a:pt x="9" y="1"/>
                  </a:moveTo>
                  <a:lnTo>
                    <a:pt x="0" y="36"/>
                  </a:lnTo>
                  <a:lnTo>
                    <a:pt x="0" y="36"/>
                  </a:lnTo>
                  <a:lnTo>
                    <a:pt x="18" y="27"/>
                  </a:lnTo>
                  <a:cubicBezTo>
                    <a:pt x="18" y="35"/>
                    <a:pt x="21" y="37"/>
                    <a:pt x="25" y="37"/>
                  </a:cubicBezTo>
                  <a:cubicBezTo>
                    <a:pt x="31" y="37"/>
                    <a:pt x="39" y="32"/>
                    <a:pt x="45"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1"/>
            <p:cNvSpPr/>
            <p:nvPr/>
          </p:nvSpPr>
          <p:spPr>
            <a:xfrm>
              <a:off x="7642952" y="4155712"/>
              <a:ext cx="5985" cy="1133"/>
            </a:xfrm>
            <a:custGeom>
              <a:rect b="b" l="l" r="r" t="t"/>
              <a:pathLst>
                <a:path extrusionOk="0" h="10" w="54">
                  <a:moveTo>
                    <a:pt x="0" y="1"/>
                  </a:moveTo>
                  <a:lnTo>
                    <a:pt x="27"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1"/>
            <p:cNvSpPr/>
            <p:nvPr/>
          </p:nvSpPr>
          <p:spPr>
            <a:xfrm>
              <a:off x="7641955" y="4149709"/>
              <a:ext cx="3103" cy="2152"/>
            </a:xfrm>
            <a:custGeom>
              <a:rect b="b" l="l" r="r" t="t"/>
              <a:pathLst>
                <a:path extrusionOk="0" h="19" w="28">
                  <a:moveTo>
                    <a:pt x="9" y="1"/>
                  </a:moveTo>
                  <a:lnTo>
                    <a:pt x="1" y="19"/>
                  </a:lnTo>
                  <a:lnTo>
                    <a:pt x="27" y="10"/>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1"/>
            <p:cNvSpPr/>
            <p:nvPr/>
          </p:nvSpPr>
          <p:spPr>
            <a:xfrm>
              <a:off x="7743700" y="4017771"/>
              <a:ext cx="1108" cy="2152"/>
            </a:xfrm>
            <a:custGeom>
              <a:rect b="b" l="l" r="r" t="t"/>
              <a:pathLst>
                <a:path extrusionOk="0" h="19" w="10">
                  <a:moveTo>
                    <a:pt x="10" y="0"/>
                  </a:moveTo>
                  <a:lnTo>
                    <a:pt x="10" y="0"/>
                  </a:lnTo>
                  <a:cubicBezTo>
                    <a:pt x="1" y="9"/>
                    <a:pt x="1" y="9"/>
                    <a:pt x="1" y="1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1"/>
            <p:cNvSpPr/>
            <p:nvPr/>
          </p:nvSpPr>
          <p:spPr>
            <a:xfrm>
              <a:off x="7733947" y="4018790"/>
              <a:ext cx="111" cy="2039"/>
            </a:xfrm>
            <a:custGeom>
              <a:rect b="b" l="l" r="r" t="t"/>
              <a:pathLst>
                <a:path extrusionOk="0" h="18" w="1">
                  <a:moveTo>
                    <a:pt x="1" y="0"/>
                  </a:moveTo>
                  <a:lnTo>
                    <a:pt x="1" y="18"/>
                  </a:lnTo>
                  <a:cubicBezTo>
                    <a:pt x="1"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1"/>
            <p:cNvSpPr/>
            <p:nvPr/>
          </p:nvSpPr>
          <p:spPr>
            <a:xfrm>
              <a:off x="7591082" y="4060807"/>
              <a:ext cx="9643" cy="5096"/>
            </a:xfrm>
            <a:custGeom>
              <a:rect b="b" l="l" r="r" t="t"/>
              <a:pathLst>
                <a:path extrusionOk="0" h="45" w="87">
                  <a:moveTo>
                    <a:pt x="0" y="0"/>
                  </a:moveTo>
                  <a:cubicBezTo>
                    <a:pt x="40" y="20"/>
                    <a:pt x="85" y="45"/>
                    <a:pt x="86" y="45"/>
                  </a:cubicBezTo>
                  <a:cubicBezTo>
                    <a:pt x="86" y="45"/>
                    <a:pt x="82" y="42"/>
                    <a:pt x="71" y="35"/>
                  </a:cubicBezTo>
                  <a:lnTo>
                    <a:pt x="18" y="0"/>
                  </a:lnTo>
                  <a:lnTo>
                    <a:pt x="18" y="0"/>
                  </a:lnTo>
                  <a:cubicBezTo>
                    <a:pt x="21" y="3"/>
                    <a:pt x="22" y="4"/>
                    <a:pt x="21" y="4"/>
                  </a:cubicBezTo>
                  <a:cubicBezTo>
                    <a:pt x="20" y="4"/>
                    <a:pt x="12"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1"/>
            <p:cNvSpPr/>
            <p:nvPr/>
          </p:nvSpPr>
          <p:spPr>
            <a:xfrm>
              <a:off x="7653703" y="4037817"/>
              <a:ext cx="2106" cy="3058"/>
            </a:xfrm>
            <a:custGeom>
              <a:rect b="b" l="l" r="r" t="t"/>
              <a:pathLst>
                <a:path extrusionOk="0" h="27" w="19">
                  <a:moveTo>
                    <a:pt x="18" y="0"/>
                  </a:moveTo>
                  <a:cubicBezTo>
                    <a:pt x="9" y="9"/>
                    <a:pt x="9" y="18"/>
                    <a:pt x="0" y="27"/>
                  </a:cubicBezTo>
                  <a:cubicBezTo>
                    <a:pt x="9" y="18"/>
                    <a:pt x="18" y="18"/>
                    <a:pt x="18" y="9"/>
                  </a:cubicBezTo>
                  <a:cubicBezTo>
                    <a:pt x="18"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1"/>
            <p:cNvSpPr/>
            <p:nvPr/>
          </p:nvSpPr>
          <p:spPr>
            <a:xfrm>
              <a:off x="7657582" y="4023773"/>
              <a:ext cx="2106" cy="2152"/>
            </a:xfrm>
            <a:custGeom>
              <a:rect b="b" l="l" r="r" t="t"/>
              <a:pathLst>
                <a:path extrusionOk="0" h="19" w="19">
                  <a:moveTo>
                    <a:pt x="1" y="0"/>
                  </a:moveTo>
                  <a:lnTo>
                    <a:pt x="18" y="18"/>
                  </a:lnTo>
                  <a:cubicBezTo>
                    <a:pt x="18" y="9"/>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1"/>
            <p:cNvSpPr/>
            <p:nvPr/>
          </p:nvSpPr>
          <p:spPr>
            <a:xfrm>
              <a:off x="7828932" y="4011769"/>
              <a:ext cx="8867" cy="4077"/>
            </a:xfrm>
            <a:custGeom>
              <a:rect b="b" l="l" r="r" t="t"/>
              <a:pathLst>
                <a:path extrusionOk="0" h="36" w="80">
                  <a:moveTo>
                    <a:pt x="79" y="0"/>
                  </a:moveTo>
                  <a:cubicBezTo>
                    <a:pt x="35" y="0"/>
                    <a:pt x="27" y="18"/>
                    <a:pt x="0" y="36"/>
                  </a:cubicBezTo>
                  <a:lnTo>
                    <a:pt x="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1"/>
            <p:cNvSpPr/>
            <p:nvPr/>
          </p:nvSpPr>
          <p:spPr>
            <a:xfrm>
              <a:off x="7609148" y="4094782"/>
              <a:ext cx="2549" cy="5323"/>
            </a:xfrm>
            <a:custGeom>
              <a:rect b="b" l="l" r="r" t="t"/>
              <a:pathLst>
                <a:path extrusionOk="0" h="47" w="23">
                  <a:moveTo>
                    <a:pt x="14" y="0"/>
                  </a:moveTo>
                  <a:cubicBezTo>
                    <a:pt x="14" y="23"/>
                    <a:pt x="1" y="46"/>
                    <a:pt x="14" y="46"/>
                  </a:cubicBezTo>
                  <a:cubicBezTo>
                    <a:pt x="17" y="46"/>
                    <a:pt x="19" y="46"/>
                    <a:pt x="23" y="44"/>
                  </a:cubicBezTo>
                  <a:cubicBezTo>
                    <a:pt x="23" y="27"/>
                    <a:pt x="23" y="9"/>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1"/>
            <p:cNvSpPr/>
            <p:nvPr/>
          </p:nvSpPr>
          <p:spPr>
            <a:xfrm>
              <a:off x="7739821" y="4055710"/>
              <a:ext cx="1108" cy="2152"/>
            </a:xfrm>
            <a:custGeom>
              <a:rect b="b" l="l" r="r" t="t"/>
              <a:pathLst>
                <a:path extrusionOk="0" h="19" w="10">
                  <a:moveTo>
                    <a:pt x="9" y="1"/>
                  </a:moveTo>
                  <a:cubicBezTo>
                    <a:pt x="1" y="10"/>
                    <a:pt x="1" y="10"/>
                    <a:pt x="1" y="19"/>
                  </a:cubicBezTo>
                  <a:cubicBezTo>
                    <a:pt x="9" y="19"/>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1"/>
            <p:cNvSpPr/>
            <p:nvPr/>
          </p:nvSpPr>
          <p:spPr>
            <a:xfrm>
              <a:off x="7608704" y="4090818"/>
              <a:ext cx="2993" cy="4077"/>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1"/>
            <p:cNvSpPr/>
            <p:nvPr/>
          </p:nvSpPr>
          <p:spPr>
            <a:xfrm>
              <a:off x="7731952" y="4208714"/>
              <a:ext cx="1108" cy="113"/>
            </a:xfrm>
            <a:custGeom>
              <a:rect b="b" l="l" r="r" t="t"/>
              <a:pathLst>
                <a:path extrusionOk="0" h="1" w="10">
                  <a:moveTo>
                    <a:pt x="10" y="1"/>
                  </a:moveTo>
                  <a:cubicBezTo>
                    <a:pt x="1" y="1"/>
                    <a:pt x="1" y="1"/>
                    <a:pt x="1" y="1"/>
                  </a:cubicBezTo>
                  <a:cubicBezTo>
                    <a:pt x="10" y="1"/>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1"/>
            <p:cNvSpPr/>
            <p:nvPr/>
          </p:nvSpPr>
          <p:spPr>
            <a:xfrm>
              <a:off x="7674207" y="4236800"/>
              <a:ext cx="1108" cy="2039"/>
            </a:xfrm>
            <a:custGeom>
              <a:rect b="b" l="l" r="r" t="t"/>
              <a:pathLst>
                <a:path extrusionOk="0" h="18" w="10">
                  <a:moveTo>
                    <a:pt x="10" y="0"/>
                  </a:moveTo>
                  <a:lnTo>
                    <a:pt x="10" y="0"/>
                  </a:lnTo>
                  <a:cubicBezTo>
                    <a:pt x="1" y="0"/>
                    <a:pt x="1" y="9"/>
                    <a:pt x="1" y="18"/>
                  </a:cubicBezTo>
                  <a:cubicBezTo>
                    <a:pt x="1" y="9"/>
                    <a:pt x="1"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1"/>
            <p:cNvSpPr/>
            <p:nvPr/>
          </p:nvSpPr>
          <p:spPr>
            <a:xfrm>
              <a:off x="7632201" y="4130796"/>
              <a:ext cx="111" cy="1133"/>
            </a:xfrm>
            <a:custGeom>
              <a:rect b="b" l="l" r="r" t="t"/>
              <a:pathLst>
                <a:path extrusionOk="0" h="10" w="1">
                  <a:moveTo>
                    <a:pt x="0" y="0"/>
                  </a:moveTo>
                  <a:cubicBezTo>
                    <a:pt x="0"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1"/>
            <p:cNvSpPr/>
            <p:nvPr/>
          </p:nvSpPr>
          <p:spPr>
            <a:xfrm>
              <a:off x="7620453" y="4142801"/>
              <a:ext cx="1995" cy="113"/>
            </a:xfrm>
            <a:custGeom>
              <a:rect b="b" l="l" r="r" t="t"/>
              <a:pathLst>
                <a:path extrusionOk="0" h="1" w="18">
                  <a:moveTo>
                    <a:pt x="18" y="0"/>
                  </a:moveTo>
                  <a:cubicBezTo>
                    <a:pt x="18" y="0"/>
                    <a:pt x="9" y="0"/>
                    <a:pt x="0" y="0"/>
                  </a:cubicBezTo>
                  <a:cubicBezTo>
                    <a:pt x="9"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1"/>
            <p:cNvSpPr/>
            <p:nvPr/>
          </p:nvSpPr>
          <p:spPr>
            <a:xfrm>
              <a:off x="7583213" y="4091724"/>
              <a:ext cx="111" cy="113"/>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1"/>
            <p:cNvSpPr/>
            <p:nvPr/>
          </p:nvSpPr>
          <p:spPr>
            <a:xfrm>
              <a:off x="7631204" y="4130796"/>
              <a:ext cx="111" cy="2039"/>
            </a:xfrm>
            <a:custGeom>
              <a:rect b="b" l="l" r="r" t="t"/>
              <a:pathLst>
                <a:path extrusionOk="0" h="18" w="1">
                  <a:moveTo>
                    <a:pt x="0" y="18"/>
                  </a:moveTo>
                  <a:cubicBezTo>
                    <a:pt x="0" y="9"/>
                    <a:pt x="0" y="9"/>
                    <a:pt x="0" y="0"/>
                  </a:cubicBezTo>
                  <a:cubicBezTo>
                    <a:pt x="0" y="0"/>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1"/>
            <p:cNvSpPr/>
            <p:nvPr/>
          </p:nvSpPr>
          <p:spPr>
            <a:xfrm>
              <a:off x="7633199" y="4131816"/>
              <a:ext cx="998" cy="1019"/>
            </a:xfrm>
            <a:custGeom>
              <a:rect b="b" l="l" r="r" t="t"/>
              <a:pathLst>
                <a:path extrusionOk="0" h="9" w="9">
                  <a:moveTo>
                    <a:pt x="0" y="0"/>
                  </a:moveTo>
                  <a:cubicBezTo>
                    <a:pt x="0" y="0"/>
                    <a:pt x="0" y="9"/>
                    <a:pt x="0" y="9"/>
                  </a:cubicBezTo>
                  <a:cubicBezTo>
                    <a:pt x="0"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1"/>
            <p:cNvSpPr/>
            <p:nvPr/>
          </p:nvSpPr>
          <p:spPr>
            <a:xfrm>
              <a:off x="7631204" y="4128758"/>
              <a:ext cx="1108" cy="2152"/>
            </a:xfrm>
            <a:custGeom>
              <a:rect b="b" l="l" r="r" t="t"/>
              <a:pathLst>
                <a:path extrusionOk="0" h="19" w="10">
                  <a:moveTo>
                    <a:pt x="0" y="1"/>
                  </a:moveTo>
                  <a:cubicBezTo>
                    <a:pt x="0" y="9"/>
                    <a:pt x="0" y="9"/>
                    <a:pt x="0" y="18"/>
                  </a:cubicBezTo>
                  <a:lnTo>
                    <a:pt x="9" y="18"/>
                  </a:ln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1"/>
            <p:cNvSpPr/>
            <p:nvPr/>
          </p:nvSpPr>
          <p:spPr>
            <a:xfrm>
              <a:off x="7774069" y="4113809"/>
              <a:ext cx="1108" cy="1699"/>
            </a:xfrm>
            <a:custGeom>
              <a:rect b="b" l="l" r="r" t="t"/>
              <a:pathLst>
                <a:path extrusionOk="0" h="15" w="10">
                  <a:moveTo>
                    <a:pt x="9" y="0"/>
                  </a:moveTo>
                  <a:cubicBezTo>
                    <a:pt x="9" y="0"/>
                    <a:pt x="9" y="9"/>
                    <a:pt x="1" y="9"/>
                  </a:cubicBezTo>
                  <a:cubicBezTo>
                    <a:pt x="4" y="13"/>
                    <a:pt x="6" y="15"/>
                    <a:pt x="8" y="15"/>
                  </a:cubicBezTo>
                  <a:cubicBezTo>
                    <a:pt x="9" y="15"/>
                    <a:pt x="9" y="1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1"/>
            <p:cNvSpPr/>
            <p:nvPr/>
          </p:nvSpPr>
          <p:spPr>
            <a:xfrm>
              <a:off x="7580331" y="4022754"/>
              <a:ext cx="111" cy="113"/>
            </a:xfrm>
            <a:custGeom>
              <a:rect b="b" l="l" r="r" t="t"/>
              <a:pathLst>
                <a:path extrusionOk="0" h="1" w="1">
                  <a:moveTo>
                    <a:pt x="0" y="1"/>
                  </a:moveTo>
                  <a:cubicBezTo>
                    <a:pt x="0" y="1"/>
                    <a:pt x="0" y="1"/>
                    <a:pt x="0" y="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1"/>
            <p:cNvSpPr/>
            <p:nvPr/>
          </p:nvSpPr>
          <p:spPr>
            <a:xfrm>
              <a:off x="7580331" y="4019810"/>
              <a:ext cx="7869" cy="13024"/>
            </a:xfrm>
            <a:custGeom>
              <a:rect b="b" l="l" r="r" t="t"/>
              <a:pathLst>
                <a:path extrusionOk="0" h="115" w="71">
                  <a:moveTo>
                    <a:pt x="44" y="0"/>
                  </a:moveTo>
                  <a:cubicBezTo>
                    <a:pt x="44" y="24"/>
                    <a:pt x="37" y="32"/>
                    <a:pt x="23" y="32"/>
                  </a:cubicBezTo>
                  <a:cubicBezTo>
                    <a:pt x="17" y="32"/>
                    <a:pt x="9" y="30"/>
                    <a:pt x="0" y="27"/>
                  </a:cubicBezTo>
                  <a:lnTo>
                    <a:pt x="0" y="27"/>
                  </a:lnTo>
                  <a:cubicBezTo>
                    <a:pt x="27" y="53"/>
                    <a:pt x="53" y="88"/>
                    <a:pt x="71" y="115"/>
                  </a:cubicBezTo>
                  <a:cubicBezTo>
                    <a:pt x="62" y="80"/>
                    <a:pt x="53" y="35"/>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1"/>
            <p:cNvSpPr/>
            <p:nvPr/>
          </p:nvSpPr>
          <p:spPr>
            <a:xfrm>
              <a:off x="7517710" y="4006786"/>
              <a:ext cx="331840" cy="250062"/>
            </a:xfrm>
            <a:custGeom>
              <a:rect b="b" l="l" r="r" t="t"/>
              <a:pathLst>
                <a:path extrusionOk="0" h="2208" w="2994">
                  <a:moveTo>
                    <a:pt x="2005" y="115"/>
                  </a:moveTo>
                  <a:lnTo>
                    <a:pt x="2005" y="115"/>
                  </a:lnTo>
                  <a:cubicBezTo>
                    <a:pt x="2004" y="115"/>
                    <a:pt x="2003" y="115"/>
                    <a:pt x="2002" y="115"/>
                  </a:cubicBezTo>
                  <a:lnTo>
                    <a:pt x="2002" y="115"/>
                  </a:lnTo>
                  <a:lnTo>
                    <a:pt x="2005" y="115"/>
                  </a:lnTo>
                  <a:close/>
                  <a:moveTo>
                    <a:pt x="1844" y="108"/>
                  </a:moveTo>
                  <a:cubicBezTo>
                    <a:pt x="1848" y="108"/>
                    <a:pt x="1852" y="110"/>
                    <a:pt x="1854" y="115"/>
                  </a:cubicBezTo>
                  <a:cubicBezTo>
                    <a:pt x="1851" y="134"/>
                    <a:pt x="1847" y="140"/>
                    <a:pt x="1843" y="140"/>
                  </a:cubicBezTo>
                  <a:cubicBezTo>
                    <a:pt x="1838" y="140"/>
                    <a:pt x="1833" y="129"/>
                    <a:pt x="1828" y="124"/>
                  </a:cubicBezTo>
                  <a:cubicBezTo>
                    <a:pt x="1828" y="118"/>
                    <a:pt x="1836" y="108"/>
                    <a:pt x="1844" y="108"/>
                  </a:cubicBezTo>
                  <a:close/>
                  <a:moveTo>
                    <a:pt x="389" y="142"/>
                  </a:moveTo>
                  <a:lnTo>
                    <a:pt x="389" y="142"/>
                  </a:lnTo>
                  <a:cubicBezTo>
                    <a:pt x="389" y="142"/>
                    <a:pt x="389" y="143"/>
                    <a:pt x="389" y="143"/>
                  </a:cubicBezTo>
                  <a:lnTo>
                    <a:pt x="389" y="143"/>
                  </a:lnTo>
                  <a:cubicBezTo>
                    <a:pt x="389" y="143"/>
                    <a:pt x="389" y="142"/>
                    <a:pt x="389" y="142"/>
                  </a:cubicBezTo>
                  <a:close/>
                  <a:moveTo>
                    <a:pt x="415" y="142"/>
                  </a:moveTo>
                  <a:lnTo>
                    <a:pt x="415" y="142"/>
                  </a:lnTo>
                  <a:cubicBezTo>
                    <a:pt x="419" y="144"/>
                    <a:pt x="423" y="146"/>
                    <a:pt x="427" y="149"/>
                  </a:cubicBezTo>
                  <a:lnTo>
                    <a:pt x="427" y="149"/>
                  </a:lnTo>
                  <a:cubicBezTo>
                    <a:pt x="422" y="145"/>
                    <a:pt x="419" y="143"/>
                    <a:pt x="415" y="142"/>
                  </a:cubicBezTo>
                  <a:close/>
                  <a:moveTo>
                    <a:pt x="1108" y="159"/>
                  </a:moveTo>
                  <a:cubicBezTo>
                    <a:pt x="1109" y="159"/>
                    <a:pt x="1111" y="159"/>
                    <a:pt x="1113" y="159"/>
                  </a:cubicBezTo>
                  <a:cubicBezTo>
                    <a:pt x="1111" y="159"/>
                    <a:pt x="1110" y="159"/>
                    <a:pt x="1108" y="159"/>
                  </a:cubicBezTo>
                  <a:close/>
                  <a:moveTo>
                    <a:pt x="1194" y="206"/>
                  </a:moveTo>
                  <a:cubicBezTo>
                    <a:pt x="1199" y="206"/>
                    <a:pt x="1205" y="211"/>
                    <a:pt x="1210" y="221"/>
                  </a:cubicBezTo>
                  <a:cubicBezTo>
                    <a:pt x="1201" y="221"/>
                    <a:pt x="1192" y="221"/>
                    <a:pt x="1183" y="212"/>
                  </a:cubicBezTo>
                  <a:cubicBezTo>
                    <a:pt x="1187" y="209"/>
                    <a:pt x="1191" y="206"/>
                    <a:pt x="1194" y="206"/>
                  </a:cubicBezTo>
                  <a:close/>
                  <a:moveTo>
                    <a:pt x="1227" y="301"/>
                  </a:moveTo>
                  <a:cubicBezTo>
                    <a:pt x="1226" y="303"/>
                    <a:pt x="1225" y="305"/>
                    <a:pt x="1224" y="307"/>
                  </a:cubicBezTo>
                  <a:lnTo>
                    <a:pt x="1224" y="307"/>
                  </a:lnTo>
                  <a:cubicBezTo>
                    <a:pt x="1226" y="306"/>
                    <a:pt x="1227" y="304"/>
                    <a:pt x="1227" y="301"/>
                  </a:cubicBezTo>
                  <a:close/>
                  <a:moveTo>
                    <a:pt x="618" y="362"/>
                  </a:moveTo>
                  <a:lnTo>
                    <a:pt x="618" y="362"/>
                  </a:lnTo>
                  <a:cubicBezTo>
                    <a:pt x="621" y="365"/>
                    <a:pt x="624" y="368"/>
                    <a:pt x="626" y="370"/>
                  </a:cubicBezTo>
                  <a:lnTo>
                    <a:pt x="626" y="370"/>
                  </a:lnTo>
                  <a:cubicBezTo>
                    <a:pt x="623" y="368"/>
                    <a:pt x="621" y="365"/>
                    <a:pt x="618" y="362"/>
                  </a:cubicBezTo>
                  <a:close/>
                  <a:moveTo>
                    <a:pt x="667" y="447"/>
                  </a:moveTo>
                  <a:cubicBezTo>
                    <a:pt x="668" y="448"/>
                    <a:pt x="670" y="449"/>
                    <a:pt x="671" y="451"/>
                  </a:cubicBezTo>
                  <a:cubicBezTo>
                    <a:pt x="670" y="449"/>
                    <a:pt x="668" y="448"/>
                    <a:pt x="667" y="447"/>
                  </a:cubicBezTo>
                  <a:close/>
                  <a:moveTo>
                    <a:pt x="627" y="451"/>
                  </a:moveTo>
                  <a:cubicBezTo>
                    <a:pt x="627" y="459"/>
                    <a:pt x="645" y="459"/>
                    <a:pt x="662" y="468"/>
                  </a:cubicBezTo>
                  <a:lnTo>
                    <a:pt x="627" y="451"/>
                  </a:lnTo>
                  <a:close/>
                  <a:moveTo>
                    <a:pt x="2561" y="751"/>
                  </a:moveTo>
                  <a:cubicBezTo>
                    <a:pt x="2559" y="753"/>
                    <a:pt x="2558" y="756"/>
                    <a:pt x="2556" y="758"/>
                  </a:cubicBezTo>
                  <a:lnTo>
                    <a:pt x="2556" y="758"/>
                  </a:lnTo>
                  <a:cubicBezTo>
                    <a:pt x="2558" y="755"/>
                    <a:pt x="2560" y="753"/>
                    <a:pt x="2561" y="751"/>
                  </a:cubicBezTo>
                  <a:close/>
                  <a:moveTo>
                    <a:pt x="611" y="910"/>
                  </a:moveTo>
                  <a:lnTo>
                    <a:pt x="611" y="910"/>
                  </a:lnTo>
                  <a:cubicBezTo>
                    <a:pt x="618" y="913"/>
                    <a:pt x="627" y="915"/>
                    <a:pt x="636" y="919"/>
                  </a:cubicBezTo>
                  <a:lnTo>
                    <a:pt x="636" y="919"/>
                  </a:lnTo>
                  <a:cubicBezTo>
                    <a:pt x="636" y="919"/>
                    <a:pt x="636" y="919"/>
                    <a:pt x="636" y="919"/>
                  </a:cubicBezTo>
                  <a:cubicBezTo>
                    <a:pt x="630" y="913"/>
                    <a:pt x="621" y="911"/>
                    <a:pt x="611" y="910"/>
                  </a:cubicBezTo>
                  <a:close/>
                  <a:moveTo>
                    <a:pt x="2066" y="927"/>
                  </a:moveTo>
                  <a:cubicBezTo>
                    <a:pt x="2066" y="935"/>
                    <a:pt x="2065" y="938"/>
                    <a:pt x="2063" y="938"/>
                  </a:cubicBezTo>
                  <a:cubicBezTo>
                    <a:pt x="2060" y="938"/>
                    <a:pt x="2057" y="933"/>
                    <a:pt x="2057" y="927"/>
                  </a:cubicBezTo>
                  <a:close/>
                  <a:moveTo>
                    <a:pt x="636" y="919"/>
                  </a:moveTo>
                  <a:lnTo>
                    <a:pt x="636" y="919"/>
                  </a:lnTo>
                  <a:cubicBezTo>
                    <a:pt x="629" y="930"/>
                    <a:pt x="624" y="934"/>
                    <a:pt x="620" y="934"/>
                  </a:cubicBezTo>
                  <a:cubicBezTo>
                    <a:pt x="611" y="934"/>
                    <a:pt x="606" y="921"/>
                    <a:pt x="596" y="921"/>
                  </a:cubicBezTo>
                  <a:cubicBezTo>
                    <a:pt x="590" y="921"/>
                    <a:pt x="583" y="925"/>
                    <a:pt x="574" y="936"/>
                  </a:cubicBezTo>
                  <a:cubicBezTo>
                    <a:pt x="578" y="935"/>
                    <a:pt x="581" y="934"/>
                    <a:pt x="585" y="934"/>
                  </a:cubicBezTo>
                  <a:cubicBezTo>
                    <a:pt x="608" y="934"/>
                    <a:pt x="631" y="955"/>
                    <a:pt x="654" y="963"/>
                  </a:cubicBezTo>
                  <a:cubicBezTo>
                    <a:pt x="686" y="943"/>
                    <a:pt x="662" y="929"/>
                    <a:pt x="636" y="919"/>
                  </a:cubicBezTo>
                  <a:close/>
                  <a:moveTo>
                    <a:pt x="1810" y="1298"/>
                  </a:moveTo>
                  <a:cubicBezTo>
                    <a:pt x="1814" y="1299"/>
                    <a:pt x="1818" y="1300"/>
                    <a:pt x="1822" y="1300"/>
                  </a:cubicBezTo>
                  <a:lnTo>
                    <a:pt x="1822" y="1300"/>
                  </a:lnTo>
                  <a:cubicBezTo>
                    <a:pt x="1819" y="1299"/>
                    <a:pt x="1815" y="1298"/>
                    <a:pt x="1810" y="1298"/>
                  </a:cubicBezTo>
                  <a:close/>
                  <a:moveTo>
                    <a:pt x="1978" y="1704"/>
                  </a:moveTo>
                  <a:lnTo>
                    <a:pt x="1978" y="1704"/>
                  </a:lnTo>
                  <a:cubicBezTo>
                    <a:pt x="1977" y="1705"/>
                    <a:pt x="1976" y="1705"/>
                    <a:pt x="1976" y="1706"/>
                  </a:cubicBezTo>
                  <a:lnTo>
                    <a:pt x="1976" y="1706"/>
                  </a:lnTo>
                  <a:lnTo>
                    <a:pt x="1978" y="1704"/>
                  </a:lnTo>
                  <a:close/>
                  <a:moveTo>
                    <a:pt x="2402" y="0"/>
                  </a:moveTo>
                  <a:cubicBezTo>
                    <a:pt x="2367" y="53"/>
                    <a:pt x="2322" y="53"/>
                    <a:pt x="2269" y="53"/>
                  </a:cubicBezTo>
                  <a:cubicBezTo>
                    <a:pt x="2216" y="62"/>
                    <a:pt x="2172" y="62"/>
                    <a:pt x="2155" y="115"/>
                  </a:cubicBezTo>
                  <a:lnTo>
                    <a:pt x="2128" y="89"/>
                  </a:lnTo>
                  <a:lnTo>
                    <a:pt x="2146" y="89"/>
                  </a:lnTo>
                  <a:cubicBezTo>
                    <a:pt x="2137" y="79"/>
                    <a:pt x="2129" y="76"/>
                    <a:pt x="2123" y="76"/>
                  </a:cubicBezTo>
                  <a:cubicBezTo>
                    <a:pt x="2112" y="76"/>
                    <a:pt x="2104" y="89"/>
                    <a:pt x="2093" y="106"/>
                  </a:cubicBezTo>
                  <a:cubicBezTo>
                    <a:pt x="2085" y="122"/>
                    <a:pt x="2078" y="143"/>
                    <a:pt x="2064" y="143"/>
                  </a:cubicBezTo>
                  <a:cubicBezTo>
                    <a:pt x="2062" y="143"/>
                    <a:pt x="2060" y="143"/>
                    <a:pt x="2057" y="142"/>
                  </a:cubicBezTo>
                  <a:cubicBezTo>
                    <a:pt x="2040" y="142"/>
                    <a:pt x="2022" y="124"/>
                    <a:pt x="2040" y="115"/>
                  </a:cubicBezTo>
                  <a:lnTo>
                    <a:pt x="2040" y="115"/>
                  </a:lnTo>
                  <a:lnTo>
                    <a:pt x="2005" y="133"/>
                  </a:lnTo>
                  <a:cubicBezTo>
                    <a:pt x="1988" y="133"/>
                    <a:pt x="1994" y="118"/>
                    <a:pt x="2002" y="115"/>
                  </a:cubicBezTo>
                  <a:lnTo>
                    <a:pt x="2002" y="115"/>
                  </a:lnTo>
                  <a:lnTo>
                    <a:pt x="1952" y="124"/>
                  </a:lnTo>
                  <a:cubicBezTo>
                    <a:pt x="1943" y="142"/>
                    <a:pt x="1925" y="159"/>
                    <a:pt x="1916" y="177"/>
                  </a:cubicBezTo>
                  <a:cubicBezTo>
                    <a:pt x="1899" y="159"/>
                    <a:pt x="1916" y="159"/>
                    <a:pt x="1916" y="150"/>
                  </a:cubicBezTo>
                  <a:lnTo>
                    <a:pt x="1916" y="150"/>
                  </a:lnTo>
                  <a:lnTo>
                    <a:pt x="1890" y="177"/>
                  </a:lnTo>
                  <a:cubicBezTo>
                    <a:pt x="1872" y="150"/>
                    <a:pt x="1899" y="124"/>
                    <a:pt x="1916" y="124"/>
                  </a:cubicBezTo>
                  <a:cubicBezTo>
                    <a:pt x="1908" y="95"/>
                    <a:pt x="1903" y="85"/>
                    <a:pt x="1899" y="85"/>
                  </a:cubicBezTo>
                  <a:cubicBezTo>
                    <a:pt x="1891" y="85"/>
                    <a:pt x="1885" y="111"/>
                    <a:pt x="1865" y="111"/>
                  </a:cubicBezTo>
                  <a:cubicBezTo>
                    <a:pt x="1858" y="111"/>
                    <a:pt x="1849" y="108"/>
                    <a:pt x="1837" y="97"/>
                  </a:cubicBezTo>
                  <a:lnTo>
                    <a:pt x="1863" y="80"/>
                  </a:lnTo>
                  <a:cubicBezTo>
                    <a:pt x="1846" y="27"/>
                    <a:pt x="1819" y="44"/>
                    <a:pt x="1793" y="9"/>
                  </a:cubicBezTo>
                  <a:lnTo>
                    <a:pt x="1793" y="9"/>
                  </a:lnTo>
                  <a:cubicBezTo>
                    <a:pt x="1793" y="27"/>
                    <a:pt x="1854" y="97"/>
                    <a:pt x="1819" y="124"/>
                  </a:cubicBezTo>
                  <a:cubicBezTo>
                    <a:pt x="1815" y="120"/>
                    <a:pt x="1812" y="118"/>
                    <a:pt x="1807" y="118"/>
                  </a:cubicBezTo>
                  <a:cubicBezTo>
                    <a:pt x="1801" y="118"/>
                    <a:pt x="1794" y="122"/>
                    <a:pt x="1784" y="133"/>
                  </a:cubicBezTo>
                  <a:cubicBezTo>
                    <a:pt x="1784" y="109"/>
                    <a:pt x="1776" y="105"/>
                    <a:pt x="1763" y="105"/>
                  </a:cubicBezTo>
                  <a:cubicBezTo>
                    <a:pt x="1756" y="105"/>
                    <a:pt x="1748" y="106"/>
                    <a:pt x="1740" y="106"/>
                  </a:cubicBezTo>
                  <a:lnTo>
                    <a:pt x="1740" y="62"/>
                  </a:lnTo>
                  <a:cubicBezTo>
                    <a:pt x="1722" y="71"/>
                    <a:pt x="1722" y="97"/>
                    <a:pt x="1704" y="124"/>
                  </a:cubicBezTo>
                  <a:cubicBezTo>
                    <a:pt x="1678" y="115"/>
                    <a:pt x="1678" y="80"/>
                    <a:pt x="1669" y="44"/>
                  </a:cubicBezTo>
                  <a:cubicBezTo>
                    <a:pt x="1666" y="44"/>
                    <a:pt x="1664" y="44"/>
                    <a:pt x="1662" y="44"/>
                  </a:cubicBezTo>
                  <a:cubicBezTo>
                    <a:pt x="1633" y="44"/>
                    <a:pt x="1693" y="107"/>
                    <a:pt x="1651" y="115"/>
                  </a:cubicBezTo>
                  <a:cubicBezTo>
                    <a:pt x="1641" y="110"/>
                    <a:pt x="1632" y="108"/>
                    <a:pt x="1623" y="108"/>
                  </a:cubicBezTo>
                  <a:cubicBezTo>
                    <a:pt x="1600" y="108"/>
                    <a:pt x="1577" y="123"/>
                    <a:pt x="1545" y="142"/>
                  </a:cubicBezTo>
                  <a:cubicBezTo>
                    <a:pt x="1519" y="133"/>
                    <a:pt x="1554" y="115"/>
                    <a:pt x="1545" y="106"/>
                  </a:cubicBezTo>
                  <a:lnTo>
                    <a:pt x="1545" y="106"/>
                  </a:lnTo>
                  <a:lnTo>
                    <a:pt x="1519" y="142"/>
                  </a:lnTo>
                  <a:cubicBezTo>
                    <a:pt x="1519" y="142"/>
                    <a:pt x="1519" y="124"/>
                    <a:pt x="1519" y="124"/>
                  </a:cubicBezTo>
                  <a:cubicBezTo>
                    <a:pt x="1501" y="133"/>
                    <a:pt x="1519" y="168"/>
                    <a:pt x="1492" y="186"/>
                  </a:cubicBezTo>
                  <a:cubicBezTo>
                    <a:pt x="1491" y="193"/>
                    <a:pt x="1489" y="195"/>
                    <a:pt x="1485" y="195"/>
                  </a:cubicBezTo>
                  <a:cubicBezTo>
                    <a:pt x="1472" y="195"/>
                    <a:pt x="1444" y="150"/>
                    <a:pt x="1419" y="150"/>
                  </a:cubicBezTo>
                  <a:cubicBezTo>
                    <a:pt x="1411" y="150"/>
                    <a:pt x="1403" y="155"/>
                    <a:pt x="1395" y="168"/>
                  </a:cubicBezTo>
                  <a:cubicBezTo>
                    <a:pt x="1386" y="150"/>
                    <a:pt x="1395" y="133"/>
                    <a:pt x="1395" y="115"/>
                  </a:cubicBezTo>
                  <a:lnTo>
                    <a:pt x="1395" y="115"/>
                  </a:lnTo>
                  <a:cubicBezTo>
                    <a:pt x="1342" y="159"/>
                    <a:pt x="1351" y="150"/>
                    <a:pt x="1316" y="195"/>
                  </a:cubicBezTo>
                  <a:lnTo>
                    <a:pt x="1280" y="168"/>
                  </a:lnTo>
                  <a:lnTo>
                    <a:pt x="1280" y="168"/>
                  </a:lnTo>
                  <a:cubicBezTo>
                    <a:pt x="1307" y="203"/>
                    <a:pt x="1272" y="248"/>
                    <a:pt x="1245" y="283"/>
                  </a:cubicBezTo>
                  <a:cubicBezTo>
                    <a:pt x="1254" y="301"/>
                    <a:pt x="1263" y="309"/>
                    <a:pt x="1263" y="318"/>
                  </a:cubicBezTo>
                  <a:lnTo>
                    <a:pt x="1219" y="345"/>
                  </a:lnTo>
                  <a:cubicBezTo>
                    <a:pt x="1219" y="337"/>
                    <a:pt x="1219" y="323"/>
                    <a:pt x="1224" y="307"/>
                  </a:cubicBezTo>
                  <a:lnTo>
                    <a:pt x="1224" y="307"/>
                  </a:lnTo>
                  <a:cubicBezTo>
                    <a:pt x="1222" y="309"/>
                    <a:pt x="1219" y="309"/>
                    <a:pt x="1219" y="309"/>
                  </a:cubicBezTo>
                  <a:cubicBezTo>
                    <a:pt x="1201" y="292"/>
                    <a:pt x="1210" y="265"/>
                    <a:pt x="1219" y="239"/>
                  </a:cubicBezTo>
                  <a:lnTo>
                    <a:pt x="1236" y="274"/>
                  </a:lnTo>
                  <a:cubicBezTo>
                    <a:pt x="1254"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6" y="182"/>
                    <a:pt x="1236" y="195"/>
                  </a:cubicBezTo>
                  <a:lnTo>
                    <a:pt x="1227" y="142"/>
                  </a:lnTo>
                  <a:lnTo>
                    <a:pt x="1219" y="159"/>
                  </a:lnTo>
                  <a:lnTo>
                    <a:pt x="1166" y="124"/>
                  </a:lnTo>
                  <a:cubicBezTo>
                    <a:pt x="1122" y="177"/>
                    <a:pt x="1086" y="256"/>
                    <a:pt x="1016" y="283"/>
                  </a:cubicBezTo>
                  <a:cubicBezTo>
                    <a:pt x="1033" y="239"/>
                    <a:pt x="1024" y="221"/>
                    <a:pt x="1024" y="168"/>
                  </a:cubicBezTo>
                  <a:lnTo>
                    <a:pt x="1024" y="168"/>
                  </a:lnTo>
                  <a:cubicBezTo>
                    <a:pt x="1029" y="183"/>
                    <a:pt x="1036" y="188"/>
                    <a:pt x="1043" y="188"/>
                  </a:cubicBezTo>
                  <a:cubicBezTo>
                    <a:pt x="1060" y="188"/>
                    <a:pt x="1083" y="158"/>
                    <a:pt x="1106" y="158"/>
                  </a:cubicBezTo>
                  <a:cubicBezTo>
                    <a:pt x="1107" y="158"/>
                    <a:pt x="1107" y="158"/>
                    <a:pt x="1108" y="159"/>
                  </a:cubicBezTo>
                  <a:lnTo>
                    <a:pt x="1108" y="159"/>
                  </a:lnTo>
                  <a:cubicBezTo>
                    <a:pt x="1095" y="154"/>
                    <a:pt x="1095" y="132"/>
                    <a:pt x="1095" y="124"/>
                  </a:cubicBezTo>
                  <a:lnTo>
                    <a:pt x="1033" y="168"/>
                  </a:lnTo>
                  <a:cubicBezTo>
                    <a:pt x="1042" y="133"/>
                    <a:pt x="1024" y="142"/>
                    <a:pt x="1007" y="124"/>
                  </a:cubicBezTo>
                  <a:lnTo>
                    <a:pt x="1007" y="124"/>
                  </a:lnTo>
                  <a:cubicBezTo>
                    <a:pt x="1024" y="203"/>
                    <a:pt x="963" y="177"/>
                    <a:pt x="936" y="203"/>
                  </a:cubicBezTo>
                  <a:cubicBezTo>
                    <a:pt x="936" y="180"/>
                    <a:pt x="943" y="158"/>
                    <a:pt x="962" y="158"/>
                  </a:cubicBezTo>
                  <a:cubicBezTo>
                    <a:pt x="965" y="158"/>
                    <a:pt x="968" y="158"/>
                    <a:pt x="971" y="159"/>
                  </a:cubicBezTo>
                  <a:cubicBezTo>
                    <a:pt x="965" y="148"/>
                    <a:pt x="959" y="143"/>
                    <a:pt x="954" y="143"/>
                  </a:cubicBezTo>
                  <a:cubicBezTo>
                    <a:pt x="936" y="143"/>
                    <a:pt x="926" y="203"/>
                    <a:pt x="911" y="203"/>
                  </a:cubicBezTo>
                  <a:cubicBezTo>
                    <a:pt x="908" y="203"/>
                    <a:pt x="904" y="201"/>
                    <a:pt x="901" y="195"/>
                  </a:cubicBezTo>
                  <a:cubicBezTo>
                    <a:pt x="901" y="195"/>
                    <a:pt x="910" y="195"/>
                    <a:pt x="910" y="186"/>
                  </a:cubicBezTo>
                  <a:lnTo>
                    <a:pt x="910" y="186"/>
                  </a:lnTo>
                  <a:cubicBezTo>
                    <a:pt x="904" y="191"/>
                    <a:pt x="897" y="193"/>
                    <a:pt x="890" y="193"/>
                  </a:cubicBezTo>
                  <a:cubicBezTo>
                    <a:pt x="871" y="193"/>
                    <a:pt x="853" y="181"/>
                    <a:pt x="865" y="168"/>
                  </a:cubicBezTo>
                  <a:lnTo>
                    <a:pt x="751" y="168"/>
                  </a:lnTo>
                  <a:cubicBezTo>
                    <a:pt x="707" y="177"/>
                    <a:pt x="680" y="195"/>
                    <a:pt x="689" y="230"/>
                  </a:cubicBezTo>
                  <a:cubicBezTo>
                    <a:pt x="680" y="221"/>
                    <a:pt x="662" y="150"/>
                    <a:pt x="662" y="142"/>
                  </a:cubicBezTo>
                  <a:lnTo>
                    <a:pt x="662" y="142"/>
                  </a:lnTo>
                  <a:cubicBezTo>
                    <a:pt x="645" y="212"/>
                    <a:pt x="654" y="283"/>
                    <a:pt x="680" y="354"/>
                  </a:cubicBezTo>
                  <a:cubicBezTo>
                    <a:pt x="662" y="327"/>
                    <a:pt x="627" y="283"/>
                    <a:pt x="592" y="239"/>
                  </a:cubicBezTo>
                  <a:cubicBezTo>
                    <a:pt x="565" y="195"/>
                    <a:pt x="539" y="150"/>
                    <a:pt x="565" y="142"/>
                  </a:cubicBezTo>
                  <a:cubicBezTo>
                    <a:pt x="550" y="136"/>
                    <a:pt x="535" y="131"/>
                    <a:pt x="519" y="131"/>
                  </a:cubicBezTo>
                  <a:cubicBezTo>
                    <a:pt x="508" y="131"/>
                    <a:pt x="497" y="134"/>
                    <a:pt x="486" y="142"/>
                  </a:cubicBezTo>
                  <a:cubicBezTo>
                    <a:pt x="503" y="150"/>
                    <a:pt x="574" y="221"/>
                    <a:pt x="565" y="221"/>
                  </a:cubicBezTo>
                  <a:cubicBezTo>
                    <a:pt x="521" y="195"/>
                    <a:pt x="503" y="186"/>
                    <a:pt x="495" y="177"/>
                  </a:cubicBezTo>
                  <a:cubicBezTo>
                    <a:pt x="479" y="177"/>
                    <a:pt x="463" y="170"/>
                    <a:pt x="427" y="149"/>
                  </a:cubicBezTo>
                  <a:lnTo>
                    <a:pt x="427" y="149"/>
                  </a:lnTo>
                  <a:cubicBezTo>
                    <a:pt x="456" y="172"/>
                    <a:pt x="500" y="239"/>
                    <a:pt x="477" y="239"/>
                  </a:cubicBezTo>
                  <a:cubicBezTo>
                    <a:pt x="469" y="222"/>
                    <a:pt x="397" y="158"/>
                    <a:pt x="389" y="143"/>
                  </a:cubicBezTo>
                  <a:lnTo>
                    <a:pt x="389" y="143"/>
                  </a:lnTo>
                  <a:cubicBezTo>
                    <a:pt x="398" y="168"/>
                    <a:pt x="406" y="193"/>
                    <a:pt x="414" y="226"/>
                  </a:cubicBezTo>
                  <a:lnTo>
                    <a:pt x="414" y="226"/>
                  </a:lnTo>
                  <a:cubicBezTo>
                    <a:pt x="405" y="205"/>
                    <a:pt x="333" y="158"/>
                    <a:pt x="292" y="133"/>
                  </a:cubicBezTo>
                  <a:lnTo>
                    <a:pt x="292" y="133"/>
                  </a:lnTo>
                  <a:cubicBezTo>
                    <a:pt x="301" y="139"/>
                    <a:pt x="295"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92" y="256"/>
                    <a:pt x="159" y="168"/>
                    <a:pt x="97" y="150"/>
                  </a:cubicBezTo>
                  <a:lnTo>
                    <a:pt x="97" y="150"/>
                  </a:lnTo>
                  <a:cubicBezTo>
                    <a:pt x="141" y="186"/>
                    <a:pt x="239" y="248"/>
                    <a:pt x="327" y="309"/>
                  </a:cubicBezTo>
                  <a:cubicBezTo>
                    <a:pt x="424" y="371"/>
                    <a:pt x="512" y="424"/>
                    <a:pt x="548" y="451"/>
                  </a:cubicBezTo>
                  <a:lnTo>
                    <a:pt x="512" y="433"/>
                  </a:lnTo>
                  <a:lnTo>
                    <a:pt x="512" y="433"/>
                  </a:lnTo>
                  <a:cubicBezTo>
                    <a:pt x="530" y="451"/>
                    <a:pt x="548" y="459"/>
                    <a:pt x="565" y="477"/>
                  </a:cubicBezTo>
                  <a:cubicBezTo>
                    <a:pt x="512" y="451"/>
                    <a:pt x="433" y="406"/>
                    <a:pt x="336" y="345"/>
                  </a:cubicBezTo>
                  <a:cubicBezTo>
                    <a:pt x="247" y="292"/>
                    <a:pt x="159" y="221"/>
                    <a:pt x="97" y="177"/>
                  </a:cubicBezTo>
                  <a:cubicBezTo>
                    <a:pt x="94" y="178"/>
                    <a:pt x="91" y="179"/>
                    <a:pt x="88" y="179"/>
                  </a:cubicBezTo>
                  <a:cubicBezTo>
                    <a:pt x="82" y="179"/>
                    <a:pt x="76" y="177"/>
                    <a:pt x="72" y="177"/>
                  </a:cubicBezTo>
                  <a:cubicBezTo>
                    <a:pt x="66" y="177"/>
                    <a:pt x="66" y="181"/>
                    <a:pt x="80" y="203"/>
                  </a:cubicBezTo>
                  <a:cubicBezTo>
                    <a:pt x="53" y="195"/>
                    <a:pt x="9" y="150"/>
                    <a:pt x="0" y="133"/>
                  </a:cubicBezTo>
                  <a:lnTo>
                    <a:pt x="0" y="133"/>
                  </a:lnTo>
                  <a:lnTo>
                    <a:pt x="44" y="230"/>
                  </a:lnTo>
                  <a:cubicBezTo>
                    <a:pt x="115" y="256"/>
                    <a:pt x="159" y="336"/>
                    <a:pt x="221" y="354"/>
                  </a:cubicBezTo>
                  <a:cubicBezTo>
                    <a:pt x="177" y="309"/>
                    <a:pt x="133" y="265"/>
                    <a:pt x="80" y="221"/>
                  </a:cubicBezTo>
                  <a:lnTo>
                    <a:pt x="80" y="221"/>
                  </a:lnTo>
                  <a:cubicBezTo>
                    <a:pt x="124" y="239"/>
                    <a:pt x="186" y="274"/>
                    <a:pt x="239" y="318"/>
                  </a:cubicBezTo>
                  <a:cubicBezTo>
                    <a:pt x="300" y="354"/>
                    <a:pt x="345" y="389"/>
                    <a:pt x="345" y="415"/>
                  </a:cubicBezTo>
                  <a:cubicBezTo>
                    <a:pt x="327" y="415"/>
                    <a:pt x="212" y="362"/>
                    <a:pt x="194" y="354"/>
                  </a:cubicBezTo>
                  <a:lnTo>
                    <a:pt x="194" y="354"/>
                  </a:lnTo>
                  <a:cubicBezTo>
                    <a:pt x="221" y="371"/>
                    <a:pt x="274" y="424"/>
                    <a:pt x="256" y="424"/>
                  </a:cubicBezTo>
                  <a:lnTo>
                    <a:pt x="203" y="389"/>
                  </a:lnTo>
                  <a:lnTo>
                    <a:pt x="203" y="389"/>
                  </a:lnTo>
                  <a:cubicBezTo>
                    <a:pt x="203" y="406"/>
                    <a:pt x="239" y="424"/>
                    <a:pt x="265" y="442"/>
                  </a:cubicBezTo>
                  <a:cubicBezTo>
                    <a:pt x="292" y="468"/>
                    <a:pt x="309" y="477"/>
                    <a:pt x="292" y="495"/>
                  </a:cubicBezTo>
                  <a:cubicBezTo>
                    <a:pt x="292" y="512"/>
                    <a:pt x="239" y="539"/>
                    <a:pt x="274" y="539"/>
                  </a:cubicBezTo>
                  <a:cubicBezTo>
                    <a:pt x="287" y="535"/>
                    <a:pt x="309" y="533"/>
                    <a:pt x="337" y="533"/>
                  </a:cubicBezTo>
                  <a:cubicBezTo>
                    <a:pt x="423" y="533"/>
                    <a:pt x="560" y="550"/>
                    <a:pt x="601" y="557"/>
                  </a:cubicBezTo>
                  <a:cubicBezTo>
                    <a:pt x="601" y="557"/>
                    <a:pt x="556" y="592"/>
                    <a:pt x="539" y="610"/>
                  </a:cubicBezTo>
                  <a:cubicBezTo>
                    <a:pt x="526" y="614"/>
                    <a:pt x="512" y="616"/>
                    <a:pt x="498" y="616"/>
                  </a:cubicBezTo>
                  <a:cubicBezTo>
                    <a:pt x="484" y="616"/>
                    <a:pt x="468" y="614"/>
                    <a:pt x="450" y="610"/>
                  </a:cubicBezTo>
                  <a:cubicBezTo>
                    <a:pt x="433" y="610"/>
                    <a:pt x="411" y="606"/>
                    <a:pt x="394" y="606"/>
                  </a:cubicBezTo>
                  <a:cubicBezTo>
                    <a:pt x="385" y="606"/>
                    <a:pt x="377" y="607"/>
                    <a:pt x="371" y="610"/>
                  </a:cubicBezTo>
                  <a:cubicBezTo>
                    <a:pt x="389" y="610"/>
                    <a:pt x="415" y="618"/>
                    <a:pt x="424" y="627"/>
                  </a:cubicBezTo>
                  <a:cubicBezTo>
                    <a:pt x="415" y="636"/>
                    <a:pt x="371" y="627"/>
                    <a:pt x="397" y="654"/>
                  </a:cubicBezTo>
                  <a:cubicBezTo>
                    <a:pt x="435" y="654"/>
                    <a:pt x="437" y="684"/>
                    <a:pt x="441" y="684"/>
                  </a:cubicBezTo>
                  <a:cubicBezTo>
                    <a:pt x="443" y="684"/>
                    <a:pt x="445" y="678"/>
                    <a:pt x="450" y="663"/>
                  </a:cubicBezTo>
                  <a:cubicBezTo>
                    <a:pt x="477" y="689"/>
                    <a:pt x="459" y="698"/>
                    <a:pt x="477" y="724"/>
                  </a:cubicBezTo>
                  <a:cubicBezTo>
                    <a:pt x="495" y="716"/>
                    <a:pt x="521" y="716"/>
                    <a:pt x="548" y="716"/>
                  </a:cubicBezTo>
                  <a:cubicBezTo>
                    <a:pt x="561" y="711"/>
                    <a:pt x="576" y="709"/>
                    <a:pt x="590" y="709"/>
                  </a:cubicBezTo>
                  <a:cubicBezTo>
                    <a:pt x="603" y="709"/>
                    <a:pt x="614" y="711"/>
                    <a:pt x="618" y="716"/>
                  </a:cubicBezTo>
                  <a:cubicBezTo>
                    <a:pt x="609" y="724"/>
                    <a:pt x="592" y="733"/>
                    <a:pt x="592" y="742"/>
                  </a:cubicBezTo>
                  <a:cubicBezTo>
                    <a:pt x="609" y="786"/>
                    <a:pt x="609" y="821"/>
                    <a:pt x="627" y="866"/>
                  </a:cubicBezTo>
                  <a:cubicBezTo>
                    <a:pt x="618" y="874"/>
                    <a:pt x="618" y="910"/>
                    <a:pt x="592" y="910"/>
                  </a:cubicBezTo>
                  <a:cubicBezTo>
                    <a:pt x="598" y="910"/>
                    <a:pt x="605" y="910"/>
                    <a:pt x="611" y="910"/>
                  </a:cubicBezTo>
                  <a:lnTo>
                    <a:pt x="611" y="910"/>
                  </a:lnTo>
                  <a:cubicBezTo>
                    <a:pt x="610" y="910"/>
                    <a:pt x="610" y="910"/>
                    <a:pt x="609" y="910"/>
                  </a:cubicBezTo>
                  <a:cubicBezTo>
                    <a:pt x="643" y="891"/>
                    <a:pt x="678" y="882"/>
                    <a:pt x="712" y="882"/>
                  </a:cubicBezTo>
                  <a:cubicBezTo>
                    <a:pt x="742" y="882"/>
                    <a:pt x="770" y="889"/>
                    <a:pt x="795" y="901"/>
                  </a:cubicBezTo>
                  <a:cubicBezTo>
                    <a:pt x="830" y="927"/>
                    <a:pt x="768" y="936"/>
                    <a:pt x="777" y="945"/>
                  </a:cubicBezTo>
                  <a:cubicBezTo>
                    <a:pt x="790" y="980"/>
                    <a:pt x="821" y="980"/>
                    <a:pt x="849" y="980"/>
                  </a:cubicBezTo>
                  <a:cubicBezTo>
                    <a:pt x="877" y="980"/>
                    <a:pt x="901" y="980"/>
                    <a:pt x="901" y="1016"/>
                  </a:cubicBezTo>
                  <a:cubicBezTo>
                    <a:pt x="874" y="1060"/>
                    <a:pt x="830" y="1060"/>
                    <a:pt x="804" y="1078"/>
                  </a:cubicBezTo>
                  <a:cubicBezTo>
                    <a:pt x="777" y="1060"/>
                    <a:pt x="804" y="1025"/>
                    <a:pt x="795" y="1007"/>
                  </a:cubicBezTo>
                  <a:lnTo>
                    <a:pt x="795" y="1007"/>
                  </a:lnTo>
                  <a:lnTo>
                    <a:pt x="786" y="1033"/>
                  </a:lnTo>
                  <a:cubicBezTo>
                    <a:pt x="768" y="1033"/>
                    <a:pt x="751" y="1025"/>
                    <a:pt x="760" y="1007"/>
                  </a:cubicBezTo>
                  <a:lnTo>
                    <a:pt x="760" y="1007"/>
                  </a:lnTo>
                  <a:cubicBezTo>
                    <a:pt x="733" y="1042"/>
                    <a:pt x="812" y="1122"/>
                    <a:pt x="812" y="1184"/>
                  </a:cubicBezTo>
                  <a:cubicBezTo>
                    <a:pt x="823" y="1189"/>
                    <a:pt x="836" y="1194"/>
                    <a:pt x="847" y="1194"/>
                  </a:cubicBezTo>
                  <a:cubicBezTo>
                    <a:pt x="855" y="1194"/>
                    <a:pt x="862" y="1191"/>
                    <a:pt x="865" y="1184"/>
                  </a:cubicBezTo>
                  <a:lnTo>
                    <a:pt x="848" y="1166"/>
                  </a:lnTo>
                  <a:cubicBezTo>
                    <a:pt x="853" y="1158"/>
                    <a:pt x="861" y="1155"/>
                    <a:pt x="868" y="1155"/>
                  </a:cubicBezTo>
                  <a:cubicBezTo>
                    <a:pt x="877" y="1155"/>
                    <a:pt x="887" y="1159"/>
                    <a:pt x="895" y="1159"/>
                  </a:cubicBezTo>
                  <a:cubicBezTo>
                    <a:pt x="902" y="1159"/>
                    <a:pt x="907" y="1156"/>
                    <a:pt x="910" y="1148"/>
                  </a:cubicBezTo>
                  <a:cubicBezTo>
                    <a:pt x="936" y="1157"/>
                    <a:pt x="980" y="1166"/>
                    <a:pt x="980" y="1201"/>
                  </a:cubicBezTo>
                  <a:lnTo>
                    <a:pt x="956" y="1226"/>
                  </a:lnTo>
                  <a:lnTo>
                    <a:pt x="956" y="1226"/>
                  </a:lnTo>
                  <a:cubicBezTo>
                    <a:pt x="961" y="1215"/>
                    <a:pt x="958" y="1201"/>
                    <a:pt x="945" y="1201"/>
                  </a:cubicBezTo>
                  <a:lnTo>
                    <a:pt x="945" y="1201"/>
                  </a:lnTo>
                  <a:cubicBezTo>
                    <a:pt x="957" y="1201"/>
                    <a:pt x="952" y="1216"/>
                    <a:pt x="950" y="1231"/>
                  </a:cubicBezTo>
                  <a:lnTo>
                    <a:pt x="950" y="1231"/>
                  </a:lnTo>
                  <a:lnTo>
                    <a:pt x="945" y="1236"/>
                  </a:lnTo>
                  <a:cubicBezTo>
                    <a:pt x="947" y="1236"/>
                    <a:pt x="948" y="1235"/>
                    <a:pt x="950" y="1233"/>
                  </a:cubicBezTo>
                  <a:lnTo>
                    <a:pt x="950" y="1233"/>
                  </a:lnTo>
                  <a:cubicBezTo>
                    <a:pt x="947" y="1249"/>
                    <a:pt x="948" y="1264"/>
                    <a:pt x="971" y="1264"/>
                  </a:cubicBezTo>
                  <a:cubicBezTo>
                    <a:pt x="973" y="1264"/>
                    <a:pt x="977" y="1263"/>
                    <a:pt x="980" y="1263"/>
                  </a:cubicBezTo>
                  <a:lnTo>
                    <a:pt x="989" y="1219"/>
                  </a:lnTo>
                  <a:cubicBezTo>
                    <a:pt x="1024" y="1236"/>
                    <a:pt x="1077" y="1236"/>
                    <a:pt x="1086" y="1272"/>
                  </a:cubicBezTo>
                  <a:cubicBezTo>
                    <a:pt x="1113" y="1236"/>
                    <a:pt x="1077" y="1263"/>
                    <a:pt x="1113" y="1219"/>
                  </a:cubicBezTo>
                  <a:lnTo>
                    <a:pt x="1113" y="1219"/>
                  </a:lnTo>
                  <a:cubicBezTo>
                    <a:pt x="1103" y="1229"/>
                    <a:pt x="1096" y="1232"/>
                    <a:pt x="1090" y="1232"/>
                  </a:cubicBezTo>
                  <a:cubicBezTo>
                    <a:pt x="1071" y="1232"/>
                    <a:pt x="1069" y="1192"/>
                    <a:pt x="1054" y="1192"/>
                  </a:cubicBezTo>
                  <a:cubicBezTo>
                    <a:pt x="1050" y="1192"/>
                    <a:pt x="1045" y="1196"/>
                    <a:pt x="1038" y="1204"/>
                  </a:cubicBezTo>
                  <a:lnTo>
                    <a:pt x="1038" y="1204"/>
                  </a:lnTo>
                  <a:cubicBezTo>
                    <a:pt x="1065" y="1166"/>
                    <a:pt x="1035" y="1163"/>
                    <a:pt x="1060" y="1113"/>
                  </a:cubicBezTo>
                  <a:lnTo>
                    <a:pt x="1060" y="1113"/>
                  </a:lnTo>
                  <a:cubicBezTo>
                    <a:pt x="1054" y="1118"/>
                    <a:pt x="1049" y="1127"/>
                    <a:pt x="1044" y="1127"/>
                  </a:cubicBezTo>
                  <a:cubicBezTo>
                    <a:pt x="1040" y="1127"/>
                    <a:pt x="1037" y="1123"/>
                    <a:pt x="1033" y="1113"/>
                  </a:cubicBezTo>
                  <a:lnTo>
                    <a:pt x="1024" y="1113"/>
                  </a:lnTo>
                  <a:cubicBezTo>
                    <a:pt x="1016" y="1122"/>
                    <a:pt x="1016" y="1131"/>
                    <a:pt x="1007" y="1139"/>
                  </a:cubicBezTo>
                  <a:cubicBezTo>
                    <a:pt x="971" y="1139"/>
                    <a:pt x="954" y="1104"/>
                    <a:pt x="927" y="1104"/>
                  </a:cubicBezTo>
                  <a:cubicBezTo>
                    <a:pt x="927" y="1095"/>
                    <a:pt x="932" y="1095"/>
                    <a:pt x="937" y="1095"/>
                  </a:cubicBezTo>
                  <a:cubicBezTo>
                    <a:pt x="943" y="1095"/>
                    <a:pt x="949" y="1095"/>
                    <a:pt x="954" y="1086"/>
                  </a:cubicBezTo>
                  <a:lnTo>
                    <a:pt x="927" y="1078"/>
                  </a:lnTo>
                  <a:cubicBezTo>
                    <a:pt x="941" y="1068"/>
                    <a:pt x="948" y="1051"/>
                    <a:pt x="957" y="1041"/>
                  </a:cubicBezTo>
                  <a:lnTo>
                    <a:pt x="957" y="1041"/>
                  </a:lnTo>
                  <a:cubicBezTo>
                    <a:pt x="959" y="1040"/>
                    <a:pt x="961" y="1039"/>
                    <a:pt x="962" y="1036"/>
                  </a:cubicBezTo>
                  <a:lnTo>
                    <a:pt x="962" y="1036"/>
                  </a:lnTo>
                  <a:cubicBezTo>
                    <a:pt x="965" y="1035"/>
                    <a:pt x="967" y="1034"/>
                    <a:pt x="970" y="1034"/>
                  </a:cubicBezTo>
                  <a:cubicBezTo>
                    <a:pt x="975" y="1034"/>
                    <a:pt x="981" y="1036"/>
                    <a:pt x="989" y="1042"/>
                  </a:cubicBezTo>
                  <a:lnTo>
                    <a:pt x="971" y="1007"/>
                  </a:lnTo>
                  <a:cubicBezTo>
                    <a:pt x="980" y="980"/>
                    <a:pt x="971" y="954"/>
                    <a:pt x="954" y="954"/>
                  </a:cubicBezTo>
                  <a:cubicBezTo>
                    <a:pt x="945" y="936"/>
                    <a:pt x="901" y="936"/>
                    <a:pt x="927" y="936"/>
                  </a:cubicBezTo>
                  <a:lnTo>
                    <a:pt x="883" y="901"/>
                  </a:lnTo>
                  <a:lnTo>
                    <a:pt x="892" y="892"/>
                  </a:lnTo>
                  <a:cubicBezTo>
                    <a:pt x="865" y="848"/>
                    <a:pt x="786" y="830"/>
                    <a:pt x="812" y="751"/>
                  </a:cubicBezTo>
                  <a:cubicBezTo>
                    <a:pt x="795" y="742"/>
                    <a:pt x="777" y="733"/>
                    <a:pt x="777" y="698"/>
                  </a:cubicBezTo>
                  <a:lnTo>
                    <a:pt x="795" y="680"/>
                  </a:lnTo>
                  <a:cubicBezTo>
                    <a:pt x="778" y="672"/>
                    <a:pt x="785" y="618"/>
                    <a:pt x="764" y="618"/>
                  </a:cubicBezTo>
                  <a:cubicBezTo>
                    <a:pt x="763" y="618"/>
                    <a:pt x="761" y="618"/>
                    <a:pt x="760" y="618"/>
                  </a:cubicBezTo>
                  <a:cubicBezTo>
                    <a:pt x="786" y="592"/>
                    <a:pt x="786" y="592"/>
                    <a:pt x="786" y="583"/>
                  </a:cubicBezTo>
                  <a:cubicBezTo>
                    <a:pt x="777" y="583"/>
                    <a:pt x="760" y="583"/>
                    <a:pt x="768" y="574"/>
                  </a:cubicBezTo>
                  <a:lnTo>
                    <a:pt x="768" y="574"/>
                  </a:lnTo>
                  <a:lnTo>
                    <a:pt x="724" y="583"/>
                  </a:lnTo>
                  <a:cubicBezTo>
                    <a:pt x="724" y="574"/>
                    <a:pt x="707" y="565"/>
                    <a:pt x="680" y="557"/>
                  </a:cubicBezTo>
                  <a:lnTo>
                    <a:pt x="645" y="548"/>
                  </a:lnTo>
                  <a:cubicBezTo>
                    <a:pt x="618" y="539"/>
                    <a:pt x="618" y="530"/>
                    <a:pt x="627" y="521"/>
                  </a:cubicBezTo>
                  <a:cubicBezTo>
                    <a:pt x="636" y="521"/>
                    <a:pt x="645" y="512"/>
                    <a:pt x="645" y="504"/>
                  </a:cubicBezTo>
                  <a:cubicBezTo>
                    <a:pt x="653" y="508"/>
                    <a:pt x="655" y="512"/>
                    <a:pt x="655" y="514"/>
                  </a:cubicBezTo>
                  <a:lnTo>
                    <a:pt x="655" y="514"/>
                  </a:lnTo>
                  <a:cubicBezTo>
                    <a:pt x="652" y="514"/>
                    <a:pt x="648" y="513"/>
                    <a:pt x="645" y="512"/>
                  </a:cubicBezTo>
                  <a:lnTo>
                    <a:pt x="645" y="512"/>
                  </a:lnTo>
                  <a:cubicBezTo>
                    <a:pt x="647" y="515"/>
                    <a:pt x="650" y="516"/>
                    <a:pt x="652" y="516"/>
                  </a:cubicBezTo>
                  <a:cubicBezTo>
                    <a:pt x="653" y="516"/>
                    <a:pt x="655" y="515"/>
                    <a:pt x="655" y="514"/>
                  </a:cubicBezTo>
                  <a:lnTo>
                    <a:pt x="655" y="514"/>
                  </a:lnTo>
                  <a:cubicBezTo>
                    <a:pt x="663" y="515"/>
                    <a:pt x="669" y="516"/>
                    <a:pt x="672" y="516"/>
                  </a:cubicBezTo>
                  <a:cubicBezTo>
                    <a:pt x="684" y="516"/>
                    <a:pt x="664" y="508"/>
                    <a:pt x="645" y="495"/>
                  </a:cubicBezTo>
                  <a:cubicBezTo>
                    <a:pt x="617" y="474"/>
                    <a:pt x="590" y="454"/>
                    <a:pt x="600" y="454"/>
                  </a:cubicBezTo>
                  <a:cubicBezTo>
                    <a:pt x="602" y="454"/>
                    <a:pt x="608" y="455"/>
                    <a:pt x="618" y="459"/>
                  </a:cubicBezTo>
                  <a:cubicBezTo>
                    <a:pt x="601" y="451"/>
                    <a:pt x="601" y="442"/>
                    <a:pt x="601" y="442"/>
                  </a:cubicBezTo>
                  <a:lnTo>
                    <a:pt x="601" y="442"/>
                  </a:lnTo>
                  <a:cubicBezTo>
                    <a:pt x="601" y="442"/>
                    <a:pt x="609" y="451"/>
                    <a:pt x="618" y="451"/>
                  </a:cubicBezTo>
                  <a:lnTo>
                    <a:pt x="627" y="451"/>
                  </a:lnTo>
                  <a:cubicBezTo>
                    <a:pt x="627" y="451"/>
                    <a:pt x="627" y="451"/>
                    <a:pt x="618" y="442"/>
                  </a:cubicBezTo>
                  <a:lnTo>
                    <a:pt x="618" y="442"/>
                  </a:lnTo>
                  <a:lnTo>
                    <a:pt x="680" y="477"/>
                  </a:lnTo>
                  <a:cubicBezTo>
                    <a:pt x="682" y="478"/>
                    <a:pt x="684" y="479"/>
                    <a:pt x="684" y="479"/>
                  </a:cubicBezTo>
                  <a:cubicBezTo>
                    <a:pt x="686" y="479"/>
                    <a:pt x="648" y="456"/>
                    <a:pt x="609" y="433"/>
                  </a:cubicBezTo>
                  <a:cubicBezTo>
                    <a:pt x="609" y="424"/>
                    <a:pt x="601" y="415"/>
                    <a:pt x="592" y="406"/>
                  </a:cubicBezTo>
                  <a:lnTo>
                    <a:pt x="592" y="406"/>
                  </a:lnTo>
                  <a:cubicBezTo>
                    <a:pt x="620" y="423"/>
                    <a:pt x="626"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8" y="423"/>
                    <a:pt x="638" y="384"/>
                  </a:cubicBezTo>
                  <a:lnTo>
                    <a:pt x="638" y="384"/>
                  </a:lnTo>
                  <a:cubicBezTo>
                    <a:pt x="641" y="385"/>
                    <a:pt x="645" y="386"/>
                    <a:pt x="648" y="386"/>
                  </a:cubicBezTo>
                  <a:cubicBezTo>
                    <a:pt x="656" y="386"/>
                    <a:pt x="662" y="382"/>
                    <a:pt x="662" y="371"/>
                  </a:cubicBezTo>
                  <a:lnTo>
                    <a:pt x="698" y="415"/>
                  </a:lnTo>
                  <a:cubicBezTo>
                    <a:pt x="689" y="398"/>
                    <a:pt x="680" y="380"/>
                    <a:pt x="671" y="362"/>
                  </a:cubicBezTo>
                  <a:lnTo>
                    <a:pt x="671" y="362"/>
                  </a:lnTo>
                  <a:cubicBezTo>
                    <a:pt x="707" y="389"/>
                    <a:pt x="724" y="406"/>
                    <a:pt x="733" y="433"/>
                  </a:cubicBezTo>
                  <a:cubicBezTo>
                    <a:pt x="724" y="406"/>
                    <a:pt x="733" y="406"/>
                    <a:pt x="733" y="398"/>
                  </a:cubicBezTo>
                  <a:cubicBezTo>
                    <a:pt x="742" y="398"/>
                    <a:pt x="742" y="389"/>
                    <a:pt x="742" y="362"/>
                  </a:cubicBezTo>
                  <a:lnTo>
                    <a:pt x="751" y="389"/>
                  </a:lnTo>
                  <a:cubicBezTo>
                    <a:pt x="757" y="389"/>
                    <a:pt x="764" y="370"/>
                    <a:pt x="770" y="370"/>
                  </a:cubicBezTo>
                  <a:cubicBezTo>
                    <a:pt x="772" y="370"/>
                    <a:pt x="775" y="373"/>
                    <a:pt x="777" y="380"/>
                  </a:cubicBezTo>
                  <a:cubicBezTo>
                    <a:pt x="804" y="406"/>
                    <a:pt x="812" y="406"/>
                    <a:pt x="865" y="406"/>
                  </a:cubicBezTo>
                  <a:cubicBezTo>
                    <a:pt x="918" y="406"/>
                    <a:pt x="971" y="406"/>
                    <a:pt x="1016" y="433"/>
                  </a:cubicBezTo>
                  <a:cubicBezTo>
                    <a:pt x="1011" y="412"/>
                    <a:pt x="1011" y="405"/>
                    <a:pt x="1014" y="405"/>
                  </a:cubicBezTo>
                  <a:lnTo>
                    <a:pt x="1014" y="405"/>
                  </a:lnTo>
                  <a:cubicBezTo>
                    <a:pt x="1020" y="405"/>
                    <a:pt x="1036" y="429"/>
                    <a:pt x="1047" y="429"/>
                  </a:cubicBezTo>
                  <a:cubicBezTo>
                    <a:pt x="1053" y="429"/>
                    <a:pt x="1058" y="424"/>
                    <a:pt x="1060" y="406"/>
                  </a:cubicBezTo>
                  <a:cubicBezTo>
                    <a:pt x="1060" y="424"/>
                    <a:pt x="1077" y="442"/>
                    <a:pt x="1060" y="459"/>
                  </a:cubicBezTo>
                  <a:cubicBezTo>
                    <a:pt x="1070" y="453"/>
                    <a:pt x="1079" y="452"/>
                    <a:pt x="1087" y="452"/>
                  </a:cubicBezTo>
                  <a:cubicBezTo>
                    <a:pt x="1102" y="452"/>
                    <a:pt x="1115" y="458"/>
                    <a:pt x="1127" y="458"/>
                  </a:cubicBezTo>
                  <a:cubicBezTo>
                    <a:pt x="1137" y="458"/>
                    <a:pt x="1147" y="453"/>
                    <a:pt x="1157" y="433"/>
                  </a:cubicBezTo>
                  <a:lnTo>
                    <a:pt x="1157" y="433"/>
                  </a:lnTo>
                  <a:cubicBezTo>
                    <a:pt x="1166" y="451"/>
                    <a:pt x="1148" y="459"/>
                    <a:pt x="1148" y="477"/>
                  </a:cubicBezTo>
                  <a:cubicBezTo>
                    <a:pt x="1154" y="471"/>
                    <a:pt x="1161" y="465"/>
                    <a:pt x="1167" y="465"/>
                  </a:cubicBezTo>
                  <a:cubicBezTo>
                    <a:pt x="1169" y="465"/>
                    <a:pt x="1172" y="466"/>
                    <a:pt x="1175" y="468"/>
                  </a:cubicBezTo>
                  <a:cubicBezTo>
                    <a:pt x="1175" y="477"/>
                    <a:pt x="1166" y="486"/>
                    <a:pt x="1157" y="495"/>
                  </a:cubicBezTo>
                  <a:cubicBezTo>
                    <a:pt x="1201" y="495"/>
                    <a:pt x="1210" y="433"/>
                    <a:pt x="1210" y="371"/>
                  </a:cubicBezTo>
                  <a:cubicBezTo>
                    <a:pt x="1221" y="383"/>
                    <a:pt x="1230" y="389"/>
                    <a:pt x="1237" y="389"/>
                  </a:cubicBezTo>
                  <a:cubicBezTo>
                    <a:pt x="1246" y="389"/>
                    <a:pt x="1253" y="378"/>
                    <a:pt x="1263" y="354"/>
                  </a:cubicBezTo>
                  <a:lnTo>
                    <a:pt x="1263" y="354"/>
                  </a:lnTo>
                  <a:cubicBezTo>
                    <a:pt x="1272" y="371"/>
                    <a:pt x="1280" y="398"/>
                    <a:pt x="1254" y="398"/>
                  </a:cubicBezTo>
                  <a:cubicBezTo>
                    <a:pt x="1263" y="402"/>
                    <a:pt x="1290" y="412"/>
                    <a:pt x="1314" y="412"/>
                  </a:cubicBezTo>
                  <a:cubicBezTo>
                    <a:pt x="1334" y="412"/>
                    <a:pt x="1351" y="405"/>
                    <a:pt x="1351" y="380"/>
                  </a:cubicBezTo>
                  <a:cubicBezTo>
                    <a:pt x="1355" y="387"/>
                    <a:pt x="1360" y="390"/>
                    <a:pt x="1365" y="390"/>
                  </a:cubicBezTo>
                  <a:cubicBezTo>
                    <a:pt x="1372" y="390"/>
                    <a:pt x="1378" y="385"/>
                    <a:pt x="1378" y="380"/>
                  </a:cubicBezTo>
                  <a:cubicBezTo>
                    <a:pt x="1401" y="380"/>
                    <a:pt x="1409" y="384"/>
                    <a:pt x="1422" y="384"/>
                  </a:cubicBezTo>
                  <a:cubicBezTo>
                    <a:pt x="1429" y="384"/>
                    <a:pt x="1436" y="383"/>
                    <a:pt x="1448" y="380"/>
                  </a:cubicBezTo>
                  <a:lnTo>
                    <a:pt x="1439" y="371"/>
                  </a:lnTo>
                  <a:cubicBezTo>
                    <a:pt x="1446" y="350"/>
                    <a:pt x="1452" y="345"/>
                    <a:pt x="1458" y="345"/>
                  </a:cubicBezTo>
                  <a:cubicBezTo>
                    <a:pt x="1466" y="345"/>
                    <a:pt x="1476" y="355"/>
                    <a:pt x="1492" y="355"/>
                  </a:cubicBezTo>
                  <a:cubicBezTo>
                    <a:pt x="1495" y="355"/>
                    <a:pt x="1498" y="354"/>
                    <a:pt x="1501" y="354"/>
                  </a:cubicBezTo>
                  <a:lnTo>
                    <a:pt x="1501" y="354"/>
                  </a:lnTo>
                  <a:lnTo>
                    <a:pt x="1492" y="362"/>
                  </a:lnTo>
                  <a:cubicBezTo>
                    <a:pt x="1513" y="375"/>
                    <a:pt x="1525" y="379"/>
                    <a:pt x="1533" y="379"/>
                  </a:cubicBezTo>
                  <a:cubicBezTo>
                    <a:pt x="1543" y="379"/>
                    <a:pt x="1546" y="372"/>
                    <a:pt x="1555" y="372"/>
                  </a:cubicBezTo>
                  <a:cubicBezTo>
                    <a:pt x="1561" y="372"/>
                    <a:pt x="1571" y="376"/>
                    <a:pt x="1590" y="389"/>
                  </a:cubicBezTo>
                  <a:lnTo>
                    <a:pt x="1581" y="354"/>
                  </a:lnTo>
                  <a:cubicBezTo>
                    <a:pt x="1583" y="334"/>
                    <a:pt x="1588" y="326"/>
                    <a:pt x="1595" y="326"/>
                  </a:cubicBezTo>
                  <a:cubicBezTo>
                    <a:pt x="1612" y="326"/>
                    <a:pt x="1642" y="375"/>
                    <a:pt x="1667" y="375"/>
                  </a:cubicBezTo>
                  <a:cubicBezTo>
                    <a:pt x="1671" y="375"/>
                    <a:pt x="1674" y="374"/>
                    <a:pt x="1678" y="371"/>
                  </a:cubicBezTo>
                  <a:lnTo>
                    <a:pt x="1660" y="345"/>
                  </a:lnTo>
                  <a:cubicBezTo>
                    <a:pt x="1663" y="342"/>
                    <a:pt x="1665" y="341"/>
                    <a:pt x="1668" y="341"/>
                  </a:cubicBezTo>
                  <a:cubicBezTo>
                    <a:pt x="1693" y="341"/>
                    <a:pt x="1724" y="451"/>
                    <a:pt x="1740" y="459"/>
                  </a:cubicBezTo>
                  <a:cubicBezTo>
                    <a:pt x="1740" y="468"/>
                    <a:pt x="1731" y="477"/>
                    <a:pt x="1722" y="477"/>
                  </a:cubicBezTo>
                  <a:cubicBezTo>
                    <a:pt x="1732" y="486"/>
                    <a:pt x="1739" y="489"/>
                    <a:pt x="1743" y="489"/>
                  </a:cubicBezTo>
                  <a:cubicBezTo>
                    <a:pt x="1761" y="489"/>
                    <a:pt x="1740" y="431"/>
                    <a:pt x="1775" y="424"/>
                  </a:cubicBezTo>
                  <a:lnTo>
                    <a:pt x="1775" y="424"/>
                  </a:lnTo>
                  <a:cubicBezTo>
                    <a:pt x="1784" y="442"/>
                    <a:pt x="1766" y="486"/>
                    <a:pt x="1793" y="486"/>
                  </a:cubicBezTo>
                  <a:cubicBezTo>
                    <a:pt x="1794" y="489"/>
                    <a:pt x="1795" y="490"/>
                    <a:pt x="1798" y="490"/>
                  </a:cubicBezTo>
                  <a:cubicBezTo>
                    <a:pt x="1811" y="490"/>
                    <a:pt x="1845" y="444"/>
                    <a:pt x="1874" y="444"/>
                  </a:cubicBezTo>
                  <a:cubicBezTo>
                    <a:pt x="1883" y="444"/>
                    <a:pt x="1891" y="449"/>
                    <a:pt x="1899" y="459"/>
                  </a:cubicBezTo>
                  <a:cubicBezTo>
                    <a:pt x="1890" y="433"/>
                    <a:pt x="1890" y="415"/>
                    <a:pt x="1907" y="406"/>
                  </a:cubicBezTo>
                  <a:cubicBezTo>
                    <a:pt x="1909" y="406"/>
                    <a:pt x="1910" y="406"/>
                    <a:pt x="1912" y="406"/>
                  </a:cubicBezTo>
                  <a:cubicBezTo>
                    <a:pt x="1931" y="406"/>
                    <a:pt x="1956" y="439"/>
                    <a:pt x="1978" y="439"/>
                  </a:cubicBezTo>
                  <a:cubicBezTo>
                    <a:pt x="1988" y="439"/>
                    <a:pt x="1997" y="433"/>
                    <a:pt x="2005" y="415"/>
                  </a:cubicBezTo>
                  <a:cubicBezTo>
                    <a:pt x="2005" y="424"/>
                    <a:pt x="2005" y="424"/>
                    <a:pt x="2013" y="433"/>
                  </a:cubicBezTo>
                  <a:cubicBezTo>
                    <a:pt x="2031" y="415"/>
                    <a:pt x="2075" y="406"/>
                    <a:pt x="2093" y="371"/>
                  </a:cubicBezTo>
                  <a:cubicBezTo>
                    <a:pt x="2097" y="404"/>
                    <a:pt x="2102" y="414"/>
                    <a:pt x="2109" y="414"/>
                  </a:cubicBezTo>
                  <a:cubicBezTo>
                    <a:pt x="2116" y="414"/>
                    <a:pt x="2124" y="406"/>
                    <a:pt x="2137" y="398"/>
                  </a:cubicBezTo>
                  <a:cubicBezTo>
                    <a:pt x="2145" y="394"/>
                    <a:pt x="2157" y="388"/>
                    <a:pt x="2164" y="388"/>
                  </a:cubicBezTo>
                  <a:cubicBezTo>
                    <a:pt x="2172" y="388"/>
                    <a:pt x="2174" y="396"/>
                    <a:pt x="2155" y="424"/>
                  </a:cubicBezTo>
                  <a:lnTo>
                    <a:pt x="2199" y="415"/>
                  </a:lnTo>
                  <a:lnTo>
                    <a:pt x="2190" y="433"/>
                  </a:lnTo>
                  <a:cubicBezTo>
                    <a:pt x="2199" y="433"/>
                    <a:pt x="2225" y="406"/>
                    <a:pt x="2269" y="380"/>
                  </a:cubicBezTo>
                  <a:lnTo>
                    <a:pt x="2269" y="380"/>
                  </a:lnTo>
                  <a:cubicBezTo>
                    <a:pt x="2261" y="389"/>
                    <a:pt x="2252" y="398"/>
                    <a:pt x="2243" y="406"/>
                  </a:cubicBezTo>
                  <a:cubicBezTo>
                    <a:pt x="2249" y="416"/>
                    <a:pt x="2252" y="421"/>
                    <a:pt x="2259" y="421"/>
                  </a:cubicBezTo>
                  <a:cubicBezTo>
                    <a:pt x="2270" y="421"/>
                    <a:pt x="2293" y="405"/>
                    <a:pt x="2367" y="371"/>
                  </a:cubicBezTo>
                  <a:lnTo>
                    <a:pt x="2367" y="371"/>
                  </a:lnTo>
                  <a:lnTo>
                    <a:pt x="2314" y="406"/>
                  </a:lnTo>
                  <a:cubicBezTo>
                    <a:pt x="2320" y="403"/>
                    <a:pt x="2325" y="402"/>
                    <a:pt x="2327" y="402"/>
                  </a:cubicBezTo>
                  <a:cubicBezTo>
                    <a:pt x="2337" y="402"/>
                    <a:pt x="2317" y="426"/>
                    <a:pt x="2331" y="433"/>
                  </a:cubicBezTo>
                  <a:cubicBezTo>
                    <a:pt x="2322" y="442"/>
                    <a:pt x="2322" y="442"/>
                    <a:pt x="2340" y="442"/>
                  </a:cubicBezTo>
                  <a:cubicBezTo>
                    <a:pt x="2331" y="442"/>
                    <a:pt x="2322" y="451"/>
                    <a:pt x="2314" y="451"/>
                  </a:cubicBezTo>
                  <a:cubicBezTo>
                    <a:pt x="2340" y="451"/>
                    <a:pt x="2287" y="486"/>
                    <a:pt x="2261" y="504"/>
                  </a:cubicBezTo>
                  <a:cubicBezTo>
                    <a:pt x="2244" y="515"/>
                    <a:pt x="2235" y="522"/>
                    <a:pt x="2250" y="522"/>
                  </a:cubicBezTo>
                  <a:cubicBezTo>
                    <a:pt x="2260" y="522"/>
                    <a:pt x="2280" y="519"/>
                    <a:pt x="2314" y="512"/>
                  </a:cubicBezTo>
                  <a:cubicBezTo>
                    <a:pt x="2322" y="521"/>
                    <a:pt x="2331" y="530"/>
                    <a:pt x="2340" y="530"/>
                  </a:cubicBezTo>
                  <a:cubicBezTo>
                    <a:pt x="2358" y="512"/>
                    <a:pt x="2375" y="512"/>
                    <a:pt x="2393" y="512"/>
                  </a:cubicBezTo>
                  <a:cubicBezTo>
                    <a:pt x="2402" y="512"/>
                    <a:pt x="2411" y="515"/>
                    <a:pt x="2420" y="515"/>
                  </a:cubicBezTo>
                  <a:cubicBezTo>
                    <a:pt x="2428" y="515"/>
                    <a:pt x="2437" y="512"/>
                    <a:pt x="2446" y="504"/>
                  </a:cubicBezTo>
                  <a:lnTo>
                    <a:pt x="2446" y="504"/>
                  </a:lnTo>
                  <a:cubicBezTo>
                    <a:pt x="2446" y="518"/>
                    <a:pt x="2400" y="544"/>
                    <a:pt x="2382" y="544"/>
                  </a:cubicBezTo>
                  <a:cubicBezTo>
                    <a:pt x="2378" y="544"/>
                    <a:pt x="2375" y="542"/>
                    <a:pt x="2375" y="539"/>
                  </a:cubicBezTo>
                  <a:lnTo>
                    <a:pt x="2384" y="530"/>
                  </a:lnTo>
                  <a:lnTo>
                    <a:pt x="2384" y="530"/>
                  </a:lnTo>
                  <a:cubicBezTo>
                    <a:pt x="2312" y="538"/>
                    <a:pt x="2327" y="575"/>
                    <a:pt x="2291" y="575"/>
                  </a:cubicBezTo>
                  <a:cubicBezTo>
                    <a:pt x="2287" y="575"/>
                    <a:pt x="2283" y="575"/>
                    <a:pt x="2278" y="574"/>
                  </a:cubicBezTo>
                  <a:cubicBezTo>
                    <a:pt x="2269" y="592"/>
                    <a:pt x="2261" y="610"/>
                    <a:pt x="2243" y="618"/>
                  </a:cubicBezTo>
                  <a:cubicBezTo>
                    <a:pt x="2243" y="627"/>
                    <a:pt x="2234" y="627"/>
                    <a:pt x="2234" y="636"/>
                  </a:cubicBezTo>
                  <a:cubicBezTo>
                    <a:pt x="2225" y="636"/>
                    <a:pt x="2225" y="645"/>
                    <a:pt x="2225" y="645"/>
                  </a:cubicBezTo>
                  <a:lnTo>
                    <a:pt x="2208" y="663"/>
                  </a:lnTo>
                  <a:cubicBezTo>
                    <a:pt x="2172" y="707"/>
                    <a:pt x="2137" y="751"/>
                    <a:pt x="2110" y="795"/>
                  </a:cubicBezTo>
                  <a:lnTo>
                    <a:pt x="2163" y="813"/>
                  </a:lnTo>
                  <a:lnTo>
                    <a:pt x="2137" y="839"/>
                  </a:lnTo>
                  <a:cubicBezTo>
                    <a:pt x="2128" y="839"/>
                    <a:pt x="2093" y="830"/>
                    <a:pt x="2110" y="813"/>
                  </a:cubicBezTo>
                  <a:cubicBezTo>
                    <a:pt x="2108" y="812"/>
                    <a:pt x="2105" y="812"/>
                    <a:pt x="2104" y="812"/>
                  </a:cubicBezTo>
                  <a:cubicBezTo>
                    <a:pt x="2080" y="812"/>
                    <a:pt x="2111" y="857"/>
                    <a:pt x="2119" y="866"/>
                  </a:cubicBezTo>
                  <a:cubicBezTo>
                    <a:pt x="2112" y="872"/>
                    <a:pt x="2106" y="874"/>
                    <a:pt x="2100" y="874"/>
                  </a:cubicBezTo>
                  <a:cubicBezTo>
                    <a:pt x="2078" y="874"/>
                    <a:pt x="2074" y="828"/>
                    <a:pt x="2069" y="828"/>
                  </a:cubicBezTo>
                  <a:cubicBezTo>
                    <a:pt x="2068" y="828"/>
                    <a:pt x="2067" y="829"/>
                    <a:pt x="2066" y="830"/>
                  </a:cubicBezTo>
                  <a:lnTo>
                    <a:pt x="2057" y="848"/>
                  </a:lnTo>
                  <a:lnTo>
                    <a:pt x="2066" y="848"/>
                  </a:lnTo>
                  <a:cubicBezTo>
                    <a:pt x="2075" y="874"/>
                    <a:pt x="2093" y="892"/>
                    <a:pt x="2075" y="919"/>
                  </a:cubicBezTo>
                  <a:cubicBezTo>
                    <a:pt x="2072" y="920"/>
                    <a:pt x="2068" y="921"/>
                    <a:pt x="2066" y="921"/>
                  </a:cubicBezTo>
                  <a:cubicBezTo>
                    <a:pt x="2054" y="921"/>
                    <a:pt x="2047" y="910"/>
                    <a:pt x="2040" y="910"/>
                  </a:cubicBezTo>
                  <a:cubicBezTo>
                    <a:pt x="2040" y="910"/>
                    <a:pt x="2031" y="910"/>
                    <a:pt x="2031" y="919"/>
                  </a:cubicBezTo>
                  <a:lnTo>
                    <a:pt x="2005" y="963"/>
                  </a:lnTo>
                  <a:lnTo>
                    <a:pt x="2049" y="963"/>
                  </a:lnTo>
                  <a:cubicBezTo>
                    <a:pt x="2057" y="995"/>
                    <a:pt x="2028" y="1005"/>
                    <a:pt x="2064" y="1007"/>
                  </a:cubicBezTo>
                  <a:lnTo>
                    <a:pt x="2064" y="1007"/>
                  </a:lnTo>
                  <a:cubicBezTo>
                    <a:pt x="1993" y="1012"/>
                    <a:pt x="1968" y="1148"/>
                    <a:pt x="1943" y="1148"/>
                  </a:cubicBezTo>
                  <a:cubicBezTo>
                    <a:pt x="1952" y="1192"/>
                    <a:pt x="1934" y="1219"/>
                    <a:pt x="1916" y="1245"/>
                  </a:cubicBezTo>
                  <a:cubicBezTo>
                    <a:pt x="1925" y="1245"/>
                    <a:pt x="1969" y="1263"/>
                    <a:pt x="1952" y="1289"/>
                  </a:cubicBezTo>
                  <a:cubicBezTo>
                    <a:pt x="1930" y="1273"/>
                    <a:pt x="1916" y="1267"/>
                    <a:pt x="1905" y="1267"/>
                  </a:cubicBezTo>
                  <a:cubicBezTo>
                    <a:pt x="1878" y="1267"/>
                    <a:pt x="1871" y="1301"/>
                    <a:pt x="1830" y="1301"/>
                  </a:cubicBezTo>
                  <a:cubicBezTo>
                    <a:pt x="1827" y="1301"/>
                    <a:pt x="1825" y="1301"/>
                    <a:pt x="1822" y="1300"/>
                  </a:cubicBezTo>
                  <a:lnTo>
                    <a:pt x="1822" y="1300"/>
                  </a:lnTo>
                  <a:cubicBezTo>
                    <a:pt x="1848" y="1312"/>
                    <a:pt x="1782" y="1379"/>
                    <a:pt x="1854" y="1387"/>
                  </a:cubicBezTo>
                  <a:cubicBezTo>
                    <a:pt x="1851" y="1390"/>
                    <a:pt x="1847" y="1392"/>
                    <a:pt x="1844" y="1392"/>
                  </a:cubicBezTo>
                  <a:cubicBezTo>
                    <a:pt x="1829" y="1392"/>
                    <a:pt x="1814" y="1369"/>
                    <a:pt x="1793" y="1369"/>
                  </a:cubicBezTo>
                  <a:cubicBezTo>
                    <a:pt x="1793" y="1440"/>
                    <a:pt x="1704" y="1475"/>
                    <a:pt x="1678" y="1546"/>
                  </a:cubicBezTo>
                  <a:cubicBezTo>
                    <a:pt x="1687" y="1554"/>
                    <a:pt x="1713" y="1554"/>
                    <a:pt x="1722" y="1572"/>
                  </a:cubicBezTo>
                  <a:lnTo>
                    <a:pt x="1642" y="1572"/>
                  </a:lnTo>
                  <a:cubicBezTo>
                    <a:pt x="1642" y="1590"/>
                    <a:pt x="1704" y="1625"/>
                    <a:pt x="1651" y="1625"/>
                  </a:cubicBezTo>
                  <a:cubicBezTo>
                    <a:pt x="1660" y="1625"/>
                    <a:pt x="1678" y="1634"/>
                    <a:pt x="1678" y="1643"/>
                  </a:cubicBezTo>
                  <a:cubicBezTo>
                    <a:pt x="1545" y="1740"/>
                    <a:pt x="1572" y="1925"/>
                    <a:pt x="1395" y="1996"/>
                  </a:cubicBezTo>
                  <a:cubicBezTo>
                    <a:pt x="1422" y="1996"/>
                    <a:pt x="1422" y="2005"/>
                    <a:pt x="1413" y="2022"/>
                  </a:cubicBezTo>
                  <a:cubicBezTo>
                    <a:pt x="1414" y="2021"/>
                    <a:pt x="1416" y="2021"/>
                    <a:pt x="1417" y="2021"/>
                  </a:cubicBezTo>
                  <a:cubicBezTo>
                    <a:pt x="1427" y="2021"/>
                    <a:pt x="1442" y="2040"/>
                    <a:pt x="1457" y="2040"/>
                  </a:cubicBezTo>
                  <a:lnTo>
                    <a:pt x="1386" y="2075"/>
                  </a:lnTo>
                  <a:cubicBezTo>
                    <a:pt x="1422" y="2111"/>
                    <a:pt x="1351" y="2137"/>
                    <a:pt x="1395" y="2164"/>
                  </a:cubicBezTo>
                  <a:lnTo>
                    <a:pt x="1395" y="2146"/>
                  </a:lnTo>
                  <a:cubicBezTo>
                    <a:pt x="1431" y="2190"/>
                    <a:pt x="1519" y="2172"/>
                    <a:pt x="1581" y="2208"/>
                  </a:cubicBezTo>
                  <a:cubicBezTo>
                    <a:pt x="1537" y="2155"/>
                    <a:pt x="1695" y="2190"/>
                    <a:pt x="1642" y="2102"/>
                  </a:cubicBezTo>
                  <a:cubicBezTo>
                    <a:pt x="1660" y="2102"/>
                    <a:pt x="1660" y="2119"/>
                    <a:pt x="1678" y="2128"/>
                  </a:cubicBezTo>
                  <a:cubicBezTo>
                    <a:pt x="1660" y="2102"/>
                    <a:pt x="1660" y="2084"/>
                    <a:pt x="1687" y="2066"/>
                  </a:cubicBezTo>
                  <a:lnTo>
                    <a:pt x="1687" y="2075"/>
                  </a:lnTo>
                  <a:cubicBezTo>
                    <a:pt x="1722" y="2005"/>
                    <a:pt x="1766" y="1987"/>
                    <a:pt x="1828" y="1925"/>
                  </a:cubicBezTo>
                  <a:lnTo>
                    <a:pt x="1793" y="1916"/>
                  </a:lnTo>
                  <a:cubicBezTo>
                    <a:pt x="1801" y="1899"/>
                    <a:pt x="1819" y="1899"/>
                    <a:pt x="1828" y="1899"/>
                  </a:cubicBezTo>
                  <a:cubicBezTo>
                    <a:pt x="1820" y="1889"/>
                    <a:pt x="1815" y="1886"/>
                    <a:pt x="1811" y="1886"/>
                  </a:cubicBezTo>
                  <a:cubicBezTo>
                    <a:pt x="1798" y="1886"/>
                    <a:pt x="1794" y="1911"/>
                    <a:pt x="1779" y="1911"/>
                  </a:cubicBezTo>
                  <a:cubicBezTo>
                    <a:pt x="1774" y="1911"/>
                    <a:pt x="1767" y="1908"/>
                    <a:pt x="1757" y="1899"/>
                  </a:cubicBezTo>
                  <a:lnTo>
                    <a:pt x="1757" y="1899"/>
                  </a:lnTo>
                  <a:cubicBezTo>
                    <a:pt x="1760" y="1899"/>
                    <a:pt x="1762" y="1899"/>
                    <a:pt x="1764" y="1899"/>
                  </a:cubicBezTo>
                  <a:cubicBezTo>
                    <a:pt x="1821" y="1899"/>
                    <a:pt x="1822"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6" y="1747"/>
                    <a:pt x="1933" y="1752"/>
                    <a:pt x="1943" y="1757"/>
                  </a:cubicBezTo>
                  <a:cubicBezTo>
                    <a:pt x="1934" y="1757"/>
                    <a:pt x="1934" y="1766"/>
                    <a:pt x="1934" y="1775"/>
                  </a:cubicBezTo>
                  <a:cubicBezTo>
                    <a:pt x="1967" y="1767"/>
                    <a:pt x="1961" y="1718"/>
                    <a:pt x="1976" y="1706"/>
                  </a:cubicBezTo>
                  <a:lnTo>
                    <a:pt x="1976" y="1706"/>
                  </a:lnTo>
                  <a:lnTo>
                    <a:pt x="1952" y="1722"/>
                  </a:lnTo>
                  <a:cubicBezTo>
                    <a:pt x="1969" y="1643"/>
                    <a:pt x="2040" y="1581"/>
                    <a:pt x="2040" y="1493"/>
                  </a:cubicBezTo>
                  <a:lnTo>
                    <a:pt x="2022" y="1484"/>
                  </a:lnTo>
                  <a:cubicBezTo>
                    <a:pt x="2022" y="1422"/>
                    <a:pt x="2066" y="1457"/>
                    <a:pt x="2084" y="1395"/>
                  </a:cubicBezTo>
                  <a:cubicBezTo>
                    <a:pt x="2075" y="1378"/>
                    <a:pt x="2075" y="1360"/>
                    <a:pt x="2093" y="1342"/>
                  </a:cubicBezTo>
                  <a:cubicBezTo>
                    <a:pt x="2097" y="1356"/>
                    <a:pt x="2108" y="1356"/>
                    <a:pt x="2119" y="1356"/>
                  </a:cubicBezTo>
                  <a:cubicBezTo>
                    <a:pt x="2130" y="1356"/>
                    <a:pt x="2141" y="1356"/>
                    <a:pt x="2146" y="1369"/>
                  </a:cubicBezTo>
                  <a:cubicBezTo>
                    <a:pt x="2146" y="1298"/>
                    <a:pt x="2137" y="1325"/>
                    <a:pt x="2102" y="1263"/>
                  </a:cubicBezTo>
                  <a:lnTo>
                    <a:pt x="2137" y="1263"/>
                  </a:lnTo>
                  <a:cubicBezTo>
                    <a:pt x="2119" y="1245"/>
                    <a:pt x="2110" y="1236"/>
                    <a:pt x="2119" y="1201"/>
                  </a:cubicBezTo>
                  <a:lnTo>
                    <a:pt x="2119" y="1201"/>
                  </a:lnTo>
                  <a:cubicBezTo>
                    <a:pt x="2128" y="1236"/>
                    <a:pt x="2163" y="1210"/>
                    <a:pt x="2181" y="1245"/>
                  </a:cubicBezTo>
                  <a:cubicBezTo>
                    <a:pt x="2253" y="1221"/>
                    <a:pt x="2187" y="1146"/>
                    <a:pt x="2247" y="1146"/>
                  </a:cubicBezTo>
                  <a:cubicBezTo>
                    <a:pt x="2253" y="1146"/>
                    <a:pt x="2261" y="1147"/>
                    <a:pt x="2269" y="1148"/>
                  </a:cubicBezTo>
                  <a:cubicBezTo>
                    <a:pt x="2255" y="1132"/>
                    <a:pt x="2244" y="1126"/>
                    <a:pt x="2234" y="1126"/>
                  </a:cubicBezTo>
                  <a:cubicBezTo>
                    <a:pt x="2212" y="1126"/>
                    <a:pt x="2201" y="1159"/>
                    <a:pt x="2199" y="1159"/>
                  </a:cubicBezTo>
                  <a:cubicBezTo>
                    <a:pt x="2199" y="1159"/>
                    <a:pt x="2199" y="1159"/>
                    <a:pt x="2199" y="1157"/>
                  </a:cubicBezTo>
                  <a:cubicBezTo>
                    <a:pt x="2163" y="1157"/>
                    <a:pt x="2155" y="1104"/>
                    <a:pt x="2172" y="1095"/>
                  </a:cubicBezTo>
                  <a:cubicBezTo>
                    <a:pt x="2177" y="1091"/>
                    <a:pt x="2186" y="1090"/>
                    <a:pt x="2197" y="1090"/>
                  </a:cubicBezTo>
                  <a:cubicBezTo>
                    <a:pt x="2208" y="1090"/>
                    <a:pt x="2221" y="1091"/>
                    <a:pt x="2235" y="1091"/>
                  </a:cubicBezTo>
                  <a:cubicBezTo>
                    <a:pt x="2260" y="1091"/>
                    <a:pt x="2286" y="1087"/>
                    <a:pt x="2301" y="1066"/>
                  </a:cubicBezTo>
                  <a:lnTo>
                    <a:pt x="2301" y="1066"/>
                  </a:lnTo>
                  <a:cubicBezTo>
                    <a:pt x="2301" y="1070"/>
                    <a:pt x="2305" y="1072"/>
                    <a:pt x="2305" y="1078"/>
                  </a:cubicBezTo>
                  <a:cubicBezTo>
                    <a:pt x="2331" y="1069"/>
                    <a:pt x="2296" y="1025"/>
                    <a:pt x="2340" y="1025"/>
                  </a:cubicBezTo>
                  <a:cubicBezTo>
                    <a:pt x="2305" y="989"/>
                    <a:pt x="2358" y="998"/>
                    <a:pt x="2305" y="963"/>
                  </a:cubicBezTo>
                  <a:lnTo>
                    <a:pt x="2296" y="1016"/>
                  </a:lnTo>
                  <a:cubicBezTo>
                    <a:pt x="2296" y="980"/>
                    <a:pt x="2252" y="927"/>
                    <a:pt x="2305" y="901"/>
                  </a:cubicBezTo>
                  <a:cubicBezTo>
                    <a:pt x="2314" y="910"/>
                    <a:pt x="2314" y="927"/>
                    <a:pt x="2322" y="945"/>
                  </a:cubicBezTo>
                  <a:cubicBezTo>
                    <a:pt x="2340" y="936"/>
                    <a:pt x="2322" y="919"/>
                    <a:pt x="2340" y="910"/>
                  </a:cubicBezTo>
                  <a:lnTo>
                    <a:pt x="2340" y="910"/>
                  </a:lnTo>
                  <a:cubicBezTo>
                    <a:pt x="2393" y="945"/>
                    <a:pt x="2322" y="972"/>
                    <a:pt x="2349" y="1016"/>
                  </a:cubicBezTo>
                  <a:cubicBezTo>
                    <a:pt x="2369" y="1016"/>
                    <a:pt x="2353" y="975"/>
                    <a:pt x="2364" y="975"/>
                  </a:cubicBezTo>
                  <a:lnTo>
                    <a:pt x="2364" y="975"/>
                  </a:lnTo>
                  <a:cubicBezTo>
                    <a:pt x="2368" y="975"/>
                    <a:pt x="2374" y="979"/>
                    <a:pt x="2384" y="989"/>
                  </a:cubicBezTo>
                  <a:cubicBezTo>
                    <a:pt x="2331" y="936"/>
                    <a:pt x="2420" y="954"/>
                    <a:pt x="2384" y="892"/>
                  </a:cubicBezTo>
                  <a:lnTo>
                    <a:pt x="2384" y="892"/>
                  </a:lnTo>
                  <a:lnTo>
                    <a:pt x="2420" y="910"/>
                  </a:lnTo>
                  <a:cubicBezTo>
                    <a:pt x="2420" y="901"/>
                    <a:pt x="2411" y="883"/>
                    <a:pt x="2411" y="874"/>
                  </a:cubicBezTo>
                  <a:lnTo>
                    <a:pt x="2411" y="874"/>
                  </a:lnTo>
                  <a:lnTo>
                    <a:pt x="2446" y="910"/>
                  </a:lnTo>
                  <a:cubicBezTo>
                    <a:pt x="2428" y="866"/>
                    <a:pt x="2499" y="883"/>
                    <a:pt x="2499" y="848"/>
                  </a:cubicBezTo>
                  <a:lnTo>
                    <a:pt x="2499" y="848"/>
                  </a:lnTo>
                  <a:cubicBezTo>
                    <a:pt x="2488" y="864"/>
                    <a:pt x="2480" y="870"/>
                    <a:pt x="2472" y="870"/>
                  </a:cubicBezTo>
                  <a:cubicBezTo>
                    <a:pt x="2457" y="870"/>
                    <a:pt x="2446" y="847"/>
                    <a:pt x="2426" y="847"/>
                  </a:cubicBezTo>
                  <a:cubicBezTo>
                    <a:pt x="2424" y="847"/>
                    <a:pt x="2422" y="847"/>
                    <a:pt x="2420" y="848"/>
                  </a:cubicBezTo>
                  <a:cubicBezTo>
                    <a:pt x="2420" y="817"/>
                    <a:pt x="2428" y="808"/>
                    <a:pt x="2445" y="808"/>
                  </a:cubicBezTo>
                  <a:cubicBezTo>
                    <a:pt x="2452" y="808"/>
                    <a:pt x="2462" y="810"/>
                    <a:pt x="2472" y="813"/>
                  </a:cubicBezTo>
                  <a:cubicBezTo>
                    <a:pt x="2481" y="813"/>
                    <a:pt x="2499" y="813"/>
                    <a:pt x="2517" y="804"/>
                  </a:cubicBezTo>
                  <a:cubicBezTo>
                    <a:pt x="2533" y="796"/>
                    <a:pt x="2541" y="781"/>
                    <a:pt x="2556" y="758"/>
                  </a:cubicBezTo>
                  <a:lnTo>
                    <a:pt x="2556" y="758"/>
                  </a:lnTo>
                  <a:cubicBezTo>
                    <a:pt x="2547" y="770"/>
                    <a:pt x="2529" y="784"/>
                    <a:pt x="2518" y="784"/>
                  </a:cubicBezTo>
                  <a:cubicBezTo>
                    <a:pt x="2512" y="784"/>
                    <a:pt x="2508" y="779"/>
                    <a:pt x="2508" y="769"/>
                  </a:cubicBezTo>
                  <a:cubicBezTo>
                    <a:pt x="2525" y="751"/>
                    <a:pt x="2552" y="724"/>
                    <a:pt x="2578" y="716"/>
                  </a:cubicBezTo>
                  <a:cubicBezTo>
                    <a:pt x="2595" y="687"/>
                    <a:pt x="2593" y="679"/>
                    <a:pt x="2585" y="679"/>
                  </a:cubicBezTo>
                  <a:cubicBezTo>
                    <a:pt x="2575" y="679"/>
                    <a:pt x="2555" y="690"/>
                    <a:pt x="2543" y="690"/>
                  </a:cubicBezTo>
                  <a:cubicBezTo>
                    <a:pt x="2538" y="690"/>
                    <a:pt x="2534" y="687"/>
                    <a:pt x="2534" y="680"/>
                  </a:cubicBezTo>
                  <a:cubicBezTo>
                    <a:pt x="2596" y="663"/>
                    <a:pt x="2534" y="636"/>
                    <a:pt x="2543" y="610"/>
                  </a:cubicBezTo>
                  <a:lnTo>
                    <a:pt x="2543" y="610"/>
                  </a:lnTo>
                  <a:lnTo>
                    <a:pt x="2578" y="618"/>
                  </a:lnTo>
                  <a:cubicBezTo>
                    <a:pt x="2649" y="530"/>
                    <a:pt x="2508" y="592"/>
                    <a:pt x="2578" y="521"/>
                  </a:cubicBezTo>
                  <a:lnTo>
                    <a:pt x="2578" y="521"/>
                  </a:lnTo>
                  <a:cubicBezTo>
                    <a:pt x="2587" y="530"/>
                    <a:pt x="2605" y="539"/>
                    <a:pt x="2623" y="548"/>
                  </a:cubicBezTo>
                  <a:lnTo>
                    <a:pt x="2623" y="512"/>
                  </a:lnTo>
                  <a:lnTo>
                    <a:pt x="2667" y="512"/>
                  </a:lnTo>
                  <a:cubicBezTo>
                    <a:pt x="2658" y="477"/>
                    <a:pt x="2676" y="459"/>
                    <a:pt x="2720" y="415"/>
                  </a:cubicBezTo>
                  <a:lnTo>
                    <a:pt x="2720" y="415"/>
                  </a:lnTo>
                  <a:cubicBezTo>
                    <a:pt x="2701" y="423"/>
                    <a:pt x="2683" y="427"/>
                    <a:pt x="2669" y="427"/>
                  </a:cubicBezTo>
                  <a:cubicBezTo>
                    <a:pt x="2650" y="427"/>
                    <a:pt x="2639" y="418"/>
                    <a:pt x="2649" y="398"/>
                  </a:cubicBezTo>
                  <a:cubicBezTo>
                    <a:pt x="2693" y="371"/>
                    <a:pt x="2684" y="398"/>
                    <a:pt x="2711" y="354"/>
                  </a:cubicBezTo>
                  <a:cubicBezTo>
                    <a:pt x="2737" y="354"/>
                    <a:pt x="2764" y="354"/>
                    <a:pt x="2711" y="389"/>
                  </a:cubicBezTo>
                  <a:lnTo>
                    <a:pt x="2746" y="389"/>
                  </a:lnTo>
                  <a:cubicBezTo>
                    <a:pt x="2799" y="354"/>
                    <a:pt x="2799" y="318"/>
                    <a:pt x="2808" y="292"/>
                  </a:cubicBezTo>
                  <a:lnTo>
                    <a:pt x="2808" y="292"/>
                  </a:lnTo>
                  <a:cubicBezTo>
                    <a:pt x="2799" y="301"/>
                    <a:pt x="2790" y="309"/>
                    <a:pt x="2782" y="318"/>
                  </a:cubicBezTo>
                  <a:cubicBezTo>
                    <a:pt x="2773" y="301"/>
                    <a:pt x="2764" y="292"/>
                    <a:pt x="2755" y="274"/>
                  </a:cubicBezTo>
                  <a:cubicBezTo>
                    <a:pt x="2782" y="256"/>
                    <a:pt x="2790" y="256"/>
                    <a:pt x="2799" y="256"/>
                  </a:cubicBezTo>
                  <a:cubicBezTo>
                    <a:pt x="2808" y="248"/>
                    <a:pt x="2782" y="248"/>
                    <a:pt x="2790" y="230"/>
                  </a:cubicBezTo>
                  <a:cubicBezTo>
                    <a:pt x="2821" y="218"/>
                    <a:pt x="2856" y="201"/>
                    <a:pt x="2875" y="201"/>
                  </a:cubicBezTo>
                  <a:cubicBezTo>
                    <a:pt x="2883" y="201"/>
                    <a:pt x="2887" y="204"/>
                    <a:pt x="2887" y="212"/>
                  </a:cubicBezTo>
                  <a:cubicBezTo>
                    <a:pt x="2887" y="195"/>
                    <a:pt x="2879" y="177"/>
                    <a:pt x="2879" y="159"/>
                  </a:cubicBezTo>
                  <a:cubicBezTo>
                    <a:pt x="2905" y="142"/>
                    <a:pt x="2958" y="89"/>
                    <a:pt x="2976" y="89"/>
                  </a:cubicBezTo>
                  <a:cubicBezTo>
                    <a:pt x="2993" y="71"/>
                    <a:pt x="2993" y="53"/>
                    <a:pt x="2993" y="44"/>
                  </a:cubicBezTo>
                  <a:lnTo>
                    <a:pt x="2993" y="44"/>
                  </a:lnTo>
                  <a:cubicBezTo>
                    <a:pt x="2936" y="59"/>
                    <a:pt x="2856" y="85"/>
                    <a:pt x="2813" y="85"/>
                  </a:cubicBezTo>
                  <a:cubicBezTo>
                    <a:pt x="2803" y="85"/>
                    <a:pt x="2795" y="83"/>
                    <a:pt x="2790" y="80"/>
                  </a:cubicBezTo>
                  <a:cubicBezTo>
                    <a:pt x="2782" y="80"/>
                    <a:pt x="2764" y="89"/>
                    <a:pt x="2746" y="89"/>
                  </a:cubicBezTo>
                  <a:cubicBezTo>
                    <a:pt x="2717" y="89"/>
                    <a:pt x="2699" y="73"/>
                    <a:pt x="2654" y="73"/>
                  </a:cubicBezTo>
                  <a:cubicBezTo>
                    <a:pt x="2631" y="73"/>
                    <a:pt x="2602" y="77"/>
                    <a:pt x="2561" y="89"/>
                  </a:cubicBezTo>
                  <a:cubicBezTo>
                    <a:pt x="2570" y="71"/>
                    <a:pt x="2570" y="53"/>
                    <a:pt x="2570" y="36"/>
                  </a:cubicBezTo>
                  <a:lnTo>
                    <a:pt x="2570" y="36"/>
                  </a:lnTo>
                  <a:cubicBezTo>
                    <a:pt x="2534" y="44"/>
                    <a:pt x="2534" y="62"/>
                    <a:pt x="2525" y="80"/>
                  </a:cubicBezTo>
                  <a:cubicBezTo>
                    <a:pt x="2525" y="97"/>
                    <a:pt x="2508" y="115"/>
                    <a:pt x="2455" y="124"/>
                  </a:cubicBezTo>
                  <a:cubicBezTo>
                    <a:pt x="2446" y="126"/>
                    <a:pt x="2440" y="127"/>
                    <a:pt x="2436" y="127"/>
                  </a:cubicBezTo>
                  <a:cubicBezTo>
                    <a:pt x="2404" y="127"/>
                    <a:pt x="2470" y="78"/>
                    <a:pt x="2455" y="62"/>
                  </a:cubicBezTo>
                  <a:lnTo>
                    <a:pt x="2455" y="62"/>
                  </a:lnTo>
                  <a:cubicBezTo>
                    <a:pt x="2428" y="80"/>
                    <a:pt x="2393" y="97"/>
                    <a:pt x="2358" y="106"/>
                  </a:cubicBezTo>
                  <a:cubicBezTo>
                    <a:pt x="2344" y="111"/>
                    <a:pt x="2331" y="115"/>
                    <a:pt x="2318" y="115"/>
                  </a:cubicBezTo>
                  <a:cubicBezTo>
                    <a:pt x="2305" y="115"/>
                    <a:pt x="2291" y="111"/>
                    <a:pt x="2278" y="97"/>
                  </a:cubicBezTo>
                  <a:cubicBezTo>
                    <a:pt x="2305" y="97"/>
                    <a:pt x="2322" y="106"/>
                    <a:pt x="2340" y="106"/>
                  </a:cubicBezTo>
                  <a:cubicBezTo>
                    <a:pt x="2331" y="89"/>
                    <a:pt x="2322" y="80"/>
                    <a:pt x="2305" y="71"/>
                  </a:cubicBezTo>
                  <a:cubicBezTo>
                    <a:pt x="2384" y="27"/>
                    <a:pt x="2428" y="44"/>
                    <a:pt x="2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1"/>
            <p:cNvSpPr/>
            <p:nvPr/>
          </p:nvSpPr>
          <p:spPr>
            <a:xfrm>
              <a:off x="7656585" y="4024793"/>
              <a:ext cx="1108" cy="3058"/>
            </a:xfrm>
            <a:custGeom>
              <a:rect b="b" l="l" r="r" t="t"/>
              <a:pathLst>
                <a:path extrusionOk="0" h="27" w="10">
                  <a:moveTo>
                    <a:pt x="1" y="0"/>
                  </a:moveTo>
                  <a:cubicBezTo>
                    <a:pt x="10" y="9"/>
                    <a:pt x="10" y="18"/>
                    <a:pt x="10"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1"/>
            <p:cNvSpPr/>
            <p:nvPr/>
          </p:nvSpPr>
          <p:spPr>
            <a:xfrm>
              <a:off x="7827934" y="4015732"/>
              <a:ext cx="1108" cy="113"/>
            </a:xfrm>
            <a:custGeom>
              <a:rect b="b" l="l" r="r" t="t"/>
              <a:pathLst>
                <a:path extrusionOk="0" h="1" w="10">
                  <a:moveTo>
                    <a:pt x="0" y="1"/>
                  </a:moveTo>
                  <a:lnTo>
                    <a:pt x="0" y="1"/>
                  </a:ln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1"/>
            <p:cNvSpPr/>
            <p:nvPr/>
          </p:nvSpPr>
          <p:spPr>
            <a:xfrm>
              <a:off x="7556834" y="4075756"/>
              <a:ext cx="1995" cy="3171"/>
            </a:xfrm>
            <a:custGeom>
              <a:rect b="b" l="l" r="r" t="t"/>
              <a:pathLst>
                <a:path extrusionOk="0" h="28" w="18">
                  <a:moveTo>
                    <a:pt x="18" y="1"/>
                  </a:moveTo>
                  <a:lnTo>
                    <a:pt x="18" y="1"/>
                  </a:lnTo>
                  <a:cubicBezTo>
                    <a:pt x="9" y="9"/>
                    <a:pt x="0" y="9"/>
                    <a:pt x="9" y="27"/>
                  </a:cubicBezTo>
                  <a:cubicBezTo>
                    <a:pt x="9"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1"/>
            <p:cNvSpPr/>
            <p:nvPr/>
          </p:nvSpPr>
          <p:spPr>
            <a:xfrm>
              <a:off x="7637078" y="4138724"/>
              <a:ext cx="2993" cy="3171"/>
            </a:xfrm>
            <a:custGeom>
              <a:rect b="b" l="l" r="r" t="t"/>
              <a:pathLst>
                <a:path extrusionOk="0" h="28" w="27">
                  <a:moveTo>
                    <a:pt x="22" y="15"/>
                  </a:moveTo>
                  <a:lnTo>
                    <a:pt x="27" y="19"/>
                  </a:lnTo>
                  <a:cubicBezTo>
                    <a:pt x="25" y="17"/>
                    <a:pt x="24" y="16"/>
                    <a:pt x="22" y="15"/>
                  </a:cubicBezTo>
                  <a:close/>
                  <a:moveTo>
                    <a:pt x="0" y="1"/>
                  </a:moveTo>
                  <a:lnTo>
                    <a:pt x="0" y="1"/>
                  </a:lnTo>
                  <a:cubicBezTo>
                    <a:pt x="9" y="10"/>
                    <a:pt x="9" y="19"/>
                    <a:pt x="9" y="27"/>
                  </a:cubicBezTo>
                  <a:cubicBezTo>
                    <a:pt x="9" y="21"/>
                    <a:pt x="14" y="15"/>
                    <a:pt x="19" y="15"/>
                  </a:cubicBezTo>
                  <a:cubicBezTo>
                    <a:pt x="20" y="15"/>
                    <a:pt x="21" y="15"/>
                    <a:pt x="22" y="15"/>
                  </a:cubicBezTo>
                  <a:lnTo>
                    <a:pt x="22" y="1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1"/>
            <p:cNvSpPr/>
            <p:nvPr/>
          </p:nvSpPr>
          <p:spPr>
            <a:xfrm>
              <a:off x="7630206" y="4172247"/>
              <a:ext cx="3103" cy="2605"/>
            </a:xfrm>
            <a:custGeom>
              <a:rect b="b" l="l" r="r" t="t"/>
              <a:pathLst>
                <a:path extrusionOk="0" h="23" w="28">
                  <a:moveTo>
                    <a:pt x="11" y="1"/>
                  </a:moveTo>
                  <a:cubicBezTo>
                    <a:pt x="5" y="1"/>
                    <a:pt x="1" y="5"/>
                    <a:pt x="1" y="14"/>
                  </a:cubicBezTo>
                  <a:cubicBezTo>
                    <a:pt x="1" y="14"/>
                    <a:pt x="1" y="23"/>
                    <a:pt x="9" y="23"/>
                  </a:cubicBezTo>
                  <a:lnTo>
                    <a:pt x="27" y="14"/>
                  </a:lnTo>
                  <a:cubicBezTo>
                    <a:pt x="23" y="5"/>
                    <a:pt x="16"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1"/>
            <p:cNvSpPr/>
            <p:nvPr/>
          </p:nvSpPr>
          <p:spPr>
            <a:xfrm>
              <a:off x="7626327" y="4149709"/>
              <a:ext cx="7869" cy="4190"/>
            </a:xfrm>
            <a:custGeom>
              <a:rect b="b" l="l" r="r" t="t"/>
              <a:pathLst>
                <a:path extrusionOk="0" h="37" w="71">
                  <a:moveTo>
                    <a:pt x="27" y="1"/>
                  </a:moveTo>
                  <a:cubicBezTo>
                    <a:pt x="0" y="19"/>
                    <a:pt x="18" y="27"/>
                    <a:pt x="36" y="36"/>
                  </a:cubicBezTo>
                  <a:cubicBezTo>
                    <a:pt x="71" y="19"/>
                    <a:pt x="53"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1"/>
            <p:cNvSpPr/>
            <p:nvPr/>
          </p:nvSpPr>
          <p:spPr>
            <a:xfrm>
              <a:off x="7630206" y="4153787"/>
              <a:ext cx="3103" cy="2039"/>
            </a:xfrm>
            <a:custGeom>
              <a:rect b="b" l="l" r="r" t="t"/>
              <a:pathLst>
                <a:path extrusionOk="0" h="18" w="28">
                  <a:moveTo>
                    <a:pt x="1" y="0"/>
                  </a:moveTo>
                  <a:cubicBezTo>
                    <a:pt x="9" y="9"/>
                    <a:pt x="9" y="9"/>
                    <a:pt x="9" y="18"/>
                  </a:cubicBezTo>
                  <a:cubicBezTo>
                    <a:pt x="27" y="9"/>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1"/>
            <p:cNvSpPr/>
            <p:nvPr/>
          </p:nvSpPr>
          <p:spPr>
            <a:xfrm>
              <a:off x="7625773" y="4126153"/>
              <a:ext cx="7537" cy="2378"/>
            </a:xfrm>
            <a:custGeom>
              <a:rect b="b" l="l" r="r" t="t"/>
              <a:pathLst>
                <a:path extrusionOk="0" h="21" w="68">
                  <a:moveTo>
                    <a:pt x="20" y="1"/>
                  </a:moveTo>
                  <a:cubicBezTo>
                    <a:pt x="8" y="1"/>
                    <a:pt x="0" y="4"/>
                    <a:pt x="14" y="15"/>
                  </a:cubicBezTo>
                  <a:cubicBezTo>
                    <a:pt x="14" y="19"/>
                    <a:pt x="17" y="21"/>
                    <a:pt x="20" y="21"/>
                  </a:cubicBezTo>
                  <a:cubicBezTo>
                    <a:pt x="28" y="21"/>
                    <a:pt x="40" y="13"/>
                    <a:pt x="42" y="13"/>
                  </a:cubicBezTo>
                  <a:lnTo>
                    <a:pt x="42" y="13"/>
                  </a:lnTo>
                  <a:cubicBezTo>
                    <a:pt x="42" y="13"/>
                    <a:pt x="42" y="13"/>
                    <a:pt x="41" y="15"/>
                  </a:cubicBezTo>
                  <a:cubicBezTo>
                    <a:pt x="67" y="9"/>
                    <a:pt x="39"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1"/>
            <p:cNvSpPr/>
            <p:nvPr/>
          </p:nvSpPr>
          <p:spPr>
            <a:xfrm>
              <a:off x="7620453" y="4153787"/>
              <a:ext cx="3990" cy="3058"/>
            </a:xfrm>
            <a:custGeom>
              <a:rect b="b" l="l" r="r" t="t"/>
              <a:pathLst>
                <a:path extrusionOk="0" h="27" w="36">
                  <a:moveTo>
                    <a:pt x="36" y="0"/>
                  </a:moveTo>
                  <a:lnTo>
                    <a:pt x="0" y="9"/>
                  </a:lnTo>
                  <a:lnTo>
                    <a:pt x="0" y="27"/>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1"/>
            <p:cNvSpPr/>
            <p:nvPr/>
          </p:nvSpPr>
          <p:spPr>
            <a:xfrm>
              <a:off x="7615576" y="4141782"/>
              <a:ext cx="2993" cy="3058"/>
            </a:xfrm>
            <a:custGeom>
              <a:rect b="b" l="l" r="r" t="t"/>
              <a:pathLst>
                <a:path extrusionOk="0" h="27" w="27">
                  <a:moveTo>
                    <a:pt x="0" y="0"/>
                  </a:moveTo>
                  <a:lnTo>
                    <a:pt x="9" y="27"/>
                  </a:lnTo>
                  <a:lnTo>
                    <a:pt x="27" y="27"/>
                  </a:lnTo>
                  <a:cubicBezTo>
                    <a:pt x="18" y="18"/>
                    <a:pt x="1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1"/>
            <p:cNvSpPr/>
            <p:nvPr/>
          </p:nvSpPr>
          <p:spPr>
            <a:xfrm>
              <a:off x="7618458" y="4144726"/>
              <a:ext cx="2106" cy="2152"/>
            </a:xfrm>
            <a:custGeom>
              <a:rect b="b" l="l" r="r" t="t"/>
              <a:pathLst>
                <a:path extrusionOk="0" h="19" w="19">
                  <a:moveTo>
                    <a:pt x="1" y="1"/>
                  </a:moveTo>
                  <a:cubicBezTo>
                    <a:pt x="1" y="10"/>
                    <a:pt x="9" y="18"/>
                    <a:pt x="18" y="18"/>
                  </a:cubicBezTo>
                  <a:cubicBezTo>
                    <a:pt x="9" y="18"/>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1"/>
            <p:cNvSpPr/>
            <p:nvPr/>
          </p:nvSpPr>
          <p:spPr>
            <a:xfrm>
              <a:off x="7617460" y="4150729"/>
              <a:ext cx="111" cy="3171"/>
            </a:xfrm>
            <a:custGeom>
              <a:rect b="b" l="l" r="r" t="t"/>
              <a:pathLst>
                <a:path extrusionOk="0" h="28" w="1">
                  <a:moveTo>
                    <a:pt x="1" y="27"/>
                  </a:moveTo>
                  <a:lnTo>
                    <a:pt x="1"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1"/>
            <p:cNvSpPr/>
            <p:nvPr/>
          </p:nvSpPr>
          <p:spPr>
            <a:xfrm>
              <a:off x="7595959" y="4110751"/>
              <a:ext cx="4988" cy="3398"/>
            </a:xfrm>
            <a:custGeom>
              <a:rect b="b" l="l" r="r" t="t"/>
              <a:pathLst>
                <a:path extrusionOk="0" h="30" w="45">
                  <a:moveTo>
                    <a:pt x="18" y="1"/>
                  </a:moveTo>
                  <a:cubicBezTo>
                    <a:pt x="9" y="9"/>
                    <a:pt x="1" y="18"/>
                    <a:pt x="9" y="27"/>
                  </a:cubicBezTo>
                  <a:cubicBezTo>
                    <a:pt x="18" y="27"/>
                    <a:pt x="25" y="29"/>
                    <a:pt x="30" y="29"/>
                  </a:cubicBezTo>
                  <a:cubicBezTo>
                    <a:pt x="36" y="29"/>
                    <a:pt x="40" y="27"/>
                    <a:pt x="45" y="18"/>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1"/>
            <p:cNvSpPr/>
            <p:nvPr/>
          </p:nvSpPr>
          <p:spPr>
            <a:xfrm>
              <a:off x="7593077" y="4124794"/>
              <a:ext cx="4988" cy="3058"/>
            </a:xfrm>
            <a:custGeom>
              <a:rect b="b" l="l" r="r" t="t"/>
              <a:pathLst>
                <a:path extrusionOk="0" h="27" w="45">
                  <a:moveTo>
                    <a:pt x="44" y="0"/>
                  </a:moveTo>
                  <a:lnTo>
                    <a:pt x="0" y="27"/>
                  </a:lnTo>
                  <a:lnTo>
                    <a:pt x="27" y="27"/>
                  </a:lnTo>
                  <a:cubicBezTo>
                    <a:pt x="27" y="18"/>
                    <a:pt x="35" y="9"/>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1"/>
            <p:cNvSpPr/>
            <p:nvPr/>
          </p:nvSpPr>
          <p:spPr>
            <a:xfrm>
              <a:off x="7585429" y="4119358"/>
              <a:ext cx="4766" cy="2152"/>
            </a:xfrm>
            <a:custGeom>
              <a:rect b="b" l="l" r="r" t="t"/>
              <a:pathLst>
                <a:path extrusionOk="0" h="19" w="43">
                  <a:moveTo>
                    <a:pt x="5" y="1"/>
                  </a:moveTo>
                  <a:cubicBezTo>
                    <a:pt x="1" y="1"/>
                    <a:pt x="1" y="4"/>
                    <a:pt x="7" y="13"/>
                  </a:cubicBezTo>
                  <a:cubicBezTo>
                    <a:pt x="17" y="13"/>
                    <a:pt x="27" y="19"/>
                    <a:pt x="34" y="19"/>
                  </a:cubicBezTo>
                  <a:cubicBezTo>
                    <a:pt x="39" y="19"/>
                    <a:pt x="43" y="15"/>
                    <a:pt x="43" y="4"/>
                  </a:cubicBezTo>
                  <a:lnTo>
                    <a:pt x="43" y="4"/>
                  </a:lnTo>
                  <a:cubicBezTo>
                    <a:pt x="40" y="5"/>
                    <a:pt x="37" y="6"/>
                    <a:pt x="33" y="6"/>
                  </a:cubicBezTo>
                  <a:cubicBezTo>
                    <a:pt x="23" y="6"/>
                    <a:pt x="11"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1"/>
            <p:cNvSpPr/>
            <p:nvPr/>
          </p:nvSpPr>
          <p:spPr>
            <a:xfrm>
              <a:off x="7570467" y="4071792"/>
              <a:ext cx="9975" cy="1133"/>
            </a:xfrm>
            <a:custGeom>
              <a:rect b="b" l="l" r="r" t="t"/>
              <a:pathLst>
                <a:path extrusionOk="0" h="10" w="90">
                  <a:moveTo>
                    <a:pt x="1" y="0"/>
                  </a:moveTo>
                  <a:lnTo>
                    <a:pt x="1" y="9"/>
                  </a:lnTo>
                  <a:lnTo>
                    <a:pt x="89"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1"/>
            <p:cNvSpPr/>
            <p:nvPr/>
          </p:nvSpPr>
          <p:spPr>
            <a:xfrm>
              <a:off x="7521811" y="4016412"/>
              <a:ext cx="15517" cy="6455"/>
            </a:xfrm>
            <a:custGeom>
              <a:rect b="b" l="l" r="r" t="t"/>
              <a:pathLst>
                <a:path extrusionOk="0" h="57" w="140">
                  <a:moveTo>
                    <a:pt x="28" y="0"/>
                  </a:moveTo>
                  <a:cubicBezTo>
                    <a:pt x="0" y="0"/>
                    <a:pt x="68" y="33"/>
                    <a:pt x="46" y="33"/>
                  </a:cubicBezTo>
                  <a:cubicBezTo>
                    <a:pt x="42" y="33"/>
                    <a:pt x="35" y="32"/>
                    <a:pt x="25" y="30"/>
                  </a:cubicBezTo>
                  <a:lnTo>
                    <a:pt x="25" y="30"/>
                  </a:lnTo>
                  <a:cubicBezTo>
                    <a:pt x="43" y="48"/>
                    <a:pt x="96" y="48"/>
                    <a:pt x="104" y="57"/>
                  </a:cubicBezTo>
                  <a:cubicBezTo>
                    <a:pt x="104" y="39"/>
                    <a:pt x="140" y="48"/>
                    <a:pt x="51" y="4"/>
                  </a:cubicBezTo>
                  <a:cubicBezTo>
                    <a:pt x="40" y="1"/>
                    <a:pt x="33"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1"/>
            <p:cNvSpPr/>
            <p:nvPr/>
          </p:nvSpPr>
          <p:spPr>
            <a:xfrm>
              <a:off x="7533337" y="4022754"/>
              <a:ext cx="111" cy="2152"/>
            </a:xfrm>
            <a:custGeom>
              <a:rect b="b" l="l" r="r" t="t"/>
              <a:pathLst>
                <a:path extrusionOk="0" h="19" w="1">
                  <a:moveTo>
                    <a:pt x="0" y="1"/>
                  </a:moveTo>
                  <a:cubicBezTo>
                    <a:pt x="0" y="9"/>
                    <a:pt x="0" y="9"/>
                    <a:pt x="0" y="18"/>
                  </a:cubicBez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1"/>
            <p:cNvSpPr/>
            <p:nvPr/>
          </p:nvSpPr>
          <p:spPr>
            <a:xfrm>
              <a:off x="7662459" y="4244728"/>
              <a:ext cx="4101" cy="1133"/>
            </a:xfrm>
            <a:custGeom>
              <a:rect b="b" l="l" r="r" t="t"/>
              <a:pathLst>
                <a:path extrusionOk="0" h="10" w="37">
                  <a:moveTo>
                    <a:pt x="27" y="1"/>
                  </a:moveTo>
                  <a:lnTo>
                    <a:pt x="1" y="10"/>
                  </a:lnTo>
                  <a:lnTo>
                    <a:pt x="36" y="10"/>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1"/>
            <p:cNvSpPr/>
            <p:nvPr/>
          </p:nvSpPr>
          <p:spPr>
            <a:xfrm>
              <a:off x="7663456" y="4249711"/>
              <a:ext cx="4988" cy="4190"/>
            </a:xfrm>
            <a:custGeom>
              <a:rect b="b" l="l" r="r" t="t"/>
              <a:pathLst>
                <a:path extrusionOk="0" h="37" w="45">
                  <a:moveTo>
                    <a:pt x="1" y="1"/>
                  </a:moveTo>
                  <a:lnTo>
                    <a:pt x="36" y="36"/>
                  </a:lnTo>
                  <a:cubicBezTo>
                    <a:pt x="36" y="27"/>
                    <a:pt x="36" y="19"/>
                    <a:pt x="45"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1"/>
            <p:cNvSpPr/>
            <p:nvPr/>
          </p:nvSpPr>
          <p:spPr>
            <a:xfrm>
              <a:off x="7712445" y="4009730"/>
              <a:ext cx="1995" cy="3171"/>
            </a:xfrm>
            <a:custGeom>
              <a:rect b="b" l="l" r="r" t="t"/>
              <a:pathLst>
                <a:path extrusionOk="0" h="28" w="18">
                  <a:moveTo>
                    <a:pt x="0" y="1"/>
                  </a:moveTo>
                  <a:lnTo>
                    <a:pt x="0" y="18"/>
                  </a:lnTo>
                  <a:cubicBezTo>
                    <a:pt x="9" y="27"/>
                    <a:pt x="9" y="27"/>
                    <a:pt x="18"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1"/>
            <p:cNvSpPr/>
            <p:nvPr/>
          </p:nvSpPr>
          <p:spPr>
            <a:xfrm>
              <a:off x="7745695" y="4013807"/>
              <a:ext cx="1108" cy="5096"/>
            </a:xfrm>
            <a:custGeom>
              <a:rect b="b" l="l" r="r" t="t"/>
              <a:pathLst>
                <a:path extrusionOk="0" h="45" w="10">
                  <a:moveTo>
                    <a:pt x="0" y="0"/>
                  </a:moveTo>
                  <a:lnTo>
                    <a:pt x="9" y="4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1"/>
            <p:cNvSpPr/>
            <p:nvPr/>
          </p:nvSpPr>
          <p:spPr>
            <a:xfrm>
              <a:off x="7791692" y="4007805"/>
              <a:ext cx="7980" cy="2831"/>
            </a:xfrm>
            <a:custGeom>
              <a:rect b="b" l="l" r="r" t="t"/>
              <a:pathLst>
                <a:path extrusionOk="0" h="25" w="72">
                  <a:moveTo>
                    <a:pt x="12" y="8"/>
                  </a:moveTo>
                  <a:cubicBezTo>
                    <a:pt x="9" y="8"/>
                    <a:pt x="5" y="8"/>
                    <a:pt x="0" y="9"/>
                  </a:cubicBezTo>
                  <a:cubicBezTo>
                    <a:pt x="4" y="9"/>
                    <a:pt x="9" y="9"/>
                    <a:pt x="14" y="8"/>
                  </a:cubicBezTo>
                  <a:lnTo>
                    <a:pt x="14" y="8"/>
                  </a:lnTo>
                  <a:cubicBezTo>
                    <a:pt x="13" y="8"/>
                    <a:pt x="12" y="8"/>
                    <a:pt x="12" y="8"/>
                  </a:cubicBezTo>
                  <a:close/>
                  <a:moveTo>
                    <a:pt x="71" y="0"/>
                  </a:moveTo>
                  <a:cubicBezTo>
                    <a:pt x="57" y="0"/>
                    <a:pt x="32" y="6"/>
                    <a:pt x="14" y="8"/>
                  </a:cubicBezTo>
                  <a:lnTo>
                    <a:pt x="14" y="8"/>
                  </a:lnTo>
                  <a:cubicBezTo>
                    <a:pt x="37" y="9"/>
                    <a:pt x="41" y="24"/>
                    <a:pt x="48" y="24"/>
                  </a:cubicBezTo>
                  <a:cubicBezTo>
                    <a:pt x="53" y="24"/>
                    <a:pt x="59" y="18"/>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1"/>
            <p:cNvSpPr/>
            <p:nvPr/>
          </p:nvSpPr>
          <p:spPr>
            <a:xfrm>
              <a:off x="7758441" y="4334763"/>
              <a:ext cx="250598" cy="222088"/>
            </a:xfrm>
            <a:custGeom>
              <a:rect b="b" l="l" r="r" t="t"/>
              <a:pathLst>
                <a:path extrusionOk="0" h="1961" w="2261">
                  <a:moveTo>
                    <a:pt x="0" y="0"/>
                  </a:moveTo>
                  <a:lnTo>
                    <a:pt x="1130" y="1961"/>
                  </a:lnTo>
                  <a:lnTo>
                    <a:pt x="22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1"/>
            <p:cNvSpPr/>
            <p:nvPr/>
          </p:nvSpPr>
          <p:spPr>
            <a:xfrm>
              <a:off x="7899533" y="4544053"/>
              <a:ext cx="4766" cy="2152"/>
            </a:xfrm>
            <a:custGeom>
              <a:rect b="b" l="l" r="r" t="t"/>
              <a:pathLst>
                <a:path extrusionOk="0" h="19" w="43">
                  <a:moveTo>
                    <a:pt x="29" y="1"/>
                  </a:moveTo>
                  <a:cubicBezTo>
                    <a:pt x="14" y="1"/>
                    <a:pt x="1" y="16"/>
                    <a:pt x="8" y="16"/>
                  </a:cubicBezTo>
                  <a:cubicBezTo>
                    <a:pt x="9" y="17"/>
                    <a:pt x="11" y="18"/>
                    <a:pt x="14" y="18"/>
                  </a:cubicBezTo>
                  <a:cubicBezTo>
                    <a:pt x="23" y="18"/>
                    <a:pt x="36" y="7"/>
                    <a:pt x="43" y="7"/>
                  </a:cubicBezTo>
                  <a:cubicBezTo>
                    <a:pt x="39" y="2"/>
                    <a:pt x="34" y="1"/>
                    <a:pt x="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1"/>
            <p:cNvSpPr/>
            <p:nvPr/>
          </p:nvSpPr>
          <p:spPr>
            <a:xfrm>
              <a:off x="7881689" y="4531708"/>
              <a:ext cx="4101" cy="1133"/>
            </a:xfrm>
            <a:custGeom>
              <a:rect b="b" l="l" r="r" t="t"/>
              <a:pathLst>
                <a:path extrusionOk="0" h="10" w="37">
                  <a:moveTo>
                    <a:pt x="1" y="1"/>
                  </a:moveTo>
                  <a:lnTo>
                    <a:pt x="27" y="10"/>
                  </a:lnTo>
                  <a:lnTo>
                    <a:pt x="36" y="1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1"/>
            <p:cNvSpPr/>
            <p:nvPr/>
          </p:nvSpPr>
          <p:spPr>
            <a:xfrm>
              <a:off x="7871935" y="4517778"/>
              <a:ext cx="11859" cy="10079"/>
            </a:xfrm>
            <a:custGeom>
              <a:rect b="b" l="l" r="r" t="t"/>
              <a:pathLst>
                <a:path extrusionOk="0" h="89" w="107">
                  <a:moveTo>
                    <a:pt x="36" y="0"/>
                  </a:moveTo>
                  <a:cubicBezTo>
                    <a:pt x="1" y="44"/>
                    <a:pt x="71" y="44"/>
                    <a:pt x="71" y="80"/>
                  </a:cubicBezTo>
                  <a:lnTo>
                    <a:pt x="62" y="89"/>
                  </a:lnTo>
                  <a:lnTo>
                    <a:pt x="106" y="80"/>
                  </a:lnTo>
                  <a:cubicBezTo>
                    <a:pt x="80" y="53"/>
                    <a:pt x="36"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1"/>
            <p:cNvSpPr/>
            <p:nvPr/>
          </p:nvSpPr>
          <p:spPr>
            <a:xfrm>
              <a:off x="7880802" y="4503735"/>
              <a:ext cx="2993" cy="2152"/>
            </a:xfrm>
            <a:custGeom>
              <a:rect b="b" l="l" r="r" t="t"/>
              <a:pathLst>
                <a:path extrusionOk="0" h="19" w="27">
                  <a:moveTo>
                    <a:pt x="18" y="1"/>
                  </a:moveTo>
                  <a:cubicBezTo>
                    <a:pt x="13" y="3"/>
                    <a:pt x="9" y="3"/>
                    <a:pt x="6" y="3"/>
                  </a:cubicBezTo>
                  <a:cubicBezTo>
                    <a:pt x="4" y="3"/>
                    <a:pt x="2" y="3"/>
                    <a:pt x="1" y="3"/>
                  </a:cubicBezTo>
                  <a:lnTo>
                    <a:pt x="1" y="3"/>
                  </a:lnTo>
                  <a:cubicBezTo>
                    <a:pt x="0" y="3"/>
                    <a:pt x="4" y="5"/>
                    <a:pt x="18" y="18"/>
                  </a:cubicBezTo>
                  <a:cubicBezTo>
                    <a:pt x="26" y="18"/>
                    <a:pt x="26" y="18"/>
                    <a:pt x="26" y="10"/>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1"/>
            <p:cNvSpPr/>
            <p:nvPr/>
          </p:nvSpPr>
          <p:spPr>
            <a:xfrm>
              <a:off x="7883684" y="4504188"/>
              <a:ext cx="887" cy="1246"/>
            </a:xfrm>
            <a:custGeom>
              <a:rect b="b" l="l" r="r" t="t"/>
              <a:pathLst>
                <a:path extrusionOk="0" h="11" w="8">
                  <a:moveTo>
                    <a:pt x="5" y="0"/>
                  </a:moveTo>
                  <a:cubicBezTo>
                    <a:pt x="4" y="0"/>
                    <a:pt x="2" y="2"/>
                    <a:pt x="0" y="6"/>
                  </a:cubicBezTo>
                  <a:cubicBezTo>
                    <a:pt x="2" y="9"/>
                    <a:pt x="4" y="11"/>
                    <a:pt x="5" y="11"/>
                  </a:cubicBezTo>
                  <a:cubicBezTo>
                    <a:pt x="8" y="11"/>
                    <a:pt x="8"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1"/>
            <p:cNvSpPr/>
            <p:nvPr/>
          </p:nvSpPr>
          <p:spPr>
            <a:xfrm>
              <a:off x="7877810" y="4495694"/>
              <a:ext cx="3990" cy="4190"/>
            </a:xfrm>
            <a:custGeom>
              <a:rect b="b" l="l" r="r" t="t"/>
              <a:pathLst>
                <a:path extrusionOk="0" h="37" w="36">
                  <a:moveTo>
                    <a:pt x="20" y="1"/>
                  </a:moveTo>
                  <a:cubicBezTo>
                    <a:pt x="12" y="1"/>
                    <a:pt x="6" y="10"/>
                    <a:pt x="1" y="28"/>
                  </a:cubicBezTo>
                  <a:lnTo>
                    <a:pt x="27" y="36"/>
                  </a:lnTo>
                  <a:cubicBezTo>
                    <a:pt x="36" y="28"/>
                    <a:pt x="27" y="10"/>
                    <a:pt x="36" y="10"/>
                  </a:cubicBezTo>
                  <a:cubicBezTo>
                    <a:pt x="30" y="4"/>
                    <a:pt x="2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1"/>
            <p:cNvSpPr/>
            <p:nvPr/>
          </p:nvSpPr>
          <p:spPr>
            <a:xfrm>
              <a:off x="7872933" y="4498752"/>
              <a:ext cx="2106" cy="113"/>
            </a:xfrm>
            <a:custGeom>
              <a:rect b="b" l="l" r="r" t="t"/>
              <a:pathLst>
                <a:path extrusionOk="0" h="1" w="19">
                  <a:moveTo>
                    <a:pt x="0" y="1"/>
                  </a:moveTo>
                  <a:lnTo>
                    <a:pt x="18" y="1"/>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1"/>
            <p:cNvSpPr/>
            <p:nvPr/>
          </p:nvSpPr>
          <p:spPr>
            <a:xfrm>
              <a:off x="7873155" y="4499771"/>
              <a:ext cx="4766" cy="1133"/>
            </a:xfrm>
            <a:custGeom>
              <a:rect b="b" l="l" r="r" t="t"/>
              <a:pathLst>
                <a:path extrusionOk="0" h="10" w="43">
                  <a:moveTo>
                    <a:pt x="16" y="0"/>
                  </a:moveTo>
                  <a:cubicBezTo>
                    <a:pt x="10" y="0"/>
                    <a:pt x="0" y="4"/>
                    <a:pt x="5" y="4"/>
                  </a:cubicBezTo>
                  <a:cubicBezTo>
                    <a:pt x="7" y="4"/>
                    <a:pt x="11" y="4"/>
                    <a:pt x="20" y="2"/>
                  </a:cubicBezTo>
                  <a:lnTo>
                    <a:pt x="20" y="2"/>
                  </a:lnTo>
                  <a:lnTo>
                    <a:pt x="21" y="2"/>
                  </a:lnTo>
                  <a:lnTo>
                    <a:pt x="21" y="2"/>
                  </a:lnTo>
                  <a:cubicBezTo>
                    <a:pt x="22" y="2"/>
                    <a:pt x="24" y="1"/>
                    <a:pt x="25" y="0"/>
                  </a:cubicBezTo>
                  <a:lnTo>
                    <a:pt x="25" y="0"/>
                  </a:lnTo>
                  <a:cubicBezTo>
                    <a:pt x="23" y="1"/>
                    <a:pt x="21" y="1"/>
                    <a:pt x="20" y="2"/>
                  </a:cubicBezTo>
                  <a:lnTo>
                    <a:pt x="20" y="2"/>
                  </a:lnTo>
                  <a:lnTo>
                    <a:pt x="16" y="0"/>
                  </a:lnTo>
                  <a:close/>
                  <a:moveTo>
                    <a:pt x="21" y="2"/>
                  </a:moveTo>
                  <a:cubicBezTo>
                    <a:pt x="10" y="9"/>
                    <a:pt x="26" y="9"/>
                    <a:pt x="43" y="9"/>
                  </a:cubicBezTo>
                  <a:lnTo>
                    <a:pt x="21" y="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1"/>
            <p:cNvSpPr/>
            <p:nvPr/>
          </p:nvSpPr>
          <p:spPr>
            <a:xfrm>
              <a:off x="7873930" y="4502716"/>
              <a:ext cx="5874" cy="4077"/>
            </a:xfrm>
            <a:custGeom>
              <a:rect b="b" l="l" r="r" t="t"/>
              <a:pathLst>
                <a:path extrusionOk="0" h="36" w="53">
                  <a:moveTo>
                    <a:pt x="36" y="1"/>
                  </a:moveTo>
                  <a:lnTo>
                    <a:pt x="36" y="1"/>
                  </a:lnTo>
                  <a:cubicBezTo>
                    <a:pt x="29" y="14"/>
                    <a:pt x="27" y="22"/>
                    <a:pt x="16" y="22"/>
                  </a:cubicBezTo>
                  <a:cubicBezTo>
                    <a:pt x="12" y="22"/>
                    <a:pt x="7" y="21"/>
                    <a:pt x="0" y="19"/>
                  </a:cubicBezTo>
                  <a:lnTo>
                    <a:pt x="0" y="19"/>
                  </a:lnTo>
                  <a:cubicBezTo>
                    <a:pt x="9" y="31"/>
                    <a:pt x="20" y="36"/>
                    <a:pt x="28" y="36"/>
                  </a:cubicBezTo>
                  <a:cubicBezTo>
                    <a:pt x="44" y="36"/>
                    <a:pt x="53" y="18"/>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1"/>
            <p:cNvSpPr/>
            <p:nvPr/>
          </p:nvSpPr>
          <p:spPr>
            <a:xfrm>
              <a:off x="7869940" y="4520609"/>
              <a:ext cx="2106" cy="3284"/>
            </a:xfrm>
            <a:custGeom>
              <a:rect b="b" l="l" r="r" t="t"/>
              <a:pathLst>
                <a:path extrusionOk="0" h="29" w="19">
                  <a:moveTo>
                    <a:pt x="7" y="0"/>
                  </a:moveTo>
                  <a:cubicBezTo>
                    <a:pt x="5" y="0"/>
                    <a:pt x="3" y="1"/>
                    <a:pt x="1" y="2"/>
                  </a:cubicBezTo>
                  <a:lnTo>
                    <a:pt x="1" y="19"/>
                  </a:lnTo>
                  <a:lnTo>
                    <a:pt x="19" y="28"/>
                  </a:lnTo>
                  <a:cubicBezTo>
                    <a:pt x="11" y="21"/>
                    <a:pt x="16"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1"/>
            <p:cNvSpPr/>
            <p:nvPr/>
          </p:nvSpPr>
          <p:spPr>
            <a:xfrm>
              <a:off x="7869940" y="4483803"/>
              <a:ext cx="3103" cy="4077"/>
            </a:xfrm>
            <a:custGeom>
              <a:rect b="b" l="l" r="r" t="t"/>
              <a:pathLst>
                <a:path extrusionOk="0" h="36" w="28">
                  <a:moveTo>
                    <a:pt x="27" y="0"/>
                  </a:moveTo>
                  <a:lnTo>
                    <a:pt x="27" y="0"/>
                  </a:lnTo>
                  <a:cubicBezTo>
                    <a:pt x="19" y="9"/>
                    <a:pt x="10" y="18"/>
                    <a:pt x="1" y="27"/>
                  </a:cubicBezTo>
                  <a:lnTo>
                    <a:pt x="19" y="35"/>
                  </a:lnTo>
                  <a:cubicBezTo>
                    <a:pt x="19" y="27"/>
                    <a:pt x="19"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1"/>
            <p:cNvSpPr/>
            <p:nvPr/>
          </p:nvSpPr>
          <p:spPr>
            <a:xfrm>
              <a:off x="7866061" y="4485728"/>
              <a:ext cx="3103" cy="1812"/>
            </a:xfrm>
            <a:custGeom>
              <a:rect b="b" l="l" r="r" t="t"/>
              <a:pathLst>
                <a:path extrusionOk="0" h="16" w="28">
                  <a:moveTo>
                    <a:pt x="1" y="1"/>
                  </a:moveTo>
                  <a:lnTo>
                    <a:pt x="1" y="1"/>
                  </a:lnTo>
                  <a:cubicBezTo>
                    <a:pt x="6" y="11"/>
                    <a:pt x="11" y="15"/>
                    <a:pt x="16" y="15"/>
                  </a:cubicBezTo>
                  <a:cubicBezTo>
                    <a:pt x="20" y="15"/>
                    <a:pt x="23" y="13"/>
                    <a:pt x="27"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1"/>
            <p:cNvSpPr/>
            <p:nvPr/>
          </p:nvSpPr>
          <p:spPr>
            <a:xfrm>
              <a:off x="7867059" y="4500790"/>
              <a:ext cx="5985" cy="2039"/>
            </a:xfrm>
            <a:custGeom>
              <a:rect b="b" l="l" r="r" t="t"/>
              <a:pathLst>
                <a:path extrusionOk="0" h="18" w="54">
                  <a:moveTo>
                    <a:pt x="0" y="0"/>
                  </a:moveTo>
                  <a:lnTo>
                    <a:pt x="0" y="9"/>
                  </a:lnTo>
                  <a:lnTo>
                    <a:pt x="53" y="1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1"/>
            <p:cNvSpPr/>
            <p:nvPr/>
          </p:nvSpPr>
          <p:spPr>
            <a:xfrm>
              <a:off x="7866061" y="4474742"/>
              <a:ext cx="5985" cy="113"/>
            </a:xfrm>
            <a:custGeom>
              <a:rect b="b" l="l" r="r" t="t"/>
              <a:pathLst>
                <a:path extrusionOk="0" h="1" w="54">
                  <a:moveTo>
                    <a:pt x="18" y="1"/>
                  </a:moveTo>
                  <a:lnTo>
                    <a:pt x="54"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1"/>
            <p:cNvSpPr/>
            <p:nvPr/>
          </p:nvSpPr>
          <p:spPr>
            <a:xfrm>
              <a:off x="7863180" y="4463757"/>
              <a:ext cx="5985" cy="5096"/>
            </a:xfrm>
            <a:custGeom>
              <a:rect b="b" l="l" r="r" t="t"/>
              <a:pathLst>
                <a:path extrusionOk="0" h="45" w="54">
                  <a:moveTo>
                    <a:pt x="0" y="1"/>
                  </a:moveTo>
                  <a:lnTo>
                    <a:pt x="0" y="1"/>
                  </a:lnTo>
                  <a:cubicBezTo>
                    <a:pt x="18" y="9"/>
                    <a:pt x="18" y="27"/>
                    <a:pt x="18" y="45"/>
                  </a:cubicBezTo>
                  <a:cubicBezTo>
                    <a:pt x="35" y="45"/>
                    <a:pt x="35" y="18"/>
                    <a:pt x="53" y="18"/>
                  </a:cubicBezTo>
                  <a:cubicBezTo>
                    <a:pt x="44" y="9"/>
                    <a:pt x="18"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1"/>
            <p:cNvSpPr/>
            <p:nvPr/>
          </p:nvSpPr>
          <p:spPr>
            <a:xfrm>
              <a:off x="7859189" y="4463757"/>
              <a:ext cx="4101" cy="113"/>
            </a:xfrm>
            <a:custGeom>
              <a:rect b="b" l="l" r="r" t="t"/>
              <a:pathLst>
                <a:path extrusionOk="0" h="1" w="37">
                  <a:moveTo>
                    <a:pt x="1" y="1"/>
                  </a:moveTo>
                  <a:cubicBezTo>
                    <a:pt x="10" y="1"/>
                    <a:pt x="27" y="1"/>
                    <a:pt x="36" y="1"/>
                  </a:cubicBezTo>
                  <a:cubicBezTo>
                    <a:pt x="27"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1"/>
            <p:cNvSpPr/>
            <p:nvPr/>
          </p:nvSpPr>
          <p:spPr>
            <a:xfrm>
              <a:off x="7864066" y="4477800"/>
              <a:ext cx="3103" cy="4077"/>
            </a:xfrm>
            <a:custGeom>
              <a:rect b="b" l="l" r="r" t="t"/>
              <a:pathLst>
                <a:path extrusionOk="0" h="36" w="28">
                  <a:moveTo>
                    <a:pt x="27" y="0"/>
                  </a:moveTo>
                  <a:lnTo>
                    <a:pt x="1" y="27"/>
                  </a:lnTo>
                  <a:cubicBezTo>
                    <a:pt x="1" y="27"/>
                    <a:pt x="1" y="35"/>
                    <a:pt x="10" y="35"/>
                  </a:cubicBezTo>
                  <a:cubicBezTo>
                    <a:pt x="10" y="27"/>
                    <a:pt x="27" y="18"/>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1"/>
            <p:cNvSpPr/>
            <p:nvPr/>
          </p:nvSpPr>
          <p:spPr>
            <a:xfrm>
              <a:off x="7863180" y="4478706"/>
              <a:ext cx="998" cy="2152"/>
            </a:xfrm>
            <a:custGeom>
              <a:rect b="b" l="l" r="r" t="t"/>
              <a:pathLst>
                <a:path extrusionOk="0" h="19" w="9">
                  <a:moveTo>
                    <a:pt x="9" y="19"/>
                  </a:moveTo>
                  <a:lnTo>
                    <a:pt x="9" y="19"/>
                  </a:lnTo>
                  <a:cubicBezTo>
                    <a:pt x="0" y="10"/>
                    <a:pt x="0" y="1"/>
                    <a:pt x="0" y="1"/>
                  </a:cubicBezTo>
                  <a:cubicBezTo>
                    <a:pt x="0" y="1"/>
                    <a:pt x="0" y="10"/>
                    <a:pt x="9"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1"/>
            <p:cNvSpPr/>
            <p:nvPr/>
          </p:nvSpPr>
          <p:spPr>
            <a:xfrm>
              <a:off x="7864066" y="4481764"/>
              <a:ext cx="1108" cy="113"/>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1"/>
            <p:cNvSpPr/>
            <p:nvPr/>
          </p:nvSpPr>
          <p:spPr>
            <a:xfrm>
              <a:off x="7859189" y="4493202"/>
              <a:ext cx="7980" cy="2718"/>
            </a:xfrm>
            <a:custGeom>
              <a:rect b="b" l="l" r="r" t="t"/>
              <a:pathLst>
                <a:path extrusionOk="0" h="24" w="72">
                  <a:moveTo>
                    <a:pt x="33" y="1"/>
                  </a:moveTo>
                  <a:cubicBezTo>
                    <a:pt x="21" y="1"/>
                    <a:pt x="10" y="5"/>
                    <a:pt x="1" y="23"/>
                  </a:cubicBezTo>
                  <a:cubicBezTo>
                    <a:pt x="27" y="23"/>
                    <a:pt x="36" y="5"/>
                    <a:pt x="71" y="5"/>
                  </a:cubicBezTo>
                  <a:cubicBezTo>
                    <a:pt x="58" y="5"/>
                    <a:pt x="45" y="1"/>
                    <a:pt x="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1"/>
            <p:cNvSpPr/>
            <p:nvPr/>
          </p:nvSpPr>
          <p:spPr>
            <a:xfrm>
              <a:off x="7861184" y="4485728"/>
              <a:ext cx="3990" cy="2152"/>
            </a:xfrm>
            <a:custGeom>
              <a:rect b="b" l="l" r="r" t="t"/>
              <a:pathLst>
                <a:path extrusionOk="0" h="19" w="36">
                  <a:moveTo>
                    <a:pt x="0" y="1"/>
                  </a:moveTo>
                  <a:lnTo>
                    <a:pt x="9" y="18"/>
                  </a:lnTo>
                  <a:cubicBezTo>
                    <a:pt x="18" y="18"/>
                    <a:pt x="27" y="10"/>
                    <a:pt x="36"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1"/>
            <p:cNvSpPr/>
            <p:nvPr/>
          </p:nvSpPr>
          <p:spPr>
            <a:xfrm>
              <a:off x="7860187" y="4483803"/>
              <a:ext cx="1108" cy="2039"/>
            </a:xfrm>
            <a:custGeom>
              <a:rect b="b" l="l" r="r" t="t"/>
              <a:pathLst>
                <a:path extrusionOk="0" h="18" w="10">
                  <a:moveTo>
                    <a:pt x="9" y="0"/>
                  </a:moveTo>
                  <a:lnTo>
                    <a:pt x="1" y="9"/>
                  </a:lnTo>
                  <a:lnTo>
                    <a:pt x="9"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1"/>
            <p:cNvSpPr/>
            <p:nvPr/>
          </p:nvSpPr>
          <p:spPr>
            <a:xfrm>
              <a:off x="7855310" y="4466815"/>
              <a:ext cx="4988" cy="5096"/>
            </a:xfrm>
            <a:custGeom>
              <a:rect b="b" l="l" r="r" t="t"/>
              <a:pathLst>
                <a:path extrusionOk="0" h="45" w="45">
                  <a:moveTo>
                    <a:pt x="0" y="0"/>
                  </a:moveTo>
                  <a:cubicBezTo>
                    <a:pt x="0" y="18"/>
                    <a:pt x="9" y="26"/>
                    <a:pt x="18" y="44"/>
                  </a:cubicBezTo>
                  <a:cubicBezTo>
                    <a:pt x="27" y="35"/>
                    <a:pt x="45" y="35"/>
                    <a:pt x="36" y="26"/>
                  </a:cubicBez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1"/>
            <p:cNvSpPr/>
            <p:nvPr/>
          </p:nvSpPr>
          <p:spPr>
            <a:xfrm>
              <a:off x="7861184" y="4474742"/>
              <a:ext cx="111" cy="1133"/>
            </a:xfrm>
            <a:custGeom>
              <a:rect b="b" l="l" r="r" t="t"/>
              <a:pathLst>
                <a:path extrusionOk="0" h="10" w="1">
                  <a:moveTo>
                    <a:pt x="0" y="1"/>
                  </a:moveTo>
                  <a:lnTo>
                    <a:pt x="0" y="1"/>
                  </a:lnTo>
                  <a:cubicBezTo>
                    <a:pt x="0" y="1"/>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1"/>
            <p:cNvSpPr/>
            <p:nvPr/>
          </p:nvSpPr>
          <p:spPr>
            <a:xfrm>
              <a:off x="7847441" y="4453791"/>
              <a:ext cx="1108" cy="113"/>
            </a:xfrm>
            <a:custGeom>
              <a:rect b="b" l="l" r="r" t="t"/>
              <a:pathLst>
                <a:path extrusionOk="0" h="1" w="10">
                  <a:moveTo>
                    <a:pt x="10" y="0"/>
                  </a:moveTo>
                  <a:cubicBezTo>
                    <a:pt x="10" y="0"/>
                    <a:pt x="10" y="0"/>
                    <a:pt x="1" y="0"/>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1"/>
            <p:cNvSpPr/>
            <p:nvPr/>
          </p:nvSpPr>
          <p:spPr>
            <a:xfrm>
              <a:off x="7856308" y="4471798"/>
              <a:ext cx="2993" cy="2039"/>
            </a:xfrm>
            <a:custGeom>
              <a:rect b="b" l="l" r="r" t="t"/>
              <a:pathLst>
                <a:path extrusionOk="0" h="18" w="27">
                  <a:moveTo>
                    <a:pt x="0" y="0"/>
                  </a:moveTo>
                  <a:cubicBezTo>
                    <a:pt x="0" y="18"/>
                    <a:pt x="9" y="18"/>
                    <a:pt x="27" y="18"/>
                  </a:cubicBezTo>
                  <a:cubicBezTo>
                    <a:pt x="18"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1"/>
            <p:cNvSpPr/>
            <p:nvPr/>
          </p:nvSpPr>
          <p:spPr>
            <a:xfrm>
              <a:off x="7855310" y="4460812"/>
              <a:ext cx="2106" cy="3058"/>
            </a:xfrm>
            <a:custGeom>
              <a:rect b="b" l="l" r="r" t="t"/>
              <a:pathLst>
                <a:path extrusionOk="0" h="27" w="19">
                  <a:moveTo>
                    <a:pt x="9" y="0"/>
                  </a:moveTo>
                  <a:cubicBezTo>
                    <a:pt x="9" y="9"/>
                    <a:pt x="0" y="18"/>
                    <a:pt x="0" y="27"/>
                  </a:cubicBezTo>
                  <a:cubicBezTo>
                    <a:pt x="9" y="18"/>
                    <a:pt x="18"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1"/>
            <p:cNvSpPr/>
            <p:nvPr/>
          </p:nvSpPr>
          <p:spPr>
            <a:xfrm>
              <a:off x="7861184" y="4473723"/>
              <a:ext cx="1108" cy="113"/>
            </a:xfrm>
            <a:custGeom>
              <a:rect b="b" l="l" r="r" t="t"/>
              <a:pathLst>
                <a:path extrusionOk="0" h="1" w="10">
                  <a:moveTo>
                    <a:pt x="0" y="1"/>
                  </a:moveTo>
                  <a:lnTo>
                    <a:pt x="9" y="1"/>
                  </a:lnTo>
                  <a:cubicBezTo>
                    <a:pt x="9" y="1"/>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1"/>
            <p:cNvSpPr/>
            <p:nvPr/>
          </p:nvSpPr>
          <p:spPr>
            <a:xfrm>
              <a:off x="7859189" y="4473723"/>
              <a:ext cx="2106" cy="1133"/>
            </a:xfrm>
            <a:custGeom>
              <a:rect b="b" l="l" r="r" t="t"/>
              <a:pathLst>
                <a:path extrusionOk="0" h="10" w="19">
                  <a:moveTo>
                    <a:pt x="1" y="1"/>
                  </a:moveTo>
                  <a:cubicBezTo>
                    <a:pt x="1" y="10"/>
                    <a:pt x="10" y="10"/>
                    <a:pt x="18" y="10"/>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1"/>
            <p:cNvSpPr/>
            <p:nvPr/>
          </p:nvSpPr>
          <p:spPr>
            <a:xfrm>
              <a:off x="7825939" y="4454810"/>
              <a:ext cx="21613" cy="11212"/>
            </a:xfrm>
            <a:custGeom>
              <a:rect b="b" l="l" r="r" t="t"/>
              <a:pathLst>
                <a:path extrusionOk="0" h="99" w="195">
                  <a:moveTo>
                    <a:pt x="151" y="0"/>
                  </a:moveTo>
                  <a:cubicBezTo>
                    <a:pt x="142" y="9"/>
                    <a:pt x="142" y="62"/>
                    <a:pt x="106" y="62"/>
                  </a:cubicBezTo>
                  <a:cubicBezTo>
                    <a:pt x="80" y="35"/>
                    <a:pt x="106" y="27"/>
                    <a:pt x="115" y="9"/>
                  </a:cubicBezTo>
                  <a:lnTo>
                    <a:pt x="115" y="9"/>
                  </a:lnTo>
                  <a:cubicBezTo>
                    <a:pt x="106" y="18"/>
                    <a:pt x="96" y="20"/>
                    <a:pt x="84" y="20"/>
                  </a:cubicBezTo>
                  <a:cubicBezTo>
                    <a:pt x="74" y="20"/>
                    <a:pt x="63" y="18"/>
                    <a:pt x="52" y="18"/>
                  </a:cubicBezTo>
                  <a:cubicBezTo>
                    <a:pt x="36" y="18"/>
                    <a:pt x="18" y="21"/>
                    <a:pt x="1" y="35"/>
                  </a:cubicBezTo>
                  <a:lnTo>
                    <a:pt x="36" y="44"/>
                  </a:lnTo>
                  <a:cubicBezTo>
                    <a:pt x="27" y="53"/>
                    <a:pt x="9" y="44"/>
                    <a:pt x="1" y="62"/>
                  </a:cubicBezTo>
                  <a:cubicBezTo>
                    <a:pt x="9" y="56"/>
                    <a:pt x="19" y="53"/>
                    <a:pt x="28" y="53"/>
                  </a:cubicBezTo>
                  <a:cubicBezTo>
                    <a:pt x="49" y="53"/>
                    <a:pt x="66" y="67"/>
                    <a:pt x="54" y="97"/>
                  </a:cubicBezTo>
                  <a:cubicBezTo>
                    <a:pt x="56" y="98"/>
                    <a:pt x="58" y="98"/>
                    <a:pt x="61" y="98"/>
                  </a:cubicBezTo>
                  <a:cubicBezTo>
                    <a:pt x="98" y="98"/>
                    <a:pt x="162" y="41"/>
                    <a:pt x="195" y="0"/>
                  </a:cubicBezTo>
                  <a:lnTo>
                    <a:pt x="195" y="0"/>
                  </a:lnTo>
                  <a:cubicBezTo>
                    <a:pt x="189" y="0"/>
                    <a:pt x="183" y="4"/>
                    <a:pt x="172" y="4"/>
                  </a:cubicBezTo>
                  <a:cubicBezTo>
                    <a:pt x="166" y="4"/>
                    <a:pt x="159" y="3"/>
                    <a:pt x="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1"/>
            <p:cNvSpPr/>
            <p:nvPr/>
          </p:nvSpPr>
          <p:spPr>
            <a:xfrm>
              <a:off x="7848439" y="4453338"/>
              <a:ext cx="3990" cy="6569"/>
            </a:xfrm>
            <a:custGeom>
              <a:rect b="b" l="l" r="r" t="t"/>
              <a:pathLst>
                <a:path extrusionOk="0" h="58" w="36">
                  <a:moveTo>
                    <a:pt x="21" y="0"/>
                  </a:moveTo>
                  <a:cubicBezTo>
                    <a:pt x="12" y="0"/>
                    <a:pt x="7" y="4"/>
                    <a:pt x="1" y="4"/>
                  </a:cubicBezTo>
                  <a:lnTo>
                    <a:pt x="18" y="48"/>
                  </a:lnTo>
                  <a:lnTo>
                    <a:pt x="27" y="57"/>
                  </a:lnTo>
                  <a:cubicBezTo>
                    <a:pt x="18" y="48"/>
                    <a:pt x="27" y="31"/>
                    <a:pt x="36" y="4"/>
                  </a:cubicBezTo>
                  <a:cubicBezTo>
                    <a:pt x="30" y="1"/>
                    <a:pt x="25" y="0"/>
                    <a:pt x="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1"/>
            <p:cNvSpPr/>
            <p:nvPr/>
          </p:nvSpPr>
          <p:spPr>
            <a:xfrm>
              <a:off x="7844559" y="4459793"/>
              <a:ext cx="10862" cy="9060"/>
            </a:xfrm>
            <a:custGeom>
              <a:rect b="b" l="l" r="r" t="t"/>
              <a:pathLst>
                <a:path extrusionOk="0" h="80" w="98">
                  <a:moveTo>
                    <a:pt x="62" y="0"/>
                  </a:moveTo>
                  <a:lnTo>
                    <a:pt x="62" y="0"/>
                  </a:lnTo>
                  <a:cubicBezTo>
                    <a:pt x="62" y="9"/>
                    <a:pt x="71" y="27"/>
                    <a:pt x="80" y="44"/>
                  </a:cubicBezTo>
                  <a:cubicBezTo>
                    <a:pt x="80" y="36"/>
                    <a:pt x="82" y="33"/>
                    <a:pt x="85" y="33"/>
                  </a:cubicBezTo>
                  <a:cubicBezTo>
                    <a:pt x="89" y="33"/>
                    <a:pt x="93" y="36"/>
                    <a:pt x="97" y="36"/>
                  </a:cubicBezTo>
                  <a:lnTo>
                    <a:pt x="62" y="0"/>
                  </a:lnTo>
                  <a:close/>
                  <a:moveTo>
                    <a:pt x="97" y="36"/>
                  </a:moveTo>
                  <a:cubicBezTo>
                    <a:pt x="89" y="36"/>
                    <a:pt x="89" y="44"/>
                    <a:pt x="80" y="44"/>
                  </a:cubicBezTo>
                  <a:cubicBezTo>
                    <a:pt x="89" y="44"/>
                    <a:pt x="97" y="53"/>
                    <a:pt x="97" y="62"/>
                  </a:cubicBezTo>
                  <a:cubicBezTo>
                    <a:pt x="97" y="53"/>
                    <a:pt x="97" y="44"/>
                    <a:pt x="97" y="36"/>
                  </a:cubicBezTo>
                  <a:close/>
                  <a:moveTo>
                    <a:pt x="80" y="44"/>
                  </a:moveTo>
                  <a:cubicBezTo>
                    <a:pt x="71" y="47"/>
                    <a:pt x="62" y="47"/>
                    <a:pt x="53" y="47"/>
                  </a:cubicBezTo>
                  <a:lnTo>
                    <a:pt x="53" y="47"/>
                  </a:lnTo>
                  <a:cubicBezTo>
                    <a:pt x="36" y="47"/>
                    <a:pt x="18" y="47"/>
                    <a:pt x="0" y="71"/>
                  </a:cubicBezTo>
                  <a:cubicBezTo>
                    <a:pt x="7" y="77"/>
                    <a:pt x="13" y="79"/>
                    <a:pt x="20" y="79"/>
                  </a:cubicBezTo>
                  <a:cubicBezTo>
                    <a:pt x="28" y="79"/>
                    <a:pt x="36" y="77"/>
                    <a:pt x="45" y="77"/>
                  </a:cubicBezTo>
                  <a:cubicBezTo>
                    <a:pt x="51" y="77"/>
                    <a:pt x="56" y="78"/>
                    <a:pt x="62" y="80"/>
                  </a:cubicBezTo>
                  <a:cubicBezTo>
                    <a:pt x="44" y="62"/>
                    <a:pt x="49" y="62"/>
                    <a:pt x="58" y="62"/>
                  </a:cubicBezTo>
                  <a:cubicBezTo>
                    <a:pt x="67" y="62"/>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1"/>
            <p:cNvSpPr/>
            <p:nvPr/>
          </p:nvSpPr>
          <p:spPr>
            <a:xfrm>
              <a:off x="7851431" y="4496713"/>
              <a:ext cx="998" cy="1133"/>
            </a:xfrm>
            <a:custGeom>
              <a:rect b="b" l="l" r="r" t="t"/>
              <a:pathLst>
                <a:path extrusionOk="0" h="10" w="9">
                  <a:moveTo>
                    <a:pt x="9" y="1"/>
                  </a:moveTo>
                  <a:cubicBezTo>
                    <a:pt x="0" y="1"/>
                    <a:pt x="0" y="1"/>
                    <a:pt x="0" y="10"/>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1"/>
            <p:cNvSpPr/>
            <p:nvPr/>
          </p:nvSpPr>
          <p:spPr>
            <a:xfrm>
              <a:off x="7852318" y="4487766"/>
              <a:ext cx="5985" cy="9287"/>
            </a:xfrm>
            <a:custGeom>
              <a:rect b="b" l="l" r="r" t="t"/>
              <a:pathLst>
                <a:path extrusionOk="0" h="82" w="54">
                  <a:moveTo>
                    <a:pt x="54" y="0"/>
                  </a:moveTo>
                  <a:cubicBezTo>
                    <a:pt x="36" y="18"/>
                    <a:pt x="19" y="36"/>
                    <a:pt x="1" y="62"/>
                  </a:cubicBezTo>
                  <a:cubicBezTo>
                    <a:pt x="5" y="62"/>
                    <a:pt x="10" y="60"/>
                    <a:pt x="13" y="60"/>
                  </a:cubicBezTo>
                  <a:cubicBezTo>
                    <a:pt x="16" y="60"/>
                    <a:pt x="19" y="62"/>
                    <a:pt x="19" y="71"/>
                  </a:cubicBezTo>
                  <a:cubicBezTo>
                    <a:pt x="19" y="75"/>
                    <a:pt x="16" y="75"/>
                    <a:pt x="13" y="75"/>
                  </a:cubicBezTo>
                  <a:cubicBezTo>
                    <a:pt x="10" y="75"/>
                    <a:pt x="5" y="75"/>
                    <a:pt x="1" y="80"/>
                  </a:cubicBezTo>
                  <a:cubicBezTo>
                    <a:pt x="4" y="80"/>
                    <a:pt x="11" y="81"/>
                    <a:pt x="17" y="81"/>
                  </a:cubicBezTo>
                  <a:cubicBezTo>
                    <a:pt x="27" y="81"/>
                    <a:pt x="36" y="78"/>
                    <a:pt x="36" y="62"/>
                  </a:cubicBezTo>
                  <a:lnTo>
                    <a:pt x="27" y="62"/>
                  </a:lnTo>
                  <a:cubicBezTo>
                    <a:pt x="27" y="45"/>
                    <a:pt x="54" y="0"/>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1"/>
            <p:cNvSpPr/>
            <p:nvPr/>
          </p:nvSpPr>
          <p:spPr>
            <a:xfrm>
              <a:off x="7846444" y="4476781"/>
              <a:ext cx="5985" cy="3737"/>
            </a:xfrm>
            <a:custGeom>
              <a:rect b="b" l="l" r="r" t="t"/>
              <a:pathLst>
                <a:path extrusionOk="0" h="33" w="54">
                  <a:moveTo>
                    <a:pt x="19" y="0"/>
                  </a:moveTo>
                  <a:lnTo>
                    <a:pt x="1" y="27"/>
                  </a:lnTo>
                  <a:lnTo>
                    <a:pt x="19" y="18"/>
                  </a:lnTo>
                  <a:cubicBezTo>
                    <a:pt x="22" y="29"/>
                    <a:pt x="26" y="33"/>
                    <a:pt x="31" y="33"/>
                  </a:cubicBezTo>
                  <a:cubicBezTo>
                    <a:pt x="37" y="33"/>
                    <a:pt x="44" y="27"/>
                    <a:pt x="54" y="27"/>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1"/>
            <p:cNvSpPr/>
            <p:nvPr/>
          </p:nvSpPr>
          <p:spPr>
            <a:xfrm>
              <a:off x="7847441" y="4450733"/>
              <a:ext cx="5985" cy="2152"/>
            </a:xfrm>
            <a:custGeom>
              <a:rect b="b" l="l" r="r" t="t"/>
              <a:pathLst>
                <a:path extrusionOk="0" h="19" w="54">
                  <a:moveTo>
                    <a:pt x="54" y="1"/>
                  </a:moveTo>
                  <a:lnTo>
                    <a:pt x="1" y="10"/>
                  </a:lnTo>
                  <a:lnTo>
                    <a:pt x="18" y="18"/>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1"/>
            <p:cNvSpPr/>
            <p:nvPr/>
          </p:nvSpPr>
          <p:spPr>
            <a:xfrm>
              <a:off x="7846444" y="4445750"/>
              <a:ext cx="3103" cy="2152"/>
            </a:xfrm>
            <a:custGeom>
              <a:rect b="b" l="l" r="r" t="t"/>
              <a:pathLst>
                <a:path extrusionOk="0" h="19" w="28">
                  <a:moveTo>
                    <a:pt x="1" y="1"/>
                  </a:moveTo>
                  <a:lnTo>
                    <a:pt x="1"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1"/>
            <p:cNvSpPr/>
            <p:nvPr/>
          </p:nvSpPr>
          <p:spPr>
            <a:xfrm>
              <a:off x="7947303" y="4313811"/>
              <a:ext cx="2106" cy="1019"/>
            </a:xfrm>
            <a:custGeom>
              <a:rect b="b" l="l" r="r" t="t"/>
              <a:pathLst>
                <a:path extrusionOk="0" h="9" w="19">
                  <a:moveTo>
                    <a:pt x="18" y="0"/>
                  </a:moveTo>
                  <a:lnTo>
                    <a:pt x="0" y="9"/>
                  </a:lnTo>
                  <a:cubicBezTo>
                    <a:pt x="9" y="9"/>
                    <a:pt x="9"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1"/>
            <p:cNvSpPr/>
            <p:nvPr/>
          </p:nvSpPr>
          <p:spPr>
            <a:xfrm>
              <a:off x="7937549" y="4314717"/>
              <a:ext cx="998" cy="2152"/>
            </a:xfrm>
            <a:custGeom>
              <a:rect b="b" l="l" r="r" t="t"/>
              <a:pathLst>
                <a:path extrusionOk="0" h="19" w="9">
                  <a:moveTo>
                    <a:pt x="9" y="1"/>
                  </a:moveTo>
                  <a:lnTo>
                    <a:pt x="0" y="19"/>
                  </a:lnTo>
                  <a:cubicBezTo>
                    <a:pt x="9"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1"/>
            <p:cNvSpPr/>
            <p:nvPr/>
          </p:nvSpPr>
          <p:spPr>
            <a:xfrm>
              <a:off x="7795571" y="4355715"/>
              <a:ext cx="9310" cy="5663"/>
            </a:xfrm>
            <a:custGeom>
              <a:rect b="b" l="l" r="r" t="t"/>
              <a:pathLst>
                <a:path extrusionOk="0" h="50" w="84">
                  <a:moveTo>
                    <a:pt x="1" y="1"/>
                  </a:moveTo>
                  <a:lnTo>
                    <a:pt x="1" y="1"/>
                  </a:lnTo>
                  <a:cubicBezTo>
                    <a:pt x="8" y="8"/>
                    <a:pt x="15" y="9"/>
                    <a:pt x="18" y="10"/>
                  </a:cubicBezTo>
                  <a:lnTo>
                    <a:pt x="18" y="10"/>
                  </a:lnTo>
                  <a:cubicBezTo>
                    <a:pt x="12" y="7"/>
                    <a:pt x="6" y="4"/>
                    <a:pt x="1" y="1"/>
                  </a:cubicBezTo>
                  <a:close/>
                  <a:moveTo>
                    <a:pt x="18" y="10"/>
                  </a:moveTo>
                  <a:cubicBezTo>
                    <a:pt x="21" y="12"/>
                    <a:pt x="25" y="14"/>
                    <a:pt x="29" y="16"/>
                  </a:cubicBezTo>
                  <a:lnTo>
                    <a:pt x="29" y="16"/>
                  </a:lnTo>
                  <a:lnTo>
                    <a:pt x="18" y="10"/>
                  </a:lnTo>
                  <a:cubicBezTo>
                    <a:pt x="18" y="10"/>
                    <a:pt x="18" y="10"/>
                    <a:pt x="18" y="10"/>
                  </a:cubicBezTo>
                  <a:close/>
                  <a:moveTo>
                    <a:pt x="29" y="16"/>
                  </a:moveTo>
                  <a:lnTo>
                    <a:pt x="63" y="36"/>
                  </a:lnTo>
                  <a:cubicBezTo>
                    <a:pt x="77" y="46"/>
                    <a:pt x="83" y="49"/>
                    <a:pt x="83" y="49"/>
                  </a:cubicBezTo>
                  <a:cubicBezTo>
                    <a:pt x="83" y="49"/>
                    <a:pt x="58" y="33"/>
                    <a:pt x="29"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1"/>
            <p:cNvSpPr/>
            <p:nvPr/>
          </p:nvSpPr>
          <p:spPr>
            <a:xfrm>
              <a:off x="7858192" y="4332725"/>
              <a:ext cx="2106" cy="4077"/>
            </a:xfrm>
            <a:custGeom>
              <a:rect b="b" l="l" r="r" t="t"/>
              <a:pathLst>
                <a:path extrusionOk="0" h="36" w="19">
                  <a:moveTo>
                    <a:pt x="10" y="1"/>
                  </a:moveTo>
                  <a:cubicBezTo>
                    <a:pt x="10" y="18"/>
                    <a:pt x="1" y="27"/>
                    <a:pt x="1" y="36"/>
                  </a:cubicBezTo>
                  <a:lnTo>
                    <a:pt x="1" y="36"/>
                  </a:lnTo>
                  <a:cubicBezTo>
                    <a:pt x="1" y="27"/>
                    <a:pt x="10" y="18"/>
                    <a:pt x="19" y="10"/>
                  </a:cubicBezTo>
                  <a:cubicBezTo>
                    <a:pt x="19" y="10"/>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1"/>
            <p:cNvSpPr/>
            <p:nvPr/>
          </p:nvSpPr>
          <p:spPr>
            <a:xfrm>
              <a:off x="7861184" y="4318795"/>
              <a:ext cx="2993" cy="3058"/>
            </a:xfrm>
            <a:custGeom>
              <a:rect b="b" l="l" r="r" t="t"/>
              <a:pathLst>
                <a:path extrusionOk="0" h="27" w="27">
                  <a:moveTo>
                    <a:pt x="0" y="0"/>
                  </a:moveTo>
                  <a:lnTo>
                    <a:pt x="27" y="27"/>
                  </a:ln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1"/>
            <p:cNvSpPr/>
            <p:nvPr/>
          </p:nvSpPr>
          <p:spPr>
            <a:xfrm>
              <a:off x="8033421" y="4307809"/>
              <a:ext cx="7980" cy="3058"/>
            </a:xfrm>
            <a:custGeom>
              <a:rect b="b" l="l" r="r" t="t"/>
              <a:pathLst>
                <a:path extrusionOk="0" h="27" w="72">
                  <a:moveTo>
                    <a:pt x="71" y="0"/>
                  </a:moveTo>
                  <a:cubicBezTo>
                    <a:pt x="30" y="0"/>
                    <a:pt x="27" y="16"/>
                    <a:pt x="5" y="25"/>
                  </a:cubicBezTo>
                  <a:lnTo>
                    <a:pt x="71" y="0"/>
                  </a:lnTo>
                  <a:close/>
                  <a:moveTo>
                    <a:pt x="5" y="25"/>
                  </a:moveTo>
                  <a:lnTo>
                    <a:pt x="0" y="27"/>
                  </a:lnTo>
                  <a:cubicBezTo>
                    <a:pt x="2" y="26"/>
                    <a:pt x="4" y="25"/>
                    <a:pt x="5"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1"/>
            <p:cNvSpPr/>
            <p:nvPr/>
          </p:nvSpPr>
          <p:spPr>
            <a:xfrm>
              <a:off x="7812750" y="4390709"/>
              <a:ext cx="2549" cy="5323"/>
            </a:xfrm>
            <a:custGeom>
              <a:rect b="b" l="l" r="r" t="t"/>
              <a:pathLst>
                <a:path extrusionOk="0" h="47" w="23">
                  <a:moveTo>
                    <a:pt x="22" y="1"/>
                  </a:moveTo>
                  <a:cubicBezTo>
                    <a:pt x="15" y="24"/>
                    <a:pt x="0" y="47"/>
                    <a:pt x="14" y="47"/>
                  </a:cubicBezTo>
                  <a:cubicBezTo>
                    <a:pt x="16" y="47"/>
                    <a:pt x="19" y="46"/>
                    <a:pt x="22" y="45"/>
                  </a:cubicBezTo>
                  <a:cubicBezTo>
                    <a:pt x="22" y="27"/>
                    <a:pt x="22" y="10"/>
                    <a:pt x="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1"/>
            <p:cNvSpPr/>
            <p:nvPr/>
          </p:nvSpPr>
          <p:spPr>
            <a:xfrm>
              <a:off x="7943423" y="4351751"/>
              <a:ext cx="1995" cy="2152"/>
            </a:xfrm>
            <a:custGeom>
              <a:rect b="b" l="l" r="r" t="t"/>
              <a:pathLst>
                <a:path extrusionOk="0" h="19" w="18">
                  <a:moveTo>
                    <a:pt x="18" y="1"/>
                  </a:moveTo>
                  <a:lnTo>
                    <a:pt x="18" y="1"/>
                  </a:lnTo>
                  <a:cubicBezTo>
                    <a:pt x="9" y="1"/>
                    <a:pt x="0" y="9"/>
                    <a:pt x="0" y="18"/>
                  </a:cubicBezTo>
                  <a:cubicBezTo>
                    <a:pt x="9" y="9"/>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1"/>
            <p:cNvSpPr/>
            <p:nvPr/>
          </p:nvSpPr>
          <p:spPr>
            <a:xfrm>
              <a:off x="7812196" y="4386746"/>
              <a:ext cx="3103" cy="4077"/>
            </a:xfrm>
            <a:custGeom>
              <a:rect b="b" l="l" r="r" t="t"/>
              <a:pathLst>
                <a:path extrusionOk="0" h="36" w="28">
                  <a:moveTo>
                    <a:pt x="1" y="1"/>
                  </a:moveTo>
                  <a:cubicBezTo>
                    <a:pt x="1" y="1"/>
                    <a:pt x="1" y="1"/>
                    <a:pt x="1" y="9"/>
                  </a:cubicBezTo>
                  <a:cubicBezTo>
                    <a:pt x="10" y="18"/>
                    <a:pt x="19" y="27"/>
                    <a:pt x="27" y="36"/>
                  </a:cubicBezTo>
                  <a:cubicBezTo>
                    <a:pt x="27" y="18"/>
                    <a:pt x="2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1"/>
            <p:cNvSpPr/>
            <p:nvPr/>
          </p:nvSpPr>
          <p:spPr>
            <a:xfrm>
              <a:off x="7936552" y="4503735"/>
              <a:ext cx="111" cy="1133"/>
            </a:xfrm>
            <a:custGeom>
              <a:rect b="b" l="l" r="r" t="t"/>
              <a:pathLst>
                <a:path extrusionOk="0" h="10" w="1">
                  <a:moveTo>
                    <a:pt x="0" y="1"/>
                  </a:moveTo>
                  <a:cubicBezTo>
                    <a:pt x="0" y="1"/>
                    <a:pt x="0" y="1"/>
                    <a:pt x="0" y="1"/>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1"/>
            <p:cNvSpPr/>
            <p:nvPr/>
          </p:nvSpPr>
          <p:spPr>
            <a:xfrm>
              <a:off x="7877810" y="4531821"/>
              <a:ext cx="1108" cy="3058"/>
            </a:xfrm>
            <a:custGeom>
              <a:rect b="b" l="l" r="r" t="t"/>
              <a:pathLst>
                <a:path extrusionOk="0" h="27" w="10">
                  <a:moveTo>
                    <a:pt x="9" y="0"/>
                  </a:moveTo>
                  <a:cubicBezTo>
                    <a:pt x="9" y="9"/>
                    <a:pt x="1" y="9"/>
                    <a:pt x="1" y="26"/>
                  </a:cubicBezTo>
                  <a:cubicBezTo>
                    <a:pt x="1"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1"/>
            <p:cNvSpPr/>
            <p:nvPr/>
          </p:nvSpPr>
          <p:spPr>
            <a:xfrm>
              <a:off x="7835693" y="4425704"/>
              <a:ext cx="998" cy="566"/>
            </a:xfrm>
            <a:custGeom>
              <a:rect b="b" l="l" r="r" t="t"/>
              <a:pathLst>
                <a:path extrusionOk="0" h="5" w="9">
                  <a:moveTo>
                    <a:pt x="1" y="1"/>
                  </a:moveTo>
                  <a:lnTo>
                    <a:pt x="1" y="1"/>
                  </a:lnTo>
                  <a:cubicBezTo>
                    <a:pt x="4" y="4"/>
                    <a:pt x="6" y="5"/>
                    <a:pt x="7" y="5"/>
                  </a:cubicBezTo>
                  <a:cubicBezTo>
                    <a:pt x="9" y="5"/>
                    <a:pt x="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1"/>
            <p:cNvSpPr/>
            <p:nvPr/>
          </p:nvSpPr>
          <p:spPr>
            <a:xfrm>
              <a:off x="7824942" y="4438728"/>
              <a:ext cx="2106" cy="113"/>
            </a:xfrm>
            <a:custGeom>
              <a:rect b="b" l="l" r="r" t="t"/>
              <a:pathLst>
                <a:path extrusionOk="0" h="1" w="19">
                  <a:moveTo>
                    <a:pt x="18" y="1"/>
                  </a:moveTo>
                  <a:cubicBezTo>
                    <a:pt x="10" y="1"/>
                    <a:pt x="10" y="1"/>
                    <a:pt x="1" y="1"/>
                  </a:cubicBezTo>
                  <a:cubicBezTo>
                    <a:pt x="10" y="1"/>
                    <a:pt x="10"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1"/>
            <p:cNvSpPr/>
            <p:nvPr/>
          </p:nvSpPr>
          <p:spPr>
            <a:xfrm>
              <a:off x="7786815" y="4386746"/>
              <a:ext cx="111" cy="1133"/>
            </a:xfrm>
            <a:custGeom>
              <a:rect b="b" l="l" r="r" t="t"/>
              <a:pathLst>
                <a:path extrusionOk="0" h="10" w="1">
                  <a:moveTo>
                    <a:pt x="0" y="1"/>
                  </a:moveTo>
                  <a:lnTo>
                    <a:pt x="0" y="1"/>
                  </a:ln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1"/>
            <p:cNvSpPr/>
            <p:nvPr/>
          </p:nvSpPr>
          <p:spPr>
            <a:xfrm>
              <a:off x="7835693" y="4426724"/>
              <a:ext cx="111" cy="2152"/>
            </a:xfrm>
            <a:custGeom>
              <a:rect b="b" l="l" r="r" t="t"/>
              <a:pathLst>
                <a:path extrusionOk="0" h="19" w="1">
                  <a:moveTo>
                    <a:pt x="1" y="18"/>
                  </a:moveTo>
                  <a:cubicBezTo>
                    <a:pt x="1" y="10"/>
                    <a:pt x="1" y="1"/>
                    <a:pt x="1" y="1"/>
                  </a:cubicBezTo>
                  <a:cubicBezTo>
                    <a:pt x="1" y="1"/>
                    <a:pt x="1" y="10"/>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1"/>
            <p:cNvSpPr/>
            <p:nvPr/>
          </p:nvSpPr>
          <p:spPr>
            <a:xfrm>
              <a:off x="7836690" y="4427743"/>
              <a:ext cx="1108" cy="1133"/>
            </a:xfrm>
            <a:custGeom>
              <a:rect b="b" l="l" r="r" t="t"/>
              <a:pathLst>
                <a:path extrusionOk="0" h="10" w="10">
                  <a:moveTo>
                    <a:pt x="1" y="1"/>
                  </a:moveTo>
                  <a:cubicBezTo>
                    <a:pt x="1" y="1"/>
                    <a:pt x="1" y="1"/>
                    <a:pt x="1" y="9"/>
                  </a:cubicBezTo>
                  <a:cubicBezTo>
                    <a:pt x="9" y="9"/>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1"/>
            <p:cNvSpPr/>
            <p:nvPr/>
          </p:nvSpPr>
          <p:spPr>
            <a:xfrm>
              <a:off x="7834806" y="4424798"/>
              <a:ext cx="998" cy="2039"/>
            </a:xfrm>
            <a:custGeom>
              <a:rect b="b" l="l" r="r" t="t"/>
              <a:pathLst>
                <a:path extrusionOk="0" h="18" w="9">
                  <a:moveTo>
                    <a:pt x="0" y="0"/>
                  </a:moveTo>
                  <a:cubicBezTo>
                    <a:pt x="0" y="0"/>
                    <a:pt x="9" y="9"/>
                    <a:pt x="9" y="18"/>
                  </a:cubicBezTo>
                  <a:cubicBezTo>
                    <a:pt x="9" y="9"/>
                    <a:pt x="9" y="9"/>
                    <a:pt x="9" y="9"/>
                  </a:cubicBezTo>
                  <a:cubicBezTo>
                    <a:pt x="9"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1"/>
            <p:cNvSpPr/>
            <p:nvPr/>
          </p:nvSpPr>
          <p:spPr>
            <a:xfrm>
              <a:off x="7978558" y="4409736"/>
              <a:ext cx="998" cy="1246"/>
            </a:xfrm>
            <a:custGeom>
              <a:rect b="b" l="l" r="r" t="t"/>
              <a:pathLst>
                <a:path extrusionOk="0" h="11" w="9">
                  <a:moveTo>
                    <a:pt x="1" y="1"/>
                  </a:moveTo>
                  <a:lnTo>
                    <a:pt x="1" y="1"/>
                  </a:lnTo>
                  <a:cubicBezTo>
                    <a:pt x="5" y="8"/>
                    <a:pt x="7" y="11"/>
                    <a:pt x="7" y="11"/>
                  </a:cubicBezTo>
                  <a:cubicBezTo>
                    <a:pt x="8" y="11"/>
                    <a:pt x="6"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1"/>
            <p:cNvSpPr/>
            <p:nvPr/>
          </p:nvSpPr>
          <p:spPr>
            <a:xfrm>
              <a:off x="7783822" y="4317775"/>
              <a:ext cx="111" cy="1133"/>
            </a:xfrm>
            <a:custGeom>
              <a:rect b="b" l="l" r="r" t="t"/>
              <a:pathLst>
                <a:path extrusionOk="0" h="10" w="1">
                  <a:moveTo>
                    <a:pt x="1" y="0"/>
                  </a:moveTo>
                  <a:cubicBezTo>
                    <a:pt x="1" y="0"/>
                    <a:pt x="1" y="0"/>
                    <a:pt x="1" y="0"/>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1"/>
            <p:cNvSpPr/>
            <p:nvPr/>
          </p:nvSpPr>
          <p:spPr>
            <a:xfrm>
              <a:off x="7784820" y="4315737"/>
              <a:ext cx="7980" cy="13137"/>
            </a:xfrm>
            <a:custGeom>
              <a:rect b="b" l="l" r="r" t="t"/>
              <a:pathLst>
                <a:path extrusionOk="0" h="116" w="72">
                  <a:moveTo>
                    <a:pt x="45" y="1"/>
                  </a:moveTo>
                  <a:cubicBezTo>
                    <a:pt x="39" y="24"/>
                    <a:pt x="29" y="32"/>
                    <a:pt x="18" y="32"/>
                  </a:cubicBezTo>
                  <a:cubicBezTo>
                    <a:pt x="12" y="32"/>
                    <a:pt x="7" y="30"/>
                    <a:pt x="1" y="27"/>
                  </a:cubicBezTo>
                  <a:lnTo>
                    <a:pt x="1" y="27"/>
                  </a:lnTo>
                  <a:cubicBezTo>
                    <a:pt x="18" y="54"/>
                    <a:pt x="45" y="89"/>
                    <a:pt x="71" y="116"/>
                  </a:cubicBezTo>
                  <a:cubicBezTo>
                    <a:pt x="54" y="80"/>
                    <a:pt x="45" y="36"/>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1"/>
            <p:cNvSpPr/>
            <p:nvPr/>
          </p:nvSpPr>
          <p:spPr>
            <a:xfrm>
              <a:off x="7722199" y="4302713"/>
              <a:ext cx="331840" cy="250175"/>
            </a:xfrm>
            <a:custGeom>
              <a:rect b="b" l="l" r="r" t="t"/>
              <a:pathLst>
                <a:path extrusionOk="0" h="2209" w="2994">
                  <a:moveTo>
                    <a:pt x="1996" y="116"/>
                  </a:moveTo>
                  <a:cubicBezTo>
                    <a:pt x="1995" y="116"/>
                    <a:pt x="1995" y="116"/>
                    <a:pt x="1994" y="116"/>
                  </a:cubicBezTo>
                  <a:lnTo>
                    <a:pt x="1994" y="116"/>
                  </a:lnTo>
                  <a:lnTo>
                    <a:pt x="1996" y="116"/>
                  </a:lnTo>
                  <a:close/>
                  <a:moveTo>
                    <a:pt x="389" y="142"/>
                  </a:moveTo>
                  <a:cubicBezTo>
                    <a:pt x="388" y="143"/>
                    <a:pt x="388" y="145"/>
                    <a:pt x="389" y="147"/>
                  </a:cubicBezTo>
                  <a:lnTo>
                    <a:pt x="389" y="147"/>
                  </a:lnTo>
                  <a:cubicBezTo>
                    <a:pt x="389" y="145"/>
                    <a:pt x="389" y="144"/>
                    <a:pt x="389" y="142"/>
                  </a:cubicBezTo>
                  <a:close/>
                  <a:moveTo>
                    <a:pt x="1191" y="203"/>
                  </a:moveTo>
                  <a:cubicBezTo>
                    <a:pt x="1197" y="203"/>
                    <a:pt x="1205" y="208"/>
                    <a:pt x="1210" y="213"/>
                  </a:cubicBezTo>
                  <a:cubicBezTo>
                    <a:pt x="1206" y="217"/>
                    <a:pt x="1201" y="219"/>
                    <a:pt x="1197" y="219"/>
                  </a:cubicBezTo>
                  <a:cubicBezTo>
                    <a:pt x="1193" y="219"/>
                    <a:pt x="1188" y="217"/>
                    <a:pt x="1184" y="213"/>
                  </a:cubicBezTo>
                  <a:cubicBezTo>
                    <a:pt x="1184" y="205"/>
                    <a:pt x="1187" y="203"/>
                    <a:pt x="1191" y="203"/>
                  </a:cubicBezTo>
                  <a:close/>
                  <a:moveTo>
                    <a:pt x="2800" y="292"/>
                  </a:moveTo>
                  <a:cubicBezTo>
                    <a:pt x="2798" y="296"/>
                    <a:pt x="2797" y="299"/>
                    <a:pt x="2795" y="304"/>
                  </a:cubicBezTo>
                  <a:lnTo>
                    <a:pt x="2795" y="304"/>
                  </a:lnTo>
                  <a:cubicBezTo>
                    <a:pt x="2798" y="300"/>
                    <a:pt x="2800" y="296"/>
                    <a:pt x="2800" y="292"/>
                  </a:cubicBezTo>
                  <a:close/>
                  <a:moveTo>
                    <a:pt x="1219" y="301"/>
                  </a:moveTo>
                  <a:cubicBezTo>
                    <a:pt x="1218" y="303"/>
                    <a:pt x="1217" y="306"/>
                    <a:pt x="1216" y="308"/>
                  </a:cubicBezTo>
                  <a:lnTo>
                    <a:pt x="1216" y="308"/>
                  </a:lnTo>
                  <a:cubicBezTo>
                    <a:pt x="1219" y="305"/>
                    <a:pt x="1219" y="301"/>
                    <a:pt x="1219" y="301"/>
                  </a:cubicBezTo>
                  <a:close/>
                  <a:moveTo>
                    <a:pt x="619" y="451"/>
                  </a:moveTo>
                  <a:lnTo>
                    <a:pt x="654" y="469"/>
                  </a:lnTo>
                  <a:cubicBezTo>
                    <a:pt x="636" y="460"/>
                    <a:pt x="627" y="451"/>
                    <a:pt x="619" y="451"/>
                  </a:cubicBezTo>
                  <a:close/>
                  <a:moveTo>
                    <a:pt x="2376" y="531"/>
                  </a:moveTo>
                  <a:cubicBezTo>
                    <a:pt x="2376" y="531"/>
                    <a:pt x="2376" y="531"/>
                    <a:pt x="2376" y="531"/>
                  </a:cubicBezTo>
                  <a:lnTo>
                    <a:pt x="2376" y="531"/>
                  </a:lnTo>
                  <a:cubicBezTo>
                    <a:pt x="2379" y="531"/>
                    <a:pt x="2382" y="531"/>
                    <a:pt x="2385" y="531"/>
                  </a:cubicBezTo>
                  <a:close/>
                  <a:moveTo>
                    <a:pt x="2058" y="928"/>
                  </a:moveTo>
                  <a:cubicBezTo>
                    <a:pt x="2058" y="936"/>
                    <a:pt x="2058" y="938"/>
                    <a:pt x="2057" y="938"/>
                  </a:cubicBezTo>
                  <a:cubicBezTo>
                    <a:pt x="2056" y="938"/>
                    <a:pt x="2054" y="933"/>
                    <a:pt x="2049" y="928"/>
                  </a:cubicBezTo>
                  <a:close/>
                  <a:moveTo>
                    <a:pt x="786" y="999"/>
                  </a:moveTo>
                  <a:lnTo>
                    <a:pt x="786" y="1026"/>
                  </a:lnTo>
                  <a:lnTo>
                    <a:pt x="786" y="1026"/>
                  </a:lnTo>
                  <a:cubicBezTo>
                    <a:pt x="788" y="1015"/>
                    <a:pt x="790" y="1006"/>
                    <a:pt x="786" y="999"/>
                  </a:cubicBezTo>
                  <a:close/>
                  <a:moveTo>
                    <a:pt x="2300" y="1068"/>
                  </a:moveTo>
                  <a:lnTo>
                    <a:pt x="2300" y="1068"/>
                  </a:lnTo>
                  <a:cubicBezTo>
                    <a:pt x="2299" y="1068"/>
                    <a:pt x="2298" y="1069"/>
                    <a:pt x="2296" y="1069"/>
                  </a:cubicBezTo>
                  <a:cubicBezTo>
                    <a:pt x="2299" y="1069"/>
                    <a:pt x="2300" y="1069"/>
                    <a:pt x="2300" y="1068"/>
                  </a:cubicBezTo>
                  <a:close/>
                  <a:moveTo>
                    <a:pt x="937" y="1193"/>
                  </a:moveTo>
                  <a:lnTo>
                    <a:pt x="937" y="1193"/>
                  </a:lnTo>
                  <a:cubicBezTo>
                    <a:pt x="938" y="1194"/>
                    <a:pt x="940" y="1195"/>
                    <a:pt x="941" y="1196"/>
                  </a:cubicBezTo>
                  <a:lnTo>
                    <a:pt x="941" y="1196"/>
                  </a:lnTo>
                  <a:cubicBezTo>
                    <a:pt x="940" y="1194"/>
                    <a:pt x="938" y="1194"/>
                    <a:pt x="937" y="1193"/>
                  </a:cubicBezTo>
                  <a:close/>
                  <a:moveTo>
                    <a:pt x="1811" y="1299"/>
                  </a:moveTo>
                  <a:cubicBezTo>
                    <a:pt x="1813" y="1299"/>
                    <a:pt x="1815" y="1299"/>
                    <a:pt x="1818" y="1299"/>
                  </a:cubicBezTo>
                  <a:lnTo>
                    <a:pt x="1818" y="1299"/>
                  </a:lnTo>
                  <a:cubicBezTo>
                    <a:pt x="1816" y="1299"/>
                    <a:pt x="1813" y="1299"/>
                    <a:pt x="1811" y="1299"/>
                  </a:cubicBezTo>
                  <a:close/>
                  <a:moveTo>
                    <a:pt x="1970" y="1705"/>
                  </a:moveTo>
                  <a:cubicBezTo>
                    <a:pt x="1969" y="1705"/>
                    <a:pt x="1968" y="1706"/>
                    <a:pt x="1968" y="1706"/>
                  </a:cubicBezTo>
                  <a:lnTo>
                    <a:pt x="1968" y="1706"/>
                  </a:lnTo>
                  <a:lnTo>
                    <a:pt x="1970" y="1705"/>
                  </a:lnTo>
                  <a:close/>
                  <a:moveTo>
                    <a:pt x="2393" y="1"/>
                  </a:moveTo>
                  <a:cubicBezTo>
                    <a:pt x="2367" y="54"/>
                    <a:pt x="2314" y="54"/>
                    <a:pt x="2261" y="54"/>
                  </a:cubicBezTo>
                  <a:cubicBezTo>
                    <a:pt x="2217" y="54"/>
                    <a:pt x="2164" y="63"/>
                    <a:pt x="2155" y="107"/>
                  </a:cubicBezTo>
                  <a:lnTo>
                    <a:pt x="2129" y="89"/>
                  </a:lnTo>
                  <a:cubicBezTo>
                    <a:pt x="2137" y="89"/>
                    <a:pt x="2137" y="80"/>
                    <a:pt x="2146" y="80"/>
                  </a:cubicBezTo>
                  <a:cubicBezTo>
                    <a:pt x="2138" y="75"/>
                    <a:pt x="2131" y="73"/>
                    <a:pt x="2125" y="73"/>
                  </a:cubicBezTo>
                  <a:cubicBezTo>
                    <a:pt x="2110" y="73"/>
                    <a:pt x="2099" y="86"/>
                    <a:pt x="2093" y="98"/>
                  </a:cubicBezTo>
                  <a:cubicBezTo>
                    <a:pt x="2086" y="121"/>
                    <a:pt x="2078" y="144"/>
                    <a:pt x="2059" y="144"/>
                  </a:cubicBezTo>
                  <a:cubicBezTo>
                    <a:pt x="2056" y="144"/>
                    <a:pt x="2053" y="143"/>
                    <a:pt x="2049" y="142"/>
                  </a:cubicBezTo>
                  <a:cubicBezTo>
                    <a:pt x="2031" y="133"/>
                    <a:pt x="2023" y="125"/>
                    <a:pt x="2031" y="107"/>
                  </a:cubicBezTo>
                  <a:lnTo>
                    <a:pt x="2031" y="107"/>
                  </a:lnTo>
                  <a:lnTo>
                    <a:pt x="1996" y="133"/>
                  </a:lnTo>
                  <a:cubicBezTo>
                    <a:pt x="1988" y="133"/>
                    <a:pt x="1987" y="118"/>
                    <a:pt x="1994" y="116"/>
                  </a:cubicBezTo>
                  <a:lnTo>
                    <a:pt x="1994" y="116"/>
                  </a:lnTo>
                  <a:lnTo>
                    <a:pt x="1943" y="125"/>
                  </a:lnTo>
                  <a:cubicBezTo>
                    <a:pt x="1934" y="133"/>
                    <a:pt x="1917" y="160"/>
                    <a:pt x="1908" y="169"/>
                  </a:cubicBezTo>
                  <a:cubicBezTo>
                    <a:pt x="1899" y="160"/>
                    <a:pt x="1917" y="160"/>
                    <a:pt x="1917" y="151"/>
                  </a:cubicBezTo>
                  <a:lnTo>
                    <a:pt x="1917" y="151"/>
                  </a:lnTo>
                  <a:lnTo>
                    <a:pt x="1881" y="169"/>
                  </a:lnTo>
                  <a:cubicBezTo>
                    <a:pt x="1872" y="142"/>
                    <a:pt x="1899" y="125"/>
                    <a:pt x="1917" y="125"/>
                  </a:cubicBezTo>
                  <a:cubicBezTo>
                    <a:pt x="1909" y="95"/>
                    <a:pt x="1903" y="86"/>
                    <a:pt x="1897" y="86"/>
                  </a:cubicBezTo>
                  <a:cubicBezTo>
                    <a:pt x="1888" y="86"/>
                    <a:pt x="1880" y="107"/>
                    <a:pt x="1861" y="107"/>
                  </a:cubicBezTo>
                  <a:cubicBezTo>
                    <a:pt x="1852" y="107"/>
                    <a:pt x="1842" y="103"/>
                    <a:pt x="1828" y="89"/>
                  </a:cubicBezTo>
                  <a:lnTo>
                    <a:pt x="1855" y="80"/>
                  </a:lnTo>
                  <a:cubicBezTo>
                    <a:pt x="1837" y="19"/>
                    <a:pt x="1820" y="45"/>
                    <a:pt x="1784" y="10"/>
                  </a:cubicBezTo>
                  <a:lnTo>
                    <a:pt x="1784" y="10"/>
                  </a:lnTo>
                  <a:cubicBezTo>
                    <a:pt x="1793" y="27"/>
                    <a:pt x="1846" y="98"/>
                    <a:pt x="1820" y="125"/>
                  </a:cubicBezTo>
                  <a:cubicBezTo>
                    <a:pt x="1826" y="119"/>
                    <a:pt x="1836" y="104"/>
                    <a:pt x="1842" y="104"/>
                  </a:cubicBezTo>
                  <a:cubicBezTo>
                    <a:pt x="1844" y="104"/>
                    <a:pt x="1846" y="107"/>
                    <a:pt x="1846" y="116"/>
                  </a:cubicBezTo>
                  <a:cubicBezTo>
                    <a:pt x="1842" y="132"/>
                    <a:pt x="1840" y="137"/>
                    <a:pt x="1837" y="137"/>
                  </a:cubicBezTo>
                  <a:cubicBezTo>
                    <a:pt x="1834" y="137"/>
                    <a:pt x="1829" y="129"/>
                    <a:pt x="1820" y="125"/>
                  </a:cubicBezTo>
                  <a:cubicBezTo>
                    <a:pt x="1815" y="120"/>
                    <a:pt x="1808" y="116"/>
                    <a:pt x="1801" y="116"/>
                  </a:cubicBezTo>
                  <a:cubicBezTo>
                    <a:pt x="1793" y="116"/>
                    <a:pt x="1784" y="120"/>
                    <a:pt x="1775" y="133"/>
                  </a:cubicBezTo>
                  <a:cubicBezTo>
                    <a:pt x="1775" y="110"/>
                    <a:pt x="1768" y="106"/>
                    <a:pt x="1757" y="106"/>
                  </a:cubicBezTo>
                  <a:cubicBezTo>
                    <a:pt x="1752" y="106"/>
                    <a:pt x="1746" y="107"/>
                    <a:pt x="1740" y="107"/>
                  </a:cubicBezTo>
                  <a:lnTo>
                    <a:pt x="1740" y="54"/>
                  </a:lnTo>
                  <a:cubicBezTo>
                    <a:pt x="1714" y="72"/>
                    <a:pt x="1714" y="98"/>
                    <a:pt x="1705" y="116"/>
                  </a:cubicBezTo>
                  <a:cubicBezTo>
                    <a:pt x="1678" y="116"/>
                    <a:pt x="1669" y="72"/>
                    <a:pt x="1661" y="45"/>
                  </a:cubicBezTo>
                  <a:cubicBezTo>
                    <a:pt x="1659" y="45"/>
                    <a:pt x="1657" y="44"/>
                    <a:pt x="1655" y="44"/>
                  </a:cubicBezTo>
                  <a:cubicBezTo>
                    <a:pt x="1633" y="44"/>
                    <a:pt x="1693" y="107"/>
                    <a:pt x="1643" y="116"/>
                  </a:cubicBezTo>
                  <a:cubicBezTo>
                    <a:pt x="1633" y="111"/>
                    <a:pt x="1624" y="109"/>
                    <a:pt x="1615" y="109"/>
                  </a:cubicBezTo>
                  <a:cubicBezTo>
                    <a:pt x="1592" y="109"/>
                    <a:pt x="1571" y="123"/>
                    <a:pt x="1546" y="142"/>
                  </a:cubicBezTo>
                  <a:cubicBezTo>
                    <a:pt x="1519" y="125"/>
                    <a:pt x="1546" y="116"/>
                    <a:pt x="1537" y="98"/>
                  </a:cubicBezTo>
                  <a:lnTo>
                    <a:pt x="1537" y="98"/>
                  </a:lnTo>
                  <a:lnTo>
                    <a:pt x="1519" y="133"/>
                  </a:lnTo>
                  <a:cubicBezTo>
                    <a:pt x="1510" y="133"/>
                    <a:pt x="1510" y="125"/>
                    <a:pt x="1510" y="116"/>
                  </a:cubicBezTo>
                  <a:cubicBezTo>
                    <a:pt x="1493" y="133"/>
                    <a:pt x="1510" y="169"/>
                    <a:pt x="1484" y="178"/>
                  </a:cubicBezTo>
                  <a:cubicBezTo>
                    <a:pt x="1482" y="187"/>
                    <a:pt x="1479" y="191"/>
                    <a:pt x="1475" y="191"/>
                  </a:cubicBezTo>
                  <a:cubicBezTo>
                    <a:pt x="1461" y="191"/>
                    <a:pt x="1433" y="146"/>
                    <a:pt x="1408" y="146"/>
                  </a:cubicBezTo>
                  <a:cubicBezTo>
                    <a:pt x="1400" y="146"/>
                    <a:pt x="1393" y="150"/>
                    <a:pt x="1387" y="160"/>
                  </a:cubicBezTo>
                  <a:cubicBezTo>
                    <a:pt x="1378" y="151"/>
                    <a:pt x="1396" y="133"/>
                    <a:pt x="1387" y="116"/>
                  </a:cubicBezTo>
                  <a:lnTo>
                    <a:pt x="1387" y="116"/>
                  </a:lnTo>
                  <a:cubicBezTo>
                    <a:pt x="1343" y="151"/>
                    <a:pt x="1352" y="142"/>
                    <a:pt x="1307" y="195"/>
                  </a:cubicBezTo>
                  <a:lnTo>
                    <a:pt x="1272" y="169"/>
                  </a:lnTo>
                  <a:lnTo>
                    <a:pt x="1272" y="169"/>
                  </a:lnTo>
                  <a:cubicBezTo>
                    <a:pt x="1299" y="204"/>
                    <a:pt x="1272" y="239"/>
                    <a:pt x="1237" y="275"/>
                  </a:cubicBezTo>
                  <a:cubicBezTo>
                    <a:pt x="1246" y="292"/>
                    <a:pt x="1254" y="310"/>
                    <a:pt x="1263" y="319"/>
                  </a:cubicBezTo>
                  <a:lnTo>
                    <a:pt x="1219" y="345"/>
                  </a:lnTo>
                  <a:cubicBezTo>
                    <a:pt x="1211" y="338"/>
                    <a:pt x="1210" y="323"/>
                    <a:pt x="1216" y="308"/>
                  </a:cubicBezTo>
                  <a:lnTo>
                    <a:pt x="1216" y="308"/>
                  </a:lnTo>
                  <a:cubicBezTo>
                    <a:pt x="1215" y="309"/>
                    <a:pt x="1213" y="310"/>
                    <a:pt x="1210" y="310"/>
                  </a:cubicBezTo>
                  <a:cubicBezTo>
                    <a:pt x="1201" y="292"/>
                    <a:pt x="1210" y="266"/>
                    <a:pt x="1219" y="239"/>
                  </a:cubicBezTo>
                  <a:lnTo>
                    <a:pt x="1237" y="266"/>
                  </a:lnTo>
                  <a:cubicBezTo>
                    <a:pt x="1246" y="239"/>
                    <a:pt x="1254" y="204"/>
                    <a:pt x="1254" y="178"/>
                  </a:cubicBezTo>
                  <a:lnTo>
                    <a:pt x="1254" y="178"/>
                  </a:lnTo>
                  <a:cubicBezTo>
                    <a:pt x="1254" y="186"/>
                    <a:pt x="1246" y="186"/>
                    <a:pt x="1237" y="195"/>
                  </a:cubicBezTo>
                  <a:cubicBezTo>
                    <a:pt x="1246" y="186"/>
                    <a:pt x="1246" y="178"/>
                    <a:pt x="1246" y="169"/>
                  </a:cubicBezTo>
                  <a:lnTo>
                    <a:pt x="1246" y="169"/>
                  </a:lnTo>
                  <a:cubicBezTo>
                    <a:pt x="1246" y="169"/>
                    <a:pt x="1237" y="178"/>
                    <a:pt x="1228" y="186"/>
                  </a:cubicBezTo>
                  <a:lnTo>
                    <a:pt x="1219" y="133"/>
                  </a:lnTo>
                  <a:lnTo>
                    <a:pt x="1219" y="160"/>
                  </a:lnTo>
                  <a:lnTo>
                    <a:pt x="1157" y="125"/>
                  </a:lnTo>
                  <a:cubicBezTo>
                    <a:pt x="1113" y="178"/>
                    <a:pt x="1078" y="257"/>
                    <a:pt x="1016" y="275"/>
                  </a:cubicBezTo>
                  <a:cubicBezTo>
                    <a:pt x="1034" y="239"/>
                    <a:pt x="1016" y="213"/>
                    <a:pt x="1016" y="169"/>
                  </a:cubicBezTo>
                  <a:lnTo>
                    <a:pt x="1016" y="169"/>
                  </a:lnTo>
                  <a:cubicBezTo>
                    <a:pt x="1021" y="183"/>
                    <a:pt x="1027" y="189"/>
                    <a:pt x="1034" y="189"/>
                  </a:cubicBezTo>
                  <a:cubicBezTo>
                    <a:pt x="1052" y="189"/>
                    <a:pt x="1075" y="159"/>
                    <a:pt x="1098" y="159"/>
                  </a:cubicBezTo>
                  <a:cubicBezTo>
                    <a:pt x="1100" y="159"/>
                    <a:pt x="1102" y="159"/>
                    <a:pt x="1104" y="160"/>
                  </a:cubicBezTo>
                  <a:cubicBezTo>
                    <a:pt x="1087" y="151"/>
                    <a:pt x="1087" y="133"/>
                    <a:pt x="1095" y="125"/>
                  </a:cubicBezTo>
                  <a:lnTo>
                    <a:pt x="1095" y="125"/>
                  </a:lnTo>
                  <a:lnTo>
                    <a:pt x="1034" y="169"/>
                  </a:lnTo>
                  <a:cubicBezTo>
                    <a:pt x="1034" y="133"/>
                    <a:pt x="1016" y="142"/>
                    <a:pt x="1007" y="125"/>
                  </a:cubicBezTo>
                  <a:lnTo>
                    <a:pt x="1007" y="125"/>
                  </a:lnTo>
                  <a:cubicBezTo>
                    <a:pt x="1016" y="195"/>
                    <a:pt x="963" y="178"/>
                    <a:pt x="937" y="195"/>
                  </a:cubicBezTo>
                  <a:cubicBezTo>
                    <a:pt x="937" y="172"/>
                    <a:pt x="937" y="149"/>
                    <a:pt x="959" y="149"/>
                  </a:cubicBezTo>
                  <a:cubicBezTo>
                    <a:pt x="963" y="149"/>
                    <a:pt x="967" y="150"/>
                    <a:pt x="972" y="151"/>
                  </a:cubicBezTo>
                  <a:cubicBezTo>
                    <a:pt x="966" y="142"/>
                    <a:pt x="961" y="139"/>
                    <a:pt x="957" y="139"/>
                  </a:cubicBezTo>
                  <a:cubicBezTo>
                    <a:pt x="937" y="139"/>
                    <a:pt x="926" y="204"/>
                    <a:pt x="906" y="204"/>
                  </a:cubicBezTo>
                  <a:cubicBezTo>
                    <a:pt x="902" y="204"/>
                    <a:pt x="897" y="201"/>
                    <a:pt x="892" y="195"/>
                  </a:cubicBezTo>
                  <a:cubicBezTo>
                    <a:pt x="901" y="195"/>
                    <a:pt x="901" y="195"/>
                    <a:pt x="910" y="186"/>
                  </a:cubicBezTo>
                  <a:lnTo>
                    <a:pt x="910" y="186"/>
                  </a:lnTo>
                  <a:cubicBezTo>
                    <a:pt x="905" y="192"/>
                    <a:pt x="897" y="194"/>
                    <a:pt x="890" y="194"/>
                  </a:cubicBezTo>
                  <a:cubicBezTo>
                    <a:pt x="871" y="194"/>
                    <a:pt x="851" y="181"/>
                    <a:pt x="857" y="169"/>
                  </a:cubicBezTo>
                  <a:lnTo>
                    <a:pt x="866" y="169"/>
                  </a:lnTo>
                  <a:cubicBezTo>
                    <a:pt x="848" y="160"/>
                    <a:pt x="839" y="160"/>
                    <a:pt x="822" y="160"/>
                  </a:cubicBezTo>
                  <a:cubicBezTo>
                    <a:pt x="795" y="160"/>
                    <a:pt x="769" y="160"/>
                    <a:pt x="751" y="169"/>
                  </a:cubicBezTo>
                  <a:cubicBezTo>
                    <a:pt x="711" y="177"/>
                    <a:pt x="678" y="192"/>
                    <a:pt x="679" y="221"/>
                  </a:cubicBezTo>
                  <a:lnTo>
                    <a:pt x="679" y="221"/>
                  </a:lnTo>
                  <a:cubicBezTo>
                    <a:pt x="675" y="199"/>
                    <a:pt x="663" y="148"/>
                    <a:pt x="663" y="133"/>
                  </a:cubicBezTo>
                  <a:lnTo>
                    <a:pt x="663" y="133"/>
                  </a:lnTo>
                  <a:cubicBezTo>
                    <a:pt x="645" y="204"/>
                    <a:pt x="645" y="275"/>
                    <a:pt x="672" y="354"/>
                  </a:cubicBezTo>
                  <a:cubicBezTo>
                    <a:pt x="654" y="319"/>
                    <a:pt x="619" y="275"/>
                    <a:pt x="592" y="231"/>
                  </a:cubicBezTo>
                  <a:cubicBezTo>
                    <a:pt x="557" y="195"/>
                    <a:pt x="539" y="151"/>
                    <a:pt x="557" y="133"/>
                  </a:cubicBezTo>
                  <a:cubicBezTo>
                    <a:pt x="548" y="129"/>
                    <a:pt x="535" y="125"/>
                    <a:pt x="520" y="125"/>
                  </a:cubicBezTo>
                  <a:cubicBezTo>
                    <a:pt x="506" y="125"/>
                    <a:pt x="491" y="129"/>
                    <a:pt x="477" y="142"/>
                  </a:cubicBezTo>
                  <a:cubicBezTo>
                    <a:pt x="504" y="142"/>
                    <a:pt x="566" y="213"/>
                    <a:pt x="557" y="222"/>
                  </a:cubicBezTo>
                  <a:cubicBezTo>
                    <a:pt x="513" y="195"/>
                    <a:pt x="504" y="186"/>
                    <a:pt x="486" y="178"/>
                  </a:cubicBezTo>
                  <a:cubicBezTo>
                    <a:pt x="469" y="169"/>
                    <a:pt x="460" y="160"/>
                    <a:pt x="407" y="142"/>
                  </a:cubicBezTo>
                  <a:lnTo>
                    <a:pt x="407" y="142"/>
                  </a:lnTo>
                  <a:cubicBezTo>
                    <a:pt x="432" y="151"/>
                    <a:pt x="489" y="231"/>
                    <a:pt x="479" y="231"/>
                  </a:cubicBezTo>
                  <a:cubicBezTo>
                    <a:pt x="479" y="231"/>
                    <a:pt x="478" y="231"/>
                    <a:pt x="477" y="231"/>
                  </a:cubicBezTo>
                  <a:cubicBezTo>
                    <a:pt x="469" y="223"/>
                    <a:pt x="397" y="165"/>
                    <a:pt x="389" y="147"/>
                  </a:cubicBezTo>
                  <a:lnTo>
                    <a:pt x="389" y="147"/>
                  </a:lnTo>
                  <a:cubicBezTo>
                    <a:pt x="390" y="170"/>
                    <a:pt x="398" y="194"/>
                    <a:pt x="413" y="217"/>
                  </a:cubicBezTo>
                  <a:lnTo>
                    <a:pt x="413" y="217"/>
                  </a:lnTo>
                  <a:cubicBezTo>
                    <a:pt x="397" y="197"/>
                    <a:pt x="333" y="149"/>
                    <a:pt x="292" y="125"/>
                  </a:cubicBezTo>
                  <a:lnTo>
                    <a:pt x="292" y="125"/>
                  </a:lnTo>
                  <a:cubicBezTo>
                    <a:pt x="302" y="131"/>
                    <a:pt x="295" y="133"/>
                    <a:pt x="281" y="133"/>
                  </a:cubicBezTo>
                  <a:cubicBezTo>
                    <a:pt x="267" y="133"/>
                    <a:pt x="245" y="131"/>
                    <a:pt x="230" y="131"/>
                  </a:cubicBezTo>
                  <a:cubicBezTo>
                    <a:pt x="221" y="131"/>
                    <a:pt x="214" y="131"/>
                    <a:pt x="212" y="133"/>
                  </a:cubicBezTo>
                  <a:lnTo>
                    <a:pt x="274" y="151"/>
                  </a:lnTo>
                  <a:cubicBezTo>
                    <a:pt x="271" y="151"/>
                    <a:pt x="268" y="151"/>
                    <a:pt x="266" y="151"/>
                  </a:cubicBezTo>
                  <a:cubicBezTo>
                    <a:pt x="192" y="151"/>
                    <a:pt x="358" y="266"/>
                    <a:pt x="315" y="266"/>
                  </a:cubicBezTo>
                  <a:cubicBezTo>
                    <a:pt x="313" y="266"/>
                    <a:pt x="312" y="266"/>
                    <a:pt x="310" y="266"/>
                  </a:cubicBezTo>
                  <a:cubicBezTo>
                    <a:pt x="283" y="248"/>
                    <a:pt x="151" y="160"/>
                    <a:pt x="98" y="151"/>
                  </a:cubicBezTo>
                  <a:lnTo>
                    <a:pt x="98" y="151"/>
                  </a:lnTo>
                  <a:cubicBezTo>
                    <a:pt x="142" y="178"/>
                    <a:pt x="239" y="248"/>
                    <a:pt x="327" y="310"/>
                  </a:cubicBezTo>
                  <a:cubicBezTo>
                    <a:pt x="424" y="372"/>
                    <a:pt x="513" y="425"/>
                    <a:pt x="539" y="442"/>
                  </a:cubicBezTo>
                  <a:lnTo>
                    <a:pt x="504" y="434"/>
                  </a:lnTo>
                  <a:lnTo>
                    <a:pt x="504" y="434"/>
                  </a:lnTo>
                  <a:cubicBezTo>
                    <a:pt x="522" y="442"/>
                    <a:pt x="539" y="460"/>
                    <a:pt x="557" y="469"/>
                  </a:cubicBezTo>
                  <a:cubicBezTo>
                    <a:pt x="513" y="451"/>
                    <a:pt x="424" y="407"/>
                    <a:pt x="336" y="345"/>
                  </a:cubicBezTo>
                  <a:cubicBezTo>
                    <a:pt x="248" y="292"/>
                    <a:pt x="160" y="222"/>
                    <a:pt x="98" y="178"/>
                  </a:cubicBezTo>
                  <a:cubicBezTo>
                    <a:pt x="96" y="179"/>
                    <a:pt x="93" y="179"/>
                    <a:pt x="91" y="179"/>
                  </a:cubicBezTo>
                  <a:cubicBezTo>
                    <a:pt x="82" y="179"/>
                    <a:pt x="73" y="172"/>
                    <a:pt x="70" y="172"/>
                  </a:cubicBezTo>
                  <a:lnTo>
                    <a:pt x="70" y="172"/>
                  </a:lnTo>
                  <a:cubicBezTo>
                    <a:pt x="67" y="172"/>
                    <a:pt x="69" y="177"/>
                    <a:pt x="80" y="195"/>
                  </a:cubicBezTo>
                  <a:cubicBezTo>
                    <a:pt x="54" y="195"/>
                    <a:pt x="9" y="142"/>
                    <a:pt x="1" y="133"/>
                  </a:cubicBezTo>
                  <a:lnTo>
                    <a:pt x="1" y="133"/>
                  </a:lnTo>
                  <a:lnTo>
                    <a:pt x="36" y="222"/>
                  </a:lnTo>
                  <a:cubicBezTo>
                    <a:pt x="115" y="257"/>
                    <a:pt x="160" y="336"/>
                    <a:pt x="212" y="354"/>
                  </a:cubicBezTo>
                  <a:cubicBezTo>
                    <a:pt x="177" y="310"/>
                    <a:pt x="124" y="266"/>
                    <a:pt x="80" y="213"/>
                  </a:cubicBezTo>
                  <a:lnTo>
                    <a:pt x="80" y="213"/>
                  </a:lnTo>
                  <a:cubicBezTo>
                    <a:pt x="115" y="231"/>
                    <a:pt x="186" y="275"/>
                    <a:pt x="239" y="310"/>
                  </a:cubicBezTo>
                  <a:cubicBezTo>
                    <a:pt x="292" y="354"/>
                    <a:pt x="336" y="389"/>
                    <a:pt x="345" y="407"/>
                  </a:cubicBezTo>
                  <a:cubicBezTo>
                    <a:pt x="344" y="408"/>
                    <a:pt x="342" y="408"/>
                    <a:pt x="339" y="408"/>
                  </a:cubicBezTo>
                  <a:cubicBezTo>
                    <a:pt x="310" y="408"/>
                    <a:pt x="210" y="362"/>
                    <a:pt x="186" y="354"/>
                  </a:cubicBezTo>
                  <a:lnTo>
                    <a:pt x="186" y="354"/>
                  </a:lnTo>
                  <a:cubicBezTo>
                    <a:pt x="221" y="372"/>
                    <a:pt x="265" y="425"/>
                    <a:pt x="257" y="425"/>
                  </a:cubicBezTo>
                  <a:lnTo>
                    <a:pt x="204" y="389"/>
                  </a:lnTo>
                  <a:lnTo>
                    <a:pt x="204" y="389"/>
                  </a:lnTo>
                  <a:cubicBezTo>
                    <a:pt x="204" y="407"/>
                    <a:pt x="230" y="425"/>
                    <a:pt x="257" y="442"/>
                  </a:cubicBezTo>
                  <a:cubicBezTo>
                    <a:pt x="283" y="460"/>
                    <a:pt x="301" y="478"/>
                    <a:pt x="283" y="495"/>
                  </a:cubicBezTo>
                  <a:cubicBezTo>
                    <a:pt x="292" y="504"/>
                    <a:pt x="239" y="531"/>
                    <a:pt x="274" y="540"/>
                  </a:cubicBezTo>
                  <a:cubicBezTo>
                    <a:pt x="291" y="531"/>
                    <a:pt x="324" y="528"/>
                    <a:pt x="363" y="528"/>
                  </a:cubicBezTo>
                  <a:cubicBezTo>
                    <a:pt x="447" y="528"/>
                    <a:pt x="559" y="542"/>
                    <a:pt x="601" y="548"/>
                  </a:cubicBezTo>
                  <a:cubicBezTo>
                    <a:pt x="592" y="548"/>
                    <a:pt x="557" y="584"/>
                    <a:pt x="530" y="601"/>
                  </a:cubicBezTo>
                  <a:cubicBezTo>
                    <a:pt x="513" y="610"/>
                    <a:pt x="486" y="610"/>
                    <a:pt x="451" y="610"/>
                  </a:cubicBezTo>
                  <a:cubicBezTo>
                    <a:pt x="431" y="605"/>
                    <a:pt x="410" y="600"/>
                    <a:pt x="395" y="600"/>
                  </a:cubicBezTo>
                  <a:cubicBezTo>
                    <a:pt x="384" y="600"/>
                    <a:pt x="375" y="603"/>
                    <a:pt x="371" y="610"/>
                  </a:cubicBezTo>
                  <a:cubicBezTo>
                    <a:pt x="380" y="610"/>
                    <a:pt x="407" y="619"/>
                    <a:pt x="416" y="619"/>
                  </a:cubicBezTo>
                  <a:cubicBezTo>
                    <a:pt x="416" y="637"/>
                    <a:pt x="371" y="619"/>
                    <a:pt x="398" y="654"/>
                  </a:cubicBezTo>
                  <a:cubicBezTo>
                    <a:pt x="401" y="654"/>
                    <a:pt x="404" y="654"/>
                    <a:pt x="407" y="654"/>
                  </a:cubicBezTo>
                  <a:cubicBezTo>
                    <a:pt x="434" y="654"/>
                    <a:pt x="433" y="680"/>
                    <a:pt x="435" y="680"/>
                  </a:cubicBezTo>
                  <a:cubicBezTo>
                    <a:pt x="435" y="680"/>
                    <a:pt x="437" y="674"/>
                    <a:pt x="442" y="654"/>
                  </a:cubicBezTo>
                  <a:cubicBezTo>
                    <a:pt x="477" y="681"/>
                    <a:pt x="451" y="690"/>
                    <a:pt x="477" y="725"/>
                  </a:cubicBezTo>
                  <a:cubicBezTo>
                    <a:pt x="486" y="716"/>
                    <a:pt x="522" y="707"/>
                    <a:pt x="548" y="707"/>
                  </a:cubicBezTo>
                  <a:cubicBezTo>
                    <a:pt x="575" y="707"/>
                    <a:pt x="601" y="707"/>
                    <a:pt x="619" y="716"/>
                  </a:cubicBezTo>
                  <a:cubicBezTo>
                    <a:pt x="601" y="725"/>
                    <a:pt x="592" y="734"/>
                    <a:pt x="583" y="743"/>
                  </a:cubicBezTo>
                  <a:cubicBezTo>
                    <a:pt x="610" y="787"/>
                    <a:pt x="601" y="822"/>
                    <a:pt x="627" y="866"/>
                  </a:cubicBezTo>
                  <a:cubicBezTo>
                    <a:pt x="619" y="875"/>
                    <a:pt x="619" y="902"/>
                    <a:pt x="592" y="902"/>
                  </a:cubicBezTo>
                  <a:cubicBezTo>
                    <a:pt x="601" y="910"/>
                    <a:pt x="619" y="902"/>
                    <a:pt x="627" y="919"/>
                  </a:cubicBezTo>
                  <a:cubicBezTo>
                    <a:pt x="623" y="931"/>
                    <a:pt x="620" y="934"/>
                    <a:pt x="616" y="934"/>
                  </a:cubicBezTo>
                  <a:cubicBezTo>
                    <a:pt x="611" y="934"/>
                    <a:pt x="606" y="922"/>
                    <a:pt x="596" y="922"/>
                  </a:cubicBezTo>
                  <a:cubicBezTo>
                    <a:pt x="590" y="922"/>
                    <a:pt x="584" y="925"/>
                    <a:pt x="575" y="937"/>
                  </a:cubicBezTo>
                  <a:cubicBezTo>
                    <a:pt x="581" y="933"/>
                    <a:pt x="587" y="931"/>
                    <a:pt x="593" y="931"/>
                  </a:cubicBezTo>
                  <a:cubicBezTo>
                    <a:pt x="613" y="931"/>
                    <a:pt x="634" y="950"/>
                    <a:pt x="654" y="963"/>
                  </a:cubicBezTo>
                  <a:cubicBezTo>
                    <a:pt x="689" y="928"/>
                    <a:pt x="636" y="910"/>
                    <a:pt x="610" y="902"/>
                  </a:cubicBezTo>
                  <a:cubicBezTo>
                    <a:pt x="636" y="888"/>
                    <a:pt x="669" y="882"/>
                    <a:pt x="701" y="882"/>
                  </a:cubicBezTo>
                  <a:cubicBezTo>
                    <a:pt x="733" y="882"/>
                    <a:pt x="764" y="888"/>
                    <a:pt x="786" y="902"/>
                  </a:cubicBezTo>
                  <a:cubicBezTo>
                    <a:pt x="822" y="928"/>
                    <a:pt x="760" y="937"/>
                    <a:pt x="778" y="937"/>
                  </a:cubicBezTo>
                  <a:cubicBezTo>
                    <a:pt x="804" y="1008"/>
                    <a:pt x="901" y="937"/>
                    <a:pt x="892" y="1016"/>
                  </a:cubicBezTo>
                  <a:cubicBezTo>
                    <a:pt x="875" y="1060"/>
                    <a:pt x="822" y="1060"/>
                    <a:pt x="804" y="1078"/>
                  </a:cubicBezTo>
                  <a:cubicBezTo>
                    <a:pt x="786" y="1065"/>
                    <a:pt x="784" y="1049"/>
                    <a:pt x="785" y="1034"/>
                  </a:cubicBezTo>
                  <a:lnTo>
                    <a:pt x="785" y="1034"/>
                  </a:lnTo>
                  <a:cubicBezTo>
                    <a:pt x="786" y="1034"/>
                    <a:pt x="786" y="1034"/>
                    <a:pt x="786" y="1034"/>
                  </a:cubicBezTo>
                  <a:lnTo>
                    <a:pt x="786" y="1026"/>
                  </a:lnTo>
                  <a:lnTo>
                    <a:pt x="786" y="1026"/>
                  </a:lnTo>
                  <a:cubicBezTo>
                    <a:pt x="786" y="1028"/>
                    <a:pt x="786" y="1031"/>
                    <a:pt x="785" y="1034"/>
                  </a:cubicBezTo>
                  <a:lnTo>
                    <a:pt x="785" y="1034"/>
                  </a:lnTo>
                  <a:cubicBezTo>
                    <a:pt x="768" y="1033"/>
                    <a:pt x="751" y="1016"/>
                    <a:pt x="751" y="999"/>
                  </a:cubicBezTo>
                  <a:lnTo>
                    <a:pt x="751" y="999"/>
                  </a:lnTo>
                  <a:cubicBezTo>
                    <a:pt x="733" y="1034"/>
                    <a:pt x="813" y="1113"/>
                    <a:pt x="813" y="1184"/>
                  </a:cubicBezTo>
                  <a:cubicBezTo>
                    <a:pt x="822" y="1184"/>
                    <a:pt x="831" y="1186"/>
                    <a:pt x="838" y="1186"/>
                  </a:cubicBezTo>
                  <a:cubicBezTo>
                    <a:pt x="846" y="1186"/>
                    <a:pt x="853" y="1184"/>
                    <a:pt x="857" y="1175"/>
                  </a:cubicBezTo>
                  <a:lnTo>
                    <a:pt x="848" y="1166"/>
                  </a:lnTo>
                  <a:cubicBezTo>
                    <a:pt x="854" y="1155"/>
                    <a:pt x="861" y="1152"/>
                    <a:pt x="869" y="1152"/>
                  </a:cubicBezTo>
                  <a:cubicBezTo>
                    <a:pt x="879" y="1152"/>
                    <a:pt x="889" y="1158"/>
                    <a:pt x="895" y="1158"/>
                  </a:cubicBezTo>
                  <a:cubicBezTo>
                    <a:pt x="899" y="1158"/>
                    <a:pt x="901" y="1156"/>
                    <a:pt x="901" y="1149"/>
                  </a:cubicBezTo>
                  <a:cubicBezTo>
                    <a:pt x="937" y="1158"/>
                    <a:pt x="981" y="1166"/>
                    <a:pt x="981" y="1202"/>
                  </a:cubicBezTo>
                  <a:lnTo>
                    <a:pt x="945" y="1228"/>
                  </a:lnTo>
                  <a:cubicBezTo>
                    <a:pt x="953" y="1220"/>
                    <a:pt x="954" y="1205"/>
                    <a:pt x="941" y="1196"/>
                  </a:cubicBezTo>
                  <a:lnTo>
                    <a:pt x="941" y="1196"/>
                  </a:lnTo>
                  <a:cubicBezTo>
                    <a:pt x="955" y="1209"/>
                    <a:pt x="923" y="1258"/>
                    <a:pt x="955" y="1258"/>
                  </a:cubicBezTo>
                  <a:cubicBezTo>
                    <a:pt x="960" y="1258"/>
                    <a:pt x="965" y="1257"/>
                    <a:pt x="972" y="1255"/>
                  </a:cubicBezTo>
                  <a:lnTo>
                    <a:pt x="990" y="1219"/>
                  </a:lnTo>
                  <a:cubicBezTo>
                    <a:pt x="1025" y="1228"/>
                    <a:pt x="1078" y="1237"/>
                    <a:pt x="1078" y="1264"/>
                  </a:cubicBezTo>
                  <a:cubicBezTo>
                    <a:pt x="1113" y="1228"/>
                    <a:pt x="1078" y="1264"/>
                    <a:pt x="1104" y="1219"/>
                  </a:cubicBezTo>
                  <a:lnTo>
                    <a:pt x="1104" y="1219"/>
                  </a:lnTo>
                  <a:cubicBezTo>
                    <a:pt x="1097" y="1227"/>
                    <a:pt x="1091" y="1230"/>
                    <a:pt x="1086" y="1230"/>
                  </a:cubicBezTo>
                  <a:cubicBezTo>
                    <a:pt x="1068" y="1230"/>
                    <a:pt x="1063" y="1192"/>
                    <a:pt x="1048" y="1192"/>
                  </a:cubicBezTo>
                  <a:cubicBezTo>
                    <a:pt x="1043" y="1192"/>
                    <a:pt x="1038" y="1195"/>
                    <a:pt x="1032" y="1201"/>
                  </a:cubicBezTo>
                  <a:lnTo>
                    <a:pt x="1032" y="1201"/>
                  </a:lnTo>
                  <a:cubicBezTo>
                    <a:pt x="1065" y="1159"/>
                    <a:pt x="1035" y="1163"/>
                    <a:pt x="1060" y="1113"/>
                  </a:cubicBezTo>
                  <a:lnTo>
                    <a:pt x="1060" y="1113"/>
                  </a:lnTo>
                  <a:cubicBezTo>
                    <a:pt x="1056" y="1118"/>
                    <a:pt x="1051" y="1122"/>
                    <a:pt x="1047" y="1122"/>
                  </a:cubicBezTo>
                  <a:cubicBezTo>
                    <a:pt x="1042" y="1122"/>
                    <a:pt x="1038" y="1118"/>
                    <a:pt x="1034" y="1105"/>
                  </a:cubicBezTo>
                  <a:cubicBezTo>
                    <a:pt x="1025" y="1105"/>
                    <a:pt x="1025" y="1105"/>
                    <a:pt x="1016" y="1113"/>
                  </a:cubicBezTo>
                  <a:cubicBezTo>
                    <a:pt x="1016" y="1122"/>
                    <a:pt x="1007" y="1131"/>
                    <a:pt x="1007" y="1131"/>
                  </a:cubicBezTo>
                  <a:cubicBezTo>
                    <a:pt x="1003" y="1132"/>
                    <a:pt x="999" y="1133"/>
                    <a:pt x="996" y="1133"/>
                  </a:cubicBezTo>
                  <a:cubicBezTo>
                    <a:pt x="966" y="1133"/>
                    <a:pt x="943" y="1105"/>
                    <a:pt x="928" y="1105"/>
                  </a:cubicBezTo>
                  <a:cubicBezTo>
                    <a:pt x="928" y="1087"/>
                    <a:pt x="945" y="1096"/>
                    <a:pt x="954" y="1078"/>
                  </a:cubicBezTo>
                  <a:lnTo>
                    <a:pt x="919" y="1078"/>
                  </a:lnTo>
                  <a:cubicBezTo>
                    <a:pt x="932" y="1069"/>
                    <a:pt x="939" y="1054"/>
                    <a:pt x="947" y="1043"/>
                  </a:cubicBezTo>
                  <a:lnTo>
                    <a:pt x="947" y="1043"/>
                  </a:lnTo>
                  <a:cubicBezTo>
                    <a:pt x="954" y="1042"/>
                    <a:pt x="955" y="1034"/>
                    <a:pt x="963" y="1034"/>
                  </a:cubicBezTo>
                  <a:cubicBezTo>
                    <a:pt x="961" y="1034"/>
                    <a:pt x="959" y="1033"/>
                    <a:pt x="957" y="1033"/>
                  </a:cubicBezTo>
                  <a:lnTo>
                    <a:pt x="957" y="1033"/>
                  </a:lnTo>
                  <a:cubicBezTo>
                    <a:pt x="959" y="1031"/>
                    <a:pt x="962" y="1030"/>
                    <a:pt x="966" y="1030"/>
                  </a:cubicBezTo>
                  <a:cubicBezTo>
                    <a:pt x="970" y="1030"/>
                    <a:pt x="975" y="1031"/>
                    <a:pt x="981" y="1034"/>
                  </a:cubicBezTo>
                  <a:lnTo>
                    <a:pt x="972" y="1008"/>
                  </a:lnTo>
                  <a:cubicBezTo>
                    <a:pt x="972" y="981"/>
                    <a:pt x="972" y="955"/>
                    <a:pt x="945" y="946"/>
                  </a:cubicBezTo>
                  <a:cubicBezTo>
                    <a:pt x="945" y="928"/>
                    <a:pt x="892" y="928"/>
                    <a:pt x="928" y="928"/>
                  </a:cubicBezTo>
                  <a:lnTo>
                    <a:pt x="884" y="893"/>
                  </a:lnTo>
                  <a:cubicBezTo>
                    <a:pt x="866" y="849"/>
                    <a:pt x="786" y="831"/>
                    <a:pt x="813" y="751"/>
                  </a:cubicBezTo>
                  <a:cubicBezTo>
                    <a:pt x="795" y="734"/>
                    <a:pt x="778" y="725"/>
                    <a:pt x="769" y="698"/>
                  </a:cubicBezTo>
                  <a:lnTo>
                    <a:pt x="795" y="681"/>
                  </a:lnTo>
                  <a:cubicBezTo>
                    <a:pt x="771" y="665"/>
                    <a:pt x="784" y="618"/>
                    <a:pt x="758" y="618"/>
                  </a:cubicBezTo>
                  <a:cubicBezTo>
                    <a:pt x="756" y="618"/>
                    <a:pt x="754" y="618"/>
                    <a:pt x="751" y="619"/>
                  </a:cubicBezTo>
                  <a:cubicBezTo>
                    <a:pt x="778" y="584"/>
                    <a:pt x="786" y="584"/>
                    <a:pt x="778" y="584"/>
                  </a:cubicBezTo>
                  <a:cubicBezTo>
                    <a:pt x="778" y="584"/>
                    <a:pt x="760" y="575"/>
                    <a:pt x="769" y="575"/>
                  </a:cubicBezTo>
                  <a:lnTo>
                    <a:pt x="725" y="575"/>
                  </a:lnTo>
                  <a:cubicBezTo>
                    <a:pt x="725" y="566"/>
                    <a:pt x="707" y="566"/>
                    <a:pt x="680" y="548"/>
                  </a:cubicBezTo>
                  <a:lnTo>
                    <a:pt x="636" y="548"/>
                  </a:lnTo>
                  <a:cubicBezTo>
                    <a:pt x="619" y="540"/>
                    <a:pt x="619" y="531"/>
                    <a:pt x="627" y="522"/>
                  </a:cubicBezTo>
                  <a:cubicBezTo>
                    <a:pt x="636" y="513"/>
                    <a:pt x="645" y="513"/>
                    <a:pt x="636" y="504"/>
                  </a:cubicBezTo>
                  <a:lnTo>
                    <a:pt x="636" y="504"/>
                  </a:lnTo>
                  <a:cubicBezTo>
                    <a:pt x="654" y="513"/>
                    <a:pt x="654" y="513"/>
                    <a:pt x="645" y="513"/>
                  </a:cubicBezTo>
                  <a:cubicBezTo>
                    <a:pt x="658" y="515"/>
                    <a:pt x="667" y="516"/>
                    <a:pt x="671" y="516"/>
                  </a:cubicBezTo>
                  <a:cubicBezTo>
                    <a:pt x="684" y="516"/>
                    <a:pt x="663" y="506"/>
                    <a:pt x="636" y="487"/>
                  </a:cubicBezTo>
                  <a:cubicBezTo>
                    <a:pt x="615" y="472"/>
                    <a:pt x="588" y="446"/>
                    <a:pt x="597" y="446"/>
                  </a:cubicBezTo>
                  <a:cubicBezTo>
                    <a:pt x="599" y="446"/>
                    <a:pt x="603" y="448"/>
                    <a:pt x="610" y="451"/>
                  </a:cubicBezTo>
                  <a:cubicBezTo>
                    <a:pt x="601" y="442"/>
                    <a:pt x="592" y="442"/>
                    <a:pt x="592" y="442"/>
                  </a:cubicBezTo>
                  <a:cubicBezTo>
                    <a:pt x="601" y="442"/>
                    <a:pt x="601" y="442"/>
                    <a:pt x="610" y="451"/>
                  </a:cubicBezTo>
                  <a:lnTo>
                    <a:pt x="619" y="451"/>
                  </a:lnTo>
                  <a:cubicBezTo>
                    <a:pt x="627" y="451"/>
                    <a:pt x="619" y="442"/>
                    <a:pt x="619" y="434"/>
                  </a:cubicBezTo>
                  <a:lnTo>
                    <a:pt x="619" y="434"/>
                  </a:lnTo>
                  <a:lnTo>
                    <a:pt x="672" y="469"/>
                  </a:lnTo>
                  <a:cubicBezTo>
                    <a:pt x="677" y="472"/>
                    <a:pt x="679" y="474"/>
                    <a:pt x="680" y="474"/>
                  </a:cubicBezTo>
                  <a:cubicBezTo>
                    <a:pt x="682" y="474"/>
                    <a:pt x="646" y="446"/>
                    <a:pt x="610" y="425"/>
                  </a:cubicBezTo>
                  <a:cubicBezTo>
                    <a:pt x="603" y="425"/>
                    <a:pt x="601" y="419"/>
                    <a:pt x="592" y="412"/>
                  </a:cubicBezTo>
                  <a:lnTo>
                    <a:pt x="592" y="412"/>
                  </a:lnTo>
                  <a:cubicBezTo>
                    <a:pt x="613" y="425"/>
                    <a:pt x="622" y="430"/>
                    <a:pt x="625" y="430"/>
                  </a:cubicBezTo>
                  <a:cubicBezTo>
                    <a:pt x="627" y="430"/>
                    <a:pt x="627" y="428"/>
                    <a:pt x="627" y="425"/>
                  </a:cubicBezTo>
                  <a:cubicBezTo>
                    <a:pt x="627" y="425"/>
                    <a:pt x="627" y="424"/>
                    <a:pt x="629" y="424"/>
                  </a:cubicBezTo>
                  <a:cubicBezTo>
                    <a:pt x="632" y="424"/>
                    <a:pt x="642" y="428"/>
                    <a:pt x="672" y="451"/>
                  </a:cubicBezTo>
                  <a:cubicBezTo>
                    <a:pt x="636" y="416"/>
                    <a:pt x="672" y="425"/>
                    <a:pt x="619" y="363"/>
                  </a:cubicBezTo>
                  <a:lnTo>
                    <a:pt x="619" y="363"/>
                  </a:lnTo>
                  <a:cubicBezTo>
                    <a:pt x="627" y="372"/>
                    <a:pt x="636" y="372"/>
                    <a:pt x="627" y="372"/>
                  </a:cubicBezTo>
                  <a:cubicBezTo>
                    <a:pt x="638" y="377"/>
                    <a:pt x="648" y="382"/>
                    <a:pt x="653" y="382"/>
                  </a:cubicBezTo>
                  <a:cubicBezTo>
                    <a:pt x="657" y="382"/>
                    <a:pt x="658" y="379"/>
                    <a:pt x="654" y="372"/>
                  </a:cubicBezTo>
                  <a:lnTo>
                    <a:pt x="654" y="372"/>
                  </a:lnTo>
                  <a:lnTo>
                    <a:pt x="698" y="416"/>
                  </a:lnTo>
                  <a:cubicBezTo>
                    <a:pt x="689" y="398"/>
                    <a:pt x="680" y="372"/>
                    <a:pt x="672" y="354"/>
                  </a:cubicBezTo>
                  <a:lnTo>
                    <a:pt x="672" y="354"/>
                  </a:lnTo>
                  <a:cubicBezTo>
                    <a:pt x="707" y="381"/>
                    <a:pt x="716" y="398"/>
                    <a:pt x="733" y="434"/>
                  </a:cubicBezTo>
                  <a:cubicBezTo>
                    <a:pt x="725" y="407"/>
                    <a:pt x="733" y="398"/>
                    <a:pt x="733" y="398"/>
                  </a:cubicBezTo>
                  <a:cubicBezTo>
                    <a:pt x="733" y="389"/>
                    <a:pt x="733" y="389"/>
                    <a:pt x="742" y="363"/>
                  </a:cubicBezTo>
                  <a:lnTo>
                    <a:pt x="751" y="389"/>
                  </a:lnTo>
                  <a:cubicBezTo>
                    <a:pt x="758" y="389"/>
                    <a:pt x="765" y="363"/>
                    <a:pt x="771" y="363"/>
                  </a:cubicBezTo>
                  <a:cubicBezTo>
                    <a:pt x="774" y="363"/>
                    <a:pt x="776" y="366"/>
                    <a:pt x="778" y="372"/>
                  </a:cubicBezTo>
                  <a:cubicBezTo>
                    <a:pt x="795" y="398"/>
                    <a:pt x="813" y="407"/>
                    <a:pt x="866" y="407"/>
                  </a:cubicBezTo>
                  <a:cubicBezTo>
                    <a:pt x="910" y="407"/>
                    <a:pt x="972" y="407"/>
                    <a:pt x="1007" y="434"/>
                  </a:cubicBezTo>
                  <a:cubicBezTo>
                    <a:pt x="1005" y="409"/>
                    <a:pt x="1007" y="401"/>
                    <a:pt x="1012" y="401"/>
                  </a:cubicBezTo>
                  <a:cubicBezTo>
                    <a:pt x="1020" y="401"/>
                    <a:pt x="1036" y="425"/>
                    <a:pt x="1045" y="425"/>
                  </a:cubicBezTo>
                  <a:cubicBezTo>
                    <a:pt x="1049" y="425"/>
                    <a:pt x="1051" y="421"/>
                    <a:pt x="1051" y="407"/>
                  </a:cubicBezTo>
                  <a:cubicBezTo>
                    <a:pt x="1060" y="425"/>
                    <a:pt x="1069" y="434"/>
                    <a:pt x="1060" y="451"/>
                  </a:cubicBezTo>
                  <a:cubicBezTo>
                    <a:pt x="1067" y="449"/>
                    <a:pt x="1073" y="447"/>
                    <a:pt x="1079" y="447"/>
                  </a:cubicBezTo>
                  <a:cubicBezTo>
                    <a:pt x="1097" y="447"/>
                    <a:pt x="1110" y="458"/>
                    <a:pt x="1124" y="458"/>
                  </a:cubicBezTo>
                  <a:cubicBezTo>
                    <a:pt x="1134" y="458"/>
                    <a:pt x="1145" y="452"/>
                    <a:pt x="1157" y="434"/>
                  </a:cubicBezTo>
                  <a:lnTo>
                    <a:pt x="1157" y="434"/>
                  </a:lnTo>
                  <a:cubicBezTo>
                    <a:pt x="1157" y="451"/>
                    <a:pt x="1140" y="460"/>
                    <a:pt x="1148" y="469"/>
                  </a:cubicBezTo>
                  <a:cubicBezTo>
                    <a:pt x="1148" y="469"/>
                    <a:pt x="1156" y="461"/>
                    <a:pt x="1162" y="461"/>
                  </a:cubicBezTo>
                  <a:cubicBezTo>
                    <a:pt x="1164" y="461"/>
                    <a:pt x="1166" y="463"/>
                    <a:pt x="1166" y="469"/>
                  </a:cubicBezTo>
                  <a:cubicBezTo>
                    <a:pt x="1175" y="478"/>
                    <a:pt x="1157" y="487"/>
                    <a:pt x="1157" y="495"/>
                  </a:cubicBezTo>
                  <a:cubicBezTo>
                    <a:pt x="1201" y="487"/>
                    <a:pt x="1201" y="425"/>
                    <a:pt x="1210" y="363"/>
                  </a:cubicBezTo>
                  <a:cubicBezTo>
                    <a:pt x="1218" y="378"/>
                    <a:pt x="1226" y="385"/>
                    <a:pt x="1233" y="385"/>
                  </a:cubicBezTo>
                  <a:cubicBezTo>
                    <a:pt x="1242" y="385"/>
                    <a:pt x="1249" y="374"/>
                    <a:pt x="1254" y="354"/>
                  </a:cubicBezTo>
                  <a:cubicBezTo>
                    <a:pt x="1263" y="372"/>
                    <a:pt x="1281" y="389"/>
                    <a:pt x="1254" y="398"/>
                  </a:cubicBezTo>
                  <a:cubicBezTo>
                    <a:pt x="1259" y="398"/>
                    <a:pt x="1288" y="406"/>
                    <a:pt x="1313" y="406"/>
                  </a:cubicBezTo>
                  <a:cubicBezTo>
                    <a:pt x="1333" y="406"/>
                    <a:pt x="1352" y="401"/>
                    <a:pt x="1352" y="381"/>
                  </a:cubicBezTo>
                  <a:cubicBezTo>
                    <a:pt x="1352" y="384"/>
                    <a:pt x="1354" y="385"/>
                    <a:pt x="1356" y="385"/>
                  </a:cubicBezTo>
                  <a:cubicBezTo>
                    <a:pt x="1362" y="385"/>
                    <a:pt x="1372" y="381"/>
                    <a:pt x="1378" y="381"/>
                  </a:cubicBezTo>
                  <a:lnTo>
                    <a:pt x="1449" y="381"/>
                  </a:lnTo>
                  <a:lnTo>
                    <a:pt x="1440" y="372"/>
                  </a:lnTo>
                  <a:cubicBezTo>
                    <a:pt x="1443" y="351"/>
                    <a:pt x="1448" y="345"/>
                    <a:pt x="1454" y="345"/>
                  </a:cubicBezTo>
                  <a:cubicBezTo>
                    <a:pt x="1462" y="345"/>
                    <a:pt x="1473" y="355"/>
                    <a:pt x="1485" y="355"/>
                  </a:cubicBezTo>
                  <a:cubicBezTo>
                    <a:pt x="1488" y="355"/>
                    <a:pt x="1490" y="355"/>
                    <a:pt x="1493" y="354"/>
                  </a:cubicBezTo>
                  <a:cubicBezTo>
                    <a:pt x="1512" y="368"/>
                    <a:pt x="1522" y="371"/>
                    <a:pt x="1528" y="371"/>
                  </a:cubicBezTo>
                  <a:cubicBezTo>
                    <a:pt x="1535" y="371"/>
                    <a:pt x="1538" y="367"/>
                    <a:pt x="1544" y="367"/>
                  </a:cubicBezTo>
                  <a:cubicBezTo>
                    <a:pt x="1550" y="367"/>
                    <a:pt x="1560" y="371"/>
                    <a:pt x="1581" y="389"/>
                  </a:cubicBezTo>
                  <a:lnTo>
                    <a:pt x="1581" y="354"/>
                  </a:lnTo>
                  <a:cubicBezTo>
                    <a:pt x="1583" y="334"/>
                    <a:pt x="1588" y="327"/>
                    <a:pt x="1594" y="327"/>
                  </a:cubicBezTo>
                  <a:cubicBezTo>
                    <a:pt x="1609" y="327"/>
                    <a:pt x="1632" y="369"/>
                    <a:pt x="1655" y="369"/>
                  </a:cubicBezTo>
                  <a:cubicBezTo>
                    <a:pt x="1660" y="369"/>
                    <a:pt x="1665" y="368"/>
                    <a:pt x="1669" y="363"/>
                  </a:cubicBezTo>
                  <a:lnTo>
                    <a:pt x="1661" y="345"/>
                  </a:lnTo>
                  <a:cubicBezTo>
                    <a:pt x="1662" y="343"/>
                    <a:pt x="1664" y="342"/>
                    <a:pt x="1666" y="342"/>
                  </a:cubicBezTo>
                  <a:cubicBezTo>
                    <a:pt x="1685" y="342"/>
                    <a:pt x="1716" y="452"/>
                    <a:pt x="1740" y="460"/>
                  </a:cubicBezTo>
                  <a:cubicBezTo>
                    <a:pt x="1740" y="469"/>
                    <a:pt x="1731" y="469"/>
                    <a:pt x="1722" y="478"/>
                  </a:cubicBezTo>
                  <a:cubicBezTo>
                    <a:pt x="1732" y="486"/>
                    <a:pt x="1739" y="489"/>
                    <a:pt x="1743" y="489"/>
                  </a:cubicBezTo>
                  <a:cubicBezTo>
                    <a:pt x="1762" y="489"/>
                    <a:pt x="1738" y="423"/>
                    <a:pt x="1767" y="416"/>
                  </a:cubicBezTo>
                  <a:lnTo>
                    <a:pt x="1767" y="416"/>
                  </a:lnTo>
                  <a:cubicBezTo>
                    <a:pt x="1775" y="442"/>
                    <a:pt x="1758" y="478"/>
                    <a:pt x="1784" y="487"/>
                  </a:cubicBezTo>
                  <a:cubicBezTo>
                    <a:pt x="1786" y="488"/>
                    <a:pt x="1788" y="489"/>
                    <a:pt x="1790" y="489"/>
                  </a:cubicBezTo>
                  <a:cubicBezTo>
                    <a:pt x="1808" y="489"/>
                    <a:pt x="1846" y="440"/>
                    <a:pt x="1877" y="440"/>
                  </a:cubicBezTo>
                  <a:cubicBezTo>
                    <a:pt x="1885" y="440"/>
                    <a:pt x="1892" y="443"/>
                    <a:pt x="1899" y="451"/>
                  </a:cubicBezTo>
                  <a:cubicBezTo>
                    <a:pt x="1890" y="434"/>
                    <a:pt x="1881" y="416"/>
                    <a:pt x="1899" y="398"/>
                  </a:cubicBezTo>
                  <a:cubicBezTo>
                    <a:pt x="1900" y="398"/>
                    <a:pt x="1902" y="398"/>
                    <a:pt x="1903" y="398"/>
                  </a:cubicBezTo>
                  <a:cubicBezTo>
                    <a:pt x="1924" y="398"/>
                    <a:pt x="1955" y="434"/>
                    <a:pt x="1981" y="434"/>
                  </a:cubicBezTo>
                  <a:cubicBezTo>
                    <a:pt x="1990" y="434"/>
                    <a:pt x="1998" y="429"/>
                    <a:pt x="2005" y="416"/>
                  </a:cubicBezTo>
                  <a:cubicBezTo>
                    <a:pt x="2005" y="416"/>
                    <a:pt x="2005" y="425"/>
                    <a:pt x="2005" y="425"/>
                  </a:cubicBezTo>
                  <a:cubicBezTo>
                    <a:pt x="2031" y="416"/>
                    <a:pt x="2076" y="398"/>
                    <a:pt x="2084" y="372"/>
                  </a:cubicBezTo>
                  <a:cubicBezTo>
                    <a:pt x="2089" y="404"/>
                    <a:pt x="2096" y="415"/>
                    <a:pt x="2105" y="415"/>
                  </a:cubicBezTo>
                  <a:cubicBezTo>
                    <a:pt x="2112" y="415"/>
                    <a:pt x="2120" y="407"/>
                    <a:pt x="2129" y="398"/>
                  </a:cubicBezTo>
                  <a:cubicBezTo>
                    <a:pt x="2141" y="390"/>
                    <a:pt x="2154" y="382"/>
                    <a:pt x="2160" y="382"/>
                  </a:cubicBezTo>
                  <a:cubicBezTo>
                    <a:pt x="2168" y="382"/>
                    <a:pt x="2169" y="392"/>
                    <a:pt x="2155" y="425"/>
                  </a:cubicBezTo>
                  <a:lnTo>
                    <a:pt x="2190" y="416"/>
                  </a:lnTo>
                  <a:lnTo>
                    <a:pt x="2190" y="416"/>
                  </a:lnTo>
                  <a:lnTo>
                    <a:pt x="2182" y="425"/>
                  </a:lnTo>
                  <a:cubicBezTo>
                    <a:pt x="2184" y="426"/>
                    <a:pt x="2186" y="426"/>
                    <a:pt x="2189" y="426"/>
                  </a:cubicBezTo>
                  <a:cubicBezTo>
                    <a:pt x="2206" y="426"/>
                    <a:pt x="2230" y="404"/>
                    <a:pt x="2261" y="381"/>
                  </a:cubicBezTo>
                  <a:lnTo>
                    <a:pt x="2261" y="381"/>
                  </a:lnTo>
                  <a:cubicBezTo>
                    <a:pt x="2261" y="389"/>
                    <a:pt x="2243" y="398"/>
                    <a:pt x="2243" y="407"/>
                  </a:cubicBezTo>
                  <a:cubicBezTo>
                    <a:pt x="2246" y="413"/>
                    <a:pt x="2248" y="417"/>
                    <a:pt x="2254" y="417"/>
                  </a:cubicBezTo>
                  <a:cubicBezTo>
                    <a:pt x="2265" y="417"/>
                    <a:pt x="2289" y="403"/>
                    <a:pt x="2358" y="363"/>
                  </a:cubicBezTo>
                  <a:lnTo>
                    <a:pt x="2358" y="363"/>
                  </a:lnTo>
                  <a:lnTo>
                    <a:pt x="2314" y="398"/>
                  </a:lnTo>
                  <a:cubicBezTo>
                    <a:pt x="2317" y="397"/>
                    <a:pt x="2319" y="397"/>
                    <a:pt x="2321" y="397"/>
                  </a:cubicBezTo>
                  <a:cubicBezTo>
                    <a:pt x="2335" y="397"/>
                    <a:pt x="2315" y="425"/>
                    <a:pt x="2323" y="425"/>
                  </a:cubicBezTo>
                  <a:cubicBezTo>
                    <a:pt x="2323" y="431"/>
                    <a:pt x="2323" y="437"/>
                    <a:pt x="2326" y="437"/>
                  </a:cubicBezTo>
                  <a:cubicBezTo>
                    <a:pt x="2327" y="437"/>
                    <a:pt x="2329" y="436"/>
                    <a:pt x="2332" y="434"/>
                  </a:cubicBezTo>
                  <a:lnTo>
                    <a:pt x="2332" y="434"/>
                  </a:lnTo>
                  <a:cubicBezTo>
                    <a:pt x="2332" y="442"/>
                    <a:pt x="2314" y="442"/>
                    <a:pt x="2305" y="451"/>
                  </a:cubicBezTo>
                  <a:cubicBezTo>
                    <a:pt x="2308" y="450"/>
                    <a:pt x="2311" y="450"/>
                    <a:pt x="2313" y="450"/>
                  </a:cubicBezTo>
                  <a:cubicBezTo>
                    <a:pt x="2331" y="450"/>
                    <a:pt x="2285" y="488"/>
                    <a:pt x="2261" y="504"/>
                  </a:cubicBezTo>
                  <a:cubicBezTo>
                    <a:pt x="2239" y="515"/>
                    <a:pt x="2231" y="523"/>
                    <a:pt x="2246" y="523"/>
                  </a:cubicBezTo>
                  <a:cubicBezTo>
                    <a:pt x="2256" y="523"/>
                    <a:pt x="2275" y="520"/>
                    <a:pt x="2305" y="513"/>
                  </a:cubicBezTo>
                  <a:cubicBezTo>
                    <a:pt x="2323" y="522"/>
                    <a:pt x="2332" y="522"/>
                    <a:pt x="2340" y="531"/>
                  </a:cubicBezTo>
                  <a:cubicBezTo>
                    <a:pt x="2353" y="518"/>
                    <a:pt x="2366" y="510"/>
                    <a:pt x="2379" y="510"/>
                  </a:cubicBezTo>
                  <a:cubicBezTo>
                    <a:pt x="2384" y="510"/>
                    <a:pt x="2389" y="511"/>
                    <a:pt x="2393" y="513"/>
                  </a:cubicBezTo>
                  <a:cubicBezTo>
                    <a:pt x="2411" y="513"/>
                    <a:pt x="2429" y="513"/>
                    <a:pt x="2446" y="504"/>
                  </a:cubicBezTo>
                  <a:lnTo>
                    <a:pt x="2446" y="504"/>
                  </a:lnTo>
                  <a:cubicBezTo>
                    <a:pt x="2446" y="517"/>
                    <a:pt x="2403" y="540"/>
                    <a:pt x="2384" y="540"/>
                  </a:cubicBezTo>
                  <a:cubicBezTo>
                    <a:pt x="2377" y="540"/>
                    <a:pt x="2374" y="538"/>
                    <a:pt x="2376" y="531"/>
                  </a:cubicBezTo>
                  <a:lnTo>
                    <a:pt x="2376" y="531"/>
                  </a:lnTo>
                  <a:cubicBezTo>
                    <a:pt x="2298" y="534"/>
                    <a:pt x="2321" y="575"/>
                    <a:pt x="2270" y="575"/>
                  </a:cubicBezTo>
                  <a:cubicBezTo>
                    <a:pt x="2261" y="593"/>
                    <a:pt x="2252" y="601"/>
                    <a:pt x="2243" y="619"/>
                  </a:cubicBezTo>
                  <a:cubicBezTo>
                    <a:pt x="2235" y="619"/>
                    <a:pt x="2235" y="628"/>
                    <a:pt x="2226" y="637"/>
                  </a:cubicBezTo>
                  <a:cubicBezTo>
                    <a:pt x="2226" y="637"/>
                    <a:pt x="2226" y="637"/>
                    <a:pt x="2217" y="645"/>
                  </a:cubicBezTo>
                  <a:lnTo>
                    <a:pt x="2208" y="663"/>
                  </a:lnTo>
                  <a:cubicBezTo>
                    <a:pt x="2173" y="707"/>
                    <a:pt x="2137" y="743"/>
                    <a:pt x="2102" y="787"/>
                  </a:cubicBezTo>
                  <a:lnTo>
                    <a:pt x="2155" y="804"/>
                  </a:lnTo>
                  <a:lnTo>
                    <a:pt x="2137" y="840"/>
                  </a:lnTo>
                  <a:cubicBezTo>
                    <a:pt x="2120" y="840"/>
                    <a:pt x="2093" y="831"/>
                    <a:pt x="2111" y="804"/>
                  </a:cubicBezTo>
                  <a:cubicBezTo>
                    <a:pt x="2076" y="804"/>
                    <a:pt x="2111" y="857"/>
                    <a:pt x="2120" y="866"/>
                  </a:cubicBezTo>
                  <a:cubicBezTo>
                    <a:pt x="2112" y="872"/>
                    <a:pt x="2106" y="875"/>
                    <a:pt x="2101" y="875"/>
                  </a:cubicBezTo>
                  <a:cubicBezTo>
                    <a:pt x="2078" y="875"/>
                    <a:pt x="2075" y="829"/>
                    <a:pt x="2069" y="829"/>
                  </a:cubicBezTo>
                  <a:cubicBezTo>
                    <a:pt x="2068" y="829"/>
                    <a:pt x="2068" y="829"/>
                    <a:pt x="2067" y="831"/>
                  </a:cubicBezTo>
                  <a:lnTo>
                    <a:pt x="2058" y="849"/>
                  </a:lnTo>
                  <a:lnTo>
                    <a:pt x="2067" y="849"/>
                  </a:lnTo>
                  <a:cubicBezTo>
                    <a:pt x="2076" y="875"/>
                    <a:pt x="2093" y="884"/>
                    <a:pt x="2076" y="910"/>
                  </a:cubicBezTo>
                  <a:cubicBezTo>
                    <a:pt x="2071" y="915"/>
                    <a:pt x="2066" y="917"/>
                    <a:pt x="2062" y="917"/>
                  </a:cubicBezTo>
                  <a:cubicBezTo>
                    <a:pt x="2052" y="917"/>
                    <a:pt x="2044" y="909"/>
                    <a:pt x="2041" y="909"/>
                  </a:cubicBezTo>
                  <a:cubicBezTo>
                    <a:pt x="2041" y="909"/>
                    <a:pt x="2040" y="909"/>
                    <a:pt x="2040" y="910"/>
                  </a:cubicBezTo>
                  <a:cubicBezTo>
                    <a:pt x="2031" y="910"/>
                    <a:pt x="2031" y="910"/>
                    <a:pt x="2031" y="919"/>
                  </a:cubicBezTo>
                  <a:lnTo>
                    <a:pt x="2005" y="955"/>
                  </a:lnTo>
                  <a:lnTo>
                    <a:pt x="2049" y="963"/>
                  </a:lnTo>
                  <a:cubicBezTo>
                    <a:pt x="2058" y="990"/>
                    <a:pt x="2023" y="999"/>
                    <a:pt x="2076" y="1008"/>
                  </a:cubicBezTo>
                  <a:cubicBezTo>
                    <a:pt x="2073" y="1007"/>
                    <a:pt x="2071" y="1007"/>
                    <a:pt x="2069" y="1007"/>
                  </a:cubicBezTo>
                  <a:cubicBezTo>
                    <a:pt x="1995" y="1007"/>
                    <a:pt x="1969" y="1140"/>
                    <a:pt x="1934" y="1149"/>
                  </a:cubicBezTo>
                  <a:cubicBezTo>
                    <a:pt x="1952" y="1193"/>
                    <a:pt x="1934" y="1211"/>
                    <a:pt x="1917" y="1246"/>
                  </a:cubicBezTo>
                  <a:cubicBezTo>
                    <a:pt x="1918" y="1245"/>
                    <a:pt x="1920" y="1244"/>
                    <a:pt x="1922" y="1244"/>
                  </a:cubicBezTo>
                  <a:cubicBezTo>
                    <a:pt x="1936" y="1244"/>
                    <a:pt x="1967" y="1266"/>
                    <a:pt x="1952" y="1281"/>
                  </a:cubicBezTo>
                  <a:cubicBezTo>
                    <a:pt x="1931" y="1265"/>
                    <a:pt x="1916" y="1259"/>
                    <a:pt x="1905" y="1259"/>
                  </a:cubicBezTo>
                  <a:cubicBezTo>
                    <a:pt x="1874" y="1259"/>
                    <a:pt x="1864" y="1300"/>
                    <a:pt x="1820" y="1300"/>
                  </a:cubicBezTo>
                  <a:cubicBezTo>
                    <a:pt x="1819" y="1300"/>
                    <a:pt x="1819" y="1300"/>
                    <a:pt x="1818" y="1299"/>
                  </a:cubicBezTo>
                  <a:lnTo>
                    <a:pt x="1818" y="1299"/>
                  </a:lnTo>
                  <a:cubicBezTo>
                    <a:pt x="1855" y="1307"/>
                    <a:pt x="1779" y="1378"/>
                    <a:pt x="1855" y="1378"/>
                  </a:cubicBezTo>
                  <a:cubicBezTo>
                    <a:pt x="1849" y="1382"/>
                    <a:pt x="1845" y="1383"/>
                    <a:pt x="1840" y="1383"/>
                  </a:cubicBezTo>
                  <a:cubicBezTo>
                    <a:pt x="1826" y="1383"/>
                    <a:pt x="1816" y="1368"/>
                    <a:pt x="1795" y="1368"/>
                  </a:cubicBezTo>
                  <a:cubicBezTo>
                    <a:pt x="1792" y="1368"/>
                    <a:pt x="1788" y="1369"/>
                    <a:pt x="1784" y="1370"/>
                  </a:cubicBezTo>
                  <a:cubicBezTo>
                    <a:pt x="1793" y="1440"/>
                    <a:pt x="1696" y="1475"/>
                    <a:pt x="1669" y="1546"/>
                  </a:cubicBezTo>
                  <a:cubicBezTo>
                    <a:pt x="1687" y="1546"/>
                    <a:pt x="1705" y="1546"/>
                    <a:pt x="1714" y="1573"/>
                  </a:cubicBezTo>
                  <a:lnTo>
                    <a:pt x="1643" y="1573"/>
                  </a:lnTo>
                  <a:cubicBezTo>
                    <a:pt x="1634" y="1590"/>
                    <a:pt x="1696" y="1626"/>
                    <a:pt x="1643" y="1626"/>
                  </a:cubicBezTo>
                  <a:cubicBezTo>
                    <a:pt x="1661" y="1626"/>
                    <a:pt x="1678" y="1626"/>
                    <a:pt x="1669" y="1643"/>
                  </a:cubicBezTo>
                  <a:cubicBezTo>
                    <a:pt x="1546" y="1740"/>
                    <a:pt x="1572" y="1926"/>
                    <a:pt x="1387" y="1996"/>
                  </a:cubicBezTo>
                  <a:cubicBezTo>
                    <a:pt x="1394" y="1995"/>
                    <a:pt x="1399" y="1994"/>
                    <a:pt x="1403" y="1994"/>
                  </a:cubicBezTo>
                  <a:cubicBezTo>
                    <a:pt x="1419" y="1994"/>
                    <a:pt x="1413" y="2007"/>
                    <a:pt x="1413" y="2014"/>
                  </a:cubicBezTo>
                  <a:cubicBezTo>
                    <a:pt x="1422" y="2014"/>
                    <a:pt x="1440" y="2032"/>
                    <a:pt x="1457" y="2041"/>
                  </a:cubicBezTo>
                  <a:lnTo>
                    <a:pt x="1378" y="2067"/>
                  </a:lnTo>
                  <a:cubicBezTo>
                    <a:pt x="1413" y="2102"/>
                    <a:pt x="1352" y="2129"/>
                    <a:pt x="1387" y="2164"/>
                  </a:cubicBezTo>
                  <a:lnTo>
                    <a:pt x="1387" y="2138"/>
                  </a:lnTo>
                  <a:cubicBezTo>
                    <a:pt x="1422" y="2191"/>
                    <a:pt x="1510" y="2173"/>
                    <a:pt x="1572" y="2208"/>
                  </a:cubicBezTo>
                  <a:cubicBezTo>
                    <a:pt x="1537" y="2147"/>
                    <a:pt x="1696" y="2191"/>
                    <a:pt x="1643" y="2102"/>
                  </a:cubicBezTo>
                  <a:cubicBezTo>
                    <a:pt x="1645" y="2101"/>
                    <a:pt x="1648" y="2101"/>
                    <a:pt x="1649" y="2101"/>
                  </a:cubicBezTo>
                  <a:cubicBezTo>
                    <a:pt x="1661" y="2101"/>
                    <a:pt x="1662" y="2120"/>
                    <a:pt x="1669" y="2120"/>
                  </a:cubicBezTo>
                  <a:cubicBezTo>
                    <a:pt x="1652" y="2094"/>
                    <a:pt x="1652" y="2085"/>
                    <a:pt x="1678" y="2067"/>
                  </a:cubicBezTo>
                  <a:lnTo>
                    <a:pt x="1687" y="2067"/>
                  </a:lnTo>
                  <a:cubicBezTo>
                    <a:pt x="1714" y="1996"/>
                    <a:pt x="1758" y="1988"/>
                    <a:pt x="1820" y="1926"/>
                  </a:cubicBezTo>
                  <a:lnTo>
                    <a:pt x="1784" y="1908"/>
                  </a:lnTo>
                  <a:cubicBezTo>
                    <a:pt x="1802" y="1899"/>
                    <a:pt x="1811" y="1899"/>
                    <a:pt x="1820" y="1899"/>
                  </a:cubicBezTo>
                  <a:cubicBezTo>
                    <a:pt x="1811" y="1887"/>
                    <a:pt x="1806" y="1883"/>
                    <a:pt x="1801" y="1883"/>
                  </a:cubicBezTo>
                  <a:cubicBezTo>
                    <a:pt x="1790" y="1883"/>
                    <a:pt x="1787" y="1907"/>
                    <a:pt x="1776" y="1907"/>
                  </a:cubicBezTo>
                  <a:cubicBezTo>
                    <a:pt x="1772" y="1907"/>
                    <a:pt x="1766" y="1903"/>
                    <a:pt x="1758" y="1890"/>
                  </a:cubicBezTo>
                  <a:lnTo>
                    <a:pt x="1758" y="1890"/>
                  </a:lnTo>
                  <a:cubicBezTo>
                    <a:pt x="1762" y="1892"/>
                    <a:pt x="1767" y="1892"/>
                    <a:pt x="1771" y="1892"/>
                  </a:cubicBezTo>
                  <a:cubicBezTo>
                    <a:pt x="1823" y="1892"/>
                    <a:pt x="1825" y="1800"/>
                    <a:pt x="1884" y="1800"/>
                  </a:cubicBezTo>
                  <a:cubicBezTo>
                    <a:pt x="1889" y="1800"/>
                    <a:pt x="1894" y="1801"/>
                    <a:pt x="1899" y="1802"/>
                  </a:cubicBezTo>
                  <a:cubicBezTo>
                    <a:pt x="1917" y="1785"/>
                    <a:pt x="1864" y="1793"/>
                    <a:pt x="1872" y="1767"/>
                  </a:cubicBezTo>
                  <a:lnTo>
                    <a:pt x="1872" y="1767"/>
                  </a:lnTo>
                  <a:lnTo>
                    <a:pt x="1899" y="1776"/>
                  </a:lnTo>
                  <a:lnTo>
                    <a:pt x="1881" y="1749"/>
                  </a:lnTo>
                  <a:cubicBezTo>
                    <a:pt x="1886" y="1745"/>
                    <a:pt x="1895" y="1743"/>
                    <a:pt x="1905" y="1743"/>
                  </a:cubicBezTo>
                  <a:cubicBezTo>
                    <a:pt x="1914" y="1743"/>
                    <a:pt x="1925" y="1745"/>
                    <a:pt x="1934" y="1749"/>
                  </a:cubicBezTo>
                  <a:cubicBezTo>
                    <a:pt x="1934" y="1758"/>
                    <a:pt x="1934" y="1767"/>
                    <a:pt x="1934" y="1767"/>
                  </a:cubicBezTo>
                  <a:cubicBezTo>
                    <a:pt x="1967" y="1767"/>
                    <a:pt x="1962" y="1715"/>
                    <a:pt x="1968" y="1706"/>
                  </a:cubicBezTo>
                  <a:lnTo>
                    <a:pt x="1968" y="1706"/>
                  </a:lnTo>
                  <a:lnTo>
                    <a:pt x="1943" y="1723"/>
                  </a:lnTo>
                  <a:cubicBezTo>
                    <a:pt x="1970" y="1643"/>
                    <a:pt x="2040" y="1573"/>
                    <a:pt x="2040" y="1484"/>
                  </a:cubicBezTo>
                  <a:lnTo>
                    <a:pt x="2023" y="1484"/>
                  </a:lnTo>
                  <a:cubicBezTo>
                    <a:pt x="2023" y="1414"/>
                    <a:pt x="2058" y="1449"/>
                    <a:pt x="2076" y="1387"/>
                  </a:cubicBezTo>
                  <a:lnTo>
                    <a:pt x="2084" y="1396"/>
                  </a:lnTo>
                  <a:cubicBezTo>
                    <a:pt x="2076" y="1378"/>
                    <a:pt x="2076" y="1361"/>
                    <a:pt x="2084" y="1343"/>
                  </a:cubicBezTo>
                  <a:cubicBezTo>
                    <a:pt x="2087" y="1351"/>
                    <a:pt x="2092" y="1354"/>
                    <a:pt x="2099" y="1354"/>
                  </a:cubicBezTo>
                  <a:cubicBezTo>
                    <a:pt x="2106" y="1354"/>
                    <a:pt x="2115" y="1350"/>
                    <a:pt x="2123" y="1350"/>
                  </a:cubicBezTo>
                  <a:cubicBezTo>
                    <a:pt x="2129" y="1350"/>
                    <a:pt x="2135" y="1352"/>
                    <a:pt x="2137" y="1361"/>
                  </a:cubicBezTo>
                  <a:cubicBezTo>
                    <a:pt x="2146" y="1290"/>
                    <a:pt x="2137" y="1325"/>
                    <a:pt x="2102" y="1255"/>
                  </a:cubicBezTo>
                  <a:lnTo>
                    <a:pt x="2102" y="1255"/>
                  </a:lnTo>
                  <a:lnTo>
                    <a:pt x="2129" y="1264"/>
                  </a:lnTo>
                  <a:cubicBezTo>
                    <a:pt x="2120" y="1237"/>
                    <a:pt x="2102" y="1228"/>
                    <a:pt x="2111" y="1202"/>
                  </a:cubicBezTo>
                  <a:lnTo>
                    <a:pt x="2111" y="1202"/>
                  </a:lnTo>
                  <a:cubicBezTo>
                    <a:pt x="2120" y="1237"/>
                    <a:pt x="2164" y="1202"/>
                    <a:pt x="2173" y="1246"/>
                  </a:cubicBezTo>
                  <a:cubicBezTo>
                    <a:pt x="2253" y="1222"/>
                    <a:pt x="2187" y="1146"/>
                    <a:pt x="2241" y="1146"/>
                  </a:cubicBezTo>
                  <a:cubicBezTo>
                    <a:pt x="2247" y="1146"/>
                    <a:pt x="2253" y="1147"/>
                    <a:pt x="2261" y="1149"/>
                  </a:cubicBezTo>
                  <a:cubicBezTo>
                    <a:pt x="2247" y="1132"/>
                    <a:pt x="2236" y="1126"/>
                    <a:pt x="2227" y="1126"/>
                  </a:cubicBezTo>
                  <a:cubicBezTo>
                    <a:pt x="2208" y="1126"/>
                    <a:pt x="2200" y="1154"/>
                    <a:pt x="2194" y="1154"/>
                  </a:cubicBezTo>
                  <a:cubicBezTo>
                    <a:pt x="2193" y="1154"/>
                    <a:pt x="2192" y="1152"/>
                    <a:pt x="2190" y="1149"/>
                  </a:cubicBezTo>
                  <a:cubicBezTo>
                    <a:pt x="2164" y="1149"/>
                    <a:pt x="2155" y="1105"/>
                    <a:pt x="2173" y="1087"/>
                  </a:cubicBezTo>
                  <a:cubicBezTo>
                    <a:pt x="2175" y="1083"/>
                    <a:pt x="2181" y="1082"/>
                    <a:pt x="2190" y="1082"/>
                  </a:cubicBezTo>
                  <a:cubicBezTo>
                    <a:pt x="2203" y="1082"/>
                    <a:pt x="2221" y="1084"/>
                    <a:pt x="2238" y="1084"/>
                  </a:cubicBezTo>
                  <a:cubicBezTo>
                    <a:pt x="2261" y="1084"/>
                    <a:pt x="2285" y="1080"/>
                    <a:pt x="2296" y="1060"/>
                  </a:cubicBezTo>
                  <a:cubicBezTo>
                    <a:pt x="2296" y="1060"/>
                    <a:pt x="2301" y="1065"/>
                    <a:pt x="2300" y="1068"/>
                  </a:cubicBezTo>
                  <a:lnTo>
                    <a:pt x="2300" y="1068"/>
                  </a:lnTo>
                  <a:cubicBezTo>
                    <a:pt x="2320" y="1057"/>
                    <a:pt x="2298" y="1025"/>
                    <a:pt x="2332" y="1016"/>
                  </a:cubicBezTo>
                  <a:cubicBezTo>
                    <a:pt x="2305" y="981"/>
                    <a:pt x="2349" y="990"/>
                    <a:pt x="2305" y="963"/>
                  </a:cubicBezTo>
                  <a:lnTo>
                    <a:pt x="2287" y="1008"/>
                  </a:lnTo>
                  <a:cubicBezTo>
                    <a:pt x="2287" y="981"/>
                    <a:pt x="2243" y="919"/>
                    <a:pt x="2296" y="902"/>
                  </a:cubicBezTo>
                  <a:cubicBezTo>
                    <a:pt x="2305" y="910"/>
                    <a:pt x="2314" y="928"/>
                    <a:pt x="2314" y="937"/>
                  </a:cubicBezTo>
                  <a:cubicBezTo>
                    <a:pt x="2340" y="937"/>
                    <a:pt x="2314" y="910"/>
                    <a:pt x="2340" y="910"/>
                  </a:cubicBezTo>
                  <a:cubicBezTo>
                    <a:pt x="2385" y="946"/>
                    <a:pt x="2323" y="963"/>
                    <a:pt x="2349" y="1016"/>
                  </a:cubicBezTo>
                  <a:cubicBezTo>
                    <a:pt x="2369" y="1016"/>
                    <a:pt x="2354" y="975"/>
                    <a:pt x="2365" y="975"/>
                  </a:cubicBezTo>
                  <a:lnTo>
                    <a:pt x="2365" y="975"/>
                  </a:lnTo>
                  <a:cubicBezTo>
                    <a:pt x="2368" y="975"/>
                    <a:pt x="2374" y="979"/>
                    <a:pt x="2385" y="990"/>
                  </a:cubicBezTo>
                  <a:cubicBezTo>
                    <a:pt x="2323" y="928"/>
                    <a:pt x="2420" y="946"/>
                    <a:pt x="2385" y="884"/>
                  </a:cubicBezTo>
                  <a:lnTo>
                    <a:pt x="2385" y="884"/>
                  </a:lnTo>
                  <a:lnTo>
                    <a:pt x="2411" y="910"/>
                  </a:lnTo>
                  <a:cubicBezTo>
                    <a:pt x="2411" y="902"/>
                    <a:pt x="2402" y="884"/>
                    <a:pt x="2411" y="875"/>
                  </a:cubicBezTo>
                  <a:lnTo>
                    <a:pt x="2438" y="910"/>
                  </a:lnTo>
                  <a:cubicBezTo>
                    <a:pt x="2420" y="866"/>
                    <a:pt x="2499" y="875"/>
                    <a:pt x="2491" y="849"/>
                  </a:cubicBezTo>
                  <a:lnTo>
                    <a:pt x="2491" y="849"/>
                  </a:lnTo>
                  <a:cubicBezTo>
                    <a:pt x="2483" y="860"/>
                    <a:pt x="2477" y="865"/>
                    <a:pt x="2471" y="865"/>
                  </a:cubicBezTo>
                  <a:cubicBezTo>
                    <a:pt x="2455" y="865"/>
                    <a:pt x="2440" y="839"/>
                    <a:pt x="2418" y="839"/>
                  </a:cubicBezTo>
                  <a:cubicBezTo>
                    <a:pt x="2416" y="839"/>
                    <a:pt x="2414" y="839"/>
                    <a:pt x="2411" y="840"/>
                  </a:cubicBezTo>
                  <a:cubicBezTo>
                    <a:pt x="2411" y="804"/>
                    <a:pt x="2438" y="804"/>
                    <a:pt x="2464" y="804"/>
                  </a:cubicBezTo>
                  <a:cubicBezTo>
                    <a:pt x="2476" y="804"/>
                    <a:pt x="2484" y="808"/>
                    <a:pt x="2493" y="808"/>
                  </a:cubicBezTo>
                  <a:cubicBezTo>
                    <a:pt x="2497" y="808"/>
                    <a:pt x="2502" y="807"/>
                    <a:pt x="2508" y="804"/>
                  </a:cubicBezTo>
                  <a:cubicBezTo>
                    <a:pt x="2526" y="796"/>
                    <a:pt x="2544" y="778"/>
                    <a:pt x="2561" y="743"/>
                  </a:cubicBezTo>
                  <a:lnTo>
                    <a:pt x="2561" y="743"/>
                  </a:lnTo>
                  <a:cubicBezTo>
                    <a:pt x="2555" y="756"/>
                    <a:pt x="2524" y="779"/>
                    <a:pt x="2508" y="779"/>
                  </a:cubicBezTo>
                  <a:cubicBezTo>
                    <a:pt x="2503" y="779"/>
                    <a:pt x="2499" y="776"/>
                    <a:pt x="2499" y="769"/>
                  </a:cubicBezTo>
                  <a:cubicBezTo>
                    <a:pt x="2517" y="751"/>
                    <a:pt x="2552" y="725"/>
                    <a:pt x="2579" y="716"/>
                  </a:cubicBezTo>
                  <a:cubicBezTo>
                    <a:pt x="2592" y="687"/>
                    <a:pt x="2589" y="679"/>
                    <a:pt x="2581" y="679"/>
                  </a:cubicBezTo>
                  <a:cubicBezTo>
                    <a:pt x="2571" y="679"/>
                    <a:pt x="2553" y="690"/>
                    <a:pt x="2543" y="690"/>
                  </a:cubicBezTo>
                  <a:cubicBezTo>
                    <a:pt x="2538" y="690"/>
                    <a:pt x="2535" y="688"/>
                    <a:pt x="2535" y="681"/>
                  </a:cubicBezTo>
                  <a:cubicBezTo>
                    <a:pt x="2588" y="663"/>
                    <a:pt x="2535" y="637"/>
                    <a:pt x="2535" y="610"/>
                  </a:cubicBezTo>
                  <a:lnTo>
                    <a:pt x="2579" y="610"/>
                  </a:lnTo>
                  <a:cubicBezTo>
                    <a:pt x="2650" y="531"/>
                    <a:pt x="2499" y="593"/>
                    <a:pt x="2570" y="522"/>
                  </a:cubicBezTo>
                  <a:lnTo>
                    <a:pt x="2570" y="522"/>
                  </a:lnTo>
                  <a:cubicBezTo>
                    <a:pt x="2588" y="531"/>
                    <a:pt x="2605" y="540"/>
                    <a:pt x="2614" y="548"/>
                  </a:cubicBezTo>
                  <a:lnTo>
                    <a:pt x="2623" y="513"/>
                  </a:lnTo>
                  <a:lnTo>
                    <a:pt x="2667" y="513"/>
                  </a:lnTo>
                  <a:cubicBezTo>
                    <a:pt x="2658" y="469"/>
                    <a:pt x="2667" y="460"/>
                    <a:pt x="2711" y="416"/>
                  </a:cubicBezTo>
                  <a:lnTo>
                    <a:pt x="2711" y="416"/>
                  </a:lnTo>
                  <a:cubicBezTo>
                    <a:pt x="2699" y="422"/>
                    <a:pt x="2685" y="425"/>
                    <a:pt x="2673" y="425"/>
                  </a:cubicBezTo>
                  <a:cubicBezTo>
                    <a:pt x="2651" y="425"/>
                    <a:pt x="2635" y="415"/>
                    <a:pt x="2641" y="398"/>
                  </a:cubicBezTo>
                  <a:cubicBezTo>
                    <a:pt x="2685" y="363"/>
                    <a:pt x="2685" y="398"/>
                    <a:pt x="2702" y="345"/>
                  </a:cubicBezTo>
                  <a:cubicBezTo>
                    <a:pt x="2729" y="345"/>
                    <a:pt x="2764" y="354"/>
                    <a:pt x="2702" y="389"/>
                  </a:cubicBezTo>
                  <a:cubicBezTo>
                    <a:pt x="2708" y="386"/>
                    <a:pt x="2713" y="386"/>
                    <a:pt x="2718" y="386"/>
                  </a:cubicBezTo>
                  <a:cubicBezTo>
                    <a:pt x="2727" y="386"/>
                    <a:pt x="2735" y="389"/>
                    <a:pt x="2747" y="389"/>
                  </a:cubicBezTo>
                  <a:cubicBezTo>
                    <a:pt x="2783" y="353"/>
                    <a:pt x="2789" y="323"/>
                    <a:pt x="2795" y="304"/>
                  </a:cubicBezTo>
                  <a:lnTo>
                    <a:pt x="2795" y="304"/>
                  </a:lnTo>
                  <a:cubicBezTo>
                    <a:pt x="2792" y="309"/>
                    <a:pt x="2787" y="314"/>
                    <a:pt x="2782" y="319"/>
                  </a:cubicBezTo>
                  <a:cubicBezTo>
                    <a:pt x="2773" y="301"/>
                    <a:pt x="2764" y="283"/>
                    <a:pt x="2747" y="275"/>
                  </a:cubicBezTo>
                  <a:cubicBezTo>
                    <a:pt x="2763" y="258"/>
                    <a:pt x="2777" y="252"/>
                    <a:pt x="2786" y="252"/>
                  </a:cubicBezTo>
                  <a:cubicBezTo>
                    <a:pt x="2792" y="252"/>
                    <a:pt x="2796" y="254"/>
                    <a:pt x="2800" y="257"/>
                  </a:cubicBezTo>
                  <a:cubicBezTo>
                    <a:pt x="2800" y="239"/>
                    <a:pt x="2782" y="239"/>
                    <a:pt x="2791" y="222"/>
                  </a:cubicBezTo>
                  <a:cubicBezTo>
                    <a:pt x="2822" y="209"/>
                    <a:pt x="2852" y="193"/>
                    <a:pt x="2868" y="193"/>
                  </a:cubicBezTo>
                  <a:cubicBezTo>
                    <a:pt x="2875" y="193"/>
                    <a:pt x="2879" y="196"/>
                    <a:pt x="2879" y="204"/>
                  </a:cubicBezTo>
                  <a:cubicBezTo>
                    <a:pt x="2879" y="186"/>
                    <a:pt x="2879" y="169"/>
                    <a:pt x="2879" y="151"/>
                  </a:cubicBezTo>
                  <a:cubicBezTo>
                    <a:pt x="2897" y="142"/>
                    <a:pt x="2959" y="80"/>
                    <a:pt x="2967" y="80"/>
                  </a:cubicBezTo>
                  <a:cubicBezTo>
                    <a:pt x="2985" y="63"/>
                    <a:pt x="2994" y="54"/>
                    <a:pt x="2994" y="45"/>
                  </a:cubicBezTo>
                  <a:lnTo>
                    <a:pt x="2994" y="45"/>
                  </a:lnTo>
                  <a:cubicBezTo>
                    <a:pt x="2930" y="52"/>
                    <a:pt x="2855" y="76"/>
                    <a:pt x="2814" y="76"/>
                  </a:cubicBezTo>
                  <a:cubicBezTo>
                    <a:pt x="2804" y="76"/>
                    <a:pt x="2796" y="75"/>
                    <a:pt x="2791" y="72"/>
                  </a:cubicBezTo>
                  <a:cubicBezTo>
                    <a:pt x="2782" y="80"/>
                    <a:pt x="2764" y="89"/>
                    <a:pt x="2747" y="89"/>
                  </a:cubicBezTo>
                  <a:cubicBezTo>
                    <a:pt x="2713" y="84"/>
                    <a:pt x="2694" y="67"/>
                    <a:pt x="2655" y="67"/>
                  </a:cubicBezTo>
                  <a:cubicBezTo>
                    <a:pt x="2633" y="67"/>
                    <a:pt x="2603" y="73"/>
                    <a:pt x="2561" y="89"/>
                  </a:cubicBezTo>
                  <a:cubicBezTo>
                    <a:pt x="2561" y="72"/>
                    <a:pt x="2570" y="54"/>
                    <a:pt x="2570" y="36"/>
                  </a:cubicBezTo>
                  <a:lnTo>
                    <a:pt x="2570" y="36"/>
                  </a:lnTo>
                  <a:cubicBezTo>
                    <a:pt x="2535" y="45"/>
                    <a:pt x="2535" y="54"/>
                    <a:pt x="2526" y="72"/>
                  </a:cubicBezTo>
                  <a:cubicBezTo>
                    <a:pt x="2517" y="89"/>
                    <a:pt x="2508" y="107"/>
                    <a:pt x="2455" y="125"/>
                  </a:cubicBezTo>
                  <a:cubicBezTo>
                    <a:pt x="2449" y="125"/>
                    <a:pt x="2444" y="126"/>
                    <a:pt x="2440" y="126"/>
                  </a:cubicBezTo>
                  <a:cubicBezTo>
                    <a:pt x="2389" y="126"/>
                    <a:pt x="2463" y="79"/>
                    <a:pt x="2455" y="63"/>
                  </a:cubicBezTo>
                  <a:lnTo>
                    <a:pt x="2455" y="63"/>
                  </a:lnTo>
                  <a:cubicBezTo>
                    <a:pt x="2420" y="72"/>
                    <a:pt x="2385" y="98"/>
                    <a:pt x="2358" y="107"/>
                  </a:cubicBezTo>
                  <a:cubicBezTo>
                    <a:pt x="2344" y="111"/>
                    <a:pt x="2330" y="113"/>
                    <a:pt x="2319" y="113"/>
                  </a:cubicBezTo>
                  <a:cubicBezTo>
                    <a:pt x="2302" y="113"/>
                    <a:pt x="2289" y="108"/>
                    <a:pt x="2279" y="98"/>
                  </a:cubicBezTo>
                  <a:cubicBezTo>
                    <a:pt x="2296" y="98"/>
                    <a:pt x="2306" y="102"/>
                    <a:pt x="2319" y="102"/>
                  </a:cubicBezTo>
                  <a:cubicBezTo>
                    <a:pt x="2325" y="102"/>
                    <a:pt x="2332" y="101"/>
                    <a:pt x="2340" y="98"/>
                  </a:cubicBezTo>
                  <a:cubicBezTo>
                    <a:pt x="2323" y="89"/>
                    <a:pt x="2314" y="80"/>
                    <a:pt x="2305" y="72"/>
                  </a:cubicBezTo>
                  <a:cubicBezTo>
                    <a:pt x="2385" y="27"/>
                    <a:pt x="2429" y="36"/>
                    <a:pt x="2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1"/>
            <p:cNvSpPr/>
            <p:nvPr/>
          </p:nvSpPr>
          <p:spPr>
            <a:xfrm>
              <a:off x="7861184" y="4320720"/>
              <a:ext cx="1108" cy="2152"/>
            </a:xfrm>
            <a:custGeom>
              <a:rect b="b" l="l" r="r" t="t"/>
              <a:pathLst>
                <a:path extrusionOk="0" h="19" w="10">
                  <a:moveTo>
                    <a:pt x="0" y="1"/>
                  </a:moveTo>
                  <a:cubicBezTo>
                    <a:pt x="0" y="10"/>
                    <a:pt x="0" y="19"/>
                    <a:pt x="0" y="19"/>
                  </a:cubicBezTo>
                  <a:cubicBezTo>
                    <a:pt x="9" y="19"/>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1"/>
            <p:cNvSpPr/>
            <p:nvPr/>
          </p:nvSpPr>
          <p:spPr>
            <a:xfrm>
              <a:off x="8031426" y="4310754"/>
              <a:ext cx="2106" cy="1133"/>
            </a:xfrm>
            <a:custGeom>
              <a:rect b="b" l="l" r="r" t="t"/>
              <a:pathLst>
                <a:path extrusionOk="0" h="10" w="19">
                  <a:moveTo>
                    <a:pt x="18" y="1"/>
                  </a:moveTo>
                  <a:lnTo>
                    <a:pt x="1" y="9"/>
                  </a:lnTo>
                  <a:cubicBezTo>
                    <a:pt x="10" y="9"/>
                    <a:pt x="10"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1"/>
            <p:cNvSpPr/>
            <p:nvPr/>
          </p:nvSpPr>
          <p:spPr>
            <a:xfrm>
              <a:off x="7761323" y="4371796"/>
              <a:ext cx="2106" cy="3058"/>
            </a:xfrm>
            <a:custGeom>
              <a:rect b="b" l="l" r="r" t="t"/>
              <a:pathLst>
                <a:path extrusionOk="0" h="27" w="19">
                  <a:moveTo>
                    <a:pt x="18" y="0"/>
                  </a:moveTo>
                  <a:lnTo>
                    <a:pt x="18" y="0"/>
                  </a:lnTo>
                  <a:cubicBezTo>
                    <a:pt x="10" y="0"/>
                    <a:pt x="1" y="9"/>
                    <a:pt x="10" y="27"/>
                  </a:cubicBezTo>
                  <a:cubicBezTo>
                    <a:pt x="10" y="9"/>
                    <a:pt x="10"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1"/>
            <p:cNvSpPr/>
            <p:nvPr/>
          </p:nvSpPr>
          <p:spPr>
            <a:xfrm>
              <a:off x="7841567" y="4434764"/>
              <a:ext cx="2106" cy="2152"/>
            </a:xfrm>
            <a:custGeom>
              <a:rect b="b" l="l" r="r" t="t"/>
              <a:pathLst>
                <a:path extrusionOk="0" h="19" w="19">
                  <a:moveTo>
                    <a:pt x="1" y="0"/>
                  </a:moveTo>
                  <a:cubicBezTo>
                    <a:pt x="10" y="9"/>
                    <a:pt x="1" y="18"/>
                    <a:pt x="1" y="18"/>
                  </a:cubicBezTo>
                  <a:cubicBezTo>
                    <a:pt x="6" y="18"/>
                    <a:pt x="11" y="15"/>
                    <a:pt x="15" y="14"/>
                  </a:cubicBezTo>
                  <a:lnTo>
                    <a:pt x="15" y="14"/>
                  </a:lnTo>
                  <a:lnTo>
                    <a:pt x="18" y="18"/>
                  </a:lnTo>
                  <a:cubicBezTo>
                    <a:pt x="18" y="15"/>
                    <a:pt x="17" y="14"/>
                    <a:pt x="16" y="14"/>
                  </a:cubicBezTo>
                  <a:cubicBezTo>
                    <a:pt x="15" y="14"/>
                    <a:pt x="15" y="14"/>
                    <a:pt x="15" y="14"/>
                  </a:cubicBezTo>
                  <a:lnTo>
                    <a:pt x="15" y="1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1"/>
            <p:cNvSpPr/>
            <p:nvPr/>
          </p:nvSpPr>
          <p:spPr>
            <a:xfrm>
              <a:off x="7833808" y="4468061"/>
              <a:ext cx="2993" cy="1812"/>
            </a:xfrm>
            <a:custGeom>
              <a:rect b="b" l="l" r="r" t="t"/>
              <a:pathLst>
                <a:path extrusionOk="0" h="16" w="27">
                  <a:moveTo>
                    <a:pt x="13" y="1"/>
                  </a:moveTo>
                  <a:cubicBezTo>
                    <a:pt x="6" y="1"/>
                    <a:pt x="0" y="5"/>
                    <a:pt x="0" y="15"/>
                  </a:cubicBezTo>
                  <a:lnTo>
                    <a:pt x="9" y="15"/>
                  </a:lnTo>
                  <a:lnTo>
                    <a:pt x="27" y="7"/>
                  </a:lnTo>
                  <a:cubicBezTo>
                    <a:pt x="23" y="3"/>
                    <a:pt x="18" y="1"/>
                    <a:pt x="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1"/>
            <p:cNvSpPr/>
            <p:nvPr/>
          </p:nvSpPr>
          <p:spPr>
            <a:xfrm>
              <a:off x="7830816" y="4445750"/>
              <a:ext cx="7980" cy="4077"/>
            </a:xfrm>
            <a:custGeom>
              <a:rect b="b" l="l" r="r" t="t"/>
              <a:pathLst>
                <a:path extrusionOk="0" h="36" w="72">
                  <a:moveTo>
                    <a:pt x="27" y="1"/>
                  </a:moveTo>
                  <a:cubicBezTo>
                    <a:pt x="1" y="9"/>
                    <a:pt x="18" y="18"/>
                    <a:pt x="27" y="36"/>
                  </a:cubicBezTo>
                  <a:cubicBezTo>
                    <a:pt x="27" y="36"/>
                    <a:pt x="27" y="36"/>
                    <a:pt x="27" y="27"/>
                  </a:cubicBezTo>
                  <a:cubicBezTo>
                    <a:pt x="71" y="18"/>
                    <a:pt x="45" y="9"/>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1"/>
            <p:cNvSpPr/>
            <p:nvPr/>
          </p:nvSpPr>
          <p:spPr>
            <a:xfrm>
              <a:off x="7834806" y="4449714"/>
              <a:ext cx="1995" cy="2152"/>
            </a:xfrm>
            <a:custGeom>
              <a:rect b="b" l="l" r="r" t="t"/>
              <a:pathLst>
                <a:path extrusionOk="0" h="19" w="18">
                  <a:moveTo>
                    <a:pt x="0" y="1"/>
                  </a:moveTo>
                  <a:cubicBezTo>
                    <a:pt x="0" y="1"/>
                    <a:pt x="0" y="10"/>
                    <a:pt x="9" y="19"/>
                  </a:cubicBezTo>
                  <a:cubicBezTo>
                    <a:pt x="18" y="10"/>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1"/>
            <p:cNvSpPr/>
            <p:nvPr/>
          </p:nvSpPr>
          <p:spPr>
            <a:xfrm>
              <a:off x="7829597" y="4421854"/>
              <a:ext cx="7426" cy="2265"/>
            </a:xfrm>
            <a:custGeom>
              <a:rect b="b" l="l" r="r" t="t"/>
              <a:pathLst>
                <a:path extrusionOk="0" h="20" w="67">
                  <a:moveTo>
                    <a:pt x="26" y="1"/>
                  </a:moveTo>
                  <a:cubicBezTo>
                    <a:pt x="11" y="1"/>
                    <a:pt x="1" y="5"/>
                    <a:pt x="21" y="17"/>
                  </a:cubicBezTo>
                  <a:cubicBezTo>
                    <a:pt x="19" y="19"/>
                    <a:pt x="19" y="19"/>
                    <a:pt x="20" y="19"/>
                  </a:cubicBezTo>
                  <a:cubicBezTo>
                    <a:pt x="23" y="19"/>
                    <a:pt x="38" y="11"/>
                    <a:pt x="45" y="11"/>
                  </a:cubicBezTo>
                  <a:cubicBezTo>
                    <a:pt x="48" y="11"/>
                    <a:pt x="49" y="13"/>
                    <a:pt x="47" y="17"/>
                  </a:cubicBezTo>
                  <a:cubicBezTo>
                    <a:pt x="66" y="8"/>
                    <a:pt x="43" y="1"/>
                    <a:pt x="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1"/>
            <p:cNvSpPr/>
            <p:nvPr/>
          </p:nvSpPr>
          <p:spPr>
            <a:xfrm>
              <a:off x="7824942" y="4449714"/>
              <a:ext cx="3103" cy="3171"/>
            </a:xfrm>
            <a:custGeom>
              <a:rect b="b" l="l" r="r" t="t"/>
              <a:pathLst>
                <a:path extrusionOk="0" h="28" w="28">
                  <a:moveTo>
                    <a:pt x="27" y="1"/>
                  </a:moveTo>
                  <a:lnTo>
                    <a:pt x="1" y="10"/>
                  </a:lnTo>
                  <a:lnTo>
                    <a:pt x="1" y="27"/>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1"/>
            <p:cNvSpPr/>
            <p:nvPr/>
          </p:nvSpPr>
          <p:spPr>
            <a:xfrm>
              <a:off x="7820065" y="4437483"/>
              <a:ext cx="2106" cy="3398"/>
            </a:xfrm>
            <a:custGeom>
              <a:rect b="b" l="l" r="r" t="t"/>
              <a:pathLst>
                <a:path extrusionOk="0" h="30" w="19">
                  <a:moveTo>
                    <a:pt x="5" y="1"/>
                  </a:moveTo>
                  <a:cubicBezTo>
                    <a:pt x="4" y="1"/>
                    <a:pt x="2" y="1"/>
                    <a:pt x="1" y="3"/>
                  </a:cubicBezTo>
                  <a:lnTo>
                    <a:pt x="1" y="29"/>
                  </a:lnTo>
                  <a:lnTo>
                    <a:pt x="18" y="29"/>
                  </a:lnTo>
                  <a:cubicBezTo>
                    <a:pt x="11" y="15"/>
                    <a:pt x="10"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1"/>
            <p:cNvSpPr/>
            <p:nvPr/>
          </p:nvSpPr>
          <p:spPr>
            <a:xfrm>
              <a:off x="7822060" y="4440767"/>
              <a:ext cx="1995" cy="2152"/>
            </a:xfrm>
            <a:custGeom>
              <a:rect b="b" l="l" r="r" t="t"/>
              <a:pathLst>
                <a:path extrusionOk="0" h="19" w="18">
                  <a:moveTo>
                    <a:pt x="0" y="0"/>
                  </a:moveTo>
                  <a:cubicBezTo>
                    <a:pt x="9" y="9"/>
                    <a:pt x="9" y="18"/>
                    <a:pt x="18" y="18"/>
                  </a:cubicBezTo>
                  <a:cubicBezTo>
                    <a:pt x="18"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1"/>
            <p:cNvSpPr/>
            <p:nvPr/>
          </p:nvSpPr>
          <p:spPr>
            <a:xfrm>
              <a:off x="7821063" y="4445750"/>
              <a:ext cx="1108" cy="4077"/>
            </a:xfrm>
            <a:custGeom>
              <a:rect b="b" l="l" r="r" t="t"/>
              <a:pathLst>
                <a:path extrusionOk="0" h="36" w="10">
                  <a:moveTo>
                    <a:pt x="0" y="1"/>
                  </a:moveTo>
                  <a:lnTo>
                    <a:pt x="9" y="36"/>
                  </a:lnTo>
                  <a:lnTo>
                    <a:pt x="9" y="1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1"/>
            <p:cNvSpPr/>
            <p:nvPr/>
          </p:nvSpPr>
          <p:spPr>
            <a:xfrm>
              <a:off x="7800447" y="4406791"/>
              <a:ext cx="4101" cy="2492"/>
            </a:xfrm>
            <a:custGeom>
              <a:rect b="b" l="l" r="r" t="t"/>
              <a:pathLst>
                <a:path extrusionOk="0" h="22" w="37">
                  <a:moveTo>
                    <a:pt x="10" y="0"/>
                  </a:moveTo>
                  <a:cubicBezTo>
                    <a:pt x="1" y="0"/>
                    <a:pt x="1" y="9"/>
                    <a:pt x="10" y="18"/>
                  </a:cubicBezTo>
                  <a:cubicBezTo>
                    <a:pt x="16" y="18"/>
                    <a:pt x="22" y="22"/>
                    <a:pt x="27" y="22"/>
                  </a:cubicBezTo>
                  <a:cubicBezTo>
                    <a:pt x="30" y="22"/>
                    <a:pt x="33" y="21"/>
                    <a:pt x="36" y="1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1"/>
            <p:cNvSpPr/>
            <p:nvPr/>
          </p:nvSpPr>
          <p:spPr>
            <a:xfrm>
              <a:off x="7797566" y="4420721"/>
              <a:ext cx="3990" cy="3171"/>
            </a:xfrm>
            <a:custGeom>
              <a:rect b="b" l="l" r="r" t="t"/>
              <a:pathLst>
                <a:path extrusionOk="0" h="28" w="36">
                  <a:moveTo>
                    <a:pt x="36" y="1"/>
                  </a:moveTo>
                  <a:lnTo>
                    <a:pt x="0" y="18"/>
                  </a:lnTo>
                  <a:lnTo>
                    <a:pt x="18" y="27"/>
                  </a:lnTo>
                  <a:cubicBezTo>
                    <a:pt x="27" y="10"/>
                    <a:pt x="27" y="10"/>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1"/>
            <p:cNvSpPr/>
            <p:nvPr/>
          </p:nvSpPr>
          <p:spPr>
            <a:xfrm>
              <a:off x="7789475" y="4415059"/>
              <a:ext cx="4655" cy="2492"/>
            </a:xfrm>
            <a:custGeom>
              <a:rect b="b" l="l" r="r" t="t"/>
              <a:pathLst>
                <a:path extrusionOk="0" h="22" w="42">
                  <a:moveTo>
                    <a:pt x="8" y="1"/>
                  </a:moveTo>
                  <a:cubicBezTo>
                    <a:pt x="2" y="1"/>
                    <a:pt x="0" y="4"/>
                    <a:pt x="12" y="16"/>
                  </a:cubicBezTo>
                  <a:cubicBezTo>
                    <a:pt x="17" y="16"/>
                    <a:pt x="28" y="21"/>
                    <a:pt x="34" y="21"/>
                  </a:cubicBezTo>
                  <a:cubicBezTo>
                    <a:pt x="39" y="21"/>
                    <a:pt x="42" y="18"/>
                    <a:pt x="38" y="7"/>
                  </a:cubicBezTo>
                  <a:cubicBezTo>
                    <a:pt x="33" y="7"/>
                    <a:pt x="17" y="1"/>
                    <a:pt x="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1"/>
            <p:cNvSpPr/>
            <p:nvPr/>
          </p:nvSpPr>
          <p:spPr>
            <a:xfrm>
              <a:off x="7774069" y="4367719"/>
              <a:ext cx="10862" cy="1133"/>
            </a:xfrm>
            <a:custGeom>
              <a:rect b="b" l="l" r="r" t="t"/>
              <a:pathLst>
                <a:path extrusionOk="0" h="10" w="98">
                  <a:moveTo>
                    <a:pt x="1" y="1"/>
                  </a:moveTo>
                  <a:lnTo>
                    <a:pt x="9" y="10"/>
                  </a:lnTo>
                  <a:lnTo>
                    <a:pt x="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1"/>
            <p:cNvSpPr/>
            <p:nvPr/>
          </p:nvSpPr>
          <p:spPr>
            <a:xfrm>
              <a:off x="7725413" y="4311433"/>
              <a:ext cx="15517" cy="7475"/>
            </a:xfrm>
            <a:custGeom>
              <a:rect b="b" l="l" r="r" t="t"/>
              <a:pathLst>
                <a:path extrusionOk="0" h="66" w="140">
                  <a:moveTo>
                    <a:pt x="29" y="1"/>
                  </a:moveTo>
                  <a:cubicBezTo>
                    <a:pt x="0" y="1"/>
                    <a:pt x="68" y="36"/>
                    <a:pt x="51" y="36"/>
                  </a:cubicBezTo>
                  <a:cubicBezTo>
                    <a:pt x="47" y="36"/>
                    <a:pt x="39" y="34"/>
                    <a:pt x="25" y="30"/>
                  </a:cubicBezTo>
                  <a:lnTo>
                    <a:pt x="25" y="30"/>
                  </a:lnTo>
                  <a:cubicBezTo>
                    <a:pt x="42" y="48"/>
                    <a:pt x="95" y="48"/>
                    <a:pt x="104" y="65"/>
                  </a:cubicBezTo>
                  <a:cubicBezTo>
                    <a:pt x="113" y="48"/>
                    <a:pt x="139" y="56"/>
                    <a:pt x="51" y="3"/>
                  </a:cubicBezTo>
                  <a:cubicBezTo>
                    <a:pt x="41" y="1"/>
                    <a:pt x="34" y="1"/>
                    <a:pt x="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1"/>
            <p:cNvSpPr/>
            <p:nvPr/>
          </p:nvSpPr>
          <p:spPr>
            <a:xfrm>
              <a:off x="7736939" y="4318795"/>
              <a:ext cx="998" cy="1133"/>
            </a:xfrm>
            <a:custGeom>
              <a:rect b="b" l="l" r="r" t="t"/>
              <a:pathLst>
                <a:path extrusionOk="0" h="10" w="9">
                  <a:moveTo>
                    <a:pt x="0" y="0"/>
                  </a:moveTo>
                  <a:cubicBezTo>
                    <a:pt x="0" y="0"/>
                    <a:pt x="0" y="9"/>
                    <a:pt x="9" y="9"/>
                  </a:cubicBezTo>
                  <a:cubicBezTo>
                    <a:pt x="9"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1"/>
            <p:cNvSpPr/>
            <p:nvPr/>
          </p:nvSpPr>
          <p:spPr>
            <a:xfrm>
              <a:off x="7867059" y="4539749"/>
              <a:ext cx="2993" cy="2152"/>
            </a:xfrm>
            <a:custGeom>
              <a:rect b="b" l="l" r="r" t="t"/>
              <a:pathLst>
                <a:path extrusionOk="0" h="19" w="27">
                  <a:moveTo>
                    <a:pt x="18" y="1"/>
                  </a:moveTo>
                  <a:lnTo>
                    <a:pt x="0" y="18"/>
                  </a:lnTo>
                  <a:lnTo>
                    <a:pt x="27" y="18"/>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1"/>
            <p:cNvSpPr/>
            <p:nvPr/>
          </p:nvSpPr>
          <p:spPr>
            <a:xfrm>
              <a:off x="7868056" y="4544732"/>
              <a:ext cx="4988" cy="4190"/>
            </a:xfrm>
            <a:custGeom>
              <a:rect b="b" l="l" r="r" t="t"/>
              <a:pathLst>
                <a:path extrusionOk="0" h="37" w="45">
                  <a:moveTo>
                    <a:pt x="0" y="1"/>
                  </a:moveTo>
                  <a:lnTo>
                    <a:pt x="27" y="36"/>
                  </a:lnTo>
                  <a:cubicBezTo>
                    <a:pt x="27" y="36"/>
                    <a:pt x="27" y="25"/>
                    <a:pt x="36" y="25"/>
                  </a:cubicBezTo>
                  <a:cubicBezTo>
                    <a:pt x="38" y="25"/>
                    <a:pt x="41" y="25"/>
                    <a:pt x="44"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1"/>
            <p:cNvSpPr/>
            <p:nvPr/>
          </p:nvSpPr>
          <p:spPr>
            <a:xfrm>
              <a:off x="7916934" y="4305771"/>
              <a:ext cx="2106" cy="3058"/>
            </a:xfrm>
            <a:custGeom>
              <a:rect b="b" l="l" r="r" t="t"/>
              <a:pathLst>
                <a:path extrusionOk="0" h="27" w="19">
                  <a:moveTo>
                    <a:pt x="1" y="0"/>
                  </a:moveTo>
                  <a:lnTo>
                    <a:pt x="1" y="9"/>
                  </a:lnTo>
                  <a:cubicBezTo>
                    <a:pt x="1" y="27"/>
                    <a:pt x="10" y="27"/>
                    <a:pt x="18" y="27"/>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1"/>
            <p:cNvSpPr/>
            <p:nvPr/>
          </p:nvSpPr>
          <p:spPr>
            <a:xfrm>
              <a:off x="7950184" y="4309734"/>
              <a:ext cx="1108" cy="5096"/>
            </a:xfrm>
            <a:custGeom>
              <a:rect b="b" l="l" r="r" t="t"/>
              <a:pathLst>
                <a:path extrusionOk="0" h="45" w="10">
                  <a:moveTo>
                    <a:pt x="1" y="1"/>
                  </a:moveTo>
                  <a:lnTo>
                    <a:pt x="1" y="1"/>
                  </a:lnTo>
                  <a:lnTo>
                    <a:pt x="10"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1"/>
            <p:cNvSpPr/>
            <p:nvPr/>
          </p:nvSpPr>
          <p:spPr>
            <a:xfrm>
              <a:off x="7996180" y="4303279"/>
              <a:ext cx="6983" cy="3058"/>
            </a:xfrm>
            <a:custGeom>
              <a:rect b="b" l="l" r="r" t="t"/>
              <a:pathLst>
                <a:path extrusionOk="0" h="27" w="63">
                  <a:moveTo>
                    <a:pt x="9" y="4"/>
                  </a:moveTo>
                  <a:cubicBezTo>
                    <a:pt x="7" y="4"/>
                    <a:pt x="4" y="4"/>
                    <a:pt x="1" y="5"/>
                  </a:cubicBezTo>
                  <a:cubicBezTo>
                    <a:pt x="4" y="5"/>
                    <a:pt x="8" y="4"/>
                    <a:pt x="12" y="4"/>
                  </a:cubicBezTo>
                  <a:lnTo>
                    <a:pt x="12" y="4"/>
                  </a:lnTo>
                  <a:cubicBezTo>
                    <a:pt x="11" y="4"/>
                    <a:pt x="10" y="4"/>
                    <a:pt x="9" y="4"/>
                  </a:cubicBezTo>
                  <a:close/>
                  <a:moveTo>
                    <a:pt x="43" y="1"/>
                  </a:moveTo>
                  <a:cubicBezTo>
                    <a:pt x="32" y="1"/>
                    <a:pt x="22" y="3"/>
                    <a:pt x="12" y="4"/>
                  </a:cubicBezTo>
                  <a:lnTo>
                    <a:pt x="12" y="4"/>
                  </a:lnTo>
                  <a:cubicBezTo>
                    <a:pt x="32" y="6"/>
                    <a:pt x="34" y="26"/>
                    <a:pt x="42" y="26"/>
                  </a:cubicBezTo>
                  <a:cubicBezTo>
                    <a:pt x="46" y="26"/>
                    <a:pt x="52" y="21"/>
                    <a:pt x="63" y="5"/>
                  </a:cubicBezTo>
                  <a:cubicBezTo>
                    <a:pt x="57" y="2"/>
                    <a:pt x="50" y="1"/>
                    <a:pt x="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1"/>
            <p:cNvSpPr/>
            <p:nvPr/>
          </p:nvSpPr>
          <p:spPr>
            <a:xfrm>
              <a:off x="7993299" y="4039742"/>
              <a:ext cx="249711" cy="221182"/>
            </a:xfrm>
            <a:custGeom>
              <a:rect b="b" l="l" r="r" t="t"/>
              <a:pathLst>
                <a:path extrusionOk="0" h="1953" w="2253">
                  <a:moveTo>
                    <a:pt x="0" y="1"/>
                  </a:moveTo>
                  <a:lnTo>
                    <a:pt x="1131" y="1952"/>
                  </a:lnTo>
                  <a:lnTo>
                    <a:pt x="22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1"/>
            <p:cNvSpPr/>
            <p:nvPr/>
          </p:nvSpPr>
          <p:spPr>
            <a:xfrm>
              <a:off x="8134945" y="4248578"/>
              <a:ext cx="4323" cy="1586"/>
            </a:xfrm>
            <a:custGeom>
              <a:rect b="b" l="l" r="r" t="t"/>
              <a:pathLst>
                <a:path extrusionOk="0" h="14" w="39">
                  <a:moveTo>
                    <a:pt x="30" y="0"/>
                  </a:moveTo>
                  <a:cubicBezTo>
                    <a:pt x="19" y="0"/>
                    <a:pt x="7" y="8"/>
                    <a:pt x="3" y="12"/>
                  </a:cubicBezTo>
                  <a:lnTo>
                    <a:pt x="3" y="12"/>
                  </a:lnTo>
                  <a:cubicBezTo>
                    <a:pt x="3" y="11"/>
                    <a:pt x="3" y="11"/>
                    <a:pt x="3" y="11"/>
                  </a:cubicBezTo>
                  <a:cubicBezTo>
                    <a:pt x="1" y="12"/>
                    <a:pt x="1" y="13"/>
                    <a:pt x="1" y="13"/>
                  </a:cubicBezTo>
                  <a:cubicBezTo>
                    <a:pt x="1" y="13"/>
                    <a:pt x="2" y="12"/>
                    <a:pt x="3" y="12"/>
                  </a:cubicBezTo>
                  <a:lnTo>
                    <a:pt x="3" y="12"/>
                  </a:lnTo>
                  <a:cubicBezTo>
                    <a:pt x="3" y="13"/>
                    <a:pt x="4" y="13"/>
                    <a:pt x="6" y="13"/>
                  </a:cubicBezTo>
                  <a:cubicBezTo>
                    <a:pt x="13" y="13"/>
                    <a:pt x="31" y="2"/>
                    <a:pt x="38" y="2"/>
                  </a:cubicBezTo>
                  <a:cubicBezTo>
                    <a:pt x="35" y="1"/>
                    <a:pt x="33" y="0"/>
                    <a:pt x="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1"/>
            <p:cNvSpPr/>
            <p:nvPr/>
          </p:nvSpPr>
          <p:spPr>
            <a:xfrm>
              <a:off x="8116546" y="4236800"/>
              <a:ext cx="4101" cy="1019"/>
            </a:xfrm>
            <a:custGeom>
              <a:rect b="b" l="l" r="r" t="t"/>
              <a:pathLst>
                <a:path extrusionOk="0" h="9" w="37">
                  <a:moveTo>
                    <a:pt x="1" y="0"/>
                  </a:moveTo>
                  <a:lnTo>
                    <a:pt x="27" y="9"/>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1"/>
            <p:cNvSpPr/>
            <p:nvPr/>
          </p:nvSpPr>
          <p:spPr>
            <a:xfrm>
              <a:off x="8105795" y="4222757"/>
              <a:ext cx="12857" cy="10079"/>
            </a:xfrm>
            <a:custGeom>
              <a:rect b="b" l="l" r="r" t="t"/>
              <a:pathLst>
                <a:path extrusionOk="0" h="89" w="116">
                  <a:moveTo>
                    <a:pt x="45" y="1"/>
                  </a:moveTo>
                  <a:cubicBezTo>
                    <a:pt x="1" y="36"/>
                    <a:pt x="80" y="45"/>
                    <a:pt x="80" y="71"/>
                  </a:cubicBezTo>
                  <a:lnTo>
                    <a:pt x="71" y="89"/>
                  </a:lnTo>
                  <a:lnTo>
                    <a:pt x="116" y="71"/>
                  </a:lnTo>
                  <a:cubicBezTo>
                    <a:pt x="89" y="45"/>
                    <a:pt x="45" y="27"/>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1"/>
            <p:cNvSpPr/>
            <p:nvPr/>
          </p:nvSpPr>
          <p:spPr>
            <a:xfrm>
              <a:off x="8115549" y="4207808"/>
              <a:ext cx="2106" cy="2039"/>
            </a:xfrm>
            <a:custGeom>
              <a:rect b="b" l="l" r="r" t="t"/>
              <a:pathLst>
                <a:path extrusionOk="0" h="18" w="19">
                  <a:moveTo>
                    <a:pt x="10" y="0"/>
                  </a:moveTo>
                  <a:cubicBezTo>
                    <a:pt x="8" y="4"/>
                    <a:pt x="6" y="5"/>
                    <a:pt x="5" y="6"/>
                  </a:cubicBezTo>
                  <a:lnTo>
                    <a:pt x="5" y="6"/>
                  </a:lnTo>
                  <a:cubicBezTo>
                    <a:pt x="3" y="5"/>
                    <a:pt x="2" y="5"/>
                    <a:pt x="2" y="5"/>
                  </a:cubicBezTo>
                  <a:lnTo>
                    <a:pt x="2" y="5"/>
                  </a:lnTo>
                  <a:cubicBezTo>
                    <a:pt x="0"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1"/>
            <p:cNvSpPr/>
            <p:nvPr/>
          </p:nvSpPr>
          <p:spPr>
            <a:xfrm>
              <a:off x="8117544" y="4209053"/>
              <a:ext cx="998" cy="1019"/>
            </a:xfrm>
            <a:custGeom>
              <a:rect b="b" l="l" r="r" t="t"/>
              <a:pathLst>
                <a:path extrusionOk="0" h="9" w="9">
                  <a:moveTo>
                    <a:pt x="6" y="1"/>
                  </a:moveTo>
                  <a:cubicBezTo>
                    <a:pt x="5" y="1"/>
                    <a:pt x="3" y="2"/>
                    <a:pt x="1" y="7"/>
                  </a:cubicBezTo>
                  <a:cubicBezTo>
                    <a:pt x="2" y="8"/>
                    <a:pt x="3" y="9"/>
                    <a:pt x="4" y="9"/>
                  </a:cubicBezTo>
                  <a:cubicBezTo>
                    <a:pt x="8" y="9"/>
                    <a:pt x="8"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1"/>
            <p:cNvSpPr/>
            <p:nvPr/>
          </p:nvSpPr>
          <p:spPr>
            <a:xfrm>
              <a:off x="8112667" y="4200333"/>
              <a:ext cx="3990" cy="3511"/>
            </a:xfrm>
            <a:custGeom>
              <a:rect b="b" l="l" r="r" t="t"/>
              <a:pathLst>
                <a:path extrusionOk="0" h="31" w="36">
                  <a:moveTo>
                    <a:pt x="24" y="1"/>
                  </a:moveTo>
                  <a:cubicBezTo>
                    <a:pt x="14" y="1"/>
                    <a:pt x="7" y="9"/>
                    <a:pt x="1" y="22"/>
                  </a:cubicBezTo>
                  <a:lnTo>
                    <a:pt x="27" y="31"/>
                  </a:lnTo>
                  <a:cubicBezTo>
                    <a:pt x="36" y="22"/>
                    <a:pt x="27" y="4"/>
                    <a:pt x="36" y="4"/>
                  </a:cubicBezTo>
                  <a:cubicBezTo>
                    <a:pt x="31" y="2"/>
                    <a:pt x="27" y="1"/>
                    <a:pt x="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1"/>
            <p:cNvSpPr/>
            <p:nvPr/>
          </p:nvSpPr>
          <p:spPr>
            <a:xfrm>
              <a:off x="8107790" y="4202711"/>
              <a:ext cx="2106" cy="1133"/>
            </a:xfrm>
            <a:custGeom>
              <a:rect b="b" l="l" r="r" t="t"/>
              <a:pathLst>
                <a:path extrusionOk="0" h="10" w="19">
                  <a:moveTo>
                    <a:pt x="1" y="1"/>
                  </a:moveTo>
                  <a:lnTo>
                    <a:pt x="9" y="10"/>
                  </a:lnTo>
                  <a:cubicBezTo>
                    <a:pt x="18"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1"/>
            <p:cNvSpPr/>
            <p:nvPr/>
          </p:nvSpPr>
          <p:spPr>
            <a:xfrm>
              <a:off x="8107901" y="4203731"/>
              <a:ext cx="3879" cy="1133"/>
            </a:xfrm>
            <a:custGeom>
              <a:rect b="b" l="l" r="r" t="t"/>
              <a:pathLst>
                <a:path extrusionOk="0" h="10" w="35">
                  <a:moveTo>
                    <a:pt x="8" y="1"/>
                  </a:moveTo>
                  <a:cubicBezTo>
                    <a:pt x="8" y="1"/>
                    <a:pt x="1" y="9"/>
                    <a:pt x="3" y="9"/>
                  </a:cubicBezTo>
                  <a:cubicBezTo>
                    <a:pt x="4" y="9"/>
                    <a:pt x="7" y="7"/>
                    <a:pt x="14" y="3"/>
                  </a:cubicBezTo>
                  <a:lnTo>
                    <a:pt x="14" y="3"/>
                  </a:lnTo>
                  <a:lnTo>
                    <a:pt x="15" y="3"/>
                  </a:lnTo>
                  <a:lnTo>
                    <a:pt x="15" y="3"/>
                  </a:lnTo>
                  <a:cubicBezTo>
                    <a:pt x="16" y="2"/>
                    <a:pt x="16" y="2"/>
                    <a:pt x="17" y="1"/>
                  </a:cubicBezTo>
                  <a:lnTo>
                    <a:pt x="17" y="1"/>
                  </a:lnTo>
                  <a:cubicBezTo>
                    <a:pt x="16" y="1"/>
                    <a:pt x="15" y="2"/>
                    <a:pt x="14" y="3"/>
                  </a:cubicBezTo>
                  <a:lnTo>
                    <a:pt x="14" y="3"/>
                  </a:lnTo>
                  <a:lnTo>
                    <a:pt x="8" y="1"/>
                  </a:lnTo>
                  <a:close/>
                  <a:moveTo>
                    <a:pt x="15" y="3"/>
                  </a:moveTo>
                  <a:lnTo>
                    <a:pt x="15" y="3"/>
                  </a:lnTo>
                  <a:cubicBezTo>
                    <a:pt x="12" y="10"/>
                    <a:pt x="27" y="10"/>
                    <a:pt x="35" y="10"/>
                  </a:cubicBezTo>
                  <a:lnTo>
                    <a:pt x="15" y="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1"/>
            <p:cNvSpPr/>
            <p:nvPr/>
          </p:nvSpPr>
          <p:spPr>
            <a:xfrm>
              <a:off x="8108788" y="4206788"/>
              <a:ext cx="4988" cy="4530"/>
            </a:xfrm>
            <a:custGeom>
              <a:rect b="b" l="l" r="r" t="t"/>
              <a:pathLst>
                <a:path extrusionOk="0" h="40" w="45">
                  <a:moveTo>
                    <a:pt x="27" y="0"/>
                  </a:moveTo>
                  <a:cubicBezTo>
                    <a:pt x="27" y="15"/>
                    <a:pt x="27" y="29"/>
                    <a:pt x="12" y="29"/>
                  </a:cubicBezTo>
                  <a:cubicBezTo>
                    <a:pt x="9" y="29"/>
                    <a:pt x="5" y="28"/>
                    <a:pt x="0" y="27"/>
                  </a:cubicBezTo>
                  <a:lnTo>
                    <a:pt x="0" y="27"/>
                  </a:lnTo>
                  <a:cubicBezTo>
                    <a:pt x="9" y="36"/>
                    <a:pt x="18" y="40"/>
                    <a:pt x="25" y="40"/>
                  </a:cubicBezTo>
                  <a:cubicBezTo>
                    <a:pt x="39" y="40"/>
                    <a:pt x="44" y="24"/>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1"/>
            <p:cNvSpPr/>
            <p:nvPr/>
          </p:nvSpPr>
          <p:spPr>
            <a:xfrm>
              <a:off x="8103911" y="4224569"/>
              <a:ext cx="2993" cy="3284"/>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lnTo>
                    <a:pt x="25" y="28"/>
                  </a:lnTo>
                  <a:cubicBezTo>
                    <a:pt x="25" y="28"/>
                    <a:pt x="26" y="29"/>
                    <a:pt x="27" y="29"/>
                  </a:cubicBezTo>
                  <a:lnTo>
                    <a:pt x="25" y="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1"/>
            <p:cNvSpPr/>
            <p:nvPr/>
          </p:nvSpPr>
          <p:spPr>
            <a:xfrm>
              <a:off x="8103911" y="4187762"/>
              <a:ext cx="3990" cy="5096"/>
            </a:xfrm>
            <a:custGeom>
              <a:rect b="b" l="l" r="r" t="t"/>
              <a:pathLst>
                <a:path extrusionOk="0" h="45" w="36">
                  <a:moveTo>
                    <a:pt x="36" y="1"/>
                  </a:moveTo>
                  <a:cubicBezTo>
                    <a:pt x="30" y="3"/>
                    <a:pt x="27" y="6"/>
                    <a:pt x="26" y="10"/>
                  </a:cubicBezTo>
                  <a:lnTo>
                    <a:pt x="26" y="10"/>
                  </a:lnTo>
                  <a:cubicBezTo>
                    <a:pt x="29" y="7"/>
                    <a:pt x="33" y="3"/>
                    <a:pt x="36" y="1"/>
                  </a:cubicBezTo>
                  <a:close/>
                  <a:moveTo>
                    <a:pt x="26" y="10"/>
                  </a:moveTo>
                  <a:lnTo>
                    <a:pt x="26" y="10"/>
                  </a:lnTo>
                  <a:cubicBezTo>
                    <a:pt x="17" y="19"/>
                    <a:pt x="6" y="30"/>
                    <a:pt x="0" y="36"/>
                  </a:cubicBezTo>
                  <a:lnTo>
                    <a:pt x="18" y="45"/>
                  </a:lnTo>
                  <a:cubicBezTo>
                    <a:pt x="24" y="32"/>
                    <a:pt x="22" y="20"/>
                    <a:pt x="26"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1"/>
            <p:cNvSpPr/>
            <p:nvPr/>
          </p:nvSpPr>
          <p:spPr>
            <a:xfrm>
              <a:off x="8100919" y="4190707"/>
              <a:ext cx="3103" cy="1812"/>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1"/>
            <p:cNvSpPr/>
            <p:nvPr/>
          </p:nvSpPr>
          <p:spPr>
            <a:xfrm>
              <a:off x="8100919" y="4204750"/>
              <a:ext cx="6983" cy="3171"/>
            </a:xfrm>
            <a:custGeom>
              <a:rect b="b" l="l" r="r" t="t"/>
              <a:pathLst>
                <a:path extrusionOk="0" h="28" w="63">
                  <a:moveTo>
                    <a:pt x="1" y="1"/>
                  </a:moveTo>
                  <a:lnTo>
                    <a:pt x="10" y="9"/>
                  </a:lnTo>
                  <a:lnTo>
                    <a:pt x="63" y="2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1"/>
            <p:cNvSpPr/>
            <p:nvPr/>
          </p:nvSpPr>
          <p:spPr>
            <a:xfrm>
              <a:off x="8100919" y="4178815"/>
              <a:ext cx="4988" cy="113"/>
            </a:xfrm>
            <a:custGeom>
              <a:rect b="b" l="l" r="r" t="t"/>
              <a:pathLst>
                <a:path extrusionOk="0" h="1" w="45">
                  <a:moveTo>
                    <a:pt x="18" y="0"/>
                  </a:moveTo>
                  <a:lnTo>
                    <a:pt x="45"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1"/>
            <p:cNvSpPr/>
            <p:nvPr/>
          </p:nvSpPr>
          <p:spPr>
            <a:xfrm>
              <a:off x="8098037" y="4168736"/>
              <a:ext cx="5985" cy="5096"/>
            </a:xfrm>
            <a:custGeom>
              <a:rect b="b" l="l" r="r" t="t"/>
              <a:pathLst>
                <a:path extrusionOk="0" h="45" w="54">
                  <a:moveTo>
                    <a:pt x="0" y="1"/>
                  </a:moveTo>
                  <a:cubicBezTo>
                    <a:pt x="9" y="1"/>
                    <a:pt x="18" y="18"/>
                    <a:pt x="9" y="45"/>
                  </a:cubicBezTo>
                  <a:cubicBezTo>
                    <a:pt x="33" y="45"/>
                    <a:pt x="35" y="17"/>
                    <a:pt x="48" y="17"/>
                  </a:cubicBezTo>
                  <a:cubicBezTo>
                    <a:pt x="49" y="17"/>
                    <a:pt x="51" y="17"/>
                    <a:pt x="53" y="18"/>
                  </a:cubicBezTo>
                  <a:cubicBezTo>
                    <a:pt x="44"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1"/>
            <p:cNvSpPr/>
            <p:nvPr/>
          </p:nvSpPr>
          <p:spPr>
            <a:xfrm>
              <a:off x="8094047" y="4167716"/>
              <a:ext cx="4101" cy="1133"/>
            </a:xfrm>
            <a:custGeom>
              <a:rect b="b" l="l" r="r" t="t"/>
              <a:pathLst>
                <a:path extrusionOk="0" h="10" w="37">
                  <a:moveTo>
                    <a:pt x="1" y="1"/>
                  </a:moveTo>
                  <a:cubicBezTo>
                    <a:pt x="10" y="1"/>
                    <a:pt x="19" y="1"/>
                    <a:pt x="36" y="10"/>
                  </a:cubicBezTo>
                  <a:cubicBezTo>
                    <a:pt x="27"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1"/>
            <p:cNvSpPr/>
            <p:nvPr/>
          </p:nvSpPr>
          <p:spPr>
            <a:xfrm>
              <a:off x="8099034" y="4182779"/>
              <a:ext cx="1995" cy="30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1"/>
            <p:cNvSpPr/>
            <p:nvPr/>
          </p:nvSpPr>
          <p:spPr>
            <a:xfrm>
              <a:off x="8098037" y="4182779"/>
              <a:ext cx="1108" cy="2152"/>
            </a:xfrm>
            <a:custGeom>
              <a:rect b="b" l="l" r="r" t="t"/>
              <a:pathLst>
                <a:path extrusionOk="0" h="19" w="10">
                  <a:moveTo>
                    <a:pt x="9" y="18"/>
                  </a:moveTo>
                  <a:lnTo>
                    <a:pt x="9" y="18"/>
                  </a:lnTo>
                  <a:cubicBezTo>
                    <a:pt x="0" y="9"/>
                    <a:pt x="0" y="9"/>
                    <a:pt x="0" y="0"/>
                  </a:cubicBezTo>
                  <a:cubicBezTo>
                    <a:pt x="0" y="9"/>
                    <a:pt x="0" y="9"/>
                    <a:pt x="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1"/>
            <p:cNvSpPr/>
            <p:nvPr/>
          </p:nvSpPr>
          <p:spPr>
            <a:xfrm>
              <a:off x="8099034" y="4185724"/>
              <a:ext cx="111" cy="1133"/>
            </a:xfrm>
            <a:custGeom>
              <a:rect b="b" l="l" r="r" t="t"/>
              <a:pathLst>
                <a:path extrusionOk="0" h="10" w="1">
                  <a:moveTo>
                    <a:pt x="0" y="1"/>
                  </a:moveTo>
                  <a:lnTo>
                    <a:pt x="0" y="1"/>
                  </a:ln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1"/>
            <p:cNvSpPr/>
            <p:nvPr/>
          </p:nvSpPr>
          <p:spPr>
            <a:xfrm>
              <a:off x="8094047" y="4197388"/>
              <a:ext cx="6983" cy="3511"/>
            </a:xfrm>
            <a:custGeom>
              <a:rect b="b" l="l" r="r" t="t"/>
              <a:pathLst>
                <a:path extrusionOk="0" h="31" w="63">
                  <a:moveTo>
                    <a:pt x="33" y="0"/>
                  </a:moveTo>
                  <a:cubicBezTo>
                    <a:pt x="19" y="0"/>
                    <a:pt x="6" y="6"/>
                    <a:pt x="1" y="30"/>
                  </a:cubicBezTo>
                  <a:cubicBezTo>
                    <a:pt x="27" y="21"/>
                    <a:pt x="27" y="4"/>
                    <a:pt x="63" y="4"/>
                  </a:cubicBezTo>
                  <a:cubicBezTo>
                    <a:pt x="55" y="4"/>
                    <a:pt x="44" y="0"/>
                    <a:pt x="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1"/>
            <p:cNvSpPr/>
            <p:nvPr/>
          </p:nvSpPr>
          <p:spPr>
            <a:xfrm>
              <a:off x="8096042" y="4189801"/>
              <a:ext cx="3990" cy="3058"/>
            </a:xfrm>
            <a:custGeom>
              <a:rect b="b" l="l" r="r" t="t"/>
              <a:pathLst>
                <a:path extrusionOk="0" h="27" w="36">
                  <a:moveTo>
                    <a:pt x="1" y="0"/>
                  </a:moveTo>
                  <a:lnTo>
                    <a:pt x="9" y="27"/>
                  </a:lnTo>
                  <a:cubicBezTo>
                    <a:pt x="9" y="18"/>
                    <a:pt x="18" y="9"/>
                    <a:pt x="36" y="9"/>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1"/>
            <p:cNvSpPr/>
            <p:nvPr/>
          </p:nvSpPr>
          <p:spPr>
            <a:xfrm>
              <a:off x="8094047" y="4188781"/>
              <a:ext cx="2106" cy="1133"/>
            </a:xfrm>
            <a:custGeom>
              <a:rect b="b" l="l" r="r" t="t"/>
              <a:pathLst>
                <a:path extrusionOk="0" h="10" w="19">
                  <a:moveTo>
                    <a:pt x="1" y="0"/>
                  </a:moveTo>
                  <a:lnTo>
                    <a:pt x="19" y="9"/>
                  </a:ln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1"/>
            <p:cNvSpPr/>
            <p:nvPr/>
          </p:nvSpPr>
          <p:spPr>
            <a:xfrm>
              <a:off x="8090168" y="4170774"/>
              <a:ext cx="3990" cy="5096"/>
            </a:xfrm>
            <a:custGeom>
              <a:rect b="b" l="l" r="r" t="t"/>
              <a:pathLst>
                <a:path extrusionOk="0" h="45" w="36">
                  <a:moveTo>
                    <a:pt x="1" y="0"/>
                  </a:moveTo>
                  <a:cubicBezTo>
                    <a:pt x="1" y="18"/>
                    <a:pt x="1" y="36"/>
                    <a:pt x="9" y="45"/>
                  </a:cubicBezTo>
                  <a:cubicBezTo>
                    <a:pt x="18" y="45"/>
                    <a:pt x="36" y="36"/>
                    <a:pt x="36" y="27"/>
                  </a:cubicBezTo>
                  <a:cubicBezTo>
                    <a:pt x="18" y="27"/>
                    <a:pt x="9"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1"/>
            <p:cNvSpPr/>
            <p:nvPr/>
          </p:nvSpPr>
          <p:spPr>
            <a:xfrm>
              <a:off x="8095044" y="4179721"/>
              <a:ext cx="1108" cy="113"/>
            </a:xfrm>
            <a:custGeom>
              <a:rect b="b" l="l" r="r" t="t"/>
              <a:pathLst>
                <a:path extrusionOk="0" h="1" w="10">
                  <a:moveTo>
                    <a:pt x="10" y="1"/>
                  </a:moveTo>
                  <a:lnTo>
                    <a:pt x="1" y="1"/>
                  </a:lnTo>
                  <a:cubicBezTo>
                    <a:pt x="1" y="1"/>
                    <a:pt x="1"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1"/>
            <p:cNvSpPr/>
            <p:nvPr/>
          </p:nvSpPr>
          <p:spPr>
            <a:xfrm>
              <a:off x="8082299" y="4157750"/>
              <a:ext cx="111" cy="1133"/>
            </a:xfrm>
            <a:custGeom>
              <a:rect b="b" l="l" r="r" t="t"/>
              <a:pathLst>
                <a:path extrusionOk="0" h="10" w="1">
                  <a:moveTo>
                    <a:pt x="1" y="1"/>
                  </a:moveTo>
                  <a:cubicBezTo>
                    <a:pt x="1" y="1"/>
                    <a:pt x="1" y="9"/>
                    <a:pt x="1" y="9"/>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1"/>
            <p:cNvSpPr/>
            <p:nvPr/>
          </p:nvSpPr>
          <p:spPr>
            <a:xfrm>
              <a:off x="8091165" y="4175757"/>
              <a:ext cx="2106" cy="2152"/>
            </a:xfrm>
            <a:custGeom>
              <a:rect b="b" l="l" r="r" t="t"/>
              <a:pathLst>
                <a:path extrusionOk="0" h="19" w="19">
                  <a:moveTo>
                    <a:pt x="0" y="1"/>
                  </a:moveTo>
                  <a:cubicBezTo>
                    <a:pt x="0" y="1"/>
                    <a:pt x="0" y="1"/>
                    <a:pt x="0" y="9"/>
                  </a:cubicBezTo>
                  <a:cubicBezTo>
                    <a:pt x="0" y="18"/>
                    <a:pt x="9" y="18"/>
                    <a:pt x="18" y="18"/>
                  </a:cubicBezTo>
                  <a:cubicBezTo>
                    <a:pt x="18"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1"/>
            <p:cNvSpPr/>
            <p:nvPr/>
          </p:nvSpPr>
          <p:spPr>
            <a:xfrm>
              <a:off x="8090168" y="4164772"/>
              <a:ext cx="1108" cy="3058"/>
            </a:xfrm>
            <a:custGeom>
              <a:rect b="b" l="l" r="r" t="t"/>
              <a:pathLst>
                <a:path extrusionOk="0" h="27" w="10">
                  <a:moveTo>
                    <a:pt x="1" y="0"/>
                  </a:moveTo>
                  <a:cubicBezTo>
                    <a:pt x="1" y="9"/>
                    <a:pt x="1" y="18"/>
                    <a:pt x="1" y="27"/>
                  </a:cubicBezTo>
                  <a:cubicBezTo>
                    <a:pt x="1" y="18"/>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1"/>
            <p:cNvSpPr/>
            <p:nvPr/>
          </p:nvSpPr>
          <p:spPr>
            <a:xfrm>
              <a:off x="8096042" y="4178022"/>
              <a:ext cx="554" cy="906"/>
            </a:xfrm>
            <a:custGeom>
              <a:rect b="b" l="l" r="r" t="t"/>
              <a:pathLst>
                <a:path extrusionOk="0" h="8" w="5">
                  <a:moveTo>
                    <a:pt x="4" y="0"/>
                  </a:moveTo>
                  <a:cubicBezTo>
                    <a:pt x="3" y="0"/>
                    <a:pt x="1" y="3"/>
                    <a:pt x="1" y="7"/>
                  </a:cubicBezTo>
                  <a:cubicBezTo>
                    <a:pt x="5" y="3"/>
                    <a:pt x="5"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1"/>
            <p:cNvSpPr/>
            <p:nvPr/>
          </p:nvSpPr>
          <p:spPr>
            <a:xfrm>
              <a:off x="8093160" y="4177796"/>
              <a:ext cx="2993" cy="2039"/>
            </a:xfrm>
            <a:custGeom>
              <a:rect b="b" l="l" r="r" t="t"/>
              <a:pathLst>
                <a:path extrusionOk="0" h="18" w="27">
                  <a:moveTo>
                    <a:pt x="0" y="0"/>
                  </a:moveTo>
                  <a:cubicBezTo>
                    <a:pt x="9" y="9"/>
                    <a:pt x="18" y="9"/>
                    <a:pt x="18" y="18"/>
                  </a:cubicBezTo>
                  <a:cubicBezTo>
                    <a:pt x="18" y="9"/>
                    <a:pt x="27" y="9"/>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1"/>
            <p:cNvSpPr/>
            <p:nvPr/>
          </p:nvSpPr>
          <p:spPr>
            <a:xfrm>
              <a:off x="8060797" y="4158770"/>
              <a:ext cx="21613" cy="11212"/>
            </a:xfrm>
            <a:custGeom>
              <a:rect b="b" l="l" r="r" t="t"/>
              <a:pathLst>
                <a:path extrusionOk="0" h="99" w="195">
                  <a:moveTo>
                    <a:pt x="142" y="0"/>
                  </a:moveTo>
                  <a:cubicBezTo>
                    <a:pt x="133" y="18"/>
                    <a:pt x="142" y="62"/>
                    <a:pt x="107" y="62"/>
                  </a:cubicBezTo>
                  <a:cubicBezTo>
                    <a:pt x="80" y="36"/>
                    <a:pt x="98" y="36"/>
                    <a:pt x="107" y="9"/>
                  </a:cubicBezTo>
                  <a:lnTo>
                    <a:pt x="107" y="9"/>
                  </a:lnTo>
                  <a:cubicBezTo>
                    <a:pt x="98" y="21"/>
                    <a:pt x="87" y="24"/>
                    <a:pt x="75" y="24"/>
                  </a:cubicBezTo>
                  <a:cubicBezTo>
                    <a:pt x="63" y="24"/>
                    <a:pt x="51" y="21"/>
                    <a:pt x="38" y="21"/>
                  </a:cubicBezTo>
                  <a:cubicBezTo>
                    <a:pt x="25" y="21"/>
                    <a:pt x="12" y="24"/>
                    <a:pt x="1" y="36"/>
                  </a:cubicBezTo>
                  <a:lnTo>
                    <a:pt x="27" y="53"/>
                  </a:lnTo>
                  <a:cubicBezTo>
                    <a:pt x="18" y="53"/>
                    <a:pt x="1" y="53"/>
                    <a:pt x="1" y="62"/>
                  </a:cubicBezTo>
                  <a:cubicBezTo>
                    <a:pt x="8" y="58"/>
                    <a:pt x="16" y="55"/>
                    <a:pt x="23" y="55"/>
                  </a:cubicBezTo>
                  <a:cubicBezTo>
                    <a:pt x="43" y="55"/>
                    <a:pt x="60" y="72"/>
                    <a:pt x="54" y="98"/>
                  </a:cubicBezTo>
                  <a:cubicBezTo>
                    <a:pt x="55" y="98"/>
                    <a:pt x="57" y="98"/>
                    <a:pt x="59" y="98"/>
                  </a:cubicBezTo>
                  <a:cubicBezTo>
                    <a:pt x="90" y="98"/>
                    <a:pt x="162" y="42"/>
                    <a:pt x="195" y="0"/>
                  </a:cubicBezTo>
                  <a:lnTo>
                    <a:pt x="195" y="0"/>
                  </a:lnTo>
                  <a:cubicBezTo>
                    <a:pt x="191" y="5"/>
                    <a:pt x="184" y="7"/>
                    <a:pt x="175" y="7"/>
                  </a:cubicBezTo>
                  <a:cubicBezTo>
                    <a:pt x="166" y="7"/>
                    <a:pt x="155" y="5"/>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1"/>
            <p:cNvSpPr/>
            <p:nvPr/>
          </p:nvSpPr>
          <p:spPr>
            <a:xfrm>
              <a:off x="8082299" y="4157977"/>
              <a:ext cx="5098" cy="5889"/>
            </a:xfrm>
            <a:custGeom>
              <a:rect b="b" l="l" r="r" t="t"/>
              <a:pathLst>
                <a:path extrusionOk="0" h="52" w="46">
                  <a:moveTo>
                    <a:pt x="20" y="1"/>
                  </a:moveTo>
                  <a:cubicBezTo>
                    <a:pt x="12" y="1"/>
                    <a:pt x="5" y="3"/>
                    <a:pt x="1" y="7"/>
                  </a:cubicBezTo>
                  <a:lnTo>
                    <a:pt x="27" y="52"/>
                  </a:lnTo>
                  <a:cubicBezTo>
                    <a:pt x="27" y="43"/>
                    <a:pt x="36" y="34"/>
                    <a:pt x="45" y="7"/>
                  </a:cubicBezTo>
                  <a:cubicBezTo>
                    <a:pt x="36" y="3"/>
                    <a:pt x="27"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1"/>
            <p:cNvSpPr/>
            <p:nvPr/>
          </p:nvSpPr>
          <p:spPr>
            <a:xfrm>
              <a:off x="8079417" y="4164772"/>
              <a:ext cx="10862" cy="8494"/>
            </a:xfrm>
            <a:custGeom>
              <a:rect b="b" l="l" r="r" t="t"/>
              <a:pathLst>
                <a:path extrusionOk="0" h="75" w="98">
                  <a:moveTo>
                    <a:pt x="53" y="0"/>
                  </a:moveTo>
                  <a:cubicBezTo>
                    <a:pt x="53" y="9"/>
                    <a:pt x="62" y="18"/>
                    <a:pt x="80" y="36"/>
                  </a:cubicBezTo>
                  <a:cubicBezTo>
                    <a:pt x="80" y="28"/>
                    <a:pt x="82" y="26"/>
                    <a:pt x="83" y="26"/>
                  </a:cubicBezTo>
                  <a:cubicBezTo>
                    <a:pt x="86" y="26"/>
                    <a:pt x="89" y="31"/>
                    <a:pt x="89" y="36"/>
                  </a:cubicBezTo>
                  <a:lnTo>
                    <a:pt x="80" y="36"/>
                  </a:lnTo>
                  <a:cubicBezTo>
                    <a:pt x="89" y="45"/>
                    <a:pt x="89" y="53"/>
                    <a:pt x="98" y="53"/>
                  </a:cubicBezTo>
                  <a:cubicBezTo>
                    <a:pt x="98" y="45"/>
                    <a:pt x="98" y="36"/>
                    <a:pt x="98" y="27"/>
                  </a:cubicBezTo>
                  <a:lnTo>
                    <a:pt x="53" y="0"/>
                  </a:lnTo>
                  <a:close/>
                  <a:moveTo>
                    <a:pt x="80" y="36"/>
                  </a:moveTo>
                  <a:lnTo>
                    <a:pt x="80" y="36"/>
                  </a:lnTo>
                  <a:cubicBezTo>
                    <a:pt x="45" y="45"/>
                    <a:pt x="18" y="27"/>
                    <a:pt x="0" y="62"/>
                  </a:cubicBezTo>
                  <a:cubicBezTo>
                    <a:pt x="7" y="72"/>
                    <a:pt x="13" y="74"/>
                    <a:pt x="19" y="74"/>
                  </a:cubicBezTo>
                  <a:cubicBezTo>
                    <a:pt x="28" y="74"/>
                    <a:pt x="37" y="69"/>
                    <a:pt x="45" y="69"/>
                  </a:cubicBezTo>
                  <a:cubicBezTo>
                    <a:pt x="48" y="69"/>
                    <a:pt x="51" y="70"/>
                    <a:pt x="53" y="71"/>
                  </a:cubicBezTo>
                  <a:cubicBezTo>
                    <a:pt x="44" y="58"/>
                    <a:pt x="45" y="56"/>
                    <a:pt x="49" y="56"/>
                  </a:cubicBezTo>
                  <a:cubicBezTo>
                    <a:pt x="53" y="56"/>
                    <a:pt x="57" y="57"/>
                    <a:pt x="62" y="57"/>
                  </a:cubicBezTo>
                  <a:cubicBezTo>
                    <a:pt x="71" y="57"/>
                    <a:pt x="80" y="54"/>
                    <a:pt x="80"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1"/>
            <p:cNvSpPr/>
            <p:nvPr/>
          </p:nvSpPr>
          <p:spPr>
            <a:xfrm>
              <a:off x="8086289" y="4200786"/>
              <a:ext cx="111" cy="1133"/>
            </a:xfrm>
            <a:custGeom>
              <a:rect b="b" l="l" r="r" t="t"/>
              <a:pathLst>
                <a:path extrusionOk="0" h="10" w="1">
                  <a:moveTo>
                    <a:pt x="0" y="9"/>
                  </a:moveTo>
                  <a:lnTo>
                    <a:pt x="0" y="0"/>
                  </a:lnTo>
                  <a:cubicBezTo>
                    <a:pt x="0" y="0"/>
                    <a:pt x="0"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1"/>
            <p:cNvSpPr/>
            <p:nvPr/>
          </p:nvSpPr>
          <p:spPr>
            <a:xfrm>
              <a:off x="8086289" y="4191726"/>
              <a:ext cx="6983" cy="10193"/>
            </a:xfrm>
            <a:custGeom>
              <a:rect b="b" l="l" r="r" t="t"/>
              <a:pathLst>
                <a:path extrusionOk="0" h="90" w="63">
                  <a:moveTo>
                    <a:pt x="62" y="1"/>
                  </a:moveTo>
                  <a:lnTo>
                    <a:pt x="62" y="1"/>
                  </a:lnTo>
                  <a:cubicBezTo>
                    <a:pt x="61" y="1"/>
                    <a:pt x="59" y="2"/>
                    <a:pt x="57" y="5"/>
                  </a:cubicBezTo>
                  <a:lnTo>
                    <a:pt x="57" y="5"/>
                  </a:lnTo>
                  <a:cubicBezTo>
                    <a:pt x="58" y="3"/>
                    <a:pt x="60" y="2"/>
                    <a:pt x="62" y="1"/>
                  </a:cubicBezTo>
                  <a:close/>
                  <a:moveTo>
                    <a:pt x="57" y="5"/>
                  </a:moveTo>
                  <a:cubicBezTo>
                    <a:pt x="34" y="21"/>
                    <a:pt x="26" y="38"/>
                    <a:pt x="9" y="63"/>
                  </a:cubicBezTo>
                  <a:cubicBezTo>
                    <a:pt x="9" y="63"/>
                    <a:pt x="27" y="63"/>
                    <a:pt x="27" y="71"/>
                  </a:cubicBezTo>
                  <a:cubicBezTo>
                    <a:pt x="27" y="80"/>
                    <a:pt x="9" y="80"/>
                    <a:pt x="0" y="80"/>
                  </a:cubicBezTo>
                  <a:cubicBezTo>
                    <a:pt x="9" y="85"/>
                    <a:pt x="18" y="89"/>
                    <a:pt x="25" y="89"/>
                  </a:cubicBezTo>
                  <a:cubicBezTo>
                    <a:pt x="31" y="89"/>
                    <a:pt x="36" y="85"/>
                    <a:pt x="36" y="71"/>
                  </a:cubicBezTo>
                  <a:lnTo>
                    <a:pt x="36" y="63"/>
                  </a:lnTo>
                  <a:cubicBezTo>
                    <a:pt x="36" y="48"/>
                    <a:pt x="48" y="16"/>
                    <a:pt x="57"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1"/>
            <p:cNvSpPr/>
            <p:nvPr/>
          </p:nvSpPr>
          <p:spPr>
            <a:xfrm>
              <a:off x="8081412" y="4180740"/>
              <a:ext cx="4988" cy="4304"/>
            </a:xfrm>
            <a:custGeom>
              <a:rect b="b" l="l" r="r" t="t"/>
              <a:pathLst>
                <a:path extrusionOk="0" h="38" w="45">
                  <a:moveTo>
                    <a:pt x="9" y="1"/>
                  </a:moveTo>
                  <a:lnTo>
                    <a:pt x="0" y="36"/>
                  </a:lnTo>
                  <a:lnTo>
                    <a:pt x="0" y="36"/>
                  </a:lnTo>
                  <a:lnTo>
                    <a:pt x="18" y="27"/>
                  </a:lnTo>
                  <a:cubicBezTo>
                    <a:pt x="18" y="35"/>
                    <a:pt x="21" y="37"/>
                    <a:pt x="25" y="37"/>
                  </a:cubicBezTo>
                  <a:cubicBezTo>
                    <a:pt x="31" y="37"/>
                    <a:pt x="39" y="32"/>
                    <a:pt x="44"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1"/>
            <p:cNvSpPr/>
            <p:nvPr/>
          </p:nvSpPr>
          <p:spPr>
            <a:xfrm>
              <a:off x="8081412" y="4155712"/>
              <a:ext cx="5985" cy="1133"/>
            </a:xfrm>
            <a:custGeom>
              <a:rect b="b" l="l" r="r" t="t"/>
              <a:pathLst>
                <a:path extrusionOk="0" h="10" w="54">
                  <a:moveTo>
                    <a:pt x="0" y="1"/>
                  </a:moveTo>
                  <a:lnTo>
                    <a:pt x="18"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1"/>
            <p:cNvSpPr/>
            <p:nvPr/>
          </p:nvSpPr>
          <p:spPr>
            <a:xfrm>
              <a:off x="8080414" y="4149709"/>
              <a:ext cx="2993" cy="2152"/>
            </a:xfrm>
            <a:custGeom>
              <a:rect b="b" l="l" r="r" t="t"/>
              <a:pathLst>
                <a:path extrusionOk="0" h="19" w="27">
                  <a:moveTo>
                    <a:pt x="9" y="1"/>
                  </a:moveTo>
                  <a:lnTo>
                    <a:pt x="0" y="19"/>
                  </a:lnTo>
                  <a:lnTo>
                    <a:pt x="27" y="10"/>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1"/>
            <p:cNvSpPr/>
            <p:nvPr/>
          </p:nvSpPr>
          <p:spPr>
            <a:xfrm>
              <a:off x="8182160" y="4017771"/>
              <a:ext cx="1108" cy="2152"/>
            </a:xfrm>
            <a:custGeom>
              <a:rect b="b" l="l" r="r" t="t"/>
              <a:pathLst>
                <a:path extrusionOk="0" h="19" w="10">
                  <a:moveTo>
                    <a:pt x="9" y="0"/>
                  </a:moveTo>
                  <a:lnTo>
                    <a:pt x="9" y="0"/>
                  </a:lnTo>
                  <a:cubicBezTo>
                    <a:pt x="1" y="9"/>
                    <a:pt x="1" y="9"/>
                    <a:pt x="1" y="18"/>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1"/>
            <p:cNvSpPr/>
            <p:nvPr/>
          </p:nvSpPr>
          <p:spPr>
            <a:xfrm>
              <a:off x="8172407" y="4018790"/>
              <a:ext cx="111" cy="2039"/>
            </a:xfrm>
            <a:custGeom>
              <a:rect b="b" l="l" r="r" t="t"/>
              <a:pathLst>
                <a:path extrusionOk="0" h="18" w="1">
                  <a:moveTo>
                    <a:pt x="0" y="0"/>
                  </a:moveTo>
                  <a:lnTo>
                    <a:pt x="0" y="18"/>
                  </a:lnTo>
                  <a:cubicBezTo>
                    <a:pt x="0"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1"/>
            <p:cNvSpPr/>
            <p:nvPr/>
          </p:nvSpPr>
          <p:spPr>
            <a:xfrm>
              <a:off x="8029541" y="4060807"/>
              <a:ext cx="7869" cy="4077"/>
            </a:xfrm>
            <a:custGeom>
              <a:rect b="b" l="l" r="r" t="t"/>
              <a:pathLst>
                <a:path extrusionOk="0" h="36" w="71">
                  <a:moveTo>
                    <a:pt x="0" y="0"/>
                  </a:moveTo>
                  <a:cubicBezTo>
                    <a:pt x="25" y="12"/>
                    <a:pt x="53" y="26"/>
                    <a:pt x="71" y="35"/>
                  </a:cubicBezTo>
                  <a:lnTo>
                    <a:pt x="71" y="35"/>
                  </a:lnTo>
                  <a:lnTo>
                    <a:pt x="18" y="0"/>
                  </a:lnTo>
                  <a:lnTo>
                    <a:pt x="18" y="0"/>
                  </a:lnTo>
                  <a:cubicBezTo>
                    <a:pt x="21" y="3"/>
                    <a:pt x="22" y="4"/>
                    <a:pt x="21" y="4"/>
                  </a:cubicBezTo>
                  <a:cubicBezTo>
                    <a:pt x="20" y="4"/>
                    <a:pt x="12"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1"/>
            <p:cNvSpPr/>
            <p:nvPr/>
          </p:nvSpPr>
          <p:spPr>
            <a:xfrm>
              <a:off x="8092163" y="4037817"/>
              <a:ext cx="1995" cy="3058"/>
            </a:xfrm>
            <a:custGeom>
              <a:rect b="b" l="l" r="r" t="t"/>
              <a:pathLst>
                <a:path extrusionOk="0" h="27" w="18">
                  <a:moveTo>
                    <a:pt x="18" y="0"/>
                  </a:moveTo>
                  <a:cubicBezTo>
                    <a:pt x="9" y="9"/>
                    <a:pt x="9" y="18"/>
                    <a:pt x="0" y="27"/>
                  </a:cubicBezTo>
                  <a:cubicBezTo>
                    <a:pt x="9" y="18"/>
                    <a:pt x="18" y="18"/>
                    <a:pt x="18" y="9"/>
                  </a:cubicBezTo>
                  <a:cubicBezTo>
                    <a:pt x="18"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1"/>
            <p:cNvSpPr/>
            <p:nvPr/>
          </p:nvSpPr>
          <p:spPr>
            <a:xfrm>
              <a:off x="8096042" y="4023773"/>
              <a:ext cx="2106" cy="2152"/>
            </a:xfrm>
            <a:custGeom>
              <a:rect b="b" l="l" r="r" t="t"/>
              <a:pathLst>
                <a:path extrusionOk="0" h="19" w="19">
                  <a:moveTo>
                    <a:pt x="1" y="0"/>
                  </a:moveTo>
                  <a:lnTo>
                    <a:pt x="18" y="18"/>
                  </a:lnTo>
                  <a:cubicBezTo>
                    <a:pt x="18" y="9"/>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1"/>
            <p:cNvSpPr/>
            <p:nvPr/>
          </p:nvSpPr>
          <p:spPr>
            <a:xfrm>
              <a:off x="8267281" y="4011769"/>
              <a:ext cx="8978" cy="4077"/>
            </a:xfrm>
            <a:custGeom>
              <a:rect b="b" l="l" r="r" t="t"/>
              <a:pathLst>
                <a:path extrusionOk="0" h="36" w="81">
                  <a:moveTo>
                    <a:pt x="80" y="0"/>
                  </a:moveTo>
                  <a:cubicBezTo>
                    <a:pt x="36" y="0"/>
                    <a:pt x="27" y="18"/>
                    <a:pt x="1" y="36"/>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1"/>
            <p:cNvSpPr/>
            <p:nvPr/>
          </p:nvSpPr>
          <p:spPr>
            <a:xfrm>
              <a:off x="8047607" y="4094782"/>
              <a:ext cx="2549" cy="5323"/>
            </a:xfrm>
            <a:custGeom>
              <a:rect b="b" l="l" r="r" t="t"/>
              <a:pathLst>
                <a:path extrusionOk="0" h="47" w="23">
                  <a:moveTo>
                    <a:pt x="14" y="0"/>
                  </a:moveTo>
                  <a:cubicBezTo>
                    <a:pt x="14" y="23"/>
                    <a:pt x="0" y="46"/>
                    <a:pt x="14" y="46"/>
                  </a:cubicBezTo>
                  <a:cubicBezTo>
                    <a:pt x="16" y="46"/>
                    <a:pt x="19" y="46"/>
                    <a:pt x="23" y="44"/>
                  </a:cubicBezTo>
                  <a:cubicBezTo>
                    <a:pt x="23" y="27"/>
                    <a:pt x="23" y="9"/>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1"/>
            <p:cNvSpPr/>
            <p:nvPr/>
          </p:nvSpPr>
          <p:spPr>
            <a:xfrm>
              <a:off x="8178281" y="4055710"/>
              <a:ext cx="1108" cy="2152"/>
            </a:xfrm>
            <a:custGeom>
              <a:rect b="b" l="l" r="r" t="t"/>
              <a:pathLst>
                <a:path extrusionOk="0" h="19" w="10">
                  <a:moveTo>
                    <a:pt x="9" y="1"/>
                  </a:moveTo>
                  <a:cubicBezTo>
                    <a:pt x="0" y="10"/>
                    <a:pt x="0" y="10"/>
                    <a:pt x="0" y="19"/>
                  </a:cubicBezTo>
                  <a:cubicBezTo>
                    <a:pt x="9" y="19"/>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1"/>
            <p:cNvSpPr/>
            <p:nvPr/>
          </p:nvSpPr>
          <p:spPr>
            <a:xfrm>
              <a:off x="8047164" y="4090818"/>
              <a:ext cx="2993" cy="4077"/>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1"/>
            <p:cNvSpPr/>
            <p:nvPr/>
          </p:nvSpPr>
          <p:spPr>
            <a:xfrm>
              <a:off x="8170412" y="4208714"/>
              <a:ext cx="1108" cy="113"/>
            </a:xfrm>
            <a:custGeom>
              <a:rect b="b" l="l" r="r" t="t"/>
              <a:pathLst>
                <a:path extrusionOk="0" h="1" w="10">
                  <a:moveTo>
                    <a:pt x="9" y="1"/>
                  </a:moveTo>
                  <a:cubicBezTo>
                    <a:pt x="9" y="1"/>
                    <a:pt x="1" y="1"/>
                    <a:pt x="1"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1"/>
            <p:cNvSpPr/>
            <p:nvPr/>
          </p:nvSpPr>
          <p:spPr>
            <a:xfrm>
              <a:off x="8112667" y="4236800"/>
              <a:ext cx="1108" cy="2039"/>
            </a:xfrm>
            <a:custGeom>
              <a:rect b="b" l="l" r="r" t="t"/>
              <a:pathLst>
                <a:path extrusionOk="0" h="18" w="10">
                  <a:moveTo>
                    <a:pt x="9" y="0"/>
                  </a:moveTo>
                  <a:lnTo>
                    <a:pt x="9" y="0"/>
                  </a:lnTo>
                  <a:cubicBezTo>
                    <a:pt x="1" y="0"/>
                    <a:pt x="1" y="9"/>
                    <a:pt x="1" y="18"/>
                  </a:cubicBezTo>
                  <a:cubicBezTo>
                    <a:pt x="1" y="9"/>
                    <a:pt x="1"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1"/>
            <p:cNvSpPr/>
            <p:nvPr/>
          </p:nvSpPr>
          <p:spPr>
            <a:xfrm>
              <a:off x="8070550" y="4130796"/>
              <a:ext cx="111" cy="1133"/>
            </a:xfrm>
            <a:custGeom>
              <a:rect b="b" l="l" r="r" t="t"/>
              <a:pathLst>
                <a:path extrusionOk="0" h="10" w="1">
                  <a:moveTo>
                    <a:pt x="1" y="0"/>
                  </a:moveTo>
                  <a:cubicBezTo>
                    <a:pt x="1"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1"/>
            <p:cNvSpPr/>
            <p:nvPr/>
          </p:nvSpPr>
          <p:spPr>
            <a:xfrm>
              <a:off x="8058913" y="4142801"/>
              <a:ext cx="1995" cy="113"/>
            </a:xfrm>
            <a:custGeom>
              <a:rect b="b" l="l" r="r" t="t"/>
              <a:pathLst>
                <a:path extrusionOk="0" h="1" w="18">
                  <a:moveTo>
                    <a:pt x="18" y="0"/>
                  </a:moveTo>
                  <a:cubicBezTo>
                    <a:pt x="18" y="0"/>
                    <a:pt x="9" y="0"/>
                    <a:pt x="0" y="0"/>
                  </a:cubicBezTo>
                  <a:cubicBezTo>
                    <a:pt x="9"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1"/>
            <p:cNvSpPr/>
            <p:nvPr/>
          </p:nvSpPr>
          <p:spPr>
            <a:xfrm>
              <a:off x="8021672" y="4091724"/>
              <a:ext cx="111" cy="113"/>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1"/>
            <p:cNvSpPr/>
            <p:nvPr/>
          </p:nvSpPr>
          <p:spPr>
            <a:xfrm>
              <a:off x="8069663" y="4130796"/>
              <a:ext cx="111" cy="2039"/>
            </a:xfrm>
            <a:custGeom>
              <a:rect b="b" l="l" r="r" t="t"/>
              <a:pathLst>
                <a:path extrusionOk="0" h="18" w="1">
                  <a:moveTo>
                    <a:pt x="0" y="18"/>
                  </a:moveTo>
                  <a:cubicBezTo>
                    <a:pt x="0" y="9"/>
                    <a:pt x="0" y="9"/>
                    <a:pt x="0" y="0"/>
                  </a:cubicBezTo>
                  <a:cubicBezTo>
                    <a:pt x="0" y="0"/>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1"/>
            <p:cNvSpPr/>
            <p:nvPr/>
          </p:nvSpPr>
          <p:spPr>
            <a:xfrm>
              <a:off x="8070550" y="4131816"/>
              <a:ext cx="1773" cy="1019"/>
            </a:xfrm>
            <a:custGeom>
              <a:rect b="b" l="l" r="r" t="t"/>
              <a:pathLst>
                <a:path extrusionOk="0" h="9" w="16">
                  <a:moveTo>
                    <a:pt x="1" y="0"/>
                  </a:moveTo>
                  <a:lnTo>
                    <a:pt x="1" y="0"/>
                  </a:lnTo>
                  <a:cubicBezTo>
                    <a:pt x="4" y="2"/>
                    <a:pt x="7" y="3"/>
                    <a:pt x="9" y="4"/>
                  </a:cubicBezTo>
                  <a:lnTo>
                    <a:pt x="9" y="4"/>
                  </a:lnTo>
                  <a:cubicBezTo>
                    <a:pt x="8" y="2"/>
                    <a:pt x="5" y="0"/>
                    <a:pt x="1" y="0"/>
                  </a:cubicBezTo>
                  <a:close/>
                  <a:moveTo>
                    <a:pt x="9" y="4"/>
                  </a:moveTo>
                  <a:cubicBezTo>
                    <a:pt x="10" y="7"/>
                    <a:pt x="10" y="9"/>
                    <a:pt x="10" y="9"/>
                  </a:cubicBezTo>
                  <a:cubicBezTo>
                    <a:pt x="10" y="9"/>
                    <a:pt x="15" y="9"/>
                    <a:pt x="9"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1"/>
            <p:cNvSpPr/>
            <p:nvPr/>
          </p:nvSpPr>
          <p:spPr>
            <a:xfrm>
              <a:off x="8069663" y="4128758"/>
              <a:ext cx="998" cy="2152"/>
            </a:xfrm>
            <a:custGeom>
              <a:rect b="b" l="l" r="r" t="t"/>
              <a:pathLst>
                <a:path extrusionOk="0" h="19" w="9">
                  <a:moveTo>
                    <a:pt x="0" y="1"/>
                  </a:moveTo>
                  <a:cubicBezTo>
                    <a:pt x="0" y="9"/>
                    <a:pt x="0" y="9"/>
                    <a:pt x="0" y="18"/>
                  </a:cubicBezTo>
                  <a:lnTo>
                    <a:pt x="9" y="18"/>
                  </a:ln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1"/>
            <p:cNvSpPr/>
            <p:nvPr/>
          </p:nvSpPr>
          <p:spPr>
            <a:xfrm>
              <a:off x="8212529" y="4113809"/>
              <a:ext cx="1108" cy="1699"/>
            </a:xfrm>
            <a:custGeom>
              <a:rect b="b" l="l" r="r" t="t"/>
              <a:pathLst>
                <a:path extrusionOk="0" h="15" w="10">
                  <a:moveTo>
                    <a:pt x="9" y="0"/>
                  </a:moveTo>
                  <a:lnTo>
                    <a:pt x="9" y="0"/>
                  </a:lnTo>
                  <a:cubicBezTo>
                    <a:pt x="9" y="0"/>
                    <a:pt x="9" y="9"/>
                    <a:pt x="0" y="9"/>
                  </a:cubicBezTo>
                  <a:cubicBezTo>
                    <a:pt x="4" y="13"/>
                    <a:pt x="6" y="15"/>
                    <a:pt x="7" y="15"/>
                  </a:cubicBezTo>
                  <a:cubicBezTo>
                    <a:pt x="9" y="15"/>
                    <a:pt x="9" y="1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1"/>
            <p:cNvSpPr/>
            <p:nvPr/>
          </p:nvSpPr>
          <p:spPr>
            <a:xfrm>
              <a:off x="8018791" y="4022754"/>
              <a:ext cx="0" cy="113"/>
            </a:xfrm>
            <a:custGeom>
              <a:rect b="b" l="l" r="r" t="t"/>
              <a:pathLst>
                <a:path extrusionOk="0" h="1" w="0">
                  <a:moveTo>
                    <a:pt x="0" y="1"/>
                  </a:moveTo>
                  <a:cubicBezTo>
                    <a:pt x="0" y="1"/>
                    <a:pt x="0" y="1"/>
                    <a:pt x="0" y="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1"/>
            <p:cNvSpPr/>
            <p:nvPr/>
          </p:nvSpPr>
          <p:spPr>
            <a:xfrm>
              <a:off x="8018791" y="4019810"/>
              <a:ext cx="7869" cy="13024"/>
            </a:xfrm>
            <a:custGeom>
              <a:rect b="b" l="l" r="r" t="t"/>
              <a:pathLst>
                <a:path extrusionOk="0" h="115" w="71">
                  <a:moveTo>
                    <a:pt x="44" y="0"/>
                  </a:moveTo>
                  <a:cubicBezTo>
                    <a:pt x="38" y="24"/>
                    <a:pt x="32" y="32"/>
                    <a:pt x="21" y="32"/>
                  </a:cubicBezTo>
                  <a:cubicBezTo>
                    <a:pt x="16" y="32"/>
                    <a:pt x="9" y="30"/>
                    <a:pt x="0" y="27"/>
                  </a:cubicBezTo>
                  <a:lnTo>
                    <a:pt x="0" y="27"/>
                  </a:lnTo>
                  <a:cubicBezTo>
                    <a:pt x="26" y="53"/>
                    <a:pt x="53" y="88"/>
                    <a:pt x="71" y="115"/>
                  </a:cubicBezTo>
                  <a:cubicBezTo>
                    <a:pt x="62" y="80"/>
                    <a:pt x="53" y="35"/>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1"/>
            <p:cNvSpPr/>
            <p:nvPr/>
          </p:nvSpPr>
          <p:spPr>
            <a:xfrm>
              <a:off x="7956058" y="4006786"/>
              <a:ext cx="331951" cy="250062"/>
            </a:xfrm>
            <a:custGeom>
              <a:rect b="b" l="l" r="r" t="t"/>
              <a:pathLst>
                <a:path extrusionOk="0" h="2208" w="2995">
                  <a:moveTo>
                    <a:pt x="2005" y="115"/>
                  </a:moveTo>
                  <a:lnTo>
                    <a:pt x="2005" y="115"/>
                  </a:lnTo>
                  <a:cubicBezTo>
                    <a:pt x="2004" y="115"/>
                    <a:pt x="2004" y="115"/>
                    <a:pt x="2003" y="115"/>
                  </a:cubicBezTo>
                  <a:lnTo>
                    <a:pt x="2003" y="115"/>
                  </a:lnTo>
                  <a:lnTo>
                    <a:pt x="2005" y="115"/>
                  </a:lnTo>
                  <a:close/>
                  <a:moveTo>
                    <a:pt x="1845" y="108"/>
                  </a:moveTo>
                  <a:cubicBezTo>
                    <a:pt x="1849" y="108"/>
                    <a:pt x="1852" y="110"/>
                    <a:pt x="1855" y="115"/>
                  </a:cubicBezTo>
                  <a:cubicBezTo>
                    <a:pt x="1851" y="134"/>
                    <a:pt x="1848" y="140"/>
                    <a:pt x="1844" y="140"/>
                  </a:cubicBezTo>
                  <a:cubicBezTo>
                    <a:pt x="1839" y="140"/>
                    <a:pt x="1834" y="129"/>
                    <a:pt x="1829" y="124"/>
                  </a:cubicBezTo>
                  <a:cubicBezTo>
                    <a:pt x="1829" y="118"/>
                    <a:pt x="1837" y="108"/>
                    <a:pt x="1845" y="108"/>
                  </a:cubicBezTo>
                  <a:close/>
                  <a:moveTo>
                    <a:pt x="389" y="142"/>
                  </a:moveTo>
                  <a:cubicBezTo>
                    <a:pt x="389" y="142"/>
                    <a:pt x="390" y="143"/>
                    <a:pt x="390" y="143"/>
                  </a:cubicBezTo>
                  <a:lnTo>
                    <a:pt x="390" y="143"/>
                  </a:lnTo>
                  <a:cubicBezTo>
                    <a:pt x="390" y="143"/>
                    <a:pt x="390" y="142"/>
                    <a:pt x="389" y="142"/>
                  </a:cubicBezTo>
                  <a:close/>
                  <a:moveTo>
                    <a:pt x="416" y="142"/>
                  </a:moveTo>
                  <a:cubicBezTo>
                    <a:pt x="420" y="144"/>
                    <a:pt x="424" y="146"/>
                    <a:pt x="428" y="149"/>
                  </a:cubicBezTo>
                  <a:lnTo>
                    <a:pt x="428" y="149"/>
                  </a:lnTo>
                  <a:cubicBezTo>
                    <a:pt x="423" y="145"/>
                    <a:pt x="419" y="143"/>
                    <a:pt x="416" y="142"/>
                  </a:cubicBezTo>
                  <a:close/>
                  <a:moveTo>
                    <a:pt x="1109" y="159"/>
                  </a:moveTo>
                  <a:cubicBezTo>
                    <a:pt x="1110" y="159"/>
                    <a:pt x="1112" y="159"/>
                    <a:pt x="1113" y="159"/>
                  </a:cubicBezTo>
                  <a:cubicBezTo>
                    <a:pt x="1112" y="159"/>
                    <a:pt x="1110" y="159"/>
                    <a:pt x="1109" y="159"/>
                  </a:cubicBezTo>
                  <a:close/>
                  <a:moveTo>
                    <a:pt x="1195" y="206"/>
                  </a:moveTo>
                  <a:cubicBezTo>
                    <a:pt x="1200" y="206"/>
                    <a:pt x="1205" y="211"/>
                    <a:pt x="1211" y="221"/>
                  </a:cubicBezTo>
                  <a:cubicBezTo>
                    <a:pt x="1202" y="221"/>
                    <a:pt x="1193" y="221"/>
                    <a:pt x="1184" y="212"/>
                  </a:cubicBezTo>
                  <a:cubicBezTo>
                    <a:pt x="1188" y="209"/>
                    <a:pt x="1191" y="206"/>
                    <a:pt x="1195" y="206"/>
                  </a:cubicBezTo>
                  <a:close/>
                  <a:moveTo>
                    <a:pt x="1228" y="301"/>
                  </a:moveTo>
                  <a:lnTo>
                    <a:pt x="1228" y="301"/>
                  </a:lnTo>
                  <a:cubicBezTo>
                    <a:pt x="1227" y="303"/>
                    <a:pt x="1226" y="305"/>
                    <a:pt x="1225" y="307"/>
                  </a:cubicBezTo>
                  <a:lnTo>
                    <a:pt x="1225" y="307"/>
                  </a:lnTo>
                  <a:cubicBezTo>
                    <a:pt x="1227" y="306"/>
                    <a:pt x="1228" y="304"/>
                    <a:pt x="1228" y="301"/>
                  </a:cubicBezTo>
                  <a:close/>
                  <a:moveTo>
                    <a:pt x="668" y="447"/>
                  </a:moveTo>
                  <a:lnTo>
                    <a:pt x="668" y="447"/>
                  </a:lnTo>
                  <a:cubicBezTo>
                    <a:pt x="669" y="448"/>
                    <a:pt x="670" y="449"/>
                    <a:pt x="672" y="451"/>
                  </a:cubicBezTo>
                  <a:cubicBezTo>
                    <a:pt x="671" y="449"/>
                    <a:pt x="669" y="448"/>
                    <a:pt x="668" y="447"/>
                  </a:cubicBezTo>
                  <a:close/>
                  <a:moveTo>
                    <a:pt x="628" y="451"/>
                  </a:moveTo>
                  <a:lnTo>
                    <a:pt x="628" y="451"/>
                  </a:lnTo>
                  <a:cubicBezTo>
                    <a:pt x="637" y="459"/>
                    <a:pt x="645" y="459"/>
                    <a:pt x="663" y="468"/>
                  </a:cubicBezTo>
                  <a:lnTo>
                    <a:pt x="628" y="451"/>
                  </a:lnTo>
                  <a:close/>
                  <a:moveTo>
                    <a:pt x="2562" y="751"/>
                  </a:moveTo>
                  <a:cubicBezTo>
                    <a:pt x="2560" y="754"/>
                    <a:pt x="2559" y="757"/>
                    <a:pt x="2558" y="761"/>
                  </a:cubicBezTo>
                  <a:lnTo>
                    <a:pt x="2558" y="761"/>
                  </a:lnTo>
                  <a:cubicBezTo>
                    <a:pt x="2560" y="757"/>
                    <a:pt x="2562" y="754"/>
                    <a:pt x="2562" y="751"/>
                  </a:cubicBezTo>
                  <a:close/>
                  <a:moveTo>
                    <a:pt x="612" y="910"/>
                  </a:moveTo>
                  <a:cubicBezTo>
                    <a:pt x="619" y="912"/>
                    <a:pt x="627" y="914"/>
                    <a:pt x="635" y="917"/>
                  </a:cubicBezTo>
                  <a:lnTo>
                    <a:pt x="635" y="917"/>
                  </a:lnTo>
                  <a:cubicBezTo>
                    <a:pt x="629" y="913"/>
                    <a:pt x="621" y="911"/>
                    <a:pt x="612" y="910"/>
                  </a:cubicBezTo>
                  <a:close/>
                  <a:moveTo>
                    <a:pt x="2067" y="927"/>
                  </a:moveTo>
                  <a:cubicBezTo>
                    <a:pt x="2067" y="935"/>
                    <a:pt x="2065" y="938"/>
                    <a:pt x="2064" y="938"/>
                  </a:cubicBezTo>
                  <a:cubicBezTo>
                    <a:pt x="2061" y="938"/>
                    <a:pt x="2058" y="933"/>
                    <a:pt x="2058" y="927"/>
                  </a:cubicBezTo>
                  <a:close/>
                  <a:moveTo>
                    <a:pt x="635" y="917"/>
                  </a:moveTo>
                  <a:cubicBezTo>
                    <a:pt x="635" y="917"/>
                    <a:pt x="636" y="918"/>
                    <a:pt x="637" y="919"/>
                  </a:cubicBezTo>
                  <a:cubicBezTo>
                    <a:pt x="630" y="930"/>
                    <a:pt x="625" y="934"/>
                    <a:pt x="620" y="934"/>
                  </a:cubicBezTo>
                  <a:cubicBezTo>
                    <a:pt x="612" y="934"/>
                    <a:pt x="606" y="921"/>
                    <a:pt x="596" y="921"/>
                  </a:cubicBezTo>
                  <a:cubicBezTo>
                    <a:pt x="591" y="921"/>
                    <a:pt x="584" y="925"/>
                    <a:pt x="575" y="936"/>
                  </a:cubicBezTo>
                  <a:cubicBezTo>
                    <a:pt x="579" y="935"/>
                    <a:pt x="582" y="934"/>
                    <a:pt x="586" y="934"/>
                  </a:cubicBezTo>
                  <a:cubicBezTo>
                    <a:pt x="611" y="934"/>
                    <a:pt x="639" y="955"/>
                    <a:pt x="654" y="963"/>
                  </a:cubicBezTo>
                  <a:cubicBezTo>
                    <a:pt x="689" y="942"/>
                    <a:pt x="664" y="927"/>
                    <a:pt x="635" y="917"/>
                  </a:cubicBezTo>
                  <a:close/>
                  <a:moveTo>
                    <a:pt x="1811" y="1298"/>
                  </a:moveTo>
                  <a:cubicBezTo>
                    <a:pt x="1815" y="1299"/>
                    <a:pt x="1819" y="1300"/>
                    <a:pt x="1823" y="1300"/>
                  </a:cubicBezTo>
                  <a:lnTo>
                    <a:pt x="1823" y="1300"/>
                  </a:lnTo>
                  <a:cubicBezTo>
                    <a:pt x="1820" y="1299"/>
                    <a:pt x="1816" y="1298"/>
                    <a:pt x="1811" y="1298"/>
                  </a:cubicBezTo>
                  <a:close/>
                  <a:moveTo>
                    <a:pt x="1979" y="1704"/>
                  </a:moveTo>
                  <a:lnTo>
                    <a:pt x="1979" y="1704"/>
                  </a:lnTo>
                  <a:cubicBezTo>
                    <a:pt x="1978" y="1705"/>
                    <a:pt x="1977" y="1705"/>
                    <a:pt x="1976" y="1706"/>
                  </a:cubicBezTo>
                  <a:lnTo>
                    <a:pt x="1976" y="1706"/>
                  </a:lnTo>
                  <a:lnTo>
                    <a:pt x="1979" y="1704"/>
                  </a:lnTo>
                  <a:close/>
                  <a:moveTo>
                    <a:pt x="2403" y="0"/>
                  </a:moveTo>
                  <a:lnTo>
                    <a:pt x="2403" y="0"/>
                  </a:lnTo>
                  <a:cubicBezTo>
                    <a:pt x="2367" y="53"/>
                    <a:pt x="2323" y="53"/>
                    <a:pt x="2270" y="53"/>
                  </a:cubicBezTo>
                  <a:cubicBezTo>
                    <a:pt x="2217" y="62"/>
                    <a:pt x="2173" y="62"/>
                    <a:pt x="2155" y="115"/>
                  </a:cubicBezTo>
                  <a:lnTo>
                    <a:pt x="2129" y="89"/>
                  </a:lnTo>
                  <a:lnTo>
                    <a:pt x="2147" y="89"/>
                  </a:lnTo>
                  <a:cubicBezTo>
                    <a:pt x="2137" y="79"/>
                    <a:pt x="2130" y="76"/>
                    <a:pt x="2124" y="76"/>
                  </a:cubicBezTo>
                  <a:cubicBezTo>
                    <a:pt x="2113" y="76"/>
                    <a:pt x="2105" y="89"/>
                    <a:pt x="2094" y="106"/>
                  </a:cubicBezTo>
                  <a:cubicBezTo>
                    <a:pt x="2086" y="122"/>
                    <a:pt x="2078" y="143"/>
                    <a:pt x="2065" y="143"/>
                  </a:cubicBezTo>
                  <a:cubicBezTo>
                    <a:pt x="2063" y="143"/>
                    <a:pt x="2061" y="143"/>
                    <a:pt x="2058" y="142"/>
                  </a:cubicBezTo>
                  <a:cubicBezTo>
                    <a:pt x="2041" y="142"/>
                    <a:pt x="2023" y="124"/>
                    <a:pt x="2041" y="115"/>
                  </a:cubicBezTo>
                  <a:lnTo>
                    <a:pt x="2041" y="115"/>
                  </a:lnTo>
                  <a:lnTo>
                    <a:pt x="2005" y="133"/>
                  </a:lnTo>
                  <a:cubicBezTo>
                    <a:pt x="1989" y="133"/>
                    <a:pt x="1995" y="118"/>
                    <a:pt x="2003" y="115"/>
                  </a:cubicBezTo>
                  <a:lnTo>
                    <a:pt x="2003" y="115"/>
                  </a:lnTo>
                  <a:lnTo>
                    <a:pt x="1952" y="124"/>
                  </a:lnTo>
                  <a:cubicBezTo>
                    <a:pt x="1943" y="142"/>
                    <a:pt x="1926" y="159"/>
                    <a:pt x="1917" y="177"/>
                  </a:cubicBezTo>
                  <a:cubicBezTo>
                    <a:pt x="1899" y="159"/>
                    <a:pt x="1917" y="159"/>
                    <a:pt x="1917" y="150"/>
                  </a:cubicBezTo>
                  <a:lnTo>
                    <a:pt x="1917" y="150"/>
                  </a:lnTo>
                  <a:lnTo>
                    <a:pt x="1890" y="177"/>
                  </a:lnTo>
                  <a:cubicBezTo>
                    <a:pt x="1873" y="150"/>
                    <a:pt x="1899" y="124"/>
                    <a:pt x="1917" y="124"/>
                  </a:cubicBezTo>
                  <a:cubicBezTo>
                    <a:pt x="1909" y="95"/>
                    <a:pt x="1904" y="85"/>
                    <a:pt x="1900" y="85"/>
                  </a:cubicBezTo>
                  <a:cubicBezTo>
                    <a:pt x="1892" y="85"/>
                    <a:pt x="1886" y="111"/>
                    <a:pt x="1866" y="111"/>
                  </a:cubicBezTo>
                  <a:cubicBezTo>
                    <a:pt x="1859" y="111"/>
                    <a:pt x="1849" y="108"/>
                    <a:pt x="1837" y="97"/>
                  </a:cubicBezTo>
                  <a:lnTo>
                    <a:pt x="1864" y="80"/>
                  </a:lnTo>
                  <a:cubicBezTo>
                    <a:pt x="1846" y="27"/>
                    <a:pt x="1820" y="44"/>
                    <a:pt x="1793" y="9"/>
                  </a:cubicBezTo>
                  <a:lnTo>
                    <a:pt x="1793" y="9"/>
                  </a:lnTo>
                  <a:cubicBezTo>
                    <a:pt x="1802" y="27"/>
                    <a:pt x="1855" y="97"/>
                    <a:pt x="1820" y="124"/>
                  </a:cubicBezTo>
                  <a:cubicBezTo>
                    <a:pt x="1816" y="120"/>
                    <a:pt x="1813" y="118"/>
                    <a:pt x="1808" y="118"/>
                  </a:cubicBezTo>
                  <a:cubicBezTo>
                    <a:pt x="1802" y="118"/>
                    <a:pt x="1795" y="122"/>
                    <a:pt x="1785" y="133"/>
                  </a:cubicBezTo>
                  <a:cubicBezTo>
                    <a:pt x="1785" y="109"/>
                    <a:pt x="1777" y="105"/>
                    <a:pt x="1764" y="105"/>
                  </a:cubicBezTo>
                  <a:cubicBezTo>
                    <a:pt x="1757" y="105"/>
                    <a:pt x="1749" y="106"/>
                    <a:pt x="1740" y="106"/>
                  </a:cubicBezTo>
                  <a:lnTo>
                    <a:pt x="1740" y="62"/>
                  </a:lnTo>
                  <a:cubicBezTo>
                    <a:pt x="1723" y="71"/>
                    <a:pt x="1723" y="97"/>
                    <a:pt x="1705" y="124"/>
                  </a:cubicBezTo>
                  <a:cubicBezTo>
                    <a:pt x="1679" y="115"/>
                    <a:pt x="1679" y="80"/>
                    <a:pt x="1670" y="44"/>
                  </a:cubicBezTo>
                  <a:cubicBezTo>
                    <a:pt x="1667" y="44"/>
                    <a:pt x="1665" y="44"/>
                    <a:pt x="1663" y="44"/>
                  </a:cubicBezTo>
                  <a:cubicBezTo>
                    <a:pt x="1633" y="44"/>
                    <a:pt x="1694" y="107"/>
                    <a:pt x="1652" y="115"/>
                  </a:cubicBezTo>
                  <a:cubicBezTo>
                    <a:pt x="1642" y="110"/>
                    <a:pt x="1633" y="108"/>
                    <a:pt x="1624" y="108"/>
                  </a:cubicBezTo>
                  <a:cubicBezTo>
                    <a:pt x="1601" y="108"/>
                    <a:pt x="1578" y="123"/>
                    <a:pt x="1546" y="142"/>
                  </a:cubicBezTo>
                  <a:cubicBezTo>
                    <a:pt x="1528" y="133"/>
                    <a:pt x="1555" y="115"/>
                    <a:pt x="1546" y="106"/>
                  </a:cubicBezTo>
                  <a:lnTo>
                    <a:pt x="1546" y="106"/>
                  </a:lnTo>
                  <a:lnTo>
                    <a:pt x="1520" y="142"/>
                  </a:lnTo>
                  <a:cubicBezTo>
                    <a:pt x="1520" y="142"/>
                    <a:pt x="1520" y="124"/>
                    <a:pt x="1520" y="124"/>
                  </a:cubicBezTo>
                  <a:cubicBezTo>
                    <a:pt x="1502" y="133"/>
                    <a:pt x="1520" y="168"/>
                    <a:pt x="1493" y="186"/>
                  </a:cubicBezTo>
                  <a:cubicBezTo>
                    <a:pt x="1492" y="193"/>
                    <a:pt x="1489" y="195"/>
                    <a:pt x="1486" y="195"/>
                  </a:cubicBezTo>
                  <a:cubicBezTo>
                    <a:pt x="1472" y="195"/>
                    <a:pt x="1445" y="150"/>
                    <a:pt x="1420" y="150"/>
                  </a:cubicBezTo>
                  <a:cubicBezTo>
                    <a:pt x="1411" y="150"/>
                    <a:pt x="1403" y="155"/>
                    <a:pt x="1396" y="168"/>
                  </a:cubicBezTo>
                  <a:cubicBezTo>
                    <a:pt x="1387" y="150"/>
                    <a:pt x="1396" y="133"/>
                    <a:pt x="1396" y="115"/>
                  </a:cubicBezTo>
                  <a:lnTo>
                    <a:pt x="1396" y="115"/>
                  </a:lnTo>
                  <a:cubicBezTo>
                    <a:pt x="1352" y="159"/>
                    <a:pt x="1352" y="150"/>
                    <a:pt x="1317" y="195"/>
                  </a:cubicBezTo>
                  <a:lnTo>
                    <a:pt x="1281" y="168"/>
                  </a:lnTo>
                  <a:lnTo>
                    <a:pt x="1281" y="168"/>
                  </a:lnTo>
                  <a:cubicBezTo>
                    <a:pt x="1308" y="203"/>
                    <a:pt x="1272" y="248"/>
                    <a:pt x="1246" y="283"/>
                  </a:cubicBezTo>
                  <a:cubicBezTo>
                    <a:pt x="1255" y="301"/>
                    <a:pt x="1264" y="309"/>
                    <a:pt x="1264" y="318"/>
                  </a:cubicBezTo>
                  <a:lnTo>
                    <a:pt x="1219" y="345"/>
                  </a:lnTo>
                  <a:cubicBezTo>
                    <a:pt x="1219" y="337"/>
                    <a:pt x="1219" y="323"/>
                    <a:pt x="1225" y="307"/>
                  </a:cubicBezTo>
                  <a:lnTo>
                    <a:pt x="1225" y="307"/>
                  </a:lnTo>
                  <a:cubicBezTo>
                    <a:pt x="1223" y="309"/>
                    <a:pt x="1219" y="309"/>
                    <a:pt x="1219" y="309"/>
                  </a:cubicBezTo>
                  <a:cubicBezTo>
                    <a:pt x="1202" y="292"/>
                    <a:pt x="1211" y="265"/>
                    <a:pt x="1228" y="239"/>
                  </a:cubicBezTo>
                  <a:lnTo>
                    <a:pt x="1237" y="274"/>
                  </a:lnTo>
                  <a:cubicBezTo>
                    <a:pt x="1255" y="239"/>
                    <a:pt x="1264" y="212"/>
                    <a:pt x="1264" y="186"/>
                  </a:cubicBezTo>
                  <a:lnTo>
                    <a:pt x="1264" y="186"/>
                  </a:lnTo>
                  <a:cubicBezTo>
                    <a:pt x="1255" y="186"/>
                    <a:pt x="1255" y="195"/>
                    <a:pt x="1246" y="195"/>
                  </a:cubicBezTo>
                  <a:cubicBezTo>
                    <a:pt x="1246" y="186"/>
                    <a:pt x="1246" y="177"/>
                    <a:pt x="1246" y="177"/>
                  </a:cubicBezTo>
                  <a:cubicBezTo>
                    <a:pt x="1246" y="175"/>
                    <a:pt x="1246" y="173"/>
                    <a:pt x="1246" y="173"/>
                  </a:cubicBezTo>
                  <a:cubicBezTo>
                    <a:pt x="1245" y="173"/>
                    <a:pt x="1244" y="182"/>
                    <a:pt x="1237" y="195"/>
                  </a:cubicBezTo>
                  <a:lnTo>
                    <a:pt x="1228" y="142"/>
                  </a:lnTo>
                  <a:lnTo>
                    <a:pt x="1219" y="159"/>
                  </a:lnTo>
                  <a:lnTo>
                    <a:pt x="1166" y="124"/>
                  </a:lnTo>
                  <a:cubicBezTo>
                    <a:pt x="1122" y="177"/>
                    <a:pt x="1087" y="256"/>
                    <a:pt x="1016" y="283"/>
                  </a:cubicBezTo>
                  <a:cubicBezTo>
                    <a:pt x="1034" y="239"/>
                    <a:pt x="1025" y="221"/>
                    <a:pt x="1025" y="168"/>
                  </a:cubicBezTo>
                  <a:lnTo>
                    <a:pt x="1025" y="168"/>
                  </a:lnTo>
                  <a:cubicBezTo>
                    <a:pt x="1030" y="183"/>
                    <a:pt x="1036" y="188"/>
                    <a:pt x="1044" y="188"/>
                  </a:cubicBezTo>
                  <a:cubicBezTo>
                    <a:pt x="1061" y="188"/>
                    <a:pt x="1084" y="158"/>
                    <a:pt x="1107" y="158"/>
                  </a:cubicBezTo>
                  <a:cubicBezTo>
                    <a:pt x="1108" y="158"/>
                    <a:pt x="1108" y="158"/>
                    <a:pt x="1109" y="159"/>
                  </a:cubicBezTo>
                  <a:lnTo>
                    <a:pt x="1109" y="159"/>
                  </a:lnTo>
                  <a:cubicBezTo>
                    <a:pt x="1096" y="154"/>
                    <a:pt x="1097" y="132"/>
                    <a:pt x="1105" y="124"/>
                  </a:cubicBezTo>
                  <a:lnTo>
                    <a:pt x="1105" y="124"/>
                  </a:lnTo>
                  <a:lnTo>
                    <a:pt x="1043" y="168"/>
                  </a:lnTo>
                  <a:cubicBezTo>
                    <a:pt x="1043" y="133"/>
                    <a:pt x="1025" y="142"/>
                    <a:pt x="1007" y="124"/>
                  </a:cubicBezTo>
                  <a:lnTo>
                    <a:pt x="1007" y="124"/>
                  </a:lnTo>
                  <a:cubicBezTo>
                    <a:pt x="1025" y="203"/>
                    <a:pt x="963" y="177"/>
                    <a:pt x="937" y="203"/>
                  </a:cubicBezTo>
                  <a:cubicBezTo>
                    <a:pt x="937" y="180"/>
                    <a:pt x="943" y="158"/>
                    <a:pt x="962" y="158"/>
                  </a:cubicBezTo>
                  <a:cubicBezTo>
                    <a:pt x="965" y="158"/>
                    <a:pt x="969" y="158"/>
                    <a:pt x="972" y="159"/>
                  </a:cubicBezTo>
                  <a:cubicBezTo>
                    <a:pt x="967" y="148"/>
                    <a:pt x="963" y="143"/>
                    <a:pt x="958" y="143"/>
                  </a:cubicBezTo>
                  <a:cubicBezTo>
                    <a:pt x="942" y="143"/>
                    <a:pt x="929" y="203"/>
                    <a:pt x="912" y="203"/>
                  </a:cubicBezTo>
                  <a:cubicBezTo>
                    <a:pt x="909" y="203"/>
                    <a:pt x="905" y="201"/>
                    <a:pt x="902" y="195"/>
                  </a:cubicBezTo>
                  <a:cubicBezTo>
                    <a:pt x="910" y="195"/>
                    <a:pt x="910" y="195"/>
                    <a:pt x="910" y="186"/>
                  </a:cubicBezTo>
                  <a:lnTo>
                    <a:pt x="910" y="186"/>
                  </a:lnTo>
                  <a:cubicBezTo>
                    <a:pt x="905" y="191"/>
                    <a:pt x="899" y="193"/>
                    <a:pt x="892" y="193"/>
                  </a:cubicBezTo>
                  <a:cubicBezTo>
                    <a:pt x="876" y="193"/>
                    <a:pt x="860" y="181"/>
                    <a:pt x="866" y="168"/>
                  </a:cubicBezTo>
                  <a:lnTo>
                    <a:pt x="751" y="168"/>
                  </a:lnTo>
                  <a:cubicBezTo>
                    <a:pt x="712" y="176"/>
                    <a:pt x="687" y="191"/>
                    <a:pt x="688" y="219"/>
                  </a:cubicBezTo>
                  <a:lnTo>
                    <a:pt x="688" y="219"/>
                  </a:lnTo>
                  <a:cubicBezTo>
                    <a:pt x="684" y="197"/>
                    <a:pt x="672" y="149"/>
                    <a:pt x="672" y="142"/>
                  </a:cubicBezTo>
                  <a:lnTo>
                    <a:pt x="672" y="142"/>
                  </a:lnTo>
                  <a:cubicBezTo>
                    <a:pt x="654" y="212"/>
                    <a:pt x="654" y="283"/>
                    <a:pt x="681" y="354"/>
                  </a:cubicBezTo>
                  <a:cubicBezTo>
                    <a:pt x="663" y="327"/>
                    <a:pt x="628" y="283"/>
                    <a:pt x="601" y="239"/>
                  </a:cubicBezTo>
                  <a:cubicBezTo>
                    <a:pt x="566" y="195"/>
                    <a:pt x="540" y="150"/>
                    <a:pt x="566" y="142"/>
                  </a:cubicBezTo>
                  <a:cubicBezTo>
                    <a:pt x="551" y="136"/>
                    <a:pt x="535" y="131"/>
                    <a:pt x="520" y="131"/>
                  </a:cubicBezTo>
                  <a:cubicBezTo>
                    <a:pt x="509" y="131"/>
                    <a:pt x="498" y="134"/>
                    <a:pt x="487" y="142"/>
                  </a:cubicBezTo>
                  <a:cubicBezTo>
                    <a:pt x="504" y="150"/>
                    <a:pt x="575" y="221"/>
                    <a:pt x="566" y="221"/>
                  </a:cubicBezTo>
                  <a:cubicBezTo>
                    <a:pt x="522" y="195"/>
                    <a:pt x="504" y="186"/>
                    <a:pt x="495" y="177"/>
                  </a:cubicBezTo>
                  <a:cubicBezTo>
                    <a:pt x="479" y="177"/>
                    <a:pt x="463" y="170"/>
                    <a:pt x="428" y="149"/>
                  </a:cubicBezTo>
                  <a:lnTo>
                    <a:pt x="428" y="149"/>
                  </a:lnTo>
                  <a:cubicBezTo>
                    <a:pt x="457" y="172"/>
                    <a:pt x="501" y="239"/>
                    <a:pt x="478" y="239"/>
                  </a:cubicBezTo>
                  <a:cubicBezTo>
                    <a:pt x="469" y="222"/>
                    <a:pt x="397" y="158"/>
                    <a:pt x="390" y="143"/>
                  </a:cubicBezTo>
                  <a:lnTo>
                    <a:pt x="390" y="143"/>
                  </a:lnTo>
                  <a:cubicBezTo>
                    <a:pt x="398" y="168"/>
                    <a:pt x="407" y="193"/>
                    <a:pt x="415" y="226"/>
                  </a:cubicBezTo>
                  <a:lnTo>
                    <a:pt x="415" y="226"/>
                  </a:lnTo>
                  <a:cubicBezTo>
                    <a:pt x="406" y="205"/>
                    <a:pt x="334" y="158"/>
                    <a:pt x="292" y="133"/>
                  </a:cubicBezTo>
                  <a:lnTo>
                    <a:pt x="292" y="133"/>
                  </a:lnTo>
                  <a:cubicBezTo>
                    <a:pt x="302" y="139"/>
                    <a:pt x="296" y="141"/>
                    <a:pt x="284" y="141"/>
                  </a:cubicBezTo>
                  <a:cubicBezTo>
                    <a:pt x="272" y="141"/>
                    <a:pt x="252" y="139"/>
                    <a:pt x="238" y="139"/>
                  </a:cubicBezTo>
                  <a:cubicBezTo>
                    <a:pt x="230" y="139"/>
                    <a:pt x="224" y="140"/>
                    <a:pt x="222" y="142"/>
                  </a:cubicBezTo>
                  <a:lnTo>
                    <a:pt x="275" y="159"/>
                  </a:lnTo>
                  <a:cubicBezTo>
                    <a:pt x="269" y="158"/>
                    <a:pt x="264" y="158"/>
                    <a:pt x="260" y="158"/>
                  </a:cubicBezTo>
                  <a:cubicBezTo>
                    <a:pt x="201" y="158"/>
                    <a:pt x="368" y="274"/>
                    <a:pt x="319" y="274"/>
                  </a:cubicBezTo>
                  <a:cubicBezTo>
                    <a:pt x="292" y="256"/>
                    <a:pt x="160" y="168"/>
                    <a:pt x="98" y="150"/>
                  </a:cubicBezTo>
                  <a:lnTo>
                    <a:pt x="98" y="150"/>
                  </a:lnTo>
                  <a:cubicBezTo>
                    <a:pt x="142" y="186"/>
                    <a:pt x="239" y="248"/>
                    <a:pt x="336" y="309"/>
                  </a:cubicBezTo>
                  <a:cubicBezTo>
                    <a:pt x="425" y="371"/>
                    <a:pt x="513" y="424"/>
                    <a:pt x="548" y="451"/>
                  </a:cubicBezTo>
                  <a:lnTo>
                    <a:pt x="513" y="433"/>
                  </a:lnTo>
                  <a:lnTo>
                    <a:pt x="513" y="433"/>
                  </a:lnTo>
                  <a:cubicBezTo>
                    <a:pt x="531" y="451"/>
                    <a:pt x="548" y="459"/>
                    <a:pt x="566" y="477"/>
                  </a:cubicBezTo>
                  <a:cubicBezTo>
                    <a:pt x="513" y="451"/>
                    <a:pt x="434" y="406"/>
                    <a:pt x="345" y="345"/>
                  </a:cubicBezTo>
                  <a:cubicBezTo>
                    <a:pt x="257" y="292"/>
                    <a:pt x="160" y="221"/>
                    <a:pt x="98" y="177"/>
                  </a:cubicBezTo>
                  <a:cubicBezTo>
                    <a:pt x="95" y="178"/>
                    <a:pt x="92" y="179"/>
                    <a:pt x="89" y="179"/>
                  </a:cubicBezTo>
                  <a:cubicBezTo>
                    <a:pt x="83" y="179"/>
                    <a:pt x="77" y="177"/>
                    <a:pt x="74" y="177"/>
                  </a:cubicBezTo>
                  <a:cubicBezTo>
                    <a:pt x="69" y="177"/>
                    <a:pt x="72" y="181"/>
                    <a:pt x="89" y="203"/>
                  </a:cubicBezTo>
                  <a:cubicBezTo>
                    <a:pt x="54" y="195"/>
                    <a:pt x="19" y="150"/>
                    <a:pt x="1" y="133"/>
                  </a:cubicBezTo>
                  <a:lnTo>
                    <a:pt x="1" y="133"/>
                  </a:lnTo>
                  <a:lnTo>
                    <a:pt x="45" y="230"/>
                  </a:lnTo>
                  <a:cubicBezTo>
                    <a:pt x="116" y="256"/>
                    <a:pt x="160" y="336"/>
                    <a:pt x="222" y="354"/>
                  </a:cubicBezTo>
                  <a:cubicBezTo>
                    <a:pt x="177" y="309"/>
                    <a:pt x="133" y="265"/>
                    <a:pt x="80" y="221"/>
                  </a:cubicBezTo>
                  <a:lnTo>
                    <a:pt x="80" y="221"/>
                  </a:lnTo>
                  <a:cubicBezTo>
                    <a:pt x="125" y="239"/>
                    <a:pt x="186" y="274"/>
                    <a:pt x="239" y="318"/>
                  </a:cubicBezTo>
                  <a:cubicBezTo>
                    <a:pt x="301" y="354"/>
                    <a:pt x="345" y="389"/>
                    <a:pt x="354" y="415"/>
                  </a:cubicBezTo>
                  <a:cubicBezTo>
                    <a:pt x="328" y="415"/>
                    <a:pt x="222" y="362"/>
                    <a:pt x="195" y="354"/>
                  </a:cubicBezTo>
                  <a:lnTo>
                    <a:pt x="195" y="354"/>
                  </a:lnTo>
                  <a:cubicBezTo>
                    <a:pt x="222" y="371"/>
                    <a:pt x="275" y="424"/>
                    <a:pt x="257" y="424"/>
                  </a:cubicBezTo>
                  <a:lnTo>
                    <a:pt x="204" y="389"/>
                  </a:lnTo>
                  <a:lnTo>
                    <a:pt x="204" y="389"/>
                  </a:lnTo>
                  <a:cubicBezTo>
                    <a:pt x="204" y="406"/>
                    <a:pt x="239" y="424"/>
                    <a:pt x="266" y="442"/>
                  </a:cubicBezTo>
                  <a:cubicBezTo>
                    <a:pt x="292" y="468"/>
                    <a:pt x="310" y="477"/>
                    <a:pt x="292" y="495"/>
                  </a:cubicBezTo>
                  <a:cubicBezTo>
                    <a:pt x="292" y="512"/>
                    <a:pt x="239" y="539"/>
                    <a:pt x="275" y="539"/>
                  </a:cubicBezTo>
                  <a:cubicBezTo>
                    <a:pt x="287" y="535"/>
                    <a:pt x="310" y="533"/>
                    <a:pt x="337" y="533"/>
                  </a:cubicBezTo>
                  <a:cubicBezTo>
                    <a:pt x="424" y="533"/>
                    <a:pt x="561" y="550"/>
                    <a:pt x="601" y="557"/>
                  </a:cubicBezTo>
                  <a:cubicBezTo>
                    <a:pt x="601" y="557"/>
                    <a:pt x="557" y="592"/>
                    <a:pt x="540" y="610"/>
                  </a:cubicBezTo>
                  <a:cubicBezTo>
                    <a:pt x="531" y="614"/>
                    <a:pt x="517" y="616"/>
                    <a:pt x="502" y="616"/>
                  </a:cubicBezTo>
                  <a:cubicBezTo>
                    <a:pt x="487" y="616"/>
                    <a:pt x="469" y="614"/>
                    <a:pt x="451" y="610"/>
                  </a:cubicBezTo>
                  <a:cubicBezTo>
                    <a:pt x="434" y="610"/>
                    <a:pt x="412" y="606"/>
                    <a:pt x="394" y="606"/>
                  </a:cubicBezTo>
                  <a:cubicBezTo>
                    <a:pt x="385" y="606"/>
                    <a:pt x="378" y="607"/>
                    <a:pt x="372" y="610"/>
                  </a:cubicBezTo>
                  <a:cubicBezTo>
                    <a:pt x="389" y="610"/>
                    <a:pt x="416" y="618"/>
                    <a:pt x="425" y="627"/>
                  </a:cubicBezTo>
                  <a:cubicBezTo>
                    <a:pt x="416" y="636"/>
                    <a:pt x="372" y="627"/>
                    <a:pt x="398" y="654"/>
                  </a:cubicBezTo>
                  <a:cubicBezTo>
                    <a:pt x="435" y="654"/>
                    <a:pt x="438" y="684"/>
                    <a:pt x="442" y="684"/>
                  </a:cubicBezTo>
                  <a:cubicBezTo>
                    <a:pt x="444" y="684"/>
                    <a:pt x="446" y="678"/>
                    <a:pt x="451" y="663"/>
                  </a:cubicBezTo>
                  <a:cubicBezTo>
                    <a:pt x="478" y="689"/>
                    <a:pt x="460" y="698"/>
                    <a:pt x="478" y="724"/>
                  </a:cubicBezTo>
                  <a:cubicBezTo>
                    <a:pt x="495" y="716"/>
                    <a:pt x="522" y="716"/>
                    <a:pt x="548" y="716"/>
                  </a:cubicBezTo>
                  <a:cubicBezTo>
                    <a:pt x="566" y="711"/>
                    <a:pt x="581" y="709"/>
                    <a:pt x="594" y="709"/>
                  </a:cubicBezTo>
                  <a:cubicBezTo>
                    <a:pt x="606" y="709"/>
                    <a:pt x="615" y="711"/>
                    <a:pt x="619" y="716"/>
                  </a:cubicBezTo>
                  <a:cubicBezTo>
                    <a:pt x="610" y="724"/>
                    <a:pt x="592" y="733"/>
                    <a:pt x="592" y="742"/>
                  </a:cubicBezTo>
                  <a:cubicBezTo>
                    <a:pt x="610" y="786"/>
                    <a:pt x="610" y="821"/>
                    <a:pt x="628" y="866"/>
                  </a:cubicBezTo>
                  <a:cubicBezTo>
                    <a:pt x="619" y="874"/>
                    <a:pt x="619" y="910"/>
                    <a:pt x="592" y="910"/>
                  </a:cubicBezTo>
                  <a:cubicBezTo>
                    <a:pt x="599" y="910"/>
                    <a:pt x="606" y="910"/>
                    <a:pt x="612" y="910"/>
                  </a:cubicBezTo>
                  <a:lnTo>
                    <a:pt x="612" y="910"/>
                  </a:lnTo>
                  <a:cubicBezTo>
                    <a:pt x="611" y="910"/>
                    <a:pt x="611" y="910"/>
                    <a:pt x="610" y="910"/>
                  </a:cubicBezTo>
                  <a:cubicBezTo>
                    <a:pt x="643" y="891"/>
                    <a:pt x="679" y="882"/>
                    <a:pt x="713" y="882"/>
                  </a:cubicBezTo>
                  <a:cubicBezTo>
                    <a:pt x="743" y="882"/>
                    <a:pt x="771" y="889"/>
                    <a:pt x="796" y="901"/>
                  </a:cubicBezTo>
                  <a:cubicBezTo>
                    <a:pt x="831" y="927"/>
                    <a:pt x="769" y="936"/>
                    <a:pt x="778" y="945"/>
                  </a:cubicBezTo>
                  <a:cubicBezTo>
                    <a:pt x="791" y="980"/>
                    <a:pt x="824" y="980"/>
                    <a:pt x="853" y="980"/>
                  </a:cubicBezTo>
                  <a:cubicBezTo>
                    <a:pt x="882" y="980"/>
                    <a:pt x="906" y="980"/>
                    <a:pt x="902" y="1016"/>
                  </a:cubicBezTo>
                  <a:cubicBezTo>
                    <a:pt x="875" y="1060"/>
                    <a:pt x="831" y="1060"/>
                    <a:pt x="804" y="1078"/>
                  </a:cubicBezTo>
                  <a:cubicBezTo>
                    <a:pt x="778" y="1060"/>
                    <a:pt x="804" y="1025"/>
                    <a:pt x="796" y="1007"/>
                  </a:cubicBezTo>
                  <a:lnTo>
                    <a:pt x="796" y="1007"/>
                  </a:lnTo>
                  <a:lnTo>
                    <a:pt x="787" y="1033"/>
                  </a:lnTo>
                  <a:cubicBezTo>
                    <a:pt x="769" y="1033"/>
                    <a:pt x="751" y="1025"/>
                    <a:pt x="760" y="1007"/>
                  </a:cubicBezTo>
                  <a:lnTo>
                    <a:pt x="760" y="1007"/>
                  </a:lnTo>
                  <a:cubicBezTo>
                    <a:pt x="734" y="1042"/>
                    <a:pt x="813" y="1122"/>
                    <a:pt x="813" y="1184"/>
                  </a:cubicBezTo>
                  <a:cubicBezTo>
                    <a:pt x="823" y="1189"/>
                    <a:pt x="837" y="1194"/>
                    <a:pt x="848" y="1194"/>
                  </a:cubicBezTo>
                  <a:cubicBezTo>
                    <a:pt x="856" y="1194"/>
                    <a:pt x="862" y="1191"/>
                    <a:pt x="866" y="1184"/>
                  </a:cubicBezTo>
                  <a:lnTo>
                    <a:pt x="849" y="1166"/>
                  </a:lnTo>
                  <a:cubicBezTo>
                    <a:pt x="854" y="1158"/>
                    <a:pt x="862" y="1155"/>
                    <a:pt x="871" y="1155"/>
                  </a:cubicBezTo>
                  <a:cubicBezTo>
                    <a:pt x="881" y="1155"/>
                    <a:pt x="892" y="1159"/>
                    <a:pt x="900" y="1159"/>
                  </a:cubicBezTo>
                  <a:cubicBezTo>
                    <a:pt x="906" y="1159"/>
                    <a:pt x="910" y="1156"/>
                    <a:pt x="910" y="1148"/>
                  </a:cubicBezTo>
                  <a:cubicBezTo>
                    <a:pt x="937" y="1157"/>
                    <a:pt x="981" y="1166"/>
                    <a:pt x="981" y="1201"/>
                  </a:cubicBezTo>
                  <a:lnTo>
                    <a:pt x="956" y="1226"/>
                  </a:lnTo>
                  <a:lnTo>
                    <a:pt x="956" y="1226"/>
                  </a:lnTo>
                  <a:cubicBezTo>
                    <a:pt x="962" y="1215"/>
                    <a:pt x="958" y="1201"/>
                    <a:pt x="946" y="1201"/>
                  </a:cubicBezTo>
                  <a:lnTo>
                    <a:pt x="946" y="1201"/>
                  </a:lnTo>
                  <a:cubicBezTo>
                    <a:pt x="958" y="1201"/>
                    <a:pt x="953" y="1216"/>
                    <a:pt x="951" y="1231"/>
                  </a:cubicBezTo>
                  <a:lnTo>
                    <a:pt x="951" y="1231"/>
                  </a:lnTo>
                  <a:lnTo>
                    <a:pt x="946" y="1236"/>
                  </a:lnTo>
                  <a:cubicBezTo>
                    <a:pt x="947" y="1236"/>
                    <a:pt x="949" y="1235"/>
                    <a:pt x="950" y="1233"/>
                  </a:cubicBezTo>
                  <a:lnTo>
                    <a:pt x="950" y="1233"/>
                  </a:lnTo>
                  <a:cubicBezTo>
                    <a:pt x="948" y="1249"/>
                    <a:pt x="949" y="1264"/>
                    <a:pt x="971" y="1264"/>
                  </a:cubicBezTo>
                  <a:cubicBezTo>
                    <a:pt x="974" y="1264"/>
                    <a:pt x="977" y="1263"/>
                    <a:pt x="981" y="1263"/>
                  </a:cubicBezTo>
                  <a:lnTo>
                    <a:pt x="990" y="1219"/>
                  </a:lnTo>
                  <a:cubicBezTo>
                    <a:pt x="1025" y="1236"/>
                    <a:pt x="1087" y="1236"/>
                    <a:pt x="1087" y="1272"/>
                  </a:cubicBezTo>
                  <a:cubicBezTo>
                    <a:pt x="1122" y="1236"/>
                    <a:pt x="1078" y="1263"/>
                    <a:pt x="1113" y="1219"/>
                  </a:cubicBezTo>
                  <a:lnTo>
                    <a:pt x="1113" y="1219"/>
                  </a:lnTo>
                  <a:cubicBezTo>
                    <a:pt x="1105" y="1229"/>
                    <a:pt x="1099" y="1232"/>
                    <a:pt x="1094" y="1232"/>
                  </a:cubicBezTo>
                  <a:cubicBezTo>
                    <a:pt x="1077" y="1232"/>
                    <a:pt x="1072" y="1192"/>
                    <a:pt x="1056" y="1192"/>
                  </a:cubicBezTo>
                  <a:cubicBezTo>
                    <a:pt x="1051" y="1192"/>
                    <a:pt x="1045" y="1196"/>
                    <a:pt x="1038" y="1204"/>
                  </a:cubicBezTo>
                  <a:lnTo>
                    <a:pt x="1038" y="1204"/>
                  </a:lnTo>
                  <a:cubicBezTo>
                    <a:pt x="1066" y="1166"/>
                    <a:pt x="1035" y="1163"/>
                    <a:pt x="1060" y="1113"/>
                  </a:cubicBezTo>
                  <a:lnTo>
                    <a:pt x="1060" y="1113"/>
                  </a:lnTo>
                  <a:cubicBezTo>
                    <a:pt x="1055" y="1118"/>
                    <a:pt x="1050" y="1127"/>
                    <a:pt x="1044" y="1127"/>
                  </a:cubicBezTo>
                  <a:cubicBezTo>
                    <a:pt x="1041" y="1127"/>
                    <a:pt x="1037" y="1123"/>
                    <a:pt x="1034" y="1113"/>
                  </a:cubicBezTo>
                  <a:lnTo>
                    <a:pt x="1025" y="1113"/>
                  </a:lnTo>
                  <a:cubicBezTo>
                    <a:pt x="1016" y="1122"/>
                    <a:pt x="1016" y="1131"/>
                    <a:pt x="1007" y="1139"/>
                  </a:cubicBezTo>
                  <a:cubicBezTo>
                    <a:pt x="972" y="1139"/>
                    <a:pt x="955" y="1104"/>
                    <a:pt x="928" y="1104"/>
                  </a:cubicBezTo>
                  <a:cubicBezTo>
                    <a:pt x="928" y="1095"/>
                    <a:pt x="932" y="1095"/>
                    <a:pt x="938" y="1095"/>
                  </a:cubicBezTo>
                  <a:cubicBezTo>
                    <a:pt x="943" y="1095"/>
                    <a:pt x="950" y="1095"/>
                    <a:pt x="955" y="1086"/>
                  </a:cubicBezTo>
                  <a:lnTo>
                    <a:pt x="928" y="1078"/>
                  </a:lnTo>
                  <a:cubicBezTo>
                    <a:pt x="942" y="1068"/>
                    <a:pt x="949" y="1052"/>
                    <a:pt x="957" y="1042"/>
                  </a:cubicBezTo>
                  <a:lnTo>
                    <a:pt x="957" y="1042"/>
                  </a:lnTo>
                  <a:cubicBezTo>
                    <a:pt x="959" y="1041"/>
                    <a:pt x="962" y="1040"/>
                    <a:pt x="963" y="1036"/>
                  </a:cubicBezTo>
                  <a:lnTo>
                    <a:pt x="963" y="1036"/>
                  </a:lnTo>
                  <a:cubicBezTo>
                    <a:pt x="965" y="1035"/>
                    <a:pt x="968" y="1034"/>
                    <a:pt x="971" y="1034"/>
                  </a:cubicBezTo>
                  <a:cubicBezTo>
                    <a:pt x="976" y="1034"/>
                    <a:pt x="982" y="1036"/>
                    <a:pt x="990" y="1042"/>
                  </a:cubicBezTo>
                  <a:lnTo>
                    <a:pt x="972" y="1007"/>
                  </a:lnTo>
                  <a:cubicBezTo>
                    <a:pt x="981" y="980"/>
                    <a:pt x="972" y="954"/>
                    <a:pt x="955" y="954"/>
                  </a:cubicBezTo>
                  <a:cubicBezTo>
                    <a:pt x="955" y="936"/>
                    <a:pt x="902" y="936"/>
                    <a:pt x="928" y="936"/>
                  </a:cubicBezTo>
                  <a:lnTo>
                    <a:pt x="884" y="901"/>
                  </a:lnTo>
                  <a:lnTo>
                    <a:pt x="893" y="892"/>
                  </a:lnTo>
                  <a:cubicBezTo>
                    <a:pt x="866" y="848"/>
                    <a:pt x="796" y="830"/>
                    <a:pt x="813" y="751"/>
                  </a:cubicBezTo>
                  <a:cubicBezTo>
                    <a:pt x="796" y="742"/>
                    <a:pt x="778" y="733"/>
                    <a:pt x="778" y="698"/>
                  </a:cubicBezTo>
                  <a:lnTo>
                    <a:pt x="796" y="680"/>
                  </a:lnTo>
                  <a:cubicBezTo>
                    <a:pt x="779" y="672"/>
                    <a:pt x="786" y="618"/>
                    <a:pt x="765" y="618"/>
                  </a:cubicBezTo>
                  <a:cubicBezTo>
                    <a:pt x="764" y="618"/>
                    <a:pt x="762" y="618"/>
                    <a:pt x="760" y="618"/>
                  </a:cubicBezTo>
                  <a:cubicBezTo>
                    <a:pt x="787" y="592"/>
                    <a:pt x="796" y="592"/>
                    <a:pt x="787" y="583"/>
                  </a:cubicBezTo>
                  <a:cubicBezTo>
                    <a:pt x="778" y="583"/>
                    <a:pt x="760" y="583"/>
                    <a:pt x="769" y="574"/>
                  </a:cubicBezTo>
                  <a:lnTo>
                    <a:pt x="769" y="574"/>
                  </a:lnTo>
                  <a:lnTo>
                    <a:pt x="725" y="583"/>
                  </a:lnTo>
                  <a:cubicBezTo>
                    <a:pt x="725" y="574"/>
                    <a:pt x="707" y="565"/>
                    <a:pt x="681" y="557"/>
                  </a:cubicBezTo>
                  <a:lnTo>
                    <a:pt x="645" y="548"/>
                  </a:lnTo>
                  <a:cubicBezTo>
                    <a:pt x="619" y="539"/>
                    <a:pt x="628" y="530"/>
                    <a:pt x="628" y="521"/>
                  </a:cubicBezTo>
                  <a:cubicBezTo>
                    <a:pt x="637" y="521"/>
                    <a:pt x="645" y="512"/>
                    <a:pt x="645" y="504"/>
                  </a:cubicBezTo>
                  <a:cubicBezTo>
                    <a:pt x="653" y="507"/>
                    <a:pt x="657" y="511"/>
                    <a:pt x="659" y="513"/>
                  </a:cubicBezTo>
                  <a:lnTo>
                    <a:pt x="659" y="513"/>
                  </a:lnTo>
                  <a:cubicBezTo>
                    <a:pt x="658" y="513"/>
                    <a:pt x="656" y="513"/>
                    <a:pt x="654" y="512"/>
                  </a:cubicBezTo>
                  <a:lnTo>
                    <a:pt x="654" y="512"/>
                  </a:lnTo>
                  <a:cubicBezTo>
                    <a:pt x="657" y="515"/>
                    <a:pt x="659" y="516"/>
                    <a:pt x="660" y="516"/>
                  </a:cubicBezTo>
                  <a:cubicBezTo>
                    <a:pt x="660" y="516"/>
                    <a:pt x="660" y="515"/>
                    <a:pt x="659" y="513"/>
                  </a:cubicBezTo>
                  <a:lnTo>
                    <a:pt x="659" y="513"/>
                  </a:lnTo>
                  <a:cubicBezTo>
                    <a:pt x="668" y="515"/>
                    <a:pt x="674" y="516"/>
                    <a:pt x="677" y="516"/>
                  </a:cubicBezTo>
                  <a:cubicBezTo>
                    <a:pt x="688" y="516"/>
                    <a:pt x="671" y="508"/>
                    <a:pt x="645" y="495"/>
                  </a:cubicBezTo>
                  <a:cubicBezTo>
                    <a:pt x="618" y="474"/>
                    <a:pt x="591" y="454"/>
                    <a:pt x="600" y="454"/>
                  </a:cubicBezTo>
                  <a:cubicBezTo>
                    <a:pt x="603" y="454"/>
                    <a:pt x="609" y="455"/>
                    <a:pt x="619" y="459"/>
                  </a:cubicBezTo>
                  <a:cubicBezTo>
                    <a:pt x="601" y="451"/>
                    <a:pt x="601" y="442"/>
                    <a:pt x="601" y="442"/>
                  </a:cubicBezTo>
                  <a:lnTo>
                    <a:pt x="601" y="442"/>
                  </a:lnTo>
                  <a:cubicBezTo>
                    <a:pt x="601" y="442"/>
                    <a:pt x="610" y="451"/>
                    <a:pt x="619" y="451"/>
                  </a:cubicBezTo>
                  <a:lnTo>
                    <a:pt x="628" y="451"/>
                  </a:lnTo>
                  <a:cubicBezTo>
                    <a:pt x="628" y="451"/>
                    <a:pt x="628" y="451"/>
                    <a:pt x="619" y="442"/>
                  </a:cubicBezTo>
                  <a:lnTo>
                    <a:pt x="619" y="442"/>
                  </a:lnTo>
                  <a:lnTo>
                    <a:pt x="681" y="477"/>
                  </a:lnTo>
                  <a:cubicBezTo>
                    <a:pt x="683" y="478"/>
                    <a:pt x="684" y="479"/>
                    <a:pt x="685" y="479"/>
                  </a:cubicBezTo>
                  <a:cubicBezTo>
                    <a:pt x="687"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68" y="447"/>
                  </a:cubicBezTo>
                  <a:lnTo>
                    <a:pt x="668" y="447"/>
                  </a:lnTo>
                  <a:cubicBezTo>
                    <a:pt x="640" y="424"/>
                    <a:pt x="678" y="421"/>
                    <a:pt x="619" y="362"/>
                  </a:cubicBezTo>
                  <a:lnTo>
                    <a:pt x="619" y="362"/>
                  </a:lnTo>
                  <a:cubicBezTo>
                    <a:pt x="628" y="371"/>
                    <a:pt x="637" y="380"/>
                    <a:pt x="637" y="380"/>
                  </a:cubicBezTo>
                  <a:cubicBezTo>
                    <a:pt x="644" y="384"/>
                    <a:pt x="650" y="386"/>
                    <a:pt x="654" y="386"/>
                  </a:cubicBezTo>
                  <a:cubicBezTo>
                    <a:pt x="660" y="386"/>
                    <a:pt x="663" y="382"/>
                    <a:pt x="663" y="371"/>
                  </a:cubicBezTo>
                  <a:lnTo>
                    <a:pt x="698" y="415"/>
                  </a:lnTo>
                  <a:cubicBezTo>
                    <a:pt x="690" y="398"/>
                    <a:pt x="681" y="380"/>
                    <a:pt x="681" y="362"/>
                  </a:cubicBezTo>
                  <a:lnTo>
                    <a:pt x="681" y="362"/>
                  </a:lnTo>
                  <a:cubicBezTo>
                    <a:pt x="707" y="389"/>
                    <a:pt x="725" y="406"/>
                    <a:pt x="734" y="433"/>
                  </a:cubicBezTo>
                  <a:cubicBezTo>
                    <a:pt x="734" y="406"/>
                    <a:pt x="734" y="406"/>
                    <a:pt x="734" y="398"/>
                  </a:cubicBezTo>
                  <a:cubicBezTo>
                    <a:pt x="743" y="398"/>
                    <a:pt x="743" y="389"/>
                    <a:pt x="743" y="362"/>
                  </a:cubicBezTo>
                  <a:lnTo>
                    <a:pt x="760" y="389"/>
                  </a:lnTo>
                  <a:cubicBezTo>
                    <a:pt x="760" y="389"/>
                    <a:pt x="765" y="370"/>
                    <a:pt x="774" y="370"/>
                  </a:cubicBezTo>
                  <a:cubicBezTo>
                    <a:pt x="778" y="370"/>
                    <a:pt x="782" y="373"/>
                    <a:pt x="787" y="380"/>
                  </a:cubicBezTo>
                  <a:cubicBezTo>
                    <a:pt x="804" y="406"/>
                    <a:pt x="813" y="406"/>
                    <a:pt x="866" y="406"/>
                  </a:cubicBezTo>
                  <a:cubicBezTo>
                    <a:pt x="919" y="406"/>
                    <a:pt x="972" y="406"/>
                    <a:pt x="1016" y="433"/>
                  </a:cubicBezTo>
                  <a:cubicBezTo>
                    <a:pt x="1012" y="412"/>
                    <a:pt x="1012" y="405"/>
                    <a:pt x="1015" y="405"/>
                  </a:cubicBezTo>
                  <a:lnTo>
                    <a:pt x="1015" y="405"/>
                  </a:lnTo>
                  <a:cubicBezTo>
                    <a:pt x="1021" y="405"/>
                    <a:pt x="1036" y="429"/>
                    <a:pt x="1048" y="429"/>
                  </a:cubicBezTo>
                  <a:cubicBezTo>
                    <a:pt x="1054" y="429"/>
                    <a:pt x="1058" y="424"/>
                    <a:pt x="1060" y="406"/>
                  </a:cubicBezTo>
                  <a:cubicBezTo>
                    <a:pt x="1060" y="424"/>
                    <a:pt x="1078" y="442"/>
                    <a:pt x="1060" y="459"/>
                  </a:cubicBezTo>
                  <a:cubicBezTo>
                    <a:pt x="1070" y="453"/>
                    <a:pt x="1080" y="452"/>
                    <a:pt x="1088" y="452"/>
                  </a:cubicBezTo>
                  <a:cubicBezTo>
                    <a:pt x="1103" y="452"/>
                    <a:pt x="1116" y="458"/>
                    <a:pt x="1127" y="458"/>
                  </a:cubicBezTo>
                  <a:cubicBezTo>
                    <a:pt x="1138" y="458"/>
                    <a:pt x="1148" y="453"/>
                    <a:pt x="1158" y="433"/>
                  </a:cubicBezTo>
                  <a:lnTo>
                    <a:pt x="1158" y="433"/>
                  </a:lnTo>
                  <a:cubicBezTo>
                    <a:pt x="1166" y="451"/>
                    <a:pt x="1149" y="459"/>
                    <a:pt x="1158" y="477"/>
                  </a:cubicBezTo>
                  <a:cubicBezTo>
                    <a:pt x="1158" y="471"/>
                    <a:pt x="1162" y="465"/>
                    <a:pt x="1168" y="465"/>
                  </a:cubicBezTo>
                  <a:cubicBezTo>
                    <a:pt x="1170" y="465"/>
                    <a:pt x="1173" y="466"/>
                    <a:pt x="1175" y="468"/>
                  </a:cubicBezTo>
                  <a:cubicBezTo>
                    <a:pt x="1175" y="477"/>
                    <a:pt x="1166" y="486"/>
                    <a:pt x="1158" y="495"/>
                  </a:cubicBezTo>
                  <a:cubicBezTo>
                    <a:pt x="1202" y="495"/>
                    <a:pt x="1211" y="433"/>
                    <a:pt x="1211" y="371"/>
                  </a:cubicBezTo>
                  <a:cubicBezTo>
                    <a:pt x="1222" y="383"/>
                    <a:pt x="1230" y="389"/>
                    <a:pt x="1237" y="389"/>
                  </a:cubicBezTo>
                  <a:cubicBezTo>
                    <a:pt x="1246" y="389"/>
                    <a:pt x="1254" y="378"/>
                    <a:pt x="1264" y="354"/>
                  </a:cubicBezTo>
                  <a:lnTo>
                    <a:pt x="1264" y="354"/>
                  </a:lnTo>
                  <a:cubicBezTo>
                    <a:pt x="1272" y="371"/>
                    <a:pt x="1281" y="398"/>
                    <a:pt x="1255" y="398"/>
                  </a:cubicBezTo>
                  <a:cubicBezTo>
                    <a:pt x="1264" y="402"/>
                    <a:pt x="1291" y="412"/>
                    <a:pt x="1314" y="412"/>
                  </a:cubicBezTo>
                  <a:cubicBezTo>
                    <a:pt x="1335" y="412"/>
                    <a:pt x="1352" y="405"/>
                    <a:pt x="1352" y="380"/>
                  </a:cubicBezTo>
                  <a:cubicBezTo>
                    <a:pt x="1356"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5"/>
                    <a:pt x="1461" y="345"/>
                  </a:cubicBezTo>
                  <a:cubicBezTo>
                    <a:pt x="1471" y="345"/>
                    <a:pt x="1482" y="355"/>
                    <a:pt x="1495" y="355"/>
                  </a:cubicBezTo>
                  <a:cubicBezTo>
                    <a:pt x="1497" y="355"/>
                    <a:pt x="1499" y="354"/>
                    <a:pt x="1502" y="354"/>
                  </a:cubicBezTo>
                  <a:lnTo>
                    <a:pt x="1502" y="362"/>
                  </a:lnTo>
                  <a:cubicBezTo>
                    <a:pt x="1520" y="375"/>
                    <a:pt x="1530" y="379"/>
                    <a:pt x="1536" y="379"/>
                  </a:cubicBezTo>
                  <a:cubicBezTo>
                    <a:pt x="1545" y="379"/>
                    <a:pt x="1547" y="372"/>
                    <a:pt x="1556" y="372"/>
                  </a:cubicBezTo>
                  <a:cubicBezTo>
                    <a:pt x="1562" y="372"/>
                    <a:pt x="1572" y="376"/>
                    <a:pt x="1590" y="389"/>
                  </a:cubicBezTo>
                  <a:lnTo>
                    <a:pt x="1581" y="354"/>
                  </a:lnTo>
                  <a:cubicBezTo>
                    <a:pt x="1584" y="334"/>
                    <a:pt x="1589" y="326"/>
                    <a:pt x="1595" y="326"/>
                  </a:cubicBezTo>
                  <a:cubicBezTo>
                    <a:pt x="1613" y="326"/>
                    <a:pt x="1643" y="375"/>
                    <a:pt x="1667" y="375"/>
                  </a:cubicBezTo>
                  <a:cubicBezTo>
                    <a:pt x="1671" y="375"/>
                    <a:pt x="1675" y="374"/>
                    <a:pt x="1679" y="371"/>
                  </a:cubicBezTo>
                  <a:lnTo>
                    <a:pt x="1661" y="345"/>
                  </a:lnTo>
                  <a:cubicBezTo>
                    <a:pt x="1663" y="342"/>
                    <a:pt x="1666" y="341"/>
                    <a:pt x="1668" y="341"/>
                  </a:cubicBezTo>
                  <a:cubicBezTo>
                    <a:pt x="1694" y="341"/>
                    <a:pt x="1724" y="451"/>
                    <a:pt x="1740" y="459"/>
                  </a:cubicBezTo>
                  <a:cubicBezTo>
                    <a:pt x="1749" y="468"/>
                    <a:pt x="1732" y="477"/>
                    <a:pt x="1732" y="477"/>
                  </a:cubicBezTo>
                  <a:cubicBezTo>
                    <a:pt x="1742" y="486"/>
                    <a:pt x="1748" y="489"/>
                    <a:pt x="1752" y="489"/>
                  </a:cubicBezTo>
                  <a:cubicBezTo>
                    <a:pt x="1767" y="489"/>
                    <a:pt x="1740" y="431"/>
                    <a:pt x="1776" y="424"/>
                  </a:cubicBezTo>
                  <a:lnTo>
                    <a:pt x="1776" y="424"/>
                  </a:lnTo>
                  <a:cubicBezTo>
                    <a:pt x="1785" y="442"/>
                    <a:pt x="1767" y="486"/>
                    <a:pt x="1793" y="486"/>
                  </a:cubicBezTo>
                  <a:cubicBezTo>
                    <a:pt x="1794" y="489"/>
                    <a:pt x="1796" y="490"/>
                    <a:pt x="1798" y="490"/>
                  </a:cubicBezTo>
                  <a:cubicBezTo>
                    <a:pt x="1812" y="490"/>
                    <a:pt x="1846" y="444"/>
                    <a:pt x="1875" y="444"/>
                  </a:cubicBezTo>
                  <a:cubicBezTo>
                    <a:pt x="1884" y="444"/>
                    <a:pt x="1892" y="449"/>
                    <a:pt x="1899" y="459"/>
                  </a:cubicBezTo>
                  <a:cubicBezTo>
                    <a:pt x="1899" y="433"/>
                    <a:pt x="1890" y="415"/>
                    <a:pt x="1908" y="406"/>
                  </a:cubicBezTo>
                  <a:cubicBezTo>
                    <a:pt x="1910" y="406"/>
                    <a:pt x="1911" y="406"/>
                    <a:pt x="1913" y="406"/>
                  </a:cubicBezTo>
                  <a:cubicBezTo>
                    <a:pt x="1931" y="406"/>
                    <a:pt x="1957" y="439"/>
                    <a:pt x="1979" y="439"/>
                  </a:cubicBezTo>
                  <a:cubicBezTo>
                    <a:pt x="1989" y="439"/>
                    <a:pt x="1998" y="433"/>
                    <a:pt x="2005" y="415"/>
                  </a:cubicBezTo>
                  <a:cubicBezTo>
                    <a:pt x="2005" y="424"/>
                    <a:pt x="2014" y="424"/>
                    <a:pt x="2014" y="433"/>
                  </a:cubicBezTo>
                  <a:cubicBezTo>
                    <a:pt x="2032" y="415"/>
                    <a:pt x="2085" y="406"/>
                    <a:pt x="2094" y="371"/>
                  </a:cubicBezTo>
                  <a:cubicBezTo>
                    <a:pt x="2098" y="404"/>
                    <a:pt x="2103" y="414"/>
                    <a:pt x="2110" y="414"/>
                  </a:cubicBezTo>
                  <a:cubicBezTo>
                    <a:pt x="2117" y="414"/>
                    <a:pt x="2125" y="406"/>
                    <a:pt x="2138" y="398"/>
                  </a:cubicBezTo>
                  <a:cubicBezTo>
                    <a:pt x="2146" y="394"/>
                    <a:pt x="2158" y="388"/>
                    <a:pt x="2165" y="388"/>
                  </a:cubicBezTo>
                  <a:cubicBezTo>
                    <a:pt x="2173" y="388"/>
                    <a:pt x="2174" y="396"/>
                    <a:pt x="2155" y="424"/>
                  </a:cubicBezTo>
                  <a:lnTo>
                    <a:pt x="2200" y="415"/>
                  </a:lnTo>
                  <a:lnTo>
                    <a:pt x="2191" y="433"/>
                  </a:lnTo>
                  <a:cubicBezTo>
                    <a:pt x="2200" y="433"/>
                    <a:pt x="2235" y="406"/>
                    <a:pt x="2270" y="380"/>
                  </a:cubicBezTo>
                  <a:lnTo>
                    <a:pt x="2270" y="380"/>
                  </a:lnTo>
                  <a:cubicBezTo>
                    <a:pt x="2270" y="389"/>
                    <a:pt x="2252" y="398"/>
                    <a:pt x="2244" y="406"/>
                  </a:cubicBezTo>
                  <a:cubicBezTo>
                    <a:pt x="2250" y="416"/>
                    <a:pt x="2253" y="421"/>
                    <a:pt x="2259" y="421"/>
                  </a:cubicBezTo>
                  <a:cubicBezTo>
                    <a:pt x="2271" y="421"/>
                    <a:pt x="2294" y="405"/>
                    <a:pt x="2367" y="371"/>
                  </a:cubicBezTo>
                  <a:lnTo>
                    <a:pt x="2367" y="371"/>
                  </a:lnTo>
                  <a:lnTo>
                    <a:pt x="2314" y="406"/>
                  </a:lnTo>
                  <a:cubicBezTo>
                    <a:pt x="2321" y="403"/>
                    <a:pt x="2325" y="402"/>
                    <a:pt x="2328" y="402"/>
                  </a:cubicBezTo>
                  <a:cubicBezTo>
                    <a:pt x="2338" y="402"/>
                    <a:pt x="2318" y="426"/>
                    <a:pt x="2332" y="433"/>
                  </a:cubicBezTo>
                  <a:cubicBezTo>
                    <a:pt x="2323" y="442"/>
                    <a:pt x="2323" y="442"/>
                    <a:pt x="2341" y="442"/>
                  </a:cubicBezTo>
                  <a:cubicBezTo>
                    <a:pt x="2332" y="442"/>
                    <a:pt x="2323" y="451"/>
                    <a:pt x="2314" y="451"/>
                  </a:cubicBezTo>
                  <a:cubicBezTo>
                    <a:pt x="2341" y="451"/>
                    <a:pt x="2288" y="486"/>
                    <a:pt x="2261" y="504"/>
                  </a:cubicBezTo>
                  <a:cubicBezTo>
                    <a:pt x="2245" y="515"/>
                    <a:pt x="2235" y="522"/>
                    <a:pt x="2251" y="522"/>
                  </a:cubicBezTo>
                  <a:cubicBezTo>
                    <a:pt x="2261" y="522"/>
                    <a:pt x="2281" y="519"/>
                    <a:pt x="2314" y="512"/>
                  </a:cubicBezTo>
                  <a:cubicBezTo>
                    <a:pt x="2323" y="521"/>
                    <a:pt x="2332" y="530"/>
                    <a:pt x="2341" y="530"/>
                  </a:cubicBezTo>
                  <a:cubicBezTo>
                    <a:pt x="2358" y="512"/>
                    <a:pt x="2376" y="512"/>
                    <a:pt x="2394" y="512"/>
                  </a:cubicBezTo>
                  <a:cubicBezTo>
                    <a:pt x="2403" y="512"/>
                    <a:pt x="2411" y="515"/>
                    <a:pt x="2420" y="515"/>
                  </a:cubicBezTo>
                  <a:cubicBezTo>
                    <a:pt x="2429" y="515"/>
                    <a:pt x="2438" y="512"/>
                    <a:pt x="2447" y="504"/>
                  </a:cubicBezTo>
                  <a:lnTo>
                    <a:pt x="2447" y="504"/>
                  </a:lnTo>
                  <a:cubicBezTo>
                    <a:pt x="2447" y="518"/>
                    <a:pt x="2401" y="544"/>
                    <a:pt x="2383" y="544"/>
                  </a:cubicBezTo>
                  <a:cubicBezTo>
                    <a:pt x="2379" y="544"/>
                    <a:pt x="2376" y="542"/>
                    <a:pt x="2376" y="539"/>
                  </a:cubicBezTo>
                  <a:lnTo>
                    <a:pt x="2385" y="530"/>
                  </a:lnTo>
                  <a:lnTo>
                    <a:pt x="2385" y="530"/>
                  </a:lnTo>
                  <a:cubicBezTo>
                    <a:pt x="2313" y="538"/>
                    <a:pt x="2328" y="575"/>
                    <a:pt x="2292" y="575"/>
                  </a:cubicBezTo>
                  <a:cubicBezTo>
                    <a:pt x="2288" y="575"/>
                    <a:pt x="2284" y="575"/>
                    <a:pt x="2279" y="574"/>
                  </a:cubicBezTo>
                  <a:cubicBezTo>
                    <a:pt x="2270" y="592"/>
                    <a:pt x="2261" y="610"/>
                    <a:pt x="2252" y="618"/>
                  </a:cubicBezTo>
                  <a:cubicBezTo>
                    <a:pt x="2244" y="627"/>
                    <a:pt x="2235" y="627"/>
                    <a:pt x="2235" y="636"/>
                  </a:cubicBezTo>
                  <a:cubicBezTo>
                    <a:pt x="2226" y="636"/>
                    <a:pt x="2226" y="645"/>
                    <a:pt x="2226" y="645"/>
                  </a:cubicBezTo>
                  <a:lnTo>
                    <a:pt x="2208" y="663"/>
                  </a:lnTo>
                  <a:cubicBezTo>
                    <a:pt x="2173" y="707"/>
                    <a:pt x="2138" y="751"/>
                    <a:pt x="2111" y="795"/>
                  </a:cubicBezTo>
                  <a:lnTo>
                    <a:pt x="2164" y="813"/>
                  </a:lnTo>
                  <a:lnTo>
                    <a:pt x="2138" y="839"/>
                  </a:lnTo>
                  <a:cubicBezTo>
                    <a:pt x="2129" y="839"/>
                    <a:pt x="2102" y="830"/>
                    <a:pt x="2111" y="813"/>
                  </a:cubicBezTo>
                  <a:cubicBezTo>
                    <a:pt x="2109" y="812"/>
                    <a:pt x="2106" y="812"/>
                    <a:pt x="2104" y="812"/>
                  </a:cubicBezTo>
                  <a:cubicBezTo>
                    <a:pt x="2081" y="812"/>
                    <a:pt x="2112" y="857"/>
                    <a:pt x="2120" y="866"/>
                  </a:cubicBezTo>
                  <a:cubicBezTo>
                    <a:pt x="2113" y="872"/>
                    <a:pt x="2106" y="874"/>
                    <a:pt x="2101" y="874"/>
                  </a:cubicBezTo>
                  <a:cubicBezTo>
                    <a:pt x="2078" y="874"/>
                    <a:pt x="2075" y="828"/>
                    <a:pt x="2069" y="828"/>
                  </a:cubicBezTo>
                  <a:cubicBezTo>
                    <a:pt x="2069" y="828"/>
                    <a:pt x="2068" y="829"/>
                    <a:pt x="2067" y="830"/>
                  </a:cubicBezTo>
                  <a:lnTo>
                    <a:pt x="2058" y="848"/>
                  </a:lnTo>
                  <a:lnTo>
                    <a:pt x="2067" y="848"/>
                  </a:lnTo>
                  <a:cubicBezTo>
                    <a:pt x="2076" y="874"/>
                    <a:pt x="2102" y="892"/>
                    <a:pt x="2085" y="919"/>
                  </a:cubicBezTo>
                  <a:cubicBezTo>
                    <a:pt x="2079" y="920"/>
                    <a:pt x="2075" y="921"/>
                    <a:pt x="2071" y="921"/>
                  </a:cubicBezTo>
                  <a:cubicBezTo>
                    <a:pt x="2055" y="921"/>
                    <a:pt x="2048" y="910"/>
                    <a:pt x="2041" y="910"/>
                  </a:cubicBezTo>
                  <a:cubicBezTo>
                    <a:pt x="2041" y="910"/>
                    <a:pt x="2032" y="910"/>
                    <a:pt x="2032" y="919"/>
                  </a:cubicBezTo>
                  <a:lnTo>
                    <a:pt x="2005" y="963"/>
                  </a:lnTo>
                  <a:lnTo>
                    <a:pt x="2049" y="963"/>
                  </a:lnTo>
                  <a:cubicBezTo>
                    <a:pt x="2057" y="995"/>
                    <a:pt x="2036" y="1005"/>
                    <a:pt x="2073" y="1007"/>
                  </a:cubicBezTo>
                  <a:lnTo>
                    <a:pt x="2073" y="1007"/>
                  </a:lnTo>
                  <a:cubicBezTo>
                    <a:pt x="1994" y="1012"/>
                    <a:pt x="1969" y="1148"/>
                    <a:pt x="1943" y="1148"/>
                  </a:cubicBezTo>
                  <a:cubicBezTo>
                    <a:pt x="1952" y="1192"/>
                    <a:pt x="1935" y="1219"/>
                    <a:pt x="1917" y="1245"/>
                  </a:cubicBezTo>
                  <a:cubicBezTo>
                    <a:pt x="1926" y="1245"/>
                    <a:pt x="1970" y="1263"/>
                    <a:pt x="1952" y="1289"/>
                  </a:cubicBezTo>
                  <a:cubicBezTo>
                    <a:pt x="1931" y="1273"/>
                    <a:pt x="1917" y="1267"/>
                    <a:pt x="1906" y="1267"/>
                  </a:cubicBezTo>
                  <a:cubicBezTo>
                    <a:pt x="1879" y="1267"/>
                    <a:pt x="1871" y="1301"/>
                    <a:pt x="1831" y="1301"/>
                  </a:cubicBezTo>
                  <a:cubicBezTo>
                    <a:pt x="1828" y="1301"/>
                    <a:pt x="1826" y="1301"/>
                    <a:pt x="1823" y="1300"/>
                  </a:cubicBezTo>
                  <a:lnTo>
                    <a:pt x="1823" y="1300"/>
                  </a:lnTo>
                  <a:cubicBezTo>
                    <a:pt x="1851" y="1312"/>
                    <a:pt x="1791" y="1379"/>
                    <a:pt x="1855" y="1387"/>
                  </a:cubicBezTo>
                  <a:cubicBezTo>
                    <a:pt x="1852" y="1390"/>
                    <a:pt x="1848" y="1392"/>
                    <a:pt x="1844" y="1392"/>
                  </a:cubicBezTo>
                  <a:cubicBezTo>
                    <a:pt x="1830" y="1392"/>
                    <a:pt x="1815" y="1369"/>
                    <a:pt x="1793" y="1369"/>
                  </a:cubicBezTo>
                  <a:cubicBezTo>
                    <a:pt x="1793" y="1440"/>
                    <a:pt x="1705" y="1475"/>
                    <a:pt x="1679" y="1546"/>
                  </a:cubicBezTo>
                  <a:cubicBezTo>
                    <a:pt x="1687" y="1554"/>
                    <a:pt x="1714" y="1554"/>
                    <a:pt x="1723" y="1572"/>
                  </a:cubicBezTo>
                  <a:lnTo>
                    <a:pt x="1643" y="1572"/>
                  </a:lnTo>
                  <a:cubicBezTo>
                    <a:pt x="1643" y="1590"/>
                    <a:pt x="1705" y="1625"/>
                    <a:pt x="1652" y="1625"/>
                  </a:cubicBezTo>
                  <a:cubicBezTo>
                    <a:pt x="1661" y="1625"/>
                    <a:pt x="1679" y="1634"/>
                    <a:pt x="1679" y="1643"/>
                  </a:cubicBezTo>
                  <a:cubicBezTo>
                    <a:pt x="1546" y="1740"/>
                    <a:pt x="1573" y="1925"/>
                    <a:pt x="1396" y="1996"/>
                  </a:cubicBezTo>
                  <a:cubicBezTo>
                    <a:pt x="1422" y="1996"/>
                    <a:pt x="1422" y="2005"/>
                    <a:pt x="1414" y="2022"/>
                  </a:cubicBezTo>
                  <a:cubicBezTo>
                    <a:pt x="1415" y="2021"/>
                    <a:pt x="1416" y="2021"/>
                    <a:pt x="1418" y="2021"/>
                  </a:cubicBezTo>
                  <a:cubicBezTo>
                    <a:pt x="1428" y="2021"/>
                    <a:pt x="1443" y="2040"/>
                    <a:pt x="1458" y="2040"/>
                  </a:cubicBezTo>
                  <a:lnTo>
                    <a:pt x="1387" y="2075"/>
                  </a:lnTo>
                  <a:cubicBezTo>
                    <a:pt x="1422" y="2111"/>
                    <a:pt x="1352" y="2137"/>
                    <a:pt x="1396" y="2164"/>
                  </a:cubicBezTo>
                  <a:lnTo>
                    <a:pt x="1396" y="2146"/>
                  </a:lnTo>
                  <a:cubicBezTo>
                    <a:pt x="1431" y="2190"/>
                    <a:pt x="1520" y="2172"/>
                    <a:pt x="1581" y="2208"/>
                  </a:cubicBezTo>
                  <a:cubicBezTo>
                    <a:pt x="1537" y="2155"/>
                    <a:pt x="1696" y="2190"/>
                    <a:pt x="1643" y="2102"/>
                  </a:cubicBezTo>
                  <a:cubicBezTo>
                    <a:pt x="1661" y="2102"/>
                    <a:pt x="1661" y="2119"/>
                    <a:pt x="1679" y="2128"/>
                  </a:cubicBezTo>
                  <a:cubicBezTo>
                    <a:pt x="1661" y="2102"/>
                    <a:pt x="1661" y="2084"/>
                    <a:pt x="1687" y="2066"/>
                  </a:cubicBezTo>
                  <a:lnTo>
                    <a:pt x="1687" y="2075"/>
                  </a:lnTo>
                  <a:cubicBezTo>
                    <a:pt x="1723" y="2005"/>
                    <a:pt x="1767" y="1987"/>
                    <a:pt x="1829" y="1925"/>
                  </a:cubicBezTo>
                  <a:lnTo>
                    <a:pt x="1793" y="1916"/>
                  </a:lnTo>
                  <a:cubicBezTo>
                    <a:pt x="1802" y="1899"/>
                    <a:pt x="1820" y="1899"/>
                    <a:pt x="1829" y="1899"/>
                  </a:cubicBezTo>
                  <a:cubicBezTo>
                    <a:pt x="1821" y="1889"/>
                    <a:pt x="1816" y="1886"/>
                    <a:pt x="1811" y="1886"/>
                  </a:cubicBezTo>
                  <a:cubicBezTo>
                    <a:pt x="1799" y="1886"/>
                    <a:pt x="1795" y="1911"/>
                    <a:pt x="1780" y="1911"/>
                  </a:cubicBezTo>
                  <a:cubicBezTo>
                    <a:pt x="1774" y="1911"/>
                    <a:pt x="1767" y="1908"/>
                    <a:pt x="1758" y="1899"/>
                  </a:cubicBezTo>
                  <a:lnTo>
                    <a:pt x="1758" y="1899"/>
                  </a:lnTo>
                  <a:cubicBezTo>
                    <a:pt x="1761" y="1899"/>
                    <a:pt x="1763" y="1899"/>
                    <a:pt x="1766" y="1899"/>
                  </a:cubicBezTo>
                  <a:cubicBezTo>
                    <a:pt x="1830" y="1899"/>
                    <a:pt x="1832" y="1807"/>
                    <a:pt x="1887" y="1807"/>
                  </a:cubicBezTo>
                  <a:cubicBezTo>
                    <a:pt x="1894" y="1807"/>
                    <a:pt x="1900" y="1808"/>
                    <a:pt x="1908" y="1810"/>
                  </a:cubicBezTo>
                  <a:cubicBezTo>
                    <a:pt x="1917" y="1784"/>
                    <a:pt x="1864" y="1793"/>
                    <a:pt x="1882" y="1775"/>
                  </a:cubicBezTo>
                  <a:lnTo>
                    <a:pt x="1908" y="1775"/>
                  </a:lnTo>
                  <a:lnTo>
                    <a:pt x="1882" y="1757"/>
                  </a:lnTo>
                  <a:cubicBezTo>
                    <a:pt x="1889" y="1750"/>
                    <a:pt x="1898" y="1747"/>
                    <a:pt x="1907" y="1747"/>
                  </a:cubicBezTo>
                  <a:cubicBezTo>
                    <a:pt x="1920" y="1747"/>
                    <a:pt x="1933" y="1752"/>
                    <a:pt x="1943" y="1757"/>
                  </a:cubicBezTo>
                  <a:cubicBezTo>
                    <a:pt x="1935" y="1757"/>
                    <a:pt x="1943" y="1766"/>
                    <a:pt x="1935" y="1775"/>
                  </a:cubicBezTo>
                  <a:cubicBezTo>
                    <a:pt x="1968" y="1767"/>
                    <a:pt x="1962" y="1718"/>
                    <a:pt x="1976" y="1706"/>
                  </a:cubicBezTo>
                  <a:lnTo>
                    <a:pt x="1976" y="1706"/>
                  </a:lnTo>
                  <a:lnTo>
                    <a:pt x="1952" y="1722"/>
                  </a:lnTo>
                  <a:cubicBezTo>
                    <a:pt x="1970" y="1643"/>
                    <a:pt x="2049" y="1581"/>
                    <a:pt x="2041" y="1493"/>
                  </a:cubicBezTo>
                  <a:lnTo>
                    <a:pt x="2023" y="1484"/>
                  </a:lnTo>
                  <a:cubicBezTo>
                    <a:pt x="2032" y="1422"/>
                    <a:pt x="2067" y="1457"/>
                    <a:pt x="2085" y="1395"/>
                  </a:cubicBezTo>
                  <a:cubicBezTo>
                    <a:pt x="2076" y="1378"/>
                    <a:pt x="2085" y="1360"/>
                    <a:pt x="2094" y="1342"/>
                  </a:cubicBezTo>
                  <a:cubicBezTo>
                    <a:pt x="2098" y="1356"/>
                    <a:pt x="2109" y="1356"/>
                    <a:pt x="2120" y="1356"/>
                  </a:cubicBezTo>
                  <a:cubicBezTo>
                    <a:pt x="2131" y="1356"/>
                    <a:pt x="2142" y="1356"/>
                    <a:pt x="2147" y="1369"/>
                  </a:cubicBezTo>
                  <a:cubicBezTo>
                    <a:pt x="2147" y="1298"/>
                    <a:pt x="2138" y="1325"/>
                    <a:pt x="2111" y="1263"/>
                  </a:cubicBezTo>
                  <a:lnTo>
                    <a:pt x="2138" y="1263"/>
                  </a:lnTo>
                  <a:cubicBezTo>
                    <a:pt x="2120" y="1245"/>
                    <a:pt x="2111" y="1236"/>
                    <a:pt x="2120" y="1201"/>
                  </a:cubicBezTo>
                  <a:lnTo>
                    <a:pt x="2120" y="1201"/>
                  </a:lnTo>
                  <a:cubicBezTo>
                    <a:pt x="2129" y="1236"/>
                    <a:pt x="2164" y="1210"/>
                    <a:pt x="2182" y="1245"/>
                  </a:cubicBezTo>
                  <a:cubicBezTo>
                    <a:pt x="2254" y="1221"/>
                    <a:pt x="2188" y="1146"/>
                    <a:pt x="2248" y="1146"/>
                  </a:cubicBezTo>
                  <a:cubicBezTo>
                    <a:pt x="2254" y="1146"/>
                    <a:pt x="2261" y="1147"/>
                    <a:pt x="2270" y="1148"/>
                  </a:cubicBezTo>
                  <a:cubicBezTo>
                    <a:pt x="2256" y="1132"/>
                    <a:pt x="2244" y="1126"/>
                    <a:pt x="2235" y="1126"/>
                  </a:cubicBezTo>
                  <a:cubicBezTo>
                    <a:pt x="2212" y="1126"/>
                    <a:pt x="2202" y="1159"/>
                    <a:pt x="2200" y="1159"/>
                  </a:cubicBezTo>
                  <a:cubicBezTo>
                    <a:pt x="2200" y="1159"/>
                    <a:pt x="2200" y="1159"/>
                    <a:pt x="2200" y="1157"/>
                  </a:cubicBezTo>
                  <a:cubicBezTo>
                    <a:pt x="2164" y="1157"/>
                    <a:pt x="2164" y="1104"/>
                    <a:pt x="2173" y="1095"/>
                  </a:cubicBezTo>
                  <a:cubicBezTo>
                    <a:pt x="2177" y="1091"/>
                    <a:pt x="2186" y="1090"/>
                    <a:pt x="2197" y="1090"/>
                  </a:cubicBezTo>
                  <a:cubicBezTo>
                    <a:pt x="2209" y="1090"/>
                    <a:pt x="2222" y="1091"/>
                    <a:pt x="2236" y="1091"/>
                  </a:cubicBezTo>
                  <a:cubicBezTo>
                    <a:pt x="2264" y="1091"/>
                    <a:pt x="2292" y="1086"/>
                    <a:pt x="2305" y="1060"/>
                  </a:cubicBezTo>
                  <a:cubicBezTo>
                    <a:pt x="2305" y="1069"/>
                    <a:pt x="2305" y="1069"/>
                    <a:pt x="2305" y="1078"/>
                  </a:cubicBezTo>
                  <a:cubicBezTo>
                    <a:pt x="2332" y="1069"/>
                    <a:pt x="2297" y="1025"/>
                    <a:pt x="2341" y="1025"/>
                  </a:cubicBezTo>
                  <a:cubicBezTo>
                    <a:pt x="2305" y="989"/>
                    <a:pt x="2358" y="998"/>
                    <a:pt x="2305" y="963"/>
                  </a:cubicBezTo>
                  <a:lnTo>
                    <a:pt x="2297" y="1016"/>
                  </a:lnTo>
                  <a:cubicBezTo>
                    <a:pt x="2297" y="980"/>
                    <a:pt x="2252" y="927"/>
                    <a:pt x="2305" y="901"/>
                  </a:cubicBezTo>
                  <a:cubicBezTo>
                    <a:pt x="2314" y="910"/>
                    <a:pt x="2314" y="927"/>
                    <a:pt x="2323" y="945"/>
                  </a:cubicBezTo>
                  <a:cubicBezTo>
                    <a:pt x="2341" y="936"/>
                    <a:pt x="2323" y="919"/>
                    <a:pt x="2350" y="910"/>
                  </a:cubicBezTo>
                  <a:lnTo>
                    <a:pt x="2350" y="910"/>
                  </a:lnTo>
                  <a:cubicBezTo>
                    <a:pt x="2394" y="945"/>
                    <a:pt x="2323" y="972"/>
                    <a:pt x="2350" y="1016"/>
                  </a:cubicBezTo>
                  <a:cubicBezTo>
                    <a:pt x="2370" y="1016"/>
                    <a:pt x="2354" y="975"/>
                    <a:pt x="2369" y="975"/>
                  </a:cubicBezTo>
                  <a:cubicBezTo>
                    <a:pt x="2374" y="975"/>
                    <a:pt x="2381" y="979"/>
                    <a:pt x="2394" y="989"/>
                  </a:cubicBezTo>
                  <a:cubicBezTo>
                    <a:pt x="2332" y="936"/>
                    <a:pt x="2429" y="954"/>
                    <a:pt x="2394" y="892"/>
                  </a:cubicBezTo>
                  <a:lnTo>
                    <a:pt x="2394" y="892"/>
                  </a:lnTo>
                  <a:lnTo>
                    <a:pt x="2420" y="910"/>
                  </a:lnTo>
                  <a:cubicBezTo>
                    <a:pt x="2420" y="901"/>
                    <a:pt x="2411" y="883"/>
                    <a:pt x="2411" y="874"/>
                  </a:cubicBezTo>
                  <a:lnTo>
                    <a:pt x="2411" y="874"/>
                  </a:lnTo>
                  <a:lnTo>
                    <a:pt x="2447" y="910"/>
                  </a:lnTo>
                  <a:cubicBezTo>
                    <a:pt x="2429" y="866"/>
                    <a:pt x="2500" y="883"/>
                    <a:pt x="2500" y="848"/>
                  </a:cubicBezTo>
                  <a:lnTo>
                    <a:pt x="2500" y="848"/>
                  </a:lnTo>
                  <a:cubicBezTo>
                    <a:pt x="2492" y="864"/>
                    <a:pt x="2484" y="870"/>
                    <a:pt x="2477" y="870"/>
                  </a:cubicBezTo>
                  <a:cubicBezTo>
                    <a:pt x="2462" y="870"/>
                    <a:pt x="2448" y="847"/>
                    <a:pt x="2427" y="847"/>
                  </a:cubicBezTo>
                  <a:cubicBezTo>
                    <a:pt x="2425" y="847"/>
                    <a:pt x="2423" y="847"/>
                    <a:pt x="2420" y="848"/>
                  </a:cubicBezTo>
                  <a:cubicBezTo>
                    <a:pt x="2420" y="817"/>
                    <a:pt x="2433" y="808"/>
                    <a:pt x="2449" y="808"/>
                  </a:cubicBezTo>
                  <a:cubicBezTo>
                    <a:pt x="2457" y="808"/>
                    <a:pt x="2465" y="810"/>
                    <a:pt x="2473" y="813"/>
                  </a:cubicBezTo>
                  <a:cubicBezTo>
                    <a:pt x="2491" y="813"/>
                    <a:pt x="2500" y="813"/>
                    <a:pt x="2517" y="804"/>
                  </a:cubicBezTo>
                  <a:cubicBezTo>
                    <a:pt x="2533" y="796"/>
                    <a:pt x="2548" y="782"/>
                    <a:pt x="2558" y="761"/>
                  </a:cubicBezTo>
                  <a:lnTo>
                    <a:pt x="2558" y="761"/>
                  </a:lnTo>
                  <a:cubicBezTo>
                    <a:pt x="2550" y="772"/>
                    <a:pt x="2533" y="784"/>
                    <a:pt x="2521" y="784"/>
                  </a:cubicBezTo>
                  <a:cubicBezTo>
                    <a:pt x="2514" y="784"/>
                    <a:pt x="2509" y="779"/>
                    <a:pt x="2509" y="769"/>
                  </a:cubicBezTo>
                  <a:cubicBezTo>
                    <a:pt x="2526" y="751"/>
                    <a:pt x="2553" y="724"/>
                    <a:pt x="2579" y="716"/>
                  </a:cubicBezTo>
                  <a:cubicBezTo>
                    <a:pt x="2595" y="687"/>
                    <a:pt x="2595" y="679"/>
                    <a:pt x="2588" y="679"/>
                  </a:cubicBezTo>
                  <a:cubicBezTo>
                    <a:pt x="2579" y="679"/>
                    <a:pt x="2560" y="690"/>
                    <a:pt x="2548" y="690"/>
                  </a:cubicBezTo>
                  <a:cubicBezTo>
                    <a:pt x="2542" y="690"/>
                    <a:pt x="2537" y="687"/>
                    <a:pt x="2535" y="680"/>
                  </a:cubicBezTo>
                  <a:cubicBezTo>
                    <a:pt x="2597" y="663"/>
                    <a:pt x="2544" y="636"/>
                    <a:pt x="2544" y="610"/>
                  </a:cubicBezTo>
                  <a:lnTo>
                    <a:pt x="2544" y="610"/>
                  </a:lnTo>
                  <a:lnTo>
                    <a:pt x="2579" y="618"/>
                  </a:lnTo>
                  <a:cubicBezTo>
                    <a:pt x="2659" y="530"/>
                    <a:pt x="2509" y="592"/>
                    <a:pt x="2579" y="521"/>
                  </a:cubicBezTo>
                  <a:lnTo>
                    <a:pt x="2579" y="521"/>
                  </a:lnTo>
                  <a:cubicBezTo>
                    <a:pt x="2597" y="530"/>
                    <a:pt x="2606" y="539"/>
                    <a:pt x="2623" y="548"/>
                  </a:cubicBezTo>
                  <a:lnTo>
                    <a:pt x="2623" y="512"/>
                  </a:lnTo>
                  <a:lnTo>
                    <a:pt x="2676" y="512"/>
                  </a:lnTo>
                  <a:cubicBezTo>
                    <a:pt x="2659" y="477"/>
                    <a:pt x="2676" y="459"/>
                    <a:pt x="2720" y="415"/>
                  </a:cubicBezTo>
                  <a:lnTo>
                    <a:pt x="2720" y="415"/>
                  </a:lnTo>
                  <a:cubicBezTo>
                    <a:pt x="2702" y="423"/>
                    <a:pt x="2684" y="427"/>
                    <a:pt x="2670" y="427"/>
                  </a:cubicBezTo>
                  <a:cubicBezTo>
                    <a:pt x="2650" y="427"/>
                    <a:pt x="2639" y="418"/>
                    <a:pt x="2650" y="398"/>
                  </a:cubicBezTo>
                  <a:cubicBezTo>
                    <a:pt x="2694" y="371"/>
                    <a:pt x="2694" y="398"/>
                    <a:pt x="2712" y="354"/>
                  </a:cubicBezTo>
                  <a:cubicBezTo>
                    <a:pt x="2738" y="354"/>
                    <a:pt x="2773" y="354"/>
                    <a:pt x="2712" y="389"/>
                  </a:cubicBezTo>
                  <a:lnTo>
                    <a:pt x="2747" y="389"/>
                  </a:lnTo>
                  <a:cubicBezTo>
                    <a:pt x="2800" y="354"/>
                    <a:pt x="2800" y="318"/>
                    <a:pt x="2809" y="292"/>
                  </a:cubicBezTo>
                  <a:lnTo>
                    <a:pt x="2809" y="292"/>
                  </a:lnTo>
                  <a:cubicBezTo>
                    <a:pt x="2800" y="301"/>
                    <a:pt x="2800" y="309"/>
                    <a:pt x="2782" y="318"/>
                  </a:cubicBezTo>
                  <a:cubicBezTo>
                    <a:pt x="2773" y="301"/>
                    <a:pt x="2765" y="292"/>
                    <a:pt x="2756" y="274"/>
                  </a:cubicBezTo>
                  <a:cubicBezTo>
                    <a:pt x="2782" y="256"/>
                    <a:pt x="2791" y="256"/>
                    <a:pt x="2809" y="256"/>
                  </a:cubicBezTo>
                  <a:cubicBezTo>
                    <a:pt x="2809" y="248"/>
                    <a:pt x="2791" y="248"/>
                    <a:pt x="2800" y="230"/>
                  </a:cubicBezTo>
                  <a:cubicBezTo>
                    <a:pt x="2825" y="218"/>
                    <a:pt x="2858" y="201"/>
                    <a:pt x="2876" y="201"/>
                  </a:cubicBezTo>
                  <a:cubicBezTo>
                    <a:pt x="2883" y="201"/>
                    <a:pt x="2888" y="204"/>
                    <a:pt x="2888" y="212"/>
                  </a:cubicBezTo>
                  <a:cubicBezTo>
                    <a:pt x="2888" y="195"/>
                    <a:pt x="2888" y="177"/>
                    <a:pt x="2879" y="159"/>
                  </a:cubicBezTo>
                  <a:cubicBezTo>
                    <a:pt x="2906" y="142"/>
                    <a:pt x="2968" y="89"/>
                    <a:pt x="2977" y="89"/>
                  </a:cubicBezTo>
                  <a:cubicBezTo>
                    <a:pt x="2994" y="71"/>
                    <a:pt x="2994" y="53"/>
                    <a:pt x="2994" y="44"/>
                  </a:cubicBezTo>
                  <a:lnTo>
                    <a:pt x="2994" y="44"/>
                  </a:lnTo>
                  <a:cubicBezTo>
                    <a:pt x="2937" y="59"/>
                    <a:pt x="2857" y="85"/>
                    <a:pt x="2819" y="85"/>
                  </a:cubicBezTo>
                  <a:cubicBezTo>
                    <a:pt x="2810" y="85"/>
                    <a:pt x="2803" y="83"/>
                    <a:pt x="2800" y="80"/>
                  </a:cubicBezTo>
                  <a:cubicBezTo>
                    <a:pt x="2782" y="80"/>
                    <a:pt x="2773" y="89"/>
                    <a:pt x="2756" y="89"/>
                  </a:cubicBezTo>
                  <a:cubicBezTo>
                    <a:pt x="2720" y="89"/>
                    <a:pt x="2701" y="73"/>
                    <a:pt x="2658" y="73"/>
                  </a:cubicBezTo>
                  <a:cubicBezTo>
                    <a:pt x="2636" y="73"/>
                    <a:pt x="2609" y="77"/>
                    <a:pt x="2570" y="89"/>
                  </a:cubicBezTo>
                  <a:cubicBezTo>
                    <a:pt x="2570" y="71"/>
                    <a:pt x="2570" y="53"/>
                    <a:pt x="2570" y="36"/>
                  </a:cubicBezTo>
                  <a:cubicBezTo>
                    <a:pt x="2535" y="44"/>
                    <a:pt x="2535" y="62"/>
                    <a:pt x="2535" y="80"/>
                  </a:cubicBezTo>
                  <a:cubicBezTo>
                    <a:pt x="2526" y="97"/>
                    <a:pt x="2509" y="115"/>
                    <a:pt x="2464" y="124"/>
                  </a:cubicBezTo>
                  <a:cubicBezTo>
                    <a:pt x="2455" y="126"/>
                    <a:pt x="2447" y="127"/>
                    <a:pt x="2442" y="127"/>
                  </a:cubicBezTo>
                  <a:cubicBezTo>
                    <a:pt x="2405" y="127"/>
                    <a:pt x="2471" y="78"/>
                    <a:pt x="2456" y="62"/>
                  </a:cubicBezTo>
                  <a:lnTo>
                    <a:pt x="2456" y="62"/>
                  </a:lnTo>
                  <a:cubicBezTo>
                    <a:pt x="2429" y="80"/>
                    <a:pt x="2394" y="97"/>
                    <a:pt x="2367" y="106"/>
                  </a:cubicBezTo>
                  <a:cubicBezTo>
                    <a:pt x="2350" y="111"/>
                    <a:pt x="2334" y="115"/>
                    <a:pt x="2320" y="115"/>
                  </a:cubicBezTo>
                  <a:cubicBezTo>
                    <a:pt x="2305" y="115"/>
                    <a:pt x="2292" y="111"/>
                    <a:pt x="2279" y="97"/>
                  </a:cubicBezTo>
                  <a:cubicBezTo>
                    <a:pt x="2305" y="97"/>
                    <a:pt x="2323" y="106"/>
                    <a:pt x="2341" y="106"/>
                  </a:cubicBezTo>
                  <a:cubicBezTo>
                    <a:pt x="2332" y="89"/>
                    <a:pt x="2323" y="80"/>
                    <a:pt x="2305" y="71"/>
                  </a:cubicBezTo>
                  <a:cubicBezTo>
                    <a:pt x="2385" y="27"/>
                    <a:pt x="2429" y="44"/>
                    <a:pt x="2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1"/>
            <p:cNvSpPr/>
            <p:nvPr/>
          </p:nvSpPr>
          <p:spPr>
            <a:xfrm>
              <a:off x="8095044" y="4024793"/>
              <a:ext cx="1108" cy="3058"/>
            </a:xfrm>
            <a:custGeom>
              <a:rect b="b" l="l" r="r" t="t"/>
              <a:pathLst>
                <a:path extrusionOk="0" h="27" w="10">
                  <a:moveTo>
                    <a:pt x="1" y="0"/>
                  </a:moveTo>
                  <a:cubicBezTo>
                    <a:pt x="10" y="9"/>
                    <a:pt x="10" y="18"/>
                    <a:pt x="10"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1"/>
            <p:cNvSpPr/>
            <p:nvPr/>
          </p:nvSpPr>
          <p:spPr>
            <a:xfrm>
              <a:off x="8266283" y="4015732"/>
              <a:ext cx="1108" cy="113"/>
            </a:xfrm>
            <a:custGeom>
              <a:rect b="b" l="l" r="r" t="t"/>
              <a:pathLst>
                <a:path extrusionOk="0" h="1" w="10">
                  <a:moveTo>
                    <a:pt x="1" y="1"/>
                  </a:moveTo>
                  <a:lnTo>
                    <a:pt x="1" y="1"/>
                  </a:lnTo>
                  <a:cubicBezTo>
                    <a:pt x="1" y="1"/>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1"/>
            <p:cNvSpPr/>
            <p:nvPr/>
          </p:nvSpPr>
          <p:spPr>
            <a:xfrm>
              <a:off x="7995294" y="4075756"/>
              <a:ext cx="1995" cy="3171"/>
            </a:xfrm>
            <a:custGeom>
              <a:rect b="b" l="l" r="r" t="t"/>
              <a:pathLst>
                <a:path extrusionOk="0" h="28" w="18">
                  <a:moveTo>
                    <a:pt x="18" y="1"/>
                  </a:moveTo>
                  <a:cubicBezTo>
                    <a:pt x="9" y="9"/>
                    <a:pt x="0" y="9"/>
                    <a:pt x="9" y="27"/>
                  </a:cubicBezTo>
                  <a:cubicBezTo>
                    <a:pt x="9"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1"/>
            <p:cNvSpPr/>
            <p:nvPr/>
          </p:nvSpPr>
          <p:spPr>
            <a:xfrm>
              <a:off x="8076424" y="4138724"/>
              <a:ext cx="2106" cy="3171"/>
            </a:xfrm>
            <a:custGeom>
              <a:rect b="b" l="l" r="r" t="t"/>
              <a:pathLst>
                <a:path extrusionOk="0" h="28" w="19">
                  <a:moveTo>
                    <a:pt x="1" y="1"/>
                  </a:moveTo>
                  <a:cubicBezTo>
                    <a:pt x="1" y="10"/>
                    <a:pt x="1" y="19"/>
                    <a:pt x="1" y="27"/>
                  </a:cubicBezTo>
                  <a:cubicBezTo>
                    <a:pt x="1" y="21"/>
                    <a:pt x="5" y="15"/>
                    <a:pt x="11" y="15"/>
                  </a:cubicBezTo>
                  <a:cubicBezTo>
                    <a:pt x="13" y="15"/>
                    <a:pt x="16" y="16"/>
                    <a:pt x="19"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1"/>
            <p:cNvSpPr/>
            <p:nvPr/>
          </p:nvSpPr>
          <p:spPr>
            <a:xfrm>
              <a:off x="8068666" y="4172247"/>
              <a:ext cx="2993" cy="2605"/>
            </a:xfrm>
            <a:custGeom>
              <a:rect b="b" l="l" r="r" t="t"/>
              <a:pathLst>
                <a:path extrusionOk="0" h="23" w="27">
                  <a:moveTo>
                    <a:pt x="10" y="1"/>
                  </a:moveTo>
                  <a:cubicBezTo>
                    <a:pt x="5" y="1"/>
                    <a:pt x="0" y="5"/>
                    <a:pt x="0" y="14"/>
                  </a:cubicBezTo>
                  <a:cubicBezTo>
                    <a:pt x="9" y="14"/>
                    <a:pt x="0" y="23"/>
                    <a:pt x="9" y="23"/>
                  </a:cubicBezTo>
                  <a:lnTo>
                    <a:pt x="27" y="14"/>
                  </a:lnTo>
                  <a:cubicBezTo>
                    <a:pt x="22" y="5"/>
                    <a:pt x="16"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1"/>
            <p:cNvSpPr/>
            <p:nvPr/>
          </p:nvSpPr>
          <p:spPr>
            <a:xfrm>
              <a:off x="8064787" y="4149709"/>
              <a:ext cx="7869" cy="4190"/>
            </a:xfrm>
            <a:custGeom>
              <a:rect b="b" l="l" r="r" t="t"/>
              <a:pathLst>
                <a:path extrusionOk="0" h="37" w="71">
                  <a:moveTo>
                    <a:pt x="26" y="1"/>
                  </a:moveTo>
                  <a:lnTo>
                    <a:pt x="26" y="1"/>
                  </a:lnTo>
                  <a:cubicBezTo>
                    <a:pt x="0" y="19"/>
                    <a:pt x="18" y="27"/>
                    <a:pt x="35" y="36"/>
                  </a:cubicBezTo>
                  <a:cubicBezTo>
                    <a:pt x="71" y="19"/>
                    <a:pt x="53" y="10"/>
                    <a:pt x="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1"/>
            <p:cNvSpPr/>
            <p:nvPr/>
          </p:nvSpPr>
          <p:spPr>
            <a:xfrm>
              <a:off x="8068666" y="4153787"/>
              <a:ext cx="2993" cy="2039"/>
            </a:xfrm>
            <a:custGeom>
              <a:rect b="b" l="l" r="r" t="t"/>
              <a:pathLst>
                <a:path extrusionOk="0" h="18" w="27">
                  <a:moveTo>
                    <a:pt x="0" y="0"/>
                  </a:moveTo>
                  <a:cubicBezTo>
                    <a:pt x="9" y="9"/>
                    <a:pt x="9" y="9"/>
                    <a:pt x="9" y="18"/>
                  </a:cubicBezTo>
                  <a:cubicBezTo>
                    <a:pt x="27"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1"/>
            <p:cNvSpPr/>
            <p:nvPr/>
          </p:nvSpPr>
          <p:spPr>
            <a:xfrm>
              <a:off x="8064122" y="4126153"/>
              <a:ext cx="7648" cy="2378"/>
            </a:xfrm>
            <a:custGeom>
              <a:rect b="b" l="l" r="r" t="t"/>
              <a:pathLst>
                <a:path extrusionOk="0" h="21" w="69">
                  <a:moveTo>
                    <a:pt x="21" y="1"/>
                  </a:moveTo>
                  <a:cubicBezTo>
                    <a:pt x="9" y="1"/>
                    <a:pt x="1" y="4"/>
                    <a:pt x="15" y="15"/>
                  </a:cubicBezTo>
                  <a:cubicBezTo>
                    <a:pt x="15" y="19"/>
                    <a:pt x="17" y="21"/>
                    <a:pt x="21" y="21"/>
                  </a:cubicBezTo>
                  <a:cubicBezTo>
                    <a:pt x="28" y="21"/>
                    <a:pt x="41" y="13"/>
                    <a:pt x="43" y="13"/>
                  </a:cubicBezTo>
                  <a:lnTo>
                    <a:pt x="43" y="13"/>
                  </a:lnTo>
                  <a:cubicBezTo>
                    <a:pt x="43" y="13"/>
                    <a:pt x="43" y="13"/>
                    <a:pt x="41" y="15"/>
                  </a:cubicBezTo>
                  <a:cubicBezTo>
                    <a:pt x="68" y="9"/>
                    <a:pt x="40"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1"/>
            <p:cNvSpPr/>
            <p:nvPr/>
          </p:nvSpPr>
          <p:spPr>
            <a:xfrm>
              <a:off x="8058913" y="4153787"/>
              <a:ext cx="3990" cy="3058"/>
            </a:xfrm>
            <a:custGeom>
              <a:rect b="b" l="l" r="r" t="t"/>
              <a:pathLst>
                <a:path extrusionOk="0" h="27" w="36">
                  <a:moveTo>
                    <a:pt x="35" y="0"/>
                  </a:moveTo>
                  <a:lnTo>
                    <a:pt x="0" y="9"/>
                  </a:lnTo>
                  <a:lnTo>
                    <a:pt x="0" y="27"/>
                  </a:lnTo>
                  <a:lnTo>
                    <a:pt x="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1"/>
            <p:cNvSpPr/>
            <p:nvPr/>
          </p:nvSpPr>
          <p:spPr>
            <a:xfrm>
              <a:off x="8054922" y="4141782"/>
              <a:ext cx="2106" cy="3058"/>
            </a:xfrm>
            <a:custGeom>
              <a:rect b="b" l="l" r="r" t="t"/>
              <a:pathLst>
                <a:path extrusionOk="0" h="27" w="19">
                  <a:moveTo>
                    <a:pt x="1" y="0"/>
                  </a:moveTo>
                  <a:lnTo>
                    <a:pt x="1" y="27"/>
                  </a:lnTo>
                  <a:lnTo>
                    <a:pt x="18" y="27"/>
                  </a:lnTo>
                  <a:cubicBezTo>
                    <a:pt x="10" y="18"/>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1"/>
            <p:cNvSpPr/>
            <p:nvPr/>
          </p:nvSpPr>
          <p:spPr>
            <a:xfrm>
              <a:off x="8056917" y="4144726"/>
              <a:ext cx="2106" cy="2152"/>
            </a:xfrm>
            <a:custGeom>
              <a:rect b="b" l="l" r="r" t="t"/>
              <a:pathLst>
                <a:path extrusionOk="0" h="19" w="19">
                  <a:moveTo>
                    <a:pt x="0" y="1"/>
                  </a:moveTo>
                  <a:lnTo>
                    <a:pt x="0" y="1"/>
                  </a:lnTo>
                  <a:cubicBezTo>
                    <a:pt x="0" y="10"/>
                    <a:pt x="9" y="18"/>
                    <a:pt x="18" y="18"/>
                  </a:cubicBezTo>
                  <a:cubicBezTo>
                    <a:pt x="9" y="18"/>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1"/>
            <p:cNvSpPr/>
            <p:nvPr/>
          </p:nvSpPr>
          <p:spPr>
            <a:xfrm>
              <a:off x="8055920" y="4150729"/>
              <a:ext cx="1108" cy="3171"/>
            </a:xfrm>
            <a:custGeom>
              <a:rect b="b" l="l" r="r" t="t"/>
              <a:pathLst>
                <a:path extrusionOk="0" h="28" w="10">
                  <a:moveTo>
                    <a:pt x="1" y="1"/>
                  </a:moveTo>
                  <a:lnTo>
                    <a:pt x="1" y="27"/>
                  </a:lnTo>
                  <a:lnTo>
                    <a:pt x="9"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1"/>
            <p:cNvSpPr/>
            <p:nvPr/>
          </p:nvSpPr>
          <p:spPr>
            <a:xfrm>
              <a:off x="8034418" y="4110751"/>
              <a:ext cx="4988" cy="3398"/>
            </a:xfrm>
            <a:custGeom>
              <a:rect b="b" l="l" r="r" t="t"/>
              <a:pathLst>
                <a:path extrusionOk="0" h="30" w="45">
                  <a:moveTo>
                    <a:pt x="18" y="1"/>
                  </a:moveTo>
                  <a:cubicBezTo>
                    <a:pt x="9" y="9"/>
                    <a:pt x="0" y="18"/>
                    <a:pt x="9" y="27"/>
                  </a:cubicBezTo>
                  <a:cubicBezTo>
                    <a:pt x="18" y="27"/>
                    <a:pt x="25" y="29"/>
                    <a:pt x="30" y="29"/>
                  </a:cubicBezTo>
                  <a:cubicBezTo>
                    <a:pt x="36" y="29"/>
                    <a:pt x="40" y="27"/>
                    <a:pt x="44" y="18"/>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1"/>
            <p:cNvSpPr/>
            <p:nvPr/>
          </p:nvSpPr>
          <p:spPr>
            <a:xfrm>
              <a:off x="8031426" y="4124794"/>
              <a:ext cx="4988" cy="3058"/>
            </a:xfrm>
            <a:custGeom>
              <a:rect b="b" l="l" r="r" t="t"/>
              <a:pathLst>
                <a:path extrusionOk="0" h="27" w="45">
                  <a:moveTo>
                    <a:pt x="45" y="0"/>
                  </a:moveTo>
                  <a:lnTo>
                    <a:pt x="1" y="27"/>
                  </a:lnTo>
                  <a:lnTo>
                    <a:pt x="27" y="27"/>
                  </a:lnTo>
                  <a:cubicBezTo>
                    <a:pt x="27" y="18"/>
                    <a:pt x="36" y="9"/>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1"/>
            <p:cNvSpPr/>
            <p:nvPr/>
          </p:nvSpPr>
          <p:spPr>
            <a:xfrm>
              <a:off x="8023889" y="4119358"/>
              <a:ext cx="4766" cy="2152"/>
            </a:xfrm>
            <a:custGeom>
              <a:rect b="b" l="l" r="r" t="t"/>
              <a:pathLst>
                <a:path extrusionOk="0" h="19" w="43">
                  <a:moveTo>
                    <a:pt x="7" y="1"/>
                  </a:moveTo>
                  <a:cubicBezTo>
                    <a:pt x="2" y="1"/>
                    <a:pt x="1" y="4"/>
                    <a:pt x="7" y="13"/>
                  </a:cubicBezTo>
                  <a:cubicBezTo>
                    <a:pt x="17" y="13"/>
                    <a:pt x="27" y="19"/>
                    <a:pt x="34" y="19"/>
                  </a:cubicBezTo>
                  <a:cubicBezTo>
                    <a:pt x="39" y="19"/>
                    <a:pt x="42" y="15"/>
                    <a:pt x="42" y="4"/>
                  </a:cubicBezTo>
                  <a:lnTo>
                    <a:pt x="42" y="4"/>
                  </a:lnTo>
                  <a:cubicBezTo>
                    <a:pt x="41" y="5"/>
                    <a:pt x="39" y="6"/>
                    <a:pt x="36" y="6"/>
                  </a:cubicBezTo>
                  <a:cubicBezTo>
                    <a:pt x="27" y="6"/>
                    <a:pt x="14"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1"/>
            <p:cNvSpPr/>
            <p:nvPr/>
          </p:nvSpPr>
          <p:spPr>
            <a:xfrm>
              <a:off x="8008926" y="4071792"/>
              <a:ext cx="9864" cy="1133"/>
            </a:xfrm>
            <a:custGeom>
              <a:rect b="b" l="l" r="r" t="t"/>
              <a:pathLst>
                <a:path extrusionOk="0" h="10" w="89">
                  <a:moveTo>
                    <a:pt x="1" y="0"/>
                  </a:moveTo>
                  <a:lnTo>
                    <a:pt x="1" y="9"/>
                  </a:lnTo>
                  <a:lnTo>
                    <a:pt x="89"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1"/>
            <p:cNvSpPr/>
            <p:nvPr/>
          </p:nvSpPr>
          <p:spPr>
            <a:xfrm>
              <a:off x="7960270" y="4016412"/>
              <a:ext cx="15517" cy="6455"/>
            </a:xfrm>
            <a:custGeom>
              <a:rect b="b" l="l" r="r" t="t"/>
              <a:pathLst>
                <a:path extrusionOk="0" h="57" w="140">
                  <a:moveTo>
                    <a:pt x="28" y="0"/>
                  </a:moveTo>
                  <a:cubicBezTo>
                    <a:pt x="0" y="0"/>
                    <a:pt x="68" y="33"/>
                    <a:pt x="45" y="33"/>
                  </a:cubicBezTo>
                  <a:cubicBezTo>
                    <a:pt x="41" y="33"/>
                    <a:pt x="35" y="32"/>
                    <a:pt x="25" y="30"/>
                  </a:cubicBezTo>
                  <a:lnTo>
                    <a:pt x="25" y="30"/>
                  </a:lnTo>
                  <a:cubicBezTo>
                    <a:pt x="42" y="48"/>
                    <a:pt x="95" y="48"/>
                    <a:pt x="104" y="57"/>
                  </a:cubicBezTo>
                  <a:cubicBezTo>
                    <a:pt x="104" y="39"/>
                    <a:pt x="139" y="48"/>
                    <a:pt x="51" y="4"/>
                  </a:cubicBezTo>
                  <a:cubicBezTo>
                    <a:pt x="40" y="1"/>
                    <a:pt x="32"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1"/>
            <p:cNvSpPr/>
            <p:nvPr/>
          </p:nvSpPr>
          <p:spPr>
            <a:xfrm>
              <a:off x="7971797" y="4022754"/>
              <a:ext cx="111" cy="2152"/>
            </a:xfrm>
            <a:custGeom>
              <a:rect b="b" l="l" r="r" t="t"/>
              <a:pathLst>
                <a:path extrusionOk="0" h="19" w="1">
                  <a:moveTo>
                    <a:pt x="0" y="1"/>
                  </a:moveTo>
                  <a:cubicBezTo>
                    <a:pt x="0" y="9"/>
                    <a:pt x="0" y="9"/>
                    <a:pt x="0" y="18"/>
                  </a:cubicBez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1"/>
            <p:cNvSpPr/>
            <p:nvPr/>
          </p:nvSpPr>
          <p:spPr>
            <a:xfrm>
              <a:off x="8100919" y="4244728"/>
              <a:ext cx="4101" cy="1133"/>
            </a:xfrm>
            <a:custGeom>
              <a:rect b="b" l="l" r="r" t="t"/>
              <a:pathLst>
                <a:path extrusionOk="0" h="10" w="37">
                  <a:moveTo>
                    <a:pt x="27" y="1"/>
                  </a:moveTo>
                  <a:lnTo>
                    <a:pt x="1" y="10"/>
                  </a:lnTo>
                  <a:lnTo>
                    <a:pt x="36" y="10"/>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1"/>
            <p:cNvSpPr/>
            <p:nvPr/>
          </p:nvSpPr>
          <p:spPr>
            <a:xfrm>
              <a:off x="8101916" y="4249711"/>
              <a:ext cx="4988" cy="4190"/>
            </a:xfrm>
            <a:custGeom>
              <a:rect b="b" l="l" r="r" t="t"/>
              <a:pathLst>
                <a:path extrusionOk="0" h="37" w="45">
                  <a:moveTo>
                    <a:pt x="1" y="1"/>
                  </a:moveTo>
                  <a:lnTo>
                    <a:pt x="36" y="36"/>
                  </a:lnTo>
                  <a:cubicBezTo>
                    <a:pt x="36" y="27"/>
                    <a:pt x="36" y="19"/>
                    <a:pt x="45"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1"/>
            <p:cNvSpPr/>
            <p:nvPr/>
          </p:nvSpPr>
          <p:spPr>
            <a:xfrm>
              <a:off x="8150905" y="4009730"/>
              <a:ext cx="1995" cy="3171"/>
            </a:xfrm>
            <a:custGeom>
              <a:rect b="b" l="l" r="r" t="t"/>
              <a:pathLst>
                <a:path extrusionOk="0" h="28" w="18">
                  <a:moveTo>
                    <a:pt x="9" y="1"/>
                  </a:moveTo>
                  <a:lnTo>
                    <a:pt x="0" y="18"/>
                  </a:lnTo>
                  <a:cubicBezTo>
                    <a:pt x="9" y="27"/>
                    <a:pt x="9" y="27"/>
                    <a:pt x="18"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1"/>
            <p:cNvSpPr/>
            <p:nvPr/>
          </p:nvSpPr>
          <p:spPr>
            <a:xfrm>
              <a:off x="8184155" y="4013807"/>
              <a:ext cx="1995" cy="5096"/>
            </a:xfrm>
            <a:custGeom>
              <a:rect b="b" l="l" r="r" t="t"/>
              <a:pathLst>
                <a:path extrusionOk="0" h="45" w="18">
                  <a:moveTo>
                    <a:pt x="0" y="0"/>
                  </a:moveTo>
                  <a:lnTo>
                    <a:pt x="18" y="4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1"/>
            <p:cNvSpPr/>
            <p:nvPr/>
          </p:nvSpPr>
          <p:spPr>
            <a:xfrm>
              <a:off x="8230151" y="4007805"/>
              <a:ext cx="7869" cy="2831"/>
            </a:xfrm>
            <a:custGeom>
              <a:rect b="b" l="l" r="r" t="t"/>
              <a:pathLst>
                <a:path extrusionOk="0" h="25" w="71">
                  <a:moveTo>
                    <a:pt x="12" y="8"/>
                  </a:moveTo>
                  <a:cubicBezTo>
                    <a:pt x="8" y="8"/>
                    <a:pt x="4" y="8"/>
                    <a:pt x="0" y="9"/>
                  </a:cubicBezTo>
                  <a:cubicBezTo>
                    <a:pt x="4" y="9"/>
                    <a:pt x="8" y="9"/>
                    <a:pt x="13" y="8"/>
                  </a:cubicBezTo>
                  <a:lnTo>
                    <a:pt x="13" y="8"/>
                  </a:lnTo>
                  <a:cubicBezTo>
                    <a:pt x="13" y="8"/>
                    <a:pt x="12" y="8"/>
                    <a:pt x="12" y="8"/>
                  </a:cubicBezTo>
                  <a:close/>
                  <a:moveTo>
                    <a:pt x="71" y="0"/>
                  </a:moveTo>
                  <a:cubicBezTo>
                    <a:pt x="57" y="0"/>
                    <a:pt x="32" y="6"/>
                    <a:pt x="13" y="8"/>
                  </a:cubicBezTo>
                  <a:lnTo>
                    <a:pt x="13" y="8"/>
                  </a:lnTo>
                  <a:cubicBezTo>
                    <a:pt x="36" y="9"/>
                    <a:pt x="41" y="24"/>
                    <a:pt x="48" y="24"/>
                  </a:cubicBezTo>
                  <a:cubicBezTo>
                    <a:pt x="53" y="24"/>
                    <a:pt x="59" y="18"/>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61"/>
          <p:cNvGrpSpPr/>
          <p:nvPr/>
        </p:nvGrpSpPr>
        <p:grpSpPr>
          <a:xfrm>
            <a:off x="1422384" y="3603250"/>
            <a:ext cx="1121826" cy="1036941"/>
            <a:chOff x="1422384" y="3603250"/>
            <a:chExt cx="1121826" cy="1036941"/>
          </a:xfrm>
        </p:grpSpPr>
        <p:sp>
          <p:nvSpPr>
            <p:cNvPr id="11724" name="Google Shape;11724;p61"/>
            <p:cNvSpPr/>
            <p:nvPr/>
          </p:nvSpPr>
          <p:spPr>
            <a:xfrm rot="5400000">
              <a:off x="1892052" y="4327491"/>
              <a:ext cx="2589" cy="1791"/>
            </a:xfrm>
            <a:custGeom>
              <a:rect b="b" l="l" r="r" t="t"/>
              <a:pathLst>
                <a:path extrusionOk="0" h="18" w="36">
                  <a:moveTo>
                    <a:pt x="36" y="0"/>
                  </a:moveTo>
                  <a:lnTo>
                    <a:pt x="0" y="18"/>
                  </a:lnTo>
                  <a:cubicBezTo>
                    <a:pt x="18" y="18"/>
                    <a:pt x="27" y="9"/>
                    <a:pt x="36" y="0"/>
                  </a:cubicBez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1"/>
            <p:cNvSpPr/>
            <p:nvPr/>
          </p:nvSpPr>
          <p:spPr>
            <a:xfrm rot="5400000">
              <a:off x="1896630" y="4346099"/>
              <a:ext cx="1294" cy="2687"/>
            </a:xfrm>
            <a:custGeom>
              <a:rect b="b" l="l" r="r" t="t"/>
              <a:pathLst>
                <a:path extrusionOk="0" h="27" w="18">
                  <a:moveTo>
                    <a:pt x="18" y="0"/>
                  </a:moveTo>
                  <a:lnTo>
                    <a:pt x="18" y="0"/>
                  </a:lnTo>
                  <a:cubicBezTo>
                    <a:pt x="9" y="9"/>
                    <a:pt x="0" y="27"/>
                    <a:pt x="9" y="27"/>
                  </a:cubicBezTo>
                  <a:lnTo>
                    <a:pt x="18" y="0"/>
                  </a:ln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1"/>
            <p:cNvSpPr/>
            <p:nvPr/>
          </p:nvSpPr>
          <p:spPr>
            <a:xfrm rot="5400000">
              <a:off x="2007537" y="4430034"/>
              <a:ext cx="7047" cy="1791"/>
            </a:xfrm>
            <a:custGeom>
              <a:rect b="b" l="l" r="r" t="t"/>
              <a:pathLst>
                <a:path extrusionOk="0" h="18" w="98">
                  <a:moveTo>
                    <a:pt x="1" y="0"/>
                  </a:moveTo>
                  <a:cubicBezTo>
                    <a:pt x="27" y="9"/>
                    <a:pt x="62" y="9"/>
                    <a:pt x="89" y="18"/>
                  </a:cubicBezTo>
                  <a:lnTo>
                    <a:pt x="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1"/>
            <p:cNvSpPr/>
            <p:nvPr/>
          </p:nvSpPr>
          <p:spPr>
            <a:xfrm rot="5400000">
              <a:off x="2011273" y="4450538"/>
              <a:ext cx="1366" cy="7165"/>
            </a:xfrm>
            <a:custGeom>
              <a:rect b="b" l="l" r="r" t="t"/>
              <a:pathLst>
                <a:path extrusionOk="0" h="72" w="19">
                  <a:moveTo>
                    <a:pt x="1" y="1"/>
                  </a:moveTo>
                  <a:lnTo>
                    <a:pt x="1" y="1"/>
                  </a:lnTo>
                  <a:cubicBezTo>
                    <a:pt x="9" y="19"/>
                    <a:pt x="9" y="45"/>
                    <a:pt x="18" y="71"/>
                  </a:cubicBezTo>
                  <a:cubicBezTo>
                    <a:pt x="18" y="54"/>
                    <a:pt x="18" y="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1"/>
            <p:cNvSpPr/>
            <p:nvPr/>
          </p:nvSpPr>
          <p:spPr>
            <a:xfrm rot="5400000">
              <a:off x="1951755" y="4329759"/>
              <a:ext cx="2589" cy="3582"/>
            </a:xfrm>
            <a:custGeom>
              <a:rect b="b" l="l" r="r" t="t"/>
              <a:pathLst>
                <a:path extrusionOk="0" h="36" w="36">
                  <a:moveTo>
                    <a:pt x="27" y="0"/>
                  </a:moveTo>
                  <a:cubicBezTo>
                    <a:pt x="9" y="9"/>
                    <a:pt x="1" y="18"/>
                    <a:pt x="1" y="35"/>
                  </a:cubicBezTo>
                  <a:cubicBezTo>
                    <a:pt x="18" y="18"/>
                    <a:pt x="36" y="9"/>
                    <a:pt x="27" y="0"/>
                  </a:cubicBez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1"/>
            <p:cNvSpPr/>
            <p:nvPr/>
          </p:nvSpPr>
          <p:spPr>
            <a:xfrm rot="5400000">
              <a:off x="2013114" y="4449214"/>
              <a:ext cx="2661" cy="2189"/>
            </a:xfrm>
            <a:custGeom>
              <a:rect b="b" l="l" r="r" t="t"/>
              <a:pathLst>
                <a:path extrusionOk="0" h="22" w="37">
                  <a:moveTo>
                    <a:pt x="36" y="1"/>
                  </a:moveTo>
                  <a:cubicBezTo>
                    <a:pt x="27" y="10"/>
                    <a:pt x="18" y="19"/>
                    <a:pt x="1" y="19"/>
                  </a:cubicBezTo>
                  <a:cubicBezTo>
                    <a:pt x="8" y="21"/>
                    <a:pt x="14" y="22"/>
                    <a:pt x="18" y="22"/>
                  </a:cubicBezTo>
                  <a:cubicBezTo>
                    <a:pt x="31" y="22"/>
                    <a:pt x="36" y="14"/>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1"/>
            <p:cNvSpPr/>
            <p:nvPr/>
          </p:nvSpPr>
          <p:spPr>
            <a:xfrm rot="5400000">
              <a:off x="1889290" y="4385956"/>
              <a:ext cx="4530" cy="3582"/>
            </a:xfrm>
            <a:custGeom>
              <a:rect b="b" l="l" r="r" t="t"/>
              <a:pathLst>
                <a:path extrusionOk="0" h="36" w="63">
                  <a:moveTo>
                    <a:pt x="1" y="0"/>
                  </a:moveTo>
                  <a:cubicBezTo>
                    <a:pt x="19" y="9"/>
                    <a:pt x="36" y="27"/>
                    <a:pt x="63" y="35"/>
                  </a:cubicBezTo>
                  <a:lnTo>
                    <a:pt x="63" y="18"/>
                  </a:lnTo>
                  <a:cubicBezTo>
                    <a:pt x="45" y="0"/>
                    <a:pt x="36" y="0"/>
                    <a:pt x="1" y="0"/>
                  </a:cubicBez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1"/>
            <p:cNvSpPr/>
            <p:nvPr/>
          </p:nvSpPr>
          <p:spPr>
            <a:xfrm rot="5400000">
              <a:off x="1360769" y="3868742"/>
              <a:ext cx="689617" cy="184089"/>
            </a:xfrm>
            <a:custGeom>
              <a:rect b="b" l="l" r="r" t="t"/>
              <a:pathLst>
                <a:path extrusionOk="0" h="1850" w="9590">
                  <a:moveTo>
                    <a:pt x="2849" y="1"/>
                  </a:moveTo>
                  <a:cubicBezTo>
                    <a:pt x="2764" y="1"/>
                    <a:pt x="2677" y="3"/>
                    <a:pt x="2587" y="9"/>
                  </a:cubicBezTo>
                  <a:cubicBezTo>
                    <a:pt x="1810" y="71"/>
                    <a:pt x="1042" y="177"/>
                    <a:pt x="283" y="345"/>
                  </a:cubicBezTo>
                  <a:cubicBezTo>
                    <a:pt x="212" y="363"/>
                    <a:pt x="133" y="380"/>
                    <a:pt x="88" y="433"/>
                  </a:cubicBezTo>
                  <a:cubicBezTo>
                    <a:pt x="0" y="530"/>
                    <a:pt x="35" y="681"/>
                    <a:pt x="80" y="804"/>
                  </a:cubicBezTo>
                  <a:cubicBezTo>
                    <a:pt x="194" y="1104"/>
                    <a:pt x="327" y="1422"/>
                    <a:pt x="583" y="1616"/>
                  </a:cubicBezTo>
                  <a:cubicBezTo>
                    <a:pt x="830" y="1805"/>
                    <a:pt x="1144" y="1850"/>
                    <a:pt x="1462" y="1850"/>
                  </a:cubicBezTo>
                  <a:cubicBezTo>
                    <a:pt x="1576" y="1850"/>
                    <a:pt x="1690" y="1844"/>
                    <a:pt x="1801" y="1837"/>
                  </a:cubicBezTo>
                  <a:cubicBezTo>
                    <a:pt x="4168" y="1722"/>
                    <a:pt x="6525" y="1528"/>
                    <a:pt x="8874" y="1263"/>
                  </a:cubicBezTo>
                  <a:cubicBezTo>
                    <a:pt x="9157" y="1228"/>
                    <a:pt x="9510" y="1140"/>
                    <a:pt x="9563" y="857"/>
                  </a:cubicBezTo>
                  <a:cubicBezTo>
                    <a:pt x="9589" y="689"/>
                    <a:pt x="9483" y="513"/>
                    <a:pt x="9342" y="424"/>
                  </a:cubicBezTo>
                  <a:cubicBezTo>
                    <a:pt x="9192" y="327"/>
                    <a:pt x="9015" y="301"/>
                    <a:pt x="8848" y="274"/>
                  </a:cubicBezTo>
                  <a:cubicBezTo>
                    <a:pt x="8417" y="215"/>
                    <a:pt x="7985" y="197"/>
                    <a:pt x="7552" y="197"/>
                  </a:cubicBezTo>
                  <a:cubicBezTo>
                    <a:pt x="6894" y="197"/>
                    <a:pt x="6235" y="238"/>
                    <a:pt x="5577" y="238"/>
                  </a:cubicBezTo>
                  <a:cubicBezTo>
                    <a:pt x="5186" y="238"/>
                    <a:pt x="4796" y="224"/>
                    <a:pt x="4406" y="177"/>
                  </a:cubicBezTo>
                  <a:cubicBezTo>
                    <a:pt x="3850" y="109"/>
                    <a:pt x="3386" y="1"/>
                    <a:pt x="284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1"/>
            <p:cNvSpPr/>
            <p:nvPr/>
          </p:nvSpPr>
          <p:spPr>
            <a:xfrm rot="5400000">
              <a:off x="1750281" y="3761484"/>
              <a:ext cx="5825" cy="8060"/>
            </a:xfrm>
            <a:custGeom>
              <a:rect b="b" l="l" r="r" t="t"/>
              <a:pathLst>
                <a:path extrusionOk="0" h="81" w="81">
                  <a:moveTo>
                    <a:pt x="45" y="1"/>
                  </a:moveTo>
                  <a:lnTo>
                    <a:pt x="1" y="27"/>
                  </a:lnTo>
                  <a:cubicBezTo>
                    <a:pt x="27" y="36"/>
                    <a:pt x="71" y="45"/>
                    <a:pt x="80" y="80"/>
                  </a:cubicBezTo>
                  <a:cubicBezTo>
                    <a:pt x="80" y="54"/>
                    <a:pt x="54" y="27"/>
                    <a:pt x="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1"/>
            <p:cNvSpPr/>
            <p:nvPr/>
          </p:nvSpPr>
          <p:spPr>
            <a:xfrm rot="5400000">
              <a:off x="1756486" y="3765828"/>
              <a:ext cx="5753" cy="4478"/>
            </a:xfrm>
            <a:custGeom>
              <a:rect b="b" l="l" r="r" t="t"/>
              <a:pathLst>
                <a:path extrusionOk="0" h="45" w="80">
                  <a:moveTo>
                    <a:pt x="80" y="1"/>
                  </a:moveTo>
                  <a:lnTo>
                    <a:pt x="80" y="1"/>
                  </a:lnTo>
                  <a:cubicBezTo>
                    <a:pt x="18" y="9"/>
                    <a:pt x="0" y="27"/>
                    <a:pt x="9" y="45"/>
                  </a:cubicBezTo>
                  <a:lnTo>
                    <a:pt x="8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1"/>
            <p:cNvSpPr/>
            <p:nvPr/>
          </p:nvSpPr>
          <p:spPr>
            <a:xfrm rot="5400000">
              <a:off x="1748291" y="3783107"/>
              <a:ext cx="4530" cy="7961"/>
            </a:xfrm>
            <a:custGeom>
              <a:rect b="b" l="l" r="r" t="t"/>
              <a:pathLst>
                <a:path extrusionOk="0" h="80" w="63">
                  <a:moveTo>
                    <a:pt x="63" y="0"/>
                  </a:moveTo>
                  <a:lnTo>
                    <a:pt x="36" y="27"/>
                  </a:lnTo>
                  <a:lnTo>
                    <a:pt x="1" y="80"/>
                  </a:lnTo>
                  <a:lnTo>
                    <a:pt x="6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1"/>
            <p:cNvSpPr/>
            <p:nvPr/>
          </p:nvSpPr>
          <p:spPr>
            <a:xfrm rot="5400000">
              <a:off x="1744356" y="3799522"/>
              <a:ext cx="11506" cy="8856"/>
            </a:xfrm>
            <a:custGeom>
              <a:rect b="b" l="l" r="r" t="t"/>
              <a:pathLst>
                <a:path extrusionOk="0" h="89" w="160">
                  <a:moveTo>
                    <a:pt x="27" y="0"/>
                  </a:moveTo>
                  <a:lnTo>
                    <a:pt x="27" y="0"/>
                  </a:lnTo>
                  <a:cubicBezTo>
                    <a:pt x="0" y="44"/>
                    <a:pt x="71" y="62"/>
                    <a:pt x="44" y="89"/>
                  </a:cubicBezTo>
                  <a:cubicBezTo>
                    <a:pt x="89" y="80"/>
                    <a:pt x="124" y="44"/>
                    <a:pt x="159" y="18"/>
                  </a:cubicBezTo>
                  <a:lnTo>
                    <a:pt x="159" y="18"/>
                  </a:lnTo>
                  <a:cubicBezTo>
                    <a:pt x="145" y="25"/>
                    <a:pt x="130" y="30"/>
                    <a:pt x="113" y="30"/>
                  </a:cubicBezTo>
                  <a:cubicBezTo>
                    <a:pt x="90" y="30"/>
                    <a:pt x="63" y="21"/>
                    <a:pt x="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1"/>
            <p:cNvSpPr/>
            <p:nvPr/>
          </p:nvSpPr>
          <p:spPr>
            <a:xfrm rot="5400000">
              <a:off x="1753490" y="3808885"/>
              <a:ext cx="3883" cy="5373"/>
            </a:xfrm>
            <a:custGeom>
              <a:rect b="b" l="l" r="r" t="t"/>
              <a:pathLst>
                <a:path extrusionOk="0" h="54" w="54">
                  <a:moveTo>
                    <a:pt x="53" y="1"/>
                  </a:moveTo>
                  <a:lnTo>
                    <a:pt x="53" y="1"/>
                  </a:lnTo>
                  <a:cubicBezTo>
                    <a:pt x="36" y="10"/>
                    <a:pt x="18" y="27"/>
                    <a:pt x="0" y="54"/>
                  </a:cubicBezTo>
                  <a:cubicBezTo>
                    <a:pt x="18" y="45"/>
                    <a:pt x="27" y="27"/>
                    <a:pt x="5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1"/>
            <p:cNvSpPr/>
            <p:nvPr/>
          </p:nvSpPr>
          <p:spPr>
            <a:xfrm rot="5400000">
              <a:off x="1756649" y="3778719"/>
              <a:ext cx="4530" cy="5373"/>
            </a:xfrm>
            <a:custGeom>
              <a:rect b="b" l="l" r="r" t="t"/>
              <a:pathLst>
                <a:path extrusionOk="0" h="54" w="63">
                  <a:moveTo>
                    <a:pt x="0" y="1"/>
                  </a:moveTo>
                  <a:cubicBezTo>
                    <a:pt x="9" y="9"/>
                    <a:pt x="18" y="45"/>
                    <a:pt x="62" y="54"/>
                  </a:cubicBezTo>
                  <a:lnTo>
                    <a:pt x="27"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1"/>
            <p:cNvSpPr/>
            <p:nvPr/>
          </p:nvSpPr>
          <p:spPr>
            <a:xfrm rot="5400000">
              <a:off x="1759286" y="3783226"/>
              <a:ext cx="4530" cy="100"/>
            </a:xfrm>
            <a:custGeom>
              <a:rect b="b" l="l" r="r" t="t"/>
              <a:pathLst>
                <a:path extrusionOk="0" h="1" w="63">
                  <a:moveTo>
                    <a:pt x="1" y="1"/>
                  </a:moveTo>
                  <a:lnTo>
                    <a:pt x="1" y="1"/>
                  </a:lnTo>
                  <a:cubicBezTo>
                    <a:pt x="36" y="1"/>
                    <a:pt x="54" y="1"/>
                    <a:pt x="63" y="1"/>
                  </a:cubicBezTo>
                  <a:cubicBezTo>
                    <a:pt x="54" y="1"/>
                    <a:pt x="36" y="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1"/>
            <p:cNvSpPr/>
            <p:nvPr/>
          </p:nvSpPr>
          <p:spPr>
            <a:xfrm rot="5400000">
              <a:off x="1761391" y="3778604"/>
              <a:ext cx="719" cy="498"/>
            </a:xfrm>
            <a:custGeom>
              <a:rect b="b" l="l" r="r" t="t"/>
              <a:pathLst>
                <a:path extrusionOk="0" h="5" w="10">
                  <a:moveTo>
                    <a:pt x="7" y="1"/>
                  </a:moveTo>
                  <a:cubicBezTo>
                    <a:pt x="5" y="1"/>
                    <a:pt x="3" y="2"/>
                    <a:pt x="1" y="5"/>
                  </a:cubicBezTo>
                  <a:lnTo>
                    <a:pt x="9" y="5"/>
                  </a:lnTo>
                  <a:cubicBezTo>
                    <a:pt x="9" y="5"/>
                    <a:pt x="9" y="1"/>
                    <a:pt x="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1"/>
            <p:cNvSpPr/>
            <p:nvPr/>
          </p:nvSpPr>
          <p:spPr>
            <a:xfrm rot="5400000">
              <a:off x="1766513" y="3755392"/>
              <a:ext cx="8485" cy="11543"/>
            </a:xfrm>
            <a:custGeom>
              <a:rect b="b" l="l" r="r" t="t"/>
              <a:pathLst>
                <a:path extrusionOk="0" h="116" w="118">
                  <a:moveTo>
                    <a:pt x="36" y="1"/>
                  </a:moveTo>
                  <a:lnTo>
                    <a:pt x="36" y="1"/>
                  </a:lnTo>
                  <a:cubicBezTo>
                    <a:pt x="11" y="34"/>
                    <a:pt x="57" y="59"/>
                    <a:pt x="9" y="107"/>
                  </a:cubicBezTo>
                  <a:lnTo>
                    <a:pt x="9" y="107"/>
                  </a:lnTo>
                  <a:cubicBezTo>
                    <a:pt x="48" y="73"/>
                    <a:pt x="117" y="33"/>
                    <a:pt x="36" y="1"/>
                  </a:cubicBezTo>
                  <a:close/>
                  <a:moveTo>
                    <a:pt x="9" y="107"/>
                  </a:moveTo>
                  <a:cubicBezTo>
                    <a:pt x="6" y="110"/>
                    <a:pt x="3" y="113"/>
                    <a:pt x="0" y="115"/>
                  </a:cubicBezTo>
                  <a:cubicBezTo>
                    <a:pt x="4" y="112"/>
                    <a:pt x="7" y="110"/>
                    <a:pt x="9" y="107"/>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1"/>
            <p:cNvSpPr/>
            <p:nvPr/>
          </p:nvSpPr>
          <p:spPr>
            <a:xfrm rot="5400000">
              <a:off x="1763017" y="3770499"/>
              <a:ext cx="5825" cy="5274"/>
            </a:xfrm>
            <a:custGeom>
              <a:rect b="b" l="l" r="r" t="t"/>
              <a:pathLst>
                <a:path extrusionOk="0" h="53" w="81">
                  <a:moveTo>
                    <a:pt x="1" y="0"/>
                  </a:moveTo>
                  <a:cubicBezTo>
                    <a:pt x="1" y="18"/>
                    <a:pt x="18" y="35"/>
                    <a:pt x="1" y="53"/>
                  </a:cubicBezTo>
                  <a:lnTo>
                    <a:pt x="80" y="9"/>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1"/>
            <p:cNvSpPr/>
            <p:nvPr/>
          </p:nvSpPr>
          <p:spPr>
            <a:xfrm rot="5400000">
              <a:off x="1767720" y="3775928"/>
              <a:ext cx="2589" cy="2687"/>
            </a:xfrm>
            <a:custGeom>
              <a:rect b="b" l="l" r="r" t="t"/>
              <a:pathLst>
                <a:path extrusionOk="0" h="27" w="36">
                  <a:moveTo>
                    <a:pt x="36" y="0"/>
                  </a:moveTo>
                  <a:lnTo>
                    <a:pt x="0" y="27"/>
                  </a:lnTo>
                  <a:lnTo>
                    <a:pt x="27" y="27"/>
                  </a:lnTo>
                  <a:lnTo>
                    <a:pt x="36"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1"/>
            <p:cNvSpPr/>
            <p:nvPr/>
          </p:nvSpPr>
          <p:spPr>
            <a:xfrm rot="5400000">
              <a:off x="1759575" y="3804272"/>
              <a:ext cx="9924" cy="4677"/>
            </a:xfrm>
            <a:custGeom>
              <a:rect b="b" l="l" r="r" t="t"/>
              <a:pathLst>
                <a:path extrusionOk="0" h="47" w="138">
                  <a:moveTo>
                    <a:pt x="14" y="1"/>
                  </a:moveTo>
                  <a:cubicBezTo>
                    <a:pt x="14" y="16"/>
                    <a:pt x="0" y="46"/>
                    <a:pt x="28" y="46"/>
                  </a:cubicBezTo>
                  <a:cubicBezTo>
                    <a:pt x="32" y="46"/>
                    <a:pt x="36" y="46"/>
                    <a:pt x="41" y="45"/>
                  </a:cubicBezTo>
                  <a:cubicBezTo>
                    <a:pt x="67" y="18"/>
                    <a:pt x="102" y="18"/>
                    <a:pt x="138" y="9"/>
                  </a:cubicBezTo>
                  <a:cubicBezTo>
                    <a:pt x="94" y="1"/>
                    <a:pt x="58" y="1"/>
                    <a:pt x="1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1"/>
            <p:cNvSpPr/>
            <p:nvPr/>
          </p:nvSpPr>
          <p:spPr>
            <a:xfrm rot="5400000">
              <a:off x="1762535" y="3792953"/>
              <a:ext cx="719" cy="995"/>
            </a:xfrm>
            <a:custGeom>
              <a:rect b="b" l="l" r="r" t="t"/>
              <a:pathLst>
                <a:path extrusionOk="0" h="10" w="10">
                  <a:moveTo>
                    <a:pt x="9" y="1"/>
                  </a:moveTo>
                  <a:cubicBezTo>
                    <a:pt x="1" y="1"/>
                    <a:pt x="1" y="1"/>
                    <a:pt x="1" y="10"/>
                  </a:cubicBezTo>
                  <a:lnTo>
                    <a:pt x="9"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1"/>
            <p:cNvSpPr/>
            <p:nvPr/>
          </p:nvSpPr>
          <p:spPr>
            <a:xfrm rot="5400000">
              <a:off x="1765570" y="3836946"/>
              <a:ext cx="719" cy="1891"/>
            </a:xfrm>
            <a:custGeom>
              <a:rect b="b" l="l" r="r" t="t"/>
              <a:pathLst>
                <a:path extrusionOk="0" h="19" w="10">
                  <a:moveTo>
                    <a:pt x="1" y="1"/>
                  </a:moveTo>
                  <a:lnTo>
                    <a:pt x="1" y="9"/>
                  </a:lnTo>
                  <a:lnTo>
                    <a:pt x="10" y="18"/>
                  </a:lnTo>
                  <a:lnTo>
                    <a:pt x="10" y="18"/>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1"/>
            <p:cNvSpPr/>
            <p:nvPr/>
          </p:nvSpPr>
          <p:spPr>
            <a:xfrm rot="5400000">
              <a:off x="1763650" y="3798884"/>
              <a:ext cx="5753" cy="3085"/>
            </a:xfrm>
            <a:custGeom>
              <a:rect b="b" l="l" r="r" t="t"/>
              <a:pathLst>
                <a:path extrusionOk="0" h="31" w="80">
                  <a:moveTo>
                    <a:pt x="73" y="0"/>
                  </a:moveTo>
                  <a:cubicBezTo>
                    <a:pt x="71" y="0"/>
                    <a:pt x="67" y="1"/>
                    <a:pt x="62" y="4"/>
                  </a:cubicBezTo>
                  <a:cubicBezTo>
                    <a:pt x="57" y="2"/>
                    <a:pt x="53" y="1"/>
                    <a:pt x="49" y="1"/>
                  </a:cubicBezTo>
                  <a:cubicBezTo>
                    <a:pt x="29" y="1"/>
                    <a:pt x="15" y="16"/>
                    <a:pt x="0" y="30"/>
                  </a:cubicBezTo>
                  <a:cubicBezTo>
                    <a:pt x="18" y="21"/>
                    <a:pt x="45" y="13"/>
                    <a:pt x="71" y="13"/>
                  </a:cubicBezTo>
                  <a:cubicBezTo>
                    <a:pt x="77" y="6"/>
                    <a:pt x="79" y="0"/>
                    <a:pt x="7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1"/>
            <p:cNvSpPr/>
            <p:nvPr/>
          </p:nvSpPr>
          <p:spPr>
            <a:xfrm rot="5400000">
              <a:off x="1759759" y="3816856"/>
              <a:ext cx="3883" cy="3383"/>
            </a:xfrm>
            <a:custGeom>
              <a:rect b="b" l="l" r="r" t="t"/>
              <a:pathLst>
                <a:path extrusionOk="0" h="34" w="54">
                  <a:moveTo>
                    <a:pt x="0" y="1"/>
                  </a:moveTo>
                  <a:cubicBezTo>
                    <a:pt x="14" y="15"/>
                    <a:pt x="33" y="33"/>
                    <a:pt x="45" y="33"/>
                  </a:cubicBezTo>
                  <a:cubicBezTo>
                    <a:pt x="48" y="33"/>
                    <a:pt x="51" y="32"/>
                    <a:pt x="53" y="27"/>
                  </a:cubicBezTo>
                  <a:cubicBezTo>
                    <a:pt x="36" y="19"/>
                    <a:pt x="18" y="10"/>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1"/>
            <p:cNvSpPr/>
            <p:nvPr/>
          </p:nvSpPr>
          <p:spPr>
            <a:xfrm rot="5400000">
              <a:off x="1760766" y="3794126"/>
              <a:ext cx="575" cy="1095"/>
            </a:xfrm>
            <a:custGeom>
              <a:rect b="b" l="l" r="r" t="t"/>
              <a:pathLst>
                <a:path extrusionOk="0" h="11" w="8">
                  <a:moveTo>
                    <a:pt x="0" y="1"/>
                  </a:moveTo>
                  <a:cubicBezTo>
                    <a:pt x="4" y="8"/>
                    <a:pt x="6" y="11"/>
                    <a:pt x="7" y="11"/>
                  </a:cubicBezTo>
                  <a:cubicBezTo>
                    <a:pt x="8" y="11"/>
                    <a:pt x="5" y="6"/>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1"/>
            <p:cNvSpPr/>
            <p:nvPr/>
          </p:nvSpPr>
          <p:spPr>
            <a:xfrm rot="5400000">
              <a:off x="1761351" y="3793889"/>
              <a:ext cx="3883" cy="3582"/>
            </a:xfrm>
            <a:custGeom>
              <a:rect b="b" l="l" r="r" t="t"/>
              <a:pathLst>
                <a:path extrusionOk="0" h="36" w="54">
                  <a:moveTo>
                    <a:pt x="53" y="0"/>
                  </a:moveTo>
                  <a:cubicBezTo>
                    <a:pt x="36" y="0"/>
                    <a:pt x="18" y="9"/>
                    <a:pt x="0" y="18"/>
                  </a:cubicBezTo>
                  <a:cubicBezTo>
                    <a:pt x="0" y="27"/>
                    <a:pt x="9" y="27"/>
                    <a:pt x="9" y="36"/>
                  </a:cubicBezTo>
                  <a:cubicBezTo>
                    <a:pt x="27" y="27"/>
                    <a:pt x="36" y="9"/>
                    <a:pt x="5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1"/>
            <p:cNvSpPr/>
            <p:nvPr/>
          </p:nvSpPr>
          <p:spPr>
            <a:xfrm rot="5400000">
              <a:off x="1771375" y="3825956"/>
              <a:ext cx="24234" cy="33435"/>
            </a:xfrm>
            <a:custGeom>
              <a:rect b="b" l="l" r="r" t="t"/>
              <a:pathLst>
                <a:path extrusionOk="0" h="336" w="337">
                  <a:moveTo>
                    <a:pt x="248" y="0"/>
                  </a:moveTo>
                  <a:lnTo>
                    <a:pt x="248" y="0"/>
                  </a:lnTo>
                  <a:cubicBezTo>
                    <a:pt x="242" y="29"/>
                    <a:pt x="203" y="57"/>
                    <a:pt x="158" y="57"/>
                  </a:cubicBezTo>
                  <a:cubicBezTo>
                    <a:pt x="132" y="57"/>
                    <a:pt x="105" y="49"/>
                    <a:pt x="80" y="27"/>
                  </a:cubicBezTo>
                  <a:lnTo>
                    <a:pt x="80" y="27"/>
                  </a:lnTo>
                  <a:cubicBezTo>
                    <a:pt x="1" y="62"/>
                    <a:pt x="45" y="239"/>
                    <a:pt x="98" y="336"/>
                  </a:cubicBezTo>
                  <a:cubicBezTo>
                    <a:pt x="98" y="318"/>
                    <a:pt x="107" y="292"/>
                    <a:pt x="177" y="265"/>
                  </a:cubicBezTo>
                  <a:cubicBezTo>
                    <a:pt x="151" y="239"/>
                    <a:pt x="18" y="194"/>
                    <a:pt x="80" y="150"/>
                  </a:cubicBezTo>
                  <a:cubicBezTo>
                    <a:pt x="103" y="145"/>
                    <a:pt x="119" y="142"/>
                    <a:pt x="132" y="142"/>
                  </a:cubicBezTo>
                  <a:cubicBezTo>
                    <a:pt x="178" y="142"/>
                    <a:pt x="169" y="175"/>
                    <a:pt x="204" y="203"/>
                  </a:cubicBezTo>
                  <a:cubicBezTo>
                    <a:pt x="168" y="133"/>
                    <a:pt x="336" y="115"/>
                    <a:pt x="327" y="18"/>
                  </a:cubicBezTo>
                  <a:lnTo>
                    <a:pt x="327" y="18"/>
                  </a:lnTo>
                  <a:lnTo>
                    <a:pt x="239" y="44"/>
                  </a:lnTo>
                  <a:cubicBezTo>
                    <a:pt x="239" y="35"/>
                    <a:pt x="265" y="9"/>
                    <a:pt x="24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1"/>
            <p:cNvSpPr/>
            <p:nvPr/>
          </p:nvSpPr>
          <p:spPr>
            <a:xfrm rot="5400000">
              <a:off x="1757988" y="3827821"/>
              <a:ext cx="11506" cy="8060"/>
            </a:xfrm>
            <a:custGeom>
              <a:rect b="b" l="l" r="r" t="t"/>
              <a:pathLst>
                <a:path extrusionOk="0" h="81" w="160">
                  <a:moveTo>
                    <a:pt x="27" y="1"/>
                  </a:moveTo>
                  <a:lnTo>
                    <a:pt x="1" y="10"/>
                  </a:lnTo>
                  <a:cubicBezTo>
                    <a:pt x="27" y="18"/>
                    <a:pt x="54" y="36"/>
                    <a:pt x="98" y="80"/>
                  </a:cubicBezTo>
                  <a:cubicBezTo>
                    <a:pt x="142" y="54"/>
                    <a:pt x="151" y="36"/>
                    <a:pt x="160" y="18"/>
                  </a:cubicBezTo>
                  <a:cubicBezTo>
                    <a:pt x="107" y="18"/>
                    <a:pt x="63" y="10"/>
                    <a:pt x="18" y="10"/>
                  </a:cubicBezTo>
                  <a:lnTo>
                    <a:pt x="27"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1"/>
            <p:cNvSpPr/>
            <p:nvPr/>
          </p:nvSpPr>
          <p:spPr>
            <a:xfrm rot="5400000">
              <a:off x="1764297" y="3809561"/>
              <a:ext cx="15604" cy="17613"/>
            </a:xfrm>
            <a:custGeom>
              <a:rect b="b" l="l" r="r" t="t"/>
              <a:pathLst>
                <a:path extrusionOk="0" h="177" w="217">
                  <a:moveTo>
                    <a:pt x="137" y="0"/>
                  </a:moveTo>
                  <a:cubicBezTo>
                    <a:pt x="49" y="0"/>
                    <a:pt x="76" y="45"/>
                    <a:pt x="23" y="71"/>
                  </a:cubicBezTo>
                  <a:cubicBezTo>
                    <a:pt x="42" y="69"/>
                    <a:pt x="55" y="67"/>
                    <a:pt x="64" y="67"/>
                  </a:cubicBezTo>
                  <a:cubicBezTo>
                    <a:pt x="120" y="67"/>
                    <a:pt x="1" y="110"/>
                    <a:pt x="84" y="133"/>
                  </a:cubicBezTo>
                  <a:cubicBezTo>
                    <a:pt x="58" y="142"/>
                    <a:pt x="40" y="150"/>
                    <a:pt x="14" y="150"/>
                  </a:cubicBezTo>
                  <a:cubicBezTo>
                    <a:pt x="40" y="159"/>
                    <a:pt x="67" y="168"/>
                    <a:pt x="84" y="177"/>
                  </a:cubicBezTo>
                  <a:cubicBezTo>
                    <a:pt x="128" y="159"/>
                    <a:pt x="173" y="150"/>
                    <a:pt x="217" y="142"/>
                  </a:cubicBezTo>
                  <a:cubicBezTo>
                    <a:pt x="204" y="137"/>
                    <a:pt x="188" y="135"/>
                    <a:pt x="167" y="135"/>
                  </a:cubicBezTo>
                  <a:cubicBezTo>
                    <a:pt x="146" y="135"/>
                    <a:pt x="120" y="137"/>
                    <a:pt x="84" y="142"/>
                  </a:cubicBezTo>
                  <a:cubicBezTo>
                    <a:pt x="128" y="150"/>
                    <a:pt x="93" y="159"/>
                    <a:pt x="84" y="159"/>
                  </a:cubicBezTo>
                  <a:cubicBezTo>
                    <a:pt x="84" y="168"/>
                    <a:pt x="84" y="168"/>
                    <a:pt x="84" y="168"/>
                  </a:cubicBezTo>
                  <a:cubicBezTo>
                    <a:pt x="79" y="168"/>
                    <a:pt x="77" y="165"/>
                    <a:pt x="76" y="164"/>
                  </a:cubicBezTo>
                  <a:lnTo>
                    <a:pt x="76" y="164"/>
                  </a:lnTo>
                  <a:cubicBezTo>
                    <a:pt x="78" y="159"/>
                    <a:pt x="84" y="159"/>
                    <a:pt x="84" y="159"/>
                  </a:cubicBezTo>
                  <a:cubicBezTo>
                    <a:pt x="84" y="150"/>
                    <a:pt x="84" y="150"/>
                    <a:pt x="84" y="142"/>
                  </a:cubicBezTo>
                  <a:cubicBezTo>
                    <a:pt x="111" y="80"/>
                    <a:pt x="181" y="62"/>
                    <a:pt x="13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1"/>
            <p:cNvSpPr/>
            <p:nvPr/>
          </p:nvSpPr>
          <p:spPr>
            <a:xfrm rot="5400000">
              <a:off x="1788531" y="3764131"/>
              <a:ext cx="1366" cy="896"/>
            </a:xfrm>
            <a:custGeom>
              <a:rect b="b" l="l" r="r" t="t"/>
              <a:pathLst>
                <a:path extrusionOk="0" h="9" w="19">
                  <a:moveTo>
                    <a:pt x="0" y="0"/>
                  </a:moveTo>
                  <a:cubicBezTo>
                    <a:pt x="9" y="9"/>
                    <a:pt x="9" y="9"/>
                    <a:pt x="9" y="9"/>
                  </a:cubicBezTo>
                  <a:cubicBezTo>
                    <a:pt x="18" y="9"/>
                    <a:pt x="18"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1"/>
            <p:cNvSpPr/>
            <p:nvPr/>
          </p:nvSpPr>
          <p:spPr>
            <a:xfrm rot="5400000">
              <a:off x="1773573" y="3759605"/>
              <a:ext cx="15461" cy="15125"/>
            </a:xfrm>
            <a:custGeom>
              <a:rect b="b" l="l" r="r" t="t"/>
              <a:pathLst>
                <a:path extrusionOk="0" h="152" w="215">
                  <a:moveTo>
                    <a:pt x="71" y="1"/>
                  </a:moveTo>
                  <a:lnTo>
                    <a:pt x="71" y="1"/>
                  </a:lnTo>
                  <a:cubicBezTo>
                    <a:pt x="45" y="19"/>
                    <a:pt x="1" y="54"/>
                    <a:pt x="71" y="72"/>
                  </a:cubicBezTo>
                  <a:lnTo>
                    <a:pt x="80" y="63"/>
                  </a:lnTo>
                  <a:cubicBezTo>
                    <a:pt x="128" y="76"/>
                    <a:pt x="186" y="116"/>
                    <a:pt x="206" y="138"/>
                  </a:cubicBezTo>
                  <a:lnTo>
                    <a:pt x="206" y="138"/>
                  </a:lnTo>
                  <a:cubicBezTo>
                    <a:pt x="183" y="92"/>
                    <a:pt x="165" y="59"/>
                    <a:pt x="124" y="19"/>
                  </a:cubicBezTo>
                  <a:cubicBezTo>
                    <a:pt x="115" y="27"/>
                    <a:pt x="107" y="54"/>
                    <a:pt x="71" y="54"/>
                  </a:cubicBezTo>
                  <a:cubicBezTo>
                    <a:pt x="45" y="36"/>
                    <a:pt x="71" y="19"/>
                    <a:pt x="71" y="1"/>
                  </a:cubicBezTo>
                  <a:close/>
                  <a:moveTo>
                    <a:pt x="206" y="138"/>
                  </a:moveTo>
                  <a:cubicBezTo>
                    <a:pt x="208" y="142"/>
                    <a:pt x="210" y="146"/>
                    <a:pt x="213" y="151"/>
                  </a:cubicBezTo>
                  <a:cubicBezTo>
                    <a:pt x="215" y="149"/>
                    <a:pt x="212" y="144"/>
                    <a:pt x="206" y="138"/>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1"/>
            <p:cNvSpPr/>
            <p:nvPr/>
          </p:nvSpPr>
          <p:spPr>
            <a:xfrm rot="5400000">
              <a:off x="1778227" y="3793232"/>
              <a:ext cx="9636" cy="8060"/>
            </a:xfrm>
            <a:custGeom>
              <a:rect b="b" l="l" r="r" t="t"/>
              <a:pathLst>
                <a:path extrusionOk="0" h="81" w="134">
                  <a:moveTo>
                    <a:pt x="71" y="1"/>
                  </a:moveTo>
                  <a:lnTo>
                    <a:pt x="71" y="27"/>
                  </a:lnTo>
                  <a:cubicBezTo>
                    <a:pt x="1" y="27"/>
                    <a:pt x="18" y="62"/>
                    <a:pt x="18" y="80"/>
                  </a:cubicBezTo>
                  <a:lnTo>
                    <a:pt x="133" y="45"/>
                  </a:lnTo>
                  <a:lnTo>
                    <a:pt x="7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1"/>
            <p:cNvSpPr/>
            <p:nvPr/>
          </p:nvSpPr>
          <p:spPr>
            <a:xfrm rot="5400000">
              <a:off x="1758067" y="3835692"/>
              <a:ext cx="5178" cy="8856"/>
            </a:xfrm>
            <a:custGeom>
              <a:rect b="b" l="l" r="r" t="t"/>
              <a:pathLst>
                <a:path extrusionOk="0" h="89" w="72">
                  <a:moveTo>
                    <a:pt x="71" y="0"/>
                  </a:moveTo>
                  <a:lnTo>
                    <a:pt x="18" y="27"/>
                  </a:lnTo>
                  <a:lnTo>
                    <a:pt x="1" y="89"/>
                  </a:lnTo>
                  <a:lnTo>
                    <a:pt x="1" y="89"/>
                  </a:lnTo>
                  <a:lnTo>
                    <a:pt x="7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1"/>
            <p:cNvSpPr/>
            <p:nvPr/>
          </p:nvSpPr>
          <p:spPr>
            <a:xfrm rot="5400000">
              <a:off x="1758516" y="3847573"/>
              <a:ext cx="2589" cy="5373"/>
            </a:xfrm>
            <a:custGeom>
              <a:rect b="b" l="l" r="r" t="t"/>
              <a:pathLst>
                <a:path extrusionOk="0" h="54" w="36">
                  <a:moveTo>
                    <a:pt x="9" y="1"/>
                  </a:moveTo>
                  <a:lnTo>
                    <a:pt x="1" y="54"/>
                  </a:lnTo>
                  <a:lnTo>
                    <a:pt x="36" y="27"/>
                  </a:lnTo>
                  <a:lnTo>
                    <a:pt x="9"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1"/>
            <p:cNvSpPr/>
            <p:nvPr/>
          </p:nvSpPr>
          <p:spPr>
            <a:xfrm rot="5400000">
              <a:off x="1736960" y="4130189"/>
              <a:ext cx="7191" cy="8657"/>
            </a:xfrm>
            <a:custGeom>
              <a:rect b="b" l="l" r="r" t="t"/>
              <a:pathLst>
                <a:path extrusionOk="0" h="87" w="100">
                  <a:moveTo>
                    <a:pt x="0" y="0"/>
                  </a:moveTo>
                  <a:lnTo>
                    <a:pt x="0" y="0"/>
                  </a:lnTo>
                  <a:cubicBezTo>
                    <a:pt x="38" y="39"/>
                    <a:pt x="77" y="86"/>
                    <a:pt x="92" y="86"/>
                  </a:cubicBezTo>
                  <a:cubicBezTo>
                    <a:pt x="97" y="86"/>
                    <a:pt x="100" y="79"/>
                    <a:pt x="97" y="62"/>
                  </a:cubicBezTo>
                  <a:lnTo>
                    <a:pt x="88" y="9"/>
                  </a:lnTo>
                  <a:cubicBezTo>
                    <a:pt x="74" y="13"/>
                    <a:pt x="59" y="15"/>
                    <a:pt x="46" y="15"/>
                  </a:cubicBezTo>
                  <a:cubicBezTo>
                    <a:pt x="27" y="15"/>
                    <a:pt x="10" y="1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1"/>
            <p:cNvSpPr/>
            <p:nvPr/>
          </p:nvSpPr>
          <p:spPr>
            <a:xfrm rot="5400000">
              <a:off x="1718638" y="4301087"/>
              <a:ext cx="5825" cy="4478"/>
            </a:xfrm>
            <a:custGeom>
              <a:rect b="b" l="l" r="r" t="t"/>
              <a:pathLst>
                <a:path extrusionOk="0" h="45" w="81">
                  <a:moveTo>
                    <a:pt x="1" y="0"/>
                  </a:moveTo>
                  <a:cubicBezTo>
                    <a:pt x="18" y="9"/>
                    <a:pt x="45" y="27"/>
                    <a:pt x="62" y="44"/>
                  </a:cubicBezTo>
                  <a:lnTo>
                    <a:pt x="80" y="36"/>
                  </a:lnTo>
                  <a:cubicBezTo>
                    <a:pt x="62" y="27"/>
                    <a:pt x="54" y="18"/>
                    <a:pt x="45" y="18"/>
                  </a:cubicBezTo>
                  <a:cubicBezTo>
                    <a:pt x="36" y="9"/>
                    <a:pt x="18"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1"/>
            <p:cNvSpPr/>
            <p:nvPr/>
          </p:nvSpPr>
          <p:spPr>
            <a:xfrm rot="5400000">
              <a:off x="1708055" y="4315401"/>
              <a:ext cx="3308" cy="8856"/>
            </a:xfrm>
            <a:custGeom>
              <a:rect b="b" l="l" r="r" t="t"/>
              <a:pathLst>
                <a:path extrusionOk="0" h="89" w="46">
                  <a:moveTo>
                    <a:pt x="45" y="0"/>
                  </a:moveTo>
                  <a:cubicBezTo>
                    <a:pt x="36" y="27"/>
                    <a:pt x="19" y="53"/>
                    <a:pt x="10" y="71"/>
                  </a:cubicBezTo>
                  <a:cubicBezTo>
                    <a:pt x="19" y="53"/>
                    <a:pt x="36" y="36"/>
                    <a:pt x="45" y="0"/>
                  </a:cubicBezTo>
                  <a:close/>
                  <a:moveTo>
                    <a:pt x="10" y="71"/>
                  </a:moveTo>
                  <a:cubicBezTo>
                    <a:pt x="1" y="80"/>
                    <a:pt x="1" y="80"/>
                    <a:pt x="1" y="89"/>
                  </a:cubicBezTo>
                  <a:lnTo>
                    <a:pt x="10" y="7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1"/>
            <p:cNvSpPr/>
            <p:nvPr/>
          </p:nvSpPr>
          <p:spPr>
            <a:xfrm rot="5400000">
              <a:off x="1739321" y="3966904"/>
              <a:ext cx="8342" cy="6169"/>
            </a:xfrm>
            <a:custGeom>
              <a:rect b="b" l="l" r="r" t="t"/>
              <a:pathLst>
                <a:path extrusionOk="0" h="62" w="116">
                  <a:moveTo>
                    <a:pt x="20" y="1"/>
                  </a:moveTo>
                  <a:cubicBezTo>
                    <a:pt x="12" y="1"/>
                    <a:pt x="5" y="5"/>
                    <a:pt x="0" y="17"/>
                  </a:cubicBezTo>
                  <a:cubicBezTo>
                    <a:pt x="44" y="44"/>
                    <a:pt x="80" y="53"/>
                    <a:pt x="115" y="62"/>
                  </a:cubicBezTo>
                  <a:cubicBezTo>
                    <a:pt x="76" y="36"/>
                    <a:pt x="43" y="1"/>
                    <a:pt x="2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1"/>
            <p:cNvSpPr/>
            <p:nvPr/>
          </p:nvSpPr>
          <p:spPr>
            <a:xfrm rot="5400000">
              <a:off x="1683787" y="4151999"/>
              <a:ext cx="2589" cy="3582"/>
            </a:xfrm>
            <a:custGeom>
              <a:rect b="b" l="l" r="r" t="t"/>
              <a:pathLst>
                <a:path extrusionOk="0" h="36" w="36">
                  <a:moveTo>
                    <a:pt x="36" y="0"/>
                  </a:moveTo>
                  <a:lnTo>
                    <a:pt x="36" y="0"/>
                  </a:lnTo>
                  <a:cubicBezTo>
                    <a:pt x="9" y="9"/>
                    <a:pt x="0" y="27"/>
                    <a:pt x="9" y="35"/>
                  </a:cubicBezTo>
                  <a:cubicBezTo>
                    <a:pt x="27" y="27"/>
                    <a:pt x="36" y="18"/>
                    <a:pt x="3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1"/>
            <p:cNvSpPr/>
            <p:nvPr/>
          </p:nvSpPr>
          <p:spPr>
            <a:xfrm rot="5400000">
              <a:off x="1734679" y="3976929"/>
              <a:ext cx="9564" cy="3881"/>
            </a:xfrm>
            <a:custGeom>
              <a:rect b="b" l="l" r="r" t="t"/>
              <a:pathLst>
                <a:path extrusionOk="0" h="39" w="133">
                  <a:moveTo>
                    <a:pt x="115" y="1"/>
                  </a:moveTo>
                  <a:cubicBezTo>
                    <a:pt x="90" y="7"/>
                    <a:pt x="65" y="13"/>
                    <a:pt x="37" y="13"/>
                  </a:cubicBezTo>
                  <a:cubicBezTo>
                    <a:pt x="25" y="13"/>
                    <a:pt x="13" y="12"/>
                    <a:pt x="0" y="10"/>
                  </a:cubicBezTo>
                  <a:lnTo>
                    <a:pt x="0" y="10"/>
                  </a:lnTo>
                  <a:cubicBezTo>
                    <a:pt x="27" y="25"/>
                    <a:pt x="53" y="38"/>
                    <a:pt x="80" y="38"/>
                  </a:cubicBezTo>
                  <a:cubicBezTo>
                    <a:pt x="97" y="38"/>
                    <a:pt x="115" y="33"/>
                    <a:pt x="133" y="18"/>
                  </a:cubicBezTo>
                  <a:cubicBezTo>
                    <a:pt x="124" y="10"/>
                    <a:pt x="115" y="10"/>
                    <a:pt x="11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1"/>
            <p:cNvSpPr/>
            <p:nvPr/>
          </p:nvSpPr>
          <p:spPr>
            <a:xfrm rot="5400000">
              <a:off x="1750838" y="3892365"/>
              <a:ext cx="1726" cy="498"/>
            </a:xfrm>
            <a:custGeom>
              <a:rect b="b" l="l" r="r" t="t"/>
              <a:pathLst>
                <a:path extrusionOk="0" h="5" w="24">
                  <a:moveTo>
                    <a:pt x="24" y="1"/>
                  </a:moveTo>
                  <a:cubicBezTo>
                    <a:pt x="0" y="1"/>
                    <a:pt x="4" y="5"/>
                    <a:pt x="12" y="5"/>
                  </a:cubicBezTo>
                  <a:cubicBezTo>
                    <a:pt x="16" y="5"/>
                    <a:pt x="21" y="4"/>
                    <a:pt x="2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1"/>
            <p:cNvSpPr/>
            <p:nvPr/>
          </p:nvSpPr>
          <p:spPr>
            <a:xfrm rot="5400000">
              <a:off x="1777124" y="3883217"/>
              <a:ext cx="1294" cy="2687"/>
            </a:xfrm>
            <a:custGeom>
              <a:rect b="b" l="l" r="r" t="t"/>
              <a:pathLst>
                <a:path extrusionOk="0" h="27" w="18">
                  <a:moveTo>
                    <a:pt x="0" y="27"/>
                  </a:moveTo>
                  <a:cubicBezTo>
                    <a:pt x="9" y="27"/>
                    <a:pt x="18" y="18"/>
                    <a:pt x="18" y="0"/>
                  </a:cubicBezTo>
                  <a:cubicBezTo>
                    <a:pt x="18" y="18"/>
                    <a:pt x="9" y="27"/>
                    <a:pt x="0" y="27"/>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1"/>
            <p:cNvSpPr/>
            <p:nvPr/>
          </p:nvSpPr>
          <p:spPr>
            <a:xfrm rot="5400000">
              <a:off x="1774774" y="4008179"/>
              <a:ext cx="719" cy="995"/>
            </a:xfrm>
            <a:custGeom>
              <a:rect b="b" l="l" r="r" t="t"/>
              <a:pathLst>
                <a:path extrusionOk="0" h="10" w="10">
                  <a:moveTo>
                    <a:pt x="10" y="9"/>
                  </a:moveTo>
                  <a:lnTo>
                    <a:pt x="10" y="9"/>
                  </a:lnTo>
                  <a:cubicBezTo>
                    <a:pt x="1" y="0"/>
                    <a:pt x="1" y="0"/>
                    <a:pt x="10" y="9"/>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1"/>
            <p:cNvSpPr/>
            <p:nvPr/>
          </p:nvSpPr>
          <p:spPr>
            <a:xfrm rot="5400000">
              <a:off x="1752471" y="3889869"/>
              <a:ext cx="3236" cy="2687"/>
            </a:xfrm>
            <a:custGeom>
              <a:rect b="b" l="l" r="r" t="t"/>
              <a:pathLst>
                <a:path extrusionOk="0" h="27" w="45">
                  <a:moveTo>
                    <a:pt x="1" y="0"/>
                  </a:moveTo>
                  <a:cubicBezTo>
                    <a:pt x="27" y="18"/>
                    <a:pt x="36" y="27"/>
                    <a:pt x="45" y="27"/>
                  </a:cubicBezTo>
                  <a:cubicBezTo>
                    <a:pt x="27" y="18"/>
                    <a:pt x="18" y="9"/>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1"/>
            <p:cNvSpPr/>
            <p:nvPr/>
          </p:nvSpPr>
          <p:spPr>
            <a:xfrm rot="5400000">
              <a:off x="1751053" y="3888521"/>
              <a:ext cx="2589" cy="995"/>
            </a:xfrm>
            <a:custGeom>
              <a:rect b="b" l="l" r="r" t="t"/>
              <a:pathLst>
                <a:path extrusionOk="0" h="10" w="36">
                  <a:moveTo>
                    <a:pt x="0" y="1"/>
                  </a:moveTo>
                  <a:cubicBezTo>
                    <a:pt x="0" y="1"/>
                    <a:pt x="0" y="10"/>
                    <a:pt x="36" y="10"/>
                  </a:cubicBezTo>
                  <a:cubicBezTo>
                    <a:pt x="18" y="1"/>
                    <a:pt x="9"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1"/>
            <p:cNvSpPr/>
            <p:nvPr/>
          </p:nvSpPr>
          <p:spPr>
            <a:xfrm rot="5400000">
              <a:off x="1749958" y="3893754"/>
              <a:ext cx="3883" cy="1891"/>
            </a:xfrm>
            <a:custGeom>
              <a:rect b="b" l="l" r="r" t="t"/>
              <a:pathLst>
                <a:path extrusionOk="0" h="19" w="54">
                  <a:moveTo>
                    <a:pt x="1" y="1"/>
                  </a:moveTo>
                  <a:cubicBezTo>
                    <a:pt x="1" y="10"/>
                    <a:pt x="10" y="10"/>
                    <a:pt x="10" y="10"/>
                  </a:cubicBezTo>
                  <a:cubicBezTo>
                    <a:pt x="19" y="10"/>
                    <a:pt x="27" y="19"/>
                    <a:pt x="54" y="19"/>
                  </a:cubicBezTo>
                  <a:cubicBezTo>
                    <a:pt x="36" y="19"/>
                    <a:pt x="19" y="10"/>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1"/>
            <p:cNvSpPr/>
            <p:nvPr/>
          </p:nvSpPr>
          <p:spPr>
            <a:xfrm rot="5400000">
              <a:off x="1803258" y="4193310"/>
              <a:ext cx="72" cy="995"/>
            </a:xfrm>
            <a:custGeom>
              <a:rect b="b" l="l" r="r" t="t"/>
              <a:pathLst>
                <a:path extrusionOk="0" h="10" w="1">
                  <a:moveTo>
                    <a:pt x="0" y="1"/>
                  </a:moveTo>
                  <a:cubicBezTo>
                    <a:pt x="0" y="1"/>
                    <a:pt x="0" y="10"/>
                    <a:pt x="0" y="10"/>
                  </a:cubicBezTo>
                  <a:lnTo>
                    <a:pt x="0" y="1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1"/>
            <p:cNvSpPr/>
            <p:nvPr/>
          </p:nvSpPr>
          <p:spPr>
            <a:xfrm rot="5400000">
              <a:off x="1792218" y="4187632"/>
              <a:ext cx="8917" cy="21195"/>
            </a:xfrm>
            <a:custGeom>
              <a:rect b="b" l="l" r="r" t="t"/>
              <a:pathLst>
                <a:path extrusionOk="0" h="213" w="124">
                  <a:moveTo>
                    <a:pt x="124" y="0"/>
                  </a:moveTo>
                  <a:lnTo>
                    <a:pt x="124" y="0"/>
                  </a:lnTo>
                  <a:cubicBezTo>
                    <a:pt x="92" y="44"/>
                    <a:pt x="69" y="57"/>
                    <a:pt x="46" y="57"/>
                  </a:cubicBezTo>
                  <a:cubicBezTo>
                    <a:pt x="32" y="57"/>
                    <a:pt x="17" y="52"/>
                    <a:pt x="0" y="45"/>
                  </a:cubicBezTo>
                  <a:lnTo>
                    <a:pt x="0" y="45"/>
                  </a:lnTo>
                  <a:lnTo>
                    <a:pt x="36" y="212"/>
                  </a:lnTo>
                  <a:lnTo>
                    <a:pt x="12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1"/>
            <p:cNvSpPr/>
            <p:nvPr/>
          </p:nvSpPr>
          <p:spPr>
            <a:xfrm rot="5400000">
              <a:off x="1338857" y="3845785"/>
              <a:ext cx="718812" cy="233743"/>
            </a:xfrm>
            <a:custGeom>
              <a:rect b="b" l="l" r="r" t="t"/>
              <a:pathLst>
                <a:path extrusionOk="0" h="2349" w="9996">
                  <a:moveTo>
                    <a:pt x="7850" y="115"/>
                  </a:moveTo>
                  <a:cubicBezTo>
                    <a:pt x="7850" y="115"/>
                    <a:pt x="7850" y="115"/>
                    <a:pt x="7850" y="115"/>
                  </a:cubicBezTo>
                  <a:lnTo>
                    <a:pt x="7850" y="115"/>
                  </a:lnTo>
                  <a:lnTo>
                    <a:pt x="7850" y="115"/>
                  </a:lnTo>
                  <a:close/>
                  <a:moveTo>
                    <a:pt x="7903" y="115"/>
                  </a:moveTo>
                  <a:cubicBezTo>
                    <a:pt x="7904" y="116"/>
                    <a:pt x="7905" y="117"/>
                    <a:pt x="7906" y="118"/>
                  </a:cubicBezTo>
                  <a:lnTo>
                    <a:pt x="7906" y="118"/>
                  </a:lnTo>
                  <a:cubicBezTo>
                    <a:pt x="7905" y="117"/>
                    <a:pt x="7904" y="116"/>
                    <a:pt x="7903" y="115"/>
                  </a:cubicBezTo>
                  <a:close/>
                  <a:moveTo>
                    <a:pt x="3815" y="353"/>
                  </a:moveTo>
                  <a:cubicBezTo>
                    <a:pt x="3815" y="354"/>
                    <a:pt x="3815" y="356"/>
                    <a:pt x="3815" y="357"/>
                  </a:cubicBezTo>
                  <a:lnTo>
                    <a:pt x="3815" y="357"/>
                  </a:lnTo>
                  <a:lnTo>
                    <a:pt x="3815" y="353"/>
                  </a:lnTo>
                  <a:close/>
                  <a:moveTo>
                    <a:pt x="3816" y="358"/>
                  </a:moveTo>
                  <a:cubicBezTo>
                    <a:pt x="3821" y="379"/>
                    <a:pt x="3858" y="402"/>
                    <a:pt x="3885" y="402"/>
                  </a:cubicBezTo>
                  <a:cubicBezTo>
                    <a:pt x="3892" y="402"/>
                    <a:pt x="3898" y="401"/>
                    <a:pt x="3903" y="397"/>
                  </a:cubicBezTo>
                  <a:lnTo>
                    <a:pt x="3903" y="397"/>
                  </a:lnTo>
                  <a:cubicBezTo>
                    <a:pt x="3900" y="399"/>
                    <a:pt x="3896" y="400"/>
                    <a:pt x="3892" y="400"/>
                  </a:cubicBezTo>
                  <a:cubicBezTo>
                    <a:pt x="3872" y="400"/>
                    <a:pt x="3845" y="378"/>
                    <a:pt x="3816" y="358"/>
                  </a:cubicBezTo>
                  <a:close/>
                  <a:moveTo>
                    <a:pt x="4415" y="636"/>
                  </a:moveTo>
                  <a:cubicBezTo>
                    <a:pt x="4439" y="652"/>
                    <a:pt x="4447" y="657"/>
                    <a:pt x="4445" y="657"/>
                  </a:cubicBezTo>
                  <a:cubicBezTo>
                    <a:pt x="4443" y="657"/>
                    <a:pt x="4426" y="649"/>
                    <a:pt x="4407" y="645"/>
                  </a:cubicBezTo>
                  <a:cubicBezTo>
                    <a:pt x="4407" y="645"/>
                    <a:pt x="4407" y="645"/>
                    <a:pt x="4415" y="636"/>
                  </a:cubicBezTo>
                  <a:close/>
                  <a:moveTo>
                    <a:pt x="408" y="748"/>
                  </a:moveTo>
                  <a:cubicBezTo>
                    <a:pt x="409" y="748"/>
                    <a:pt x="410" y="750"/>
                    <a:pt x="408" y="750"/>
                  </a:cubicBezTo>
                  <a:cubicBezTo>
                    <a:pt x="408" y="750"/>
                    <a:pt x="408" y="750"/>
                    <a:pt x="407" y="749"/>
                  </a:cubicBezTo>
                  <a:lnTo>
                    <a:pt x="407" y="749"/>
                  </a:lnTo>
                  <a:cubicBezTo>
                    <a:pt x="407" y="748"/>
                    <a:pt x="407" y="748"/>
                    <a:pt x="408" y="748"/>
                  </a:cubicBezTo>
                  <a:close/>
                  <a:moveTo>
                    <a:pt x="9828" y="759"/>
                  </a:moveTo>
                  <a:lnTo>
                    <a:pt x="9828" y="759"/>
                  </a:lnTo>
                  <a:cubicBezTo>
                    <a:pt x="9855" y="777"/>
                    <a:pt x="9855" y="812"/>
                    <a:pt x="9846" y="848"/>
                  </a:cubicBezTo>
                  <a:cubicBezTo>
                    <a:pt x="9837" y="821"/>
                    <a:pt x="9828" y="795"/>
                    <a:pt x="9828" y="759"/>
                  </a:cubicBezTo>
                  <a:close/>
                  <a:moveTo>
                    <a:pt x="3435" y="1678"/>
                  </a:moveTo>
                  <a:lnTo>
                    <a:pt x="3462" y="1695"/>
                  </a:lnTo>
                  <a:cubicBezTo>
                    <a:pt x="3449" y="1701"/>
                    <a:pt x="3440" y="1703"/>
                    <a:pt x="3435" y="1703"/>
                  </a:cubicBezTo>
                  <a:cubicBezTo>
                    <a:pt x="3423" y="1703"/>
                    <a:pt x="3429" y="1690"/>
                    <a:pt x="3435" y="1678"/>
                  </a:cubicBezTo>
                  <a:close/>
                  <a:moveTo>
                    <a:pt x="2111" y="1731"/>
                  </a:moveTo>
                  <a:cubicBezTo>
                    <a:pt x="2113" y="1734"/>
                    <a:pt x="2116" y="1738"/>
                    <a:pt x="2118" y="1741"/>
                  </a:cubicBezTo>
                  <a:lnTo>
                    <a:pt x="2118" y="1741"/>
                  </a:lnTo>
                  <a:cubicBezTo>
                    <a:pt x="2117" y="1738"/>
                    <a:pt x="2114" y="1734"/>
                    <a:pt x="2111" y="1731"/>
                  </a:cubicBezTo>
                  <a:close/>
                  <a:moveTo>
                    <a:pt x="8266" y="1816"/>
                  </a:moveTo>
                  <a:lnTo>
                    <a:pt x="8266" y="1816"/>
                  </a:lnTo>
                  <a:cubicBezTo>
                    <a:pt x="8261" y="1820"/>
                    <a:pt x="8256" y="1825"/>
                    <a:pt x="8253" y="1829"/>
                  </a:cubicBezTo>
                  <a:lnTo>
                    <a:pt x="8253" y="1829"/>
                  </a:lnTo>
                  <a:cubicBezTo>
                    <a:pt x="8261" y="1825"/>
                    <a:pt x="8268" y="1821"/>
                    <a:pt x="8274" y="1819"/>
                  </a:cubicBezTo>
                  <a:cubicBezTo>
                    <a:pt x="8271" y="1818"/>
                    <a:pt x="8269" y="1817"/>
                    <a:pt x="8266" y="1816"/>
                  </a:cubicBezTo>
                  <a:close/>
                  <a:moveTo>
                    <a:pt x="7743" y="1877"/>
                  </a:moveTo>
                  <a:lnTo>
                    <a:pt x="7727" y="1881"/>
                  </a:lnTo>
                  <a:cubicBezTo>
                    <a:pt x="7734" y="1881"/>
                    <a:pt x="7739" y="1879"/>
                    <a:pt x="7743" y="1877"/>
                  </a:cubicBezTo>
                  <a:close/>
                  <a:moveTo>
                    <a:pt x="4610" y="2234"/>
                  </a:moveTo>
                  <a:cubicBezTo>
                    <a:pt x="4608" y="2234"/>
                    <a:pt x="4606" y="2235"/>
                    <a:pt x="4604" y="2235"/>
                  </a:cubicBezTo>
                  <a:lnTo>
                    <a:pt x="4604" y="2235"/>
                  </a:lnTo>
                  <a:cubicBezTo>
                    <a:pt x="4606" y="2235"/>
                    <a:pt x="4608" y="2234"/>
                    <a:pt x="4610" y="2234"/>
                  </a:cubicBezTo>
                  <a:close/>
                  <a:moveTo>
                    <a:pt x="6897" y="0"/>
                  </a:moveTo>
                  <a:lnTo>
                    <a:pt x="6897" y="0"/>
                  </a:lnTo>
                  <a:cubicBezTo>
                    <a:pt x="6905" y="88"/>
                    <a:pt x="6738" y="88"/>
                    <a:pt x="6746" y="168"/>
                  </a:cubicBezTo>
                  <a:lnTo>
                    <a:pt x="6976" y="71"/>
                  </a:lnTo>
                  <a:lnTo>
                    <a:pt x="6976" y="71"/>
                  </a:lnTo>
                  <a:cubicBezTo>
                    <a:pt x="6984" y="155"/>
                    <a:pt x="6857" y="310"/>
                    <a:pt x="6723" y="310"/>
                  </a:cubicBezTo>
                  <a:cubicBezTo>
                    <a:pt x="6716" y="310"/>
                    <a:pt x="6709" y="310"/>
                    <a:pt x="6702" y="309"/>
                  </a:cubicBezTo>
                  <a:cubicBezTo>
                    <a:pt x="6658" y="274"/>
                    <a:pt x="6720" y="150"/>
                    <a:pt x="6720" y="124"/>
                  </a:cubicBezTo>
                  <a:lnTo>
                    <a:pt x="6720" y="124"/>
                  </a:lnTo>
                  <a:cubicBezTo>
                    <a:pt x="6706" y="145"/>
                    <a:pt x="6621" y="173"/>
                    <a:pt x="6581" y="173"/>
                  </a:cubicBezTo>
                  <a:cubicBezTo>
                    <a:pt x="6571" y="173"/>
                    <a:pt x="6564" y="171"/>
                    <a:pt x="6561" y="168"/>
                  </a:cubicBezTo>
                  <a:lnTo>
                    <a:pt x="6623" y="115"/>
                  </a:lnTo>
                  <a:cubicBezTo>
                    <a:pt x="6616" y="113"/>
                    <a:pt x="6610" y="112"/>
                    <a:pt x="6604" y="112"/>
                  </a:cubicBezTo>
                  <a:cubicBezTo>
                    <a:pt x="6552" y="112"/>
                    <a:pt x="6513" y="182"/>
                    <a:pt x="6454" y="182"/>
                  </a:cubicBezTo>
                  <a:cubicBezTo>
                    <a:pt x="6436" y="182"/>
                    <a:pt x="6416" y="176"/>
                    <a:pt x="6393" y="159"/>
                  </a:cubicBezTo>
                  <a:cubicBezTo>
                    <a:pt x="6365" y="152"/>
                    <a:pt x="6314" y="82"/>
                    <a:pt x="6295" y="82"/>
                  </a:cubicBezTo>
                  <a:cubicBezTo>
                    <a:pt x="6290" y="82"/>
                    <a:pt x="6287" y="87"/>
                    <a:pt x="6287" y="97"/>
                  </a:cubicBezTo>
                  <a:cubicBezTo>
                    <a:pt x="6340" y="194"/>
                    <a:pt x="6358" y="512"/>
                    <a:pt x="6323" y="583"/>
                  </a:cubicBezTo>
                  <a:cubicBezTo>
                    <a:pt x="6314" y="583"/>
                    <a:pt x="6146" y="494"/>
                    <a:pt x="6102" y="442"/>
                  </a:cubicBezTo>
                  <a:cubicBezTo>
                    <a:pt x="6049" y="362"/>
                    <a:pt x="6181" y="256"/>
                    <a:pt x="6137" y="185"/>
                  </a:cubicBezTo>
                  <a:lnTo>
                    <a:pt x="6137" y="185"/>
                  </a:lnTo>
                  <a:cubicBezTo>
                    <a:pt x="6137" y="212"/>
                    <a:pt x="6102" y="238"/>
                    <a:pt x="6093" y="247"/>
                  </a:cubicBezTo>
                  <a:cubicBezTo>
                    <a:pt x="6052" y="231"/>
                    <a:pt x="6094" y="184"/>
                    <a:pt x="6038" y="184"/>
                  </a:cubicBezTo>
                  <a:cubicBezTo>
                    <a:pt x="6034" y="184"/>
                    <a:pt x="6028" y="185"/>
                    <a:pt x="6022" y="185"/>
                  </a:cubicBezTo>
                  <a:cubicBezTo>
                    <a:pt x="6019" y="225"/>
                    <a:pt x="5991" y="233"/>
                    <a:pt x="5969" y="233"/>
                  </a:cubicBezTo>
                  <a:cubicBezTo>
                    <a:pt x="5956" y="233"/>
                    <a:pt x="5946" y="230"/>
                    <a:pt x="5941" y="230"/>
                  </a:cubicBezTo>
                  <a:cubicBezTo>
                    <a:pt x="5933" y="230"/>
                    <a:pt x="5942" y="236"/>
                    <a:pt x="5987" y="265"/>
                  </a:cubicBezTo>
                  <a:cubicBezTo>
                    <a:pt x="5970" y="271"/>
                    <a:pt x="5957" y="273"/>
                    <a:pt x="5946" y="273"/>
                  </a:cubicBezTo>
                  <a:cubicBezTo>
                    <a:pt x="5912" y="273"/>
                    <a:pt x="5892" y="255"/>
                    <a:pt x="5842" y="255"/>
                  </a:cubicBezTo>
                  <a:cubicBezTo>
                    <a:pt x="5835" y="255"/>
                    <a:pt x="5828" y="255"/>
                    <a:pt x="5819" y="256"/>
                  </a:cubicBezTo>
                  <a:cubicBezTo>
                    <a:pt x="5846" y="309"/>
                    <a:pt x="5740" y="450"/>
                    <a:pt x="5660" y="477"/>
                  </a:cubicBezTo>
                  <a:cubicBezTo>
                    <a:pt x="5669" y="450"/>
                    <a:pt x="5652" y="424"/>
                    <a:pt x="5643" y="406"/>
                  </a:cubicBezTo>
                  <a:cubicBezTo>
                    <a:pt x="5484" y="397"/>
                    <a:pt x="5404" y="362"/>
                    <a:pt x="5254" y="353"/>
                  </a:cubicBezTo>
                  <a:cubicBezTo>
                    <a:pt x="5245" y="327"/>
                    <a:pt x="5175" y="300"/>
                    <a:pt x="5201" y="265"/>
                  </a:cubicBezTo>
                  <a:lnTo>
                    <a:pt x="5201" y="265"/>
                  </a:lnTo>
                  <a:cubicBezTo>
                    <a:pt x="5184" y="274"/>
                    <a:pt x="5166" y="309"/>
                    <a:pt x="5122" y="309"/>
                  </a:cubicBezTo>
                  <a:cubicBezTo>
                    <a:pt x="5034" y="221"/>
                    <a:pt x="5219" y="300"/>
                    <a:pt x="5157" y="203"/>
                  </a:cubicBezTo>
                  <a:lnTo>
                    <a:pt x="5157" y="203"/>
                  </a:lnTo>
                  <a:cubicBezTo>
                    <a:pt x="5148" y="256"/>
                    <a:pt x="5042" y="265"/>
                    <a:pt x="4972" y="291"/>
                  </a:cubicBezTo>
                  <a:cubicBezTo>
                    <a:pt x="4979" y="326"/>
                    <a:pt x="5002" y="337"/>
                    <a:pt x="5033" y="337"/>
                  </a:cubicBezTo>
                  <a:cubicBezTo>
                    <a:pt x="5081" y="337"/>
                    <a:pt x="5146" y="308"/>
                    <a:pt x="5184" y="291"/>
                  </a:cubicBezTo>
                  <a:lnTo>
                    <a:pt x="5184" y="291"/>
                  </a:lnTo>
                  <a:cubicBezTo>
                    <a:pt x="5184" y="406"/>
                    <a:pt x="5060" y="512"/>
                    <a:pt x="4901" y="556"/>
                  </a:cubicBezTo>
                  <a:cubicBezTo>
                    <a:pt x="4891" y="558"/>
                    <a:pt x="4882" y="558"/>
                    <a:pt x="4874" y="558"/>
                  </a:cubicBezTo>
                  <a:cubicBezTo>
                    <a:pt x="4798" y="558"/>
                    <a:pt x="4844" y="492"/>
                    <a:pt x="4835" y="492"/>
                  </a:cubicBezTo>
                  <a:cubicBezTo>
                    <a:pt x="4834" y="492"/>
                    <a:pt x="4833" y="493"/>
                    <a:pt x="4830" y="494"/>
                  </a:cubicBezTo>
                  <a:cubicBezTo>
                    <a:pt x="4808" y="490"/>
                    <a:pt x="4788" y="488"/>
                    <a:pt x="4770" y="488"/>
                  </a:cubicBezTo>
                  <a:cubicBezTo>
                    <a:pt x="4639" y="488"/>
                    <a:pt x="4604" y="586"/>
                    <a:pt x="4517" y="586"/>
                  </a:cubicBezTo>
                  <a:cubicBezTo>
                    <a:pt x="4492" y="586"/>
                    <a:pt x="4462" y="578"/>
                    <a:pt x="4424" y="556"/>
                  </a:cubicBezTo>
                  <a:cubicBezTo>
                    <a:pt x="4362" y="477"/>
                    <a:pt x="4442" y="424"/>
                    <a:pt x="4433" y="371"/>
                  </a:cubicBezTo>
                  <a:cubicBezTo>
                    <a:pt x="4444" y="369"/>
                    <a:pt x="4454" y="368"/>
                    <a:pt x="4463" y="368"/>
                  </a:cubicBezTo>
                  <a:cubicBezTo>
                    <a:pt x="4548" y="368"/>
                    <a:pt x="4589" y="433"/>
                    <a:pt x="4645" y="433"/>
                  </a:cubicBezTo>
                  <a:lnTo>
                    <a:pt x="4566" y="397"/>
                  </a:lnTo>
                  <a:cubicBezTo>
                    <a:pt x="4586" y="382"/>
                    <a:pt x="4619" y="373"/>
                    <a:pt x="4649" y="373"/>
                  </a:cubicBezTo>
                  <a:cubicBezTo>
                    <a:pt x="4671" y="373"/>
                    <a:pt x="4692" y="377"/>
                    <a:pt x="4707" y="389"/>
                  </a:cubicBezTo>
                  <a:cubicBezTo>
                    <a:pt x="4645" y="318"/>
                    <a:pt x="4318" y="327"/>
                    <a:pt x="4159" y="238"/>
                  </a:cubicBezTo>
                  <a:cubicBezTo>
                    <a:pt x="4124" y="265"/>
                    <a:pt x="4062" y="274"/>
                    <a:pt x="4089" y="309"/>
                  </a:cubicBezTo>
                  <a:lnTo>
                    <a:pt x="4142" y="309"/>
                  </a:lnTo>
                  <a:cubicBezTo>
                    <a:pt x="4186" y="371"/>
                    <a:pt x="4027" y="371"/>
                    <a:pt x="4089" y="406"/>
                  </a:cubicBezTo>
                  <a:cubicBezTo>
                    <a:pt x="4031" y="425"/>
                    <a:pt x="3969" y="458"/>
                    <a:pt x="3902" y="458"/>
                  </a:cubicBezTo>
                  <a:cubicBezTo>
                    <a:pt x="3877" y="458"/>
                    <a:pt x="3851" y="454"/>
                    <a:pt x="3824" y="442"/>
                  </a:cubicBezTo>
                  <a:lnTo>
                    <a:pt x="3815" y="358"/>
                  </a:lnTo>
                  <a:lnTo>
                    <a:pt x="3815" y="358"/>
                  </a:lnTo>
                  <a:cubicBezTo>
                    <a:pt x="3816" y="358"/>
                    <a:pt x="3816" y="358"/>
                    <a:pt x="3816" y="358"/>
                  </a:cubicBezTo>
                  <a:lnTo>
                    <a:pt x="3816" y="358"/>
                  </a:lnTo>
                  <a:cubicBezTo>
                    <a:pt x="3816" y="358"/>
                    <a:pt x="3815" y="357"/>
                    <a:pt x="3815" y="357"/>
                  </a:cubicBezTo>
                  <a:lnTo>
                    <a:pt x="3815" y="357"/>
                  </a:lnTo>
                  <a:lnTo>
                    <a:pt x="3815" y="358"/>
                  </a:lnTo>
                  <a:lnTo>
                    <a:pt x="3815" y="358"/>
                  </a:lnTo>
                  <a:cubicBezTo>
                    <a:pt x="3794" y="343"/>
                    <a:pt x="3771" y="330"/>
                    <a:pt x="3749" y="330"/>
                  </a:cubicBezTo>
                  <a:cubicBezTo>
                    <a:pt x="3732" y="330"/>
                    <a:pt x="3715" y="339"/>
                    <a:pt x="3700" y="362"/>
                  </a:cubicBezTo>
                  <a:lnTo>
                    <a:pt x="3771" y="424"/>
                  </a:lnTo>
                  <a:cubicBezTo>
                    <a:pt x="3707" y="452"/>
                    <a:pt x="3625" y="504"/>
                    <a:pt x="3554" y="504"/>
                  </a:cubicBezTo>
                  <a:cubicBezTo>
                    <a:pt x="3537" y="504"/>
                    <a:pt x="3521" y="501"/>
                    <a:pt x="3506" y="494"/>
                  </a:cubicBezTo>
                  <a:lnTo>
                    <a:pt x="3506" y="494"/>
                  </a:lnTo>
                  <a:cubicBezTo>
                    <a:pt x="3518" y="535"/>
                    <a:pt x="3523" y="536"/>
                    <a:pt x="3529" y="536"/>
                  </a:cubicBezTo>
                  <a:cubicBezTo>
                    <a:pt x="3530" y="536"/>
                    <a:pt x="3531" y="536"/>
                    <a:pt x="3531" y="536"/>
                  </a:cubicBezTo>
                  <a:cubicBezTo>
                    <a:pt x="3539" y="536"/>
                    <a:pt x="3550" y="539"/>
                    <a:pt x="3577" y="592"/>
                  </a:cubicBezTo>
                  <a:cubicBezTo>
                    <a:pt x="3562" y="551"/>
                    <a:pt x="3582" y="541"/>
                    <a:pt x="3612" y="541"/>
                  </a:cubicBezTo>
                  <a:cubicBezTo>
                    <a:pt x="3643" y="541"/>
                    <a:pt x="3684" y="551"/>
                    <a:pt x="3713" y="551"/>
                  </a:cubicBezTo>
                  <a:cubicBezTo>
                    <a:pt x="3738" y="551"/>
                    <a:pt x="3754" y="544"/>
                    <a:pt x="3745" y="516"/>
                  </a:cubicBezTo>
                  <a:lnTo>
                    <a:pt x="3745" y="516"/>
                  </a:lnTo>
                  <a:cubicBezTo>
                    <a:pt x="3788" y="603"/>
                    <a:pt x="3846" y="563"/>
                    <a:pt x="3912" y="653"/>
                  </a:cubicBezTo>
                  <a:cubicBezTo>
                    <a:pt x="3912" y="635"/>
                    <a:pt x="3899" y="616"/>
                    <a:pt x="3919" y="616"/>
                  </a:cubicBezTo>
                  <a:cubicBezTo>
                    <a:pt x="3928" y="616"/>
                    <a:pt x="3942" y="619"/>
                    <a:pt x="3965" y="627"/>
                  </a:cubicBezTo>
                  <a:cubicBezTo>
                    <a:pt x="3965" y="618"/>
                    <a:pt x="3983" y="609"/>
                    <a:pt x="3983" y="609"/>
                  </a:cubicBezTo>
                  <a:cubicBezTo>
                    <a:pt x="3992" y="600"/>
                    <a:pt x="3992" y="600"/>
                    <a:pt x="3983" y="600"/>
                  </a:cubicBezTo>
                  <a:cubicBezTo>
                    <a:pt x="3965" y="592"/>
                    <a:pt x="3956" y="574"/>
                    <a:pt x="3956" y="556"/>
                  </a:cubicBezTo>
                  <a:cubicBezTo>
                    <a:pt x="4000" y="503"/>
                    <a:pt x="4124" y="521"/>
                    <a:pt x="4168" y="503"/>
                  </a:cubicBezTo>
                  <a:lnTo>
                    <a:pt x="4168" y="503"/>
                  </a:lnTo>
                  <a:cubicBezTo>
                    <a:pt x="4212" y="521"/>
                    <a:pt x="4142" y="530"/>
                    <a:pt x="4168" y="556"/>
                  </a:cubicBezTo>
                  <a:lnTo>
                    <a:pt x="4239" y="521"/>
                  </a:lnTo>
                  <a:lnTo>
                    <a:pt x="4239" y="521"/>
                  </a:lnTo>
                  <a:cubicBezTo>
                    <a:pt x="4230" y="583"/>
                    <a:pt x="4345" y="636"/>
                    <a:pt x="4230" y="653"/>
                  </a:cubicBezTo>
                  <a:lnTo>
                    <a:pt x="4327" y="671"/>
                  </a:lnTo>
                  <a:cubicBezTo>
                    <a:pt x="4369" y="706"/>
                    <a:pt x="4432" y="730"/>
                    <a:pt x="4483" y="730"/>
                  </a:cubicBezTo>
                  <a:cubicBezTo>
                    <a:pt x="4497" y="730"/>
                    <a:pt x="4510" y="728"/>
                    <a:pt x="4521" y="724"/>
                  </a:cubicBezTo>
                  <a:cubicBezTo>
                    <a:pt x="4526" y="726"/>
                    <a:pt x="4532" y="727"/>
                    <a:pt x="4538" y="727"/>
                  </a:cubicBezTo>
                  <a:cubicBezTo>
                    <a:pt x="4569" y="727"/>
                    <a:pt x="4608" y="701"/>
                    <a:pt x="4613" y="697"/>
                  </a:cubicBezTo>
                  <a:lnTo>
                    <a:pt x="4613" y="697"/>
                  </a:lnTo>
                  <a:cubicBezTo>
                    <a:pt x="4612" y="698"/>
                    <a:pt x="4608" y="701"/>
                    <a:pt x="4601" y="706"/>
                  </a:cubicBezTo>
                  <a:lnTo>
                    <a:pt x="4769" y="689"/>
                  </a:lnTo>
                  <a:lnTo>
                    <a:pt x="4769" y="706"/>
                  </a:lnTo>
                  <a:cubicBezTo>
                    <a:pt x="4784" y="708"/>
                    <a:pt x="4800" y="709"/>
                    <a:pt x="4815" y="709"/>
                  </a:cubicBezTo>
                  <a:cubicBezTo>
                    <a:pt x="4894" y="709"/>
                    <a:pt x="4975" y="690"/>
                    <a:pt x="5058" y="690"/>
                  </a:cubicBezTo>
                  <a:cubicBezTo>
                    <a:pt x="5128" y="690"/>
                    <a:pt x="5199" y="703"/>
                    <a:pt x="5272" y="751"/>
                  </a:cubicBezTo>
                  <a:cubicBezTo>
                    <a:pt x="5305" y="740"/>
                    <a:pt x="5337" y="732"/>
                    <a:pt x="5378" y="732"/>
                  </a:cubicBezTo>
                  <a:cubicBezTo>
                    <a:pt x="5404" y="732"/>
                    <a:pt x="5432" y="735"/>
                    <a:pt x="5466" y="742"/>
                  </a:cubicBezTo>
                  <a:lnTo>
                    <a:pt x="5484" y="786"/>
                  </a:lnTo>
                  <a:cubicBezTo>
                    <a:pt x="5488" y="785"/>
                    <a:pt x="5493" y="785"/>
                    <a:pt x="5497" y="785"/>
                  </a:cubicBezTo>
                  <a:cubicBezTo>
                    <a:pt x="5549" y="785"/>
                    <a:pt x="5623" y="815"/>
                    <a:pt x="5670" y="815"/>
                  </a:cubicBezTo>
                  <a:cubicBezTo>
                    <a:pt x="5691" y="815"/>
                    <a:pt x="5706" y="809"/>
                    <a:pt x="5713" y="795"/>
                  </a:cubicBezTo>
                  <a:cubicBezTo>
                    <a:pt x="5745" y="847"/>
                    <a:pt x="5805" y="862"/>
                    <a:pt x="5872" y="862"/>
                  </a:cubicBezTo>
                  <a:cubicBezTo>
                    <a:pt x="5961" y="862"/>
                    <a:pt x="6063" y="837"/>
                    <a:pt x="6133" y="837"/>
                  </a:cubicBezTo>
                  <a:cubicBezTo>
                    <a:pt x="6144" y="837"/>
                    <a:pt x="6154" y="837"/>
                    <a:pt x="6164" y="839"/>
                  </a:cubicBezTo>
                  <a:lnTo>
                    <a:pt x="6164" y="777"/>
                  </a:lnTo>
                  <a:cubicBezTo>
                    <a:pt x="6252" y="777"/>
                    <a:pt x="6323" y="759"/>
                    <a:pt x="6429" y="724"/>
                  </a:cubicBezTo>
                  <a:lnTo>
                    <a:pt x="6420" y="662"/>
                  </a:lnTo>
                  <a:cubicBezTo>
                    <a:pt x="6437" y="653"/>
                    <a:pt x="6458" y="649"/>
                    <a:pt x="6480" y="649"/>
                  </a:cubicBezTo>
                  <a:cubicBezTo>
                    <a:pt x="6556" y="649"/>
                    <a:pt x="6655" y="689"/>
                    <a:pt x="6752" y="689"/>
                  </a:cubicBezTo>
                  <a:cubicBezTo>
                    <a:pt x="6759" y="689"/>
                    <a:pt x="6766" y="689"/>
                    <a:pt x="6773" y="689"/>
                  </a:cubicBezTo>
                  <a:lnTo>
                    <a:pt x="6773" y="689"/>
                  </a:lnTo>
                  <a:cubicBezTo>
                    <a:pt x="6769" y="702"/>
                    <a:pt x="6758" y="706"/>
                    <a:pt x="6744" y="706"/>
                  </a:cubicBezTo>
                  <a:cubicBezTo>
                    <a:pt x="6731" y="706"/>
                    <a:pt x="6716" y="702"/>
                    <a:pt x="6702" y="698"/>
                  </a:cubicBezTo>
                  <a:lnTo>
                    <a:pt x="6702" y="698"/>
                  </a:lnTo>
                  <a:cubicBezTo>
                    <a:pt x="6740" y="728"/>
                    <a:pt x="6779" y="739"/>
                    <a:pt x="6818" y="739"/>
                  </a:cubicBezTo>
                  <a:cubicBezTo>
                    <a:pt x="6921" y="739"/>
                    <a:pt x="7025" y="660"/>
                    <a:pt x="7121" y="660"/>
                  </a:cubicBezTo>
                  <a:cubicBezTo>
                    <a:pt x="7147" y="660"/>
                    <a:pt x="7172" y="665"/>
                    <a:pt x="7197" y="680"/>
                  </a:cubicBezTo>
                  <a:cubicBezTo>
                    <a:pt x="7212" y="672"/>
                    <a:pt x="7225" y="670"/>
                    <a:pt x="7238" y="670"/>
                  </a:cubicBezTo>
                  <a:cubicBezTo>
                    <a:pt x="7255" y="670"/>
                    <a:pt x="7270" y="675"/>
                    <a:pt x="7285" y="680"/>
                  </a:cubicBezTo>
                  <a:cubicBezTo>
                    <a:pt x="7276" y="680"/>
                    <a:pt x="7276" y="680"/>
                    <a:pt x="7276" y="689"/>
                  </a:cubicBezTo>
                  <a:lnTo>
                    <a:pt x="7285" y="689"/>
                  </a:lnTo>
                  <a:cubicBezTo>
                    <a:pt x="7303" y="698"/>
                    <a:pt x="7320" y="706"/>
                    <a:pt x="7338" y="715"/>
                  </a:cubicBezTo>
                  <a:cubicBezTo>
                    <a:pt x="7320" y="698"/>
                    <a:pt x="7312" y="689"/>
                    <a:pt x="7294" y="680"/>
                  </a:cubicBezTo>
                  <a:cubicBezTo>
                    <a:pt x="7320" y="680"/>
                    <a:pt x="7365" y="671"/>
                    <a:pt x="7409" y="662"/>
                  </a:cubicBezTo>
                  <a:lnTo>
                    <a:pt x="7426" y="724"/>
                  </a:lnTo>
                  <a:cubicBezTo>
                    <a:pt x="7426" y="724"/>
                    <a:pt x="7435" y="724"/>
                    <a:pt x="7435" y="715"/>
                  </a:cubicBezTo>
                  <a:cubicBezTo>
                    <a:pt x="7443" y="720"/>
                    <a:pt x="7450" y="722"/>
                    <a:pt x="7455" y="722"/>
                  </a:cubicBezTo>
                  <a:cubicBezTo>
                    <a:pt x="7475" y="722"/>
                    <a:pt x="7466" y="681"/>
                    <a:pt x="7444" y="645"/>
                  </a:cubicBezTo>
                  <a:cubicBezTo>
                    <a:pt x="7471" y="627"/>
                    <a:pt x="7488" y="618"/>
                    <a:pt x="7497" y="600"/>
                  </a:cubicBezTo>
                  <a:cubicBezTo>
                    <a:pt x="7508" y="633"/>
                    <a:pt x="7523" y="642"/>
                    <a:pt x="7540" y="642"/>
                  </a:cubicBezTo>
                  <a:cubicBezTo>
                    <a:pt x="7561" y="642"/>
                    <a:pt x="7585" y="629"/>
                    <a:pt x="7607" y="629"/>
                  </a:cubicBezTo>
                  <a:cubicBezTo>
                    <a:pt x="7625" y="629"/>
                    <a:pt x="7642" y="638"/>
                    <a:pt x="7656" y="671"/>
                  </a:cubicBezTo>
                  <a:cubicBezTo>
                    <a:pt x="7682" y="618"/>
                    <a:pt x="7859" y="636"/>
                    <a:pt x="7886" y="521"/>
                  </a:cubicBezTo>
                  <a:lnTo>
                    <a:pt x="7886" y="521"/>
                  </a:lnTo>
                  <a:cubicBezTo>
                    <a:pt x="7886" y="539"/>
                    <a:pt x="7894" y="547"/>
                    <a:pt x="7877" y="547"/>
                  </a:cubicBezTo>
                  <a:cubicBezTo>
                    <a:pt x="7901" y="552"/>
                    <a:pt x="7925" y="560"/>
                    <a:pt x="7949" y="560"/>
                  </a:cubicBezTo>
                  <a:cubicBezTo>
                    <a:pt x="7969" y="560"/>
                    <a:pt x="7989" y="555"/>
                    <a:pt x="8009" y="539"/>
                  </a:cubicBezTo>
                  <a:lnTo>
                    <a:pt x="8027" y="627"/>
                  </a:lnTo>
                  <a:lnTo>
                    <a:pt x="8133" y="521"/>
                  </a:lnTo>
                  <a:cubicBezTo>
                    <a:pt x="8195" y="565"/>
                    <a:pt x="8212" y="600"/>
                    <a:pt x="8150" y="653"/>
                  </a:cubicBezTo>
                  <a:cubicBezTo>
                    <a:pt x="8301" y="565"/>
                    <a:pt x="8274" y="627"/>
                    <a:pt x="8398" y="539"/>
                  </a:cubicBezTo>
                  <a:lnTo>
                    <a:pt x="8398" y="539"/>
                  </a:lnTo>
                  <a:lnTo>
                    <a:pt x="8389" y="592"/>
                  </a:lnTo>
                  <a:cubicBezTo>
                    <a:pt x="8421" y="592"/>
                    <a:pt x="8472" y="554"/>
                    <a:pt x="8504" y="554"/>
                  </a:cubicBezTo>
                  <a:cubicBezTo>
                    <a:pt x="8516" y="554"/>
                    <a:pt x="8525" y="560"/>
                    <a:pt x="8530" y="574"/>
                  </a:cubicBezTo>
                  <a:cubicBezTo>
                    <a:pt x="8583" y="627"/>
                    <a:pt x="8698" y="636"/>
                    <a:pt x="8839" y="653"/>
                  </a:cubicBezTo>
                  <a:cubicBezTo>
                    <a:pt x="8927" y="662"/>
                    <a:pt x="8954" y="671"/>
                    <a:pt x="8998" y="680"/>
                  </a:cubicBezTo>
                  <a:cubicBezTo>
                    <a:pt x="9033" y="698"/>
                    <a:pt x="9069" y="715"/>
                    <a:pt x="9078" y="742"/>
                  </a:cubicBezTo>
                  <a:cubicBezTo>
                    <a:pt x="9105" y="705"/>
                    <a:pt x="9118" y="692"/>
                    <a:pt x="9125" y="692"/>
                  </a:cubicBezTo>
                  <a:cubicBezTo>
                    <a:pt x="9131" y="692"/>
                    <a:pt x="9131" y="703"/>
                    <a:pt x="9131" y="715"/>
                  </a:cubicBezTo>
                  <a:cubicBezTo>
                    <a:pt x="9131" y="731"/>
                    <a:pt x="9127" y="748"/>
                    <a:pt x="9141" y="748"/>
                  </a:cubicBezTo>
                  <a:cubicBezTo>
                    <a:pt x="9150" y="748"/>
                    <a:pt x="9165" y="741"/>
                    <a:pt x="9192" y="724"/>
                  </a:cubicBezTo>
                  <a:lnTo>
                    <a:pt x="9192" y="724"/>
                  </a:lnTo>
                  <a:cubicBezTo>
                    <a:pt x="9157" y="759"/>
                    <a:pt x="9148" y="777"/>
                    <a:pt x="9095" y="795"/>
                  </a:cubicBezTo>
                  <a:cubicBezTo>
                    <a:pt x="9139" y="795"/>
                    <a:pt x="9148" y="812"/>
                    <a:pt x="9148" y="830"/>
                  </a:cubicBezTo>
                  <a:cubicBezTo>
                    <a:pt x="9155" y="843"/>
                    <a:pt x="9161" y="851"/>
                    <a:pt x="9199" y="851"/>
                  </a:cubicBezTo>
                  <a:cubicBezTo>
                    <a:pt x="9213" y="851"/>
                    <a:pt x="9230" y="850"/>
                    <a:pt x="9254" y="848"/>
                  </a:cubicBezTo>
                  <a:lnTo>
                    <a:pt x="9254" y="848"/>
                  </a:lnTo>
                  <a:cubicBezTo>
                    <a:pt x="9201" y="865"/>
                    <a:pt x="9166" y="865"/>
                    <a:pt x="9139" y="874"/>
                  </a:cubicBezTo>
                  <a:cubicBezTo>
                    <a:pt x="9148" y="874"/>
                    <a:pt x="9192" y="874"/>
                    <a:pt x="9166" y="883"/>
                  </a:cubicBezTo>
                  <a:cubicBezTo>
                    <a:pt x="9148" y="892"/>
                    <a:pt x="9135" y="894"/>
                    <a:pt x="9123" y="894"/>
                  </a:cubicBezTo>
                  <a:cubicBezTo>
                    <a:pt x="9111" y="894"/>
                    <a:pt x="9100" y="892"/>
                    <a:pt x="9086" y="892"/>
                  </a:cubicBezTo>
                  <a:cubicBezTo>
                    <a:pt x="9100" y="905"/>
                    <a:pt x="9153" y="909"/>
                    <a:pt x="9224" y="909"/>
                  </a:cubicBezTo>
                  <a:cubicBezTo>
                    <a:pt x="9296" y="909"/>
                    <a:pt x="9387" y="905"/>
                    <a:pt x="9475" y="901"/>
                  </a:cubicBezTo>
                  <a:lnTo>
                    <a:pt x="9475" y="901"/>
                  </a:lnTo>
                  <a:cubicBezTo>
                    <a:pt x="9404" y="954"/>
                    <a:pt x="9413" y="962"/>
                    <a:pt x="9528" y="1007"/>
                  </a:cubicBezTo>
                  <a:cubicBezTo>
                    <a:pt x="9501" y="1014"/>
                    <a:pt x="9474" y="1020"/>
                    <a:pt x="9451" y="1020"/>
                  </a:cubicBezTo>
                  <a:cubicBezTo>
                    <a:pt x="9421" y="1020"/>
                    <a:pt x="9397" y="1010"/>
                    <a:pt x="9387" y="980"/>
                  </a:cubicBezTo>
                  <a:cubicBezTo>
                    <a:pt x="9387" y="989"/>
                    <a:pt x="9378" y="998"/>
                    <a:pt x="9369" y="1015"/>
                  </a:cubicBezTo>
                  <a:cubicBezTo>
                    <a:pt x="9342" y="1068"/>
                    <a:pt x="9272" y="1113"/>
                    <a:pt x="9360" y="1148"/>
                  </a:cubicBezTo>
                  <a:cubicBezTo>
                    <a:pt x="9325" y="1148"/>
                    <a:pt x="9316" y="1174"/>
                    <a:pt x="9325" y="1183"/>
                  </a:cubicBezTo>
                  <a:cubicBezTo>
                    <a:pt x="9254" y="1219"/>
                    <a:pt x="9236" y="1210"/>
                    <a:pt x="9184" y="1236"/>
                  </a:cubicBezTo>
                  <a:lnTo>
                    <a:pt x="9219" y="1245"/>
                  </a:lnTo>
                  <a:cubicBezTo>
                    <a:pt x="9252" y="1293"/>
                    <a:pt x="9237" y="1299"/>
                    <a:pt x="9207" y="1299"/>
                  </a:cubicBezTo>
                  <a:cubicBezTo>
                    <a:pt x="9196" y="1299"/>
                    <a:pt x="9183" y="1298"/>
                    <a:pt x="9170" y="1298"/>
                  </a:cubicBezTo>
                  <a:cubicBezTo>
                    <a:pt x="9153" y="1298"/>
                    <a:pt x="9136" y="1300"/>
                    <a:pt x="9122" y="1307"/>
                  </a:cubicBezTo>
                  <a:lnTo>
                    <a:pt x="9122" y="1289"/>
                  </a:lnTo>
                  <a:cubicBezTo>
                    <a:pt x="9081" y="1282"/>
                    <a:pt x="9057" y="1279"/>
                    <a:pt x="9043" y="1279"/>
                  </a:cubicBezTo>
                  <a:cubicBezTo>
                    <a:pt x="9023" y="1279"/>
                    <a:pt x="9021" y="1284"/>
                    <a:pt x="9016" y="1289"/>
                  </a:cubicBezTo>
                  <a:cubicBezTo>
                    <a:pt x="9008" y="1293"/>
                    <a:pt x="9000" y="1297"/>
                    <a:pt x="8988" y="1297"/>
                  </a:cubicBezTo>
                  <a:cubicBezTo>
                    <a:pt x="8973" y="1297"/>
                    <a:pt x="8953" y="1291"/>
                    <a:pt x="8919" y="1272"/>
                  </a:cubicBezTo>
                  <a:lnTo>
                    <a:pt x="8919" y="1272"/>
                  </a:lnTo>
                  <a:lnTo>
                    <a:pt x="8927" y="1333"/>
                  </a:lnTo>
                  <a:cubicBezTo>
                    <a:pt x="8930" y="1369"/>
                    <a:pt x="8919" y="1381"/>
                    <a:pt x="8900" y="1381"/>
                  </a:cubicBezTo>
                  <a:cubicBezTo>
                    <a:pt x="8858" y="1381"/>
                    <a:pt x="8775" y="1321"/>
                    <a:pt x="8703" y="1321"/>
                  </a:cubicBezTo>
                  <a:cubicBezTo>
                    <a:pt x="8686" y="1321"/>
                    <a:pt x="8669" y="1324"/>
                    <a:pt x="8654" y="1333"/>
                  </a:cubicBezTo>
                  <a:lnTo>
                    <a:pt x="8698" y="1369"/>
                  </a:lnTo>
                  <a:cubicBezTo>
                    <a:pt x="8692" y="1374"/>
                    <a:pt x="8686" y="1377"/>
                    <a:pt x="8678" y="1377"/>
                  </a:cubicBezTo>
                  <a:cubicBezTo>
                    <a:pt x="8617" y="1377"/>
                    <a:pt x="8506" y="1200"/>
                    <a:pt x="8451" y="1192"/>
                  </a:cubicBezTo>
                  <a:cubicBezTo>
                    <a:pt x="8433" y="1183"/>
                    <a:pt x="8468" y="1166"/>
                    <a:pt x="8486" y="1157"/>
                  </a:cubicBezTo>
                  <a:cubicBezTo>
                    <a:pt x="8458" y="1146"/>
                    <a:pt x="8439" y="1142"/>
                    <a:pt x="8426" y="1142"/>
                  </a:cubicBezTo>
                  <a:cubicBezTo>
                    <a:pt x="8364" y="1142"/>
                    <a:pt x="8458" y="1249"/>
                    <a:pt x="8362" y="1272"/>
                  </a:cubicBezTo>
                  <a:cubicBezTo>
                    <a:pt x="8336" y="1236"/>
                    <a:pt x="8371" y="1157"/>
                    <a:pt x="8292" y="1157"/>
                  </a:cubicBezTo>
                  <a:cubicBezTo>
                    <a:pt x="8289" y="1155"/>
                    <a:pt x="8285" y="1154"/>
                    <a:pt x="8282" y="1154"/>
                  </a:cubicBezTo>
                  <a:cubicBezTo>
                    <a:pt x="8235" y="1154"/>
                    <a:pt x="8121" y="1269"/>
                    <a:pt x="8022" y="1269"/>
                  </a:cubicBezTo>
                  <a:cubicBezTo>
                    <a:pt x="8002" y="1269"/>
                    <a:pt x="7983" y="1265"/>
                    <a:pt x="7965" y="1254"/>
                  </a:cubicBezTo>
                  <a:lnTo>
                    <a:pt x="7965" y="1254"/>
                  </a:lnTo>
                  <a:cubicBezTo>
                    <a:pt x="7991" y="1280"/>
                    <a:pt x="8018" y="1316"/>
                    <a:pt x="7965" y="1351"/>
                  </a:cubicBezTo>
                  <a:cubicBezTo>
                    <a:pt x="7960" y="1352"/>
                    <a:pt x="7954" y="1353"/>
                    <a:pt x="7949" y="1353"/>
                  </a:cubicBezTo>
                  <a:cubicBezTo>
                    <a:pt x="7894" y="1353"/>
                    <a:pt x="7815" y="1306"/>
                    <a:pt x="7750" y="1306"/>
                  </a:cubicBezTo>
                  <a:cubicBezTo>
                    <a:pt x="7715" y="1306"/>
                    <a:pt x="7685" y="1320"/>
                    <a:pt x="7665" y="1360"/>
                  </a:cubicBezTo>
                  <a:cubicBezTo>
                    <a:pt x="7656" y="1351"/>
                    <a:pt x="7647" y="1342"/>
                    <a:pt x="7647" y="1333"/>
                  </a:cubicBezTo>
                  <a:cubicBezTo>
                    <a:pt x="7585" y="1369"/>
                    <a:pt x="7444" y="1395"/>
                    <a:pt x="7409" y="1457"/>
                  </a:cubicBezTo>
                  <a:cubicBezTo>
                    <a:pt x="7389" y="1405"/>
                    <a:pt x="7356" y="1388"/>
                    <a:pt x="7317" y="1388"/>
                  </a:cubicBezTo>
                  <a:cubicBezTo>
                    <a:pt x="7234" y="1388"/>
                    <a:pt x="7122" y="1468"/>
                    <a:pt x="7057" y="1468"/>
                  </a:cubicBezTo>
                  <a:cubicBezTo>
                    <a:pt x="7027" y="1468"/>
                    <a:pt x="7007" y="1452"/>
                    <a:pt x="7003" y="1404"/>
                  </a:cubicBezTo>
                  <a:lnTo>
                    <a:pt x="6808" y="1430"/>
                  </a:lnTo>
                  <a:lnTo>
                    <a:pt x="6817" y="1413"/>
                  </a:lnTo>
                  <a:cubicBezTo>
                    <a:pt x="6685" y="1413"/>
                    <a:pt x="6649" y="1466"/>
                    <a:pt x="6605" y="1510"/>
                  </a:cubicBezTo>
                  <a:cubicBezTo>
                    <a:pt x="6579" y="1501"/>
                    <a:pt x="6596" y="1483"/>
                    <a:pt x="6596" y="1475"/>
                  </a:cubicBezTo>
                  <a:cubicBezTo>
                    <a:pt x="6543" y="1467"/>
                    <a:pt x="6503" y="1462"/>
                    <a:pt x="6470" y="1462"/>
                  </a:cubicBezTo>
                  <a:cubicBezTo>
                    <a:pt x="6390" y="1462"/>
                    <a:pt x="6352" y="1490"/>
                    <a:pt x="6252" y="1572"/>
                  </a:cubicBezTo>
                  <a:lnTo>
                    <a:pt x="6226" y="1510"/>
                  </a:lnTo>
                  <a:cubicBezTo>
                    <a:pt x="6220" y="1517"/>
                    <a:pt x="6209" y="1520"/>
                    <a:pt x="6194" y="1520"/>
                  </a:cubicBezTo>
                  <a:cubicBezTo>
                    <a:pt x="6141" y="1520"/>
                    <a:pt x="6038" y="1486"/>
                    <a:pt x="5931" y="1486"/>
                  </a:cubicBezTo>
                  <a:cubicBezTo>
                    <a:pt x="5878" y="1486"/>
                    <a:pt x="5824" y="1494"/>
                    <a:pt x="5775" y="1519"/>
                  </a:cubicBezTo>
                  <a:cubicBezTo>
                    <a:pt x="5775" y="1510"/>
                    <a:pt x="5784" y="1501"/>
                    <a:pt x="5793" y="1492"/>
                  </a:cubicBezTo>
                  <a:lnTo>
                    <a:pt x="5793" y="1492"/>
                  </a:lnTo>
                  <a:cubicBezTo>
                    <a:pt x="5758" y="1508"/>
                    <a:pt x="5720" y="1514"/>
                    <a:pt x="5681" y="1514"/>
                  </a:cubicBezTo>
                  <a:cubicBezTo>
                    <a:pt x="5581" y="1514"/>
                    <a:pt x="5472" y="1477"/>
                    <a:pt x="5385" y="1477"/>
                  </a:cubicBezTo>
                  <a:cubicBezTo>
                    <a:pt x="5315" y="1477"/>
                    <a:pt x="5259" y="1501"/>
                    <a:pt x="5237" y="1589"/>
                  </a:cubicBezTo>
                  <a:lnTo>
                    <a:pt x="5113" y="1660"/>
                  </a:lnTo>
                  <a:cubicBezTo>
                    <a:pt x="5290" y="1669"/>
                    <a:pt x="5095" y="1766"/>
                    <a:pt x="5166" y="1801"/>
                  </a:cubicBezTo>
                  <a:cubicBezTo>
                    <a:pt x="5160" y="1803"/>
                    <a:pt x="5153" y="1804"/>
                    <a:pt x="5146" y="1804"/>
                  </a:cubicBezTo>
                  <a:cubicBezTo>
                    <a:pt x="5083" y="1804"/>
                    <a:pt x="4997" y="1738"/>
                    <a:pt x="5069" y="1722"/>
                  </a:cubicBezTo>
                  <a:lnTo>
                    <a:pt x="5069" y="1722"/>
                  </a:lnTo>
                  <a:lnTo>
                    <a:pt x="5086" y="1739"/>
                  </a:lnTo>
                  <a:cubicBezTo>
                    <a:pt x="5104" y="1607"/>
                    <a:pt x="4866" y="1704"/>
                    <a:pt x="4866" y="1625"/>
                  </a:cubicBezTo>
                  <a:cubicBezTo>
                    <a:pt x="4782" y="1631"/>
                    <a:pt x="4699" y="1633"/>
                    <a:pt x="4617" y="1633"/>
                  </a:cubicBezTo>
                  <a:cubicBezTo>
                    <a:pt x="4419" y="1633"/>
                    <a:pt x="4226" y="1620"/>
                    <a:pt x="4037" y="1620"/>
                  </a:cubicBezTo>
                  <a:cubicBezTo>
                    <a:pt x="3980" y="1620"/>
                    <a:pt x="3924" y="1622"/>
                    <a:pt x="3868" y="1625"/>
                  </a:cubicBezTo>
                  <a:lnTo>
                    <a:pt x="3912" y="1722"/>
                  </a:lnTo>
                  <a:lnTo>
                    <a:pt x="3797" y="1722"/>
                  </a:lnTo>
                  <a:cubicBezTo>
                    <a:pt x="3762" y="1704"/>
                    <a:pt x="3753" y="1651"/>
                    <a:pt x="3833" y="1651"/>
                  </a:cubicBezTo>
                  <a:cubicBezTo>
                    <a:pt x="3824" y="1641"/>
                    <a:pt x="3814" y="1636"/>
                    <a:pt x="3802" y="1636"/>
                  </a:cubicBezTo>
                  <a:cubicBezTo>
                    <a:pt x="3757" y="1636"/>
                    <a:pt x="3700" y="1708"/>
                    <a:pt x="3700" y="1722"/>
                  </a:cubicBezTo>
                  <a:cubicBezTo>
                    <a:pt x="3541" y="1695"/>
                    <a:pt x="3753" y="1607"/>
                    <a:pt x="3709" y="1607"/>
                  </a:cubicBezTo>
                  <a:lnTo>
                    <a:pt x="3638" y="1625"/>
                  </a:lnTo>
                  <a:lnTo>
                    <a:pt x="3656" y="1634"/>
                  </a:lnTo>
                  <a:cubicBezTo>
                    <a:pt x="3612" y="1678"/>
                    <a:pt x="3603" y="1713"/>
                    <a:pt x="3506" y="1713"/>
                  </a:cubicBezTo>
                  <a:cubicBezTo>
                    <a:pt x="3444" y="1704"/>
                    <a:pt x="3471" y="1660"/>
                    <a:pt x="3453" y="1660"/>
                  </a:cubicBezTo>
                  <a:cubicBezTo>
                    <a:pt x="3453" y="1656"/>
                    <a:pt x="3451" y="1653"/>
                    <a:pt x="3445" y="1653"/>
                  </a:cubicBezTo>
                  <a:cubicBezTo>
                    <a:pt x="3440" y="1653"/>
                    <a:pt x="3431" y="1656"/>
                    <a:pt x="3418" y="1660"/>
                  </a:cubicBezTo>
                  <a:lnTo>
                    <a:pt x="3276" y="1660"/>
                  </a:lnTo>
                  <a:lnTo>
                    <a:pt x="3338" y="1731"/>
                  </a:lnTo>
                  <a:cubicBezTo>
                    <a:pt x="3278" y="1773"/>
                    <a:pt x="3210" y="1742"/>
                    <a:pt x="3270" y="1812"/>
                  </a:cubicBezTo>
                  <a:lnTo>
                    <a:pt x="3270" y="1812"/>
                  </a:lnTo>
                  <a:cubicBezTo>
                    <a:pt x="3227" y="1766"/>
                    <a:pt x="3141" y="1753"/>
                    <a:pt x="3048" y="1753"/>
                  </a:cubicBezTo>
                  <a:cubicBezTo>
                    <a:pt x="2931" y="1753"/>
                    <a:pt x="2804" y="1773"/>
                    <a:pt x="2733" y="1773"/>
                  </a:cubicBezTo>
                  <a:cubicBezTo>
                    <a:pt x="2710" y="1773"/>
                    <a:pt x="2694" y="1771"/>
                    <a:pt x="2685" y="1766"/>
                  </a:cubicBezTo>
                  <a:cubicBezTo>
                    <a:pt x="2605" y="1828"/>
                    <a:pt x="2517" y="1828"/>
                    <a:pt x="2411" y="1828"/>
                  </a:cubicBezTo>
                  <a:cubicBezTo>
                    <a:pt x="2438" y="1845"/>
                    <a:pt x="2455" y="1925"/>
                    <a:pt x="2367" y="1925"/>
                  </a:cubicBezTo>
                  <a:cubicBezTo>
                    <a:pt x="2384" y="1745"/>
                    <a:pt x="2202" y="1848"/>
                    <a:pt x="2118" y="1741"/>
                  </a:cubicBezTo>
                  <a:lnTo>
                    <a:pt x="2118" y="1741"/>
                  </a:lnTo>
                  <a:cubicBezTo>
                    <a:pt x="2151" y="1806"/>
                    <a:pt x="1860" y="1771"/>
                    <a:pt x="1961" y="1881"/>
                  </a:cubicBezTo>
                  <a:cubicBezTo>
                    <a:pt x="1881" y="1872"/>
                    <a:pt x="1952" y="1810"/>
                    <a:pt x="1890" y="1775"/>
                  </a:cubicBezTo>
                  <a:lnTo>
                    <a:pt x="1890" y="1775"/>
                  </a:lnTo>
                  <a:cubicBezTo>
                    <a:pt x="1845" y="1795"/>
                    <a:pt x="1798" y="1803"/>
                    <a:pt x="1751" y="1803"/>
                  </a:cubicBezTo>
                  <a:cubicBezTo>
                    <a:pt x="1611" y="1803"/>
                    <a:pt x="1463" y="1737"/>
                    <a:pt x="1325" y="1731"/>
                  </a:cubicBezTo>
                  <a:lnTo>
                    <a:pt x="1325" y="1731"/>
                  </a:lnTo>
                  <a:cubicBezTo>
                    <a:pt x="1316" y="1757"/>
                    <a:pt x="1343" y="1801"/>
                    <a:pt x="1290" y="1828"/>
                  </a:cubicBezTo>
                  <a:cubicBezTo>
                    <a:pt x="1263" y="1784"/>
                    <a:pt x="1237" y="1739"/>
                    <a:pt x="1219" y="1687"/>
                  </a:cubicBezTo>
                  <a:cubicBezTo>
                    <a:pt x="1194" y="1693"/>
                    <a:pt x="1169" y="1752"/>
                    <a:pt x="1144" y="1752"/>
                  </a:cubicBezTo>
                  <a:cubicBezTo>
                    <a:pt x="1134" y="1752"/>
                    <a:pt x="1123" y="1742"/>
                    <a:pt x="1113" y="1713"/>
                  </a:cubicBezTo>
                  <a:lnTo>
                    <a:pt x="1113" y="1713"/>
                  </a:lnTo>
                  <a:cubicBezTo>
                    <a:pt x="1113" y="1739"/>
                    <a:pt x="1122" y="1766"/>
                    <a:pt x="1095" y="1766"/>
                  </a:cubicBezTo>
                  <a:cubicBezTo>
                    <a:pt x="936" y="1651"/>
                    <a:pt x="804" y="1572"/>
                    <a:pt x="689" y="1404"/>
                  </a:cubicBezTo>
                  <a:cubicBezTo>
                    <a:pt x="627" y="1333"/>
                    <a:pt x="583" y="1236"/>
                    <a:pt x="548" y="1139"/>
                  </a:cubicBezTo>
                  <a:cubicBezTo>
                    <a:pt x="539" y="1086"/>
                    <a:pt x="521" y="1033"/>
                    <a:pt x="521" y="971"/>
                  </a:cubicBezTo>
                  <a:cubicBezTo>
                    <a:pt x="513" y="945"/>
                    <a:pt x="513" y="918"/>
                    <a:pt x="513" y="892"/>
                  </a:cubicBezTo>
                  <a:cubicBezTo>
                    <a:pt x="513" y="865"/>
                    <a:pt x="521" y="839"/>
                    <a:pt x="530" y="821"/>
                  </a:cubicBezTo>
                  <a:lnTo>
                    <a:pt x="530" y="821"/>
                  </a:lnTo>
                  <a:cubicBezTo>
                    <a:pt x="515" y="844"/>
                    <a:pt x="505" y="852"/>
                    <a:pt x="498" y="852"/>
                  </a:cubicBezTo>
                  <a:cubicBezTo>
                    <a:pt x="488" y="852"/>
                    <a:pt x="482" y="836"/>
                    <a:pt x="477" y="821"/>
                  </a:cubicBezTo>
                  <a:cubicBezTo>
                    <a:pt x="469" y="839"/>
                    <a:pt x="416" y="830"/>
                    <a:pt x="389" y="839"/>
                  </a:cubicBezTo>
                  <a:cubicBezTo>
                    <a:pt x="398" y="812"/>
                    <a:pt x="407" y="795"/>
                    <a:pt x="424" y="777"/>
                  </a:cubicBezTo>
                  <a:cubicBezTo>
                    <a:pt x="424" y="768"/>
                    <a:pt x="433" y="768"/>
                    <a:pt x="442" y="759"/>
                  </a:cubicBezTo>
                  <a:lnTo>
                    <a:pt x="433" y="759"/>
                  </a:lnTo>
                  <a:cubicBezTo>
                    <a:pt x="428" y="759"/>
                    <a:pt x="421" y="757"/>
                    <a:pt x="416" y="755"/>
                  </a:cubicBezTo>
                  <a:lnTo>
                    <a:pt x="416" y="755"/>
                  </a:lnTo>
                  <a:lnTo>
                    <a:pt x="416" y="751"/>
                  </a:lnTo>
                  <a:cubicBezTo>
                    <a:pt x="424" y="742"/>
                    <a:pt x="424" y="724"/>
                    <a:pt x="424" y="706"/>
                  </a:cubicBezTo>
                  <a:lnTo>
                    <a:pt x="424" y="706"/>
                  </a:lnTo>
                  <a:cubicBezTo>
                    <a:pt x="416" y="715"/>
                    <a:pt x="407" y="724"/>
                    <a:pt x="407" y="733"/>
                  </a:cubicBezTo>
                  <a:cubicBezTo>
                    <a:pt x="398" y="680"/>
                    <a:pt x="371" y="636"/>
                    <a:pt x="301" y="600"/>
                  </a:cubicBezTo>
                  <a:cubicBezTo>
                    <a:pt x="248" y="565"/>
                    <a:pt x="151" y="592"/>
                    <a:pt x="106" y="547"/>
                  </a:cubicBezTo>
                  <a:cubicBezTo>
                    <a:pt x="106" y="645"/>
                    <a:pt x="54" y="715"/>
                    <a:pt x="27" y="821"/>
                  </a:cubicBezTo>
                  <a:cubicBezTo>
                    <a:pt x="1" y="918"/>
                    <a:pt x="1" y="1024"/>
                    <a:pt x="106" y="1068"/>
                  </a:cubicBezTo>
                  <a:cubicBezTo>
                    <a:pt x="104" y="1083"/>
                    <a:pt x="97" y="1087"/>
                    <a:pt x="89" y="1087"/>
                  </a:cubicBezTo>
                  <a:cubicBezTo>
                    <a:pt x="78" y="1087"/>
                    <a:pt x="63" y="1078"/>
                    <a:pt x="51" y="1078"/>
                  </a:cubicBezTo>
                  <a:cubicBezTo>
                    <a:pt x="45" y="1078"/>
                    <a:pt x="40" y="1080"/>
                    <a:pt x="36" y="1086"/>
                  </a:cubicBezTo>
                  <a:cubicBezTo>
                    <a:pt x="98" y="1104"/>
                    <a:pt x="124" y="1139"/>
                    <a:pt x="133" y="1227"/>
                  </a:cubicBezTo>
                  <a:lnTo>
                    <a:pt x="124" y="1227"/>
                  </a:lnTo>
                  <a:cubicBezTo>
                    <a:pt x="168" y="1333"/>
                    <a:pt x="204" y="1422"/>
                    <a:pt x="230" y="1510"/>
                  </a:cubicBezTo>
                  <a:cubicBezTo>
                    <a:pt x="265" y="1607"/>
                    <a:pt x="301" y="1713"/>
                    <a:pt x="389" y="1845"/>
                  </a:cubicBezTo>
                  <a:lnTo>
                    <a:pt x="424" y="1784"/>
                  </a:lnTo>
                  <a:cubicBezTo>
                    <a:pt x="460" y="1845"/>
                    <a:pt x="460" y="1872"/>
                    <a:pt x="469" y="1898"/>
                  </a:cubicBezTo>
                  <a:cubicBezTo>
                    <a:pt x="530" y="1898"/>
                    <a:pt x="495" y="1863"/>
                    <a:pt x="460" y="1828"/>
                  </a:cubicBezTo>
                  <a:cubicBezTo>
                    <a:pt x="433" y="1784"/>
                    <a:pt x="407" y="1748"/>
                    <a:pt x="469" y="1739"/>
                  </a:cubicBezTo>
                  <a:lnTo>
                    <a:pt x="469" y="1739"/>
                  </a:lnTo>
                  <a:cubicBezTo>
                    <a:pt x="442" y="1810"/>
                    <a:pt x="530" y="1907"/>
                    <a:pt x="619" y="1978"/>
                  </a:cubicBezTo>
                  <a:cubicBezTo>
                    <a:pt x="716" y="2057"/>
                    <a:pt x="813" y="2110"/>
                    <a:pt x="813" y="2190"/>
                  </a:cubicBezTo>
                  <a:cubicBezTo>
                    <a:pt x="828" y="2197"/>
                    <a:pt x="838" y="2199"/>
                    <a:pt x="846" y="2199"/>
                  </a:cubicBezTo>
                  <a:cubicBezTo>
                    <a:pt x="877" y="2199"/>
                    <a:pt x="846" y="2145"/>
                    <a:pt x="877" y="2145"/>
                  </a:cubicBezTo>
                  <a:cubicBezTo>
                    <a:pt x="884" y="2145"/>
                    <a:pt x="895" y="2148"/>
                    <a:pt x="910" y="2154"/>
                  </a:cubicBezTo>
                  <a:lnTo>
                    <a:pt x="919" y="2199"/>
                  </a:lnTo>
                  <a:lnTo>
                    <a:pt x="963" y="2163"/>
                  </a:lnTo>
                  <a:cubicBezTo>
                    <a:pt x="1025" y="2190"/>
                    <a:pt x="1042" y="2252"/>
                    <a:pt x="1042" y="2278"/>
                  </a:cubicBezTo>
                  <a:cubicBezTo>
                    <a:pt x="1034" y="2274"/>
                    <a:pt x="1020" y="2274"/>
                    <a:pt x="1007" y="2274"/>
                  </a:cubicBezTo>
                  <a:cubicBezTo>
                    <a:pt x="994" y="2274"/>
                    <a:pt x="981" y="2274"/>
                    <a:pt x="972" y="2269"/>
                  </a:cubicBezTo>
                  <a:lnTo>
                    <a:pt x="972" y="2269"/>
                  </a:lnTo>
                  <a:cubicBezTo>
                    <a:pt x="1051" y="2349"/>
                    <a:pt x="1219" y="2322"/>
                    <a:pt x="1246" y="2331"/>
                  </a:cubicBezTo>
                  <a:cubicBezTo>
                    <a:pt x="1219" y="2322"/>
                    <a:pt x="1184" y="2305"/>
                    <a:pt x="1157" y="2296"/>
                  </a:cubicBezTo>
                  <a:lnTo>
                    <a:pt x="1157" y="2296"/>
                  </a:lnTo>
                  <a:cubicBezTo>
                    <a:pt x="1304" y="2305"/>
                    <a:pt x="1457" y="2321"/>
                    <a:pt x="1604" y="2321"/>
                  </a:cubicBezTo>
                  <a:cubicBezTo>
                    <a:pt x="1739" y="2321"/>
                    <a:pt x="1868" y="2307"/>
                    <a:pt x="1978" y="2260"/>
                  </a:cubicBezTo>
                  <a:lnTo>
                    <a:pt x="1961" y="2234"/>
                  </a:lnTo>
                  <a:cubicBezTo>
                    <a:pt x="2007" y="2217"/>
                    <a:pt x="2038" y="2211"/>
                    <a:pt x="2063" y="2211"/>
                  </a:cubicBezTo>
                  <a:cubicBezTo>
                    <a:pt x="2114" y="2211"/>
                    <a:pt x="2139" y="2234"/>
                    <a:pt x="2206" y="2234"/>
                  </a:cubicBezTo>
                  <a:cubicBezTo>
                    <a:pt x="2228" y="2234"/>
                    <a:pt x="2254" y="2231"/>
                    <a:pt x="2287" y="2225"/>
                  </a:cubicBezTo>
                  <a:lnTo>
                    <a:pt x="2287" y="2225"/>
                  </a:lnTo>
                  <a:lnTo>
                    <a:pt x="2279" y="2234"/>
                  </a:lnTo>
                  <a:cubicBezTo>
                    <a:pt x="2314" y="2199"/>
                    <a:pt x="2367" y="2181"/>
                    <a:pt x="2420" y="2181"/>
                  </a:cubicBezTo>
                  <a:cubicBezTo>
                    <a:pt x="2376" y="2225"/>
                    <a:pt x="2517" y="2243"/>
                    <a:pt x="2455" y="2287"/>
                  </a:cubicBezTo>
                  <a:cubicBezTo>
                    <a:pt x="2641" y="2216"/>
                    <a:pt x="2544" y="2234"/>
                    <a:pt x="2658" y="2119"/>
                  </a:cubicBezTo>
                  <a:lnTo>
                    <a:pt x="2694" y="2163"/>
                  </a:lnTo>
                  <a:cubicBezTo>
                    <a:pt x="2738" y="2119"/>
                    <a:pt x="2738" y="2093"/>
                    <a:pt x="2835" y="2075"/>
                  </a:cubicBezTo>
                  <a:lnTo>
                    <a:pt x="2835" y="2075"/>
                  </a:lnTo>
                  <a:cubicBezTo>
                    <a:pt x="2755" y="2128"/>
                    <a:pt x="2897" y="2146"/>
                    <a:pt x="2808" y="2207"/>
                  </a:cubicBezTo>
                  <a:cubicBezTo>
                    <a:pt x="2849" y="2226"/>
                    <a:pt x="2885" y="2233"/>
                    <a:pt x="2918" y="2233"/>
                  </a:cubicBezTo>
                  <a:cubicBezTo>
                    <a:pt x="3007" y="2233"/>
                    <a:pt x="3067" y="2180"/>
                    <a:pt x="3123" y="2180"/>
                  </a:cubicBezTo>
                  <a:cubicBezTo>
                    <a:pt x="3150" y="2180"/>
                    <a:pt x="3177" y="2193"/>
                    <a:pt x="3206" y="2234"/>
                  </a:cubicBezTo>
                  <a:cubicBezTo>
                    <a:pt x="3249" y="2156"/>
                    <a:pt x="3192" y="2145"/>
                    <a:pt x="3138" y="2145"/>
                  </a:cubicBezTo>
                  <a:cubicBezTo>
                    <a:pt x="3117" y="2145"/>
                    <a:pt x="3097" y="2147"/>
                    <a:pt x="3083" y="2147"/>
                  </a:cubicBezTo>
                  <a:cubicBezTo>
                    <a:pt x="3069" y="2147"/>
                    <a:pt x="3063" y="2145"/>
                    <a:pt x="3073" y="2137"/>
                  </a:cubicBezTo>
                  <a:cubicBezTo>
                    <a:pt x="3032" y="2096"/>
                    <a:pt x="3130" y="2039"/>
                    <a:pt x="3193" y="2039"/>
                  </a:cubicBezTo>
                  <a:cubicBezTo>
                    <a:pt x="3197" y="2039"/>
                    <a:pt x="3202" y="2039"/>
                    <a:pt x="3206" y="2040"/>
                  </a:cubicBezTo>
                  <a:cubicBezTo>
                    <a:pt x="3275" y="2040"/>
                    <a:pt x="3327" y="2199"/>
                    <a:pt x="3476" y="2199"/>
                  </a:cubicBezTo>
                  <a:cubicBezTo>
                    <a:pt x="3479" y="2199"/>
                    <a:pt x="3481" y="2199"/>
                    <a:pt x="3484" y="2199"/>
                  </a:cubicBezTo>
                  <a:lnTo>
                    <a:pt x="3484" y="2199"/>
                  </a:lnTo>
                  <a:cubicBezTo>
                    <a:pt x="3471" y="2200"/>
                    <a:pt x="3470" y="2207"/>
                    <a:pt x="3462" y="2207"/>
                  </a:cubicBezTo>
                  <a:cubicBezTo>
                    <a:pt x="3471" y="2211"/>
                    <a:pt x="3480" y="2213"/>
                    <a:pt x="3489" y="2213"/>
                  </a:cubicBezTo>
                  <a:cubicBezTo>
                    <a:pt x="3526" y="2213"/>
                    <a:pt x="3562" y="2185"/>
                    <a:pt x="3602" y="2185"/>
                  </a:cubicBezTo>
                  <a:cubicBezTo>
                    <a:pt x="3616" y="2185"/>
                    <a:pt x="3631" y="2189"/>
                    <a:pt x="3647" y="2199"/>
                  </a:cubicBezTo>
                  <a:cubicBezTo>
                    <a:pt x="3683" y="2119"/>
                    <a:pt x="3744" y="2199"/>
                    <a:pt x="3753" y="2093"/>
                  </a:cubicBezTo>
                  <a:lnTo>
                    <a:pt x="3753" y="2093"/>
                  </a:lnTo>
                  <a:lnTo>
                    <a:pt x="3603" y="2128"/>
                  </a:lnTo>
                  <a:cubicBezTo>
                    <a:pt x="3676" y="2099"/>
                    <a:pt x="3737" y="2009"/>
                    <a:pt x="3836" y="2009"/>
                  </a:cubicBezTo>
                  <a:cubicBezTo>
                    <a:pt x="3857" y="2009"/>
                    <a:pt x="3879" y="2013"/>
                    <a:pt x="3903" y="2022"/>
                  </a:cubicBezTo>
                  <a:cubicBezTo>
                    <a:pt x="3894" y="2040"/>
                    <a:pt x="3850" y="2075"/>
                    <a:pt x="3824" y="2093"/>
                  </a:cubicBezTo>
                  <a:cubicBezTo>
                    <a:pt x="3833" y="2098"/>
                    <a:pt x="3842" y="2100"/>
                    <a:pt x="3851" y="2100"/>
                  </a:cubicBezTo>
                  <a:cubicBezTo>
                    <a:pt x="3875" y="2100"/>
                    <a:pt x="3897" y="2085"/>
                    <a:pt x="3920" y="2085"/>
                  </a:cubicBezTo>
                  <a:cubicBezTo>
                    <a:pt x="3929" y="2085"/>
                    <a:pt x="3938" y="2087"/>
                    <a:pt x="3947" y="2093"/>
                  </a:cubicBezTo>
                  <a:cubicBezTo>
                    <a:pt x="3939" y="2199"/>
                    <a:pt x="3771" y="2128"/>
                    <a:pt x="3683" y="2216"/>
                  </a:cubicBezTo>
                  <a:cubicBezTo>
                    <a:pt x="3688" y="2221"/>
                    <a:pt x="3696" y="2223"/>
                    <a:pt x="3704" y="2223"/>
                  </a:cubicBezTo>
                  <a:cubicBezTo>
                    <a:pt x="3736" y="2223"/>
                    <a:pt x="3782" y="2193"/>
                    <a:pt x="3804" y="2193"/>
                  </a:cubicBezTo>
                  <a:cubicBezTo>
                    <a:pt x="3817" y="2193"/>
                    <a:pt x="3821" y="2205"/>
                    <a:pt x="3806" y="2243"/>
                  </a:cubicBezTo>
                  <a:cubicBezTo>
                    <a:pt x="3830" y="2185"/>
                    <a:pt x="3860" y="2173"/>
                    <a:pt x="3894" y="2173"/>
                  </a:cubicBezTo>
                  <a:cubicBezTo>
                    <a:pt x="3918" y="2173"/>
                    <a:pt x="3944" y="2179"/>
                    <a:pt x="3971" y="2179"/>
                  </a:cubicBezTo>
                  <a:cubicBezTo>
                    <a:pt x="4004" y="2179"/>
                    <a:pt x="4038" y="2170"/>
                    <a:pt x="4071" y="2128"/>
                  </a:cubicBezTo>
                  <a:lnTo>
                    <a:pt x="4071" y="2190"/>
                  </a:lnTo>
                  <a:cubicBezTo>
                    <a:pt x="4080" y="2181"/>
                    <a:pt x="4115" y="2154"/>
                    <a:pt x="4151" y="2154"/>
                  </a:cubicBezTo>
                  <a:lnTo>
                    <a:pt x="4098" y="2234"/>
                  </a:lnTo>
                  <a:cubicBezTo>
                    <a:pt x="4116" y="2218"/>
                    <a:pt x="4135" y="2212"/>
                    <a:pt x="4155" y="2212"/>
                  </a:cubicBezTo>
                  <a:cubicBezTo>
                    <a:pt x="4208" y="2212"/>
                    <a:pt x="4263" y="2253"/>
                    <a:pt x="4315" y="2253"/>
                  </a:cubicBezTo>
                  <a:cubicBezTo>
                    <a:pt x="4328" y="2253"/>
                    <a:pt x="4341" y="2250"/>
                    <a:pt x="4354" y="2243"/>
                  </a:cubicBezTo>
                  <a:lnTo>
                    <a:pt x="4354" y="2243"/>
                  </a:lnTo>
                  <a:cubicBezTo>
                    <a:pt x="4345" y="2243"/>
                    <a:pt x="4338" y="2243"/>
                    <a:pt x="4331" y="2243"/>
                  </a:cubicBezTo>
                  <a:cubicBezTo>
                    <a:pt x="4189" y="2243"/>
                    <a:pt x="4306" y="2162"/>
                    <a:pt x="4230" y="2128"/>
                  </a:cubicBezTo>
                  <a:cubicBezTo>
                    <a:pt x="4265" y="2112"/>
                    <a:pt x="4293" y="2105"/>
                    <a:pt x="4315" y="2105"/>
                  </a:cubicBezTo>
                  <a:cubicBezTo>
                    <a:pt x="4414" y="2105"/>
                    <a:pt x="4407" y="2239"/>
                    <a:pt x="4554" y="2239"/>
                  </a:cubicBezTo>
                  <a:cubicBezTo>
                    <a:pt x="4569" y="2239"/>
                    <a:pt x="4585" y="2238"/>
                    <a:pt x="4604" y="2235"/>
                  </a:cubicBezTo>
                  <a:lnTo>
                    <a:pt x="4604" y="2235"/>
                  </a:lnTo>
                  <a:cubicBezTo>
                    <a:pt x="4601" y="2235"/>
                    <a:pt x="4599" y="2235"/>
                    <a:pt x="4597" y="2235"/>
                  </a:cubicBezTo>
                  <a:cubicBezTo>
                    <a:pt x="4557" y="2235"/>
                    <a:pt x="4491" y="2204"/>
                    <a:pt x="4530" y="2172"/>
                  </a:cubicBezTo>
                  <a:lnTo>
                    <a:pt x="4530" y="2172"/>
                  </a:lnTo>
                  <a:cubicBezTo>
                    <a:pt x="4583" y="2181"/>
                    <a:pt x="4645" y="2199"/>
                    <a:pt x="4671" y="2234"/>
                  </a:cubicBezTo>
                  <a:cubicBezTo>
                    <a:pt x="4830" y="2207"/>
                    <a:pt x="4645" y="2172"/>
                    <a:pt x="4707" y="2128"/>
                  </a:cubicBezTo>
                  <a:lnTo>
                    <a:pt x="4707" y="2128"/>
                  </a:lnTo>
                  <a:cubicBezTo>
                    <a:pt x="4722" y="2145"/>
                    <a:pt x="4734" y="2152"/>
                    <a:pt x="4745" y="2152"/>
                  </a:cubicBezTo>
                  <a:cubicBezTo>
                    <a:pt x="4780" y="2152"/>
                    <a:pt x="4803" y="2084"/>
                    <a:pt x="4857" y="2057"/>
                  </a:cubicBezTo>
                  <a:lnTo>
                    <a:pt x="4857" y="2128"/>
                  </a:lnTo>
                  <a:cubicBezTo>
                    <a:pt x="4871" y="2130"/>
                    <a:pt x="4884" y="2131"/>
                    <a:pt x="4895" y="2131"/>
                  </a:cubicBezTo>
                  <a:cubicBezTo>
                    <a:pt x="5017" y="2131"/>
                    <a:pt x="4935" y="2017"/>
                    <a:pt x="5029" y="2017"/>
                  </a:cubicBezTo>
                  <a:cubicBezTo>
                    <a:pt x="5040" y="2017"/>
                    <a:pt x="5053" y="2019"/>
                    <a:pt x="5069" y="2022"/>
                  </a:cubicBezTo>
                  <a:lnTo>
                    <a:pt x="5007" y="2119"/>
                  </a:lnTo>
                  <a:lnTo>
                    <a:pt x="5095" y="2093"/>
                  </a:lnTo>
                  <a:lnTo>
                    <a:pt x="5078" y="2163"/>
                  </a:lnTo>
                  <a:cubicBezTo>
                    <a:pt x="5130" y="2127"/>
                    <a:pt x="5163" y="2115"/>
                    <a:pt x="5200" y="2115"/>
                  </a:cubicBezTo>
                  <a:cubicBezTo>
                    <a:pt x="5226" y="2115"/>
                    <a:pt x="5253" y="2121"/>
                    <a:pt x="5290" y="2128"/>
                  </a:cubicBezTo>
                  <a:cubicBezTo>
                    <a:pt x="5272" y="2084"/>
                    <a:pt x="5298" y="2013"/>
                    <a:pt x="5378" y="2004"/>
                  </a:cubicBezTo>
                  <a:cubicBezTo>
                    <a:pt x="5428" y="2026"/>
                    <a:pt x="5379" y="2053"/>
                    <a:pt x="5421" y="2053"/>
                  </a:cubicBezTo>
                  <a:cubicBezTo>
                    <a:pt x="5430" y="2053"/>
                    <a:pt x="5445" y="2052"/>
                    <a:pt x="5466" y="2049"/>
                  </a:cubicBezTo>
                  <a:lnTo>
                    <a:pt x="5466" y="2049"/>
                  </a:lnTo>
                  <a:cubicBezTo>
                    <a:pt x="5448" y="2073"/>
                    <a:pt x="5434" y="2106"/>
                    <a:pt x="5406" y="2106"/>
                  </a:cubicBezTo>
                  <a:cubicBezTo>
                    <a:pt x="5394" y="2106"/>
                    <a:pt x="5379" y="2100"/>
                    <a:pt x="5360" y="2084"/>
                  </a:cubicBezTo>
                  <a:cubicBezTo>
                    <a:pt x="5360" y="2110"/>
                    <a:pt x="5343" y="2128"/>
                    <a:pt x="5334" y="2146"/>
                  </a:cubicBezTo>
                  <a:cubicBezTo>
                    <a:pt x="5357" y="2160"/>
                    <a:pt x="5382" y="2165"/>
                    <a:pt x="5406" y="2165"/>
                  </a:cubicBezTo>
                  <a:cubicBezTo>
                    <a:pt x="5453" y="2165"/>
                    <a:pt x="5499" y="2146"/>
                    <a:pt x="5528" y="2146"/>
                  </a:cubicBezTo>
                  <a:cubicBezTo>
                    <a:pt x="5510" y="2146"/>
                    <a:pt x="5493" y="2137"/>
                    <a:pt x="5484" y="2128"/>
                  </a:cubicBezTo>
                  <a:lnTo>
                    <a:pt x="5643" y="2031"/>
                  </a:lnTo>
                  <a:lnTo>
                    <a:pt x="5643" y="2031"/>
                  </a:lnTo>
                  <a:cubicBezTo>
                    <a:pt x="5669" y="2049"/>
                    <a:pt x="5652" y="2075"/>
                    <a:pt x="5634" y="2093"/>
                  </a:cubicBezTo>
                  <a:cubicBezTo>
                    <a:pt x="5669" y="2084"/>
                    <a:pt x="5687" y="2049"/>
                    <a:pt x="5740" y="2040"/>
                  </a:cubicBezTo>
                  <a:lnTo>
                    <a:pt x="5740" y="2040"/>
                  </a:lnTo>
                  <a:cubicBezTo>
                    <a:pt x="5731" y="2093"/>
                    <a:pt x="5740" y="2146"/>
                    <a:pt x="5669" y="2181"/>
                  </a:cubicBezTo>
                  <a:lnTo>
                    <a:pt x="5828" y="2110"/>
                  </a:lnTo>
                  <a:cubicBezTo>
                    <a:pt x="5837" y="2128"/>
                    <a:pt x="5908" y="2163"/>
                    <a:pt x="5890" y="2181"/>
                  </a:cubicBezTo>
                  <a:cubicBezTo>
                    <a:pt x="5898" y="2183"/>
                    <a:pt x="5907" y="2184"/>
                    <a:pt x="5916" y="2184"/>
                  </a:cubicBezTo>
                  <a:cubicBezTo>
                    <a:pt x="5998" y="2184"/>
                    <a:pt x="6093" y="2089"/>
                    <a:pt x="6194" y="2089"/>
                  </a:cubicBezTo>
                  <a:cubicBezTo>
                    <a:pt x="6204" y="2089"/>
                    <a:pt x="6215" y="2090"/>
                    <a:pt x="6226" y="2093"/>
                  </a:cubicBezTo>
                  <a:cubicBezTo>
                    <a:pt x="6226" y="2084"/>
                    <a:pt x="6243" y="2075"/>
                    <a:pt x="6261" y="2066"/>
                  </a:cubicBezTo>
                  <a:cubicBezTo>
                    <a:pt x="6326" y="2066"/>
                    <a:pt x="6389" y="2083"/>
                    <a:pt x="6454" y="2083"/>
                  </a:cubicBezTo>
                  <a:cubicBezTo>
                    <a:pt x="6503" y="2083"/>
                    <a:pt x="6552" y="2074"/>
                    <a:pt x="6605" y="2040"/>
                  </a:cubicBezTo>
                  <a:lnTo>
                    <a:pt x="6685" y="2119"/>
                  </a:lnTo>
                  <a:cubicBezTo>
                    <a:pt x="6791" y="2093"/>
                    <a:pt x="6579" y="2013"/>
                    <a:pt x="6746" y="1960"/>
                  </a:cubicBezTo>
                  <a:cubicBezTo>
                    <a:pt x="6762" y="1956"/>
                    <a:pt x="6774" y="1954"/>
                    <a:pt x="6783" y="1954"/>
                  </a:cubicBezTo>
                  <a:cubicBezTo>
                    <a:pt x="6845" y="1954"/>
                    <a:pt x="6798" y="2042"/>
                    <a:pt x="6844" y="2057"/>
                  </a:cubicBezTo>
                  <a:cubicBezTo>
                    <a:pt x="6885" y="2023"/>
                    <a:pt x="6954" y="1950"/>
                    <a:pt x="7037" y="1950"/>
                  </a:cubicBezTo>
                  <a:cubicBezTo>
                    <a:pt x="7060" y="1950"/>
                    <a:pt x="7084" y="1956"/>
                    <a:pt x="7109" y="1969"/>
                  </a:cubicBezTo>
                  <a:cubicBezTo>
                    <a:pt x="7091" y="1973"/>
                    <a:pt x="7075" y="1973"/>
                    <a:pt x="7060" y="1973"/>
                  </a:cubicBezTo>
                  <a:cubicBezTo>
                    <a:pt x="7045" y="1973"/>
                    <a:pt x="7029" y="1973"/>
                    <a:pt x="7011" y="1978"/>
                  </a:cubicBezTo>
                  <a:lnTo>
                    <a:pt x="7100" y="2022"/>
                  </a:lnTo>
                  <a:cubicBezTo>
                    <a:pt x="7011" y="2119"/>
                    <a:pt x="6932" y="2093"/>
                    <a:pt x="7011" y="2163"/>
                  </a:cubicBezTo>
                  <a:cubicBezTo>
                    <a:pt x="7011" y="1978"/>
                    <a:pt x="7347" y="2110"/>
                    <a:pt x="7338" y="1934"/>
                  </a:cubicBezTo>
                  <a:lnTo>
                    <a:pt x="7338" y="1934"/>
                  </a:lnTo>
                  <a:lnTo>
                    <a:pt x="7400" y="1960"/>
                  </a:lnTo>
                  <a:cubicBezTo>
                    <a:pt x="7382" y="1960"/>
                    <a:pt x="7382" y="1978"/>
                    <a:pt x="7365" y="1978"/>
                  </a:cubicBezTo>
                  <a:cubicBezTo>
                    <a:pt x="7381" y="1988"/>
                    <a:pt x="7394" y="1992"/>
                    <a:pt x="7405" y="1992"/>
                  </a:cubicBezTo>
                  <a:cubicBezTo>
                    <a:pt x="7469" y="1992"/>
                    <a:pt x="7456" y="1845"/>
                    <a:pt x="7568" y="1845"/>
                  </a:cubicBezTo>
                  <a:cubicBezTo>
                    <a:pt x="7571" y="1845"/>
                    <a:pt x="7574" y="1845"/>
                    <a:pt x="7576" y="1845"/>
                  </a:cubicBezTo>
                  <a:cubicBezTo>
                    <a:pt x="7621" y="1854"/>
                    <a:pt x="7665" y="1881"/>
                    <a:pt x="7629" y="1907"/>
                  </a:cubicBezTo>
                  <a:lnTo>
                    <a:pt x="7735" y="1845"/>
                  </a:lnTo>
                  <a:cubicBezTo>
                    <a:pt x="7757" y="1845"/>
                    <a:pt x="7761" y="1868"/>
                    <a:pt x="7743" y="1877"/>
                  </a:cubicBezTo>
                  <a:lnTo>
                    <a:pt x="7743" y="1877"/>
                  </a:lnTo>
                  <a:lnTo>
                    <a:pt x="7894" y="1845"/>
                  </a:lnTo>
                  <a:lnTo>
                    <a:pt x="7894" y="1854"/>
                  </a:lnTo>
                  <a:cubicBezTo>
                    <a:pt x="7912" y="1828"/>
                    <a:pt x="7965" y="1775"/>
                    <a:pt x="7983" y="1757"/>
                  </a:cubicBezTo>
                  <a:lnTo>
                    <a:pt x="7983" y="1757"/>
                  </a:lnTo>
                  <a:cubicBezTo>
                    <a:pt x="8027" y="1775"/>
                    <a:pt x="7965" y="1775"/>
                    <a:pt x="7983" y="1792"/>
                  </a:cubicBezTo>
                  <a:lnTo>
                    <a:pt x="8062" y="1739"/>
                  </a:lnTo>
                  <a:lnTo>
                    <a:pt x="8062" y="1739"/>
                  </a:lnTo>
                  <a:cubicBezTo>
                    <a:pt x="8106" y="1784"/>
                    <a:pt x="8036" y="1837"/>
                    <a:pt x="7974" y="1837"/>
                  </a:cubicBezTo>
                  <a:cubicBezTo>
                    <a:pt x="8005" y="1886"/>
                    <a:pt x="8024" y="1902"/>
                    <a:pt x="8040" y="1902"/>
                  </a:cubicBezTo>
                  <a:cubicBezTo>
                    <a:pt x="8069" y="1902"/>
                    <a:pt x="8089" y="1850"/>
                    <a:pt x="8154" y="1850"/>
                  </a:cubicBezTo>
                  <a:cubicBezTo>
                    <a:pt x="8177" y="1850"/>
                    <a:pt x="8204" y="1856"/>
                    <a:pt x="8239" y="1872"/>
                  </a:cubicBezTo>
                  <a:lnTo>
                    <a:pt x="8159" y="1898"/>
                  </a:lnTo>
                  <a:cubicBezTo>
                    <a:pt x="8221" y="1996"/>
                    <a:pt x="8283" y="1951"/>
                    <a:pt x="8389" y="2004"/>
                  </a:cubicBezTo>
                  <a:cubicBezTo>
                    <a:pt x="8365" y="1980"/>
                    <a:pt x="8212" y="1892"/>
                    <a:pt x="8253" y="1829"/>
                  </a:cubicBezTo>
                  <a:lnTo>
                    <a:pt x="8253" y="1829"/>
                  </a:lnTo>
                  <a:cubicBezTo>
                    <a:pt x="8235" y="1840"/>
                    <a:pt x="8215" y="1854"/>
                    <a:pt x="8197" y="1854"/>
                  </a:cubicBezTo>
                  <a:cubicBezTo>
                    <a:pt x="8190" y="1854"/>
                    <a:pt x="8183" y="1851"/>
                    <a:pt x="8177" y="1845"/>
                  </a:cubicBezTo>
                  <a:cubicBezTo>
                    <a:pt x="8190" y="1807"/>
                    <a:pt x="8202" y="1796"/>
                    <a:pt x="8217" y="1796"/>
                  </a:cubicBezTo>
                  <a:cubicBezTo>
                    <a:pt x="8231" y="1796"/>
                    <a:pt x="8247" y="1807"/>
                    <a:pt x="8266" y="1816"/>
                  </a:cubicBezTo>
                  <a:lnTo>
                    <a:pt x="8266" y="1816"/>
                  </a:lnTo>
                  <a:cubicBezTo>
                    <a:pt x="8269" y="1814"/>
                    <a:pt x="8271" y="1812"/>
                    <a:pt x="8274" y="1810"/>
                  </a:cubicBezTo>
                  <a:lnTo>
                    <a:pt x="8274" y="1810"/>
                  </a:lnTo>
                  <a:cubicBezTo>
                    <a:pt x="8284" y="1817"/>
                    <a:pt x="8296" y="1821"/>
                    <a:pt x="8309" y="1821"/>
                  </a:cubicBezTo>
                  <a:cubicBezTo>
                    <a:pt x="8331" y="1821"/>
                    <a:pt x="8356" y="1811"/>
                    <a:pt x="8389" y="1784"/>
                  </a:cubicBezTo>
                  <a:cubicBezTo>
                    <a:pt x="8394" y="1819"/>
                    <a:pt x="8410" y="1828"/>
                    <a:pt x="8436" y="1828"/>
                  </a:cubicBezTo>
                  <a:cubicBezTo>
                    <a:pt x="8456" y="1828"/>
                    <a:pt x="8482" y="1823"/>
                    <a:pt x="8512" y="1819"/>
                  </a:cubicBezTo>
                  <a:lnTo>
                    <a:pt x="8512" y="1898"/>
                  </a:lnTo>
                  <a:cubicBezTo>
                    <a:pt x="8583" y="1872"/>
                    <a:pt x="8574" y="1828"/>
                    <a:pt x="8610" y="1784"/>
                  </a:cubicBezTo>
                  <a:cubicBezTo>
                    <a:pt x="8689" y="1784"/>
                    <a:pt x="8716" y="1845"/>
                    <a:pt x="8742" y="1898"/>
                  </a:cubicBezTo>
                  <a:cubicBezTo>
                    <a:pt x="8866" y="1898"/>
                    <a:pt x="8636" y="1810"/>
                    <a:pt x="8786" y="1775"/>
                  </a:cubicBezTo>
                  <a:lnTo>
                    <a:pt x="8786" y="1775"/>
                  </a:lnTo>
                  <a:cubicBezTo>
                    <a:pt x="8808" y="1778"/>
                    <a:pt x="8830" y="1781"/>
                    <a:pt x="8851" y="1781"/>
                  </a:cubicBezTo>
                  <a:cubicBezTo>
                    <a:pt x="8882" y="1781"/>
                    <a:pt x="8910" y="1776"/>
                    <a:pt x="8936" y="1766"/>
                  </a:cubicBezTo>
                  <a:cubicBezTo>
                    <a:pt x="8945" y="1757"/>
                    <a:pt x="8954" y="1757"/>
                    <a:pt x="8972" y="1748"/>
                  </a:cubicBezTo>
                  <a:cubicBezTo>
                    <a:pt x="8989" y="1739"/>
                    <a:pt x="9007" y="1739"/>
                    <a:pt x="9025" y="1731"/>
                  </a:cubicBezTo>
                  <a:cubicBezTo>
                    <a:pt x="9069" y="1713"/>
                    <a:pt x="9113" y="1695"/>
                    <a:pt x="9148" y="1678"/>
                  </a:cubicBezTo>
                  <a:cubicBezTo>
                    <a:pt x="9272" y="1687"/>
                    <a:pt x="9148" y="1731"/>
                    <a:pt x="9201" y="1748"/>
                  </a:cubicBezTo>
                  <a:cubicBezTo>
                    <a:pt x="9228" y="1722"/>
                    <a:pt x="9245" y="1695"/>
                    <a:pt x="9272" y="1669"/>
                  </a:cubicBezTo>
                  <a:cubicBezTo>
                    <a:pt x="9274" y="1668"/>
                    <a:pt x="9277" y="1667"/>
                    <a:pt x="9279" y="1667"/>
                  </a:cubicBezTo>
                  <a:cubicBezTo>
                    <a:pt x="9292" y="1667"/>
                    <a:pt x="9298" y="1688"/>
                    <a:pt x="9298" y="1695"/>
                  </a:cubicBezTo>
                  <a:cubicBezTo>
                    <a:pt x="9360" y="1651"/>
                    <a:pt x="9263" y="1616"/>
                    <a:pt x="9360" y="1572"/>
                  </a:cubicBezTo>
                  <a:cubicBezTo>
                    <a:pt x="9348" y="1540"/>
                    <a:pt x="9380" y="1536"/>
                    <a:pt x="9435" y="1536"/>
                  </a:cubicBezTo>
                  <a:cubicBezTo>
                    <a:pt x="9457" y="1536"/>
                    <a:pt x="9482" y="1536"/>
                    <a:pt x="9510" y="1536"/>
                  </a:cubicBezTo>
                  <a:cubicBezTo>
                    <a:pt x="9599" y="1536"/>
                    <a:pt x="9704" y="1510"/>
                    <a:pt x="9704" y="1439"/>
                  </a:cubicBezTo>
                  <a:cubicBezTo>
                    <a:pt x="9708" y="1438"/>
                    <a:pt x="9712" y="1438"/>
                    <a:pt x="9715" y="1438"/>
                  </a:cubicBezTo>
                  <a:cubicBezTo>
                    <a:pt x="9747" y="1438"/>
                    <a:pt x="9743" y="1476"/>
                    <a:pt x="9775" y="1492"/>
                  </a:cubicBezTo>
                  <a:cubicBezTo>
                    <a:pt x="9819" y="1413"/>
                    <a:pt x="9828" y="1377"/>
                    <a:pt x="9837" y="1342"/>
                  </a:cubicBezTo>
                  <a:cubicBezTo>
                    <a:pt x="9846" y="1307"/>
                    <a:pt x="9846" y="1280"/>
                    <a:pt x="9837" y="1201"/>
                  </a:cubicBezTo>
                  <a:cubicBezTo>
                    <a:pt x="9872" y="1174"/>
                    <a:pt x="9908" y="1139"/>
                    <a:pt x="9934" y="1104"/>
                  </a:cubicBezTo>
                  <a:lnTo>
                    <a:pt x="9934" y="1104"/>
                  </a:lnTo>
                  <a:cubicBezTo>
                    <a:pt x="9915" y="1119"/>
                    <a:pt x="9900" y="1126"/>
                    <a:pt x="9887" y="1126"/>
                  </a:cubicBezTo>
                  <a:cubicBezTo>
                    <a:pt x="9861" y="1126"/>
                    <a:pt x="9842" y="1103"/>
                    <a:pt x="9819" y="1068"/>
                  </a:cubicBezTo>
                  <a:cubicBezTo>
                    <a:pt x="9802" y="1042"/>
                    <a:pt x="9775" y="998"/>
                    <a:pt x="9749" y="971"/>
                  </a:cubicBezTo>
                  <a:cubicBezTo>
                    <a:pt x="9722" y="998"/>
                    <a:pt x="9660" y="1015"/>
                    <a:pt x="9643" y="1024"/>
                  </a:cubicBezTo>
                  <a:cubicBezTo>
                    <a:pt x="9616" y="980"/>
                    <a:pt x="9590" y="945"/>
                    <a:pt x="9554" y="909"/>
                  </a:cubicBezTo>
                  <a:cubicBezTo>
                    <a:pt x="9564" y="903"/>
                    <a:pt x="9578" y="900"/>
                    <a:pt x="9595" y="900"/>
                  </a:cubicBezTo>
                  <a:cubicBezTo>
                    <a:pt x="9623" y="900"/>
                    <a:pt x="9657" y="907"/>
                    <a:pt x="9696" y="918"/>
                  </a:cubicBezTo>
                  <a:cubicBezTo>
                    <a:pt x="9678" y="909"/>
                    <a:pt x="9669" y="901"/>
                    <a:pt x="9651" y="901"/>
                  </a:cubicBezTo>
                  <a:cubicBezTo>
                    <a:pt x="9669" y="883"/>
                    <a:pt x="9678" y="874"/>
                    <a:pt x="9696" y="874"/>
                  </a:cubicBezTo>
                  <a:cubicBezTo>
                    <a:pt x="9713" y="865"/>
                    <a:pt x="9731" y="865"/>
                    <a:pt x="9740" y="865"/>
                  </a:cubicBezTo>
                  <a:cubicBezTo>
                    <a:pt x="9757" y="865"/>
                    <a:pt x="9793" y="883"/>
                    <a:pt x="9819" y="901"/>
                  </a:cubicBezTo>
                  <a:cubicBezTo>
                    <a:pt x="9802" y="918"/>
                    <a:pt x="9784" y="936"/>
                    <a:pt x="9775" y="954"/>
                  </a:cubicBezTo>
                  <a:cubicBezTo>
                    <a:pt x="9828" y="989"/>
                    <a:pt x="9881" y="1024"/>
                    <a:pt x="9925" y="1024"/>
                  </a:cubicBezTo>
                  <a:cubicBezTo>
                    <a:pt x="9916" y="1015"/>
                    <a:pt x="9916" y="989"/>
                    <a:pt x="9908" y="971"/>
                  </a:cubicBezTo>
                  <a:lnTo>
                    <a:pt x="9908" y="971"/>
                  </a:lnTo>
                  <a:cubicBezTo>
                    <a:pt x="9920" y="978"/>
                    <a:pt x="9928" y="984"/>
                    <a:pt x="9935" y="984"/>
                  </a:cubicBezTo>
                  <a:cubicBezTo>
                    <a:pt x="9938" y="984"/>
                    <a:pt x="9940" y="983"/>
                    <a:pt x="9943" y="980"/>
                  </a:cubicBezTo>
                  <a:cubicBezTo>
                    <a:pt x="9952" y="980"/>
                    <a:pt x="9934" y="962"/>
                    <a:pt x="9908" y="936"/>
                  </a:cubicBezTo>
                  <a:cubicBezTo>
                    <a:pt x="9943" y="918"/>
                    <a:pt x="9969" y="909"/>
                    <a:pt x="9996" y="892"/>
                  </a:cubicBezTo>
                  <a:lnTo>
                    <a:pt x="9961" y="883"/>
                  </a:lnTo>
                  <a:cubicBezTo>
                    <a:pt x="9969" y="812"/>
                    <a:pt x="9961" y="733"/>
                    <a:pt x="9943" y="662"/>
                  </a:cubicBezTo>
                  <a:cubicBezTo>
                    <a:pt x="9766" y="539"/>
                    <a:pt x="9528" y="521"/>
                    <a:pt x="9307" y="494"/>
                  </a:cubicBezTo>
                  <a:cubicBezTo>
                    <a:pt x="9413" y="459"/>
                    <a:pt x="9404" y="415"/>
                    <a:pt x="9466" y="353"/>
                  </a:cubicBezTo>
                  <a:cubicBezTo>
                    <a:pt x="9466" y="397"/>
                    <a:pt x="9519" y="406"/>
                    <a:pt x="9581" y="424"/>
                  </a:cubicBezTo>
                  <a:cubicBezTo>
                    <a:pt x="9643" y="442"/>
                    <a:pt x="9722" y="468"/>
                    <a:pt x="9757" y="512"/>
                  </a:cubicBezTo>
                  <a:cubicBezTo>
                    <a:pt x="9722" y="468"/>
                    <a:pt x="9766" y="459"/>
                    <a:pt x="9793" y="459"/>
                  </a:cubicBezTo>
                  <a:cubicBezTo>
                    <a:pt x="9704" y="415"/>
                    <a:pt x="9616" y="389"/>
                    <a:pt x="9519" y="371"/>
                  </a:cubicBezTo>
                  <a:cubicBezTo>
                    <a:pt x="9581" y="327"/>
                    <a:pt x="9519" y="309"/>
                    <a:pt x="9475" y="265"/>
                  </a:cubicBezTo>
                  <a:cubicBezTo>
                    <a:pt x="9456" y="310"/>
                    <a:pt x="9418" y="322"/>
                    <a:pt x="9375" y="322"/>
                  </a:cubicBezTo>
                  <a:cubicBezTo>
                    <a:pt x="9359" y="322"/>
                    <a:pt x="9342" y="320"/>
                    <a:pt x="9325" y="318"/>
                  </a:cubicBezTo>
                  <a:cubicBezTo>
                    <a:pt x="9276" y="312"/>
                    <a:pt x="9223" y="302"/>
                    <a:pt x="9178" y="302"/>
                  </a:cubicBezTo>
                  <a:cubicBezTo>
                    <a:pt x="9157" y="302"/>
                    <a:pt x="9138" y="304"/>
                    <a:pt x="9122" y="309"/>
                  </a:cubicBezTo>
                  <a:cubicBezTo>
                    <a:pt x="9128" y="278"/>
                    <a:pt x="9152" y="247"/>
                    <a:pt x="9209" y="247"/>
                  </a:cubicBezTo>
                  <a:cubicBezTo>
                    <a:pt x="9233" y="247"/>
                    <a:pt x="9262" y="252"/>
                    <a:pt x="9298" y="265"/>
                  </a:cubicBezTo>
                  <a:cubicBezTo>
                    <a:pt x="9278" y="237"/>
                    <a:pt x="9253" y="227"/>
                    <a:pt x="9225" y="227"/>
                  </a:cubicBezTo>
                  <a:cubicBezTo>
                    <a:pt x="9192" y="227"/>
                    <a:pt x="9156" y="242"/>
                    <a:pt x="9122" y="256"/>
                  </a:cubicBezTo>
                  <a:cubicBezTo>
                    <a:pt x="9083" y="278"/>
                    <a:pt x="9051" y="301"/>
                    <a:pt x="9019" y="301"/>
                  </a:cubicBezTo>
                  <a:cubicBezTo>
                    <a:pt x="9001" y="301"/>
                    <a:pt x="8982" y="293"/>
                    <a:pt x="8963" y="274"/>
                  </a:cubicBezTo>
                  <a:lnTo>
                    <a:pt x="8963" y="274"/>
                  </a:lnTo>
                  <a:cubicBezTo>
                    <a:pt x="8976" y="278"/>
                    <a:pt x="8985" y="283"/>
                    <a:pt x="8993" y="283"/>
                  </a:cubicBezTo>
                  <a:cubicBezTo>
                    <a:pt x="9000" y="283"/>
                    <a:pt x="9007" y="278"/>
                    <a:pt x="9016" y="265"/>
                  </a:cubicBezTo>
                  <a:lnTo>
                    <a:pt x="9016" y="265"/>
                  </a:lnTo>
                  <a:cubicBezTo>
                    <a:pt x="8998" y="274"/>
                    <a:pt x="8972" y="274"/>
                    <a:pt x="8954" y="274"/>
                  </a:cubicBezTo>
                  <a:cubicBezTo>
                    <a:pt x="8927" y="274"/>
                    <a:pt x="8910" y="274"/>
                    <a:pt x="8892" y="265"/>
                  </a:cubicBezTo>
                  <a:cubicBezTo>
                    <a:pt x="8857" y="256"/>
                    <a:pt x="8839" y="238"/>
                    <a:pt x="8857" y="221"/>
                  </a:cubicBezTo>
                  <a:lnTo>
                    <a:pt x="8874" y="221"/>
                  </a:lnTo>
                  <a:cubicBezTo>
                    <a:pt x="8816" y="207"/>
                    <a:pt x="8734" y="197"/>
                    <a:pt x="8653" y="197"/>
                  </a:cubicBezTo>
                  <a:cubicBezTo>
                    <a:pt x="8527" y="197"/>
                    <a:pt x="8405" y="221"/>
                    <a:pt x="8389" y="291"/>
                  </a:cubicBezTo>
                  <a:cubicBezTo>
                    <a:pt x="8380" y="274"/>
                    <a:pt x="8415" y="159"/>
                    <a:pt x="8424" y="132"/>
                  </a:cubicBezTo>
                  <a:lnTo>
                    <a:pt x="8424" y="132"/>
                  </a:lnTo>
                  <a:cubicBezTo>
                    <a:pt x="8327" y="256"/>
                    <a:pt x="8230" y="380"/>
                    <a:pt x="8142" y="503"/>
                  </a:cubicBezTo>
                  <a:cubicBezTo>
                    <a:pt x="8168" y="406"/>
                    <a:pt x="8080" y="168"/>
                    <a:pt x="8212" y="124"/>
                  </a:cubicBezTo>
                  <a:cubicBezTo>
                    <a:pt x="8192" y="113"/>
                    <a:pt x="8166" y="103"/>
                    <a:pt x="8133" y="103"/>
                  </a:cubicBezTo>
                  <a:cubicBezTo>
                    <a:pt x="8110" y="103"/>
                    <a:pt x="8083" y="109"/>
                    <a:pt x="8053" y="124"/>
                  </a:cubicBezTo>
                  <a:cubicBezTo>
                    <a:pt x="8071" y="132"/>
                    <a:pt x="8106" y="265"/>
                    <a:pt x="8071" y="274"/>
                  </a:cubicBezTo>
                  <a:cubicBezTo>
                    <a:pt x="7984" y="160"/>
                    <a:pt x="8009" y="211"/>
                    <a:pt x="7906" y="118"/>
                  </a:cubicBezTo>
                  <a:lnTo>
                    <a:pt x="7906" y="118"/>
                  </a:lnTo>
                  <a:cubicBezTo>
                    <a:pt x="7935" y="149"/>
                    <a:pt x="7895" y="283"/>
                    <a:pt x="7838" y="283"/>
                  </a:cubicBezTo>
                  <a:cubicBezTo>
                    <a:pt x="7836" y="283"/>
                    <a:pt x="7834" y="283"/>
                    <a:pt x="7833" y="283"/>
                  </a:cubicBezTo>
                  <a:cubicBezTo>
                    <a:pt x="7841" y="265"/>
                    <a:pt x="7833" y="135"/>
                    <a:pt x="7850" y="115"/>
                  </a:cubicBezTo>
                  <a:lnTo>
                    <a:pt x="7850" y="115"/>
                  </a:lnTo>
                  <a:lnTo>
                    <a:pt x="7717" y="257"/>
                  </a:lnTo>
                  <a:lnTo>
                    <a:pt x="7717" y="257"/>
                  </a:lnTo>
                  <a:cubicBezTo>
                    <a:pt x="7740" y="222"/>
                    <a:pt x="7715" y="138"/>
                    <a:pt x="7682" y="97"/>
                  </a:cubicBezTo>
                  <a:lnTo>
                    <a:pt x="7682" y="97"/>
                  </a:lnTo>
                  <a:cubicBezTo>
                    <a:pt x="7689" y="107"/>
                    <a:pt x="7672" y="110"/>
                    <a:pt x="7646" y="110"/>
                  </a:cubicBezTo>
                  <a:cubicBezTo>
                    <a:pt x="7625" y="110"/>
                    <a:pt x="7598" y="108"/>
                    <a:pt x="7573" y="108"/>
                  </a:cubicBezTo>
                  <a:cubicBezTo>
                    <a:pt x="7549" y="108"/>
                    <a:pt x="7528" y="110"/>
                    <a:pt x="7515" y="115"/>
                  </a:cubicBezTo>
                  <a:lnTo>
                    <a:pt x="7576" y="141"/>
                  </a:lnTo>
                  <a:cubicBezTo>
                    <a:pt x="7571" y="141"/>
                    <a:pt x="7565" y="140"/>
                    <a:pt x="7560" y="140"/>
                  </a:cubicBezTo>
                  <a:cubicBezTo>
                    <a:pt x="7418" y="140"/>
                    <a:pt x="7420" y="353"/>
                    <a:pt x="7259" y="353"/>
                  </a:cubicBezTo>
                  <a:cubicBezTo>
                    <a:pt x="7285" y="318"/>
                    <a:pt x="7303" y="159"/>
                    <a:pt x="7223" y="141"/>
                  </a:cubicBezTo>
                  <a:cubicBezTo>
                    <a:pt x="7188" y="221"/>
                    <a:pt x="7064" y="512"/>
                    <a:pt x="6932" y="574"/>
                  </a:cubicBezTo>
                  <a:lnTo>
                    <a:pt x="6897" y="539"/>
                  </a:lnTo>
                  <a:lnTo>
                    <a:pt x="6791" y="592"/>
                  </a:lnTo>
                  <a:cubicBezTo>
                    <a:pt x="6852" y="468"/>
                    <a:pt x="7038" y="221"/>
                    <a:pt x="7144" y="132"/>
                  </a:cubicBezTo>
                  <a:cubicBezTo>
                    <a:pt x="7093" y="103"/>
                    <a:pt x="7108" y="86"/>
                    <a:pt x="7065" y="86"/>
                  </a:cubicBezTo>
                  <a:cubicBezTo>
                    <a:pt x="7056" y="86"/>
                    <a:pt x="7044" y="87"/>
                    <a:pt x="7029" y="88"/>
                  </a:cubicBezTo>
                  <a:cubicBezTo>
                    <a:pt x="6994" y="44"/>
                    <a:pt x="7082" y="18"/>
                    <a:pt x="7109" y="18"/>
                  </a:cubicBezTo>
                  <a:lnTo>
                    <a:pt x="689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1"/>
            <p:cNvSpPr/>
            <p:nvPr/>
          </p:nvSpPr>
          <p:spPr>
            <a:xfrm rot="5400000">
              <a:off x="1712047" y="4317451"/>
              <a:ext cx="2589" cy="1592"/>
            </a:xfrm>
            <a:custGeom>
              <a:rect b="b" l="l" r="r" t="t"/>
              <a:pathLst>
                <a:path extrusionOk="0" h="16" w="36">
                  <a:moveTo>
                    <a:pt x="36" y="0"/>
                  </a:moveTo>
                  <a:cubicBezTo>
                    <a:pt x="27" y="0"/>
                    <a:pt x="18" y="9"/>
                    <a:pt x="0" y="9"/>
                  </a:cubicBezTo>
                  <a:cubicBezTo>
                    <a:pt x="4" y="13"/>
                    <a:pt x="9" y="15"/>
                    <a:pt x="14" y="15"/>
                  </a:cubicBezTo>
                  <a:cubicBezTo>
                    <a:pt x="22" y="15"/>
                    <a:pt x="30" y="11"/>
                    <a:pt x="3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1"/>
            <p:cNvSpPr/>
            <p:nvPr/>
          </p:nvSpPr>
          <p:spPr>
            <a:xfrm rot="5400000">
              <a:off x="1796477" y="4040898"/>
              <a:ext cx="3883" cy="3582"/>
            </a:xfrm>
            <a:custGeom>
              <a:rect b="b" l="l" r="r" t="t"/>
              <a:pathLst>
                <a:path extrusionOk="0" h="36" w="54">
                  <a:moveTo>
                    <a:pt x="0" y="0"/>
                  </a:moveTo>
                  <a:cubicBezTo>
                    <a:pt x="27" y="9"/>
                    <a:pt x="44" y="27"/>
                    <a:pt x="53" y="35"/>
                  </a:cubicBezTo>
                  <a:cubicBezTo>
                    <a:pt x="53" y="18"/>
                    <a:pt x="36" y="9"/>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1"/>
            <p:cNvSpPr/>
            <p:nvPr/>
          </p:nvSpPr>
          <p:spPr>
            <a:xfrm rot="5400000">
              <a:off x="1752793" y="3869416"/>
              <a:ext cx="5178" cy="3682"/>
            </a:xfrm>
            <a:custGeom>
              <a:rect b="b" l="l" r="r" t="t"/>
              <a:pathLst>
                <a:path extrusionOk="0" h="37" w="72">
                  <a:moveTo>
                    <a:pt x="9" y="1"/>
                  </a:moveTo>
                  <a:cubicBezTo>
                    <a:pt x="9" y="17"/>
                    <a:pt x="16" y="32"/>
                    <a:pt x="5" y="35"/>
                  </a:cubicBezTo>
                  <a:lnTo>
                    <a:pt x="5" y="35"/>
                  </a:lnTo>
                  <a:lnTo>
                    <a:pt x="71" y="27"/>
                  </a:lnTo>
                  <a:cubicBezTo>
                    <a:pt x="36" y="27"/>
                    <a:pt x="27" y="10"/>
                    <a:pt x="9" y="1"/>
                  </a:cubicBezTo>
                  <a:close/>
                  <a:moveTo>
                    <a:pt x="5" y="35"/>
                  </a:moveTo>
                  <a:lnTo>
                    <a:pt x="0" y="36"/>
                  </a:lnTo>
                  <a:cubicBezTo>
                    <a:pt x="2" y="36"/>
                    <a:pt x="4" y="36"/>
                    <a:pt x="5" y="35"/>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1"/>
            <p:cNvSpPr/>
            <p:nvPr/>
          </p:nvSpPr>
          <p:spPr>
            <a:xfrm rot="5400000">
              <a:off x="1792955" y="3825961"/>
              <a:ext cx="5753" cy="3582"/>
            </a:xfrm>
            <a:custGeom>
              <a:rect b="b" l="l" r="r" t="t"/>
              <a:pathLst>
                <a:path extrusionOk="0" h="36" w="80">
                  <a:moveTo>
                    <a:pt x="35" y="1"/>
                  </a:moveTo>
                  <a:lnTo>
                    <a:pt x="35" y="1"/>
                  </a:lnTo>
                  <a:cubicBezTo>
                    <a:pt x="27" y="5"/>
                    <a:pt x="20" y="5"/>
                    <a:pt x="14" y="5"/>
                  </a:cubicBezTo>
                  <a:cubicBezTo>
                    <a:pt x="9" y="5"/>
                    <a:pt x="5" y="5"/>
                    <a:pt x="0" y="9"/>
                  </a:cubicBezTo>
                  <a:lnTo>
                    <a:pt x="0" y="36"/>
                  </a:lnTo>
                  <a:cubicBezTo>
                    <a:pt x="44" y="36"/>
                    <a:pt x="80" y="9"/>
                    <a:pt x="3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1"/>
            <p:cNvSpPr/>
            <p:nvPr/>
          </p:nvSpPr>
          <p:spPr>
            <a:xfrm rot="5400000">
              <a:off x="1772937" y="3859748"/>
              <a:ext cx="7479" cy="5473"/>
            </a:xfrm>
            <a:custGeom>
              <a:rect b="b" l="l" r="r" t="t"/>
              <a:pathLst>
                <a:path extrusionOk="0" h="55" w="104">
                  <a:moveTo>
                    <a:pt x="63" y="0"/>
                  </a:moveTo>
                  <a:cubicBezTo>
                    <a:pt x="47" y="0"/>
                    <a:pt x="27" y="3"/>
                    <a:pt x="6" y="3"/>
                  </a:cubicBezTo>
                  <a:lnTo>
                    <a:pt x="15" y="3"/>
                  </a:lnTo>
                  <a:cubicBezTo>
                    <a:pt x="0" y="42"/>
                    <a:pt x="10" y="54"/>
                    <a:pt x="32" y="54"/>
                  </a:cubicBezTo>
                  <a:cubicBezTo>
                    <a:pt x="50" y="54"/>
                    <a:pt x="75" y="46"/>
                    <a:pt x="103" y="38"/>
                  </a:cubicBezTo>
                  <a:cubicBezTo>
                    <a:pt x="103" y="7"/>
                    <a:pt x="87" y="0"/>
                    <a:pt x="6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1"/>
            <p:cNvSpPr/>
            <p:nvPr/>
          </p:nvSpPr>
          <p:spPr>
            <a:xfrm rot="5400000">
              <a:off x="1776606" y="3855446"/>
              <a:ext cx="3524" cy="1493"/>
            </a:xfrm>
            <a:custGeom>
              <a:rect b="b" l="l" r="r" t="t"/>
              <a:pathLst>
                <a:path extrusionOk="0" h="15" w="49">
                  <a:moveTo>
                    <a:pt x="4" y="0"/>
                  </a:moveTo>
                  <a:cubicBezTo>
                    <a:pt x="1" y="10"/>
                    <a:pt x="3" y="14"/>
                    <a:pt x="8" y="14"/>
                  </a:cubicBezTo>
                  <a:cubicBezTo>
                    <a:pt x="16" y="14"/>
                    <a:pt x="32" y="5"/>
                    <a:pt x="4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1"/>
            <p:cNvSpPr/>
            <p:nvPr/>
          </p:nvSpPr>
          <p:spPr>
            <a:xfrm rot="5400000">
              <a:off x="1746518" y="3900189"/>
              <a:ext cx="10067" cy="6567"/>
            </a:xfrm>
            <a:custGeom>
              <a:rect b="b" l="l" r="r" t="t"/>
              <a:pathLst>
                <a:path extrusionOk="0" h="66" w="140">
                  <a:moveTo>
                    <a:pt x="39" y="1"/>
                  </a:moveTo>
                  <a:cubicBezTo>
                    <a:pt x="22" y="1"/>
                    <a:pt x="19" y="52"/>
                    <a:pt x="13" y="52"/>
                  </a:cubicBezTo>
                  <a:cubicBezTo>
                    <a:pt x="12" y="52"/>
                    <a:pt x="11" y="51"/>
                    <a:pt x="10" y="47"/>
                  </a:cubicBezTo>
                  <a:lnTo>
                    <a:pt x="10" y="47"/>
                  </a:lnTo>
                  <a:cubicBezTo>
                    <a:pt x="1" y="61"/>
                    <a:pt x="3" y="66"/>
                    <a:pt x="11" y="66"/>
                  </a:cubicBezTo>
                  <a:cubicBezTo>
                    <a:pt x="40" y="66"/>
                    <a:pt x="139" y="3"/>
                    <a:pt x="59" y="3"/>
                  </a:cubicBezTo>
                  <a:cubicBezTo>
                    <a:pt x="55" y="3"/>
                    <a:pt x="50" y="3"/>
                    <a:pt x="46" y="3"/>
                  </a:cubicBezTo>
                  <a:cubicBezTo>
                    <a:pt x="43" y="2"/>
                    <a:pt x="41" y="1"/>
                    <a:pt x="3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1"/>
            <p:cNvSpPr/>
            <p:nvPr/>
          </p:nvSpPr>
          <p:spPr>
            <a:xfrm rot="5400000">
              <a:off x="1788492" y="3863341"/>
              <a:ext cx="3236" cy="6269"/>
            </a:xfrm>
            <a:custGeom>
              <a:rect b="b" l="l" r="r" t="t"/>
              <a:pathLst>
                <a:path extrusionOk="0" h="63" w="45">
                  <a:moveTo>
                    <a:pt x="0" y="1"/>
                  </a:moveTo>
                  <a:lnTo>
                    <a:pt x="9" y="63"/>
                  </a:lnTo>
                  <a:lnTo>
                    <a:pt x="45" y="18"/>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1"/>
            <p:cNvSpPr/>
            <p:nvPr/>
          </p:nvSpPr>
          <p:spPr>
            <a:xfrm rot="5400000">
              <a:off x="1780242" y="3886893"/>
              <a:ext cx="7694" cy="4179"/>
            </a:xfrm>
            <a:custGeom>
              <a:rect b="b" l="l" r="r" t="t"/>
              <a:pathLst>
                <a:path extrusionOk="0" h="42" w="107">
                  <a:moveTo>
                    <a:pt x="27" y="0"/>
                  </a:moveTo>
                  <a:cubicBezTo>
                    <a:pt x="27" y="9"/>
                    <a:pt x="19" y="18"/>
                    <a:pt x="1" y="18"/>
                  </a:cubicBezTo>
                  <a:cubicBezTo>
                    <a:pt x="41" y="25"/>
                    <a:pt x="81" y="42"/>
                    <a:pt x="98" y="42"/>
                  </a:cubicBezTo>
                  <a:cubicBezTo>
                    <a:pt x="104" y="42"/>
                    <a:pt x="107" y="40"/>
                    <a:pt x="107" y="36"/>
                  </a:cubicBezTo>
                  <a:lnTo>
                    <a:pt x="2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1"/>
            <p:cNvSpPr/>
            <p:nvPr/>
          </p:nvSpPr>
          <p:spPr>
            <a:xfrm rot="5400000">
              <a:off x="1782010" y="3882431"/>
              <a:ext cx="4458" cy="1095"/>
            </a:xfrm>
            <a:custGeom>
              <a:rect b="b" l="l" r="r" t="t"/>
              <a:pathLst>
                <a:path extrusionOk="0" h="11" w="62">
                  <a:moveTo>
                    <a:pt x="14" y="0"/>
                  </a:moveTo>
                  <a:cubicBezTo>
                    <a:pt x="8" y="0"/>
                    <a:pt x="3" y="1"/>
                    <a:pt x="0" y="4"/>
                  </a:cubicBezTo>
                  <a:cubicBezTo>
                    <a:pt x="5" y="8"/>
                    <a:pt x="16" y="11"/>
                    <a:pt x="28" y="11"/>
                  </a:cubicBezTo>
                  <a:cubicBezTo>
                    <a:pt x="40" y="11"/>
                    <a:pt x="53" y="8"/>
                    <a:pt x="62" y="4"/>
                  </a:cubicBezTo>
                  <a:cubicBezTo>
                    <a:pt x="44" y="4"/>
                    <a:pt x="27" y="0"/>
                    <a:pt x="1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1"/>
            <p:cNvSpPr/>
            <p:nvPr/>
          </p:nvSpPr>
          <p:spPr>
            <a:xfrm rot="5400000">
              <a:off x="1789870" y="3873963"/>
              <a:ext cx="5753" cy="2786"/>
            </a:xfrm>
            <a:custGeom>
              <a:rect b="b" l="l" r="r" t="t"/>
              <a:pathLst>
                <a:path extrusionOk="0" h="28" w="80">
                  <a:moveTo>
                    <a:pt x="0" y="1"/>
                  </a:moveTo>
                  <a:lnTo>
                    <a:pt x="27" y="19"/>
                  </a:lnTo>
                  <a:lnTo>
                    <a:pt x="80" y="27"/>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1"/>
            <p:cNvSpPr/>
            <p:nvPr/>
          </p:nvSpPr>
          <p:spPr>
            <a:xfrm rot="5400000">
              <a:off x="1768547" y="3956095"/>
              <a:ext cx="8198" cy="4776"/>
            </a:xfrm>
            <a:custGeom>
              <a:rect b="b" l="l" r="r" t="t"/>
              <a:pathLst>
                <a:path extrusionOk="0" h="48" w="114">
                  <a:moveTo>
                    <a:pt x="72" y="1"/>
                  </a:moveTo>
                  <a:cubicBezTo>
                    <a:pt x="66" y="1"/>
                    <a:pt x="60" y="2"/>
                    <a:pt x="53" y="3"/>
                  </a:cubicBezTo>
                  <a:cubicBezTo>
                    <a:pt x="36" y="12"/>
                    <a:pt x="0" y="21"/>
                    <a:pt x="9" y="47"/>
                  </a:cubicBezTo>
                  <a:lnTo>
                    <a:pt x="106" y="30"/>
                  </a:lnTo>
                  <a:cubicBezTo>
                    <a:pt x="114" y="15"/>
                    <a:pt x="97" y="1"/>
                    <a:pt x="7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1"/>
            <p:cNvSpPr/>
            <p:nvPr/>
          </p:nvSpPr>
          <p:spPr>
            <a:xfrm rot="5400000">
              <a:off x="1788491" y="3934858"/>
              <a:ext cx="3236" cy="8060"/>
            </a:xfrm>
            <a:custGeom>
              <a:rect b="b" l="l" r="r" t="t"/>
              <a:pathLst>
                <a:path extrusionOk="0" h="81" w="45">
                  <a:moveTo>
                    <a:pt x="44" y="1"/>
                  </a:moveTo>
                  <a:lnTo>
                    <a:pt x="0" y="27"/>
                  </a:lnTo>
                  <a:cubicBezTo>
                    <a:pt x="26" y="45"/>
                    <a:pt x="26" y="63"/>
                    <a:pt x="35" y="80"/>
                  </a:cubicBezTo>
                  <a:lnTo>
                    <a:pt x="4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1"/>
            <p:cNvSpPr/>
            <p:nvPr/>
          </p:nvSpPr>
          <p:spPr>
            <a:xfrm rot="5400000">
              <a:off x="1785934" y="3954450"/>
              <a:ext cx="15317" cy="6269"/>
            </a:xfrm>
            <a:custGeom>
              <a:rect b="b" l="l" r="r" t="t"/>
              <a:pathLst>
                <a:path extrusionOk="0" h="63" w="213">
                  <a:moveTo>
                    <a:pt x="107" y="0"/>
                  </a:moveTo>
                  <a:cubicBezTo>
                    <a:pt x="89" y="27"/>
                    <a:pt x="1" y="36"/>
                    <a:pt x="80" y="62"/>
                  </a:cubicBezTo>
                  <a:cubicBezTo>
                    <a:pt x="89" y="36"/>
                    <a:pt x="213" y="0"/>
                    <a:pt x="10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1"/>
            <p:cNvSpPr/>
            <p:nvPr/>
          </p:nvSpPr>
          <p:spPr>
            <a:xfrm rot="5400000">
              <a:off x="1770072" y="4043609"/>
              <a:ext cx="1366" cy="13334"/>
            </a:xfrm>
            <a:custGeom>
              <a:rect b="b" l="l" r="r" t="t"/>
              <a:pathLst>
                <a:path extrusionOk="0" h="134" w="19">
                  <a:moveTo>
                    <a:pt x="1" y="1"/>
                  </a:moveTo>
                  <a:lnTo>
                    <a:pt x="1" y="133"/>
                  </a:lnTo>
                  <a:lnTo>
                    <a:pt x="19"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1"/>
            <p:cNvSpPr/>
            <p:nvPr/>
          </p:nvSpPr>
          <p:spPr>
            <a:xfrm rot="5400000">
              <a:off x="1801919" y="4126047"/>
              <a:ext cx="12800" cy="11045"/>
            </a:xfrm>
            <a:custGeom>
              <a:rect b="b" l="l" r="r" t="t"/>
              <a:pathLst>
                <a:path extrusionOk="0" h="111" w="178">
                  <a:moveTo>
                    <a:pt x="114" y="1"/>
                  </a:moveTo>
                  <a:cubicBezTo>
                    <a:pt x="62" y="1"/>
                    <a:pt x="98" y="64"/>
                    <a:pt x="57" y="64"/>
                  </a:cubicBezTo>
                  <a:cubicBezTo>
                    <a:pt x="50" y="64"/>
                    <a:pt x="40" y="62"/>
                    <a:pt x="27" y="58"/>
                  </a:cubicBezTo>
                  <a:lnTo>
                    <a:pt x="27" y="58"/>
                  </a:lnTo>
                  <a:cubicBezTo>
                    <a:pt x="1" y="84"/>
                    <a:pt x="107" y="84"/>
                    <a:pt x="80" y="111"/>
                  </a:cubicBezTo>
                  <a:cubicBezTo>
                    <a:pt x="142" y="75"/>
                    <a:pt x="177" y="102"/>
                    <a:pt x="142" y="5"/>
                  </a:cubicBezTo>
                  <a:cubicBezTo>
                    <a:pt x="131" y="2"/>
                    <a:pt x="122" y="1"/>
                    <a:pt x="11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1"/>
            <p:cNvSpPr/>
            <p:nvPr/>
          </p:nvSpPr>
          <p:spPr>
            <a:xfrm rot="5400000">
              <a:off x="1800173" y="4128271"/>
              <a:ext cx="2661" cy="2786"/>
            </a:xfrm>
            <a:custGeom>
              <a:rect b="b" l="l" r="r" t="t"/>
              <a:pathLst>
                <a:path extrusionOk="0" h="28" w="37">
                  <a:moveTo>
                    <a:pt x="36" y="1"/>
                  </a:moveTo>
                  <a:lnTo>
                    <a:pt x="36" y="1"/>
                  </a:lnTo>
                  <a:cubicBezTo>
                    <a:pt x="27" y="9"/>
                    <a:pt x="10" y="18"/>
                    <a:pt x="1" y="27"/>
                  </a:cubicBezTo>
                  <a:cubicBezTo>
                    <a:pt x="18" y="18"/>
                    <a:pt x="27" y="9"/>
                    <a:pt x="3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1"/>
            <p:cNvSpPr/>
            <p:nvPr/>
          </p:nvSpPr>
          <p:spPr>
            <a:xfrm rot="5400000">
              <a:off x="1609910" y="4151006"/>
              <a:ext cx="810857" cy="135728"/>
            </a:xfrm>
            <a:custGeom>
              <a:rect b="b" l="l" r="r" t="t"/>
              <a:pathLst>
                <a:path extrusionOk="0" h="1364" w="11276">
                  <a:moveTo>
                    <a:pt x="8088" y="1"/>
                  </a:moveTo>
                  <a:cubicBezTo>
                    <a:pt x="5501" y="19"/>
                    <a:pt x="2976" y="186"/>
                    <a:pt x="406" y="442"/>
                  </a:cubicBezTo>
                  <a:cubicBezTo>
                    <a:pt x="230" y="460"/>
                    <a:pt x="0" y="557"/>
                    <a:pt x="53" y="725"/>
                  </a:cubicBezTo>
                  <a:cubicBezTo>
                    <a:pt x="71" y="778"/>
                    <a:pt x="115" y="813"/>
                    <a:pt x="159" y="849"/>
                  </a:cubicBezTo>
                  <a:cubicBezTo>
                    <a:pt x="699" y="1263"/>
                    <a:pt x="1374" y="1364"/>
                    <a:pt x="2069" y="1364"/>
                  </a:cubicBezTo>
                  <a:cubicBezTo>
                    <a:pt x="2454" y="1364"/>
                    <a:pt x="2845" y="1333"/>
                    <a:pt x="3223" y="1308"/>
                  </a:cubicBezTo>
                  <a:cubicBezTo>
                    <a:pt x="4062" y="1251"/>
                    <a:pt x="4905" y="1244"/>
                    <a:pt x="5747" y="1244"/>
                  </a:cubicBezTo>
                  <a:cubicBezTo>
                    <a:pt x="6072" y="1244"/>
                    <a:pt x="6396" y="1245"/>
                    <a:pt x="6720" y="1245"/>
                  </a:cubicBezTo>
                  <a:cubicBezTo>
                    <a:pt x="8194" y="1245"/>
                    <a:pt x="9664" y="1221"/>
                    <a:pt x="11108" y="955"/>
                  </a:cubicBezTo>
                  <a:cubicBezTo>
                    <a:pt x="11170" y="946"/>
                    <a:pt x="11232" y="928"/>
                    <a:pt x="11258" y="875"/>
                  </a:cubicBezTo>
                  <a:cubicBezTo>
                    <a:pt x="11276" y="840"/>
                    <a:pt x="11267" y="804"/>
                    <a:pt x="11258" y="760"/>
                  </a:cubicBezTo>
                  <a:cubicBezTo>
                    <a:pt x="11179" y="478"/>
                    <a:pt x="10861" y="328"/>
                    <a:pt x="10578" y="248"/>
                  </a:cubicBezTo>
                  <a:cubicBezTo>
                    <a:pt x="9775" y="10"/>
                    <a:pt x="8918" y="1"/>
                    <a:pt x="8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1"/>
            <p:cNvSpPr/>
            <p:nvPr/>
          </p:nvSpPr>
          <p:spPr>
            <a:xfrm rot="5400000">
              <a:off x="2002256" y="3843560"/>
              <a:ext cx="4674" cy="6567"/>
            </a:xfrm>
            <a:custGeom>
              <a:rect b="b" l="l" r="r" t="t"/>
              <a:pathLst>
                <a:path extrusionOk="0" h="66" w="65">
                  <a:moveTo>
                    <a:pt x="38" y="0"/>
                  </a:moveTo>
                  <a:cubicBezTo>
                    <a:pt x="37" y="0"/>
                    <a:pt x="36" y="1"/>
                    <a:pt x="36" y="3"/>
                  </a:cubicBezTo>
                  <a:cubicBezTo>
                    <a:pt x="1" y="3"/>
                    <a:pt x="19" y="56"/>
                    <a:pt x="19" y="65"/>
                  </a:cubicBezTo>
                  <a:cubicBezTo>
                    <a:pt x="65" y="50"/>
                    <a:pt x="44" y="0"/>
                    <a:pt x="3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1"/>
            <p:cNvSpPr/>
            <p:nvPr/>
          </p:nvSpPr>
          <p:spPr>
            <a:xfrm rot="5400000">
              <a:off x="2023522" y="3885561"/>
              <a:ext cx="5825" cy="6269"/>
            </a:xfrm>
            <a:custGeom>
              <a:rect b="b" l="l" r="r" t="t"/>
              <a:pathLst>
                <a:path extrusionOk="0" h="63" w="81">
                  <a:moveTo>
                    <a:pt x="80" y="1"/>
                  </a:moveTo>
                  <a:lnTo>
                    <a:pt x="10" y="36"/>
                  </a:lnTo>
                  <a:lnTo>
                    <a:pt x="1" y="62"/>
                  </a:lnTo>
                  <a:lnTo>
                    <a:pt x="1" y="62"/>
                  </a:lnTo>
                  <a:lnTo>
                    <a:pt x="8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1"/>
            <p:cNvSpPr/>
            <p:nvPr/>
          </p:nvSpPr>
          <p:spPr>
            <a:xfrm rot="5400000">
              <a:off x="2016393" y="3906712"/>
              <a:ext cx="24162" cy="10349"/>
            </a:xfrm>
            <a:custGeom>
              <a:rect b="b" l="l" r="r" t="t"/>
              <a:pathLst>
                <a:path extrusionOk="0" h="104" w="336">
                  <a:moveTo>
                    <a:pt x="277" y="0"/>
                  </a:moveTo>
                  <a:cubicBezTo>
                    <a:pt x="222" y="0"/>
                    <a:pt x="148" y="45"/>
                    <a:pt x="83" y="45"/>
                  </a:cubicBezTo>
                  <a:cubicBezTo>
                    <a:pt x="73" y="45"/>
                    <a:pt x="63" y="44"/>
                    <a:pt x="53" y="42"/>
                  </a:cubicBezTo>
                  <a:lnTo>
                    <a:pt x="35" y="24"/>
                  </a:lnTo>
                  <a:lnTo>
                    <a:pt x="0" y="103"/>
                  </a:lnTo>
                  <a:cubicBezTo>
                    <a:pt x="101" y="80"/>
                    <a:pt x="222" y="30"/>
                    <a:pt x="304" y="30"/>
                  </a:cubicBezTo>
                  <a:cubicBezTo>
                    <a:pt x="315" y="30"/>
                    <a:pt x="326" y="31"/>
                    <a:pt x="336" y="33"/>
                  </a:cubicBezTo>
                  <a:cubicBezTo>
                    <a:pt x="321" y="9"/>
                    <a:pt x="301" y="0"/>
                    <a:pt x="27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1"/>
            <p:cNvSpPr/>
            <p:nvPr/>
          </p:nvSpPr>
          <p:spPr>
            <a:xfrm rot="5400000">
              <a:off x="2011073" y="3941793"/>
              <a:ext cx="5249" cy="3682"/>
            </a:xfrm>
            <a:custGeom>
              <a:rect b="b" l="l" r="r" t="t"/>
              <a:pathLst>
                <a:path extrusionOk="0" h="37" w="73">
                  <a:moveTo>
                    <a:pt x="72" y="1"/>
                  </a:moveTo>
                  <a:lnTo>
                    <a:pt x="72" y="1"/>
                  </a:lnTo>
                  <a:cubicBezTo>
                    <a:pt x="71" y="1"/>
                    <a:pt x="67" y="2"/>
                    <a:pt x="65" y="6"/>
                  </a:cubicBezTo>
                  <a:lnTo>
                    <a:pt x="65" y="6"/>
                  </a:lnTo>
                  <a:cubicBezTo>
                    <a:pt x="71" y="2"/>
                    <a:pt x="73" y="1"/>
                    <a:pt x="72" y="1"/>
                  </a:cubicBezTo>
                  <a:close/>
                  <a:moveTo>
                    <a:pt x="65" y="6"/>
                  </a:moveTo>
                  <a:lnTo>
                    <a:pt x="65" y="6"/>
                  </a:lnTo>
                  <a:cubicBezTo>
                    <a:pt x="56" y="10"/>
                    <a:pt x="37" y="17"/>
                    <a:pt x="1" y="27"/>
                  </a:cubicBezTo>
                  <a:cubicBezTo>
                    <a:pt x="1" y="27"/>
                    <a:pt x="10" y="27"/>
                    <a:pt x="10" y="36"/>
                  </a:cubicBezTo>
                  <a:cubicBezTo>
                    <a:pt x="19" y="36"/>
                    <a:pt x="36" y="27"/>
                    <a:pt x="63" y="27"/>
                  </a:cubicBezTo>
                  <a:cubicBezTo>
                    <a:pt x="58" y="17"/>
                    <a:pt x="61" y="10"/>
                    <a:pt x="65" y="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1"/>
            <p:cNvSpPr/>
            <p:nvPr/>
          </p:nvSpPr>
          <p:spPr>
            <a:xfrm rot="5400000">
              <a:off x="2009520" y="3940299"/>
              <a:ext cx="3380" cy="1493"/>
            </a:xfrm>
            <a:custGeom>
              <a:rect b="b" l="l" r="r" t="t"/>
              <a:pathLst>
                <a:path extrusionOk="0" h="15" w="47">
                  <a:moveTo>
                    <a:pt x="33" y="0"/>
                  </a:moveTo>
                  <a:lnTo>
                    <a:pt x="33" y="0"/>
                  </a:lnTo>
                  <a:cubicBezTo>
                    <a:pt x="1" y="6"/>
                    <a:pt x="21" y="14"/>
                    <a:pt x="33" y="14"/>
                  </a:cubicBezTo>
                  <a:cubicBezTo>
                    <a:pt x="41" y="14"/>
                    <a:pt x="47" y="11"/>
                    <a:pt x="3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1"/>
            <p:cNvSpPr/>
            <p:nvPr/>
          </p:nvSpPr>
          <p:spPr>
            <a:xfrm rot="5400000">
              <a:off x="2008020" y="3956281"/>
              <a:ext cx="9564" cy="7065"/>
            </a:xfrm>
            <a:custGeom>
              <a:rect b="b" l="l" r="r" t="t"/>
              <a:pathLst>
                <a:path extrusionOk="0" h="71" w="133">
                  <a:moveTo>
                    <a:pt x="71" y="0"/>
                  </a:moveTo>
                  <a:lnTo>
                    <a:pt x="0" y="35"/>
                  </a:lnTo>
                  <a:cubicBezTo>
                    <a:pt x="18" y="53"/>
                    <a:pt x="80" y="53"/>
                    <a:pt x="53" y="71"/>
                  </a:cubicBezTo>
                  <a:cubicBezTo>
                    <a:pt x="133" y="53"/>
                    <a:pt x="115" y="27"/>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1"/>
            <p:cNvSpPr/>
            <p:nvPr/>
          </p:nvSpPr>
          <p:spPr>
            <a:xfrm rot="5400000">
              <a:off x="2021657" y="3961958"/>
              <a:ext cx="2589" cy="2687"/>
            </a:xfrm>
            <a:custGeom>
              <a:rect b="b" l="l" r="r" t="t"/>
              <a:pathLst>
                <a:path extrusionOk="0" h="27" w="36">
                  <a:moveTo>
                    <a:pt x="36" y="1"/>
                  </a:moveTo>
                  <a:lnTo>
                    <a:pt x="0" y="18"/>
                  </a:lnTo>
                  <a:cubicBezTo>
                    <a:pt x="4" y="22"/>
                    <a:pt x="8" y="26"/>
                    <a:pt x="13" y="26"/>
                  </a:cubicBezTo>
                  <a:cubicBezTo>
                    <a:pt x="19" y="26"/>
                    <a:pt x="26" y="20"/>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1"/>
            <p:cNvSpPr/>
            <p:nvPr/>
          </p:nvSpPr>
          <p:spPr>
            <a:xfrm rot="5400000">
              <a:off x="2018696" y="3956480"/>
              <a:ext cx="5825" cy="5373"/>
            </a:xfrm>
            <a:custGeom>
              <a:rect b="b" l="l" r="r" t="t"/>
              <a:pathLst>
                <a:path extrusionOk="0" h="54" w="81">
                  <a:moveTo>
                    <a:pt x="61" y="0"/>
                  </a:moveTo>
                  <a:cubicBezTo>
                    <a:pt x="57" y="0"/>
                    <a:pt x="53" y="8"/>
                    <a:pt x="46" y="34"/>
                  </a:cubicBezTo>
                  <a:lnTo>
                    <a:pt x="46" y="34"/>
                  </a:lnTo>
                  <a:lnTo>
                    <a:pt x="80" y="18"/>
                  </a:lnTo>
                  <a:cubicBezTo>
                    <a:pt x="71" y="13"/>
                    <a:pt x="66" y="0"/>
                    <a:pt x="61" y="0"/>
                  </a:cubicBezTo>
                  <a:close/>
                  <a:moveTo>
                    <a:pt x="42" y="25"/>
                  </a:moveTo>
                  <a:cubicBezTo>
                    <a:pt x="37" y="25"/>
                    <a:pt x="25" y="41"/>
                    <a:pt x="1" y="54"/>
                  </a:cubicBezTo>
                  <a:lnTo>
                    <a:pt x="45" y="34"/>
                  </a:lnTo>
                  <a:lnTo>
                    <a:pt x="45" y="34"/>
                  </a:lnTo>
                  <a:cubicBezTo>
                    <a:pt x="45" y="35"/>
                    <a:pt x="45" y="35"/>
                    <a:pt x="45" y="36"/>
                  </a:cubicBezTo>
                  <a:cubicBezTo>
                    <a:pt x="45" y="35"/>
                    <a:pt x="45" y="34"/>
                    <a:pt x="46" y="34"/>
                  </a:cubicBezTo>
                  <a:lnTo>
                    <a:pt x="46" y="34"/>
                  </a:lnTo>
                  <a:lnTo>
                    <a:pt x="45" y="34"/>
                  </a:lnTo>
                  <a:lnTo>
                    <a:pt x="45" y="34"/>
                  </a:lnTo>
                  <a:cubicBezTo>
                    <a:pt x="45" y="27"/>
                    <a:pt x="44" y="25"/>
                    <a:pt x="42" y="2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1"/>
            <p:cNvSpPr/>
            <p:nvPr/>
          </p:nvSpPr>
          <p:spPr>
            <a:xfrm rot="5400000">
              <a:off x="2017354" y="3944430"/>
              <a:ext cx="10499" cy="6966"/>
            </a:xfrm>
            <a:custGeom>
              <a:rect b="b" l="l" r="r" t="t"/>
              <a:pathLst>
                <a:path extrusionOk="0" h="70" w="146">
                  <a:moveTo>
                    <a:pt x="119" y="1"/>
                  </a:moveTo>
                  <a:cubicBezTo>
                    <a:pt x="2" y="23"/>
                    <a:pt x="0" y="69"/>
                    <a:pt x="84" y="69"/>
                  </a:cubicBezTo>
                  <a:cubicBezTo>
                    <a:pt x="101" y="69"/>
                    <a:pt x="122" y="67"/>
                    <a:pt x="146" y="63"/>
                  </a:cubicBezTo>
                  <a:cubicBezTo>
                    <a:pt x="102" y="45"/>
                    <a:pt x="49" y="36"/>
                    <a:pt x="1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1"/>
            <p:cNvSpPr/>
            <p:nvPr/>
          </p:nvSpPr>
          <p:spPr>
            <a:xfrm rot="5400000">
              <a:off x="2037267" y="3919969"/>
              <a:ext cx="7191" cy="3682"/>
            </a:xfrm>
            <a:custGeom>
              <a:rect b="b" l="l" r="r" t="t"/>
              <a:pathLst>
                <a:path extrusionOk="0" h="37" w="100">
                  <a:moveTo>
                    <a:pt x="44" y="0"/>
                  </a:moveTo>
                  <a:lnTo>
                    <a:pt x="0" y="35"/>
                  </a:lnTo>
                  <a:cubicBezTo>
                    <a:pt x="6" y="32"/>
                    <a:pt x="14" y="30"/>
                    <a:pt x="24" y="30"/>
                  </a:cubicBezTo>
                  <a:cubicBezTo>
                    <a:pt x="44" y="30"/>
                    <a:pt x="71" y="37"/>
                    <a:pt x="86" y="37"/>
                  </a:cubicBezTo>
                  <a:cubicBezTo>
                    <a:pt x="95" y="37"/>
                    <a:pt x="100" y="34"/>
                    <a:pt x="97" y="27"/>
                  </a:cubicBezTo>
                  <a:lnTo>
                    <a:pt x="4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1"/>
            <p:cNvSpPr/>
            <p:nvPr/>
          </p:nvSpPr>
          <p:spPr>
            <a:xfrm rot="5400000">
              <a:off x="2015412" y="3986124"/>
              <a:ext cx="7119" cy="7065"/>
            </a:xfrm>
            <a:custGeom>
              <a:rect b="b" l="l" r="r" t="t"/>
              <a:pathLst>
                <a:path extrusionOk="0" h="71" w="99">
                  <a:moveTo>
                    <a:pt x="54" y="0"/>
                  </a:moveTo>
                  <a:lnTo>
                    <a:pt x="1" y="27"/>
                  </a:lnTo>
                  <a:cubicBezTo>
                    <a:pt x="36" y="36"/>
                    <a:pt x="89" y="44"/>
                    <a:pt x="89" y="71"/>
                  </a:cubicBezTo>
                  <a:cubicBezTo>
                    <a:pt x="98" y="53"/>
                    <a:pt x="63" y="18"/>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1"/>
            <p:cNvSpPr/>
            <p:nvPr/>
          </p:nvSpPr>
          <p:spPr>
            <a:xfrm rot="5400000">
              <a:off x="2021731" y="3990581"/>
              <a:ext cx="5825" cy="4478"/>
            </a:xfrm>
            <a:custGeom>
              <a:rect b="b" l="l" r="r" t="t"/>
              <a:pathLst>
                <a:path extrusionOk="0" h="45" w="81">
                  <a:moveTo>
                    <a:pt x="80" y="0"/>
                  </a:moveTo>
                  <a:cubicBezTo>
                    <a:pt x="10" y="0"/>
                    <a:pt x="1" y="18"/>
                    <a:pt x="1" y="44"/>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1"/>
            <p:cNvSpPr/>
            <p:nvPr/>
          </p:nvSpPr>
          <p:spPr>
            <a:xfrm rot="5400000">
              <a:off x="2024985" y="3956680"/>
              <a:ext cx="10858" cy="8856"/>
            </a:xfrm>
            <a:custGeom>
              <a:rect b="b" l="l" r="r" t="t"/>
              <a:pathLst>
                <a:path extrusionOk="0" h="89" w="151">
                  <a:moveTo>
                    <a:pt x="150" y="1"/>
                  </a:moveTo>
                  <a:lnTo>
                    <a:pt x="124" y="9"/>
                  </a:lnTo>
                  <a:lnTo>
                    <a:pt x="0" y="89"/>
                  </a:lnTo>
                  <a:lnTo>
                    <a:pt x="15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1"/>
            <p:cNvSpPr/>
            <p:nvPr/>
          </p:nvSpPr>
          <p:spPr>
            <a:xfrm rot="5400000">
              <a:off x="2013458" y="4010847"/>
              <a:ext cx="5753" cy="7165"/>
            </a:xfrm>
            <a:custGeom>
              <a:rect b="b" l="l" r="r" t="t"/>
              <a:pathLst>
                <a:path extrusionOk="0" h="72" w="80">
                  <a:moveTo>
                    <a:pt x="80" y="1"/>
                  </a:moveTo>
                  <a:lnTo>
                    <a:pt x="44" y="27"/>
                  </a:lnTo>
                  <a:lnTo>
                    <a:pt x="0" y="71"/>
                  </a:lnTo>
                  <a:lnTo>
                    <a:pt x="8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1"/>
            <p:cNvSpPr/>
            <p:nvPr/>
          </p:nvSpPr>
          <p:spPr>
            <a:xfrm rot="5400000">
              <a:off x="2008765" y="4029668"/>
              <a:ext cx="13447" cy="8856"/>
            </a:xfrm>
            <a:custGeom>
              <a:rect b="b" l="l" r="r" t="t"/>
              <a:pathLst>
                <a:path extrusionOk="0" h="89" w="187">
                  <a:moveTo>
                    <a:pt x="27" y="1"/>
                  </a:moveTo>
                  <a:lnTo>
                    <a:pt x="27" y="1"/>
                  </a:lnTo>
                  <a:cubicBezTo>
                    <a:pt x="1" y="45"/>
                    <a:pt x="80" y="63"/>
                    <a:pt x="45" y="89"/>
                  </a:cubicBezTo>
                  <a:cubicBezTo>
                    <a:pt x="98" y="80"/>
                    <a:pt x="142" y="45"/>
                    <a:pt x="186" y="10"/>
                  </a:cubicBezTo>
                  <a:lnTo>
                    <a:pt x="186" y="10"/>
                  </a:lnTo>
                  <a:cubicBezTo>
                    <a:pt x="166" y="17"/>
                    <a:pt x="145" y="22"/>
                    <a:pt x="121" y="22"/>
                  </a:cubicBezTo>
                  <a:cubicBezTo>
                    <a:pt x="93" y="22"/>
                    <a:pt x="61" y="15"/>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1"/>
            <p:cNvSpPr/>
            <p:nvPr/>
          </p:nvSpPr>
          <p:spPr>
            <a:xfrm rot="5400000">
              <a:off x="2018608" y="4041062"/>
              <a:ext cx="5106" cy="4478"/>
            </a:xfrm>
            <a:custGeom>
              <a:rect b="b" l="l" r="r" t="t"/>
              <a:pathLst>
                <a:path extrusionOk="0" h="45" w="71">
                  <a:moveTo>
                    <a:pt x="71" y="0"/>
                  </a:moveTo>
                  <a:lnTo>
                    <a:pt x="71" y="0"/>
                  </a:lnTo>
                  <a:cubicBezTo>
                    <a:pt x="44" y="9"/>
                    <a:pt x="18" y="27"/>
                    <a:pt x="0" y="45"/>
                  </a:cubicBezTo>
                  <a:cubicBezTo>
                    <a:pt x="18" y="36"/>
                    <a:pt x="44"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1"/>
            <p:cNvSpPr/>
            <p:nvPr/>
          </p:nvSpPr>
          <p:spPr>
            <a:xfrm rot="5400000">
              <a:off x="2021930" y="4005378"/>
              <a:ext cx="4530" cy="5373"/>
            </a:xfrm>
            <a:custGeom>
              <a:rect b="b" l="l" r="r" t="t"/>
              <a:pathLst>
                <a:path extrusionOk="0" h="54" w="63">
                  <a:moveTo>
                    <a:pt x="1" y="0"/>
                  </a:moveTo>
                  <a:cubicBezTo>
                    <a:pt x="1" y="9"/>
                    <a:pt x="18" y="44"/>
                    <a:pt x="62" y="53"/>
                  </a:cubicBez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1"/>
            <p:cNvSpPr/>
            <p:nvPr/>
          </p:nvSpPr>
          <p:spPr>
            <a:xfrm rot="5400000">
              <a:off x="2024728" y="4009797"/>
              <a:ext cx="5106" cy="995"/>
            </a:xfrm>
            <a:custGeom>
              <a:rect b="b" l="l" r="r" t="t"/>
              <a:pathLst>
                <a:path extrusionOk="0" h="10" w="71">
                  <a:moveTo>
                    <a:pt x="0" y="0"/>
                  </a:moveTo>
                  <a:lnTo>
                    <a:pt x="0" y="9"/>
                  </a:lnTo>
                  <a:cubicBezTo>
                    <a:pt x="35" y="9"/>
                    <a:pt x="62" y="0"/>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1"/>
            <p:cNvSpPr/>
            <p:nvPr/>
          </p:nvSpPr>
          <p:spPr>
            <a:xfrm rot="5400000">
              <a:off x="2026821" y="4005114"/>
              <a:ext cx="719" cy="796"/>
            </a:xfrm>
            <a:custGeom>
              <a:rect b="b" l="l" r="r" t="t"/>
              <a:pathLst>
                <a:path extrusionOk="0" h="8" w="10">
                  <a:moveTo>
                    <a:pt x="2" y="0"/>
                  </a:moveTo>
                  <a:cubicBezTo>
                    <a:pt x="1" y="0"/>
                    <a:pt x="1" y="3"/>
                    <a:pt x="1" y="7"/>
                  </a:cubicBezTo>
                  <a:lnTo>
                    <a:pt x="10" y="7"/>
                  </a:lnTo>
                  <a:cubicBezTo>
                    <a:pt x="5" y="3"/>
                    <a:pt x="3" y="0"/>
                    <a:pt x="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1"/>
            <p:cNvSpPr/>
            <p:nvPr/>
          </p:nvSpPr>
          <p:spPr>
            <a:xfrm rot="5400000">
              <a:off x="2031876" y="3979800"/>
              <a:ext cx="10211" cy="11443"/>
            </a:xfrm>
            <a:custGeom>
              <a:rect b="b" l="l" r="r" t="t"/>
              <a:pathLst>
                <a:path extrusionOk="0" h="115" w="142">
                  <a:moveTo>
                    <a:pt x="36" y="0"/>
                  </a:moveTo>
                  <a:lnTo>
                    <a:pt x="36" y="0"/>
                  </a:lnTo>
                  <a:cubicBezTo>
                    <a:pt x="9" y="44"/>
                    <a:pt x="62" y="62"/>
                    <a:pt x="0" y="115"/>
                  </a:cubicBezTo>
                  <a:cubicBezTo>
                    <a:pt x="45" y="80"/>
                    <a:pt x="142" y="44"/>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1"/>
            <p:cNvSpPr/>
            <p:nvPr/>
          </p:nvSpPr>
          <p:spPr>
            <a:xfrm rot="5400000">
              <a:off x="2028061" y="3996174"/>
              <a:ext cx="6400" cy="5373"/>
            </a:xfrm>
            <a:custGeom>
              <a:rect b="b" l="l" r="r" t="t"/>
              <a:pathLst>
                <a:path extrusionOk="0" h="54" w="89">
                  <a:moveTo>
                    <a:pt x="0" y="0"/>
                  </a:moveTo>
                  <a:cubicBezTo>
                    <a:pt x="0" y="9"/>
                    <a:pt x="18" y="36"/>
                    <a:pt x="0" y="53"/>
                  </a:cubicBezTo>
                  <a:lnTo>
                    <a:pt x="8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1"/>
            <p:cNvSpPr/>
            <p:nvPr/>
          </p:nvSpPr>
          <p:spPr>
            <a:xfrm rot="5400000">
              <a:off x="2033051" y="4001890"/>
              <a:ext cx="2589" cy="2786"/>
            </a:xfrm>
            <a:custGeom>
              <a:rect b="b" l="l" r="r" t="t"/>
              <a:pathLst>
                <a:path extrusionOk="0" h="28" w="36">
                  <a:moveTo>
                    <a:pt x="36" y="1"/>
                  </a:moveTo>
                  <a:lnTo>
                    <a:pt x="1" y="18"/>
                  </a:lnTo>
                  <a:lnTo>
                    <a:pt x="27"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1"/>
            <p:cNvSpPr/>
            <p:nvPr/>
          </p:nvSpPr>
          <p:spPr>
            <a:xfrm rot="5400000">
              <a:off x="2024189" y="4034673"/>
              <a:ext cx="12153" cy="5174"/>
            </a:xfrm>
            <a:custGeom>
              <a:rect b="b" l="l" r="r" t="t"/>
              <a:pathLst>
                <a:path extrusionOk="0" h="52" w="169">
                  <a:moveTo>
                    <a:pt x="97" y="0"/>
                  </a:moveTo>
                  <a:cubicBezTo>
                    <a:pt x="71" y="0"/>
                    <a:pt x="45" y="3"/>
                    <a:pt x="18" y="7"/>
                  </a:cubicBezTo>
                  <a:cubicBezTo>
                    <a:pt x="18" y="25"/>
                    <a:pt x="1" y="51"/>
                    <a:pt x="54" y="51"/>
                  </a:cubicBezTo>
                  <a:cubicBezTo>
                    <a:pt x="89" y="25"/>
                    <a:pt x="124" y="16"/>
                    <a:pt x="169" y="7"/>
                  </a:cubicBezTo>
                  <a:cubicBezTo>
                    <a:pt x="147" y="3"/>
                    <a:pt x="122" y="0"/>
                    <a:pt x="9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1"/>
            <p:cNvSpPr/>
            <p:nvPr/>
          </p:nvSpPr>
          <p:spPr>
            <a:xfrm rot="5400000">
              <a:off x="2027916" y="4021454"/>
              <a:ext cx="719" cy="1194"/>
            </a:xfrm>
            <a:custGeom>
              <a:rect b="b" l="l" r="r" t="t"/>
              <a:pathLst>
                <a:path extrusionOk="0" h="12" w="10">
                  <a:moveTo>
                    <a:pt x="1" y="0"/>
                  </a:moveTo>
                  <a:cubicBezTo>
                    <a:pt x="0" y="0"/>
                    <a:pt x="0" y="2"/>
                    <a:pt x="0" y="11"/>
                  </a:cubicBezTo>
                  <a:lnTo>
                    <a:pt x="9" y="2"/>
                  </a:lnTo>
                  <a:cubicBezTo>
                    <a:pt x="5" y="2"/>
                    <a:pt x="3"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1"/>
            <p:cNvSpPr/>
            <p:nvPr/>
          </p:nvSpPr>
          <p:spPr>
            <a:xfrm rot="5400000">
              <a:off x="2034917" y="4074875"/>
              <a:ext cx="647" cy="995"/>
            </a:xfrm>
            <a:custGeom>
              <a:rect b="b" l="l" r="r" t="t"/>
              <a:pathLst>
                <a:path extrusionOk="0" h="10" w="9">
                  <a:moveTo>
                    <a:pt x="0" y="1"/>
                  </a:moveTo>
                  <a:lnTo>
                    <a:pt x="0" y="10"/>
                  </a:lnTo>
                  <a:lnTo>
                    <a:pt x="9" y="10"/>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1"/>
            <p:cNvSpPr/>
            <p:nvPr/>
          </p:nvSpPr>
          <p:spPr>
            <a:xfrm rot="5400000">
              <a:off x="2028420" y="4028096"/>
              <a:ext cx="6975" cy="3085"/>
            </a:xfrm>
            <a:custGeom>
              <a:rect b="b" l="l" r="r" t="t"/>
              <a:pathLst>
                <a:path extrusionOk="0" h="31" w="97">
                  <a:moveTo>
                    <a:pt x="91" y="1"/>
                  </a:moveTo>
                  <a:cubicBezTo>
                    <a:pt x="88" y="1"/>
                    <a:pt x="85" y="2"/>
                    <a:pt x="80" y="4"/>
                  </a:cubicBezTo>
                  <a:cubicBezTo>
                    <a:pt x="71" y="2"/>
                    <a:pt x="63" y="1"/>
                    <a:pt x="56" y="1"/>
                  </a:cubicBezTo>
                  <a:cubicBezTo>
                    <a:pt x="35" y="1"/>
                    <a:pt x="20" y="11"/>
                    <a:pt x="0" y="31"/>
                  </a:cubicBezTo>
                  <a:cubicBezTo>
                    <a:pt x="27" y="22"/>
                    <a:pt x="62" y="13"/>
                    <a:pt x="88" y="13"/>
                  </a:cubicBezTo>
                  <a:cubicBezTo>
                    <a:pt x="95" y="7"/>
                    <a:pt x="97" y="1"/>
                    <a:pt x="9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1"/>
            <p:cNvSpPr/>
            <p:nvPr/>
          </p:nvSpPr>
          <p:spPr>
            <a:xfrm rot="5400000">
              <a:off x="2025537" y="4050739"/>
              <a:ext cx="5178" cy="2886"/>
            </a:xfrm>
            <a:custGeom>
              <a:rect b="b" l="l" r="r" t="t"/>
              <a:pathLst>
                <a:path extrusionOk="0" h="29" w="72">
                  <a:moveTo>
                    <a:pt x="1" y="1"/>
                  </a:moveTo>
                  <a:cubicBezTo>
                    <a:pt x="16" y="8"/>
                    <a:pt x="51" y="29"/>
                    <a:pt x="66" y="29"/>
                  </a:cubicBezTo>
                  <a:cubicBezTo>
                    <a:pt x="68" y="29"/>
                    <a:pt x="70" y="28"/>
                    <a:pt x="72" y="27"/>
                  </a:cubicBezTo>
                  <a:cubicBezTo>
                    <a:pt x="45" y="9"/>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1"/>
            <p:cNvSpPr/>
            <p:nvPr/>
          </p:nvSpPr>
          <p:spPr>
            <a:xfrm rot="5400000">
              <a:off x="2026111" y="4022862"/>
              <a:ext cx="647" cy="896"/>
            </a:xfrm>
            <a:custGeom>
              <a:rect b="b" l="l" r="r" t="t"/>
              <a:pathLst>
                <a:path extrusionOk="0" h="9" w="9">
                  <a:moveTo>
                    <a:pt x="0" y="0"/>
                  </a:moveTo>
                  <a:cubicBezTo>
                    <a:pt x="0" y="0"/>
                    <a:pt x="0" y="0"/>
                    <a:pt x="0" y="0"/>
                  </a:cubicBezTo>
                  <a:cubicBezTo>
                    <a:pt x="9"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1"/>
            <p:cNvSpPr/>
            <p:nvPr/>
          </p:nvSpPr>
          <p:spPr>
            <a:xfrm rot="5400000">
              <a:off x="2026394" y="4022727"/>
              <a:ext cx="4458" cy="3682"/>
            </a:xfrm>
            <a:custGeom>
              <a:rect b="b" l="l" r="r" t="t"/>
              <a:pathLst>
                <a:path extrusionOk="0" h="37" w="62">
                  <a:moveTo>
                    <a:pt x="62" y="1"/>
                  </a:moveTo>
                  <a:cubicBezTo>
                    <a:pt x="36" y="1"/>
                    <a:pt x="18" y="10"/>
                    <a:pt x="0" y="18"/>
                  </a:cubicBezTo>
                  <a:cubicBezTo>
                    <a:pt x="0" y="27"/>
                    <a:pt x="9" y="27"/>
                    <a:pt x="9" y="36"/>
                  </a:cubicBezTo>
                  <a:cubicBezTo>
                    <a:pt x="27" y="27"/>
                    <a:pt x="44" y="10"/>
                    <a:pt x="6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1"/>
            <p:cNvSpPr/>
            <p:nvPr/>
          </p:nvSpPr>
          <p:spPr>
            <a:xfrm rot="5400000">
              <a:off x="2039676" y="4060799"/>
              <a:ext cx="28045" cy="36121"/>
            </a:xfrm>
            <a:custGeom>
              <a:rect b="b" l="l" r="r" t="t"/>
              <a:pathLst>
                <a:path extrusionOk="0" h="363" w="390">
                  <a:moveTo>
                    <a:pt x="266" y="1"/>
                  </a:moveTo>
                  <a:lnTo>
                    <a:pt x="266" y="1"/>
                  </a:lnTo>
                  <a:cubicBezTo>
                    <a:pt x="259" y="38"/>
                    <a:pt x="213" y="76"/>
                    <a:pt x="156" y="76"/>
                  </a:cubicBezTo>
                  <a:cubicBezTo>
                    <a:pt x="132" y="76"/>
                    <a:pt x="106" y="69"/>
                    <a:pt x="80" y="54"/>
                  </a:cubicBezTo>
                  <a:lnTo>
                    <a:pt x="80" y="54"/>
                  </a:lnTo>
                  <a:cubicBezTo>
                    <a:pt x="1" y="98"/>
                    <a:pt x="63" y="266"/>
                    <a:pt x="142" y="363"/>
                  </a:cubicBezTo>
                  <a:cubicBezTo>
                    <a:pt x="142" y="336"/>
                    <a:pt x="142" y="319"/>
                    <a:pt x="222" y="283"/>
                  </a:cubicBezTo>
                  <a:cubicBezTo>
                    <a:pt x="195" y="257"/>
                    <a:pt x="36" y="221"/>
                    <a:pt x="98" y="169"/>
                  </a:cubicBezTo>
                  <a:cubicBezTo>
                    <a:pt x="123" y="163"/>
                    <a:pt x="141" y="160"/>
                    <a:pt x="156" y="160"/>
                  </a:cubicBezTo>
                  <a:cubicBezTo>
                    <a:pt x="208" y="160"/>
                    <a:pt x="207" y="192"/>
                    <a:pt x="248" y="213"/>
                  </a:cubicBezTo>
                  <a:cubicBezTo>
                    <a:pt x="195" y="151"/>
                    <a:pt x="389" y="107"/>
                    <a:pt x="354" y="10"/>
                  </a:cubicBezTo>
                  <a:lnTo>
                    <a:pt x="354" y="10"/>
                  </a:lnTo>
                  <a:lnTo>
                    <a:pt x="257" y="54"/>
                  </a:lnTo>
                  <a:cubicBezTo>
                    <a:pt x="257" y="36"/>
                    <a:pt x="292" y="10"/>
                    <a:pt x="26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1"/>
            <p:cNvSpPr/>
            <p:nvPr/>
          </p:nvSpPr>
          <p:spPr>
            <a:xfrm rot="5400000">
              <a:off x="2025109" y="4064491"/>
              <a:ext cx="14094" cy="7165"/>
            </a:xfrm>
            <a:custGeom>
              <a:rect b="b" l="l" r="r" t="t"/>
              <a:pathLst>
                <a:path extrusionOk="0" h="72" w="196">
                  <a:moveTo>
                    <a:pt x="36" y="1"/>
                  </a:moveTo>
                  <a:lnTo>
                    <a:pt x="1" y="10"/>
                  </a:lnTo>
                  <a:cubicBezTo>
                    <a:pt x="36" y="18"/>
                    <a:pt x="71" y="36"/>
                    <a:pt x="124" y="71"/>
                  </a:cubicBezTo>
                  <a:cubicBezTo>
                    <a:pt x="186" y="45"/>
                    <a:pt x="195" y="27"/>
                    <a:pt x="195" y="10"/>
                  </a:cubicBez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1"/>
            <p:cNvSpPr/>
            <p:nvPr/>
          </p:nvSpPr>
          <p:spPr>
            <a:xfrm rot="5400000">
              <a:off x="2029751" y="4042872"/>
              <a:ext cx="18840" cy="17613"/>
            </a:xfrm>
            <a:custGeom>
              <a:rect b="b" l="l" r="r" t="t"/>
              <a:pathLst>
                <a:path extrusionOk="0" h="177" w="262">
                  <a:moveTo>
                    <a:pt x="156" y="0"/>
                  </a:moveTo>
                  <a:lnTo>
                    <a:pt x="156" y="0"/>
                  </a:lnTo>
                  <a:cubicBezTo>
                    <a:pt x="50" y="9"/>
                    <a:pt x="85" y="53"/>
                    <a:pt x="23" y="80"/>
                  </a:cubicBezTo>
                  <a:cubicBezTo>
                    <a:pt x="52" y="75"/>
                    <a:pt x="70" y="73"/>
                    <a:pt x="80" y="73"/>
                  </a:cubicBezTo>
                  <a:cubicBezTo>
                    <a:pt x="129" y="73"/>
                    <a:pt x="0" y="119"/>
                    <a:pt x="103" y="141"/>
                  </a:cubicBezTo>
                  <a:cubicBezTo>
                    <a:pt x="76" y="150"/>
                    <a:pt x="41" y="159"/>
                    <a:pt x="15" y="159"/>
                  </a:cubicBezTo>
                  <a:cubicBezTo>
                    <a:pt x="50" y="168"/>
                    <a:pt x="76" y="168"/>
                    <a:pt x="103" y="177"/>
                  </a:cubicBezTo>
                  <a:cubicBezTo>
                    <a:pt x="94" y="168"/>
                    <a:pt x="85" y="168"/>
                    <a:pt x="94" y="168"/>
                  </a:cubicBezTo>
                  <a:lnTo>
                    <a:pt x="103" y="168"/>
                  </a:lnTo>
                  <a:cubicBezTo>
                    <a:pt x="103" y="159"/>
                    <a:pt x="103" y="150"/>
                    <a:pt x="103" y="150"/>
                  </a:cubicBezTo>
                  <a:cubicBezTo>
                    <a:pt x="129" y="88"/>
                    <a:pt x="209" y="62"/>
                    <a:pt x="156" y="0"/>
                  </a:cubicBezTo>
                  <a:close/>
                  <a:moveTo>
                    <a:pt x="262" y="133"/>
                  </a:moveTo>
                  <a:cubicBezTo>
                    <a:pt x="226" y="133"/>
                    <a:pt x="182" y="133"/>
                    <a:pt x="103" y="150"/>
                  </a:cubicBezTo>
                  <a:cubicBezTo>
                    <a:pt x="156" y="150"/>
                    <a:pt x="112" y="159"/>
                    <a:pt x="103" y="168"/>
                  </a:cubicBezTo>
                  <a:cubicBezTo>
                    <a:pt x="103" y="168"/>
                    <a:pt x="103" y="177"/>
                    <a:pt x="103" y="177"/>
                  </a:cubicBezTo>
                  <a:lnTo>
                    <a:pt x="262" y="13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1"/>
            <p:cNvSpPr/>
            <p:nvPr/>
          </p:nvSpPr>
          <p:spPr>
            <a:xfrm rot="5400000">
              <a:off x="2054345" y="3988387"/>
              <a:ext cx="1294" cy="1891"/>
            </a:xfrm>
            <a:custGeom>
              <a:rect b="b" l="l" r="r" t="t"/>
              <a:pathLst>
                <a:path extrusionOk="0" h="19" w="18">
                  <a:moveTo>
                    <a:pt x="0" y="1"/>
                  </a:moveTo>
                  <a:cubicBezTo>
                    <a:pt x="9" y="10"/>
                    <a:pt x="9" y="10"/>
                    <a:pt x="9" y="18"/>
                  </a:cubicBezTo>
                  <a:cubicBezTo>
                    <a:pt x="18" y="10"/>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1"/>
            <p:cNvSpPr/>
            <p:nvPr/>
          </p:nvSpPr>
          <p:spPr>
            <a:xfrm rot="5400000">
              <a:off x="2038185" y="3984516"/>
              <a:ext cx="16899" cy="15026"/>
            </a:xfrm>
            <a:custGeom>
              <a:rect b="b" l="l" r="r" t="t"/>
              <a:pathLst>
                <a:path extrusionOk="0" h="151" w="235">
                  <a:moveTo>
                    <a:pt x="80" y="0"/>
                  </a:moveTo>
                  <a:lnTo>
                    <a:pt x="80" y="0"/>
                  </a:lnTo>
                  <a:cubicBezTo>
                    <a:pt x="54" y="18"/>
                    <a:pt x="1" y="44"/>
                    <a:pt x="71" y="71"/>
                  </a:cubicBezTo>
                  <a:lnTo>
                    <a:pt x="89" y="62"/>
                  </a:lnTo>
                  <a:cubicBezTo>
                    <a:pt x="136" y="69"/>
                    <a:pt x="202" y="111"/>
                    <a:pt x="225" y="135"/>
                  </a:cubicBezTo>
                  <a:lnTo>
                    <a:pt x="225" y="135"/>
                  </a:lnTo>
                  <a:cubicBezTo>
                    <a:pt x="208" y="90"/>
                    <a:pt x="189" y="58"/>
                    <a:pt x="142" y="18"/>
                  </a:cubicBezTo>
                  <a:cubicBezTo>
                    <a:pt x="133" y="27"/>
                    <a:pt x="124" y="44"/>
                    <a:pt x="80" y="44"/>
                  </a:cubicBezTo>
                  <a:cubicBezTo>
                    <a:pt x="45" y="27"/>
                    <a:pt x="80" y="18"/>
                    <a:pt x="80" y="0"/>
                  </a:cubicBezTo>
                  <a:close/>
                  <a:moveTo>
                    <a:pt x="225" y="135"/>
                  </a:moveTo>
                  <a:lnTo>
                    <a:pt x="225" y="135"/>
                  </a:lnTo>
                  <a:cubicBezTo>
                    <a:pt x="227" y="140"/>
                    <a:pt x="228" y="145"/>
                    <a:pt x="230" y="150"/>
                  </a:cubicBezTo>
                  <a:cubicBezTo>
                    <a:pt x="234" y="148"/>
                    <a:pt x="232" y="142"/>
                    <a:pt x="225" y="1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1"/>
            <p:cNvSpPr/>
            <p:nvPr/>
          </p:nvSpPr>
          <p:spPr>
            <a:xfrm rot="5400000">
              <a:off x="2043176" y="4022624"/>
              <a:ext cx="10499" cy="8060"/>
            </a:xfrm>
            <a:custGeom>
              <a:rect b="b" l="l" r="r" t="t"/>
              <a:pathLst>
                <a:path extrusionOk="0" h="81" w="146">
                  <a:moveTo>
                    <a:pt x="75" y="1"/>
                  </a:moveTo>
                  <a:lnTo>
                    <a:pt x="75" y="27"/>
                  </a:lnTo>
                  <a:cubicBezTo>
                    <a:pt x="67" y="27"/>
                    <a:pt x="59" y="26"/>
                    <a:pt x="53" y="26"/>
                  </a:cubicBezTo>
                  <a:cubicBezTo>
                    <a:pt x="1" y="26"/>
                    <a:pt x="21" y="57"/>
                    <a:pt x="13" y="80"/>
                  </a:cubicBezTo>
                  <a:lnTo>
                    <a:pt x="146" y="45"/>
                  </a:lnTo>
                  <a:lnTo>
                    <a:pt x="75"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1"/>
            <p:cNvSpPr/>
            <p:nvPr/>
          </p:nvSpPr>
          <p:spPr>
            <a:xfrm rot="5400000">
              <a:off x="2027502" y="4074108"/>
              <a:ext cx="5825" cy="8856"/>
            </a:xfrm>
            <a:custGeom>
              <a:rect b="b" l="l" r="r" t="t"/>
              <a:pathLst>
                <a:path extrusionOk="0" h="89" w="81">
                  <a:moveTo>
                    <a:pt x="80" y="1"/>
                  </a:moveTo>
                  <a:lnTo>
                    <a:pt x="19" y="27"/>
                  </a:lnTo>
                  <a:lnTo>
                    <a:pt x="1" y="89"/>
                  </a:lnTo>
                  <a:lnTo>
                    <a:pt x="1" y="89"/>
                  </a:lnTo>
                  <a:lnTo>
                    <a:pt x="8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1"/>
            <p:cNvSpPr/>
            <p:nvPr/>
          </p:nvSpPr>
          <p:spPr>
            <a:xfrm rot="5400000">
              <a:off x="2029643" y="4088578"/>
              <a:ext cx="3236" cy="5373"/>
            </a:xfrm>
            <a:custGeom>
              <a:rect b="b" l="l" r="r" t="t"/>
              <a:pathLst>
                <a:path extrusionOk="0" h="54" w="45">
                  <a:moveTo>
                    <a:pt x="0" y="0"/>
                  </a:moveTo>
                  <a:lnTo>
                    <a:pt x="0" y="53"/>
                  </a:lnTo>
                  <a:lnTo>
                    <a:pt x="44" y="18"/>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1"/>
            <p:cNvSpPr/>
            <p:nvPr/>
          </p:nvSpPr>
          <p:spPr>
            <a:xfrm rot="5400000">
              <a:off x="1930386" y="4457274"/>
              <a:ext cx="3236" cy="1891"/>
            </a:xfrm>
            <a:custGeom>
              <a:rect b="b" l="l" r="r" t="t"/>
              <a:pathLst>
                <a:path extrusionOk="0" h="19" w="45">
                  <a:moveTo>
                    <a:pt x="45" y="1"/>
                  </a:moveTo>
                  <a:lnTo>
                    <a:pt x="1" y="18"/>
                  </a:lnTo>
                  <a:cubicBezTo>
                    <a:pt x="18" y="18"/>
                    <a:pt x="36"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1"/>
            <p:cNvSpPr/>
            <p:nvPr/>
          </p:nvSpPr>
          <p:spPr>
            <a:xfrm rot="5400000">
              <a:off x="1934406" y="4479455"/>
              <a:ext cx="1366" cy="2687"/>
            </a:xfrm>
            <a:custGeom>
              <a:rect b="b" l="l" r="r" t="t"/>
              <a:pathLst>
                <a:path extrusionOk="0" h="27" w="19">
                  <a:moveTo>
                    <a:pt x="18" y="1"/>
                  </a:moveTo>
                  <a:lnTo>
                    <a:pt x="18" y="1"/>
                  </a:lnTo>
                  <a:cubicBezTo>
                    <a:pt x="9" y="9"/>
                    <a:pt x="0" y="27"/>
                    <a:pt x="9" y="27"/>
                  </a:cubicBez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1"/>
            <p:cNvSpPr/>
            <p:nvPr/>
          </p:nvSpPr>
          <p:spPr>
            <a:xfrm rot="5400000">
              <a:off x="2041297" y="4404552"/>
              <a:ext cx="8485" cy="8458"/>
            </a:xfrm>
            <a:custGeom>
              <a:rect b="b" l="l" r="r" t="t"/>
              <a:pathLst>
                <a:path extrusionOk="0" h="85" w="118">
                  <a:moveTo>
                    <a:pt x="1" y="0"/>
                  </a:moveTo>
                  <a:lnTo>
                    <a:pt x="1" y="0"/>
                  </a:lnTo>
                  <a:cubicBezTo>
                    <a:pt x="46" y="33"/>
                    <a:pt x="92" y="85"/>
                    <a:pt x="109" y="85"/>
                  </a:cubicBezTo>
                  <a:cubicBezTo>
                    <a:pt x="115" y="85"/>
                    <a:pt x="118" y="78"/>
                    <a:pt x="116" y="62"/>
                  </a:cubicBezTo>
                  <a:lnTo>
                    <a:pt x="98" y="9"/>
                  </a:lnTo>
                  <a:cubicBezTo>
                    <a:pt x="88" y="12"/>
                    <a:pt x="77" y="13"/>
                    <a:pt x="67" y="13"/>
                  </a:cubicBezTo>
                  <a:cubicBezTo>
                    <a:pt x="43" y="13"/>
                    <a:pt x="19" y="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1"/>
            <p:cNvSpPr/>
            <p:nvPr/>
          </p:nvSpPr>
          <p:spPr>
            <a:xfrm rot="5400000">
              <a:off x="2025871" y="4609811"/>
              <a:ext cx="8989" cy="3582"/>
            </a:xfrm>
            <a:custGeom>
              <a:rect b="b" l="l" r="r" t="t"/>
              <a:pathLst>
                <a:path extrusionOk="0" h="36" w="125">
                  <a:moveTo>
                    <a:pt x="0" y="0"/>
                  </a:moveTo>
                  <a:cubicBezTo>
                    <a:pt x="36" y="9"/>
                    <a:pt x="89" y="18"/>
                    <a:pt x="115" y="35"/>
                  </a:cubicBezTo>
                  <a:lnTo>
                    <a:pt x="124" y="18"/>
                  </a:lnTo>
                  <a:cubicBezTo>
                    <a:pt x="106" y="18"/>
                    <a:pt x="89" y="9"/>
                    <a:pt x="71" y="9"/>
                  </a:cubicBezTo>
                  <a:cubicBezTo>
                    <a:pt x="53" y="0"/>
                    <a:pt x="1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1"/>
            <p:cNvSpPr/>
            <p:nvPr/>
          </p:nvSpPr>
          <p:spPr>
            <a:xfrm rot="5400000">
              <a:off x="2022144" y="4632433"/>
              <a:ext cx="719" cy="7165"/>
            </a:xfrm>
            <a:custGeom>
              <a:rect b="b" l="l" r="r" t="t"/>
              <a:pathLst>
                <a:path extrusionOk="0" h="72" w="10">
                  <a:moveTo>
                    <a:pt x="10" y="1"/>
                  </a:moveTo>
                  <a:cubicBezTo>
                    <a:pt x="1" y="19"/>
                    <a:pt x="1" y="45"/>
                    <a:pt x="1" y="72"/>
                  </a:cubicBezTo>
                  <a:cubicBezTo>
                    <a:pt x="10" y="54"/>
                    <a:pt x="10" y="27"/>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1"/>
            <p:cNvSpPr/>
            <p:nvPr/>
          </p:nvSpPr>
          <p:spPr>
            <a:xfrm rot="5400000">
              <a:off x="1916391" y="4339562"/>
              <a:ext cx="5753" cy="6269"/>
            </a:xfrm>
            <a:custGeom>
              <a:rect b="b" l="l" r="r" t="t"/>
              <a:pathLst>
                <a:path extrusionOk="0" h="63" w="80">
                  <a:moveTo>
                    <a:pt x="53" y="1"/>
                  </a:moveTo>
                  <a:lnTo>
                    <a:pt x="0" y="63"/>
                  </a:lnTo>
                  <a:cubicBezTo>
                    <a:pt x="80" y="63"/>
                    <a:pt x="44" y="36"/>
                    <a:pt x="5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1"/>
            <p:cNvSpPr/>
            <p:nvPr/>
          </p:nvSpPr>
          <p:spPr>
            <a:xfrm rot="5400000">
              <a:off x="2040846" y="4222783"/>
              <a:ext cx="8989" cy="5473"/>
            </a:xfrm>
            <a:custGeom>
              <a:rect b="b" l="l" r="r" t="t"/>
              <a:pathLst>
                <a:path extrusionOk="0" h="55" w="125">
                  <a:moveTo>
                    <a:pt x="20" y="0"/>
                  </a:moveTo>
                  <a:cubicBezTo>
                    <a:pt x="10" y="0"/>
                    <a:pt x="4" y="6"/>
                    <a:pt x="1" y="19"/>
                  </a:cubicBezTo>
                  <a:cubicBezTo>
                    <a:pt x="54" y="45"/>
                    <a:pt x="89" y="54"/>
                    <a:pt x="125" y="54"/>
                  </a:cubicBezTo>
                  <a:cubicBezTo>
                    <a:pt x="81" y="29"/>
                    <a:pt x="42" y="0"/>
                    <a:pt x="2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1"/>
            <p:cNvSpPr/>
            <p:nvPr/>
          </p:nvSpPr>
          <p:spPr>
            <a:xfrm rot="5400000">
              <a:off x="1990139" y="4462828"/>
              <a:ext cx="3236" cy="3582"/>
            </a:xfrm>
            <a:custGeom>
              <a:rect b="b" l="l" r="r" t="t"/>
              <a:pathLst>
                <a:path extrusionOk="0" h="36" w="45">
                  <a:moveTo>
                    <a:pt x="35" y="1"/>
                  </a:moveTo>
                  <a:lnTo>
                    <a:pt x="35" y="1"/>
                  </a:lnTo>
                  <a:cubicBezTo>
                    <a:pt x="9" y="9"/>
                    <a:pt x="0" y="27"/>
                    <a:pt x="0" y="36"/>
                  </a:cubicBezTo>
                  <a:cubicBezTo>
                    <a:pt x="27" y="27"/>
                    <a:pt x="44" y="9"/>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1"/>
            <p:cNvSpPr/>
            <p:nvPr/>
          </p:nvSpPr>
          <p:spPr>
            <a:xfrm rot="5400000">
              <a:off x="2037225" y="4233530"/>
              <a:ext cx="10858" cy="3682"/>
            </a:xfrm>
            <a:custGeom>
              <a:rect b="b" l="l" r="r" t="t"/>
              <a:pathLst>
                <a:path extrusionOk="0" h="37" w="151">
                  <a:moveTo>
                    <a:pt x="124" y="0"/>
                  </a:moveTo>
                  <a:cubicBezTo>
                    <a:pt x="89" y="9"/>
                    <a:pt x="45" y="18"/>
                    <a:pt x="1" y="18"/>
                  </a:cubicBezTo>
                  <a:cubicBezTo>
                    <a:pt x="29" y="28"/>
                    <a:pt x="55" y="37"/>
                    <a:pt x="81" y="37"/>
                  </a:cubicBezTo>
                  <a:cubicBezTo>
                    <a:pt x="103" y="37"/>
                    <a:pt x="126" y="30"/>
                    <a:pt x="151" y="9"/>
                  </a:cubicBezTo>
                  <a:cubicBezTo>
                    <a:pt x="142" y="9"/>
                    <a:pt x="133" y="0"/>
                    <a:pt x="12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1"/>
            <p:cNvSpPr/>
            <p:nvPr/>
          </p:nvSpPr>
          <p:spPr>
            <a:xfrm rot="5400000">
              <a:off x="1916879" y="3922175"/>
              <a:ext cx="1294" cy="995"/>
            </a:xfrm>
            <a:custGeom>
              <a:rect b="b" l="l" r="r" t="t"/>
              <a:pathLst>
                <a:path extrusionOk="0" h="10" w="18">
                  <a:moveTo>
                    <a:pt x="0" y="1"/>
                  </a:moveTo>
                  <a:cubicBezTo>
                    <a:pt x="0" y="10"/>
                    <a:pt x="9" y="10"/>
                    <a:pt x="18" y="10"/>
                  </a:cubicBezTo>
                  <a:cubicBezTo>
                    <a:pt x="9"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1"/>
            <p:cNvSpPr/>
            <p:nvPr/>
          </p:nvSpPr>
          <p:spPr>
            <a:xfrm rot="5400000">
              <a:off x="2015040" y="3827791"/>
              <a:ext cx="2589" cy="1791"/>
            </a:xfrm>
            <a:custGeom>
              <a:rect b="b" l="l" r="r" t="t"/>
              <a:pathLst>
                <a:path extrusionOk="0" h="18" w="36">
                  <a:moveTo>
                    <a:pt x="36" y="0"/>
                  </a:moveTo>
                  <a:cubicBezTo>
                    <a:pt x="27" y="0"/>
                    <a:pt x="18" y="9"/>
                    <a:pt x="9" y="9"/>
                  </a:cubicBezTo>
                  <a:lnTo>
                    <a:pt x="0" y="18"/>
                  </a:lnTo>
                  <a:lnTo>
                    <a:pt x="0" y="18"/>
                  </a:lnTo>
                  <a:cubicBezTo>
                    <a:pt x="9" y="9"/>
                    <a:pt x="18" y="9"/>
                    <a:pt x="36" y="0"/>
                  </a:cubicBezTo>
                  <a:close/>
                  <a:moveTo>
                    <a:pt x="27" y="9"/>
                  </a:moveTo>
                  <a:lnTo>
                    <a:pt x="0" y="18"/>
                  </a:lnTo>
                  <a:lnTo>
                    <a:pt x="0" y="18"/>
                  </a:lnTo>
                  <a:lnTo>
                    <a:pt x="36" y="9"/>
                  </a:lnTo>
                  <a:close/>
                  <a:moveTo>
                    <a:pt x="0" y="18"/>
                  </a:moveTo>
                  <a:lnTo>
                    <a:pt x="0" y="18"/>
                  </a:lnTo>
                  <a:cubicBezTo>
                    <a:pt x="0" y="18"/>
                    <a:pt x="0" y="18"/>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1"/>
            <p:cNvSpPr/>
            <p:nvPr/>
          </p:nvSpPr>
          <p:spPr>
            <a:xfrm rot="5400000">
              <a:off x="2034394" y="4139790"/>
              <a:ext cx="2589" cy="100"/>
            </a:xfrm>
            <a:custGeom>
              <a:rect b="b" l="l" r="r" t="t"/>
              <a:pathLst>
                <a:path extrusionOk="0" h="1" w="36">
                  <a:moveTo>
                    <a:pt x="35" y="1"/>
                  </a:moveTo>
                  <a:cubicBezTo>
                    <a:pt x="0" y="1"/>
                    <a:pt x="35" y="1"/>
                    <a:pt x="3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1"/>
            <p:cNvSpPr/>
            <p:nvPr/>
          </p:nvSpPr>
          <p:spPr>
            <a:xfrm rot="5400000">
              <a:off x="2058326" y="4126415"/>
              <a:ext cx="1294" cy="2687"/>
            </a:xfrm>
            <a:custGeom>
              <a:rect b="b" l="l" r="r" t="t"/>
              <a:pathLst>
                <a:path extrusionOk="0" h="27" w="18">
                  <a:moveTo>
                    <a:pt x="18" y="1"/>
                  </a:moveTo>
                  <a:cubicBezTo>
                    <a:pt x="18" y="9"/>
                    <a:pt x="9" y="27"/>
                    <a:pt x="0" y="27"/>
                  </a:cubicBezTo>
                  <a:cubicBezTo>
                    <a:pt x="9" y="27"/>
                    <a:pt x="18" y="18"/>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1"/>
            <p:cNvSpPr/>
            <p:nvPr/>
          </p:nvSpPr>
          <p:spPr>
            <a:xfrm rot="5400000">
              <a:off x="2080239" y="4266506"/>
              <a:ext cx="1151" cy="796"/>
            </a:xfrm>
            <a:custGeom>
              <a:rect b="b" l="l" r="r" t="t"/>
              <a:pathLst>
                <a:path extrusionOk="0" h="8" w="16">
                  <a:moveTo>
                    <a:pt x="1" y="1"/>
                  </a:moveTo>
                  <a:cubicBezTo>
                    <a:pt x="0" y="1"/>
                    <a:pt x="2" y="3"/>
                    <a:pt x="7" y="7"/>
                  </a:cubicBezTo>
                  <a:lnTo>
                    <a:pt x="15" y="7"/>
                  </a:lnTo>
                  <a:cubicBezTo>
                    <a:pt x="7" y="3"/>
                    <a:pt x="2"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1"/>
            <p:cNvSpPr/>
            <p:nvPr/>
          </p:nvSpPr>
          <p:spPr>
            <a:xfrm rot="5400000">
              <a:off x="2035488" y="4138297"/>
              <a:ext cx="3883" cy="1791"/>
            </a:xfrm>
            <a:custGeom>
              <a:rect b="b" l="l" r="r" t="t"/>
              <a:pathLst>
                <a:path extrusionOk="0" h="18" w="54">
                  <a:moveTo>
                    <a:pt x="0" y="0"/>
                  </a:moveTo>
                  <a:lnTo>
                    <a:pt x="0" y="0"/>
                  </a:lnTo>
                  <a:cubicBezTo>
                    <a:pt x="18" y="9"/>
                    <a:pt x="27" y="9"/>
                    <a:pt x="53" y="18"/>
                  </a:cubicBezTo>
                  <a:cubicBezTo>
                    <a:pt x="45" y="9"/>
                    <a:pt x="27"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1"/>
            <p:cNvSpPr/>
            <p:nvPr/>
          </p:nvSpPr>
          <p:spPr>
            <a:xfrm rot="5400000">
              <a:off x="2033861" y="4136092"/>
              <a:ext cx="2661" cy="1095"/>
            </a:xfrm>
            <a:custGeom>
              <a:rect b="b" l="l" r="r" t="t"/>
              <a:pathLst>
                <a:path extrusionOk="0" h="11" w="37">
                  <a:moveTo>
                    <a:pt x="1" y="1"/>
                  </a:moveTo>
                  <a:cubicBezTo>
                    <a:pt x="1" y="6"/>
                    <a:pt x="1" y="11"/>
                    <a:pt x="8" y="11"/>
                  </a:cubicBezTo>
                  <a:cubicBezTo>
                    <a:pt x="13" y="11"/>
                    <a:pt x="21" y="8"/>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1"/>
            <p:cNvSpPr/>
            <p:nvPr/>
          </p:nvSpPr>
          <p:spPr>
            <a:xfrm rot="5400000">
              <a:off x="2034195" y="4142506"/>
              <a:ext cx="3883" cy="995"/>
            </a:xfrm>
            <a:custGeom>
              <a:rect b="b" l="l" r="r" t="t"/>
              <a:pathLst>
                <a:path extrusionOk="0" h="10" w="54">
                  <a:moveTo>
                    <a:pt x="0" y="1"/>
                  </a:moveTo>
                  <a:cubicBezTo>
                    <a:pt x="0" y="1"/>
                    <a:pt x="9" y="10"/>
                    <a:pt x="0" y="10"/>
                  </a:cubicBezTo>
                  <a:cubicBezTo>
                    <a:pt x="18" y="10"/>
                    <a:pt x="27" y="1"/>
                    <a:pt x="5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1"/>
            <p:cNvSpPr/>
            <p:nvPr/>
          </p:nvSpPr>
          <p:spPr>
            <a:xfrm rot="5400000">
              <a:off x="1939610" y="4147307"/>
              <a:ext cx="2301" cy="1891"/>
            </a:xfrm>
            <a:custGeom>
              <a:rect b="b" l="l" r="r" t="t"/>
              <a:pathLst>
                <a:path extrusionOk="0" h="19" w="32">
                  <a:moveTo>
                    <a:pt x="22" y="1"/>
                  </a:moveTo>
                  <a:cubicBezTo>
                    <a:pt x="5" y="14"/>
                    <a:pt x="0" y="18"/>
                    <a:pt x="4" y="18"/>
                  </a:cubicBezTo>
                  <a:cubicBezTo>
                    <a:pt x="7" y="18"/>
                    <a:pt x="18" y="14"/>
                    <a:pt x="31" y="9"/>
                  </a:cubicBezTo>
                  <a:cubicBezTo>
                    <a:pt x="31" y="1"/>
                    <a:pt x="22" y="1"/>
                    <a:pt x="2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1"/>
            <p:cNvSpPr/>
            <p:nvPr/>
          </p:nvSpPr>
          <p:spPr>
            <a:xfrm rot="5400000">
              <a:off x="2106027" y="4476166"/>
              <a:ext cx="719" cy="995"/>
            </a:xfrm>
            <a:custGeom>
              <a:rect b="b" l="l" r="r" t="t"/>
              <a:pathLst>
                <a:path extrusionOk="0" h="10" w="10">
                  <a:moveTo>
                    <a:pt x="1" y="1"/>
                  </a:moveTo>
                  <a:cubicBezTo>
                    <a:pt x="9" y="9"/>
                    <a:pt x="9" y="9"/>
                    <a:pt x="9" y="9"/>
                  </a:cubicBez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1"/>
            <p:cNvSpPr/>
            <p:nvPr/>
          </p:nvSpPr>
          <p:spPr>
            <a:xfrm rot="5400000">
              <a:off x="2094216" y="4471907"/>
              <a:ext cx="10211" cy="20300"/>
            </a:xfrm>
            <a:custGeom>
              <a:rect b="b" l="l" r="r" t="t"/>
              <a:pathLst>
                <a:path extrusionOk="0" h="204" w="142">
                  <a:moveTo>
                    <a:pt x="142" y="0"/>
                  </a:moveTo>
                  <a:cubicBezTo>
                    <a:pt x="105" y="36"/>
                    <a:pt x="78" y="48"/>
                    <a:pt x="53" y="48"/>
                  </a:cubicBezTo>
                  <a:cubicBezTo>
                    <a:pt x="35" y="48"/>
                    <a:pt x="18" y="43"/>
                    <a:pt x="0" y="35"/>
                  </a:cubicBezTo>
                  <a:lnTo>
                    <a:pt x="0" y="35"/>
                  </a:lnTo>
                  <a:lnTo>
                    <a:pt x="36" y="203"/>
                  </a:lnTo>
                  <a:lnTo>
                    <a:pt x="1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1"/>
            <p:cNvSpPr/>
            <p:nvPr/>
          </p:nvSpPr>
          <p:spPr>
            <a:xfrm rot="5400000">
              <a:off x="1596669" y="4115945"/>
              <a:ext cx="837536" cy="210956"/>
            </a:xfrm>
            <a:custGeom>
              <a:rect b="b" l="l" r="r" t="t"/>
              <a:pathLst>
                <a:path extrusionOk="0" h="2120" w="11647">
                  <a:moveTo>
                    <a:pt x="8971" y="142"/>
                  </a:moveTo>
                  <a:cubicBezTo>
                    <a:pt x="8969" y="142"/>
                    <a:pt x="8967" y="144"/>
                    <a:pt x="8965" y="147"/>
                  </a:cubicBezTo>
                  <a:lnTo>
                    <a:pt x="8965" y="147"/>
                  </a:lnTo>
                  <a:lnTo>
                    <a:pt x="8971" y="142"/>
                  </a:lnTo>
                  <a:close/>
                  <a:moveTo>
                    <a:pt x="9024" y="142"/>
                  </a:moveTo>
                  <a:lnTo>
                    <a:pt x="9024" y="142"/>
                  </a:lnTo>
                  <a:cubicBezTo>
                    <a:pt x="9027" y="143"/>
                    <a:pt x="9030" y="145"/>
                    <a:pt x="9032" y="147"/>
                  </a:cubicBezTo>
                  <a:lnTo>
                    <a:pt x="9032" y="147"/>
                  </a:lnTo>
                  <a:cubicBezTo>
                    <a:pt x="9030" y="145"/>
                    <a:pt x="9027" y="143"/>
                    <a:pt x="9024" y="142"/>
                  </a:cubicBezTo>
                  <a:close/>
                  <a:moveTo>
                    <a:pt x="10243" y="345"/>
                  </a:moveTo>
                  <a:cubicBezTo>
                    <a:pt x="10244" y="346"/>
                    <a:pt x="10244" y="346"/>
                    <a:pt x="10245" y="347"/>
                  </a:cubicBezTo>
                  <a:lnTo>
                    <a:pt x="10245" y="347"/>
                  </a:lnTo>
                  <a:cubicBezTo>
                    <a:pt x="10247" y="347"/>
                    <a:pt x="10249" y="347"/>
                    <a:pt x="10251" y="348"/>
                  </a:cubicBezTo>
                  <a:lnTo>
                    <a:pt x="10251" y="348"/>
                  </a:lnTo>
                  <a:cubicBezTo>
                    <a:pt x="10249" y="347"/>
                    <a:pt x="10246" y="346"/>
                    <a:pt x="10243" y="345"/>
                  </a:cubicBezTo>
                  <a:close/>
                  <a:moveTo>
                    <a:pt x="10313" y="345"/>
                  </a:moveTo>
                  <a:lnTo>
                    <a:pt x="10313" y="345"/>
                  </a:lnTo>
                  <a:cubicBezTo>
                    <a:pt x="10299" y="347"/>
                    <a:pt x="10284" y="348"/>
                    <a:pt x="10269" y="348"/>
                  </a:cubicBezTo>
                  <a:cubicBezTo>
                    <a:pt x="10263" y="348"/>
                    <a:pt x="10257" y="348"/>
                    <a:pt x="10251" y="348"/>
                  </a:cubicBezTo>
                  <a:lnTo>
                    <a:pt x="10251" y="348"/>
                  </a:lnTo>
                  <a:cubicBezTo>
                    <a:pt x="10263" y="352"/>
                    <a:pt x="10273" y="355"/>
                    <a:pt x="10283" y="355"/>
                  </a:cubicBezTo>
                  <a:cubicBezTo>
                    <a:pt x="10292" y="355"/>
                    <a:pt x="10302" y="352"/>
                    <a:pt x="10313" y="345"/>
                  </a:cubicBezTo>
                  <a:close/>
                  <a:moveTo>
                    <a:pt x="8998" y="548"/>
                  </a:moveTo>
                  <a:cubicBezTo>
                    <a:pt x="8998" y="556"/>
                    <a:pt x="9006" y="565"/>
                    <a:pt x="8991" y="565"/>
                  </a:cubicBezTo>
                  <a:lnTo>
                    <a:pt x="8991" y="565"/>
                  </a:lnTo>
                  <a:cubicBezTo>
                    <a:pt x="8994" y="560"/>
                    <a:pt x="8996" y="554"/>
                    <a:pt x="8998" y="548"/>
                  </a:cubicBezTo>
                  <a:close/>
                  <a:moveTo>
                    <a:pt x="5121" y="777"/>
                  </a:moveTo>
                  <a:cubicBezTo>
                    <a:pt x="5157" y="786"/>
                    <a:pt x="5168" y="791"/>
                    <a:pt x="5164" y="791"/>
                  </a:cubicBezTo>
                  <a:cubicBezTo>
                    <a:pt x="5161" y="791"/>
                    <a:pt x="5143" y="786"/>
                    <a:pt x="5121" y="777"/>
                  </a:cubicBezTo>
                  <a:close/>
                  <a:moveTo>
                    <a:pt x="11285" y="760"/>
                  </a:moveTo>
                  <a:cubicBezTo>
                    <a:pt x="11329" y="768"/>
                    <a:pt x="11338" y="795"/>
                    <a:pt x="11338" y="821"/>
                  </a:cubicBezTo>
                  <a:cubicBezTo>
                    <a:pt x="11311" y="804"/>
                    <a:pt x="11293" y="786"/>
                    <a:pt x="11285" y="760"/>
                  </a:cubicBezTo>
                  <a:close/>
                  <a:moveTo>
                    <a:pt x="4652" y="832"/>
                  </a:moveTo>
                  <a:cubicBezTo>
                    <a:pt x="4651" y="832"/>
                    <a:pt x="4649" y="835"/>
                    <a:pt x="4645" y="839"/>
                  </a:cubicBezTo>
                  <a:lnTo>
                    <a:pt x="4653" y="839"/>
                  </a:lnTo>
                  <a:cubicBezTo>
                    <a:pt x="4653" y="835"/>
                    <a:pt x="4653" y="832"/>
                    <a:pt x="4652" y="832"/>
                  </a:cubicBezTo>
                  <a:close/>
                  <a:moveTo>
                    <a:pt x="11168" y="890"/>
                  </a:moveTo>
                  <a:cubicBezTo>
                    <a:pt x="11174" y="891"/>
                    <a:pt x="11180" y="892"/>
                    <a:pt x="11187" y="892"/>
                  </a:cubicBezTo>
                  <a:cubicBezTo>
                    <a:pt x="11181" y="892"/>
                    <a:pt x="11174" y="891"/>
                    <a:pt x="11168" y="890"/>
                  </a:cubicBezTo>
                  <a:close/>
                  <a:moveTo>
                    <a:pt x="468" y="980"/>
                  </a:moveTo>
                  <a:cubicBezTo>
                    <a:pt x="468" y="980"/>
                    <a:pt x="468" y="980"/>
                    <a:pt x="468" y="980"/>
                  </a:cubicBezTo>
                  <a:cubicBezTo>
                    <a:pt x="468" y="980"/>
                    <a:pt x="468" y="980"/>
                    <a:pt x="468" y="980"/>
                  </a:cubicBezTo>
                  <a:close/>
                  <a:moveTo>
                    <a:pt x="468" y="980"/>
                  </a:moveTo>
                  <a:cubicBezTo>
                    <a:pt x="468" y="985"/>
                    <a:pt x="468" y="987"/>
                    <a:pt x="468" y="989"/>
                  </a:cubicBezTo>
                  <a:cubicBezTo>
                    <a:pt x="472" y="985"/>
                    <a:pt x="472" y="985"/>
                    <a:pt x="471" y="985"/>
                  </a:cubicBezTo>
                  <a:cubicBezTo>
                    <a:pt x="470" y="985"/>
                    <a:pt x="468" y="985"/>
                    <a:pt x="468" y="980"/>
                  </a:cubicBezTo>
                  <a:close/>
                  <a:moveTo>
                    <a:pt x="459" y="992"/>
                  </a:moveTo>
                  <a:cubicBezTo>
                    <a:pt x="459" y="992"/>
                    <a:pt x="459" y="993"/>
                    <a:pt x="459" y="994"/>
                  </a:cubicBezTo>
                  <a:lnTo>
                    <a:pt x="459" y="994"/>
                  </a:lnTo>
                  <a:lnTo>
                    <a:pt x="433" y="1007"/>
                  </a:lnTo>
                  <a:cubicBezTo>
                    <a:pt x="445" y="1001"/>
                    <a:pt x="453" y="995"/>
                    <a:pt x="459" y="992"/>
                  </a:cubicBezTo>
                  <a:close/>
                  <a:moveTo>
                    <a:pt x="365" y="1062"/>
                  </a:moveTo>
                  <a:cubicBezTo>
                    <a:pt x="366" y="1062"/>
                    <a:pt x="366" y="1062"/>
                    <a:pt x="366" y="1063"/>
                  </a:cubicBezTo>
                  <a:lnTo>
                    <a:pt x="366" y="1063"/>
                  </a:lnTo>
                  <a:cubicBezTo>
                    <a:pt x="367" y="1063"/>
                    <a:pt x="368" y="1062"/>
                    <a:pt x="368" y="1062"/>
                  </a:cubicBezTo>
                  <a:lnTo>
                    <a:pt x="368" y="1062"/>
                  </a:lnTo>
                  <a:cubicBezTo>
                    <a:pt x="367" y="1063"/>
                    <a:pt x="367" y="1064"/>
                    <a:pt x="366" y="1064"/>
                  </a:cubicBezTo>
                  <a:lnTo>
                    <a:pt x="366" y="1064"/>
                  </a:lnTo>
                  <a:cubicBezTo>
                    <a:pt x="366" y="1064"/>
                    <a:pt x="366" y="1063"/>
                    <a:pt x="366" y="1063"/>
                  </a:cubicBezTo>
                  <a:lnTo>
                    <a:pt x="366" y="1063"/>
                  </a:lnTo>
                  <a:cubicBezTo>
                    <a:pt x="365" y="1063"/>
                    <a:pt x="364" y="1063"/>
                    <a:pt x="364" y="1063"/>
                  </a:cubicBezTo>
                  <a:lnTo>
                    <a:pt x="364" y="1063"/>
                  </a:lnTo>
                  <a:cubicBezTo>
                    <a:pt x="364" y="1063"/>
                    <a:pt x="365" y="1062"/>
                    <a:pt x="365" y="1062"/>
                  </a:cubicBezTo>
                  <a:close/>
                  <a:moveTo>
                    <a:pt x="364" y="1063"/>
                  </a:moveTo>
                  <a:cubicBezTo>
                    <a:pt x="363" y="1064"/>
                    <a:pt x="363" y="1065"/>
                    <a:pt x="362" y="1066"/>
                  </a:cubicBezTo>
                  <a:lnTo>
                    <a:pt x="362" y="1066"/>
                  </a:lnTo>
                  <a:cubicBezTo>
                    <a:pt x="364" y="1065"/>
                    <a:pt x="365" y="1065"/>
                    <a:pt x="366" y="1064"/>
                  </a:cubicBezTo>
                  <a:lnTo>
                    <a:pt x="366" y="1064"/>
                  </a:lnTo>
                  <a:cubicBezTo>
                    <a:pt x="365" y="1065"/>
                    <a:pt x="364" y="1067"/>
                    <a:pt x="362" y="1069"/>
                  </a:cubicBezTo>
                  <a:cubicBezTo>
                    <a:pt x="362" y="1068"/>
                    <a:pt x="362" y="1067"/>
                    <a:pt x="362" y="1066"/>
                  </a:cubicBezTo>
                  <a:lnTo>
                    <a:pt x="362" y="1066"/>
                  </a:lnTo>
                  <a:cubicBezTo>
                    <a:pt x="356" y="1069"/>
                    <a:pt x="350" y="1069"/>
                    <a:pt x="344" y="1069"/>
                  </a:cubicBezTo>
                  <a:cubicBezTo>
                    <a:pt x="352" y="1066"/>
                    <a:pt x="359" y="1065"/>
                    <a:pt x="364" y="1063"/>
                  </a:cubicBezTo>
                  <a:close/>
                  <a:moveTo>
                    <a:pt x="4406" y="1387"/>
                  </a:moveTo>
                  <a:lnTo>
                    <a:pt x="4433" y="1404"/>
                  </a:lnTo>
                  <a:cubicBezTo>
                    <a:pt x="4415" y="1409"/>
                    <a:pt x="4403" y="1412"/>
                    <a:pt x="4397" y="1412"/>
                  </a:cubicBezTo>
                  <a:cubicBezTo>
                    <a:pt x="4381" y="1412"/>
                    <a:pt x="4394" y="1399"/>
                    <a:pt x="4406" y="1387"/>
                  </a:cubicBezTo>
                  <a:close/>
                  <a:moveTo>
                    <a:pt x="2887" y="1448"/>
                  </a:moveTo>
                  <a:cubicBezTo>
                    <a:pt x="2890" y="1451"/>
                    <a:pt x="2892" y="1454"/>
                    <a:pt x="2894" y="1457"/>
                  </a:cubicBezTo>
                  <a:lnTo>
                    <a:pt x="2894" y="1457"/>
                  </a:lnTo>
                  <a:cubicBezTo>
                    <a:pt x="2893" y="1454"/>
                    <a:pt x="2890" y="1451"/>
                    <a:pt x="2887" y="1448"/>
                  </a:cubicBezTo>
                  <a:close/>
                  <a:moveTo>
                    <a:pt x="9814" y="1794"/>
                  </a:moveTo>
                  <a:cubicBezTo>
                    <a:pt x="9830" y="1794"/>
                    <a:pt x="9849" y="1806"/>
                    <a:pt x="9872" y="1810"/>
                  </a:cubicBezTo>
                  <a:cubicBezTo>
                    <a:pt x="9853" y="1823"/>
                    <a:pt x="9820" y="1854"/>
                    <a:pt x="9797" y="1854"/>
                  </a:cubicBezTo>
                  <a:cubicBezTo>
                    <a:pt x="9787" y="1854"/>
                    <a:pt x="9780" y="1849"/>
                    <a:pt x="9775" y="1837"/>
                  </a:cubicBezTo>
                  <a:cubicBezTo>
                    <a:pt x="9787" y="1803"/>
                    <a:pt x="9800" y="1794"/>
                    <a:pt x="9814" y="1794"/>
                  </a:cubicBezTo>
                  <a:close/>
                  <a:moveTo>
                    <a:pt x="9270" y="1870"/>
                  </a:moveTo>
                  <a:lnTo>
                    <a:pt x="9254" y="1872"/>
                  </a:lnTo>
                  <a:cubicBezTo>
                    <a:pt x="9260" y="1872"/>
                    <a:pt x="9266" y="1871"/>
                    <a:pt x="9270" y="1870"/>
                  </a:cubicBezTo>
                  <a:close/>
                  <a:moveTo>
                    <a:pt x="6902" y="2038"/>
                  </a:moveTo>
                  <a:lnTo>
                    <a:pt x="6896" y="2040"/>
                  </a:lnTo>
                  <a:cubicBezTo>
                    <a:pt x="6898" y="2039"/>
                    <a:pt x="6900" y="2039"/>
                    <a:pt x="6902" y="2038"/>
                  </a:cubicBezTo>
                  <a:close/>
                  <a:moveTo>
                    <a:pt x="1947" y="2072"/>
                  </a:moveTo>
                  <a:lnTo>
                    <a:pt x="1960" y="2075"/>
                  </a:lnTo>
                  <a:cubicBezTo>
                    <a:pt x="1957" y="2074"/>
                    <a:pt x="1953" y="2073"/>
                    <a:pt x="1947" y="2072"/>
                  </a:cubicBezTo>
                  <a:close/>
                  <a:moveTo>
                    <a:pt x="7894" y="0"/>
                  </a:moveTo>
                  <a:lnTo>
                    <a:pt x="7894" y="0"/>
                  </a:lnTo>
                  <a:cubicBezTo>
                    <a:pt x="7903" y="89"/>
                    <a:pt x="7709" y="89"/>
                    <a:pt x="7717" y="168"/>
                  </a:cubicBezTo>
                  <a:lnTo>
                    <a:pt x="7973" y="71"/>
                  </a:lnTo>
                  <a:lnTo>
                    <a:pt x="7973" y="71"/>
                  </a:lnTo>
                  <a:cubicBezTo>
                    <a:pt x="7990" y="155"/>
                    <a:pt x="7847" y="311"/>
                    <a:pt x="7689" y="311"/>
                  </a:cubicBezTo>
                  <a:cubicBezTo>
                    <a:pt x="7681" y="311"/>
                    <a:pt x="7673" y="310"/>
                    <a:pt x="7664" y="309"/>
                  </a:cubicBezTo>
                  <a:cubicBezTo>
                    <a:pt x="7620" y="274"/>
                    <a:pt x="7691" y="150"/>
                    <a:pt x="7691" y="124"/>
                  </a:cubicBezTo>
                  <a:lnTo>
                    <a:pt x="7691" y="124"/>
                  </a:lnTo>
                  <a:cubicBezTo>
                    <a:pt x="7671" y="144"/>
                    <a:pt x="7587" y="169"/>
                    <a:pt x="7542" y="169"/>
                  </a:cubicBezTo>
                  <a:cubicBezTo>
                    <a:pt x="7527" y="169"/>
                    <a:pt x="7516" y="166"/>
                    <a:pt x="7514" y="159"/>
                  </a:cubicBezTo>
                  <a:lnTo>
                    <a:pt x="7585" y="115"/>
                  </a:lnTo>
                  <a:cubicBezTo>
                    <a:pt x="7574" y="111"/>
                    <a:pt x="7564" y="110"/>
                    <a:pt x="7555" y="110"/>
                  </a:cubicBezTo>
                  <a:cubicBezTo>
                    <a:pt x="7495" y="110"/>
                    <a:pt x="7449" y="174"/>
                    <a:pt x="7386" y="174"/>
                  </a:cubicBezTo>
                  <a:cubicBezTo>
                    <a:pt x="7366" y="174"/>
                    <a:pt x="7345" y="167"/>
                    <a:pt x="7320" y="150"/>
                  </a:cubicBezTo>
                  <a:cubicBezTo>
                    <a:pt x="7285" y="143"/>
                    <a:pt x="7227" y="74"/>
                    <a:pt x="7200" y="74"/>
                  </a:cubicBezTo>
                  <a:cubicBezTo>
                    <a:pt x="7194" y="74"/>
                    <a:pt x="7189" y="78"/>
                    <a:pt x="7188" y="89"/>
                  </a:cubicBezTo>
                  <a:cubicBezTo>
                    <a:pt x="7258" y="195"/>
                    <a:pt x="7276" y="504"/>
                    <a:pt x="7232" y="583"/>
                  </a:cubicBezTo>
                  <a:cubicBezTo>
                    <a:pt x="7223" y="574"/>
                    <a:pt x="7029" y="486"/>
                    <a:pt x="6984" y="442"/>
                  </a:cubicBezTo>
                  <a:cubicBezTo>
                    <a:pt x="6914" y="362"/>
                    <a:pt x="7073" y="248"/>
                    <a:pt x="7020" y="186"/>
                  </a:cubicBezTo>
                  <a:lnTo>
                    <a:pt x="7020" y="186"/>
                  </a:lnTo>
                  <a:cubicBezTo>
                    <a:pt x="7020" y="203"/>
                    <a:pt x="6984" y="239"/>
                    <a:pt x="6967" y="248"/>
                  </a:cubicBezTo>
                  <a:cubicBezTo>
                    <a:pt x="6928" y="232"/>
                    <a:pt x="6971" y="183"/>
                    <a:pt x="6922" y="183"/>
                  </a:cubicBezTo>
                  <a:cubicBezTo>
                    <a:pt x="6916" y="183"/>
                    <a:pt x="6907" y="184"/>
                    <a:pt x="6896" y="186"/>
                  </a:cubicBezTo>
                  <a:cubicBezTo>
                    <a:pt x="6889" y="220"/>
                    <a:pt x="6859" y="226"/>
                    <a:pt x="6834" y="226"/>
                  </a:cubicBezTo>
                  <a:cubicBezTo>
                    <a:pt x="6820" y="226"/>
                    <a:pt x="6807" y="224"/>
                    <a:pt x="6801" y="224"/>
                  </a:cubicBezTo>
                  <a:cubicBezTo>
                    <a:pt x="6789" y="224"/>
                    <a:pt x="6797" y="231"/>
                    <a:pt x="6852" y="265"/>
                  </a:cubicBezTo>
                  <a:cubicBezTo>
                    <a:pt x="6831" y="271"/>
                    <a:pt x="6815" y="274"/>
                    <a:pt x="6802" y="274"/>
                  </a:cubicBezTo>
                  <a:cubicBezTo>
                    <a:pt x="6763" y="274"/>
                    <a:pt x="6744" y="255"/>
                    <a:pt x="6685" y="255"/>
                  </a:cubicBezTo>
                  <a:cubicBezTo>
                    <a:pt x="6677" y="255"/>
                    <a:pt x="6668" y="256"/>
                    <a:pt x="6658" y="256"/>
                  </a:cubicBezTo>
                  <a:cubicBezTo>
                    <a:pt x="6693" y="309"/>
                    <a:pt x="6569" y="451"/>
                    <a:pt x="6490" y="477"/>
                  </a:cubicBezTo>
                  <a:cubicBezTo>
                    <a:pt x="6490" y="459"/>
                    <a:pt x="6472" y="433"/>
                    <a:pt x="6463" y="415"/>
                  </a:cubicBezTo>
                  <a:cubicBezTo>
                    <a:pt x="6278" y="415"/>
                    <a:pt x="6181" y="380"/>
                    <a:pt x="6013" y="380"/>
                  </a:cubicBezTo>
                  <a:cubicBezTo>
                    <a:pt x="6004" y="362"/>
                    <a:pt x="5916" y="336"/>
                    <a:pt x="5951" y="300"/>
                  </a:cubicBezTo>
                  <a:lnTo>
                    <a:pt x="5951" y="300"/>
                  </a:lnTo>
                  <a:cubicBezTo>
                    <a:pt x="5925" y="309"/>
                    <a:pt x="5907" y="345"/>
                    <a:pt x="5854" y="345"/>
                  </a:cubicBezTo>
                  <a:cubicBezTo>
                    <a:pt x="5757" y="274"/>
                    <a:pt x="5969" y="336"/>
                    <a:pt x="5890" y="239"/>
                  </a:cubicBezTo>
                  <a:lnTo>
                    <a:pt x="5890" y="239"/>
                  </a:lnTo>
                  <a:cubicBezTo>
                    <a:pt x="5890" y="292"/>
                    <a:pt x="5757" y="318"/>
                    <a:pt x="5686" y="353"/>
                  </a:cubicBezTo>
                  <a:cubicBezTo>
                    <a:pt x="5695" y="380"/>
                    <a:pt x="5717" y="390"/>
                    <a:pt x="5745" y="390"/>
                  </a:cubicBezTo>
                  <a:cubicBezTo>
                    <a:pt x="5800" y="390"/>
                    <a:pt x="5881" y="351"/>
                    <a:pt x="5934" y="327"/>
                  </a:cubicBezTo>
                  <a:lnTo>
                    <a:pt x="5934" y="327"/>
                  </a:lnTo>
                  <a:cubicBezTo>
                    <a:pt x="5934" y="442"/>
                    <a:pt x="5810" y="565"/>
                    <a:pt x="5642" y="618"/>
                  </a:cubicBezTo>
                  <a:cubicBezTo>
                    <a:pt x="5622" y="623"/>
                    <a:pt x="5606" y="626"/>
                    <a:pt x="5594" y="626"/>
                  </a:cubicBezTo>
                  <a:cubicBezTo>
                    <a:pt x="5528" y="626"/>
                    <a:pt x="5568" y="563"/>
                    <a:pt x="5558" y="563"/>
                  </a:cubicBezTo>
                  <a:cubicBezTo>
                    <a:pt x="5558" y="563"/>
                    <a:pt x="5556" y="564"/>
                    <a:pt x="5554" y="565"/>
                  </a:cubicBezTo>
                  <a:cubicBezTo>
                    <a:pt x="5549" y="565"/>
                    <a:pt x="5544" y="565"/>
                    <a:pt x="5539" y="565"/>
                  </a:cubicBezTo>
                  <a:cubicBezTo>
                    <a:pt x="5335" y="565"/>
                    <a:pt x="5333" y="712"/>
                    <a:pt x="5207" y="712"/>
                  </a:cubicBezTo>
                  <a:cubicBezTo>
                    <a:pt x="5186" y="712"/>
                    <a:pt x="5161" y="708"/>
                    <a:pt x="5130" y="698"/>
                  </a:cubicBezTo>
                  <a:cubicBezTo>
                    <a:pt x="5042" y="636"/>
                    <a:pt x="5113" y="557"/>
                    <a:pt x="5095" y="512"/>
                  </a:cubicBezTo>
                  <a:cubicBezTo>
                    <a:pt x="5118" y="505"/>
                    <a:pt x="5139" y="502"/>
                    <a:pt x="5159" y="502"/>
                  </a:cubicBezTo>
                  <a:cubicBezTo>
                    <a:pt x="5229" y="502"/>
                    <a:pt x="5278" y="540"/>
                    <a:pt x="5330" y="540"/>
                  </a:cubicBezTo>
                  <a:cubicBezTo>
                    <a:pt x="5334" y="540"/>
                    <a:pt x="5338" y="539"/>
                    <a:pt x="5342" y="539"/>
                  </a:cubicBezTo>
                  <a:lnTo>
                    <a:pt x="5254" y="512"/>
                  </a:lnTo>
                  <a:cubicBezTo>
                    <a:pt x="5273" y="493"/>
                    <a:pt x="5320" y="479"/>
                    <a:pt x="5361" y="479"/>
                  </a:cubicBezTo>
                  <a:cubicBezTo>
                    <a:pt x="5377" y="479"/>
                    <a:pt x="5392" y="481"/>
                    <a:pt x="5404" y="486"/>
                  </a:cubicBezTo>
                  <a:cubicBezTo>
                    <a:pt x="5376" y="464"/>
                    <a:pt x="5312" y="459"/>
                    <a:pt x="5232" y="459"/>
                  </a:cubicBezTo>
                  <a:cubicBezTo>
                    <a:pt x="5159" y="459"/>
                    <a:pt x="5073" y="463"/>
                    <a:pt x="4989" y="463"/>
                  </a:cubicBezTo>
                  <a:cubicBezTo>
                    <a:pt x="4906" y="463"/>
                    <a:pt x="4825" y="459"/>
                    <a:pt x="4759" y="442"/>
                  </a:cubicBezTo>
                  <a:cubicBezTo>
                    <a:pt x="4724" y="468"/>
                    <a:pt x="4662" y="504"/>
                    <a:pt x="4698" y="530"/>
                  </a:cubicBezTo>
                  <a:lnTo>
                    <a:pt x="4759" y="512"/>
                  </a:lnTo>
                  <a:lnTo>
                    <a:pt x="4759" y="512"/>
                  </a:lnTo>
                  <a:cubicBezTo>
                    <a:pt x="4821" y="565"/>
                    <a:pt x="4645" y="601"/>
                    <a:pt x="4724" y="618"/>
                  </a:cubicBezTo>
                  <a:cubicBezTo>
                    <a:pt x="4657" y="656"/>
                    <a:pt x="4576" y="712"/>
                    <a:pt x="4483" y="712"/>
                  </a:cubicBezTo>
                  <a:cubicBezTo>
                    <a:pt x="4467" y="712"/>
                    <a:pt x="4450" y="711"/>
                    <a:pt x="4433" y="707"/>
                  </a:cubicBezTo>
                  <a:lnTo>
                    <a:pt x="4409" y="636"/>
                  </a:lnTo>
                  <a:lnTo>
                    <a:pt x="4409" y="636"/>
                  </a:lnTo>
                  <a:cubicBezTo>
                    <a:pt x="4418" y="649"/>
                    <a:pt x="4445" y="658"/>
                    <a:pt x="4471" y="658"/>
                  </a:cubicBezTo>
                  <a:cubicBezTo>
                    <a:pt x="4487" y="658"/>
                    <a:pt x="4503" y="654"/>
                    <a:pt x="4512" y="645"/>
                  </a:cubicBezTo>
                  <a:lnTo>
                    <a:pt x="4512" y="645"/>
                  </a:lnTo>
                  <a:cubicBezTo>
                    <a:pt x="4506" y="651"/>
                    <a:pt x="4497" y="654"/>
                    <a:pt x="4488" y="654"/>
                  </a:cubicBezTo>
                  <a:cubicBezTo>
                    <a:pt x="4466" y="654"/>
                    <a:pt x="4437" y="641"/>
                    <a:pt x="4407" y="631"/>
                  </a:cubicBezTo>
                  <a:lnTo>
                    <a:pt x="4407" y="631"/>
                  </a:lnTo>
                  <a:lnTo>
                    <a:pt x="4406" y="627"/>
                  </a:lnTo>
                  <a:lnTo>
                    <a:pt x="4406" y="627"/>
                  </a:lnTo>
                  <a:cubicBezTo>
                    <a:pt x="4406" y="628"/>
                    <a:pt x="4406" y="630"/>
                    <a:pt x="4407" y="631"/>
                  </a:cubicBezTo>
                  <a:lnTo>
                    <a:pt x="4407" y="631"/>
                  </a:lnTo>
                  <a:cubicBezTo>
                    <a:pt x="4385" y="623"/>
                    <a:pt x="4362" y="616"/>
                    <a:pt x="4341" y="616"/>
                  </a:cubicBezTo>
                  <a:cubicBezTo>
                    <a:pt x="4314" y="616"/>
                    <a:pt x="4290" y="628"/>
                    <a:pt x="4274" y="663"/>
                  </a:cubicBezTo>
                  <a:lnTo>
                    <a:pt x="4362" y="707"/>
                  </a:lnTo>
                  <a:cubicBezTo>
                    <a:pt x="4290" y="755"/>
                    <a:pt x="4202" y="833"/>
                    <a:pt x="4107" y="833"/>
                  </a:cubicBezTo>
                  <a:cubicBezTo>
                    <a:pt x="4098" y="833"/>
                    <a:pt x="4089" y="832"/>
                    <a:pt x="4079" y="830"/>
                  </a:cubicBezTo>
                  <a:lnTo>
                    <a:pt x="4079" y="830"/>
                  </a:lnTo>
                  <a:cubicBezTo>
                    <a:pt x="4101" y="863"/>
                    <a:pt x="4108" y="867"/>
                    <a:pt x="4114" y="867"/>
                  </a:cubicBezTo>
                  <a:cubicBezTo>
                    <a:pt x="4116" y="867"/>
                    <a:pt x="4119" y="866"/>
                    <a:pt x="4121" y="866"/>
                  </a:cubicBezTo>
                  <a:cubicBezTo>
                    <a:pt x="4129" y="866"/>
                    <a:pt x="4142" y="872"/>
                    <a:pt x="4177" y="910"/>
                  </a:cubicBezTo>
                  <a:cubicBezTo>
                    <a:pt x="4109" y="801"/>
                    <a:pt x="4418" y="883"/>
                    <a:pt x="4349" y="793"/>
                  </a:cubicBezTo>
                  <a:lnTo>
                    <a:pt x="4349" y="793"/>
                  </a:lnTo>
                  <a:cubicBezTo>
                    <a:pt x="4430" y="877"/>
                    <a:pt x="4482" y="826"/>
                    <a:pt x="4583" y="901"/>
                  </a:cubicBezTo>
                  <a:cubicBezTo>
                    <a:pt x="4575" y="879"/>
                    <a:pt x="4550" y="863"/>
                    <a:pt x="4591" y="863"/>
                  </a:cubicBezTo>
                  <a:cubicBezTo>
                    <a:pt x="4599" y="863"/>
                    <a:pt x="4611" y="864"/>
                    <a:pt x="4627" y="866"/>
                  </a:cubicBezTo>
                  <a:cubicBezTo>
                    <a:pt x="4636" y="857"/>
                    <a:pt x="4645" y="848"/>
                    <a:pt x="4645" y="839"/>
                  </a:cubicBezTo>
                  <a:cubicBezTo>
                    <a:pt x="4627" y="821"/>
                    <a:pt x="4609" y="813"/>
                    <a:pt x="4600" y="795"/>
                  </a:cubicBezTo>
                  <a:cubicBezTo>
                    <a:pt x="4645" y="733"/>
                    <a:pt x="4777" y="724"/>
                    <a:pt x="4830" y="698"/>
                  </a:cubicBezTo>
                  <a:lnTo>
                    <a:pt x="4830" y="698"/>
                  </a:lnTo>
                  <a:cubicBezTo>
                    <a:pt x="4883" y="707"/>
                    <a:pt x="4803" y="724"/>
                    <a:pt x="4839" y="751"/>
                  </a:cubicBezTo>
                  <a:lnTo>
                    <a:pt x="4909" y="698"/>
                  </a:lnTo>
                  <a:cubicBezTo>
                    <a:pt x="4918" y="760"/>
                    <a:pt x="5051" y="795"/>
                    <a:pt x="4927" y="830"/>
                  </a:cubicBezTo>
                  <a:lnTo>
                    <a:pt x="5042" y="830"/>
                  </a:lnTo>
                  <a:cubicBezTo>
                    <a:pt x="5078" y="846"/>
                    <a:pt x="5126" y="855"/>
                    <a:pt x="5170" y="855"/>
                  </a:cubicBezTo>
                  <a:cubicBezTo>
                    <a:pt x="5202" y="855"/>
                    <a:pt x="5232" y="850"/>
                    <a:pt x="5254" y="839"/>
                  </a:cubicBezTo>
                  <a:cubicBezTo>
                    <a:pt x="5257" y="840"/>
                    <a:pt x="5260" y="840"/>
                    <a:pt x="5262" y="840"/>
                  </a:cubicBezTo>
                  <a:cubicBezTo>
                    <a:pt x="5300" y="840"/>
                    <a:pt x="5343" y="803"/>
                    <a:pt x="5351" y="803"/>
                  </a:cubicBezTo>
                  <a:cubicBezTo>
                    <a:pt x="5353" y="803"/>
                    <a:pt x="5351" y="808"/>
                    <a:pt x="5342" y="821"/>
                  </a:cubicBezTo>
                  <a:lnTo>
                    <a:pt x="5510" y="777"/>
                  </a:lnTo>
                  <a:lnTo>
                    <a:pt x="5510" y="786"/>
                  </a:lnTo>
                  <a:cubicBezTo>
                    <a:pt x="5631" y="786"/>
                    <a:pt x="5752" y="732"/>
                    <a:pt x="5881" y="732"/>
                  </a:cubicBezTo>
                  <a:cubicBezTo>
                    <a:pt x="5941" y="732"/>
                    <a:pt x="6002" y="744"/>
                    <a:pt x="6066" y="777"/>
                  </a:cubicBezTo>
                  <a:cubicBezTo>
                    <a:pt x="6109" y="763"/>
                    <a:pt x="6159" y="748"/>
                    <a:pt x="6228" y="748"/>
                  </a:cubicBezTo>
                  <a:cubicBezTo>
                    <a:pt x="6244" y="748"/>
                    <a:pt x="6260" y="749"/>
                    <a:pt x="6278" y="751"/>
                  </a:cubicBezTo>
                  <a:lnTo>
                    <a:pt x="6305" y="804"/>
                  </a:lnTo>
                  <a:cubicBezTo>
                    <a:pt x="6314" y="801"/>
                    <a:pt x="6325" y="800"/>
                    <a:pt x="6336" y="800"/>
                  </a:cubicBezTo>
                  <a:cubicBezTo>
                    <a:pt x="6385" y="800"/>
                    <a:pt x="6450" y="817"/>
                    <a:pt x="6499" y="817"/>
                  </a:cubicBezTo>
                  <a:cubicBezTo>
                    <a:pt x="6527" y="817"/>
                    <a:pt x="6550" y="812"/>
                    <a:pt x="6561" y="795"/>
                  </a:cubicBezTo>
                  <a:cubicBezTo>
                    <a:pt x="6591" y="845"/>
                    <a:pt x="6649" y="860"/>
                    <a:pt x="6718" y="860"/>
                  </a:cubicBezTo>
                  <a:cubicBezTo>
                    <a:pt x="6817" y="860"/>
                    <a:pt x="6936" y="828"/>
                    <a:pt x="7016" y="828"/>
                  </a:cubicBezTo>
                  <a:cubicBezTo>
                    <a:pt x="7027" y="828"/>
                    <a:pt x="7037" y="829"/>
                    <a:pt x="7046" y="830"/>
                  </a:cubicBezTo>
                  <a:lnTo>
                    <a:pt x="7055" y="768"/>
                  </a:lnTo>
                  <a:cubicBezTo>
                    <a:pt x="7143" y="768"/>
                    <a:pt x="7232" y="751"/>
                    <a:pt x="7338" y="715"/>
                  </a:cubicBezTo>
                  <a:lnTo>
                    <a:pt x="7338" y="663"/>
                  </a:lnTo>
                  <a:cubicBezTo>
                    <a:pt x="7358" y="650"/>
                    <a:pt x="7383" y="645"/>
                    <a:pt x="7410" y="645"/>
                  </a:cubicBezTo>
                  <a:cubicBezTo>
                    <a:pt x="7494" y="645"/>
                    <a:pt x="7605" y="690"/>
                    <a:pt x="7713" y="690"/>
                  </a:cubicBezTo>
                  <a:cubicBezTo>
                    <a:pt x="7720" y="690"/>
                    <a:pt x="7728" y="689"/>
                    <a:pt x="7735" y="689"/>
                  </a:cubicBezTo>
                  <a:lnTo>
                    <a:pt x="7735" y="689"/>
                  </a:lnTo>
                  <a:cubicBezTo>
                    <a:pt x="7731" y="702"/>
                    <a:pt x="7720" y="707"/>
                    <a:pt x="7705" y="707"/>
                  </a:cubicBezTo>
                  <a:cubicBezTo>
                    <a:pt x="7691" y="707"/>
                    <a:pt x="7673" y="702"/>
                    <a:pt x="7656" y="698"/>
                  </a:cubicBezTo>
                  <a:lnTo>
                    <a:pt x="7656" y="698"/>
                  </a:lnTo>
                  <a:cubicBezTo>
                    <a:pt x="7697" y="725"/>
                    <a:pt x="7739" y="735"/>
                    <a:pt x="7781" y="735"/>
                  </a:cubicBezTo>
                  <a:cubicBezTo>
                    <a:pt x="7895" y="735"/>
                    <a:pt x="8010" y="664"/>
                    <a:pt x="8116" y="664"/>
                  </a:cubicBezTo>
                  <a:cubicBezTo>
                    <a:pt x="8149" y="664"/>
                    <a:pt x="8181" y="671"/>
                    <a:pt x="8212" y="689"/>
                  </a:cubicBezTo>
                  <a:cubicBezTo>
                    <a:pt x="8228" y="677"/>
                    <a:pt x="8244" y="672"/>
                    <a:pt x="8259" y="672"/>
                  </a:cubicBezTo>
                  <a:cubicBezTo>
                    <a:pt x="8277" y="672"/>
                    <a:pt x="8294" y="679"/>
                    <a:pt x="8309" y="689"/>
                  </a:cubicBezTo>
                  <a:lnTo>
                    <a:pt x="8300" y="689"/>
                  </a:lnTo>
                  <a:cubicBezTo>
                    <a:pt x="8309" y="698"/>
                    <a:pt x="8309" y="698"/>
                    <a:pt x="8318" y="698"/>
                  </a:cubicBezTo>
                  <a:cubicBezTo>
                    <a:pt x="8335" y="707"/>
                    <a:pt x="8353" y="715"/>
                    <a:pt x="8371" y="724"/>
                  </a:cubicBezTo>
                  <a:cubicBezTo>
                    <a:pt x="8353" y="707"/>
                    <a:pt x="8344" y="698"/>
                    <a:pt x="8327" y="698"/>
                  </a:cubicBezTo>
                  <a:cubicBezTo>
                    <a:pt x="8362" y="689"/>
                    <a:pt x="8406" y="689"/>
                    <a:pt x="8450" y="671"/>
                  </a:cubicBezTo>
                  <a:lnTo>
                    <a:pt x="8477" y="733"/>
                  </a:lnTo>
                  <a:lnTo>
                    <a:pt x="8486" y="733"/>
                  </a:lnTo>
                  <a:cubicBezTo>
                    <a:pt x="8491" y="736"/>
                    <a:pt x="8496" y="737"/>
                    <a:pt x="8501" y="737"/>
                  </a:cubicBezTo>
                  <a:cubicBezTo>
                    <a:pt x="8527" y="737"/>
                    <a:pt x="8517" y="692"/>
                    <a:pt x="8494" y="654"/>
                  </a:cubicBezTo>
                  <a:cubicBezTo>
                    <a:pt x="8521" y="645"/>
                    <a:pt x="8539" y="627"/>
                    <a:pt x="8556" y="618"/>
                  </a:cubicBezTo>
                  <a:cubicBezTo>
                    <a:pt x="8567" y="648"/>
                    <a:pt x="8583" y="656"/>
                    <a:pt x="8601" y="656"/>
                  </a:cubicBezTo>
                  <a:cubicBezTo>
                    <a:pt x="8623" y="656"/>
                    <a:pt x="8648" y="645"/>
                    <a:pt x="8672" y="645"/>
                  </a:cubicBezTo>
                  <a:cubicBezTo>
                    <a:pt x="8694" y="645"/>
                    <a:pt x="8715" y="654"/>
                    <a:pt x="8733" y="689"/>
                  </a:cubicBezTo>
                  <a:cubicBezTo>
                    <a:pt x="8766" y="639"/>
                    <a:pt x="8947" y="652"/>
                    <a:pt x="8991" y="566"/>
                  </a:cubicBezTo>
                  <a:lnTo>
                    <a:pt x="8991" y="566"/>
                  </a:lnTo>
                  <a:cubicBezTo>
                    <a:pt x="9014" y="575"/>
                    <a:pt x="9041" y="582"/>
                    <a:pt x="9068" y="582"/>
                  </a:cubicBezTo>
                  <a:cubicBezTo>
                    <a:pt x="9091" y="582"/>
                    <a:pt x="9115" y="577"/>
                    <a:pt x="9139" y="565"/>
                  </a:cubicBezTo>
                  <a:lnTo>
                    <a:pt x="9157" y="645"/>
                  </a:lnTo>
                  <a:lnTo>
                    <a:pt x="9271" y="548"/>
                  </a:lnTo>
                  <a:cubicBezTo>
                    <a:pt x="9342" y="601"/>
                    <a:pt x="9369" y="627"/>
                    <a:pt x="9298" y="689"/>
                  </a:cubicBezTo>
                  <a:cubicBezTo>
                    <a:pt x="9466" y="601"/>
                    <a:pt x="9430" y="654"/>
                    <a:pt x="9580" y="574"/>
                  </a:cubicBezTo>
                  <a:lnTo>
                    <a:pt x="9580" y="574"/>
                  </a:lnTo>
                  <a:lnTo>
                    <a:pt x="9563" y="627"/>
                  </a:lnTo>
                  <a:cubicBezTo>
                    <a:pt x="9602" y="627"/>
                    <a:pt x="9660" y="594"/>
                    <a:pt x="9699" y="594"/>
                  </a:cubicBezTo>
                  <a:cubicBezTo>
                    <a:pt x="9712" y="594"/>
                    <a:pt x="9724" y="598"/>
                    <a:pt x="9731" y="610"/>
                  </a:cubicBezTo>
                  <a:cubicBezTo>
                    <a:pt x="9784" y="671"/>
                    <a:pt x="9916" y="689"/>
                    <a:pt x="10075" y="715"/>
                  </a:cubicBezTo>
                  <a:cubicBezTo>
                    <a:pt x="10172" y="733"/>
                    <a:pt x="10278" y="760"/>
                    <a:pt x="10304" y="813"/>
                  </a:cubicBezTo>
                  <a:cubicBezTo>
                    <a:pt x="10335" y="782"/>
                    <a:pt x="10351" y="771"/>
                    <a:pt x="10359" y="771"/>
                  </a:cubicBezTo>
                  <a:cubicBezTo>
                    <a:pt x="10366" y="771"/>
                    <a:pt x="10366" y="782"/>
                    <a:pt x="10366" y="795"/>
                  </a:cubicBezTo>
                  <a:cubicBezTo>
                    <a:pt x="10366" y="805"/>
                    <a:pt x="10363" y="819"/>
                    <a:pt x="10377" y="819"/>
                  </a:cubicBezTo>
                  <a:cubicBezTo>
                    <a:pt x="10387" y="819"/>
                    <a:pt x="10405" y="813"/>
                    <a:pt x="10437" y="795"/>
                  </a:cubicBezTo>
                  <a:lnTo>
                    <a:pt x="10437" y="795"/>
                  </a:lnTo>
                  <a:cubicBezTo>
                    <a:pt x="10402" y="830"/>
                    <a:pt x="10384" y="848"/>
                    <a:pt x="10322" y="866"/>
                  </a:cubicBezTo>
                  <a:cubicBezTo>
                    <a:pt x="10332" y="864"/>
                    <a:pt x="10340" y="863"/>
                    <a:pt x="10347" y="863"/>
                  </a:cubicBezTo>
                  <a:cubicBezTo>
                    <a:pt x="10375" y="863"/>
                    <a:pt x="10377" y="876"/>
                    <a:pt x="10384" y="883"/>
                  </a:cubicBezTo>
                  <a:cubicBezTo>
                    <a:pt x="10389" y="894"/>
                    <a:pt x="10397" y="898"/>
                    <a:pt x="10426" y="898"/>
                  </a:cubicBezTo>
                  <a:cubicBezTo>
                    <a:pt x="10447" y="898"/>
                    <a:pt x="10478" y="896"/>
                    <a:pt x="10525" y="892"/>
                  </a:cubicBezTo>
                  <a:lnTo>
                    <a:pt x="10525" y="892"/>
                  </a:lnTo>
                  <a:cubicBezTo>
                    <a:pt x="10463" y="910"/>
                    <a:pt x="10410" y="910"/>
                    <a:pt x="10375" y="919"/>
                  </a:cubicBezTo>
                  <a:cubicBezTo>
                    <a:pt x="10393" y="919"/>
                    <a:pt x="10455" y="919"/>
                    <a:pt x="10410" y="927"/>
                  </a:cubicBezTo>
                  <a:cubicBezTo>
                    <a:pt x="10375" y="936"/>
                    <a:pt x="10340" y="936"/>
                    <a:pt x="10304" y="945"/>
                  </a:cubicBezTo>
                  <a:cubicBezTo>
                    <a:pt x="10310" y="946"/>
                    <a:pt x="10320" y="947"/>
                    <a:pt x="10334" y="947"/>
                  </a:cubicBezTo>
                  <a:cubicBezTo>
                    <a:pt x="10419" y="947"/>
                    <a:pt x="10647" y="924"/>
                    <a:pt x="10861" y="901"/>
                  </a:cubicBezTo>
                  <a:lnTo>
                    <a:pt x="10861" y="901"/>
                  </a:lnTo>
                  <a:cubicBezTo>
                    <a:pt x="10781" y="954"/>
                    <a:pt x="10808" y="963"/>
                    <a:pt x="11011" y="989"/>
                  </a:cubicBezTo>
                  <a:cubicBezTo>
                    <a:pt x="10968" y="999"/>
                    <a:pt x="10926" y="1008"/>
                    <a:pt x="10886" y="1008"/>
                  </a:cubicBezTo>
                  <a:cubicBezTo>
                    <a:pt x="10851" y="1008"/>
                    <a:pt x="10819" y="1001"/>
                    <a:pt x="10790" y="980"/>
                  </a:cubicBezTo>
                  <a:lnTo>
                    <a:pt x="10790" y="980"/>
                  </a:lnTo>
                  <a:cubicBezTo>
                    <a:pt x="10799" y="998"/>
                    <a:pt x="10790" y="1033"/>
                    <a:pt x="10799" y="1069"/>
                  </a:cubicBezTo>
                  <a:cubicBezTo>
                    <a:pt x="10817" y="1113"/>
                    <a:pt x="10834" y="1157"/>
                    <a:pt x="10940" y="1175"/>
                  </a:cubicBezTo>
                  <a:cubicBezTo>
                    <a:pt x="10878" y="1183"/>
                    <a:pt x="10887" y="1210"/>
                    <a:pt x="10905" y="1219"/>
                  </a:cubicBezTo>
                  <a:cubicBezTo>
                    <a:pt x="10817" y="1236"/>
                    <a:pt x="10790" y="1228"/>
                    <a:pt x="10737" y="1245"/>
                  </a:cubicBezTo>
                  <a:lnTo>
                    <a:pt x="10781" y="1254"/>
                  </a:lnTo>
                  <a:cubicBezTo>
                    <a:pt x="10868" y="1291"/>
                    <a:pt x="10868" y="1299"/>
                    <a:pt x="10839" y="1299"/>
                  </a:cubicBezTo>
                  <a:cubicBezTo>
                    <a:pt x="10817" y="1299"/>
                    <a:pt x="10777" y="1294"/>
                    <a:pt x="10748" y="1294"/>
                  </a:cubicBezTo>
                  <a:cubicBezTo>
                    <a:pt x="10736" y="1294"/>
                    <a:pt x="10725" y="1295"/>
                    <a:pt x="10719" y="1298"/>
                  </a:cubicBezTo>
                  <a:lnTo>
                    <a:pt x="10702" y="1289"/>
                  </a:lnTo>
                  <a:cubicBezTo>
                    <a:pt x="10643" y="1286"/>
                    <a:pt x="10609" y="1284"/>
                    <a:pt x="10589" y="1284"/>
                  </a:cubicBezTo>
                  <a:cubicBezTo>
                    <a:pt x="10561" y="1284"/>
                    <a:pt x="10561" y="1288"/>
                    <a:pt x="10561" y="1298"/>
                  </a:cubicBezTo>
                  <a:cubicBezTo>
                    <a:pt x="10557" y="1301"/>
                    <a:pt x="10554" y="1304"/>
                    <a:pt x="10545" y="1304"/>
                  </a:cubicBezTo>
                  <a:cubicBezTo>
                    <a:pt x="10530" y="1304"/>
                    <a:pt x="10498" y="1297"/>
                    <a:pt x="10419" y="1281"/>
                  </a:cubicBezTo>
                  <a:lnTo>
                    <a:pt x="10419" y="1281"/>
                  </a:lnTo>
                  <a:lnTo>
                    <a:pt x="10499" y="1342"/>
                  </a:lnTo>
                  <a:cubicBezTo>
                    <a:pt x="10544" y="1372"/>
                    <a:pt x="10541" y="1383"/>
                    <a:pt x="10515" y="1383"/>
                  </a:cubicBezTo>
                  <a:cubicBezTo>
                    <a:pt x="10495" y="1383"/>
                    <a:pt x="10463" y="1377"/>
                    <a:pt x="10428" y="1369"/>
                  </a:cubicBezTo>
                  <a:cubicBezTo>
                    <a:pt x="10372" y="1350"/>
                    <a:pt x="10320" y="1331"/>
                    <a:pt x="10285" y="1331"/>
                  </a:cubicBezTo>
                  <a:cubicBezTo>
                    <a:pt x="10271" y="1331"/>
                    <a:pt x="10259" y="1335"/>
                    <a:pt x="10251" y="1342"/>
                  </a:cubicBezTo>
                  <a:cubicBezTo>
                    <a:pt x="10269" y="1351"/>
                    <a:pt x="10287" y="1360"/>
                    <a:pt x="10304" y="1369"/>
                  </a:cubicBezTo>
                  <a:cubicBezTo>
                    <a:pt x="10302" y="1375"/>
                    <a:pt x="10297" y="1378"/>
                    <a:pt x="10289" y="1378"/>
                  </a:cubicBezTo>
                  <a:cubicBezTo>
                    <a:pt x="10264" y="1378"/>
                    <a:pt x="10213" y="1348"/>
                    <a:pt x="10172" y="1307"/>
                  </a:cubicBezTo>
                  <a:cubicBezTo>
                    <a:pt x="10119" y="1263"/>
                    <a:pt x="10084" y="1201"/>
                    <a:pt x="10075" y="1192"/>
                  </a:cubicBezTo>
                  <a:cubicBezTo>
                    <a:pt x="10066" y="1183"/>
                    <a:pt x="10075" y="1175"/>
                    <a:pt x="10084" y="1166"/>
                  </a:cubicBezTo>
                  <a:cubicBezTo>
                    <a:pt x="10070" y="1152"/>
                    <a:pt x="10059" y="1147"/>
                    <a:pt x="10051" y="1147"/>
                  </a:cubicBezTo>
                  <a:cubicBezTo>
                    <a:pt x="10039" y="1147"/>
                    <a:pt x="10034" y="1162"/>
                    <a:pt x="10040" y="1183"/>
                  </a:cubicBezTo>
                  <a:cubicBezTo>
                    <a:pt x="10040" y="1219"/>
                    <a:pt x="10048" y="1263"/>
                    <a:pt x="9987" y="1281"/>
                  </a:cubicBezTo>
                  <a:cubicBezTo>
                    <a:pt x="9960" y="1236"/>
                    <a:pt x="10004" y="1166"/>
                    <a:pt x="9916" y="1166"/>
                  </a:cubicBezTo>
                  <a:cubicBezTo>
                    <a:pt x="9912" y="1163"/>
                    <a:pt x="9908" y="1162"/>
                    <a:pt x="9902" y="1162"/>
                  </a:cubicBezTo>
                  <a:cubicBezTo>
                    <a:pt x="9852" y="1162"/>
                    <a:pt x="9726" y="1273"/>
                    <a:pt x="9615" y="1273"/>
                  </a:cubicBezTo>
                  <a:cubicBezTo>
                    <a:pt x="9591" y="1273"/>
                    <a:pt x="9567" y="1267"/>
                    <a:pt x="9545" y="1254"/>
                  </a:cubicBezTo>
                  <a:lnTo>
                    <a:pt x="9545" y="1254"/>
                  </a:lnTo>
                  <a:cubicBezTo>
                    <a:pt x="9572" y="1289"/>
                    <a:pt x="9607" y="1316"/>
                    <a:pt x="9545" y="1351"/>
                  </a:cubicBezTo>
                  <a:cubicBezTo>
                    <a:pt x="9539" y="1352"/>
                    <a:pt x="9532" y="1353"/>
                    <a:pt x="9526" y="1353"/>
                  </a:cubicBezTo>
                  <a:cubicBezTo>
                    <a:pt x="9459" y="1353"/>
                    <a:pt x="9369" y="1304"/>
                    <a:pt x="9295" y="1304"/>
                  </a:cubicBezTo>
                  <a:cubicBezTo>
                    <a:pt x="9258" y="1304"/>
                    <a:pt x="9225" y="1316"/>
                    <a:pt x="9201" y="1351"/>
                  </a:cubicBezTo>
                  <a:cubicBezTo>
                    <a:pt x="9192" y="1342"/>
                    <a:pt x="9183" y="1334"/>
                    <a:pt x="9183" y="1325"/>
                  </a:cubicBezTo>
                  <a:cubicBezTo>
                    <a:pt x="9112" y="1360"/>
                    <a:pt x="8954" y="1387"/>
                    <a:pt x="8918" y="1448"/>
                  </a:cubicBezTo>
                  <a:cubicBezTo>
                    <a:pt x="8897" y="1393"/>
                    <a:pt x="8857" y="1375"/>
                    <a:pt x="8808" y="1375"/>
                  </a:cubicBezTo>
                  <a:cubicBezTo>
                    <a:pt x="8717" y="1375"/>
                    <a:pt x="8598" y="1437"/>
                    <a:pt x="8525" y="1437"/>
                  </a:cubicBezTo>
                  <a:cubicBezTo>
                    <a:pt x="8487" y="1437"/>
                    <a:pt x="8461" y="1420"/>
                    <a:pt x="8459" y="1369"/>
                  </a:cubicBezTo>
                  <a:lnTo>
                    <a:pt x="8238" y="1387"/>
                  </a:lnTo>
                  <a:lnTo>
                    <a:pt x="8247" y="1360"/>
                  </a:lnTo>
                  <a:cubicBezTo>
                    <a:pt x="8237" y="1359"/>
                    <a:pt x="8227" y="1359"/>
                    <a:pt x="8217" y="1359"/>
                  </a:cubicBezTo>
                  <a:cubicBezTo>
                    <a:pt x="8098" y="1359"/>
                    <a:pt x="8050" y="1407"/>
                    <a:pt x="8009" y="1448"/>
                  </a:cubicBezTo>
                  <a:cubicBezTo>
                    <a:pt x="7973" y="1440"/>
                    <a:pt x="8000" y="1422"/>
                    <a:pt x="8000" y="1413"/>
                  </a:cubicBezTo>
                  <a:cubicBezTo>
                    <a:pt x="7923" y="1397"/>
                    <a:pt x="7872" y="1388"/>
                    <a:pt x="7829" y="1388"/>
                  </a:cubicBezTo>
                  <a:cubicBezTo>
                    <a:pt x="7754" y="1388"/>
                    <a:pt x="7706" y="1416"/>
                    <a:pt x="7594" y="1484"/>
                  </a:cubicBezTo>
                  <a:lnTo>
                    <a:pt x="7576" y="1422"/>
                  </a:lnTo>
                  <a:cubicBezTo>
                    <a:pt x="7571" y="1426"/>
                    <a:pt x="7563" y="1428"/>
                    <a:pt x="7553" y="1428"/>
                  </a:cubicBezTo>
                  <a:cubicBezTo>
                    <a:pt x="7494" y="1428"/>
                    <a:pt x="7356" y="1371"/>
                    <a:pt x="7215" y="1371"/>
                  </a:cubicBezTo>
                  <a:cubicBezTo>
                    <a:pt x="7167" y="1371"/>
                    <a:pt x="7119" y="1377"/>
                    <a:pt x="7073" y="1395"/>
                  </a:cubicBezTo>
                  <a:cubicBezTo>
                    <a:pt x="7073" y="1387"/>
                    <a:pt x="7082" y="1378"/>
                    <a:pt x="7090" y="1369"/>
                  </a:cubicBezTo>
                  <a:lnTo>
                    <a:pt x="7090" y="1369"/>
                  </a:lnTo>
                  <a:cubicBezTo>
                    <a:pt x="7061" y="1378"/>
                    <a:pt x="7030" y="1382"/>
                    <a:pt x="6998" y="1382"/>
                  </a:cubicBezTo>
                  <a:cubicBezTo>
                    <a:pt x="6865" y="1382"/>
                    <a:pt x="6718" y="1318"/>
                    <a:pt x="6608" y="1318"/>
                  </a:cubicBezTo>
                  <a:cubicBezTo>
                    <a:pt x="6539" y="1318"/>
                    <a:pt x="6484" y="1342"/>
                    <a:pt x="6455" y="1422"/>
                  </a:cubicBezTo>
                  <a:lnTo>
                    <a:pt x="6305" y="1484"/>
                  </a:lnTo>
                  <a:cubicBezTo>
                    <a:pt x="6499" y="1501"/>
                    <a:pt x="6278" y="1581"/>
                    <a:pt x="6358" y="1625"/>
                  </a:cubicBezTo>
                  <a:cubicBezTo>
                    <a:pt x="6353" y="1625"/>
                    <a:pt x="6349" y="1626"/>
                    <a:pt x="6345" y="1626"/>
                  </a:cubicBezTo>
                  <a:cubicBezTo>
                    <a:pt x="6266" y="1626"/>
                    <a:pt x="6160" y="1553"/>
                    <a:pt x="6252" y="1537"/>
                  </a:cubicBezTo>
                  <a:lnTo>
                    <a:pt x="6252" y="1537"/>
                  </a:lnTo>
                  <a:lnTo>
                    <a:pt x="6269" y="1554"/>
                  </a:lnTo>
                  <a:cubicBezTo>
                    <a:pt x="6305" y="1422"/>
                    <a:pt x="6022" y="1510"/>
                    <a:pt x="6031" y="1422"/>
                  </a:cubicBezTo>
                  <a:lnTo>
                    <a:pt x="6031" y="1422"/>
                  </a:lnTo>
                  <a:cubicBezTo>
                    <a:pt x="6008" y="1422"/>
                    <a:pt x="5985" y="1423"/>
                    <a:pt x="5962" y="1423"/>
                  </a:cubicBezTo>
                  <a:cubicBezTo>
                    <a:pt x="5598" y="1423"/>
                    <a:pt x="5241" y="1360"/>
                    <a:pt x="4892" y="1360"/>
                  </a:cubicBezTo>
                  <a:lnTo>
                    <a:pt x="4936" y="1457"/>
                  </a:lnTo>
                  <a:lnTo>
                    <a:pt x="4812" y="1448"/>
                  </a:lnTo>
                  <a:cubicBezTo>
                    <a:pt x="4777" y="1431"/>
                    <a:pt x="4768" y="1378"/>
                    <a:pt x="4856" y="1378"/>
                  </a:cubicBezTo>
                  <a:cubicBezTo>
                    <a:pt x="4848" y="1367"/>
                    <a:pt x="4837" y="1363"/>
                    <a:pt x="4825" y="1363"/>
                  </a:cubicBezTo>
                  <a:cubicBezTo>
                    <a:pt x="4775" y="1363"/>
                    <a:pt x="4706" y="1434"/>
                    <a:pt x="4706" y="1448"/>
                  </a:cubicBezTo>
                  <a:cubicBezTo>
                    <a:pt x="4521" y="1413"/>
                    <a:pt x="4768" y="1334"/>
                    <a:pt x="4715" y="1334"/>
                  </a:cubicBezTo>
                  <a:lnTo>
                    <a:pt x="4645" y="1342"/>
                  </a:lnTo>
                  <a:lnTo>
                    <a:pt x="4662" y="1351"/>
                  </a:lnTo>
                  <a:cubicBezTo>
                    <a:pt x="4606" y="1392"/>
                    <a:pt x="4594" y="1432"/>
                    <a:pt x="4511" y="1432"/>
                  </a:cubicBezTo>
                  <a:cubicBezTo>
                    <a:pt x="4503" y="1432"/>
                    <a:pt x="4495" y="1431"/>
                    <a:pt x="4486" y="1431"/>
                  </a:cubicBezTo>
                  <a:cubicBezTo>
                    <a:pt x="4415" y="1413"/>
                    <a:pt x="4450" y="1378"/>
                    <a:pt x="4424" y="1369"/>
                  </a:cubicBezTo>
                  <a:cubicBezTo>
                    <a:pt x="4424" y="1369"/>
                    <a:pt x="4420" y="1365"/>
                    <a:pt x="4407" y="1365"/>
                  </a:cubicBezTo>
                  <a:cubicBezTo>
                    <a:pt x="4400" y="1365"/>
                    <a:pt x="4391" y="1366"/>
                    <a:pt x="4380" y="1369"/>
                  </a:cubicBezTo>
                  <a:lnTo>
                    <a:pt x="4221" y="1369"/>
                  </a:lnTo>
                  <a:lnTo>
                    <a:pt x="4283" y="1440"/>
                  </a:lnTo>
                  <a:cubicBezTo>
                    <a:pt x="4213" y="1483"/>
                    <a:pt x="4134" y="1441"/>
                    <a:pt x="4209" y="1525"/>
                  </a:cubicBezTo>
                  <a:lnTo>
                    <a:pt x="4209" y="1525"/>
                  </a:lnTo>
                  <a:cubicBezTo>
                    <a:pt x="4166" y="1478"/>
                    <a:pt x="4064" y="1463"/>
                    <a:pt x="3951" y="1463"/>
                  </a:cubicBezTo>
                  <a:cubicBezTo>
                    <a:pt x="3921" y="1463"/>
                    <a:pt x="3890" y="1464"/>
                    <a:pt x="3859" y="1466"/>
                  </a:cubicBezTo>
                  <a:cubicBezTo>
                    <a:pt x="3765" y="1466"/>
                    <a:pt x="3670" y="1478"/>
                    <a:pt x="3608" y="1478"/>
                  </a:cubicBezTo>
                  <a:cubicBezTo>
                    <a:pt x="3576" y="1478"/>
                    <a:pt x="3553" y="1475"/>
                    <a:pt x="3541" y="1466"/>
                  </a:cubicBezTo>
                  <a:cubicBezTo>
                    <a:pt x="3444" y="1528"/>
                    <a:pt x="3347" y="1537"/>
                    <a:pt x="3223" y="1537"/>
                  </a:cubicBezTo>
                  <a:cubicBezTo>
                    <a:pt x="3258" y="1554"/>
                    <a:pt x="3285" y="1634"/>
                    <a:pt x="3179" y="1634"/>
                  </a:cubicBezTo>
                  <a:cubicBezTo>
                    <a:pt x="3205" y="1453"/>
                    <a:pt x="2995" y="1566"/>
                    <a:pt x="2894" y="1457"/>
                  </a:cubicBezTo>
                  <a:lnTo>
                    <a:pt x="2894" y="1457"/>
                  </a:lnTo>
                  <a:cubicBezTo>
                    <a:pt x="2941" y="1525"/>
                    <a:pt x="2601" y="1488"/>
                    <a:pt x="2720" y="1598"/>
                  </a:cubicBezTo>
                  <a:cubicBezTo>
                    <a:pt x="2631" y="1590"/>
                    <a:pt x="2711" y="1528"/>
                    <a:pt x="2649" y="1492"/>
                  </a:cubicBezTo>
                  <a:lnTo>
                    <a:pt x="2649" y="1492"/>
                  </a:lnTo>
                  <a:cubicBezTo>
                    <a:pt x="2593" y="1514"/>
                    <a:pt x="2534" y="1522"/>
                    <a:pt x="2472" y="1522"/>
                  </a:cubicBezTo>
                  <a:cubicBezTo>
                    <a:pt x="2319" y="1522"/>
                    <a:pt x="2153" y="1474"/>
                    <a:pt x="1989" y="1474"/>
                  </a:cubicBezTo>
                  <a:cubicBezTo>
                    <a:pt x="1980" y="1474"/>
                    <a:pt x="1970" y="1474"/>
                    <a:pt x="1960" y="1475"/>
                  </a:cubicBezTo>
                  <a:cubicBezTo>
                    <a:pt x="1951" y="1501"/>
                    <a:pt x="1987" y="1537"/>
                    <a:pt x="1934" y="1563"/>
                  </a:cubicBezTo>
                  <a:lnTo>
                    <a:pt x="1819" y="1440"/>
                  </a:lnTo>
                  <a:cubicBezTo>
                    <a:pt x="1780" y="1446"/>
                    <a:pt x="1765" y="1515"/>
                    <a:pt x="1728" y="1515"/>
                  </a:cubicBezTo>
                  <a:cubicBezTo>
                    <a:pt x="1714" y="1515"/>
                    <a:pt x="1698" y="1507"/>
                    <a:pt x="1678" y="1484"/>
                  </a:cubicBezTo>
                  <a:lnTo>
                    <a:pt x="1678" y="1484"/>
                  </a:lnTo>
                  <a:cubicBezTo>
                    <a:pt x="1687" y="1501"/>
                    <a:pt x="1704" y="1537"/>
                    <a:pt x="1669" y="1537"/>
                  </a:cubicBezTo>
                  <a:cubicBezTo>
                    <a:pt x="1439" y="1457"/>
                    <a:pt x="1210" y="1440"/>
                    <a:pt x="980" y="1369"/>
                  </a:cubicBezTo>
                  <a:cubicBezTo>
                    <a:pt x="918" y="1351"/>
                    <a:pt x="865" y="1325"/>
                    <a:pt x="812" y="1298"/>
                  </a:cubicBezTo>
                  <a:cubicBezTo>
                    <a:pt x="759" y="1281"/>
                    <a:pt x="706" y="1254"/>
                    <a:pt x="662" y="1219"/>
                  </a:cubicBezTo>
                  <a:cubicBezTo>
                    <a:pt x="645" y="1201"/>
                    <a:pt x="618" y="1183"/>
                    <a:pt x="592" y="1166"/>
                  </a:cubicBezTo>
                  <a:cubicBezTo>
                    <a:pt x="574" y="1139"/>
                    <a:pt x="556" y="1122"/>
                    <a:pt x="539" y="1095"/>
                  </a:cubicBezTo>
                  <a:cubicBezTo>
                    <a:pt x="519" y="1082"/>
                    <a:pt x="504" y="1064"/>
                    <a:pt x="490" y="1044"/>
                  </a:cubicBezTo>
                  <a:lnTo>
                    <a:pt x="490" y="1044"/>
                  </a:lnTo>
                  <a:cubicBezTo>
                    <a:pt x="498" y="1035"/>
                    <a:pt x="503" y="1024"/>
                    <a:pt x="503" y="1007"/>
                  </a:cubicBezTo>
                  <a:lnTo>
                    <a:pt x="503" y="1007"/>
                  </a:lnTo>
                  <a:cubicBezTo>
                    <a:pt x="493" y="1012"/>
                    <a:pt x="483" y="1017"/>
                    <a:pt x="475" y="1022"/>
                  </a:cubicBezTo>
                  <a:lnTo>
                    <a:pt x="475" y="1022"/>
                  </a:lnTo>
                  <a:cubicBezTo>
                    <a:pt x="468" y="1014"/>
                    <a:pt x="468" y="1006"/>
                    <a:pt x="468" y="998"/>
                  </a:cubicBezTo>
                  <a:cubicBezTo>
                    <a:pt x="468" y="994"/>
                    <a:pt x="468" y="991"/>
                    <a:pt x="468" y="989"/>
                  </a:cubicBezTo>
                  <a:lnTo>
                    <a:pt x="462" y="992"/>
                  </a:lnTo>
                  <a:lnTo>
                    <a:pt x="462" y="992"/>
                  </a:lnTo>
                  <a:cubicBezTo>
                    <a:pt x="462" y="991"/>
                    <a:pt x="462" y="991"/>
                    <a:pt x="462" y="990"/>
                  </a:cubicBezTo>
                  <a:lnTo>
                    <a:pt x="462" y="990"/>
                  </a:lnTo>
                  <a:cubicBezTo>
                    <a:pt x="464" y="990"/>
                    <a:pt x="466" y="989"/>
                    <a:pt x="468" y="989"/>
                  </a:cubicBezTo>
                  <a:cubicBezTo>
                    <a:pt x="468" y="986"/>
                    <a:pt x="467" y="985"/>
                    <a:pt x="466" y="985"/>
                  </a:cubicBezTo>
                  <a:cubicBezTo>
                    <a:pt x="464" y="985"/>
                    <a:pt x="463" y="986"/>
                    <a:pt x="461" y="987"/>
                  </a:cubicBezTo>
                  <a:lnTo>
                    <a:pt x="461" y="987"/>
                  </a:lnTo>
                  <a:cubicBezTo>
                    <a:pt x="453" y="954"/>
                    <a:pt x="423" y="923"/>
                    <a:pt x="380" y="892"/>
                  </a:cubicBezTo>
                  <a:cubicBezTo>
                    <a:pt x="318" y="857"/>
                    <a:pt x="230" y="839"/>
                    <a:pt x="203" y="777"/>
                  </a:cubicBezTo>
                  <a:cubicBezTo>
                    <a:pt x="186" y="821"/>
                    <a:pt x="159" y="848"/>
                    <a:pt x="115" y="892"/>
                  </a:cubicBezTo>
                  <a:cubicBezTo>
                    <a:pt x="80" y="927"/>
                    <a:pt x="27" y="989"/>
                    <a:pt x="9" y="1078"/>
                  </a:cubicBezTo>
                  <a:cubicBezTo>
                    <a:pt x="0" y="1122"/>
                    <a:pt x="9" y="1166"/>
                    <a:pt x="18" y="1210"/>
                  </a:cubicBezTo>
                  <a:cubicBezTo>
                    <a:pt x="27" y="1254"/>
                    <a:pt x="53" y="1298"/>
                    <a:pt x="71" y="1325"/>
                  </a:cubicBezTo>
                  <a:cubicBezTo>
                    <a:pt x="115" y="1377"/>
                    <a:pt x="160" y="1398"/>
                    <a:pt x="204" y="1398"/>
                  </a:cubicBezTo>
                  <a:cubicBezTo>
                    <a:pt x="213" y="1398"/>
                    <a:pt x="221" y="1397"/>
                    <a:pt x="230" y="1395"/>
                  </a:cubicBezTo>
                  <a:lnTo>
                    <a:pt x="230" y="1395"/>
                  </a:lnTo>
                  <a:cubicBezTo>
                    <a:pt x="247" y="1440"/>
                    <a:pt x="177" y="1404"/>
                    <a:pt x="177" y="1440"/>
                  </a:cubicBezTo>
                  <a:cubicBezTo>
                    <a:pt x="187" y="1438"/>
                    <a:pt x="198" y="1437"/>
                    <a:pt x="208" y="1437"/>
                  </a:cubicBezTo>
                  <a:cubicBezTo>
                    <a:pt x="264" y="1437"/>
                    <a:pt x="311" y="1460"/>
                    <a:pt x="371" y="1528"/>
                  </a:cubicBezTo>
                  <a:lnTo>
                    <a:pt x="353" y="1528"/>
                  </a:lnTo>
                  <a:cubicBezTo>
                    <a:pt x="415" y="1563"/>
                    <a:pt x="477" y="1598"/>
                    <a:pt x="521" y="1625"/>
                  </a:cubicBezTo>
                  <a:cubicBezTo>
                    <a:pt x="565" y="1660"/>
                    <a:pt x="618" y="1687"/>
                    <a:pt x="662" y="1713"/>
                  </a:cubicBezTo>
                  <a:cubicBezTo>
                    <a:pt x="706" y="1749"/>
                    <a:pt x="751" y="1775"/>
                    <a:pt x="812" y="1802"/>
                  </a:cubicBezTo>
                  <a:cubicBezTo>
                    <a:pt x="865" y="1837"/>
                    <a:pt x="927" y="1872"/>
                    <a:pt x="1007" y="1899"/>
                  </a:cubicBezTo>
                  <a:lnTo>
                    <a:pt x="998" y="1828"/>
                  </a:lnTo>
                  <a:lnTo>
                    <a:pt x="998" y="1828"/>
                  </a:lnTo>
                  <a:cubicBezTo>
                    <a:pt x="1060" y="1855"/>
                    <a:pt x="1068" y="1881"/>
                    <a:pt x="1095" y="1907"/>
                  </a:cubicBezTo>
                  <a:cubicBezTo>
                    <a:pt x="1201" y="1837"/>
                    <a:pt x="910" y="1846"/>
                    <a:pt x="1007" y="1766"/>
                  </a:cubicBezTo>
                  <a:lnTo>
                    <a:pt x="1007" y="1766"/>
                  </a:lnTo>
                  <a:cubicBezTo>
                    <a:pt x="1033" y="1837"/>
                    <a:pt x="1157" y="1872"/>
                    <a:pt x="1263" y="1899"/>
                  </a:cubicBezTo>
                  <a:cubicBezTo>
                    <a:pt x="1378" y="1925"/>
                    <a:pt x="1492" y="1943"/>
                    <a:pt x="1510" y="2022"/>
                  </a:cubicBezTo>
                  <a:cubicBezTo>
                    <a:pt x="1515" y="2023"/>
                    <a:pt x="1520" y="2023"/>
                    <a:pt x="1524" y="2023"/>
                  </a:cubicBezTo>
                  <a:cubicBezTo>
                    <a:pt x="1597" y="2023"/>
                    <a:pt x="1516" y="1958"/>
                    <a:pt x="1568" y="1958"/>
                  </a:cubicBezTo>
                  <a:cubicBezTo>
                    <a:pt x="1574" y="1958"/>
                    <a:pt x="1581" y="1959"/>
                    <a:pt x="1589" y="1960"/>
                  </a:cubicBezTo>
                  <a:lnTo>
                    <a:pt x="1616" y="1996"/>
                  </a:lnTo>
                  <a:lnTo>
                    <a:pt x="1642" y="1952"/>
                  </a:lnTo>
                  <a:cubicBezTo>
                    <a:pt x="1713" y="1969"/>
                    <a:pt x="1740" y="2022"/>
                    <a:pt x="1740" y="2049"/>
                  </a:cubicBezTo>
                  <a:cubicBezTo>
                    <a:pt x="1722" y="2049"/>
                    <a:pt x="1695" y="2058"/>
                    <a:pt x="1678" y="2058"/>
                  </a:cubicBezTo>
                  <a:cubicBezTo>
                    <a:pt x="1709" y="2076"/>
                    <a:pt x="1749" y="2082"/>
                    <a:pt x="1790" y="2082"/>
                  </a:cubicBezTo>
                  <a:cubicBezTo>
                    <a:pt x="1846" y="2082"/>
                    <a:pt x="1902" y="2071"/>
                    <a:pt x="1936" y="2071"/>
                  </a:cubicBezTo>
                  <a:cubicBezTo>
                    <a:pt x="1940" y="2071"/>
                    <a:pt x="1944" y="2072"/>
                    <a:pt x="1947" y="2072"/>
                  </a:cubicBezTo>
                  <a:lnTo>
                    <a:pt x="1947" y="2072"/>
                  </a:lnTo>
                  <a:lnTo>
                    <a:pt x="1854" y="2049"/>
                  </a:lnTo>
                  <a:cubicBezTo>
                    <a:pt x="1919" y="2045"/>
                    <a:pt x="1987" y="2044"/>
                    <a:pt x="2056" y="2044"/>
                  </a:cubicBezTo>
                  <a:cubicBezTo>
                    <a:pt x="2102" y="2044"/>
                    <a:pt x="2148" y="2044"/>
                    <a:pt x="2195" y="2044"/>
                  </a:cubicBezTo>
                  <a:cubicBezTo>
                    <a:pt x="2386" y="2044"/>
                    <a:pt x="2578" y="2038"/>
                    <a:pt x="2737" y="1978"/>
                  </a:cubicBezTo>
                  <a:lnTo>
                    <a:pt x="2720" y="1952"/>
                  </a:lnTo>
                  <a:cubicBezTo>
                    <a:pt x="2779" y="1930"/>
                    <a:pt x="2817" y="1923"/>
                    <a:pt x="2847" y="1923"/>
                  </a:cubicBezTo>
                  <a:cubicBezTo>
                    <a:pt x="2898" y="1923"/>
                    <a:pt x="2926" y="1943"/>
                    <a:pt x="2997" y="1943"/>
                  </a:cubicBezTo>
                  <a:cubicBezTo>
                    <a:pt x="3022" y="1943"/>
                    <a:pt x="3052" y="1940"/>
                    <a:pt x="3091" y="1934"/>
                  </a:cubicBezTo>
                  <a:lnTo>
                    <a:pt x="3091" y="1943"/>
                  </a:lnTo>
                  <a:cubicBezTo>
                    <a:pt x="3126" y="1907"/>
                    <a:pt x="3188" y="1890"/>
                    <a:pt x="3241" y="1890"/>
                  </a:cubicBezTo>
                  <a:cubicBezTo>
                    <a:pt x="3196" y="1925"/>
                    <a:pt x="3355" y="1952"/>
                    <a:pt x="3285" y="1996"/>
                  </a:cubicBezTo>
                  <a:cubicBezTo>
                    <a:pt x="3488" y="1916"/>
                    <a:pt x="3382" y="1943"/>
                    <a:pt x="3514" y="1819"/>
                  </a:cubicBezTo>
                  <a:lnTo>
                    <a:pt x="3550" y="1872"/>
                  </a:lnTo>
                  <a:cubicBezTo>
                    <a:pt x="3603" y="1819"/>
                    <a:pt x="3603" y="1802"/>
                    <a:pt x="3709" y="1784"/>
                  </a:cubicBezTo>
                  <a:lnTo>
                    <a:pt x="3709" y="1784"/>
                  </a:lnTo>
                  <a:cubicBezTo>
                    <a:pt x="3620" y="1828"/>
                    <a:pt x="3779" y="1855"/>
                    <a:pt x="3682" y="1907"/>
                  </a:cubicBezTo>
                  <a:cubicBezTo>
                    <a:pt x="3727" y="1926"/>
                    <a:pt x="3767" y="1933"/>
                    <a:pt x="3803" y="1933"/>
                  </a:cubicBezTo>
                  <a:cubicBezTo>
                    <a:pt x="3900" y="1933"/>
                    <a:pt x="3970" y="1883"/>
                    <a:pt x="4031" y="1883"/>
                  </a:cubicBezTo>
                  <a:cubicBezTo>
                    <a:pt x="4064" y="1883"/>
                    <a:pt x="4094" y="1898"/>
                    <a:pt x="4124" y="1943"/>
                  </a:cubicBezTo>
                  <a:cubicBezTo>
                    <a:pt x="4188" y="1849"/>
                    <a:pt x="4080" y="1849"/>
                    <a:pt x="4017" y="1849"/>
                  </a:cubicBezTo>
                  <a:lnTo>
                    <a:pt x="4017" y="1849"/>
                  </a:lnTo>
                  <a:cubicBezTo>
                    <a:pt x="3985" y="1849"/>
                    <a:pt x="3965" y="1849"/>
                    <a:pt x="3982" y="1837"/>
                  </a:cubicBezTo>
                  <a:cubicBezTo>
                    <a:pt x="3933" y="1804"/>
                    <a:pt x="4045" y="1748"/>
                    <a:pt x="4118" y="1748"/>
                  </a:cubicBezTo>
                  <a:cubicBezTo>
                    <a:pt x="4123" y="1748"/>
                    <a:pt x="4128" y="1748"/>
                    <a:pt x="4132" y="1749"/>
                  </a:cubicBezTo>
                  <a:cubicBezTo>
                    <a:pt x="4201" y="1749"/>
                    <a:pt x="4262" y="1908"/>
                    <a:pt x="4428" y="1908"/>
                  </a:cubicBezTo>
                  <a:cubicBezTo>
                    <a:pt x="4431" y="1908"/>
                    <a:pt x="4434" y="1908"/>
                    <a:pt x="4437" y="1908"/>
                  </a:cubicBezTo>
                  <a:lnTo>
                    <a:pt x="4437" y="1908"/>
                  </a:lnTo>
                  <a:cubicBezTo>
                    <a:pt x="4424" y="1909"/>
                    <a:pt x="4422" y="1916"/>
                    <a:pt x="4406" y="1916"/>
                  </a:cubicBezTo>
                  <a:cubicBezTo>
                    <a:pt x="4420" y="1923"/>
                    <a:pt x="4433" y="1926"/>
                    <a:pt x="4447" y="1926"/>
                  </a:cubicBezTo>
                  <a:cubicBezTo>
                    <a:pt x="4483" y="1926"/>
                    <a:pt x="4519" y="1906"/>
                    <a:pt x="4558" y="1906"/>
                  </a:cubicBezTo>
                  <a:cubicBezTo>
                    <a:pt x="4577" y="1906"/>
                    <a:pt x="4597" y="1911"/>
                    <a:pt x="4618" y="1925"/>
                  </a:cubicBezTo>
                  <a:cubicBezTo>
                    <a:pt x="4671" y="1837"/>
                    <a:pt x="4733" y="1925"/>
                    <a:pt x="4742" y="1819"/>
                  </a:cubicBezTo>
                  <a:lnTo>
                    <a:pt x="4742" y="1819"/>
                  </a:lnTo>
                  <a:lnTo>
                    <a:pt x="4574" y="1846"/>
                  </a:lnTo>
                  <a:cubicBezTo>
                    <a:pt x="4654" y="1824"/>
                    <a:pt x="4728" y="1736"/>
                    <a:pt x="4837" y="1736"/>
                  </a:cubicBezTo>
                  <a:cubicBezTo>
                    <a:pt x="4859" y="1736"/>
                    <a:pt x="4883" y="1739"/>
                    <a:pt x="4909" y="1749"/>
                  </a:cubicBezTo>
                  <a:cubicBezTo>
                    <a:pt x="4901" y="1775"/>
                    <a:pt x="4856" y="1802"/>
                    <a:pt x="4821" y="1819"/>
                  </a:cubicBezTo>
                  <a:cubicBezTo>
                    <a:pt x="4831" y="1825"/>
                    <a:pt x="4840" y="1827"/>
                    <a:pt x="4850" y="1827"/>
                  </a:cubicBezTo>
                  <a:cubicBezTo>
                    <a:pt x="4873" y="1827"/>
                    <a:pt x="4895" y="1815"/>
                    <a:pt x="4918" y="1815"/>
                  </a:cubicBezTo>
                  <a:cubicBezTo>
                    <a:pt x="4930" y="1815"/>
                    <a:pt x="4942" y="1819"/>
                    <a:pt x="4954" y="1828"/>
                  </a:cubicBezTo>
                  <a:cubicBezTo>
                    <a:pt x="4945" y="1925"/>
                    <a:pt x="4759" y="1855"/>
                    <a:pt x="4653" y="1934"/>
                  </a:cubicBezTo>
                  <a:cubicBezTo>
                    <a:pt x="4662" y="1941"/>
                    <a:pt x="4673" y="1944"/>
                    <a:pt x="4685" y="1944"/>
                  </a:cubicBezTo>
                  <a:cubicBezTo>
                    <a:pt x="4722" y="1944"/>
                    <a:pt x="4770" y="1919"/>
                    <a:pt x="4793" y="1919"/>
                  </a:cubicBezTo>
                  <a:cubicBezTo>
                    <a:pt x="4808" y="1919"/>
                    <a:pt x="4813" y="1930"/>
                    <a:pt x="4795" y="1969"/>
                  </a:cubicBezTo>
                  <a:cubicBezTo>
                    <a:pt x="4820" y="1916"/>
                    <a:pt x="4849" y="1903"/>
                    <a:pt x="4883" y="1903"/>
                  </a:cubicBezTo>
                  <a:cubicBezTo>
                    <a:pt x="4915" y="1903"/>
                    <a:pt x="4951" y="1915"/>
                    <a:pt x="4990" y="1915"/>
                  </a:cubicBezTo>
                  <a:cubicBezTo>
                    <a:pt x="5023" y="1915"/>
                    <a:pt x="5058" y="1906"/>
                    <a:pt x="5095" y="1872"/>
                  </a:cubicBezTo>
                  <a:lnTo>
                    <a:pt x="5095" y="1872"/>
                  </a:lnTo>
                  <a:lnTo>
                    <a:pt x="5086" y="1934"/>
                  </a:lnTo>
                  <a:cubicBezTo>
                    <a:pt x="5104" y="1925"/>
                    <a:pt x="5148" y="1899"/>
                    <a:pt x="5183" y="1899"/>
                  </a:cubicBezTo>
                  <a:lnTo>
                    <a:pt x="5121" y="1978"/>
                  </a:lnTo>
                  <a:cubicBezTo>
                    <a:pt x="5143" y="1963"/>
                    <a:pt x="5164" y="1957"/>
                    <a:pt x="5185" y="1957"/>
                  </a:cubicBezTo>
                  <a:cubicBezTo>
                    <a:pt x="5246" y="1957"/>
                    <a:pt x="5307" y="2005"/>
                    <a:pt x="5364" y="2005"/>
                  </a:cubicBezTo>
                  <a:cubicBezTo>
                    <a:pt x="5377" y="2005"/>
                    <a:pt x="5391" y="2002"/>
                    <a:pt x="5404" y="1996"/>
                  </a:cubicBezTo>
                  <a:lnTo>
                    <a:pt x="5404" y="1996"/>
                  </a:lnTo>
                  <a:cubicBezTo>
                    <a:pt x="5394" y="1996"/>
                    <a:pt x="5385" y="1996"/>
                    <a:pt x="5376" y="1996"/>
                  </a:cubicBezTo>
                  <a:cubicBezTo>
                    <a:pt x="5225" y="1996"/>
                    <a:pt x="5356" y="1923"/>
                    <a:pt x="5280" y="1881"/>
                  </a:cubicBezTo>
                  <a:cubicBezTo>
                    <a:pt x="5317" y="1868"/>
                    <a:pt x="5345" y="1862"/>
                    <a:pt x="5369" y="1862"/>
                  </a:cubicBezTo>
                  <a:cubicBezTo>
                    <a:pt x="5490" y="1862"/>
                    <a:pt x="5467" y="2015"/>
                    <a:pt x="5656" y="2015"/>
                  </a:cubicBezTo>
                  <a:cubicBezTo>
                    <a:pt x="5665" y="2015"/>
                    <a:pt x="5674" y="2015"/>
                    <a:pt x="5684" y="2014"/>
                  </a:cubicBezTo>
                  <a:lnTo>
                    <a:pt x="5684" y="2014"/>
                  </a:lnTo>
                  <a:cubicBezTo>
                    <a:pt x="5685" y="2014"/>
                    <a:pt x="5686" y="2014"/>
                    <a:pt x="5686" y="2014"/>
                  </a:cubicBezTo>
                  <a:cubicBezTo>
                    <a:pt x="5690" y="2014"/>
                    <a:pt x="5693" y="2014"/>
                    <a:pt x="5695" y="2013"/>
                  </a:cubicBezTo>
                  <a:lnTo>
                    <a:pt x="5695" y="2013"/>
                  </a:lnTo>
                  <a:cubicBezTo>
                    <a:pt x="5692" y="2014"/>
                    <a:pt x="5688" y="2014"/>
                    <a:pt x="5684" y="2014"/>
                  </a:cubicBezTo>
                  <a:lnTo>
                    <a:pt x="5684" y="2014"/>
                  </a:lnTo>
                  <a:cubicBezTo>
                    <a:pt x="5642" y="2013"/>
                    <a:pt x="5560" y="1967"/>
                    <a:pt x="5616" y="1943"/>
                  </a:cubicBezTo>
                  <a:lnTo>
                    <a:pt x="5616" y="1943"/>
                  </a:lnTo>
                  <a:cubicBezTo>
                    <a:pt x="5669" y="1960"/>
                    <a:pt x="5731" y="1978"/>
                    <a:pt x="5766" y="2013"/>
                  </a:cubicBezTo>
                  <a:cubicBezTo>
                    <a:pt x="5951" y="1996"/>
                    <a:pt x="5739" y="1952"/>
                    <a:pt x="5819" y="1907"/>
                  </a:cubicBezTo>
                  <a:lnTo>
                    <a:pt x="5819" y="1907"/>
                  </a:lnTo>
                  <a:cubicBezTo>
                    <a:pt x="5835" y="1928"/>
                    <a:pt x="5849" y="1937"/>
                    <a:pt x="5862" y="1937"/>
                  </a:cubicBezTo>
                  <a:cubicBezTo>
                    <a:pt x="5898" y="1937"/>
                    <a:pt x="5928" y="1874"/>
                    <a:pt x="5987" y="1855"/>
                  </a:cubicBezTo>
                  <a:lnTo>
                    <a:pt x="5987" y="1916"/>
                  </a:lnTo>
                  <a:cubicBezTo>
                    <a:pt x="6011" y="1921"/>
                    <a:pt x="6030" y="1923"/>
                    <a:pt x="6045" y="1923"/>
                  </a:cubicBezTo>
                  <a:cubicBezTo>
                    <a:pt x="6149" y="1923"/>
                    <a:pt x="6088" y="1827"/>
                    <a:pt x="6174" y="1827"/>
                  </a:cubicBezTo>
                  <a:cubicBezTo>
                    <a:pt x="6189" y="1827"/>
                    <a:pt x="6208" y="1830"/>
                    <a:pt x="6234" y="1837"/>
                  </a:cubicBezTo>
                  <a:lnTo>
                    <a:pt x="6154" y="1925"/>
                  </a:lnTo>
                  <a:lnTo>
                    <a:pt x="6252" y="1899"/>
                  </a:lnTo>
                  <a:lnTo>
                    <a:pt x="6234" y="1978"/>
                  </a:lnTo>
                  <a:cubicBezTo>
                    <a:pt x="6290" y="1945"/>
                    <a:pt x="6324" y="1935"/>
                    <a:pt x="6359" y="1935"/>
                  </a:cubicBezTo>
                  <a:cubicBezTo>
                    <a:pt x="6390" y="1935"/>
                    <a:pt x="6422" y="1943"/>
                    <a:pt x="6472" y="1952"/>
                  </a:cubicBezTo>
                  <a:cubicBezTo>
                    <a:pt x="6455" y="1907"/>
                    <a:pt x="6490" y="1837"/>
                    <a:pt x="6578" y="1837"/>
                  </a:cubicBezTo>
                  <a:cubicBezTo>
                    <a:pt x="6640" y="1868"/>
                    <a:pt x="6568" y="1892"/>
                    <a:pt x="6635" y="1892"/>
                  </a:cubicBezTo>
                  <a:cubicBezTo>
                    <a:pt x="6645" y="1892"/>
                    <a:pt x="6658" y="1891"/>
                    <a:pt x="6675" y="1890"/>
                  </a:cubicBezTo>
                  <a:lnTo>
                    <a:pt x="6675" y="1890"/>
                  </a:lnTo>
                  <a:cubicBezTo>
                    <a:pt x="6658" y="1920"/>
                    <a:pt x="6636" y="1949"/>
                    <a:pt x="6607" y="1949"/>
                  </a:cubicBezTo>
                  <a:cubicBezTo>
                    <a:pt x="6593" y="1949"/>
                    <a:pt x="6578" y="1942"/>
                    <a:pt x="6561" y="1925"/>
                  </a:cubicBezTo>
                  <a:cubicBezTo>
                    <a:pt x="6552" y="1943"/>
                    <a:pt x="6525" y="1960"/>
                    <a:pt x="6525" y="1978"/>
                  </a:cubicBezTo>
                  <a:cubicBezTo>
                    <a:pt x="6557" y="1998"/>
                    <a:pt x="6595" y="2004"/>
                    <a:pt x="6631" y="2004"/>
                  </a:cubicBezTo>
                  <a:cubicBezTo>
                    <a:pt x="6675" y="2004"/>
                    <a:pt x="6717" y="1996"/>
                    <a:pt x="6746" y="1996"/>
                  </a:cubicBezTo>
                  <a:cubicBezTo>
                    <a:pt x="6720" y="1987"/>
                    <a:pt x="6702" y="1987"/>
                    <a:pt x="6693" y="1978"/>
                  </a:cubicBezTo>
                  <a:lnTo>
                    <a:pt x="6878" y="1890"/>
                  </a:lnTo>
                  <a:lnTo>
                    <a:pt x="6878" y="1890"/>
                  </a:lnTo>
                  <a:cubicBezTo>
                    <a:pt x="6914" y="1916"/>
                    <a:pt x="6887" y="1934"/>
                    <a:pt x="6861" y="1952"/>
                  </a:cubicBezTo>
                  <a:cubicBezTo>
                    <a:pt x="6905" y="1943"/>
                    <a:pt x="6931" y="1916"/>
                    <a:pt x="6984" y="1907"/>
                  </a:cubicBezTo>
                  <a:lnTo>
                    <a:pt x="6984" y="1907"/>
                  </a:lnTo>
                  <a:cubicBezTo>
                    <a:pt x="6976" y="1959"/>
                    <a:pt x="6976" y="2011"/>
                    <a:pt x="6902" y="2038"/>
                  </a:cubicBezTo>
                  <a:lnTo>
                    <a:pt x="6902" y="2038"/>
                  </a:lnTo>
                  <a:lnTo>
                    <a:pt x="7073" y="1978"/>
                  </a:lnTo>
                  <a:cubicBezTo>
                    <a:pt x="7090" y="2005"/>
                    <a:pt x="7170" y="2040"/>
                    <a:pt x="7143" y="2058"/>
                  </a:cubicBezTo>
                  <a:cubicBezTo>
                    <a:pt x="7156" y="2062"/>
                    <a:pt x="7169" y="2064"/>
                    <a:pt x="7183" y="2064"/>
                  </a:cubicBezTo>
                  <a:cubicBezTo>
                    <a:pt x="7270" y="2064"/>
                    <a:pt x="7374" y="1990"/>
                    <a:pt x="7481" y="1990"/>
                  </a:cubicBezTo>
                  <a:cubicBezTo>
                    <a:pt x="7498" y="1990"/>
                    <a:pt x="7515" y="1992"/>
                    <a:pt x="7532" y="1996"/>
                  </a:cubicBezTo>
                  <a:cubicBezTo>
                    <a:pt x="7532" y="1987"/>
                    <a:pt x="7550" y="1978"/>
                    <a:pt x="7576" y="1969"/>
                  </a:cubicBezTo>
                  <a:cubicBezTo>
                    <a:pt x="7656" y="1975"/>
                    <a:pt x="7732" y="2007"/>
                    <a:pt x="7817" y="2007"/>
                  </a:cubicBezTo>
                  <a:cubicBezTo>
                    <a:pt x="7863" y="2007"/>
                    <a:pt x="7912" y="1997"/>
                    <a:pt x="7965" y="1969"/>
                  </a:cubicBezTo>
                  <a:lnTo>
                    <a:pt x="8053" y="2058"/>
                  </a:lnTo>
                  <a:cubicBezTo>
                    <a:pt x="8168" y="2040"/>
                    <a:pt x="7938" y="1943"/>
                    <a:pt x="8132" y="1907"/>
                  </a:cubicBezTo>
                  <a:cubicBezTo>
                    <a:pt x="8150" y="1903"/>
                    <a:pt x="8163" y="1901"/>
                    <a:pt x="8174" y="1901"/>
                  </a:cubicBezTo>
                  <a:cubicBezTo>
                    <a:pt x="8246" y="1901"/>
                    <a:pt x="8191" y="1990"/>
                    <a:pt x="8229" y="2013"/>
                  </a:cubicBezTo>
                  <a:cubicBezTo>
                    <a:pt x="8282" y="1974"/>
                    <a:pt x="8360" y="1909"/>
                    <a:pt x="8452" y="1909"/>
                  </a:cubicBezTo>
                  <a:cubicBezTo>
                    <a:pt x="8482" y="1909"/>
                    <a:pt x="8514" y="1916"/>
                    <a:pt x="8547" y="1934"/>
                  </a:cubicBezTo>
                  <a:cubicBezTo>
                    <a:pt x="8533" y="1937"/>
                    <a:pt x="8519" y="1938"/>
                    <a:pt x="8505" y="1938"/>
                  </a:cubicBezTo>
                  <a:cubicBezTo>
                    <a:pt x="8479" y="1938"/>
                    <a:pt x="8453" y="1934"/>
                    <a:pt x="8424" y="1934"/>
                  </a:cubicBezTo>
                  <a:lnTo>
                    <a:pt x="8530" y="1987"/>
                  </a:lnTo>
                  <a:cubicBezTo>
                    <a:pt x="8415" y="2075"/>
                    <a:pt x="8327" y="2049"/>
                    <a:pt x="8415" y="2119"/>
                  </a:cubicBezTo>
                  <a:cubicBezTo>
                    <a:pt x="8424" y="1934"/>
                    <a:pt x="8795" y="2084"/>
                    <a:pt x="8803" y="1907"/>
                  </a:cubicBezTo>
                  <a:lnTo>
                    <a:pt x="8865" y="1943"/>
                  </a:lnTo>
                  <a:cubicBezTo>
                    <a:pt x="8848" y="1943"/>
                    <a:pt x="8848" y="1952"/>
                    <a:pt x="8830" y="1952"/>
                  </a:cubicBezTo>
                  <a:cubicBezTo>
                    <a:pt x="8851" y="1964"/>
                    <a:pt x="8868" y="1970"/>
                    <a:pt x="8881" y="1970"/>
                  </a:cubicBezTo>
                  <a:cubicBezTo>
                    <a:pt x="8950" y="1970"/>
                    <a:pt x="8944" y="1836"/>
                    <a:pt x="9059" y="1836"/>
                  </a:cubicBezTo>
                  <a:cubicBezTo>
                    <a:pt x="9065" y="1836"/>
                    <a:pt x="9071" y="1836"/>
                    <a:pt x="9077" y="1837"/>
                  </a:cubicBezTo>
                  <a:cubicBezTo>
                    <a:pt x="9130" y="1846"/>
                    <a:pt x="9174" y="1863"/>
                    <a:pt x="9139" y="1890"/>
                  </a:cubicBezTo>
                  <a:lnTo>
                    <a:pt x="9254" y="1837"/>
                  </a:lnTo>
                  <a:cubicBezTo>
                    <a:pt x="9290" y="1844"/>
                    <a:pt x="9290" y="1863"/>
                    <a:pt x="9270" y="1870"/>
                  </a:cubicBezTo>
                  <a:lnTo>
                    <a:pt x="9270" y="1870"/>
                  </a:lnTo>
                  <a:lnTo>
                    <a:pt x="9439" y="1846"/>
                  </a:lnTo>
                  <a:lnTo>
                    <a:pt x="9439" y="1855"/>
                  </a:lnTo>
                  <a:cubicBezTo>
                    <a:pt x="9466" y="1819"/>
                    <a:pt x="9519" y="1775"/>
                    <a:pt x="9554" y="1749"/>
                  </a:cubicBezTo>
                  <a:lnTo>
                    <a:pt x="9554" y="1749"/>
                  </a:lnTo>
                  <a:cubicBezTo>
                    <a:pt x="9598" y="1775"/>
                    <a:pt x="9527" y="1775"/>
                    <a:pt x="9545" y="1793"/>
                  </a:cubicBezTo>
                  <a:lnTo>
                    <a:pt x="9642" y="1740"/>
                  </a:lnTo>
                  <a:lnTo>
                    <a:pt x="9642" y="1740"/>
                  </a:lnTo>
                  <a:cubicBezTo>
                    <a:pt x="9686" y="1784"/>
                    <a:pt x="9607" y="1837"/>
                    <a:pt x="9536" y="1837"/>
                  </a:cubicBezTo>
                  <a:cubicBezTo>
                    <a:pt x="9567" y="1886"/>
                    <a:pt x="9587" y="1902"/>
                    <a:pt x="9605" y="1902"/>
                  </a:cubicBezTo>
                  <a:cubicBezTo>
                    <a:pt x="9637" y="1902"/>
                    <a:pt x="9663" y="1850"/>
                    <a:pt x="9740" y="1850"/>
                  </a:cubicBezTo>
                  <a:cubicBezTo>
                    <a:pt x="9765" y="1850"/>
                    <a:pt x="9797" y="1856"/>
                    <a:pt x="9836" y="1872"/>
                  </a:cubicBezTo>
                  <a:lnTo>
                    <a:pt x="9739" y="1907"/>
                  </a:lnTo>
                  <a:cubicBezTo>
                    <a:pt x="9810" y="2005"/>
                    <a:pt x="9889" y="1960"/>
                    <a:pt x="10004" y="2005"/>
                  </a:cubicBezTo>
                  <a:cubicBezTo>
                    <a:pt x="9978" y="1978"/>
                    <a:pt x="9766" y="1872"/>
                    <a:pt x="9881" y="1819"/>
                  </a:cubicBezTo>
                  <a:lnTo>
                    <a:pt x="9881" y="1819"/>
                  </a:lnTo>
                  <a:cubicBezTo>
                    <a:pt x="9889" y="1822"/>
                    <a:pt x="9899" y="1824"/>
                    <a:pt x="9910" y="1824"/>
                  </a:cubicBezTo>
                  <a:cubicBezTo>
                    <a:pt x="9936" y="1824"/>
                    <a:pt x="9970" y="1814"/>
                    <a:pt x="10013" y="1784"/>
                  </a:cubicBezTo>
                  <a:cubicBezTo>
                    <a:pt x="10013" y="1819"/>
                    <a:pt x="10031" y="1828"/>
                    <a:pt x="10057" y="1828"/>
                  </a:cubicBezTo>
                  <a:lnTo>
                    <a:pt x="10101" y="1828"/>
                  </a:lnTo>
                  <a:cubicBezTo>
                    <a:pt x="10110" y="1828"/>
                    <a:pt x="10119" y="1819"/>
                    <a:pt x="10128" y="1819"/>
                  </a:cubicBezTo>
                  <a:cubicBezTo>
                    <a:pt x="10137" y="1819"/>
                    <a:pt x="10154" y="1819"/>
                    <a:pt x="10163" y="1810"/>
                  </a:cubicBezTo>
                  <a:lnTo>
                    <a:pt x="10172" y="1899"/>
                  </a:lnTo>
                  <a:cubicBezTo>
                    <a:pt x="10304" y="1863"/>
                    <a:pt x="10287" y="1819"/>
                    <a:pt x="10349" y="1775"/>
                  </a:cubicBezTo>
                  <a:cubicBezTo>
                    <a:pt x="10359" y="1774"/>
                    <a:pt x="10369" y="1774"/>
                    <a:pt x="10379" y="1774"/>
                  </a:cubicBezTo>
                  <a:cubicBezTo>
                    <a:pt x="10499" y="1774"/>
                    <a:pt x="10557" y="1822"/>
                    <a:pt x="10622" y="1863"/>
                  </a:cubicBezTo>
                  <a:cubicBezTo>
                    <a:pt x="10755" y="1855"/>
                    <a:pt x="10693" y="1837"/>
                    <a:pt x="10631" y="1810"/>
                  </a:cubicBezTo>
                  <a:cubicBezTo>
                    <a:pt x="10578" y="1793"/>
                    <a:pt x="10534" y="1766"/>
                    <a:pt x="10658" y="1740"/>
                  </a:cubicBezTo>
                  <a:cubicBezTo>
                    <a:pt x="10861" y="1740"/>
                    <a:pt x="10976" y="1687"/>
                    <a:pt x="11117" y="1616"/>
                  </a:cubicBezTo>
                  <a:cubicBezTo>
                    <a:pt x="11131" y="1614"/>
                    <a:pt x="11143" y="1613"/>
                    <a:pt x="11152" y="1613"/>
                  </a:cubicBezTo>
                  <a:cubicBezTo>
                    <a:pt x="11218" y="1613"/>
                    <a:pt x="11177" y="1661"/>
                    <a:pt x="11232" y="1669"/>
                  </a:cubicBezTo>
                  <a:lnTo>
                    <a:pt x="11205" y="1590"/>
                  </a:lnTo>
                  <a:cubicBezTo>
                    <a:pt x="11208" y="1588"/>
                    <a:pt x="11212" y="1587"/>
                    <a:pt x="11216" y="1587"/>
                  </a:cubicBezTo>
                  <a:cubicBezTo>
                    <a:pt x="11232" y="1587"/>
                    <a:pt x="11251" y="1600"/>
                    <a:pt x="11258" y="1607"/>
                  </a:cubicBezTo>
                  <a:cubicBezTo>
                    <a:pt x="11276" y="1563"/>
                    <a:pt x="11152" y="1545"/>
                    <a:pt x="11214" y="1492"/>
                  </a:cubicBezTo>
                  <a:cubicBezTo>
                    <a:pt x="11161" y="1466"/>
                    <a:pt x="11258" y="1475"/>
                    <a:pt x="11355" y="1466"/>
                  </a:cubicBezTo>
                  <a:cubicBezTo>
                    <a:pt x="11444" y="1457"/>
                    <a:pt x="11558" y="1440"/>
                    <a:pt x="11532" y="1395"/>
                  </a:cubicBezTo>
                  <a:cubicBezTo>
                    <a:pt x="11585" y="1395"/>
                    <a:pt x="11585" y="1422"/>
                    <a:pt x="11629" y="1422"/>
                  </a:cubicBezTo>
                  <a:cubicBezTo>
                    <a:pt x="11638" y="1378"/>
                    <a:pt x="11647" y="1334"/>
                    <a:pt x="11647" y="1298"/>
                  </a:cubicBezTo>
                  <a:cubicBezTo>
                    <a:pt x="11638" y="1263"/>
                    <a:pt x="11629" y="1219"/>
                    <a:pt x="11567" y="1148"/>
                  </a:cubicBezTo>
                  <a:cubicBezTo>
                    <a:pt x="11576" y="1104"/>
                    <a:pt x="11585" y="1069"/>
                    <a:pt x="11585" y="1025"/>
                  </a:cubicBezTo>
                  <a:lnTo>
                    <a:pt x="11585" y="1025"/>
                  </a:lnTo>
                  <a:cubicBezTo>
                    <a:pt x="11576" y="1046"/>
                    <a:pt x="11562" y="1055"/>
                    <a:pt x="11545" y="1055"/>
                  </a:cubicBezTo>
                  <a:cubicBezTo>
                    <a:pt x="11491" y="1055"/>
                    <a:pt x="11402" y="974"/>
                    <a:pt x="11302" y="927"/>
                  </a:cubicBezTo>
                  <a:cubicBezTo>
                    <a:pt x="11302" y="936"/>
                    <a:pt x="11258" y="954"/>
                    <a:pt x="11240" y="963"/>
                  </a:cubicBezTo>
                  <a:cubicBezTo>
                    <a:pt x="11214" y="972"/>
                    <a:pt x="11196" y="980"/>
                    <a:pt x="11187" y="989"/>
                  </a:cubicBezTo>
                  <a:cubicBezTo>
                    <a:pt x="11126" y="945"/>
                    <a:pt x="11055" y="919"/>
                    <a:pt x="10984" y="901"/>
                  </a:cubicBezTo>
                  <a:cubicBezTo>
                    <a:pt x="11000" y="891"/>
                    <a:pt x="11031" y="886"/>
                    <a:pt x="11075" y="886"/>
                  </a:cubicBezTo>
                  <a:cubicBezTo>
                    <a:pt x="11101" y="886"/>
                    <a:pt x="11132" y="888"/>
                    <a:pt x="11168" y="890"/>
                  </a:cubicBezTo>
                  <a:lnTo>
                    <a:pt x="11168" y="890"/>
                  </a:lnTo>
                  <a:cubicBezTo>
                    <a:pt x="11151" y="888"/>
                    <a:pt x="11136" y="883"/>
                    <a:pt x="11117" y="883"/>
                  </a:cubicBezTo>
                  <a:cubicBezTo>
                    <a:pt x="11126" y="874"/>
                    <a:pt x="11143" y="866"/>
                    <a:pt x="11161" y="857"/>
                  </a:cubicBezTo>
                  <a:cubicBezTo>
                    <a:pt x="11179" y="857"/>
                    <a:pt x="11205" y="848"/>
                    <a:pt x="11214" y="848"/>
                  </a:cubicBezTo>
                  <a:cubicBezTo>
                    <a:pt x="11240" y="848"/>
                    <a:pt x="11285" y="857"/>
                    <a:pt x="11329" y="866"/>
                  </a:cubicBezTo>
                  <a:cubicBezTo>
                    <a:pt x="11320" y="883"/>
                    <a:pt x="11311" y="901"/>
                    <a:pt x="11302" y="919"/>
                  </a:cubicBezTo>
                  <a:cubicBezTo>
                    <a:pt x="11381" y="934"/>
                    <a:pt x="11453" y="964"/>
                    <a:pt x="11505" y="964"/>
                  </a:cubicBezTo>
                  <a:cubicBezTo>
                    <a:pt x="11511" y="964"/>
                    <a:pt x="11517" y="964"/>
                    <a:pt x="11523" y="963"/>
                  </a:cubicBezTo>
                  <a:cubicBezTo>
                    <a:pt x="11505" y="954"/>
                    <a:pt x="11488" y="936"/>
                    <a:pt x="11470" y="919"/>
                  </a:cubicBezTo>
                  <a:lnTo>
                    <a:pt x="11470" y="919"/>
                  </a:lnTo>
                  <a:cubicBezTo>
                    <a:pt x="11488" y="927"/>
                    <a:pt x="11505" y="927"/>
                    <a:pt x="11514" y="927"/>
                  </a:cubicBezTo>
                  <a:cubicBezTo>
                    <a:pt x="11523" y="919"/>
                    <a:pt x="11496" y="901"/>
                    <a:pt x="11452" y="883"/>
                  </a:cubicBezTo>
                  <a:lnTo>
                    <a:pt x="11541" y="848"/>
                  </a:lnTo>
                  <a:lnTo>
                    <a:pt x="11488" y="848"/>
                  </a:lnTo>
                  <a:cubicBezTo>
                    <a:pt x="11470" y="786"/>
                    <a:pt x="11444" y="733"/>
                    <a:pt x="11408" y="680"/>
                  </a:cubicBezTo>
                  <a:cubicBezTo>
                    <a:pt x="11179" y="601"/>
                    <a:pt x="10870" y="610"/>
                    <a:pt x="10605" y="583"/>
                  </a:cubicBezTo>
                  <a:cubicBezTo>
                    <a:pt x="10737" y="557"/>
                    <a:pt x="10737" y="512"/>
                    <a:pt x="10817" y="451"/>
                  </a:cubicBezTo>
                  <a:cubicBezTo>
                    <a:pt x="10817" y="495"/>
                    <a:pt x="10870" y="504"/>
                    <a:pt x="10949" y="521"/>
                  </a:cubicBezTo>
                  <a:cubicBezTo>
                    <a:pt x="11029" y="530"/>
                    <a:pt x="11117" y="548"/>
                    <a:pt x="11170" y="583"/>
                  </a:cubicBezTo>
                  <a:cubicBezTo>
                    <a:pt x="11126" y="554"/>
                    <a:pt x="11161" y="537"/>
                    <a:pt x="11194" y="537"/>
                  </a:cubicBezTo>
                  <a:cubicBezTo>
                    <a:pt x="11201" y="537"/>
                    <a:pt x="11208" y="537"/>
                    <a:pt x="11214" y="539"/>
                  </a:cubicBezTo>
                  <a:cubicBezTo>
                    <a:pt x="11108" y="504"/>
                    <a:pt x="11002" y="486"/>
                    <a:pt x="10887" y="477"/>
                  </a:cubicBezTo>
                  <a:cubicBezTo>
                    <a:pt x="10958" y="433"/>
                    <a:pt x="10887" y="415"/>
                    <a:pt x="10843" y="371"/>
                  </a:cubicBezTo>
                  <a:cubicBezTo>
                    <a:pt x="10815" y="412"/>
                    <a:pt x="10770" y="425"/>
                    <a:pt x="10717" y="425"/>
                  </a:cubicBezTo>
                  <a:cubicBezTo>
                    <a:pt x="10629" y="425"/>
                    <a:pt x="10519" y="388"/>
                    <a:pt x="10436" y="388"/>
                  </a:cubicBezTo>
                  <a:cubicBezTo>
                    <a:pt x="10430" y="388"/>
                    <a:pt x="10425" y="388"/>
                    <a:pt x="10419" y="389"/>
                  </a:cubicBezTo>
                  <a:cubicBezTo>
                    <a:pt x="10431" y="365"/>
                    <a:pt x="10458" y="342"/>
                    <a:pt x="10517" y="342"/>
                  </a:cubicBezTo>
                  <a:cubicBezTo>
                    <a:pt x="10547" y="342"/>
                    <a:pt x="10584" y="348"/>
                    <a:pt x="10631" y="362"/>
                  </a:cubicBezTo>
                  <a:cubicBezTo>
                    <a:pt x="10609" y="331"/>
                    <a:pt x="10576" y="320"/>
                    <a:pt x="10540" y="320"/>
                  </a:cubicBezTo>
                  <a:cubicBezTo>
                    <a:pt x="10503" y="320"/>
                    <a:pt x="10463" y="331"/>
                    <a:pt x="10428" y="345"/>
                  </a:cubicBezTo>
                  <a:cubicBezTo>
                    <a:pt x="10387" y="360"/>
                    <a:pt x="10349" y="375"/>
                    <a:pt x="10315" y="375"/>
                  </a:cubicBezTo>
                  <a:cubicBezTo>
                    <a:pt x="10290" y="375"/>
                    <a:pt x="10267" y="368"/>
                    <a:pt x="10245" y="347"/>
                  </a:cubicBezTo>
                  <a:lnTo>
                    <a:pt x="10245" y="347"/>
                  </a:lnTo>
                  <a:cubicBezTo>
                    <a:pt x="10211" y="345"/>
                    <a:pt x="10177" y="337"/>
                    <a:pt x="10146" y="327"/>
                  </a:cubicBezTo>
                  <a:cubicBezTo>
                    <a:pt x="10111" y="318"/>
                    <a:pt x="10085" y="293"/>
                    <a:pt x="10100" y="275"/>
                  </a:cubicBezTo>
                  <a:lnTo>
                    <a:pt x="10100" y="275"/>
                  </a:lnTo>
                  <a:cubicBezTo>
                    <a:pt x="10110" y="277"/>
                    <a:pt x="10119" y="280"/>
                    <a:pt x="10128" y="283"/>
                  </a:cubicBezTo>
                  <a:lnTo>
                    <a:pt x="10101" y="274"/>
                  </a:lnTo>
                  <a:lnTo>
                    <a:pt x="10101" y="274"/>
                  </a:lnTo>
                  <a:cubicBezTo>
                    <a:pt x="10101" y="274"/>
                    <a:pt x="10101" y="275"/>
                    <a:pt x="10100" y="275"/>
                  </a:cubicBezTo>
                  <a:lnTo>
                    <a:pt x="10100" y="275"/>
                  </a:lnTo>
                  <a:cubicBezTo>
                    <a:pt x="10024" y="255"/>
                    <a:pt x="9921" y="242"/>
                    <a:pt x="9825" y="242"/>
                  </a:cubicBezTo>
                  <a:cubicBezTo>
                    <a:pt x="9698" y="242"/>
                    <a:pt x="9586" y="265"/>
                    <a:pt x="9572" y="327"/>
                  </a:cubicBezTo>
                  <a:cubicBezTo>
                    <a:pt x="9572" y="309"/>
                    <a:pt x="9607" y="195"/>
                    <a:pt x="9616" y="168"/>
                  </a:cubicBezTo>
                  <a:lnTo>
                    <a:pt x="9616" y="168"/>
                  </a:lnTo>
                  <a:cubicBezTo>
                    <a:pt x="9501" y="283"/>
                    <a:pt x="9395" y="406"/>
                    <a:pt x="9289" y="530"/>
                  </a:cubicBezTo>
                  <a:cubicBezTo>
                    <a:pt x="9316" y="433"/>
                    <a:pt x="9227" y="195"/>
                    <a:pt x="9377" y="150"/>
                  </a:cubicBezTo>
                  <a:cubicBezTo>
                    <a:pt x="9349" y="139"/>
                    <a:pt x="9318" y="128"/>
                    <a:pt x="9276" y="128"/>
                  </a:cubicBezTo>
                  <a:cubicBezTo>
                    <a:pt x="9252" y="128"/>
                    <a:pt x="9224" y="132"/>
                    <a:pt x="9192" y="142"/>
                  </a:cubicBezTo>
                  <a:cubicBezTo>
                    <a:pt x="9218" y="159"/>
                    <a:pt x="9254" y="283"/>
                    <a:pt x="9218" y="292"/>
                  </a:cubicBezTo>
                  <a:cubicBezTo>
                    <a:pt x="9123" y="188"/>
                    <a:pt x="9147" y="228"/>
                    <a:pt x="9032" y="147"/>
                  </a:cubicBezTo>
                  <a:lnTo>
                    <a:pt x="9032" y="147"/>
                  </a:lnTo>
                  <a:cubicBezTo>
                    <a:pt x="9060" y="179"/>
                    <a:pt x="9013" y="301"/>
                    <a:pt x="8951" y="301"/>
                  </a:cubicBezTo>
                  <a:cubicBezTo>
                    <a:pt x="8949" y="301"/>
                    <a:pt x="8947" y="301"/>
                    <a:pt x="8945" y="300"/>
                  </a:cubicBezTo>
                  <a:cubicBezTo>
                    <a:pt x="8961" y="284"/>
                    <a:pt x="8948" y="173"/>
                    <a:pt x="8965" y="147"/>
                  </a:cubicBezTo>
                  <a:lnTo>
                    <a:pt x="8965" y="147"/>
                  </a:lnTo>
                  <a:lnTo>
                    <a:pt x="8813" y="275"/>
                  </a:lnTo>
                  <a:lnTo>
                    <a:pt x="8813" y="275"/>
                  </a:lnTo>
                  <a:cubicBezTo>
                    <a:pt x="8842" y="241"/>
                    <a:pt x="8809" y="156"/>
                    <a:pt x="8777" y="115"/>
                  </a:cubicBezTo>
                  <a:lnTo>
                    <a:pt x="8777" y="115"/>
                  </a:lnTo>
                  <a:cubicBezTo>
                    <a:pt x="8783" y="124"/>
                    <a:pt x="8767" y="127"/>
                    <a:pt x="8742" y="127"/>
                  </a:cubicBezTo>
                  <a:cubicBezTo>
                    <a:pt x="8707" y="127"/>
                    <a:pt x="8655" y="122"/>
                    <a:pt x="8619" y="122"/>
                  </a:cubicBezTo>
                  <a:cubicBezTo>
                    <a:pt x="8608" y="122"/>
                    <a:pt x="8598" y="123"/>
                    <a:pt x="8591" y="124"/>
                  </a:cubicBezTo>
                  <a:lnTo>
                    <a:pt x="8662" y="159"/>
                  </a:lnTo>
                  <a:cubicBezTo>
                    <a:pt x="8652" y="158"/>
                    <a:pt x="8643" y="157"/>
                    <a:pt x="8634" y="157"/>
                  </a:cubicBezTo>
                  <a:cubicBezTo>
                    <a:pt x="8479" y="157"/>
                    <a:pt x="8468" y="363"/>
                    <a:pt x="8310" y="363"/>
                  </a:cubicBezTo>
                  <a:cubicBezTo>
                    <a:pt x="8306" y="363"/>
                    <a:pt x="8303" y="362"/>
                    <a:pt x="8300" y="362"/>
                  </a:cubicBezTo>
                  <a:cubicBezTo>
                    <a:pt x="8318" y="327"/>
                    <a:pt x="8353" y="168"/>
                    <a:pt x="8256" y="150"/>
                  </a:cubicBezTo>
                  <a:cubicBezTo>
                    <a:pt x="8221" y="230"/>
                    <a:pt x="8071" y="521"/>
                    <a:pt x="7912" y="583"/>
                  </a:cubicBezTo>
                  <a:lnTo>
                    <a:pt x="7885" y="539"/>
                  </a:lnTo>
                  <a:lnTo>
                    <a:pt x="7761" y="592"/>
                  </a:lnTo>
                  <a:cubicBezTo>
                    <a:pt x="7832" y="477"/>
                    <a:pt x="8053" y="230"/>
                    <a:pt x="8168" y="133"/>
                  </a:cubicBezTo>
                  <a:cubicBezTo>
                    <a:pt x="8097" y="97"/>
                    <a:pt x="8150" y="89"/>
                    <a:pt x="8044" y="89"/>
                  </a:cubicBezTo>
                  <a:cubicBezTo>
                    <a:pt x="8009" y="44"/>
                    <a:pt x="8097" y="27"/>
                    <a:pt x="8132" y="27"/>
                  </a:cubicBezTo>
                  <a:lnTo>
                    <a:pt x="78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1"/>
            <p:cNvSpPr/>
            <p:nvPr/>
          </p:nvSpPr>
          <p:spPr>
            <a:xfrm rot="5400000">
              <a:off x="2024457" y="4631433"/>
              <a:ext cx="2661" cy="2189"/>
            </a:xfrm>
            <a:custGeom>
              <a:rect b="b" l="l" r="r" t="t"/>
              <a:pathLst>
                <a:path extrusionOk="0" h="22" w="37">
                  <a:moveTo>
                    <a:pt x="36" y="0"/>
                  </a:moveTo>
                  <a:lnTo>
                    <a:pt x="36" y="0"/>
                  </a:lnTo>
                  <a:cubicBezTo>
                    <a:pt x="27" y="9"/>
                    <a:pt x="19" y="9"/>
                    <a:pt x="1" y="9"/>
                  </a:cubicBezTo>
                  <a:cubicBezTo>
                    <a:pt x="9" y="17"/>
                    <a:pt x="17" y="21"/>
                    <a:pt x="23" y="21"/>
                  </a:cubicBezTo>
                  <a:cubicBezTo>
                    <a:pt x="31" y="21"/>
                    <a:pt x="36" y="15"/>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1"/>
            <p:cNvSpPr/>
            <p:nvPr/>
          </p:nvSpPr>
          <p:spPr>
            <a:xfrm rot="5400000">
              <a:off x="1922476" y="4343457"/>
              <a:ext cx="647" cy="995"/>
            </a:xfrm>
            <a:custGeom>
              <a:rect b="b" l="l" r="r" t="t"/>
              <a:pathLst>
                <a:path extrusionOk="0" h="10" w="9">
                  <a:moveTo>
                    <a:pt x="0" y="1"/>
                  </a:moveTo>
                  <a:cubicBezTo>
                    <a:pt x="0" y="1"/>
                    <a:pt x="0" y="10"/>
                    <a:pt x="0" y="10"/>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1"/>
            <p:cNvSpPr/>
            <p:nvPr/>
          </p:nvSpPr>
          <p:spPr>
            <a:xfrm rot="5400000">
              <a:off x="2103152" y="4303728"/>
              <a:ext cx="3883" cy="3582"/>
            </a:xfrm>
            <a:custGeom>
              <a:rect b="b" l="l" r="r" t="t"/>
              <a:pathLst>
                <a:path extrusionOk="0" h="36" w="54">
                  <a:moveTo>
                    <a:pt x="1" y="1"/>
                  </a:moveTo>
                  <a:cubicBezTo>
                    <a:pt x="27" y="9"/>
                    <a:pt x="45" y="27"/>
                    <a:pt x="54" y="36"/>
                  </a:cubicBezTo>
                  <a:cubicBezTo>
                    <a:pt x="54" y="18"/>
                    <a:pt x="36"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1"/>
            <p:cNvSpPr/>
            <p:nvPr/>
          </p:nvSpPr>
          <p:spPr>
            <a:xfrm rot="5400000">
              <a:off x="2029368" y="4114086"/>
              <a:ext cx="6472" cy="4478"/>
            </a:xfrm>
            <a:custGeom>
              <a:rect b="b" l="l" r="r" t="t"/>
              <a:pathLst>
                <a:path extrusionOk="0" h="45" w="90">
                  <a:moveTo>
                    <a:pt x="10" y="1"/>
                  </a:moveTo>
                  <a:cubicBezTo>
                    <a:pt x="10" y="18"/>
                    <a:pt x="27" y="36"/>
                    <a:pt x="1" y="45"/>
                  </a:cubicBezTo>
                  <a:lnTo>
                    <a:pt x="89" y="18"/>
                  </a:lnTo>
                  <a:lnTo>
                    <a:pt x="89" y="18"/>
                  </a:lnTo>
                  <a:cubicBezTo>
                    <a:pt x="81" y="20"/>
                    <a:pt x="73" y="21"/>
                    <a:pt x="67" y="21"/>
                  </a:cubicBezTo>
                  <a:cubicBezTo>
                    <a:pt x="38" y="21"/>
                    <a:pt x="24" y="8"/>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1"/>
            <p:cNvSpPr/>
            <p:nvPr/>
          </p:nvSpPr>
          <p:spPr>
            <a:xfrm rot="5400000">
              <a:off x="2060151" y="4058823"/>
              <a:ext cx="6400" cy="4478"/>
            </a:xfrm>
            <a:custGeom>
              <a:rect b="b" l="l" r="r" t="t"/>
              <a:pathLst>
                <a:path extrusionOk="0" h="45" w="89">
                  <a:moveTo>
                    <a:pt x="36" y="1"/>
                  </a:moveTo>
                  <a:lnTo>
                    <a:pt x="36" y="1"/>
                  </a:lnTo>
                  <a:cubicBezTo>
                    <a:pt x="32" y="5"/>
                    <a:pt x="25" y="5"/>
                    <a:pt x="18" y="5"/>
                  </a:cubicBezTo>
                  <a:cubicBezTo>
                    <a:pt x="12" y="5"/>
                    <a:pt x="5" y="5"/>
                    <a:pt x="1" y="9"/>
                  </a:cubicBezTo>
                  <a:lnTo>
                    <a:pt x="1" y="45"/>
                  </a:lnTo>
                  <a:cubicBezTo>
                    <a:pt x="54" y="36"/>
                    <a:pt x="89" y="9"/>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1"/>
            <p:cNvSpPr/>
            <p:nvPr/>
          </p:nvSpPr>
          <p:spPr>
            <a:xfrm rot="5400000">
              <a:off x="2047389" y="4099478"/>
              <a:ext cx="8342" cy="6368"/>
            </a:xfrm>
            <a:custGeom>
              <a:rect b="b" l="l" r="r" t="t"/>
              <a:pathLst>
                <a:path extrusionOk="0" h="64" w="116">
                  <a:moveTo>
                    <a:pt x="82" y="1"/>
                  </a:moveTo>
                  <a:cubicBezTo>
                    <a:pt x="62" y="1"/>
                    <a:pt x="34" y="10"/>
                    <a:pt x="1" y="15"/>
                  </a:cubicBezTo>
                  <a:lnTo>
                    <a:pt x="10" y="15"/>
                  </a:lnTo>
                  <a:cubicBezTo>
                    <a:pt x="6" y="52"/>
                    <a:pt x="16" y="64"/>
                    <a:pt x="35" y="64"/>
                  </a:cubicBezTo>
                  <a:cubicBezTo>
                    <a:pt x="56" y="64"/>
                    <a:pt x="87" y="47"/>
                    <a:pt x="116" y="33"/>
                  </a:cubicBezTo>
                  <a:cubicBezTo>
                    <a:pt x="111" y="8"/>
                    <a:pt x="100" y="1"/>
                    <a:pt x="8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1"/>
            <p:cNvSpPr/>
            <p:nvPr/>
          </p:nvSpPr>
          <p:spPr>
            <a:xfrm rot="5400000">
              <a:off x="2050193" y="4094858"/>
              <a:ext cx="4027" cy="2090"/>
            </a:xfrm>
            <a:custGeom>
              <a:rect b="b" l="l" r="r" t="t"/>
              <a:pathLst>
                <a:path extrusionOk="0" h="21" w="56">
                  <a:moveTo>
                    <a:pt x="56" y="0"/>
                  </a:moveTo>
                  <a:cubicBezTo>
                    <a:pt x="49" y="2"/>
                    <a:pt x="43" y="4"/>
                    <a:pt x="37" y="7"/>
                  </a:cubicBezTo>
                  <a:lnTo>
                    <a:pt x="37" y="7"/>
                  </a:lnTo>
                  <a:cubicBezTo>
                    <a:pt x="43" y="5"/>
                    <a:pt x="50" y="3"/>
                    <a:pt x="56" y="0"/>
                  </a:cubicBezTo>
                  <a:close/>
                  <a:moveTo>
                    <a:pt x="37" y="7"/>
                  </a:moveTo>
                  <a:lnTo>
                    <a:pt x="37" y="7"/>
                  </a:lnTo>
                  <a:cubicBezTo>
                    <a:pt x="26" y="9"/>
                    <a:pt x="14" y="9"/>
                    <a:pt x="3" y="9"/>
                  </a:cubicBezTo>
                  <a:cubicBezTo>
                    <a:pt x="0" y="17"/>
                    <a:pt x="1" y="20"/>
                    <a:pt x="4" y="20"/>
                  </a:cubicBezTo>
                  <a:cubicBezTo>
                    <a:pt x="10" y="20"/>
                    <a:pt x="22" y="13"/>
                    <a:pt x="37" y="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1"/>
            <p:cNvSpPr/>
            <p:nvPr/>
          </p:nvSpPr>
          <p:spPr>
            <a:xfrm rot="5400000">
              <a:off x="2033839" y="4148482"/>
              <a:ext cx="8773" cy="7165"/>
            </a:xfrm>
            <a:custGeom>
              <a:rect b="b" l="l" r="r" t="t"/>
              <a:pathLst>
                <a:path extrusionOk="0" h="72" w="122">
                  <a:moveTo>
                    <a:pt x="73" y="1"/>
                  </a:moveTo>
                  <a:cubicBezTo>
                    <a:pt x="64" y="1"/>
                    <a:pt x="51" y="3"/>
                    <a:pt x="32" y="9"/>
                  </a:cubicBezTo>
                  <a:cubicBezTo>
                    <a:pt x="31" y="8"/>
                    <a:pt x="29" y="8"/>
                    <a:pt x="28" y="8"/>
                  </a:cubicBezTo>
                  <a:cubicBezTo>
                    <a:pt x="10" y="8"/>
                    <a:pt x="18" y="58"/>
                    <a:pt x="11" y="58"/>
                  </a:cubicBezTo>
                  <a:cubicBezTo>
                    <a:pt x="10" y="58"/>
                    <a:pt x="8" y="57"/>
                    <a:pt x="5" y="53"/>
                  </a:cubicBezTo>
                  <a:lnTo>
                    <a:pt x="5" y="53"/>
                  </a:lnTo>
                  <a:cubicBezTo>
                    <a:pt x="1" y="66"/>
                    <a:pt x="4" y="71"/>
                    <a:pt x="11" y="71"/>
                  </a:cubicBezTo>
                  <a:cubicBezTo>
                    <a:pt x="38" y="71"/>
                    <a:pt x="122" y="1"/>
                    <a:pt x="7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1"/>
            <p:cNvSpPr/>
            <p:nvPr/>
          </p:nvSpPr>
          <p:spPr>
            <a:xfrm rot="5400000">
              <a:off x="2063151" y="4101807"/>
              <a:ext cx="3883" cy="6169"/>
            </a:xfrm>
            <a:custGeom>
              <a:rect b="b" l="l" r="r" t="t"/>
              <a:pathLst>
                <a:path extrusionOk="0" h="62" w="54">
                  <a:moveTo>
                    <a:pt x="1" y="0"/>
                  </a:moveTo>
                  <a:lnTo>
                    <a:pt x="27" y="62"/>
                  </a:lnTo>
                  <a:lnTo>
                    <a:pt x="54"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1"/>
            <p:cNvSpPr/>
            <p:nvPr/>
          </p:nvSpPr>
          <p:spPr>
            <a:xfrm rot="5400000">
              <a:off x="2062563" y="4130415"/>
              <a:ext cx="8342" cy="2886"/>
            </a:xfrm>
            <a:custGeom>
              <a:rect b="b" l="l" r="r" t="t"/>
              <a:pathLst>
                <a:path extrusionOk="0" h="29" w="116">
                  <a:moveTo>
                    <a:pt x="19" y="0"/>
                  </a:moveTo>
                  <a:cubicBezTo>
                    <a:pt x="19" y="18"/>
                    <a:pt x="10" y="27"/>
                    <a:pt x="1" y="27"/>
                  </a:cubicBezTo>
                  <a:cubicBezTo>
                    <a:pt x="27" y="27"/>
                    <a:pt x="56" y="29"/>
                    <a:pt x="78" y="29"/>
                  </a:cubicBezTo>
                  <a:cubicBezTo>
                    <a:pt x="100" y="29"/>
                    <a:pt x="116" y="27"/>
                    <a:pt x="116" y="18"/>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1"/>
            <p:cNvSpPr/>
            <p:nvPr/>
          </p:nvSpPr>
          <p:spPr>
            <a:xfrm rot="5400000">
              <a:off x="2062056" y="4123649"/>
              <a:ext cx="5178" cy="1891"/>
            </a:xfrm>
            <a:custGeom>
              <a:rect b="b" l="l" r="r" t="t"/>
              <a:pathLst>
                <a:path extrusionOk="0" h="19" w="72">
                  <a:moveTo>
                    <a:pt x="71" y="1"/>
                  </a:moveTo>
                  <a:cubicBezTo>
                    <a:pt x="45" y="1"/>
                    <a:pt x="18" y="1"/>
                    <a:pt x="0" y="18"/>
                  </a:cubicBezTo>
                  <a:cubicBezTo>
                    <a:pt x="18" y="18"/>
                    <a:pt x="53" y="9"/>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1"/>
            <p:cNvSpPr/>
            <p:nvPr/>
          </p:nvSpPr>
          <p:spPr>
            <a:xfrm rot="5400000">
              <a:off x="2067290" y="4114445"/>
              <a:ext cx="7047" cy="1891"/>
            </a:xfrm>
            <a:custGeom>
              <a:rect b="b" l="l" r="r" t="t"/>
              <a:pathLst>
                <a:path extrusionOk="0" h="19" w="98">
                  <a:moveTo>
                    <a:pt x="0" y="1"/>
                  </a:moveTo>
                  <a:lnTo>
                    <a:pt x="27" y="18"/>
                  </a:lnTo>
                  <a:lnTo>
                    <a:pt x="97" y="18"/>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1"/>
            <p:cNvSpPr/>
            <p:nvPr/>
          </p:nvSpPr>
          <p:spPr>
            <a:xfrm rot="5400000">
              <a:off x="2068268" y="4207453"/>
              <a:ext cx="8773" cy="5572"/>
            </a:xfrm>
            <a:custGeom>
              <a:rect b="b" l="l" r="r" t="t"/>
              <a:pathLst>
                <a:path extrusionOk="0" h="56" w="122">
                  <a:moveTo>
                    <a:pt x="80" y="0"/>
                  </a:moveTo>
                  <a:cubicBezTo>
                    <a:pt x="74" y="0"/>
                    <a:pt x="68" y="1"/>
                    <a:pt x="62" y="2"/>
                  </a:cubicBezTo>
                  <a:cubicBezTo>
                    <a:pt x="35" y="20"/>
                    <a:pt x="0" y="29"/>
                    <a:pt x="18" y="55"/>
                  </a:cubicBezTo>
                  <a:lnTo>
                    <a:pt x="115" y="29"/>
                  </a:lnTo>
                  <a:cubicBezTo>
                    <a:pt x="122" y="14"/>
                    <a:pt x="106" y="0"/>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1"/>
            <p:cNvSpPr/>
            <p:nvPr/>
          </p:nvSpPr>
          <p:spPr>
            <a:xfrm rot="5400000">
              <a:off x="2084246" y="4182169"/>
              <a:ext cx="3883" cy="7961"/>
            </a:xfrm>
            <a:custGeom>
              <a:rect b="b" l="l" r="r" t="t"/>
              <a:pathLst>
                <a:path extrusionOk="0" h="80" w="54">
                  <a:moveTo>
                    <a:pt x="54" y="0"/>
                  </a:moveTo>
                  <a:lnTo>
                    <a:pt x="1" y="36"/>
                  </a:lnTo>
                  <a:cubicBezTo>
                    <a:pt x="36" y="44"/>
                    <a:pt x="36" y="62"/>
                    <a:pt x="54" y="80"/>
                  </a:cubicBezTo>
                  <a:lnTo>
                    <a:pt x="5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1"/>
            <p:cNvSpPr/>
            <p:nvPr/>
          </p:nvSpPr>
          <p:spPr>
            <a:xfrm rot="5400000">
              <a:off x="2085450" y="4203423"/>
              <a:ext cx="15604" cy="6368"/>
            </a:xfrm>
            <a:custGeom>
              <a:rect b="b" l="l" r="r" t="t"/>
              <a:pathLst>
                <a:path extrusionOk="0" h="64" w="217">
                  <a:moveTo>
                    <a:pt x="136" y="0"/>
                  </a:moveTo>
                  <a:cubicBezTo>
                    <a:pt x="128" y="0"/>
                    <a:pt x="119" y="1"/>
                    <a:pt x="107" y="2"/>
                  </a:cubicBezTo>
                  <a:cubicBezTo>
                    <a:pt x="98" y="28"/>
                    <a:pt x="1" y="54"/>
                    <a:pt x="98" y="63"/>
                  </a:cubicBezTo>
                  <a:cubicBezTo>
                    <a:pt x="106" y="39"/>
                    <a:pt x="217" y="0"/>
                    <a:pt x="1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1"/>
            <p:cNvSpPr/>
            <p:nvPr/>
          </p:nvSpPr>
          <p:spPr>
            <a:xfrm rot="5400000">
              <a:off x="2076858" y="4307047"/>
              <a:ext cx="1942" cy="14130"/>
            </a:xfrm>
            <a:custGeom>
              <a:rect b="b" l="l" r="r" t="t"/>
              <a:pathLst>
                <a:path extrusionOk="0" h="142" w="27">
                  <a:moveTo>
                    <a:pt x="0" y="0"/>
                  </a:moveTo>
                  <a:lnTo>
                    <a:pt x="9" y="142"/>
                  </a:ln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1"/>
            <p:cNvSpPr/>
            <p:nvPr/>
          </p:nvSpPr>
          <p:spPr>
            <a:xfrm rot="5400000">
              <a:off x="2106192" y="4400993"/>
              <a:ext cx="14022" cy="11045"/>
            </a:xfrm>
            <a:custGeom>
              <a:rect b="b" l="l" r="r" t="t"/>
              <a:pathLst>
                <a:path extrusionOk="0" h="111" w="195">
                  <a:moveTo>
                    <a:pt x="135" y="1"/>
                  </a:moveTo>
                  <a:cubicBezTo>
                    <a:pt x="74" y="1"/>
                    <a:pt x="104" y="59"/>
                    <a:pt x="65" y="59"/>
                  </a:cubicBezTo>
                  <a:cubicBezTo>
                    <a:pt x="56" y="59"/>
                    <a:pt x="44" y="56"/>
                    <a:pt x="27" y="49"/>
                  </a:cubicBezTo>
                  <a:lnTo>
                    <a:pt x="27" y="49"/>
                  </a:lnTo>
                  <a:cubicBezTo>
                    <a:pt x="0" y="84"/>
                    <a:pt x="115" y="84"/>
                    <a:pt x="88" y="111"/>
                  </a:cubicBezTo>
                  <a:cubicBezTo>
                    <a:pt x="159" y="75"/>
                    <a:pt x="194" y="93"/>
                    <a:pt x="168" y="5"/>
                  </a:cubicBezTo>
                  <a:cubicBezTo>
                    <a:pt x="155" y="2"/>
                    <a:pt x="144"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1"/>
            <p:cNvSpPr/>
            <p:nvPr/>
          </p:nvSpPr>
          <p:spPr>
            <a:xfrm rot="5400000">
              <a:off x="2105540" y="4403665"/>
              <a:ext cx="2589" cy="1891"/>
            </a:xfrm>
            <a:custGeom>
              <a:rect b="b" l="l" r="r" t="t"/>
              <a:pathLst>
                <a:path extrusionOk="0" h="19" w="36">
                  <a:moveTo>
                    <a:pt x="35" y="1"/>
                  </a:moveTo>
                  <a:cubicBezTo>
                    <a:pt x="18" y="10"/>
                    <a:pt x="9" y="10"/>
                    <a:pt x="0" y="18"/>
                  </a:cubicBezTo>
                  <a:cubicBezTo>
                    <a:pt x="18" y="10"/>
                    <a:pt x="27" y="10"/>
                    <a:pt x="3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1"/>
            <p:cNvSpPr/>
            <p:nvPr/>
          </p:nvSpPr>
          <p:spPr>
            <a:xfrm rot="5400000">
              <a:off x="2003274" y="3837358"/>
              <a:ext cx="3236" cy="3582"/>
            </a:xfrm>
            <a:custGeom>
              <a:rect b="b" l="l" r="r" t="t"/>
              <a:pathLst>
                <a:path extrusionOk="0" h="36" w="45">
                  <a:moveTo>
                    <a:pt x="10" y="0"/>
                  </a:moveTo>
                  <a:lnTo>
                    <a:pt x="1" y="18"/>
                  </a:lnTo>
                  <a:lnTo>
                    <a:pt x="45" y="35"/>
                  </a:lnTo>
                  <a:cubicBezTo>
                    <a:pt x="36" y="18"/>
                    <a:pt x="18"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1"/>
            <p:cNvSpPr/>
            <p:nvPr/>
          </p:nvSpPr>
          <p:spPr>
            <a:xfrm rot="5400000">
              <a:off x="2010736" y="3838980"/>
              <a:ext cx="3236" cy="7961"/>
            </a:xfrm>
            <a:custGeom>
              <a:rect b="b" l="l" r="r" t="t"/>
              <a:pathLst>
                <a:path extrusionOk="0" h="80" w="45">
                  <a:moveTo>
                    <a:pt x="45" y="0"/>
                  </a:moveTo>
                  <a:cubicBezTo>
                    <a:pt x="39" y="0"/>
                    <a:pt x="29" y="8"/>
                    <a:pt x="18" y="8"/>
                  </a:cubicBezTo>
                  <a:cubicBezTo>
                    <a:pt x="12" y="8"/>
                    <a:pt x="7" y="6"/>
                    <a:pt x="1" y="0"/>
                  </a:cubicBezTo>
                  <a:lnTo>
                    <a:pt x="1" y="0"/>
                  </a:lnTo>
                  <a:cubicBezTo>
                    <a:pt x="10" y="27"/>
                    <a:pt x="18" y="53"/>
                    <a:pt x="27" y="79"/>
                  </a:cubicBezTo>
                  <a:cubicBezTo>
                    <a:pt x="27" y="53"/>
                    <a:pt x="36" y="27"/>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1"/>
            <p:cNvSpPr/>
            <p:nvPr/>
          </p:nvSpPr>
          <p:spPr>
            <a:xfrm rot="5400000">
              <a:off x="1924987" y="4525353"/>
              <a:ext cx="5178" cy="3582"/>
            </a:xfrm>
            <a:custGeom>
              <a:rect b="b" l="l" r="r" t="t"/>
              <a:pathLst>
                <a:path extrusionOk="0" h="36" w="72">
                  <a:moveTo>
                    <a:pt x="1" y="0"/>
                  </a:moveTo>
                  <a:lnTo>
                    <a:pt x="71" y="35"/>
                  </a:lnTo>
                  <a:lnTo>
                    <a:pt x="71" y="18"/>
                  </a:lnTo>
                  <a:cubicBezTo>
                    <a:pt x="54" y="0"/>
                    <a:pt x="36"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1"/>
            <p:cNvSpPr/>
            <p:nvPr/>
          </p:nvSpPr>
          <p:spPr>
            <a:xfrm rot="5400000">
              <a:off x="1926282" y="4449279"/>
              <a:ext cx="2589" cy="7165"/>
            </a:xfrm>
            <a:custGeom>
              <a:rect b="b" l="l" r="r" t="t"/>
              <a:pathLst>
                <a:path extrusionOk="0" h="72" w="36">
                  <a:moveTo>
                    <a:pt x="0" y="0"/>
                  </a:moveTo>
                  <a:lnTo>
                    <a:pt x="18" y="71"/>
                  </a:lnTo>
                  <a:lnTo>
                    <a:pt x="35" y="7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1"/>
            <p:cNvSpPr/>
            <p:nvPr/>
          </p:nvSpPr>
          <p:spPr>
            <a:xfrm rot="5400000">
              <a:off x="1908770" y="4391167"/>
              <a:ext cx="8557" cy="4378"/>
            </a:xfrm>
            <a:custGeom>
              <a:rect b="b" l="l" r="r" t="t"/>
              <a:pathLst>
                <a:path extrusionOk="0" h="44" w="119">
                  <a:moveTo>
                    <a:pt x="96" y="32"/>
                  </a:moveTo>
                  <a:cubicBezTo>
                    <a:pt x="93" y="32"/>
                    <a:pt x="89" y="32"/>
                    <a:pt x="86" y="33"/>
                  </a:cubicBezTo>
                  <a:lnTo>
                    <a:pt x="86" y="33"/>
                  </a:lnTo>
                  <a:cubicBezTo>
                    <a:pt x="93" y="34"/>
                    <a:pt x="100" y="35"/>
                    <a:pt x="108" y="35"/>
                  </a:cubicBezTo>
                  <a:cubicBezTo>
                    <a:pt x="112" y="35"/>
                    <a:pt x="115" y="35"/>
                    <a:pt x="119" y="35"/>
                  </a:cubicBezTo>
                  <a:cubicBezTo>
                    <a:pt x="112" y="33"/>
                    <a:pt x="104" y="32"/>
                    <a:pt x="96" y="32"/>
                  </a:cubicBezTo>
                  <a:close/>
                  <a:moveTo>
                    <a:pt x="12" y="0"/>
                  </a:moveTo>
                  <a:cubicBezTo>
                    <a:pt x="4" y="0"/>
                    <a:pt x="1" y="11"/>
                    <a:pt x="4" y="44"/>
                  </a:cubicBezTo>
                  <a:cubicBezTo>
                    <a:pt x="29" y="44"/>
                    <a:pt x="58" y="35"/>
                    <a:pt x="86" y="33"/>
                  </a:cubicBezTo>
                  <a:lnTo>
                    <a:pt x="86" y="33"/>
                  </a:lnTo>
                  <a:cubicBezTo>
                    <a:pt x="51" y="25"/>
                    <a:pt x="25" y="0"/>
                    <a:pt x="1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1"/>
            <p:cNvSpPr/>
            <p:nvPr/>
          </p:nvSpPr>
          <p:spPr>
            <a:xfrm rot="5400000">
              <a:off x="1528061" y="4254780"/>
              <a:ext cx="3883" cy="6269"/>
            </a:xfrm>
            <a:custGeom>
              <a:rect b="b" l="l" r="r" t="t"/>
              <a:pathLst>
                <a:path extrusionOk="0" h="63" w="54">
                  <a:moveTo>
                    <a:pt x="54" y="0"/>
                  </a:moveTo>
                  <a:lnTo>
                    <a:pt x="9" y="36"/>
                  </a:lnTo>
                  <a:lnTo>
                    <a:pt x="1" y="62"/>
                  </a:lnTo>
                  <a:lnTo>
                    <a:pt x="54"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1"/>
            <p:cNvSpPr/>
            <p:nvPr/>
          </p:nvSpPr>
          <p:spPr>
            <a:xfrm rot="5400000">
              <a:off x="1522729" y="4268781"/>
              <a:ext cx="15245" cy="8757"/>
            </a:xfrm>
            <a:custGeom>
              <a:rect b="b" l="l" r="r" t="t"/>
              <a:pathLst>
                <a:path extrusionOk="0" h="88" w="212">
                  <a:moveTo>
                    <a:pt x="170" y="0"/>
                  </a:moveTo>
                  <a:cubicBezTo>
                    <a:pt x="134" y="0"/>
                    <a:pt x="88" y="38"/>
                    <a:pt x="47" y="38"/>
                  </a:cubicBezTo>
                  <a:cubicBezTo>
                    <a:pt x="40" y="38"/>
                    <a:pt x="33" y="37"/>
                    <a:pt x="26" y="34"/>
                  </a:cubicBezTo>
                  <a:lnTo>
                    <a:pt x="18" y="8"/>
                  </a:lnTo>
                  <a:lnTo>
                    <a:pt x="0" y="87"/>
                  </a:lnTo>
                  <a:cubicBezTo>
                    <a:pt x="61" y="72"/>
                    <a:pt x="135" y="30"/>
                    <a:pt x="188" y="30"/>
                  </a:cubicBezTo>
                  <a:cubicBezTo>
                    <a:pt x="196" y="30"/>
                    <a:pt x="205" y="32"/>
                    <a:pt x="212" y="34"/>
                  </a:cubicBezTo>
                  <a:cubicBezTo>
                    <a:pt x="202" y="9"/>
                    <a:pt x="187" y="0"/>
                    <a:pt x="170"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1"/>
            <p:cNvSpPr/>
            <p:nvPr/>
          </p:nvSpPr>
          <p:spPr>
            <a:xfrm rot="5400000">
              <a:off x="1521320" y="4304649"/>
              <a:ext cx="1942" cy="2388"/>
            </a:xfrm>
            <a:custGeom>
              <a:rect b="b" l="l" r="r" t="t"/>
              <a:pathLst>
                <a:path extrusionOk="0" h="24" w="27">
                  <a:moveTo>
                    <a:pt x="27" y="1"/>
                  </a:moveTo>
                  <a:lnTo>
                    <a:pt x="0" y="18"/>
                  </a:lnTo>
                  <a:cubicBezTo>
                    <a:pt x="4" y="21"/>
                    <a:pt x="7" y="23"/>
                    <a:pt x="10" y="23"/>
                  </a:cubicBezTo>
                  <a:cubicBezTo>
                    <a:pt x="16" y="23"/>
                    <a:pt x="21" y="17"/>
                    <a:pt x="27"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1"/>
            <p:cNvSpPr/>
            <p:nvPr/>
          </p:nvSpPr>
          <p:spPr>
            <a:xfrm rot="5400000">
              <a:off x="1519429" y="4300390"/>
              <a:ext cx="3236" cy="5871"/>
            </a:xfrm>
            <a:custGeom>
              <a:rect b="b" l="l" r="r" t="t"/>
              <a:pathLst>
                <a:path extrusionOk="0" h="59" w="45">
                  <a:moveTo>
                    <a:pt x="35" y="1"/>
                  </a:moveTo>
                  <a:cubicBezTo>
                    <a:pt x="33" y="1"/>
                    <a:pt x="31" y="9"/>
                    <a:pt x="27" y="32"/>
                  </a:cubicBezTo>
                  <a:cubicBezTo>
                    <a:pt x="27" y="24"/>
                    <a:pt x="26" y="21"/>
                    <a:pt x="25" y="21"/>
                  </a:cubicBezTo>
                  <a:cubicBezTo>
                    <a:pt x="21" y="21"/>
                    <a:pt x="13" y="40"/>
                    <a:pt x="0" y="58"/>
                  </a:cubicBezTo>
                  <a:lnTo>
                    <a:pt x="44" y="23"/>
                  </a:lnTo>
                  <a:cubicBezTo>
                    <a:pt x="40" y="13"/>
                    <a:pt x="37" y="1"/>
                    <a:pt x="35"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1"/>
            <p:cNvSpPr/>
            <p:nvPr/>
          </p:nvSpPr>
          <p:spPr>
            <a:xfrm rot="5400000">
              <a:off x="1518615" y="4292381"/>
              <a:ext cx="7551" cy="7364"/>
            </a:xfrm>
            <a:custGeom>
              <a:rect b="b" l="l" r="r" t="t"/>
              <a:pathLst>
                <a:path extrusionOk="0" h="74" w="105">
                  <a:moveTo>
                    <a:pt x="78" y="0"/>
                  </a:moveTo>
                  <a:lnTo>
                    <a:pt x="78" y="0"/>
                  </a:lnTo>
                  <a:cubicBezTo>
                    <a:pt x="1" y="23"/>
                    <a:pt x="12" y="74"/>
                    <a:pt x="75" y="74"/>
                  </a:cubicBezTo>
                  <a:cubicBezTo>
                    <a:pt x="84" y="74"/>
                    <a:pt x="94" y="73"/>
                    <a:pt x="105" y="71"/>
                  </a:cubicBezTo>
                  <a:cubicBezTo>
                    <a:pt x="69" y="44"/>
                    <a:pt x="34" y="44"/>
                    <a:pt x="7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1"/>
            <p:cNvSpPr/>
            <p:nvPr/>
          </p:nvSpPr>
          <p:spPr>
            <a:xfrm rot="5400000">
              <a:off x="1539172" y="4277133"/>
              <a:ext cx="4746" cy="4279"/>
            </a:xfrm>
            <a:custGeom>
              <a:rect b="b" l="l" r="r" t="t"/>
              <a:pathLst>
                <a:path extrusionOk="0" h="43" w="66">
                  <a:moveTo>
                    <a:pt x="27" y="0"/>
                  </a:moveTo>
                  <a:lnTo>
                    <a:pt x="1" y="36"/>
                  </a:lnTo>
                  <a:cubicBezTo>
                    <a:pt x="2" y="35"/>
                    <a:pt x="4" y="34"/>
                    <a:pt x="6" y="34"/>
                  </a:cubicBezTo>
                  <a:cubicBezTo>
                    <a:pt x="17" y="34"/>
                    <a:pt x="38" y="43"/>
                    <a:pt x="51" y="43"/>
                  </a:cubicBezTo>
                  <a:cubicBezTo>
                    <a:pt x="60" y="43"/>
                    <a:pt x="66" y="39"/>
                    <a:pt x="63" y="27"/>
                  </a:cubicBezTo>
                  <a:lnTo>
                    <a:pt x="27"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1"/>
            <p:cNvSpPr/>
            <p:nvPr/>
          </p:nvSpPr>
          <p:spPr>
            <a:xfrm rot="5400000">
              <a:off x="1522787" y="4322336"/>
              <a:ext cx="3883" cy="4478"/>
            </a:xfrm>
            <a:custGeom>
              <a:rect b="b" l="l" r="r" t="t"/>
              <a:pathLst>
                <a:path extrusionOk="0" h="45" w="54">
                  <a:moveTo>
                    <a:pt x="54" y="0"/>
                  </a:moveTo>
                  <a:cubicBezTo>
                    <a:pt x="1" y="9"/>
                    <a:pt x="1" y="27"/>
                    <a:pt x="1" y="44"/>
                  </a:cubicBezTo>
                  <a:lnTo>
                    <a:pt x="54"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1"/>
            <p:cNvSpPr/>
            <p:nvPr/>
          </p:nvSpPr>
          <p:spPr>
            <a:xfrm rot="5400000">
              <a:off x="1526803" y="4300231"/>
              <a:ext cx="6400" cy="8060"/>
            </a:xfrm>
            <a:custGeom>
              <a:rect b="b" l="l" r="r" t="t"/>
              <a:pathLst>
                <a:path extrusionOk="0" h="81" w="89">
                  <a:moveTo>
                    <a:pt x="71" y="1"/>
                  </a:moveTo>
                  <a:lnTo>
                    <a:pt x="0" y="80"/>
                  </a:lnTo>
                  <a:lnTo>
                    <a:pt x="89"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1"/>
            <p:cNvSpPr/>
            <p:nvPr/>
          </p:nvSpPr>
          <p:spPr>
            <a:xfrm rot="5400000">
              <a:off x="1519952" y="4353473"/>
              <a:ext cx="2589" cy="4478"/>
            </a:xfrm>
            <a:custGeom>
              <a:rect b="b" l="l" r="r" t="t"/>
              <a:pathLst>
                <a:path extrusionOk="0" h="45" w="36">
                  <a:moveTo>
                    <a:pt x="36" y="1"/>
                  </a:moveTo>
                  <a:cubicBezTo>
                    <a:pt x="27" y="9"/>
                    <a:pt x="9" y="27"/>
                    <a:pt x="0" y="45"/>
                  </a:cubicBezTo>
                  <a:cubicBezTo>
                    <a:pt x="9" y="36"/>
                    <a:pt x="27" y="18"/>
                    <a:pt x="36"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1"/>
            <p:cNvSpPr/>
            <p:nvPr/>
          </p:nvSpPr>
          <p:spPr>
            <a:xfrm rot="5400000">
              <a:off x="1522663" y="4331129"/>
              <a:ext cx="3236" cy="5373"/>
            </a:xfrm>
            <a:custGeom>
              <a:rect b="b" l="l" r="r" t="t"/>
              <a:pathLst>
                <a:path extrusionOk="0" h="54" w="45">
                  <a:moveTo>
                    <a:pt x="0" y="0"/>
                  </a:moveTo>
                  <a:cubicBezTo>
                    <a:pt x="9" y="18"/>
                    <a:pt x="18" y="44"/>
                    <a:pt x="44" y="53"/>
                  </a:cubicBezTo>
                  <a:lnTo>
                    <a:pt x="18"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1"/>
            <p:cNvSpPr/>
            <p:nvPr/>
          </p:nvSpPr>
          <p:spPr>
            <a:xfrm rot="5400000">
              <a:off x="1525300" y="4334988"/>
              <a:ext cx="3236" cy="100"/>
            </a:xfrm>
            <a:custGeom>
              <a:rect b="b" l="l" r="r" t="t"/>
              <a:pathLst>
                <a:path extrusionOk="0" h="1" w="45">
                  <a:moveTo>
                    <a:pt x="1" y="0"/>
                  </a:moveTo>
                  <a:lnTo>
                    <a:pt x="1" y="0"/>
                  </a:lnTo>
                  <a:cubicBezTo>
                    <a:pt x="27" y="0"/>
                    <a:pt x="36" y="0"/>
                    <a:pt x="45"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1"/>
            <p:cNvSpPr/>
            <p:nvPr/>
          </p:nvSpPr>
          <p:spPr>
            <a:xfrm rot="5400000">
              <a:off x="1527330" y="4331736"/>
              <a:ext cx="72" cy="995"/>
            </a:xfrm>
            <a:custGeom>
              <a:rect b="b" l="l" r="r" t="t"/>
              <a:pathLst>
                <a:path extrusionOk="0" h="10" w="1">
                  <a:moveTo>
                    <a:pt x="0" y="9"/>
                  </a:moveTo>
                  <a:lnTo>
                    <a:pt x="0" y="9"/>
                  </a:lnTo>
                  <a:cubicBezTo>
                    <a:pt x="0" y="9"/>
                    <a:pt x="0" y="0"/>
                    <a:pt x="0" y="9"/>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1"/>
            <p:cNvSpPr/>
            <p:nvPr/>
          </p:nvSpPr>
          <p:spPr>
            <a:xfrm rot="5400000">
              <a:off x="1533296" y="4313460"/>
              <a:ext cx="5753" cy="11443"/>
            </a:xfrm>
            <a:custGeom>
              <a:rect b="b" l="l" r="r" t="t"/>
              <a:pathLst>
                <a:path extrusionOk="0" h="115" w="80">
                  <a:moveTo>
                    <a:pt x="18" y="0"/>
                  </a:moveTo>
                  <a:cubicBezTo>
                    <a:pt x="0" y="35"/>
                    <a:pt x="36" y="62"/>
                    <a:pt x="0" y="115"/>
                  </a:cubicBezTo>
                  <a:cubicBezTo>
                    <a:pt x="27" y="80"/>
                    <a:pt x="80" y="35"/>
                    <a:pt x="1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1"/>
            <p:cNvSpPr/>
            <p:nvPr/>
          </p:nvSpPr>
          <p:spPr>
            <a:xfrm rot="5400000">
              <a:off x="1529405" y="4325052"/>
              <a:ext cx="3883" cy="5373"/>
            </a:xfrm>
            <a:custGeom>
              <a:rect b="b" l="l" r="r" t="t"/>
              <a:pathLst>
                <a:path extrusionOk="0" h="54" w="54">
                  <a:moveTo>
                    <a:pt x="1" y="1"/>
                  </a:moveTo>
                  <a:cubicBezTo>
                    <a:pt x="1" y="18"/>
                    <a:pt x="10" y="36"/>
                    <a:pt x="1" y="54"/>
                  </a:cubicBezTo>
                  <a:lnTo>
                    <a:pt x="54" y="9"/>
                  </a:lnTo>
                  <a:lnTo>
                    <a:pt x="1"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1"/>
            <p:cNvSpPr/>
            <p:nvPr/>
          </p:nvSpPr>
          <p:spPr>
            <a:xfrm rot="5400000">
              <a:off x="1533748" y="4328899"/>
              <a:ext cx="1366" cy="2786"/>
            </a:xfrm>
            <a:custGeom>
              <a:rect b="b" l="l" r="r" t="t"/>
              <a:pathLst>
                <a:path extrusionOk="0" h="28" w="19">
                  <a:moveTo>
                    <a:pt x="18" y="1"/>
                  </a:moveTo>
                  <a:lnTo>
                    <a:pt x="1" y="27"/>
                  </a:lnTo>
                  <a:lnTo>
                    <a:pt x="18" y="27"/>
                  </a:ln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1"/>
            <p:cNvSpPr/>
            <p:nvPr/>
          </p:nvSpPr>
          <p:spPr>
            <a:xfrm rot="5400000">
              <a:off x="1526678" y="4349103"/>
              <a:ext cx="7047" cy="4876"/>
            </a:xfrm>
            <a:custGeom>
              <a:rect b="b" l="l" r="r" t="t"/>
              <a:pathLst>
                <a:path extrusionOk="0" h="49" w="98">
                  <a:moveTo>
                    <a:pt x="38" y="0"/>
                  </a:moveTo>
                  <a:cubicBezTo>
                    <a:pt x="28" y="0"/>
                    <a:pt x="19" y="1"/>
                    <a:pt x="10" y="4"/>
                  </a:cubicBezTo>
                  <a:cubicBezTo>
                    <a:pt x="10" y="22"/>
                    <a:pt x="1" y="48"/>
                    <a:pt x="27" y="48"/>
                  </a:cubicBezTo>
                  <a:cubicBezTo>
                    <a:pt x="45" y="22"/>
                    <a:pt x="72" y="13"/>
                    <a:pt x="98" y="4"/>
                  </a:cubicBezTo>
                  <a:cubicBezTo>
                    <a:pt x="80" y="4"/>
                    <a:pt x="59" y="0"/>
                    <a:pt x="3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1"/>
            <p:cNvSpPr/>
            <p:nvPr/>
          </p:nvSpPr>
          <p:spPr>
            <a:xfrm rot="5400000">
              <a:off x="1527902" y="4341552"/>
              <a:ext cx="719" cy="995"/>
            </a:xfrm>
            <a:custGeom>
              <a:rect b="b" l="l" r="r" t="t"/>
              <a:pathLst>
                <a:path extrusionOk="0" h="10" w="10">
                  <a:moveTo>
                    <a:pt x="9" y="1"/>
                  </a:moveTo>
                  <a:cubicBezTo>
                    <a:pt x="9" y="1"/>
                    <a:pt x="1" y="1"/>
                    <a:pt x="9" y="9"/>
                  </a:cubicBezTo>
                  <a:lnTo>
                    <a:pt x="9"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1"/>
            <p:cNvSpPr/>
            <p:nvPr/>
          </p:nvSpPr>
          <p:spPr>
            <a:xfrm rot="5400000">
              <a:off x="1535290" y="4373587"/>
              <a:ext cx="72" cy="995"/>
            </a:xfrm>
            <a:custGeom>
              <a:rect b="b" l="l" r="r" t="t"/>
              <a:pathLst>
                <a:path extrusionOk="0" h="10" w="1">
                  <a:moveTo>
                    <a:pt x="1" y="10"/>
                  </a:moveTo>
                  <a:cubicBezTo>
                    <a:pt x="1" y="10"/>
                    <a:pt x="1" y="1"/>
                    <a:pt x="1" y="1"/>
                  </a:cubicBezTo>
                  <a:lnTo>
                    <a:pt x="1" y="1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1"/>
            <p:cNvSpPr/>
            <p:nvPr/>
          </p:nvSpPr>
          <p:spPr>
            <a:xfrm rot="5400000">
              <a:off x="1530051" y="4345253"/>
              <a:ext cx="3883" cy="3085"/>
            </a:xfrm>
            <a:custGeom>
              <a:rect b="b" l="l" r="r" t="t"/>
              <a:pathLst>
                <a:path extrusionOk="0" h="31" w="54">
                  <a:moveTo>
                    <a:pt x="51" y="1"/>
                  </a:moveTo>
                  <a:cubicBezTo>
                    <a:pt x="49" y="1"/>
                    <a:pt x="47" y="2"/>
                    <a:pt x="45" y="4"/>
                  </a:cubicBezTo>
                  <a:cubicBezTo>
                    <a:pt x="40" y="2"/>
                    <a:pt x="36" y="1"/>
                    <a:pt x="32" y="1"/>
                  </a:cubicBezTo>
                  <a:cubicBezTo>
                    <a:pt x="19" y="1"/>
                    <a:pt x="7" y="11"/>
                    <a:pt x="1" y="31"/>
                  </a:cubicBezTo>
                  <a:cubicBezTo>
                    <a:pt x="18" y="22"/>
                    <a:pt x="36" y="13"/>
                    <a:pt x="54" y="13"/>
                  </a:cubicBezTo>
                  <a:cubicBezTo>
                    <a:pt x="54" y="7"/>
                    <a:pt x="54" y="1"/>
                    <a:pt x="51"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1"/>
            <p:cNvSpPr/>
            <p:nvPr/>
          </p:nvSpPr>
          <p:spPr>
            <a:xfrm rot="5400000">
              <a:off x="1527205" y="4358766"/>
              <a:ext cx="3308" cy="3383"/>
            </a:xfrm>
            <a:custGeom>
              <a:rect b="b" l="l" r="r" t="t"/>
              <a:pathLst>
                <a:path extrusionOk="0" h="34" w="46">
                  <a:moveTo>
                    <a:pt x="1" y="1"/>
                  </a:moveTo>
                  <a:cubicBezTo>
                    <a:pt x="15" y="14"/>
                    <a:pt x="33" y="33"/>
                    <a:pt x="41" y="33"/>
                  </a:cubicBezTo>
                  <a:cubicBezTo>
                    <a:pt x="44" y="33"/>
                    <a:pt x="45" y="31"/>
                    <a:pt x="45" y="27"/>
                  </a:cubicBezTo>
                  <a:cubicBezTo>
                    <a:pt x="36" y="19"/>
                    <a:pt x="19" y="10"/>
                    <a:pt x="1"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1"/>
            <p:cNvSpPr/>
            <p:nvPr/>
          </p:nvSpPr>
          <p:spPr>
            <a:xfrm rot="5400000">
              <a:off x="1526133" y="4342724"/>
              <a:ext cx="575" cy="1095"/>
            </a:xfrm>
            <a:custGeom>
              <a:rect b="b" l="l" r="r" t="t"/>
              <a:pathLst>
                <a:path extrusionOk="0" h="11" w="8">
                  <a:moveTo>
                    <a:pt x="0" y="0"/>
                  </a:moveTo>
                  <a:lnTo>
                    <a:pt x="0" y="0"/>
                  </a:lnTo>
                  <a:cubicBezTo>
                    <a:pt x="4" y="8"/>
                    <a:pt x="6" y="10"/>
                    <a:pt x="7" y="10"/>
                  </a:cubicBezTo>
                  <a:cubicBezTo>
                    <a:pt x="7" y="10"/>
                    <a:pt x="5" y="5"/>
                    <a:pt x="0"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1"/>
            <p:cNvSpPr/>
            <p:nvPr/>
          </p:nvSpPr>
          <p:spPr>
            <a:xfrm rot="5400000">
              <a:off x="1527415" y="4341790"/>
              <a:ext cx="2589" cy="3682"/>
            </a:xfrm>
            <a:custGeom>
              <a:rect b="b" l="l" r="r" t="t"/>
              <a:pathLst>
                <a:path extrusionOk="0" h="37" w="36">
                  <a:moveTo>
                    <a:pt x="36" y="1"/>
                  </a:moveTo>
                  <a:cubicBezTo>
                    <a:pt x="27" y="1"/>
                    <a:pt x="9" y="10"/>
                    <a:pt x="0" y="19"/>
                  </a:cubicBezTo>
                  <a:cubicBezTo>
                    <a:pt x="9" y="27"/>
                    <a:pt x="9" y="27"/>
                    <a:pt x="9" y="36"/>
                  </a:cubicBezTo>
                  <a:cubicBezTo>
                    <a:pt x="18" y="27"/>
                    <a:pt x="27" y="10"/>
                    <a:pt x="36"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1"/>
            <p:cNvSpPr/>
            <p:nvPr/>
          </p:nvSpPr>
          <p:spPr>
            <a:xfrm rot="5400000">
              <a:off x="1545155" y="4356995"/>
              <a:ext cx="17258" cy="36121"/>
            </a:xfrm>
            <a:custGeom>
              <a:rect b="b" l="l" r="r" t="t"/>
              <a:pathLst>
                <a:path extrusionOk="0" h="363" w="240">
                  <a:moveTo>
                    <a:pt x="160" y="1"/>
                  </a:moveTo>
                  <a:cubicBezTo>
                    <a:pt x="160" y="40"/>
                    <a:pt x="131" y="79"/>
                    <a:pt x="91" y="79"/>
                  </a:cubicBezTo>
                  <a:cubicBezTo>
                    <a:pt x="77" y="79"/>
                    <a:pt x="61" y="74"/>
                    <a:pt x="45" y="63"/>
                  </a:cubicBezTo>
                  <a:lnTo>
                    <a:pt x="45" y="63"/>
                  </a:lnTo>
                  <a:cubicBezTo>
                    <a:pt x="1" y="107"/>
                    <a:pt x="54" y="275"/>
                    <a:pt x="107" y="363"/>
                  </a:cubicBezTo>
                  <a:cubicBezTo>
                    <a:pt x="107" y="336"/>
                    <a:pt x="98" y="319"/>
                    <a:pt x="151" y="283"/>
                  </a:cubicBezTo>
                  <a:cubicBezTo>
                    <a:pt x="133" y="257"/>
                    <a:pt x="27" y="222"/>
                    <a:pt x="72" y="177"/>
                  </a:cubicBezTo>
                  <a:cubicBezTo>
                    <a:pt x="88" y="168"/>
                    <a:pt x="99" y="164"/>
                    <a:pt x="108" y="164"/>
                  </a:cubicBezTo>
                  <a:cubicBezTo>
                    <a:pt x="132" y="164"/>
                    <a:pt x="134" y="193"/>
                    <a:pt x="160" y="213"/>
                  </a:cubicBezTo>
                  <a:cubicBezTo>
                    <a:pt x="125" y="151"/>
                    <a:pt x="239" y="107"/>
                    <a:pt x="222" y="19"/>
                  </a:cubicBezTo>
                  <a:lnTo>
                    <a:pt x="222" y="19"/>
                  </a:lnTo>
                  <a:lnTo>
                    <a:pt x="160" y="54"/>
                  </a:lnTo>
                  <a:cubicBezTo>
                    <a:pt x="160" y="45"/>
                    <a:pt x="178" y="19"/>
                    <a:pt x="16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1"/>
            <p:cNvSpPr/>
            <p:nvPr/>
          </p:nvSpPr>
          <p:spPr>
            <a:xfrm rot="5400000">
              <a:off x="1528107" y="4366404"/>
              <a:ext cx="8270" cy="7165"/>
            </a:xfrm>
            <a:custGeom>
              <a:rect b="b" l="l" r="r" t="t"/>
              <a:pathLst>
                <a:path extrusionOk="0" h="72" w="115">
                  <a:moveTo>
                    <a:pt x="18" y="1"/>
                  </a:moveTo>
                  <a:lnTo>
                    <a:pt x="0" y="10"/>
                  </a:lnTo>
                  <a:cubicBezTo>
                    <a:pt x="27" y="19"/>
                    <a:pt x="44" y="36"/>
                    <a:pt x="80" y="72"/>
                  </a:cubicBezTo>
                  <a:cubicBezTo>
                    <a:pt x="106" y="45"/>
                    <a:pt x="115" y="27"/>
                    <a:pt x="115" y="10"/>
                  </a:cubicBezTo>
                  <a:lnTo>
                    <a:pt x="9" y="10"/>
                  </a:ln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1"/>
            <p:cNvSpPr/>
            <p:nvPr/>
          </p:nvSpPr>
          <p:spPr>
            <a:xfrm rot="5400000">
              <a:off x="1533164" y="4351024"/>
              <a:ext cx="11290" cy="18508"/>
            </a:xfrm>
            <a:custGeom>
              <a:rect b="b" l="l" r="r" t="t"/>
              <a:pathLst>
                <a:path extrusionOk="0" h="186" w="157">
                  <a:moveTo>
                    <a:pt x="156" y="133"/>
                  </a:moveTo>
                  <a:cubicBezTo>
                    <a:pt x="130" y="133"/>
                    <a:pt x="103" y="133"/>
                    <a:pt x="59" y="150"/>
                  </a:cubicBezTo>
                  <a:cubicBezTo>
                    <a:pt x="94" y="159"/>
                    <a:pt x="68" y="159"/>
                    <a:pt x="59" y="168"/>
                  </a:cubicBezTo>
                  <a:lnTo>
                    <a:pt x="59" y="177"/>
                  </a:lnTo>
                  <a:lnTo>
                    <a:pt x="156" y="133"/>
                  </a:lnTo>
                  <a:close/>
                  <a:moveTo>
                    <a:pt x="77" y="0"/>
                  </a:moveTo>
                  <a:lnTo>
                    <a:pt x="77" y="0"/>
                  </a:lnTo>
                  <a:cubicBezTo>
                    <a:pt x="24" y="9"/>
                    <a:pt x="41" y="53"/>
                    <a:pt x="6" y="80"/>
                  </a:cubicBezTo>
                  <a:cubicBezTo>
                    <a:pt x="23" y="75"/>
                    <a:pt x="33" y="73"/>
                    <a:pt x="39" y="73"/>
                  </a:cubicBezTo>
                  <a:cubicBezTo>
                    <a:pt x="69" y="73"/>
                    <a:pt x="0" y="120"/>
                    <a:pt x="59" y="142"/>
                  </a:cubicBezTo>
                  <a:cubicBezTo>
                    <a:pt x="41" y="150"/>
                    <a:pt x="24" y="159"/>
                    <a:pt x="6" y="168"/>
                  </a:cubicBezTo>
                  <a:cubicBezTo>
                    <a:pt x="24" y="168"/>
                    <a:pt x="41" y="177"/>
                    <a:pt x="59" y="186"/>
                  </a:cubicBezTo>
                  <a:lnTo>
                    <a:pt x="59" y="177"/>
                  </a:lnTo>
                  <a:cubicBezTo>
                    <a:pt x="59" y="168"/>
                    <a:pt x="50" y="168"/>
                    <a:pt x="59" y="168"/>
                  </a:cubicBezTo>
                  <a:cubicBezTo>
                    <a:pt x="59" y="159"/>
                    <a:pt x="59" y="150"/>
                    <a:pt x="59" y="150"/>
                  </a:cubicBezTo>
                  <a:cubicBezTo>
                    <a:pt x="68" y="89"/>
                    <a:pt x="121" y="62"/>
                    <a:pt x="77"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1"/>
            <p:cNvSpPr/>
            <p:nvPr/>
          </p:nvSpPr>
          <p:spPr>
            <a:xfrm rot="5400000">
              <a:off x="1554271" y="4319979"/>
              <a:ext cx="719" cy="995"/>
            </a:xfrm>
            <a:custGeom>
              <a:rect b="b" l="l" r="r" t="t"/>
              <a:pathLst>
                <a:path extrusionOk="0" h="10" w="10">
                  <a:moveTo>
                    <a:pt x="0" y="1"/>
                  </a:moveTo>
                  <a:cubicBezTo>
                    <a:pt x="0" y="9"/>
                    <a:pt x="9" y="9"/>
                    <a:pt x="9" y="9"/>
                  </a:cubicBezTo>
                  <a:cubicBezTo>
                    <a:pt x="9" y="9"/>
                    <a:pt x="9" y="1"/>
                    <a:pt x="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1"/>
            <p:cNvSpPr/>
            <p:nvPr/>
          </p:nvSpPr>
          <p:spPr>
            <a:xfrm rot="5400000">
              <a:off x="1540447" y="4315712"/>
              <a:ext cx="11649" cy="14130"/>
            </a:xfrm>
            <a:custGeom>
              <a:rect b="b" l="l" r="r" t="t"/>
              <a:pathLst>
                <a:path extrusionOk="0" h="142" w="162">
                  <a:moveTo>
                    <a:pt x="53" y="0"/>
                  </a:moveTo>
                  <a:lnTo>
                    <a:pt x="53" y="0"/>
                  </a:lnTo>
                  <a:cubicBezTo>
                    <a:pt x="36" y="9"/>
                    <a:pt x="0" y="44"/>
                    <a:pt x="53" y="62"/>
                  </a:cubicBezTo>
                  <a:lnTo>
                    <a:pt x="62" y="53"/>
                  </a:lnTo>
                  <a:cubicBezTo>
                    <a:pt x="94" y="66"/>
                    <a:pt x="135" y="101"/>
                    <a:pt x="152" y="124"/>
                  </a:cubicBezTo>
                  <a:lnTo>
                    <a:pt x="152" y="124"/>
                  </a:lnTo>
                  <a:cubicBezTo>
                    <a:pt x="136" y="87"/>
                    <a:pt x="119" y="55"/>
                    <a:pt x="89" y="9"/>
                  </a:cubicBezTo>
                  <a:cubicBezTo>
                    <a:pt x="80" y="18"/>
                    <a:pt x="80" y="44"/>
                    <a:pt x="53" y="44"/>
                  </a:cubicBezTo>
                  <a:cubicBezTo>
                    <a:pt x="36" y="27"/>
                    <a:pt x="53" y="18"/>
                    <a:pt x="53" y="0"/>
                  </a:cubicBezTo>
                  <a:close/>
                  <a:moveTo>
                    <a:pt x="152" y="124"/>
                  </a:moveTo>
                  <a:lnTo>
                    <a:pt x="152" y="124"/>
                  </a:lnTo>
                  <a:cubicBezTo>
                    <a:pt x="154" y="130"/>
                    <a:pt x="157" y="135"/>
                    <a:pt x="159" y="142"/>
                  </a:cubicBezTo>
                  <a:cubicBezTo>
                    <a:pt x="162" y="139"/>
                    <a:pt x="159" y="132"/>
                    <a:pt x="152" y="124"/>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1"/>
            <p:cNvSpPr/>
            <p:nvPr/>
          </p:nvSpPr>
          <p:spPr>
            <a:xfrm rot="5400000">
              <a:off x="1544901" y="4339974"/>
              <a:ext cx="7119" cy="7961"/>
            </a:xfrm>
            <a:custGeom>
              <a:rect b="b" l="l" r="r" t="t"/>
              <a:pathLst>
                <a:path extrusionOk="0" h="80" w="99">
                  <a:moveTo>
                    <a:pt x="45" y="0"/>
                  </a:moveTo>
                  <a:lnTo>
                    <a:pt x="54" y="27"/>
                  </a:lnTo>
                  <a:cubicBezTo>
                    <a:pt x="1" y="27"/>
                    <a:pt x="19" y="62"/>
                    <a:pt x="19" y="80"/>
                  </a:cubicBezTo>
                  <a:lnTo>
                    <a:pt x="98" y="44"/>
                  </a:lnTo>
                  <a:lnTo>
                    <a:pt x="45"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1"/>
            <p:cNvSpPr/>
            <p:nvPr/>
          </p:nvSpPr>
          <p:spPr>
            <a:xfrm rot="5400000">
              <a:off x="1528833" y="4371836"/>
              <a:ext cx="3236" cy="8956"/>
            </a:xfrm>
            <a:custGeom>
              <a:rect b="b" l="l" r="r" t="t"/>
              <a:pathLst>
                <a:path extrusionOk="0" h="90" w="45">
                  <a:moveTo>
                    <a:pt x="45" y="1"/>
                  </a:moveTo>
                  <a:lnTo>
                    <a:pt x="10" y="27"/>
                  </a:lnTo>
                  <a:lnTo>
                    <a:pt x="1" y="89"/>
                  </a:lnTo>
                  <a:lnTo>
                    <a:pt x="45"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1"/>
            <p:cNvSpPr/>
            <p:nvPr/>
          </p:nvSpPr>
          <p:spPr>
            <a:xfrm rot="5400000">
              <a:off x="1530663" y="4380962"/>
              <a:ext cx="1366" cy="5373"/>
            </a:xfrm>
            <a:custGeom>
              <a:rect b="b" l="l" r="r" t="t"/>
              <a:pathLst>
                <a:path extrusionOk="0" h="54" w="19">
                  <a:moveTo>
                    <a:pt x="1" y="1"/>
                  </a:moveTo>
                  <a:lnTo>
                    <a:pt x="1" y="54"/>
                  </a:lnTo>
                  <a:lnTo>
                    <a:pt x="18" y="18"/>
                  </a:lnTo>
                  <a:lnTo>
                    <a:pt x="1"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1"/>
            <p:cNvSpPr/>
            <p:nvPr/>
          </p:nvSpPr>
          <p:spPr>
            <a:xfrm rot="5400000">
              <a:off x="1531742" y="4459916"/>
              <a:ext cx="5178" cy="6169"/>
            </a:xfrm>
            <a:custGeom>
              <a:rect b="b" l="l" r="r" t="t"/>
              <a:pathLst>
                <a:path extrusionOk="0" h="62" w="72">
                  <a:moveTo>
                    <a:pt x="17" y="0"/>
                  </a:moveTo>
                  <a:cubicBezTo>
                    <a:pt x="11" y="0"/>
                    <a:pt x="6" y="5"/>
                    <a:pt x="1" y="17"/>
                  </a:cubicBezTo>
                  <a:cubicBezTo>
                    <a:pt x="27" y="43"/>
                    <a:pt x="54" y="52"/>
                    <a:pt x="71" y="61"/>
                  </a:cubicBezTo>
                  <a:cubicBezTo>
                    <a:pt x="52" y="35"/>
                    <a:pt x="33" y="0"/>
                    <a:pt x="17"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1"/>
            <p:cNvSpPr/>
            <p:nvPr/>
          </p:nvSpPr>
          <p:spPr>
            <a:xfrm rot="5400000">
              <a:off x="1527251" y="4466927"/>
              <a:ext cx="6400" cy="3582"/>
            </a:xfrm>
            <a:custGeom>
              <a:rect b="b" l="l" r="r" t="t"/>
              <a:pathLst>
                <a:path extrusionOk="0" h="36" w="89">
                  <a:moveTo>
                    <a:pt x="71" y="0"/>
                  </a:moveTo>
                  <a:cubicBezTo>
                    <a:pt x="53" y="9"/>
                    <a:pt x="27" y="9"/>
                    <a:pt x="0" y="9"/>
                  </a:cubicBezTo>
                  <a:cubicBezTo>
                    <a:pt x="15" y="24"/>
                    <a:pt x="30" y="36"/>
                    <a:pt x="46" y="36"/>
                  </a:cubicBezTo>
                  <a:cubicBezTo>
                    <a:pt x="59" y="36"/>
                    <a:pt x="73" y="28"/>
                    <a:pt x="89" y="9"/>
                  </a:cubicBezTo>
                  <a:cubicBezTo>
                    <a:pt x="80" y="9"/>
                    <a:pt x="80" y="0"/>
                    <a:pt x="71"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1"/>
            <p:cNvSpPr/>
            <p:nvPr/>
          </p:nvSpPr>
          <p:spPr>
            <a:xfrm rot="5400000">
              <a:off x="1576261" y="4130137"/>
              <a:ext cx="719" cy="995"/>
            </a:xfrm>
            <a:custGeom>
              <a:rect b="b" l="l" r="r" t="t"/>
              <a:pathLst>
                <a:path extrusionOk="0" h="10" w="10">
                  <a:moveTo>
                    <a:pt x="0" y="1"/>
                  </a:moveTo>
                  <a:cubicBezTo>
                    <a:pt x="9" y="1"/>
                    <a:pt x="9" y="1"/>
                    <a:pt x="9" y="10"/>
                  </a:cubicBezTo>
                  <a:cubicBezTo>
                    <a:pt x="9" y="1"/>
                    <a:pt x="9" y="1"/>
                    <a:pt x="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1"/>
            <p:cNvSpPr/>
            <p:nvPr/>
          </p:nvSpPr>
          <p:spPr>
            <a:xfrm rot="5400000">
              <a:off x="1524106" y="4206475"/>
              <a:ext cx="3236" cy="697"/>
            </a:xfrm>
            <a:custGeom>
              <a:rect b="b" l="l" r="r" t="t"/>
              <a:pathLst>
                <a:path extrusionOk="0" h="7" w="45">
                  <a:moveTo>
                    <a:pt x="0" y="0"/>
                  </a:moveTo>
                  <a:cubicBezTo>
                    <a:pt x="5" y="4"/>
                    <a:pt x="9" y="7"/>
                    <a:pt x="16" y="7"/>
                  </a:cubicBezTo>
                  <a:cubicBezTo>
                    <a:pt x="22" y="7"/>
                    <a:pt x="31" y="4"/>
                    <a:pt x="44"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1"/>
            <p:cNvSpPr/>
            <p:nvPr/>
          </p:nvSpPr>
          <p:spPr>
            <a:xfrm rot="5400000">
              <a:off x="1532429" y="4411525"/>
              <a:ext cx="719" cy="697"/>
            </a:xfrm>
            <a:custGeom>
              <a:rect b="b" l="l" r="r" t="t"/>
              <a:pathLst>
                <a:path extrusionOk="0" h="7" w="10">
                  <a:moveTo>
                    <a:pt x="10" y="0"/>
                  </a:moveTo>
                  <a:cubicBezTo>
                    <a:pt x="1" y="5"/>
                    <a:pt x="1" y="7"/>
                    <a:pt x="3" y="7"/>
                  </a:cubicBezTo>
                  <a:cubicBezTo>
                    <a:pt x="5" y="7"/>
                    <a:pt x="10" y="5"/>
                    <a:pt x="10"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1"/>
            <p:cNvSpPr/>
            <p:nvPr/>
          </p:nvSpPr>
          <p:spPr>
            <a:xfrm rot="5400000">
              <a:off x="1556460" y="4403107"/>
              <a:ext cx="719" cy="3582"/>
            </a:xfrm>
            <a:custGeom>
              <a:rect b="b" l="l" r="r" t="t"/>
              <a:pathLst>
                <a:path extrusionOk="0" h="36" w="10">
                  <a:moveTo>
                    <a:pt x="1" y="36"/>
                  </a:moveTo>
                  <a:cubicBezTo>
                    <a:pt x="10" y="27"/>
                    <a:pt x="10" y="18"/>
                    <a:pt x="10" y="0"/>
                  </a:cubicBezTo>
                  <a:cubicBezTo>
                    <a:pt x="10" y="18"/>
                    <a:pt x="10" y="27"/>
                    <a:pt x="1" y="36"/>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1"/>
            <p:cNvSpPr/>
            <p:nvPr/>
          </p:nvSpPr>
          <p:spPr>
            <a:xfrm rot="5400000">
              <a:off x="1563923" y="4490117"/>
              <a:ext cx="719" cy="995"/>
            </a:xfrm>
            <a:custGeom>
              <a:rect b="b" l="l" r="r" t="t"/>
              <a:pathLst>
                <a:path extrusionOk="0" h="10" w="10">
                  <a:moveTo>
                    <a:pt x="10" y="9"/>
                  </a:moveTo>
                  <a:lnTo>
                    <a:pt x="10" y="9"/>
                  </a:lnTo>
                  <a:cubicBezTo>
                    <a:pt x="1" y="1"/>
                    <a:pt x="1" y="1"/>
                    <a:pt x="10" y="9"/>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1"/>
            <p:cNvSpPr/>
            <p:nvPr/>
          </p:nvSpPr>
          <p:spPr>
            <a:xfrm rot="5400000">
              <a:off x="1533908" y="4410317"/>
              <a:ext cx="1942" cy="1891"/>
            </a:xfrm>
            <a:custGeom>
              <a:rect b="b" l="l" r="r" t="t"/>
              <a:pathLst>
                <a:path extrusionOk="0" h="19" w="27">
                  <a:moveTo>
                    <a:pt x="0" y="1"/>
                  </a:moveTo>
                  <a:cubicBezTo>
                    <a:pt x="9" y="10"/>
                    <a:pt x="18" y="19"/>
                    <a:pt x="27" y="19"/>
                  </a:cubicBezTo>
                  <a:cubicBezTo>
                    <a:pt x="18" y="19"/>
                    <a:pt x="9" y="10"/>
                    <a:pt x="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1"/>
            <p:cNvSpPr/>
            <p:nvPr/>
          </p:nvSpPr>
          <p:spPr>
            <a:xfrm rot="5400000">
              <a:off x="1531907" y="4409133"/>
              <a:ext cx="1366" cy="1095"/>
            </a:xfrm>
            <a:custGeom>
              <a:rect b="b" l="l" r="r" t="t"/>
              <a:pathLst>
                <a:path extrusionOk="0" h="11" w="19">
                  <a:moveTo>
                    <a:pt x="1" y="0"/>
                  </a:moveTo>
                  <a:cubicBezTo>
                    <a:pt x="1" y="5"/>
                    <a:pt x="1" y="11"/>
                    <a:pt x="4" y="11"/>
                  </a:cubicBezTo>
                  <a:cubicBezTo>
                    <a:pt x="6" y="11"/>
                    <a:pt x="11" y="8"/>
                    <a:pt x="1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1"/>
            <p:cNvSpPr/>
            <p:nvPr/>
          </p:nvSpPr>
          <p:spPr>
            <a:xfrm rot="5400000">
              <a:off x="1532241" y="4412958"/>
              <a:ext cx="2589" cy="995"/>
            </a:xfrm>
            <a:custGeom>
              <a:rect b="b" l="l" r="r" t="t"/>
              <a:pathLst>
                <a:path extrusionOk="0" h="10" w="36">
                  <a:moveTo>
                    <a:pt x="1" y="1"/>
                  </a:moveTo>
                  <a:cubicBezTo>
                    <a:pt x="1" y="9"/>
                    <a:pt x="10" y="9"/>
                    <a:pt x="1" y="9"/>
                  </a:cubicBezTo>
                  <a:lnTo>
                    <a:pt x="36" y="9"/>
                  </a:lnTo>
                  <a:cubicBezTo>
                    <a:pt x="27" y="9"/>
                    <a:pt x="10" y="9"/>
                    <a:pt x="1"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1"/>
            <p:cNvSpPr/>
            <p:nvPr/>
          </p:nvSpPr>
          <p:spPr>
            <a:xfrm rot="5400000">
              <a:off x="1580391" y="4516149"/>
              <a:ext cx="2013" cy="3582"/>
            </a:xfrm>
            <a:custGeom>
              <a:rect b="b" l="l" r="r" t="t"/>
              <a:pathLst>
                <a:path extrusionOk="0" h="36" w="28">
                  <a:moveTo>
                    <a:pt x="1" y="0"/>
                  </a:moveTo>
                  <a:lnTo>
                    <a:pt x="1" y="0"/>
                  </a:lnTo>
                  <a:cubicBezTo>
                    <a:pt x="9" y="9"/>
                    <a:pt x="18" y="27"/>
                    <a:pt x="27" y="35"/>
                  </a:cubicBezTo>
                  <a:cubicBezTo>
                    <a:pt x="27" y="27"/>
                    <a:pt x="27" y="9"/>
                    <a:pt x="1"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1"/>
            <p:cNvSpPr/>
            <p:nvPr/>
          </p:nvSpPr>
          <p:spPr>
            <a:xfrm rot="5400000">
              <a:off x="1529405" y="4396419"/>
              <a:ext cx="3883" cy="3582"/>
            </a:xfrm>
            <a:custGeom>
              <a:rect b="b" l="l" r="r" t="t"/>
              <a:pathLst>
                <a:path extrusionOk="0" h="36" w="54">
                  <a:moveTo>
                    <a:pt x="10" y="0"/>
                  </a:moveTo>
                  <a:cubicBezTo>
                    <a:pt x="10" y="8"/>
                    <a:pt x="16" y="27"/>
                    <a:pt x="8" y="33"/>
                  </a:cubicBezTo>
                  <a:lnTo>
                    <a:pt x="8" y="33"/>
                  </a:lnTo>
                  <a:lnTo>
                    <a:pt x="54" y="18"/>
                  </a:lnTo>
                  <a:cubicBezTo>
                    <a:pt x="27" y="18"/>
                    <a:pt x="19" y="9"/>
                    <a:pt x="10" y="0"/>
                  </a:cubicBezTo>
                  <a:close/>
                  <a:moveTo>
                    <a:pt x="8" y="33"/>
                  </a:moveTo>
                  <a:lnTo>
                    <a:pt x="1" y="36"/>
                  </a:lnTo>
                  <a:cubicBezTo>
                    <a:pt x="4" y="36"/>
                    <a:pt x="7" y="35"/>
                    <a:pt x="8" y="33"/>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1"/>
            <p:cNvSpPr/>
            <p:nvPr/>
          </p:nvSpPr>
          <p:spPr>
            <a:xfrm rot="5400000">
              <a:off x="1561495" y="4361743"/>
              <a:ext cx="3883" cy="4478"/>
            </a:xfrm>
            <a:custGeom>
              <a:rect b="b" l="l" r="r" t="t"/>
              <a:pathLst>
                <a:path extrusionOk="0" h="45" w="54">
                  <a:moveTo>
                    <a:pt x="27" y="1"/>
                  </a:moveTo>
                  <a:lnTo>
                    <a:pt x="27" y="1"/>
                  </a:lnTo>
                  <a:cubicBezTo>
                    <a:pt x="18" y="10"/>
                    <a:pt x="9" y="10"/>
                    <a:pt x="0" y="18"/>
                  </a:cubicBezTo>
                  <a:lnTo>
                    <a:pt x="9" y="45"/>
                  </a:lnTo>
                  <a:cubicBezTo>
                    <a:pt x="35" y="36"/>
                    <a:pt x="53" y="10"/>
                    <a:pt x="27"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1"/>
            <p:cNvSpPr/>
            <p:nvPr/>
          </p:nvSpPr>
          <p:spPr>
            <a:xfrm rot="5400000">
              <a:off x="1548346" y="4386942"/>
              <a:ext cx="5106" cy="6070"/>
            </a:xfrm>
            <a:custGeom>
              <a:rect b="b" l="l" r="r" t="t"/>
              <a:pathLst>
                <a:path extrusionOk="0" h="61" w="71">
                  <a:moveTo>
                    <a:pt x="48" y="1"/>
                  </a:moveTo>
                  <a:cubicBezTo>
                    <a:pt x="36" y="1"/>
                    <a:pt x="19" y="10"/>
                    <a:pt x="0" y="15"/>
                  </a:cubicBezTo>
                  <a:lnTo>
                    <a:pt x="9" y="15"/>
                  </a:lnTo>
                  <a:cubicBezTo>
                    <a:pt x="5" y="49"/>
                    <a:pt x="11" y="60"/>
                    <a:pt x="22" y="60"/>
                  </a:cubicBezTo>
                  <a:cubicBezTo>
                    <a:pt x="34" y="60"/>
                    <a:pt x="53" y="47"/>
                    <a:pt x="71" y="33"/>
                  </a:cubicBezTo>
                  <a:cubicBezTo>
                    <a:pt x="67" y="8"/>
                    <a:pt x="59" y="1"/>
                    <a:pt x="48"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1"/>
            <p:cNvSpPr/>
            <p:nvPr/>
          </p:nvSpPr>
          <p:spPr>
            <a:xfrm rot="5400000">
              <a:off x="1550431" y="4384839"/>
              <a:ext cx="2229" cy="1791"/>
            </a:xfrm>
            <a:custGeom>
              <a:rect b="b" l="l" r="r" t="t"/>
              <a:pathLst>
                <a:path extrusionOk="0" h="18" w="31">
                  <a:moveTo>
                    <a:pt x="4" y="0"/>
                  </a:moveTo>
                  <a:cubicBezTo>
                    <a:pt x="1" y="13"/>
                    <a:pt x="1" y="18"/>
                    <a:pt x="4" y="18"/>
                  </a:cubicBezTo>
                  <a:cubicBezTo>
                    <a:pt x="9" y="18"/>
                    <a:pt x="20" y="6"/>
                    <a:pt x="31" y="0"/>
                  </a:cubicBezTo>
                  <a:cubicBezTo>
                    <a:pt x="25" y="0"/>
                    <a:pt x="19" y="4"/>
                    <a:pt x="13" y="4"/>
                  </a:cubicBezTo>
                  <a:cubicBezTo>
                    <a:pt x="10" y="4"/>
                    <a:pt x="7" y="3"/>
                    <a:pt x="4"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1"/>
            <p:cNvSpPr/>
            <p:nvPr/>
          </p:nvSpPr>
          <p:spPr>
            <a:xfrm rot="5400000">
              <a:off x="1531612" y="4415297"/>
              <a:ext cx="5537" cy="7463"/>
            </a:xfrm>
            <a:custGeom>
              <a:rect b="b" l="l" r="r" t="t"/>
              <a:pathLst>
                <a:path extrusionOk="0" h="75" w="77">
                  <a:moveTo>
                    <a:pt x="44" y="1"/>
                  </a:moveTo>
                  <a:cubicBezTo>
                    <a:pt x="40" y="1"/>
                    <a:pt x="33" y="2"/>
                    <a:pt x="23" y="6"/>
                  </a:cubicBezTo>
                  <a:cubicBezTo>
                    <a:pt x="22" y="6"/>
                    <a:pt x="21" y="6"/>
                    <a:pt x="21" y="6"/>
                  </a:cubicBezTo>
                  <a:cubicBezTo>
                    <a:pt x="8" y="6"/>
                    <a:pt x="13" y="62"/>
                    <a:pt x="8" y="62"/>
                  </a:cubicBezTo>
                  <a:cubicBezTo>
                    <a:pt x="7" y="62"/>
                    <a:pt x="6" y="61"/>
                    <a:pt x="6" y="59"/>
                  </a:cubicBezTo>
                  <a:cubicBezTo>
                    <a:pt x="1" y="70"/>
                    <a:pt x="1" y="74"/>
                    <a:pt x="4" y="74"/>
                  </a:cubicBezTo>
                  <a:cubicBezTo>
                    <a:pt x="17" y="74"/>
                    <a:pt x="77" y="1"/>
                    <a:pt x="44"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1"/>
            <p:cNvSpPr/>
            <p:nvPr/>
          </p:nvSpPr>
          <p:spPr>
            <a:xfrm rot="5400000">
              <a:off x="1563436" y="4387703"/>
              <a:ext cx="2589" cy="7065"/>
            </a:xfrm>
            <a:custGeom>
              <a:rect b="b" l="l" r="r" t="t"/>
              <a:pathLst>
                <a:path extrusionOk="0" h="71" w="36">
                  <a:moveTo>
                    <a:pt x="1" y="0"/>
                  </a:moveTo>
                  <a:lnTo>
                    <a:pt x="18" y="71"/>
                  </a:lnTo>
                  <a:lnTo>
                    <a:pt x="36" y="18"/>
                  </a:lnTo>
                  <a:lnTo>
                    <a:pt x="1"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1"/>
            <p:cNvSpPr/>
            <p:nvPr/>
          </p:nvSpPr>
          <p:spPr>
            <a:xfrm rot="5400000">
              <a:off x="1561450" y="4405778"/>
              <a:ext cx="5465" cy="2985"/>
            </a:xfrm>
            <a:custGeom>
              <a:rect b="b" l="l" r="r" t="t"/>
              <a:pathLst>
                <a:path extrusionOk="0" h="30" w="76">
                  <a:moveTo>
                    <a:pt x="18" y="1"/>
                  </a:moveTo>
                  <a:cubicBezTo>
                    <a:pt x="18" y="10"/>
                    <a:pt x="10" y="18"/>
                    <a:pt x="1" y="27"/>
                  </a:cubicBezTo>
                  <a:cubicBezTo>
                    <a:pt x="18" y="27"/>
                    <a:pt x="38" y="29"/>
                    <a:pt x="53" y="29"/>
                  </a:cubicBezTo>
                  <a:cubicBezTo>
                    <a:pt x="67" y="29"/>
                    <a:pt x="76" y="27"/>
                    <a:pt x="71" y="18"/>
                  </a:cubicBez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1"/>
            <p:cNvSpPr/>
            <p:nvPr/>
          </p:nvSpPr>
          <p:spPr>
            <a:xfrm rot="5400000">
              <a:off x="1561122" y="4402346"/>
              <a:ext cx="3236" cy="1294"/>
            </a:xfrm>
            <a:custGeom>
              <a:rect b="b" l="l" r="r" t="t"/>
              <a:pathLst>
                <a:path extrusionOk="0" h="13" w="45">
                  <a:moveTo>
                    <a:pt x="29" y="1"/>
                  </a:moveTo>
                  <a:cubicBezTo>
                    <a:pt x="17" y="1"/>
                    <a:pt x="7" y="7"/>
                    <a:pt x="1" y="13"/>
                  </a:cubicBezTo>
                  <a:cubicBezTo>
                    <a:pt x="9" y="13"/>
                    <a:pt x="36" y="4"/>
                    <a:pt x="45" y="4"/>
                  </a:cubicBezTo>
                  <a:cubicBezTo>
                    <a:pt x="40" y="2"/>
                    <a:pt x="34" y="1"/>
                    <a:pt x="29"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1"/>
            <p:cNvSpPr/>
            <p:nvPr/>
          </p:nvSpPr>
          <p:spPr>
            <a:xfrm rot="5400000">
              <a:off x="1566843" y="4396366"/>
              <a:ext cx="4530" cy="1891"/>
            </a:xfrm>
            <a:custGeom>
              <a:rect b="b" l="l" r="r" t="t"/>
              <a:pathLst>
                <a:path extrusionOk="0" h="19" w="63">
                  <a:moveTo>
                    <a:pt x="0" y="1"/>
                  </a:moveTo>
                  <a:lnTo>
                    <a:pt x="18" y="9"/>
                  </a:lnTo>
                  <a:lnTo>
                    <a:pt x="62" y="18"/>
                  </a:lnTo>
                  <a:lnTo>
                    <a:pt x="0"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1"/>
            <p:cNvSpPr/>
            <p:nvPr/>
          </p:nvSpPr>
          <p:spPr>
            <a:xfrm rot="5400000">
              <a:off x="1560696" y="4453292"/>
              <a:ext cx="5681" cy="4677"/>
            </a:xfrm>
            <a:custGeom>
              <a:rect b="b" l="l" r="r" t="t"/>
              <a:pathLst>
                <a:path extrusionOk="0" h="47" w="79">
                  <a:moveTo>
                    <a:pt x="55" y="0"/>
                  </a:moveTo>
                  <a:cubicBezTo>
                    <a:pt x="51" y="0"/>
                    <a:pt x="48" y="1"/>
                    <a:pt x="45" y="3"/>
                  </a:cubicBezTo>
                  <a:cubicBezTo>
                    <a:pt x="27" y="20"/>
                    <a:pt x="1" y="29"/>
                    <a:pt x="10" y="47"/>
                  </a:cubicBezTo>
                  <a:lnTo>
                    <a:pt x="71" y="29"/>
                  </a:lnTo>
                  <a:cubicBezTo>
                    <a:pt x="79" y="15"/>
                    <a:pt x="68" y="0"/>
                    <a:pt x="55"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1"/>
            <p:cNvSpPr/>
            <p:nvPr/>
          </p:nvSpPr>
          <p:spPr>
            <a:xfrm rot="5400000">
              <a:off x="1578237" y="4437771"/>
              <a:ext cx="1942" cy="7961"/>
            </a:xfrm>
            <a:custGeom>
              <a:rect b="b" l="l" r="r" t="t"/>
              <a:pathLst>
                <a:path extrusionOk="0" h="80" w="27">
                  <a:moveTo>
                    <a:pt x="27" y="0"/>
                  </a:moveTo>
                  <a:lnTo>
                    <a:pt x="0" y="35"/>
                  </a:lnTo>
                  <a:cubicBezTo>
                    <a:pt x="18" y="44"/>
                    <a:pt x="18" y="62"/>
                    <a:pt x="27" y="80"/>
                  </a:cubicBezTo>
                  <a:lnTo>
                    <a:pt x="27"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1"/>
            <p:cNvSpPr/>
            <p:nvPr/>
          </p:nvSpPr>
          <p:spPr>
            <a:xfrm rot="5400000">
              <a:off x="1579244" y="4451779"/>
              <a:ext cx="9780" cy="5473"/>
            </a:xfrm>
            <a:custGeom>
              <a:rect b="b" l="l" r="r" t="t"/>
              <a:pathLst>
                <a:path extrusionOk="0" h="55" w="136">
                  <a:moveTo>
                    <a:pt x="89" y="1"/>
                  </a:moveTo>
                  <a:cubicBezTo>
                    <a:pt x="84" y="1"/>
                    <a:pt x="78" y="1"/>
                    <a:pt x="71" y="2"/>
                  </a:cubicBezTo>
                  <a:cubicBezTo>
                    <a:pt x="62" y="19"/>
                    <a:pt x="1" y="37"/>
                    <a:pt x="54" y="55"/>
                  </a:cubicBezTo>
                  <a:cubicBezTo>
                    <a:pt x="62" y="39"/>
                    <a:pt x="136" y="1"/>
                    <a:pt x="89"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1"/>
            <p:cNvSpPr/>
            <p:nvPr/>
          </p:nvSpPr>
          <p:spPr>
            <a:xfrm rot="5400000">
              <a:off x="1551271" y="4511934"/>
              <a:ext cx="3236" cy="13234"/>
            </a:xfrm>
            <a:custGeom>
              <a:rect b="b" l="l" r="r" t="t"/>
              <a:pathLst>
                <a:path extrusionOk="0" h="133" w="45">
                  <a:moveTo>
                    <a:pt x="27" y="0"/>
                  </a:moveTo>
                  <a:lnTo>
                    <a:pt x="1" y="133"/>
                  </a:lnTo>
                  <a:lnTo>
                    <a:pt x="45"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1"/>
            <p:cNvSpPr/>
            <p:nvPr/>
          </p:nvSpPr>
          <p:spPr>
            <a:xfrm rot="5400000">
              <a:off x="1549848" y="4578316"/>
              <a:ext cx="9564" cy="8757"/>
            </a:xfrm>
            <a:custGeom>
              <a:rect b="b" l="l" r="r" t="t"/>
              <a:pathLst>
                <a:path extrusionOk="0" h="88" w="133">
                  <a:moveTo>
                    <a:pt x="104" y="1"/>
                  </a:moveTo>
                  <a:cubicBezTo>
                    <a:pt x="85" y="1"/>
                    <a:pt x="76" y="35"/>
                    <a:pt x="60" y="35"/>
                  </a:cubicBezTo>
                  <a:cubicBezTo>
                    <a:pt x="53" y="35"/>
                    <a:pt x="45" y="29"/>
                    <a:pt x="36" y="13"/>
                  </a:cubicBezTo>
                  <a:lnTo>
                    <a:pt x="36" y="13"/>
                  </a:lnTo>
                  <a:cubicBezTo>
                    <a:pt x="0" y="31"/>
                    <a:pt x="71" y="66"/>
                    <a:pt x="36" y="84"/>
                  </a:cubicBezTo>
                  <a:cubicBezTo>
                    <a:pt x="59" y="84"/>
                    <a:pt x="76" y="88"/>
                    <a:pt x="89" y="88"/>
                  </a:cubicBezTo>
                  <a:cubicBezTo>
                    <a:pt x="111" y="88"/>
                    <a:pt x="122" y="77"/>
                    <a:pt x="133" y="22"/>
                  </a:cubicBezTo>
                  <a:cubicBezTo>
                    <a:pt x="121" y="6"/>
                    <a:pt x="112" y="1"/>
                    <a:pt x="104"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1"/>
            <p:cNvSpPr/>
            <p:nvPr/>
          </p:nvSpPr>
          <p:spPr>
            <a:xfrm rot="5400000">
              <a:off x="1549281" y="4579033"/>
              <a:ext cx="1942" cy="995"/>
            </a:xfrm>
            <a:custGeom>
              <a:rect b="b" l="l" r="r" t="t"/>
              <a:pathLst>
                <a:path extrusionOk="0" h="10" w="27">
                  <a:moveTo>
                    <a:pt x="27" y="1"/>
                  </a:moveTo>
                  <a:cubicBezTo>
                    <a:pt x="18" y="1"/>
                    <a:pt x="9" y="1"/>
                    <a:pt x="0" y="10"/>
                  </a:cubicBezTo>
                  <a:cubicBezTo>
                    <a:pt x="18" y="10"/>
                    <a:pt x="27" y="1"/>
                    <a:pt x="27"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1"/>
            <p:cNvSpPr/>
            <p:nvPr/>
          </p:nvSpPr>
          <p:spPr>
            <a:xfrm rot="5400000">
              <a:off x="1516146" y="4219182"/>
              <a:ext cx="3236" cy="4478"/>
            </a:xfrm>
            <a:custGeom>
              <a:rect b="b" l="l" r="r" t="t"/>
              <a:pathLst>
                <a:path extrusionOk="0" h="45" w="45">
                  <a:moveTo>
                    <a:pt x="18" y="1"/>
                  </a:moveTo>
                  <a:lnTo>
                    <a:pt x="0" y="18"/>
                  </a:lnTo>
                  <a:lnTo>
                    <a:pt x="44" y="45"/>
                  </a:ln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1"/>
            <p:cNvSpPr/>
            <p:nvPr/>
          </p:nvSpPr>
          <p:spPr>
            <a:xfrm rot="5400000">
              <a:off x="1521817" y="4223321"/>
              <a:ext cx="3236" cy="8856"/>
            </a:xfrm>
            <a:custGeom>
              <a:rect b="b" l="l" r="r" t="t"/>
              <a:pathLst>
                <a:path extrusionOk="0" h="89" w="45">
                  <a:moveTo>
                    <a:pt x="1" y="0"/>
                  </a:moveTo>
                  <a:lnTo>
                    <a:pt x="9" y="89"/>
                  </a:lnTo>
                  <a:lnTo>
                    <a:pt x="45" y="9"/>
                  </a:lnTo>
                  <a:lnTo>
                    <a:pt x="45" y="9"/>
                  </a:lnTo>
                  <a:cubicBezTo>
                    <a:pt x="37" y="13"/>
                    <a:pt x="30" y="15"/>
                    <a:pt x="23" y="15"/>
                  </a:cubicBezTo>
                  <a:cubicBezTo>
                    <a:pt x="14" y="15"/>
                    <a:pt x="6" y="11"/>
                    <a:pt x="1"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0" name="Google Shape;11930;p61"/>
            <p:cNvGrpSpPr/>
            <p:nvPr/>
          </p:nvGrpSpPr>
          <p:grpSpPr>
            <a:xfrm>
              <a:off x="1422384" y="4073754"/>
              <a:ext cx="164386" cy="539756"/>
              <a:chOff x="1422384" y="4073754"/>
              <a:chExt cx="164386" cy="539756"/>
            </a:xfrm>
          </p:grpSpPr>
          <p:sp>
            <p:nvSpPr>
              <p:cNvPr id="11931" name="Google Shape;11931;p61"/>
              <p:cNvSpPr/>
              <p:nvPr/>
            </p:nvSpPr>
            <p:spPr>
              <a:xfrm rot="5400000">
                <a:off x="1274239" y="4285585"/>
                <a:ext cx="488341" cy="101498"/>
              </a:xfrm>
              <a:custGeom>
                <a:rect b="b" l="l" r="r" t="t"/>
                <a:pathLst>
                  <a:path extrusionOk="0" h="1020" w="6791">
                    <a:moveTo>
                      <a:pt x="4451" y="0"/>
                    </a:moveTo>
                    <a:cubicBezTo>
                      <a:pt x="3662" y="0"/>
                      <a:pt x="2967" y="204"/>
                      <a:pt x="2202" y="204"/>
                    </a:cubicBezTo>
                    <a:cubicBezTo>
                      <a:pt x="2111" y="204"/>
                      <a:pt x="2019" y="201"/>
                      <a:pt x="1925" y="195"/>
                    </a:cubicBezTo>
                    <a:cubicBezTo>
                      <a:pt x="1781" y="184"/>
                      <a:pt x="1637" y="179"/>
                      <a:pt x="1493" y="179"/>
                    </a:cubicBezTo>
                    <a:cubicBezTo>
                      <a:pt x="1144" y="179"/>
                      <a:pt x="797" y="209"/>
                      <a:pt x="460" y="265"/>
                    </a:cubicBezTo>
                    <a:cubicBezTo>
                      <a:pt x="354" y="283"/>
                      <a:pt x="239" y="301"/>
                      <a:pt x="159" y="371"/>
                    </a:cubicBezTo>
                    <a:cubicBezTo>
                      <a:pt x="0" y="504"/>
                      <a:pt x="9" y="751"/>
                      <a:pt x="36" y="963"/>
                    </a:cubicBezTo>
                    <a:cubicBezTo>
                      <a:pt x="262" y="1006"/>
                      <a:pt x="491" y="1019"/>
                      <a:pt x="722" y="1019"/>
                    </a:cubicBezTo>
                    <a:cubicBezTo>
                      <a:pt x="870" y="1019"/>
                      <a:pt x="1018" y="1014"/>
                      <a:pt x="1166" y="1007"/>
                    </a:cubicBezTo>
                    <a:cubicBezTo>
                      <a:pt x="2605" y="972"/>
                      <a:pt x="4053" y="936"/>
                      <a:pt x="5493" y="892"/>
                    </a:cubicBezTo>
                    <a:cubicBezTo>
                      <a:pt x="5943" y="883"/>
                      <a:pt x="6446" y="769"/>
                      <a:pt x="6791" y="477"/>
                    </a:cubicBezTo>
                    <a:cubicBezTo>
                      <a:pt x="6128" y="36"/>
                      <a:pt x="5281" y="9"/>
                      <a:pt x="4495" y="0"/>
                    </a:cubicBezTo>
                    <a:cubicBezTo>
                      <a:pt x="4480" y="0"/>
                      <a:pt x="4465" y="0"/>
                      <a:pt x="44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1"/>
              <p:cNvSpPr/>
              <p:nvPr/>
            </p:nvSpPr>
            <p:spPr>
              <a:xfrm rot="5400000">
                <a:off x="1513376" y="4226639"/>
                <a:ext cx="2804" cy="5672"/>
              </a:xfrm>
              <a:custGeom>
                <a:rect b="b" l="l" r="r" t="t"/>
                <a:pathLst>
                  <a:path extrusionOk="0" h="57" w="39">
                    <a:moveTo>
                      <a:pt x="27" y="0"/>
                    </a:moveTo>
                    <a:lnTo>
                      <a:pt x="27" y="0"/>
                    </a:lnTo>
                    <a:cubicBezTo>
                      <a:pt x="27" y="0"/>
                      <a:pt x="27" y="1"/>
                      <a:pt x="27" y="3"/>
                    </a:cubicBezTo>
                    <a:cubicBezTo>
                      <a:pt x="25" y="3"/>
                      <a:pt x="23" y="2"/>
                      <a:pt x="21" y="2"/>
                    </a:cubicBezTo>
                    <a:cubicBezTo>
                      <a:pt x="1" y="2"/>
                      <a:pt x="8" y="48"/>
                      <a:pt x="0" y="56"/>
                    </a:cubicBezTo>
                    <a:cubicBezTo>
                      <a:pt x="39" y="49"/>
                      <a:pt x="30" y="0"/>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1"/>
              <p:cNvSpPr/>
              <p:nvPr/>
            </p:nvSpPr>
            <p:spPr>
              <a:xfrm rot="5400000">
                <a:off x="1511875" y="4292211"/>
                <a:ext cx="3020" cy="2886"/>
              </a:xfrm>
              <a:custGeom>
                <a:rect b="b" l="l" r="r" t="t"/>
                <a:pathLst>
                  <a:path extrusionOk="0" h="29" w="42">
                    <a:moveTo>
                      <a:pt x="42" y="1"/>
                    </a:moveTo>
                    <a:cubicBezTo>
                      <a:pt x="42" y="1"/>
                      <a:pt x="34" y="7"/>
                      <a:pt x="1" y="19"/>
                    </a:cubicBezTo>
                    <a:cubicBezTo>
                      <a:pt x="1" y="19"/>
                      <a:pt x="1" y="19"/>
                      <a:pt x="1" y="28"/>
                    </a:cubicBezTo>
                    <a:cubicBezTo>
                      <a:pt x="7" y="28"/>
                      <a:pt x="17" y="24"/>
                      <a:pt x="25" y="24"/>
                    </a:cubicBezTo>
                    <a:cubicBezTo>
                      <a:pt x="29" y="24"/>
                      <a:pt x="33" y="25"/>
                      <a:pt x="36" y="28"/>
                    </a:cubicBezTo>
                    <a:cubicBezTo>
                      <a:pt x="31" y="9"/>
                      <a:pt x="42" y="1"/>
                      <a:pt x="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1"/>
              <p:cNvSpPr/>
              <p:nvPr/>
            </p:nvSpPr>
            <p:spPr>
              <a:xfrm rot="5400000">
                <a:off x="1510209" y="4291677"/>
                <a:ext cx="2373" cy="1294"/>
              </a:xfrm>
              <a:custGeom>
                <a:rect b="b" l="l" r="r" t="t"/>
                <a:pathLst>
                  <a:path extrusionOk="0" h="13" w="33">
                    <a:moveTo>
                      <a:pt x="24" y="0"/>
                    </a:moveTo>
                    <a:cubicBezTo>
                      <a:pt x="0" y="0"/>
                      <a:pt x="20" y="12"/>
                      <a:pt x="28" y="12"/>
                    </a:cubicBezTo>
                    <a:cubicBezTo>
                      <a:pt x="32" y="12"/>
                      <a:pt x="33" y="9"/>
                      <a:pt x="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1"/>
              <p:cNvSpPr/>
              <p:nvPr/>
            </p:nvSpPr>
            <p:spPr>
              <a:xfrm rot="5400000">
                <a:off x="1509240" y="4300280"/>
                <a:ext cx="6400" cy="7961"/>
              </a:xfrm>
              <a:custGeom>
                <a:rect b="b" l="l" r="r" t="t"/>
                <a:pathLst>
                  <a:path extrusionOk="0" h="80" w="89">
                    <a:moveTo>
                      <a:pt x="45" y="0"/>
                    </a:moveTo>
                    <a:lnTo>
                      <a:pt x="0" y="35"/>
                    </a:lnTo>
                    <a:cubicBezTo>
                      <a:pt x="9" y="62"/>
                      <a:pt x="53" y="62"/>
                      <a:pt x="36" y="80"/>
                    </a:cubicBezTo>
                    <a:cubicBezTo>
                      <a:pt x="89" y="53"/>
                      <a:pt x="71" y="35"/>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1"/>
              <p:cNvSpPr/>
              <p:nvPr/>
            </p:nvSpPr>
            <p:spPr>
              <a:xfrm rot="5400000">
                <a:off x="1516380" y="4319013"/>
                <a:ext cx="4458" cy="7961"/>
              </a:xfrm>
              <a:custGeom>
                <a:rect b="b" l="l" r="r" t="t"/>
                <a:pathLst>
                  <a:path extrusionOk="0" h="80" w="62">
                    <a:moveTo>
                      <a:pt x="36" y="0"/>
                    </a:moveTo>
                    <a:lnTo>
                      <a:pt x="0" y="27"/>
                    </a:lnTo>
                    <a:cubicBezTo>
                      <a:pt x="18" y="36"/>
                      <a:pt x="53" y="44"/>
                      <a:pt x="62" y="80"/>
                    </a:cubicBezTo>
                    <a:cubicBezTo>
                      <a:pt x="62" y="53"/>
                      <a:pt x="36" y="27"/>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1"/>
              <p:cNvSpPr/>
              <p:nvPr/>
            </p:nvSpPr>
            <p:spPr>
              <a:xfrm rot="5400000">
                <a:off x="1514642" y="4334531"/>
                <a:ext cx="2661" cy="8060"/>
              </a:xfrm>
              <a:custGeom>
                <a:rect b="b" l="l" r="r" t="t"/>
                <a:pathLst>
                  <a:path extrusionOk="0" h="81" w="37">
                    <a:moveTo>
                      <a:pt x="36" y="1"/>
                    </a:moveTo>
                    <a:lnTo>
                      <a:pt x="18" y="27"/>
                    </a:lnTo>
                    <a:lnTo>
                      <a:pt x="1" y="80"/>
                    </a:ln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1"/>
              <p:cNvSpPr/>
              <p:nvPr/>
            </p:nvSpPr>
            <p:spPr>
              <a:xfrm rot="5400000">
                <a:off x="1511354" y="4345841"/>
                <a:ext cx="8342" cy="8956"/>
              </a:xfrm>
              <a:custGeom>
                <a:rect b="b" l="l" r="r" t="t"/>
                <a:pathLst>
                  <a:path extrusionOk="0" h="90" w="116">
                    <a:moveTo>
                      <a:pt x="18" y="1"/>
                    </a:moveTo>
                    <a:lnTo>
                      <a:pt x="18" y="1"/>
                    </a:lnTo>
                    <a:cubicBezTo>
                      <a:pt x="0" y="45"/>
                      <a:pt x="53" y="63"/>
                      <a:pt x="36" y="89"/>
                    </a:cubicBezTo>
                    <a:cubicBezTo>
                      <a:pt x="71" y="80"/>
                      <a:pt x="89" y="45"/>
                      <a:pt x="115" y="10"/>
                    </a:cubicBezTo>
                    <a:lnTo>
                      <a:pt x="115" y="10"/>
                    </a:lnTo>
                    <a:cubicBezTo>
                      <a:pt x="103" y="18"/>
                      <a:pt x="91" y="22"/>
                      <a:pt x="78" y="22"/>
                    </a:cubicBezTo>
                    <a:cubicBezTo>
                      <a:pt x="61" y="22"/>
                      <a:pt x="42" y="15"/>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1"/>
              <p:cNvSpPr/>
              <p:nvPr/>
            </p:nvSpPr>
            <p:spPr>
              <a:xfrm rot="5400000">
                <a:off x="1441904" y="4343994"/>
                <a:ext cx="1366" cy="1791"/>
              </a:xfrm>
              <a:custGeom>
                <a:rect b="b" l="l" r="r" t="t"/>
                <a:pathLst>
                  <a:path extrusionOk="0" h="18" w="19">
                    <a:moveTo>
                      <a:pt x="19" y="0"/>
                    </a:moveTo>
                    <a:lnTo>
                      <a:pt x="1" y="18"/>
                    </a:lnTo>
                    <a:cubicBezTo>
                      <a:pt x="10" y="9"/>
                      <a:pt x="19" y="9"/>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1"/>
              <p:cNvSpPr/>
              <p:nvPr/>
            </p:nvSpPr>
            <p:spPr>
              <a:xfrm rot="5400000">
                <a:off x="1444503" y="4357209"/>
                <a:ext cx="647" cy="2687"/>
              </a:xfrm>
              <a:custGeom>
                <a:rect b="b" l="l" r="r" t="t"/>
                <a:pathLst>
                  <a:path extrusionOk="0" h="27" w="9">
                    <a:moveTo>
                      <a:pt x="9" y="1"/>
                    </a:moveTo>
                    <a:cubicBezTo>
                      <a:pt x="0" y="9"/>
                      <a:pt x="0" y="27"/>
                      <a:pt x="9" y="27"/>
                    </a:cubicBez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1"/>
              <p:cNvSpPr/>
              <p:nvPr/>
            </p:nvSpPr>
            <p:spPr>
              <a:xfrm rot="5400000">
                <a:off x="1493635" y="4555129"/>
                <a:ext cx="3380" cy="10548"/>
              </a:xfrm>
              <a:custGeom>
                <a:rect b="b" l="l" r="r" t="t"/>
                <a:pathLst>
                  <a:path extrusionOk="0" h="106" w="47">
                    <a:moveTo>
                      <a:pt x="11" y="0"/>
                    </a:moveTo>
                    <a:cubicBezTo>
                      <a:pt x="11" y="48"/>
                      <a:pt x="1" y="106"/>
                      <a:pt x="12" y="106"/>
                    </a:cubicBezTo>
                    <a:cubicBezTo>
                      <a:pt x="15" y="106"/>
                      <a:pt x="21" y="101"/>
                      <a:pt x="29" y="88"/>
                    </a:cubicBezTo>
                    <a:lnTo>
                      <a:pt x="47" y="35"/>
                    </a:lnTo>
                    <a:cubicBezTo>
                      <a:pt x="20" y="35"/>
                      <a:pt x="11" y="18"/>
                      <a:pt x="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1"/>
              <p:cNvSpPr/>
              <p:nvPr/>
            </p:nvSpPr>
            <p:spPr>
              <a:xfrm rot="5400000">
                <a:off x="1477278" y="4462867"/>
                <a:ext cx="2661" cy="5373"/>
              </a:xfrm>
              <a:custGeom>
                <a:rect b="b" l="l" r="r" t="t"/>
                <a:pathLst>
                  <a:path extrusionOk="0" h="54" w="37">
                    <a:moveTo>
                      <a:pt x="36" y="0"/>
                    </a:moveTo>
                    <a:lnTo>
                      <a:pt x="36" y="0"/>
                    </a:lnTo>
                    <a:cubicBezTo>
                      <a:pt x="27" y="9"/>
                      <a:pt x="18" y="18"/>
                      <a:pt x="1" y="36"/>
                    </a:cubicBezTo>
                    <a:lnTo>
                      <a:pt x="10" y="53"/>
                    </a:lnTo>
                    <a:cubicBezTo>
                      <a:pt x="18" y="36"/>
                      <a:pt x="27"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1"/>
              <p:cNvSpPr/>
              <p:nvPr/>
            </p:nvSpPr>
            <p:spPr>
              <a:xfrm rot="5400000">
                <a:off x="1453830" y="4459290"/>
                <a:ext cx="3883" cy="3682"/>
              </a:xfrm>
              <a:custGeom>
                <a:rect b="b" l="l" r="r" t="t"/>
                <a:pathLst>
                  <a:path extrusionOk="0" h="37" w="54">
                    <a:moveTo>
                      <a:pt x="0" y="1"/>
                    </a:moveTo>
                    <a:lnTo>
                      <a:pt x="12" y="9"/>
                    </a:lnTo>
                    <a:lnTo>
                      <a:pt x="12" y="9"/>
                    </a:lnTo>
                    <a:cubicBezTo>
                      <a:pt x="8" y="6"/>
                      <a:pt x="5" y="3"/>
                      <a:pt x="0" y="1"/>
                    </a:cubicBezTo>
                    <a:close/>
                    <a:moveTo>
                      <a:pt x="12" y="9"/>
                    </a:moveTo>
                    <a:cubicBezTo>
                      <a:pt x="23" y="18"/>
                      <a:pt x="33" y="29"/>
                      <a:pt x="53" y="36"/>
                    </a:cubicBezTo>
                    <a:lnTo>
                      <a:pt x="12"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1"/>
              <p:cNvSpPr/>
              <p:nvPr/>
            </p:nvSpPr>
            <p:spPr>
              <a:xfrm rot="5400000">
                <a:off x="1429938" y="4271607"/>
                <a:ext cx="3308" cy="6269"/>
              </a:xfrm>
              <a:custGeom>
                <a:rect b="b" l="l" r="r" t="t"/>
                <a:pathLst>
                  <a:path extrusionOk="0" h="63" w="46">
                    <a:moveTo>
                      <a:pt x="27" y="0"/>
                    </a:moveTo>
                    <a:lnTo>
                      <a:pt x="1" y="62"/>
                    </a:lnTo>
                    <a:cubicBezTo>
                      <a:pt x="45" y="53"/>
                      <a:pt x="27" y="27"/>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1"/>
              <p:cNvSpPr/>
              <p:nvPr/>
            </p:nvSpPr>
            <p:spPr>
              <a:xfrm rot="5400000">
                <a:off x="1501334" y="4347183"/>
                <a:ext cx="2013" cy="3682"/>
              </a:xfrm>
              <a:custGeom>
                <a:rect b="b" l="l" r="r" t="t"/>
                <a:pathLst>
                  <a:path extrusionOk="0" h="37" w="28">
                    <a:moveTo>
                      <a:pt x="19" y="1"/>
                    </a:moveTo>
                    <a:lnTo>
                      <a:pt x="19" y="1"/>
                    </a:lnTo>
                    <a:cubicBezTo>
                      <a:pt x="10" y="10"/>
                      <a:pt x="1" y="18"/>
                      <a:pt x="1" y="36"/>
                    </a:cubicBezTo>
                    <a:cubicBezTo>
                      <a:pt x="19" y="27"/>
                      <a:pt x="27" y="18"/>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1"/>
              <p:cNvSpPr/>
              <p:nvPr/>
            </p:nvSpPr>
            <p:spPr>
              <a:xfrm rot="5400000">
                <a:off x="1449666" y="4153306"/>
                <a:ext cx="1366" cy="2189"/>
              </a:xfrm>
              <a:custGeom>
                <a:rect b="b" l="l" r="r" t="t"/>
                <a:pathLst>
                  <a:path extrusionOk="0" h="22" w="19">
                    <a:moveTo>
                      <a:pt x="19" y="1"/>
                    </a:moveTo>
                    <a:cubicBezTo>
                      <a:pt x="4" y="15"/>
                      <a:pt x="0" y="22"/>
                      <a:pt x="3" y="22"/>
                    </a:cubicBezTo>
                    <a:cubicBezTo>
                      <a:pt x="5" y="22"/>
                      <a:pt x="11" y="17"/>
                      <a:pt x="19" y="9"/>
                    </a:cubicBezTo>
                    <a:cubicBezTo>
                      <a:pt x="19" y="9"/>
                      <a:pt x="19" y="9"/>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1"/>
              <p:cNvSpPr/>
              <p:nvPr/>
            </p:nvSpPr>
            <p:spPr>
              <a:xfrm rot="5400000">
                <a:off x="1473025" y="4559813"/>
                <a:ext cx="719" cy="100"/>
              </a:xfrm>
              <a:custGeom>
                <a:rect b="b" l="l" r="r" t="t"/>
                <a:pathLst>
                  <a:path extrusionOk="0" h="1" w="10">
                    <a:moveTo>
                      <a:pt x="0" y="1"/>
                    </a:moveTo>
                    <a:cubicBezTo>
                      <a:pt x="0" y="1"/>
                      <a:pt x="0" y="1"/>
                      <a:pt x="9" y="1"/>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1"/>
              <p:cNvSpPr/>
              <p:nvPr/>
            </p:nvSpPr>
            <p:spPr>
              <a:xfrm rot="5400000">
                <a:off x="1474079" y="4545294"/>
                <a:ext cx="6472" cy="22091"/>
              </a:xfrm>
              <a:custGeom>
                <a:rect b="b" l="l" r="r" t="t"/>
                <a:pathLst>
                  <a:path extrusionOk="0" h="222" w="90">
                    <a:moveTo>
                      <a:pt x="1" y="1"/>
                    </a:moveTo>
                    <a:cubicBezTo>
                      <a:pt x="10" y="80"/>
                      <a:pt x="10" y="151"/>
                      <a:pt x="19" y="221"/>
                    </a:cubicBezTo>
                    <a:cubicBezTo>
                      <a:pt x="27" y="142"/>
                      <a:pt x="54" y="142"/>
                      <a:pt x="89" y="142"/>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1"/>
              <p:cNvSpPr/>
              <p:nvPr/>
            </p:nvSpPr>
            <p:spPr>
              <a:xfrm rot="5400000">
                <a:off x="1234699" y="4261439"/>
                <a:ext cx="539756" cy="164386"/>
              </a:xfrm>
              <a:custGeom>
                <a:rect b="b" l="l" r="r" t="t"/>
                <a:pathLst>
                  <a:path extrusionOk="0" h="1652" w="7506">
                    <a:moveTo>
                      <a:pt x="4601" y="319"/>
                    </a:moveTo>
                    <a:cubicBezTo>
                      <a:pt x="4598" y="321"/>
                      <a:pt x="4594" y="323"/>
                      <a:pt x="4590" y="324"/>
                    </a:cubicBezTo>
                    <a:lnTo>
                      <a:pt x="4590" y="324"/>
                    </a:lnTo>
                    <a:cubicBezTo>
                      <a:pt x="4594" y="324"/>
                      <a:pt x="4598" y="322"/>
                      <a:pt x="4601" y="319"/>
                    </a:cubicBezTo>
                    <a:close/>
                    <a:moveTo>
                      <a:pt x="4963" y="486"/>
                    </a:moveTo>
                    <a:cubicBezTo>
                      <a:pt x="4980" y="500"/>
                      <a:pt x="4987" y="504"/>
                      <a:pt x="4986" y="504"/>
                    </a:cubicBezTo>
                    <a:cubicBezTo>
                      <a:pt x="4985" y="504"/>
                      <a:pt x="4976" y="500"/>
                      <a:pt x="4963" y="495"/>
                    </a:cubicBezTo>
                    <a:lnTo>
                      <a:pt x="4963" y="486"/>
                    </a:lnTo>
                    <a:close/>
                    <a:moveTo>
                      <a:pt x="6613" y="737"/>
                    </a:moveTo>
                    <a:cubicBezTo>
                      <a:pt x="6623" y="737"/>
                      <a:pt x="6632" y="739"/>
                      <a:pt x="6641" y="742"/>
                    </a:cubicBezTo>
                    <a:lnTo>
                      <a:pt x="6641" y="742"/>
                    </a:lnTo>
                    <a:cubicBezTo>
                      <a:pt x="6640" y="745"/>
                      <a:pt x="6640" y="748"/>
                      <a:pt x="6640" y="751"/>
                    </a:cubicBezTo>
                    <a:cubicBezTo>
                      <a:pt x="6630" y="746"/>
                      <a:pt x="6621" y="742"/>
                      <a:pt x="6613" y="737"/>
                    </a:cubicBezTo>
                    <a:close/>
                    <a:moveTo>
                      <a:pt x="7313" y="779"/>
                    </a:moveTo>
                    <a:lnTo>
                      <a:pt x="7237" y="846"/>
                    </a:lnTo>
                    <a:lnTo>
                      <a:pt x="7237" y="846"/>
                    </a:lnTo>
                    <a:lnTo>
                      <a:pt x="7338" y="840"/>
                    </a:lnTo>
                    <a:lnTo>
                      <a:pt x="7313" y="779"/>
                    </a:lnTo>
                    <a:close/>
                    <a:moveTo>
                      <a:pt x="883" y="937"/>
                    </a:moveTo>
                    <a:lnTo>
                      <a:pt x="901" y="954"/>
                    </a:lnTo>
                    <a:cubicBezTo>
                      <a:pt x="891" y="960"/>
                      <a:pt x="884" y="962"/>
                      <a:pt x="880" y="962"/>
                    </a:cubicBezTo>
                    <a:cubicBezTo>
                      <a:pt x="871" y="962"/>
                      <a:pt x="877" y="949"/>
                      <a:pt x="883" y="937"/>
                    </a:cubicBezTo>
                    <a:close/>
                    <a:moveTo>
                      <a:pt x="7003" y="994"/>
                    </a:moveTo>
                    <a:cubicBezTo>
                      <a:pt x="7003" y="995"/>
                      <a:pt x="7003" y="997"/>
                      <a:pt x="7002" y="999"/>
                    </a:cubicBezTo>
                    <a:cubicBezTo>
                      <a:pt x="7003" y="997"/>
                      <a:pt x="7003" y="996"/>
                      <a:pt x="7003" y="994"/>
                    </a:cubicBezTo>
                    <a:close/>
                    <a:moveTo>
                      <a:pt x="6975" y="1025"/>
                    </a:moveTo>
                    <a:cubicBezTo>
                      <a:pt x="6975" y="1025"/>
                      <a:pt x="6976" y="1025"/>
                      <a:pt x="6976" y="1025"/>
                    </a:cubicBezTo>
                    <a:cubicBezTo>
                      <a:pt x="6976" y="1025"/>
                      <a:pt x="6975" y="1025"/>
                      <a:pt x="6975" y="1025"/>
                    </a:cubicBezTo>
                    <a:close/>
                    <a:moveTo>
                      <a:pt x="5526" y="1198"/>
                    </a:moveTo>
                    <a:cubicBezTo>
                      <a:pt x="5538" y="1198"/>
                      <a:pt x="5551" y="1204"/>
                      <a:pt x="5563" y="1210"/>
                    </a:cubicBezTo>
                    <a:cubicBezTo>
                      <a:pt x="5559" y="1222"/>
                      <a:pt x="5554" y="1226"/>
                      <a:pt x="5547" y="1226"/>
                    </a:cubicBezTo>
                    <a:cubicBezTo>
                      <a:pt x="5538" y="1226"/>
                      <a:pt x="5526" y="1217"/>
                      <a:pt x="5510" y="1202"/>
                    </a:cubicBezTo>
                    <a:cubicBezTo>
                      <a:pt x="5515" y="1199"/>
                      <a:pt x="5521" y="1198"/>
                      <a:pt x="5526" y="1198"/>
                    </a:cubicBezTo>
                    <a:close/>
                    <a:moveTo>
                      <a:pt x="4230" y="1405"/>
                    </a:moveTo>
                    <a:lnTo>
                      <a:pt x="4230" y="1405"/>
                    </a:lnTo>
                    <a:cubicBezTo>
                      <a:pt x="4226" y="1408"/>
                      <a:pt x="4223" y="1411"/>
                      <a:pt x="4220" y="1414"/>
                    </a:cubicBezTo>
                    <a:lnTo>
                      <a:pt x="4220" y="1414"/>
                    </a:lnTo>
                    <a:cubicBezTo>
                      <a:pt x="4224" y="1411"/>
                      <a:pt x="4227" y="1408"/>
                      <a:pt x="4230" y="1405"/>
                    </a:cubicBezTo>
                    <a:close/>
                    <a:moveTo>
                      <a:pt x="3860" y="1421"/>
                    </a:moveTo>
                    <a:lnTo>
                      <a:pt x="3850" y="1422"/>
                    </a:lnTo>
                    <a:cubicBezTo>
                      <a:pt x="3854" y="1422"/>
                      <a:pt x="3857" y="1422"/>
                      <a:pt x="3860" y="1421"/>
                    </a:cubicBezTo>
                    <a:close/>
                    <a:moveTo>
                      <a:pt x="5466" y="1"/>
                    </a:moveTo>
                    <a:cubicBezTo>
                      <a:pt x="5457" y="54"/>
                      <a:pt x="5378" y="71"/>
                      <a:pt x="5334" y="98"/>
                    </a:cubicBezTo>
                    <a:cubicBezTo>
                      <a:pt x="5337" y="128"/>
                      <a:pt x="5353" y="139"/>
                      <a:pt x="5375" y="139"/>
                    </a:cubicBezTo>
                    <a:cubicBezTo>
                      <a:pt x="5409" y="139"/>
                      <a:pt x="5456" y="111"/>
                      <a:pt x="5484" y="89"/>
                    </a:cubicBezTo>
                    <a:lnTo>
                      <a:pt x="5484" y="89"/>
                    </a:lnTo>
                    <a:cubicBezTo>
                      <a:pt x="5475" y="204"/>
                      <a:pt x="5387" y="319"/>
                      <a:pt x="5281" y="363"/>
                    </a:cubicBezTo>
                    <a:cubicBezTo>
                      <a:pt x="5272" y="366"/>
                      <a:pt x="5264" y="367"/>
                      <a:pt x="5259" y="367"/>
                    </a:cubicBezTo>
                    <a:cubicBezTo>
                      <a:pt x="5216" y="367"/>
                      <a:pt x="5246" y="299"/>
                      <a:pt x="5239" y="299"/>
                    </a:cubicBezTo>
                    <a:lnTo>
                      <a:pt x="5239" y="299"/>
                    </a:lnTo>
                    <a:cubicBezTo>
                      <a:pt x="5239" y="299"/>
                      <a:pt x="5238" y="300"/>
                      <a:pt x="5236" y="301"/>
                    </a:cubicBezTo>
                    <a:cubicBezTo>
                      <a:pt x="5227" y="299"/>
                      <a:pt x="5219" y="299"/>
                      <a:pt x="5211" y="299"/>
                    </a:cubicBezTo>
                    <a:cubicBezTo>
                      <a:pt x="5103" y="299"/>
                      <a:pt x="5089" y="428"/>
                      <a:pt x="5018" y="428"/>
                    </a:cubicBezTo>
                    <a:cubicBezTo>
                      <a:pt x="5003" y="428"/>
                      <a:pt x="4985" y="422"/>
                      <a:pt x="4963" y="407"/>
                    </a:cubicBezTo>
                    <a:cubicBezTo>
                      <a:pt x="4919" y="336"/>
                      <a:pt x="4972" y="266"/>
                      <a:pt x="4954" y="213"/>
                    </a:cubicBezTo>
                    <a:cubicBezTo>
                      <a:pt x="4964" y="209"/>
                      <a:pt x="4973" y="207"/>
                      <a:pt x="4982" y="207"/>
                    </a:cubicBezTo>
                    <a:cubicBezTo>
                      <a:pt x="5035" y="207"/>
                      <a:pt x="5066" y="266"/>
                      <a:pt x="5104" y="266"/>
                    </a:cubicBezTo>
                    <a:lnTo>
                      <a:pt x="5051" y="230"/>
                    </a:lnTo>
                    <a:cubicBezTo>
                      <a:pt x="5068" y="213"/>
                      <a:pt x="5093" y="200"/>
                      <a:pt x="5116" y="200"/>
                    </a:cubicBezTo>
                    <a:cubicBezTo>
                      <a:pt x="5128" y="200"/>
                      <a:pt x="5139" y="203"/>
                      <a:pt x="5148" y="213"/>
                    </a:cubicBezTo>
                    <a:cubicBezTo>
                      <a:pt x="5104" y="142"/>
                      <a:pt x="4874" y="186"/>
                      <a:pt x="4751" y="133"/>
                    </a:cubicBezTo>
                    <a:cubicBezTo>
                      <a:pt x="4733" y="151"/>
                      <a:pt x="4698" y="177"/>
                      <a:pt x="4716" y="204"/>
                    </a:cubicBezTo>
                    <a:lnTo>
                      <a:pt x="4751" y="195"/>
                    </a:lnTo>
                    <a:lnTo>
                      <a:pt x="4751" y="195"/>
                    </a:lnTo>
                    <a:cubicBezTo>
                      <a:pt x="4786" y="257"/>
                      <a:pt x="4680" y="274"/>
                      <a:pt x="4724" y="301"/>
                    </a:cubicBezTo>
                    <a:cubicBezTo>
                      <a:pt x="4682" y="336"/>
                      <a:pt x="4640" y="382"/>
                      <a:pt x="4590" y="382"/>
                    </a:cubicBezTo>
                    <a:cubicBezTo>
                      <a:pt x="4576" y="382"/>
                      <a:pt x="4562" y="379"/>
                      <a:pt x="4548" y="372"/>
                    </a:cubicBezTo>
                    <a:lnTo>
                      <a:pt x="4532" y="301"/>
                    </a:lnTo>
                    <a:lnTo>
                      <a:pt x="4532" y="301"/>
                    </a:lnTo>
                    <a:cubicBezTo>
                      <a:pt x="4539" y="315"/>
                      <a:pt x="4561" y="326"/>
                      <a:pt x="4580" y="326"/>
                    </a:cubicBezTo>
                    <a:cubicBezTo>
                      <a:pt x="4583" y="326"/>
                      <a:pt x="4587" y="325"/>
                      <a:pt x="4590" y="324"/>
                    </a:cubicBezTo>
                    <a:lnTo>
                      <a:pt x="4590" y="324"/>
                    </a:lnTo>
                    <a:cubicBezTo>
                      <a:pt x="4590" y="324"/>
                      <a:pt x="4590" y="324"/>
                      <a:pt x="4589" y="324"/>
                    </a:cubicBezTo>
                    <a:cubicBezTo>
                      <a:pt x="4566" y="324"/>
                      <a:pt x="4525" y="278"/>
                      <a:pt x="4494" y="278"/>
                    </a:cubicBezTo>
                    <a:cubicBezTo>
                      <a:pt x="4479" y="278"/>
                      <a:pt x="4467" y="289"/>
                      <a:pt x="4459" y="319"/>
                    </a:cubicBezTo>
                    <a:lnTo>
                      <a:pt x="4512" y="372"/>
                    </a:lnTo>
                    <a:cubicBezTo>
                      <a:pt x="4466" y="410"/>
                      <a:pt x="4420" y="482"/>
                      <a:pt x="4362" y="482"/>
                    </a:cubicBezTo>
                    <a:cubicBezTo>
                      <a:pt x="4353" y="482"/>
                      <a:pt x="4345" y="481"/>
                      <a:pt x="4336" y="478"/>
                    </a:cubicBezTo>
                    <a:lnTo>
                      <a:pt x="4336" y="478"/>
                    </a:lnTo>
                    <a:cubicBezTo>
                      <a:pt x="4352" y="513"/>
                      <a:pt x="4357" y="515"/>
                      <a:pt x="4363" y="515"/>
                    </a:cubicBezTo>
                    <a:cubicBezTo>
                      <a:pt x="4363" y="515"/>
                      <a:pt x="4364" y="515"/>
                      <a:pt x="4365" y="515"/>
                    </a:cubicBezTo>
                    <a:cubicBezTo>
                      <a:pt x="4371" y="515"/>
                      <a:pt x="4380" y="517"/>
                      <a:pt x="4406" y="566"/>
                    </a:cubicBezTo>
                    <a:cubicBezTo>
                      <a:pt x="4365" y="458"/>
                      <a:pt x="4534" y="545"/>
                      <a:pt x="4503" y="461"/>
                    </a:cubicBezTo>
                    <a:lnTo>
                      <a:pt x="4503" y="461"/>
                    </a:lnTo>
                    <a:cubicBezTo>
                      <a:pt x="4544" y="540"/>
                      <a:pt x="4578" y="484"/>
                      <a:pt x="4627" y="575"/>
                    </a:cubicBezTo>
                    <a:cubicBezTo>
                      <a:pt x="4627" y="554"/>
                      <a:pt x="4617" y="534"/>
                      <a:pt x="4636" y="534"/>
                    </a:cubicBezTo>
                    <a:cubicBezTo>
                      <a:pt x="4642" y="534"/>
                      <a:pt x="4651" y="535"/>
                      <a:pt x="4663" y="539"/>
                    </a:cubicBezTo>
                    <a:cubicBezTo>
                      <a:pt x="4663" y="531"/>
                      <a:pt x="4671" y="522"/>
                      <a:pt x="4671" y="513"/>
                    </a:cubicBezTo>
                    <a:cubicBezTo>
                      <a:pt x="4663" y="495"/>
                      <a:pt x="4645" y="486"/>
                      <a:pt x="4645" y="469"/>
                    </a:cubicBezTo>
                    <a:cubicBezTo>
                      <a:pt x="4671" y="407"/>
                      <a:pt x="4751" y="407"/>
                      <a:pt x="4786" y="380"/>
                    </a:cubicBezTo>
                    <a:lnTo>
                      <a:pt x="4786" y="380"/>
                    </a:lnTo>
                    <a:cubicBezTo>
                      <a:pt x="4813" y="389"/>
                      <a:pt x="4769" y="407"/>
                      <a:pt x="4786" y="433"/>
                    </a:cubicBezTo>
                    <a:lnTo>
                      <a:pt x="4830" y="389"/>
                    </a:lnTo>
                    <a:cubicBezTo>
                      <a:pt x="4830" y="451"/>
                      <a:pt x="4910" y="486"/>
                      <a:pt x="4839" y="522"/>
                    </a:cubicBezTo>
                    <a:lnTo>
                      <a:pt x="4910" y="531"/>
                    </a:lnTo>
                    <a:cubicBezTo>
                      <a:pt x="4931" y="552"/>
                      <a:pt x="4959" y="564"/>
                      <a:pt x="4986" y="564"/>
                    </a:cubicBezTo>
                    <a:cubicBezTo>
                      <a:pt x="5003" y="564"/>
                      <a:pt x="5019" y="559"/>
                      <a:pt x="5033" y="548"/>
                    </a:cubicBezTo>
                    <a:cubicBezTo>
                      <a:pt x="5037" y="550"/>
                      <a:pt x="5041" y="551"/>
                      <a:pt x="5044" y="551"/>
                    </a:cubicBezTo>
                    <a:cubicBezTo>
                      <a:pt x="5069" y="551"/>
                      <a:pt x="5094" y="517"/>
                      <a:pt x="5094" y="517"/>
                    </a:cubicBezTo>
                    <a:lnTo>
                      <a:pt x="5094" y="517"/>
                    </a:lnTo>
                    <a:cubicBezTo>
                      <a:pt x="5095" y="517"/>
                      <a:pt x="5092" y="521"/>
                      <a:pt x="5086" y="531"/>
                    </a:cubicBezTo>
                    <a:lnTo>
                      <a:pt x="5192" y="504"/>
                    </a:lnTo>
                    <a:lnTo>
                      <a:pt x="5192" y="513"/>
                    </a:lnTo>
                    <a:cubicBezTo>
                      <a:pt x="5201" y="514"/>
                      <a:pt x="5209" y="515"/>
                      <a:pt x="5218" y="515"/>
                    </a:cubicBezTo>
                    <a:cubicBezTo>
                      <a:pt x="5276" y="515"/>
                      <a:pt x="5336" y="487"/>
                      <a:pt x="5395" y="487"/>
                    </a:cubicBezTo>
                    <a:cubicBezTo>
                      <a:pt x="5437" y="487"/>
                      <a:pt x="5479" y="501"/>
                      <a:pt x="5519" y="548"/>
                    </a:cubicBezTo>
                    <a:cubicBezTo>
                      <a:pt x="5541" y="537"/>
                      <a:pt x="5564" y="526"/>
                      <a:pt x="5591" y="526"/>
                    </a:cubicBezTo>
                    <a:cubicBezTo>
                      <a:pt x="5606" y="526"/>
                      <a:pt x="5623" y="530"/>
                      <a:pt x="5643" y="539"/>
                    </a:cubicBezTo>
                    <a:lnTo>
                      <a:pt x="5651" y="592"/>
                    </a:lnTo>
                    <a:cubicBezTo>
                      <a:pt x="5656" y="591"/>
                      <a:pt x="5661" y="590"/>
                      <a:pt x="5666" y="590"/>
                    </a:cubicBezTo>
                    <a:cubicBezTo>
                      <a:pt x="5700" y="590"/>
                      <a:pt x="5746" y="624"/>
                      <a:pt x="5773" y="624"/>
                    </a:cubicBezTo>
                    <a:cubicBezTo>
                      <a:pt x="5782" y="624"/>
                      <a:pt x="5789" y="620"/>
                      <a:pt x="5793" y="610"/>
                    </a:cubicBezTo>
                    <a:cubicBezTo>
                      <a:pt x="5807" y="684"/>
                      <a:pt x="5862" y="695"/>
                      <a:pt x="5920" y="695"/>
                    </a:cubicBezTo>
                    <a:cubicBezTo>
                      <a:pt x="5945" y="695"/>
                      <a:pt x="5969" y="693"/>
                      <a:pt x="5992" y="693"/>
                    </a:cubicBezTo>
                    <a:cubicBezTo>
                      <a:pt x="6018" y="693"/>
                      <a:pt x="6042" y="696"/>
                      <a:pt x="6058" y="707"/>
                    </a:cubicBezTo>
                    <a:lnTo>
                      <a:pt x="6075" y="645"/>
                    </a:lnTo>
                    <a:cubicBezTo>
                      <a:pt x="6097" y="650"/>
                      <a:pt x="6122" y="652"/>
                      <a:pt x="6149" y="652"/>
                    </a:cubicBezTo>
                    <a:cubicBezTo>
                      <a:pt x="6177" y="652"/>
                      <a:pt x="6208" y="650"/>
                      <a:pt x="6243" y="645"/>
                    </a:cubicBezTo>
                    <a:lnTo>
                      <a:pt x="6252" y="584"/>
                    </a:lnTo>
                    <a:cubicBezTo>
                      <a:pt x="6261" y="579"/>
                      <a:pt x="6270" y="577"/>
                      <a:pt x="6279" y="577"/>
                    </a:cubicBezTo>
                    <a:cubicBezTo>
                      <a:pt x="6337" y="577"/>
                      <a:pt x="6386" y="666"/>
                      <a:pt x="6455" y="689"/>
                    </a:cubicBezTo>
                    <a:cubicBezTo>
                      <a:pt x="6450" y="695"/>
                      <a:pt x="6445" y="697"/>
                      <a:pt x="6440" y="697"/>
                    </a:cubicBezTo>
                    <a:cubicBezTo>
                      <a:pt x="6428" y="697"/>
                      <a:pt x="6417" y="684"/>
                      <a:pt x="6411" y="672"/>
                    </a:cubicBezTo>
                    <a:lnTo>
                      <a:pt x="6411" y="672"/>
                    </a:lnTo>
                    <a:cubicBezTo>
                      <a:pt x="6430" y="729"/>
                      <a:pt x="6462" y="745"/>
                      <a:pt x="6502" y="746"/>
                    </a:cubicBezTo>
                    <a:lnTo>
                      <a:pt x="6502" y="746"/>
                    </a:lnTo>
                    <a:cubicBezTo>
                      <a:pt x="6494" y="760"/>
                      <a:pt x="6485" y="780"/>
                      <a:pt x="6473" y="813"/>
                    </a:cubicBezTo>
                    <a:lnTo>
                      <a:pt x="6464" y="760"/>
                    </a:lnTo>
                    <a:cubicBezTo>
                      <a:pt x="6442" y="767"/>
                      <a:pt x="6420" y="822"/>
                      <a:pt x="6399" y="822"/>
                    </a:cubicBezTo>
                    <a:cubicBezTo>
                      <a:pt x="6394" y="822"/>
                      <a:pt x="6389" y="819"/>
                      <a:pt x="6384" y="813"/>
                    </a:cubicBezTo>
                    <a:cubicBezTo>
                      <a:pt x="6360" y="797"/>
                      <a:pt x="6333" y="792"/>
                      <a:pt x="6301" y="792"/>
                    </a:cubicBezTo>
                    <a:cubicBezTo>
                      <a:pt x="6262" y="792"/>
                      <a:pt x="6217" y="799"/>
                      <a:pt x="6164" y="804"/>
                    </a:cubicBezTo>
                    <a:cubicBezTo>
                      <a:pt x="6119" y="813"/>
                      <a:pt x="6071" y="820"/>
                      <a:pt x="6022" y="820"/>
                    </a:cubicBezTo>
                    <a:cubicBezTo>
                      <a:pt x="5974" y="820"/>
                      <a:pt x="5925" y="813"/>
                      <a:pt x="5881" y="795"/>
                    </a:cubicBezTo>
                    <a:lnTo>
                      <a:pt x="5881" y="795"/>
                    </a:lnTo>
                    <a:cubicBezTo>
                      <a:pt x="5894" y="838"/>
                      <a:pt x="5893" y="852"/>
                      <a:pt x="5885" y="852"/>
                    </a:cubicBezTo>
                    <a:cubicBezTo>
                      <a:pt x="5871" y="852"/>
                      <a:pt x="5838" y="813"/>
                      <a:pt x="5818" y="813"/>
                    </a:cubicBezTo>
                    <a:cubicBezTo>
                      <a:pt x="5808" y="813"/>
                      <a:pt x="5802" y="822"/>
                      <a:pt x="5802" y="848"/>
                    </a:cubicBezTo>
                    <a:cubicBezTo>
                      <a:pt x="5793" y="813"/>
                      <a:pt x="5766" y="795"/>
                      <a:pt x="5793" y="760"/>
                    </a:cubicBezTo>
                    <a:lnTo>
                      <a:pt x="5793" y="760"/>
                    </a:lnTo>
                    <a:cubicBezTo>
                      <a:pt x="5776" y="769"/>
                      <a:pt x="5761" y="772"/>
                      <a:pt x="5746" y="772"/>
                    </a:cubicBezTo>
                    <a:cubicBezTo>
                      <a:pt x="5718" y="772"/>
                      <a:pt x="5693" y="761"/>
                      <a:pt x="5669" y="761"/>
                    </a:cubicBezTo>
                    <a:cubicBezTo>
                      <a:pt x="5645" y="761"/>
                      <a:pt x="5623" y="772"/>
                      <a:pt x="5599" y="813"/>
                    </a:cubicBezTo>
                    <a:cubicBezTo>
                      <a:pt x="5590" y="778"/>
                      <a:pt x="5616" y="760"/>
                      <a:pt x="5607" y="734"/>
                    </a:cubicBezTo>
                    <a:lnTo>
                      <a:pt x="5607" y="734"/>
                    </a:lnTo>
                    <a:cubicBezTo>
                      <a:pt x="5601" y="740"/>
                      <a:pt x="5591" y="754"/>
                      <a:pt x="5583" y="754"/>
                    </a:cubicBezTo>
                    <a:cubicBezTo>
                      <a:pt x="5578" y="754"/>
                      <a:pt x="5575" y="751"/>
                      <a:pt x="5572" y="742"/>
                    </a:cubicBezTo>
                    <a:cubicBezTo>
                      <a:pt x="5563" y="725"/>
                      <a:pt x="5581" y="716"/>
                      <a:pt x="5599" y="698"/>
                    </a:cubicBezTo>
                    <a:lnTo>
                      <a:pt x="5599" y="698"/>
                    </a:lnTo>
                    <a:cubicBezTo>
                      <a:pt x="5501" y="707"/>
                      <a:pt x="5493" y="822"/>
                      <a:pt x="5493" y="928"/>
                    </a:cubicBezTo>
                    <a:cubicBezTo>
                      <a:pt x="5470" y="905"/>
                      <a:pt x="5454" y="894"/>
                      <a:pt x="5440" y="894"/>
                    </a:cubicBezTo>
                    <a:cubicBezTo>
                      <a:pt x="5421" y="894"/>
                      <a:pt x="5407" y="914"/>
                      <a:pt x="5387" y="954"/>
                    </a:cubicBezTo>
                    <a:cubicBezTo>
                      <a:pt x="5369" y="919"/>
                      <a:pt x="5342" y="884"/>
                      <a:pt x="5395" y="875"/>
                    </a:cubicBezTo>
                    <a:cubicBezTo>
                      <a:pt x="5382" y="870"/>
                      <a:pt x="5327" y="856"/>
                      <a:pt x="5278" y="856"/>
                    </a:cubicBezTo>
                    <a:cubicBezTo>
                      <a:pt x="5233" y="856"/>
                      <a:pt x="5192" y="868"/>
                      <a:pt x="5192" y="910"/>
                    </a:cubicBezTo>
                    <a:cubicBezTo>
                      <a:pt x="5189" y="903"/>
                      <a:pt x="5182" y="901"/>
                      <a:pt x="5174" y="901"/>
                    </a:cubicBezTo>
                    <a:cubicBezTo>
                      <a:pt x="5160" y="901"/>
                      <a:pt x="5145" y="908"/>
                      <a:pt x="5139" y="919"/>
                    </a:cubicBezTo>
                    <a:cubicBezTo>
                      <a:pt x="5089" y="913"/>
                      <a:pt x="5070" y="907"/>
                      <a:pt x="5039" y="907"/>
                    </a:cubicBezTo>
                    <a:cubicBezTo>
                      <a:pt x="5025" y="907"/>
                      <a:pt x="5010" y="908"/>
                      <a:pt x="4989" y="910"/>
                    </a:cubicBezTo>
                    <a:lnTo>
                      <a:pt x="5007" y="928"/>
                    </a:lnTo>
                    <a:cubicBezTo>
                      <a:pt x="4996" y="971"/>
                      <a:pt x="4984" y="984"/>
                      <a:pt x="4969" y="984"/>
                    </a:cubicBezTo>
                    <a:cubicBezTo>
                      <a:pt x="4950" y="984"/>
                      <a:pt x="4928" y="963"/>
                      <a:pt x="4901" y="963"/>
                    </a:cubicBezTo>
                    <a:cubicBezTo>
                      <a:pt x="4898" y="963"/>
                      <a:pt x="4895" y="963"/>
                      <a:pt x="4892" y="963"/>
                    </a:cubicBezTo>
                    <a:lnTo>
                      <a:pt x="4892" y="954"/>
                    </a:lnTo>
                    <a:cubicBezTo>
                      <a:pt x="4855" y="935"/>
                      <a:pt x="4834" y="929"/>
                      <a:pt x="4820" y="929"/>
                    </a:cubicBezTo>
                    <a:cubicBezTo>
                      <a:pt x="4799" y="929"/>
                      <a:pt x="4793" y="941"/>
                      <a:pt x="4774" y="941"/>
                    </a:cubicBezTo>
                    <a:cubicBezTo>
                      <a:pt x="4760" y="941"/>
                      <a:pt x="4738" y="934"/>
                      <a:pt x="4698" y="910"/>
                    </a:cubicBezTo>
                    <a:lnTo>
                      <a:pt x="4698" y="910"/>
                    </a:lnTo>
                    <a:lnTo>
                      <a:pt x="4707" y="972"/>
                    </a:lnTo>
                    <a:cubicBezTo>
                      <a:pt x="4704" y="1009"/>
                      <a:pt x="4696" y="1021"/>
                      <a:pt x="4683" y="1021"/>
                    </a:cubicBezTo>
                    <a:cubicBezTo>
                      <a:pt x="4651" y="1021"/>
                      <a:pt x="4593" y="946"/>
                      <a:pt x="4541" y="946"/>
                    </a:cubicBezTo>
                    <a:cubicBezTo>
                      <a:pt x="4531" y="946"/>
                      <a:pt x="4522" y="948"/>
                      <a:pt x="4512" y="954"/>
                    </a:cubicBezTo>
                    <a:lnTo>
                      <a:pt x="4548" y="990"/>
                    </a:lnTo>
                    <a:cubicBezTo>
                      <a:pt x="4544" y="994"/>
                      <a:pt x="4540" y="995"/>
                      <a:pt x="4535" y="995"/>
                    </a:cubicBezTo>
                    <a:cubicBezTo>
                      <a:pt x="4490" y="995"/>
                      <a:pt x="4420" y="803"/>
                      <a:pt x="4380" y="787"/>
                    </a:cubicBezTo>
                    <a:cubicBezTo>
                      <a:pt x="4371" y="778"/>
                      <a:pt x="4398" y="769"/>
                      <a:pt x="4406" y="760"/>
                    </a:cubicBezTo>
                    <a:cubicBezTo>
                      <a:pt x="4385" y="745"/>
                      <a:pt x="4371" y="739"/>
                      <a:pt x="4362" y="739"/>
                    </a:cubicBezTo>
                    <a:cubicBezTo>
                      <a:pt x="4325" y="739"/>
                      <a:pt x="4381" y="852"/>
                      <a:pt x="4309" y="866"/>
                    </a:cubicBezTo>
                    <a:cubicBezTo>
                      <a:pt x="4292" y="822"/>
                      <a:pt x="4327" y="751"/>
                      <a:pt x="4274" y="742"/>
                    </a:cubicBezTo>
                    <a:cubicBezTo>
                      <a:pt x="4272" y="739"/>
                      <a:pt x="4269" y="738"/>
                      <a:pt x="4265" y="738"/>
                    </a:cubicBezTo>
                    <a:cubicBezTo>
                      <a:pt x="4232" y="738"/>
                      <a:pt x="4151" y="833"/>
                      <a:pt x="4083" y="833"/>
                    </a:cubicBezTo>
                    <a:cubicBezTo>
                      <a:pt x="4066" y="833"/>
                      <a:pt x="4050" y="827"/>
                      <a:pt x="4036" y="813"/>
                    </a:cubicBezTo>
                    <a:lnTo>
                      <a:pt x="4036" y="813"/>
                    </a:lnTo>
                    <a:cubicBezTo>
                      <a:pt x="4053" y="848"/>
                      <a:pt x="4071" y="875"/>
                      <a:pt x="4036" y="901"/>
                    </a:cubicBezTo>
                    <a:cubicBezTo>
                      <a:pt x="4032" y="902"/>
                      <a:pt x="4029" y="903"/>
                      <a:pt x="4025" y="903"/>
                    </a:cubicBezTo>
                    <a:cubicBezTo>
                      <a:pt x="3987" y="903"/>
                      <a:pt x="3930" y="847"/>
                      <a:pt x="3882" y="847"/>
                    </a:cubicBezTo>
                    <a:cubicBezTo>
                      <a:pt x="3859" y="847"/>
                      <a:pt x="3839" y="859"/>
                      <a:pt x="3824" y="893"/>
                    </a:cubicBezTo>
                    <a:cubicBezTo>
                      <a:pt x="3815" y="884"/>
                      <a:pt x="3815" y="875"/>
                      <a:pt x="3815" y="866"/>
                    </a:cubicBezTo>
                    <a:cubicBezTo>
                      <a:pt x="3771" y="893"/>
                      <a:pt x="3674" y="910"/>
                      <a:pt x="3647" y="972"/>
                    </a:cubicBezTo>
                    <a:cubicBezTo>
                      <a:pt x="3633" y="912"/>
                      <a:pt x="3606" y="893"/>
                      <a:pt x="3575" y="893"/>
                    </a:cubicBezTo>
                    <a:cubicBezTo>
                      <a:pt x="3520" y="893"/>
                      <a:pt x="3450" y="952"/>
                      <a:pt x="3406" y="952"/>
                    </a:cubicBezTo>
                    <a:cubicBezTo>
                      <a:pt x="3383" y="952"/>
                      <a:pt x="3367" y="935"/>
                      <a:pt x="3365" y="884"/>
                    </a:cubicBezTo>
                    <a:lnTo>
                      <a:pt x="3232" y="901"/>
                    </a:lnTo>
                    <a:lnTo>
                      <a:pt x="3232" y="875"/>
                    </a:lnTo>
                    <a:cubicBezTo>
                      <a:pt x="3226" y="874"/>
                      <a:pt x="3219" y="874"/>
                      <a:pt x="3213" y="874"/>
                    </a:cubicBezTo>
                    <a:cubicBezTo>
                      <a:pt x="3140" y="874"/>
                      <a:pt x="3115" y="922"/>
                      <a:pt x="3082" y="963"/>
                    </a:cubicBezTo>
                    <a:cubicBezTo>
                      <a:pt x="3064" y="954"/>
                      <a:pt x="3082" y="937"/>
                      <a:pt x="3082" y="919"/>
                    </a:cubicBezTo>
                    <a:cubicBezTo>
                      <a:pt x="3038" y="907"/>
                      <a:pt x="3007" y="900"/>
                      <a:pt x="2983" y="900"/>
                    </a:cubicBezTo>
                    <a:cubicBezTo>
                      <a:pt x="2933" y="900"/>
                      <a:pt x="2905" y="928"/>
                      <a:pt x="2835" y="999"/>
                    </a:cubicBezTo>
                    <a:lnTo>
                      <a:pt x="2817" y="928"/>
                    </a:lnTo>
                    <a:cubicBezTo>
                      <a:pt x="2813" y="934"/>
                      <a:pt x="2807" y="937"/>
                      <a:pt x="2799" y="937"/>
                    </a:cubicBezTo>
                    <a:cubicBezTo>
                      <a:pt x="2760" y="937"/>
                      <a:pt x="2679" y="885"/>
                      <a:pt x="2596" y="885"/>
                    </a:cubicBezTo>
                    <a:cubicBezTo>
                      <a:pt x="2566" y="885"/>
                      <a:pt x="2536" y="892"/>
                      <a:pt x="2508" y="910"/>
                    </a:cubicBezTo>
                    <a:cubicBezTo>
                      <a:pt x="2508" y="910"/>
                      <a:pt x="2508" y="893"/>
                      <a:pt x="2517" y="884"/>
                    </a:cubicBezTo>
                    <a:lnTo>
                      <a:pt x="2517" y="884"/>
                    </a:lnTo>
                    <a:cubicBezTo>
                      <a:pt x="2497" y="896"/>
                      <a:pt x="2476" y="900"/>
                      <a:pt x="2453" y="900"/>
                    </a:cubicBezTo>
                    <a:cubicBezTo>
                      <a:pt x="2377" y="900"/>
                      <a:pt x="2290" y="848"/>
                      <a:pt x="2224" y="848"/>
                    </a:cubicBezTo>
                    <a:cubicBezTo>
                      <a:pt x="2179" y="848"/>
                      <a:pt x="2144" y="872"/>
                      <a:pt x="2128" y="954"/>
                    </a:cubicBezTo>
                    <a:lnTo>
                      <a:pt x="2040" y="1016"/>
                    </a:lnTo>
                    <a:cubicBezTo>
                      <a:pt x="2164" y="1025"/>
                      <a:pt x="2022" y="1113"/>
                      <a:pt x="2075" y="1157"/>
                    </a:cubicBezTo>
                    <a:cubicBezTo>
                      <a:pt x="2073" y="1158"/>
                      <a:pt x="2071" y="1158"/>
                      <a:pt x="2068" y="1158"/>
                    </a:cubicBezTo>
                    <a:cubicBezTo>
                      <a:pt x="2023" y="1158"/>
                      <a:pt x="1955" y="1086"/>
                      <a:pt x="2005" y="1069"/>
                    </a:cubicBezTo>
                    <a:lnTo>
                      <a:pt x="2005" y="1069"/>
                    </a:lnTo>
                    <a:lnTo>
                      <a:pt x="2014" y="1087"/>
                    </a:lnTo>
                    <a:cubicBezTo>
                      <a:pt x="2031" y="963"/>
                      <a:pt x="1863" y="1043"/>
                      <a:pt x="1863" y="963"/>
                    </a:cubicBezTo>
                    <a:cubicBezTo>
                      <a:pt x="1848" y="964"/>
                      <a:pt x="1833" y="964"/>
                      <a:pt x="1817" y="964"/>
                    </a:cubicBezTo>
                    <a:cubicBezTo>
                      <a:pt x="1602" y="964"/>
                      <a:pt x="1381" y="910"/>
                      <a:pt x="1175" y="910"/>
                    </a:cubicBezTo>
                    <a:lnTo>
                      <a:pt x="1201" y="1007"/>
                    </a:lnTo>
                    <a:lnTo>
                      <a:pt x="1201" y="1007"/>
                    </a:lnTo>
                    <a:lnTo>
                      <a:pt x="1122" y="999"/>
                    </a:lnTo>
                    <a:cubicBezTo>
                      <a:pt x="1104" y="981"/>
                      <a:pt x="1095" y="928"/>
                      <a:pt x="1148" y="928"/>
                    </a:cubicBezTo>
                    <a:cubicBezTo>
                      <a:pt x="1143" y="917"/>
                      <a:pt x="1136" y="912"/>
                      <a:pt x="1128" y="912"/>
                    </a:cubicBezTo>
                    <a:cubicBezTo>
                      <a:pt x="1099" y="912"/>
                      <a:pt x="1060" y="978"/>
                      <a:pt x="1060" y="999"/>
                    </a:cubicBezTo>
                    <a:cubicBezTo>
                      <a:pt x="954" y="954"/>
                      <a:pt x="1104" y="884"/>
                      <a:pt x="1069" y="884"/>
                    </a:cubicBezTo>
                    <a:lnTo>
                      <a:pt x="1025" y="893"/>
                    </a:lnTo>
                    <a:lnTo>
                      <a:pt x="1033" y="901"/>
                    </a:lnTo>
                    <a:cubicBezTo>
                      <a:pt x="1001" y="934"/>
                      <a:pt x="998" y="973"/>
                      <a:pt x="945" y="973"/>
                    </a:cubicBezTo>
                    <a:cubicBezTo>
                      <a:pt x="939" y="973"/>
                      <a:pt x="934" y="973"/>
                      <a:pt x="928" y="972"/>
                    </a:cubicBezTo>
                    <a:cubicBezTo>
                      <a:pt x="892" y="954"/>
                      <a:pt x="910" y="919"/>
                      <a:pt x="892" y="910"/>
                    </a:cubicBezTo>
                    <a:cubicBezTo>
                      <a:pt x="892" y="906"/>
                      <a:pt x="892" y="904"/>
                      <a:pt x="890" y="904"/>
                    </a:cubicBezTo>
                    <a:cubicBezTo>
                      <a:pt x="888" y="904"/>
                      <a:pt x="883" y="906"/>
                      <a:pt x="875" y="910"/>
                    </a:cubicBezTo>
                    <a:lnTo>
                      <a:pt x="777" y="901"/>
                    </a:lnTo>
                    <a:lnTo>
                      <a:pt x="813" y="972"/>
                    </a:lnTo>
                    <a:cubicBezTo>
                      <a:pt x="769" y="1007"/>
                      <a:pt x="726" y="965"/>
                      <a:pt x="766" y="1047"/>
                    </a:cubicBezTo>
                    <a:lnTo>
                      <a:pt x="766" y="1047"/>
                    </a:lnTo>
                    <a:cubicBezTo>
                      <a:pt x="717" y="953"/>
                      <a:pt x="551" y="962"/>
                      <a:pt x="455" y="951"/>
                    </a:cubicBezTo>
                    <a:lnTo>
                      <a:pt x="455" y="951"/>
                    </a:lnTo>
                    <a:cubicBezTo>
                      <a:pt x="468" y="942"/>
                      <a:pt x="473" y="931"/>
                      <a:pt x="477" y="919"/>
                    </a:cubicBezTo>
                    <a:cubicBezTo>
                      <a:pt x="495" y="901"/>
                      <a:pt x="504" y="875"/>
                      <a:pt x="566" y="875"/>
                    </a:cubicBezTo>
                    <a:cubicBezTo>
                      <a:pt x="521" y="875"/>
                      <a:pt x="521" y="857"/>
                      <a:pt x="521" y="831"/>
                    </a:cubicBezTo>
                    <a:cubicBezTo>
                      <a:pt x="513" y="804"/>
                      <a:pt x="513" y="769"/>
                      <a:pt x="451" y="760"/>
                    </a:cubicBezTo>
                    <a:cubicBezTo>
                      <a:pt x="455" y="755"/>
                      <a:pt x="460" y="754"/>
                      <a:pt x="466" y="754"/>
                    </a:cubicBezTo>
                    <a:cubicBezTo>
                      <a:pt x="490" y="754"/>
                      <a:pt x="520" y="795"/>
                      <a:pt x="557" y="795"/>
                    </a:cubicBezTo>
                    <a:cubicBezTo>
                      <a:pt x="539" y="742"/>
                      <a:pt x="583" y="716"/>
                      <a:pt x="627" y="716"/>
                    </a:cubicBezTo>
                    <a:cubicBezTo>
                      <a:pt x="649" y="716"/>
                      <a:pt x="671" y="718"/>
                      <a:pt x="691" y="718"/>
                    </a:cubicBezTo>
                    <a:cubicBezTo>
                      <a:pt x="711" y="718"/>
                      <a:pt x="729" y="716"/>
                      <a:pt x="742" y="707"/>
                    </a:cubicBezTo>
                    <a:cubicBezTo>
                      <a:pt x="742" y="689"/>
                      <a:pt x="724" y="654"/>
                      <a:pt x="733" y="619"/>
                    </a:cubicBezTo>
                    <a:lnTo>
                      <a:pt x="733" y="619"/>
                    </a:lnTo>
                    <a:lnTo>
                      <a:pt x="830" y="716"/>
                    </a:lnTo>
                    <a:cubicBezTo>
                      <a:pt x="851" y="709"/>
                      <a:pt x="845" y="632"/>
                      <a:pt x="870" y="632"/>
                    </a:cubicBezTo>
                    <a:cubicBezTo>
                      <a:pt x="878" y="632"/>
                      <a:pt x="887" y="639"/>
                      <a:pt x="901" y="654"/>
                    </a:cubicBezTo>
                    <a:cubicBezTo>
                      <a:pt x="892" y="637"/>
                      <a:pt x="875" y="610"/>
                      <a:pt x="901" y="601"/>
                    </a:cubicBezTo>
                    <a:cubicBezTo>
                      <a:pt x="942" y="611"/>
                      <a:pt x="982" y="615"/>
                      <a:pt x="1023" y="615"/>
                    </a:cubicBezTo>
                    <a:cubicBezTo>
                      <a:pt x="1133" y="615"/>
                      <a:pt x="1242" y="588"/>
                      <a:pt x="1351" y="575"/>
                    </a:cubicBezTo>
                    <a:cubicBezTo>
                      <a:pt x="1395" y="570"/>
                      <a:pt x="1439" y="566"/>
                      <a:pt x="1484" y="566"/>
                    </a:cubicBezTo>
                    <a:cubicBezTo>
                      <a:pt x="1593" y="566"/>
                      <a:pt x="1704" y="588"/>
                      <a:pt x="1811" y="663"/>
                    </a:cubicBezTo>
                    <a:cubicBezTo>
                      <a:pt x="1775" y="619"/>
                      <a:pt x="1802" y="610"/>
                      <a:pt x="1828" y="610"/>
                    </a:cubicBezTo>
                    <a:cubicBezTo>
                      <a:pt x="1811" y="601"/>
                      <a:pt x="1828" y="557"/>
                      <a:pt x="1828" y="522"/>
                    </a:cubicBezTo>
                    <a:lnTo>
                      <a:pt x="1952" y="610"/>
                    </a:lnTo>
                    <a:cubicBezTo>
                      <a:pt x="1963" y="572"/>
                      <a:pt x="1989" y="567"/>
                      <a:pt x="2017" y="567"/>
                    </a:cubicBezTo>
                    <a:cubicBezTo>
                      <a:pt x="2027" y="567"/>
                      <a:pt x="2038" y="567"/>
                      <a:pt x="2048" y="567"/>
                    </a:cubicBezTo>
                    <a:cubicBezTo>
                      <a:pt x="2073" y="567"/>
                      <a:pt x="2095" y="563"/>
                      <a:pt x="2102" y="531"/>
                    </a:cubicBezTo>
                    <a:lnTo>
                      <a:pt x="2102" y="531"/>
                    </a:lnTo>
                    <a:lnTo>
                      <a:pt x="2067" y="539"/>
                    </a:lnTo>
                    <a:cubicBezTo>
                      <a:pt x="2120" y="442"/>
                      <a:pt x="1996" y="319"/>
                      <a:pt x="2014" y="195"/>
                    </a:cubicBezTo>
                    <a:lnTo>
                      <a:pt x="2014" y="195"/>
                    </a:lnTo>
                    <a:cubicBezTo>
                      <a:pt x="2002" y="213"/>
                      <a:pt x="1989" y="219"/>
                      <a:pt x="1976" y="219"/>
                    </a:cubicBezTo>
                    <a:cubicBezTo>
                      <a:pt x="1929" y="219"/>
                      <a:pt x="1872" y="128"/>
                      <a:pt x="1811" y="128"/>
                    </a:cubicBezTo>
                    <a:cubicBezTo>
                      <a:pt x="1788" y="128"/>
                      <a:pt x="1764" y="141"/>
                      <a:pt x="1740" y="177"/>
                    </a:cubicBezTo>
                    <a:cubicBezTo>
                      <a:pt x="1713" y="160"/>
                      <a:pt x="1758" y="142"/>
                      <a:pt x="1749" y="116"/>
                    </a:cubicBezTo>
                    <a:lnTo>
                      <a:pt x="1749" y="116"/>
                    </a:lnTo>
                    <a:cubicBezTo>
                      <a:pt x="1732" y="150"/>
                      <a:pt x="1711" y="165"/>
                      <a:pt x="1682" y="165"/>
                    </a:cubicBezTo>
                    <a:cubicBezTo>
                      <a:pt x="1666" y="165"/>
                      <a:pt x="1647" y="160"/>
                      <a:pt x="1625" y="151"/>
                    </a:cubicBezTo>
                    <a:lnTo>
                      <a:pt x="1634" y="142"/>
                    </a:lnTo>
                    <a:lnTo>
                      <a:pt x="1634" y="142"/>
                    </a:lnTo>
                    <a:cubicBezTo>
                      <a:pt x="1610" y="145"/>
                      <a:pt x="1589" y="146"/>
                      <a:pt x="1569" y="146"/>
                    </a:cubicBezTo>
                    <a:cubicBezTo>
                      <a:pt x="1444" y="146"/>
                      <a:pt x="1368" y="104"/>
                      <a:pt x="1201" y="89"/>
                    </a:cubicBezTo>
                    <a:lnTo>
                      <a:pt x="1201" y="89"/>
                    </a:lnTo>
                    <a:lnTo>
                      <a:pt x="1219" y="142"/>
                    </a:lnTo>
                    <a:cubicBezTo>
                      <a:pt x="1184" y="142"/>
                      <a:pt x="1175" y="124"/>
                      <a:pt x="1148" y="107"/>
                    </a:cubicBezTo>
                    <a:lnTo>
                      <a:pt x="1148" y="107"/>
                    </a:lnTo>
                    <a:cubicBezTo>
                      <a:pt x="1113" y="204"/>
                      <a:pt x="1263" y="107"/>
                      <a:pt x="1228" y="213"/>
                    </a:cubicBezTo>
                    <a:cubicBezTo>
                      <a:pt x="1206" y="168"/>
                      <a:pt x="1163" y="159"/>
                      <a:pt x="1115" y="159"/>
                    </a:cubicBezTo>
                    <a:cubicBezTo>
                      <a:pt x="1081" y="159"/>
                      <a:pt x="1045" y="164"/>
                      <a:pt x="1011" y="164"/>
                    </a:cubicBezTo>
                    <a:cubicBezTo>
                      <a:pt x="959" y="164"/>
                      <a:pt x="913" y="153"/>
                      <a:pt x="892" y="98"/>
                    </a:cubicBezTo>
                    <a:lnTo>
                      <a:pt x="892" y="98"/>
                    </a:lnTo>
                    <a:cubicBezTo>
                      <a:pt x="830" y="107"/>
                      <a:pt x="919" y="169"/>
                      <a:pt x="857" y="177"/>
                    </a:cubicBezTo>
                    <a:lnTo>
                      <a:pt x="839" y="142"/>
                    </a:lnTo>
                    <a:lnTo>
                      <a:pt x="830" y="195"/>
                    </a:lnTo>
                    <a:cubicBezTo>
                      <a:pt x="786" y="186"/>
                      <a:pt x="760" y="142"/>
                      <a:pt x="751" y="107"/>
                    </a:cubicBezTo>
                    <a:lnTo>
                      <a:pt x="751" y="107"/>
                    </a:lnTo>
                    <a:cubicBezTo>
                      <a:pt x="754" y="108"/>
                      <a:pt x="757" y="109"/>
                      <a:pt x="760" y="109"/>
                    </a:cubicBezTo>
                    <a:cubicBezTo>
                      <a:pt x="772" y="109"/>
                      <a:pt x="781" y="96"/>
                      <a:pt x="795" y="89"/>
                    </a:cubicBezTo>
                    <a:cubicBezTo>
                      <a:pt x="782" y="82"/>
                      <a:pt x="768" y="79"/>
                      <a:pt x="755" y="79"/>
                    </a:cubicBezTo>
                    <a:cubicBezTo>
                      <a:pt x="733" y="79"/>
                      <a:pt x="711" y="87"/>
                      <a:pt x="689" y="98"/>
                    </a:cubicBezTo>
                    <a:cubicBezTo>
                      <a:pt x="671" y="107"/>
                      <a:pt x="663" y="107"/>
                      <a:pt x="645" y="116"/>
                    </a:cubicBezTo>
                    <a:cubicBezTo>
                      <a:pt x="627" y="124"/>
                      <a:pt x="618" y="124"/>
                      <a:pt x="610" y="124"/>
                    </a:cubicBezTo>
                    <a:lnTo>
                      <a:pt x="654" y="124"/>
                    </a:lnTo>
                    <a:lnTo>
                      <a:pt x="689" y="133"/>
                    </a:lnTo>
                    <a:lnTo>
                      <a:pt x="654" y="142"/>
                    </a:lnTo>
                    <a:lnTo>
                      <a:pt x="610" y="160"/>
                    </a:lnTo>
                    <a:cubicBezTo>
                      <a:pt x="574" y="169"/>
                      <a:pt x="539" y="177"/>
                      <a:pt x="504" y="186"/>
                    </a:cubicBezTo>
                    <a:cubicBezTo>
                      <a:pt x="442" y="204"/>
                      <a:pt x="380" y="230"/>
                      <a:pt x="318" y="266"/>
                    </a:cubicBezTo>
                    <a:cubicBezTo>
                      <a:pt x="195" y="336"/>
                      <a:pt x="115" y="460"/>
                      <a:pt x="106" y="584"/>
                    </a:cubicBezTo>
                    <a:lnTo>
                      <a:pt x="142" y="584"/>
                    </a:lnTo>
                    <a:cubicBezTo>
                      <a:pt x="133" y="672"/>
                      <a:pt x="115" y="698"/>
                      <a:pt x="98" y="725"/>
                    </a:cubicBezTo>
                    <a:cubicBezTo>
                      <a:pt x="80" y="760"/>
                      <a:pt x="53" y="795"/>
                      <a:pt x="62" y="893"/>
                    </a:cubicBezTo>
                    <a:lnTo>
                      <a:pt x="62" y="884"/>
                    </a:lnTo>
                    <a:cubicBezTo>
                      <a:pt x="89" y="928"/>
                      <a:pt x="106" y="972"/>
                      <a:pt x="106" y="1007"/>
                    </a:cubicBezTo>
                    <a:cubicBezTo>
                      <a:pt x="100" y="1003"/>
                      <a:pt x="95" y="1000"/>
                      <a:pt x="90" y="1000"/>
                    </a:cubicBezTo>
                    <a:cubicBezTo>
                      <a:pt x="63" y="1000"/>
                      <a:pt x="46" y="1053"/>
                      <a:pt x="20" y="1053"/>
                    </a:cubicBezTo>
                    <a:cubicBezTo>
                      <a:pt x="14" y="1053"/>
                      <a:pt x="8" y="1050"/>
                      <a:pt x="0" y="1043"/>
                    </a:cubicBezTo>
                    <a:lnTo>
                      <a:pt x="0" y="1043"/>
                    </a:lnTo>
                    <a:cubicBezTo>
                      <a:pt x="53" y="1157"/>
                      <a:pt x="53" y="1122"/>
                      <a:pt x="115" y="1157"/>
                    </a:cubicBezTo>
                    <a:lnTo>
                      <a:pt x="265" y="1316"/>
                    </a:lnTo>
                    <a:cubicBezTo>
                      <a:pt x="274" y="1299"/>
                      <a:pt x="292" y="1290"/>
                      <a:pt x="309" y="1272"/>
                    </a:cubicBezTo>
                    <a:lnTo>
                      <a:pt x="318" y="1325"/>
                    </a:lnTo>
                    <a:cubicBezTo>
                      <a:pt x="354" y="1281"/>
                      <a:pt x="362" y="1263"/>
                      <a:pt x="433" y="1255"/>
                    </a:cubicBezTo>
                    <a:lnTo>
                      <a:pt x="433" y="1255"/>
                    </a:lnTo>
                    <a:cubicBezTo>
                      <a:pt x="371" y="1290"/>
                      <a:pt x="468" y="1334"/>
                      <a:pt x="398" y="1387"/>
                    </a:cubicBezTo>
                    <a:cubicBezTo>
                      <a:pt x="433" y="1418"/>
                      <a:pt x="465" y="1428"/>
                      <a:pt x="494" y="1428"/>
                    </a:cubicBezTo>
                    <a:cubicBezTo>
                      <a:pt x="546" y="1428"/>
                      <a:pt x="589" y="1396"/>
                      <a:pt x="623" y="1396"/>
                    </a:cubicBezTo>
                    <a:cubicBezTo>
                      <a:pt x="645" y="1396"/>
                      <a:pt x="664" y="1410"/>
                      <a:pt x="680" y="1458"/>
                    </a:cubicBezTo>
                    <a:cubicBezTo>
                      <a:pt x="760" y="1334"/>
                      <a:pt x="557" y="1378"/>
                      <a:pt x="601" y="1352"/>
                    </a:cubicBezTo>
                    <a:cubicBezTo>
                      <a:pt x="578" y="1314"/>
                      <a:pt x="641" y="1269"/>
                      <a:pt x="687" y="1269"/>
                    </a:cubicBezTo>
                    <a:cubicBezTo>
                      <a:pt x="694" y="1269"/>
                      <a:pt x="701" y="1270"/>
                      <a:pt x="707" y="1272"/>
                    </a:cubicBezTo>
                    <a:cubicBezTo>
                      <a:pt x="751" y="1272"/>
                      <a:pt x="777" y="1449"/>
                      <a:pt x="892" y="1449"/>
                    </a:cubicBezTo>
                    <a:cubicBezTo>
                      <a:pt x="883" y="1449"/>
                      <a:pt x="883" y="1458"/>
                      <a:pt x="866" y="1458"/>
                    </a:cubicBezTo>
                    <a:cubicBezTo>
                      <a:pt x="874" y="1465"/>
                      <a:pt x="883" y="1467"/>
                      <a:pt x="892" y="1467"/>
                    </a:cubicBezTo>
                    <a:cubicBezTo>
                      <a:pt x="916" y="1467"/>
                      <a:pt x="940" y="1448"/>
                      <a:pt x="966" y="1448"/>
                    </a:cubicBezTo>
                    <a:cubicBezTo>
                      <a:pt x="979" y="1448"/>
                      <a:pt x="993" y="1452"/>
                      <a:pt x="1007" y="1467"/>
                    </a:cubicBezTo>
                    <a:cubicBezTo>
                      <a:pt x="1033" y="1387"/>
                      <a:pt x="1078" y="1475"/>
                      <a:pt x="1086" y="1369"/>
                    </a:cubicBezTo>
                    <a:lnTo>
                      <a:pt x="1086" y="1369"/>
                    </a:lnTo>
                    <a:lnTo>
                      <a:pt x="981" y="1387"/>
                    </a:lnTo>
                    <a:cubicBezTo>
                      <a:pt x="1031" y="1365"/>
                      <a:pt x="1076" y="1285"/>
                      <a:pt x="1143" y="1285"/>
                    </a:cubicBezTo>
                    <a:cubicBezTo>
                      <a:pt x="1158" y="1285"/>
                      <a:pt x="1175" y="1289"/>
                      <a:pt x="1192" y="1299"/>
                    </a:cubicBezTo>
                    <a:cubicBezTo>
                      <a:pt x="1184" y="1316"/>
                      <a:pt x="1157" y="1352"/>
                      <a:pt x="1139" y="1361"/>
                    </a:cubicBezTo>
                    <a:cubicBezTo>
                      <a:pt x="1147" y="1370"/>
                      <a:pt x="1154" y="1373"/>
                      <a:pt x="1161" y="1373"/>
                    </a:cubicBezTo>
                    <a:cubicBezTo>
                      <a:pt x="1173" y="1373"/>
                      <a:pt x="1185" y="1365"/>
                      <a:pt x="1197" y="1365"/>
                    </a:cubicBezTo>
                    <a:cubicBezTo>
                      <a:pt x="1204" y="1365"/>
                      <a:pt x="1212" y="1368"/>
                      <a:pt x="1219" y="1378"/>
                    </a:cubicBezTo>
                    <a:cubicBezTo>
                      <a:pt x="1219" y="1475"/>
                      <a:pt x="1095" y="1396"/>
                      <a:pt x="1033" y="1475"/>
                    </a:cubicBezTo>
                    <a:cubicBezTo>
                      <a:pt x="1038" y="1483"/>
                      <a:pt x="1045" y="1486"/>
                      <a:pt x="1052" y="1486"/>
                    </a:cubicBezTo>
                    <a:cubicBezTo>
                      <a:pt x="1072" y="1486"/>
                      <a:pt x="1099" y="1467"/>
                      <a:pt x="1114" y="1467"/>
                    </a:cubicBezTo>
                    <a:cubicBezTo>
                      <a:pt x="1126" y="1467"/>
                      <a:pt x="1131" y="1478"/>
                      <a:pt x="1122" y="1519"/>
                    </a:cubicBezTo>
                    <a:cubicBezTo>
                      <a:pt x="1137" y="1466"/>
                      <a:pt x="1157" y="1453"/>
                      <a:pt x="1178" y="1453"/>
                    </a:cubicBezTo>
                    <a:cubicBezTo>
                      <a:pt x="1198" y="1453"/>
                      <a:pt x="1221" y="1466"/>
                      <a:pt x="1245" y="1466"/>
                    </a:cubicBezTo>
                    <a:cubicBezTo>
                      <a:pt x="1265" y="1466"/>
                      <a:pt x="1286" y="1456"/>
                      <a:pt x="1307" y="1422"/>
                    </a:cubicBezTo>
                    <a:lnTo>
                      <a:pt x="1307" y="1484"/>
                    </a:lnTo>
                    <a:cubicBezTo>
                      <a:pt x="1315" y="1476"/>
                      <a:pt x="1337" y="1447"/>
                      <a:pt x="1354" y="1447"/>
                    </a:cubicBezTo>
                    <a:cubicBezTo>
                      <a:pt x="1356" y="1447"/>
                      <a:pt x="1358" y="1448"/>
                      <a:pt x="1360" y="1449"/>
                    </a:cubicBezTo>
                    <a:lnTo>
                      <a:pt x="1325" y="1528"/>
                    </a:lnTo>
                    <a:cubicBezTo>
                      <a:pt x="1339" y="1512"/>
                      <a:pt x="1353" y="1506"/>
                      <a:pt x="1367" y="1506"/>
                    </a:cubicBezTo>
                    <a:cubicBezTo>
                      <a:pt x="1407" y="1506"/>
                      <a:pt x="1445" y="1552"/>
                      <a:pt x="1480" y="1552"/>
                    </a:cubicBezTo>
                    <a:cubicBezTo>
                      <a:pt x="1488" y="1552"/>
                      <a:pt x="1495" y="1551"/>
                      <a:pt x="1501" y="1546"/>
                    </a:cubicBezTo>
                    <a:lnTo>
                      <a:pt x="1501" y="1546"/>
                    </a:lnTo>
                    <a:cubicBezTo>
                      <a:pt x="1495" y="1546"/>
                      <a:pt x="1489" y="1547"/>
                      <a:pt x="1484" y="1547"/>
                    </a:cubicBezTo>
                    <a:cubicBezTo>
                      <a:pt x="1388" y="1547"/>
                      <a:pt x="1472" y="1473"/>
                      <a:pt x="1422" y="1431"/>
                    </a:cubicBezTo>
                    <a:cubicBezTo>
                      <a:pt x="1445" y="1418"/>
                      <a:pt x="1463" y="1412"/>
                      <a:pt x="1478" y="1412"/>
                    </a:cubicBezTo>
                    <a:cubicBezTo>
                      <a:pt x="1552" y="1412"/>
                      <a:pt x="1539" y="1558"/>
                      <a:pt x="1647" y="1558"/>
                    </a:cubicBezTo>
                    <a:cubicBezTo>
                      <a:pt x="1655" y="1558"/>
                      <a:pt x="1663" y="1558"/>
                      <a:pt x="1672" y="1556"/>
                    </a:cubicBezTo>
                    <a:lnTo>
                      <a:pt x="1672" y="1556"/>
                    </a:lnTo>
                    <a:cubicBezTo>
                      <a:pt x="1672" y="1556"/>
                      <a:pt x="1672" y="1556"/>
                      <a:pt x="1672" y="1556"/>
                    </a:cubicBezTo>
                    <a:cubicBezTo>
                      <a:pt x="1675" y="1556"/>
                      <a:pt x="1677" y="1556"/>
                      <a:pt x="1678" y="1555"/>
                    </a:cubicBezTo>
                    <a:lnTo>
                      <a:pt x="1678" y="1555"/>
                    </a:lnTo>
                    <a:cubicBezTo>
                      <a:pt x="1676" y="1555"/>
                      <a:pt x="1674" y="1556"/>
                      <a:pt x="1672" y="1556"/>
                    </a:cubicBezTo>
                    <a:lnTo>
                      <a:pt x="1672" y="1556"/>
                    </a:lnTo>
                    <a:cubicBezTo>
                      <a:pt x="1650" y="1556"/>
                      <a:pt x="1602" y="1517"/>
                      <a:pt x="1634" y="1493"/>
                    </a:cubicBezTo>
                    <a:lnTo>
                      <a:pt x="1634" y="1493"/>
                    </a:lnTo>
                    <a:cubicBezTo>
                      <a:pt x="1660" y="1502"/>
                      <a:pt x="1705" y="1528"/>
                      <a:pt x="1731" y="1555"/>
                    </a:cubicBezTo>
                    <a:cubicBezTo>
                      <a:pt x="1837" y="1537"/>
                      <a:pt x="1705" y="1493"/>
                      <a:pt x="1758" y="1449"/>
                    </a:cubicBezTo>
                    <a:lnTo>
                      <a:pt x="1758" y="1449"/>
                    </a:lnTo>
                    <a:cubicBezTo>
                      <a:pt x="1767" y="1470"/>
                      <a:pt x="1775" y="1478"/>
                      <a:pt x="1783" y="1478"/>
                    </a:cubicBezTo>
                    <a:cubicBezTo>
                      <a:pt x="1804" y="1478"/>
                      <a:pt x="1822" y="1415"/>
                      <a:pt x="1855" y="1396"/>
                    </a:cubicBezTo>
                    <a:lnTo>
                      <a:pt x="1863" y="1458"/>
                    </a:lnTo>
                    <a:cubicBezTo>
                      <a:pt x="1875" y="1461"/>
                      <a:pt x="1885" y="1463"/>
                      <a:pt x="1893" y="1463"/>
                    </a:cubicBezTo>
                    <a:cubicBezTo>
                      <a:pt x="1960" y="1463"/>
                      <a:pt x="1917" y="1362"/>
                      <a:pt x="1972" y="1362"/>
                    </a:cubicBezTo>
                    <a:cubicBezTo>
                      <a:pt x="1981" y="1362"/>
                      <a:pt x="1991" y="1364"/>
                      <a:pt x="2005" y="1369"/>
                    </a:cubicBezTo>
                    <a:lnTo>
                      <a:pt x="1961" y="1458"/>
                    </a:lnTo>
                    <a:lnTo>
                      <a:pt x="2022" y="1440"/>
                    </a:lnTo>
                    <a:lnTo>
                      <a:pt x="2022" y="1440"/>
                    </a:lnTo>
                    <a:lnTo>
                      <a:pt x="2014" y="1511"/>
                    </a:lnTo>
                    <a:cubicBezTo>
                      <a:pt x="2049" y="1481"/>
                      <a:pt x="2069" y="1470"/>
                      <a:pt x="2094" y="1470"/>
                    </a:cubicBezTo>
                    <a:cubicBezTo>
                      <a:pt x="2112" y="1470"/>
                      <a:pt x="2133" y="1476"/>
                      <a:pt x="2164" y="1484"/>
                    </a:cubicBezTo>
                    <a:cubicBezTo>
                      <a:pt x="2146" y="1440"/>
                      <a:pt x="2164" y="1369"/>
                      <a:pt x="2226" y="1369"/>
                    </a:cubicBezTo>
                    <a:cubicBezTo>
                      <a:pt x="2253" y="1397"/>
                      <a:pt x="2221" y="1419"/>
                      <a:pt x="2248" y="1419"/>
                    </a:cubicBezTo>
                    <a:cubicBezTo>
                      <a:pt x="2256" y="1419"/>
                      <a:pt x="2268" y="1417"/>
                      <a:pt x="2287" y="1414"/>
                    </a:cubicBezTo>
                    <a:lnTo>
                      <a:pt x="2287" y="1414"/>
                    </a:lnTo>
                    <a:cubicBezTo>
                      <a:pt x="2275" y="1443"/>
                      <a:pt x="2264" y="1477"/>
                      <a:pt x="2244" y="1477"/>
                    </a:cubicBezTo>
                    <a:cubicBezTo>
                      <a:pt x="2234" y="1477"/>
                      <a:pt x="2222" y="1469"/>
                      <a:pt x="2208" y="1449"/>
                    </a:cubicBezTo>
                    <a:cubicBezTo>
                      <a:pt x="2208" y="1467"/>
                      <a:pt x="2190" y="1493"/>
                      <a:pt x="2190" y="1511"/>
                    </a:cubicBezTo>
                    <a:cubicBezTo>
                      <a:pt x="2207" y="1528"/>
                      <a:pt x="2227" y="1533"/>
                      <a:pt x="2246" y="1533"/>
                    </a:cubicBezTo>
                    <a:cubicBezTo>
                      <a:pt x="2277" y="1533"/>
                      <a:pt x="2306" y="1519"/>
                      <a:pt x="2323" y="1519"/>
                    </a:cubicBezTo>
                    <a:cubicBezTo>
                      <a:pt x="2314" y="1511"/>
                      <a:pt x="2305" y="1511"/>
                      <a:pt x="2296" y="1502"/>
                    </a:cubicBezTo>
                    <a:lnTo>
                      <a:pt x="2411" y="1414"/>
                    </a:lnTo>
                    <a:lnTo>
                      <a:pt x="2411" y="1414"/>
                    </a:lnTo>
                    <a:cubicBezTo>
                      <a:pt x="2429" y="1431"/>
                      <a:pt x="2411" y="1449"/>
                      <a:pt x="2402" y="1475"/>
                    </a:cubicBezTo>
                    <a:cubicBezTo>
                      <a:pt x="2420" y="1467"/>
                      <a:pt x="2437" y="1431"/>
                      <a:pt x="2473" y="1431"/>
                    </a:cubicBezTo>
                    <a:cubicBezTo>
                      <a:pt x="2464" y="1475"/>
                      <a:pt x="2473" y="1528"/>
                      <a:pt x="2420" y="1555"/>
                    </a:cubicBezTo>
                    <a:lnTo>
                      <a:pt x="2526" y="1502"/>
                    </a:lnTo>
                    <a:cubicBezTo>
                      <a:pt x="2535" y="1519"/>
                      <a:pt x="2588" y="1555"/>
                      <a:pt x="2579" y="1581"/>
                    </a:cubicBezTo>
                    <a:cubicBezTo>
                      <a:pt x="2584" y="1584"/>
                      <a:pt x="2590" y="1585"/>
                      <a:pt x="2596" y="1585"/>
                    </a:cubicBezTo>
                    <a:cubicBezTo>
                      <a:pt x="2647" y="1585"/>
                      <a:pt x="2709" y="1505"/>
                      <a:pt x="2777" y="1505"/>
                    </a:cubicBezTo>
                    <a:cubicBezTo>
                      <a:pt x="2787" y="1505"/>
                      <a:pt x="2798" y="1506"/>
                      <a:pt x="2808" y="1511"/>
                    </a:cubicBezTo>
                    <a:cubicBezTo>
                      <a:pt x="2808" y="1502"/>
                      <a:pt x="2817" y="1493"/>
                      <a:pt x="2835" y="1484"/>
                    </a:cubicBezTo>
                    <a:cubicBezTo>
                      <a:pt x="2886" y="1490"/>
                      <a:pt x="2934" y="1518"/>
                      <a:pt x="2985" y="1518"/>
                    </a:cubicBezTo>
                    <a:cubicBezTo>
                      <a:pt x="3013" y="1518"/>
                      <a:pt x="3042" y="1509"/>
                      <a:pt x="3073" y="1484"/>
                    </a:cubicBezTo>
                    <a:lnTo>
                      <a:pt x="3126" y="1572"/>
                    </a:lnTo>
                    <a:cubicBezTo>
                      <a:pt x="3197" y="1546"/>
                      <a:pt x="3056" y="1458"/>
                      <a:pt x="3170" y="1422"/>
                    </a:cubicBezTo>
                    <a:cubicBezTo>
                      <a:pt x="3182" y="1418"/>
                      <a:pt x="3191" y="1416"/>
                      <a:pt x="3198" y="1416"/>
                    </a:cubicBezTo>
                    <a:cubicBezTo>
                      <a:pt x="3246" y="1416"/>
                      <a:pt x="3209" y="1504"/>
                      <a:pt x="3232" y="1519"/>
                    </a:cubicBezTo>
                    <a:cubicBezTo>
                      <a:pt x="3265" y="1486"/>
                      <a:pt x="3313" y="1424"/>
                      <a:pt x="3368" y="1424"/>
                    </a:cubicBezTo>
                    <a:cubicBezTo>
                      <a:pt x="3387" y="1424"/>
                      <a:pt x="3406" y="1431"/>
                      <a:pt x="3426" y="1449"/>
                    </a:cubicBezTo>
                    <a:cubicBezTo>
                      <a:pt x="3409" y="1462"/>
                      <a:pt x="3395" y="1464"/>
                      <a:pt x="3383" y="1464"/>
                    </a:cubicBezTo>
                    <a:cubicBezTo>
                      <a:pt x="3377" y="1464"/>
                      <a:pt x="3371" y="1464"/>
                      <a:pt x="3366" y="1464"/>
                    </a:cubicBezTo>
                    <a:cubicBezTo>
                      <a:pt x="3360" y="1464"/>
                      <a:pt x="3354" y="1464"/>
                      <a:pt x="3347" y="1467"/>
                    </a:cubicBezTo>
                    <a:lnTo>
                      <a:pt x="3409" y="1519"/>
                    </a:lnTo>
                    <a:cubicBezTo>
                      <a:pt x="3347" y="1608"/>
                      <a:pt x="3294" y="1572"/>
                      <a:pt x="3347" y="1652"/>
                    </a:cubicBezTo>
                    <a:cubicBezTo>
                      <a:pt x="3347" y="1467"/>
                      <a:pt x="3576" y="1625"/>
                      <a:pt x="3576" y="1440"/>
                    </a:cubicBezTo>
                    <a:lnTo>
                      <a:pt x="3621" y="1484"/>
                    </a:lnTo>
                    <a:cubicBezTo>
                      <a:pt x="3619" y="1482"/>
                      <a:pt x="3617" y="1482"/>
                      <a:pt x="3615" y="1482"/>
                    </a:cubicBezTo>
                    <a:cubicBezTo>
                      <a:pt x="3610" y="1482"/>
                      <a:pt x="3605" y="1487"/>
                      <a:pt x="3600" y="1487"/>
                    </a:cubicBezTo>
                    <a:cubicBezTo>
                      <a:pt x="3598" y="1487"/>
                      <a:pt x="3596" y="1486"/>
                      <a:pt x="3594" y="1484"/>
                    </a:cubicBezTo>
                    <a:lnTo>
                      <a:pt x="3594" y="1484"/>
                    </a:lnTo>
                    <a:cubicBezTo>
                      <a:pt x="3608" y="1499"/>
                      <a:pt x="3619" y="1506"/>
                      <a:pt x="3627" y="1506"/>
                    </a:cubicBezTo>
                    <a:cubicBezTo>
                      <a:pt x="3666" y="1506"/>
                      <a:pt x="3664" y="1377"/>
                      <a:pt x="3733" y="1377"/>
                    </a:cubicBezTo>
                    <a:cubicBezTo>
                      <a:pt x="3737" y="1377"/>
                      <a:pt x="3740" y="1377"/>
                      <a:pt x="3744" y="1378"/>
                    </a:cubicBezTo>
                    <a:cubicBezTo>
                      <a:pt x="3780" y="1396"/>
                      <a:pt x="3806" y="1422"/>
                      <a:pt x="3780" y="1440"/>
                    </a:cubicBezTo>
                    <a:lnTo>
                      <a:pt x="3859" y="1396"/>
                    </a:lnTo>
                    <a:cubicBezTo>
                      <a:pt x="3874" y="1396"/>
                      <a:pt x="3876" y="1415"/>
                      <a:pt x="3860" y="1421"/>
                    </a:cubicBezTo>
                    <a:lnTo>
                      <a:pt x="3860" y="1421"/>
                    </a:lnTo>
                    <a:lnTo>
                      <a:pt x="3965" y="1405"/>
                    </a:lnTo>
                    <a:lnTo>
                      <a:pt x="3965" y="1414"/>
                    </a:lnTo>
                    <a:cubicBezTo>
                      <a:pt x="3983" y="1378"/>
                      <a:pt x="4018" y="1334"/>
                      <a:pt x="4036" y="1316"/>
                    </a:cubicBezTo>
                    <a:lnTo>
                      <a:pt x="4036" y="1316"/>
                    </a:lnTo>
                    <a:cubicBezTo>
                      <a:pt x="4062" y="1343"/>
                      <a:pt x="4018" y="1343"/>
                      <a:pt x="4027" y="1361"/>
                    </a:cubicBezTo>
                    <a:lnTo>
                      <a:pt x="4089" y="1316"/>
                    </a:lnTo>
                    <a:lnTo>
                      <a:pt x="4089" y="1316"/>
                    </a:lnTo>
                    <a:cubicBezTo>
                      <a:pt x="4115" y="1361"/>
                      <a:pt x="4062" y="1405"/>
                      <a:pt x="4027" y="1405"/>
                    </a:cubicBezTo>
                    <a:cubicBezTo>
                      <a:pt x="4046" y="1459"/>
                      <a:pt x="4057" y="1476"/>
                      <a:pt x="4068" y="1476"/>
                    </a:cubicBezTo>
                    <a:cubicBezTo>
                      <a:pt x="4085" y="1476"/>
                      <a:pt x="4100" y="1432"/>
                      <a:pt x="4141" y="1432"/>
                    </a:cubicBezTo>
                    <a:cubicBezTo>
                      <a:pt x="4157" y="1432"/>
                      <a:pt x="4177" y="1439"/>
                      <a:pt x="4203" y="1458"/>
                    </a:cubicBezTo>
                    <a:lnTo>
                      <a:pt x="4150" y="1484"/>
                    </a:lnTo>
                    <a:cubicBezTo>
                      <a:pt x="4186" y="1581"/>
                      <a:pt x="4230" y="1546"/>
                      <a:pt x="4301" y="1608"/>
                    </a:cubicBezTo>
                    <a:cubicBezTo>
                      <a:pt x="4292" y="1575"/>
                      <a:pt x="4184" y="1465"/>
                      <a:pt x="4220" y="1414"/>
                    </a:cubicBezTo>
                    <a:lnTo>
                      <a:pt x="4220" y="1414"/>
                    </a:lnTo>
                    <a:cubicBezTo>
                      <a:pt x="4208" y="1425"/>
                      <a:pt x="4194" y="1437"/>
                      <a:pt x="4183" y="1437"/>
                    </a:cubicBezTo>
                    <a:cubicBezTo>
                      <a:pt x="4176" y="1437"/>
                      <a:pt x="4171" y="1433"/>
                      <a:pt x="4168" y="1422"/>
                    </a:cubicBezTo>
                    <a:cubicBezTo>
                      <a:pt x="4176" y="1390"/>
                      <a:pt x="4184" y="1380"/>
                      <a:pt x="4193" y="1380"/>
                    </a:cubicBezTo>
                    <a:cubicBezTo>
                      <a:pt x="4204" y="1380"/>
                      <a:pt x="4215" y="1395"/>
                      <a:pt x="4230" y="1405"/>
                    </a:cubicBezTo>
                    <a:cubicBezTo>
                      <a:pt x="4230" y="1405"/>
                      <a:pt x="4230" y="1405"/>
                      <a:pt x="4230" y="1405"/>
                    </a:cubicBezTo>
                    <a:lnTo>
                      <a:pt x="4230" y="1405"/>
                    </a:lnTo>
                    <a:cubicBezTo>
                      <a:pt x="4238" y="1409"/>
                      <a:pt x="4247" y="1413"/>
                      <a:pt x="4259" y="1413"/>
                    </a:cubicBezTo>
                    <a:cubicBezTo>
                      <a:pt x="4273" y="1413"/>
                      <a:pt x="4290" y="1407"/>
                      <a:pt x="4309" y="1387"/>
                    </a:cubicBezTo>
                    <a:cubicBezTo>
                      <a:pt x="4314" y="1422"/>
                      <a:pt x="4328" y="1432"/>
                      <a:pt x="4347" y="1432"/>
                    </a:cubicBezTo>
                    <a:cubicBezTo>
                      <a:pt x="4361" y="1432"/>
                      <a:pt x="4379" y="1426"/>
                      <a:pt x="4398" y="1422"/>
                    </a:cubicBezTo>
                    <a:lnTo>
                      <a:pt x="4398" y="1511"/>
                    </a:lnTo>
                    <a:cubicBezTo>
                      <a:pt x="4442" y="1484"/>
                      <a:pt x="4442" y="1440"/>
                      <a:pt x="4468" y="1405"/>
                    </a:cubicBezTo>
                    <a:cubicBezTo>
                      <a:pt x="4521" y="1414"/>
                      <a:pt x="4539" y="1475"/>
                      <a:pt x="4548" y="1528"/>
                    </a:cubicBezTo>
                    <a:cubicBezTo>
                      <a:pt x="4551" y="1529"/>
                      <a:pt x="4554" y="1529"/>
                      <a:pt x="4557" y="1529"/>
                    </a:cubicBezTo>
                    <a:cubicBezTo>
                      <a:pt x="4625" y="1529"/>
                      <a:pt x="4490" y="1422"/>
                      <a:pt x="4592" y="1405"/>
                    </a:cubicBezTo>
                    <a:lnTo>
                      <a:pt x="4592" y="1405"/>
                    </a:lnTo>
                    <a:cubicBezTo>
                      <a:pt x="4612" y="1415"/>
                      <a:pt x="4630" y="1419"/>
                      <a:pt x="4648" y="1419"/>
                    </a:cubicBezTo>
                    <a:cubicBezTo>
                      <a:pt x="4695" y="1419"/>
                      <a:pt x="4740" y="1390"/>
                      <a:pt x="4804" y="1352"/>
                    </a:cubicBezTo>
                    <a:lnTo>
                      <a:pt x="4804" y="1352"/>
                    </a:lnTo>
                    <a:cubicBezTo>
                      <a:pt x="4857" y="1378"/>
                      <a:pt x="4795" y="1405"/>
                      <a:pt x="4813" y="1422"/>
                    </a:cubicBezTo>
                    <a:lnTo>
                      <a:pt x="4857" y="1361"/>
                    </a:lnTo>
                    <a:cubicBezTo>
                      <a:pt x="4866" y="1361"/>
                      <a:pt x="4866" y="1378"/>
                      <a:pt x="4866" y="1387"/>
                    </a:cubicBezTo>
                    <a:cubicBezTo>
                      <a:pt x="4901" y="1361"/>
                      <a:pt x="4866" y="1308"/>
                      <a:pt x="4927" y="1281"/>
                    </a:cubicBezTo>
                    <a:cubicBezTo>
                      <a:pt x="4929" y="1263"/>
                      <a:pt x="4934" y="1257"/>
                      <a:pt x="4942" y="1257"/>
                    </a:cubicBezTo>
                    <a:cubicBezTo>
                      <a:pt x="4968" y="1257"/>
                      <a:pt x="5025" y="1336"/>
                      <a:pt x="5076" y="1336"/>
                    </a:cubicBezTo>
                    <a:cubicBezTo>
                      <a:pt x="5092" y="1336"/>
                      <a:pt x="5108" y="1328"/>
                      <a:pt x="5122" y="1308"/>
                    </a:cubicBezTo>
                    <a:lnTo>
                      <a:pt x="5122" y="1308"/>
                    </a:lnTo>
                    <a:cubicBezTo>
                      <a:pt x="5139" y="1325"/>
                      <a:pt x="5113" y="1361"/>
                      <a:pt x="5122" y="1387"/>
                    </a:cubicBezTo>
                    <a:cubicBezTo>
                      <a:pt x="5219" y="1316"/>
                      <a:pt x="5210" y="1334"/>
                      <a:pt x="5289" y="1246"/>
                    </a:cubicBezTo>
                    <a:lnTo>
                      <a:pt x="5360" y="1299"/>
                    </a:lnTo>
                    <a:cubicBezTo>
                      <a:pt x="5307" y="1237"/>
                      <a:pt x="5369" y="1157"/>
                      <a:pt x="5431" y="1096"/>
                    </a:cubicBezTo>
                    <a:cubicBezTo>
                      <a:pt x="5413" y="1060"/>
                      <a:pt x="5395" y="1034"/>
                      <a:pt x="5387" y="1025"/>
                    </a:cubicBezTo>
                    <a:lnTo>
                      <a:pt x="5475" y="981"/>
                    </a:lnTo>
                    <a:lnTo>
                      <a:pt x="5475" y="981"/>
                    </a:lnTo>
                    <a:cubicBezTo>
                      <a:pt x="5484" y="990"/>
                      <a:pt x="5475" y="1025"/>
                      <a:pt x="5466" y="1060"/>
                    </a:cubicBezTo>
                    <a:cubicBezTo>
                      <a:pt x="5475" y="1052"/>
                      <a:pt x="5475" y="1043"/>
                      <a:pt x="5484" y="1034"/>
                    </a:cubicBezTo>
                    <a:lnTo>
                      <a:pt x="5484" y="1034"/>
                    </a:lnTo>
                    <a:cubicBezTo>
                      <a:pt x="5519" y="1069"/>
                      <a:pt x="5501" y="1113"/>
                      <a:pt x="5475" y="1166"/>
                    </a:cubicBezTo>
                    <a:cubicBezTo>
                      <a:pt x="5466" y="1149"/>
                      <a:pt x="5457" y="1131"/>
                      <a:pt x="5440" y="1113"/>
                    </a:cubicBezTo>
                    <a:cubicBezTo>
                      <a:pt x="5422" y="1166"/>
                      <a:pt x="5395" y="1219"/>
                      <a:pt x="5404" y="1272"/>
                    </a:cubicBezTo>
                    <a:cubicBezTo>
                      <a:pt x="5413" y="1263"/>
                      <a:pt x="5422" y="1255"/>
                      <a:pt x="5440" y="1246"/>
                    </a:cubicBezTo>
                    <a:lnTo>
                      <a:pt x="5440" y="1246"/>
                    </a:lnTo>
                    <a:cubicBezTo>
                      <a:pt x="5431" y="1263"/>
                      <a:pt x="5431" y="1272"/>
                      <a:pt x="5431" y="1281"/>
                    </a:cubicBezTo>
                    <a:cubicBezTo>
                      <a:pt x="5431" y="1283"/>
                      <a:pt x="5431" y="1283"/>
                      <a:pt x="5432" y="1283"/>
                    </a:cubicBezTo>
                    <a:cubicBezTo>
                      <a:pt x="5434" y="1283"/>
                      <a:pt x="5443" y="1269"/>
                      <a:pt x="5457" y="1255"/>
                    </a:cubicBezTo>
                    <a:lnTo>
                      <a:pt x="5484" y="1343"/>
                    </a:lnTo>
                    <a:lnTo>
                      <a:pt x="5484" y="1308"/>
                    </a:lnTo>
                    <a:lnTo>
                      <a:pt x="5607" y="1361"/>
                    </a:lnTo>
                    <a:cubicBezTo>
                      <a:pt x="5696" y="1263"/>
                      <a:pt x="5766" y="1122"/>
                      <a:pt x="5908" y="1078"/>
                    </a:cubicBezTo>
                    <a:lnTo>
                      <a:pt x="5908" y="1078"/>
                    </a:lnTo>
                    <a:cubicBezTo>
                      <a:pt x="5881" y="1149"/>
                      <a:pt x="5908" y="1193"/>
                      <a:pt x="5916" y="1272"/>
                    </a:cubicBezTo>
                    <a:cubicBezTo>
                      <a:pt x="5903" y="1250"/>
                      <a:pt x="5889" y="1242"/>
                      <a:pt x="5874" y="1242"/>
                    </a:cubicBezTo>
                    <a:cubicBezTo>
                      <a:pt x="5835" y="1242"/>
                      <a:pt x="5790" y="1300"/>
                      <a:pt x="5737" y="1300"/>
                    </a:cubicBezTo>
                    <a:cubicBezTo>
                      <a:pt x="5732" y="1300"/>
                      <a:pt x="5727" y="1300"/>
                      <a:pt x="5722" y="1299"/>
                    </a:cubicBezTo>
                    <a:lnTo>
                      <a:pt x="5722" y="1299"/>
                    </a:lnTo>
                    <a:cubicBezTo>
                      <a:pt x="5757" y="1308"/>
                      <a:pt x="5757" y="1343"/>
                      <a:pt x="5740" y="1361"/>
                    </a:cubicBezTo>
                    <a:cubicBezTo>
                      <a:pt x="5784" y="1334"/>
                      <a:pt x="5837" y="1308"/>
                      <a:pt x="5881" y="1272"/>
                    </a:cubicBezTo>
                    <a:cubicBezTo>
                      <a:pt x="5881" y="1343"/>
                      <a:pt x="5908" y="1325"/>
                      <a:pt x="5952" y="1352"/>
                    </a:cubicBezTo>
                    <a:cubicBezTo>
                      <a:pt x="5908" y="1219"/>
                      <a:pt x="6049" y="1255"/>
                      <a:pt x="6093" y="1202"/>
                    </a:cubicBezTo>
                    <a:lnTo>
                      <a:pt x="6093" y="1202"/>
                    </a:lnTo>
                    <a:cubicBezTo>
                      <a:pt x="6102" y="1246"/>
                      <a:pt x="6093" y="1290"/>
                      <a:pt x="6022" y="1290"/>
                    </a:cubicBezTo>
                    <a:cubicBezTo>
                      <a:pt x="6037" y="1303"/>
                      <a:pt x="6049" y="1309"/>
                      <a:pt x="6059" y="1309"/>
                    </a:cubicBezTo>
                    <a:cubicBezTo>
                      <a:pt x="6108" y="1309"/>
                      <a:pt x="6114" y="1180"/>
                      <a:pt x="6162" y="1180"/>
                    </a:cubicBezTo>
                    <a:cubicBezTo>
                      <a:pt x="6170" y="1180"/>
                      <a:pt x="6179" y="1184"/>
                      <a:pt x="6190" y="1193"/>
                    </a:cubicBezTo>
                    <a:cubicBezTo>
                      <a:pt x="6172" y="1202"/>
                      <a:pt x="6164" y="1193"/>
                      <a:pt x="6155" y="1219"/>
                    </a:cubicBezTo>
                    <a:cubicBezTo>
                      <a:pt x="6171" y="1199"/>
                      <a:pt x="6199" y="1190"/>
                      <a:pt x="6225" y="1190"/>
                    </a:cubicBezTo>
                    <a:cubicBezTo>
                      <a:pt x="6256" y="1190"/>
                      <a:pt x="6283" y="1204"/>
                      <a:pt x="6278" y="1228"/>
                    </a:cubicBezTo>
                    <a:lnTo>
                      <a:pt x="6261" y="1237"/>
                    </a:lnTo>
                    <a:cubicBezTo>
                      <a:pt x="6376" y="1228"/>
                      <a:pt x="6596" y="1149"/>
                      <a:pt x="6570" y="1034"/>
                    </a:cubicBezTo>
                    <a:lnTo>
                      <a:pt x="6570" y="1034"/>
                    </a:lnTo>
                    <a:cubicBezTo>
                      <a:pt x="6579" y="1052"/>
                      <a:pt x="6605" y="1166"/>
                      <a:pt x="6605" y="1193"/>
                    </a:cubicBezTo>
                    <a:cubicBezTo>
                      <a:pt x="6632" y="1052"/>
                      <a:pt x="6640" y="910"/>
                      <a:pt x="6640" y="769"/>
                    </a:cubicBezTo>
                    <a:cubicBezTo>
                      <a:pt x="6667" y="866"/>
                      <a:pt x="6826" y="1043"/>
                      <a:pt x="6755" y="1131"/>
                    </a:cubicBezTo>
                    <a:cubicBezTo>
                      <a:pt x="6765" y="1133"/>
                      <a:pt x="6775" y="1135"/>
                      <a:pt x="6784" y="1135"/>
                    </a:cubicBezTo>
                    <a:cubicBezTo>
                      <a:pt x="6811" y="1135"/>
                      <a:pt x="6838" y="1123"/>
                      <a:pt x="6870" y="1078"/>
                    </a:cubicBezTo>
                    <a:cubicBezTo>
                      <a:pt x="6844" y="1078"/>
                      <a:pt x="6764" y="972"/>
                      <a:pt x="6782" y="954"/>
                    </a:cubicBezTo>
                    <a:lnTo>
                      <a:pt x="6782" y="954"/>
                    </a:lnTo>
                    <a:cubicBezTo>
                      <a:pt x="6896" y="1025"/>
                      <a:pt x="6853" y="990"/>
                      <a:pt x="6975" y="1025"/>
                    </a:cubicBezTo>
                    <a:lnTo>
                      <a:pt x="6975" y="1025"/>
                    </a:lnTo>
                    <a:cubicBezTo>
                      <a:pt x="6940" y="1013"/>
                      <a:pt x="6888" y="875"/>
                      <a:pt x="6923" y="857"/>
                    </a:cubicBezTo>
                    <a:lnTo>
                      <a:pt x="6923" y="857"/>
                    </a:lnTo>
                    <a:cubicBezTo>
                      <a:pt x="6931" y="874"/>
                      <a:pt x="7001" y="967"/>
                      <a:pt x="7003" y="994"/>
                    </a:cubicBezTo>
                    <a:lnTo>
                      <a:pt x="7003" y="994"/>
                    </a:lnTo>
                    <a:cubicBezTo>
                      <a:pt x="7011" y="934"/>
                      <a:pt x="7011" y="873"/>
                      <a:pt x="7011" y="813"/>
                    </a:cubicBezTo>
                    <a:cubicBezTo>
                      <a:pt x="7011" y="857"/>
                      <a:pt x="7082" y="919"/>
                      <a:pt x="7126" y="946"/>
                    </a:cubicBezTo>
                    <a:cubicBezTo>
                      <a:pt x="7108" y="928"/>
                      <a:pt x="7179" y="893"/>
                      <a:pt x="7214" y="866"/>
                    </a:cubicBezTo>
                    <a:lnTo>
                      <a:pt x="7237" y="846"/>
                    </a:lnTo>
                    <a:lnTo>
                      <a:pt x="7237" y="846"/>
                    </a:lnTo>
                    <a:lnTo>
                      <a:pt x="7206" y="848"/>
                    </a:lnTo>
                    <a:lnTo>
                      <a:pt x="7170" y="857"/>
                    </a:lnTo>
                    <a:cubicBezTo>
                      <a:pt x="7179" y="848"/>
                      <a:pt x="7188" y="840"/>
                      <a:pt x="7188" y="840"/>
                    </a:cubicBezTo>
                    <a:lnTo>
                      <a:pt x="7292" y="728"/>
                    </a:lnTo>
                    <a:lnTo>
                      <a:pt x="7292" y="728"/>
                    </a:lnTo>
                    <a:lnTo>
                      <a:pt x="7313" y="779"/>
                    </a:lnTo>
                    <a:lnTo>
                      <a:pt x="7313" y="779"/>
                    </a:lnTo>
                    <a:lnTo>
                      <a:pt x="7506" y="610"/>
                    </a:lnTo>
                    <a:lnTo>
                      <a:pt x="7188" y="433"/>
                    </a:lnTo>
                    <a:lnTo>
                      <a:pt x="7170" y="433"/>
                    </a:lnTo>
                    <a:lnTo>
                      <a:pt x="7179" y="451"/>
                    </a:lnTo>
                    <a:lnTo>
                      <a:pt x="7189" y="476"/>
                    </a:lnTo>
                    <a:lnTo>
                      <a:pt x="7189" y="476"/>
                    </a:lnTo>
                    <a:lnTo>
                      <a:pt x="7170" y="469"/>
                    </a:lnTo>
                    <a:cubicBezTo>
                      <a:pt x="7161" y="465"/>
                      <a:pt x="7151" y="463"/>
                      <a:pt x="7141" y="463"/>
                    </a:cubicBezTo>
                    <a:cubicBezTo>
                      <a:pt x="7073" y="463"/>
                      <a:pt x="6998" y="542"/>
                      <a:pt x="6929" y="542"/>
                    </a:cubicBezTo>
                    <a:cubicBezTo>
                      <a:pt x="6915" y="542"/>
                      <a:pt x="6901" y="539"/>
                      <a:pt x="6888" y="531"/>
                    </a:cubicBezTo>
                    <a:cubicBezTo>
                      <a:pt x="6914" y="513"/>
                      <a:pt x="7011" y="389"/>
                      <a:pt x="6967" y="336"/>
                    </a:cubicBezTo>
                    <a:lnTo>
                      <a:pt x="6967" y="336"/>
                    </a:lnTo>
                    <a:cubicBezTo>
                      <a:pt x="6936" y="360"/>
                      <a:pt x="6877" y="418"/>
                      <a:pt x="6815" y="474"/>
                    </a:cubicBezTo>
                    <a:lnTo>
                      <a:pt x="6815" y="474"/>
                    </a:lnTo>
                    <a:cubicBezTo>
                      <a:pt x="6813" y="472"/>
                      <a:pt x="6810" y="471"/>
                      <a:pt x="6808" y="469"/>
                    </a:cubicBezTo>
                    <a:lnTo>
                      <a:pt x="6808" y="469"/>
                    </a:lnTo>
                    <a:cubicBezTo>
                      <a:pt x="6809" y="472"/>
                      <a:pt x="6810" y="475"/>
                      <a:pt x="6810" y="478"/>
                    </a:cubicBezTo>
                    <a:lnTo>
                      <a:pt x="6810" y="478"/>
                    </a:lnTo>
                    <a:cubicBezTo>
                      <a:pt x="6804" y="484"/>
                      <a:pt x="6797" y="489"/>
                      <a:pt x="6791" y="495"/>
                    </a:cubicBezTo>
                    <a:cubicBezTo>
                      <a:pt x="6720" y="557"/>
                      <a:pt x="6640" y="619"/>
                      <a:pt x="6587" y="628"/>
                    </a:cubicBezTo>
                    <a:lnTo>
                      <a:pt x="6587" y="584"/>
                    </a:lnTo>
                    <a:lnTo>
                      <a:pt x="6508" y="601"/>
                    </a:lnTo>
                    <a:cubicBezTo>
                      <a:pt x="6579" y="513"/>
                      <a:pt x="6799" y="336"/>
                      <a:pt x="6914" y="292"/>
                    </a:cubicBezTo>
                    <a:cubicBezTo>
                      <a:pt x="6888" y="239"/>
                      <a:pt x="6932" y="239"/>
                      <a:pt x="6861" y="213"/>
                    </a:cubicBezTo>
                    <a:cubicBezTo>
                      <a:pt x="6856" y="187"/>
                      <a:pt x="6879" y="179"/>
                      <a:pt x="6902" y="179"/>
                    </a:cubicBezTo>
                    <a:cubicBezTo>
                      <a:pt x="6917" y="179"/>
                      <a:pt x="6933" y="183"/>
                      <a:pt x="6941" y="186"/>
                    </a:cubicBezTo>
                    <a:lnTo>
                      <a:pt x="6799" y="89"/>
                    </a:lnTo>
                    <a:cubicBezTo>
                      <a:pt x="6773" y="169"/>
                      <a:pt x="6649" y="124"/>
                      <a:pt x="6632" y="195"/>
                    </a:cubicBezTo>
                    <a:cubicBezTo>
                      <a:pt x="6693" y="186"/>
                      <a:pt x="6764" y="177"/>
                      <a:pt x="6826" y="177"/>
                    </a:cubicBezTo>
                    <a:cubicBezTo>
                      <a:pt x="6804" y="243"/>
                      <a:pt x="6692" y="332"/>
                      <a:pt x="6600" y="332"/>
                    </a:cubicBezTo>
                    <a:cubicBezTo>
                      <a:pt x="6580" y="332"/>
                      <a:pt x="6560" y="328"/>
                      <a:pt x="6543" y="319"/>
                    </a:cubicBezTo>
                    <a:cubicBezTo>
                      <a:pt x="6534" y="274"/>
                      <a:pt x="6614" y="177"/>
                      <a:pt x="6623" y="151"/>
                    </a:cubicBezTo>
                    <a:lnTo>
                      <a:pt x="6623" y="151"/>
                    </a:lnTo>
                    <a:cubicBezTo>
                      <a:pt x="6614" y="160"/>
                      <a:pt x="6585" y="164"/>
                      <a:pt x="6558" y="164"/>
                    </a:cubicBezTo>
                    <a:cubicBezTo>
                      <a:pt x="6530" y="164"/>
                      <a:pt x="6504" y="160"/>
                      <a:pt x="6499" y="151"/>
                    </a:cubicBezTo>
                    <a:lnTo>
                      <a:pt x="6561" y="116"/>
                    </a:lnTo>
                    <a:cubicBezTo>
                      <a:pt x="6551" y="106"/>
                      <a:pt x="6541" y="103"/>
                      <a:pt x="6530" y="103"/>
                    </a:cubicBezTo>
                    <a:cubicBezTo>
                      <a:pt x="6498" y="103"/>
                      <a:pt x="6461" y="135"/>
                      <a:pt x="6429" y="135"/>
                    </a:cubicBezTo>
                    <a:cubicBezTo>
                      <a:pt x="6412" y="135"/>
                      <a:pt x="6397" y="126"/>
                      <a:pt x="6384" y="98"/>
                    </a:cubicBezTo>
                    <a:cubicBezTo>
                      <a:pt x="6363" y="83"/>
                      <a:pt x="6341" y="5"/>
                      <a:pt x="6324" y="5"/>
                    </a:cubicBezTo>
                    <a:cubicBezTo>
                      <a:pt x="6321" y="5"/>
                      <a:pt x="6317" y="9"/>
                      <a:pt x="6314" y="18"/>
                    </a:cubicBezTo>
                    <a:cubicBezTo>
                      <a:pt x="6331" y="124"/>
                      <a:pt x="6261" y="433"/>
                      <a:pt x="6217" y="495"/>
                    </a:cubicBezTo>
                    <a:cubicBezTo>
                      <a:pt x="6217" y="486"/>
                      <a:pt x="6128" y="372"/>
                      <a:pt x="6111" y="319"/>
                    </a:cubicBezTo>
                    <a:cubicBezTo>
                      <a:pt x="6084" y="230"/>
                      <a:pt x="6208" y="151"/>
                      <a:pt x="6190" y="71"/>
                    </a:cubicBezTo>
                    <a:lnTo>
                      <a:pt x="6190" y="71"/>
                    </a:lnTo>
                    <a:cubicBezTo>
                      <a:pt x="6181" y="98"/>
                      <a:pt x="6155" y="124"/>
                      <a:pt x="6137" y="133"/>
                    </a:cubicBezTo>
                    <a:cubicBezTo>
                      <a:pt x="6119" y="107"/>
                      <a:pt x="6164" y="54"/>
                      <a:pt x="6111" y="54"/>
                    </a:cubicBezTo>
                    <a:cubicBezTo>
                      <a:pt x="6102" y="83"/>
                      <a:pt x="6087" y="90"/>
                      <a:pt x="6073" y="90"/>
                    </a:cubicBezTo>
                    <a:cubicBezTo>
                      <a:pt x="6059" y="90"/>
                      <a:pt x="6045" y="82"/>
                      <a:pt x="6041" y="82"/>
                    </a:cubicBezTo>
                    <a:cubicBezTo>
                      <a:pt x="6037" y="82"/>
                      <a:pt x="6042" y="91"/>
                      <a:pt x="6066" y="124"/>
                    </a:cubicBezTo>
                    <a:cubicBezTo>
                      <a:pt x="6056" y="127"/>
                      <a:pt x="6048" y="129"/>
                      <a:pt x="6041" y="129"/>
                    </a:cubicBezTo>
                    <a:cubicBezTo>
                      <a:pt x="6005" y="129"/>
                      <a:pt x="6002" y="96"/>
                      <a:pt x="5943" y="89"/>
                    </a:cubicBezTo>
                    <a:lnTo>
                      <a:pt x="5943" y="89"/>
                    </a:lnTo>
                    <a:cubicBezTo>
                      <a:pt x="5961" y="151"/>
                      <a:pt x="5855" y="283"/>
                      <a:pt x="5802" y="301"/>
                    </a:cubicBezTo>
                    <a:cubicBezTo>
                      <a:pt x="5810" y="274"/>
                      <a:pt x="5802" y="248"/>
                      <a:pt x="5802" y="230"/>
                    </a:cubicBezTo>
                    <a:cubicBezTo>
                      <a:pt x="5687" y="213"/>
                      <a:pt x="5634" y="160"/>
                      <a:pt x="5537" y="151"/>
                    </a:cubicBezTo>
                    <a:cubicBezTo>
                      <a:pt x="5528" y="133"/>
                      <a:pt x="5475" y="98"/>
                      <a:pt x="5501" y="63"/>
                    </a:cubicBezTo>
                    <a:lnTo>
                      <a:pt x="5501" y="63"/>
                    </a:lnTo>
                    <a:cubicBezTo>
                      <a:pt x="5484" y="80"/>
                      <a:pt x="5466" y="107"/>
                      <a:pt x="5440" y="107"/>
                    </a:cubicBezTo>
                    <a:cubicBezTo>
                      <a:pt x="5378" y="27"/>
                      <a:pt x="5510" y="98"/>
                      <a:pt x="54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1"/>
              <p:cNvSpPr/>
              <p:nvPr/>
            </p:nvSpPr>
            <p:spPr>
              <a:xfrm rot="5400000">
                <a:off x="1458049" y="4460922"/>
                <a:ext cx="719" cy="3582"/>
              </a:xfrm>
              <a:custGeom>
                <a:rect b="b" l="l" r="r" t="t"/>
                <a:pathLst>
                  <a:path extrusionOk="0" h="36" w="10">
                    <a:moveTo>
                      <a:pt x="0" y="0"/>
                    </a:moveTo>
                    <a:cubicBezTo>
                      <a:pt x="0" y="9"/>
                      <a:pt x="0" y="27"/>
                      <a:pt x="9" y="36"/>
                    </a:cubicBezTo>
                    <a:cubicBezTo>
                      <a:pt x="9" y="27"/>
                      <a:pt x="9"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1"/>
              <p:cNvSpPr/>
              <p:nvPr/>
            </p:nvSpPr>
            <p:spPr>
              <a:xfrm rot="5400000">
                <a:off x="1434765" y="4274891"/>
                <a:ext cx="719" cy="995"/>
              </a:xfrm>
              <a:custGeom>
                <a:rect b="b" l="l" r="r" t="t"/>
                <a:pathLst>
                  <a:path extrusionOk="0" h="10" w="10">
                    <a:moveTo>
                      <a:pt x="0" y="0"/>
                    </a:moveTo>
                    <a:cubicBezTo>
                      <a:pt x="0" y="0"/>
                      <a:pt x="0" y="0"/>
                      <a:pt x="0" y="9"/>
                    </a:cubicBez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1"/>
              <p:cNvSpPr/>
              <p:nvPr/>
            </p:nvSpPr>
            <p:spPr>
              <a:xfrm rot="5400000">
                <a:off x="1430870" y="4384286"/>
                <a:ext cx="3236" cy="4478"/>
              </a:xfrm>
              <a:custGeom>
                <a:rect b="b" l="l" r="r" t="t"/>
                <a:pathLst>
                  <a:path extrusionOk="0" h="45" w="45">
                    <a:moveTo>
                      <a:pt x="0" y="0"/>
                    </a:moveTo>
                    <a:lnTo>
                      <a:pt x="35" y="44"/>
                    </a:lnTo>
                    <a:lnTo>
                      <a:pt x="44" y="27"/>
                    </a:lnTo>
                    <a:cubicBezTo>
                      <a:pt x="35" y="0"/>
                      <a:pt x="27"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1"/>
              <p:cNvSpPr/>
              <p:nvPr/>
            </p:nvSpPr>
            <p:spPr>
              <a:xfrm rot="5400000">
                <a:off x="1437974" y="4337695"/>
                <a:ext cx="1366" cy="8060"/>
              </a:xfrm>
              <a:custGeom>
                <a:rect b="b" l="l" r="r" t="t"/>
                <a:pathLst>
                  <a:path extrusionOk="0" h="81" w="19">
                    <a:moveTo>
                      <a:pt x="1" y="1"/>
                    </a:moveTo>
                    <a:lnTo>
                      <a:pt x="10" y="80"/>
                    </a:lnTo>
                    <a:lnTo>
                      <a:pt x="18" y="80"/>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1"/>
              <p:cNvSpPr/>
              <p:nvPr/>
            </p:nvSpPr>
            <p:spPr>
              <a:xfrm rot="5400000">
                <a:off x="1422726" y="4303172"/>
                <a:ext cx="5393" cy="4478"/>
              </a:xfrm>
              <a:custGeom>
                <a:rect b="b" l="l" r="r" t="t"/>
                <a:pathLst>
                  <a:path extrusionOk="0" h="45" w="75">
                    <a:moveTo>
                      <a:pt x="9" y="0"/>
                    </a:moveTo>
                    <a:cubicBezTo>
                      <a:pt x="3" y="0"/>
                      <a:pt x="1" y="11"/>
                      <a:pt x="4" y="44"/>
                    </a:cubicBezTo>
                    <a:cubicBezTo>
                      <a:pt x="25" y="44"/>
                      <a:pt x="45" y="33"/>
                      <a:pt x="62" y="29"/>
                    </a:cubicBezTo>
                    <a:lnTo>
                      <a:pt x="62" y="29"/>
                    </a:lnTo>
                    <a:cubicBezTo>
                      <a:pt x="62" y="29"/>
                      <a:pt x="63" y="29"/>
                      <a:pt x="63" y="29"/>
                    </a:cubicBezTo>
                    <a:cubicBezTo>
                      <a:pt x="67" y="29"/>
                      <a:pt x="71" y="28"/>
                      <a:pt x="75" y="26"/>
                    </a:cubicBezTo>
                    <a:cubicBezTo>
                      <a:pt x="71" y="26"/>
                      <a:pt x="66" y="27"/>
                      <a:pt x="62" y="29"/>
                    </a:cubicBezTo>
                    <a:lnTo>
                      <a:pt x="62" y="29"/>
                    </a:lnTo>
                    <a:cubicBezTo>
                      <a:pt x="38" y="27"/>
                      <a:pt x="19"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5" name="Google Shape;11955;p61"/>
            <p:cNvSpPr/>
            <p:nvPr/>
          </p:nvSpPr>
          <p:spPr>
            <a:xfrm rot="5400000">
              <a:off x="1959034" y="3835082"/>
              <a:ext cx="488341" cy="100901"/>
            </a:xfrm>
            <a:custGeom>
              <a:rect b="b" l="l" r="r" t="t"/>
              <a:pathLst>
                <a:path extrusionOk="0" h="1014" w="6791">
                  <a:moveTo>
                    <a:pt x="4450" y="1"/>
                  </a:moveTo>
                  <a:cubicBezTo>
                    <a:pt x="3662" y="1"/>
                    <a:pt x="2967" y="205"/>
                    <a:pt x="2202" y="205"/>
                  </a:cubicBezTo>
                  <a:cubicBezTo>
                    <a:pt x="2111" y="205"/>
                    <a:pt x="2019" y="202"/>
                    <a:pt x="1925" y="195"/>
                  </a:cubicBezTo>
                  <a:cubicBezTo>
                    <a:pt x="1781" y="185"/>
                    <a:pt x="1637" y="180"/>
                    <a:pt x="1493" y="180"/>
                  </a:cubicBezTo>
                  <a:cubicBezTo>
                    <a:pt x="1144" y="180"/>
                    <a:pt x="797" y="210"/>
                    <a:pt x="459" y="266"/>
                  </a:cubicBezTo>
                  <a:cubicBezTo>
                    <a:pt x="354" y="284"/>
                    <a:pt x="248" y="301"/>
                    <a:pt x="159" y="372"/>
                  </a:cubicBezTo>
                  <a:cubicBezTo>
                    <a:pt x="0" y="504"/>
                    <a:pt x="9" y="752"/>
                    <a:pt x="36" y="963"/>
                  </a:cubicBezTo>
                  <a:cubicBezTo>
                    <a:pt x="275" y="1003"/>
                    <a:pt x="519" y="1014"/>
                    <a:pt x="764" y="1014"/>
                  </a:cubicBezTo>
                  <a:cubicBezTo>
                    <a:pt x="897" y="1014"/>
                    <a:pt x="1032" y="1011"/>
                    <a:pt x="1166" y="1008"/>
                  </a:cubicBezTo>
                  <a:cubicBezTo>
                    <a:pt x="2605" y="972"/>
                    <a:pt x="4053" y="928"/>
                    <a:pt x="5492" y="893"/>
                  </a:cubicBezTo>
                  <a:cubicBezTo>
                    <a:pt x="5943" y="884"/>
                    <a:pt x="6446" y="769"/>
                    <a:pt x="6790" y="478"/>
                  </a:cubicBezTo>
                  <a:cubicBezTo>
                    <a:pt x="6128" y="36"/>
                    <a:pt x="5281" y="10"/>
                    <a:pt x="4495" y="1"/>
                  </a:cubicBezTo>
                  <a:cubicBezTo>
                    <a:pt x="4480" y="1"/>
                    <a:pt x="4465" y="1"/>
                    <a:pt x="445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1"/>
            <p:cNvSpPr/>
            <p:nvPr/>
          </p:nvSpPr>
          <p:spPr>
            <a:xfrm rot="5400000">
              <a:off x="2198351" y="3775934"/>
              <a:ext cx="2445" cy="6269"/>
            </a:xfrm>
            <a:custGeom>
              <a:rect b="b" l="l" r="r" t="t"/>
              <a:pathLst>
                <a:path extrusionOk="0" h="63" w="34">
                  <a:moveTo>
                    <a:pt x="19" y="0"/>
                  </a:moveTo>
                  <a:cubicBezTo>
                    <a:pt x="18" y="0"/>
                    <a:pt x="18" y="1"/>
                    <a:pt x="18" y="1"/>
                  </a:cubicBezTo>
                  <a:cubicBezTo>
                    <a:pt x="1" y="1"/>
                    <a:pt x="1" y="54"/>
                    <a:pt x="1" y="63"/>
                  </a:cubicBezTo>
                  <a:cubicBezTo>
                    <a:pt x="34" y="55"/>
                    <a:pt x="20" y="0"/>
                    <a:pt x="1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1"/>
            <p:cNvSpPr/>
            <p:nvPr/>
          </p:nvSpPr>
          <p:spPr>
            <a:xfrm rot="5400000">
              <a:off x="2212558" y="3803979"/>
              <a:ext cx="3883" cy="6269"/>
            </a:xfrm>
            <a:custGeom>
              <a:rect b="b" l="l" r="r" t="t"/>
              <a:pathLst>
                <a:path extrusionOk="0" h="63" w="54">
                  <a:moveTo>
                    <a:pt x="53" y="1"/>
                  </a:moveTo>
                  <a:lnTo>
                    <a:pt x="9" y="36"/>
                  </a:lnTo>
                  <a:lnTo>
                    <a:pt x="0" y="63"/>
                  </a:lnTo>
                  <a:lnTo>
                    <a:pt x="5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1"/>
            <p:cNvSpPr/>
            <p:nvPr/>
          </p:nvSpPr>
          <p:spPr>
            <a:xfrm rot="5400000">
              <a:off x="2206902" y="3817657"/>
              <a:ext cx="15892" cy="8757"/>
            </a:xfrm>
            <a:custGeom>
              <a:rect b="b" l="l" r="r" t="t"/>
              <a:pathLst>
                <a:path extrusionOk="0" h="88" w="221">
                  <a:moveTo>
                    <a:pt x="178" y="0"/>
                  </a:moveTo>
                  <a:cubicBezTo>
                    <a:pt x="145" y="0"/>
                    <a:pt x="101" y="33"/>
                    <a:pt x="63" y="33"/>
                  </a:cubicBezTo>
                  <a:cubicBezTo>
                    <a:pt x="53" y="33"/>
                    <a:pt x="44" y="31"/>
                    <a:pt x="35" y="26"/>
                  </a:cubicBezTo>
                  <a:lnTo>
                    <a:pt x="27" y="8"/>
                  </a:lnTo>
                  <a:lnTo>
                    <a:pt x="0" y="88"/>
                  </a:lnTo>
                  <a:cubicBezTo>
                    <a:pt x="68" y="72"/>
                    <a:pt x="143" y="31"/>
                    <a:pt x="197" y="31"/>
                  </a:cubicBezTo>
                  <a:cubicBezTo>
                    <a:pt x="205" y="31"/>
                    <a:pt x="213" y="32"/>
                    <a:pt x="221" y="35"/>
                  </a:cubicBezTo>
                  <a:cubicBezTo>
                    <a:pt x="210" y="9"/>
                    <a:pt x="196" y="0"/>
                    <a:pt x="17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1"/>
            <p:cNvSpPr/>
            <p:nvPr/>
          </p:nvSpPr>
          <p:spPr>
            <a:xfrm rot="5400000">
              <a:off x="2196938" y="3841639"/>
              <a:ext cx="3380" cy="2786"/>
            </a:xfrm>
            <a:custGeom>
              <a:rect b="b" l="l" r="r" t="t"/>
              <a:pathLst>
                <a:path extrusionOk="0" h="28" w="47">
                  <a:moveTo>
                    <a:pt x="46" y="1"/>
                  </a:moveTo>
                  <a:cubicBezTo>
                    <a:pt x="46" y="1"/>
                    <a:pt x="44" y="2"/>
                    <a:pt x="43" y="4"/>
                  </a:cubicBezTo>
                  <a:lnTo>
                    <a:pt x="43" y="4"/>
                  </a:lnTo>
                  <a:cubicBezTo>
                    <a:pt x="46" y="2"/>
                    <a:pt x="46" y="1"/>
                    <a:pt x="46" y="1"/>
                  </a:cubicBezTo>
                  <a:close/>
                  <a:moveTo>
                    <a:pt x="43" y="4"/>
                  </a:moveTo>
                  <a:lnTo>
                    <a:pt x="43" y="4"/>
                  </a:lnTo>
                  <a:cubicBezTo>
                    <a:pt x="38" y="8"/>
                    <a:pt x="26" y="16"/>
                    <a:pt x="1" y="27"/>
                  </a:cubicBezTo>
                  <a:lnTo>
                    <a:pt x="45" y="27"/>
                  </a:lnTo>
                  <a:cubicBezTo>
                    <a:pt x="39" y="16"/>
                    <a:pt x="41" y="8"/>
                    <a:pt x="43" y="4"/>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1"/>
            <p:cNvSpPr/>
            <p:nvPr/>
          </p:nvSpPr>
          <p:spPr>
            <a:xfrm rot="5400000">
              <a:off x="2195582" y="3840453"/>
              <a:ext cx="2013" cy="1493"/>
            </a:xfrm>
            <a:custGeom>
              <a:rect b="b" l="l" r="r" t="t"/>
              <a:pathLst>
                <a:path extrusionOk="0" h="15" w="28">
                  <a:moveTo>
                    <a:pt x="17" y="0"/>
                  </a:moveTo>
                  <a:cubicBezTo>
                    <a:pt x="1" y="5"/>
                    <a:pt x="14" y="14"/>
                    <a:pt x="21" y="14"/>
                  </a:cubicBezTo>
                  <a:cubicBezTo>
                    <a:pt x="25" y="14"/>
                    <a:pt x="27" y="10"/>
                    <a:pt x="1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1"/>
            <p:cNvSpPr/>
            <p:nvPr/>
          </p:nvSpPr>
          <p:spPr>
            <a:xfrm rot="5400000">
              <a:off x="2194135" y="3849877"/>
              <a:ext cx="6400" cy="7165"/>
            </a:xfrm>
            <a:custGeom>
              <a:rect b="b" l="l" r="r" t="t"/>
              <a:pathLst>
                <a:path extrusionOk="0" h="72" w="89">
                  <a:moveTo>
                    <a:pt x="44" y="1"/>
                  </a:moveTo>
                  <a:lnTo>
                    <a:pt x="0" y="36"/>
                  </a:lnTo>
                  <a:cubicBezTo>
                    <a:pt x="9" y="63"/>
                    <a:pt x="53" y="63"/>
                    <a:pt x="36" y="71"/>
                  </a:cubicBezTo>
                  <a:cubicBezTo>
                    <a:pt x="89" y="54"/>
                    <a:pt x="71" y="36"/>
                    <a:pt x="4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1"/>
            <p:cNvSpPr/>
            <p:nvPr/>
          </p:nvSpPr>
          <p:spPr>
            <a:xfrm rot="5400000">
              <a:off x="2205718" y="3853847"/>
              <a:ext cx="1942" cy="2388"/>
            </a:xfrm>
            <a:custGeom>
              <a:rect b="b" l="l" r="r" t="t"/>
              <a:pathLst>
                <a:path extrusionOk="0" h="24" w="27">
                  <a:moveTo>
                    <a:pt x="27" y="0"/>
                  </a:moveTo>
                  <a:lnTo>
                    <a:pt x="0" y="18"/>
                  </a:lnTo>
                  <a:cubicBezTo>
                    <a:pt x="4" y="21"/>
                    <a:pt x="7" y="23"/>
                    <a:pt x="10" y="23"/>
                  </a:cubicBezTo>
                  <a:cubicBezTo>
                    <a:pt x="16" y="23"/>
                    <a:pt x="21" y="17"/>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1"/>
            <p:cNvSpPr/>
            <p:nvPr/>
          </p:nvSpPr>
          <p:spPr>
            <a:xfrm rot="5400000">
              <a:off x="2204025" y="3849390"/>
              <a:ext cx="3236" cy="6269"/>
            </a:xfrm>
            <a:custGeom>
              <a:rect b="b" l="l" r="r" t="t"/>
              <a:pathLst>
                <a:path extrusionOk="0" h="63" w="45">
                  <a:moveTo>
                    <a:pt x="34" y="1"/>
                  </a:moveTo>
                  <a:cubicBezTo>
                    <a:pt x="33" y="1"/>
                    <a:pt x="30" y="9"/>
                    <a:pt x="27" y="36"/>
                  </a:cubicBezTo>
                  <a:cubicBezTo>
                    <a:pt x="27" y="28"/>
                    <a:pt x="26" y="25"/>
                    <a:pt x="24" y="25"/>
                  </a:cubicBezTo>
                  <a:cubicBezTo>
                    <a:pt x="21" y="25"/>
                    <a:pt x="13" y="43"/>
                    <a:pt x="0" y="62"/>
                  </a:cubicBezTo>
                  <a:lnTo>
                    <a:pt x="44" y="27"/>
                  </a:lnTo>
                  <a:cubicBezTo>
                    <a:pt x="39" y="17"/>
                    <a:pt x="37" y="1"/>
                    <a:pt x="3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1"/>
            <p:cNvSpPr/>
            <p:nvPr/>
          </p:nvSpPr>
          <p:spPr>
            <a:xfrm rot="5400000">
              <a:off x="2203469" y="3841937"/>
              <a:ext cx="7335" cy="6866"/>
            </a:xfrm>
            <a:custGeom>
              <a:rect b="b" l="l" r="r" t="t"/>
              <a:pathLst>
                <a:path extrusionOk="0" h="69" w="102">
                  <a:moveTo>
                    <a:pt x="75" y="1"/>
                  </a:moveTo>
                  <a:cubicBezTo>
                    <a:pt x="1" y="16"/>
                    <a:pt x="8" y="68"/>
                    <a:pt x="65" y="68"/>
                  </a:cubicBezTo>
                  <a:cubicBezTo>
                    <a:pt x="76" y="68"/>
                    <a:pt x="88" y="67"/>
                    <a:pt x="102" y="62"/>
                  </a:cubicBezTo>
                  <a:cubicBezTo>
                    <a:pt x="66" y="45"/>
                    <a:pt x="31" y="36"/>
                    <a:pt x="7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1"/>
            <p:cNvSpPr/>
            <p:nvPr/>
          </p:nvSpPr>
          <p:spPr>
            <a:xfrm rot="5400000">
              <a:off x="2223868" y="3826630"/>
              <a:ext cx="4746" cy="3682"/>
            </a:xfrm>
            <a:custGeom>
              <a:rect b="b" l="l" r="r" t="t"/>
              <a:pathLst>
                <a:path extrusionOk="0" h="37" w="66">
                  <a:moveTo>
                    <a:pt x="2" y="33"/>
                  </a:moveTo>
                  <a:cubicBezTo>
                    <a:pt x="2" y="34"/>
                    <a:pt x="1" y="34"/>
                    <a:pt x="1" y="35"/>
                  </a:cubicBezTo>
                  <a:lnTo>
                    <a:pt x="2" y="33"/>
                  </a:lnTo>
                  <a:close/>
                  <a:moveTo>
                    <a:pt x="27" y="0"/>
                  </a:moveTo>
                  <a:lnTo>
                    <a:pt x="2" y="33"/>
                  </a:lnTo>
                  <a:lnTo>
                    <a:pt x="2" y="33"/>
                  </a:lnTo>
                  <a:cubicBezTo>
                    <a:pt x="5" y="31"/>
                    <a:pt x="8" y="30"/>
                    <a:pt x="13" y="30"/>
                  </a:cubicBezTo>
                  <a:cubicBezTo>
                    <a:pt x="26" y="30"/>
                    <a:pt x="44" y="37"/>
                    <a:pt x="55" y="37"/>
                  </a:cubicBezTo>
                  <a:cubicBezTo>
                    <a:pt x="62" y="37"/>
                    <a:pt x="65" y="34"/>
                    <a:pt x="63" y="27"/>
                  </a:cubicBezTo>
                  <a:lnTo>
                    <a:pt x="2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1"/>
            <p:cNvSpPr/>
            <p:nvPr/>
          </p:nvSpPr>
          <p:spPr>
            <a:xfrm rot="5400000">
              <a:off x="2201275" y="3868610"/>
              <a:ext cx="4458" cy="7165"/>
            </a:xfrm>
            <a:custGeom>
              <a:rect b="b" l="l" r="r" t="t"/>
              <a:pathLst>
                <a:path extrusionOk="0" h="72" w="62">
                  <a:moveTo>
                    <a:pt x="35" y="1"/>
                  </a:moveTo>
                  <a:lnTo>
                    <a:pt x="0" y="27"/>
                  </a:lnTo>
                  <a:cubicBezTo>
                    <a:pt x="18" y="36"/>
                    <a:pt x="53" y="45"/>
                    <a:pt x="62" y="72"/>
                  </a:cubicBezTo>
                  <a:cubicBezTo>
                    <a:pt x="62" y="54"/>
                    <a:pt x="35" y="19"/>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1"/>
            <p:cNvSpPr/>
            <p:nvPr/>
          </p:nvSpPr>
          <p:spPr>
            <a:xfrm rot="5400000">
              <a:off x="2207284" y="3871535"/>
              <a:ext cx="3883" cy="4478"/>
            </a:xfrm>
            <a:custGeom>
              <a:rect b="b" l="l" r="r" t="t"/>
              <a:pathLst>
                <a:path extrusionOk="0" h="45" w="54">
                  <a:moveTo>
                    <a:pt x="54" y="1"/>
                  </a:moveTo>
                  <a:cubicBezTo>
                    <a:pt x="9" y="1"/>
                    <a:pt x="1" y="18"/>
                    <a:pt x="1" y="45"/>
                  </a:cubicBezTo>
                  <a:lnTo>
                    <a:pt x="5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1"/>
            <p:cNvSpPr/>
            <p:nvPr/>
          </p:nvSpPr>
          <p:spPr>
            <a:xfrm rot="5400000">
              <a:off x="2211697" y="3849031"/>
              <a:ext cx="6400" cy="8856"/>
            </a:xfrm>
            <a:custGeom>
              <a:rect b="b" l="l" r="r" t="t"/>
              <a:pathLst>
                <a:path extrusionOk="0" h="89" w="89">
                  <a:moveTo>
                    <a:pt x="89" y="0"/>
                  </a:moveTo>
                  <a:lnTo>
                    <a:pt x="71" y="9"/>
                  </a:lnTo>
                  <a:lnTo>
                    <a:pt x="0" y="89"/>
                  </a:lnTo>
                  <a:lnTo>
                    <a:pt x="0" y="89"/>
                  </a:lnTo>
                  <a:lnTo>
                    <a:pt x="8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1"/>
            <p:cNvSpPr/>
            <p:nvPr/>
          </p:nvSpPr>
          <p:spPr>
            <a:xfrm rot="5400000">
              <a:off x="2199523" y="3884142"/>
              <a:ext cx="2589" cy="7165"/>
            </a:xfrm>
            <a:custGeom>
              <a:rect b="b" l="l" r="r" t="t"/>
              <a:pathLst>
                <a:path extrusionOk="0" h="72" w="36">
                  <a:moveTo>
                    <a:pt x="36" y="0"/>
                  </a:moveTo>
                  <a:lnTo>
                    <a:pt x="18" y="27"/>
                  </a:lnTo>
                  <a:lnTo>
                    <a:pt x="1" y="71"/>
                  </a:lnTo>
                  <a:lnTo>
                    <a:pt x="3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1"/>
            <p:cNvSpPr/>
            <p:nvPr/>
          </p:nvSpPr>
          <p:spPr>
            <a:xfrm rot="5400000">
              <a:off x="2195801" y="3895089"/>
              <a:ext cx="8342" cy="8856"/>
            </a:xfrm>
            <a:custGeom>
              <a:rect b="b" l="l" r="r" t="t"/>
              <a:pathLst>
                <a:path extrusionOk="0" h="89" w="116">
                  <a:moveTo>
                    <a:pt x="18" y="0"/>
                  </a:moveTo>
                  <a:cubicBezTo>
                    <a:pt x="0" y="45"/>
                    <a:pt x="53" y="62"/>
                    <a:pt x="36" y="89"/>
                  </a:cubicBezTo>
                  <a:cubicBezTo>
                    <a:pt x="71" y="80"/>
                    <a:pt x="89" y="36"/>
                    <a:pt x="115" y="9"/>
                  </a:cubicBezTo>
                  <a:lnTo>
                    <a:pt x="115" y="9"/>
                  </a:lnTo>
                  <a:cubicBezTo>
                    <a:pt x="103" y="17"/>
                    <a:pt x="91" y="22"/>
                    <a:pt x="78" y="22"/>
                  </a:cubicBezTo>
                  <a:cubicBezTo>
                    <a:pt x="61" y="22"/>
                    <a:pt x="42" y="15"/>
                    <a:pt x="1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1"/>
            <p:cNvSpPr/>
            <p:nvPr/>
          </p:nvSpPr>
          <p:spPr>
            <a:xfrm rot="5400000">
              <a:off x="2204797" y="3902224"/>
              <a:ext cx="2589" cy="5373"/>
            </a:xfrm>
            <a:custGeom>
              <a:rect b="b" l="l" r="r" t="t"/>
              <a:pathLst>
                <a:path extrusionOk="0" h="54" w="36">
                  <a:moveTo>
                    <a:pt x="35" y="0"/>
                  </a:moveTo>
                  <a:cubicBezTo>
                    <a:pt x="27" y="9"/>
                    <a:pt x="9" y="27"/>
                    <a:pt x="0" y="53"/>
                  </a:cubicBezTo>
                  <a:cubicBezTo>
                    <a:pt x="9" y="36"/>
                    <a:pt x="27" y="27"/>
                    <a:pt x="3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1"/>
            <p:cNvSpPr/>
            <p:nvPr/>
          </p:nvSpPr>
          <p:spPr>
            <a:xfrm rot="5400000">
              <a:off x="2206836" y="3880579"/>
              <a:ext cx="3883" cy="5373"/>
            </a:xfrm>
            <a:custGeom>
              <a:rect b="b" l="l" r="r" t="t"/>
              <a:pathLst>
                <a:path extrusionOk="0" h="54" w="54">
                  <a:moveTo>
                    <a:pt x="1" y="1"/>
                  </a:moveTo>
                  <a:cubicBezTo>
                    <a:pt x="10" y="10"/>
                    <a:pt x="19" y="45"/>
                    <a:pt x="54" y="54"/>
                  </a:cubicBezTo>
                  <a:lnTo>
                    <a:pt x="19"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1"/>
            <p:cNvSpPr/>
            <p:nvPr/>
          </p:nvSpPr>
          <p:spPr>
            <a:xfrm rot="5400000">
              <a:off x="2210095" y="3883888"/>
              <a:ext cx="3236" cy="697"/>
            </a:xfrm>
            <a:custGeom>
              <a:rect b="b" l="l" r="r" t="t"/>
              <a:pathLst>
                <a:path extrusionOk="0" h="7" w="45">
                  <a:moveTo>
                    <a:pt x="33" y="0"/>
                  </a:moveTo>
                  <a:cubicBezTo>
                    <a:pt x="25" y="0"/>
                    <a:pt x="14" y="2"/>
                    <a:pt x="1" y="7"/>
                  </a:cubicBezTo>
                  <a:lnTo>
                    <a:pt x="45" y="7"/>
                  </a:lnTo>
                  <a:cubicBezTo>
                    <a:pt x="45" y="2"/>
                    <a:pt x="40" y="0"/>
                    <a:pt x="3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1"/>
            <p:cNvSpPr/>
            <p:nvPr/>
          </p:nvSpPr>
          <p:spPr>
            <a:xfrm rot="5400000">
              <a:off x="2211827" y="3880863"/>
              <a:ext cx="72" cy="995"/>
            </a:xfrm>
            <a:custGeom>
              <a:rect b="b" l="l" r="r" t="t"/>
              <a:pathLst>
                <a:path extrusionOk="0" h="10" w="1">
                  <a:moveTo>
                    <a:pt x="1" y="10"/>
                  </a:moveTo>
                  <a:lnTo>
                    <a:pt x="1" y="10"/>
                  </a:lnTo>
                  <a:cubicBezTo>
                    <a:pt x="1" y="1"/>
                    <a:pt x="1" y="1"/>
                    <a:pt x="1" y="1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1"/>
            <p:cNvSpPr/>
            <p:nvPr/>
          </p:nvSpPr>
          <p:spPr>
            <a:xfrm rot="5400000">
              <a:off x="2218190" y="3862161"/>
              <a:ext cx="5753" cy="12438"/>
            </a:xfrm>
            <a:custGeom>
              <a:rect b="b" l="l" r="r" t="t"/>
              <a:pathLst>
                <a:path extrusionOk="0" h="125" w="80">
                  <a:moveTo>
                    <a:pt x="18" y="1"/>
                  </a:moveTo>
                  <a:lnTo>
                    <a:pt x="18" y="1"/>
                  </a:lnTo>
                  <a:cubicBezTo>
                    <a:pt x="0" y="45"/>
                    <a:pt x="36" y="72"/>
                    <a:pt x="0" y="124"/>
                  </a:cubicBezTo>
                  <a:cubicBezTo>
                    <a:pt x="27" y="89"/>
                    <a:pt x="80" y="45"/>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1"/>
            <p:cNvSpPr/>
            <p:nvPr/>
          </p:nvSpPr>
          <p:spPr>
            <a:xfrm rot="5400000">
              <a:off x="2213802" y="3874251"/>
              <a:ext cx="3883" cy="5373"/>
            </a:xfrm>
            <a:custGeom>
              <a:rect b="b" l="l" r="r" t="t"/>
              <a:pathLst>
                <a:path extrusionOk="0" h="54" w="54">
                  <a:moveTo>
                    <a:pt x="1" y="0"/>
                  </a:moveTo>
                  <a:cubicBezTo>
                    <a:pt x="1" y="9"/>
                    <a:pt x="18" y="35"/>
                    <a:pt x="1" y="53"/>
                  </a:cubicBezTo>
                  <a:lnTo>
                    <a:pt x="5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1"/>
            <p:cNvSpPr/>
            <p:nvPr/>
          </p:nvSpPr>
          <p:spPr>
            <a:xfrm rot="5400000">
              <a:off x="2217871" y="3878471"/>
              <a:ext cx="2013" cy="2687"/>
            </a:xfrm>
            <a:custGeom>
              <a:rect b="b" l="l" r="r" t="t"/>
              <a:pathLst>
                <a:path extrusionOk="0" h="27" w="28">
                  <a:moveTo>
                    <a:pt x="27" y="1"/>
                  </a:moveTo>
                  <a:lnTo>
                    <a:pt x="1" y="18"/>
                  </a:lnTo>
                  <a:lnTo>
                    <a:pt x="18" y="27"/>
                  </a:lnTo>
                  <a:lnTo>
                    <a:pt x="2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1"/>
            <p:cNvSpPr/>
            <p:nvPr/>
          </p:nvSpPr>
          <p:spPr>
            <a:xfrm rot="5400000">
              <a:off x="2211424" y="3898053"/>
              <a:ext cx="7047" cy="5373"/>
            </a:xfrm>
            <a:custGeom>
              <a:rect b="b" l="l" r="r" t="t"/>
              <a:pathLst>
                <a:path extrusionOk="0" h="54" w="98">
                  <a:moveTo>
                    <a:pt x="10" y="1"/>
                  </a:moveTo>
                  <a:cubicBezTo>
                    <a:pt x="10" y="19"/>
                    <a:pt x="1" y="54"/>
                    <a:pt x="27" y="54"/>
                  </a:cubicBezTo>
                  <a:cubicBezTo>
                    <a:pt x="54" y="19"/>
                    <a:pt x="71" y="19"/>
                    <a:pt x="98" y="10"/>
                  </a:cubicBezTo>
                  <a:cubicBezTo>
                    <a:pt x="71" y="1"/>
                    <a:pt x="36" y="1"/>
                    <a:pt x="1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1"/>
            <p:cNvSpPr/>
            <p:nvPr/>
          </p:nvSpPr>
          <p:spPr>
            <a:xfrm rot="5400000">
              <a:off x="2213239" y="3890994"/>
              <a:ext cx="431" cy="796"/>
            </a:xfrm>
            <a:custGeom>
              <a:rect b="b" l="l" r="r" t="t"/>
              <a:pathLst>
                <a:path extrusionOk="0" h="8" w="6">
                  <a:moveTo>
                    <a:pt x="2" y="1"/>
                  </a:moveTo>
                  <a:cubicBezTo>
                    <a:pt x="1" y="1"/>
                    <a:pt x="1" y="3"/>
                    <a:pt x="5" y="7"/>
                  </a:cubicBezTo>
                  <a:cubicBezTo>
                    <a:pt x="5" y="3"/>
                    <a:pt x="3" y="1"/>
                    <a:pt x="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1"/>
            <p:cNvSpPr/>
            <p:nvPr/>
          </p:nvSpPr>
          <p:spPr>
            <a:xfrm rot="5400000">
              <a:off x="2219364" y="3923110"/>
              <a:ext cx="719" cy="995"/>
            </a:xfrm>
            <a:custGeom>
              <a:rect b="b" l="l" r="r" t="t"/>
              <a:pathLst>
                <a:path extrusionOk="0" h="10" w="10">
                  <a:moveTo>
                    <a:pt x="1" y="1"/>
                  </a:moveTo>
                  <a:lnTo>
                    <a:pt x="1" y="9"/>
                  </a:lnTo>
                  <a:lnTo>
                    <a:pt x="10" y="9"/>
                  </a:lnTo>
                  <a:cubicBezTo>
                    <a:pt x="1" y="1"/>
                    <a:pt x="1"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1"/>
            <p:cNvSpPr/>
            <p:nvPr/>
          </p:nvSpPr>
          <p:spPr>
            <a:xfrm rot="5400000">
              <a:off x="2215294" y="3894501"/>
              <a:ext cx="3883" cy="2985"/>
            </a:xfrm>
            <a:custGeom>
              <a:rect b="b" l="l" r="r" t="t"/>
              <a:pathLst>
                <a:path extrusionOk="0" h="30" w="54">
                  <a:moveTo>
                    <a:pt x="35" y="1"/>
                  </a:moveTo>
                  <a:cubicBezTo>
                    <a:pt x="21" y="1"/>
                    <a:pt x="8" y="15"/>
                    <a:pt x="1" y="30"/>
                  </a:cubicBezTo>
                  <a:cubicBezTo>
                    <a:pt x="18" y="21"/>
                    <a:pt x="36" y="21"/>
                    <a:pt x="54" y="12"/>
                  </a:cubicBezTo>
                  <a:cubicBezTo>
                    <a:pt x="54" y="3"/>
                    <a:pt x="54" y="3"/>
                    <a:pt x="45" y="3"/>
                  </a:cubicBezTo>
                  <a:cubicBezTo>
                    <a:pt x="41" y="2"/>
                    <a:pt x="38" y="1"/>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1"/>
            <p:cNvSpPr/>
            <p:nvPr/>
          </p:nvSpPr>
          <p:spPr>
            <a:xfrm rot="5400000">
              <a:off x="2211687" y="3907979"/>
              <a:ext cx="3236" cy="3284"/>
            </a:xfrm>
            <a:custGeom>
              <a:rect b="b" l="l" r="r" t="t"/>
              <a:pathLst>
                <a:path extrusionOk="0" h="33" w="45">
                  <a:moveTo>
                    <a:pt x="1" y="0"/>
                  </a:moveTo>
                  <a:cubicBezTo>
                    <a:pt x="14" y="14"/>
                    <a:pt x="33" y="33"/>
                    <a:pt x="41" y="33"/>
                  </a:cubicBezTo>
                  <a:cubicBezTo>
                    <a:pt x="44" y="33"/>
                    <a:pt x="45" y="31"/>
                    <a:pt x="45" y="27"/>
                  </a:cubicBezTo>
                  <a:cubicBezTo>
                    <a:pt x="36" y="18"/>
                    <a:pt x="18" y="9"/>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1"/>
            <p:cNvSpPr/>
            <p:nvPr/>
          </p:nvSpPr>
          <p:spPr>
            <a:xfrm rot="5400000">
              <a:off x="2210928" y="3892222"/>
              <a:ext cx="575" cy="498"/>
            </a:xfrm>
            <a:custGeom>
              <a:rect b="b" l="l" r="r" t="t"/>
              <a:pathLst>
                <a:path extrusionOk="0" h="5" w="8">
                  <a:moveTo>
                    <a:pt x="0" y="1"/>
                  </a:moveTo>
                  <a:cubicBezTo>
                    <a:pt x="3" y="4"/>
                    <a:pt x="5" y="5"/>
                    <a:pt x="6" y="5"/>
                  </a:cubicBezTo>
                  <a:cubicBezTo>
                    <a:pt x="8" y="5"/>
                    <a:pt x="6"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1"/>
            <p:cNvSpPr/>
            <p:nvPr/>
          </p:nvSpPr>
          <p:spPr>
            <a:xfrm rot="5400000">
              <a:off x="2212310" y="3890591"/>
              <a:ext cx="2589" cy="4478"/>
            </a:xfrm>
            <a:custGeom>
              <a:rect b="b" l="l" r="r" t="t"/>
              <a:pathLst>
                <a:path extrusionOk="0" h="45" w="36">
                  <a:moveTo>
                    <a:pt x="36" y="1"/>
                  </a:moveTo>
                  <a:cubicBezTo>
                    <a:pt x="27" y="9"/>
                    <a:pt x="9" y="18"/>
                    <a:pt x="0" y="27"/>
                  </a:cubicBezTo>
                  <a:cubicBezTo>
                    <a:pt x="9" y="27"/>
                    <a:pt x="9" y="36"/>
                    <a:pt x="9" y="45"/>
                  </a:cubicBezTo>
                  <a:cubicBezTo>
                    <a:pt x="18" y="36"/>
                    <a:pt x="27" y="18"/>
                    <a:pt x="3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1"/>
            <p:cNvSpPr/>
            <p:nvPr/>
          </p:nvSpPr>
          <p:spPr>
            <a:xfrm rot="5400000">
              <a:off x="2229552" y="3906194"/>
              <a:ext cx="17258" cy="36121"/>
            </a:xfrm>
            <a:custGeom>
              <a:rect b="b" l="l" r="r" t="t"/>
              <a:pathLst>
                <a:path extrusionOk="0" h="363" w="240">
                  <a:moveTo>
                    <a:pt x="160" y="0"/>
                  </a:moveTo>
                  <a:cubicBezTo>
                    <a:pt x="160" y="38"/>
                    <a:pt x="133" y="75"/>
                    <a:pt x="96" y="75"/>
                  </a:cubicBezTo>
                  <a:cubicBezTo>
                    <a:pt x="80" y="75"/>
                    <a:pt x="63" y="69"/>
                    <a:pt x="45" y="53"/>
                  </a:cubicBezTo>
                  <a:lnTo>
                    <a:pt x="45" y="53"/>
                  </a:lnTo>
                  <a:cubicBezTo>
                    <a:pt x="1" y="98"/>
                    <a:pt x="54" y="265"/>
                    <a:pt x="107" y="363"/>
                  </a:cubicBezTo>
                  <a:cubicBezTo>
                    <a:pt x="107" y="336"/>
                    <a:pt x="98" y="318"/>
                    <a:pt x="151" y="283"/>
                  </a:cubicBezTo>
                  <a:cubicBezTo>
                    <a:pt x="133" y="257"/>
                    <a:pt x="27" y="221"/>
                    <a:pt x="71" y="168"/>
                  </a:cubicBezTo>
                  <a:cubicBezTo>
                    <a:pt x="85" y="163"/>
                    <a:pt x="95" y="160"/>
                    <a:pt x="103" y="160"/>
                  </a:cubicBezTo>
                  <a:cubicBezTo>
                    <a:pt x="131" y="160"/>
                    <a:pt x="132" y="192"/>
                    <a:pt x="160" y="212"/>
                  </a:cubicBezTo>
                  <a:cubicBezTo>
                    <a:pt x="124" y="151"/>
                    <a:pt x="239" y="106"/>
                    <a:pt x="213" y="9"/>
                  </a:cubicBezTo>
                  <a:lnTo>
                    <a:pt x="213" y="9"/>
                  </a:lnTo>
                  <a:lnTo>
                    <a:pt x="160" y="53"/>
                  </a:lnTo>
                  <a:cubicBezTo>
                    <a:pt x="160" y="36"/>
                    <a:pt x="177" y="9"/>
                    <a:pt x="16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1"/>
            <p:cNvSpPr/>
            <p:nvPr/>
          </p:nvSpPr>
          <p:spPr>
            <a:xfrm rot="5400000">
              <a:off x="2212468" y="3915567"/>
              <a:ext cx="8342" cy="7165"/>
            </a:xfrm>
            <a:custGeom>
              <a:rect b="b" l="l" r="r" t="t"/>
              <a:pathLst>
                <a:path extrusionOk="0" h="72" w="116">
                  <a:moveTo>
                    <a:pt x="19" y="1"/>
                  </a:moveTo>
                  <a:lnTo>
                    <a:pt x="1" y="9"/>
                  </a:lnTo>
                  <a:cubicBezTo>
                    <a:pt x="27" y="18"/>
                    <a:pt x="45" y="36"/>
                    <a:pt x="80" y="71"/>
                  </a:cubicBezTo>
                  <a:cubicBezTo>
                    <a:pt x="107" y="45"/>
                    <a:pt x="116" y="27"/>
                    <a:pt x="116" y="9"/>
                  </a:cubicBezTo>
                  <a:lnTo>
                    <a:pt x="10" y="9"/>
                  </a:lnTo>
                  <a:lnTo>
                    <a:pt x="19"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1"/>
            <p:cNvSpPr/>
            <p:nvPr/>
          </p:nvSpPr>
          <p:spPr>
            <a:xfrm rot="5400000">
              <a:off x="2218095" y="3900585"/>
              <a:ext cx="11218" cy="17712"/>
            </a:xfrm>
            <a:custGeom>
              <a:rect b="b" l="l" r="r" t="t"/>
              <a:pathLst>
                <a:path extrusionOk="0" h="178" w="156">
                  <a:moveTo>
                    <a:pt x="76" y="1"/>
                  </a:moveTo>
                  <a:lnTo>
                    <a:pt x="76" y="1"/>
                  </a:lnTo>
                  <a:cubicBezTo>
                    <a:pt x="24" y="10"/>
                    <a:pt x="41" y="54"/>
                    <a:pt x="6" y="80"/>
                  </a:cubicBezTo>
                  <a:cubicBezTo>
                    <a:pt x="22" y="76"/>
                    <a:pt x="33" y="74"/>
                    <a:pt x="39" y="74"/>
                  </a:cubicBezTo>
                  <a:cubicBezTo>
                    <a:pt x="69" y="74"/>
                    <a:pt x="0" y="120"/>
                    <a:pt x="59" y="142"/>
                  </a:cubicBezTo>
                  <a:cubicBezTo>
                    <a:pt x="68" y="89"/>
                    <a:pt x="121" y="54"/>
                    <a:pt x="76" y="1"/>
                  </a:cubicBezTo>
                  <a:close/>
                  <a:moveTo>
                    <a:pt x="59" y="142"/>
                  </a:moveTo>
                  <a:cubicBezTo>
                    <a:pt x="41" y="151"/>
                    <a:pt x="24" y="160"/>
                    <a:pt x="6" y="160"/>
                  </a:cubicBezTo>
                  <a:cubicBezTo>
                    <a:pt x="24" y="169"/>
                    <a:pt x="41" y="169"/>
                    <a:pt x="59" y="177"/>
                  </a:cubicBezTo>
                  <a:cubicBezTo>
                    <a:pt x="59" y="169"/>
                    <a:pt x="50" y="169"/>
                    <a:pt x="59" y="169"/>
                  </a:cubicBezTo>
                  <a:cubicBezTo>
                    <a:pt x="59" y="160"/>
                    <a:pt x="59" y="151"/>
                    <a:pt x="59" y="142"/>
                  </a:cubicBezTo>
                  <a:close/>
                  <a:moveTo>
                    <a:pt x="132" y="130"/>
                  </a:moveTo>
                  <a:cubicBezTo>
                    <a:pt x="112" y="130"/>
                    <a:pt x="90" y="136"/>
                    <a:pt x="59" y="142"/>
                  </a:cubicBezTo>
                  <a:cubicBezTo>
                    <a:pt x="94" y="151"/>
                    <a:pt x="68" y="160"/>
                    <a:pt x="59" y="169"/>
                  </a:cubicBezTo>
                  <a:lnTo>
                    <a:pt x="59" y="177"/>
                  </a:lnTo>
                  <a:lnTo>
                    <a:pt x="156" y="133"/>
                  </a:lnTo>
                  <a:cubicBezTo>
                    <a:pt x="148" y="131"/>
                    <a:pt x="140" y="130"/>
                    <a:pt x="132" y="13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1"/>
            <p:cNvSpPr/>
            <p:nvPr/>
          </p:nvSpPr>
          <p:spPr>
            <a:xfrm rot="5400000">
              <a:off x="2238668" y="3869177"/>
              <a:ext cx="719" cy="995"/>
            </a:xfrm>
            <a:custGeom>
              <a:rect b="b" l="l" r="r" t="t"/>
              <a:pathLst>
                <a:path extrusionOk="0" h="10" w="10">
                  <a:moveTo>
                    <a:pt x="0" y="0"/>
                  </a:moveTo>
                  <a:cubicBezTo>
                    <a:pt x="0" y="0"/>
                    <a:pt x="0" y="9"/>
                    <a:pt x="9" y="9"/>
                  </a:cubicBezTo>
                  <a:cubicBezTo>
                    <a:pt x="9" y="0"/>
                    <a:pt x="9"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1"/>
            <p:cNvSpPr/>
            <p:nvPr/>
          </p:nvSpPr>
          <p:spPr>
            <a:xfrm rot="5400000">
              <a:off x="2225580" y="3864751"/>
              <a:ext cx="11074" cy="15026"/>
            </a:xfrm>
            <a:custGeom>
              <a:rect b="b" l="l" r="r" t="t"/>
              <a:pathLst>
                <a:path extrusionOk="0" h="151" w="154">
                  <a:moveTo>
                    <a:pt x="45" y="0"/>
                  </a:moveTo>
                  <a:lnTo>
                    <a:pt x="45" y="0"/>
                  </a:lnTo>
                  <a:cubicBezTo>
                    <a:pt x="27" y="18"/>
                    <a:pt x="1" y="53"/>
                    <a:pt x="45" y="71"/>
                  </a:cubicBezTo>
                  <a:lnTo>
                    <a:pt x="54" y="62"/>
                  </a:lnTo>
                  <a:cubicBezTo>
                    <a:pt x="87" y="75"/>
                    <a:pt x="130" y="113"/>
                    <a:pt x="146" y="135"/>
                  </a:cubicBezTo>
                  <a:lnTo>
                    <a:pt x="146" y="135"/>
                  </a:lnTo>
                  <a:cubicBezTo>
                    <a:pt x="130" y="90"/>
                    <a:pt x="112" y="58"/>
                    <a:pt x="80" y="18"/>
                  </a:cubicBezTo>
                  <a:cubicBezTo>
                    <a:pt x="80" y="25"/>
                    <a:pt x="74" y="46"/>
                    <a:pt x="55" y="46"/>
                  </a:cubicBezTo>
                  <a:cubicBezTo>
                    <a:pt x="52" y="46"/>
                    <a:pt x="49" y="45"/>
                    <a:pt x="45" y="44"/>
                  </a:cubicBezTo>
                  <a:cubicBezTo>
                    <a:pt x="27" y="35"/>
                    <a:pt x="45" y="18"/>
                    <a:pt x="45" y="0"/>
                  </a:cubicBezTo>
                  <a:close/>
                  <a:moveTo>
                    <a:pt x="146" y="135"/>
                  </a:moveTo>
                  <a:lnTo>
                    <a:pt x="146" y="135"/>
                  </a:lnTo>
                  <a:cubicBezTo>
                    <a:pt x="148" y="140"/>
                    <a:pt x="149" y="145"/>
                    <a:pt x="151" y="150"/>
                  </a:cubicBezTo>
                  <a:cubicBezTo>
                    <a:pt x="153" y="148"/>
                    <a:pt x="151" y="143"/>
                    <a:pt x="146" y="135"/>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1"/>
            <p:cNvSpPr/>
            <p:nvPr/>
          </p:nvSpPr>
          <p:spPr>
            <a:xfrm rot="5400000">
              <a:off x="2229528" y="3889231"/>
              <a:ext cx="6760" cy="8060"/>
            </a:xfrm>
            <a:custGeom>
              <a:rect b="b" l="l" r="r" t="t"/>
              <a:pathLst>
                <a:path extrusionOk="0" h="81" w="94">
                  <a:moveTo>
                    <a:pt x="41" y="1"/>
                  </a:moveTo>
                  <a:lnTo>
                    <a:pt x="50" y="27"/>
                  </a:lnTo>
                  <a:cubicBezTo>
                    <a:pt x="44" y="26"/>
                    <a:pt x="39" y="26"/>
                    <a:pt x="35" y="26"/>
                  </a:cubicBezTo>
                  <a:cubicBezTo>
                    <a:pt x="0" y="26"/>
                    <a:pt x="14" y="57"/>
                    <a:pt x="14" y="80"/>
                  </a:cubicBezTo>
                  <a:lnTo>
                    <a:pt x="94" y="45"/>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1"/>
            <p:cNvSpPr/>
            <p:nvPr/>
          </p:nvSpPr>
          <p:spPr>
            <a:xfrm rot="5400000">
              <a:off x="2213279" y="3921085"/>
              <a:ext cx="3236" cy="8856"/>
            </a:xfrm>
            <a:custGeom>
              <a:rect b="b" l="l" r="r" t="t"/>
              <a:pathLst>
                <a:path extrusionOk="0" h="89" w="45">
                  <a:moveTo>
                    <a:pt x="45" y="0"/>
                  </a:moveTo>
                  <a:lnTo>
                    <a:pt x="9" y="27"/>
                  </a:lnTo>
                  <a:lnTo>
                    <a:pt x="1" y="89"/>
                  </a:lnTo>
                  <a:lnTo>
                    <a:pt x="4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1"/>
            <p:cNvSpPr/>
            <p:nvPr/>
          </p:nvSpPr>
          <p:spPr>
            <a:xfrm rot="5400000">
              <a:off x="2215060" y="3930161"/>
              <a:ext cx="1366" cy="5373"/>
            </a:xfrm>
            <a:custGeom>
              <a:rect b="b" l="l" r="r" t="t"/>
              <a:pathLst>
                <a:path extrusionOk="0" h="54" w="19">
                  <a:moveTo>
                    <a:pt x="0" y="0"/>
                  </a:moveTo>
                  <a:lnTo>
                    <a:pt x="0" y="53"/>
                  </a:lnTo>
                  <a:lnTo>
                    <a:pt x="18" y="18"/>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1"/>
            <p:cNvSpPr/>
            <p:nvPr/>
          </p:nvSpPr>
          <p:spPr>
            <a:xfrm rot="5400000">
              <a:off x="2126799" y="3893591"/>
              <a:ext cx="1366" cy="995"/>
            </a:xfrm>
            <a:custGeom>
              <a:rect b="b" l="l" r="r" t="t"/>
              <a:pathLst>
                <a:path extrusionOk="0" h="10" w="19">
                  <a:moveTo>
                    <a:pt x="18" y="1"/>
                  </a:moveTo>
                  <a:lnTo>
                    <a:pt x="1" y="9"/>
                  </a:lnTo>
                  <a:cubicBezTo>
                    <a:pt x="10" y="9"/>
                    <a:pt x="18" y="1"/>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1"/>
            <p:cNvSpPr/>
            <p:nvPr/>
          </p:nvSpPr>
          <p:spPr>
            <a:xfrm rot="5400000">
              <a:off x="2129348" y="3906856"/>
              <a:ext cx="647" cy="1791"/>
            </a:xfrm>
            <a:custGeom>
              <a:rect b="b" l="l" r="r" t="t"/>
              <a:pathLst>
                <a:path extrusionOk="0" h="18" w="9">
                  <a:moveTo>
                    <a:pt x="9" y="0"/>
                  </a:moveTo>
                  <a:cubicBezTo>
                    <a:pt x="0" y="9"/>
                    <a:pt x="0" y="18"/>
                    <a:pt x="9" y="18"/>
                  </a:cubicBezTo>
                  <a:lnTo>
                    <a:pt x="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1"/>
            <p:cNvSpPr/>
            <p:nvPr/>
          </p:nvSpPr>
          <p:spPr>
            <a:xfrm rot="5400000">
              <a:off x="2178511" y="4104706"/>
              <a:ext cx="3020" cy="10150"/>
            </a:xfrm>
            <a:custGeom>
              <a:rect b="b" l="l" r="r" t="t"/>
              <a:pathLst>
                <a:path extrusionOk="0" h="102" w="42">
                  <a:moveTo>
                    <a:pt x="6" y="1"/>
                  </a:moveTo>
                  <a:cubicBezTo>
                    <a:pt x="6" y="43"/>
                    <a:pt x="0" y="102"/>
                    <a:pt x="12" y="102"/>
                  </a:cubicBezTo>
                  <a:cubicBezTo>
                    <a:pt x="14" y="102"/>
                    <a:pt x="18" y="98"/>
                    <a:pt x="24" y="89"/>
                  </a:cubicBezTo>
                  <a:lnTo>
                    <a:pt x="41" y="27"/>
                  </a:lnTo>
                  <a:cubicBezTo>
                    <a:pt x="15" y="27"/>
                    <a:pt x="6" y="18"/>
                    <a:pt x="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1"/>
            <p:cNvSpPr/>
            <p:nvPr/>
          </p:nvSpPr>
          <p:spPr>
            <a:xfrm rot="5400000">
              <a:off x="2162209" y="4011632"/>
              <a:ext cx="2589" cy="6169"/>
            </a:xfrm>
            <a:custGeom>
              <a:rect b="b" l="l" r="r" t="t"/>
              <a:pathLst>
                <a:path extrusionOk="0" h="62" w="36">
                  <a:moveTo>
                    <a:pt x="36" y="0"/>
                  </a:moveTo>
                  <a:cubicBezTo>
                    <a:pt x="27" y="18"/>
                    <a:pt x="9" y="27"/>
                    <a:pt x="1" y="44"/>
                  </a:cubicBezTo>
                  <a:lnTo>
                    <a:pt x="9" y="62"/>
                  </a:lnTo>
                  <a:cubicBezTo>
                    <a:pt x="18" y="35"/>
                    <a:pt x="27" y="18"/>
                    <a:pt x="3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1"/>
            <p:cNvSpPr/>
            <p:nvPr/>
          </p:nvSpPr>
          <p:spPr>
            <a:xfrm rot="5400000">
              <a:off x="2138277" y="4008467"/>
              <a:ext cx="3883" cy="3582"/>
            </a:xfrm>
            <a:custGeom>
              <a:rect b="b" l="l" r="r" t="t"/>
              <a:pathLst>
                <a:path extrusionOk="0" h="36" w="54">
                  <a:moveTo>
                    <a:pt x="1" y="0"/>
                  </a:moveTo>
                  <a:lnTo>
                    <a:pt x="54" y="36"/>
                  </a:lnTo>
                  <a:cubicBezTo>
                    <a:pt x="36" y="18"/>
                    <a:pt x="19" y="9"/>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1"/>
            <p:cNvSpPr/>
            <p:nvPr/>
          </p:nvSpPr>
          <p:spPr>
            <a:xfrm rot="5400000">
              <a:off x="2114919" y="3821218"/>
              <a:ext cx="3236" cy="5373"/>
            </a:xfrm>
            <a:custGeom>
              <a:rect b="b" l="l" r="r" t="t"/>
              <a:pathLst>
                <a:path extrusionOk="0" h="54" w="45">
                  <a:moveTo>
                    <a:pt x="27" y="1"/>
                  </a:moveTo>
                  <a:lnTo>
                    <a:pt x="1" y="54"/>
                  </a:lnTo>
                  <a:cubicBezTo>
                    <a:pt x="45" y="54"/>
                    <a:pt x="27" y="27"/>
                    <a:pt x="2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1"/>
            <p:cNvSpPr/>
            <p:nvPr/>
          </p:nvSpPr>
          <p:spPr>
            <a:xfrm rot="5400000">
              <a:off x="2216786" y="4009463"/>
              <a:ext cx="5178" cy="5473"/>
            </a:xfrm>
            <a:custGeom>
              <a:rect b="b" l="l" r="r" t="t"/>
              <a:pathLst>
                <a:path extrusionOk="0" h="55" w="72">
                  <a:moveTo>
                    <a:pt x="17" y="1"/>
                  </a:moveTo>
                  <a:cubicBezTo>
                    <a:pt x="11" y="1"/>
                    <a:pt x="6" y="6"/>
                    <a:pt x="1" y="20"/>
                  </a:cubicBezTo>
                  <a:cubicBezTo>
                    <a:pt x="27" y="46"/>
                    <a:pt x="54" y="55"/>
                    <a:pt x="71" y="55"/>
                  </a:cubicBezTo>
                  <a:cubicBezTo>
                    <a:pt x="46" y="30"/>
                    <a:pt x="30" y="1"/>
                    <a:pt x="1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1"/>
            <p:cNvSpPr/>
            <p:nvPr/>
          </p:nvSpPr>
          <p:spPr>
            <a:xfrm rot="5400000">
              <a:off x="2185781" y="3896432"/>
              <a:ext cx="2013" cy="3582"/>
            </a:xfrm>
            <a:custGeom>
              <a:rect b="b" l="l" r="r" t="t"/>
              <a:pathLst>
                <a:path extrusionOk="0" h="36" w="28">
                  <a:moveTo>
                    <a:pt x="27" y="0"/>
                  </a:moveTo>
                  <a:lnTo>
                    <a:pt x="27" y="0"/>
                  </a:lnTo>
                  <a:cubicBezTo>
                    <a:pt x="10" y="9"/>
                    <a:pt x="1" y="18"/>
                    <a:pt x="1" y="36"/>
                  </a:cubicBezTo>
                  <a:cubicBezTo>
                    <a:pt x="18" y="18"/>
                    <a:pt x="27" y="9"/>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1"/>
            <p:cNvSpPr/>
            <p:nvPr/>
          </p:nvSpPr>
          <p:spPr>
            <a:xfrm rot="5400000">
              <a:off x="2212494" y="4015976"/>
              <a:ext cx="6400" cy="3881"/>
            </a:xfrm>
            <a:custGeom>
              <a:rect b="b" l="l" r="r" t="t"/>
              <a:pathLst>
                <a:path extrusionOk="0" h="39" w="89">
                  <a:moveTo>
                    <a:pt x="71" y="1"/>
                  </a:moveTo>
                  <a:cubicBezTo>
                    <a:pt x="58" y="7"/>
                    <a:pt x="41" y="13"/>
                    <a:pt x="23" y="13"/>
                  </a:cubicBezTo>
                  <a:cubicBezTo>
                    <a:pt x="16" y="13"/>
                    <a:pt x="8" y="12"/>
                    <a:pt x="0" y="10"/>
                  </a:cubicBezTo>
                  <a:lnTo>
                    <a:pt x="0" y="10"/>
                  </a:lnTo>
                  <a:cubicBezTo>
                    <a:pt x="16" y="26"/>
                    <a:pt x="32" y="38"/>
                    <a:pt x="50" y="38"/>
                  </a:cubicBezTo>
                  <a:cubicBezTo>
                    <a:pt x="62" y="38"/>
                    <a:pt x="74" y="33"/>
                    <a:pt x="89" y="19"/>
                  </a:cubicBezTo>
                  <a:cubicBezTo>
                    <a:pt x="89" y="10"/>
                    <a:pt x="80" y="10"/>
                    <a:pt x="7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1"/>
            <p:cNvSpPr/>
            <p:nvPr/>
          </p:nvSpPr>
          <p:spPr>
            <a:xfrm rot="5400000">
              <a:off x="2208553" y="3755624"/>
              <a:ext cx="3236" cy="796"/>
            </a:xfrm>
            <a:custGeom>
              <a:rect b="b" l="l" r="r" t="t"/>
              <a:pathLst>
                <a:path extrusionOk="0" h="8" w="45">
                  <a:moveTo>
                    <a:pt x="0" y="1"/>
                  </a:moveTo>
                  <a:cubicBezTo>
                    <a:pt x="4" y="5"/>
                    <a:pt x="9" y="7"/>
                    <a:pt x="15" y="7"/>
                  </a:cubicBezTo>
                  <a:cubicBezTo>
                    <a:pt x="22" y="7"/>
                    <a:pt x="31" y="5"/>
                    <a:pt x="4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1"/>
            <p:cNvSpPr/>
            <p:nvPr/>
          </p:nvSpPr>
          <p:spPr>
            <a:xfrm rot="5400000">
              <a:off x="2216702" y="3961147"/>
              <a:ext cx="1366" cy="498"/>
            </a:xfrm>
            <a:custGeom>
              <a:rect b="b" l="l" r="r" t="t"/>
              <a:pathLst>
                <a:path extrusionOk="0" h="5" w="19">
                  <a:moveTo>
                    <a:pt x="18" y="1"/>
                  </a:moveTo>
                  <a:cubicBezTo>
                    <a:pt x="1" y="1"/>
                    <a:pt x="3" y="5"/>
                    <a:pt x="9" y="5"/>
                  </a:cubicBezTo>
                  <a:cubicBezTo>
                    <a:pt x="11" y="5"/>
                    <a:pt x="15" y="4"/>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1"/>
            <p:cNvSpPr/>
            <p:nvPr/>
          </p:nvSpPr>
          <p:spPr>
            <a:xfrm rot="5400000">
              <a:off x="2241355" y="3952704"/>
              <a:ext cx="719" cy="2786"/>
            </a:xfrm>
            <a:custGeom>
              <a:rect b="b" l="l" r="r" t="t"/>
              <a:pathLst>
                <a:path extrusionOk="0" h="28" w="10">
                  <a:moveTo>
                    <a:pt x="1" y="27"/>
                  </a:moveTo>
                  <a:cubicBezTo>
                    <a:pt x="9" y="27"/>
                    <a:pt x="9" y="19"/>
                    <a:pt x="9" y="1"/>
                  </a:cubicBezTo>
                  <a:cubicBezTo>
                    <a:pt x="9" y="19"/>
                    <a:pt x="9" y="27"/>
                    <a:pt x="1" y="27"/>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1"/>
            <p:cNvSpPr/>
            <p:nvPr/>
          </p:nvSpPr>
          <p:spPr>
            <a:xfrm rot="5400000">
              <a:off x="2248818" y="4038918"/>
              <a:ext cx="719" cy="1791"/>
            </a:xfrm>
            <a:custGeom>
              <a:rect b="b" l="l" r="r" t="t"/>
              <a:pathLst>
                <a:path extrusionOk="0" h="18" w="10">
                  <a:moveTo>
                    <a:pt x="9" y="18"/>
                  </a:moveTo>
                  <a:lnTo>
                    <a:pt x="9" y="18"/>
                  </a:lnTo>
                  <a:cubicBezTo>
                    <a:pt x="1" y="0"/>
                    <a:pt x="1" y="0"/>
                    <a:pt x="9" y="18"/>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1"/>
            <p:cNvSpPr/>
            <p:nvPr/>
          </p:nvSpPr>
          <p:spPr>
            <a:xfrm rot="5400000">
              <a:off x="2218305" y="3959516"/>
              <a:ext cx="1942" cy="1891"/>
            </a:xfrm>
            <a:custGeom>
              <a:rect b="b" l="l" r="r" t="t"/>
              <a:pathLst>
                <a:path extrusionOk="0" h="19" w="27">
                  <a:moveTo>
                    <a:pt x="0" y="1"/>
                  </a:moveTo>
                  <a:lnTo>
                    <a:pt x="0" y="1"/>
                  </a:lnTo>
                  <a:cubicBezTo>
                    <a:pt x="9" y="9"/>
                    <a:pt x="18" y="9"/>
                    <a:pt x="27" y="18"/>
                  </a:cubicBezTo>
                  <a:cubicBezTo>
                    <a:pt x="18" y="9"/>
                    <a:pt x="18" y="9"/>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1"/>
            <p:cNvSpPr/>
            <p:nvPr/>
          </p:nvSpPr>
          <p:spPr>
            <a:xfrm rot="5400000">
              <a:off x="2217001" y="3958133"/>
              <a:ext cx="1366" cy="1493"/>
            </a:xfrm>
            <a:custGeom>
              <a:rect b="b" l="l" r="r" t="t"/>
              <a:pathLst>
                <a:path extrusionOk="0" h="15" w="19">
                  <a:moveTo>
                    <a:pt x="0" y="0"/>
                  </a:moveTo>
                  <a:cubicBezTo>
                    <a:pt x="0" y="11"/>
                    <a:pt x="0" y="15"/>
                    <a:pt x="4" y="15"/>
                  </a:cubicBezTo>
                  <a:cubicBezTo>
                    <a:pt x="6" y="15"/>
                    <a:pt x="11" y="13"/>
                    <a:pt x="18" y="9"/>
                  </a:cubicBezTo>
                  <a:cubicBezTo>
                    <a:pt x="9" y="9"/>
                    <a:pt x="9" y="9"/>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1"/>
            <p:cNvSpPr/>
            <p:nvPr/>
          </p:nvSpPr>
          <p:spPr>
            <a:xfrm rot="5400000">
              <a:off x="2216688" y="3962206"/>
              <a:ext cx="2589" cy="896"/>
            </a:xfrm>
            <a:custGeom>
              <a:rect b="b" l="l" r="r" t="t"/>
              <a:pathLst>
                <a:path extrusionOk="0" h="9" w="36">
                  <a:moveTo>
                    <a:pt x="1" y="0"/>
                  </a:moveTo>
                  <a:cubicBezTo>
                    <a:pt x="1" y="0"/>
                    <a:pt x="9" y="9"/>
                    <a:pt x="1" y="9"/>
                  </a:cubicBezTo>
                  <a:lnTo>
                    <a:pt x="36" y="9"/>
                  </a:lnTo>
                  <a:cubicBezTo>
                    <a:pt x="27" y="9"/>
                    <a:pt x="9" y="0"/>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1"/>
            <p:cNvSpPr/>
            <p:nvPr/>
          </p:nvSpPr>
          <p:spPr>
            <a:xfrm rot="5400000">
              <a:off x="2157906" y="4108529"/>
              <a:ext cx="647" cy="995"/>
            </a:xfrm>
            <a:custGeom>
              <a:rect b="b" l="l" r="r" t="t"/>
              <a:pathLst>
                <a:path extrusionOk="0" h="10" w="9">
                  <a:moveTo>
                    <a:pt x="0" y="1"/>
                  </a:moveTo>
                  <a:lnTo>
                    <a:pt x="0" y="9"/>
                  </a:lnTo>
                  <a:cubicBezTo>
                    <a:pt x="0" y="1"/>
                    <a:pt x="0" y="1"/>
                    <a:pt x="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1"/>
            <p:cNvSpPr/>
            <p:nvPr/>
          </p:nvSpPr>
          <p:spPr>
            <a:xfrm rot="5400000">
              <a:off x="2158476" y="4094493"/>
              <a:ext cx="6472" cy="22091"/>
            </a:xfrm>
            <a:custGeom>
              <a:rect b="b" l="l" r="r" t="t"/>
              <a:pathLst>
                <a:path extrusionOk="0" h="222" w="90">
                  <a:moveTo>
                    <a:pt x="1" y="0"/>
                  </a:moveTo>
                  <a:lnTo>
                    <a:pt x="1" y="0"/>
                  </a:lnTo>
                  <a:cubicBezTo>
                    <a:pt x="10" y="71"/>
                    <a:pt x="10" y="150"/>
                    <a:pt x="18" y="221"/>
                  </a:cubicBezTo>
                  <a:cubicBezTo>
                    <a:pt x="27" y="142"/>
                    <a:pt x="54" y="142"/>
                    <a:pt x="89" y="142"/>
                  </a:cubicBez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1"/>
            <p:cNvSpPr/>
            <p:nvPr/>
          </p:nvSpPr>
          <p:spPr>
            <a:xfrm rot="5400000">
              <a:off x="1919594" y="3811036"/>
              <a:ext cx="539756" cy="163590"/>
            </a:xfrm>
            <a:custGeom>
              <a:rect b="b" l="l" r="r" t="t"/>
              <a:pathLst>
                <a:path extrusionOk="0" h="1644" w="7506">
                  <a:moveTo>
                    <a:pt x="6614" y="737"/>
                  </a:moveTo>
                  <a:cubicBezTo>
                    <a:pt x="6623" y="737"/>
                    <a:pt x="6632" y="738"/>
                    <a:pt x="6640" y="741"/>
                  </a:cubicBezTo>
                  <a:lnTo>
                    <a:pt x="6640" y="741"/>
                  </a:lnTo>
                  <a:cubicBezTo>
                    <a:pt x="6640" y="744"/>
                    <a:pt x="6640" y="748"/>
                    <a:pt x="6640" y="752"/>
                  </a:cubicBezTo>
                  <a:cubicBezTo>
                    <a:pt x="6630" y="747"/>
                    <a:pt x="6622" y="742"/>
                    <a:pt x="6614" y="737"/>
                  </a:cubicBezTo>
                  <a:close/>
                  <a:moveTo>
                    <a:pt x="7312" y="778"/>
                  </a:moveTo>
                  <a:lnTo>
                    <a:pt x="7236" y="847"/>
                  </a:lnTo>
                  <a:lnTo>
                    <a:pt x="7236" y="847"/>
                  </a:lnTo>
                  <a:lnTo>
                    <a:pt x="7338" y="840"/>
                  </a:lnTo>
                  <a:lnTo>
                    <a:pt x="7312" y="778"/>
                  </a:lnTo>
                  <a:close/>
                  <a:moveTo>
                    <a:pt x="550" y="874"/>
                  </a:moveTo>
                  <a:lnTo>
                    <a:pt x="550" y="874"/>
                  </a:lnTo>
                  <a:cubicBezTo>
                    <a:pt x="554" y="875"/>
                    <a:pt x="559" y="876"/>
                    <a:pt x="565" y="876"/>
                  </a:cubicBezTo>
                  <a:cubicBezTo>
                    <a:pt x="560" y="875"/>
                    <a:pt x="555" y="874"/>
                    <a:pt x="550" y="874"/>
                  </a:cubicBezTo>
                  <a:close/>
                  <a:moveTo>
                    <a:pt x="883" y="937"/>
                  </a:moveTo>
                  <a:lnTo>
                    <a:pt x="901" y="955"/>
                  </a:lnTo>
                  <a:cubicBezTo>
                    <a:pt x="891" y="960"/>
                    <a:pt x="884" y="962"/>
                    <a:pt x="880" y="962"/>
                  </a:cubicBezTo>
                  <a:cubicBezTo>
                    <a:pt x="871" y="962"/>
                    <a:pt x="877" y="950"/>
                    <a:pt x="883" y="937"/>
                  </a:cubicBezTo>
                  <a:close/>
                  <a:moveTo>
                    <a:pt x="7003" y="995"/>
                  </a:moveTo>
                  <a:cubicBezTo>
                    <a:pt x="7003" y="996"/>
                    <a:pt x="7003" y="998"/>
                    <a:pt x="7002" y="999"/>
                  </a:cubicBezTo>
                  <a:cubicBezTo>
                    <a:pt x="7003" y="998"/>
                    <a:pt x="7003" y="996"/>
                    <a:pt x="7003" y="995"/>
                  </a:cubicBezTo>
                  <a:close/>
                  <a:moveTo>
                    <a:pt x="6973" y="1025"/>
                  </a:moveTo>
                  <a:lnTo>
                    <a:pt x="6973" y="1025"/>
                  </a:lnTo>
                  <a:cubicBezTo>
                    <a:pt x="6974" y="1025"/>
                    <a:pt x="6975" y="1025"/>
                    <a:pt x="6976" y="1026"/>
                  </a:cubicBezTo>
                  <a:cubicBezTo>
                    <a:pt x="6975" y="1025"/>
                    <a:pt x="6974" y="1025"/>
                    <a:pt x="6973" y="1025"/>
                  </a:cubicBezTo>
                  <a:close/>
                  <a:moveTo>
                    <a:pt x="5532" y="1196"/>
                  </a:moveTo>
                  <a:cubicBezTo>
                    <a:pt x="5542" y="1196"/>
                    <a:pt x="5553" y="1201"/>
                    <a:pt x="5563" y="1211"/>
                  </a:cubicBezTo>
                  <a:cubicBezTo>
                    <a:pt x="5560" y="1221"/>
                    <a:pt x="5555" y="1225"/>
                    <a:pt x="5550" y="1225"/>
                  </a:cubicBezTo>
                  <a:cubicBezTo>
                    <a:pt x="5540" y="1225"/>
                    <a:pt x="5527" y="1213"/>
                    <a:pt x="5510" y="1202"/>
                  </a:cubicBezTo>
                  <a:cubicBezTo>
                    <a:pt x="5517" y="1199"/>
                    <a:pt x="5525" y="1196"/>
                    <a:pt x="5532" y="1196"/>
                  </a:cubicBezTo>
                  <a:close/>
                  <a:moveTo>
                    <a:pt x="6278" y="1228"/>
                  </a:moveTo>
                  <a:cubicBezTo>
                    <a:pt x="6272" y="1229"/>
                    <a:pt x="6266" y="1229"/>
                    <a:pt x="6261" y="1229"/>
                  </a:cubicBezTo>
                  <a:lnTo>
                    <a:pt x="6278" y="1229"/>
                  </a:lnTo>
                  <a:cubicBezTo>
                    <a:pt x="6278" y="1229"/>
                    <a:pt x="6278" y="1228"/>
                    <a:pt x="6278" y="1228"/>
                  </a:cubicBezTo>
                  <a:close/>
                  <a:moveTo>
                    <a:pt x="3860" y="1421"/>
                  </a:moveTo>
                  <a:lnTo>
                    <a:pt x="3850" y="1423"/>
                  </a:lnTo>
                  <a:cubicBezTo>
                    <a:pt x="3854" y="1423"/>
                    <a:pt x="3857" y="1422"/>
                    <a:pt x="3860" y="1421"/>
                  </a:cubicBezTo>
                  <a:close/>
                  <a:moveTo>
                    <a:pt x="2430" y="1549"/>
                  </a:moveTo>
                  <a:lnTo>
                    <a:pt x="2420" y="1555"/>
                  </a:lnTo>
                  <a:cubicBezTo>
                    <a:pt x="2423" y="1553"/>
                    <a:pt x="2427" y="1551"/>
                    <a:pt x="2430" y="1549"/>
                  </a:cubicBezTo>
                  <a:close/>
                  <a:moveTo>
                    <a:pt x="6323" y="0"/>
                  </a:moveTo>
                  <a:cubicBezTo>
                    <a:pt x="6319" y="0"/>
                    <a:pt x="6316" y="3"/>
                    <a:pt x="6314" y="10"/>
                  </a:cubicBezTo>
                  <a:cubicBezTo>
                    <a:pt x="6331" y="125"/>
                    <a:pt x="6261" y="425"/>
                    <a:pt x="6216" y="496"/>
                  </a:cubicBezTo>
                  <a:cubicBezTo>
                    <a:pt x="6216" y="487"/>
                    <a:pt x="6128" y="372"/>
                    <a:pt x="6110" y="319"/>
                  </a:cubicBezTo>
                  <a:cubicBezTo>
                    <a:pt x="6084" y="231"/>
                    <a:pt x="6208" y="143"/>
                    <a:pt x="6190" y="72"/>
                  </a:cubicBezTo>
                  <a:lnTo>
                    <a:pt x="6190" y="72"/>
                  </a:lnTo>
                  <a:cubicBezTo>
                    <a:pt x="6181" y="99"/>
                    <a:pt x="6155" y="116"/>
                    <a:pt x="6137" y="125"/>
                  </a:cubicBezTo>
                  <a:cubicBezTo>
                    <a:pt x="6119" y="99"/>
                    <a:pt x="6163" y="54"/>
                    <a:pt x="6110" y="54"/>
                  </a:cubicBezTo>
                  <a:cubicBezTo>
                    <a:pt x="6102" y="83"/>
                    <a:pt x="6087" y="90"/>
                    <a:pt x="6073" y="90"/>
                  </a:cubicBezTo>
                  <a:cubicBezTo>
                    <a:pt x="6058" y="90"/>
                    <a:pt x="6045" y="83"/>
                    <a:pt x="6041" y="83"/>
                  </a:cubicBezTo>
                  <a:cubicBezTo>
                    <a:pt x="6036" y="83"/>
                    <a:pt x="6042" y="91"/>
                    <a:pt x="6066" y="125"/>
                  </a:cubicBezTo>
                  <a:cubicBezTo>
                    <a:pt x="6056" y="128"/>
                    <a:pt x="6048" y="129"/>
                    <a:pt x="6041" y="129"/>
                  </a:cubicBezTo>
                  <a:cubicBezTo>
                    <a:pt x="6005" y="129"/>
                    <a:pt x="6002" y="97"/>
                    <a:pt x="5943" y="90"/>
                  </a:cubicBezTo>
                  <a:lnTo>
                    <a:pt x="5943" y="90"/>
                  </a:lnTo>
                  <a:cubicBezTo>
                    <a:pt x="5960" y="151"/>
                    <a:pt x="5854" y="275"/>
                    <a:pt x="5801" y="293"/>
                  </a:cubicBezTo>
                  <a:cubicBezTo>
                    <a:pt x="5810" y="275"/>
                    <a:pt x="5801" y="240"/>
                    <a:pt x="5801" y="231"/>
                  </a:cubicBezTo>
                  <a:cubicBezTo>
                    <a:pt x="5687" y="204"/>
                    <a:pt x="5634" y="160"/>
                    <a:pt x="5537" y="151"/>
                  </a:cubicBezTo>
                  <a:cubicBezTo>
                    <a:pt x="5528" y="125"/>
                    <a:pt x="5475" y="99"/>
                    <a:pt x="5501" y="63"/>
                  </a:cubicBezTo>
                  <a:lnTo>
                    <a:pt x="5501" y="63"/>
                  </a:lnTo>
                  <a:cubicBezTo>
                    <a:pt x="5484" y="81"/>
                    <a:pt x="5466" y="107"/>
                    <a:pt x="5439" y="107"/>
                  </a:cubicBezTo>
                  <a:cubicBezTo>
                    <a:pt x="5378" y="28"/>
                    <a:pt x="5510" y="99"/>
                    <a:pt x="5466" y="1"/>
                  </a:cubicBezTo>
                  <a:lnTo>
                    <a:pt x="5466" y="1"/>
                  </a:lnTo>
                  <a:cubicBezTo>
                    <a:pt x="5457" y="54"/>
                    <a:pt x="5378" y="72"/>
                    <a:pt x="5333" y="99"/>
                  </a:cubicBezTo>
                  <a:cubicBezTo>
                    <a:pt x="5337" y="129"/>
                    <a:pt x="5353" y="140"/>
                    <a:pt x="5375" y="140"/>
                  </a:cubicBezTo>
                  <a:cubicBezTo>
                    <a:pt x="5409" y="140"/>
                    <a:pt x="5456" y="111"/>
                    <a:pt x="5484" y="90"/>
                  </a:cubicBezTo>
                  <a:lnTo>
                    <a:pt x="5484" y="90"/>
                  </a:lnTo>
                  <a:cubicBezTo>
                    <a:pt x="5475" y="204"/>
                    <a:pt x="5386" y="310"/>
                    <a:pt x="5280" y="363"/>
                  </a:cubicBezTo>
                  <a:cubicBezTo>
                    <a:pt x="5274" y="365"/>
                    <a:pt x="5268" y="366"/>
                    <a:pt x="5263" y="366"/>
                  </a:cubicBezTo>
                  <a:cubicBezTo>
                    <a:pt x="5214" y="366"/>
                    <a:pt x="5245" y="299"/>
                    <a:pt x="5239" y="299"/>
                  </a:cubicBezTo>
                  <a:lnTo>
                    <a:pt x="5239" y="299"/>
                  </a:lnTo>
                  <a:cubicBezTo>
                    <a:pt x="5239" y="299"/>
                    <a:pt x="5238" y="300"/>
                    <a:pt x="5236" y="302"/>
                  </a:cubicBezTo>
                  <a:cubicBezTo>
                    <a:pt x="5227" y="300"/>
                    <a:pt x="5218" y="299"/>
                    <a:pt x="5210" y="299"/>
                  </a:cubicBezTo>
                  <a:cubicBezTo>
                    <a:pt x="5101" y="299"/>
                    <a:pt x="5088" y="425"/>
                    <a:pt x="5016" y="425"/>
                  </a:cubicBezTo>
                  <a:cubicBezTo>
                    <a:pt x="5001" y="425"/>
                    <a:pt x="4984" y="420"/>
                    <a:pt x="4963" y="408"/>
                  </a:cubicBezTo>
                  <a:cubicBezTo>
                    <a:pt x="4918" y="337"/>
                    <a:pt x="4971" y="266"/>
                    <a:pt x="4954" y="213"/>
                  </a:cubicBezTo>
                  <a:cubicBezTo>
                    <a:pt x="4965" y="209"/>
                    <a:pt x="4975" y="207"/>
                    <a:pt x="4985" y="207"/>
                  </a:cubicBezTo>
                  <a:cubicBezTo>
                    <a:pt x="5036" y="207"/>
                    <a:pt x="5067" y="257"/>
                    <a:pt x="5104" y="257"/>
                  </a:cubicBezTo>
                  <a:lnTo>
                    <a:pt x="5051" y="222"/>
                  </a:lnTo>
                  <a:cubicBezTo>
                    <a:pt x="5070" y="210"/>
                    <a:pt x="5097" y="197"/>
                    <a:pt x="5121" y="197"/>
                  </a:cubicBezTo>
                  <a:cubicBezTo>
                    <a:pt x="5131" y="197"/>
                    <a:pt x="5140" y="199"/>
                    <a:pt x="5148" y="204"/>
                  </a:cubicBezTo>
                  <a:cubicBezTo>
                    <a:pt x="5104" y="143"/>
                    <a:pt x="4874" y="187"/>
                    <a:pt x="4751" y="125"/>
                  </a:cubicBezTo>
                  <a:cubicBezTo>
                    <a:pt x="4733" y="151"/>
                    <a:pt x="4698" y="178"/>
                    <a:pt x="4715" y="204"/>
                  </a:cubicBezTo>
                  <a:lnTo>
                    <a:pt x="4751" y="196"/>
                  </a:lnTo>
                  <a:lnTo>
                    <a:pt x="4751" y="196"/>
                  </a:lnTo>
                  <a:cubicBezTo>
                    <a:pt x="4786" y="249"/>
                    <a:pt x="4680" y="275"/>
                    <a:pt x="4724" y="302"/>
                  </a:cubicBezTo>
                  <a:cubicBezTo>
                    <a:pt x="4682" y="337"/>
                    <a:pt x="4640" y="383"/>
                    <a:pt x="4589" y="383"/>
                  </a:cubicBezTo>
                  <a:cubicBezTo>
                    <a:pt x="4576" y="383"/>
                    <a:pt x="4562" y="380"/>
                    <a:pt x="4548" y="372"/>
                  </a:cubicBezTo>
                  <a:lnTo>
                    <a:pt x="4532" y="301"/>
                  </a:lnTo>
                  <a:lnTo>
                    <a:pt x="4532" y="301"/>
                  </a:lnTo>
                  <a:cubicBezTo>
                    <a:pt x="4538" y="314"/>
                    <a:pt x="4556" y="324"/>
                    <a:pt x="4573" y="324"/>
                  </a:cubicBezTo>
                  <a:cubicBezTo>
                    <a:pt x="4584" y="324"/>
                    <a:pt x="4594" y="320"/>
                    <a:pt x="4601" y="310"/>
                  </a:cubicBezTo>
                  <a:lnTo>
                    <a:pt x="4601" y="310"/>
                  </a:lnTo>
                  <a:cubicBezTo>
                    <a:pt x="4597" y="315"/>
                    <a:pt x="4594" y="316"/>
                    <a:pt x="4589" y="316"/>
                  </a:cubicBezTo>
                  <a:cubicBezTo>
                    <a:pt x="4566" y="316"/>
                    <a:pt x="4527" y="273"/>
                    <a:pt x="4497" y="273"/>
                  </a:cubicBezTo>
                  <a:cubicBezTo>
                    <a:pt x="4481" y="273"/>
                    <a:pt x="4467" y="285"/>
                    <a:pt x="4459" y="319"/>
                  </a:cubicBezTo>
                  <a:lnTo>
                    <a:pt x="4512" y="372"/>
                  </a:lnTo>
                  <a:cubicBezTo>
                    <a:pt x="4466" y="403"/>
                    <a:pt x="4419" y="483"/>
                    <a:pt x="4360" y="483"/>
                  </a:cubicBezTo>
                  <a:cubicBezTo>
                    <a:pt x="4352" y="483"/>
                    <a:pt x="4344" y="481"/>
                    <a:pt x="4336" y="478"/>
                  </a:cubicBezTo>
                  <a:lnTo>
                    <a:pt x="4336" y="478"/>
                  </a:lnTo>
                  <a:cubicBezTo>
                    <a:pt x="4350" y="510"/>
                    <a:pt x="4356" y="515"/>
                    <a:pt x="4361" y="515"/>
                  </a:cubicBezTo>
                  <a:cubicBezTo>
                    <a:pt x="4363" y="515"/>
                    <a:pt x="4365" y="514"/>
                    <a:pt x="4367" y="514"/>
                  </a:cubicBezTo>
                  <a:cubicBezTo>
                    <a:pt x="4374" y="514"/>
                    <a:pt x="4383" y="520"/>
                    <a:pt x="4406" y="558"/>
                  </a:cubicBezTo>
                  <a:cubicBezTo>
                    <a:pt x="4365" y="450"/>
                    <a:pt x="4533" y="544"/>
                    <a:pt x="4503" y="455"/>
                  </a:cubicBezTo>
                  <a:lnTo>
                    <a:pt x="4503" y="455"/>
                  </a:lnTo>
                  <a:cubicBezTo>
                    <a:pt x="4544" y="540"/>
                    <a:pt x="4578" y="485"/>
                    <a:pt x="4627" y="575"/>
                  </a:cubicBezTo>
                  <a:cubicBezTo>
                    <a:pt x="4627" y="552"/>
                    <a:pt x="4614" y="529"/>
                    <a:pt x="4645" y="529"/>
                  </a:cubicBezTo>
                  <a:cubicBezTo>
                    <a:pt x="4649" y="529"/>
                    <a:pt x="4655" y="530"/>
                    <a:pt x="4662" y="531"/>
                  </a:cubicBezTo>
                  <a:cubicBezTo>
                    <a:pt x="4662" y="522"/>
                    <a:pt x="4671" y="514"/>
                    <a:pt x="4671" y="514"/>
                  </a:cubicBezTo>
                  <a:cubicBezTo>
                    <a:pt x="4671" y="505"/>
                    <a:pt x="4671" y="505"/>
                    <a:pt x="4671" y="505"/>
                  </a:cubicBezTo>
                  <a:cubicBezTo>
                    <a:pt x="4662" y="496"/>
                    <a:pt x="4645" y="487"/>
                    <a:pt x="4645" y="469"/>
                  </a:cubicBezTo>
                  <a:cubicBezTo>
                    <a:pt x="4671" y="408"/>
                    <a:pt x="4751" y="408"/>
                    <a:pt x="4786" y="372"/>
                  </a:cubicBezTo>
                  <a:lnTo>
                    <a:pt x="4786" y="372"/>
                  </a:lnTo>
                  <a:cubicBezTo>
                    <a:pt x="4812" y="390"/>
                    <a:pt x="4768" y="408"/>
                    <a:pt x="4786" y="434"/>
                  </a:cubicBezTo>
                  <a:lnTo>
                    <a:pt x="4830" y="390"/>
                  </a:lnTo>
                  <a:cubicBezTo>
                    <a:pt x="4830" y="452"/>
                    <a:pt x="4910" y="487"/>
                    <a:pt x="4839" y="522"/>
                  </a:cubicBezTo>
                  <a:lnTo>
                    <a:pt x="4910" y="522"/>
                  </a:lnTo>
                  <a:cubicBezTo>
                    <a:pt x="4933" y="546"/>
                    <a:pt x="4965" y="562"/>
                    <a:pt x="4993" y="562"/>
                  </a:cubicBezTo>
                  <a:cubicBezTo>
                    <a:pt x="5008" y="562"/>
                    <a:pt x="5021" y="558"/>
                    <a:pt x="5033" y="549"/>
                  </a:cubicBezTo>
                  <a:cubicBezTo>
                    <a:pt x="5037" y="551"/>
                    <a:pt x="5041" y="551"/>
                    <a:pt x="5044" y="551"/>
                  </a:cubicBezTo>
                  <a:cubicBezTo>
                    <a:pt x="5069" y="551"/>
                    <a:pt x="5094" y="518"/>
                    <a:pt x="5094" y="518"/>
                  </a:cubicBezTo>
                  <a:lnTo>
                    <a:pt x="5094" y="518"/>
                  </a:lnTo>
                  <a:cubicBezTo>
                    <a:pt x="5095" y="518"/>
                    <a:pt x="5092" y="521"/>
                    <a:pt x="5086" y="531"/>
                  </a:cubicBezTo>
                  <a:lnTo>
                    <a:pt x="5192" y="496"/>
                  </a:lnTo>
                  <a:lnTo>
                    <a:pt x="5192" y="514"/>
                  </a:lnTo>
                  <a:cubicBezTo>
                    <a:pt x="5197" y="514"/>
                    <a:pt x="5202" y="514"/>
                    <a:pt x="5206" y="514"/>
                  </a:cubicBezTo>
                  <a:cubicBezTo>
                    <a:pt x="5268" y="514"/>
                    <a:pt x="5332" y="483"/>
                    <a:pt x="5396" y="483"/>
                  </a:cubicBezTo>
                  <a:cubicBezTo>
                    <a:pt x="5438" y="483"/>
                    <a:pt x="5479" y="497"/>
                    <a:pt x="5519" y="540"/>
                  </a:cubicBezTo>
                  <a:cubicBezTo>
                    <a:pt x="5540" y="535"/>
                    <a:pt x="5562" y="526"/>
                    <a:pt x="5587" y="526"/>
                  </a:cubicBezTo>
                  <a:cubicBezTo>
                    <a:pt x="5604" y="526"/>
                    <a:pt x="5622" y="530"/>
                    <a:pt x="5642" y="540"/>
                  </a:cubicBezTo>
                  <a:lnTo>
                    <a:pt x="5651" y="593"/>
                  </a:lnTo>
                  <a:cubicBezTo>
                    <a:pt x="5656" y="591"/>
                    <a:pt x="5661" y="590"/>
                    <a:pt x="5666" y="590"/>
                  </a:cubicBezTo>
                  <a:cubicBezTo>
                    <a:pt x="5698" y="590"/>
                    <a:pt x="5741" y="620"/>
                    <a:pt x="5768" y="620"/>
                  </a:cubicBezTo>
                  <a:cubicBezTo>
                    <a:pt x="5779" y="620"/>
                    <a:pt x="5788" y="615"/>
                    <a:pt x="5793" y="602"/>
                  </a:cubicBezTo>
                  <a:cubicBezTo>
                    <a:pt x="5807" y="684"/>
                    <a:pt x="5867" y="695"/>
                    <a:pt x="5929" y="695"/>
                  </a:cubicBezTo>
                  <a:cubicBezTo>
                    <a:pt x="5949" y="695"/>
                    <a:pt x="5970" y="694"/>
                    <a:pt x="5989" y="694"/>
                  </a:cubicBezTo>
                  <a:cubicBezTo>
                    <a:pt x="6017" y="694"/>
                    <a:pt x="6041" y="696"/>
                    <a:pt x="6057" y="708"/>
                  </a:cubicBezTo>
                  <a:lnTo>
                    <a:pt x="6075" y="646"/>
                  </a:lnTo>
                  <a:cubicBezTo>
                    <a:pt x="6088" y="649"/>
                    <a:pt x="6102" y="650"/>
                    <a:pt x="6116" y="650"/>
                  </a:cubicBezTo>
                  <a:cubicBezTo>
                    <a:pt x="6152" y="650"/>
                    <a:pt x="6193" y="643"/>
                    <a:pt x="6243" y="637"/>
                  </a:cubicBezTo>
                  <a:lnTo>
                    <a:pt x="6252" y="584"/>
                  </a:lnTo>
                  <a:cubicBezTo>
                    <a:pt x="6261" y="579"/>
                    <a:pt x="6270" y="577"/>
                    <a:pt x="6279" y="577"/>
                  </a:cubicBezTo>
                  <a:cubicBezTo>
                    <a:pt x="6337" y="577"/>
                    <a:pt x="6386" y="666"/>
                    <a:pt x="6455" y="681"/>
                  </a:cubicBezTo>
                  <a:cubicBezTo>
                    <a:pt x="6448" y="691"/>
                    <a:pt x="6442" y="695"/>
                    <a:pt x="6436" y="695"/>
                  </a:cubicBezTo>
                  <a:cubicBezTo>
                    <a:pt x="6425" y="695"/>
                    <a:pt x="6416" y="684"/>
                    <a:pt x="6411" y="672"/>
                  </a:cubicBezTo>
                  <a:lnTo>
                    <a:pt x="6411" y="672"/>
                  </a:lnTo>
                  <a:cubicBezTo>
                    <a:pt x="6430" y="730"/>
                    <a:pt x="6462" y="741"/>
                    <a:pt x="6502" y="743"/>
                  </a:cubicBezTo>
                  <a:lnTo>
                    <a:pt x="6502" y="743"/>
                  </a:lnTo>
                  <a:cubicBezTo>
                    <a:pt x="6494" y="755"/>
                    <a:pt x="6485" y="774"/>
                    <a:pt x="6472" y="805"/>
                  </a:cubicBezTo>
                  <a:lnTo>
                    <a:pt x="6464" y="761"/>
                  </a:lnTo>
                  <a:cubicBezTo>
                    <a:pt x="6442" y="768"/>
                    <a:pt x="6420" y="823"/>
                    <a:pt x="6399" y="823"/>
                  </a:cubicBezTo>
                  <a:cubicBezTo>
                    <a:pt x="6394" y="823"/>
                    <a:pt x="6389" y="820"/>
                    <a:pt x="6384" y="814"/>
                  </a:cubicBezTo>
                  <a:cubicBezTo>
                    <a:pt x="6360" y="798"/>
                    <a:pt x="6333" y="793"/>
                    <a:pt x="6300" y="793"/>
                  </a:cubicBezTo>
                  <a:cubicBezTo>
                    <a:pt x="6262" y="793"/>
                    <a:pt x="6217" y="800"/>
                    <a:pt x="6163" y="805"/>
                  </a:cubicBezTo>
                  <a:cubicBezTo>
                    <a:pt x="6119" y="814"/>
                    <a:pt x="6071" y="820"/>
                    <a:pt x="6022" y="820"/>
                  </a:cubicBezTo>
                  <a:cubicBezTo>
                    <a:pt x="5974" y="820"/>
                    <a:pt x="5925" y="814"/>
                    <a:pt x="5881" y="796"/>
                  </a:cubicBezTo>
                  <a:lnTo>
                    <a:pt x="5881" y="796"/>
                  </a:lnTo>
                  <a:cubicBezTo>
                    <a:pt x="5893" y="839"/>
                    <a:pt x="5892" y="852"/>
                    <a:pt x="5885" y="852"/>
                  </a:cubicBezTo>
                  <a:cubicBezTo>
                    <a:pt x="5871" y="852"/>
                    <a:pt x="5838" y="813"/>
                    <a:pt x="5818" y="813"/>
                  </a:cubicBezTo>
                  <a:cubicBezTo>
                    <a:pt x="5808" y="813"/>
                    <a:pt x="5801" y="822"/>
                    <a:pt x="5801" y="849"/>
                  </a:cubicBezTo>
                  <a:cubicBezTo>
                    <a:pt x="5793" y="814"/>
                    <a:pt x="5766" y="796"/>
                    <a:pt x="5793" y="761"/>
                  </a:cubicBezTo>
                  <a:lnTo>
                    <a:pt x="5793" y="761"/>
                  </a:lnTo>
                  <a:cubicBezTo>
                    <a:pt x="5778" y="767"/>
                    <a:pt x="5764" y="770"/>
                    <a:pt x="5751" y="770"/>
                  </a:cubicBezTo>
                  <a:cubicBezTo>
                    <a:pt x="5720" y="770"/>
                    <a:pt x="5694" y="758"/>
                    <a:pt x="5668" y="758"/>
                  </a:cubicBezTo>
                  <a:cubicBezTo>
                    <a:pt x="5645" y="758"/>
                    <a:pt x="5622" y="767"/>
                    <a:pt x="5598" y="805"/>
                  </a:cubicBezTo>
                  <a:cubicBezTo>
                    <a:pt x="5590" y="770"/>
                    <a:pt x="5616" y="752"/>
                    <a:pt x="5607" y="734"/>
                  </a:cubicBezTo>
                  <a:lnTo>
                    <a:pt x="5607" y="734"/>
                  </a:lnTo>
                  <a:cubicBezTo>
                    <a:pt x="5601" y="740"/>
                    <a:pt x="5591" y="755"/>
                    <a:pt x="5582" y="755"/>
                  </a:cubicBezTo>
                  <a:cubicBezTo>
                    <a:pt x="5578" y="755"/>
                    <a:pt x="5575" y="751"/>
                    <a:pt x="5572" y="743"/>
                  </a:cubicBezTo>
                  <a:cubicBezTo>
                    <a:pt x="5563" y="725"/>
                    <a:pt x="5581" y="717"/>
                    <a:pt x="5598" y="699"/>
                  </a:cubicBezTo>
                  <a:lnTo>
                    <a:pt x="5598" y="699"/>
                  </a:lnTo>
                  <a:cubicBezTo>
                    <a:pt x="5501" y="708"/>
                    <a:pt x="5492" y="823"/>
                    <a:pt x="5492" y="920"/>
                  </a:cubicBezTo>
                  <a:cubicBezTo>
                    <a:pt x="5471" y="902"/>
                    <a:pt x="5455" y="893"/>
                    <a:pt x="5442" y="893"/>
                  </a:cubicBezTo>
                  <a:cubicBezTo>
                    <a:pt x="5422" y="893"/>
                    <a:pt x="5408" y="913"/>
                    <a:pt x="5386" y="955"/>
                  </a:cubicBezTo>
                  <a:cubicBezTo>
                    <a:pt x="5369" y="920"/>
                    <a:pt x="5342" y="884"/>
                    <a:pt x="5395" y="867"/>
                  </a:cubicBezTo>
                  <a:cubicBezTo>
                    <a:pt x="5382" y="867"/>
                    <a:pt x="5331" y="856"/>
                    <a:pt x="5284" y="856"/>
                  </a:cubicBezTo>
                  <a:cubicBezTo>
                    <a:pt x="5236" y="856"/>
                    <a:pt x="5192" y="867"/>
                    <a:pt x="5192" y="911"/>
                  </a:cubicBezTo>
                  <a:cubicBezTo>
                    <a:pt x="5189" y="900"/>
                    <a:pt x="5181" y="897"/>
                    <a:pt x="5173" y="897"/>
                  </a:cubicBezTo>
                  <a:cubicBezTo>
                    <a:pt x="5160" y="897"/>
                    <a:pt x="5145" y="905"/>
                    <a:pt x="5139" y="911"/>
                  </a:cubicBezTo>
                  <a:cubicBezTo>
                    <a:pt x="5092" y="911"/>
                    <a:pt x="5072" y="907"/>
                    <a:pt x="5044" y="907"/>
                  </a:cubicBezTo>
                  <a:cubicBezTo>
                    <a:pt x="5029" y="907"/>
                    <a:pt x="5013" y="908"/>
                    <a:pt x="4989" y="911"/>
                  </a:cubicBezTo>
                  <a:lnTo>
                    <a:pt x="5007" y="929"/>
                  </a:lnTo>
                  <a:cubicBezTo>
                    <a:pt x="4996" y="967"/>
                    <a:pt x="4984" y="978"/>
                    <a:pt x="4970" y="978"/>
                  </a:cubicBezTo>
                  <a:cubicBezTo>
                    <a:pt x="4953" y="978"/>
                    <a:pt x="4933" y="961"/>
                    <a:pt x="4908" y="961"/>
                  </a:cubicBezTo>
                  <a:cubicBezTo>
                    <a:pt x="4903" y="961"/>
                    <a:pt x="4898" y="962"/>
                    <a:pt x="4892" y="964"/>
                  </a:cubicBezTo>
                  <a:lnTo>
                    <a:pt x="4892" y="955"/>
                  </a:lnTo>
                  <a:cubicBezTo>
                    <a:pt x="4855" y="935"/>
                    <a:pt x="4834" y="929"/>
                    <a:pt x="4819" y="929"/>
                  </a:cubicBezTo>
                  <a:cubicBezTo>
                    <a:pt x="4799" y="929"/>
                    <a:pt x="4793" y="942"/>
                    <a:pt x="4774" y="942"/>
                  </a:cubicBezTo>
                  <a:cubicBezTo>
                    <a:pt x="4760" y="942"/>
                    <a:pt x="4738" y="935"/>
                    <a:pt x="4698" y="911"/>
                  </a:cubicBezTo>
                  <a:lnTo>
                    <a:pt x="4698" y="911"/>
                  </a:lnTo>
                  <a:lnTo>
                    <a:pt x="4707" y="973"/>
                  </a:lnTo>
                  <a:cubicBezTo>
                    <a:pt x="4704" y="1008"/>
                    <a:pt x="4696" y="1021"/>
                    <a:pt x="4684" y="1021"/>
                  </a:cubicBezTo>
                  <a:cubicBezTo>
                    <a:pt x="4652" y="1021"/>
                    <a:pt x="4593" y="938"/>
                    <a:pt x="4540" y="938"/>
                  </a:cubicBezTo>
                  <a:cubicBezTo>
                    <a:pt x="4530" y="938"/>
                    <a:pt x="4521" y="940"/>
                    <a:pt x="4512" y="946"/>
                  </a:cubicBezTo>
                  <a:lnTo>
                    <a:pt x="4548" y="981"/>
                  </a:lnTo>
                  <a:cubicBezTo>
                    <a:pt x="4543" y="987"/>
                    <a:pt x="4538" y="989"/>
                    <a:pt x="4533" y="989"/>
                  </a:cubicBezTo>
                  <a:cubicBezTo>
                    <a:pt x="4487" y="989"/>
                    <a:pt x="4419" y="803"/>
                    <a:pt x="4380" y="787"/>
                  </a:cubicBezTo>
                  <a:cubicBezTo>
                    <a:pt x="4371" y="778"/>
                    <a:pt x="4397" y="770"/>
                    <a:pt x="4406" y="761"/>
                  </a:cubicBezTo>
                  <a:cubicBezTo>
                    <a:pt x="4384" y="745"/>
                    <a:pt x="4370" y="739"/>
                    <a:pt x="4361" y="739"/>
                  </a:cubicBezTo>
                  <a:cubicBezTo>
                    <a:pt x="4326" y="739"/>
                    <a:pt x="4380" y="845"/>
                    <a:pt x="4309" y="867"/>
                  </a:cubicBezTo>
                  <a:cubicBezTo>
                    <a:pt x="4292" y="823"/>
                    <a:pt x="4327" y="752"/>
                    <a:pt x="4274" y="743"/>
                  </a:cubicBezTo>
                  <a:cubicBezTo>
                    <a:pt x="4272" y="740"/>
                    <a:pt x="4268" y="739"/>
                    <a:pt x="4264" y="739"/>
                  </a:cubicBezTo>
                  <a:cubicBezTo>
                    <a:pt x="4233" y="739"/>
                    <a:pt x="4154" y="829"/>
                    <a:pt x="4087" y="829"/>
                  </a:cubicBezTo>
                  <a:cubicBezTo>
                    <a:pt x="4069" y="829"/>
                    <a:pt x="4051" y="822"/>
                    <a:pt x="4035" y="805"/>
                  </a:cubicBezTo>
                  <a:lnTo>
                    <a:pt x="4035" y="805"/>
                  </a:lnTo>
                  <a:cubicBezTo>
                    <a:pt x="4053" y="840"/>
                    <a:pt x="4071" y="876"/>
                    <a:pt x="4035" y="902"/>
                  </a:cubicBezTo>
                  <a:cubicBezTo>
                    <a:pt x="4032" y="903"/>
                    <a:pt x="4029" y="904"/>
                    <a:pt x="4025" y="904"/>
                  </a:cubicBezTo>
                  <a:cubicBezTo>
                    <a:pt x="3986" y="904"/>
                    <a:pt x="3927" y="845"/>
                    <a:pt x="3878" y="845"/>
                  </a:cubicBezTo>
                  <a:cubicBezTo>
                    <a:pt x="3857" y="845"/>
                    <a:pt x="3838" y="855"/>
                    <a:pt x="3824" y="884"/>
                  </a:cubicBezTo>
                  <a:cubicBezTo>
                    <a:pt x="3815" y="876"/>
                    <a:pt x="3815" y="867"/>
                    <a:pt x="3815" y="858"/>
                  </a:cubicBezTo>
                  <a:cubicBezTo>
                    <a:pt x="3771" y="893"/>
                    <a:pt x="3673" y="911"/>
                    <a:pt x="3647" y="973"/>
                  </a:cubicBezTo>
                  <a:cubicBezTo>
                    <a:pt x="3633" y="913"/>
                    <a:pt x="3606" y="894"/>
                    <a:pt x="3575" y="894"/>
                  </a:cubicBezTo>
                  <a:cubicBezTo>
                    <a:pt x="3520" y="894"/>
                    <a:pt x="3450" y="953"/>
                    <a:pt x="3406" y="953"/>
                  </a:cubicBezTo>
                  <a:cubicBezTo>
                    <a:pt x="3383" y="953"/>
                    <a:pt x="3367" y="936"/>
                    <a:pt x="3364" y="884"/>
                  </a:cubicBezTo>
                  <a:lnTo>
                    <a:pt x="3232" y="893"/>
                  </a:lnTo>
                  <a:lnTo>
                    <a:pt x="3232" y="876"/>
                  </a:lnTo>
                  <a:cubicBezTo>
                    <a:pt x="3224" y="875"/>
                    <a:pt x="3217" y="874"/>
                    <a:pt x="3210" y="874"/>
                  </a:cubicBezTo>
                  <a:cubicBezTo>
                    <a:pt x="3139" y="874"/>
                    <a:pt x="3114" y="915"/>
                    <a:pt x="3082" y="964"/>
                  </a:cubicBezTo>
                  <a:cubicBezTo>
                    <a:pt x="3064" y="946"/>
                    <a:pt x="3082" y="929"/>
                    <a:pt x="3082" y="920"/>
                  </a:cubicBezTo>
                  <a:cubicBezTo>
                    <a:pt x="3038" y="908"/>
                    <a:pt x="3007" y="901"/>
                    <a:pt x="2982" y="901"/>
                  </a:cubicBezTo>
                  <a:cubicBezTo>
                    <a:pt x="2933" y="901"/>
                    <a:pt x="2905" y="929"/>
                    <a:pt x="2835" y="999"/>
                  </a:cubicBezTo>
                  <a:lnTo>
                    <a:pt x="2817" y="929"/>
                  </a:lnTo>
                  <a:cubicBezTo>
                    <a:pt x="2813" y="935"/>
                    <a:pt x="2807" y="937"/>
                    <a:pt x="2798" y="937"/>
                  </a:cubicBezTo>
                  <a:cubicBezTo>
                    <a:pt x="2760" y="937"/>
                    <a:pt x="2679" y="886"/>
                    <a:pt x="2596" y="886"/>
                  </a:cubicBezTo>
                  <a:cubicBezTo>
                    <a:pt x="2566" y="886"/>
                    <a:pt x="2536" y="893"/>
                    <a:pt x="2508" y="911"/>
                  </a:cubicBezTo>
                  <a:cubicBezTo>
                    <a:pt x="2508" y="902"/>
                    <a:pt x="2508" y="893"/>
                    <a:pt x="2517" y="884"/>
                  </a:cubicBezTo>
                  <a:lnTo>
                    <a:pt x="2517" y="884"/>
                  </a:lnTo>
                  <a:cubicBezTo>
                    <a:pt x="2498" y="896"/>
                    <a:pt x="2477" y="900"/>
                    <a:pt x="2455" y="900"/>
                  </a:cubicBezTo>
                  <a:cubicBezTo>
                    <a:pt x="2377" y="900"/>
                    <a:pt x="2287" y="842"/>
                    <a:pt x="2220" y="842"/>
                  </a:cubicBezTo>
                  <a:cubicBezTo>
                    <a:pt x="2177" y="842"/>
                    <a:pt x="2143" y="866"/>
                    <a:pt x="2128" y="946"/>
                  </a:cubicBezTo>
                  <a:lnTo>
                    <a:pt x="2040" y="1008"/>
                  </a:lnTo>
                  <a:cubicBezTo>
                    <a:pt x="2164" y="1026"/>
                    <a:pt x="2022" y="1114"/>
                    <a:pt x="2075" y="1149"/>
                  </a:cubicBezTo>
                  <a:cubicBezTo>
                    <a:pt x="2071" y="1151"/>
                    <a:pt x="2066" y="1152"/>
                    <a:pt x="2061" y="1152"/>
                  </a:cubicBezTo>
                  <a:cubicBezTo>
                    <a:pt x="2017" y="1152"/>
                    <a:pt x="1957" y="1086"/>
                    <a:pt x="2005" y="1070"/>
                  </a:cubicBezTo>
                  <a:lnTo>
                    <a:pt x="2005" y="1070"/>
                  </a:lnTo>
                  <a:lnTo>
                    <a:pt x="2013" y="1079"/>
                  </a:lnTo>
                  <a:cubicBezTo>
                    <a:pt x="2031" y="955"/>
                    <a:pt x="1863" y="1043"/>
                    <a:pt x="1863" y="955"/>
                  </a:cubicBezTo>
                  <a:cubicBezTo>
                    <a:pt x="1835" y="957"/>
                    <a:pt x="1806" y="958"/>
                    <a:pt x="1777" y="958"/>
                  </a:cubicBezTo>
                  <a:cubicBezTo>
                    <a:pt x="1574" y="958"/>
                    <a:pt x="1368" y="911"/>
                    <a:pt x="1175" y="911"/>
                  </a:cubicBezTo>
                  <a:lnTo>
                    <a:pt x="1201" y="999"/>
                  </a:lnTo>
                  <a:lnTo>
                    <a:pt x="1122" y="999"/>
                  </a:lnTo>
                  <a:cubicBezTo>
                    <a:pt x="1105" y="975"/>
                    <a:pt x="1097" y="928"/>
                    <a:pt x="1137" y="928"/>
                  </a:cubicBezTo>
                  <a:cubicBezTo>
                    <a:pt x="1140" y="928"/>
                    <a:pt x="1144" y="928"/>
                    <a:pt x="1148" y="929"/>
                  </a:cubicBezTo>
                  <a:cubicBezTo>
                    <a:pt x="1143" y="917"/>
                    <a:pt x="1135" y="913"/>
                    <a:pt x="1128" y="913"/>
                  </a:cubicBezTo>
                  <a:cubicBezTo>
                    <a:pt x="1098" y="913"/>
                    <a:pt x="1060" y="976"/>
                    <a:pt x="1060" y="990"/>
                  </a:cubicBezTo>
                  <a:cubicBezTo>
                    <a:pt x="954" y="955"/>
                    <a:pt x="1104" y="884"/>
                    <a:pt x="1069" y="876"/>
                  </a:cubicBezTo>
                  <a:lnTo>
                    <a:pt x="1069" y="876"/>
                  </a:lnTo>
                  <a:lnTo>
                    <a:pt x="1025" y="884"/>
                  </a:lnTo>
                  <a:lnTo>
                    <a:pt x="1033" y="902"/>
                  </a:lnTo>
                  <a:cubicBezTo>
                    <a:pt x="1001" y="934"/>
                    <a:pt x="998" y="974"/>
                    <a:pt x="944" y="974"/>
                  </a:cubicBezTo>
                  <a:cubicBezTo>
                    <a:pt x="939" y="974"/>
                    <a:pt x="934" y="973"/>
                    <a:pt x="927" y="973"/>
                  </a:cubicBezTo>
                  <a:cubicBezTo>
                    <a:pt x="892" y="955"/>
                    <a:pt x="910" y="911"/>
                    <a:pt x="892" y="911"/>
                  </a:cubicBezTo>
                  <a:cubicBezTo>
                    <a:pt x="892" y="906"/>
                    <a:pt x="892" y="904"/>
                    <a:pt x="890" y="904"/>
                  </a:cubicBezTo>
                  <a:cubicBezTo>
                    <a:pt x="888" y="904"/>
                    <a:pt x="883" y="906"/>
                    <a:pt x="874" y="911"/>
                  </a:cubicBezTo>
                  <a:lnTo>
                    <a:pt x="777" y="893"/>
                  </a:lnTo>
                  <a:lnTo>
                    <a:pt x="813" y="973"/>
                  </a:lnTo>
                  <a:cubicBezTo>
                    <a:pt x="769" y="1007"/>
                    <a:pt x="726" y="965"/>
                    <a:pt x="766" y="1047"/>
                  </a:cubicBezTo>
                  <a:lnTo>
                    <a:pt x="766" y="1047"/>
                  </a:lnTo>
                  <a:cubicBezTo>
                    <a:pt x="716" y="952"/>
                    <a:pt x="545" y="963"/>
                    <a:pt x="450" y="951"/>
                  </a:cubicBezTo>
                  <a:lnTo>
                    <a:pt x="450" y="951"/>
                  </a:lnTo>
                  <a:cubicBezTo>
                    <a:pt x="466" y="941"/>
                    <a:pt x="473" y="928"/>
                    <a:pt x="477" y="920"/>
                  </a:cubicBezTo>
                  <a:cubicBezTo>
                    <a:pt x="493" y="904"/>
                    <a:pt x="502" y="874"/>
                    <a:pt x="547" y="874"/>
                  </a:cubicBezTo>
                  <a:cubicBezTo>
                    <a:pt x="548" y="874"/>
                    <a:pt x="549" y="874"/>
                    <a:pt x="550" y="874"/>
                  </a:cubicBezTo>
                  <a:lnTo>
                    <a:pt x="550" y="874"/>
                  </a:lnTo>
                  <a:cubicBezTo>
                    <a:pt x="521" y="868"/>
                    <a:pt x="521" y="845"/>
                    <a:pt x="521" y="823"/>
                  </a:cubicBezTo>
                  <a:cubicBezTo>
                    <a:pt x="512" y="805"/>
                    <a:pt x="512" y="770"/>
                    <a:pt x="451" y="761"/>
                  </a:cubicBezTo>
                  <a:cubicBezTo>
                    <a:pt x="455" y="756"/>
                    <a:pt x="460" y="754"/>
                    <a:pt x="465" y="754"/>
                  </a:cubicBezTo>
                  <a:cubicBezTo>
                    <a:pt x="490" y="754"/>
                    <a:pt x="520" y="796"/>
                    <a:pt x="557" y="796"/>
                  </a:cubicBezTo>
                  <a:cubicBezTo>
                    <a:pt x="539" y="743"/>
                    <a:pt x="583" y="717"/>
                    <a:pt x="627" y="717"/>
                  </a:cubicBezTo>
                  <a:cubicBezTo>
                    <a:pt x="637" y="715"/>
                    <a:pt x="647" y="714"/>
                    <a:pt x="657" y="714"/>
                  </a:cubicBezTo>
                  <a:cubicBezTo>
                    <a:pt x="674" y="714"/>
                    <a:pt x="691" y="716"/>
                    <a:pt x="706" y="716"/>
                  </a:cubicBezTo>
                  <a:cubicBezTo>
                    <a:pt x="720" y="716"/>
                    <a:pt x="732" y="714"/>
                    <a:pt x="742" y="708"/>
                  </a:cubicBezTo>
                  <a:cubicBezTo>
                    <a:pt x="742" y="681"/>
                    <a:pt x="724" y="655"/>
                    <a:pt x="733" y="619"/>
                  </a:cubicBezTo>
                  <a:lnTo>
                    <a:pt x="733" y="619"/>
                  </a:lnTo>
                  <a:lnTo>
                    <a:pt x="830" y="717"/>
                  </a:lnTo>
                  <a:cubicBezTo>
                    <a:pt x="851" y="703"/>
                    <a:pt x="845" y="632"/>
                    <a:pt x="869" y="632"/>
                  </a:cubicBezTo>
                  <a:cubicBezTo>
                    <a:pt x="877" y="632"/>
                    <a:pt x="887" y="638"/>
                    <a:pt x="901" y="655"/>
                  </a:cubicBezTo>
                  <a:cubicBezTo>
                    <a:pt x="892" y="637"/>
                    <a:pt x="874" y="611"/>
                    <a:pt x="901" y="593"/>
                  </a:cubicBezTo>
                  <a:cubicBezTo>
                    <a:pt x="947" y="604"/>
                    <a:pt x="994" y="608"/>
                    <a:pt x="1041" y="608"/>
                  </a:cubicBezTo>
                  <a:cubicBezTo>
                    <a:pt x="1144" y="608"/>
                    <a:pt x="1248" y="587"/>
                    <a:pt x="1351" y="575"/>
                  </a:cubicBezTo>
                  <a:cubicBezTo>
                    <a:pt x="1400" y="570"/>
                    <a:pt x="1449" y="565"/>
                    <a:pt x="1499" y="565"/>
                  </a:cubicBezTo>
                  <a:cubicBezTo>
                    <a:pt x="1603" y="565"/>
                    <a:pt x="1709" y="586"/>
                    <a:pt x="1810" y="664"/>
                  </a:cubicBezTo>
                  <a:cubicBezTo>
                    <a:pt x="1775" y="611"/>
                    <a:pt x="1802" y="611"/>
                    <a:pt x="1828" y="611"/>
                  </a:cubicBezTo>
                  <a:cubicBezTo>
                    <a:pt x="1810" y="602"/>
                    <a:pt x="1828" y="549"/>
                    <a:pt x="1828" y="522"/>
                  </a:cubicBezTo>
                  <a:lnTo>
                    <a:pt x="1952" y="611"/>
                  </a:lnTo>
                  <a:cubicBezTo>
                    <a:pt x="1963" y="573"/>
                    <a:pt x="1989" y="567"/>
                    <a:pt x="2017" y="567"/>
                  </a:cubicBezTo>
                  <a:cubicBezTo>
                    <a:pt x="2027" y="567"/>
                    <a:pt x="2038" y="568"/>
                    <a:pt x="2048" y="568"/>
                  </a:cubicBezTo>
                  <a:cubicBezTo>
                    <a:pt x="2073" y="568"/>
                    <a:pt x="2095" y="563"/>
                    <a:pt x="2102" y="531"/>
                  </a:cubicBezTo>
                  <a:lnTo>
                    <a:pt x="2102" y="531"/>
                  </a:lnTo>
                  <a:lnTo>
                    <a:pt x="2066" y="540"/>
                  </a:lnTo>
                  <a:cubicBezTo>
                    <a:pt x="2119" y="443"/>
                    <a:pt x="1996" y="319"/>
                    <a:pt x="2013" y="196"/>
                  </a:cubicBezTo>
                  <a:lnTo>
                    <a:pt x="2013" y="196"/>
                  </a:lnTo>
                  <a:cubicBezTo>
                    <a:pt x="2002" y="213"/>
                    <a:pt x="1989" y="220"/>
                    <a:pt x="1976" y="220"/>
                  </a:cubicBezTo>
                  <a:cubicBezTo>
                    <a:pt x="1928" y="220"/>
                    <a:pt x="1872" y="128"/>
                    <a:pt x="1811" y="128"/>
                  </a:cubicBezTo>
                  <a:cubicBezTo>
                    <a:pt x="1788" y="128"/>
                    <a:pt x="1764" y="141"/>
                    <a:pt x="1740" y="178"/>
                  </a:cubicBezTo>
                  <a:cubicBezTo>
                    <a:pt x="1713" y="151"/>
                    <a:pt x="1757" y="143"/>
                    <a:pt x="1749" y="107"/>
                  </a:cubicBezTo>
                  <a:lnTo>
                    <a:pt x="1749" y="107"/>
                  </a:lnTo>
                  <a:cubicBezTo>
                    <a:pt x="1731" y="148"/>
                    <a:pt x="1710" y="166"/>
                    <a:pt x="1680" y="166"/>
                  </a:cubicBezTo>
                  <a:cubicBezTo>
                    <a:pt x="1664" y="166"/>
                    <a:pt x="1646" y="161"/>
                    <a:pt x="1625" y="151"/>
                  </a:cubicBezTo>
                  <a:lnTo>
                    <a:pt x="1634" y="143"/>
                  </a:lnTo>
                  <a:lnTo>
                    <a:pt x="1634" y="143"/>
                  </a:lnTo>
                  <a:cubicBezTo>
                    <a:pt x="1611" y="145"/>
                    <a:pt x="1589" y="146"/>
                    <a:pt x="1569" y="146"/>
                  </a:cubicBezTo>
                  <a:cubicBezTo>
                    <a:pt x="1444" y="146"/>
                    <a:pt x="1369" y="104"/>
                    <a:pt x="1201" y="81"/>
                  </a:cubicBezTo>
                  <a:lnTo>
                    <a:pt x="1201" y="81"/>
                  </a:lnTo>
                  <a:lnTo>
                    <a:pt x="1219" y="143"/>
                  </a:lnTo>
                  <a:cubicBezTo>
                    <a:pt x="1183" y="143"/>
                    <a:pt x="1175" y="125"/>
                    <a:pt x="1148" y="107"/>
                  </a:cubicBezTo>
                  <a:lnTo>
                    <a:pt x="1148" y="107"/>
                  </a:lnTo>
                  <a:cubicBezTo>
                    <a:pt x="1113" y="204"/>
                    <a:pt x="1263" y="107"/>
                    <a:pt x="1228" y="213"/>
                  </a:cubicBezTo>
                  <a:cubicBezTo>
                    <a:pt x="1205" y="169"/>
                    <a:pt x="1163" y="160"/>
                    <a:pt x="1115" y="160"/>
                  </a:cubicBezTo>
                  <a:cubicBezTo>
                    <a:pt x="1081" y="160"/>
                    <a:pt x="1045" y="164"/>
                    <a:pt x="1011" y="164"/>
                  </a:cubicBezTo>
                  <a:cubicBezTo>
                    <a:pt x="959" y="164"/>
                    <a:pt x="913" y="154"/>
                    <a:pt x="892" y="99"/>
                  </a:cubicBezTo>
                  <a:lnTo>
                    <a:pt x="892" y="99"/>
                  </a:lnTo>
                  <a:cubicBezTo>
                    <a:pt x="830" y="107"/>
                    <a:pt x="919" y="169"/>
                    <a:pt x="857" y="178"/>
                  </a:cubicBezTo>
                  <a:lnTo>
                    <a:pt x="839" y="143"/>
                  </a:lnTo>
                  <a:lnTo>
                    <a:pt x="830" y="187"/>
                  </a:lnTo>
                  <a:cubicBezTo>
                    <a:pt x="786" y="187"/>
                    <a:pt x="760" y="143"/>
                    <a:pt x="751" y="107"/>
                  </a:cubicBezTo>
                  <a:lnTo>
                    <a:pt x="751" y="107"/>
                  </a:lnTo>
                  <a:cubicBezTo>
                    <a:pt x="754" y="109"/>
                    <a:pt x="757" y="110"/>
                    <a:pt x="760" y="110"/>
                  </a:cubicBezTo>
                  <a:cubicBezTo>
                    <a:pt x="772" y="110"/>
                    <a:pt x="781" y="97"/>
                    <a:pt x="795" y="90"/>
                  </a:cubicBezTo>
                  <a:cubicBezTo>
                    <a:pt x="781" y="83"/>
                    <a:pt x="768" y="80"/>
                    <a:pt x="754" y="80"/>
                  </a:cubicBezTo>
                  <a:cubicBezTo>
                    <a:pt x="733" y="80"/>
                    <a:pt x="711" y="88"/>
                    <a:pt x="689" y="99"/>
                  </a:cubicBezTo>
                  <a:cubicBezTo>
                    <a:pt x="671" y="99"/>
                    <a:pt x="662" y="107"/>
                    <a:pt x="645" y="116"/>
                  </a:cubicBezTo>
                  <a:cubicBezTo>
                    <a:pt x="627" y="125"/>
                    <a:pt x="618" y="125"/>
                    <a:pt x="610" y="125"/>
                  </a:cubicBezTo>
                  <a:lnTo>
                    <a:pt x="654" y="125"/>
                  </a:lnTo>
                  <a:lnTo>
                    <a:pt x="689" y="134"/>
                  </a:lnTo>
                  <a:lnTo>
                    <a:pt x="654" y="143"/>
                  </a:lnTo>
                  <a:lnTo>
                    <a:pt x="610" y="160"/>
                  </a:lnTo>
                  <a:cubicBezTo>
                    <a:pt x="574" y="169"/>
                    <a:pt x="539" y="178"/>
                    <a:pt x="504" y="187"/>
                  </a:cubicBezTo>
                  <a:cubicBezTo>
                    <a:pt x="442" y="204"/>
                    <a:pt x="380" y="231"/>
                    <a:pt x="318" y="266"/>
                  </a:cubicBezTo>
                  <a:cubicBezTo>
                    <a:pt x="195" y="337"/>
                    <a:pt x="115" y="452"/>
                    <a:pt x="106" y="584"/>
                  </a:cubicBezTo>
                  <a:lnTo>
                    <a:pt x="142" y="575"/>
                  </a:lnTo>
                  <a:lnTo>
                    <a:pt x="142" y="575"/>
                  </a:lnTo>
                  <a:cubicBezTo>
                    <a:pt x="133" y="672"/>
                    <a:pt x="115" y="699"/>
                    <a:pt x="97" y="725"/>
                  </a:cubicBezTo>
                  <a:cubicBezTo>
                    <a:pt x="80" y="761"/>
                    <a:pt x="53" y="796"/>
                    <a:pt x="62" y="893"/>
                  </a:cubicBezTo>
                  <a:lnTo>
                    <a:pt x="62" y="884"/>
                  </a:lnTo>
                  <a:cubicBezTo>
                    <a:pt x="89" y="920"/>
                    <a:pt x="106" y="973"/>
                    <a:pt x="106" y="1008"/>
                  </a:cubicBezTo>
                  <a:cubicBezTo>
                    <a:pt x="100" y="1003"/>
                    <a:pt x="95" y="1001"/>
                    <a:pt x="89" y="1001"/>
                  </a:cubicBezTo>
                  <a:cubicBezTo>
                    <a:pt x="64" y="1001"/>
                    <a:pt x="47" y="1049"/>
                    <a:pt x="23" y="1049"/>
                  </a:cubicBezTo>
                  <a:cubicBezTo>
                    <a:pt x="16" y="1049"/>
                    <a:pt x="9" y="1045"/>
                    <a:pt x="0" y="1034"/>
                  </a:cubicBezTo>
                  <a:lnTo>
                    <a:pt x="0" y="1034"/>
                  </a:lnTo>
                  <a:cubicBezTo>
                    <a:pt x="53" y="1158"/>
                    <a:pt x="53" y="1123"/>
                    <a:pt x="115" y="1158"/>
                  </a:cubicBezTo>
                  <a:lnTo>
                    <a:pt x="265" y="1308"/>
                  </a:lnTo>
                  <a:cubicBezTo>
                    <a:pt x="274" y="1299"/>
                    <a:pt x="292" y="1291"/>
                    <a:pt x="309" y="1273"/>
                  </a:cubicBezTo>
                  <a:lnTo>
                    <a:pt x="318" y="1317"/>
                  </a:lnTo>
                  <a:cubicBezTo>
                    <a:pt x="353" y="1282"/>
                    <a:pt x="362" y="1255"/>
                    <a:pt x="433" y="1255"/>
                  </a:cubicBezTo>
                  <a:cubicBezTo>
                    <a:pt x="371" y="1291"/>
                    <a:pt x="468" y="1335"/>
                    <a:pt x="398" y="1388"/>
                  </a:cubicBezTo>
                  <a:cubicBezTo>
                    <a:pt x="433" y="1419"/>
                    <a:pt x="465" y="1428"/>
                    <a:pt x="494" y="1428"/>
                  </a:cubicBezTo>
                  <a:cubicBezTo>
                    <a:pt x="546" y="1428"/>
                    <a:pt x="588" y="1396"/>
                    <a:pt x="622" y="1396"/>
                  </a:cubicBezTo>
                  <a:cubicBezTo>
                    <a:pt x="645" y="1396"/>
                    <a:pt x="664" y="1411"/>
                    <a:pt x="680" y="1458"/>
                  </a:cubicBezTo>
                  <a:cubicBezTo>
                    <a:pt x="760" y="1326"/>
                    <a:pt x="557" y="1379"/>
                    <a:pt x="601" y="1352"/>
                  </a:cubicBezTo>
                  <a:cubicBezTo>
                    <a:pt x="578" y="1307"/>
                    <a:pt x="638" y="1269"/>
                    <a:pt x="684" y="1269"/>
                  </a:cubicBezTo>
                  <a:cubicBezTo>
                    <a:pt x="692" y="1269"/>
                    <a:pt x="700" y="1270"/>
                    <a:pt x="707" y="1273"/>
                  </a:cubicBezTo>
                  <a:cubicBezTo>
                    <a:pt x="751" y="1273"/>
                    <a:pt x="777" y="1449"/>
                    <a:pt x="892" y="1449"/>
                  </a:cubicBezTo>
                  <a:cubicBezTo>
                    <a:pt x="883" y="1449"/>
                    <a:pt x="883" y="1458"/>
                    <a:pt x="866" y="1458"/>
                  </a:cubicBezTo>
                  <a:cubicBezTo>
                    <a:pt x="874" y="1465"/>
                    <a:pt x="883" y="1468"/>
                    <a:pt x="891" y="1468"/>
                  </a:cubicBezTo>
                  <a:cubicBezTo>
                    <a:pt x="915" y="1468"/>
                    <a:pt x="940" y="1448"/>
                    <a:pt x="966" y="1448"/>
                  </a:cubicBezTo>
                  <a:cubicBezTo>
                    <a:pt x="979" y="1448"/>
                    <a:pt x="993" y="1453"/>
                    <a:pt x="1007" y="1467"/>
                  </a:cubicBezTo>
                  <a:cubicBezTo>
                    <a:pt x="1033" y="1388"/>
                    <a:pt x="1077" y="1467"/>
                    <a:pt x="1086" y="1370"/>
                  </a:cubicBezTo>
                  <a:lnTo>
                    <a:pt x="1086" y="1370"/>
                  </a:lnTo>
                  <a:lnTo>
                    <a:pt x="980" y="1388"/>
                  </a:lnTo>
                  <a:cubicBezTo>
                    <a:pt x="1030" y="1366"/>
                    <a:pt x="1074" y="1282"/>
                    <a:pt x="1140" y="1282"/>
                  </a:cubicBezTo>
                  <a:cubicBezTo>
                    <a:pt x="1156" y="1282"/>
                    <a:pt x="1173" y="1287"/>
                    <a:pt x="1192" y="1299"/>
                  </a:cubicBezTo>
                  <a:cubicBezTo>
                    <a:pt x="1183" y="1317"/>
                    <a:pt x="1157" y="1352"/>
                    <a:pt x="1139" y="1361"/>
                  </a:cubicBezTo>
                  <a:cubicBezTo>
                    <a:pt x="1146" y="1371"/>
                    <a:pt x="1154" y="1374"/>
                    <a:pt x="1161" y="1374"/>
                  </a:cubicBezTo>
                  <a:cubicBezTo>
                    <a:pt x="1174" y="1374"/>
                    <a:pt x="1188" y="1362"/>
                    <a:pt x="1202" y="1362"/>
                  </a:cubicBezTo>
                  <a:cubicBezTo>
                    <a:pt x="1207" y="1362"/>
                    <a:pt x="1213" y="1364"/>
                    <a:pt x="1219" y="1370"/>
                  </a:cubicBezTo>
                  <a:cubicBezTo>
                    <a:pt x="1219" y="1476"/>
                    <a:pt x="1095" y="1396"/>
                    <a:pt x="1033" y="1476"/>
                  </a:cubicBezTo>
                  <a:cubicBezTo>
                    <a:pt x="1038" y="1484"/>
                    <a:pt x="1045" y="1487"/>
                    <a:pt x="1052" y="1487"/>
                  </a:cubicBezTo>
                  <a:cubicBezTo>
                    <a:pt x="1072" y="1487"/>
                    <a:pt x="1099" y="1467"/>
                    <a:pt x="1114" y="1467"/>
                  </a:cubicBezTo>
                  <a:cubicBezTo>
                    <a:pt x="1126" y="1467"/>
                    <a:pt x="1131" y="1479"/>
                    <a:pt x="1122" y="1520"/>
                  </a:cubicBezTo>
                  <a:cubicBezTo>
                    <a:pt x="1138" y="1465"/>
                    <a:pt x="1158" y="1451"/>
                    <a:pt x="1180" y="1451"/>
                  </a:cubicBezTo>
                  <a:cubicBezTo>
                    <a:pt x="1200" y="1451"/>
                    <a:pt x="1223" y="1462"/>
                    <a:pt x="1246" y="1462"/>
                  </a:cubicBezTo>
                  <a:cubicBezTo>
                    <a:pt x="1266" y="1462"/>
                    <a:pt x="1286" y="1454"/>
                    <a:pt x="1307" y="1423"/>
                  </a:cubicBezTo>
                  <a:lnTo>
                    <a:pt x="1307" y="1485"/>
                  </a:lnTo>
                  <a:cubicBezTo>
                    <a:pt x="1316" y="1476"/>
                    <a:pt x="1342" y="1441"/>
                    <a:pt x="1360" y="1441"/>
                  </a:cubicBezTo>
                  <a:lnTo>
                    <a:pt x="1325" y="1529"/>
                  </a:lnTo>
                  <a:cubicBezTo>
                    <a:pt x="1339" y="1513"/>
                    <a:pt x="1353" y="1507"/>
                    <a:pt x="1367" y="1507"/>
                  </a:cubicBezTo>
                  <a:cubicBezTo>
                    <a:pt x="1407" y="1507"/>
                    <a:pt x="1445" y="1553"/>
                    <a:pt x="1480" y="1553"/>
                  </a:cubicBezTo>
                  <a:cubicBezTo>
                    <a:pt x="1487" y="1553"/>
                    <a:pt x="1494" y="1551"/>
                    <a:pt x="1501" y="1547"/>
                  </a:cubicBezTo>
                  <a:cubicBezTo>
                    <a:pt x="1378" y="1547"/>
                    <a:pt x="1475" y="1467"/>
                    <a:pt x="1422" y="1423"/>
                  </a:cubicBezTo>
                  <a:cubicBezTo>
                    <a:pt x="1444" y="1410"/>
                    <a:pt x="1462" y="1404"/>
                    <a:pt x="1476" y="1404"/>
                  </a:cubicBezTo>
                  <a:cubicBezTo>
                    <a:pt x="1552" y="1404"/>
                    <a:pt x="1538" y="1559"/>
                    <a:pt x="1648" y="1559"/>
                  </a:cubicBezTo>
                  <a:cubicBezTo>
                    <a:pt x="1655" y="1559"/>
                    <a:pt x="1663" y="1558"/>
                    <a:pt x="1672" y="1557"/>
                  </a:cubicBezTo>
                  <a:lnTo>
                    <a:pt x="1672" y="1557"/>
                  </a:lnTo>
                  <a:cubicBezTo>
                    <a:pt x="1672" y="1557"/>
                    <a:pt x="1672" y="1557"/>
                    <a:pt x="1672" y="1557"/>
                  </a:cubicBezTo>
                  <a:cubicBezTo>
                    <a:pt x="1674" y="1557"/>
                    <a:pt x="1676" y="1556"/>
                    <a:pt x="1678" y="1555"/>
                  </a:cubicBezTo>
                  <a:lnTo>
                    <a:pt x="1678" y="1555"/>
                  </a:lnTo>
                  <a:cubicBezTo>
                    <a:pt x="1676" y="1556"/>
                    <a:pt x="1674" y="1556"/>
                    <a:pt x="1672" y="1557"/>
                  </a:cubicBezTo>
                  <a:lnTo>
                    <a:pt x="1672" y="1557"/>
                  </a:lnTo>
                  <a:cubicBezTo>
                    <a:pt x="1650" y="1556"/>
                    <a:pt x="1602" y="1517"/>
                    <a:pt x="1634" y="1485"/>
                  </a:cubicBezTo>
                  <a:lnTo>
                    <a:pt x="1634" y="1485"/>
                  </a:lnTo>
                  <a:cubicBezTo>
                    <a:pt x="1660" y="1502"/>
                    <a:pt x="1704" y="1520"/>
                    <a:pt x="1731" y="1555"/>
                  </a:cubicBezTo>
                  <a:cubicBezTo>
                    <a:pt x="1837" y="1538"/>
                    <a:pt x="1704" y="1494"/>
                    <a:pt x="1757" y="1449"/>
                  </a:cubicBezTo>
                  <a:lnTo>
                    <a:pt x="1757" y="1449"/>
                  </a:lnTo>
                  <a:cubicBezTo>
                    <a:pt x="1766" y="1470"/>
                    <a:pt x="1774" y="1477"/>
                    <a:pt x="1781" y="1477"/>
                  </a:cubicBezTo>
                  <a:cubicBezTo>
                    <a:pt x="1803" y="1477"/>
                    <a:pt x="1821" y="1410"/>
                    <a:pt x="1855" y="1396"/>
                  </a:cubicBezTo>
                  <a:lnTo>
                    <a:pt x="1863" y="1458"/>
                  </a:lnTo>
                  <a:cubicBezTo>
                    <a:pt x="1875" y="1462"/>
                    <a:pt x="1885" y="1463"/>
                    <a:pt x="1893" y="1463"/>
                  </a:cubicBezTo>
                  <a:cubicBezTo>
                    <a:pt x="1960" y="1463"/>
                    <a:pt x="1916" y="1363"/>
                    <a:pt x="1972" y="1363"/>
                  </a:cubicBezTo>
                  <a:cubicBezTo>
                    <a:pt x="1981" y="1363"/>
                    <a:pt x="1991" y="1365"/>
                    <a:pt x="2005" y="1370"/>
                  </a:cubicBezTo>
                  <a:lnTo>
                    <a:pt x="1960" y="1458"/>
                  </a:lnTo>
                  <a:lnTo>
                    <a:pt x="2022" y="1432"/>
                  </a:lnTo>
                  <a:lnTo>
                    <a:pt x="2022" y="1432"/>
                  </a:lnTo>
                  <a:lnTo>
                    <a:pt x="2013" y="1511"/>
                  </a:lnTo>
                  <a:cubicBezTo>
                    <a:pt x="2046" y="1479"/>
                    <a:pt x="2066" y="1468"/>
                    <a:pt x="2089" y="1468"/>
                  </a:cubicBezTo>
                  <a:cubicBezTo>
                    <a:pt x="2109" y="1468"/>
                    <a:pt x="2130" y="1476"/>
                    <a:pt x="2164" y="1485"/>
                  </a:cubicBezTo>
                  <a:cubicBezTo>
                    <a:pt x="2146" y="1441"/>
                    <a:pt x="2164" y="1370"/>
                    <a:pt x="2225" y="1361"/>
                  </a:cubicBezTo>
                  <a:lnTo>
                    <a:pt x="2225" y="1361"/>
                  </a:lnTo>
                  <a:cubicBezTo>
                    <a:pt x="2255" y="1398"/>
                    <a:pt x="2217" y="1416"/>
                    <a:pt x="2254" y="1416"/>
                  </a:cubicBezTo>
                  <a:cubicBezTo>
                    <a:pt x="2262" y="1416"/>
                    <a:pt x="2272" y="1416"/>
                    <a:pt x="2287" y="1414"/>
                  </a:cubicBezTo>
                  <a:lnTo>
                    <a:pt x="2287" y="1414"/>
                  </a:lnTo>
                  <a:cubicBezTo>
                    <a:pt x="2275" y="1444"/>
                    <a:pt x="2263" y="1474"/>
                    <a:pt x="2243" y="1474"/>
                  </a:cubicBezTo>
                  <a:cubicBezTo>
                    <a:pt x="2234" y="1474"/>
                    <a:pt x="2222" y="1467"/>
                    <a:pt x="2208" y="1449"/>
                  </a:cubicBezTo>
                  <a:cubicBezTo>
                    <a:pt x="2208" y="1467"/>
                    <a:pt x="2190" y="1485"/>
                    <a:pt x="2190" y="1511"/>
                  </a:cubicBezTo>
                  <a:cubicBezTo>
                    <a:pt x="2205" y="1523"/>
                    <a:pt x="2221" y="1527"/>
                    <a:pt x="2238" y="1527"/>
                  </a:cubicBezTo>
                  <a:cubicBezTo>
                    <a:pt x="2271" y="1527"/>
                    <a:pt x="2305" y="1511"/>
                    <a:pt x="2322" y="1511"/>
                  </a:cubicBezTo>
                  <a:cubicBezTo>
                    <a:pt x="2314" y="1511"/>
                    <a:pt x="2305" y="1511"/>
                    <a:pt x="2296" y="1502"/>
                  </a:cubicBezTo>
                  <a:lnTo>
                    <a:pt x="2411" y="1405"/>
                  </a:lnTo>
                  <a:lnTo>
                    <a:pt x="2411" y="1405"/>
                  </a:lnTo>
                  <a:cubicBezTo>
                    <a:pt x="2428" y="1432"/>
                    <a:pt x="2411" y="1449"/>
                    <a:pt x="2402" y="1467"/>
                  </a:cubicBezTo>
                  <a:cubicBezTo>
                    <a:pt x="2420" y="1458"/>
                    <a:pt x="2437" y="1432"/>
                    <a:pt x="2473" y="1423"/>
                  </a:cubicBezTo>
                  <a:lnTo>
                    <a:pt x="2473" y="1423"/>
                  </a:lnTo>
                  <a:cubicBezTo>
                    <a:pt x="2464" y="1472"/>
                    <a:pt x="2471" y="1521"/>
                    <a:pt x="2430" y="1549"/>
                  </a:cubicBezTo>
                  <a:lnTo>
                    <a:pt x="2430" y="1549"/>
                  </a:lnTo>
                  <a:lnTo>
                    <a:pt x="2526" y="1494"/>
                  </a:lnTo>
                  <a:cubicBezTo>
                    <a:pt x="2534" y="1520"/>
                    <a:pt x="2587" y="1555"/>
                    <a:pt x="2579" y="1573"/>
                  </a:cubicBezTo>
                  <a:cubicBezTo>
                    <a:pt x="2586" y="1577"/>
                    <a:pt x="2593" y="1579"/>
                    <a:pt x="2600" y="1579"/>
                  </a:cubicBezTo>
                  <a:cubicBezTo>
                    <a:pt x="2649" y="1579"/>
                    <a:pt x="2708" y="1503"/>
                    <a:pt x="2772" y="1503"/>
                  </a:cubicBezTo>
                  <a:cubicBezTo>
                    <a:pt x="2784" y="1503"/>
                    <a:pt x="2796" y="1505"/>
                    <a:pt x="2808" y="1511"/>
                  </a:cubicBezTo>
                  <a:cubicBezTo>
                    <a:pt x="2808" y="1502"/>
                    <a:pt x="2817" y="1494"/>
                    <a:pt x="2835" y="1485"/>
                  </a:cubicBezTo>
                  <a:cubicBezTo>
                    <a:pt x="2884" y="1490"/>
                    <a:pt x="2930" y="1516"/>
                    <a:pt x="2978" y="1516"/>
                  </a:cubicBezTo>
                  <a:cubicBezTo>
                    <a:pt x="3008" y="1516"/>
                    <a:pt x="3039" y="1506"/>
                    <a:pt x="3073" y="1476"/>
                  </a:cubicBezTo>
                  <a:lnTo>
                    <a:pt x="3126" y="1573"/>
                  </a:lnTo>
                  <a:cubicBezTo>
                    <a:pt x="3197" y="1547"/>
                    <a:pt x="3055" y="1458"/>
                    <a:pt x="3170" y="1414"/>
                  </a:cubicBezTo>
                  <a:cubicBezTo>
                    <a:pt x="3180" y="1411"/>
                    <a:pt x="3188" y="1410"/>
                    <a:pt x="3194" y="1410"/>
                  </a:cubicBezTo>
                  <a:cubicBezTo>
                    <a:pt x="3248" y="1410"/>
                    <a:pt x="3208" y="1497"/>
                    <a:pt x="3232" y="1520"/>
                  </a:cubicBezTo>
                  <a:cubicBezTo>
                    <a:pt x="3265" y="1487"/>
                    <a:pt x="3313" y="1424"/>
                    <a:pt x="3368" y="1424"/>
                  </a:cubicBezTo>
                  <a:cubicBezTo>
                    <a:pt x="3387" y="1424"/>
                    <a:pt x="3406" y="1432"/>
                    <a:pt x="3426" y="1449"/>
                  </a:cubicBezTo>
                  <a:cubicBezTo>
                    <a:pt x="3409" y="1463"/>
                    <a:pt x="3395" y="1465"/>
                    <a:pt x="3383" y="1465"/>
                  </a:cubicBezTo>
                  <a:cubicBezTo>
                    <a:pt x="3377" y="1465"/>
                    <a:pt x="3371" y="1464"/>
                    <a:pt x="3365" y="1464"/>
                  </a:cubicBezTo>
                  <a:cubicBezTo>
                    <a:pt x="3359" y="1464"/>
                    <a:pt x="3353" y="1465"/>
                    <a:pt x="3347" y="1467"/>
                  </a:cubicBezTo>
                  <a:lnTo>
                    <a:pt x="3409" y="1520"/>
                  </a:lnTo>
                  <a:cubicBezTo>
                    <a:pt x="3347" y="1600"/>
                    <a:pt x="3294" y="1573"/>
                    <a:pt x="3347" y="1644"/>
                  </a:cubicBezTo>
                  <a:cubicBezTo>
                    <a:pt x="3347" y="1467"/>
                    <a:pt x="3576" y="1626"/>
                    <a:pt x="3576" y="1441"/>
                  </a:cubicBezTo>
                  <a:lnTo>
                    <a:pt x="3620" y="1476"/>
                  </a:lnTo>
                  <a:cubicBezTo>
                    <a:pt x="3612" y="1476"/>
                    <a:pt x="3603" y="1485"/>
                    <a:pt x="3594" y="1485"/>
                  </a:cubicBezTo>
                  <a:cubicBezTo>
                    <a:pt x="3607" y="1500"/>
                    <a:pt x="3618" y="1506"/>
                    <a:pt x="3626" y="1506"/>
                  </a:cubicBezTo>
                  <a:cubicBezTo>
                    <a:pt x="3665" y="1506"/>
                    <a:pt x="3664" y="1377"/>
                    <a:pt x="3729" y="1377"/>
                  </a:cubicBezTo>
                  <a:cubicBezTo>
                    <a:pt x="3733" y="1377"/>
                    <a:pt x="3739" y="1377"/>
                    <a:pt x="3744" y="1379"/>
                  </a:cubicBezTo>
                  <a:cubicBezTo>
                    <a:pt x="3779" y="1388"/>
                    <a:pt x="3806" y="1414"/>
                    <a:pt x="3779" y="1441"/>
                  </a:cubicBezTo>
                  <a:lnTo>
                    <a:pt x="3859" y="1388"/>
                  </a:lnTo>
                  <a:lnTo>
                    <a:pt x="3859" y="1388"/>
                  </a:lnTo>
                  <a:cubicBezTo>
                    <a:pt x="3874" y="1395"/>
                    <a:pt x="3876" y="1416"/>
                    <a:pt x="3860" y="1421"/>
                  </a:cubicBezTo>
                  <a:lnTo>
                    <a:pt x="3860" y="1421"/>
                  </a:lnTo>
                  <a:lnTo>
                    <a:pt x="3965" y="1405"/>
                  </a:lnTo>
                  <a:cubicBezTo>
                    <a:pt x="3982" y="1379"/>
                    <a:pt x="4018" y="1335"/>
                    <a:pt x="4035" y="1317"/>
                  </a:cubicBezTo>
                  <a:lnTo>
                    <a:pt x="4035" y="1317"/>
                  </a:lnTo>
                  <a:cubicBezTo>
                    <a:pt x="4062" y="1344"/>
                    <a:pt x="4018" y="1335"/>
                    <a:pt x="4027" y="1361"/>
                  </a:cubicBezTo>
                  <a:lnTo>
                    <a:pt x="4088" y="1317"/>
                  </a:lnTo>
                  <a:lnTo>
                    <a:pt x="4088" y="1317"/>
                  </a:lnTo>
                  <a:cubicBezTo>
                    <a:pt x="4115" y="1361"/>
                    <a:pt x="4062" y="1405"/>
                    <a:pt x="4027" y="1405"/>
                  </a:cubicBezTo>
                  <a:cubicBezTo>
                    <a:pt x="4045" y="1458"/>
                    <a:pt x="4057" y="1475"/>
                    <a:pt x="4067" y="1475"/>
                  </a:cubicBezTo>
                  <a:cubicBezTo>
                    <a:pt x="4084" y="1475"/>
                    <a:pt x="4099" y="1429"/>
                    <a:pt x="4139" y="1429"/>
                  </a:cubicBezTo>
                  <a:cubicBezTo>
                    <a:pt x="4155" y="1429"/>
                    <a:pt x="4176" y="1437"/>
                    <a:pt x="4203" y="1458"/>
                  </a:cubicBezTo>
                  <a:lnTo>
                    <a:pt x="4150" y="1485"/>
                  </a:lnTo>
                  <a:cubicBezTo>
                    <a:pt x="4186" y="1582"/>
                    <a:pt x="4230" y="1547"/>
                    <a:pt x="4300" y="1600"/>
                  </a:cubicBezTo>
                  <a:cubicBezTo>
                    <a:pt x="4292" y="1573"/>
                    <a:pt x="4168" y="1449"/>
                    <a:pt x="4230" y="1405"/>
                  </a:cubicBezTo>
                  <a:lnTo>
                    <a:pt x="4230" y="1405"/>
                  </a:lnTo>
                  <a:cubicBezTo>
                    <a:pt x="4217" y="1412"/>
                    <a:pt x="4195" y="1436"/>
                    <a:pt x="4180" y="1436"/>
                  </a:cubicBezTo>
                  <a:cubicBezTo>
                    <a:pt x="4175" y="1436"/>
                    <a:pt x="4170" y="1433"/>
                    <a:pt x="4168" y="1423"/>
                  </a:cubicBezTo>
                  <a:cubicBezTo>
                    <a:pt x="4176" y="1386"/>
                    <a:pt x="4184" y="1374"/>
                    <a:pt x="4193" y="1374"/>
                  </a:cubicBezTo>
                  <a:cubicBezTo>
                    <a:pt x="4204" y="1374"/>
                    <a:pt x="4215" y="1391"/>
                    <a:pt x="4230" y="1405"/>
                  </a:cubicBezTo>
                  <a:cubicBezTo>
                    <a:pt x="4230" y="1405"/>
                    <a:pt x="4230" y="1405"/>
                    <a:pt x="4230" y="1405"/>
                  </a:cubicBezTo>
                  <a:lnTo>
                    <a:pt x="4230" y="1405"/>
                  </a:lnTo>
                  <a:cubicBezTo>
                    <a:pt x="4237" y="1409"/>
                    <a:pt x="4246" y="1413"/>
                    <a:pt x="4256" y="1413"/>
                  </a:cubicBezTo>
                  <a:cubicBezTo>
                    <a:pt x="4270" y="1413"/>
                    <a:pt x="4288" y="1405"/>
                    <a:pt x="4309" y="1379"/>
                  </a:cubicBezTo>
                  <a:cubicBezTo>
                    <a:pt x="4314" y="1421"/>
                    <a:pt x="4329" y="1432"/>
                    <a:pt x="4349" y="1432"/>
                  </a:cubicBezTo>
                  <a:cubicBezTo>
                    <a:pt x="4363" y="1432"/>
                    <a:pt x="4380" y="1427"/>
                    <a:pt x="4397" y="1423"/>
                  </a:cubicBezTo>
                  <a:lnTo>
                    <a:pt x="4397" y="1511"/>
                  </a:lnTo>
                  <a:cubicBezTo>
                    <a:pt x="4442" y="1485"/>
                    <a:pt x="4442" y="1441"/>
                    <a:pt x="4468" y="1405"/>
                  </a:cubicBezTo>
                  <a:cubicBezTo>
                    <a:pt x="4521" y="1405"/>
                    <a:pt x="4539" y="1476"/>
                    <a:pt x="4548" y="1529"/>
                  </a:cubicBezTo>
                  <a:cubicBezTo>
                    <a:pt x="4551" y="1529"/>
                    <a:pt x="4554" y="1529"/>
                    <a:pt x="4556" y="1529"/>
                  </a:cubicBezTo>
                  <a:cubicBezTo>
                    <a:pt x="4625" y="1529"/>
                    <a:pt x="4490" y="1422"/>
                    <a:pt x="4592" y="1405"/>
                  </a:cubicBezTo>
                  <a:lnTo>
                    <a:pt x="4592" y="1405"/>
                  </a:lnTo>
                  <a:cubicBezTo>
                    <a:pt x="4611" y="1415"/>
                    <a:pt x="4630" y="1420"/>
                    <a:pt x="4648" y="1420"/>
                  </a:cubicBezTo>
                  <a:cubicBezTo>
                    <a:pt x="4695" y="1420"/>
                    <a:pt x="4740" y="1391"/>
                    <a:pt x="4804" y="1352"/>
                  </a:cubicBezTo>
                  <a:lnTo>
                    <a:pt x="4804" y="1352"/>
                  </a:lnTo>
                  <a:cubicBezTo>
                    <a:pt x="4857" y="1379"/>
                    <a:pt x="4795" y="1396"/>
                    <a:pt x="4812" y="1423"/>
                  </a:cubicBezTo>
                  <a:lnTo>
                    <a:pt x="4857" y="1352"/>
                  </a:lnTo>
                  <a:cubicBezTo>
                    <a:pt x="4865" y="1352"/>
                    <a:pt x="4865" y="1379"/>
                    <a:pt x="4865" y="1388"/>
                  </a:cubicBezTo>
                  <a:cubicBezTo>
                    <a:pt x="4901" y="1361"/>
                    <a:pt x="4865" y="1299"/>
                    <a:pt x="4927" y="1282"/>
                  </a:cubicBezTo>
                  <a:cubicBezTo>
                    <a:pt x="4929" y="1264"/>
                    <a:pt x="4934" y="1257"/>
                    <a:pt x="4942" y="1257"/>
                  </a:cubicBezTo>
                  <a:cubicBezTo>
                    <a:pt x="4968" y="1257"/>
                    <a:pt x="5025" y="1337"/>
                    <a:pt x="5076" y="1337"/>
                  </a:cubicBezTo>
                  <a:cubicBezTo>
                    <a:pt x="5092" y="1337"/>
                    <a:pt x="5108" y="1329"/>
                    <a:pt x="5122" y="1308"/>
                  </a:cubicBezTo>
                  <a:lnTo>
                    <a:pt x="5122" y="1308"/>
                  </a:lnTo>
                  <a:cubicBezTo>
                    <a:pt x="5139" y="1326"/>
                    <a:pt x="5113" y="1352"/>
                    <a:pt x="5122" y="1388"/>
                  </a:cubicBezTo>
                  <a:cubicBezTo>
                    <a:pt x="5219" y="1317"/>
                    <a:pt x="5210" y="1335"/>
                    <a:pt x="5289" y="1238"/>
                  </a:cubicBezTo>
                  <a:lnTo>
                    <a:pt x="5360" y="1291"/>
                  </a:lnTo>
                  <a:cubicBezTo>
                    <a:pt x="5307" y="1229"/>
                    <a:pt x="5369" y="1158"/>
                    <a:pt x="5431" y="1096"/>
                  </a:cubicBezTo>
                  <a:cubicBezTo>
                    <a:pt x="5413" y="1061"/>
                    <a:pt x="5395" y="1034"/>
                    <a:pt x="5386" y="1026"/>
                  </a:cubicBezTo>
                  <a:lnTo>
                    <a:pt x="5475" y="973"/>
                  </a:lnTo>
                  <a:lnTo>
                    <a:pt x="5475" y="973"/>
                  </a:lnTo>
                  <a:cubicBezTo>
                    <a:pt x="5484" y="990"/>
                    <a:pt x="5475" y="1017"/>
                    <a:pt x="5466" y="1052"/>
                  </a:cubicBezTo>
                  <a:cubicBezTo>
                    <a:pt x="5466" y="1052"/>
                    <a:pt x="5475" y="1043"/>
                    <a:pt x="5484" y="1034"/>
                  </a:cubicBezTo>
                  <a:lnTo>
                    <a:pt x="5484" y="1034"/>
                  </a:lnTo>
                  <a:cubicBezTo>
                    <a:pt x="5519" y="1061"/>
                    <a:pt x="5501" y="1114"/>
                    <a:pt x="5475" y="1158"/>
                  </a:cubicBezTo>
                  <a:cubicBezTo>
                    <a:pt x="5466" y="1140"/>
                    <a:pt x="5457" y="1123"/>
                    <a:pt x="5439" y="1114"/>
                  </a:cubicBezTo>
                  <a:cubicBezTo>
                    <a:pt x="5422" y="1158"/>
                    <a:pt x="5395" y="1220"/>
                    <a:pt x="5404" y="1273"/>
                  </a:cubicBezTo>
                  <a:cubicBezTo>
                    <a:pt x="5413" y="1255"/>
                    <a:pt x="5422" y="1246"/>
                    <a:pt x="5439" y="1246"/>
                  </a:cubicBezTo>
                  <a:cubicBezTo>
                    <a:pt x="5431" y="1264"/>
                    <a:pt x="5431" y="1273"/>
                    <a:pt x="5431" y="1282"/>
                  </a:cubicBezTo>
                  <a:cubicBezTo>
                    <a:pt x="5431" y="1283"/>
                    <a:pt x="5431" y="1284"/>
                    <a:pt x="5431" y="1284"/>
                  </a:cubicBezTo>
                  <a:cubicBezTo>
                    <a:pt x="5434" y="1284"/>
                    <a:pt x="5443" y="1268"/>
                    <a:pt x="5457" y="1246"/>
                  </a:cubicBezTo>
                  <a:lnTo>
                    <a:pt x="5484" y="1344"/>
                  </a:lnTo>
                  <a:lnTo>
                    <a:pt x="5484" y="1308"/>
                  </a:lnTo>
                  <a:lnTo>
                    <a:pt x="5607" y="1361"/>
                  </a:lnTo>
                  <a:cubicBezTo>
                    <a:pt x="5695" y="1264"/>
                    <a:pt x="5766" y="1123"/>
                    <a:pt x="5907" y="1079"/>
                  </a:cubicBezTo>
                  <a:lnTo>
                    <a:pt x="5907" y="1079"/>
                  </a:lnTo>
                  <a:cubicBezTo>
                    <a:pt x="5881" y="1149"/>
                    <a:pt x="5907" y="1185"/>
                    <a:pt x="5916" y="1273"/>
                  </a:cubicBezTo>
                  <a:cubicBezTo>
                    <a:pt x="5903" y="1250"/>
                    <a:pt x="5889" y="1242"/>
                    <a:pt x="5874" y="1242"/>
                  </a:cubicBezTo>
                  <a:cubicBezTo>
                    <a:pt x="5834" y="1242"/>
                    <a:pt x="5790" y="1301"/>
                    <a:pt x="5737" y="1301"/>
                  </a:cubicBezTo>
                  <a:cubicBezTo>
                    <a:pt x="5732" y="1301"/>
                    <a:pt x="5727" y="1300"/>
                    <a:pt x="5722" y="1299"/>
                  </a:cubicBezTo>
                  <a:lnTo>
                    <a:pt x="5722" y="1299"/>
                  </a:lnTo>
                  <a:cubicBezTo>
                    <a:pt x="5757" y="1308"/>
                    <a:pt x="5757" y="1344"/>
                    <a:pt x="5740" y="1361"/>
                  </a:cubicBezTo>
                  <a:cubicBezTo>
                    <a:pt x="5784" y="1335"/>
                    <a:pt x="5837" y="1299"/>
                    <a:pt x="5881" y="1273"/>
                  </a:cubicBezTo>
                  <a:cubicBezTo>
                    <a:pt x="5881" y="1344"/>
                    <a:pt x="5907" y="1326"/>
                    <a:pt x="5952" y="1344"/>
                  </a:cubicBezTo>
                  <a:cubicBezTo>
                    <a:pt x="5907" y="1220"/>
                    <a:pt x="6049" y="1246"/>
                    <a:pt x="6093" y="1202"/>
                  </a:cubicBezTo>
                  <a:lnTo>
                    <a:pt x="6093" y="1202"/>
                  </a:lnTo>
                  <a:cubicBezTo>
                    <a:pt x="6102" y="1246"/>
                    <a:pt x="6093" y="1291"/>
                    <a:pt x="6022" y="1291"/>
                  </a:cubicBezTo>
                  <a:cubicBezTo>
                    <a:pt x="6037" y="1304"/>
                    <a:pt x="6049" y="1309"/>
                    <a:pt x="6059" y="1309"/>
                  </a:cubicBezTo>
                  <a:cubicBezTo>
                    <a:pt x="6108" y="1309"/>
                    <a:pt x="6114" y="1181"/>
                    <a:pt x="6162" y="1181"/>
                  </a:cubicBezTo>
                  <a:cubicBezTo>
                    <a:pt x="6170" y="1181"/>
                    <a:pt x="6179" y="1185"/>
                    <a:pt x="6190" y="1193"/>
                  </a:cubicBezTo>
                  <a:cubicBezTo>
                    <a:pt x="6172" y="1202"/>
                    <a:pt x="6163" y="1193"/>
                    <a:pt x="6155" y="1220"/>
                  </a:cubicBezTo>
                  <a:cubicBezTo>
                    <a:pt x="6171" y="1200"/>
                    <a:pt x="6199" y="1191"/>
                    <a:pt x="6225" y="1191"/>
                  </a:cubicBezTo>
                  <a:cubicBezTo>
                    <a:pt x="6256" y="1191"/>
                    <a:pt x="6283" y="1204"/>
                    <a:pt x="6278" y="1228"/>
                  </a:cubicBezTo>
                  <a:lnTo>
                    <a:pt x="6278" y="1228"/>
                  </a:lnTo>
                  <a:cubicBezTo>
                    <a:pt x="6397" y="1221"/>
                    <a:pt x="6595" y="1144"/>
                    <a:pt x="6570" y="1034"/>
                  </a:cubicBezTo>
                  <a:lnTo>
                    <a:pt x="6570" y="1034"/>
                  </a:lnTo>
                  <a:cubicBezTo>
                    <a:pt x="6578" y="1043"/>
                    <a:pt x="6605" y="1167"/>
                    <a:pt x="6605" y="1193"/>
                  </a:cubicBezTo>
                  <a:cubicBezTo>
                    <a:pt x="6631" y="1043"/>
                    <a:pt x="6640" y="902"/>
                    <a:pt x="6640" y="770"/>
                  </a:cubicBezTo>
                  <a:cubicBezTo>
                    <a:pt x="6667" y="867"/>
                    <a:pt x="6826" y="1043"/>
                    <a:pt x="6755" y="1132"/>
                  </a:cubicBezTo>
                  <a:cubicBezTo>
                    <a:pt x="6790" y="1132"/>
                    <a:pt x="6826" y="1132"/>
                    <a:pt x="6870" y="1079"/>
                  </a:cubicBezTo>
                  <a:cubicBezTo>
                    <a:pt x="6843" y="1079"/>
                    <a:pt x="6764" y="973"/>
                    <a:pt x="6782" y="955"/>
                  </a:cubicBezTo>
                  <a:lnTo>
                    <a:pt x="6782" y="955"/>
                  </a:lnTo>
                  <a:cubicBezTo>
                    <a:pt x="6895" y="1016"/>
                    <a:pt x="6853" y="982"/>
                    <a:pt x="6973" y="1025"/>
                  </a:cubicBezTo>
                  <a:lnTo>
                    <a:pt x="6973" y="1025"/>
                  </a:lnTo>
                  <a:cubicBezTo>
                    <a:pt x="6938" y="1008"/>
                    <a:pt x="6888" y="866"/>
                    <a:pt x="6923" y="858"/>
                  </a:cubicBezTo>
                  <a:lnTo>
                    <a:pt x="6923" y="858"/>
                  </a:lnTo>
                  <a:cubicBezTo>
                    <a:pt x="6931" y="874"/>
                    <a:pt x="7001" y="968"/>
                    <a:pt x="7003" y="995"/>
                  </a:cubicBezTo>
                  <a:lnTo>
                    <a:pt x="7003" y="995"/>
                  </a:lnTo>
                  <a:cubicBezTo>
                    <a:pt x="7011" y="934"/>
                    <a:pt x="7011" y="874"/>
                    <a:pt x="7011" y="814"/>
                  </a:cubicBezTo>
                  <a:cubicBezTo>
                    <a:pt x="7011" y="849"/>
                    <a:pt x="7082" y="920"/>
                    <a:pt x="7126" y="937"/>
                  </a:cubicBezTo>
                  <a:cubicBezTo>
                    <a:pt x="7108" y="929"/>
                    <a:pt x="7179" y="893"/>
                    <a:pt x="7214" y="867"/>
                  </a:cubicBezTo>
                  <a:lnTo>
                    <a:pt x="7236" y="847"/>
                  </a:lnTo>
                  <a:lnTo>
                    <a:pt x="7236" y="847"/>
                  </a:lnTo>
                  <a:lnTo>
                    <a:pt x="7205" y="849"/>
                  </a:lnTo>
                  <a:lnTo>
                    <a:pt x="7170" y="849"/>
                  </a:lnTo>
                  <a:cubicBezTo>
                    <a:pt x="7179" y="849"/>
                    <a:pt x="7188" y="840"/>
                    <a:pt x="7188" y="831"/>
                  </a:cubicBezTo>
                  <a:lnTo>
                    <a:pt x="7291" y="725"/>
                  </a:lnTo>
                  <a:lnTo>
                    <a:pt x="7291" y="725"/>
                  </a:lnTo>
                  <a:lnTo>
                    <a:pt x="7312" y="778"/>
                  </a:lnTo>
                  <a:lnTo>
                    <a:pt x="7506" y="602"/>
                  </a:lnTo>
                  <a:lnTo>
                    <a:pt x="7188" y="434"/>
                  </a:lnTo>
                  <a:cubicBezTo>
                    <a:pt x="7188" y="434"/>
                    <a:pt x="7179" y="425"/>
                    <a:pt x="7170" y="425"/>
                  </a:cubicBezTo>
                  <a:lnTo>
                    <a:pt x="7179" y="452"/>
                  </a:lnTo>
                  <a:lnTo>
                    <a:pt x="7189" y="477"/>
                  </a:lnTo>
                  <a:lnTo>
                    <a:pt x="7189" y="477"/>
                  </a:lnTo>
                  <a:lnTo>
                    <a:pt x="7170" y="469"/>
                  </a:lnTo>
                  <a:cubicBezTo>
                    <a:pt x="7159" y="464"/>
                    <a:pt x="7148" y="462"/>
                    <a:pt x="7136" y="462"/>
                  </a:cubicBezTo>
                  <a:cubicBezTo>
                    <a:pt x="7069" y="462"/>
                    <a:pt x="6995" y="542"/>
                    <a:pt x="6927" y="542"/>
                  </a:cubicBezTo>
                  <a:cubicBezTo>
                    <a:pt x="6914" y="542"/>
                    <a:pt x="6900" y="539"/>
                    <a:pt x="6887" y="531"/>
                  </a:cubicBezTo>
                  <a:cubicBezTo>
                    <a:pt x="6914" y="514"/>
                    <a:pt x="7011" y="381"/>
                    <a:pt x="6967" y="337"/>
                  </a:cubicBezTo>
                  <a:lnTo>
                    <a:pt x="6967" y="337"/>
                  </a:lnTo>
                  <a:cubicBezTo>
                    <a:pt x="6935" y="361"/>
                    <a:pt x="6876" y="412"/>
                    <a:pt x="6813" y="473"/>
                  </a:cubicBezTo>
                  <a:lnTo>
                    <a:pt x="6813" y="473"/>
                  </a:lnTo>
                  <a:cubicBezTo>
                    <a:pt x="6811" y="472"/>
                    <a:pt x="6810" y="471"/>
                    <a:pt x="6808" y="469"/>
                  </a:cubicBezTo>
                  <a:lnTo>
                    <a:pt x="6808" y="469"/>
                  </a:lnTo>
                  <a:cubicBezTo>
                    <a:pt x="6809" y="472"/>
                    <a:pt x="6809" y="474"/>
                    <a:pt x="6810" y="477"/>
                  </a:cubicBezTo>
                  <a:lnTo>
                    <a:pt x="6810" y="477"/>
                  </a:lnTo>
                  <a:cubicBezTo>
                    <a:pt x="6803" y="483"/>
                    <a:pt x="6797" y="489"/>
                    <a:pt x="6790" y="496"/>
                  </a:cubicBezTo>
                  <a:cubicBezTo>
                    <a:pt x="6720" y="558"/>
                    <a:pt x="6640" y="619"/>
                    <a:pt x="6587" y="628"/>
                  </a:cubicBezTo>
                  <a:lnTo>
                    <a:pt x="6587" y="584"/>
                  </a:lnTo>
                  <a:lnTo>
                    <a:pt x="6508" y="602"/>
                  </a:lnTo>
                  <a:cubicBezTo>
                    <a:pt x="6578" y="505"/>
                    <a:pt x="6799" y="337"/>
                    <a:pt x="6914" y="293"/>
                  </a:cubicBezTo>
                  <a:cubicBezTo>
                    <a:pt x="6887" y="240"/>
                    <a:pt x="6932" y="240"/>
                    <a:pt x="6861" y="213"/>
                  </a:cubicBezTo>
                  <a:cubicBezTo>
                    <a:pt x="6855" y="182"/>
                    <a:pt x="6889" y="177"/>
                    <a:pt x="6915" y="177"/>
                  </a:cubicBezTo>
                  <a:cubicBezTo>
                    <a:pt x="6926" y="177"/>
                    <a:pt x="6935" y="178"/>
                    <a:pt x="6940" y="178"/>
                  </a:cubicBezTo>
                  <a:lnTo>
                    <a:pt x="6799" y="90"/>
                  </a:lnTo>
                  <a:cubicBezTo>
                    <a:pt x="6773" y="169"/>
                    <a:pt x="6649" y="125"/>
                    <a:pt x="6631" y="196"/>
                  </a:cubicBezTo>
                  <a:cubicBezTo>
                    <a:pt x="6693" y="187"/>
                    <a:pt x="6764" y="178"/>
                    <a:pt x="6826" y="178"/>
                  </a:cubicBezTo>
                  <a:cubicBezTo>
                    <a:pt x="6804" y="243"/>
                    <a:pt x="6692" y="333"/>
                    <a:pt x="6599" y="333"/>
                  </a:cubicBezTo>
                  <a:cubicBezTo>
                    <a:pt x="6579" y="333"/>
                    <a:pt x="6560" y="329"/>
                    <a:pt x="6543" y="319"/>
                  </a:cubicBezTo>
                  <a:cubicBezTo>
                    <a:pt x="6534" y="275"/>
                    <a:pt x="6614" y="178"/>
                    <a:pt x="6623" y="151"/>
                  </a:cubicBezTo>
                  <a:lnTo>
                    <a:pt x="6623" y="151"/>
                  </a:lnTo>
                  <a:cubicBezTo>
                    <a:pt x="6615" y="159"/>
                    <a:pt x="6591" y="164"/>
                    <a:pt x="6566" y="164"/>
                  </a:cubicBezTo>
                  <a:cubicBezTo>
                    <a:pt x="6535" y="164"/>
                    <a:pt x="6504" y="157"/>
                    <a:pt x="6499" y="143"/>
                  </a:cubicBezTo>
                  <a:lnTo>
                    <a:pt x="6561" y="116"/>
                  </a:lnTo>
                  <a:cubicBezTo>
                    <a:pt x="6551" y="107"/>
                    <a:pt x="6541" y="103"/>
                    <a:pt x="6530" y="103"/>
                  </a:cubicBezTo>
                  <a:cubicBezTo>
                    <a:pt x="6498" y="103"/>
                    <a:pt x="6461" y="135"/>
                    <a:pt x="6429" y="135"/>
                  </a:cubicBezTo>
                  <a:cubicBezTo>
                    <a:pt x="6412" y="135"/>
                    <a:pt x="6397" y="126"/>
                    <a:pt x="6384" y="99"/>
                  </a:cubicBezTo>
                  <a:cubicBezTo>
                    <a:pt x="6362" y="84"/>
                    <a:pt x="6340" y="0"/>
                    <a:pt x="63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1"/>
            <p:cNvSpPr/>
            <p:nvPr/>
          </p:nvSpPr>
          <p:spPr>
            <a:xfrm rot="5400000">
              <a:off x="2142980" y="4010483"/>
              <a:ext cx="647" cy="2786"/>
            </a:xfrm>
            <a:custGeom>
              <a:rect b="b" l="l" r="r" t="t"/>
              <a:pathLst>
                <a:path extrusionOk="0" h="28" w="9">
                  <a:moveTo>
                    <a:pt x="0" y="1"/>
                  </a:moveTo>
                  <a:cubicBezTo>
                    <a:pt x="0" y="10"/>
                    <a:pt x="0" y="19"/>
                    <a:pt x="9" y="27"/>
                  </a:cubicBezTo>
                  <a:cubicBezTo>
                    <a:pt x="9" y="19"/>
                    <a:pt x="9" y="10"/>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1"/>
            <p:cNvSpPr/>
            <p:nvPr/>
          </p:nvSpPr>
          <p:spPr>
            <a:xfrm rot="5400000">
              <a:off x="2120058" y="3824090"/>
              <a:ext cx="719" cy="995"/>
            </a:xfrm>
            <a:custGeom>
              <a:rect b="b" l="l" r="r" t="t"/>
              <a:pathLst>
                <a:path extrusionOk="0" h="10" w="10">
                  <a:moveTo>
                    <a:pt x="0" y="0"/>
                  </a:moveTo>
                  <a:cubicBezTo>
                    <a:pt x="0" y="0"/>
                    <a:pt x="0" y="9"/>
                    <a:pt x="0" y="9"/>
                  </a:cubicBezTo>
                  <a:lnTo>
                    <a:pt x="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1"/>
            <p:cNvSpPr/>
            <p:nvPr/>
          </p:nvSpPr>
          <p:spPr>
            <a:xfrm rot="5400000">
              <a:off x="2265321" y="4064814"/>
              <a:ext cx="1942" cy="4577"/>
            </a:xfrm>
            <a:custGeom>
              <a:rect b="b" l="l" r="r" t="t"/>
              <a:pathLst>
                <a:path extrusionOk="0" h="46" w="27">
                  <a:moveTo>
                    <a:pt x="0" y="1"/>
                  </a:moveTo>
                  <a:lnTo>
                    <a:pt x="0" y="1"/>
                  </a:lnTo>
                  <a:cubicBezTo>
                    <a:pt x="9" y="19"/>
                    <a:pt x="18" y="27"/>
                    <a:pt x="27" y="45"/>
                  </a:cubicBezTo>
                  <a:cubicBezTo>
                    <a:pt x="27" y="27"/>
                    <a:pt x="27" y="19"/>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1"/>
            <p:cNvSpPr/>
            <p:nvPr/>
          </p:nvSpPr>
          <p:spPr>
            <a:xfrm rot="5400000">
              <a:off x="2214249" y="3945170"/>
              <a:ext cx="3883" cy="4478"/>
            </a:xfrm>
            <a:custGeom>
              <a:rect b="b" l="l" r="r" t="t"/>
              <a:pathLst>
                <a:path extrusionOk="0" h="45" w="54">
                  <a:moveTo>
                    <a:pt x="10" y="0"/>
                  </a:moveTo>
                  <a:cubicBezTo>
                    <a:pt x="10" y="18"/>
                    <a:pt x="18" y="35"/>
                    <a:pt x="1" y="44"/>
                  </a:cubicBezTo>
                  <a:lnTo>
                    <a:pt x="54" y="18"/>
                  </a:lnTo>
                  <a:lnTo>
                    <a:pt x="54" y="18"/>
                  </a:lnTo>
                  <a:cubicBezTo>
                    <a:pt x="49" y="20"/>
                    <a:pt x="44" y="20"/>
                    <a:pt x="40" y="20"/>
                  </a:cubicBezTo>
                  <a:cubicBezTo>
                    <a:pt x="24" y="20"/>
                    <a:pt x="17" y="7"/>
                    <a:pt x="1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1"/>
            <p:cNvSpPr/>
            <p:nvPr/>
          </p:nvSpPr>
          <p:spPr>
            <a:xfrm rot="5400000">
              <a:off x="2246016" y="3911641"/>
              <a:ext cx="4530" cy="3582"/>
            </a:xfrm>
            <a:custGeom>
              <a:rect b="b" l="l" r="r" t="t"/>
              <a:pathLst>
                <a:path extrusionOk="0" h="36" w="63">
                  <a:moveTo>
                    <a:pt x="27" y="0"/>
                  </a:moveTo>
                  <a:cubicBezTo>
                    <a:pt x="23" y="5"/>
                    <a:pt x="19" y="5"/>
                    <a:pt x="14" y="5"/>
                  </a:cubicBezTo>
                  <a:cubicBezTo>
                    <a:pt x="10" y="5"/>
                    <a:pt x="5" y="5"/>
                    <a:pt x="1" y="9"/>
                  </a:cubicBezTo>
                  <a:lnTo>
                    <a:pt x="10" y="36"/>
                  </a:lnTo>
                  <a:cubicBezTo>
                    <a:pt x="36" y="36"/>
                    <a:pt x="63" y="9"/>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1"/>
            <p:cNvSpPr/>
            <p:nvPr/>
          </p:nvSpPr>
          <p:spPr>
            <a:xfrm rot="5400000">
              <a:off x="2232892" y="3935991"/>
              <a:ext cx="5106" cy="6368"/>
            </a:xfrm>
            <a:custGeom>
              <a:rect b="b" l="l" r="r" t="t"/>
              <a:pathLst>
                <a:path extrusionOk="0" h="64" w="71">
                  <a:moveTo>
                    <a:pt x="45" y="0"/>
                  </a:moveTo>
                  <a:cubicBezTo>
                    <a:pt x="35" y="0"/>
                    <a:pt x="22" y="7"/>
                    <a:pt x="8" y="14"/>
                  </a:cubicBezTo>
                  <a:lnTo>
                    <a:pt x="8" y="14"/>
                  </a:lnTo>
                  <a:cubicBezTo>
                    <a:pt x="7" y="14"/>
                    <a:pt x="7" y="14"/>
                    <a:pt x="7" y="14"/>
                  </a:cubicBezTo>
                  <a:cubicBezTo>
                    <a:pt x="4" y="14"/>
                    <a:pt x="0" y="18"/>
                    <a:pt x="0" y="18"/>
                  </a:cubicBezTo>
                  <a:cubicBezTo>
                    <a:pt x="3" y="16"/>
                    <a:pt x="5" y="15"/>
                    <a:pt x="8" y="14"/>
                  </a:cubicBezTo>
                  <a:lnTo>
                    <a:pt x="8" y="14"/>
                  </a:lnTo>
                  <a:cubicBezTo>
                    <a:pt x="8" y="14"/>
                    <a:pt x="9" y="15"/>
                    <a:pt x="9" y="18"/>
                  </a:cubicBezTo>
                  <a:cubicBezTo>
                    <a:pt x="5" y="51"/>
                    <a:pt x="11" y="63"/>
                    <a:pt x="22" y="63"/>
                  </a:cubicBezTo>
                  <a:cubicBezTo>
                    <a:pt x="34" y="63"/>
                    <a:pt x="52" y="49"/>
                    <a:pt x="71" y="35"/>
                  </a:cubicBezTo>
                  <a:cubicBezTo>
                    <a:pt x="66" y="9"/>
                    <a:pt x="58" y="0"/>
                    <a:pt x="4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1"/>
            <p:cNvSpPr/>
            <p:nvPr/>
          </p:nvSpPr>
          <p:spPr>
            <a:xfrm rot="5400000">
              <a:off x="2234878" y="3933988"/>
              <a:ext cx="2229" cy="1891"/>
            </a:xfrm>
            <a:custGeom>
              <a:rect b="b" l="l" r="r" t="t"/>
              <a:pathLst>
                <a:path extrusionOk="0" h="19" w="31">
                  <a:moveTo>
                    <a:pt x="4" y="1"/>
                  </a:moveTo>
                  <a:cubicBezTo>
                    <a:pt x="1" y="14"/>
                    <a:pt x="1" y="19"/>
                    <a:pt x="4" y="19"/>
                  </a:cubicBezTo>
                  <a:cubicBezTo>
                    <a:pt x="8" y="19"/>
                    <a:pt x="19" y="6"/>
                    <a:pt x="3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1"/>
            <p:cNvSpPr/>
            <p:nvPr/>
          </p:nvSpPr>
          <p:spPr>
            <a:xfrm rot="5400000">
              <a:off x="2216294" y="3964708"/>
              <a:ext cx="5465" cy="6966"/>
            </a:xfrm>
            <a:custGeom>
              <a:rect b="b" l="l" r="r" t="t"/>
              <a:pathLst>
                <a:path extrusionOk="0" h="70" w="76">
                  <a:moveTo>
                    <a:pt x="44" y="0"/>
                  </a:moveTo>
                  <a:cubicBezTo>
                    <a:pt x="40" y="0"/>
                    <a:pt x="33" y="2"/>
                    <a:pt x="23" y="6"/>
                  </a:cubicBezTo>
                  <a:cubicBezTo>
                    <a:pt x="21" y="4"/>
                    <a:pt x="20" y="3"/>
                    <a:pt x="19" y="3"/>
                  </a:cubicBezTo>
                  <a:cubicBezTo>
                    <a:pt x="9" y="3"/>
                    <a:pt x="12" y="55"/>
                    <a:pt x="8" y="55"/>
                  </a:cubicBezTo>
                  <a:cubicBezTo>
                    <a:pt x="7" y="55"/>
                    <a:pt x="7" y="53"/>
                    <a:pt x="5" y="50"/>
                  </a:cubicBezTo>
                  <a:cubicBezTo>
                    <a:pt x="0" y="64"/>
                    <a:pt x="1" y="69"/>
                    <a:pt x="5" y="69"/>
                  </a:cubicBezTo>
                  <a:cubicBezTo>
                    <a:pt x="20" y="69"/>
                    <a:pt x="76" y="0"/>
                    <a:pt x="4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1"/>
            <p:cNvSpPr/>
            <p:nvPr/>
          </p:nvSpPr>
          <p:spPr>
            <a:xfrm rot="5400000">
              <a:off x="2247883" y="3936852"/>
              <a:ext cx="2589" cy="7165"/>
            </a:xfrm>
            <a:custGeom>
              <a:rect b="b" l="l" r="r" t="t"/>
              <a:pathLst>
                <a:path extrusionOk="0" h="72" w="36">
                  <a:moveTo>
                    <a:pt x="0" y="1"/>
                  </a:moveTo>
                  <a:lnTo>
                    <a:pt x="18" y="71"/>
                  </a:lnTo>
                  <a:lnTo>
                    <a:pt x="36" y="10"/>
                  </a:ln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1"/>
            <p:cNvSpPr/>
            <p:nvPr/>
          </p:nvSpPr>
          <p:spPr>
            <a:xfrm rot="5400000">
              <a:off x="2246190" y="3955680"/>
              <a:ext cx="5178" cy="2587"/>
            </a:xfrm>
            <a:custGeom>
              <a:rect b="b" l="l" r="r" t="t"/>
              <a:pathLst>
                <a:path extrusionOk="0" h="26" w="72">
                  <a:moveTo>
                    <a:pt x="9" y="0"/>
                  </a:moveTo>
                  <a:cubicBezTo>
                    <a:pt x="9" y="9"/>
                    <a:pt x="9" y="18"/>
                    <a:pt x="0" y="18"/>
                  </a:cubicBezTo>
                  <a:cubicBezTo>
                    <a:pt x="18" y="18"/>
                    <a:pt x="44" y="26"/>
                    <a:pt x="59" y="26"/>
                  </a:cubicBezTo>
                  <a:cubicBezTo>
                    <a:pt x="66" y="26"/>
                    <a:pt x="71" y="24"/>
                    <a:pt x="71" y="18"/>
                  </a:cubicBezTo>
                  <a:lnTo>
                    <a:pt x="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1"/>
            <p:cNvSpPr/>
            <p:nvPr/>
          </p:nvSpPr>
          <p:spPr>
            <a:xfrm rot="5400000">
              <a:off x="2245818" y="3951246"/>
              <a:ext cx="3236" cy="1891"/>
            </a:xfrm>
            <a:custGeom>
              <a:rect b="b" l="l" r="r" t="t"/>
              <a:pathLst>
                <a:path extrusionOk="0" h="19" w="45">
                  <a:moveTo>
                    <a:pt x="45" y="1"/>
                  </a:moveTo>
                  <a:cubicBezTo>
                    <a:pt x="27" y="1"/>
                    <a:pt x="9" y="1"/>
                    <a:pt x="0" y="19"/>
                  </a:cubicBezTo>
                  <a:cubicBezTo>
                    <a:pt x="18" y="10"/>
                    <a:pt x="36" y="10"/>
                    <a:pt x="4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1"/>
            <p:cNvSpPr/>
            <p:nvPr/>
          </p:nvSpPr>
          <p:spPr>
            <a:xfrm rot="5400000">
              <a:off x="2252222" y="3945579"/>
              <a:ext cx="4458" cy="1791"/>
            </a:xfrm>
            <a:custGeom>
              <a:rect b="b" l="l" r="r" t="t"/>
              <a:pathLst>
                <a:path extrusionOk="0" h="18" w="62">
                  <a:moveTo>
                    <a:pt x="0" y="0"/>
                  </a:moveTo>
                  <a:lnTo>
                    <a:pt x="18" y="18"/>
                  </a:lnTo>
                  <a:lnTo>
                    <a:pt x="62" y="18"/>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1"/>
            <p:cNvSpPr/>
            <p:nvPr/>
          </p:nvSpPr>
          <p:spPr>
            <a:xfrm rot="5400000">
              <a:off x="2245228" y="4002355"/>
              <a:ext cx="5609" cy="4876"/>
            </a:xfrm>
            <a:custGeom>
              <a:rect b="b" l="l" r="r" t="t"/>
              <a:pathLst>
                <a:path extrusionOk="0" h="49" w="78">
                  <a:moveTo>
                    <a:pt x="58" y="1"/>
                  </a:moveTo>
                  <a:cubicBezTo>
                    <a:pt x="54" y="1"/>
                    <a:pt x="49" y="2"/>
                    <a:pt x="45" y="4"/>
                  </a:cubicBezTo>
                  <a:cubicBezTo>
                    <a:pt x="27" y="13"/>
                    <a:pt x="1" y="22"/>
                    <a:pt x="9" y="48"/>
                  </a:cubicBezTo>
                  <a:lnTo>
                    <a:pt x="71" y="31"/>
                  </a:lnTo>
                  <a:cubicBezTo>
                    <a:pt x="78" y="11"/>
                    <a:pt x="70" y="1"/>
                    <a:pt x="5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1"/>
            <p:cNvSpPr/>
            <p:nvPr/>
          </p:nvSpPr>
          <p:spPr>
            <a:xfrm rot="5400000">
              <a:off x="2262648" y="3986885"/>
              <a:ext cx="2013" cy="8060"/>
            </a:xfrm>
            <a:custGeom>
              <a:rect b="b" l="l" r="r" t="t"/>
              <a:pathLst>
                <a:path extrusionOk="0" h="81" w="28">
                  <a:moveTo>
                    <a:pt x="27" y="1"/>
                  </a:moveTo>
                  <a:lnTo>
                    <a:pt x="1" y="27"/>
                  </a:lnTo>
                  <a:cubicBezTo>
                    <a:pt x="19" y="45"/>
                    <a:pt x="19" y="63"/>
                    <a:pt x="27" y="80"/>
                  </a:cubicBezTo>
                  <a:lnTo>
                    <a:pt x="2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1"/>
            <p:cNvSpPr/>
            <p:nvPr/>
          </p:nvSpPr>
          <p:spPr>
            <a:xfrm rot="5400000">
              <a:off x="2263500" y="4001119"/>
              <a:ext cx="10858" cy="6269"/>
            </a:xfrm>
            <a:custGeom>
              <a:rect b="b" l="l" r="r" t="t"/>
              <a:pathLst>
                <a:path extrusionOk="0" h="63" w="151">
                  <a:moveTo>
                    <a:pt x="71" y="1"/>
                  </a:moveTo>
                  <a:cubicBezTo>
                    <a:pt x="62" y="27"/>
                    <a:pt x="0" y="45"/>
                    <a:pt x="53" y="62"/>
                  </a:cubicBezTo>
                  <a:cubicBezTo>
                    <a:pt x="62" y="36"/>
                    <a:pt x="151" y="1"/>
                    <a:pt x="7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1"/>
            <p:cNvSpPr/>
            <p:nvPr/>
          </p:nvSpPr>
          <p:spPr>
            <a:xfrm rot="5400000">
              <a:off x="2236564" y="4061133"/>
              <a:ext cx="3236" cy="13234"/>
            </a:xfrm>
            <a:custGeom>
              <a:rect b="b" l="l" r="r" t="t"/>
              <a:pathLst>
                <a:path extrusionOk="0" h="133" w="45">
                  <a:moveTo>
                    <a:pt x="27" y="0"/>
                  </a:moveTo>
                  <a:lnTo>
                    <a:pt x="0" y="133"/>
                  </a:lnTo>
                  <a:lnTo>
                    <a:pt x="45" y="9"/>
                  </a:lnTo>
                  <a:lnTo>
                    <a:pt x="2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1"/>
            <p:cNvSpPr/>
            <p:nvPr/>
          </p:nvSpPr>
          <p:spPr>
            <a:xfrm rot="5400000">
              <a:off x="2234121" y="4128038"/>
              <a:ext cx="10211" cy="8359"/>
            </a:xfrm>
            <a:custGeom>
              <a:rect b="b" l="l" r="r" t="t"/>
              <a:pathLst>
                <a:path extrusionOk="0" h="84" w="142">
                  <a:moveTo>
                    <a:pt x="108" y="0"/>
                  </a:moveTo>
                  <a:cubicBezTo>
                    <a:pt x="86" y="0"/>
                    <a:pt x="76" y="34"/>
                    <a:pt x="60" y="34"/>
                  </a:cubicBezTo>
                  <a:cubicBezTo>
                    <a:pt x="53" y="34"/>
                    <a:pt x="45" y="29"/>
                    <a:pt x="35" y="13"/>
                  </a:cubicBezTo>
                  <a:lnTo>
                    <a:pt x="35" y="13"/>
                  </a:lnTo>
                  <a:cubicBezTo>
                    <a:pt x="0" y="30"/>
                    <a:pt x="71" y="66"/>
                    <a:pt x="35" y="83"/>
                  </a:cubicBezTo>
                  <a:cubicBezTo>
                    <a:pt x="44" y="82"/>
                    <a:pt x="51" y="82"/>
                    <a:pt x="58" y="82"/>
                  </a:cubicBezTo>
                  <a:cubicBezTo>
                    <a:pt x="71" y="82"/>
                    <a:pt x="82" y="83"/>
                    <a:pt x="91" y="83"/>
                  </a:cubicBezTo>
                  <a:cubicBezTo>
                    <a:pt x="112" y="83"/>
                    <a:pt x="125" y="75"/>
                    <a:pt x="141" y="22"/>
                  </a:cubicBezTo>
                  <a:cubicBezTo>
                    <a:pt x="128" y="6"/>
                    <a:pt x="117" y="0"/>
                    <a:pt x="10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1"/>
            <p:cNvSpPr/>
            <p:nvPr/>
          </p:nvSpPr>
          <p:spPr>
            <a:xfrm rot="5400000">
              <a:off x="2234090" y="4128644"/>
              <a:ext cx="2013" cy="100"/>
            </a:xfrm>
            <a:custGeom>
              <a:rect b="b" l="l" r="r" t="t"/>
              <a:pathLst>
                <a:path extrusionOk="0" h="1" w="28">
                  <a:moveTo>
                    <a:pt x="27" y="0"/>
                  </a:moveTo>
                  <a:cubicBezTo>
                    <a:pt x="19" y="0"/>
                    <a:pt x="10" y="0"/>
                    <a:pt x="1" y="0"/>
                  </a:cubicBezTo>
                  <a:cubicBezTo>
                    <a:pt x="19" y="0"/>
                    <a:pt x="27" y="0"/>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1"/>
            <p:cNvSpPr/>
            <p:nvPr/>
          </p:nvSpPr>
          <p:spPr>
            <a:xfrm rot="5400000">
              <a:off x="2200543" y="3768381"/>
              <a:ext cx="3236" cy="4478"/>
            </a:xfrm>
            <a:custGeom>
              <a:rect b="b" l="l" r="r" t="t"/>
              <a:pathLst>
                <a:path extrusionOk="0" h="45" w="45">
                  <a:moveTo>
                    <a:pt x="18" y="0"/>
                  </a:moveTo>
                  <a:lnTo>
                    <a:pt x="0" y="18"/>
                  </a:lnTo>
                  <a:lnTo>
                    <a:pt x="44" y="45"/>
                  </a:lnTo>
                  <a:lnTo>
                    <a:pt x="18"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1"/>
            <p:cNvSpPr/>
            <p:nvPr/>
          </p:nvSpPr>
          <p:spPr>
            <a:xfrm rot="5400000">
              <a:off x="2206264" y="3772470"/>
              <a:ext cx="3236" cy="8956"/>
            </a:xfrm>
            <a:custGeom>
              <a:rect b="b" l="l" r="r" t="t"/>
              <a:pathLst>
                <a:path extrusionOk="0" h="90" w="45">
                  <a:moveTo>
                    <a:pt x="0" y="1"/>
                  </a:moveTo>
                  <a:lnTo>
                    <a:pt x="9" y="89"/>
                  </a:lnTo>
                  <a:lnTo>
                    <a:pt x="45" y="10"/>
                  </a:lnTo>
                  <a:cubicBezTo>
                    <a:pt x="40" y="10"/>
                    <a:pt x="31" y="12"/>
                    <a:pt x="22" y="12"/>
                  </a:cubicBezTo>
                  <a:cubicBezTo>
                    <a:pt x="14" y="12"/>
                    <a:pt x="5" y="10"/>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1"/>
            <p:cNvSpPr/>
            <p:nvPr/>
          </p:nvSpPr>
          <p:spPr>
            <a:xfrm rot="5400000">
              <a:off x="2115715" y="3932965"/>
              <a:ext cx="3236" cy="5373"/>
            </a:xfrm>
            <a:custGeom>
              <a:rect b="b" l="l" r="r" t="t"/>
              <a:pathLst>
                <a:path extrusionOk="0" h="54" w="45">
                  <a:moveTo>
                    <a:pt x="1" y="0"/>
                  </a:moveTo>
                  <a:lnTo>
                    <a:pt x="36" y="53"/>
                  </a:lnTo>
                  <a:lnTo>
                    <a:pt x="45" y="27"/>
                  </a:lnTo>
                  <a:cubicBezTo>
                    <a:pt x="36" y="9"/>
                    <a:pt x="27" y="9"/>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1"/>
            <p:cNvSpPr/>
            <p:nvPr/>
          </p:nvSpPr>
          <p:spPr>
            <a:xfrm rot="5400000">
              <a:off x="2122421" y="3886944"/>
              <a:ext cx="1366" cy="7961"/>
            </a:xfrm>
            <a:custGeom>
              <a:rect b="b" l="l" r="r" t="t"/>
              <a:pathLst>
                <a:path extrusionOk="0" h="80" w="19">
                  <a:moveTo>
                    <a:pt x="1" y="0"/>
                  </a:moveTo>
                  <a:lnTo>
                    <a:pt x="9" y="71"/>
                  </a:lnTo>
                  <a:lnTo>
                    <a:pt x="18" y="80"/>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1"/>
            <p:cNvSpPr/>
            <p:nvPr/>
          </p:nvSpPr>
          <p:spPr>
            <a:xfrm rot="5400000">
              <a:off x="2107969" y="3852520"/>
              <a:ext cx="5393" cy="4179"/>
            </a:xfrm>
            <a:custGeom>
              <a:rect b="b" l="l" r="r" t="t"/>
              <a:pathLst>
                <a:path extrusionOk="0" h="42" w="75">
                  <a:moveTo>
                    <a:pt x="8" y="0"/>
                  </a:moveTo>
                  <a:cubicBezTo>
                    <a:pt x="3" y="0"/>
                    <a:pt x="1" y="11"/>
                    <a:pt x="4" y="42"/>
                  </a:cubicBezTo>
                  <a:cubicBezTo>
                    <a:pt x="20" y="42"/>
                    <a:pt x="36" y="35"/>
                    <a:pt x="51" y="32"/>
                  </a:cubicBezTo>
                  <a:lnTo>
                    <a:pt x="51" y="32"/>
                  </a:lnTo>
                  <a:cubicBezTo>
                    <a:pt x="55" y="34"/>
                    <a:pt x="59" y="35"/>
                    <a:pt x="64" y="35"/>
                  </a:cubicBezTo>
                  <a:cubicBezTo>
                    <a:pt x="67" y="35"/>
                    <a:pt x="71" y="34"/>
                    <a:pt x="74" y="33"/>
                  </a:cubicBezTo>
                  <a:cubicBezTo>
                    <a:pt x="71" y="31"/>
                    <a:pt x="67" y="31"/>
                    <a:pt x="63" y="31"/>
                  </a:cubicBezTo>
                  <a:cubicBezTo>
                    <a:pt x="59" y="31"/>
                    <a:pt x="55" y="31"/>
                    <a:pt x="51" y="32"/>
                  </a:cubicBezTo>
                  <a:lnTo>
                    <a:pt x="51" y="32"/>
                  </a:lnTo>
                  <a:cubicBezTo>
                    <a:pt x="31" y="24"/>
                    <a:pt x="16" y="0"/>
                    <a:pt x="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1"/>
            <p:cNvSpPr/>
            <p:nvPr/>
          </p:nvSpPr>
          <p:spPr>
            <a:xfrm rot="5400000">
              <a:off x="2227002" y="4052249"/>
              <a:ext cx="488341" cy="100901"/>
            </a:xfrm>
            <a:custGeom>
              <a:rect b="b" l="l" r="r" t="t"/>
              <a:pathLst>
                <a:path extrusionOk="0" h="1014" w="6791">
                  <a:moveTo>
                    <a:pt x="4410" y="0"/>
                  </a:moveTo>
                  <a:cubicBezTo>
                    <a:pt x="3636" y="0"/>
                    <a:pt x="2949" y="204"/>
                    <a:pt x="2194" y="204"/>
                  </a:cubicBezTo>
                  <a:cubicBezTo>
                    <a:pt x="2105" y="204"/>
                    <a:pt x="2016" y="201"/>
                    <a:pt x="1925" y="195"/>
                  </a:cubicBezTo>
                  <a:cubicBezTo>
                    <a:pt x="1765" y="184"/>
                    <a:pt x="1605" y="178"/>
                    <a:pt x="1446" y="178"/>
                  </a:cubicBezTo>
                  <a:cubicBezTo>
                    <a:pt x="1115" y="178"/>
                    <a:pt x="787" y="203"/>
                    <a:pt x="459" y="257"/>
                  </a:cubicBezTo>
                  <a:cubicBezTo>
                    <a:pt x="353" y="275"/>
                    <a:pt x="247" y="301"/>
                    <a:pt x="168" y="363"/>
                  </a:cubicBezTo>
                  <a:cubicBezTo>
                    <a:pt x="0" y="495"/>
                    <a:pt x="18" y="751"/>
                    <a:pt x="44" y="955"/>
                  </a:cubicBezTo>
                  <a:cubicBezTo>
                    <a:pt x="291" y="1002"/>
                    <a:pt x="543" y="1013"/>
                    <a:pt x="792" y="1013"/>
                  </a:cubicBezTo>
                  <a:cubicBezTo>
                    <a:pt x="917" y="1013"/>
                    <a:pt x="1042" y="1010"/>
                    <a:pt x="1166" y="1007"/>
                  </a:cubicBezTo>
                  <a:cubicBezTo>
                    <a:pt x="2614" y="972"/>
                    <a:pt x="4053" y="928"/>
                    <a:pt x="5492" y="893"/>
                  </a:cubicBezTo>
                  <a:cubicBezTo>
                    <a:pt x="5943" y="875"/>
                    <a:pt x="6446" y="769"/>
                    <a:pt x="6790" y="478"/>
                  </a:cubicBezTo>
                  <a:cubicBezTo>
                    <a:pt x="6128" y="36"/>
                    <a:pt x="5289" y="10"/>
                    <a:pt x="4494" y="1"/>
                  </a:cubicBezTo>
                  <a:cubicBezTo>
                    <a:pt x="4466" y="0"/>
                    <a:pt x="4438" y="0"/>
                    <a:pt x="44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1"/>
            <p:cNvSpPr/>
            <p:nvPr/>
          </p:nvSpPr>
          <p:spPr>
            <a:xfrm rot="5400000">
              <a:off x="2466490" y="3992930"/>
              <a:ext cx="2301" cy="6468"/>
            </a:xfrm>
            <a:custGeom>
              <a:rect b="b" l="l" r="r" t="t"/>
              <a:pathLst>
                <a:path extrusionOk="0" h="65" w="32">
                  <a:moveTo>
                    <a:pt x="19" y="0"/>
                  </a:moveTo>
                  <a:lnTo>
                    <a:pt x="19" y="0"/>
                  </a:lnTo>
                  <a:cubicBezTo>
                    <a:pt x="18" y="0"/>
                    <a:pt x="18" y="1"/>
                    <a:pt x="18" y="3"/>
                  </a:cubicBezTo>
                  <a:cubicBezTo>
                    <a:pt x="17" y="2"/>
                    <a:pt x="16" y="2"/>
                    <a:pt x="15" y="2"/>
                  </a:cubicBezTo>
                  <a:cubicBezTo>
                    <a:pt x="1" y="2"/>
                    <a:pt x="1" y="57"/>
                    <a:pt x="1" y="65"/>
                  </a:cubicBezTo>
                  <a:cubicBezTo>
                    <a:pt x="32" y="57"/>
                    <a:pt x="21" y="0"/>
                    <a:pt x="19"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1"/>
            <p:cNvSpPr/>
            <p:nvPr/>
          </p:nvSpPr>
          <p:spPr>
            <a:xfrm rot="5400000">
              <a:off x="2481009" y="4022205"/>
              <a:ext cx="3811" cy="5373"/>
            </a:xfrm>
            <a:custGeom>
              <a:rect b="b" l="l" r="r" t="t"/>
              <a:pathLst>
                <a:path extrusionOk="0" h="54" w="53">
                  <a:moveTo>
                    <a:pt x="53" y="1"/>
                  </a:moveTo>
                  <a:lnTo>
                    <a:pt x="0" y="36"/>
                  </a:lnTo>
                  <a:lnTo>
                    <a:pt x="0" y="54"/>
                  </a:lnTo>
                  <a:lnTo>
                    <a:pt x="53" y="1"/>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1"/>
            <p:cNvSpPr/>
            <p:nvPr/>
          </p:nvSpPr>
          <p:spPr>
            <a:xfrm rot="5400000">
              <a:off x="2475704" y="4035459"/>
              <a:ext cx="15317" cy="8060"/>
            </a:xfrm>
            <a:custGeom>
              <a:rect b="b" l="l" r="r" t="t"/>
              <a:pathLst>
                <a:path extrusionOk="0" h="81" w="213">
                  <a:moveTo>
                    <a:pt x="169" y="1"/>
                  </a:moveTo>
                  <a:cubicBezTo>
                    <a:pt x="137" y="1"/>
                    <a:pt x="96" y="32"/>
                    <a:pt x="58" y="32"/>
                  </a:cubicBezTo>
                  <a:cubicBezTo>
                    <a:pt x="51" y="32"/>
                    <a:pt x="43" y="31"/>
                    <a:pt x="36" y="28"/>
                  </a:cubicBezTo>
                  <a:lnTo>
                    <a:pt x="27" y="10"/>
                  </a:lnTo>
                  <a:lnTo>
                    <a:pt x="1" y="81"/>
                  </a:lnTo>
                  <a:cubicBezTo>
                    <a:pt x="59" y="73"/>
                    <a:pt x="129" y="30"/>
                    <a:pt x="182" y="30"/>
                  </a:cubicBezTo>
                  <a:cubicBezTo>
                    <a:pt x="193" y="30"/>
                    <a:pt x="203" y="32"/>
                    <a:pt x="213" y="37"/>
                  </a:cubicBezTo>
                  <a:cubicBezTo>
                    <a:pt x="202" y="10"/>
                    <a:pt x="187" y="1"/>
                    <a:pt x="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1"/>
            <p:cNvSpPr/>
            <p:nvPr/>
          </p:nvSpPr>
          <p:spPr>
            <a:xfrm rot="5400000">
              <a:off x="2465042" y="4058770"/>
              <a:ext cx="3308" cy="2786"/>
            </a:xfrm>
            <a:custGeom>
              <a:rect b="b" l="l" r="r" t="t"/>
              <a:pathLst>
                <a:path extrusionOk="0" h="28" w="46">
                  <a:moveTo>
                    <a:pt x="46" y="0"/>
                  </a:moveTo>
                  <a:cubicBezTo>
                    <a:pt x="46" y="0"/>
                    <a:pt x="37" y="7"/>
                    <a:pt x="0" y="19"/>
                  </a:cubicBezTo>
                  <a:cubicBezTo>
                    <a:pt x="0" y="28"/>
                    <a:pt x="0" y="28"/>
                    <a:pt x="9" y="28"/>
                  </a:cubicBezTo>
                  <a:lnTo>
                    <a:pt x="45" y="28"/>
                  </a:lnTo>
                  <a:cubicBezTo>
                    <a:pt x="35" y="9"/>
                    <a:pt x="46" y="0"/>
                    <a:pt x="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1"/>
            <p:cNvSpPr/>
            <p:nvPr/>
          </p:nvSpPr>
          <p:spPr>
            <a:xfrm rot="5400000">
              <a:off x="2463419" y="4058065"/>
              <a:ext cx="2373" cy="1393"/>
            </a:xfrm>
            <a:custGeom>
              <a:rect b="b" l="l" r="r" t="t"/>
              <a:pathLst>
                <a:path extrusionOk="0" h="14" w="33">
                  <a:moveTo>
                    <a:pt x="22" y="0"/>
                  </a:moveTo>
                  <a:lnTo>
                    <a:pt x="22" y="0"/>
                  </a:lnTo>
                  <a:cubicBezTo>
                    <a:pt x="1" y="5"/>
                    <a:pt x="15" y="14"/>
                    <a:pt x="24" y="14"/>
                  </a:cubicBezTo>
                  <a:cubicBezTo>
                    <a:pt x="30" y="14"/>
                    <a:pt x="33" y="10"/>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1"/>
            <p:cNvSpPr/>
            <p:nvPr/>
          </p:nvSpPr>
          <p:spPr>
            <a:xfrm rot="5400000">
              <a:off x="2462102" y="4067044"/>
              <a:ext cx="6400" cy="7165"/>
            </a:xfrm>
            <a:custGeom>
              <a:rect b="b" l="l" r="r" t="t"/>
              <a:pathLst>
                <a:path extrusionOk="0" h="72" w="89">
                  <a:moveTo>
                    <a:pt x="44" y="1"/>
                  </a:moveTo>
                  <a:lnTo>
                    <a:pt x="0" y="36"/>
                  </a:lnTo>
                  <a:cubicBezTo>
                    <a:pt x="18" y="54"/>
                    <a:pt x="53" y="54"/>
                    <a:pt x="44" y="71"/>
                  </a:cubicBezTo>
                  <a:cubicBezTo>
                    <a:pt x="88" y="54"/>
                    <a:pt x="80" y="27"/>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1"/>
            <p:cNvSpPr/>
            <p:nvPr/>
          </p:nvSpPr>
          <p:spPr>
            <a:xfrm rot="5400000">
              <a:off x="2474769" y="4071202"/>
              <a:ext cx="1366" cy="2587"/>
            </a:xfrm>
            <a:custGeom>
              <a:rect b="b" l="l" r="r" t="t"/>
              <a:pathLst>
                <a:path extrusionOk="0" h="26" w="19">
                  <a:moveTo>
                    <a:pt x="19" y="0"/>
                  </a:moveTo>
                  <a:lnTo>
                    <a:pt x="1" y="18"/>
                  </a:lnTo>
                  <a:cubicBezTo>
                    <a:pt x="1" y="22"/>
                    <a:pt x="3" y="26"/>
                    <a:pt x="5" y="26"/>
                  </a:cubicBezTo>
                  <a:cubicBezTo>
                    <a:pt x="9" y="26"/>
                    <a:pt x="14" y="20"/>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1"/>
            <p:cNvSpPr/>
            <p:nvPr/>
          </p:nvSpPr>
          <p:spPr>
            <a:xfrm rot="5400000">
              <a:off x="2472167" y="4067207"/>
              <a:ext cx="3883" cy="5473"/>
            </a:xfrm>
            <a:custGeom>
              <a:rect b="b" l="l" r="r" t="t"/>
              <a:pathLst>
                <a:path extrusionOk="0" h="55" w="54">
                  <a:moveTo>
                    <a:pt x="39" y="1"/>
                  </a:moveTo>
                  <a:cubicBezTo>
                    <a:pt x="35" y="1"/>
                    <a:pt x="31" y="9"/>
                    <a:pt x="27" y="37"/>
                  </a:cubicBezTo>
                  <a:lnTo>
                    <a:pt x="27" y="37"/>
                  </a:lnTo>
                  <a:lnTo>
                    <a:pt x="54" y="19"/>
                  </a:lnTo>
                  <a:cubicBezTo>
                    <a:pt x="49" y="14"/>
                    <a:pt x="44" y="1"/>
                    <a:pt x="39" y="1"/>
                  </a:cubicBezTo>
                  <a:close/>
                  <a:moveTo>
                    <a:pt x="27" y="25"/>
                  </a:moveTo>
                  <a:cubicBezTo>
                    <a:pt x="25" y="25"/>
                    <a:pt x="19" y="42"/>
                    <a:pt x="1" y="54"/>
                  </a:cubicBezTo>
                  <a:lnTo>
                    <a:pt x="27" y="37"/>
                  </a:lnTo>
                  <a:lnTo>
                    <a:pt x="27" y="37"/>
                  </a:lnTo>
                  <a:cubicBezTo>
                    <a:pt x="27" y="28"/>
                    <a:pt x="27" y="25"/>
                    <a:pt x="27"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1"/>
            <p:cNvSpPr/>
            <p:nvPr/>
          </p:nvSpPr>
          <p:spPr>
            <a:xfrm rot="5400000">
              <a:off x="2471688" y="4059355"/>
              <a:ext cx="6831" cy="6866"/>
            </a:xfrm>
            <a:custGeom>
              <a:rect b="b" l="l" r="r" t="t"/>
              <a:pathLst>
                <a:path extrusionOk="0" h="69" w="95">
                  <a:moveTo>
                    <a:pt x="68" y="1"/>
                  </a:moveTo>
                  <a:cubicBezTo>
                    <a:pt x="1" y="15"/>
                    <a:pt x="3" y="68"/>
                    <a:pt x="59" y="68"/>
                  </a:cubicBezTo>
                  <a:cubicBezTo>
                    <a:pt x="69" y="68"/>
                    <a:pt x="81" y="66"/>
                    <a:pt x="94" y="62"/>
                  </a:cubicBezTo>
                  <a:cubicBezTo>
                    <a:pt x="59" y="45"/>
                    <a:pt x="33" y="36"/>
                    <a:pt x="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1"/>
            <p:cNvSpPr/>
            <p:nvPr/>
          </p:nvSpPr>
          <p:spPr>
            <a:xfrm rot="5400000">
              <a:off x="2491921" y="4043711"/>
              <a:ext cx="4674" cy="3781"/>
            </a:xfrm>
            <a:custGeom>
              <a:rect b="b" l="l" r="r" t="t"/>
              <a:pathLst>
                <a:path extrusionOk="0" h="38" w="65">
                  <a:moveTo>
                    <a:pt x="27" y="1"/>
                  </a:moveTo>
                  <a:lnTo>
                    <a:pt x="1" y="36"/>
                  </a:lnTo>
                  <a:cubicBezTo>
                    <a:pt x="4" y="32"/>
                    <a:pt x="10" y="31"/>
                    <a:pt x="16" y="31"/>
                  </a:cubicBezTo>
                  <a:cubicBezTo>
                    <a:pt x="30" y="31"/>
                    <a:pt x="47" y="38"/>
                    <a:pt x="57" y="38"/>
                  </a:cubicBezTo>
                  <a:cubicBezTo>
                    <a:pt x="62" y="38"/>
                    <a:pt x="65" y="35"/>
                    <a:pt x="62" y="27"/>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1"/>
            <p:cNvSpPr/>
            <p:nvPr/>
          </p:nvSpPr>
          <p:spPr>
            <a:xfrm rot="5400000">
              <a:off x="2469605" y="4085343"/>
              <a:ext cx="4530" cy="7961"/>
            </a:xfrm>
            <a:custGeom>
              <a:rect b="b" l="l" r="r" t="t"/>
              <a:pathLst>
                <a:path extrusionOk="0" h="80" w="63">
                  <a:moveTo>
                    <a:pt x="36" y="0"/>
                  </a:moveTo>
                  <a:lnTo>
                    <a:pt x="1" y="35"/>
                  </a:lnTo>
                  <a:cubicBezTo>
                    <a:pt x="18" y="44"/>
                    <a:pt x="54" y="53"/>
                    <a:pt x="63" y="80"/>
                  </a:cubicBezTo>
                  <a:cubicBezTo>
                    <a:pt x="63" y="62"/>
                    <a:pt x="36"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1"/>
            <p:cNvSpPr/>
            <p:nvPr/>
          </p:nvSpPr>
          <p:spPr>
            <a:xfrm rot="5400000">
              <a:off x="2475650" y="4089100"/>
              <a:ext cx="3883" cy="3682"/>
            </a:xfrm>
            <a:custGeom>
              <a:rect b="b" l="l" r="r" t="t"/>
              <a:pathLst>
                <a:path extrusionOk="0" h="37" w="54">
                  <a:moveTo>
                    <a:pt x="53" y="1"/>
                  </a:moveTo>
                  <a:cubicBezTo>
                    <a:pt x="9" y="1"/>
                    <a:pt x="0" y="18"/>
                    <a:pt x="9" y="36"/>
                  </a:cubicBez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1"/>
            <p:cNvSpPr/>
            <p:nvPr/>
          </p:nvSpPr>
          <p:spPr>
            <a:xfrm rot="5400000">
              <a:off x="2479665" y="4066198"/>
              <a:ext cx="6400" cy="8856"/>
            </a:xfrm>
            <a:custGeom>
              <a:rect b="b" l="l" r="r" t="t"/>
              <a:pathLst>
                <a:path extrusionOk="0" h="89" w="89">
                  <a:moveTo>
                    <a:pt x="80" y="9"/>
                  </a:moveTo>
                  <a:lnTo>
                    <a:pt x="0" y="89"/>
                  </a:lnTo>
                  <a:lnTo>
                    <a:pt x="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1"/>
            <p:cNvSpPr/>
            <p:nvPr/>
          </p:nvSpPr>
          <p:spPr>
            <a:xfrm rot="5400000">
              <a:off x="2467665" y="4101235"/>
              <a:ext cx="3236" cy="7961"/>
            </a:xfrm>
            <a:custGeom>
              <a:rect b="b" l="l" r="r" t="t"/>
              <a:pathLst>
                <a:path extrusionOk="0" h="80" w="45">
                  <a:moveTo>
                    <a:pt x="45" y="1"/>
                  </a:moveTo>
                  <a:lnTo>
                    <a:pt x="27" y="27"/>
                  </a:lnTo>
                  <a:lnTo>
                    <a:pt x="0" y="80"/>
                  </a:lnTo>
                  <a:lnTo>
                    <a:pt x="0" y="80"/>
                  </a:lnTo>
                  <a:lnTo>
                    <a:pt x="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1"/>
            <p:cNvSpPr/>
            <p:nvPr/>
          </p:nvSpPr>
          <p:spPr>
            <a:xfrm rot="5400000">
              <a:off x="2464540" y="4112956"/>
              <a:ext cx="7694" cy="7961"/>
            </a:xfrm>
            <a:custGeom>
              <a:rect b="b" l="l" r="r" t="t"/>
              <a:pathLst>
                <a:path extrusionOk="0" h="80" w="107">
                  <a:moveTo>
                    <a:pt x="10" y="0"/>
                  </a:moveTo>
                  <a:lnTo>
                    <a:pt x="10" y="0"/>
                  </a:lnTo>
                  <a:cubicBezTo>
                    <a:pt x="1" y="36"/>
                    <a:pt x="45" y="53"/>
                    <a:pt x="27" y="80"/>
                  </a:cubicBezTo>
                  <a:cubicBezTo>
                    <a:pt x="63" y="71"/>
                    <a:pt x="89" y="36"/>
                    <a:pt x="107" y="0"/>
                  </a:cubicBezTo>
                  <a:lnTo>
                    <a:pt x="107" y="0"/>
                  </a:lnTo>
                  <a:cubicBezTo>
                    <a:pt x="94" y="14"/>
                    <a:pt x="80" y="20"/>
                    <a:pt x="65" y="20"/>
                  </a:cubicBezTo>
                  <a:cubicBezTo>
                    <a:pt x="49" y="20"/>
                    <a:pt x="32" y="14"/>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1"/>
            <p:cNvSpPr/>
            <p:nvPr/>
          </p:nvSpPr>
          <p:spPr>
            <a:xfrm rot="5400000">
              <a:off x="2473176" y="4119803"/>
              <a:ext cx="2661" cy="4478"/>
            </a:xfrm>
            <a:custGeom>
              <a:rect b="b" l="l" r="r" t="t"/>
              <a:pathLst>
                <a:path extrusionOk="0" h="45" w="37">
                  <a:moveTo>
                    <a:pt x="36" y="0"/>
                  </a:moveTo>
                  <a:cubicBezTo>
                    <a:pt x="27" y="9"/>
                    <a:pt x="10" y="27"/>
                    <a:pt x="1" y="44"/>
                  </a:cubicBezTo>
                  <a:cubicBezTo>
                    <a:pt x="18" y="36"/>
                    <a:pt x="27"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1"/>
            <p:cNvSpPr/>
            <p:nvPr/>
          </p:nvSpPr>
          <p:spPr>
            <a:xfrm rot="5400000">
              <a:off x="2475426" y="4097771"/>
              <a:ext cx="3236" cy="5970"/>
            </a:xfrm>
            <a:custGeom>
              <a:rect b="b" l="l" r="r" t="t"/>
              <a:pathLst>
                <a:path extrusionOk="0" h="60" w="45">
                  <a:moveTo>
                    <a:pt x="6" y="0"/>
                  </a:moveTo>
                  <a:cubicBezTo>
                    <a:pt x="3" y="0"/>
                    <a:pt x="1" y="2"/>
                    <a:pt x="1" y="7"/>
                  </a:cubicBezTo>
                  <a:cubicBezTo>
                    <a:pt x="1" y="16"/>
                    <a:pt x="18" y="42"/>
                    <a:pt x="45" y="60"/>
                  </a:cubicBezTo>
                  <a:lnTo>
                    <a:pt x="18" y="7"/>
                  </a:lnTo>
                  <a:cubicBezTo>
                    <a:pt x="14" y="2"/>
                    <a:pt x="9"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1"/>
            <p:cNvSpPr/>
            <p:nvPr/>
          </p:nvSpPr>
          <p:spPr>
            <a:xfrm rot="5400000">
              <a:off x="2478660" y="4102001"/>
              <a:ext cx="3236" cy="100"/>
            </a:xfrm>
            <a:custGeom>
              <a:rect b="b" l="l" r="r" t="t"/>
              <a:pathLst>
                <a:path extrusionOk="0" h="1" w="45">
                  <a:moveTo>
                    <a:pt x="0" y="1"/>
                  </a:moveTo>
                  <a:lnTo>
                    <a:pt x="0" y="1"/>
                  </a:lnTo>
                  <a:cubicBezTo>
                    <a:pt x="18" y="1"/>
                    <a:pt x="36" y="1"/>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1"/>
            <p:cNvSpPr/>
            <p:nvPr/>
          </p:nvSpPr>
          <p:spPr>
            <a:xfrm rot="5400000">
              <a:off x="2479321" y="4098503"/>
              <a:ext cx="719" cy="697"/>
            </a:xfrm>
            <a:custGeom>
              <a:rect b="b" l="l" r="r" t="t"/>
              <a:pathLst>
                <a:path extrusionOk="0" h="7" w="10">
                  <a:moveTo>
                    <a:pt x="2" y="0"/>
                  </a:moveTo>
                  <a:cubicBezTo>
                    <a:pt x="1" y="0"/>
                    <a:pt x="1" y="2"/>
                    <a:pt x="1" y="7"/>
                  </a:cubicBezTo>
                  <a:lnTo>
                    <a:pt x="10" y="7"/>
                  </a:lnTo>
                  <a:cubicBezTo>
                    <a:pt x="5" y="2"/>
                    <a:pt x="3"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1"/>
            <p:cNvSpPr/>
            <p:nvPr/>
          </p:nvSpPr>
          <p:spPr>
            <a:xfrm rot="5400000">
              <a:off x="2486750" y="4079632"/>
              <a:ext cx="5465" cy="11543"/>
            </a:xfrm>
            <a:custGeom>
              <a:rect b="b" l="l" r="r" t="t"/>
              <a:pathLst>
                <a:path extrusionOk="0" h="116" w="76">
                  <a:moveTo>
                    <a:pt x="18" y="1"/>
                  </a:moveTo>
                  <a:lnTo>
                    <a:pt x="18" y="1"/>
                  </a:lnTo>
                  <a:cubicBezTo>
                    <a:pt x="1" y="43"/>
                    <a:pt x="41" y="61"/>
                    <a:pt x="5" y="109"/>
                  </a:cubicBezTo>
                  <a:lnTo>
                    <a:pt x="5" y="109"/>
                  </a:lnTo>
                  <a:cubicBezTo>
                    <a:pt x="32" y="76"/>
                    <a:pt x="76" y="42"/>
                    <a:pt x="18" y="1"/>
                  </a:cubicBezTo>
                  <a:close/>
                  <a:moveTo>
                    <a:pt x="5" y="109"/>
                  </a:moveTo>
                  <a:lnTo>
                    <a:pt x="5" y="109"/>
                  </a:lnTo>
                  <a:cubicBezTo>
                    <a:pt x="3" y="111"/>
                    <a:pt x="2" y="114"/>
                    <a:pt x="0" y="116"/>
                  </a:cubicBezTo>
                  <a:cubicBezTo>
                    <a:pt x="2" y="113"/>
                    <a:pt x="3" y="111"/>
                    <a:pt x="5" y="1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1"/>
            <p:cNvSpPr/>
            <p:nvPr/>
          </p:nvSpPr>
          <p:spPr>
            <a:xfrm rot="5400000">
              <a:off x="2482217" y="4091866"/>
              <a:ext cx="3883" cy="4478"/>
            </a:xfrm>
            <a:custGeom>
              <a:rect b="b" l="l" r="r" t="t"/>
              <a:pathLst>
                <a:path extrusionOk="0" h="45" w="54">
                  <a:moveTo>
                    <a:pt x="0" y="0"/>
                  </a:moveTo>
                  <a:cubicBezTo>
                    <a:pt x="0" y="8"/>
                    <a:pt x="14" y="29"/>
                    <a:pt x="6" y="40"/>
                  </a:cubicBezTo>
                  <a:lnTo>
                    <a:pt x="6" y="40"/>
                  </a:lnTo>
                  <a:lnTo>
                    <a:pt x="53" y="0"/>
                  </a:lnTo>
                  <a:close/>
                  <a:moveTo>
                    <a:pt x="6" y="40"/>
                  </a:moveTo>
                  <a:lnTo>
                    <a:pt x="0" y="44"/>
                  </a:lnTo>
                  <a:cubicBezTo>
                    <a:pt x="3" y="43"/>
                    <a:pt x="5" y="42"/>
                    <a:pt x="6" y="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1"/>
            <p:cNvSpPr/>
            <p:nvPr/>
          </p:nvSpPr>
          <p:spPr>
            <a:xfrm rot="5400000">
              <a:off x="2486273" y="4096000"/>
              <a:ext cx="1942" cy="1891"/>
            </a:xfrm>
            <a:custGeom>
              <a:rect b="b" l="l" r="r" t="t"/>
              <a:pathLst>
                <a:path extrusionOk="0" h="19" w="27">
                  <a:moveTo>
                    <a:pt x="27" y="0"/>
                  </a:moveTo>
                  <a:lnTo>
                    <a:pt x="0" y="18"/>
                  </a:lnTo>
                  <a:lnTo>
                    <a:pt x="18" y="18"/>
                  </a:ln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1"/>
            <p:cNvSpPr/>
            <p:nvPr/>
          </p:nvSpPr>
          <p:spPr>
            <a:xfrm rot="5400000">
              <a:off x="2479488" y="4115964"/>
              <a:ext cx="7551" cy="4677"/>
            </a:xfrm>
            <a:custGeom>
              <a:rect b="b" l="l" r="r" t="t"/>
              <a:pathLst>
                <a:path extrusionOk="0" h="47" w="105">
                  <a:moveTo>
                    <a:pt x="7" y="1"/>
                  </a:moveTo>
                  <a:cubicBezTo>
                    <a:pt x="7" y="17"/>
                    <a:pt x="0" y="46"/>
                    <a:pt x="24" y="46"/>
                  </a:cubicBezTo>
                  <a:cubicBezTo>
                    <a:pt x="27" y="46"/>
                    <a:pt x="30" y="46"/>
                    <a:pt x="34" y="45"/>
                  </a:cubicBezTo>
                  <a:cubicBezTo>
                    <a:pt x="51" y="19"/>
                    <a:pt x="78" y="19"/>
                    <a:pt x="104" y="10"/>
                  </a:cubicBezTo>
                  <a:cubicBezTo>
                    <a:pt x="69" y="1"/>
                    <a:pt x="43"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1"/>
            <p:cNvSpPr/>
            <p:nvPr/>
          </p:nvSpPr>
          <p:spPr>
            <a:xfrm rot="5400000">
              <a:off x="2481099" y="4108628"/>
              <a:ext cx="647" cy="796"/>
            </a:xfrm>
            <a:custGeom>
              <a:rect b="b" l="l" r="r" t="t"/>
              <a:pathLst>
                <a:path extrusionOk="0" h="8" w="9">
                  <a:moveTo>
                    <a:pt x="1" y="0"/>
                  </a:moveTo>
                  <a:cubicBezTo>
                    <a:pt x="0" y="0"/>
                    <a:pt x="0" y="3"/>
                    <a:pt x="0" y="7"/>
                  </a:cubicBezTo>
                  <a:lnTo>
                    <a:pt x="9" y="7"/>
                  </a:lnTo>
                  <a:cubicBezTo>
                    <a:pt x="4" y="3"/>
                    <a:pt x="2"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1"/>
            <p:cNvSpPr/>
            <p:nvPr/>
          </p:nvSpPr>
          <p:spPr>
            <a:xfrm rot="5400000">
              <a:off x="2488227" y="4140277"/>
              <a:ext cx="719" cy="995"/>
            </a:xfrm>
            <a:custGeom>
              <a:rect b="b" l="l" r="r" t="t"/>
              <a:pathLst>
                <a:path extrusionOk="0" h="10" w="10">
                  <a:moveTo>
                    <a:pt x="1" y="1"/>
                  </a:moveTo>
                  <a:lnTo>
                    <a:pt x="1" y="9"/>
                  </a:lnTo>
                  <a:lnTo>
                    <a:pt x="9" y="9"/>
                  </a:lnTo>
                  <a:cubicBezTo>
                    <a:pt x="9" y="9"/>
                    <a:pt x="1"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1"/>
            <p:cNvSpPr/>
            <p:nvPr/>
          </p:nvSpPr>
          <p:spPr>
            <a:xfrm rot="5400000">
              <a:off x="2483262" y="4111668"/>
              <a:ext cx="3883" cy="2985"/>
            </a:xfrm>
            <a:custGeom>
              <a:rect b="b" l="l" r="r" t="t"/>
              <a:pathLst>
                <a:path extrusionOk="0" h="30" w="54">
                  <a:moveTo>
                    <a:pt x="40" y="1"/>
                  </a:moveTo>
                  <a:cubicBezTo>
                    <a:pt x="23" y="1"/>
                    <a:pt x="15" y="15"/>
                    <a:pt x="0" y="30"/>
                  </a:cubicBezTo>
                  <a:cubicBezTo>
                    <a:pt x="18" y="21"/>
                    <a:pt x="36" y="12"/>
                    <a:pt x="53" y="12"/>
                  </a:cubicBezTo>
                  <a:cubicBezTo>
                    <a:pt x="53" y="3"/>
                    <a:pt x="53" y="3"/>
                    <a:pt x="53" y="3"/>
                  </a:cubicBezTo>
                  <a:cubicBezTo>
                    <a:pt x="48" y="1"/>
                    <a:pt x="44" y="1"/>
                    <a:pt x="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1"/>
            <p:cNvSpPr/>
            <p:nvPr/>
          </p:nvSpPr>
          <p:spPr>
            <a:xfrm rot="5400000">
              <a:off x="2479979" y="4125469"/>
              <a:ext cx="2589" cy="3284"/>
            </a:xfrm>
            <a:custGeom>
              <a:rect b="b" l="l" r="r" t="t"/>
              <a:pathLst>
                <a:path extrusionOk="0" h="33" w="36">
                  <a:moveTo>
                    <a:pt x="0" y="0"/>
                  </a:moveTo>
                  <a:cubicBezTo>
                    <a:pt x="7" y="14"/>
                    <a:pt x="24" y="33"/>
                    <a:pt x="32" y="33"/>
                  </a:cubicBezTo>
                  <a:cubicBezTo>
                    <a:pt x="34" y="33"/>
                    <a:pt x="36" y="31"/>
                    <a:pt x="36" y="27"/>
                  </a:cubicBezTo>
                  <a:cubicBezTo>
                    <a:pt x="27"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1"/>
            <p:cNvSpPr/>
            <p:nvPr/>
          </p:nvSpPr>
          <p:spPr>
            <a:xfrm rot="5400000">
              <a:off x="2479308" y="4108905"/>
              <a:ext cx="647" cy="1393"/>
            </a:xfrm>
            <a:custGeom>
              <a:rect b="b" l="l" r="r" t="t"/>
              <a:pathLst>
                <a:path extrusionOk="0" h="14" w="9">
                  <a:moveTo>
                    <a:pt x="1" y="1"/>
                  </a:moveTo>
                  <a:lnTo>
                    <a:pt x="1" y="10"/>
                  </a:lnTo>
                  <a:cubicBezTo>
                    <a:pt x="3" y="12"/>
                    <a:pt x="5" y="13"/>
                    <a:pt x="6" y="13"/>
                  </a:cubicBezTo>
                  <a:cubicBezTo>
                    <a:pt x="9" y="13"/>
                    <a:pt x="7" y="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1"/>
            <p:cNvSpPr/>
            <p:nvPr/>
          </p:nvSpPr>
          <p:spPr>
            <a:xfrm rot="5400000">
              <a:off x="2481013" y="4108493"/>
              <a:ext cx="2013" cy="3582"/>
            </a:xfrm>
            <a:custGeom>
              <a:rect b="b" l="l" r="r" t="t"/>
              <a:pathLst>
                <a:path extrusionOk="0" h="36" w="28">
                  <a:moveTo>
                    <a:pt x="27" y="1"/>
                  </a:moveTo>
                  <a:lnTo>
                    <a:pt x="27" y="1"/>
                  </a:lnTo>
                  <a:cubicBezTo>
                    <a:pt x="19" y="9"/>
                    <a:pt x="10" y="18"/>
                    <a:pt x="1" y="27"/>
                  </a:cubicBezTo>
                  <a:cubicBezTo>
                    <a:pt x="1" y="27"/>
                    <a:pt x="1" y="36"/>
                    <a:pt x="1" y="36"/>
                  </a:cubicBezTo>
                  <a:cubicBezTo>
                    <a:pt x="19" y="27"/>
                    <a:pt x="27" y="9"/>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1"/>
            <p:cNvSpPr/>
            <p:nvPr/>
          </p:nvSpPr>
          <p:spPr>
            <a:xfrm rot="5400000">
              <a:off x="2498327" y="4124096"/>
              <a:ext cx="16539" cy="35226"/>
            </a:xfrm>
            <a:custGeom>
              <a:rect b="b" l="l" r="r" t="t"/>
              <a:pathLst>
                <a:path extrusionOk="0" h="354" w="230">
                  <a:moveTo>
                    <a:pt x="151" y="0"/>
                  </a:moveTo>
                  <a:cubicBezTo>
                    <a:pt x="151" y="38"/>
                    <a:pt x="124" y="75"/>
                    <a:pt x="90" y="75"/>
                  </a:cubicBezTo>
                  <a:cubicBezTo>
                    <a:pt x="76" y="75"/>
                    <a:pt x="60" y="69"/>
                    <a:pt x="45" y="53"/>
                  </a:cubicBezTo>
                  <a:lnTo>
                    <a:pt x="45" y="53"/>
                  </a:lnTo>
                  <a:cubicBezTo>
                    <a:pt x="0" y="98"/>
                    <a:pt x="45" y="265"/>
                    <a:pt x="98" y="354"/>
                  </a:cubicBezTo>
                  <a:cubicBezTo>
                    <a:pt x="98" y="336"/>
                    <a:pt x="98" y="309"/>
                    <a:pt x="142" y="274"/>
                  </a:cubicBezTo>
                  <a:cubicBezTo>
                    <a:pt x="124" y="248"/>
                    <a:pt x="27" y="221"/>
                    <a:pt x="62" y="168"/>
                  </a:cubicBezTo>
                  <a:cubicBezTo>
                    <a:pt x="77" y="160"/>
                    <a:pt x="88" y="156"/>
                    <a:pt x="97" y="156"/>
                  </a:cubicBezTo>
                  <a:cubicBezTo>
                    <a:pt x="126" y="156"/>
                    <a:pt x="133" y="190"/>
                    <a:pt x="159" y="203"/>
                  </a:cubicBezTo>
                  <a:cubicBezTo>
                    <a:pt x="124" y="142"/>
                    <a:pt x="230" y="106"/>
                    <a:pt x="212" y="9"/>
                  </a:cubicBezTo>
                  <a:lnTo>
                    <a:pt x="212" y="9"/>
                  </a:lnTo>
                  <a:lnTo>
                    <a:pt x="151" y="45"/>
                  </a:lnTo>
                  <a:cubicBezTo>
                    <a:pt x="151" y="36"/>
                    <a:pt x="168" y="9"/>
                    <a:pt x="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1"/>
            <p:cNvSpPr/>
            <p:nvPr/>
          </p:nvSpPr>
          <p:spPr>
            <a:xfrm rot="5400000">
              <a:off x="2480436" y="4132734"/>
              <a:ext cx="8342" cy="7165"/>
            </a:xfrm>
            <a:custGeom>
              <a:rect b="b" l="l" r="r" t="t"/>
              <a:pathLst>
                <a:path extrusionOk="0" h="72" w="116">
                  <a:moveTo>
                    <a:pt x="18" y="0"/>
                  </a:moveTo>
                  <a:lnTo>
                    <a:pt x="1" y="9"/>
                  </a:lnTo>
                  <a:cubicBezTo>
                    <a:pt x="27" y="9"/>
                    <a:pt x="45" y="36"/>
                    <a:pt x="80" y="71"/>
                  </a:cubicBezTo>
                  <a:cubicBezTo>
                    <a:pt x="107" y="45"/>
                    <a:pt x="116" y="18"/>
                    <a:pt x="116" y="0"/>
                  </a:cubicBezTo>
                  <a:lnTo>
                    <a:pt x="116" y="0"/>
                  </a:ln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1"/>
            <p:cNvSpPr/>
            <p:nvPr/>
          </p:nvSpPr>
          <p:spPr>
            <a:xfrm rot="5400000">
              <a:off x="2486062" y="4117752"/>
              <a:ext cx="11218" cy="17712"/>
            </a:xfrm>
            <a:custGeom>
              <a:rect b="b" l="l" r="r" t="t"/>
              <a:pathLst>
                <a:path extrusionOk="0" h="178" w="156">
                  <a:moveTo>
                    <a:pt x="85" y="1"/>
                  </a:moveTo>
                  <a:cubicBezTo>
                    <a:pt x="23" y="10"/>
                    <a:pt x="41" y="45"/>
                    <a:pt x="14" y="80"/>
                  </a:cubicBezTo>
                  <a:cubicBezTo>
                    <a:pt x="31" y="76"/>
                    <a:pt x="41" y="74"/>
                    <a:pt x="47" y="74"/>
                  </a:cubicBezTo>
                  <a:cubicBezTo>
                    <a:pt x="75" y="74"/>
                    <a:pt x="0" y="119"/>
                    <a:pt x="59" y="133"/>
                  </a:cubicBezTo>
                  <a:cubicBezTo>
                    <a:pt x="41" y="151"/>
                    <a:pt x="23" y="151"/>
                    <a:pt x="6" y="160"/>
                  </a:cubicBezTo>
                  <a:cubicBezTo>
                    <a:pt x="30" y="160"/>
                    <a:pt x="47" y="167"/>
                    <a:pt x="63" y="175"/>
                  </a:cubicBezTo>
                  <a:lnTo>
                    <a:pt x="63" y="175"/>
                  </a:lnTo>
                  <a:lnTo>
                    <a:pt x="156" y="133"/>
                  </a:lnTo>
                  <a:cubicBezTo>
                    <a:pt x="151" y="131"/>
                    <a:pt x="145" y="130"/>
                    <a:pt x="138" y="130"/>
                  </a:cubicBezTo>
                  <a:cubicBezTo>
                    <a:pt x="120" y="130"/>
                    <a:pt x="96" y="136"/>
                    <a:pt x="59" y="142"/>
                  </a:cubicBezTo>
                  <a:cubicBezTo>
                    <a:pt x="94" y="151"/>
                    <a:pt x="67" y="160"/>
                    <a:pt x="59" y="169"/>
                  </a:cubicBezTo>
                  <a:cubicBezTo>
                    <a:pt x="59" y="160"/>
                    <a:pt x="59" y="151"/>
                    <a:pt x="59" y="142"/>
                  </a:cubicBezTo>
                  <a:cubicBezTo>
                    <a:pt x="67" y="80"/>
                    <a:pt x="120" y="54"/>
                    <a:pt x="85" y="1"/>
                  </a:cubicBezTo>
                  <a:close/>
                  <a:moveTo>
                    <a:pt x="63" y="175"/>
                  </a:moveTo>
                  <a:lnTo>
                    <a:pt x="59" y="177"/>
                  </a:lnTo>
                  <a:lnTo>
                    <a:pt x="67" y="177"/>
                  </a:lnTo>
                  <a:cubicBezTo>
                    <a:pt x="66" y="177"/>
                    <a:pt x="65" y="176"/>
                    <a:pt x="63" y="1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1"/>
            <p:cNvSpPr/>
            <p:nvPr/>
          </p:nvSpPr>
          <p:spPr>
            <a:xfrm rot="5400000">
              <a:off x="2506398" y="4086682"/>
              <a:ext cx="1294" cy="896"/>
            </a:xfrm>
            <a:custGeom>
              <a:rect b="b" l="l" r="r" t="t"/>
              <a:pathLst>
                <a:path extrusionOk="0" h="9" w="18">
                  <a:moveTo>
                    <a:pt x="0" y="0"/>
                  </a:moveTo>
                  <a:cubicBezTo>
                    <a:pt x="9" y="0"/>
                    <a:pt x="9" y="0"/>
                    <a:pt x="9" y="9"/>
                  </a:cubicBezTo>
                  <a:cubicBezTo>
                    <a:pt x="18" y="0"/>
                    <a:pt x="1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1"/>
            <p:cNvSpPr/>
            <p:nvPr/>
          </p:nvSpPr>
          <p:spPr>
            <a:xfrm rot="5400000">
              <a:off x="2493995" y="4082366"/>
              <a:ext cx="11074" cy="14130"/>
            </a:xfrm>
            <a:custGeom>
              <a:rect b="b" l="l" r="r" t="t"/>
              <a:pathLst>
                <a:path extrusionOk="0" h="142" w="154">
                  <a:moveTo>
                    <a:pt x="45" y="0"/>
                  </a:moveTo>
                  <a:cubicBezTo>
                    <a:pt x="36" y="18"/>
                    <a:pt x="1" y="44"/>
                    <a:pt x="45" y="71"/>
                  </a:cubicBezTo>
                  <a:lnTo>
                    <a:pt x="54" y="62"/>
                  </a:lnTo>
                  <a:cubicBezTo>
                    <a:pt x="86" y="68"/>
                    <a:pt x="127" y="102"/>
                    <a:pt x="144" y="124"/>
                  </a:cubicBezTo>
                  <a:lnTo>
                    <a:pt x="144" y="124"/>
                  </a:lnTo>
                  <a:cubicBezTo>
                    <a:pt x="128" y="87"/>
                    <a:pt x="112" y="56"/>
                    <a:pt x="89" y="18"/>
                  </a:cubicBezTo>
                  <a:cubicBezTo>
                    <a:pt x="80" y="26"/>
                    <a:pt x="80" y="44"/>
                    <a:pt x="54" y="44"/>
                  </a:cubicBezTo>
                  <a:cubicBezTo>
                    <a:pt x="27" y="26"/>
                    <a:pt x="45" y="18"/>
                    <a:pt x="45" y="0"/>
                  </a:cubicBezTo>
                  <a:close/>
                  <a:moveTo>
                    <a:pt x="144" y="124"/>
                  </a:moveTo>
                  <a:cubicBezTo>
                    <a:pt x="146" y="130"/>
                    <a:pt x="148" y="135"/>
                    <a:pt x="151" y="141"/>
                  </a:cubicBezTo>
                  <a:cubicBezTo>
                    <a:pt x="153" y="139"/>
                    <a:pt x="150" y="132"/>
                    <a:pt x="144" y="1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1"/>
            <p:cNvSpPr/>
            <p:nvPr/>
          </p:nvSpPr>
          <p:spPr>
            <a:xfrm rot="5400000">
              <a:off x="2498195" y="4106202"/>
              <a:ext cx="6256" cy="8956"/>
            </a:xfrm>
            <a:custGeom>
              <a:rect b="b" l="l" r="r" t="t"/>
              <a:pathLst>
                <a:path extrusionOk="0" h="90" w="87">
                  <a:moveTo>
                    <a:pt x="34" y="1"/>
                  </a:moveTo>
                  <a:lnTo>
                    <a:pt x="43" y="36"/>
                  </a:lnTo>
                  <a:cubicBezTo>
                    <a:pt x="38" y="35"/>
                    <a:pt x="34" y="35"/>
                    <a:pt x="30" y="35"/>
                  </a:cubicBezTo>
                  <a:cubicBezTo>
                    <a:pt x="0" y="35"/>
                    <a:pt x="7" y="65"/>
                    <a:pt x="7" y="89"/>
                  </a:cubicBezTo>
                  <a:lnTo>
                    <a:pt x="87" y="45"/>
                  </a:lnTo>
                  <a:lnTo>
                    <a:pt x="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1"/>
            <p:cNvSpPr/>
            <p:nvPr/>
          </p:nvSpPr>
          <p:spPr>
            <a:xfrm rot="5400000">
              <a:off x="2482143" y="4138252"/>
              <a:ext cx="3236" cy="8856"/>
            </a:xfrm>
            <a:custGeom>
              <a:rect b="b" l="l" r="r" t="t"/>
              <a:pathLst>
                <a:path extrusionOk="0" h="89" w="45">
                  <a:moveTo>
                    <a:pt x="45" y="0"/>
                  </a:moveTo>
                  <a:lnTo>
                    <a:pt x="9" y="27"/>
                  </a:lnTo>
                  <a:lnTo>
                    <a:pt x="0" y="8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1"/>
            <p:cNvSpPr/>
            <p:nvPr/>
          </p:nvSpPr>
          <p:spPr>
            <a:xfrm rot="5400000">
              <a:off x="2482740" y="4147615"/>
              <a:ext cx="1942" cy="5373"/>
            </a:xfrm>
            <a:custGeom>
              <a:rect b="b" l="l" r="r" t="t"/>
              <a:pathLst>
                <a:path extrusionOk="0" h="54" w="27">
                  <a:moveTo>
                    <a:pt x="0" y="0"/>
                  </a:moveTo>
                  <a:lnTo>
                    <a:pt x="0" y="53"/>
                  </a:lnTo>
                  <a:lnTo>
                    <a:pt x="27" y="1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1"/>
            <p:cNvSpPr/>
            <p:nvPr/>
          </p:nvSpPr>
          <p:spPr>
            <a:xfrm rot="5400000">
              <a:off x="2394891" y="4110634"/>
              <a:ext cx="2013" cy="1891"/>
            </a:xfrm>
            <a:custGeom>
              <a:rect b="b" l="l" r="r" t="t"/>
              <a:pathLst>
                <a:path extrusionOk="0" h="19" w="28">
                  <a:moveTo>
                    <a:pt x="27" y="1"/>
                  </a:moveTo>
                  <a:lnTo>
                    <a:pt x="1" y="18"/>
                  </a:lnTo>
                  <a:cubicBezTo>
                    <a:pt x="9" y="18"/>
                    <a:pt x="18" y="10"/>
                    <a:pt x="27"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1"/>
            <p:cNvSpPr/>
            <p:nvPr/>
          </p:nvSpPr>
          <p:spPr>
            <a:xfrm rot="5400000">
              <a:off x="2397727" y="4123539"/>
              <a:ext cx="719" cy="2687"/>
            </a:xfrm>
            <a:custGeom>
              <a:rect b="b" l="l" r="r" t="t"/>
              <a:pathLst>
                <a:path extrusionOk="0" h="27" w="10">
                  <a:moveTo>
                    <a:pt x="10" y="0"/>
                  </a:moveTo>
                  <a:cubicBezTo>
                    <a:pt x="10" y="18"/>
                    <a:pt x="1" y="27"/>
                    <a:pt x="10" y="27"/>
                  </a:cubicBezTo>
                  <a:lnTo>
                    <a:pt x="10"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1"/>
            <p:cNvSpPr/>
            <p:nvPr/>
          </p:nvSpPr>
          <p:spPr>
            <a:xfrm rot="5400000">
              <a:off x="2447125" y="4321624"/>
              <a:ext cx="3020" cy="10647"/>
            </a:xfrm>
            <a:custGeom>
              <a:rect b="b" l="l" r="r" t="t"/>
              <a:pathLst>
                <a:path extrusionOk="0" h="107" w="42">
                  <a:moveTo>
                    <a:pt x="6" y="1"/>
                  </a:moveTo>
                  <a:cubicBezTo>
                    <a:pt x="6" y="48"/>
                    <a:pt x="1" y="106"/>
                    <a:pt x="10" y="106"/>
                  </a:cubicBezTo>
                  <a:cubicBezTo>
                    <a:pt x="13" y="106"/>
                    <a:pt x="17" y="101"/>
                    <a:pt x="23" y="89"/>
                  </a:cubicBezTo>
                  <a:lnTo>
                    <a:pt x="41" y="36"/>
                  </a:lnTo>
                  <a:cubicBezTo>
                    <a:pt x="23" y="36"/>
                    <a:pt x="15" y="18"/>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1"/>
            <p:cNvSpPr/>
            <p:nvPr/>
          </p:nvSpPr>
          <p:spPr>
            <a:xfrm rot="5400000">
              <a:off x="2430574" y="4229197"/>
              <a:ext cx="2589" cy="5373"/>
            </a:xfrm>
            <a:custGeom>
              <a:rect b="b" l="l" r="r" t="t"/>
              <a:pathLst>
                <a:path extrusionOk="0" h="54" w="36">
                  <a:moveTo>
                    <a:pt x="36" y="0"/>
                  </a:moveTo>
                  <a:lnTo>
                    <a:pt x="36" y="0"/>
                  </a:lnTo>
                  <a:cubicBezTo>
                    <a:pt x="27" y="9"/>
                    <a:pt x="18" y="27"/>
                    <a:pt x="0" y="35"/>
                  </a:cubicBezTo>
                  <a:lnTo>
                    <a:pt x="18" y="53"/>
                  </a:lnTo>
                  <a:cubicBezTo>
                    <a:pt x="27" y="35"/>
                    <a:pt x="27"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1"/>
            <p:cNvSpPr/>
            <p:nvPr/>
          </p:nvSpPr>
          <p:spPr>
            <a:xfrm rot="5400000">
              <a:off x="2407464" y="4225958"/>
              <a:ext cx="3236" cy="3582"/>
            </a:xfrm>
            <a:custGeom>
              <a:rect b="b" l="l" r="r" t="t"/>
              <a:pathLst>
                <a:path extrusionOk="0" h="36" w="45">
                  <a:moveTo>
                    <a:pt x="1" y="0"/>
                  </a:moveTo>
                  <a:lnTo>
                    <a:pt x="1" y="0"/>
                  </a:lnTo>
                  <a:cubicBezTo>
                    <a:pt x="9" y="18"/>
                    <a:pt x="27" y="27"/>
                    <a:pt x="45" y="36"/>
                  </a:cubicBezTo>
                  <a:lnTo>
                    <a:pt x="1"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1"/>
            <p:cNvSpPr/>
            <p:nvPr/>
          </p:nvSpPr>
          <p:spPr>
            <a:xfrm rot="5400000">
              <a:off x="2383284" y="4037987"/>
              <a:ext cx="3236" cy="6169"/>
            </a:xfrm>
            <a:custGeom>
              <a:rect b="b" l="l" r="r" t="t"/>
              <a:pathLst>
                <a:path extrusionOk="0" h="62" w="45">
                  <a:moveTo>
                    <a:pt x="27" y="0"/>
                  </a:moveTo>
                  <a:lnTo>
                    <a:pt x="1" y="62"/>
                  </a:lnTo>
                  <a:cubicBezTo>
                    <a:pt x="45" y="62"/>
                    <a:pt x="27" y="35"/>
                    <a:pt x="27"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1"/>
            <p:cNvSpPr/>
            <p:nvPr/>
          </p:nvSpPr>
          <p:spPr>
            <a:xfrm rot="5400000">
              <a:off x="2484616" y="4226769"/>
              <a:ext cx="5753" cy="5771"/>
            </a:xfrm>
            <a:custGeom>
              <a:rect b="b" l="l" r="r" t="t"/>
              <a:pathLst>
                <a:path extrusionOk="0" h="58" w="80">
                  <a:moveTo>
                    <a:pt x="19" y="0"/>
                  </a:moveTo>
                  <a:cubicBezTo>
                    <a:pt x="12" y="0"/>
                    <a:pt x="6" y="6"/>
                    <a:pt x="0" y="22"/>
                  </a:cubicBezTo>
                  <a:cubicBezTo>
                    <a:pt x="36" y="40"/>
                    <a:pt x="53" y="49"/>
                    <a:pt x="80" y="58"/>
                  </a:cubicBezTo>
                  <a:cubicBezTo>
                    <a:pt x="55" y="33"/>
                    <a:pt x="35" y="0"/>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1"/>
            <p:cNvSpPr/>
            <p:nvPr/>
          </p:nvSpPr>
          <p:spPr>
            <a:xfrm rot="5400000">
              <a:off x="2454680" y="4113563"/>
              <a:ext cx="1942" cy="3582"/>
            </a:xfrm>
            <a:custGeom>
              <a:rect b="b" l="l" r="r" t="t"/>
              <a:pathLst>
                <a:path extrusionOk="0" h="36" w="27">
                  <a:moveTo>
                    <a:pt x="27" y="0"/>
                  </a:moveTo>
                  <a:cubicBezTo>
                    <a:pt x="9" y="18"/>
                    <a:pt x="1" y="27"/>
                    <a:pt x="9" y="36"/>
                  </a:cubicBezTo>
                  <a:cubicBezTo>
                    <a:pt x="18" y="27"/>
                    <a:pt x="27" y="18"/>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1"/>
            <p:cNvSpPr/>
            <p:nvPr/>
          </p:nvSpPr>
          <p:spPr>
            <a:xfrm rot="5400000">
              <a:off x="2480749" y="4233431"/>
              <a:ext cx="5825" cy="3881"/>
            </a:xfrm>
            <a:custGeom>
              <a:rect b="b" l="l" r="r" t="t"/>
              <a:pathLst>
                <a:path extrusionOk="0" h="39" w="81">
                  <a:moveTo>
                    <a:pt x="71" y="1"/>
                  </a:moveTo>
                  <a:cubicBezTo>
                    <a:pt x="53" y="7"/>
                    <a:pt x="38" y="13"/>
                    <a:pt x="22" y="13"/>
                  </a:cubicBezTo>
                  <a:cubicBezTo>
                    <a:pt x="16" y="13"/>
                    <a:pt x="9" y="12"/>
                    <a:pt x="1" y="10"/>
                  </a:cubicBezTo>
                  <a:lnTo>
                    <a:pt x="1" y="10"/>
                  </a:lnTo>
                  <a:cubicBezTo>
                    <a:pt x="11" y="26"/>
                    <a:pt x="28" y="38"/>
                    <a:pt x="46" y="38"/>
                  </a:cubicBezTo>
                  <a:cubicBezTo>
                    <a:pt x="58" y="38"/>
                    <a:pt x="70" y="33"/>
                    <a:pt x="80" y="19"/>
                  </a:cubicBezTo>
                  <a:cubicBezTo>
                    <a:pt x="80" y="10"/>
                    <a:pt x="71" y="10"/>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1"/>
            <p:cNvSpPr/>
            <p:nvPr/>
          </p:nvSpPr>
          <p:spPr>
            <a:xfrm rot="5400000">
              <a:off x="2529522" y="3897078"/>
              <a:ext cx="719" cy="995"/>
            </a:xfrm>
            <a:custGeom>
              <a:rect b="b" l="l" r="r" t="t"/>
              <a:pathLst>
                <a:path extrusionOk="0" h="10" w="10">
                  <a:moveTo>
                    <a:pt x="1" y="1"/>
                  </a:moveTo>
                  <a:cubicBezTo>
                    <a:pt x="1" y="9"/>
                    <a:pt x="1" y="9"/>
                    <a:pt x="10" y="9"/>
                  </a:cubicBezTo>
                  <a:cubicBezTo>
                    <a:pt x="10" y="1"/>
                    <a:pt x="1" y="1"/>
                    <a:pt x="1"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1"/>
            <p:cNvSpPr/>
            <p:nvPr/>
          </p:nvSpPr>
          <p:spPr>
            <a:xfrm rot="5400000">
              <a:off x="2477317" y="3972619"/>
              <a:ext cx="3236" cy="995"/>
            </a:xfrm>
            <a:custGeom>
              <a:rect b="b" l="l" r="r" t="t"/>
              <a:pathLst>
                <a:path extrusionOk="0" h="10" w="45">
                  <a:moveTo>
                    <a:pt x="45" y="1"/>
                  </a:moveTo>
                  <a:cubicBezTo>
                    <a:pt x="27" y="10"/>
                    <a:pt x="10" y="10"/>
                    <a:pt x="1" y="10"/>
                  </a:cubicBezTo>
                  <a:cubicBezTo>
                    <a:pt x="18" y="10"/>
                    <a:pt x="36" y="10"/>
                    <a:pt x="45"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1"/>
            <p:cNvSpPr/>
            <p:nvPr/>
          </p:nvSpPr>
          <p:spPr>
            <a:xfrm rot="5400000">
              <a:off x="2484545" y="4178189"/>
              <a:ext cx="2013" cy="100"/>
            </a:xfrm>
            <a:custGeom>
              <a:rect b="b" l="l" r="r" t="t"/>
              <a:pathLst>
                <a:path extrusionOk="0" h="1" w="28">
                  <a:moveTo>
                    <a:pt x="27" y="1"/>
                  </a:moveTo>
                  <a:cubicBezTo>
                    <a:pt x="1" y="1"/>
                    <a:pt x="18"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1"/>
            <p:cNvSpPr/>
            <p:nvPr/>
          </p:nvSpPr>
          <p:spPr>
            <a:xfrm rot="5400000">
              <a:off x="2509322" y="4169871"/>
              <a:ext cx="719" cy="2786"/>
            </a:xfrm>
            <a:custGeom>
              <a:rect b="b" l="l" r="r" t="t"/>
              <a:pathLst>
                <a:path extrusionOk="0" h="28" w="10">
                  <a:moveTo>
                    <a:pt x="0" y="27"/>
                  </a:moveTo>
                  <a:cubicBezTo>
                    <a:pt x="9" y="19"/>
                    <a:pt x="9" y="10"/>
                    <a:pt x="9" y="1"/>
                  </a:cubicBezTo>
                  <a:cubicBezTo>
                    <a:pt x="9" y="10"/>
                    <a:pt x="9" y="19"/>
                    <a:pt x="0"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1"/>
            <p:cNvSpPr/>
            <p:nvPr/>
          </p:nvSpPr>
          <p:spPr>
            <a:xfrm rot="5400000">
              <a:off x="2517507" y="4256806"/>
              <a:ext cx="72" cy="995"/>
            </a:xfrm>
            <a:custGeom>
              <a:rect b="b" l="l" r="r" t="t"/>
              <a:pathLst>
                <a:path extrusionOk="0" h="10" w="1">
                  <a:moveTo>
                    <a:pt x="0" y="9"/>
                  </a:moveTo>
                  <a:lnTo>
                    <a:pt x="0" y="9"/>
                  </a:lnTo>
                  <a:cubicBezTo>
                    <a:pt x="0" y="0"/>
                    <a:pt x="0"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1"/>
            <p:cNvSpPr/>
            <p:nvPr/>
          </p:nvSpPr>
          <p:spPr>
            <a:xfrm rot="5400000">
              <a:off x="2486237" y="4176647"/>
              <a:ext cx="2013" cy="1891"/>
            </a:xfrm>
            <a:custGeom>
              <a:rect b="b" l="l" r="r" t="t"/>
              <a:pathLst>
                <a:path extrusionOk="0" h="19" w="28">
                  <a:moveTo>
                    <a:pt x="1" y="0"/>
                  </a:moveTo>
                  <a:cubicBezTo>
                    <a:pt x="10" y="0"/>
                    <a:pt x="18" y="9"/>
                    <a:pt x="27" y="18"/>
                  </a:cubicBezTo>
                  <a:cubicBezTo>
                    <a:pt x="27" y="9"/>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1"/>
            <p:cNvSpPr/>
            <p:nvPr/>
          </p:nvSpPr>
          <p:spPr>
            <a:xfrm rot="5400000">
              <a:off x="2484780" y="4175687"/>
              <a:ext cx="1942" cy="1294"/>
            </a:xfrm>
            <a:custGeom>
              <a:rect b="b" l="l" r="r" t="t"/>
              <a:pathLst>
                <a:path extrusionOk="0" h="13" w="27">
                  <a:moveTo>
                    <a:pt x="0" y="0"/>
                  </a:moveTo>
                  <a:cubicBezTo>
                    <a:pt x="0" y="6"/>
                    <a:pt x="0" y="13"/>
                    <a:pt x="10" y="13"/>
                  </a:cubicBezTo>
                  <a:cubicBezTo>
                    <a:pt x="13" y="13"/>
                    <a:pt x="19" y="12"/>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1"/>
            <p:cNvSpPr/>
            <p:nvPr/>
          </p:nvSpPr>
          <p:spPr>
            <a:xfrm rot="5400000">
              <a:off x="2484655" y="4179373"/>
              <a:ext cx="2589" cy="896"/>
            </a:xfrm>
            <a:custGeom>
              <a:rect b="b" l="l" r="r" t="t"/>
              <a:pathLst>
                <a:path extrusionOk="0" h="9" w="36">
                  <a:moveTo>
                    <a:pt x="0" y="0"/>
                  </a:moveTo>
                  <a:cubicBezTo>
                    <a:pt x="9" y="0"/>
                    <a:pt x="9" y="0"/>
                    <a:pt x="9" y="9"/>
                  </a:cubicBezTo>
                  <a:cubicBezTo>
                    <a:pt x="18" y="9"/>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1"/>
            <p:cNvSpPr/>
            <p:nvPr/>
          </p:nvSpPr>
          <p:spPr>
            <a:xfrm rot="5400000">
              <a:off x="2402064" y="3920352"/>
              <a:ext cx="1798" cy="1692"/>
            </a:xfrm>
            <a:custGeom>
              <a:rect b="b" l="l" r="r" t="t"/>
              <a:pathLst>
                <a:path extrusionOk="0" h="17" w="25">
                  <a:moveTo>
                    <a:pt x="15" y="0"/>
                  </a:moveTo>
                  <a:cubicBezTo>
                    <a:pt x="3" y="12"/>
                    <a:pt x="0" y="17"/>
                    <a:pt x="2" y="17"/>
                  </a:cubicBezTo>
                  <a:cubicBezTo>
                    <a:pt x="5" y="17"/>
                    <a:pt x="14" y="10"/>
                    <a:pt x="24"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1"/>
            <p:cNvSpPr/>
            <p:nvPr/>
          </p:nvSpPr>
          <p:spPr>
            <a:xfrm rot="5400000">
              <a:off x="2426285" y="4326107"/>
              <a:ext cx="719" cy="100"/>
            </a:xfrm>
            <a:custGeom>
              <a:rect b="b" l="l" r="r" t="t"/>
              <a:pathLst>
                <a:path extrusionOk="0" h="1" w="10">
                  <a:moveTo>
                    <a:pt x="10" y="1"/>
                  </a:moveTo>
                  <a:cubicBezTo>
                    <a:pt x="10" y="1"/>
                    <a:pt x="10" y="1"/>
                    <a:pt x="10" y="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1"/>
            <p:cNvSpPr/>
            <p:nvPr/>
          </p:nvSpPr>
          <p:spPr>
            <a:xfrm rot="5400000">
              <a:off x="2426529" y="4311674"/>
              <a:ext cx="6400" cy="21991"/>
            </a:xfrm>
            <a:custGeom>
              <a:rect b="b" l="l" r="r" t="t"/>
              <a:pathLst>
                <a:path extrusionOk="0" h="221" w="89">
                  <a:moveTo>
                    <a:pt x="1" y="0"/>
                  </a:moveTo>
                  <a:lnTo>
                    <a:pt x="1" y="0"/>
                  </a:lnTo>
                  <a:cubicBezTo>
                    <a:pt x="9" y="71"/>
                    <a:pt x="18" y="142"/>
                    <a:pt x="18" y="221"/>
                  </a:cubicBezTo>
                  <a:cubicBezTo>
                    <a:pt x="36" y="142"/>
                    <a:pt x="54" y="142"/>
                    <a:pt x="89" y="142"/>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1"/>
            <p:cNvSpPr/>
            <p:nvPr/>
          </p:nvSpPr>
          <p:spPr>
            <a:xfrm rot="5400000">
              <a:off x="2187761" y="4028004"/>
              <a:ext cx="539756" cy="163988"/>
            </a:xfrm>
            <a:custGeom>
              <a:rect b="b" l="l" r="r" t="t"/>
              <a:pathLst>
                <a:path extrusionOk="0" h="1648" w="7506">
                  <a:moveTo>
                    <a:pt x="4971" y="491"/>
                  </a:moveTo>
                  <a:cubicBezTo>
                    <a:pt x="4987" y="503"/>
                    <a:pt x="4992" y="508"/>
                    <a:pt x="4991" y="508"/>
                  </a:cubicBezTo>
                  <a:cubicBezTo>
                    <a:pt x="4989" y="508"/>
                    <a:pt x="4977" y="501"/>
                    <a:pt x="4962" y="491"/>
                  </a:cubicBezTo>
                  <a:close/>
                  <a:moveTo>
                    <a:pt x="6620" y="736"/>
                  </a:moveTo>
                  <a:cubicBezTo>
                    <a:pt x="6627" y="737"/>
                    <a:pt x="6635" y="737"/>
                    <a:pt x="6642" y="739"/>
                  </a:cubicBezTo>
                  <a:lnTo>
                    <a:pt x="6642" y="739"/>
                  </a:lnTo>
                  <a:cubicBezTo>
                    <a:pt x="6641" y="742"/>
                    <a:pt x="6641" y="744"/>
                    <a:pt x="6640" y="747"/>
                  </a:cubicBezTo>
                  <a:cubicBezTo>
                    <a:pt x="6633" y="743"/>
                    <a:pt x="6626" y="740"/>
                    <a:pt x="6620" y="736"/>
                  </a:cubicBezTo>
                  <a:close/>
                  <a:moveTo>
                    <a:pt x="7315" y="778"/>
                  </a:moveTo>
                  <a:lnTo>
                    <a:pt x="7245" y="841"/>
                  </a:lnTo>
                  <a:lnTo>
                    <a:pt x="7245" y="841"/>
                  </a:lnTo>
                  <a:lnTo>
                    <a:pt x="7338" y="835"/>
                  </a:lnTo>
                  <a:lnTo>
                    <a:pt x="7315" y="778"/>
                  </a:lnTo>
                  <a:close/>
                  <a:moveTo>
                    <a:pt x="558" y="878"/>
                  </a:moveTo>
                  <a:lnTo>
                    <a:pt x="558" y="878"/>
                  </a:lnTo>
                  <a:cubicBezTo>
                    <a:pt x="563" y="879"/>
                    <a:pt x="568" y="879"/>
                    <a:pt x="574" y="879"/>
                  </a:cubicBezTo>
                  <a:cubicBezTo>
                    <a:pt x="568" y="879"/>
                    <a:pt x="563" y="878"/>
                    <a:pt x="558" y="878"/>
                  </a:cubicBezTo>
                  <a:close/>
                  <a:moveTo>
                    <a:pt x="892" y="941"/>
                  </a:moveTo>
                  <a:lnTo>
                    <a:pt x="901" y="959"/>
                  </a:lnTo>
                  <a:cubicBezTo>
                    <a:pt x="893" y="964"/>
                    <a:pt x="888" y="966"/>
                    <a:pt x="886" y="966"/>
                  </a:cubicBezTo>
                  <a:cubicBezTo>
                    <a:pt x="879" y="966"/>
                    <a:pt x="886" y="954"/>
                    <a:pt x="892" y="941"/>
                  </a:cubicBezTo>
                  <a:close/>
                  <a:moveTo>
                    <a:pt x="7003" y="998"/>
                  </a:moveTo>
                  <a:cubicBezTo>
                    <a:pt x="7003" y="1000"/>
                    <a:pt x="7002" y="1001"/>
                    <a:pt x="7002" y="1003"/>
                  </a:cubicBezTo>
                  <a:cubicBezTo>
                    <a:pt x="7003" y="1002"/>
                    <a:pt x="7003" y="1000"/>
                    <a:pt x="7003" y="998"/>
                  </a:cubicBezTo>
                  <a:close/>
                  <a:moveTo>
                    <a:pt x="6968" y="1019"/>
                  </a:moveTo>
                  <a:cubicBezTo>
                    <a:pt x="6971" y="1020"/>
                    <a:pt x="6973" y="1021"/>
                    <a:pt x="6976" y="1021"/>
                  </a:cubicBezTo>
                  <a:cubicBezTo>
                    <a:pt x="6973" y="1020"/>
                    <a:pt x="6970" y="1019"/>
                    <a:pt x="6968" y="1019"/>
                  </a:cubicBezTo>
                  <a:close/>
                  <a:moveTo>
                    <a:pt x="6187" y="1195"/>
                  </a:moveTo>
                  <a:lnTo>
                    <a:pt x="6187" y="1195"/>
                  </a:lnTo>
                  <a:cubicBezTo>
                    <a:pt x="6185" y="1195"/>
                    <a:pt x="6184" y="1196"/>
                    <a:pt x="6183" y="1197"/>
                  </a:cubicBezTo>
                  <a:lnTo>
                    <a:pt x="6183" y="1197"/>
                  </a:lnTo>
                  <a:cubicBezTo>
                    <a:pt x="6179" y="1196"/>
                    <a:pt x="6176" y="1196"/>
                    <a:pt x="6173" y="1196"/>
                  </a:cubicBezTo>
                  <a:cubicBezTo>
                    <a:pt x="6166" y="1196"/>
                    <a:pt x="6163" y="1199"/>
                    <a:pt x="6163" y="1215"/>
                  </a:cubicBezTo>
                  <a:cubicBezTo>
                    <a:pt x="6168" y="1207"/>
                    <a:pt x="6175" y="1201"/>
                    <a:pt x="6183" y="1197"/>
                  </a:cubicBezTo>
                  <a:lnTo>
                    <a:pt x="6183" y="1197"/>
                  </a:lnTo>
                  <a:cubicBezTo>
                    <a:pt x="6185" y="1197"/>
                    <a:pt x="6187" y="1197"/>
                    <a:pt x="6190" y="1197"/>
                  </a:cubicBezTo>
                  <a:cubicBezTo>
                    <a:pt x="6189" y="1196"/>
                    <a:pt x="6188" y="1196"/>
                    <a:pt x="6187" y="1195"/>
                  </a:cubicBezTo>
                  <a:close/>
                  <a:moveTo>
                    <a:pt x="5510" y="1197"/>
                  </a:moveTo>
                  <a:cubicBezTo>
                    <a:pt x="5527" y="1197"/>
                    <a:pt x="5545" y="1197"/>
                    <a:pt x="5563" y="1215"/>
                  </a:cubicBezTo>
                  <a:cubicBezTo>
                    <a:pt x="5560" y="1221"/>
                    <a:pt x="5555" y="1224"/>
                    <a:pt x="5550" y="1224"/>
                  </a:cubicBezTo>
                  <a:cubicBezTo>
                    <a:pt x="5540" y="1224"/>
                    <a:pt x="5527" y="1214"/>
                    <a:pt x="5510" y="1197"/>
                  </a:cubicBezTo>
                  <a:close/>
                  <a:moveTo>
                    <a:pt x="5722" y="1294"/>
                  </a:moveTo>
                  <a:lnTo>
                    <a:pt x="5722" y="1294"/>
                  </a:lnTo>
                  <a:cubicBezTo>
                    <a:pt x="5722" y="1295"/>
                    <a:pt x="5723" y="1295"/>
                    <a:pt x="5723" y="1295"/>
                  </a:cubicBezTo>
                  <a:lnTo>
                    <a:pt x="5723" y="1295"/>
                  </a:lnTo>
                  <a:cubicBezTo>
                    <a:pt x="5723" y="1295"/>
                    <a:pt x="5722" y="1295"/>
                    <a:pt x="5722" y="1294"/>
                  </a:cubicBezTo>
                  <a:close/>
                  <a:moveTo>
                    <a:pt x="3868" y="1415"/>
                  </a:moveTo>
                  <a:lnTo>
                    <a:pt x="3850" y="1418"/>
                  </a:lnTo>
                  <a:cubicBezTo>
                    <a:pt x="3853" y="1419"/>
                    <a:pt x="3855" y="1419"/>
                    <a:pt x="3858" y="1419"/>
                  </a:cubicBezTo>
                  <a:cubicBezTo>
                    <a:pt x="3862" y="1419"/>
                    <a:pt x="3865" y="1418"/>
                    <a:pt x="3868" y="1415"/>
                  </a:cubicBezTo>
                  <a:close/>
                  <a:moveTo>
                    <a:pt x="4178" y="1434"/>
                  </a:moveTo>
                  <a:cubicBezTo>
                    <a:pt x="4180" y="1436"/>
                    <a:pt x="4183" y="1437"/>
                    <a:pt x="4185" y="1437"/>
                  </a:cubicBezTo>
                  <a:lnTo>
                    <a:pt x="4185" y="1437"/>
                  </a:lnTo>
                  <a:cubicBezTo>
                    <a:pt x="4183" y="1436"/>
                    <a:pt x="4180" y="1435"/>
                    <a:pt x="4178" y="1434"/>
                  </a:cubicBezTo>
                  <a:close/>
                  <a:moveTo>
                    <a:pt x="1687" y="1551"/>
                  </a:moveTo>
                  <a:cubicBezTo>
                    <a:pt x="1685" y="1551"/>
                    <a:pt x="1683" y="1551"/>
                    <a:pt x="1681" y="1552"/>
                  </a:cubicBezTo>
                  <a:lnTo>
                    <a:pt x="1681" y="1552"/>
                  </a:lnTo>
                  <a:cubicBezTo>
                    <a:pt x="1683" y="1551"/>
                    <a:pt x="1685" y="1551"/>
                    <a:pt x="1687" y="1551"/>
                  </a:cubicBezTo>
                  <a:close/>
                  <a:moveTo>
                    <a:pt x="2425" y="1556"/>
                  </a:moveTo>
                  <a:lnTo>
                    <a:pt x="2419" y="1559"/>
                  </a:lnTo>
                  <a:cubicBezTo>
                    <a:pt x="2421" y="1558"/>
                    <a:pt x="2423" y="1557"/>
                    <a:pt x="2425" y="1556"/>
                  </a:cubicBezTo>
                  <a:close/>
                  <a:moveTo>
                    <a:pt x="6332" y="1"/>
                  </a:moveTo>
                  <a:cubicBezTo>
                    <a:pt x="6328" y="1"/>
                    <a:pt x="6325" y="5"/>
                    <a:pt x="6322" y="14"/>
                  </a:cubicBezTo>
                  <a:cubicBezTo>
                    <a:pt x="6340" y="120"/>
                    <a:pt x="6260" y="429"/>
                    <a:pt x="6225" y="491"/>
                  </a:cubicBezTo>
                  <a:cubicBezTo>
                    <a:pt x="6216" y="482"/>
                    <a:pt x="6128" y="376"/>
                    <a:pt x="6110" y="314"/>
                  </a:cubicBezTo>
                  <a:cubicBezTo>
                    <a:pt x="6084" y="235"/>
                    <a:pt x="6207" y="147"/>
                    <a:pt x="6190" y="67"/>
                  </a:cubicBezTo>
                  <a:lnTo>
                    <a:pt x="6190" y="67"/>
                  </a:lnTo>
                  <a:cubicBezTo>
                    <a:pt x="6181" y="94"/>
                    <a:pt x="6154" y="120"/>
                    <a:pt x="6146" y="129"/>
                  </a:cubicBezTo>
                  <a:cubicBezTo>
                    <a:pt x="6119" y="102"/>
                    <a:pt x="6172" y="58"/>
                    <a:pt x="6110" y="58"/>
                  </a:cubicBezTo>
                  <a:cubicBezTo>
                    <a:pt x="6102" y="82"/>
                    <a:pt x="6089" y="88"/>
                    <a:pt x="6076" y="88"/>
                  </a:cubicBezTo>
                  <a:cubicBezTo>
                    <a:pt x="6060" y="88"/>
                    <a:pt x="6045" y="79"/>
                    <a:pt x="6041" y="79"/>
                  </a:cubicBezTo>
                  <a:cubicBezTo>
                    <a:pt x="6036" y="79"/>
                    <a:pt x="6042" y="87"/>
                    <a:pt x="6066" y="120"/>
                  </a:cubicBezTo>
                  <a:cubicBezTo>
                    <a:pt x="6057" y="123"/>
                    <a:pt x="6050" y="124"/>
                    <a:pt x="6044" y="124"/>
                  </a:cubicBezTo>
                  <a:cubicBezTo>
                    <a:pt x="6011" y="124"/>
                    <a:pt x="6003" y="92"/>
                    <a:pt x="5951" y="85"/>
                  </a:cubicBezTo>
                  <a:lnTo>
                    <a:pt x="5951" y="85"/>
                  </a:lnTo>
                  <a:cubicBezTo>
                    <a:pt x="5960" y="147"/>
                    <a:pt x="5863" y="279"/>
                    <a:pt x="5810" y="297"/>
                  </a:cubicBezTo>
                  <a:cubicBezTo>
                    <a:pt x="5810" y="270"/>
                    <a:pt x="5801" y="244"/>
                    <a:pt x="5801" y="226"/>
                  </a:cubicBezTo>
                  <a:cubicBezTo>
                    <a:pt x="5695" y="208"/>
                    <a:pt x="5642" y="155"/>
                    <a:pt x="5536" y="147"/>
                  </a:cubicBezTo>
                  <a:cubicBezTo>
                    <a:pt x="5527" y="129"/>
                    <a:pt x="5483" y="94"/>
                    <a:pt x="5501" y="58"/>
                  </a:cubicBezTo>
                  <a:lnTo>
                    <a:pt x="5501" y="58"/>
                  </a:lnTo>
                  <a:cubicBezTo>
                    <a:pt x="5483" y="76"/>
                    <a:pt x="5475" y="102"/>
                    <a:pt x="5439" y="102"/>
                  </a:cubicBezTo>
                  <a:cubicBezTo>
                    <a:pt x="5386" y="23"/>
                    <a:pt x="5510" y="94"/>
                    <a:pt x="5475" y="5"/>
                  </a:cubicBezTo>
                  <a:lnTo>
                    <a:pt x="5475" y="5"/>
                  </a:lnTo>
                  <a:cubicBezTo>
                    <a:pt x="5466" y="49"/>
                    <a:pt x="5386" y="67"/>
                    <a:pt x="5333" y="102"/>
                  </a:cubicBezTo>
                  <a:cubicBezTo>
                    <a:pt x="5336" y="131"/>
                    <a:pt x="5351" y="142"/>
                    <a:pt x="5371" y="142"/>
                  </a:cubicBezTo>
                  <a:cubicBezTo>
                    <a:pt x="5406" y="142"/>
                    <a:pt x="5455" y="110"/>
                    <a:pt x="5483" y="94"/>
                  </a:cubicBezTo>
                  <a:lnTo>
                    <a:pt x="5483" y="94"/>
                  </a:lnTo>
                  <a:cubicBezTo>
                    <a:pt x="5483" y="200"/>
                    <a:pt x="5395" y="314"/>
                    <a:pt x="5289" y="358"/>
                  </a:cubicBezTo>
                  <a:cubicBezTo>
                    <a:pt x="5278" y="362"/>
                    <a:pt x="5270" y="363"/>
                    <a:pt x="5263" y="363"/>
                  </a:cubicBezTo>
                  <a:cubicBezTo>
                    <a:pt x="5215" y="363"/>
                    <a:pt x="5248" y="296"/>
                    <a:pt x="5238" y="296"/>
                  </a:cubicBezTo>
                  <a:cubicBezTo>
                    <a:pt x="5238" y="296"/>
                    <a:pt x="5237" y="296"/>
                    <a:pt x="5236" y="297"/>
                  </a:cubicBezTo>
                  <a:cubicBezTo>
                    <a:pt x="5230" y="296"/>
                    <a:pt x="5224" y="296"/>
                    <a:pt x="5218" y="296"/>
                  </a:cubicBezTo>
                  <a:cubicBezTo>
                    <a:pt x="5104" y="296"/>
                    <a:pt x="5091" y="424"/>
                    <a:pt x="5025" y="424"/>
                  </a:cubicBezTo>
                  <a:cubicBezTo>
                    <a:pt x="5010" y="424"/>
                    <a:pt x="4993" y="418"/>
                    <a:pt x="4971" y="403"/>
                  </a:cubicBezTo>
                  <a:cubicBezTo>
                    <a:pt x="4918" y="332"/>
                    <a:pt x="4971" y="261"/>
                    <a:pt x="4962" y="217"/>
                  </a:cubicBezTo>
                  <a:cubicBezTo>
                    <a:pt x="4974" y="213"/>
                    <a:pt x="4984" y="211"/>
                    <a:pt x="4993" y="211"/>
                  </a:cubicBezTo>
                  <a:cubicBezTo>
                    <a:pt x="5044" y="211"/>
                    <a:pt x="5075" y="261"/>
                    <a:pt x="5112" y="261"/>
                  </a:cubicBezTo>
                  <a:lnTo>
                    <a:pt x="5051" y="226"/>
                  </a:lnTo>
                  <a:cubicBezTo>
                    <a:pt x="5068" y="209"/>
                    <a:pt x="5093" y="195"/>
                    <a:pt x="5115" y="195"/>
                  </a:cubicBezTo>
                  <a:cubicBezTo>
                    <a:pt x="5127" y="195"/>
                    <a:pt x="5139" y="199"/>
                    <a:pt x="5148" y="208"/>
                  </a:cubicBezTo>
                  <a:cubicBezTo>
                    <a:pt x="5104" y="138"/>
                    <a:pt x="4883" y="191"/>
                    <a:pt x="4759" y="129"/>
                  </a:cubicBezTo>
                  <a:cubicBezTo>
                    <a:pt x="4733" y="147"/>
                    <a:pt x="4697" y="173"/>
                    <a:pt x="4715" y="208"/>
                  </a:cubicBezTo>
                  <a:lnTo>
                    <a:pt x="4750" y="191"/>
                  </a:lnTo>
                  <a:lnTo>
                    <a:pt x="4750" y="191"/>
                  </a:lnTo>
                  <a:cubicBezTo>
                    <a:pt x="4786" y="253"/>
                    <a:pt x="4680" y="270"/>
                    <a:pt x="4724" y="297"/>
                  </a:cubicBezTo>
                  <a:cubicBezTo>
                    <a:pt x="4687" y="333"/>
                    <a:pt x="4638" y="383"/>
                    <a:pt x="4582" y="383"/>
                  </a:cubicBezTo>
                  <a:cubicBezTo>
                    <a:pt x="4571" y="383"/>
                    <a:pt x="4559" y="381"/>
                    <a:pt x="4547" y="376"/>
                  </a:cubicBezTo>
                  <a:lnTo>
                    <a:pt x="4539" y="299"/>
                  </a:lnTo>
                  <a:lnTo>
                    <a:pt x="4539" y="299"/>
                  </a:lnTo>
                  <a:cubicBezTo>
                    <a:pt x="4541" y="311"/>
                    <a:pt x="4561" y="326"/>
                    <a:pt x="4579" y="326"/>
                  </a:cubicBezTo>
                  <a:cubicBezTo>
                    <a:pt x="4587" y="326"/>
                    <a:pt x="4595" y="322"/>
                    <a:pt x="4600" y="314"/>
                  </a:cubicBezTo>
                  <a:lnTo>
                    <a:pt x="4600" y="314"/>
                  </a:lnTo>
                  <a:cubicBezTo>
                    <a:pt x="4597" y="318"/>
                    <a:pt x="4593" y="320"/>
                    <a:pt x="4589" y="320"/>
                  </a:cubicBezTo>
                  <a:cubicBezTo>
                    <a:pt x="4565" y="320"/>
                    <a:pt x="4525" y="274"/>
                    <a:pt x="4494" y="274"/>
                  </a:cubicBezTo>
                  <a:cubicBezTo>
                    <a:pt x="4479" y="274"/>
                    <a:pt x="4467" y="284"/>
                    <a:pt x="4459" y="314"/>
                  </a:cubicBezTo>
                  <a:lnTo>
                    <a:pt x="4512" y="367"/>
                  </a:lnTo>
                  <a:cubicBezTo>
                    <a:pt x="4464" y="408"/>
                    <a:pt x="4416" y="484"/>
                    <a:pt x="4361" y="484"/>
                  </a:cubicBezTo>
                  <a:cubicBezTo>
                    <a:pt x="4355" y="484"/>
                    <a:pt x="4350" y="484"/>
                    <a:pt x="4344" y="482"/>
                  </a:cubicBezTo>
                  <a:lnTo>
                    <a:pt x="4344" y="482"/>
                  </a:lnTo>
                  <a:cubicBezTo>
                    <a:pt x="4359" y="514"/>
                    <a:pt x="4363" y="519"/>
                    <a:pt x="4366" y="519"/>
                  </a:cubicBezTo>
                  <a:cubicBezTo>
                    <a:pt x="4368" y="519"/>
                    <a:pt x="4369" y="518"/>
                    <a:pt x="4371" y="518"/>
                  </a:cubicBezTo>
                  <a:cubicBezTo>
                    <a:pt x="4375" y="518"/>
                    <a:pt x="4383" y="523"/>
                    <a:pt x="4406" y="562"/>
                  </a:cubicBezTo>
                  <a:cubicBezTo>
                    <a:pt x="4364" y="451"/>
                    <a:pt x="4550" y="553"/>
                    <a:pt x="4501" y="451"/>
                  </a:cubicBezTo>
                  <a:lnTo>
                    <a:pt x="4501" y="451"/>
                  </a:lnTo>
                  <a:cubicBezTo>
                    <a:pt x="4550" y="539"/>
                    <a:pt x="4577" y="486"/>
                    <a:pt x="4636" y="570"/>
                  </a:cubicBezTo>
                  <a:cubicBezTo>
                    <a:pt x="4636" y="550"/>
                    <a:pt x="4620" y="529"/>
                    <a:pt x="4637" y="529"/>
                  </a:cubicBezTo>
                  <a:cubicBezTo>
                    <a:pt x="4642" y="529"/>
                    <a:pt x="4650" y="531"/>
                    <a:pt x="4662" y="535"/>
                  </a:cubicBezTo>
                  <a:cubicBezTo>
                    <a:pt x="4662" y="526"/>
                    <a:pt x="4671" y="517"/>
                    <a:pt x="4671" y="509"/>
                  </a:cubicBezTo>
                  <a:cubicBezTo>
                    <a:pt x="4662" y="500"/>
                    <a:pt x="4653" y="482"/>
                    <a:pt x="4645" y="464"/>
                  </a:cubicBezTo>
                  <a:cubicBezTo>
                    <a:pt x="4671" y="403"/>
                    <a:pt x="4750" y="403"/>
                    <a:pt x="4786" y="376"/>
                  </a:cubicBezTo>
                  <a:lnTo>
                    <a:pt x="4786" y="376"/>
                  </a:lnTo>
                  <a:cubicBezTo>
                    <a:pt x="4821" y="385"/>
                    <a:pt x="4768" y="403"/>
                    <a:pt x="4786" y="438"/>
                  </a:cubicBezTo>
                  <a:lnTo>
                    <a:pt x="4830" y="385"/>
                  </a:lnTo>
                  <a:cubicBezTo>
                    <a:pt x="4839" y="447"/>
                    <a:pt x="4918" y="491"/>
                    <a:pt x="4839" y="526"/>
                  </a:cubicBezTo>
                  <a:lnTo>
                    <a:pt x="4909" y="526"/>
                  </a:lnTo>
                  <a:cubicBezTo>
                    <a:pt x="4933" y="550"/>
                    <a:pt x="4964" y="562"/>
                    <a:pt x="4993" y="562"/>
                  </a:cubicBezTo>
                  <a:cubicBezTo>
                    <a:pt x="5008" y="562"/>
                    <a:pt x="5021" y="559"/>
                    <a:pt x="5033" y="553"/>
                  </a:cubicBezTo>
                  <a:cubicBezTo>
                    <a:pt x="5035" y="553"/>
                    <a:pt x="5037" y="554"/>
                    <a:pt x="5040" y="554"/>
                  </a:cubicBezTo>
                  <a:cubicBezTo>
                    <a:pt x="5065" y="554"/>
                    <a:pt x="5097" y="520"/>
                    <a:pt x="5098" y="520"/>
                  </a:cubicBezTo>
                  <a:lnTo>
                    <a:pt x="5098" y="520"/>
                  </a:lnTo>
                  <a:cubicBezTo>
                    <a:pt x="5098" y="520"/>
                    <a:pt x="5095" y="524"/>
                    <a:pt x="5086" y="535"/>
                  </a:cubicBezTo>
                  <a:lnTo>
                    <a:pt x="5192" y="500"/>
                  </a:lnTo>
                  <a:lnTo>
                    <a:pt x="5192" y="517"/>
                  </a:lnTo>
                  <a:cubicBezTo>
                    <a:pt x="5197" y="518"/>
                    <a:pt x="5201" y="518"/>
                    <a:pt x="5206" y="518"/>
                  </a:cubicBezTo>
                  <a:cubicBezTo>
                    <a:pt x="5268" y="518"/>
                    <a:pt x="5332" y="487"/>
                    <a:pt x="5396" y="487"/>
                  </a:cubicBezTo>
                  <a:cubicBezTo>
                    <a:pt x="5437" y="487"/>
                    <a:pt x="5479" y="501"/>
                    <a:pt x="5519" y="544"/>
                  </a:cubicBezTo>
                  <a:cubicBezTo>
                    <a:pt x="5540" y="533"/>
                    <a:pt x="5566" y="525"/>
                    <a:pt x="5594" y="525"/>
                  </a:cubicBezTo>
                  <a:cubicBezTo>
                    <a:pt x="5612" y="525"/>
                    <a:pt x="5631" y="528"/>
                    <a:pt x="5651" y="535"/>
                  </a:cubicBezTo>
                  <a:lnTo>
                    <a:pt x="5651" y="588"/>
                  </a:lnTo>
                  <a:cubicBezTo>
                    <a:pt x="5653" y="588"/>
                    <a:pt x="5656" y="587"/>
                    <a:pt x="5659" y="587"/>
                  </a:cubicBezTo>
                  <a:cubicBezTo>
                    <a:pt x="5692" y="587"/>
                    <a:pt x="5739" y="624"/>
                    <a:pt x="5772" y="624"/>
                  </a:cubicBezTo>
                  <a:cubicBezTo>
                    <a:pt x="5784" y="624"/>
                    <a:pt x="5795" y="619"/>
                    <a:pt x="5801" y="606"/>
                  </a:cubicBezTo>
                  <a:cubicBezTo>
                    <a:pt x="5816" y="683"/>
                    <a:pt x="5873" y="694"/>
                    <a:pt x="5932" y="694"/>
                  </a:cubicBezTo>
                  <a:cubicBezTo>
                    <a:pt x="5955" y="694"/>
                    <a:pt x="5979" y="693"/>
                    <a:pt x="6000" y="693"/>
                  </a:cubicBezTo>
                  <a:cubicBezTo>
                    <a:pt x="6023" y="693"/>
                    <a:pt x="6043" y="695"/>
                    <a:pt x="6057" y="703"/>
                  </a:cubicBezTo>
                  <a:lnTo>
                    <a:pt x="6075" y="641"/>
                  </a:lnTo>
                  <a:cubicBezTo>
                    <a:pt x="6097" y="649"/>
                    <a:pt x="6118" y="651"/>
                    <a:pt x="6140" y="651"/>
                  </a:cubicBezTo>
                  <a:cubicBezTo>
                    <a:pt x="6170" y="651"/>
                    <a:pt x="6202" y="646"/>
                    <a:pt x="6243" y="641"/>
                  </a:cubicBezTo>
                  <a:lnTo>
                    <a:pt x="6252" y="579"/>
                  </a:lnTo>
                  <a:cubicBezTo>
                    <a:pt x="6261" y="575"/>
                    <a:pt x="6270" y="573"/>
                    <a:pt x="6279" y="573"/>
                  </a:cubicBezTo>
                  <a:cubicBezTo>
                    <a:pt x="6337" y="573"/>
                    <a:pt x="6386" y="662"/>
                    <a:pt x="6455" y="685"/>
                  </a:cubicBezTo>
                  <a:cubicBezTo>
                    <a:pt x="6452" y="690"/>
                    <a:pt x="6449" y="693"/>
                    <a:pt x="6445" y="693"/>
                  </a:cubicBezTo>
                  <a:cubicBezTo>
                    <a:pt x="6436" y="693"/>
                    <a:pt x="6426" y="680"/>
                    <a:pt x="6419" y="668"/>
                  </a:cubicBezTo>
                  <a:lnTo>
                    <a:pt x="6419" y="668"/>
                  </a:lnTo>
                  <a:cubicBezTo>
                    <a:pt x="6432" y="729"/>
                    <a:pt x="6466" y="744"/>
                    <a:pt x="6503" y="744"/>
                  </a:cubicBezTo>
                  <a:cubicBezTo>
                    <a:pt x="6503" y="744"/>
                    <a:pt x="6504" y="743"/>
                    <a:pt x="6504" y="743"/>
                  </a:cubicBezTo>
                  <a:lnTo>
                    <a:pt x="6504" y="743"/>
                  </a:lnTo>
                  <a:cubicBezTo>
                    <a:pt x="6496" y="756"/>
                    <a:pt x="6486" y="774"/>
                    <a:pt x="6472" y="809"/>
                  </a:cubicBezTo>
                  <a:lnTo>
                    <a:pt x="6463" y="756"/>
                  </a:lnTo>
                  <a:cubicBezTo>
                    <a:pt x="6442" y="763"/>
                    <a:pt x="6421" y="821"/>
                    <a:pt x="6400" y="821"/>
                  </a:cubicBezTo>
                  <a:cubicBezTo>
                    <a:pt x="6394" y="821"/>
                    <a:pt x="6389" y="818"/>
                    <a:pt x="6384" y="809"/>
                  </a:cubicBezTo>
                  <a:cubicBezTo>
                    <a:pt x="6365" y="794"/>
                    <a:pt x="6340" y="788"/>
                    <a:pt x="6311" y="788"/>
                  </a:cubicBezTo>
                  <a:cubicBezTo>
                    <a:pt x="6271" y="788"/>
                    <a:pt x="6223" y="799"/>
                    <a:pt x="6172" y="809"/>
                  </a:cubicBezTo>
                  <a:cubicBezTo>
                    <a:pt x="6128" y="813"/>
                    <a:pt x="6077" y="820"/>
                    <a:pt x="6027" y="820"/>
                  </a:cubicBezTo>
                  <a:cubicBezTo>
                    <a:pt x="5978" y="820"/>
                    <a:pt x="5929" y="813"/>
                    <a:pt x="5890" y="791"/>
                  </a:cubicBezTo>
                  <a:lnTo>
                    <a:pt x="5890" y="791"/>
                  </a:lnTo>
                  <a:cubicBezTo>
                    <a:pt x="5902" y="834"/>
                    <a:pt x="5900" y="847"/>
                    <a:pt x="5892" y="847"/>
                  </a:cubicBezTo>
                  <a:cubicBezTo>
                    <a:pt x="5877" y="847"/>
                    <a:pt x="5842" y="808"/>
                    <a:pt x="5823" y="808"/>
                  </a:cubicBezTo>
                  <a:cubicBezTo>
                    <a:pt x="5814" y="808"/>
                    <a:pt x="5808" y="817"/>
                    <a:pt x="5810" y="844"/>
                  </a:cubicBezTo>
                  <a:cubicBezTo>
                    <a:pt x="5792" y="809"/>
                    <a:pt x="5775" y="791"/>
                    <a:pt x="5792" y="756"/>
                  </a:cubicBezTo>
                  <a:lnTo>
                    <a:pt x="5792" y="756"/>
                  </a:lnTo>
                  <a:cubicBezTo>
                    <a:pt x="5778" y="765"/>
                    <a:pt x="5763" y="768"/>
                    <a:pt x="5749" y="768"/>
                  </a:cubicBezTo>
                  <a:cubicBezTo>
                    <a:pt x="5722" y="768"/>
                    <a:pt x="5696" y="757"/>
                    <a:pt x="5671" y="757"/>
                  </a:cubicBezTo>
                  <a:cubicBezTo>
                    <a:pt x="5646" y="757"/>
                    <a:pt x="5622" y="768"/>
                    <a:pt x="5598" y="809"/>
                  </a:cubicBezTo>
                  <a:cubicBezTo>
                    <a:pt x="5589" y="773"/>
                    <a:pt x="5625" y="756"/>
                    <a:pt x="5607" y="729"/>
                  </a:cubicBezTo>
                  <a:lnTo>
                    <a:pt x="5607" y="729"/>
                  </a:lnTo>
                  <a:cubicBezTo>
                    <a:pt x="5607" y="736"/>
                    <a:pt x="5592" y="753"/>
                    <a:pt x="5580" y="753"/>
                  </a:cubicBezTo>
                  <a:cubicBezTo>
                    <a:pt x="5577" y="753"/>
                    <a:pt x="5574" y="751"/>
                    <a:pt x="5572" y="747"/>
                  </a:cubicBezTo>
                  <a:cubicBezTo>
                    <a:pt x="5563" y="721"/>
                    <a:pt x="5580" y="712"/>
                    <a:pt x="5598" y="694"/>
                  </a:cubicBezTo>
                  <a:lnTo>
                    <a:pt x="5598" y="694"/>
                  </a:lnTo>
                  <a:cubicBezTo>
                    <a:pt x="5501" y="703"/>
                    <a:pt x="5501" y="818"/>
                    <a:pt x="5492" y="924"/>
                  </a:cubicBezTo>
                  <a:cubicBezTo>
                    <a:pt x="5473" y="901"/>
                    <a:pt x="5458" y="890"/>
                    <a:pt x="5443" y="890"/>
                  </a:cubicBezTo>
                  <a:cubicBezTo>
                    <a:pt x="5424" y="890"/>
                    <a:pt x="5406" y="910"/>
                    <a:pt x="5386" y="950"/>
                  </a:cubicBezTo>
                  <a:cubicBezTo>
                    <a:pt x="5369" y="915"/>
                    <a:pt x="5342" y="879"/>
                    <a:pt x="5404" y="871"/>
                  </a:cubicBezTo>
                  <a:cubicBezTo>
                    <a:pt x="5386" y="866"/>
                    <a:pt x="5335" y="855"/>
                    <a:pt x="5289" y="855"/>
                  </a:cubicBezTo>
                  <a:cubicBezTo>
                    <a:pt x="5243" y="855"/>
                    <a:pt x="5201" y="866"/>
                    <a:pt x="5201" y="906"/>
                  </a:cubicBezTo>
                  <a:cubicBezTo>
                    <a:pt x="5195" y="900"/>
                    <a:pt x="5188" y="898"/>
                    <a:pt x="5181" y="898"/>
                  </a:cubicBezTo>
                  <a:cubicBezTo>
                    <a:pt x="5165" y="898"/>
                    <a:pt x="5148" y="909"/>
                    <a:pt x="5148" y="915"/>
                  </a:cubicBezTo>
                  <a:cubicBezTo>
                    <a:pt x="5108" y="910"/>
                    <a:pt x="5086" y="908"/>
                    <a:pt x="5065" y="908"/>
                  </a:cubicBezTo>
                  <a:cubicBezTo>
                    <a:pt x="5044" y="908"/>
                    <a:pt x="5024" y="910"/>
                    <a:pt x="4989" y="915"/>
                  </a:cubicBezTo>
                  <a:lnTo>
                    <a:pt x="5015" y="924"/>
                  </a:lnTo>
                  <a:cubicBezTo>
                    <a:pt x="5004" y="968"/>
                    <a:pt x="4992" y="980"/>
                    <a:pt x="4976" y="980"/>
                  </a:cubicBezTo>
                  <a:cubicBezTo>
                    <a:pt x="4959" y="980"/>
                    <a:pt x="4937" y="965"/>
                    <a:pt x="4911" y="965"/>
                  </a:cubicBezTo>
                  <a:cubicBezTo>
                    <a:pt x="4905" y="965"/>
                    <a:pt x="4898" y="966"/>
                    <a:pt x="4892" y="968"/>
                  </a:cubicBezTo>
                  <a:lnTo>
                    <a:pt x="4892" y="950"/>
                  </a:lnTo>
                  <a:cubicBezTo>
                    <a:pt x="4855" y="930"/>
                    <a:pt x="4834" y="924"/>
                    <a:pt x="4821" y="924"/>
                  </a:cubicBezTo>
                  <a:cubicBezTo>
                    <a:pt x="4802" y="924"/>
                    <a:pt x="4798" y="937"/>
                    <a:pt x="4780" y="937"/>
                  </a:cubicBezTo>
                  <a:cubicBezTo>
                    <a:pt x="4767" y="937"/>
                    <a:pt x="4747" y="930"/>
                    <a:pt x="4706" y="906"/>
                  </a:cubicBezTo>
                  <a:lnTo>
                    <a:pt x="4706" y="906"/>
                  </a:lnTo>
                  <a:lnTo>
                    <a:pt x="4715" y="977"/>
                  </a:lnTo>
                  <a:cubicBezTo>
                    <a:pt x="4713" y="1009"/>
                    <a:pt x="4704" y="1021"/>
                    <a:pt x="4692" y="1021"/>
                  </a:cubicBezTo>
                  <a:cubicBezTo>
                    <a:pt x="4659" y="1021"/>
                    <a:pt x="4597" y="941"/>
                    <a:pt x="4547" y="941"/>
                  </a:cubicBezTo>
                  <a:cubicBezTo>
                    <a:pt x="4538" y="941"/>
                    <a:pt x="4529" y="944"/>
                    <a:pt x="4521" y="950"/>
                  </a:cubicBezTo>
                  <a:lnTo>
                    <a:pt x="4547" y="985"/>
                  </a:lnTo>
                  <a:cubicBezTo>
                    <a:pt x="4544" y="989"/>
                    <a:pt x="4539" y="991"/>
                    <a:pt x="4535" y="991"/>
                  </a:cubicBezTo>
                  <a:cubicBezTo>
                    <a:pt x="4490" y="991"/>
                    <a:pt x="4420" y="799"/>
                    <a:pt x="4380" y="791"/>
                  </a:cubicBezTo>
                  <a:cubicBezTo>
                    <a:pt x="4371" y="773"/>
                    <a:pt x="4397" y="765"/>
                    <a:pt x="4406" y="756"/>
                  </a:cubicBezTo>
                  <a:cubicBezTo>
                    <a:pt x="4387" y="743"/>
                    <a:pt x="4375" y="738"/>
                    <a:pt x="4366" y="738"/>
                  </a:cubicBezTo>
                  <a:cubicBezTo>
                    <a:pt x="4329" y="738"/>
                    <a:pt x="4383" y="847"/>
                    <a:pt x="4318" y="862"/>
                  </a:cubicBezTo>
                  <a:cubicBezTo>
                    <a:pt x="4300" y="818"/>
                    <a:pt x="4335" y="747"/>
                    <a:pt x="4274" y="738"/>
                  </a:cubicBezTo>
                  <a:cubicBezTo>
                    <a:pt x="4271" y="735"/>
                    <a:pt x="4268" y="734"/>
                    <a:pt x="4264" y="734"/>
                  </a:cubicBezTo>
                  <a:cubicBezTo>
                    <a:pt x="4233" y="734"/>
                    <a:pt x="4157" y="829"/>
                    <a:pt x="4090" y="829"/>
                  </a:cubicBezTo>
                  <a:cubicBezTo>
                    <a:pt x="4074" y="829"/>
                    <a:pt x="4058" y="823"/>
                    <a:pt x="4044" y="809"/>
                  </a:cubicBezTo>
                  <a:lnTo>
                    <a:pt x="4044" y="809"/>
                  </a:lnTo>
                  <a:cubicBezTo>
                    <a:pt x="4062" y="844"/>
                    <a:pt x="4079" y="879"/>
                    <a:pt x="4044" y="906"/>
                  </a:cubicBezTo>
                  <a:cubicBezTo>
                    <a:pt x="4042" y="906"/>
                    <a:pt x="4040" y="906"/>
                    <a:pt x="4038" y="906"/>
                  </a:cubicBezTo>
                  <a:cubicBezTo>
                    <a:pt x="3995" y="906"/>
                    <a:pt x="3932" y="843"/>
                    <a:pt x="3884" y="843"/>
                  </a:cubicBezTo>
                  <a:cubicBezTo>
                    <a:pt x="3863" y="843"/>
                    <a:pt x="3845" y="855"/>
                    <a:pt x="3832" y="888"/>
                  </a:cubicBezTo>
                  <a:cubicBezTo>
                    <a:pt x="3823" y="879"/>
                    <a:pt x="3815" y="871"/>
                    <a:pt x="3815" y="862"/>
                  </a:cubicBezTo>
                  <a:cubicBezTo>
                    <a:pt x="3770" y="888"/>
                    <a:pt x="3673" y="915"/>
                    <a:pt x="3647" y="968"/>
                  </a:cubicBezTo>
                  <a:cubicBezTo>
                    <a:pt x="3635" y="911"/>
                    <a:pt x="3610" y="893"/>
                    <a:pt x="3579" y="893"/>
                  </a:cubicBezTo>
                  <a:cubicBezTo>
                    <a:pt x="3526" y="893"/>
                    <a:pt x="3455" y="949"/>
                    <a:pt x="3412" y="949"/>
                  </a:cubicBezTo>
                  <a:cubicBezTo>
                    <a:pt x="3389" y="949"/>
                    <a:pt x="3373" y="932"/>
                    <a:pt x="3373" y="879"/>
                  </a:cubicBezTo>
                  <a:lnTo>
                    <a:pt x="3232" y="897"/>
                  </a:lnTo>
                  <a:lnTo>
                    <a:pt x="3232" y="879"/>
                  </a:lnTo>
                  <a:cubicBezTo>
                    <a:pt x="3220" y="877"/>
                    <a:pt x="3209" y="876"/>
                    <a:pt x="3199" y="876"/>
                  </a:cubicBezTo>
                  <a:cubicBezTo>
                    <a:pt x="3136" y="876"/>
                    <a:pt x="3113" y="921"/>
                    <a:pt x="3090" y="959"/>
                  </a:cubicBezTo>
                  <a:cubicBezTo>
                    <a:pt x="3064" y="950"/>
                    <a:pt x="3082" y="932"/>
                    <a:pt x="3082" y="924"/>
                  </a:cubicBezTo>
                  <a:cubicBezTo>
                    <a:pt x="3037" y="908"/>
                    <a:pt x="3006" y="899"/>
                    <a:pt x="2980" y="899"/>
                  </a:cubicBezTo>
                  <a:cubicBezTo>
                    <a:pt x="2934" y="899"/>
                    <a:pt x="2902" y="927"/>
                    <a:pt x="2834" y="994"/>
                  </a:cubicBezTo>
                  <a:lnTo>
                    <a:pt x="2826" y="932"/>
                  </a:lnTo>
                  <a:cubicBezTo>
                    <a:pt x="2821" y="937"/>
                    <a:pt x="2815" y="939"/>
                    <a:pt x="2807" y="939"/>
                  </a:cubicBezTo>
                  <a:cubicBezTo>
                    <a:pt x="2767" y="939"/>
                    <a:pt x="2684" y="889"/>
                    <a:pt x="2600" y="889"/>
                  </a:cubicBezTo>
                  <a:cubicBezTo>
                    <a:pt x="2569" y="889"/>
                    <a:pt x="2537" y="896"/>
                    <a:pt x="2508" y="915"/>
                  </a:cubicBezTo>
                  <a:cubicBezTo>
                    <a:pt x="2508" y="906"/>
                    <a:pt x="2517" y="888"/>
                    <a:pt x="2525" y="879"/>
                  </a:cubicBezTo>
                  <a:lnTo>
                    <a:pt x="2525" y="879"/>
                  </a:lnTo>
                  <a:cubicBezTo>
                    <a:pt x="2504" y="891"/>
                    <a:pt x="2482" y="896"/>
                    <a:pt x="2459" y="896"/>
                  </a:cubicBezTo>
                  <a:cubicBezTo>
                    <a:pt x="2380" y="896"/>
                    <a:pt x="2295" y="843"/>
                    <a:pt x="2230" y="843"/>
                  </a:cubicBezTo>
                  <a:cubicBezTo>
                    <a:pt x="2186" y="843"/>
                    <a:pt x="2152" y="868"/>
                    <a:pt x="2137" y="950"/>
                  </a:cubicBezTo>
                  <a:lnTo>
                    <a:pt x="2040" y="1012"/>
                  </a:lnTo>
                  <a:cubicBezTo>
                    <a:pt x="2163" y="1030"/>
                    <a:pt x="2031" y="1118"/>
                    <a:pt x="2075" y="1153"/>
                  </a:cubicBezTo>
                  <a:cubicBezTo>
                    <a:pt x="2071" y="1155"/>
                    <a:pt x="2067" y="1156"/>
                    <a:pt x="2062" y="1156"/>
                  </a:cubicBezTo>
                  <a:cubicBezTo>
                    <a:pt x="2018" y="1156"/>
                    <a:pt x="1957" y="1082"/>
                    <a:pt x="2013" y="1074"/>
                  </a:cubicBezTo>
                  <a:lnTo>
                    <a:pt x="2013" y="1074"/>
                  </a:lnTo>
                  <a:lnTo>
                    <a:pt x="2022" y="1083"/>
                  </a:lnTo>
                  <a:cubicBezTo>
                    <a:pt x="2040" y="959"/>
                    <a:pt x="1872" y="1038"/>
                    <a:pt x="1872" y="959"/>
                  </a:cubicBezTo>
                  <a:cubicBezTo>
                    <a:pt x="1856" y="960"/>
                    <a:pt x="1840" y="960"/>
                    <a:pt x="1824" y="960"/>
                  </a:cubicBezTo>
                  <a:cubicBezTo>
                    <a:pt x="1602" y="960"/>
                    <a:pt x="1380" y="906"/>
                    <a:pt x="1174" y="906"/>
                  </a:cubicBezTo>
                  <a:lnTo>
                    <a:pt x="1201" y="1003"/>
                  </a:lnTo>
                  <a:lnTo>
                    <a:pt x="1130" y="994"/>
                  </a:lnTo>
                  <a:cubicBezTo>
                    <a:pt x="1113" y="977"/>
                    <a:pt x="1104" y="924"/>
                    <a:pt x="1157" y="924"/>
                  </a:cubicBezTo>
                  <a:cubicBezTo>
                    <a:pt x="1152" y="913"/>
                    <a:pt x="1145" y="909"/>
                    <a:pt x="1138" y="909"/>
                  </a:cubicBezTo>
                  <a:cubicBezTo>
                    <a:pt x="1108" y="909"/>
                    <a:pt x="1067" y="980"/>
                    <a:pt x="1060" y="994"/>
                  </a:cubicBezTo>
                  <a:cubicBezTo>
                    <a:pt x="954" y="959"/>
                    <a:pt x="1104" y="879"/>
                    <a:pt x="1068" y="879"/>
                  </a:cubicBezTo>
                  <a:lnTo>
                    <a:pt x="1024" y="888"/>
                  </a:lnTo>
                  <a:lnTo>
                    <a:pt x="1042" y="897"/>
                  </a:lnTo>
                  <a:cubicBezTo>
                    <a:pt x="1007" y="941"/>
                    <a:pt x="998" y="977"/>
                    <a:pt x="936" y="977"/>
                  </a:cubicBezTo>
                  <a:cubicBezTo>
                    <a:pt x="892" y="950"/>
                    <a:pt x="918" y="915"/>
                    <a:pt x="901" y="906"/>
                  </a:cubicBezTo>
                  <a:cubicBezTo>
                    <a:pt x="901" y="906"/>
                    <a:pt x="897" y="902"/>
                    <a:pt x="889" y="902"/>
                  </a:cubicBezTo>
                  <a:cubicBezTo>
                    <a:pt x="885" y="902"/>
                    <a:pt x="880" y="903"/>
                    <a:pt x="874" y="906"/>
                  </a:cubicBezTo>
                  <a:lnTo>
                    <a:pt x="786" y="897"/>
                  </a:lnTo>
                  <a:lnTo>
                    <a:pt x="786" y="897"/>
                  </a:lnTo>
                  <a:lnTo>
                    <a:pt x="821" y="977"/>
                  </a:lnTo>
                  <a:cubicBezTo>
                    <a:pt x="777" y="1012"/>
                    <a:pt x="733" y="968"/>
                    <a:pt x="768" y="1056"/>
                  </a:cubicBezTo>
                  <a:cubicBezTo>
                    <a:pt x="722" y="956"/>
                    <a:pt x="550" y="962"/>
                    <a:pt x="457" y="948"/>
                  </a:cubicBezTo>
                  <a:lnTo>
                    <a:pt x="457" y="948"/>
                  </a:lnTo>
                  <a:cubicBezTo>
                    <a:pt x="470" y="941"/>
                    <a:pt x="478" y="931"/>
                    <a:pt x="486" y="924"/>
                  </a:cubicBezTo>
                  <a:cubicBezTo>
                    <a:pt x="493" y="901"/>
                    <a:pt x="501" y="878"/>
                    <a:pt x="549" y="878"/>
                  </a:cubicBezTo>
                  <a:cubicBezTo>
                    <a:pt x="552" y="878"/>
                    <a:pt x="555" y="878"/>
                    <a:pt x="558" y="878"/>
                  </a:cubicBezTo>
                  <a:lnTo>
                    <a:pt x="558" y="878"/>
                  </a:lnTo>
                  <a:cubicBezTo>
                    <a:pt x="530" y="872"/>
                    <a:pt x="529" y="849"/>
                    <a:pt x="521" y="826"/>
                  </a:cubicBezTo>
                  <a:cubicBezTo>
                    <a:pt x="521" y="800"/>
                    <a:pt x="521" y="773"/>
                    <a:pt x="450" y="765"/>
                  </a:cubicBezTo>
                  <a:cubicBezTo>
                    <a:pt x="456" y="759"/>
                    <a:pt x="461" y="757"/>
                    <a:pt x="467" y="757"/>
                  </a:cubicBezTo>
                  <a:cubicBezTo>
                    <a:pt x="492" y="757"/>
                    <a:pt x="523" y="791"/>
                    <a:pt x="565" y="791"/>
                  </a:cubicBezTo>
                  <a:cubicBezTo>
                    <a:pt x="547" y="747"/>
                    <a:pt x="583" y="721"/>
                    <a:pt x="627" y="712"/>
                  </a:cubicBezTo>
                  <a:cubicBezTo>
                    <a:pt x="656" y="712"/>
                    <a:pt x="686" y="720"/>
                    <a:pt x="713" y="720"/>
                  </a:cubicBezTo>
                  <a:cubicBezTo>
                    <a:pt x="726" y="720"/>
                    <a:pt x="739" y="718"/>
                    <a:pt x="751" y="712"/>
                  </a:cubicBezTo>
                  <a:cubicBezTo>
                    <a:pt x="751" y="685"/>
                    <a:pt x="724" y="650"/>
                    <a:pt x="742" y="615"/>
                  </a:cubicBezTo>
                  <a:lnTo>
                    <a:pt x="742" y="615"/>
                  </a:lnTo>
                  <a:lnTo>
                    <a:pt x="839" y="721"/>
                  </a:lnTo>
                  <a:cubicBezTo>
                    <a:pt x="860" y="707"/>
                    <a:pt x="848" y="628"/>
                    <a:pt x="876" y="628"/>
                  </a:cubicBezTo>
                  <a:cubicBezTo>
                    <a:pt x="883" y="628"/>
                    <a:pt x="894" y="634"/>
                    <a:pt x="910" y="650"/>
                  </a:cubicBezTo>
                  <a:cubicBezTo>
                    <a:pt x="901" y="632"/>
                    <a:pt x="883" y="606"/>
                    <a:pt x="901" y="597"/>
                  </a:cubicBezTo>
                  <a:lnTo>
                    <a:pt x="901" y="597"/>
                  </a:lnTo>
                  <a:cubicBezTo>
                    <a:pt x="949" y="608"/>
                    <a:pt x="995" y="612"/>
                    <a:pt x="1040" y="612"/>
                  </a:cubicBezTo>
                  <a:cubicBezTo>
                    <a:pt x="1146" y="612"/>
                    <a:pt x="1249" y="589"/>
                    <a:pt x="1360" y="570"/>
                  </a:cubicBezTo>
                  <a:cubicBezTo>
                    <a:pt x="1403" y="565"/>
                    <a:pt x="1448" y="562"/>
                    <a:pt x="1492" y="562"/>
                  </a:cubicBezTo>
                  <a:cubicBezTo>
                    <a:pt x="1601" y="562"/>
                    <a:pt x="1710" y="583"/>
                    <a:pt x="1810" y="659"/>
                  </a:cubicBezTo>
                  <a:cubicBezTo>
                    <a:pt x="1775" y="615"/>
                    <a:pt x="1801" y="606"/>
                    <a:pt x="1828" y="606"/>
                  </a:cubicBezTo>
                  <a:cubicBezTo>
                    <a:pt x="1810" y="597"/>
                    <a:pt x="1837" y="553"/>
                    <a:pt x="1828" y="517"/>
                  </a:cubicBezTo>
                  <a:lnTo>
                    <a:pt x="1828" y="517"/>
                  </a:lnTo>
                  <a:lnTo>
                    <a:pt x="1951" y="606"/>
                  </a:lnTo>
                  <a:cubicBezTo>
                    <a:pt x="1965" y="566"/>
                    <a:pt x="2000" y="566"/>
                    <a:pt x="2034" y="566"/>
                  </a:cubicBezTo>
                  <a:cubicBezTo>
                    <a:pt x="2068" y="566"/>
                    <a:pt x="2102" y="566"/>
                    <a:pt x="2110" y="526"/>
                  </a:cubicBezTo>
                  <a:lnTo>
                    <a:pt x="2110" y="526"/>
                  </a:lnTo>
                  <a:lnTo>
                    <a:pt x="2066" y="535"/>
                  </a:lnTo>
                  <a:cubicBezTo>
                    <a:pt x="2128" y="447"/>
                    <a:pt x="2004" y="314"/>
                    <a:pt x="2013" y="191"/>
                  </a:cubicBezTo>
                  <a:lnTo>
                    <a:pt x="2013" y="191"/>
                  </a:lnTo>
                  <a:cubicBezTo>
                    <a:pt x="2003" y="208"/>
                    <a:pt x="1991" y="215"/>
                    <a:pt x="1979" y="215"/>
                  </a:cubicBezTo>
                  <a:cubicBezTo>
                    <a:pt x="1934" y="215"/>
                    <a:pt x="1877" y="127"/>
                    <a:pt x="1815" y="127"/>
                  </a:cubicBezTo>
                  <a:cubicBezTo>
                    <a:pt x="1790" y="127"/>
                    <a:pt x="1765" y="142"/>
                    <a:pt x="1740" y="182"/>
                  </a:cubicBezTo>
                  <a:cubicBezTo>
                    <a:pt x="1722" y="155"/>
                    <a:pt x="1766" y="138"/>
                    <a:pt x="1748" y="111"/>
                  </a:cubicBezTo>
                  <a:lnTo>
                    <a:pt x="1748" y="111"/>
                  </a:lnTo>
                  <a:cubicBezTo>
                    <a:pt x="1730" y="148"/>
                    <a:pt x="1711" y="164"/>
                    <a:pt x="1681" y="164"/>
                  </a:cubicBezTo>
                  <a:cubicBezTo>
                    <a:pt x="1668" y="164"/>
                    <a:pt x="1652" y="161"/>
                    <a:pt x="1634" y="155"/>
                  </a:cubicBezTo>
                  <a:lnTo>
                    <a:pt x="1642" y="138"/>
                  </a:lnTo>
                  <a:lnTo>
                    <a:pt x="1642" y="138"/>
                  </a:lnTo>
                  <a:cubicBezTo>
                    <a:pt x="1619" y="140"/>
                    <a:pt x="1597" y="141"/>
                    <a:pt x="1577" y="141"/>
                  </a:cubicBezTo>
                  <a:cubicBezTo>
                    <a:pt x="1450" y="141"/>
                    <a:pt x="1369" y="100"/>
                    <a:pt x="1210" y="85"/>
                  </a:cubicBezTo>
                  <a:lnTo>
                    <a:pt x="1210" y="85"/>
                  </a:lnTo>
                  <a:lnTo>
                    <a:pt x="1227" y="147"/>
                  </a:lnTo>
                  <a:cubicBezTo>
                    <a:pt x="1183" y="138"/>
                    <a:pt x="1174" y="120"/>
                    <a:pt x="1157" y="102"/>
                  </a:cubicBezTo>
                  <a:lnTo>
                    <a:pt x="1157" y="102"/>
                  </a:lnTo>
                  <a:cubicBezTo>
                    <a:pt x="1135" y="155"/>
                    <a:pt x="1161" y="155"/>
                    <a:pt x="1190" y="155"/>
                  </a:cubicBezTo>
                  <a:cubicBezTo>
                    <a:pt x="1219" y="155"/>
                    <a:pt x="1249" y="155"/>
                    <a:pt x="1236" y="208"/>
                  </a:cubicBezTo>
                  <a:cubicBezTo>
                    <a:pt x="1211" y="164"/>
                    <a:pt x="1167" y="155"/>
                    <a:pt x="1120" y="155"/>
                  </a:cubicBezTo>
                  <a:cubicBezTo>
                    <a:pt x="1086" y="155"/>
                    <a:pt x="1050" y="159"/>
                    <a:pt x="1017" y="159"/>
                  </a:cubicBezTo>
                  <a:cubicBezTo>
                    <a:pt x="966" y="159"/>
                    <a:pt x="921" y="149"/>
                    <a:pt x="901" y="94"/>
                  </a:cubicBezTo>
                  <a:lnTo>
                    <a:pt x="901" y="94"/>
                  </a:lnTo>
                  <a:cubicBezTo>
                    <a:pt x="839" y="102"/>
                    <a:pt x="927" y="164"/>
                    <a:pt x="865" y="173"/>
                  </a:cubicBezTo>
                  <a:lnTo>
                    <a:pt x="839" y="138"/>
                  </a:lnTo>
                  <a:lnTo>
                    <a:pt x="830" y="191"/>
                  </a:lnTo>
                  <a:cubicBezTo>
                    <a:pt x="795" y="191"/>
                    <a:pt x="759" y="138"/>
                    <a:pt x="759" y="111"/>
                  </a:cubicBezTo>
                  <a:cubicBezTo>
                    <a:pt x="768" y="111"/>
                    <a:pt x="786" y="94"/>
                    <a:pt x="795" y="94"/>
                  </a:cubicBezTo>
                  <a:cubicBezTo>
                    <a:pt x="784" y="86"/>
                    <a:pt x="769" y="83"/>
                    <a:pt x="754" y="83"/>
                  </a:cubicBezTo>
                  <a:cubicBezTo>
                    <a:pt x="734" y="83"/>
                    <a:pt x="713" y="89"/>
                    <a:pt x="698" y="94"/>
                  </a:cubicBezTo>
                  <a:cubicBezTo>
                    <a:pt x="680" y="102"/>
                    <a:pt x="662" y="111"/>
                    <a:pt x="653" y="111"/>
                  </a:cubicBezTo>
                  <a:cubicBezTo>
                    <a:pt x="636" y="120"/>
                    <a:pt x="618" y="120"/>
                    <a:pt x="609" y="120"/>
                  </a:cubicBezTo>
                  <a:lnTo>
                    <a:pt x="653" y="120"/>
                  </a:lnTo>
                  <a:lnTo>
                    <a:pt x="689" y="129"/>
                  </a:lnTo>
                  <a:lnTo>
                    <a:pt x="653" y="138"/>
                  </a:lnTo>
                  <a:lnTo>
                    <a:pt x="609" y="155"/>
                  </a:lnTo>
                  <a:cubicBezTo>
                    <a:pt x="574" y="164"/>
                    <a:pt x="547" y="173"/>
                    <a:pt x="512" y="182"/>
                  </a:cubicBezTo>
                  <a:cubicBezTo>
                    <a:pt x="442" y="200"/>
                    <a:pt x="380" y="226"/>
                    <a:pt x="318" y="261"/>
                  </a:cubicBezTo>
                  <a:cubicBezTo>
                    <a:pt x="203" y="332"/>
                    <a:pt x="115" y="456"/>
                    <a:pt x="106" y="579"/>
                  </a:cubicBezTo>
                  <a:lnTo>
                    <a:pt x="141" y="579"/>
                  </a:lnTo>
                  <a:cubicBezTo>
                    <a:pt x="132" y="668"/>
                    <a:pt x="124" y="694"/>
                    <a:pt x="97" y="729"/>
                  </a:cubicBezTo>
                  <a:cubicBezTo>
                    <a:pt x="80" y="756"/>
                    <a:pt x="62" y="791"/>
                    <a:pt x="71" y="888"/>
                  </a:cubicBezTo>
                  <a:lnTo>
                    <a:pt x="62" y="879"/>
                  </a:lnTo>
                  <a:lnTo>
                    <a:pt x="62" y="879"/>
                  </a:lnTo>
                  <a:cubicBezTo>
                    <a:pt x="88" y="924"/>
                    <a:pt x="106" y="968"/>
                    <a:pt x="106" y="1012"/>
                  </a:cubicBezTo>
                  <a:cubicBezTo>
                    <a:pt x="100" y="1005"/>
                    <a:pt x="94" y="1002"/>
                    <a:pt x="89" y="1002"/>
                  </a:cubicBezTo>
                  <a:cubicBezTo>
                    <a:pt x="67" y="1002"/>
                    <a:pt x="47" y="1049"/>
                    <a:pt x="21" y="1049"/>
                  </a:cubicBezTo>
                  <a:cubicBezTo>
                    <a:pt x="14" y="1049"/>
                    <a:pt x="7" y="1046"/>
                    <a:pt x="0" y="1038"/>
                  </a:cubicBezTo>
                  <a:lnTo>
                    <a:pt x="0" y="1038"/>
                  </a:lnTo>
                  <a:cubicBezTo>
                    <a:pt x="62" y="1153"/>
                    <a:pt x="62" y="1127"/>
                    <a:pt x="124" y="1153"/>
                  </a:cubicBezTo>
                  <a:lnTo>
                    <a:pt x="265" y="1312"/>
                  </a:lnTo>
                  <a:cubicBezTo>
                    <a:pt x="274" y="1294"/>
                    <a:pt x="291" y="1286"/>
                    <a:pt x="309" y="1268"/>
                  </a:cubicBezTo>
                  <a:lnTo>
                    <a:pt x="327" y="1321"/>
                  </a:lnTo>
                  <a:cubicBezTo>
                    <a:pt x="362" y="1277"/>
                    <a:pt x="371" y="1259"/>
                    <a:pt x="433" y="1259"/>
                  </a:cubicBezTo>
                  <a:cubicBezTo>
                    <a:pt x="371" y="1286"/>
                    <a:pt x="468" y="1339"/>
                    <a:pt x="397" y="1383"/>
                  </a:cubicBezTo>
                  <a:cubicBezTo>
                    <a:pt x="433" y="1414"/>
                    <a:pt x="465" y="1424"/>
                    <a:pt x="494" y="1424"/>
                  </a:cubicBezTo>
                  <a:cubicBezTo>
                    <a:pt x="545" y="1424"/>
                    <a:pt x="586" y="1394"/>
                    <a:pt x="619" y="1394"/>
                  </a:cubicBezTo>
                  <a:cubicBezTo>
                    <a:pt x="643" y="1394"/>
                    <a:pt x="663" y="1410"/>
                    <a:pt x="680" y="1462"/>
                  </a:cubicBezTo>
                  <a:cubicBezTo>
                    <a:pt x="759" y="1330"/>
                    <a:pt x="565" y="1374"/>
                    <a:pt x="600" y="1347"/>
                  </a:cubicBezTo>
                  <a:cubicBezTo>
                    <a:pt x="578" y="1309"/>
                    <a:pt x="640" y="1264"/>
                    <a:pt x="686" y="1264"/>
                  </a:cubicBezTo>
                  <a:cubicBezTo>
                    <a:pt x="694" y="1264"/>
                    <a:pt x="700" y="1266"/>
                    <a:pt x="706" y="1268"/>
                  </a:cubicBezTo>
                  <a:cubicBezTo>
                    <a:pt x="751" y="1277"/>
                    <a:pt x="777" y="1445"/>
                    <a:pt x="892" y="1445"/>
                  </a:cubicBezTo>
                  <a:cubicBezTo>
                    <a:pt x="883" y="1445"/>
                    <a:pt x="883" y="1453"/>
                    <a:pt x="874" y="1453"/>
                  </a:cubicBezTo>
                  <a:cubicBezTo>
                    <a:pt x="883" y="1460"/>
                    <a:pt x="891" y="1463"/>
                    <a:pt x="899" y="1463"/>
                  </a:cubicBezTo>
                  <a:cubicBezTo>
                    <a:pt x="922" y="1463"/>
                    <a:pt x="943" y="1443"/>
                    <a:pt x="968" y="1443"/>
                  </a:cubicBezTo>
                  <a:cubicBezTo>
                    <a:pt x="980" y="1443"/>
                    <a:pt x="993" y="1448"/>
                    <a:pt x="1007" y="1462"/>
                  </a:cubicBezTo>
                  <a:cubicBezTo>
                    <a:pt x="1042" y="1383"/>
                    <a:pt x="1077" y="1471"/>
                    <a:pt x="1086" y="1365"/>
                  </a:cubicBezTo>
                  <a:lnTo>
                    <a:pt x="1086" y="1365"/>
                  </a:lnTo>
                  <a:lnTo>
                    <a:pt x="980" y="1392"/>
                  </a:lnTo>
                  <a:cubicBezTo>
                    <a:pt x="1031" y="1370"/>
                    <a:pt x="1076" y="1281"/>
                    <a:pt x="1145" y="1281"/>
                  </a:cubicBezTo>
                  <a:cubicBezTo>
                    <a:pt x="1160" y="1281"/>
                    <a:pt x="1175" y="1285"/>
                    <a:pt x="1192" y="1294"/>
                  </a:cubicBezTo>
                  <a:cubicBezTo>
                    <a:pt x="1192" y="1321"/>
                    <a:pt x="1157" y="1347"/>
                    <a:pt x="1139" y="1365"/>
                  </a:cubicBezTo>
                  <a:cubicBezTo>
                    <a:pt x="1145" y="1371"/>
                    <a:pt x="1151" y="1373"/>
                    <a:pt x="1156" y="1373"/>
                  </a:cubicBezTo>
                  <a:cubicBezTo>
                    <a:pt x="1170" y="1373"/>
                    <a:pt x="1185" y="1361"/>
                    <a:pt x="1201" y="1361"/>
                  </a:cubicBezTo>
                  <a:cubicBezTo>
                    <a:pt x="1209" y="1361"/>
                    <a:pt x="1218" y="1364"/>
                    <a:pt x="1227" y="1374"/>
                  </a:cubicBezTo>
                  <a:cubicBezTo>
                    <a:pt x="1219" y="1480"/>
                    <a:pt x="1095" y="1400"/>
                    <a:pt x="1033" y="1480"/>
                  </a:cubicBezTo>
                  <a:cubicBezTo>
                    <a:pt x="1039" y="1487"/>
                    <a:pt x="1046" y="1490"/>
                    <a:pt x="1054" y="1490"/>
                  </a:cubicBezTo>
                  <a:cubicBezTo>
                    <a:pt x="1078" y="1490"/>
                    <a:pt x="1108" y="1465"/>
                    <a:pt x="1122" y="1465"/>
                  </a:cubicBezTo>
                  <a:cubicBezTo>
                    <a:pt x="1131" y="1465"/>
                    <a:pt x="1133" y="1476"/>
                    <a:pt x="1121" y="1515"/>
                  </a:cubicBezTo>
                  <a:cubicBezTo>
                    <a:pt x="1137" y="1465"/>
                    <a:pt x="1156" y="1453"/>
                    <a:pt x="1178" y="1453"/>
                  </a:cubicBezTo>
                  <a:cubicBezTo>
                    <a:pt x="1197" y="1453"/>
                    <a:pt x="1219" y="1463"/>
                    <a:pt x="1242" y="1463"/>
                  </a:cubicBezTo>
                  <a:cubicBezTo>
                    <a:pt x="1263" y="1463"/>
                    <a:pt x="1285" y="1454"/>
                    <a:pt x="1307" y="1418"/>
                  </a:cubicBezTo>
                  <a:lnTo>
                    <a:pt x="1307" y="1480"/>
                  </a:lnTo>
                  <a:cubicBezTo>
                    <a:pt x="1316" y="1471"/>
                    <a:pt x="1342" y="1445"/>
                    <a:pt x="1369" y="1445"/>
                  </a:cubicBezTo>
                  <a:lnTo>
                    <a:pt x="1325" y="1524"/>
                  </a:lnTo>
                  <a:cubicBezTo>
                    <a:pt x="1338" y="1509"/>
                    <a:pt x="1352" y="1503"/>
                    <a:pt x="1365" y="1503"/>
                  </a:cubicBezTo>
                  <a:cubicBezTo>
                    <a:pt x="1404" y="1503"/>
                    <a:pt x="1443" y="1551"/>
                    <a:pt x="1482" y="1551"/>
                  </a:cubicBezTo>
                  <a:cubicBezTo>
                    <a:pt x="1492" y="1551"/>
                    <a:pt x="1501" y="1548"/>
                    <a:pt x="1510" y="1542"/>
                  </a:cubicBezTo>
                  <a:lnTo>
                    <a:pt x="1510" y="1542"/>
                  </a:lnTo>
                  <a:cubicBezTo>
                    <a:pt x="1504" y="1542"/>
                    <a:pt x="1498" y="1542"/>
                    <a:pt x="1492" y="1542"/>
                  </a:cubicBezTo>
                  <a:cubicBezTo>
                    <a:pt x="1395" y="1542"/>
                    <a:pt x="1472" y="1469"/>
                    <a:pt x="1422" y="1427"/>
                  </a:cubicBezTo>
                  <a:cubicBezTo>
                    <a:pt x="1445" y="1413"/>
                    <a:pt x="1463" y="1408"/>
                    <a:pt x="1478" y="1408"/>
                  </a:cubicBezTo>
                  <a:cubicBezTo>
                    <a:pt x="1554" y="1408"/>
                    <a:pt x="1546" y="1554"/>
                    <a:pt x="1655" y="1554"/>
                  </a:cubicBezTo>
                  <a:cubicBezTo>
                    <a:pt x="1663" y="1554"/>
                    <a:pt x="1672" y="1553"/>
                    <a:pt x="1681" y="1552"/>
                  </a:cubicBezTo>
                  <a:lnTo>
                    <a:pt x="1681" y="1552"/>
                  </a:lnTo>
                  <a:cubicBezTo>
                    <a:pt x="1680" y="1552"/>
                    <a:pt x="1680" y="1552"/>
                    <a:pt x="1679" y="1552"/>
                  </a:cubicBezTo>
                  <a:cubicBezTo>
                    <a:pt x="1650" y="1552"/>
                    <a:pt x="1601" y="1513"/>
                    <a:pt x="1634" y="1489"/>
                  </a:cubicBezTo>
                  <a:lnTo>
                    <a:pt x="1634" y="1489"/>
                  </a:lnTo>
                  <a:cubicBezTo>
                    <a:pt x="1669" y="1498"/>
                    <a:pt x="1713" y="1524"/>
                    <a:pt x="1731" y="1551"/>
                  </a:cubicBezTo>
                  <a:cubicBezTo>
                    <a:pt x="1845" y="1542"/>
                    <a:pt x="1713" y="1489"/>
                    <a:pt x="1757" y="1453"/>
                  </a:cubicBezTo>
                  <a:lnTo>
                    <a:pt x="1757" y="1453"/>
                  </a:lnTo>
                  <a:cubicBezTo>
                    <a:pt x="1768" y="1471"/>
                    <a:pt x="1777" y="1477"/>
                    <a:pt x="1784" y="1477"/>
                  </a:cubicBezTo>
                  <a:cubicBezTo>
                    <a:pt x="1808" y="1477"/>
                    <a:pt x="1823" y="1412"/>
                    <a:pt x="1863" y="1392"/>
                  </a:cubicBezTo>
                  <a:lnTo>
                    <a:pt x="1863" y="1453"/>
                  </a:lnTo>
                  <a:cubicBezTo>
                    <a:pt x="1878" y="1458"/>
                    <a:pt x="1890" y="1461"/>
                    <a:pt x="1900" y="1461"/>
                  </a:cubicBezTo>
                  <a:cubicBezTo>
                    <a:pt x="1967" y="1461"/>
                    <a:pt x="1926" y="1358"/>
                    <a:pt x="1982" y="1358"/>
                  </a:cubicBezTo>
                  <a:cubicBezTo>
                    <a:pt x="1990" y="1358"/>
                    <a:pt x="2000" y="1360"/>
                    <a:pt x="2013" y="1365"/>
                  </a:cubicBezTo>
                  <a:lnTo>
                    <a:pt x="1969" y="1462"/>
                  </a:lnTo>
                  <a:lnTo>
                    <a:pt x="1969" y="1462"/>
                  </a:lnTo>
                  <a:lnTo>
                    <a:pt x="2022" y="1436"/>
                  </a:lnTo>
                  <a:lnTo>
                    <a:pt x="2013" y="1506"/>
                  </a:lnTo>
                  <a:cubicBezTo>
                    <a:pt x="2048" y="1476"/>
                    <a:pt x="2072" y="1466"/>
                    <a:pt x="2097" y="1466"/>
                  </a:cubicBezTo>
                  <a:cubicBezTo>
                    <a:pt x="2116" y="1466"/>
                    <a:pt x="2137" y="1472"/>
                    <a:pt x="2163" y="1480"/>
                  </a:cubicBezTo>
                  <a:cubicBezTo>
                    <a:pt x="2146" y="1436"/>
                    <a:pt x="2172" y="1365"/>
                    <a:pt x="2225" y="1365"/>
                  </a:cubicBezTo>
                  <a:cubicBezTo>
                    <a:pt x="2263" y="1396"/>
                    <a:pt x="2222" y="1420"/>
                    <a:pt x="2262" y="1420"/>
                  </a:cubicBezTo>
                  <a:cubicBezTo>
                    <a:pt x="2269" y="1420"/>
                    <a:pt x="2277" y="1419"/>
                    <a:pt x="2287" y="1418"/>
                  </a:cubicBezTo>
                  <a:lnTo>
                    <a:pt x="2287" y="1418"/>
                  </a:lnTo>
                  <a:cubicBezTo>
                    <a:pt x="2275" y="1442"/>
                    <a:pt x="2263" y="1473"/>
                    <a:pt x="2246" y="1473"/>
                  </a:cubicBezTo>
                  <a:cubicBezTo>
                    <a:pt x="2238" y="1473"/>
                    <a:pt x="2228" y="1465"/>
                    <a:pt x="2216" y="1445"/>
                  </a:cubicBezTo>
                  <a:cubicBezTo>
                    <a:pt x="2207" y="1471"/>
                    <a:pt x="2199" y="1489"/>
                    <a:pt x="2190" y="1506"/>
                  </a:cubicBezTo>
                  <a:cubicBezTo>
                    <a:pt x="2207" y="1523"/>
                    <a:pt x="2226" y="1529"/>
                    <a:pt x="2246" y="1529"/>
                  </a:cubicBezTo>
                  <a:cubicBezTo>
                    <a:pt x="2278" y="1529"/>
                    <a:pt x="2309" y="1515"/>
                    <a:pt x="2331" y="1515"/>
                  </a:cubicBezTo>
                  <a:cubicBezTo>
                    <a:pt x="2313" y="1515"/>
                    <a:pt x="2305" y="1506"/>
                    <a:pt x="2296" y="1498"/>
                  </a:cubicBezTo>
                  <a:lnTo>
                    <a:pt x="2411" y="1409"/>
                  </a:lnTo>
                  <a:lnTo>
                    <a:pt x="2411" y="1409"/>
                  </a:lnTo>
                  <a:cubicBezTo>
                    <a:pt x="2428" y="1427"/>
                    <a:pt x="2419" y="1453"/>
                    <a:pt x="2402" y="1471"/>
                  </a:cubicBezTo>
                  <a:cubicBezTo>
                    <a:pt x="2428" y="1462"/>
                    <a:pt x="2437" y="1436"/>
                    <a:pt x="2472" y="1427"/>
                  </a:cubicBezTo>
                  <a:lnTo>
                    <a:pt x="2472" y="1427"/>
                  </a:lnTo>
                  <a:cubicBezTo>
                    <a:pt x="2472" y="1478"/>
                    <a:pt x="2472" y="1529"/>
                    <a:pt x="2425" y="1556"/>
                  </a:cubicBezTo>
                  <a:lnTo>
                    <a:pt x="2425" y="1556"/>
                  </a:lnTo>
                  <a:lnTo>
                    <a:pt x="2534" y="1498"/>
                  </a:lnTo>
                  <a:cubicBezTo>
                    <a:pt x="2543" y="1515"/>
                    <a:pt x="2587" y="1559"/>
                    <a:pt x="2578" y="1577"/>
                  </a:cubicBezTo>
                  <a:cubicBezTo>
                    <a:pt x="2584" y="1579"/>
                    <a:pt x="2590" y="1581"/>
                    <a:pt x="2596" y="1581"/>
                  </a:cubicBezTo>
                  <a:cubicBezTo>
                    <a:pt x="2648" y="1581"/>
                    <a:pt x="2715" y="1500"/>
                    <a:pt x="2779" y="1500"/>
                  </a:cubicBezTo>
                  <a:cubicBezTo>
                    <a:pt x="2789" y="1500"/>
                    <a:pt x="2798" y="1502"/>
                    <a:pt x="2808" y="1506"/>
                  </a:cubicBezTo>
                  <a:cubicBezTo>
                    <a:pt x="2817" y="1498"/>
                    <a:pt x="2826" y="1489"/>
                    <a:pt x="2843" y="1480"/>
                  </a:cubicBezTo>
                  <a:cubicBezTo>
                    <a:pt x="2889" y="1486"/>
                    <a:pt x="2934" y="1513"/>
                    <a:pt x="2985" y="1513"/>
                  </a:cubicBezTo>
                  <a:cubicBezTo>
                    <a:pt x="3012" y="1513"/>
                    <a:pt x="3041" y="1505"/>
                    <a:pt x="3073" y="1480"/>
                  </a:cubicBezTo>
                  <a:lnTo>
                    <a:pt x="3126" y="1568"/>
                  </a:lnTo>
                  <a:cubicBezTo>
                    <a:pt x="3196" y="1551"/>
                    <a:pt x="3055" y="1453"/>
                    <a:pt x="3179" y="1418"/>
                  </a:cubicBezTo>
                  <a:cubicBezTo>
                    <a:pt x="3189" y="1413"/>
                    <a:pt x="3197" y="1411"/>
                    <a:pt x="3204" y="1411"/>
                  </a:cubicBezTo>
                  <a:cubicBezTo>
                    <a:pt x="3246" y="1411"/>
                    <a:pt x="3210" y="1501"/>
                    <a:pt x="3241" y="1524"/>
                  </a:cubicBezTo>
                  <a:cubicBezTo>
                    <a:pt x="3266" y="1485"/>
                    <a:pt x="3311" y="1423"/>
                    <a:pt x="3364" y="1423"/>
                  </a:cubicBezTo>
                  <a:cubicBezTo>
                    <a:pt x="3384" y="1423"/>
                    <a:pt x="3404" y="1432"/>
                    <a:pt x="3426" y="1453"/>
                  </a:cubicBezTo>
                  <a:cubicBezTo>
                    <a:pt x="3400" y="1471"/>
                    <a:pt x="3373" y="1462"/>
                    <a:pt x="3355" y="1471"/>
                  </a:cubicBezTo>
                  <a:lnTo>
                    <a:pt x="3417" y="1515"/>
                  </a:lnTo>
                  <a:cubicBezTo>
                    <a:pt x="3347" y="1603"/>
                    <a:pt x="3294" y="1577"/>
                    <a:pt x="3347" y="1648"/>
                  </a:cubicBezTo>
                  <a:cubicBezTo>
                    <a:pt x="3355" y="1462"/>
                    <a:pt x="3576" y="1621"/>
                    <a:pt x="3585" y="1445"/>
                  </a:cubicBezTo>
                  <a:lnTo>
                    <a:pt x="3620" y="1480"/>
                  </a:lnTo>
                  <a:cubicBezTo>
                    <a:pt x="3611" y="1480"/>
                    <a:pt x="3611" y="1489"/>
                    <a:pt x="3594" y="1489"/>
                  </a:cubicBezTo>
                  <a:cubicBezTo>
                    <a:pt x="3606" y="1501"/>
                    <a:pt x="3616" y="1507"/>
                    <a:pt x="3625" y="1507"/>
                  </a:cubicBezTo>
                  <a:cubicBezTo>
                    <a:pt x="3666" y="1507"/>
                    <a:pt x="3663" y="1373"/>
                    <a:pt x="3733" y="1373"/>
                  </a:cubicBezTo>
                  <a:cubicBezTo>
                    <a:pt x="3736" y="1373"/>
                    <a:pt x="3740" y="1373"/>
                    <a:pt x="3744" y="1374"/>
                  </a:cubicBezTo>
                  <a:cubicBezTo>
                    <a:pt x="3779" y="1392"/>
                    <a:pt x="3806" y="1418"/>
                    <a:pt x="3788" y="1436"/>
                  </a:cubicBezTo>
                  <a:lnTo>
                    <a:pt x="3859" y="1392"/>
                  </a:lnTo>
                  <a:cubicBezTo>
                    <a:pt x="3871" y="1392"/>
                    <a:pt x="3874" y="1408"/>
                    <a:pt x="3868" y="1415"/>
                  </a:cubicBezTo>
                  <a:lnTo>
                    <a:pt x="3868" y="1415"/>
                  </a:lnTo>
                  <a:lnTo>
                    <a:pt x="3965" y="1400"/>
                  </a:lnTo>
                  <a:lnTo>
                    <a:pt x="3965" y="1409"/>
                  </a:lnTo>
                  <a:cubicBezTo>
                    <a:pt x="3982" y="1383"/>
                    <a:pt x="4018" y="1339"/>
                    <a:pt x="4035" y="1321"/>
                  </a:cubicBezTo>
                  <a:lnTo>
                    <a:pt x="4035" y="1321"/>
                  </a:lnTo>
                  <a:cubicBezTo>
                    <a:pt x="4071" y="1339"/>
                    <a:pt x="4026" y="1339"/>
                    <a:pt x="4026" y="1356"/>
                  </a:cubicBezTo>
                  <a:lnTo>
                    <a:pt x="4097" y="1312"/>
                  </a:lnTo>
                  <a:lnTo>
                    <a:pt x="4097" y="1312"/>
                  </a:lnTo>
                  <a:cubicBezTo>
                    <a:pt x="4122" y="1353"/>
                    <a:pt x="4078" y="1401"/>
                    <a:pt x="4036" y="1401"/>
                  </a:cubicBezTo>
                  <a:cubicBezTo>
                    <a:pt x="4033" y="1401"/>
                    <a:pt x="4030" y="1401"/>
                    <a:pt x="4026" y="1400"/>
                  </a:cubicBezTo>
                  <a:lnTo>
                    <a:pt x="4026" y="1400"/>
                  </a:lnTo>
                  <a:cubicBezTo>
                    <a:pt x="4045" y="1455"/>
                    <a:pt x="4058" y="1471"/>
                    <a:pt x="4070" y="1471"/>
                  </a:cubicBezTo>
                  <a:cubicBezTo>
                    <a:pt x="4089" y="1471"/>
                    <a:pt x="4106" y="1428"/>
                    <a:pt x="4149" y="1428"/>
                  </a:cubicBezTo>
                  <a:cubicBezTo>
                    <a:pt x="4157" y="1428"/>
                    <a:pt x="4167" y="1429"/>
                    <a:pt x="4178" y="1434"/>
                  </a:cubicBezTo>
                  <a:lnTo>
                    <a:pt x="4178" y="1434"/>
                  </a:lnTo>
                  <a:cubicBezTo>
                    <a:pt x="4174" y="1431"/>
                    <a:pt x="4171" y="1426"/>
                    <a:pt x="4168" y="1418"/>
                  </a:cubicBezTo>
                  <a:cubicBezTo>
                    <a:pt x="4176" y="1386"/>
                    <a:pt x="4184" y="1376"/>
                    <a:pt x="4193" y="1376"/>
                  </a:cubicBezTo>
                  <a:cubicBezTo>
                    <a:pt x="4203" y="1376"/>
                    <a:pt x="4215" y="1391"/>
                    <a:pt x="4230" y="1400"/>
                  </a:cubicBezTo>
                  <a:cubicBezTo>
                    <a:pt x="4217" y="1413"/>
                    <a:pt x="4201" y="1437"/>
                    <a:pt x="4186" y="1437"/>
                  </a:cubicBezTo>
                  <a:cubicBezTo>
                    <a:pt x="4186" y="1437"/>
                    <a:pt x="4186" y="1437"/>
                    <a:pt x="4185" y="1437"/>
                  </a:cubicBezTo>
                  <a:lnTo>
                    <a:pt x="4185" y="1437"/>
                  </a:lnTo>
                  <a:cubicBezTo>
                    <a:pt x="4193" y="1441"/>
                    <a:pt x="4202" y="1446"/>
                    <a:pt x="4212" y="1453"/>
                  </a:cubicBezTo>
                  <a:lnTo>
                    <a:pt x="4150" y="1480"/>
                  </a:lnTo>
                  <a:cubicBezTo>
                    <a:pt x="4194" y="1577"/>
                    <a:pt x="4238" y="1542"/>
                    <a:pt x="4309" y="1603"/>
                  </a:cubicBezTo>
                  <a:cubicBezTo>
                    <a:pt x="4291" y="1568"/>
                    <a:pt x="4168" y="1445"/>
                    <a:pt x="4238" y="1400"/>
                  </a:cubicBezTo>
                  <a:lnTo>
                    <a:pt x="4238" y="1400"/>
                  </a:lnTo>
                  <a:cubicBezTo>
                    <a:pt x="4246" y="1404"/>
                    <a:pt x="4256" y="1408"/>
                    <a:pt x="4267" y="1408"/>
                  </a:cubicBezTo>
                  <a:cubicBezTo>
                    <a:pt x="4281" y="1408"/>
                    <a:pt x="4298" y="1402"/>
                    <a:pt x="4318" y="1383"/>
                  </a:cubicBezTo>
                  <a:cubicBezTo>
                    <a:pt x="4318" y="1422"/>
                    <a:pt x="4332" y="1429"/>
                    <a:pt x="4354" y="1429"/>
                  </a:cubicBezTo>
                  <a:cubicBezTo>
                    <a:pt x="4366" y="1429"/>
                    <a:pt x="4381" y="1427"/>
                    <a:pt x="4397" y="1427"/>
                  </a:cubicBezTo>
                  <a:lnTo>
                    <a:pt x="4397" y="1506"/>
                  </a:lnTo>
                  <a:cubicBezTo>
                    <a:pt x="4450" y="1480"/>
                    <a:pt x="4441" y="1445"/>
                    <a:pt x="4468" y="1400"/>
                  </a:cubicBezTo>
                  <a:cubicBezTo>
                    <a:pt x="4530" y="1409"/>
                    <a:pt x="4539" y="1471"/>
                    <a:pt x="4556" y="1533"/>
                  </a:cubicBezTo>
                  <a:cubicBezTo>
                    <a:pt x="4559" y="1533"/>
                    <a:pt x="4562" y="1533"/>
                    <a:pt x="4565" y="1533"/>
                  </a:cubicBezTo>
                  <a:cubicBezTo>
                    <a:pt x="4633" y="1533"/>
                    <a:pt x="4489" y="1426"/>
                    <a:pt x="4592" y="1409"/>
                  </a:cubicBezTo>
                  <a:lnTo>
                    <a:pt x="4592" y="1409"/>
                  </a:lnTo>
                  <a:cubicBezTo>
                    <a:pt x="4610" y="1415"/>
                    <a:pt x="4627" y="1418"/>
                    <a:pt x="4643" y="1418"/>
                  </a:cubicBezTo>
                  <a:cubicBezTo>
                    <a:pt x="4694" y="1418"/>
                    <a:pt x="4736" y="1388"/>
                    <a:pt x="4803" y="1347"/>
                  </a:cubicBezTo>
                  <a:lnTo>
                    <a:pt x="4803" y="1347"/>
                  </a:lnTo>
                  <a:cubicBezTo>
                    <a:pt x="4856" y="1374"/>
                    <a:pt x="4795" y="1400"/>
                    <a:pt x="4812" y="1427"/>
                  </a:cubicBezTo>
                  <a:lnTo>
                    <a:pt x="4856" y="1356"/>
                  </a:lnTo>
                  <a:cubicBezTo>
                    <a:pt x="4874" y="1356"/>
                    <a:pt x="4865" y="1374"/>
                    <a:pt x="4865" y="1392"/>
                  </a:cubicBezTo>
                  <a:cubicBezTo>
                    <a:pt x="4901" y="1356"/>
                    <a:pt x="4865" y="1303"/>
                    <a:pt x="4927" y="1277"/>
                  </a:cubicBezTo>
                  <a:cubicBezTo>
                    <a:pt x="4929" y="1261"/>
                    <a:pt x="4933" y="1255"/>
                    <a:pt x="4941" y="1255"/>
                  </a:cubicBezTo>
                  <a:cubicBezTo>
                    <a:pt x="4966" y="1255"/>
                    <a:pt x="5023" y="1333"/>
                    <a:pt x="5074" y="1333"/>
                  </a:cubicBezTo>
                  <a:cubicBezTo>
                    <a:pt x="5091" y="1333"/>
                    <a:pt x="5107" y="1325"/>
                    <a:pt x="5121" y="1303"/>
                  </a:cubicBezTo>
                  <a:cubicBezTo>
                    <a:pt x="5148" y="1330"/>
                    <a:pt x="5121" y="1356"/>
                    <a:pt x="5121" y="1392"/>
                  </a:cubicBezTo>
                  <a:cubicBezTo>
                    <a:pt x="5227" y="1321"/>
                    <a:pt x="5210" y="1339"/>
                    <a:pt x="5289" y="1241"/>
                  </a:cubicBezTo>
                  <a:lnTo>
                    <a:pt x="5369" y="1294"/>
                  </a:lnTo>
                  <a:cubicBezTo>
                    <a:pt x="5307" y="1233"/>
                    <a:pt x="5377" y="1153"/>
                    <a:pt x="5430" y="1091"/>
                  </a:cubicBezTo>
                  <a:cubicBezTo>
                    <a:pt x="5413" y="1065"/>
                    <a:pt x="5395" y="1038"/>
                    <a:pt x="5386" y="1021"/>
                  </a:cubicBezTo>
                  <a:lnTo>
                    <a:pt x="5475" y="977"/>
                  </a:lnTo>
                  <a:lnTo>
                    <a:pt x="5475" y="977"/>
                  </a:lnTo>
                  <a:cubicBezTo>
                    <a:pt x="5492" y="985"/>
                    <a:pt x="5483" y="1021"/>
                    <a:pt x="5466" y="1056"/>
                  </a:cubicBezTo>
                  <a:cubicBezTo>
                    <a:pt x="5475" y="1047"/>
                    <a:pt x="5475" y="1038"/>
                    <a:pt x="5483" y="1030"/>
                  </a:cubicBezTo>
                  <a:cubicBezTo>
                    <a:pt x="5519" y="1065"/>
                    <a:pt x="5501" y="1109"/>
                    <a:pt x="5483" y="1162"/>
                  </a:cubicBezTo>
                  <a:cubicBezTo>
                    <a:pt x="5466" y="1144"/>
                    <a:pt x="5457" y="1127"/>
                    <a:pt x="5448" y="1109"/>
                  </a:cubicBezTo>
                  <a:cubicBezTo>
                    <a:pt x="5422" y="1162"/>
                    <a:pt x="5404" y="1215"/>
                    <a:pt x="5413" y="1268"/>
                  </a:cubicBezTo>
                  <a:cubicBezTo>
                    <a:pt x="5413" y="1259"/>
                    <a:pt x="5430" y="1250"/>
                    <a:pt x="5439" y="1241"/>
                  </a:cubicBezTo>
                  <a:lnTo>
                    <a:pt x="5439" y="1241"/>
                  </a:lnTo>
                  <a:cubicBezTo>
                    <a:pt x="5430" y="1259"/>
                    <a:pt x="5430" y="1268"/>
                    <a:pt x="5430" y="1277"/>
                  </a:cubicBezTo>
                  <a:cubicBezTo>
                    <a:pt x="5432" y="1278"/>
                    <a:pt x="5434" y="1279"/>
                    <a:pt x="5435" y="1279"/>
                  </a:cubicBezTo>
                  <a:cubicBezTo>
                    <a:pt x="5442" y="1279"/>
                    <a:pt x="5450" y="1265"/>
                    <a:pt x="5457" y="1250"/>
                  </a:cubicBezTo>
                  <a:lnTo>
                    <a:pt x="5483" y="1339"/>
                  </a:lnTo>
                  <a:lnTo>
                    <a:pt x="5492" y="1303"/>
                  </a:lnTo>
                  <a:lnTo>
                    <a:pt x="5616" y="1356"/>
                  </a:lnTo>
                  <a:cubicBezTo>
                    <a:pt x="5695" y="1259"/>
                    <a:pt x="5775" y="1127"/>
                    <a:pt x="5907" y="1074"/>
                  </a:cubicBezTo>
                  <a:lnTo>
                    <a:pt x="5907" y="1074"/>
                  </a:lnTo>
                  <a:cubicBezTo>
                    <a:pt x="5881" y="1144"/>
                    <a:pt x="5907" y="1188"/>
                    <a:pt x="5916" y="1268"/>
                  </a:cubicBezTo>
                  <a:cubicBezTo>
                    <a:pt x="5905" y="1248"/>
                    <a:pt x="5893" y="1241"/>
                    <a:pt x="5879" y="1241"/>
                  </a:cubicBezTo>
                  <a:cubicBezTo>
                    <a:pt x="5840" y="1241"/>
                    <a:pt x="5791" y="1296"/>
                    <a:pt x="5738" y="1296"/>
                  </a:cubicBezTo>
                  <a:cubicBezTo>
                    <a:pt x="5733" y="1296"/>
                    <a:pt x="5728" y="1296"/>
                    <a:pt x="5723" y="1295"/>
                  </a:cubicBezTo>
                  <a:lnTo>
                    <a:pt x="5723" y="1295"/>
                  </a:lnTo>
                  <a:cubicBezTo>
                    <a:pt x="5766" y="1304"/>
                    <a:pt x="5757" y="1348"/>
                    <a:pt x="5748" y="1356"/>
                  </a:cubicBezTo>
                  <a:cubicBezTo>
                    <a:pt x="5792" y="1330"/>
                    <a:pt x="5837" y="1303"/>
                    <a:pt x="5881" y="1268"/>
                  </a:cubicBezTo>
                  <a:cubicBezTo>
                    <a:pt x="5881" y="1339"/>
                    <a:pt x="5916" y="1321"/>
                    <a:pt x="5951" y="1347"/>
                  </a:cubicBezTo>
                  <a:cubicBezTo>
                    <a:pt x="5916" y="1215"/>
                    <a:pt x="6048" y="1250"/>
                    <a:pt x="6101" y="1197"/>
                  </a:cubicBezTo>
                  <a:lnTo>
                    <a:pt x="6101" y="1197"/>
                  </a:lnTo>
                  <a:cubicBezTo>
                    <a:pt x="6110" y="1241"/>
                    <a:pt x="6101" y="1286"/>
                    <a:pt x="6031" y="1286"/>
                  </a:cubicBezTo>
                  <a:cubicBezTo>
                    <a:pt x="6044" y="1299"/>
                    <a:pt x="6055" y="1304"/>
                    <a:pt x="6064" y="1304"/>
                  </a:cubicBezTo>
                  <a:cubicBezTo>
                    <a:pt x="6108" y="1304"/>
                    <a:pt x="6114" y="1182"/>
                    <a:pt x="6159" y="1182"/>
                  </a:cubicBezTo>
                  <a:cubicBezTo>
                    <a:pt x="6167" y="1182"/>
                    <a:pt x="6176" y="1186"/>
                    <a:pt x="6187" y="1195"/>
                  </a:cubicBezTo>
                  <a:lnTo>
                    <a:pt x="6187" y="1195"/>
                  </a:lnTo>
                  <a:cubicBezTo>
                    <a:pt x="6199" y="1189"/>
                    <a:pt x="6215" y="1186"/>
                    <a:pt x="6229" y="1186"/>
                  </a:cubicBezTo>
                  <a:cubicBezTo>
                    <a:pt x="6260" y="1186"/>
                    <a:pt x="6288" y="1200"/>
                    <a:pt x="6278" y="1224"/>
                  </a:cubicBezTo>
                  <a:lnTo>
                    <a:pt x="6260" y="1233"/>
                  </a:lnTo>
                  <a:cubicBezTo>
                    <a:pt x="6372" y="1224"/>
                    <a:pt x="6584" y="1149"/>
                    <a:pt x="6579" y="1039"/>
                  </a:cubicBezTo>
                  <a:lnTo>
                    <a:pt x="6579" y="1039"/>
                  </a:lnTo>
                  <a:cubicBezTo>
                    <a:pt x="6584" y="1072"/>
                    <a:pt x="6605" y="1165"/>
                    <a:pt x="6605" y="1188"/>
                  </a:cubicBezTo>
                  <a:cubicBezTo>
                    <a:pt x="6631" y="1047"/>
                    <a:pt x="6649" y="906"/>
                    <a:pt x="6649" y="765"/>
                  </a:cubicBezTo>
                  <a:cubicBezTo>
                    <a:pt x="6667" y="862"/>
                    <a:pt x="6825" y="1038"/>
                    <a:pt x="6764" y="1136"/>
                  </a:cubicBezTo>
                  <a:cubicBezTo>
                    <a:pt x="6790" y="1136"/>
                    <a:pt x="6834" y="1136"/>
                    <a:pt x="6870" y="1074"/>
                  </a:cubicBezTo>
                  <a:cubicBezTo>
                    <a:pt x="6843" y="1074"/>
                    <a:pt x="6764" y="968"/>
                    <a:pt x="6781" y="950"/>
                  </a:cubicBezTo>
                  <a:lnTo>
                    <a:pt x="6781" y="950"/>
                  </a:lnTo>
                  <a:cubicBezTo>
                    <a:pt x="6894" y="1019"/>
                    <a:pt x="6854" y="987"/>
                    <a:pt x="6968" y="1019"/>
                  </a:cubicBezTo>
                  <a:lnTo>
                    <a:pt x="6968" y="1019"/>
                  </a:lnTo>
                  <a:cubicBezTo>
                    <a:pt x="6934" y="1000"/>
                    <a:pt x="6899" y="869"/>
                    <a:pt x="6931" y="853"/>
                  </a:cubicBezTo>
                  <a:lnTo>
                    <a:pt x="6931" y="853"/>
                  </a:lnTo>
                  <a:cubicBezTo>
                    <a:pt x="6940" y="878"/>
                    <a:pt x="7003" y="965"/>
                    <a:pt x="7003" y="998"/>
                  </a:cubicBezTo>
                  <a:lnTo>
                    <a:pt x="7003" y="998"/>
                  </a:lnTo>
                  <a:cubicBezTo>
                    <a:pt x="7011" y="942"/>
                    <a:pt x="7018" y="880"/>
                    <a:pt x="7020" y="830"/>
                  </a:cubicBezTo>
                  <a:lnTo>
                    <a:pt x="7020" y="830"/>
                  </a:lnTo>
                  <a:cubicBezTo>
                    <a:pt x="7026" y="868"/>
                    <a:pt x="7087" y="926"/>
                    <a:pt x="7135" y="941"/>
                  </a:cubicBezTo>
                  <a:cubicBezTo>
                    <a:pt x="7108" y="924"/>
                    <a:pt x="7188" y="888"/>
                    <a:pt x="7223" y="862"/>
                  </a:cubicBezTo>
                  <a:lnTo>
                    <a:pt x="7245" y="841"/>
                  </a:lnTo>
                  <a:lnTo>
                    <a:pt x="7245" y="841"/>
                  </a:lnTo>
                  <a:lnTo>
                    <a:pt x="7205" y="844"/>
                  </a:lnTo>
                  <a:lnTo>
                    <a:pt x="7170" y="853"/>
                  </a:lnTo>
                  <a:cubicBezTo>
                    <a:pt x="7179" y="844"/>
                    <a:pt x="7188" y="844"/>
                    <a:pt x="7196" y="835"/>
                  </a:cubicBezTo>
                  <a:lnTo>
                    <a:pt x="7295" y="725"/>
                  </a:lnTo>
                  <a:lnTo>
                    <a:pt x="7295" y="725"/>
                  </a:lnTo>
                  <a:lnTo>
                    <a:pt x="7315" y="778"/>
                  </a:lnTo>
                  <a:lnTo>
                    <a:pt x="7315" y="778"/>
                  </a:lnTo>
                  <a:lnTo>
                    <a:pt x="7505" y="606"/>
                  </a:lnTo>
                  <a:lnTo>
                    <a:pt x="7196" y="429"/>
                  </a:lnTo>
                  <a:lnTo>
                    <a:pt x="7179" y="429"/>
                  </a:lnTo>
                  <a:lnTo>
                    <a:pt x="7188" y="447"/>
                  </a:lnTo>
                  <a:lnTo>
                    <a:pt x="7199" y="476"/>
                  </a:lnTo>
                  <a:lnTo>
                    <a:pt x="7199" y="476"/>
                  </a:lnTo>
                  <a:lnTo>
                    <a:pt x="7170" y="464"/>
                  </a:lnTo>
                  <a:cubicBezTo>
                    <a:pt x="7161" y="461"/>
                    <a:pt x="7152" y="459"/>
                    <a:pt x="7142" y="459"/>
                  </a:cubicBezTo>
                  <a:cubicBezTo>
                    <a:pt x="7075" y="459"/>
                    <a:pt x="7001" y="541"/>
                    <a:pt x="6933" y="541"/>
                  </a:cubicBezTo>
                  <a:cubicBezTo>
                    <a:pt x="6917" y="541"/>
                    <a:pt x="6902" y="537"/>
                    <a:pt x="6887" y="526"/>
                  </a:cubicBezTo>
                  <a:cubicBezTo>
                    <a:pt x="6914" y="509"/>
                    <a:pt x="7011" y="385"/>
                    <a:pt x="6967" y="332"/>
                  </a:cubicBezTo>
                  <a:lnTo>
                    <a:pt x="6967" y="332"/>
                  </a:lnTo>
                  <a:cubicBezTo>
                    <a:pt x="6943" y="356"/>
                    <a:pt x="6878" y="414"/>
                    <a:pt x="6814" y="470"/>
                  </a:cubicBezTo>
                  <a:lnTo>
                    <a:pt x="6814" y="470"/>
                  </a:lnTo>
                  <a:cubicBezTo>
                    <a:pt x="6812" y="468"/>
                    <a:pt x="6810" y="466"/>
                    <a:pt x="6808" y="464"/>
                  </a:cubicBezTo>
                  <a:lnTo>
                    <a:pt x="6808" y="464"/>
                  </a:lnTo>
                  <a:cubicBezTo>
                    <a:pt x="6809" y="468"/>
                    <a:pt x="6810" y="471"/>
                    <a:pt x="6810" y="474"/>
                  </a:cubicBezTo>
                  <a:lnTo>
                    <a:pt x="6810" y="474"/>
                  </a:lnTo>
                  <a:cubicBezTo>
                    <a:pt x="6803" y="479"/>
                    <a:pt x="6797" y="485"/>
                    <a:pt x="6790" y="491"/>
                  </a:cubicBezTo>
                  <a:cubicBezTo>
                    <a:pt x="6720" y="553"/>
                    <a:pt x="6640" y="615"/>
                    <a:pt x="6587" y="623"/>
                  </a:cubicBezTo>
                  <a:lnTo>
                    <a:pt x="6587" y="579"/>
                  </a:lnTo>
                  <a:lnTo>
                    <a:pt x="6508" y="597"/>
                  </a:lnTo>
                  <a:cubicBezTo>
                    <a:pt x="6587" y="509"/>
                    <a:pt x="6799" y="341"/>
                    <a:pt x="6923" y="288"/>
                  </a:cubicBezTo>
                  <a:cubicBezTo>
                    <a:pt x="6896" y="235"/>
                    <a:pt x="6931" y="235"/>
                    <a:pt x="6861" y="208"/>
                  </a:cubicBezTo>
                  <a:cubicBezTo>
                    <a:pt x="6861" y="182"/>
                    <a:pt x="6882" y="175"/>
                    <a:pt x="6906" y="175"/>
                  </a:cubicBezTo>
                  <a:cubicBezTo>
                    <a:pt x="6922" y="175"/>
                    <a:pt x="6938" y="178"/>
                    <a:pt x="6949" y="182"/>
                  </a:cubicBezTo>
                  <a:lnTo>
                    <a:pt x="6808" y="85"/>
                  </a:lnTo>
                  <a:cubicBezTo>
                    <a:pt x="6772" y="173"/>
                    <a:pt x="6649" y="120"/>
                    <a:pt x="6631" y="191"/>
                  </a:cubicBezTo>
                  <a:cubicBezTo>
                    <a:pt x="6693" y="191"/>
                    <a:pt x="6764" y="173"/>
                    <a:pt x="6834" y="173"/>
                  </a:cubicBezTo>
                  <a:cubicBezTo>
                    <a:pt x="6805" y="238"/>
                    <a:pt x="6692" y="328"/>
                    <a:pt x="6604" y="328"/>
                  </a:cubicBezTo>
                  <a:cubicBezTo>
                    <a:pt x="6585" y="328"/>
                    <a:pt x="6567" y="324"/>
                    <a:pt x="6552" y="314"/>
                  </a:cubicBezTo>
                  <a:cubicBezTo>
                    <a:pt x="6534" y="270"/>
                    <a:pt x="6622" y="173"/>
                    <a:pt x="6631" y="147"/>
                  </a:cubicBezTo>
                  <a:lnTo>
                    <a:pt x="6631" y="147"/>
                  </a:lnTo>
                  <a:cubicBezTo>
                    <a:pt x="6618" y="155"/>
                    <a:pt x="6587" y="160"/>
                    <a:pt x="6559" y="160"/>
                  </a:cubicBezTo>
                  <a:cubicBezTo>
                    <a:pt x="6532" y="160"/>
                    <a:pt x="6508" y="155"/>
                    <a:pt x="6508" y="147"/>
                  </a:cubicBezTo>
                  <a:lnTo>
                    <a:pt x="6569" y="111"/>
                  </a:lnTo>
                  <a:cubicBezTo>
                    <a:pt x="6560" y="102"/>
                    <a:pt x="6550" y="98"/>
                    <a:pt x="6539" y="98"/>
                  </a:cubicBezTo>
                  <a:cubicBezTo>
                    <a:pt x="6506" y="98"/>
                    <a:pt x="6469" y="130"/>
                    <a:pt x="6434" y="130"/>
                  </a:cubicBezTo>
                  <a:cubicBezTo>
                    <a:pt x="6416" y="130"/>
                    <a:pt x="6399" y="121"/>
                    <a:pt x="6384" y="94"/>
                  </a:cubicBezTo>
                  <a:cubicBezTo>
                    <a:pt x="6362" y="86"/>
                    <a:pt x="6346" y="1"/>
                    <a:pt x="63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1"/>
            <p:cNvSpPr/>
            <p:nvPr/>
          </p:nvSpPr>
          <p:spPr>
            <a:xfrm rot="5400000">
              <a:off x="2411036" y="4227490"/>
              <a:ext cx="1366" cy="3682"/>
            </a:xfrm>
            <a:custGeom>
              <a:rect b="b" l="l" r="r" t="t"/>
              <a:pathLst>
                <a:path extrusionOk="0" h="37" w="19">
                  <a:moveTo>
                    <a:pt x="10" y="1"/>
                  </a:moveTo>
                  <a:cubicBezTo>
                    <a:pt x="1" y="19"/>
                    <a:pt x="1" y="27"/>
                    <a:pt x="19" y="36"/>
                  </a:cubicBezTo>
                  <a:cubicBezTo>
                    <a:pt x="10" y="27"/>
                    <a:pt x="10" y="19"/>
                    <a:pt x="10"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1"/>
            <p:cNvSpPr/>
            <p:nvPr/>
          </p:nvSpPr>
          <p:spPr>
            <a:xfrm rot="5400000">
              <a:off x="2388061" y="4041221"/>
              <a:ext cx="647" cy="995"/>
            </a:xfrm>
            <a:custGeom>
              <a:rect b="b" l="l" r="r" t="t"/>
              <a:pathLst>
                <a:path extrusionOk="0" h="10" w="9">
                  <a:moveTo>
                    <a:pt x="9" y="0"/>
                  </a:moveTo>
                  <a:cubicBezTo>
                    <a:pt x="0" y="0"/>
                    <a:pt x="0" y="9"/>
                    <a:pt x="0" y="9"/>
                  </a:cubicBezTo>
                  <a:lnTo>
                    <a:pt x="9"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1"/>
            <p:cNvSpPr/>
            <p:nvPr/>
          </p:nvSpPr>
          <p:spPr>
            <a:xfrm rot="5400000">
              <a:off x="2533339" y="4282031"/>
              <a:ext cx="1942" cy="4478"/>
            </a:xfrm>
            <a:custGeom>
              <a:rect b="b" l="l" r="r" t="t"/>
              <a:pathLst>
                <a:path extrusionOk="0" h="45" w="27">
                  <a:moveTo>
                    <a:pt x="0" y="1"/>
                  </a:moveTo>
                  <a:lnTo>
                    <a:pt x="0" y="1"/>
                  </a:lnTo>
                  <a:cubicBezTo>
                    <a:pt x="18" y="18"/>
                    <a:pt x="18" y="27"/>
                    <a:pt x="27" y="45"/>
                  </a:cubicBezTo>
                  <a:cubicBezTo>
                    <a:pt x="27" y="27"/>
                    <a:pt x="27"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1"/>
            <p:cNvSpPr/>
            <p:nvPr/>
          </p:nvSpPr>
          <p:spPr>
            <a:xfrm rot="5400000">
              <a:off x="2482989" y="4163109"/>
              <a:ext cx="3236" cy="3582"/>
            </a:xfrm>
            <a:custGeom>
              <a:rect b="b" l="l" r="r" t="t"/>
              <a:pathLst>
                <a:path extrusionOk="0" h="36" w="45">
                  <a:moveTo>
                    <a:pt x="0" y="0"/>
                  </a:moveTo>
                  <a:cubicBezTo>
                    <a:pt x="0" y="15"/>
                    <a:pt x="7" y="30"/>
                    <a:pt x="3" y="34"/>
                  </a:cubicBezTo>
                  <a:lnTo>
                    <a:pt x="3" y="34"/>
                  </a:lnTo>
                  <a:lnTo>
                    <a:pt x="45" y="18"/>
                  </a:lnTo>
                  <a:lnTo>
                    <a:pt x="45" y="18"/>
                  </a:lnTo>
                  <a:cubicBezTo>
                    <a:pt x="40" y="19"/>
                    <a:pt x="35" y="20"/>
                    <a:pt x="31" y="20"/>
                  </a:cubicBezTo>
                  <a:cubicBezTo>
                    <a:pt x="15" y="20"/>
                    <a:pt x="8" y="7"/>
                    <a:pt x="0" y="0"/>
                  </a:cubicBezTo>
                  <a:close/>
                  <a:moveTo>
                    <a:pt x="3" y="34"/>
                  </a:moveTo>
                  <a:lnTo>
                    <a:pt x="0" y="35"/>
                  </a:lnTo>
                  <a:cubicBezTo>
                    <a:pt x="2" y="35"/>
                    <a:pt x="3" y="35"/>
                    <a:pt x="3"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1"/>
            <p:cNvSpPr/>
            <p:nvPr/>
          </p:nvSpPr>
          <p:spPr>
            <a:xfrm rot="5400000">
              <a:off x="2513984" y="4128808"/>
              <a:ext cx="4530" cy="3582"/>
            </a:xfrm>
            <a:custGeom>
              <a:rect b="b" l="l" r="r" t="t"/>
              <a:pathLst>
                <a:path extrusionOk="0" h="36" w="63">
                  <a:moveTo>
                    <a:pt x="27" y="0"/>
                  </a:moveTo>
                  <a:lnTo>
                    <a:pt x="27" y="0"/>
                  </a:lnTo>
                  <a:cubicBezTo>
                    <a:pt x="23" y="5"/>
                    <a:pt x="18" y="5"/>
                    <a:pt x="14" y="5"/>
                  </a:cubicBezTo>
                  <a:cubicBezTo>
                    <a:pt x="10" y="5"/>
                    <a:pt x="5" y="5"/>
                    <a:pt x="1" y="9"/>
                  </a:cubicBezTo>
                  <a:lnTo>
                    <a:pt x="10" y="36"/>
                  </a:lnTo>
                  <a:cubicBezTo>
                    <a:pt x="45" y="36"/>
                    <a:pt x="63"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1"/>
            <p:cNvSpPr/>
            <p:nvPr/>
          </p:nvSpPr>
          <p:spPr>
            <a:xfrm rot="5400000">
              <a:off x="2501023" y="4153122"/>
              <a:ext cx="5178" cy="6368"/>
            </a:xfrm>
            <a:custGeom>
              <a:rect b="b" l="l" r="r" t="t"/>
              <a:pathLst>
                <a:path extrusionOk="0" h="64" w="72">
                  <a:moveTo>
                    <a:pt x="46" y="1"/>
                  </a:moveTo>
                  <a:cubicBezTo>
                    <a:pt x="34" y="1"/>
                    <a:pt x="17" y="7"/>
                    <a:pt x="1" y="11"/>
                  </a:cubicBezTo>
                  <a:lnTo>
                    <a:pt x="10" y="11"/>
                  </a:lnTo>
                  <a:cubicBezTo>
                    <a:pt x="10" y="51"/>
                    <a:pt x="16" y="64"/>
                    <a:pt x="27" y="64"/>
                  </a:cubicBezTo>
                  <a:cubicBezTo>
                    <a:pt x="38" y="64"/>
                    <a:pt x="54" y="51"/>
                    <a:pt x="72" y="37"/>
                  </a:cubicBezTo>
                  <a:cubicBezTo>
                    <a:pt x="72" y="9"/>
                    <a:pt x="61" y="1"/>
                    <a:pt x="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1"/>
            <p:cNvSpPr/>
            <p:nvPr/>
          </p:nvSpPr>
          <p:spPr>
            <a:xfrm rot="5400000">
              <a:off x="2502865" y="4151749"/>
              <a:ext cx="2589" cy="1493"/>
            </a:xfrm>
            <a:custGeom>
              <a:rect b="b" l="l" r="r" t="t"/>
              <a:pathLst>
                <a:path extrusionOk="0" h="15" w="36">
                  <a:moveTo>
                    <a:pt x="1" y="1"/>
                  </a:moveTo>
                  <a:cubicBezTo>
                    <a:pt x="1" y="11"/>
                    <a:pt x="2" y="15"/>
                    <a:pt x="5" y="15"/>
                  </a:cubicBezTo>
                  <a:cubicBezTo>
                    <a:pt x="10" y="15"/>
                    <a:pt x="20" y="6"/>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1"/>
            <p:cNvSpPr/>
            <p:nvPr/>
          </p:nvSpPr>
          <p:spPr>
            <a:xfrm rot="5400000">
              <a:off x="2484262" y="4181947"/>
              <a:ext cx="5465" cy="6966"/>
            </a:xfrm>
            <a:custGeom>
              <a:rect b="b" l="l" r="r" t="t"/>
              <a:pathLst>
                <a:path extrusionOk="0" h="70" w="76">
                  <a:moveTo>
                    <a:pt x="43" y="0"/>
                  </a:moveTo>
                  <a:cubicBezTo>
                    <a:pt x="38" y="0"/>
                    <a:pt x="31" y="2"/>
                    <a:pt x="22" y="6"/>
                  </a:cubicBezTo>
                  <a:cubicBezTo>
                    <a:pt x="20" y="4"/>
                    <a:pt x="18" y="3"/>
                    <a:pt x="17" y="3"/>
                  </a:cubicBezTo>
                  <a:cubicBezTo>
                    <a:pt x="7" y="3"/>
                    <a:pt x="11" y="52"/>
                    <a:pt x="6" y="52"/>
                  </a:cubicBezTo>
                  <a:cubicBezTo>
                    <a:pt x="6" y="52"/>
                    <a:pt x="5" y="52"/>
                    <a:pt x="4" y="50"/>
                  </a:cubicBezTo>
                  <a:lnTo>
                    <a:pt x="4" y="50"/>
                  </a:lnTo>
                  <a:cubicBezTo>
                    <a:pt x="1" y="64"/>
                    <a:pt x="3" y="69"/>
                    <a:pt x="7" y="69"/>
                  </a:cubicBezTo>
                  <a:cubicBezTo>
                    <a:pt x="24" y="69"/>
                    <a:pt x="76" y="0"/>
                    <a:pt x="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1"/>
            <p:cNvSpPr/>
            <p:nvPr/>
          </p:nvSpPr>
          <p:spPr>
            <a:xfrm rot="5400000">
              <a:off x="2516298" y="4154467"/>
              <a:ext cx="2589" cy="6269"/>
            </a:xfrm>
            <a:custGeom>
              <a:rect b="b" l="l" r="r" t="t"/>
              <a:pathLst>
                <a:path extrusionOk="0" h="63" w="36">
                  <a:moveTo>
                    <a:pt x="0" y="1"/>
                  </a:moveTo>
                  <a:lnTo>
                    <a:pt x="18" y="63"/>
                  </a:lnTo>
                  <a:lnTo>
                    <a:pt x="36" y="1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1"/>
            <p:cNvSpPr/>
            <p:nvPr/>
          </p:nvSpPr>
          <p:spPr>
            <a:xfrm rot="5400000">
              <a:off x="2514741" y="4172462"/>
              <a:ext cx="5106" cy="3284"/>
            </a:xfrm>
            <a:custGeom>
              <a:rect b="b" l="l" r="r" t="t"/>
              <a:pathLst>
                <a:path extrusionOk="0" h="33" w="71">
                  <a:moveTo>
                    <a:pt x="9" y="0"/>
                  </a:moveTo>
                  <a:lnTo>
                    <a:pt x="9" y="0"/>
                  </a:lnTo>
                  <a:cubicBezTo>
                    <a:pt x="18" y="18"/>
                    <a:pt x="9" y="18"/>
                    <a:pt x="0" y="27"/>
                  </a:cubicBezTo>
                  <a:cubicBezTo>
                    <a:pt x="20" y="27"/>
                    <a:pt x="41" y="33"/>
                    <a:pt x="54" y="33"/>
                  </a:cubicBezTo>
                  <a:cubicBezTo>
                    <a:pt x="64" y="33"/>
                    <a:pt x="71" y="29"/>
                    <a:pt x="71" y="18"/>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1"/>
            <p:cNvSpPr/>
            <p:nvPr/>
          </p:nvSpPr>
          <p:spPr>
            <a:xfrm rot="5400000">
              <a:off x="2514233" y="4169508"/>
              <a:ext cx="3236" cy="995"/>
            </a:xfrm>
            <a:custGeom>
              <a:rect b="b" l="l" r="r" t="t"/>
              <a:pathLst>
                <a:path extrusionOk="0" h="10" w="45">
                  <a:moveTo>
                    <a:pt x="44" y="1"/>
                  </a:moveTo>
                  <a:cubicBezTo>
                    <a:pt x="27" y="1"/>
                    <a:pt x="9" y="1"/>
                    <a:pt x="0" y="10"/>
                  </a:cubicBezTo>
                  <a:cubicBezTo>
                    <a:pt x="9" y="10"/>
                    <a:pt x="27" y="10"/>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1"/>
            <p:cNvSpPr/>
            <p:nvPr/>
          </p:nvSpPr>
          <p:spPr>
            <a:xfrm rot="5400000">
              <a:off x="2520875" y="4163432"/>
              <a:ext cx="3883" cy="995"/>
            </a:xfrm>
            <a:custGeom>
              <a:rect b="b" l="l" r="r" t="t"/>
              <a:pathLst>
                <a:path extrusionOk="0" h="10" w="54">
                  <a:moveTo>
                    <a:pt x="1" y="0"/>
                  </a:moveTo>
                  <a:lnTo>
                    <a:pt x="18" y="9"/>
                  </a:lnTo>
                  <a:lnTo>
                    <a:pt x="54"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1"/>
            <p:cNvSpPr/>
            <p:nvPr/>
          </p:nvSpPr>
          <p:spPr>
            <a:xfrm rot="5400000">
              <a:off x="2514280" y="4219981"/>
              <a:ext cx="5034" cy="4677"/>
            </a:xfrm>
            <a:custGeom>
              <a:rect b="b" l="l" r="r" t="t"/>
              <a:pathLst>
                <a:path extrusionOk="0" h="47" w="70">
                  <a:moveTo>
                    <a:pt x="48" y="0"/>
                  </a:moveTo>
                  <a:cubicBezTo>
                    <a:pt x="45" y="0"/>
                    <a:pt x="40" y="1"/>
                    <a:pt x="36" y="2"/>
                  </a:cubicBezTo>
                  <a:cubicBezTo>
                    <a:pt x="18" y="20"/>
                    <a:pt x="0" y="29"/>
                    <a:pt x="0" y="47"/>
                  </a:cubicBezTo>
                  <a:lnTo>
                    <a:pt x="62" y="29"/>
                  </a:lnTo>
                  <a:cubicBezTo>
                    <a:pt x="69" y="14"/>
                    <a:pt x="65" y="0"/>
                    <a:pt x="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1"/>
            <p:cNvSpPr/>
            <p:nvPr/>
          </p:nvSpPr>
          <p:spPr>
            <a:xfrm rot="5400000">
              <a:off x="2530616" y="4204051"/>
              <a:ext cx="2013" cy="8060"/>
            </a:xfrm>
            <a:custGeom>
              <a:rect b="b" l="l" r="r" t="t"/>
              <a:pathLst>
                <a:path extrusionOk="0" h="81" w="28">
                  <a:moveTo>
                    <a:pt x="27" y="1"/>
                  </a:moveTo>
                  <a:lnTo>
                    <a:pt x="1" y="27"/>
                  </a:lnTo>
                  <a:cubicBezTo>
                    <a:pt x="18" y="45"/>
                    <a:pt x="18" y="54"/>
                    <a:pt x="27" y="80"/>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1"/>
            <p:cNvSpPr/>
            <p:nvPr/>
          </p:nvSpPr>
          <p:spPr>
            <a:xfrm rot="5400000">
              <a:off x="2531467" y="4218286"/>
              <a:ext cx="10858" cy="6269"/>
            </a:xfrm>
            <a:custGeom>
              <a:rect b="b" l="l" r="r" t="t"/>
              <a:pathLst>
                <a:path extrusionOk="0" h="63" w="151">
                  <a:moveTo>
                    <a:pt x="71" y="0"/>
                  </a:moveTo>
                  <a:cubicBezTo>
                    <a:pt x="62" y="18"/>
                    <a:pt x="0" y="36"/>
                    <a:pt x="62" y="62"/>
                  </a:cubicBezTo>
                  <a:cubicBezTo>
                    <a:pt x="62" y="36"/>
                    <a:pt x="150" y="0"/>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1"/>
            <p:cNvSpPr/>
            <p:nvPr/>
          </p:nvSpPr>
          <p:spPr>
            <a:xfrm rot="5400000">
              <a:off x="2504531" y="4278947"/>
              <a:ext cx="3236" cy="13234"/>
            </a:xfrm>
            <a:custGeom>
              <a:rect b="b" l="l" r="r" t="t"/>
              <a:pathLst>
                <a:path extrusionOk="0" h="133" w="45">
                  <a:moveTo>
                    <a:pt x="27" y="0"/>
                  </a:moveTo>
                  <a:lnTo>
                    <a:pt x="0" y="133"/>
                  </a:lnTo>
                  <a:lnTo>
                    <a:pt x="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1"/>
            <p:cNvSpPr/>
            <p:nvPr/>
          </p:nvSpPr>
          <p:spPr>
            <a:xfrm rot="5400000">
              <a:off x="2502252" y="4345169"/>
              <a:ext cx="10283" cy="8359"/>
            </a:xfrm>
            <a:custGeom>
              <a:rect b="b" l="l" r="r" t="t"/>
              <a:pathLst>
                <a:path extrusionOk="0" h="84" w="143">
                  <a:moveTo>
                    <a:pt x="107" y="1"/>
                  </a:moveTo>
                  <a:cubicBezTo>
                    <a:pt x="87" y="1"/>
                    <a:pt x="77" y="29"/>
                    <a:pt x="62" y="29"/>
                  </a:cubicBezTo>
                  <a:cubicBezTo>
                    <a:pt x="55" y="29"/>
                    <a:pt x="47" y="23"/>
                    <a:pt x="36" y="6"/>
                  </a:cubicBezTo>
                  <a:lnTo>
                    <a:pt x="36" y="6"/>
                  </a:lnTo>
                  <a:cubicBezTo>
                    <a:pt x="1" y="24"/>
                    <a:pt x="72" y="68"/>
                    <a:pt x="45" y="76"/>
                  </a:cubicBezTo>
                  <a:cubicBezTo>
                    <a:pt x="69" y="76"/>
                    <a:pt x="85" y="83"/>
                    <a:pt x="99" y="83"/>
                  </a:cubicBezTo>
                  <a:cubicBezTo>
                    <a:pt x="115" y="83"/>
                    <a:pt x="127" y="73"/>
                    <a:pt x="142" y="24"/>
                  </a:cubicBezTo>
                  <a:cubicBezTo>
                    <a:pt x="127" y="7"/>
                    <a:pt x="116" y="1"/>
                    <a:pt x="1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1"/>
            <p:cNvSpPr/>
            <p:nvPr/>
          </p:nvSpPr>
          <p:spPr>
            <a:xfrm rot="5400000">
              <a:off x="2501734" y="4346134"/>
              <a:ext cx="2661" cy="100"/>
            </a:xfrm>
            <a:custGeom>
              <a:rect b="b" l="l" r="r" t="t"/>
              <a:pathLst>
                <a:path extrusionOk="0" h="1" w="37">
                  <a:moveTo>
                    <a:pt x="36" y="0"/>
                  </a:moveTo>
                  <a:cubicBezTo>
                    <a:pt x="27" y="0"/>
                    <a:pt x="10" y="0"/>
                    <a:pt x="1" y="0"/>
                  </a:cubicBezTo>
                  <a:cubicBezTo>
                    <a:pt x="18" y="0"/>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1"/>
            <p:cNvSpPr/>
            <p:nvPr/>
          </p:nvSpPr>
          <p:spPr>
            <a:xfrm rot="5400000">
              <a:off x="2468922" y="3985064"/>
              <a:ext cx="3308" cy="5373"/>
            </a:xfrm>
            <a:custGeom>
              <a:rect b="b" l="l" r="r" t="t"/>
              <a:pathLst>
                <a:path extrusionOk="0" h="54" w="46">
                  <a:moveTo>
                    <a:pt x="19" y="1"/>
                  </a:moveTo>
                  <a:lnTo>
                    <a:pt x="1" y="18"/>
                  </a:lnTo>
                  <a:lnTo>
                    <a:pt x="45" y="54"/>
                  </a:lnTo>
                  <a:lnTo>
                    <a:pt x="19" y="1"/>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1"/>
            <p:cNvSpPr/>
            <p:nvPr/>
          </p:nvSpPr>
          <p:spPr>
            <a:xfrm rot="5400000">
              <a:off x="2475003" y="3990408"/>
              <a:ext cx="2589" cy="8060"/>
            </a:xfrm>
            <a:custGeom>
              <a:rect b="b" l="l" r="r" t="t"/>
              <a:pathLst>
                <a:path extrusionOk="0" h="81" w="36">
                  <a:moveTo>
                    <a:pt x="0" y="1"/>
                  </a:moveTo>
                  <a:lnTo>
                    <a:pt x="0" y="80"/>
                  </a:lnTo>
                  <a:lnTo>
                    <a:pt x="35" y="10"/>
                  </a:lnTo>
                  <a:cubicBezTo>
                    <a:pt x="31" y="10"/>
                    <a:pt x="24" y="12"/>
                    <a:pt x="18" y="12"/>
                  </a:cubicBezTo>
                  <a:cubicBezTo>
                    <a:pt x="11" y="12"/>
                    <a:pt x="4" y="10"/>
                    <a:pt x="0"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1"/>
            <p:cNvSpPr/>
            <p:nvPr/>
          </p:nvSpPr>
          <p:spPr>
            <a:xfrm rot="5400000">
              <a:off x="2384130" y="4150580"/>
              <a:ext cx="3236" cy="4478"/>
            </a:xfrm>
            <a:custGeom>
              <a:rect b="b" l="l" r="r" t="t"/>
              <a:pathLst>
                <a:path extrusionOk="0" h="45" w="45">
                  <a:moveTo>
                    <a:pt x="1" y="0"/>
                  </a:moveTo>
                  <a:lnTo>
                    <a:pt x="45" y="44"/>
                  </a:lnTo>
                  <a:lnTo>
                    <a:pt x="45" y="27"/>
                  </a:lnTo>
                  <a:cubicBezTo>
                    <a:pt x="36" y="9"/>
                    <a:pt x="27" y="0"/>
                    <a:pt x="1"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1"/>
            <p:cNvSpPr/>
            <p:nvPr/>
          </p:nvSpPr>
          <p:spPr>
            <a:xfrm rot="5400000">
              <a:off x="2390786" y="4104509"/>
              <a:ext cx="1366" cy="7165"/>
            </a:xfrm>
            <a:custGeom>
              <a:rect b="b" l="l" r="r" t="t"/>
              <a:pathLst>
                <a:path extrusionOk="0" h="72" w="19">
                  <a:moveTo>
                    <a:pt x="0" y="0"/>
                  </a:moveTo>
                  <a:lnTo>
                    <a:pt x="9" y="71"/>
                  </a:lnTo>
                  <a:lnTo>
                    <a:pt x="18" y="71"/>
                  </a:lnTo>
                  <a:lnTo>
                    <a:pt x="0"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1"/>
            <p:cNvSpPr/>
            <p:nvPr/>
          </p:nvSpPr>
          <p:spPr>
            <a:xfrm rot="5400000">
              <a:off x="2376036" y="4070235"/>
              <a:ext cx="5393" cy="4378"/>
            </a:xfrm>
            <a:custGeom>
              <a:rect b="b" l="l" r="r" t="t"/>
              <a:pathLst>
                <a:path extrusionOk="0" h="44" w="75">
                  <a:moveTo>
                    <a:pt x="58" y="33"/>
                  </a:moveTo>
                  <a:cubicBezTo>
                    <a:pt x="56" y="33"/>
                    <a:pt x="54" y="33"/>
                    <a:pt x="52" y="33"/>
                  </a:cubicBezTo>
                  <a:lnTo>
                    <a:pt x="52" y="33"/>
                  </a:lnTo>
                  <a:cubicBezTo>
                    <a:pt x="57" y="35"/>
                    <a:pt x="62" y="36"/>
                    <a:pt x="67" y="36"/>
                  </a:cubicBezTo>
                  <a:cubicBezTo>
                    <a:pt x="69" y="36"/>
                    <a:pt x="72" y="35"/>
                    <a:pt x="74" y="35"/>
                  </a:cubicBezTo>
                  <a:cubicBezTo>
                    <a:pt x="69" y="33"/>
                    <a:pt x="63" y="33"/>
                    <a:pt x="58" y="33"/>
                  </a:cubicBezTo>
                  <a:close/>
                  <a:moveTo>
                    <a:pt x="6" y="0"/>
                  </a:moveTo>
                  <a:cubicBezTo>
                    <a:pt x="2" y="0"/>
                    <a:pt x="0" y="11"/>
                    <a:pt x="3" y="44"/>
                  </a:cubicBezTo>
                  <a:cubicBezTo>
                    <a:pt x="16" y="44"/>
                    <a:pt x="33" y="35"/>
                    <a:pt x="52" y="33"/>
                  </a:cubicBezTo>
                  <a:lnTo>
                    <a:pt x="52" y="33"/>
                  </a:lnTo>
                  <a:cubicBezTo>
                    <a:pt x="29" y="25"/>
                    <a:pt x="13" y="0"/>
                    <a:pt x="6"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1"/>
            <p:cNvSpPr/>
            <p:nvPr/>
          </p:nvSpPr>
          <p:spPr>
            <a:xfrm rot="5400000">
              <a:off x="2452052" y="4400914"/>
              <a:ext cx="8989" cy="3582"/>
            </a:xfrm>
            <a:custGeom>
              <a:rect b="b" l="l" r="r" t="t"/>
              <a:pathLst>
                <a:path extrusionOk="0" h="36" w="125">
                  <a:moveTo>
                    <a:pt x="0" y="1"/>
                  </a:moveTo>
                  <a:cubicBezTo>
                    <a:pt x="7" y="3"/>
                    <a:pt x="13" y="4"/>
                    <a:pt x="20" y="6"/>
                  </a:cubicBezTo>
                  <a:lnTo>
                    <a:pt x="20" y="6"/>
                  </a:lnTo>
                  <a:cubicBezTo>
                    <a:pt x="13" y="4"/>
                    <a:pt x="6" y="2"/>
                    <a:pt x="0" y="1"/>
                  </a:cubicBezTo>
                  <a:close/>
                  <a:moveTo>
                    <a:pt x="20" y="6"/>
                  </a:moveTo>
                  <a:cubicBezTo>
                    <a:pt x="55" y="15"/>
                    <a:pt x="100" y="29"/>
                    <a:pt x="115" y="36"/>
                  </a:cubicBezTo>
                  <a:lnTo>
                    <a:pt x="124" y="27"/>
                  </a:lnTo>
                  <a:cubicBezTo>
                    <a:pt x="106" y="18"/>
                    <a:pt x="89" y="18"/>
                    <a:pt x="80" y="9"/>
                  </a:cubicBezTo>
                  <a:cubicBezTo>
                    <a:pt x="60" y="9"/>
                    <a:pt x="40" y="9"/>
                    <a:pt x="20" y="6"/>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1"/>
            <p:cNvSpPr/>
            <p:nvPr/>
          </p:nvSpPr>
          <p:spPr>
            <a:xfrm rot="5400000">
              <a:off x="2447828" y="4423785"/>
              <a:ext cx="719" cy="7961"/>
            </a:xfrm>
            <a:custGeom>
              <a:rect b="b" l="l" r="r" t="t"/>
              <a:pathLst>
                <a:path extrusionOk="0" h="80" w="10">
                  <a:moveTo>
                    <a:pt x="1" y="0"/>
                  </a:moveTo>
                  <a:cubicBezTo>
                    <a:pt x="1" y="27"/>
                    <a:pt x="1" y="53"/>
                    <a:pt x="1" y="80"/>
                  </a:cubicBezTo>
                  <a:cubicBezTo>
                    <a:pt x="1" y="62"/>
                    <a:pt x="9" y="36"/>
                    <a:pt x="1"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1"/>
            <p:cNvSpPr/>
            <p:nvPr/>
          </p:nvSpPr>
          <p:spPr>
            <a:xfrm rot="5400000">
              <a:off x="2505790" y="4057774"/>
              <a:ext cx="719" cy="896"/>
            </a:xfrm>
            <a:custGeom>
              <a:rect b="b" l="l" r="r" t="t"/>
              <a:pathLst>
                <a:path extrusionOk="0" h="9" w="10">
                  <a:moveTo>
                    <a:pt x="9" y="9"/>
                  </a:moveTo>
                  <a:lnTo>
                    <a:pt x="9" y="9"/>
                  </a:lnTo>
                  <a:cubicBezTo>
                    <a:pt x="1" y="0"/>
                    <a:pt x="1" y="0"/>
                    <a:pt x="9"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1"/>
            <p:cNvSpPr/>
            <p:nvPr/>
          </p:nvSpPr>
          <p:spPr>
            <a:xfrm rot="5400000">
              <a:off x="2532084" y="4268040"/>
              <a:ext cx="72" cy="100"/>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1"/>
            <p:cNvSpPr/>
            <p:nvPr/>
          </p:nvSpPr>
          <p:spPr>
            <a:xfrm rot="5400000">
              <a:off x="2520074" y="4263334"/>
              <a:ext cx="10858" cy="20300"/>
            </a:xfrm>
            <a:custGeom>
              <a:rect b="b" l="l" r="r" t="t"/>
              <a:pathLst>
                <a:path extrusionOk="0" h="204" w="151">
                  <a:moveTo>
                    <a:pt x="150" y="1"/>
                  </a:moveTo>
                  <a:cubicBezTo>
                    <a:pt x="111" y="40"/>
                    <a:pt x="83" y="52"/>
                    <a:pt x="58" y="52"/>
                  </a:cubicBezTo>
                  <a:cubicBezTo>
                    <a:pt x="38" y="52"/>
                    <a:pt x="20" y="44"/>
                    <a:pt x="0" y="36"/>
                  </a:cubicBezTo>
                  <a:lnTo>
                    <a:pt x="0" y="36"/>
                  </a:lnTo>
                  <a:lnTo>
                    <a:pt x="36" y="204"/>
                  </a:lnTo>
                  <a:lnTo>
                    <a:pt x="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1"/>
            <p:cNvSpPr/>
            <p:nvPr/>
          </p:nvSpPr>
          <p:spPr>
            <a:xfrm rot="5400000">
              <a:off x="2450863" y="4422760"/>
              <a:ext cx="2013" cy="2388"/>
            </a:xfrm>
            <a:custGeom>
              <a:rect b="b" l="l" r="r" t="t"/>
              <a:pathLst>
                <a:path extrusionOk="0" h="24" w="28">
                  <a:moveTo>
                    <a:pt x="27" y="1"/>
                  </a:moveTo>
                  <a:lnTo>
                    <a:pt x="27" y="1"/>
                  </a:lnTo>
                  <a:cubicBezTo>
                    <a:pt x="18" y="9"/>
                    <a:pt x="10" y="18"/>
                    <a:pt x="1" y="18"/>
                  </a:cubicBezTo>
                  <a:cubicBezTo>
                    <a:pt x="4" y="22"/>
                    <a:pt x="8" y="24"/>
                    <a:pt x="13" y="24"/>
                  </a:cubicBezTo>
                  <a:cubicBezTo>
                    <a:pt x="20" y="24"/>
                    <a:pt x="27" y="17"/>
                    <a:pt x="27"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1"/>
            <p:cNvSpPr/>
            <p:nvPr/>
          </p:nvSpPr>
          <p:spPr>
            <a:xfrm rot="5400000">
              <a:off x="2528835" y="4095229"/>
              <a:ext cx="3883" cy="2786"/>
            </a:xfrm>
            <a:custGeom>
              <a:rect b="b" l="l" r="r" t="t"/>
              <a:pathLst>
                <a:path extrusionOk="0" h="28" w="54">
                  <a:moveTo>
                    <a:pt x="1" y="1"/>
                  </a:moveTo>
                  <a:cubicBezTo>
                    <a:pt x="27" y="10"/>
                    <a:pt x="45" y="19"/>
                    <a:pt x="54" y="27"/>
                  </a:cubicBezTo>
                  <a:cubicBezTo>
                    <a:pt x="54" y="19"/>
                    <a:pt x="45"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1"/>
            <p:cNvSpPr/>
            <p:nvPr/>
          </p:nvSpPr>
          <p:spPr>
            <a:xfrm rot="5400000">
              <a:off x="2492974" y="3906045"/>
              <a:ext cx="7047" cy="896"/>
            </a:xfrm>
            <a:custGeom>
              <a:rect b="b" l="l" r="r" t="t"/>
              <a:pathLst>
                <a:path extrusionOk="0" h="9" w="98">
                  <a:moveTo>
                    <a:pt x="0" y="0"/>
                  </a:moveTo>
                  <a:lnTo>
                    <a:pt x="27" y="9"/>
                  </a:lnTo>
                  <a:lnTo>
                    <a:pt x="97" y="9"/>
                  </a:lnTo>
                  <a:lnTo>
                    <a:pt x="0"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1"/>
            <p:cNvSpPr/>
            <p:nvPr/>
          </p:nvSpPr>
          <p:spPr>
            <a:xfrm rot="5400000">
              <a:off x="2493728" y="3999277"/>
              <a:ext cx="9420" cy="4776"/>
            </a:xfrm>
            <a:custGeom>
              <a:rect b="b" l="l" r="r" t="t"/>
              <a:pathLst>
                <a:path extrusionOk="0" h="48" w="131">
                  <a:moveTo>
                    <a:pt x="88" y="1"/>
                  </a:moveTo>
                  <a:cubicBezTo>
                    <a:pt x="79" y="1"/>
                    <a:pt x="71" y="2"/>
                    <a:pt x="62" y="4"/>
                  </a:cubicBezTo>
                  <a:cubicBezTo>
                    <a:pt x="44" y="21"/>
                    <a:pt x="0" y="30"/>
                    <a:pt x="18" y="48"/>
                  </a:cubicBezTo>
                  <a:lnTo>
                    <a:pt x="124" y="30"/>
                  </a:lnTo>
                  <a:cubicBezTo>
                    <a:pt x="130" y="10"/>
                    <a:pt x="112" y="1"/>
                    <a:pt x="88"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1"/>
            <p:cNvSpPr/>
            <p:nvPr/>
          </p:nvSpPr>
          <p:spPr>
            <a:xfrm rot="5400000">
              <a:off x="2509805" y="3973545"/>
              <a:ext cx="3236" cy="8060"/>
            </a:xfrm>
            <a:custGeom>
              <a:rect b="b" l="l" r="r" t="t"/>
              <a:pathLst>
                <a:path extrusionOk="0" h="81" w="45">
                  <a:moveTo>
                    <a:pt x="45" y="1"/>
                  </a:moveTo>
                  <a:lnTo>
                    <a:pt x="1" y="27"/>
                  </a:lnTo>
                  <a:cubicBezTo>
                    <a:pt x="27" y="45"/>
                    <a:pt x="27" y="54"/>
                    <a:pt x="45" y="80"/>
                  </a:cubicBezTo>
                  <a:lnTo>
                    <a:pt x="45" y="1"/>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1"/>
            <p:cNvSpPr/>
            <p:nvPr/>
          </p:nvSpPr>
          <p:spPr>
            <a:xfrm rot="5400000">
              <a:off x="2511231" y="3994031"/>
              <a:ext cx="14813" cy="6567"/>
            </a:xfrm>
            <a:custGeom>
              <a:rect b="b" l="l" r="r" t="t"/>
              <a:pathLst>
                <a:path extrusionOk="0" h="66" w="206">
                  <a:moveTo>
                    <a:pt x="153" y="0"/>
                  </a:moveTo>
                  <a:cubicBezTo>
                    <a:pt x="145" y="0"/>
                    <a:pt x="133" y="1"/>
                    <a:pt x="116" y="4"/>
                  </a:cubicBezTo>
                  <a:cubicBezTo>
                    <a:pt x="107" y="22"/>
                    <a:pt x="1" y="48"/>
                    <a:pt x="98" y="66"/>
                  </a:cubicBezTo>
                  <a:cubicBezTo>
                    <a:pt x="106" y="43"/>
                    <a:pt x="205" y="0"/>
                    <a:pt x="153"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1"/>
            <p:cNvSpPr/>
            <p:nvPr/>
          </p:nvSpPr>
          <p:spPr>
            <a:xfrm rot="5400000">
              <a:off x="2502542" y="4098548"/>
              <a:ext cx="1942" cy="13334"/>
            </a:xfrm>
            <a:custGeom>
              <a:rect b="b" l="l" r="r" t="t"/>
              <a:pathLst>
                <a:path extrusionOk="0" h="134" w="27">
                  <a:moveTo>
                    <a:pt x="0" y="1"/>
                  </a:moveTo>
                  <a:lnTo>
                    <a:pt x="9" y="133"/>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1"/>
            <p:cNvSpPr/>
            <p:nvPr/>
          </p:nvSpPr>
          <p:spPr>
            <a:xfrm rot="5400000">
              <a:off x="2531203" y="4192270"/>
              <a:ext cx="14670" cy="11344"/>
            </a:xfrm>
            <a:custGeom>
              <a:rect b="b" l="l" r="r" t="t"/>
              <a:pathLst>
                <a:path extrusionOk="0" h="114" w="204">
                  <a:moveTo>
                    <a:pt x="129" y="0"/>
                  </a:moveTo>
                  <a:cubicBezTo>
                    <a:pt x="77" y="0"/>
                    <a:pt x="110" y="58"/>
                    <a:pt x="63" y="58"/>
                  </a:cubicBezTo>
                  <a:cubicBezTo>
                    <a:pt x="54" y="58"/>
                    <a:pt x="42" y="56"/>
                    <a:pt x="27" y="51"/>
                  </a:cubicBezTo>
                  <a:lnTo>
                    <a:pt x="27" y="51"/>
                  </a:lnTo>
                  <a:cubicBezTo>
                    <a:pt x="0" y="78"/>
                    <a:pt x="115" y="78"/>
                    <a:pt x="88" y="113"/>
                  </a:cubicBezTo>
                  <a:cubicBezTo>
                    <a:pt x="159" y="78"/>
                    <a:pt x="203" y="95"/>
                    <a:pt x="168" y="7"/>
                  </a:cubicBezTo>
                  <a:cubicBezTo>
                    <a:pt x="151" y="2"/>
                    <a:pt x="138" y="0"/>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1"/>
            <p:cNvSpPr/>
            <p:nvPr/>
          </p:nvSpPr>
          <p:spPr>
            <a:xfrm rot="5400000">
              <a:off x="2530776" y="4194818"/>
              <a:ext cx="2589" cy="1791"/>
            </a:xfrm>
            <a:custGeom>
              <a:rect b="b" l="l" r="r" t="t"/>
              <a:pathLst>
                <a:path extrusionOk="0" h="18" w="36">
                  <a:moveTo>
                    <a:pt x="35" y="0"/>
                  </a:moveTo>
                  <a:lnTo>
                    <a:pt x="35" y="0"/>
                  </a:lnTo>
                  <a:cubicBezTo>
                    <a:pt x="27" y="0"/>
                    <a:pt x="9" y="9"/>
                    <a:pt x="0" y="18"/>
                  </a:cubicBezTo>
                  <a:cubicBezTo>
                    <a:pt x="18" y="9"/>
                    <a:pt x="27" y="0"/>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4" name="Shape 12134"/>
        <p:cNvGrpSpPr/>
        <p:nvPr/>
      </p:nvGrpSpPr>
      <p:grpSpPr>
        <a:xfrm>
          <a:off x="0" y="0"/>
          <a:ext cx="0" cy="0"/>
          <a:chOff x="0" y="0"/>
          <a:chExt cx="0" cy="0"/>
        </a:xfrm>
      </p:grpSpPr>
      <p:sp>
        <p:nvSpPr>
          <p:cNvPr id="12135" name="Google Shape;12135;p62"/>
          <p:cNvSpPr txBox="1"/>
          <p:nvPr>
            <p:ph type="title"/>
          </p:nvPr>
        </p:nvSpPr>
        <p:spPr>
          <a:xfrm>
            <a:off x="720000" y="540050"/>
            <a:ext cx="42096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2136" name="Google Shape;12136;p62"/>
          <p:cNvSpPr txBox="1"/>
          <p:nvPr>
            <p:ph idx="1" type="subTitle"/>
          </p:nvPr>
        </p:nvSpPr>
        <p:spPr>
          <a:xfrm>
            <a:off x="929450" y="1223038"/>
            <a:ext cx="2148600" cy="624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Vectors</a:t>
            </a:r>
            <a:endParaRPr/>
          </a:p>
        </p:txBody>
      </p:sp>
      <p:sp>
        <p:nvSpPr>
          <p:cNvPr id="12137" name="Google Shape;12137;p62"/>
          <p:cNvSpPr txBox="1"/>
          <p:nvPr>
            <p:ph idx="2" type="subTitle"/>
          </p:nvPr>
        </p:nvSpPr>
        <p:spPr>
          <a:xfrm>
            <a:off x="491400" y="1906025"/>
            <a:ext cx="4482600" cy="3186000"/>
          </a:xfrm>
          <a:prstGeom prst="rect">
            <a:avLst/>
          </a:prstGeom>
        </p:spPr>
        <p:txBody>
          <a:bodyPr anchorCtr="0" anchor="t" bIns="91425" lIns="91425" spcFirstLastPara="1" rIns="91425" wrap="square" tIns="91425">
            <a:noAutofit/>
          </a:bodyPr>
          <a:lstStyle/>
          <a:p>
            <a:pPr indent="-323850" lvl="0" marL="457200" rtl="0" algn="l">
              <a:lnSpc>
                <a:spcPct val="115000"/>
              </a:lnSpc>
              <a:spcBef>
                <a:spcPts val="0"/>
              </a:spcBef>
              <a:spcAft>
                <a:spcPts val="0"/>
              </a:spcAft>
              <a:buSzPts val="1500"/>
              <a:buChar char="●"/>
            </a:pPr>
            <a:r>
              <a:rPr lang="en">
                <a:uFill>
                  <a:noFill/>
                </a:uFill>
                <a:hlinkClick r:id="rId3"/>
              </a:rPr>
              <a:t>Hand drawn colorful science education background</a:t>
            </a:r>
            <a:endParaRPr/>
          </a:p>
          <a:p>
            <a:pPr indent="-323850" lvl="0" marL="457200" marR="50800" rtl="0" algn="l">
              <a:lnSpc>
                <a:spcPct val="115000"/>
              </a:lnSpc>
              <a:spcBef>
                <a:spcPts val="0"/>
              </a:spcBef>
              <a:spcAft>
                <a:spcPts val="0"/>
              </a:spcAft>
              <a:buSzPts val="1500"/>
              <a:buChar char="●"/>
            </a:pPr>
            <a:r>
              <a:rPr lang="en">
                <a:uFill>
                  <a:noFill/>
                </a:uFill>
                <a:hlinkClick r:id="rId4"/>
              </a:rPr>
              <a:t>Multiracial raised fists concept</a:t>
            </a:r>
            <a:endParaRPr/>
          </a:p>
          <a:p>
            <a:pPr indent="-323850" lvl="0" marL="457200" marR="50800" rtl="0" algn="l">
              <a:lnSpc>
                <a:spcPct val="115000"/>
              </a:lnSpc>
              <a:spcBef>
                <a:spcPts val="0"/>
              </a:spcBef>
              <a:spcAft>
                <a:spcPts val="0"/>
              </a:spcAft>
              <a:buSzPts val="1500"/>
              <a:buChar char="●"/>
            </a:pPr>
            <a:r>
              <a:rPr lang="en">
                <a:uFill>
                  <a:noFill/>
                </a:uFill>
                <a:hlinkClick r:id="rId5"/>
              </a:rPr>
              <a:t>Multiracial group of people background</a:t>
            </a:r>
            <a:endParaRPr/>
          </a:p>
          <a:p>
            <a:pPr indent="-323850" lvl="0" marL="457200" marR="50800" rtl="0" algn="l">
              <a:lnSpc>
                <a:spcPct val="115000"/>
              </a:lnSpc>
              <a:spcBef>
                <a:spcPts val="0"/>
              </a:spcBef>
              <a:spcAft>
                <a:spcPts val="0"/>
              </a:spcAft>
              <a:buSzPts val="1500"/>
              <a:buChar char="●"/>
            </a:pPr>
            <a:r>
              <a:rPr lang="en">
                <a:uFill>
                  <a:noFill/>
                </a:uFill>
                <a:hlinkClick r:id="rId6"/>
              </a:rPr>
              <a:t>Globe in vintage style</a:t>
            </a:r>
            <a:endParaRPr/>
          </a:p>
          <a:p>
            <a:pPr indent="-323850" lvl="0" marL="457200" marR="50800" rtl="0" algn="l">
              <a:lnSpc>
                <a:spcPct val="115000"/>
              </a:lnSpc>
              <a:spcBef>
                <a:spcPts val="0"/>
              </a:spcBef>
              <a:spcAft>
                <a:spcPts val="0"/>
              </a:spcAft>
              <a:buSzPts val="1500"/>
              <a:buChar char="●"/>
            </a:pPr>
            <a:r>
              <a:rPr lang="en">
                <a:uFill>
                  <a:noFill/>
                </a:uFill>
                <a:hlinkClick r:id="rId7"/>
              </a:rPr>
              <a:t>Egyptian gods and symbols collection with flat design</a:t>
            </a:r>
            <a:endParaRPr/>
          </a:p>
          <a:p>
            <a:pPr indent="-342900" lvl="0" marL="457200" marR="50800" rtl="0" algn="l">
              <a:lnSpc>
                <a:spcPct val="166000"/>
              </a:lnSpc>
              <a:spcBef>
                <a:spcPts val="0"/>
              </a:spcBef>
              <a:spcAft>
                <a:spcPts val="0"/>
              </a:spcAft>
              <a:buSzPts val="1800"/>
              <a:buChar char="●"/>
            </a:pPr>
            <a:r>
              <a:rPr lang="en">
                <a:uFill>
                  <a:noFill/>
                </a:uFill>
                <a:hlinkClick r:id="rId8"/>
              </a:rPr>
              <a:t>Abstract pastel background concept</a:t>
            </a:r>
            <a:endParaRPr/>
          </a:p>
          <a:p>
            <a:pPr indent="0" lvl="0" marL="0" marR="50800" rtl="0" algn="l">
              <a:lnSpc>
                <a:spcPct val="115000"/>
              </a:lnSpc>
              <a:spcBef>
                <a:spcPts val="0"/>
              </a:spcBef>
              <a:spcAft>
                <a:spcPts val="0"/>
              </a:spcAft>
              <a:buNone/>
            </a:pPr>
            <a:r>
              <a:t/>
            </a:r>
            <a:endParaRPr/>
          </a:p>
        </p:txBody>
      </p:sp>
      <p:sp>
        <p:nvSpPr>
          <p:cNvPr id="12138" name="Google Shape;12138;p62"/>
          <p:cNvSpPr txBox="1"/>
          <p:nvPr>
            <p:ph idx="3" type="subTitle"/>
          </p:nvPr>
        </p:nvSpPr>
        <p:spPr>
          <a:xfrm>
            <a:off x="4801050" y="1906025"/>
            <a:ext cx="3823800" cy="23928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lang="en">
                <a:uFill>
                  <a:noFill/>
                </a:uFill>
                <a:hlinkClick r:id="rId9"/>
              </a:rPr>
              <a:t>Front view interracial friends cheering</a:t>
            </a:r>
            <a:endParaRPr/>
          </a:p>
          <a:p>
            <a:pPr indent="-323850" lvl="0" marL="457200" rtl="0" algn="l">
              <a:spcBef>
                <a:spcPts val="0"/>
              </a:spcBef>
              <a:spcAft>
                <a:spcPts val="0"/>
              </a:spcAft>
              <a:buSzPts val="1500"/>
              <a:buChar char="●"/>
            </a:pPr>
            <a:r>
              <a:rPr lang="en">
                <a:uFill>
                  <a:noFill/>
                </a:uFill>
                <a:hlinkClick r:id="rId10"/>
              </a:rPr>
              <a:t>Happy multicultural friends close up</a:t>
            </a:r>
            <a:endParaRPr/>
          </a:p>
          <a:p>
            <a:pPr indent="-323850" lvl="0" marL="457200" rtl="0" algn="l">
              <a:spcBef>
                <a:spcPts val="0"/>
              </a:spcBef>
              <a:spcAft>
                <a:spcPts val="0"/>
              </a:spcAft>
              <a:buSzPts val="1500"/>
              <a:buChar char="●"/>
            </a:pPr>
            <a:r>
              <a:rPr lang="en">
                <a:uFill>
                  <a:noFill/>
                </a:uFill>
                <a:hlinkClick r:id="rId11"/>
              </a:rPr>
              <a:t>Kids in a classroom</a:t>
            </a:r>
            <a:endParaRPr/>
          </a:p>
        </p:txBody>
      </p:sp>
      <p:sp>
        <p:nvSpPr>
          <p:cNvPr id="12139" name="Google Shape;12139;p62"/>
          <p:cNvSpPr txBox="1"/>
          <p:nvPr>
            <p:ph idx="4" type="subTitle"/>
          </p:nvPr>
        </p:nvSpPr>
        <p:spPr>
          <a:xfrm>
            <a:off x="5285900" y="1220700"/>
            <a:ext cx="2148600" cy="624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Photos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43" name="Shape 12143"/>
        <p:cNvGrpSpPr/>
        <p:nvPr/>
      </p:nvGrpSpPr>
      <p:grpSpPr>
        <a:xfrm>
          <a:off x="0" y="0"/>
          <a:ext cx="0" cy="0"/>
          <a:chOff x="0" y="0"/>
          <a:chExt cx="0" cy="0"/>
        </a:xfrm>
      </p:grpSpPr>
      <p:sp>
        <p:nvSpPr>
          <p:cNvPr id="12144" name="Google Shape;1214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145" name="Google Shape;12145;p6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146" name="Google Shape;12146;p6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50" name="Shape 12150"/>
        <p:cNvGrpSpPr/>
        <p:nvPr/>
      </p:nvGrpSpPr>
      <p:grpSpPr>
        <a:xfrm>
          <a:off x="0" y="0"/>
          <a:ext cx="0" cy="0"/>
          <a:chOff x="0" y="0"/>
          <a:chExt cx="0" cy="0"/>
        </a:xfrm>
      </p:grpSpPr>
      <p:sp>
        <p:nvSpPr>
          <p:cNvPr id="12151" name="Google Shape;12151;p6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152" name="Google Shape;12152;p6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153" name="Google Shape;12153;p6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Sue Ellen Francisco</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uFill>
                  <a:noFill/>
                </a:uFill>
                <a:latin typeface="Arial"/>
                <a:ea typeface="Arial"/>
                <a:cs typeface="Arial"/>
                <a:sym typeface="Arial"/>
                <a:hlinkClick r:id="rId3">
                  <a:extLst>
                    <a:ext uri="{A12FA001-AC4F-418D-AE19-62706E023703}">
                      <ahyp:hlinkClr val="tx"/>
                    </a:ext>
                  </a:extLst>
                </a:hlinkClick>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https://fonts.google.com/specimen/Sue+Ellen+Francisco</a:t>
            </a:r>
            <a:r>
              <a:rPr lang="en">
                <a:solidFill>
                  <a:srgbClr val="FFFFFF"/>
                </a:solidFill>
                <a:uFill>
                  <a:noFill/>
                </a:uFill>
                <a:latin typeface="Arial"/>
                <a:ea typeface="Arial"/>
                <a:cs typeface="Arial"/>
                <a:sym typeface="Arial"/>
                <a:hlinkClick r:id="rId5">
                  <a:extLst>
                    <a:ext uri="{A12FA001-AC4F-418D-AE19-62706E023703}">
                      <ahyp:hlinkClr val="tx"/>
                    </a:ext>
                  </a:extLst>
                </a:hlinkClick>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Nunito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uFill>
                  <a:noFill/>
                </a:uFill>
                <a:latin typeface="Arial"/>
                <a:ea typeface="Arial"/>
                <a:cs typeface="Arial"/>
                <a:sym typeface="Arial"/>
                <a:hlinkClick r:id="rId6">
                  <a:extLst>
                    <a:ext uri="{A12FA001-AC4F-418D-AE19-62706E023703}">
                      <ahyp:hlinkClr val="tx"/>
                    </a:ext>
                  </a:extLst>
                </a:hlinkClick>
              </a:rPr>
              <a:t>(</a:t>
            </a:r>
            <a:r>
              <a:rPr lang="en">
                <a:solidFill>
                  <a:srgbClr val="FFFFFF"/>
                </a:solidFill>
                <a:uFill>
                  <a:noFill/>
                </a:uFill>
                <a:latin typeface="Arial"/>
                <a:ea typeface="Arial"/>
                <a:cs typeface="Arial"/>
                <a:sym typeface="Arial"/>
                <a:hlinkClick r:id="rId7">
                  <a:extLst>
                    <a:ext uri="{A12FA001-AC4F-418D-AE19-62706E023703}">
                      <ahyp:hlinkClr val="tx"/>
                    </a:ext>
                  </a:extLst>
                </a:hlinkClick>
              </a:rPr>
              <a:t>https://fonts.google.com/specimen/Nunito</a:t>
            </a:r>
            <a:r>
              <a:rPr lang="en">
                <a:solidFill>
                  <a:srgbClr val="FFFFFF"/>
                </a:solidFill>
                <a:uFill>
                  <a:noFill/>
                </a:uFill>
                <a:latin typeface="Arial"/>
                <a:ea typeface="Arial"/>
                <a:cs typeface="Arial"/>
                <a:sym typeface="Arial"/>
                <a:hlinkClick r:id="rId8">
                  <a:extLst>
                    <a:ext uri="{A12FA001-AC4F-418D-AE19-62706E023703}">
                      <ahyp:hlinkClr val="tx"/>
                    </a:ext>
                  </a:extLst>
                </a:hlinkClick>
              </a:rPr>
              <a:t>)</a:t>
            </a:r>
            <a:endParaRPr>
              <a:solidFill>
                <a:srgbClr val="FFFFFF"/>
              </a:solidFill>
              <a:latin typeface="Arial"/>
              <a:ea typeface="Arial"/>
              <a:cs typeface="Arial"/>
              <a:sym typeface="Arial"/>
            </a:endParaRPr>
          </a:p>
        </p:txBody>
      </p:sp>
      <p:sp>
        <p:nvSpPr>
          <p:cNvPr id="12154" name="Google Shape;12154;p64"/>
          <p:cNvSpPr/>
          <p:nvPr/>
        </p:nvSpPr>
        <p:spPr>
          <a:xfrm>
            <a:off x="3645388" y="3498875"/>
            <a:ext cx="791400" cy="754200"/>
          </a:xfrm>
          <a:prstGeom prst="roundRect">
            <a:avLst>
              <a:gd fmla="val 16667" name="adj"/>
            </a:avLst>
          </a:prstGeom>
          <a:solidFill>
            <a:srgbClr val="FFB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4707207" y="3498875"/>
            <a:ext cx="791400" cy="754200"/>
          </a:xfrm>
          <a:prstGeom prst="roundRect">
            <a:avLst>
              <a:gd fmla="val 16667" name="adj"/>
            </a:avLst>
          </a:prstGeom>
          <a:solidFill>
            <a:srgbClr val="B7E26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5769027" y="3498875"/>
            <a:ext cx="791400" cy="754200"/>
          </a:xfrm>
          <a:prstGeom prst="roundRect">
            <a:avLst>
              <a:gd fmla="val 16667" name="adj"/>
            </a:avLst>
          </a:prstGeom>
          <a:solidFill>
            <a:srgbClr val="FF40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2583563" y="3498875"/>
            <a:ext cx="791400" cy="754200"/>
          </a:xfrm>
          <a:prstGeom prst="roundRect">
            <a:avLst>
              <a:gd fmla="val 16667" name="adj"/>
            </a:avLst>
          </a:prstGeom>
          <a:solidFill>
            <a:srgbClr val="96AF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#ffb24d</a:t>
            </a:r>
            <a:endParaRPr sz="1000"/>
          </a:p>
        </p:txBody>
      </p:sp>
      <p:sp>
        <p:nvSpPr>
          <p:cNvPr id="12159" name="Google Shape;12159;p64"/>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#b7e26d</a:t>
            </a:r>
            <a:endParaRPr sz="1000">
              <a:solidFill>
                <a:schemeClr val="dk1"/>
              </a:solidFill>
            </a:endParaRPr>
          </a:p>
        </p:txBody>
      </p:sp>
      <p:sp>
        <p:nvSpPr>
          <p:cNvPr id="12160" name="Google Shape;12160;p64"/>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#ff4040</a:t>
            </a:r>
            <a:endParaRPr sz="1000"/>
          </a:p>
        </p:txBody>
      </p:sp>
      <p:sp>
        <p:nvSpPr>
          <p:cNvPr id="12161" name="Google Shape;12161;p64"/>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#96afed</a:t>
            </a:r>
            <a:endParaRPr sz="10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65" name="Shape 12165"/>
        <p:cNvGrpSpPr/>
        <p:nvPr/>
      </p:nvGrpSpPr>
      <p:grpSpPr>
        <a:xfrm>
          <a:off x="0" y="0"/>
          <a:ext cx="0" cy="0"/>
          <a:chOff x="0" y="0"/>
          <a:chExt cx="0" cy="0"/>
        </a:xfrm>
      </p:grpSpPr>
      <p:sp>
        <p:nvSpPr>
          <p:cNvPr id="12166" name="Google Shape;12166;p65"/>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12167" name="Google Shape;12167;p65"/>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2168" name="Google Shape;12168;p6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2169" name="Google Shape;12169;p65"/>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2170" name="Google Shape;12170;p65"/>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2171" name="Google Shape;12171;p65"/>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2172" name="Google Shape;12172;p65"/>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2173" name="Google Shape;12173;p65"/>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2174" name="Google Shape;12174;p65"/>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2175" name="Google Shape;12175;p65"/>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2176" name="Google Shape;12176;p65"/>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2177" name="Google Shape;12177;p65"/>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81" name="Shape 12181"/>
        <p:cNvGrpSpPr/>
        <p:nvPr/>
      </p:nvGrpSpPr>
      <p:grpSpPr>
        <a:xfrm>
          <a:off x="0" y="0"/>
          <a:ext cx="0" cy="0"/>
          <a:chOff x="0" y="0"/>
          <a:chExt cx="0" cy="0"/>
        </a:xfrm>
      </p:grpSpPr>
      <p:sp>
        <p:nvSpPr>
          <p:cNvPr id="12182" name="Google Shape;12182;p6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2183" name="Google Shape;12183;p66"/>
          <p:cNvGrpSpPr/>
          <p:nvPr/>
        </p:nvGrpSpPr>
        <p:grpSpPr>
          <a:xfrm>
            <a:off x="5156078" y="3085736"/>
            <a:ext cx="474294" cy="551291"/>
            <a:chOff x="4727025" y="1332775"/>
            <a:chExt cx="59900" cy="69625"/>
          </a:xfrm>
        </p:grpSpPr>
        <p:sp>
          <p:nvSpPr>
            <p:cNvPr id="12184" name="Google Shape;12184;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66"/>
          <p:cNvGrpSpPr/>
          <p:nvPr/>
        </p:nvGrpSpPr>
        <p:grpSpPr>
          <a:xfrm>
            <a:off x="5769734" y="2314340"/>
            <a:ext cx="555653" cy="557031"/>
            <a:chOff x="4820425" y="1329900"/>
            <a:chExt cx="70175" cy="70350"/>
          </a:xfrm>
        </p:grpSpPr>
        <p:sp>
          <p:nvSpPr>
            <p:cNvPr id="12187" name="Google Shape;12187;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6"/>
          <p:cNvGrpSpPr/>
          <p:nvPr/>
        </p:nvGrpSpPr>
        <p:grpSpPr>
          <a:xfrm>
            <a:off x="6396103" y="2318845"/>
            <a:ext cx="582574" cy="533871"/>
            <a:chOff x="4903200" y="1331525"/>
            <a:chExt cx="73575" cy="67425"/>
          </a:xfrm>
        </p:grpSpPr>
        <p:sp>
          <p:nvSpPr>
            <p:cNvPr id="12192" name="Google Shape;12192;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66"/>
          <p:cNvGrpSpPr/>
          <p:nvPr/>
        </p:nvGrpSpPr>
        <p:grpSpPr>
          <a:xfrm>
            <a:off x="5755581" y="3078709"/>
            <a:ext cx="583960" cy="565345"/>
            <a:chOff x="4815575" y="1416800"/>
            <a:chExt cx="73750" cy="71400"/>
          </a:xfrm>
        </p:grpSpPr>
        <p:sp>
          <p:nvSpPr>
            <p:cNvPr id="12195" name="Google Shape;12195;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6"/>
          <p:cNvGrpSpPr/>
          <p:nvPr/>
        </p:nvGrpSpPr>
        <p:grpSpPr>
          <a:xfrm>
            <a:off x="6390362" y="3108896"/>
            <a:ext cx="589898" cy="504970"/>
            <a:chOff x="4902475" y="1418875"/>
            <a:chExt cx="74500" cy="63775"/>
          </a:xfrm>
        </p:grpSpPr>
        <p:sp>
          <p:nvSpPr>
            <p:cNvPr id="12199" name="Google Shape;12199;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66"/>
          <p:cNvGrpSpPr/>
          <p:nvPr/>
        </p:nvGrpSpPr>
        <p:grpSpPr>
          <a:xfrm>
            <a:off x="5765577" y="3826000"/>
            <a:ext cx="563967" cy="567127"/>
            <a:chOff x="4818100" y="1507675"/>
            <a:chExt cx="71225" cy="71625"/>
          </a:xfrm>
        </p:grpSpPr>
        <p:sp>
          <p:nvSpPr>
            <p:cNvPr id="12202" name="Google Shape;12202;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6"/>
          <p:cNvGrpSpPr/>
          <p:nvPr/>
        </p:nvGrpSpPr>
        <p:grpSpPr>
          <a:xfrm>
            <a:off x="5079075" y="3829461"/>
            <a:ext cx="628301" cy="588505"/>
            <a:chOff x="4721450" y="1509475"/>
            <a:chExt cx="79350" cy="74325"/>
          </a:xfrm>
        </p:grpSpPr>
        <p:sp>
          <p:nvSpPr>
            <p:cNvPr id="12207" name="Google Shape;12207;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6"/>
          <p:cNvGrpSpPr/>
          <p:nvPr/>
        </p:nvGrpSpPr>
        <p:grpSpPr>
          <a:xfrm>
            <a:off x="6424608" y="3814027"/>
            <a:ext cx="557038" cy="562772"/>
            <a:chOff x="4906800" y="1507500"/>
            <a:chExt cx="70350" cy="71075"/>
          </a:xfrm>
        </p:grpSpPr>
        <p:sp>
          <p:nvSpPr>
            <p:cNvPr id="12212" name="Google Shape;12212;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66"/>
          <p:cNvGrpSpPr/>
          <p:nvPr/>
        </p:nvGrpSpPr>
        <p:grpSpPr>
          <a:xfrm>
            <a:off x="4462216" y="2340963"/>
            <a:ext cx="517934" cy="517934"/>
            <a:chOff x="3736598" y="2170606"/>
            <a:chExt cx="404889" cy="404889"/>
          </a:xfrm>
        </p:grpSpPr>
        <p:sp>
          <p:nvSpPr>
            <p:cNvPr id="12218" name="Google Shape;12218;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66"/>
          <p:cNvGrpSpPr/>
          <p:nvPr/>
        </p:nvGrpSpPr>
        <p:grpSpPr>
          <a:xfrm>
            <a:off x="3729277" y="2341061"/>
            <a:ext cx="586986" cy="517740"/>
            <a:chOff x="3161917" y="2170682"/>
            <a:chExt cx="458870" cy="404737"/>
          </a:xfrm>
        </p:grpSpPr>
        <p:sp>
          <p:nvSpPr>
            <p:cNvPr id="12223" name="Google Shape;12223;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66"/>
          <p:cNvGrpSpPr/>
          <p:nvPr/>
        </p:nvGrpSpPr>
        <p:grpSpPr>
          <a:xfrm>
            <a:off x="3752299" y="3102400"/>
            <a:ext cx="540943" cy="517963"/>
            <a:chOff x="3179914" y="2889488"/>
            <a:chExt cx="422876" cy="404911"/>
          </a:xfrm>
        </p:grpSpPr>
        <p:sp>
          <p:nvSpPr>
            <p:cNvPr id="12227" name="Google Shape;12227;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6"/>
          <p:cNvGrpSpPr/>
          <p:nvPr/>
        </p:nvGrpSpPr>
        <p:grpSpPr>
          <a:xfrm>
            <a:off x="4453093" y="3102358"/>
            <a:ext cx="536180" cy="518047"/>
            <a:chOff x="3729467" y="2889422"/>
            <a:chExt cx="419153" cy="404977"/>
          </a:xfrm>
        </p:grpSpPr>
        <p:sp>
          <p:nvSpPr>
            <p:cNvPr id="12234" name="Google Shape;12234;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66"/>
          <p:cNvGrpSpPr/>
          <p:nvPr/>
        </p:nvGrpSpPr>
        <p:grpSpPr>
          <a:xfrm>
            <a:off x="1990126" y="3445787"/>
            <a:ext cx="965351" cy="134611"/>
            <a:chOff x="4411970" y="2962952"/>
            <a:chExt cx="706544" cy="104212"/>
          </a:xfrm>
        </p:grpSpPr>
        <p:sp>
          <p:nvSpPr>
            <p:cNvPr id="12242" name="Google Shape;12242;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66"/>
          <p:cNvGrpSpPr/>
          <p:nvPr/>
        </p:nvGrpSpPr>
        <p:grpSpPr>
          <a:xfrm>
            <a:off x="1990126" y="3041077"/>
            <a:ext cx="960158" cy="289172"/>
            <a:chOff x="4411970" y="2726085"/>
            <a:chExt cx="643107" cy="193659"/>
          </a:xfrm>
        </p:grpSpPr>
        <p:sp>
          <p:nvSpPr>
            <p:cNvPr id="12247" name="Google Shape;12247;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66"/>
          <p:cNvGrpSpPr/>
          <p:nvPr/>
        </p:nvGrpSpPr>
        <p:grpSpPr>
          <a:xfrm>
            <a:off x="998624" y="3295400"/>
            <a:ext cx="811503" cy="252584"/>
            <a:chOff x="4411970" y="4340222"/>
            <a:chExt cx="779467" cy="242683"/>
          </a:xfrm>
        </p:grpSpPr>
        <p:sp>
          <p:nvSpPr>
            <p:cNvPr id="12251" name="Google Shape;12251;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66"/>
          <p:cNvGrpSpPr/>
          <p:nvPr/>
        </p:nvGrpSpPr>
        <p:grpSpPr>
          <a:xfrm>
            <a:off x="1990126" y="2709308"/>
            <a:ext cx="965160" cy="216230"/>
            <a:chOff x="4411970" y="2468674"/>
            <a:chExt cx="747317" cy="167425"/>
          </a:xfrm>
        </p:grpSpPr>
        <p:sp>
          <p:nvSpPr>
            <p:cNvPr id="12255" name="Google Shape;12255;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7" name="Google Shape;12257;p6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8" name="Google Shape;12258;p66"/>
          <p:cNvGrpSpPr/>
          <p:nvPr/>
        </p:nvGrpSpPr>
        <p:grpSpPr>
          <a:xfrm>
            <a:off x="997692" y="2334687"/>
            <a:ext cx="1959041" cy="208784"/>
            <a:chOff x="6336019" y="3733725"/>
            <a:chExt cx="2566206" cy="351310"/>
          </a:xfrm>
        </p:grpSpPr>
        <p:sp>
          <p:nvSpPr>
            <p:cNvPr id="12259" name="Google Shape;12259;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66"/>
          <p:cNvGrpSpPr/>
          <p:nvPr/>
        </p:nvGrpSpPr>
        <p:grpSpPr>
          <a:xfrm>
            <a:off x="1990126" y="3950602"/>
            <a:ext cx="946551" cy="153200"/>
            <a:chOff x="4404545" y="3301592"/>
            <a:chExt cx="782403" cy="129272"/>
          </a:xfrm>
        </p:grpSpPr>
        <p:sp>
          <p:nvSpPr>
            <p:cNvPr id="12264" name="Google Shape;12264;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6"/>
          <p:cNvGrpSpPr/>
          <p:nvPr/>
        </p:nvGrpSpPr>
        <p:grpSpPr>
          <a:xfrm>
            <a:off x="1990126" y="3695937"/>
            <a:ext cx="962257" cy="139127"/>
            <a:chOff x="4411970" y="3131459"/>
            <a:chExt cx="710520" cy="117397"/>
          </a:xfrm>
        </p:grpSpPr>
        <p:sp>
          <p:nvSpPr>
            <p:cNvPr id="12267" name="Google Shape;12267;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269" name="Google Shape;12269;p6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0" name="Google Shape;12270;p66"/>
          <p:cNvGrpSpPr/>
          <p:nvPr/>
        </p:nvGrpSpPr>
        <p:grpSpPr>
          <a:xfrm>
            <a:off x="990271" y="3621603"/>
            <a:ext cx="823838" cy="458988"/>
            <a:chOff x="4411970" y="1801825"/>
            <a:chExt cx="734586" cy="409262"/>
          </a:xfrm>
        </p:grpSpPr>
        <p:sp>
          <p:nvSpPr>
            <p:cNvPr id="12271" name="Google Shape;12271;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66"/>
          <p:cNvGrpSpPr/>
          <p:nvPr/>
        </p:nvGrpSpPr>
        <p:grpSpPr>
          <a:xfrm>
            <a:off x="3095243" y="2339173"/>
            <a:ext cx="521514" cy="521514"/>
            <a:chOff x="5681300" y="2527788"/>
            <a:chExt cx="805800" cy="805800"/>
          </a:xfrm>
        </p:grpSpPr>
        <p:sp>
          <p:nvSpPr>
            <p:cNvPr id="12274" name="Google Shape;12274;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66"/>
          <p:cNvGrpSpPr/>
          <p:nvPr/>
        </p:nvGrpSpPr>
        <p:grpSpPr>
          <a:xfrm>
            <a:off x="3089483" y="3094865"/>
            <a:ext cx="533033" cy="533033"/>
            <a:chOff x="4049800" y="640400"/>
            <a:chExt cx="858900" cy="858900"/>
          </a:xfrm>
        </p:grpSpPr>
        <p:sp>
          <p:nvSpPr>
            <p:cNvPr id="12277" name="Google Shape;12277;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66"/>
          <p:cNvGrpSpPr/>
          <p:nvPr/>
        </p:nvGrpSpPr>
        <p:grpSpPr>
          <a:xfrm>
            <a:off x="3014966" y="3772543"/>
            <a:ext cx="682068" cy="682068"/>
            <a:chOff x="5080188" y="927900"/>
            <a:chExt cx="961200" cy="961200"/>
          </a:xfrm>
        </p:grpSpPr>
        <p:sp>
          <p:nvSpPr>
            <p:cNvPr id="12280" name="Google Shape;12280;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66"/>
          <p:cNvGrpSpPr/>
          <p:nvPr/>
        </p:nvGrpSpPr>
        <p:grpSpPr>
          <a:xfrm>
            <a:off x="4478465" y="3869234"/>
            <a:ext cx="505650" cy="504006"/>
            <a:chOff x="6039282" y="1042577"/>
            <a:chExt cx="734315" cy="731929"/>
          </a:xfrm>
        </p:grpSpPr>
        <p:sp>
          <p:nvSpPr>
            <p:cNvPr id="12289" name="Google Shape;12289;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66"/>
          <p:cNvGrpSpPr/>
          <p:nvPr/>
        </p:nvGrpSpPr>
        <p:grpSpPr>
          <a:xfrm>
            <a:off x="5091067" y="2298862"/>
            <a:ext cx="567744" cy="602136"/>
            <a:chOff x="1825800" y="1651625"/>
            <a:chExt cx="539989" cy="571775"/>
          </a:xfrm>
        </p:grpSpPr>
        <p:sp>
          <p:nvSpPr>
            <p:cNvPr id="12311" name="Google Shape;12311;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66"/>
          <p:cNvGrpSpPr/>
          <p:nvPr/>
        </p:nvGrpSpPr>
        <p:grpSpPr>
          <a:xfrm>
            <a:off x="3765995" y="3855579"/>
            <a:ext cx="508123" cy="507955"/>
            <a:chOff x="1897577" y="2802432"/>
            <a:chExt cx="492176" cy="492014"/>
          </a:xfrm>
        </p:grpSpPr>
        <p:sp>
          <p:nvSpPr>
            <p:cNvPr id="12316" name="Google Shape;12316;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66"/>
          <p:cNvGrpSpPr/>
          <p:nvPr/>
        </p:nvGrpSpPr>
        <p:grpSpPr>
          <a:xfrm>
            <a:off x="997525" y="4169123"/>
            <a:ext cx="809227" cy="200842"/>
            <a:chOff x="2013045" y="4813233"/>
            <a:chExt cx="921986" cy="228854"/>
          </a:xfrm>
        </p:grpSpPr>
        <p:sp>
          <p:nvSpPr>
            <p:cNvPr id="12329" name="Google Shape;12329;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66"/>
          <p:cNvGrpSpPr/>
          <p:nvPr/>
        </p:nvGrpSpPr>
        <p:grpSpPr>
          <a:xfrm>
            <a:off x="1005985" y="2656004"/>
            <a:ext cx="792421" cy="269941"/>
            <a:chOff x="1046767" y="4756633"/>
            <a:chExt cx="859646" cy="292841"/>
          </a:xfrm>
        </p:grpSpPr>
        <p:sp>
          <p:nvSpPr>
            <p:cNvPr id="12332" name="Google Shape;12332;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5" name="Google Shape;12335;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9" name="Google Shape;12339;p66"/>
          <p:cNvGrpSpPr/>
          <p:nvPr/>
        </p:nvGrpSpPr>
        <p:grpSpPr>
          <a:xfrm>
            <a:off x="7141841" y="2550562"/>
            <a:ext cx="166473" cy="141497"/>
            <a:chOff x="4660325" y="1866850"/>
            <a:chExt cx="68350" cy="58100"/>
          </a:xfrm>
        </p:grpSpPr>
        <p:sp>
          <p:nvSpPr>
            <p:cNvPr id="12340" name="Google Shape;12340;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66"/>
          <p:cNvGrpSpPr/>
          <p:nvPr/>
        </p:nvGrpSpPr>
        <p:grpSpPr>
          <a:xfrm>
            <a:off x="7451186" y="2576286"/>
            <a:ext cx="162515" cy="90049"/>
            <a:chOff x="4791775" y="1877500"/>
            <a:chExt cx="66725" cy="36975"/>
          </a:xfrm>
        </p:grpSpPr>
        <p:sp>
          <p:nvSpPr>
            <p:cNvPr id="12343" name="Google Shape;12343;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6"/>
          <p:cNvGrpSpPr/>
          <p:nvPr/>
        </p:nvGrpSpPr>
        <p:grpSpPr>
          <a:xfrm>
            <a:off x="7772899" y="2576286"/>
            <a:ext cx="144979" cy="90049"/>
            <a:chOff x="4923925" y="1877500"/>
            <a:chExt cx="59525" cy="36975"/>
          </a:xfrm>
        </p:grpSpPr>
        <p:sp>
          <p:nvSpPr>
            <p:cNvPr id="12346" name="Google Shape;12346;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66"/>
          <p:cNvGrpSpPr/>
          <p:nvPr/>
        </p:nvGrpSpPr>
        <p:grpSpPr>
          <a:xfrm>
            <a:off x="8067390" y="2558477"/>
            <a:ext cx="141447" cy="125667"/>
            <a:chOff x="5058450" y="1870100"/>
            <a:chExt cx="58075" cy="51600"/>
          </a:xfrm>
        </p:grpSpPr>
        <p:sp>
          <p:nvSpPr>
            <p:cNvPr id="12349" name="Google Shape;12349;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66"/>
          <p:cNvGrpSpPr/>
          <p:nvPr/>
        </p:nvGrpSpPr>
        <p:grpSpPr>
          <a:xfrm>
            <a:off x="7481905" y="2980885"/>
            <a:ext cx="101077" cy="107645"/>
            <a:chOff x="4811425" y="2065025"/>
            <a:chExt cx="41500" cy="44200"/>
          </a:xfrm>
        </p:grpSpPr>
        <p:sp>
          <p:nvSpPr>
            <p:cNvPr id="12352" name="Google Shape;12352;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66"/>
          <p:cNvGrpSpPr/>
          <p:nvPr/>
        </p:nvGrpSpPr>
        <p:grpSpPr>
          <a:xfrm>
            <a:off x="7774342" y="2981098"/>
            <a:ext cx="120867" cy="107218"/>
            <a:chOff x="4929875" y="2065025"/>
            <a:chExt cx="49625" cy="44025"/>
          </a:xfrm>
        </p:grpSpPr>
        <p:sp>
          <p:nvSpPr>
            <p:cNvPr id="12355" name="Google Shape;12355;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6"/>
          <p:cNvGrpSpPr/>
          <p:nvPr/>
        </p:nvGrpSpPr>
        <p:grpSpPr>
          <a:xfrm>
            <a:off x="8103011" y="2984112"/>
            <a:ext cx="70206" cy="101191"/>
            <a:chOff x="5083925" y="2066350"/>
            <a:chExt cx="28825" cy="41550"/>
          </a:xfrm>
        </p:grpSpPr>
        <p:sp>
          <p:nvSpPr>
            <p:cNvPr id="12358" name="Google Shape;12358;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66"/>
          <p:cNvGrpSpPr/>
          <p:nvPr/>
        </p:nvGrpSpPr>
        <p:grpSpPr>
          <a:xfrm>
            <a:off x="7134565" y="2999759"/>
            <a:ext cx="181026" cy="69896"/>
            <a:chOff x="4659775" y="2072775"/>
            <a:chExt cx="74325" cy="28700"/>
          </a:xfrm>
        </p:grpSpPr>
        <p:sp>
          <p:nvSpPr>
            <p:cNvPr id="12361" name="Google Shape;12361;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66"/>
          <p:cNvGrpSpPr/>
          <p:nvPr/>
        </p:nvGrpSpPr>
        <p:grpSpPr>
          <a:xfrm>
            <a:off x="8054421" y="2790324"/>
            <a:ext cx="167387" cy="89197"/>
            <a:chOff x="4662475" y="1976500"/>
            <a:chExt cx="68725" cy="36625"/>
          </a:xfrm>
        </p:grpSpPr>
        <p:sp>
          <p:nvSpPr>
            <p:cNvPr id="12365" name="Google Shape;12365;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66"/>
          <p:cNvGrpSpPr/>
          <p:nvPr/>
        </p:nvGrpSpPr>
        <p:grpSpPr>
          <a:xfrm>
            <a:off x="7751326" y="2793764"/>
            <a:ext cx="166899" cy="82317"/>
            <a:chOff x="4920150" y="1977875"/>
            <a:chExt cx="68525" cy="33800"/>
          </a:xfrm>
        </p:grpSpPr>
        <p:sp>
          <p:nvSpPr>
            <p:cNvPr id="12369" name="Google Shape;12369;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66"/>
          <p:cNvGrpSpPr/>
          <p:nvPr/>
        </p:nvGrpSpPr>
        <p:grpSpPr>
          <a:xfrm>
            <a:off x="7162483" y="3197682"/>
            <a:ext cx="125190" cy="127859"/>
            <a:chOff x="4676550" y="2160575"/>
            <a:chExt cx="51400" cy="52500"/>
          </a:xfrm>
        </p:grpSpPr>
        <p:sp>
          <p:nvSpPr>
            <p:cNvPr id="12373" name="Google Shape;12373;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66"/>
          <p:cNvGrpSpPr/>
          <p:nvPr/>
        </p:nvGrpSpPr>
        <p:grpSpPr>
          <a:xfrm>
            <a:off x="7459741" y="3204714"/>
            <a:ext cx="145405" cy="113794"/>
            <a:chOff x="4768325" y="2163475"/>
            <a:chExt cx="59700" cy="46725"/>
          </a:xfrm>
        </p:grpSpPr>
        <p:sp>
          <p:nvSpPr>
            <p:cNvPr id="12377" name="Google Shape;12377;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9" name="Google Shape;12379;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5" name="Google Shape;12385;p66"/>
          <p:cNvGrpSpPr/>
          <p:nvPr/>
        </p:nvGrpSpPr>
        <p:grpSpPr>
          <a:xfrm>
            <a:off x="7476059" y="3459808"/>
            <a:ext cx="112768" cy="106853"/>
            <a:chOff x="4768575" y="2253950"/>
            <a:chExt cx="46300" cy="43875"/>
          </a:xfrm>
        </p:grpSpPr>
        <p:sp>
          <p:nvSpPr>
            <p:cNvPr id="12386" name="Google Shape;12386;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66"/>
          <p:cNvGrpSpPr/>
          <p:nvPr/>
        </p:nvGrpSpPr>
        <p:grpSpPr>
          <a:xfrm>
            <a:off x="7775682" y="3948834"/>
            <a:ext cx="118187" cy="146246"/>
            <a:chOff x="4960900" y="2433225"/>
            <a:chExt cx="48525" cy="60050"/>
          </a:xfrm>
        </p:grpSpPr>
        <p:sp>
          <p:nvSpPr>
            <p:cNvPr id="12389" name="Google Shape;12389;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66"/>
          <p:cNvGrpSpPr/>
          <p:nvPr/>
        </p:nvGrpSpPr>
        <p:grpSpPr>
          <a:xfrm>
            <a:off x="7464247" y="4212895"/>
            <a:ext cx="136394" cy="143810"/>
            <a:chOff x="4854075" y="2527625"/>
            <a:chExt cx="56000" cy="59050"/>
          </a:xfrm>
        </p:grpSpPr>
        <p:sp>
          <p:nvSpPr>
            <p:cNvPr id="12392" name="Google Shape;12392;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4" name="Google Shape;12394;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7" name="Google Shape;12397;p66"/>
          <p:cNvGrpSpPr/>
          <p:nvPr/>
        </p:nvGrpSpPr>
        <p:grpSpPr>
          <a:xfrm>
            <a:off x="8088458" y="3676639"/>
            <a:ext cx="99312" cy="160797"/>
            <a:chOff x="5059700" y="2334775"/>
            <a:chExt cx="40775" cy="66025"/>
          </a:xfrm>
        </p:grpSpPr>
        <p:sp>
          <p:nvSpPr>
            <p:cNvPr id="12398" name="Google Shape;12398;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66"/>
          <p:cNvGrpSpPr/>
          <p:nvPr/>
        </p:nvGrpSpPr>
        <p:grpSpPr>
          <a:xfrm>
            <a:off x="8045622" y="3941771"/>
            <a:ext cx="184984" cy="160371"/>
            <a:chOff x="5037700" y="2430325"/>
            <a:chExt cx="75950" cy="65850"/>
          </a:xfrm>
        </p:grpSpPr>
        <p:sp>
          <p:nvSpPr>
            <p:cNvPr id="12408" name="Google Shape;12408;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66"/>
          <p:cNvGrpSpPr/>
          <p:nvPr/>
        </p:nvGrpSpPr>
        <p:grpSpPr>
          <a:xfrm>
            <a:off x="7465128" y="3708223"/>
            <a:ext cx="173014" cy="97629"/>
            <a:chOff x="4756975" y="2341800"/>
            <a:chExt cx="91975" cy="51925"/>
          </a:xfrm>
        </p:grpSpPr>
        <p:sp>
          <p:nvSpPr>
            <p:cNvPr id="12411" name="Google Shape;12411;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66"/>
          <p:cNvGrpSpPr/>
          <p:nvPr/>
        </p:nvGrpSpPr>
        <p:grpSpPr>
          <a:xfrm>
            <a:off x="7732065" y="4196920"/>
            <a:ext cx="212497" cy="175761"/>
            <a:chOff x="4943575" y="2516350"/>
            <a:chExt cx="98675" cy="81700"/>
          </a:xfrm>
        </p:grpSpPr>
        <p:sp>
          <p:nvSpPr>
            <p:cNvPr id="12432" name="Google Shape;12432;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0" name="Google Shape;12510;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18" name="Shape 12518"/>
        <p:cNvGrpSpPr/>
        <p:nvPr/>
      </p:nvGrpSpPr>
      <p:grpSpPr>
        <a:xfrm>
          <a:off x="0" y="0"/>
          <a:ext cx="0" cy="0"/>
          <a:chOff x="0" y="0"/>
          <a:chExt cx="0" cy="0"/>
        </a:xfrm>
      </p:grpSpPr>
      <p:grpSp>
        <p:nvGrpSpPr>
          <p:cNvPr id="12519" name="Google Shape;12519;p67"/>
          <p:cNvGrpSpPr/>
          <p:nvPr/>
        </p:nvGrpSpPr>
        <p:grpSpPr>
          <a:xfrm>
            <a:off x="745571" y="1168666"/>
            <a:ext cx="2492868" cy="1379876"/>
            <a:chOff x="2654821" y="2311071"/>
            <a:chExt cx="2279715" cy="1262120"/>
          </a:xfrm>
        </p:grpSpPr>
        <p:grpSp>
          <p:nvGrpSpPr>
            <p:cNvPr id="12520" name="Google Shape;12520;p67"/>
            <p:cNvGrpSpPr/>
            <p:nvPr/>
          </p:nvGrpSpPr>
          <p:grpSpPr>
            <a:xfrm>
              <a:off x="4034269" y="2840745"/>
              <a:ext cx="40212" cy="36437"/>
              <a:chOff x="4293400" y="2574725"/>
              <a:chExt cx="84425" cy="80100"/>
            </a:xfrm>
          </p:grpSpPr>
          <p:sp>
            <p:nvSpPr>
              <p:cNvPr id="12521" name="Google Shape;12521;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2522" name="Google Shape;12522;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67"/>
            <p:cNvGrpSpPr/>
            <p:nvPr/>
          </p:nvGrpSpPr>
          <p:grpSpPr>
            <a:xfrm>
              <a:off x="3894606" y="2334874"/>
              <a:ext cx="913198" cy="518984"/>
              <a:chOff x="4000175" y="1462675"/>
              <a:chExt cx="1917275" cy="1140875"/>
            </a:xfrm>
          </p:grpSpPr>
          <p:sp>
            <p:nvSpPr>
              <p:cNvPr id="12524" name="Google Shape;12524;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525" name="Google Shape;12525;p67"/>
              <p:cNvGrpSpPr/>
              <p:nvPr/>
            </p:nvGrpSpPr>
            <p:grpSpPr>
              <a:xfrm>
                <a:off x="4000175" y="1462675"/>
                <a:ext cx="1917275" cy="1140875"/>
                <a:chOff x="4000175" y="1462675"/>
                <a:chExt cx="1917275" cy="1140875"/>
              </a:xfrm>
            </p:grpSpPr>
            <p:sp>
              <p:nvSpPr>
                <p:cNvPr id="12526" name="Google Shape;12526;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527" name="Google Shape;12527;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531" name="Google Shape;12531;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32" name="Google Shape;12532;p67"/>
            <p:cNvGrpSpPr/>
            <p:nvPr/>
          </p:nvGrpSpPr>
          <p:grpSpPr>
            <a:xfrm>
              <a:off x="3875768" y="2846704"/>
              <a:ext cx="44796" cy="47366"/>
              <a:chOff x="3960625" y="2587825"/>
              <a:chExt cx="94050" cy="104125"/>
            </a:xfrm>
          </p:grpSpPr>
          <p:sp>
            <p:nvSpPr>
              <p:cNvPr id="12533" name="Google Shape;12533;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534" name="Google Shape;12534;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67"/>
            <p:cNvGrpSpPr/>
            <p:nvPr/>
          </p:nvGrpSpPr>
          <p:grpSpPr>
            <a:xfrm>
              <a:off x="3782759" y="2807162"/>
              <a:ext cx="82686" cy="85487"/>
              <a:chOff x="3765350" y="2500900"/>
              <a:chExt cx="173600" cy="187925"/>
            </a:xfrm>
          </p:grpSpPr>
          <p:sp>
            <p:nvSpPr>
              <p:cNvPr id="12536" name="Google Shape;12536;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537" name="Google Shape;12537;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7"/>
            <p:cNvGrpSpPr/>
            <p:nvPr/>
          </p:nvGrpSpPr>
          <p:grpSpPr>
            <a:xfrm>
              <a:off x="3775674" y="2798496"/>
              <a:ext cx="40545" cy="23564"/>
              <a:chOff x="3750475" y="2481850"/>
              <a:chExt cx="85125" cy="51800"/>
            </a:xfrm>
          </p:grpSpPr>
          <p:sp>
            <p:nvSpPr>
              <p:cNvPr id="12543" name="Google Shape;12543;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545" name="Google Shape;12545;p67"/>
            <p:cNvGrpSpPr/>
            <p:nvPr/>
          </p:nvGrpSpPr>
          <p:grpSpPr>
            <a:xfrm>
              <a:off x="3716946" y="2776024"/>
              <a:ext cx="81971" cy="76912"/>
              <a:chOff x="3627175" y="2432450"/>
              <a:chExt cx="172100" cy="169075"/>
            </a:xfrm>
          </p:grpSpPr>
          <p:sp>
            <p:nvSpPr>
              <p:cNvPr id="12546" name="Google Shape;12546;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548" name="Google Shape;12548;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549" name="Google Shape;12549;p67"/>
            <p:cNvGrpSpPr/>
            <p:nvPr/>
          </p:nvGrpSpPr>
          <p:grpSpPr>
            <a:xfrm>
              <a:off x="3685682" y="2845624"/>
              <a:ext cx="29311" cy="45055"/>
              <a:chOff x="3561536" y="2585450"/>
              <a:chExt cx="61539" cy="99045"/>
            </a:xfrm>
          </p:grpSpPr>
          <p:sp>
            <p:nvSpPr>
              <p:cNvPr id="12550" name="Google Shape;12550;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552" name="Google Shape;12552;p67"/>
            <p:cNvGrpSpPr/>
            <p:nvPr/>
          </p:nvGrpSpPr>
          <p:grpSpPr>
            <a:xfrm>
              <a:off x="3849905" y="2572252"/>
              <a:ext cx="74339" cy="119559"/>
              <a:chOff x="3906325" y="1984500"/>
              <a:chExt cx="156075" cy="262825"/>
            </a:xfrm>
          </p:grpSpPr>
          <p:sp>
            <p:nvSpPr>
              <p:cNvPr id="12553" name="Google Shape;12553;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554" name="Google Shape;12554;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67"/>
            <p:cNvGrpSpPr/>
            <p:nvPr/>
          </p:nvGrpSpPr>
          <p:grpSpPr>
            <a:xfrm>
              <a:off x="2654821" y="2414345"/>
              <a:ext cx="667570" cy="558731"/>
              <a:chOff x="1397225" y="1637375"/>
              <a:chExt cx="1401575" cy="1228250"/>
            </a:xfrm>
          </p:grpSpPr>
          <p:sp>
            <p:nvSpPr>
              <p:cNvPr id="12556" name="Google Shape;12556;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557" name="Google Shape;12557;p67"/>
              <p:cNvGrpSpPr/>
              <p:nvPr/>
            </p:nvGrpSpPr>
            <p:grpSpPr>
              <a:xfrm>
                <a:off x="1397225" y="1637375"/>
                <a:ext cx="1398775" cy="1228250"/>
                <a:chOff x="1397225" y="1637375"/>
                <a:chExt cx="1398775" cy="1228250"/>
              </a:xfrm>
            </p:grpSpPr>
            <p:sp>
              <p:nvSpPr>
                <p:cNvPr id="12558" name="Google Shape;12558;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0" name="Google Shape;12560;p67"/>
            <p:cNvGrpSpPr/>
            <p:nvPr/>
          </p:nvGrpSpPr>
          <p:grpSpPr>
            <a:xfrm>
              <a:off x="3230417" y="3103734"/>
              <a:ext cx="282982" cy="280332"/>
              <a:chOff x="2605700" y="3152850"/>
              <a:chExt cx="594125" cy="616250"/>
            </a:xfrm>
          </p:grpSpPr>
          <p:sp>
            <p:nvSpPr>
              <p:cNvPr id="12561" name="Google Shape;12561;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562" name="Google Shape;12562;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2563" name="Google Shape;12563;p67"/>
            <p:cNvGrpSpPr/>
            <p:nvPr/>
          </p:nvGrpSpPr>
          <p:grpSpPr>
            <a:xfrm>
              <a:off x="3265985" y="3226989"/>
              <a:ext cx="87151" cy="346202"/>
              <a:chOff x="2680375" y="3423800"/>
              <a:chExt cx="182975" cy="761050"/>
            </a:xfrm>
          </p:grpSpPr>
          <p:sp>
            <p:nvSpPr>
              <p:cNvPr id="12564" name="Google Shape;12564;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565" name="Google Shape;12565;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7"/>
            <p:cNvGrpSpPr/>
            <p:nvPr/>
          </p:nvGrpSpPr>
          <p:grpSpPr>
            <a:xfrm>
              <a:off x="3855466" y="3289811"/>
              <a:ext cx="112514" cy="94210"/>
              <a:chOff x="3918000" y="3561900"/>
              <a:chExt cx="236225" cy="207100"/>
            </a:xfrm>
          </p:grpSpPr>
          <p:sp>
            <p:nvSpPr>
              <p:cNvPr id="12567" name="Google Shape;12567;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568" name="Google Shape;12568;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9" name="Google Shape;12569;p6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2572" name="Google Shape;12572;p67"/>
            <p:cNvGrpSpPr/>
            <p:nvPr/>
          </p:nvGrpSpPr>
          <p:grpSpPr>
            <a:xfrm>
              <a:off x="2905224" y="2311071"/>
              <a:ext cx="596721" cy="528992"/>
              <a:chOff x="1922950" y="1410350"/>
              <a:chExt cx="1252825" cy="1162875"/>
            </a:xfrm>
          </p:grpSpPr>
          <p:sp>
            <p:nvSpPr>
              <p:cNvPr id="12573" name="Google Shape;12573;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589" name="Google Shape;12589;p6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609" name="Google Shape;12609;p6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610" name="Google Shape;12610;p6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1" name="Google Shape;12611;p67"/>
            <p:cNvGrpSpPr/>
            <p:nvPr/>
          </p:nvGrpSpPr>
          <p:grpSpPr>
            <a:xfrm>
              <a:off x="3280929" y="3294542"/>
              <a:ext cx="109894" cy="272224"/>
              <a:chOff x="2711750" y="3572300"/>
              <a:chExt cx="230725" cy="598425"/>
            </a:xfrm>
          </p:grpSpPr>
          <p:sp>
            <p:nvSpPr>
              <p:cNvPr id="12612" name="Google Shape;12612;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6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5" name="Google Shape;12615;p67"/>
            <p:cNvGrpSpPr/>
            <p:nvPr/>
          </p:nvGrpSpPr>
          <p:grpSpPr>
            <a:xfrm>
              <a:off x="3790439" y="2408636"/>
              <a:ext cx="73017" cy="75684"/>
              <a:chOff x="3781475" y="1624825"/>
              <a:chExt cx="153300" cy="166375"/>
            </a:xfrm>
          </p:grpSpPr>
          <p:sp>
            <p:nvSpPr>
              <p:cNvPr id="12616" name="Google Shape;12616;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0" name="Google Shape;12620;p6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7" name="Google Shape;12627;p67"/>
            <p:cNvGrpSpPr/>
            <p:nvPr/>
          </p:nvGrpSpPr>
          <p:grpSpPr>
            <a:xfrm>
              <a:off x="4403342" y="3107749"/>
              <a:ext cx="316680" cy="101374"/>
              <a:chOff x="5068275" y="3161675"/>
              <a:chExt cx="664875" cy="222850"/>
            </a:xfrm>
          </p:grpSpPr>
          <p:sp>
            <p:nvSpPr>
              <p:cNvPr id="12628" name="Google Shape;12628;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2" name="Google Shape;12632;p6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1" name="Google Shape;12661;p67"/>
            <p:cNvGrpSpPr/>
            <p:nvPr/>
          </p:nvGrpSpPr>
          <p:grpSpPr>
            <a:xfrm>
              <a:off x="3697513" y="2707266"/>
              <a:ext cx="59549" cy="79733"/>
              <a:chOff x="3586375" y="2281300"/>
              <a:chExt cx="125025" cy="175275"/>
            </a:xfrm>
          </p:grpSpPr>
          <p:sp>
            <p:nvSpPr>
              <p:cNvPr id="12662" name="Google Shape;12662;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4" name="Google Shape;12664;p6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5" name="Google Shape;12665;p67"/>
            <p:cNvGrpSpPr/>
            <p:nvPr/>
          </p:nvGrpSpPr>
          <p:grpSpPr>
            <a:xfrm>
              <a:off x="4513224" y="3221724"/>
              <a:ext cx="274563" cy="280321"/>
              <a:chOff x="5298975" y="3412225"/>
              <a:chExt cx="576450" cy="616225"/>
            </a:xfrm>
          </p:grpSpPr>
          <p:sp>
            <p:nvSpPr>
              <p:cNvPr id="12666" name="Google Shape;12666;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667" name="Google Shape;12667;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67"/>
            <p:cNvGrpSpPr/>
            <p:nvPr/>
          </p:nvGrpSpPr>
          <p:grpSpPr>
            <a:xfrm>
              <a:off x="4824403" y="3421846"/>
              <a:ext cx="110132" cy="130647"/>
              <a:chOff x="5952300" y="3852150"/>
              <a:chExt cx="231225" cy="287200"/>
            </a:xfrm>
          </p:grpSpPr>
          <p:sp>
            <p:nvSpPr>
              <p:cNvPr id="12669" name="Google Shape;12669;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1" name="Google Shape;12671;p6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9" name="Google Shape;12679;p67"/>
            <p:cNvGrpSpPr/>
            <p:nvPr/>
          </p:nvGrpSpPr>
          <p:grpSpPr>
            <a:xfrm>
              <a:off x="4295710" y="3079670"/>
              <a:ext cx="14968" cy="27135"/>
              <a:chOff x="4842300" y="3099950"/>
              <a:chExt cx="31425" cy="59650"/>
            </a:xfrm>
          </p:grpSpPr>
          <p:sp>
            <p:nvSpPr>
              <p:cNvPr id="12680" name="Google Shape;12680;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4" name="Google Shape;12684;p6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2" name="Google Shape;12692;p67"/>
            <p:cNvGrpSpPr/>
            <p:nvPr/>
          </p:nvGrpSpPr>
          <p:grpSpPr>
            <a:xfrm>
              <a:off x="3831056" y="2816010"/>
              <a:ext cx="37378" cy="27612"/>
              <a:chOff x="3866750" y="2520350"/>
              <a:chExt cx="78475" cy="60700"/>
            </a:xfrm>
          </p:grpSpPr>
          <p:sp>
            <p:nvSpPr>
              <p:cNvPr id="12693" name="Google Shape;12693;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7" name="Google Shape;12697;p6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14" name="Google Shape;12714;p6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26" name="Google Shape;12726;p6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9" name="Google Shape;12739;p67"/>
            <p:cNvGrpSpPr/>
            <p:nvPr/>
          </p:nvGrpSpPr>
          <p:grpSpPr>
            <a:xfrm>
              <a:off x="3632736" y="3051591"/>
              <a:ext cx="63288" cy="45217"/>
              <a:chOff x="3450375" y="3038225"/>
              <a:chExt cx="132875" cy="99400"/>
            </a:xfrm>
          </p:grpSpPr>
          <p:sp>
            <p:nvSpPr>
              <p:cNvPr id="12740" name="Google Shape;12740;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2" name="Google Shape;12742;p6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751" name="Google Shape;12751;p6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761" name="Google Shape;12761;p6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67" name="Google Shape;12767;p6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67"/>
          <p:cNvGrpSpPr/>
          <p:nvPr/>
        </p:nvGrpSpPr>
        <p:grpSpPr>
          <a:xfrm>
            <a:off x="3554131" y="1233340"/>
            <a:ext cx="2078182" cy="1366558"/>
            <a:chOff x="235800" y="830650"/>
            <a:chExt cx="6978450" cy="4588844"/>
          </a:xfrm>
        </p:grpSpPr>
        <p:sp>
          <p:nvSpPr>
            <p:cNvPr id="12778" name="Google Shape;12778;p6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67"/>
          <p:cNvGrpSpPr/>
          <p:nvPr/>
        </p:nvGrpSpPr>
        <p:grpSpPr>
          <a:xfrm>
            <a:off x="742628" y="3064442"/>
            <a:ext cx="2622876" cy="1333540"/>
            <a:chOff x="238125" y="1038125"/>
            <a:chExt cx="7146800" cy="3633625"/>
          </a:xfrm>
        </p:grpSpPr>
        <p:sp>
          <p:nvSpPr>
            <p:cNvPr id="12785" name="Google Shape;12785;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67"/>
          <p:cNvGrpSpPr/>
          <p:nvPr/>
        </p:nvGrpSpPr>
        <p:grpSpPr>
          <a:xfrm>
            <a:off x="5857556" y="1206552"/>
            <a:ext cx="2590840" cy="1380235"/>
            <a:chOff x="233350" y="949250"/>
            <a:chExt cx="7137300" cy="3802300"/>
          </a:xfrm>
        </p:grpSpPr>
        <p:sp>
          <p:nvSpPr>
            <p:cNvPr id="14358" name="Google Shape;14358;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67"/>
          <p:cNvGrpSpPr/>
          <p:nvPr/>
        </p:nvGrpSpPr>
        <p:grpSpPr>
          <a:xfrm>
            <a:off x="7671985" y="3251325"/>
            <a:ext cx="104231" cy="320340"/>
            <a:chOff x="7564426" y="3224343"/>
            <a:chExt cx="119985" cy="368801"/>
          </a:xfrm>
        </p:grpSpPr>
        <p:sp>
          <p:nvSpPr>
            <p:cNvPr id="14410" name="Google Shape;14410;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67"/>
          <p:cNvGrpSpPr/>
          <p:nvPr/>
        </p:nvGrpSpPr>
        <p:grpSpPr>
          <a:xfrm>
            <a:off x="7371473" y="3245427"/>
            <a:ext cx="189489" cy="332132"/>
            <a:chOff x="8370831" y="3202002"/>
            <a:chExt cx="218129" cy="382376"/>
          </a:xfrm>
        </p:grpSpPr>
        <p:sp>
          <p:nvSpPr>
            <p:cNvPr id="14413" name="Google Shape;14413;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67"/>
          <p:cNvGrpSpPr/>
          <p:nvPr/>
        </p:nvGrpSpPr>
        <p:grpSpPr>
          <a:xfrm>
            <a:off x="8094863" y="3656559"/>
            <a:ext cx="309429" cy="267000"/>
            <a:chOff x="6742064" y="3750480"/>
            <a:chExt cx="399315" cy="344560"/>
          </a:xfrm>
        </p:grpSpPr>
        <p:sp>
          <p:nvSpPr>
            <p:cNvPr id="14416" name="Google Shape;14416;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67"/>
          <p:cNvGrpSpPr/>
          <p:nvPr/>
        </p:nvGrpSpPr>
        <p:grpSpPr>
          <a:xfrm>
            <a:off x="7633882" y="4007606"/>
            <a:ext cx="180437" cy="281608"/>
            <a:chOff x="7248525" y="3739696"/>
            <a:chExt cx="230531" cy="359790"/>
          </a:xfrm>
        </p:grpSpPr>
        <p:sp>
          <p:nvSpPr>
            <p:cNvPr id="14419" name="Google Shape;14419;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67"/>
          <p:cNvGrpSpPr/>
          <p:nvPr/>
        </p:nvGrpSpPr>
        <p:grpSpPr>
          <a:xfrm>
            <a:off x="7879801" y="3650830"/>
            <a:ext cx="162896" cy="278710"/>
            <a:chOff x="7601242" y="3729267"/>
            <a:chExt cx="222566" cy="380803"/>
          </a:xfrm>
        </p:grpSpPr>
        <p:sp>
          <p:nvSpPr>
            <p:cNvPr id="14422" name="Google Shape;14422;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4" name="Google Shape;14424;p6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5" name="Google Shape;14425;p67"/>
          <p:cNvGrpSpPr/>
          <p:nvPr/>
        </p:nvGrpSpPr>
        <p:grpSpPr>
          <a:xfrm>
            <a:off x="7369446" y="3651971"/>
            <a:ext cx="193543" cy="275990"/>
            <a:chOff x="8304647" y="3738687"/>
            <a:chExt cx="225076" cy="320956"/>
          </a:xfrm>
        </p:grpSpPr>
        <p:sp>
          <p:nvSpPr>
            <p:cNvPr id="14426" name="Google Shape;14426;p6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67"/>
          <p:cNvGrpSpPr/>
          <p:nvPr/>
        </p:nvGrpSpPr>
        <p:grpSpPr>
          <a:xfrm>
            <a:off x="7641939" y="3651971"/>
            <a:ext cx="178492" cy="275990"/>
            <a:chOff x="8615101" y="3738687"/>
            <a:chExt cx="207573" cy="320956"/>
          </a:xfrm>
        </p:grpSpPr>
        <p:sp>
          <p:nvSpPr>
            <p:cNvPr id="14430" name="Google Shape;14430;p6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3" name="Google Shape;14433;p6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4" name="Google Shape;14434;p67"/>
          <p:cNvGrpSpPr/>
          <p:nvPr/>
        </p:nvGrpSpPr>
        <p:grpSpPr>
          <a:xfrm>
            <a:off x="6036644" y="3773459"/>
            <a:ext cx="557670" cy="511283"/>
            <a:chOff x="6015419" y="3716859"/>
            <a:chExt cx="557671" cy="511283"/>
          </a:xfrm>
        </p:grpSpPr>
        <p:sp>
          <p:nvSpPr>
            <p:cNvPr id="14435" name="Google Shape;14435;p6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6" name="Google Shape;14436;p67"/>
            <p:cNvGrpSpPr/>
            <p:nvPr/>
          </p:nvGrpSpPr>
          <p:grpSpPr>
            <a:xfrm>
              <a:off x="6036094" y="3716980"/>
              <a:ext cx="529860" cy="510468"/>
              <a:chOff x="6036094" y="3716980"/>
              <a:chExt cx="529860" cy="510468"/>
            </a:xfrm>
          </p:grpSpPr>
          <p:sp>
            <p:nvSpPr>
              <p:cNvPr id="14437" name="Google Shape;14437;p6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47" name="Google Shape;14447;p67"/>
          <p:cNvGrpSpPr/>
          <p:nvPr/>
        </p:nvGrpSpPr>
        <p:grpSpPr>
          <a:xfrm>
            <a:off x="6665529" y="3130228"/>
            <a:ext cx="576302" cy="511871"/>
            <a:chOff x="6644304" y="3073628"/>
            <a:chExt cx="576302" cy="511871"/>
          </a:xfrm>
        </p:grpSpPr>
        <p:sp>
          <p:nvSpPr>
            <p:cNvPr id="14448" name="Google Shape;14448;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9" name="Google Shape;14449;p67"/>
            <p:cNvGrpSpPr/>
            <p:nvPr/>
          </p:nvGrpSpPr>
          <p:grpSpPr>
            <a:xfrm>
              <a:off x="6712169" y="3085440"/>
              <a:ext cx="481622" cy="494913"/>
              <a:chOff x="6712169" y="3085440"/>
              <a:chExt cx="481622" cy="494913"/>
            </a:xfrm>
          </p:grpSpPr>
          <p:sp>
            <p:nvSpPr>
              <p:cNvPr id="14450" name="Google Shape;14450;p6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5" name="Google Shape;14455;p6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8" name="Google Shape;14458;p6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9" name="Google Shape;14459;p67"/>
          <p:cNvGrpSpPr/>
          <p:nvPr/>
        </p:nvGrpSpPr>
        <p:grpSpPr>
          <a:xfrm>
            <a:off x="6673379" y="3773223"/>
            <a:ext cx="560631" cy="511352"/>
            <a:chOff x="6652154" y="3716623"/>
            <a:chExt cx="560631" cy="511352"/>
          </a:xfrm>
        </p:grpSpPr>
        <p:sp>
          <p:nvSpPr>
            <p:cNvPr id="14460" name="Google Shape;14460;p6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1" name="Google Shape;14461;p67"/>
            <p:cNvGrpSpPr/>
            <p:nvPr/>
          </p:nvGrpSpPr>
          <p:grpSpPr>
            <a:xfrm>
              <a:off x="6669657" y="3716715"/>
              <a:ext cx="466779" cy="464290"/>
              <a:chOff x="6669657" y="3716715"/>
              <a:chExt cx="466779" cy="464290"/>
            </a:xfrm>
          </p:grpSpPr>
          <p:sp>
            <p:nvSpPr>
              <p:cNvPr id="14462" name="Google Shape;14462;p6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75" name="Google Shape;14475;p67"/>
          <p:cNvGrpSpPr/>
          <p:nvPr/>
        </p:nvGrpSpPr>
        <p:grpSpPr>
          <a:xfrm>
            <a:off x="7867470" y="4054631"/>
            <a:ext cx="187557" cy="187557"/>
            <a:chOff x="8565775" y="671075"/>
            <a:chExt cx="441000" cy="441000"/>
          </a:xfrm>
        </p:grpSpPr>
        <p:sp>
          <p:nvSpPr>
            <p:cNvPr id="14476" name="Google Shape;14476;p6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8" name="Google Shape;14478;p6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0" name="Google Shape;14480;p67"/>
          <p:cNvGrpSpPr/>
          <p:nvPr/>
        </p:nvGrpSpPr>
        <p:grpSpPr>
          <a:xfrm>
            <a:off x="6021325" y="3132850"/>
            <a:ext cx="587871" cy="512373"/>
            <a:chOff x="6000100" y="3076250"/>
            <a:chExt cx="587871" cy="512373"/>
          </a:xfrm>
        </p:grpSpPr>
        <p:sp>
          <p:nvSpPr>
            <p:cNvPr id="14481" name="Google Shape;14481;p6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2" name="Google Shape;14482;p67"/>
            <p:cNvGrpSpPr/>
            <p:nvPr/>
          </p:nvGrpSpPr>
          <p:grpSpPr>
            <a:xfrm>
              <a:off x="6031360" y="3076713"/>
              <a:ext cx="539107" cy="480965"/>
              <a:chOff x="6031360" y="3076713"/>
              <a:chExt cx="539107" cy="480965"/>
            </a:xfrm>
          </p:grpSpPr>
          <p:sp>
            <p:nvSpPr>
              <p:cNvPr id="14483" name="Google Shape;14483;p6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90" name="Google Shape;14490;p67"/>
          <p:cNvGrpSpPr/>
          <p:nvPr/>
        </p:nvGrpSpPr>
        <p:grpSpPr>
          <a:xfrm>
            <a:off x="3597785" y="3065882"/>
            <a:ext cx="2241344" cy="1330656"/>
            <a:chOff x="3597785" y="3065882"/>
            <a:chExt cx="2241344" cy="1330656"/>
          </a:xfrm>
        </p:grpSpPr>
        <p:grpSp>
          <p:nvGrpSpPr>
            <p:cNvPr id="14491" name="Google Shape;14491;p67"/>
            <p:cNvGrpSpPr/>
            <p:nvPr/>
          </p:nvGrpSpPr>
          <p:grpSpPr>
            <a:xfrm>
              <a:off x="5296908" y="3937355"/>
              <a:ext cx="143198" cy="32380"/>
              <a:chOff x="5296908" y="3937355"/>
              <a:chExt cx="143198" cy="32380"/>
            </a:xfrm>
          </p:grpSpPr>
          <p:sp>
            <p:nvSpPr>
              <p:cNvPr id="14492" name="Google Shape;14492;p6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3" name="Google Shape;14493;p67"/>
              <p:cNvGrpSpPr/>
              <p:nvPr/>
            </p:nvGrpSpPr>
            <p:grpSpPr>
              <a:xfrm>
                <a:off x="5402331" y="3937355"/>
                <a:ext cx="37776" cy="32380"/>
                <a:chOff x="5402331" y="3937355"/>
                <a:chExt cx="37776" cy="32380"/>
              </a:xfrm>
            </p:grpSpPr>
            <p:sp>
              <p:nvSpPr>
                <p:cNvPr id="14494" name="Google Shape;14494;p6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67"/>
              <p:cNvGrpSpPr/>
              <p:nvPr/>
            </p:nvGrpSpPr>
            <p:grpSpPr>
              <a:xfrm>
                <a:off x="5296908" y="3937355"/>
                <a:ext cx="37783" cy="32380"/>
                <a:chOff x="5296908" y="3937355"/>
                <a:chExt cx="37783" cy="32380"/>
              </a:xfrm>
            </p:grpSpPr>
            <p:sp>
              <p:nvSpPr>
                <p:cNvPr id="14497" name="Google Shape;14497;p6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99" name="Google Shape;14499;p67"/>
            <p:cNvGrpSpPr/>
            <p:nvPr/>
          </p:nvGrpSpPr>
          <p:grpSpPr>
            <a:xfrm>
              <a:off x="4724163" y="3119631"/>
              <a:ext cx="120838" cy="84218"/>
              <a:chOff x="4724163" y="3119631"/>
              <a:chExt cx="120838" cy="84218"/>
            </a:xfrm>
          </p:grpSpPr>
          <p:grpSp>
            <p:nvGrpSpPr>
              <p:cNvPr id="14500" name="Google Shape;14500;p67"/>
              <p:cNvGrpSpPr/>
              <p:nvPr/>
            </p:nvGrpSpPr>
            <p:grpSpPr>
              <a:xfrm>
                <a:off x="4746712" y="3132773"/>
                <a:ext cx="86869" cy="56424"/>
                <a:chOff x="4746712" y="3132773"/>
                <a:chExt cx="86869" cy="56424"/>
              </a:xfrm>
            </p:grpSpPr>
            <p:sp>
              <p:nvSpPr>
                <p:cNvPr id="14501" name="Google Shape;14501;p6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67"/>
              <p:cNvGrpSpPr/>
              <p:nvPr/>
            </p:nvGrpSpPr>
            <p:grpSpPr>
              <a:xfrm>
                <a:off x="4773634" y="3143336"/>
                <a:ext cx="37776" cy="32451"/>
                <a:chOff x="4773634" y="3143336"/>
                <a:chExt cx="37776" cy="32451"/>
              </a:xfrm>
            </p:grpSpPr>
            <p:sp>
              <p:nvSpPr>
                <p:cNvPr id="14504" name="Google Shape;14504;p6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67"/>
              <p:cNvGrpSpPr/>
              <p:nvPr/>
            </p:nvGrpSpPr>
            <p:grpSpPr>
              <a:xfrm>
                <a:off x="4724163" y="3131248"/>
                <a:ext cx="37776" cy="32459"/>
                <a:chOff x="4724163" y="3131248"/>
                <a:chExt cx="37776" cy="32459"/>
              </a:xfrm>
            </p:grpSpPr>
            <p:sp>
              <p:nvSpPr>
                <p:cNvPr id="14507" name="Google Shape;14507;p6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67"/>
              <p:cNvGrpSpPr/>
              <p:nvPr/>
            </p:nvGrpSpPr>
            <p:grpSpPr>
              <a:xfrm>
                <a:off x="4755081" y="3176054"/>
                <a:ext cx="32357" cy="27795"/>
                <a:chOff x="4755081" y="3176054"/>
                <a:chExt cx="32357" cy="27795"/>
              </a:xfrm>
            </p:grpSpPr>
            <p:sp>
              <p:nvSpPr>
                <p:cNvPr id="14510" name="Google Shape;14510;p6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67"/>
              <p:cNvGrpSpPr/>
              <p:nvPr/>
            </p:nvGrpSpPr>
            <p:grpSpPr>
              <a:xfrm>
                <a:off x="4812550" y="3119631"/>
                <a:ext cx="32451" cy="27803"/>
                <a:chOff x="4812550" y="3119631"/>
                <a:chExt cx="32451" cy="27803"/>
              </a:xfrm>
            </p:grpSpPr>
            <p:sp>
              <p:nvSpPr>
                <p:cNvPr id="14513" name="Google Shape;14513;p6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15" name="Google Shape;14515;p67"/>
            <p:cNvGrpSpPr/>
            <p:nvPr/>
          </p:nvGrpSpPr>
          <p:grpSpPr>
            <a:xfrm>
              <a:off x="5382826" y="4027197"/>
              <a:ext cx="268967" cy="250422"/>
              <a:chOff x="5382826" y="4027197"/>
              <a:chExt cx="268967" cy="250422"/>
            </a:xfrm>
          </p:grpSpPr>
          <p:grpSp>
            <p:nvGrpSpPr>
              <p:cNvPr id="14516" name="Google Shape;14516;p67"/>
              <p:cNvGrpSpPr/>
              <p:nvPr/>
            </p:nvGrpSpPr>
            <p:grpSpPr>
              <a:xfrm>
                <a:off x="5405280" y="4042510"/>
                <a:ext cx="237570" cy="218647"/>
                <a:chOff x="5405280" y="4042510"/>
                <a:chExt cx="237570" cy="218647"/>
              </a:xfrm>
            </p:grpSpPr>
            <p:sp>
              <p:nvSpPr>
                <p:cNvPr id="14517" name="Google Shape;14517;p6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67"/>
              <p:cNvGrpSpPr/>
              <p:nvPr/>
            </p:nvGrpSpPr>
            <p:grpSpPr>
              <a:xfrm>
                <a:off x="5382826" y="4125549"/>
                <a:ext cx="37776" cy="32380"/>
                <a:chOff x="5382826" y="4125549"/>
                <a:chExt cx="37776" cy="32380"/>
              </a:xfrm>
            </p:grpSpPr>
            <p:sp>
              <p:nvSpPr>
                <p:cNvPr id="14524" name="Google Shape;14524;p6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67"/>
              <p:cNvGrpSpPr/>
              <p:nvPr/>
            </p:nvGrpSpPr>
            <p:grpSpPr>
              <a:xfrm>
                <a:off x="5475680" y="4195587"/>
                <a:ext cx="37783" cy="32364"/>
                <a:chOff x="5475680" y="4195587"/>
                <a:chExt cx="37783" cy="32364"/>
              </a:xfrm>
            </p:grpSpPr>
            <p:sp>
              <p:nvSpPr>
                <p:cNvPr id="14527" name="Google Shape;14527;p6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67"/>
              <p:cNvGrpSpPr/>
              <p:nvPr/>
            </p:nvGrpSpPr>
            <p:grpSpPr>
              <a:xfrm>
                <a:off x="5532575" y="4027197"/>
                <a:ext cx="33308" cy="32262"/>
                <a:chOff x="5532575" y="4027197"/>
                <a:chExt cx="33308" cy="32262"/>
              </a:xfrm>
            </p:grpSpPr>
            <p:sp>
              <p:nvSpPr>
                <p:cNvPr id="14530" name="Google Shape;14530;p6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67"/>
              <p:cNvGrpSpPr/>
              <p:nvPr/>
            </p:nvGrpSpPr>
            <p:grpSpPr>
              <a:xfrm>
                <a:off x="5590706" y="4245348"/>
                <a:ext cx="33497" cy="32270"/>
                <a:chOff x="5590706" y="4245348"/>
                <a:chExt cx="33497" cy="32270"/>
              </a:xfrm>
            </p:grpSpPr>
            <p:sp>
              <p:nvSpPr>
                <p:cNvPr id="14533" name="Google Shape;14533;p6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67"/>
              <p:cNvGrpSpPr/>
              <p:nvPr/>
            </p:nvGrpSpPr>
            <p:grpSpPr>
              <a:xfrm>
                <a:off x="5618681" y="4109677"/>
                <a:ext cx="33112" cy="32357"/>
                <a:chOff x="5618681" y="4109677"/>
                <a:chExt cx="33112" cy="32357"/>
              </a:xfrm>
            </p:grpSpPr>
            <p:sp>
              <p:nvSpPr>
                <p:cNvPr id="14536" name="Google Shape;14536;p6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67"/>
              <p:cNvGrpSpPr/>
              <p:nvPr/>
            </p:nvGrpSpPr>
            <p:grpSpPr>
              <a:xfrm>
                <a:off x="5479298" y="4128262"/>
                <a:ext cx="31405" cy="26906"/>
                <a:chOff x="5479298" y="4128262"/>
                <a:chExt cx="31405" cy="26906"/>
              </a:xfrm>
            </p:grpSpPr>
            <p:sp>
              <p:nvSpPr>
                <p:cNvPr id="14539" name="Google Shape;14539;p6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67"/>
              <p:cNvGrpSpPr/>
              <p:nvPr/>
            </p:nvGrpSpPr>
            <p:grpSpPr>
              <a:xfrm>
                <a:off x="5582903" y="4180116"/>
                <a:ext cx="31499" cy="26898"/>
                <a:chOff x="5582903" y="4180116"/>
                <a:chExt cx="31499" cy="26898"/>
              </a:xfrm>
            </p:grpSpPr>
            <p:sp>
              <p:nvSpPr>
                <p:cNvPr id="14542" name="Google Shape;14542;p6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44" name="Google Shape;14544;p67"/>
            <p:cNvGrpSpPr/>
            <p:nvPr/>
          </p:nvGrpSpPr>
          <p:grpSpPr>
            <a:xfrm>
              <a:off x="3977681" y="3230323"/>
              <a:ext cx="94584" cy="84085"/>
              <a:chOff x="3977681" y="3230323"/>
              <a:chExt cx="94584" cy="84085"/>
            </a:xfrm>
          </p:grpSpPr>
          <p:grpSp>
            <p:nvGrpSpPr>
              <p:cNvPr id="14545" name="Google Shape;14545;p67"/>
              <p:cNvGrpSpPr/>
              <p:nvPr/>
            </p:nvGrpSpPr>
            <p:grpSpPr>
              <a:xfrm>
                <a:off x="4000135" y="3243041"/>
                <a:ext cx="59570" cy="57186"/>
                <a:chOff x="4000135" y="3243041"/>
                <a:chExt cx="59570" cy="57186"/>
              </a:xfrm>
            </p:grpSpPr>
            <p:sp>
              <p:nvSpPr>
                <p:cNvPr id="14546" name="Google Shape;14546;p6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67"/>
              <p:cNvGrpSpPr/>
              <p:nvPr/>
            </p:nvGrpSpPr>
            <p:grpSpPr>
              <a:xfrm>
                <a:off x="3977681" y="3245872"/>
                <a:ext cx="37783" cy="32380"/>
                <a:chOff x="3977681" y="3245872"/>
                <a:chExt cx="37783" cy="32380"/>
              </a:xfrm>
            </p:grpSpPr>
            <p:sp>
              <p:nvSpPr>
                <p:cNvPr id="14550" name="Google Shape;14550;p6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67"/>
              <p:cNvGrpSpPr/>
              <p:nvPr/>
            </p:nvGrpSpPr>
            <p:grpSpPr>
              <a:xfrm>
                <a:off x="4040860" y="3262672"/>
                <a:ext cx="31405" cy="27001"/>
                <a:chOff x="4040860" y="3262672"/>
                <a:chExt cx="31405" cy="27001"/>
              </a:xfrm>
            </p:grpSpPr>
            <p:sp>
              <p:nvSpPr>
                <p:cNvPr id="14553" name="Google Shape;14553;p6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67"/>
              <p:cNvGrpSpPr/>
              <p:nvPr/>
            </p:nvGrpSpPr>
            <p:grpSpPr>
              <a:xfrm>
                <a:off x="4021072" y="3230323"/>
                <a:ext cx="31397" cy="26906"/>
                <a:chOff x="4021072" y="3230323"/>
                <a:chExt cx="31397" cy="26906"/>
              </a:xfrm>
            </p:grpSpPr>
            <p:sp>
              <p:nvSpPr>
                <p:cNvPr id="14556" name="Google Shape;14556;p6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67"/>
              <p:cNvGrpSpPr/>
              <p:nvPr/>
            </p:nvGrpSpPr>
            <p:grpSpPr>
              <a:xfrm>
                <a:off x="4001472" y="3287462"/>
                <a:ext cx="31499" cy="26945"/>
                <a:chOff x="4001472" y="3287462"/>
                <a:chExt cx="31499" cy="26945"/>
              </a:xfrm>
            </p:grpSpPr>
            <p:sp>
              <p:nvSpPr>
                <p:cNvPr id="14559" name="Google Shape;14559;p6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1" name="Google Shape;14561;p67"/>
            <p:cNvGrpSpPr/>
            <p:nvPr/>
          </p:nvGrpSpPr>
          <p:grpSpPr>
            <a:xfrm>
              <a:off x="4084715" y="3258865"/>
              <a:ext cx="184961" cy="137268"/>
              <a:chOff x="4084715" y="3258865"/>
              <a:chExt cx="184961" cy="137268"/>
            </a:xfrm>
          </p:grpSpPr>
          <p:grpSp>
            <p:nvGrpSpPr>
              <p:cNvPr id="14562" name="Google Shape;14562;p67"/>
              <p:cNvGrpSpPr/>
              <p:nvPr/>
            </p:nvGrpSpPr>
            <p:grpSpPr>
              <a:xfrm>
                <a:off x="4107453" y="3271583"/>
                <a:ext cx="153470" cy="110275"/>
                <a:chOff x="4107453" y="3271583"/>
                <a:chExt cx="153470" cy="110275"/>
              </a:xfrm>
            </p:grpSpPr>
            <p:sp>
              <p:nvSpPr>
                <p:cNvPr id="14563" name="Google Shape;14563;p6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67"/>
              <p:cNvGrpSpPr/>
              <p:nvPr/>
            </p:nvGrpSpPr>
            <p:grpSpPr>
              <a:xfrm>
                <a:off x="4136947" y="3258865"/>
                <a:ext cx="31499" cy="27001"/>
                <a:chOff x="4136947" y="3258865"/>
                <a:chExt cx="31499" cy="27001"/>
              </a:xfrm>
            </p:grpSpPr>
            <p:sp>
              <p:nvSpPr>
                <p:cNvPr id="14568" name="Google Shape;14568;p6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67"/>
              <p:cNvGrpSpPr/>
              <p:nvPr/>
            </p:nvGrpSpPr>
            <p:grpSpPr>
              <a:xfrm>
                <a:off x="4084715" y="3266478"/>
                <a:ext cx="31468" cy="26898"/>
                <a:chOff x="4084715" y="3266478"/>
                <a:chExt cx="31468" cy="26898"/>
              </a:xfrm>
            </p:grpSpPr>
            <p:sp>
              <p:nvSpPr>
                <p:cNvPr id="14571" name="Google Shape;14571;p6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67"/>
              <p:cNvGrpSpPr/>
              <p:nvPr/>
            </p:nvGrpSpPr>
            <p:grpSpPr>
              <a:xfrm>
                <a:off x="4159213" y="3279849"/>
                <a:ext cx="31405" cy="26945"/>
                <a:chOff x="4159213" y="3279849"/>
                <a:chExt cx="31405" cy="26945"/>
              </a:xfrm>
            </p:grpSpPr>
            <p:sp>
              <p:nvSpPr>
                <p:cNvPr id="14574" name="Google Shape;14574;p6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67"/>
              <p:cNvGrpSpPr/>
              <p:nvPr/>
            </p:nvGrpSpPr>
            <p:grpSpPr>
              <a:xfrm>
                <a:off x="4201550" y="3266502"/>
                <a:ext cx="31405" cy="26883"/>
                <a:chOff x="4201550" y="3266502"/>
                <a:chExt cx="31405" cy="26883"/>
              </a:xfrm>
            </p:grpSpPr>
            <p:sp>
              <p:nvSpPr>
                <p:cNvPr id="14577" name="Google Shape;14577;p6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67"/>
              <p:cNvGrpSpPr/>
              <p:nvPr/>
            </p:nvGrpSpPr>
            <p:grpSpPr>
              <a:xfrm>
                <a:off x="4201550" y="3338278"/>
                <a:ext cx="31405" cy="26930"/>
                <a:chOff x="4201550" y="3338278"/>
                <a:chExt cx="31405" cy="26930"/>
              </a:xfrm>
            </p:grpSpPr>
            <p:sp>
              <p:nvSpPr>
                <p:cNvPr id="14580" name="Google Shape;14580;p6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67"/>
              <p:cNvGrpSpPr/>
              <p:nvPr/>
            </p:nvGrpSpPr>
            <p:grpSpPr>
              <a:xfrm>
                <a:off x="4238272" y="3369132"/>
                <a:ext cx="31405" cy="27001"/>
                <a:chOff x="4238272" y="3369132"/>
                <a:chExt cx="31405" cy="27001"/>
              </a:xfrm>
            </p:grpSpPr>
            <p:sp>
              <p:nvSpPr>
                <p:cNvPr id="14583" name="Google Shape;14583;p6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85" name="Google Shape;14585;p67"/>
            <p:cNvGrpSpPr/>
            <p:nvPr/>
          </p:nvGrpSpPr>
          <p:grpSpPr>
            <a:xfrm>
              <a:off x="4068639" y="3200169"/>
              <a:ext cx="77643" cy="37272"/>
              <a:chOff x="4068639" y="3200169"/>
              <a:chExt cx="77643" cy="37272"/>
            </a:xfrm>
          </p:grpSpPr>
          <p:sp>
            <p:nvSpPr>
              <p:cNvPr id="14586" name="Google Shape;14586;p6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7" name="Google Shape;14587;p67"/>
              <p:cNvGrpSpPr/>
              <p:nvPr/>
            </p:nvGrpSpPr>
            <p:grpSpPr>
              <a:xfrm>
                <a:off x="4114878" y="3200169"/>
                <a:ext cx="31405" cy="26993"/>
                <a:chOff x="4114878" y="3200169"/>
                <a:chExt cx="31405" cy="26993"/>
              </a:xfrm>
            </p:grpSpPr>
            <p:sp>
              <p:nvSpPr>
                <p:cNvPr id="14588" name="Google Shape;14588;p6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0" name="Google Shape;14590;p67"/>
              <p:cNvGrpSpPr/>
              <p:nvPr/>
            </p:nvGrpSpPr>
            <p:grpSpPr>
              <a:xfrm>
                <a:off x="4068639" y="3210535"/>
                <a:ext cx="31499" cy="26906"/>
                <a:chOff x="4068639" y="3210535"/>
                <a:chExt cx="31499" cy="26906"/>
              </a:xfrm>
            </p:grpSpPr>
            <p:sp>
              <p:nvSpPr>
                <p:cNvPr id="14591" name="Google Shape;14591;p6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93" name="Google Shape;14593;p67"/>
            <p:cNvGrpSpPr/>
            <p:nvPr/>
          </p:nvGrpSpPr>
          <p:grpSpPr>
            <a:xfrm>
              <a:off x="3869702" y="3066935"/>
              <a:ext cx="382664" cy="190294"/>
              <a:chOff x="3869702" y="3066935"/>
              <a:chExt cx="382664" cy="190294"/>
            </a:xfrm>
          </p:grpSpPr>
          <p:grpSp>
            <p:nvGrpSpPr>
              <p:cNvPr id="14594" name="Google Shape;14594;p67"/>
              <p:cNvGrpSpPr/>
              <p:nvPr/>
            </p:nvGrpSpPr>
            <p:grpSpPr>
              <a:xfrm>
                <a:off x="3888633" y="3082351"/>
                <a:ext cx="351172" cy="160698"/>
                <a:chOff x="3888633" y="3082351"/>
                <a:chExt cx="351172" cy="160698"/>
              </a:xfrm>
            </p:grpSpPr>
            <p:sp>
              <p:nvSpPr>
                <p:cNvPr id="14595" name="Google Shape;14595;p6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67"/>
              <p:cNvGrpSpPr/>
              <p:nvPr/>
            </p:nvGrpSpPr>
            <p:grpSpPr>
              <a:xfrm>
                <a:off x="4143703" y="3066935"/>
                <a:ext cx="37783" cy="32357"/>
                <a:chOff x="4143703" y="3066935"/>
                <a:chExt cx="37783" cy="32357"/>
              </a:xfrm>
            </p:grpSpPr>
            <p:sp>
              <p:nvSpPr>
                <p:cNvPr id="14602" name="Google Shape;14602;p6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67"/>
              <p:cNvGrpSpPr/>
              <p:nvPr/>
            </p:nvGrpSpPr>
            <p:grpSpPr>
              <a:xfrm>
                <a:off x="4044565" y="3103563"/>
                <a:ext cx="37783" cy="32451"/>
                <a:chOff x="4044565" y="3103563"/>
                <a:chExt cx="37783" cy="32451"/>
              </a:xfrm>
            </p:grpSpPr>
            <p:sp>
              <p:nvSpPr>
                <p:cNvPr id="14605" name="Google Shape;14605;p6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67"/>
              <p:cNvGrpSpPr/>
              <p:nvPr/>
            </p:nvGrpSpPr>
            <p:grpSpPr>
              <a:xfrm>
                <a:off x="4017454" y="3188237"/>
                <a:ext cx="37776" cy="32357"/>
                <a:chOff x="4017454" y="3188237"/>
                <a:chExt cx="37776" cy="32357"/>
              </a:xfrm>
            </p:grpSpPr>
            <p:sp>
              <p:nvSpPr>
                <p:cNvPr id="14608" name="Google Shape;14608;p6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67"/>
              <p:cNvGrpSpPr/>
              <p:nvPr/>
            </p:nvGrpSpPr>
            <p:grpSpPr>
              <a:xfrm>
                <a:off x="3921548" y="3157509"/>
                <a:ext cx="37783" cy="32357"/>
                <a:chOff x="3921548" y="3157509"/>
                <a:chExt cx="37783" cy="32357"/>
              </a:xfrm>
            </p:grpSpPr>
            <p:sp>
              <p:nvSpPr>
                <p:cNvPr id="14611" name="Google Shape;14611;p6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67"/>
              <p:cNvGrpSpPr/>
              <p:nvPr/>
            </p:nvGrpSpPr>
            <p:grpSpPr>
              <a:xfrm>
                <a:off x="3939056" y="3211620"/>
                <a:ext cx="37783" cy="32380"/>
                <a:chOff x="3939056" y="3211620"/>
                <a:chExt cx="37783" cy="32380"/>
              </a:xfrm>
            </p:grpSpPr>
            <p:sp>
              <p:nvSpPr>
                <p:cNvPr id="14614" name="Google Shape;14614;p6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67"/>
              <p:cNvGrpSpPr/>
              <p:nvPr/>
            </p:nvGrpSpPr>
            <p:grpSpPr>
              <a:xfrm>
                <a:off x="4176240" y="3136965"/>
                <a:ext cx="31405" cy="26930"/>
                <a:chOff x="4176240" y="3136965"/>
                <a:chExt cx="31405" cy="26930"/>
              </a:xfrm>
            </p:grpSpPr>
            <p:sp>
              <p:nvSpPr>
                <p:cNvPr id="14617" name="Google Shape;14617;p6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67"/>
              <p:cNvGrpSpPr/>
              <p:nvPr/>
            </p:nvGrpSpPr>
            <p:grpSpPr>
              <a:xfrm>
                <a:off x="4133148" y="3152593"/>
                <a:ext cx="31499" cy="27001"/>
                <a:chOff x="4133148" y="3152593"/>
                <a:chExt cx="31499" cy="27001"/>
              </a:xfrm>
            </p:grpSpPr>
            <p:sp>
              <p:nvSpPr>
                <p:cNvPr id="14620" name="Google Shape;14620;p6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67"/>
              <p:cNvGrpSpPr/>
              <p:nvPr/>
            </p:nvGrpSpPr>
            <p:grpSpPr>
              <a:xfrm>
                <a:off x="4220866" y="3073534"/>
                <a:ext cx="31499" cy="26898"/>
                <a:chOff x="4220866" y="3073534"/>
                <a:chExt cx="31499" cy="26898"/>
              </a:xfrm>
            </p:grpSpPr>
            <p:sp>
              <p:nvSpPr>
                <p:cNvPr id="14623" name="Google Shape;14623;p6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67"/>
              <p:cNvGrpSpPr/>
              <p:nvPr/>
            </p:nvGrpSpPr>
            <p:grpSpPr>
              <a:xfrm>
                <a:off x="3869702" y="3230323"/>
                <a:ext cx="31499" cy="26906"/>
                <a:chOff x="3869702" y="3230323"/>
                <a:chExt cx="31499" cy="26906"/>
              </a:xfrm>
            </p:grpSpPr>
            <p:sp>
              <p:nvSpPr>
                <p:cNvPr id="14626" name="Google Shape;14626;p6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28" name="Google Shape;14628;p67"/>
            <p:cNvGrpSpPr/>
            <p:nvPr/>
          </p:nvGrpSpPr>
          <p:grpSpPr>
            <a:xfrm>
              <a:off x="4271383" y="3065882"/>
              <a:ext cx="304556" cy="341663"/>
              <a:chOff x="4271383" y="3065882"/>
              <a:chExt cx="304556" cy="341663"/>
            </a:xfrm>
          </p:grpSpPr>
          <p:grpSp>
            <p:nvGrpSpPr>
              <p:cNvPr id="14629" name="Google Shape;14629;p67"/>
              <p:cNvGrpSpPr/>
              <p:nvPr/>
            </p:nvGrpSpPr>
            <p:grpSpPr>
              <a:xfrm>
                <a:off x="4293838" y="3078639"/>
                <a:ext cx="269353" cy="311973"/>
                <a:chOff x="4293838" y="3078639"/>
                <a:chExt cx="269353" cy="311973"/>
              </a:xfrm>
            </p:grpSpPr>
            <p:sp>
              <p:nvSpPr>
                <p:cNvPr id="14630" name="Google Shape;14630;p6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67"/>
              <p:cNvGrpSpPr/>
              <p:nvPr/>
            </p:nvGrpSpPr>
            <p:grpSpPr>
              <a:xfrm>
                <a:off x="4538164" y="3342061"/>
                <a:ext cx="37776" cy="32380"/>
                <a:chOff x="4538164" y="3342061"/>
                <a:chExt cx="37776" cy="32380"/>
              </a:xfrm>
            </p:grpSpPr>
            <p:sp>
              <p:nvSpPr>
                <p:cNvPr id="14648" name="Google Shape;14648;p6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67"/>
              <p:cNvGrpSpPr/>
              <p:nvPr/>
            </p:nvGrpSpPr>
            <p:grpSpPr>
              <a:xfrm>
                <a:off x="4271383" y="3194742"/>
                <a:ext cx="37783" cy="32420"/>
                <a:chOff x="4271383" y="3194742"/>
                <a:chExt cx="37783" cy="32420"/>
              </a:xfrm>
            </p:grpSpPr>
            <p:sp>
              <p:nvSpPr>
                <p:cNvPr id="14651" name="Google Shape;14651;p6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67"/>
              <p:cNvGrpSpPr/>
              <p:nvPr/>
            </p:nvGrpSpPr>
            <p:grpSpPr>
              <a:xfrm>
                <a:off x="4284416" y="3084058"/>
                <a:ext cx="37783" cy="32357"/>
                <a:chOff x="4284416" y="3084058"/>
                <a:chExt cx="37783" cy="32357"/>
              </a:xfrm>
            </p:grpSpPr>
            <p:sp>
              <p:nvSpPr>
                <p:cNvPr id="14654" name="Google Shape;14654;p6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67"/>
              <p:cNvGrpSpPr/>
              <p:nvPr/>
            </p:nvGrpSpPr>
            <p:grpSpPr>
              <a:xfrm>
                <a:off x="4478697" y="3297561"/>
                <a:ext cx="37776" cy="32451"/>
                <a:chOff x="4478697" y="3297561"/>
                <a:chExt cx="37776" cy="32451"/>
              </a:xfrm>
            </p:grpSpPr>
            <p:sp>
              <p:nvSpPr>
                <p:cNvPr id="14657" name="Google Shape;14657;p6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67"/>
              <p:cNvGrpSpPr/>
              <p:nvPr/>
            </p:nvGrpSpPr>
            <p:grpSpPr>
              <a:xfrm>
                <a:off x="4411813" y="3331711"/>
                <a:ext cx="37776" cy="32451"/>
                <a:chOff x="4411813" y="3331711"/>
                <a:chExt cx="37776" cy="32451"/>
              </a:xfrm>
            </p:grpSpPr>
            <p:sp>
              <p:nvSpPr>
                <p:cNvPr id="14660" name="Google Shape;14660;p6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67"/>
              <p:cNvGrpSpPr/>
              <p:nvPr/>
            </p:nvGrpSpPr>
            <p:grpSpPr>
              <a:xfrm>
                <a:off x="4337984" y="3375188"/>
                <a:ext cx="37776" cy="32357"/>
                <a:chOff x="4337984" y="3375188"/>
                <a:chExt cx="37776" cy="32357"/>
              </a:xfrm>
            </p:grpSpPr>
            <p:sp>
              <p:nvSpPr>
                <p:cNvPr id="14663" name="Google Shape;14663;p6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67"/>
              <p:cNvGrpSpPr/>
              <p:nvPr/>
            </p:nvGrpSpPr>
            <p:grpSpPr>
              <a:xfrm>
                <a:off x="4494867" y="3090530"/>
                <a:ext cx="37878" cy="32451"/>
                <a:chOff x="4494867" y="3090530"/>
                <a:chExt cx="37878" cy="32451"/>
              </a:xfrm>
            </p:grpSpPr>
            <p:sp>
              <p:nvSpPr>
                <p:cNvPr id="14666" name="Google Shape;14666;p6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67"/>
              <p:cNvGrpSpPr/>
              <p:nvPr/>
            </p:nvGrpSpPr>
            <p:grpSpPr>
              <a:xfrm>
                <a:off x="4525124" y="3207774"/>
                <a:ext cx="37783" cy="32420"/>
                <a:chOff x="4525124" y="3207774"/>
                <a:chExt cx="37783" cy="32420"/>
              </a:xfrm>
            </p:grpSpPr>
            <p:sp>
              <p:nvSpPr>
                <p:cNvPr id="14669" name="Google Shape;14669;p6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67"/>
              <p:cNvGrpSpPr/>
              <p:nvPr/>
            </p:nvGrpSpPr>
            <p:grpSpPr>
              <a:xfrm>
                <a:off x="4440544" y="3176479"/>
                <a:ext cx="31499" cy="26898"/>
                <a:chOff x="4440544" y="3176479"/>
                <a:chExt cx="31499" cy="26898"/>
              </a:xfrm>
            </p:grpSpPr>
            <p:sp>
              <p:nvSpPr>
                <p:cNvPr id="14672" name="Google Shape;14672;p6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67"/>
              <p:cNvGrpSpPr/>
              <p:nvPr/>
            </p:nvGrpSpPr>
            <p:grpSpPr>
              <a:xfrm>
                <a:off x="4350545" y="3156400"/>
                <a:ext cx="31405" cy="27001"/>
                <a:chOff x="4350545" y="3156400"/>
                <a:chExt cx="31405" cy="27001"/>
              </a:xfrm>
            </p:grpSpPr>
            <p:sp>
              <p:nvSpPr>
                <p:cNvPr id="14675" name="Google Shape;14675;p6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67"/>
              <p:cNvGrpSpPr/>
              <p:nvPr/>
            </p:nvGrpSpPr>
            <p:grpSpPr>
              <a:xfrm>
                <a:off x="4376703" y="3255058"/>
                <a:ext cx="31405" cy="27001"/>
                <a:chOff x="4376703" y="3255058"/>
                <a:chExt cx="31405" cy="27001"/>
              </a:xfrm>
            </p:grpSpPr>
            <p:sp>
              <p:nvSpPr>
                <p:cNvPr id="14678" name="Google Shape;14678;p6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67"/>
              <p:cNvGrpSpPr/>
              <p:nvPr/>
            </p:nvGrpSpPr>
            <p:grpSpPr>
              <a:xfrm>
                <a:off x="4331322" y="3283656"/>
                <a:ext cx="31405" cy="26945"/>
                <a:chOff x="4331322" y="3283656"/>
                <a:chExt cx="31405" cy="26945"/>
              </a:xfrm>
            </p:grpSpPr>
            <p:sp>
              <p:nvSpPr>
                <p:cNvPr id="14681" name="Google Shape;14681;p6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67"/>
              <p:cNvGrpSpPr/>
              <p:nvPr/>
            </p:nvGrpSpPr>
            <p:grpSpPr>
              <a:xfrm>
                <a:off x="4380510" y="3065882"/>
                <a:ext cx="31405" cy="26938"/>
                <a:chOff x="4380510" y="3065882"/>
                <a:chExt cx="31405" cy="26938"/>
              </a:xfrm>
            </p:grpSpPr>
            <p:sp>
              <p:nvSpPr>
                <p:cNvPr id="14684" name="Google Shape;14684;p6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6" name="Google Shape;14686;p67"/>
            <p:cNvGrpSpPr/>
            <p:nvPr/>
          </p:nvGrpSpPr>
          <p:grpSpPr>
            <a:xfrm>
              <a:off x="4558998" y="3188237"/>
              <a:ext cx="1280131" cy="1052746"/>
              <a:chOff x="4558998" y="3188237"/>
              <a:chExt cx="1280131" cy="1052746"/>
            </a:xfrm>
          </p:grpSpPr>
          <p:sp>
            <p:nvSpPr>
              <p:cNvPr id="14687" name="Google Shape;14687;p6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8" name="Google Shape;14688;p67"/>
              <p:cNvGrpSpPr/>
              <p:nvPr/>
            </p:nvGrpSpPr>
            <p:grpSpPr>
              <a:xfrm>
                <a:off x="4579164" y="3203653"/>
                <a:ext cx="1244833" cy="1020397"/>
                <a:chOff x="4579164" y="3203653"/>
                <a:chExt cx="1244833" cy="1020397"/>
              </a:xfrm>
            </p:grpSpPr>
            <p:sp>
              <p:nvSpPr>
                <p:cNvPr id="14689" name="Google Shape;14689;p6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1" name="Google Shape;14691;p67"/>
                <p:cNvGrpSpPr/>
                <p:nvPr/>
              </p:nvGrpSpPr>
              <p:grpSpPr>
                <a:xfrm>
                  <a:off x="4579164" y="3203653"/>
                  <a:ext cx="1244833" cy="1020397"/>
                  <a:chOff x="4579164" y="3203653"/>
                  <a:chExt cx="1244833" cy="1020397"/>
                </a:xfrm>
              </p:grpSpPr>
              <p:sp>
                <p:nvSpPr>
                  <p:cNvPr id="14692" name="Google Shape;14692;p6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4" name="Google Shape;14694;p67"/>
                  <p:cNvGrpSpPr/>
                  <p:nvPr/>
                </p:nvGrpSpPr>
                <p:grpSpPr>
                  <a:xfrm>
                    <a:off x="4579164" y="3203653"/>
                    <a:ext cx="1244833" cy="1020397"/>
                    <a:chOff x="4579164" y="3203653"/>
                    <a:chExt cx="1244833" cy="1020397"/>
                  </a:xfrm>
                </p:grpSpPr>
                <p:sp>
                  <p:nvSpPr>
                    <p:cNvPr id="14695" name="Google Shape;14695;p6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3" name="Google Shape;14703;p67"/>
                    <p:cNvGrpSpPr/>
                    <p:nvPr/>
                  </p:nvGrpSpPr>
                  <p:grpSpPr>
                    <a:xfrm>
                      <a:off x="4579164" y="3203653"/>
                      <a:ext cx="1244833" cy="1020397"/>
                      <a:chOff x="4579164" y="3203653"/>
                      <a:chExt cx="1244833" cy="1020397"/>
                    </a:xfrm>
                  </p:grpSpPr>
                  <p:sp>
                    <p:nvSpPr>
                      <p:cNvPr id="14704" name="Google Shape;14704;p6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8" name="Google Shape;14718;p67"/>
                      <p:cNvGrpSpPr/>
                      <p:nvPr/>
                    </p:nvGrpSpPr>
                    <p:grpSpPr>
                      <a:xfrm>
                        <a:off x="4579164" y="3203653"/>
                        <a:ext cx="1244833" cy="1020397"/>
                        <a:chOff x="4579164" y="3203653"/>
                        <a:chExt cx="1244833" cy="1020397"/>
                      </a:xfrm>
                    </p:grpSpPr>
                    <p:sp>
                      <p:nvSpPr>
                        <p:cNvPr id="14719" name="Google Shape;14719;p6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3" name="Google Shape;14743;p67"/>
                        <p:cNvGrpSpPr/>
                        <p:nvPr/>
                      </p:nvGrpSpPr>
                      <p:grpSpPr>
                        <a:xfrm>
                          <a:off x="4579164" y="3203653"/>
                          <a:ext cx="1244833" cy="1020397"/>
                          <a:chOff x="4579164" y="3203653"/>
                          <a:chExt cx="1244833" cy="1020397"/>
                        </a:xfrm>
                      </p:grpSpPr>
                      <p:sp>
                        <p:nvSpPr>
                          <p:cNvPr id="14744" name="Google Shape;14744;p6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5" name="Google Shape;14745;p67"/>
                          <p:cNvGrpSpPr/>
                          <p:nvPr/>
                        </p:nvGrpSpPr>
                        <p:grpSpPr>
                          <a:xfrm>
                            <a:off x="4579164" y="3203653"/>
                            <a:ext cx="1244833" cy="1020397"/>
                            <a:chOff x="4579164" y="3203653"/>
                            <a:chExt cx="1244833" cy="1020397"/>
                          </a:xfrm>
                        </p:grpSpPr>
                        <p:sp>
                          <p:nvSpPr>
                            <p:cNvPr id="14746" name="Google Shape;14746;p6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3" name="Google Shape;14753;p67"/>
                            <p:cNvGrpSpPr/>
                            <p:nvPr/>
                          </p:nvGrpSpPr>
                          <p:grpSpPr>
                            <a:xfrm>
                              <a:off x="4579164" y="3203653"/>
                              <a:ext cx="1244833" cy="1020397"/>
                              <a:chOff x="4579164" y="3203653"/>
                              <a:chExt cx="1244833" cy="1020397"/>
                            </a:xfrm>
                          </p:grpSpPr>
                          <p:sp>
                            <p:nvSpPr>
                              <p:cNvPr id="14754" name="Google Shape;14754;p6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7" name="Google Shape;14767;p67"/>
                              <p:cNvGrpSpPr/>
                              <p:nvPr/>
                            </p:nvGrpSpPr>
                            <p:grpSpPr>
                              <a:xfrm>
                                <a:off x="4579164" y="3203653"/>
                                <a:ext cx="1244833" cy="1020397"/>
                                <a:chOff x="4579164" y="3203653"/>
                                <a:chExt cx="1244833" cy="1020397"/>
                              </a:xfrm>
                            </p:grpSpPr>
                            <p:sp>
                              <p:nvSpPr>
                                <p:cNvPr id="14768" name="Google Shape;14768;p6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5" name="Google Shape;14775;p67"/>
                                <p:cNvGrpSpPr/>
                                <p:nvPr/>
                              </p:nvGrpSpPr>
                              <p:grpSpPr>
                                <a:xfrm>
                                  <a:off x="4579164" y="3203653"/>
                                  <a:ext cx="1244833" cy="1020397"/>
                                  <a:chOff x="4579164" y="3203653"/>
                                  <a:chExt cx="1244833" cy="1020397"/>
                                </a:xfrm>
                              </p:grpSpPr>
                              <p:sp>
                                <p:nvSpPr>
                                  <p:cNvPr id="14776" name="Google Shape;14776;p6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1" name="Google Shape;14781;p67"/>
                                  <p:cNvGrpSpPr/>
                                  <p:nvPr/>
                                </p:nvGrpSpPr>
                                <p:grpSpPr>
                                  <a:xfrm>
                                    <a:off x="4579164" y="3203653"/>
                                    <a:ext cx="1244833" cy="1020397"/>
                                    <a:chOff x="4579164" y="3203653"/>
                                    <a:chExt cx="1244833" cy="1020397"/>
                                  </a:xfrm>
                                </p:grpSpPr>
                                <p:sp>
                                  <p:nvSpPr>
                                    <p:cNvPr id="14782" name="Google Shape;14782;p6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786" name="Google Shape;14786;p6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789" name="Google Shape;14789;p6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790" name="Google Shape;14790;p67"/>
              <p:cNvGrpSpPr/>
              <p:nvPr/>
            </p:nvGrpSpPr>
            <p:grpSpPr>
              <a:xfrm>
                <a:off x="4595437" y="3598775"/>
                <a:ext cx="37776" cy="32451"/>
                <a:chOff x="4595437" y="3598775"/>
                <a:chExt cx="37776" cy="32451"/>
              </a:xfrm>
            </p:grpSpPr>
            <p:sp>
              <p:nvSpPr>
                <p:cNvPr id="14791" name="Google Shape;14791;p6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67"/>
              <p:cNvGrpSpPr/>
              <p:nvPr/>
            </p:nvGrpSpPr>
            <p:grpSpPr>
              <a:xfrm>
                <a:off x="4641864" y="3524443"/>
                <a:ext cx="37776" cy="32380"/>
                <a:chOff x="4641864" y="3524443"/>
                <a:chExt cx="37776" cy="32380"/>
              </a:xfrm>
            </p:grpSpPr>
            <p:sp>
              <p:nvSpPr>
                <p:cNvPr id="14794" name="Google Shape;14794;p6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67"/>
              <p:cNvGrpSpPr/>
              <p:nvPr/>
            </p:nvGrpSpPr>
            <p:grpSpPr>
              <a:xfrm>
                <a:off x="4648431" y="3893901"/>
                <a:ext cx="37776" cy="32357"/>
                <a:chOff x="4648431" y="3893901"/>
                <a:chExt cx="37776" cy="32357"/>
              </a:xfrm>
            </p:grpSpPr>
            <p:sp>
              <p:nvSpPr>
                <p:cNvPr id="14797" name="Google Shape;14797;p6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67"/>
              <p:cNvGrpSpPr/>
              <p:nvPr/>
            </p:nvGrpSpPr>
            <p:grpSpPr>
              <a:xfrm>
                <a:off x="4567752" y="3722908"/>
                <a:ext cx="37870" cy="32380"/>
                <a:chOff x="4567752" y="3722908"/>
                <a:chExt cx="37870" cy="32380"/>
              </a:xfrm>
            </p:grpSpPr>
            <p:sp>
              <p:nvSpPr>
                <p:cNvPr id="14800" name="Google Shape;14800;p6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67"/>
              <p:cNvGrpSpPr/>
              <p:nvPr/>
            </p:nvGrpSpPr>
            <p:grpSpPr>
              <a:xfrm>
                <a:off x="4617506" y="3652052"/>
                <a:ext cx="37783" cy="32357"/>
                <a:chOff x="4617506" y="3652052"/>
                <a:chExt cx="37783" cy="32357"/>
              </a:xfrm>
            </p:grpSpPr>
            <p:sp>
              <p:nvSpPr>
                <p:cNvPr id="14803" name="Google Shape;14803;p6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67"/>
              <p:cNvGrpSpPr/>
              <p:nvPr/>
            </p:nvGrpSpPr>
            <p:grpSpPr>
              <a:xfrm>
                <a:off x="4739005" y="3554149"/>
                <a:ext cx="37870" cy="32357"/>
                <a:chOff x="4739005" y="3554149"/>
                <a:chExt cx="37870" cy="32357"/>
              </a:xfrm>
            </p:grpSpPr>
            <p:sp>
              <p:nvSpPr>
                <p:cNvPr id="14806" name="Google Shape;14806;p6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7"/>
              <p:cNvGrpSpPr/>
              <p:nvPr/>
            </p:nvGrpSpPr>
            <p:grpSpPr>
              <a:xfrm>
                <a:off x="4806557" y="3630258"/>
                <a:ext cx="37776" cy="32364"/>
                <a:chOff x="4806557" y="3630258"/>
                <a:chExt cx="37776" cy="32364"/>
              </a:xfrm>
            </p:grpSpPr>
            <p:sp>
              <p:nvSpPr>
                <p:cNvPr id="14809" name="Google Shape;14809;p6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67"/>
              <p:cNvGrpSpPr/>
              <p:nvPr/>
            </p:nvGrpSpPr>
            <p:grpSpPr>
              <a:xfrm>
                <a:off x="4737007" y="4004357"/>
                <a:ext cx="37870" cy="32357"/>
                <a:chOff x="4737007" y="4004357"/>
                <a:chExt cx="37870" cy="32357"/>
              </a:xfrm>
            </p:grpSpPr>
            <p:sp>
              <p:nvSpPr>
                <p:cNvPr id="14812" name="Google Shape;14812;p6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67"/>
              <p:cNvGrpSpPr/>
              <p:nvPr/>
            </p:nvGrpSpPr>
            <p:grpSpPr>
              <a:xfrm>
                <a:off x="4773634" y="4208627"/>
                <a:ext cx="37776" cy="32357"/>
                <a:chOff x="4773634" y="4208627"/>
                <a:chExt cx="37776" cy="32357"/>
              </a:xfrm>
            </p:grpSpPr>
            <p:sp>
              <p:nvSpPr>
                <p:cNvPr id="14815" name="Google Shape;14815;p6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67"/>
              <p:cNvGrpSpPr/>
              <p:nvPr/>
            </p:nvGrpSpPr>
            <p:grpSpPr>
              <a:xfrm>
                <a:off x="4888282" y="4074764"/>
                <a:ext cx="37776" cy="32451"/>
                <a:chOff x="4888282" y="4074764"/>
                <a:chExt cx="37776" cy="32451"/>
              </a:xfrm>
            </p:grpSpPr>
            <p:sp>
              <p:nvSpPr>
                <p:cNvPr id="14818" name="Google Shape;14818;p6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67"/>
              <p:cNvGrpSpPr/>
              <p:nvPr/>
            </p:nvGrpSpPr>
            <p:grpSpPr>
              <a:xfrm>
                <a:off x="4901315" y="3804271"/>
                <a:ext cx="37776" cy="32364"/>
                <a:chOff x="4901315" y="3804271"/>
                <a:chExt cx="37776" cy="32364"/>
              </a:xfrm>
            </p:grpSpPr>
            <p:sp>
              <p:nvSpPr>
                <p:cNvPr id="14821" name="Google Shape;14821;p6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67"/>
              <p:cNvGrpSpPr/>
              <p:nvPr/>
            </p:nvGrpSpPr>
            <p:grpSpPr>
              <a:xfrm>
                <a:off x="4866394" y="3715035"/>
                <a:ext cx="37846" cy="32357"/>
                <a:chOff x="4866394" y="3715035"/>
                <a:chExt cx="37846" cy="32357"/>
              </a:xfrm>
            </p:grpSpPr>
            <p:sp>
              <p:nvSpPr>
                <p:cNvPr id="14824" name="Google Shape;14824;p6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67"/>
              <p:cNvGrpSpPr/>
              <p:nvPr/>
            </p:nvGrpSpPr>
            <p:grpSpPr>
              <a:xfrm>
                <a:off x="4979233" y="3839798"/>
                <a:ext cx="37878" cy="32420"/>
                <a:chOff x="4979233" y="3839798"/>
                <a:chExt cx="37878" cy="32420"/>
              </a:xfrm>
            </p:grpSpPr>
            <p:sp>
              <p:nvSpPr>
                <p:cNvPr id="14827" name="Google Shape;14827;p6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9" name="Google Shape;14829;p67"/>
              <p:cNvGrpSpPr/>
              <p:nvPr/>
            </p:nvGrpSpPr>
            <p:grpSpPr>
              <a:xfrm>
                <a:off x="4790662" y="3679147"/>
                <a:ext cx="37783" cy="32380"/>
                <a:chOff x="4790662" y="3679147"/>
                <a:chExt cx="37783" cy="32380"/>
              </a:xfrm>
            </p:grpSpPr>
            <p:sp>
              <p:nvSpPr>
                <p:cNvPr id="14830" name="Google Shape;14830;p6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67"/>
              <p:cNvGrpSpPr/>
              <p:nvPr/>
            </p:nvGrpSpPr>
            <p:grpSpPr>
              <a:xfrm>
                <a:off x="4857263" y="3557861"/>
                <a:ext cx="37776" cy="32357"/>
                <a:chOff x="4857263" y="3557861"/>
                <a:chExt cx="37776" cy="32357"/>
              </a:xfrm>
            </p:grpSpPr>
            <p:sp>
              <p:nvSpPr>
                <p:cNvPr id="14833" name="Google Shape;14833;p6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67"/>
              <p:cNvGrpSpPr/>
              <p:nvPr/>
            </p:nvGrpSpPr>
            <p:grpSpPr>
              <a:xfrm>
                <a:off x="4883902" y="3648033"/>
                <a:ext cx="37783" cy="32380"/>
                <a:chOff x="4883902" y="3648033"/>
                <a:chExt cx="37783" cy="32380"/>
              </a:xfrm>
            </p:grpSpPr>
            <p:sp>
              <p:nvSpPr>
                <p:cNvPr id="14836" name="Google Shape;14836;p6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67"/>
              <p:cNvGrpSpPr/>
              <p:nvPr/>
            </p:nvGrpSpPr>
            <p:grpSpPr>
              <a:xfrm>
                <a:off x="4907780" y="3347220"/>
                <a:ext cx="37878" cy="32357"/>
                <a:chOff x="4907780" y="3347220"/>
                <a:chExt cx="37878" cy="32357"/>
              </a:xfrm>
            </p:grpSpPr>
            <p:sp>
              <p:nvSpPr>
                <p:cNvPr id="14839" name="Google Shape;14839;p6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67"/>
              <p:cNvGrpSpPr/>
              <p:nvPr/>
            </p:nvGrpSpPr>
            <p:grpSpPr>
              <a:xfrm>
                <a:off x="5065048" y="3738150"/>
                <a:ext cx="37783" cy="32364"/>
                <a:chOff x="5065048" y="3738150"/>
                <a:chExt cx="37783" cy="32364"/>
              </a:xfrm>
            </p:grpSpPr>
            <p:sp>
              <p:nvSpPr>
                <p:cNvPr id="14842" name="Google Shape;14842;p6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4" name="Google Shape;14844;p67"/>
              <p:cNvGrpSpPr/>
              <p:nvPr/>
            </p:nvGrpSpPr>
            <p:grpSpPr>
              <a:xfrm>
                <a:off x="5071616" y="3284615"/>
                <a:ext cx="37783" cy="32357"/>
                <a:chOff x="5071616" y="3284615"/>
                <a:chExt cx="37783" cy="32357"/>
              </a:xfrm>
            </p:grpSpPr>
            <p:sp>
              <p:nvSpPr>
                <p:cNvPr id="14845" name="Google Shape;14845;p6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67"/>
              <p:cNvGrpSpPr/>
              <p:nvPr/>
            </p:nvGrpSpPr>
            <p:grpSpPr>
              <a:xfrm>
                <a:off x="5389291" y="3759921"/>
                <a:ext cx="37783" cy="32380"/>
                <a:chOff x="5389291" y="3759921"/>
                <a:chExt cx="37783" cy="32380"/>
              </a:xfrm>
            </p:grpSpPr>
            <p:sp>
              <p:nvSpPr>
                <p:cNvPr id="14848" name="Google Shape;14848;p6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67"/>
              <p:cNvGrpSpPr/>
              <p:nvPr/>
            </p:nvGrpSpPr>
            <p:grpSpPr>
              <a:xfrm>
                <a:off x="5431534" y="3632932"/>
                <a:ext cx="37878" cy="32451"/>
                <a:chOff x="5431534" y="3632932"/>
                <a:chExt cx="37878" cy="32451"/>
              </a:xfrm>
            </p:grpSpPr>
            <p:sp>
              <p:nvSpPr>
                <p:cNvPr id="14851" name="Google Shape;14851;p6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67"/>
              <p:cNvGrpSpPr/>
              <p:nvPr/>
            </p:nvGrpSpPr>
            <p:grpSpPr>
              <a:xfrm>
                <a:off x="5540755" y="3544829"/>
                <a:ext cx="37783" cy="32357"/>
                <a:chOff x="5540755" y="3544829"/>
                <a:chExt cx="37783" cy="32357"/>
              </a:xfrm>
            </p:grpSpPr>
            <p:sp>
              <p:nvSpPr>
                <p:cNvPr id="14854" name="Google Shape;14854;p6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67"/>
              <p:cNvGrpSpPr/>
              <p:nvPr/>
            </p:nvGrpSpPr>
            <p:grpSpPr>
              <a:xfrm>
                <a:off x="5579293" y="3412107"/>
                <a:ext cx="37776" cy="32357"/>
                <a:chOff x="5579293" y="3412107"/>
                <a:chExt cx="37776" cy="32357"/>
              </a:xfrm>
            </p:grpSpPr>
            <p:sp>
              <p:nvSpPr>
                <p:cNvPr id="14857" name="Google Shape;14857;p6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67"/>
              <p:cNvGrpSpPr/>
              <p:nvPr/>
            </p:nvGrpSpPr>
            <p:grpSpPr>
              <a:xfrm>
                <a:off x="5801346" y="3284615"/>
                <a:ext cx="37783" cy="32357"/>
                <a:chOff x="5801346" y="3284615"/>
                <a:chExt cx="37783" cy="32357"/>
              </a:xfrm>
            </p:grpSpPr>
            <p:sp>
              <p:nvSpPr>
                <p:cNvPr id="14860" name="Google Shape;14860;p6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2" name="Google Shape;14862;p67"/>
              <p:cNvGrpSpPr/>
              <p:nvPr/>
            </p:nvGrpSpPr>
            <p:grpSpPr>
              <a:xfrm>
                <a:off x="5763578" y="3399067"/>
                <a:ext cx="37776" cy="32364"/>
                <a:chOff x="5763578" y="3399067"/>
                <a:chExt cx="37776" cy="32364"/>
              </a:xfrm>
            </p:grpSpPr>
            <p:sp>
              <p:nvSpPr>
                <p:cNvPr id="14863" name="Google Shape;14863;p6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67"/>
              <p:cNvGrpSpPr/>
              <p:nvPr/>
            </p:nvGrpSpPr>
            <p:grpSpPr>
              <a:xfrm>
                <a:off x="5395858" y="3230952"/>
                <a:ext cx="37776" cy="32364"/>
                <a:chOff x="5395858" y="3230952"/>
                <a:chExt cx="37776" cy="32364"/>
              </a:xfrm>
            </p:grpSpPr>
            <p:sp>
              <p:nvSpPr>
                <p:cNvPr id="14866" name="Google Shape;14866;p6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67"/>
              <p:cNvGrpSpPr/>
              <p:nvPr/>
            </p:nvGrpSpPr>
            <p:grpSpPr>
              <a:xfrm>
                <a:off x="5264088" y="3188237"/>
                <a:ext cx="37776" cy="32357"/>
                <a:chOff x="5264088" y="3188237"/>
                <a:chExt cx="37776" cy="32357"/>
              </a:xfrm>
            </p:grpSpPr>
            <p:sp>
              <p:nvSpPr>
                <p:cNvPr id="14869" name="Google Shape;14869;p6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67"/>
              <p:cNvGrpSpPr/>
              <p:nvPr/>
            </p:nvGrpSpPr>
            <p:grpSpPr>
              <a:xfrm>
                <a:off x="5585758" y="3237425"/>
                <a:ext cx="37878" cy="32357"/>
                <a:chOff x="5585758" y="3237425"/>
                <a:chExt cx="37878" cy="32357"/>
              </a:xfrm>
            </p:grpSpPr>
            <p:sp>
              <p:nvSpPr>
                <p:cNvPr id="14872" name="Google Shape;14872;p6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67"/>
              <p:cNvGrpSpPr/>
              <p:nvPr/>
            </p:nvGrpSpPr>
            <p:grpSpPr>
              <a:xfrm>
                <a:off x="4874196" y="3291088"/>
                <a:ext cx="37878" cy="32451"/>
                <a:chOff x="4874196" y="3291088"/>
                <a:chExt cx="37878" cy="32451"/>
              </a:xfrm>
            </p:grpSpPr>
            <p:sp>
              <p:nvSpPr>
                <p:cNvPr id="14875" name="Google Shape;14875;p6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67"/>
              <p:cNvGrpSpPr/>
              <p:nvPr/>
            </p:nvGrpSpPr>
            <p:grpSpPr>
              <a:xfrm>
                <a:off x="5197770" y="3785466"/>
                <a:ext cx="37783" cy="32427"/>
                <a:chOff x="5197770" y="3785466"/>
                <a:chExt cx="37783" cy="32427"/>
              </a:xfrm>
            </p:grpSpPr>
            <p:sp>
              <p:nvSpPr>
                <p:cNvPr id="14878" name="Google Shape;14878;p6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67"/>
              <p:cNvGrpSpPr/>
              <p:nvPr/>
            </p:nvGrpSpPr>
            <p:grpSpPr>
              <a:xfrm>
                <a:off x="5177699" y="3492117"/>
                <a:ext cx="37776" cy="32357"/>
                <a:chOff x="5177699" y="3492117"/>
                <a:chExt cx="37776" cy="32357"/>
              </a:xfrm>
            </p:grpSpPr>
            <p:sp>
              <p:nvSpPr>
                <p:cNvPr id="14881" name="Google Shape;14881;p6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67"/>
              <p:cNvGrpSpPr/>
              <p:nvPr/>
            </p:nvGrpSpPr>
            <p:grpSpPr>
              <a:xfrm>
                <a:off x="5349431" y="3622346"/>
                <a:ext cx="37870" cy="32380"/>
                <a:chOff x="5349431" y="3622346"/>
                <a:chExt cx="37870" cy="32380"/>
              </a:xfrm>
            </p:grpSpPr>
            <p:sp>
              <p:nvSpPr>
                <p:cNvPr id="14884" name="Google Shape;14884;p6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67"/>
              <p:cNvGrpSpPr/>
              <p:nvPr/>
            </p:nvGrpSpPr>
            <p:grpSpPr>
              <a:xfrm>
                <a:off x="5068855" y="3563980"/>
                <a:ext cx="53954" cy="46223"/>
                <a:chOff x="5068855" y="3563980"/>
                <a:chExt cx="53954" cy="46223"/>
              </a:xfrm>
            </p:grpSpPr>
            <p:sp>
              <p:nvSpPr>
                <p:cNvPr id="14887" name="Google Shape;14887;p6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9" name="Google Shape;14889;p67"/>
              <p:cNvGrpSpPr/>
              <p:nvPr/>
            </p:nvGrpSpPr>
            <p:grpSpPr>
              <a:xfrm>
                <a:off x="5037654" y="3392507"/>
                <a:ext cx="37870" cy="32451"/>
                <a:chOff x="5037654" y="3392507"/>
                <a:chExt cx="37870" cy="32451"/>
              </a:xfrm>
            </p:grpSpPr>
            <p:sp>
              <p:nvSpPr>
                <p:cNvPr id="14890" name="Google Shape;14890;p6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2" name="Google Shape;14892;p67"/>
              <p:cNvGrpSpPr/>
              <p:nvPr/>
            </p:nvGrpSpPr>
            <p:grpSpPr>
              <a:xfrm>
                <a:off x="5456560" y="3368629"/>
                <a:ext cx="37870" cy="32451"/>
                <a:chOff x="5456560" y="3368629"/>
                <a:chExt cx="37870" cy="32451"/>
              </a:xfrm>
            </p:grpSpPr>
            <p:sp>
              <p:nvSpPr>
                <p:cNvPr id="14893" name="Google Shape;14893;p6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67"/>
              <p:cNvGrpSpPr/>
              <p:nvPr/>
            </p:nvGrpSpPr>
            <p:grpSpPr>
              <a:xfrm>
                <a:off x="4755749" y="3501516"/>
                <a:ext cx="46246" cy="39608"/>
                <a:chOff x="4755749" y="3501516"/>
                <a:chExt cx="46246" cy="39608"/>
              </a:xfrm>
            </p:grpSpPr>
            <p:sp>
              <p:nvSpPr>
                <p:cNvPr id="14896" name="Google Shape;14896;p6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67"/>
              <p:cNvGrpSpPr/>
              <p:nvPr/>
            </p:nvGrpSpPr>
            <p:grpSpPr>
              <a:xfrm>
                <a:off x="4681346" y="3485582"/>
                <a:ext cx="37783" cy="32427"/>
                <a:chOff x="4681346" y="3485582"/>
                <a:chExt cx="37783" cy="32427"/>
              </a:xfrm>
            </p:grpSpPr>
            <p:sp>
              <p:nvSpPr>
                <p:cNvPr id="14899" name="Google Shape;14899;p6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67"/>
              <p:cNvGrpSpPr/>
              <p:nvPr/>
            </p:nvGrpSpPr>
            <p:grpSpPr>
              <a:xfrm>
                <a:off x="4767067" y="3291088"/>
                <a:ext cx="37878" cy="32451"/>
                <a:chOff x="4767067" y="3291088"/>
                <a:chExt cx="37878" cy="32451"/>
              </a:xfrm>
            </p:grpSpPr>
            <p:sp>
              <p:nvSpPr>
                <p:cNvPr id="14902" name="Google Shape;14902;p6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67"/>
              <p:cNvGrpSpPr/>
              <p:nvPr/>
            </p:nvGrpSpPr>
            <p:grpSpPr>
              <a:xfrm>
                <a:off x="4687819" y="3405539"/>
                <a:ext cx="37776" cy="32451"/>
                <a:chOff x="4687819" y="3405539"/>
                <a:chExt cx="37776" cy="32451"/>
              </a:xfrm>
            </p:grpSpPr>
            <p:sp>
              <p:nvSpPr>
                <p:cNvPr id="14905" name="Google Shape;14905;p6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67"/>
              <p:cNvGrpSpPr/>
              <p:nvPr/>
            </p:nvGrpSpPr>
            <p:grpSpPr>
              <a:xfrm>
                <a:off x="4923101" y="3444809"/>
                <a:ext cx="52813" cy="45318"/>
                <a:chOff x="4923101" y="3444809"/>
                <a:chExt cx="52813" cy="45318"/>
              </a:xfrm>
            </p:grpSpPr>
            <p:sp>
              <p:nvSpPr>
                <p:cNvPr id="14908" name="Google Shape;14908;p6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67"/>
              <p:cNvGrpSpPr/>
              <p:nvPr/>
            </p:nvGrpSpPr>
            <p:grpSpPr>
              <a:xfrm>
                <a:off x="4846040" y="3654750"/>
                <a:ext cx="31405" cy="26993"/>
                <a:chOff x="4846040" y="3654750"/>
                <a:chExt cx="31405" cy="26993"/>
              </a:xfrm>
            </p:grpSpPr>
            <p:sp>
              <p:nvSpPr>
                <p:cNvPr id="14911" name="Google Shape;14911;p6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67"/>
              <p:cNvGrpSpPr/>
              <p:nvPr/>
            </p:nvGrpSpPr>
            <p:grpSpPr>
              <a:xfrm>
                <a:off x="4925673" y="3691700"/>
                <a:ext cx="40253" cy="34472"/>
                <a:chOff x="4925673" y="3691700"/>
                <a:chExt cx="40253" cy="34472"/>
              </a:xfrm>
            </p:grpSpPr>
            <p:sp>
              <p:nvSpPr>
                <p:cNvPr id="14914" name="Google Shape;14914;p6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67"/>
              <p:cNvGrpSpPr/>
              <p:nvPr/>
            </p:nvGrpSpPr>
            <p:grpSpPr>
              <a:xfrm>
                <a:off x="4894653" y="3740848"/>
                <a:ext cx="31405" cy="26906"/>
                <a:chOff x="4894653" y="3740848"/>
                <a:chExt cx="31405" cy="26906"/>
              </a:xfrm>
            </p:grpSpPr>
            <p:sp>
              <p:nvSpPr>
                <p:cNvPr id="14917" name="Google Shape;14917;p6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67"/>
              <p:cNvGrpSpPr/>
              <p:nvPr/>
            </p:nvGrpSpPr>
            <p:grpSpPr>
              <a:xfrm>
                <a:off x="4962300" y="3696348"/>
                <a:ext cx="38255" cy="32773"/>
                <a:chOff x="4962300" y="3696348"/>
                <a:chExt cx="38255" cy="32773"/>
              </a:xfrm>
            </p:grpSpPr>
            <p:sp>
              <p:nvSpPr>
                <p:cNvPr id="14920" name="Google Shape;14920;p6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67"/>
              <p:cNvGrpSpPr/>
              <p:nvPr/>
            </p:nvGrpSpPr>
            <p:grpSpPr>
              <a:xfrm>
                <a:off x="4980185" y="3743349"/>
                <a:ext cx="31499" cy="26969"/>
                <a:chOff x="4980185" y="3743349"/>
                <a:chExt cx="31499" cy="26969"/>
              </a:xfrm>
            </p:grpSpPr>
            <p:sp>
              <p:nvSpPr>
                <p:cNvPr id="14923" name="Google Shape;14923;p6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67"/>
              <p:cNvGrpSpPr/>
              <p:nvPr/>
            </p:nvGrpSpPr>
            <p:grpSpPr>
              <a:xfrm>
                <a:off x="5013768" y="3734312"/>
                <a:ext cx="31499" cy="26969"/>
                <a:chOff x="5013768" y="3734312"/>
                <a:chExt cx="31499" cy="26969"/>
              </a:xfrm>
            </p:grpSpPr>
            <p:sp>
              <p:nvSpPr>
                <p:cNvPr id="14926" name="Google Shape;14926;p6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67"/>
              <p:cNvGrpSpPr/>
              <p:nvPr/>
            </p:nvGrpSpPr>
            <p:grpSpPr>
              <a:xfrm>
                <a:off x="5036703" y="3764545"/>
                <a:ext cx="31499" cy="26898"/>
                <a:chOff x="5036703" y="3764545"/>
                <a:chExt cx="31499" cy="26898"/>
              </a:xfrm>
            </p:grpSpPr>
            <p:sp>
              <p:nvSpPr>
                <p:cNvPr id="14929" name="Google Shape;14929;p6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67"/>
              <p:cNvGrpSpPr/>
              <p:nvPr/>
            </p:nvGrpSpPr>
            <p:grpSpPr>
              <a:xfrm>
                <a:off x="4953546" y="3768352"/>
                <a:ext cx="31405" cy="26898"/>
                <a:chOff x="4953546" y="3768352"/>
                <a:chExt cx="31405" cy="26898"/>
              </a:xfrm>
            </p:grpSpPr>
            <p:sp>
              <p:nvSpPr>
                <p:cNvPr id="14932" name="Google Shape;14932;p6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67"/>
              <p:cNvGrpSpPr/>
              <p:nvPr/>
            </p:nvGrpSpPr>
            <p:grpSpPr>
              <a:xfrm>
                <a:off x="4964770" y="3814016"/>
                <a:ext cx="31499" cy="26993"/>
                <a:chOff x="4964770" y="3814016"/>
                <a:chExt cx="31499" cy="26993"/>
              </a:xfrm>
            </p:grpSpPr>
            <p:sp>
              <p:nvSpPr>
                <p:cNvPr id="14935" name="Google Shape;14935;p6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67"/>
              <p:cNvGrpSpPr/>
              <p:nvPr/>
            </p:nvGrpSpPr>
            <p:grpSpPr>
              <a:xfrm>
                <a:off x="4923290" y="3800504"/>
                <a:ext cx="31468" cy="26898"/>
                <a:chOff x="4923290" y="3800504"/>
                <a:chExt cx="31468" cy="26898"/>
              </a:xfrm>
            </p:grpSpPr>
            <p:sp>
              <p:nvSpPr>
                <p:cNvPr id="14938" name="Google Shape;14938;p6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67"/>
              <p:cNvGrpSpPr/>
              <p:nvPr/>
            </p:nvGrpSpPr>
            <p:grpSpPr>
              <a:xfrm>
                <a:off x="5108534" y="3650943"/>
                <a:ext cx="31405" cy="26993"/>
                <a:chOff x="5108534" y="3650943"/>
                <a:chExt cx="31405" cy="26993"/>
              </a:xfrm>
            </p:grpSpPr>
            <p:sp>
              <p:nvSpPr>
                <p:cNvPr id="14941" name="Google Shape;14941;p6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67"/>
              <p:cNvGrpSpPr/>
              <p:nvPr/>
            </p:nvGrpSpPr>
            <p:grpSpPr>
              <a:xfrm>
                <a:off x="5119380" y="3760739"/>
                <a:ext cx="31499" cy="26993"/>
                <a:chOff x="5119380" y="3760739"/>
                <a:chExt cx="31499" cy="26993"/>
              </a:xfrm>
            </p:grpSpPr>
            <p:sp>
              <p:nvSpPr>
                <p:cNvPr id="14944" name="Google Shape;14944;p6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67"/>
              <p:cNvGrpSpPr/>
              <p:nvPr/>
            </p:nvGrpSpPr>
            <p:grpSpPr>
              <a:xfrm>
                <a:off x="5119380" y="3788235"/>
                <a:ext cx="31499" cy="26993"/>
                <a:chOff x="5119380" y="3788235"/>
                <a:chExt cx="31499" cy="26993"/>
              </a:xfrm>
            </p:grpSpPr>
            <p:sp>
              <p:nvSpPr>
                <p:cNvPr id="14947" name="Google Shape;14947;p6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9" name="Google Shape;14949;p67"/>
              <p:cNvGrpSpPr/>
              <p:nvPr/>
            </p:nvGrpSpPr>
            <p:grpSpPr>
              <a:xfrm>
                <a:off x="5158005" y="3875284"/>
                <a:ext cx="31405" cy="27001"/>
                <a:chOff x="5158005" y="3875284"/>
                <a:chExt cx="31405" cy="27001"/>
              </a:xfrm>
            </p:grpSpPr>
            <p:sp>
              <p:nvSpPr>
                <p:cNvPr id="14950" name="Google Shape;14950;p6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2" name="Google Shape;14952;p67"/>
              <p:cNvGrpSpPr/>
              <p:nvPr/>
            </p:nvGrpSpPr>
            <p:grpSpPr>
              <a:xfrm>
                <a:off x="5233163" y="3764545"/>
                <a:ext cx="31499" cy="26898"/>
                <a:chOff x="5233163" y="3764545"/>
                <a:chExt cx="31499" cy="26898"/>
              </a:xfrm>
            </p:grpSpPr>
            <p:sp>
              <p:nvSpPr>
                <p:cNvPr id="14953" name="Google Shape;14953;p6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67"/>
              <p:cNvGrpSpPr/>
              <p:nvPr/>
            </p:nvGrpSpPr>
            <p:grpSpPr>
              <a:xfrm>
                <a:off x="5276168" y="3805545"/>
                <a:ext cx="31499" cy="26906"/>
                <a:chOff x="5276168" y="3805545"/>
                <a:chExt cx="31499" cy="26906"/>
              </a:xfrm>
            </p:grpSpPr>
            <p:sp>
              <p:nvSpPr>
                <p:cNvPr id="14956" name="Google Shape;14956;p6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67"/>
              <p:cNvGrpSpPr/>
              <p:nvPr/>
            </p:nvGrpSpPr>
            <p:grpSpPr>
              <a:xfrm>
                <a:off x="5294053" y="3851933"/>
                <a:ext cx="31405" cy="26945"/>
                <a:chOff x="5294053" y="3851933"/>
                <a:chExt cx="31405" cy="26945"/>
              </a:xfrm>
            </p:grpSpPr>
            <p:sp>
              <p:nvSpPr>
                <p:cNvPr id="14959" name="Google Shape;14959;p6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1" name="Google Shape;14961;p67"/>
              <p:cNvGrpSpPr/>
              <p:nvPr/>
            </p:nvGrpSpPr>
            <p:grpSpPr>
              <a:xfrm>
                <a:off x="5341723" y="3851902"/>
                <a:ext cx="31405" cy="26977"/>
                <a:chOff x="5341723" y="3851902"/>
                <a:chExt cx="31405" cy="26977"/>
              </a:xfrm>
            </p:grpSpPr>
            <p:sp>
              <p:nvSpPr>
                <p:cNvPr id="14962" name="Google Shape;14962;p6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67"/>
              <p:cNvGrpSpPr/>
              <p:nvPr/>
            </p:nvGrpSpPr>
            <p:grpSpPr>
              <a:xfrm>
                <a:off x="5054871" y="3507855"/>
                <a:ext cx="31405" cy="26993"/>
                <a:chOff x="5054871" y="3507855"/>
                <a:chExt cx="31405" cy="26993"/>
              </a:xfrm>
            </p:grpSpPr>
            <p:sp>
              <p:nvSpPr>
                <p:cNvPr id="14965" name="Google Shape;14965;p6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67"/>
              <p:cNvGrpSpPr/>
              <p:nvPr/>
            </p:nvGrpSpPr>
            <p:grpSpPr>
              <a:xfrm>
                <a:off x="4876579" y="3675325"/>
                <a:ext cx="31405" cy="26969"/>
                <a:chOff x="4876579" y="3675325"/>
                <a:chExt cx="31405" cy="26969"/>
              </a:xfrm>
            </p:grpSpPr>
            <p:sp>
              <p:nvSpPr>
                <p:cNvPr id="14968" name="Google Shape;14968;p6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67"/>
              <p:cNvGrpSpPr/>
              <p:nvPr/>
            </p:nvGrpSpPr>
            <p:grpSpPr>
              <a:xfrm>
                <a:off x="4842233" y="3688333"/>
                <a:ext cx="31405" cy="26993"/>
                <a:chOff x="4842233" y="3688333"/>
                <a:chExt cx="31405" cy="26993"/>
              </a:xfrm>
            </p:grpSpPr>
            <p:sp>
              <p:nvSpPr>
                <p:cNvPr id="14971" name="Google Shape;14971;p6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67"/>
              <p:cNvGrpSpPr/>
              <p:nvPr/>
            </p:nvGrpSpPr>
            <p:grpSpPr>
              <a:xfrm>
                <a:off x="5187876" y="3608032"/>
                <a:ext cx="31405" cy="27001"/>
                <a:chOff x="5187876" y="3608032"/>
                <a:chExt cx="31405" cy="27001"/>
              </a:xfrm>
            </p:grpSpPr>
            <p:sp>
              <p:nvSpPr>
                <p:cNvPr id="14974" name="Google Shape;14974;p6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6" name="Google Shape;14976;p6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8" name="Google Shape;14978;p67"/>
              <p:cNvGrpSpPr/>
              <p:nvPr/>
            </p:nvGrpSpPr>
            <p:grpSpPr>
              <a:xfrm>
                <a:off x="5269224" y="3304167"/>
                <a:ext cx="40253" cy="34402"/>
                <a:chOff x="5269224" y="3304167"/>
                <a:chExt cx="40253" cy="34402"/>
              </a:xfrm>
            </p:grpSpPr>
            <p:sp>
              <p:nvSpPr>
                <p:cNvPr id="14979" name="Google Shape;14979;p6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67"/>
              <p:cNvGrpSpPr/>
              <p:nvPr/>
            </p:nvGrpSpPr>
            <p:grpSpPr>
              <a:xfrm>
                <a:off x="5327354" y="3476615"/>
                <a:ext cx="49864" cy="42723"/>
                <a:chOff x="5327354" y="3476615"/>
                <a:chExt cx="49864" cy="42723"/>
              </a:xfrm>
            </p:grpSpPr>
            <p:sp>
              <p:nvSpPr>
                <p:cNvPr id="14982" name="Google Shape;14982;p6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4" name="Google Shape;14984;p6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6" name="Google Shape;14986;p67"/>
              <p:cNvGrpSpPr/>
              <p:nvPr/>
            </p:nvGrpSpPr>
            <p:grpSpPr>
              <a:xfrm>
                <a:off x="5341723" y="3775957"/>
                <a:ext cx="31405" cy="26898"/>
                <a:chOff x="5341723" y="3775957"/>
                <a:chExt cx="31405" cy="26898"/>
              </a:xfrm>
            </p:grpSpPr>
            <p:sp>
              <p:nvSpPr>
                <p:cNvPr id="14987" name="Google Shape;14987;p6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67"/>
              <p:cNvGrpSpPr/>
              <p:nvPr/>
            </p:nvGrpSpPr>
            <p:grpSpPr>
              <a:xfrm>
                <a:off x="5439053" y="3699274"/>
                <a:ext cx="31405" cy="26898"/>
                <a:chOff x="5439053" y="3699274"/>
                <a:chExt cx="31405" cy="26898"/>
              </a:xfrm>
            </p:grpSpPr>
            <p:sp>
              <p:nvSpPr>
                <p:cNvPr id="14990" name="Google Shape;14990;p6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67"/>
              <p:cNvGrpSpPr/>
              <p:nvPr/>
            </p:nvGrpSpPr>
            <p:grpSpPr>
              <a:xfrm>
                <a:off x="5412414" y="3622307"/>
                <a:ext cx="31499" cy="26993"/>
                <a:chOff x="5412414" y="3622307"/>
                <a:chExt cx="31499" cy="26993"/>
              </a:xfrm>
            </p:grpSpPr>
            <p:sp>
              <p:nvSpPr>
                <p:cNvPr id="14993" name="Google Shape;14993;p6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67"/>
              <p:cNvGrpSpPr/>
              <p:nvPr/>
            </p:nvGrpSpPr>
            <p:grpSpPr>
              <a:xfrm>
                <a:off x="5476254" y="3473949"/>
                <a:ext cx="26835" cy="26930"/>
                <a:chOff x="5476254" y="3473949"/>
                <a:chExt cx="26835" cy="26930"/>
              </a:xfrm>
            </p:grpSpPr>
            <p:sp>
              <p:nvSpPr>
                <p:cNvPr id="14996" name="Google Shape;14996;p6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67"/>
              <p:cNvGrpSpPr/>
              <p:nvPr/>
            </p:nvGrpSpPr>
            <p:grpSpPr>
              <a:xfrm>
                <a:off x="5564547" y="3481594"/>
                <a:ext cx="31397" cy="26898"/>
                <a:chOff x="5564547" y="3481594"/>
                <a:chExt cx="31397" cy="26898"/>
              </a:xfrm>
            </p:grpSpPr>
            <p:sp>
              <p:nvSpPr>
                <p:cNvPr id="14999" name="Google Shape;14999;p6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67"/>
              <p:cNvGrpSpPr/>
              <p:nvPr/>
            </p:nvGrpSpPr>
            <p:grpSpPr>
              <a:xfrm>
                <a:off x="5534101" y="3470174"/>
                <a:ext cx="31397" cy="26906"/>
                <a:chOff x="5534101" y="3470174"/>
                <a:chExt cx="31397" cy="26906"/>
              </a:xfrm>
            </p:grpSpPr>
            <p:sp>
              <p:nvSpPr>
                <p:cNvPr id="15002" name="Google Shape;15002;p6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67"/>
              <p:cNvGrpSpPr/>
              <p:nvPr/>
            </p:nvGrpSpPr>
            <p:grpSpPr>
              <a:xfrm>
                <a:off x="5610879" y="3314486"/>
                <a:ext cx="31499" cy="26938"/>
                <a:chOff x="5610879" y="3314486"/>
                <a:chExt cx="31499" cy="26938"/>
              </a:xfrm>
            </p:grpSpPr>
            <p:sp>
              <p:nvSpPr>
                <p:cNvPr id="15005" name="Google Shape;15005;p6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67"/>
              <p:cNvGrpSpPr/>
              <p:nvPr/>
            </p:nvGrpSpPr>
            <p:grpSpPr>
              <a:xfrm>
                <a:off x="4834525" y="3501382"/>
                <a:ext cx="31499" cy="26898"/>
                <a:chOff x="4834525" y="3501382"/>
                <a:chExt cx="31499" cy="26898"/>
              </a:xfrm>
            </p:grpSpPr>
            <p:sp>
              <p:nvSpPr>
                <p:cNvPr id="15008" name="Google Shape;15008;p6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0" name="Google Shape;15010;p67"/>
              <p:cNvGrpSpPr/>
              <p:nvPr/>
            </p:nvGrpSpPr>
            <p:grpSpPr>
              <a:xfrm>
                <a:off x="4898460" y="3580158"/>
                <a:ext cx="31405" cy="26898"/>
                <a:chOff x="4898460" y="3580158"/>
                <a:chExt cx="31405" cy="26898"/>
              </a:xfrm>
            </p:grpSpPr>
            <p:sp>
              <p:nvSpPr>
                <p:cNvPr id="15011" name="Google Shape;15011;p6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67"/>
              <p:cNvGrpSpPr/>
              <p:nvPr/>
            </p:nvGrpSpPr>
            <p:grpSpPr>
              <a:xfrm>
                <a:off x="4882667" y="3608032"/>
                <a:ext cx="31499" cy="27001"/>
                <a:chOff x="4882667" y="3608032"/>
                <a:chExt cx="31499" cy="27001"/>
              </a:xfrm>
            </p:grpSpPr>
            <p:sp>
              <p:nvSpPr>
                <p:cNvPr id="15014" name="Google Shape;15014;p6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67"/>
              <p:cNvGrpSpPr/>
              <p:nvPr/>
            </p:nvGrpSpPr>
            <p:grpSpPr>
              <a:xfrm>
                <a:off x="4843373" y="3631407"/>
                <a:ext cx="16273" cy="16186"/>
                <a:chOff x="4843373" y="3631407"/>
                <a:chExt cx="16273" cy="16186"/>
              </a:xfrm>
            </p:grpSpPr>
            <p:sp>
              <p:nvSpPr>
                <p:cNvPr id="15017" name="Google Shape;15017;p6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67"/>
              <p:cNvGrpSpPr/>
              <p:nvPr/>
            </p:nvGrpSpPr>
            <p:grpSpPr>
              <a:xfrm>
                <a:off x="4727773" y="3591578"/>
                <a:ext cx="31499" cy="26898"/>
                <a:chOff x="4727773" y="3591578"/>
                <a:chExt cx="31499" cy="26898"/>
              </a:xfrm>
            </p:grpSpPr>
            <p:sp>
              <p:nvSpPr>
                <p:cNvPr id="15020" name="Google Shape;15020;p6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2" name="Google Shape;15022;p6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4" name="Google Shape;15024;p67"/>
              <p:cNvGrpSpPr/>
              <p:nvPr/>
            </p:nvGrpSpPr>
            <p:grpSpPr>
              <a:xfrm>
                <a:off x="4609421" y="3577398"/>
                <a:ext cx="31499" cy="27001"/>
                <a:chOff x="4609421" y="3577398"/>
                <a:chExt cx="31499" cy="27001"/>
              </a:xfrm>
            </p:grpSpPr>
            <p:sp>
              <p:nvSpPr>
                <p:cNvPr id="15025" name="Google Shape;15025;p6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67"/>
              <p:cNvGrpSpPr/>
              <p:nvPr/>
            </p:nvGrpSpPr>
            <p:grpSpPr>
              <a:xfrm>
                <a:off x="4649289" y="3577398"/>
                <a:ext cx="31499" cy="27001"/>
                <a:chOff x="4649289" y="3577398"/>
                <a:chExt cx="31499" cy="27001"/>
              </a:xfrm>
            </p:grpSpPr>
            <p:sp>
              <p:nvSpPr>
                <p:cNvPr id="15028" name="Google Shape;15028;p6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67"/>
              <p:cNvGrpSpPr/>
              <p:nvPr/>
            </p:nvGrpSpPr>
            <p:grpSpPr>
              <a:xfrm>
                <a:off x="4605614" y="3639523"/>
                <a:ext cx="31499" cy="26906"/>
                <a:chOff x="4605614" y="3639523"/>
                <a:chExt cx="31499" cy="26906"/>
              </a:xfrm>
            </p:grpSpPr>
            <p:sp>
              <p:nvSpPr>
                <p:cNvPr id="15031" name="Google Shape;15031;p6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67"/>
              <p:cNvGrpSpPr/>
              <p:nvPr/>
            </p:nvGrpSpPr>
            <p:grpSpPr>
              <a:xfrm>
                <a:off x="4785149" y="3618846"/>
                <a:ext cx="26930" cy="26843"/>
                <a:chOff x="4785149" y="3618846"/>
                <a:chExt cx="26930" cy="26843"/>
              </a:xfrm>
            </p:grpSpPr>
            <p:sp>
              <p:nvSpPr>
                <p:cNvPr id="15034" name="Google Shape;15034;p6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67"/>
              <p:cNvGrpSpPr/>
              <p:nvPr/>
            </p:nvGrpSpPr>
            <p:grpSpPr>
              <a:xfrm>
                <a:off x="4810167" y="3601567"/>
                <a:ext cx="31405" cy="26898"/>
                <a:chOff x="4810167" y="3601567"/>
                <a:chExt cx="31405" cy="26898"/>
              </a:xfrm>
            </p:grpSpPr>
            <p:sp>
              <p:nvSpPr>
                <p:cNvPr id="15037" name="Google Shape;15037;p6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9" name="Google Shape;15039;p67"/>
              <p:cNvGrpSpPr/>
              <p:nvPr/>
            </p:nvGrpSpPr>
            <p:grpSpPr>
              <a:xfrm>
                <a:off x="4831002" y="3373230"/>
                <a:ext cx="31405" cy="26898"/>
                <a:chOff x="4831002" y="3373230"/>
                <a:chExt cx="31405" cy="26898"/>
              </a:xfrm>
            </p:grpSpPr>
            <p:sp>
              <p:nvSpPr>
                <p:cNvPr id="15040" name="Google Shape;15040;p6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67"/>
              <p:cNvGrpSpPr/>
              <p:nvPr/>
            </p:nvGrpSpPr>
            <p:grpSpPr>
              <a:xfrm>
                <a:off x="4719311" y="3355054"/>
                <a:ext cx="31499" cy="27001"/>
                <a:chOff x="4719311" y="3355054"/>
                <a:chExt cx="31499" cy="27001"/>
              </a:xfrm>
            </p:grpSpPr>
            <p:sp>
              <p:nvSpPr>
                <p:cNvPr id="15043" name="Google Shape;15043;p6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5" name="Google Shape;15045;p67"/>
              <p:cNvGrpSpPr/>
              <p:nvPr/>
            </p:nvGrpSpPr>
            <p:grpSpPr>
              <a:xfrm>
                <a:off x="4798755" y="3450260"/>
                <a:ext cx="26930" cy="26930"/>
                <a:chOff x="4798755" y="3450260"/>
                <a:chExt cx="26930" cy="26930"/>
              </a:xfrm>
            </p:grpSpPr>
            <p:sp>
              <p:nvSpPr>
                <p:cNvPr id="15046" name="Google Shape;15046;p6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8" name="Google Shape;15048;p67"/>
              <p:cNvGrpSpPr/>
              <p:nvPr/>
            </p:nvGrpSpPr>
            <p:grpSpPr>
              <a:xfrm>
                <a:off x="4645576" y="3467555"/>
                <a:ext cx="31405" cy="26953"/>
                <a:chOff x="4645576" y="3467555"/>
                <a:chExt cx="31405" cy="26953"/>
              </a:xfrm>
            </p:grpSpPr>
            <p:sp>
              <p:nvSpPr>
                <p:cNvPr id="15049" name="Google Shape;15049;p6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67"/>
              <p:cNvGrpSpPr/>
              <p:nvPr/>
            </p:nvGrpSpPr>
            <p:grpSpPr>
              <a:xfrm>
                <a:off x="4687631" y="3583965"/>
                <a:ext cx="31499" cy="26898"/>
                <a:chOff x="4687631" y="3583965"/>
                <a:chExt cx="31499" cy="26898"/>
              </a:xfrm>
            </p:grpSpPr>
            <p:sp>
              <p:nvSpPr>
                <p:cNvPr id="15052" name="Google Shape;15052;p6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4" name="Google Shape;15054;p67"/>
              <p:cNvGrpSpPr/>
              <p:nvPr/>
            </p:nvGrpSpPr>
            <p:grpSpPr>
              <a:xfrm>
                <a:off x="4719311" y="3471314"/>
                <a:ext cx="31499" cy="27001"/>
                <a:chOff x="4719311" y="3471314"/>
                <a:chExt cx="31499" cy="27001"/>
              </a:xfrm>
            </p:grpSpPr>
            <p:sp>
              <p:nvSpPr>
                <p:cNvPr id="15055" name="Google Shape;15055;p6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67"/>
              <p:cNvGrpSpPr/>
              <p:nvPr/>
            </p:nvGrpSpPr>
            <p:grpSpPr>
              <a:xfrm>
                <a:off x="4719311" y="3434404"/>
                <a:ext cx="31499" cy="26898"/>
                <a:chOff x="4719311" y="3434404"/>
                <a:chExt cx="31499" cy="26898"/>
              </a:xfrm>
            </p:grpSpPr>
            <p:sp>
              <p:nvSpPr>
                <p:cNvPr id="15058" name="Google Shape;15058;p6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67"/>
              <p:cNvGrpSpPr/>
              <p:nvPr/>
            </p:nvGrpSpPr>
            <p:grpSpPr>
              <a:xfrm>
                <a:off x="4768876" y="3401772"/>
                <a:ext cx="31499" cy="26898"/>
                <a:chOff x="4768876" y="3401772"/>
                <a:chExt cx="31499" cy="26898"/>
              </a:xfrm>
            </p:grpSpPr>
            <p:sp>
              <p:nvSpPr>
                <p:cNvPr id="15061" name="Google Shape;15061;p6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67"/>
              <p:cNvGrpSpPr/>
              <p:nvPr/>
            </p:nvGrpSpPr>
            <p:grpSpPr>
              <a:xfrm>
                <a:off x="4762214" y="3471377"/>
                <a:ext cx="26938" cy="26938"/>
                <a:chOff x="4762214" y="3471377"/>
                <a:chExt cx="26938" cy="26938"/>
              </a:xfrm>
            </p:grpSpPr>
            <p:sp>
              <p:nvSpPr>
                <p:cNvPr id="15064" name="Google Shape;15064;p6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67"/>
              <p:cNvGrpSpPr/>
              <p:nvPr/>
            </p:nvGrpSpPr>
            <p:grpSpPr>
              <a:xfrm>
                <a:off x="4790473" y="3344782"/>
                <a:ext cx="31405" cy="26898"/>
                <a:chOff x="4790473" y="3344782"/>
                <a:chExt cx="31405" cy="26898"/>
              </a:xfrm>
            </p:grpSpPr>
            <p:sp>
              <p:nvSpPr>
                <p:cNvPr id="15067" name="Google Shape;15067;p6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67"/>
              <p:cNvGrpSpPr/>
              <p:nvPr/>
            </p:nvGrpSpPr>
            <p:grpSpPr>
              <a:xfrm>
                <a:off x="4823774" y="3950733"/>
                <a:ext cx="37398" cy="32034"/>
                <a:chOff x="4823774" y="3950733"/>
                <a:chExt cx="37398" cy="32034"/>
              </a:xfrm>
            </p:grpSpPr>
            <p:sp>
              <p:nvSpPr>
                <p:cNvPr id="15070" name="Google Shape;15070;p6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67"/>
              <p:cNvGrpSpPr/>
              <p:nvPr/>
            </p:nvGrpSpPr>
            <p:grpSpPr>
              <a:xfrm>
                <a:off x="4823396" y="4110566"/>
                <a:ext cx="31405" cy="26906"/>
                <a:chOff x="4823396" y="4110566"/>
                <a:chExt cx="31405" cy="26906"/>
              </a:xfrm>
            </p:grpSpPr>
            <p:sp>
              <p:nvSpPr>
                <p:cNvPr id="15073" name="Google Shape;15073;p6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67"/>
              <p:cNvGrpSpPr/>
              <p:nvPr/>
            </p:nvGrpSpPr>
            <p:grpSpPr>
              <a:xfrm>
                <a:off x="4838332" y="3821150"/>
                <a:ext cx="31499" cy="26898"/>
                <a:chOff x="4838332" y="3821150"/>
                <a:chExt cx="31499" cy="26898"/>
              </a:xfrm>
            </p:grpSpPr>
            <p:sp>
              <p:nvSpPr>
                <p:cNvPr id="15076" name="Google Shape;15076;p6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67"/>
              <p:cNvGrpSpPr/>
              <p:nvPr/>
            </p:nvGrpSpPr>
            <p:grpSpPr>
              <a:xfrm>
                <a:off x="4661275" y="3815007"/>
                <a:ext cx="36824" cy="31523"/>
                <a:chOff x="4661275" y="3815007"/>
                <a:chExt cx="36824" cy="31523"/>
              </a:xfrm>
            </p:grpSpPr>
            <p:sp>
              <p:nvSpPr>
                <p:cNvPr id="15079" name="Google Shape;15079;p6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67"/>
              <p:cNvGrpSpPr/>
              <p:nvPr/>
            </p:nvGrpSpPr>
            <p:grpSpPr>
              <a:xfrm>
                <a:off x="4558998" y="3851037"/>
                <a:ext cx="33591" cy="28699"/>
                <a:chOff x="4558998" y="3851037"/>
                <a:chExt cx="33591" cy="28699"/>
              </a:xfrm>
            </p:grpSpPr>
            <p:sp>
              <p:nvSpPr>
                <p:cNvPr id="15082" name="Google Shape;15082;p6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67"/>
              <p:cNvGrpSpPr/>
              <p:nvPr/>
            </p:nvGrpSpPr>
            <p:grpSpPr>
              <a:xfrm>
                <a:off x="4696762" y="3638587"/>
                <a:ext cx="33591" cy="28794"/>
                <a:chOff x="4696762" y="3638587"/>
                <a:chExt cx="33591" cy="28794"/>
              </a:xfrm>
            </p:grpSpPr>
            <p:sp>
              <p:nvSpPr>
                <p:cNvPr id="15085" name="Google Shape;15085;p6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67"/>
              <p:cNvGrpSpPr/>
              <p:nvPr/>
            </p:nvGrpSpPr>
            <p:grpSpPr>
              <a:xfrm>
                <a:off x="4929479" y="3939140"/>
                <a:ext cx="33497" cy="28692"/>
                <a:chOff x="4929479" y="3939140"/>
                <a:chExt cx="33497" cy="28692"/>
              </a:xfrm>
            </p:grpSpPr>
            <p:sp>
              <p:nvSpPr>
                <p:cNvPr id="15088" name="Google Shape;15088;p6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67"/>
              <p:cNvGrpSpPr/>
              <p:nvPr/>
            </p:nvGrpSpPr>
            <p:grpSpPr>
              <a:xfrm>
                <a:off x="4907119" y="3986039"/>
                <a:ext cx="33497" cy="28699"/>
                <a:chOff x="4907119" y="3986039"/>
                <a:chExt cx="33497" cy="28699"/>
              </a:xfrm>
            </p:grpSpPr>
            <p:sp>
              <p:nvSpPr>
                <p:cNvPr id="15091" name="Google Shape;15091;p6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67"/>
              <p:cNvGrpSpPr/>
              <p:nvPr/>
            </p:nvGrpSpPr>
            <p:grpSpPr>
              <a:xfrm>
                <a:off x="4911783" y="4048102"/>
                <a:ext cx="33591" cy="28762"/>
                <a:chOff x="4911783" y="4048102"/>
                <a:chExt cx="33591" cy="28762"/>
              </a:xfrm>
            </p:grpSpPr>
            <p:sp>
              <p:nvSpPr>
                <p:cNvPr id="15094" name="Google Shape;15094;p6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6" name="Google Shape;15096;p6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8" name="Google Shape;15098;p67"/>
              <p:cNvGrpSpPr/>
              <p:nvPr/>
            </p:nvGrpSpPr>
            <p:grpSpPr>
              <a:xfrm>
                <a:off x="4762623" y="3837847"/>
                <a:ext cx="42416" cy="36273"/>
                <a:chOff x="4762623" y="3837847"/>
                <a:chExt cx="42416" cy="36273"/>
              </a:xfrm>
            </p:grpSpPr>
            <p:sp>
              <p:nvSpPr>
                <p:cNvPr id="15099" name="Google Shape;15099;p6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67"/>
              <p:cNvGrpSpPr/>
              <p:nvPr/>
            </p:nvGrpSpPr>
            <p:grpSpPr>
              <a:xfrm>
                <a:off x="4746044" y="4104966"/>
                <a:ext cx="33497" cy="28699"/>
                <a:chOff x="4746044" y="4104966"/>
                <a:chExt cx="33497" cy="28699"/>
              </a:xfrm>
            </p:grpSpPr>
            <p:sp>
              <p:nvSpPr>
                <p:cNvPr id="15102" name="Google Shape;15102;p6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67"/>
              <p:cNvGrpSpPr/>
              <p:nvPr/>
            </p:nvGrpSpPr>
            <p:grpSpPr>
              <a:xfrm>
                <a:off x="4859646" y="4162554"/>
                <a:ext cx="33591" cy="28762"/>
                <a:chOff x="4859646" y="4162554"/>
                <a:chExt cx="33591" cy="28762"/>
              </a:xfrm>
            </p:grpSpPr>
            <p:sp>
              <p:nvSpPr>
                <p:cNvPr id="15105" name="Google Shape;15105;p6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7" name="Google Shape;15107;p67"/>
            <p:cNvGrpSpPr/>
            <p:nvPr/>
          </p:nvGrpSpPr>
          <p:grpSpPr>
            <a:xfrm>
              <a:off x="3597785" y="3274438"/>
              <a:ext cx="855610" cy="1122100"/>
              <a:chOff x="3597785" y="3274438"/>
              <a:chExt cx="855610" cy="1122100"/>
            </a:xfrm>
          </p:grpSpPr>
          <p:grpSp>
            <p:nvGrpSpPr>
              <p:cNvPr id="15108" name="Google Shape;15108;p67"/>
              <p:cNvGrpSpPr/>
              <p:nvPr/>
            </p:nvGrpSpPr>
            <p:grpSpPr>
              <a:xfrm>
                <a:off x="3617857" y="3284717"/>
                <a:ext cx="826785" cy="1099165"/>
                <a:chOff x="3617857" y="3284717"/>
                <a:chExt cx="826785" cy="1099165"/>
              </a:xfrm>
            </p:grpSpPr>
            <p:sp>
              <p:nvSpPr>
                <p:cNvPr id="15109" name="Google Shape;15109;p6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67"/>
              <p:cNvGrpSpPr/>
              <p:nvPr/>
            </p:nvGrpSpPr>
            <p:grpSpPr>
              <a:xfrm>
                <a:off x="4180904" y="4251758"/>
                <a:ext cx="37783" cy="32420"/>
                <a:chOff x="4180904" y="4251758"/>
                <a:chExt cx="37783" cy="32420"/>
              </a:xfrm>
            </p:grpSpPr>
            <p:sp>
              <p:nvSpPr>
                <p:cNvPr id="15166" name="Google Shape;15166;p6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67"/>
              <p:cNvGrpSpPr/>
              <p:nvPr/>
            </p:nvGrpSpPr>
            <p:grpSpPr>
              <a:xfrm>
                <a:off x="4201644" y="4081324"/>
                <a:ext cx="37783" cy="32364"/>
                <a:chOff x="4201644" y="4081324"/>
                <a:chExt cx="37783" cy="32364"/>
              </a:xfrm>
            </p:grpSpPr>
            <p:sp>
              <p:nvSpPr>
                <p:cNvPr id="15169" name="Google Shape;15169;p6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67"/>
              <p:cNvGrpSpPr/>
              <p:nvPr/>
            </p:nvGrpSpPr>
            <p:grpSpPr>
              <a:xfrm>
                <a:off x="4284416" y="3887428"/>
                <a:ext cx="37783" cy="32451"/>
                <a:chOff x="4284416" y="3887428"/>
                <a:chExt cx="37783" cy="32451"/>
              </a:xfrm>
            </p:grpSpPr>
            <p:sp>
              <p:nvSpPr>
                <p:cNvPr id="15172" name="Google Shape;15172;p6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67"/>
              <p:cNvGrpSpPr/>
              <p:nvPr/>
            </p:nvGrpSpPr>
            <p:grpSpPr>
              <a:xfrm>
                <a:off x="4223721" y="3860404"/>
                <a:ext cx="37870" cy="32364"/>
                <a:chOff x="4223721" y="3860404"/>
                <a:chExt cx="37870" cy="32364"/>
              </a:xfrm>
            </p:grpSpPr>
            <p:sp>
              <p:nvSpPr>
                <p:cNvPr id="15175" name="Google Shape;15175;p6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67"/>
              <p:cNvGrpSpPr/>
              <p:nvPr/>
            </p:nvGrpSpPr>
            <p:grpSpPr>
              <a:xfrm>
                <a:off x="4104889" y="3699242"/>
                <a:ext cx="37776" cy="32357"/>
                <a:chOff x="4104889" y="3699242"/>
                <a:chExt cx="37776" cy="32357"/>
              </a:xfrm>
            </p:grpSpPr>
            <p:sp>
              <p:nvSpPr>
                <p:cNvPr id="15178" name="Google Shape;15178;p6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67"/>
              <p:cNvGrpSpPr/>
              <p:nvPr/>
            </p:nvGrpSpPr>
            <p:grpSpPr>
              <a:xfrm>
                <a:off x="4143608" y="3475121"/>
                <a:ext cx="37878" cy="32420"/>
                <a:chOff x="4143608" y="3475121"/>
                <a:chExt cx="37878" cy="32420"/>
              </a:xfrm>
            </p:grpSpPr>
            <p:sp>
              <p:nvSpPr>
                <p:cNvPr id="15181" name="Google Shape;15181;p6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3" name="Google Shape;15183;p67"/>
              <p:cNvGrpSpPr/>
              <p:nvPr/>
            </p:nvGrpSpPr>
            <p:grpSpPr>
              <a:xfrm>
                <a:off x="4217248" y="3570893"/>
                <a:ext cx="37776" cy="32364"/>
                <a:chOff x="4217248" y="3570893"/>
                <a:chExt cx="37776" cy="32364"/>
              </a:xfrm>
            </p:grpSpPr>
            <p:sp>
              <p:nvSpPr>
                <p:cNvPr id="15184" name="Google Shape;15184;p6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67"/>
              <p:cNvGrpSpPr/>
              <p:nvPr/>
            </p:nvGrpSpPr>
            <p:grpSpPr>
              <a:xfrm>
                <a:off x="4255307" y="3431612"/>
                <a:ext cx="37776" cy="32451"/>
                <a:chOff x="4255307" y="3431612"/>
                <a:chExt cx="37776" cy="32451"/>
              </a:xfrm>
            </p:grpSpPr>
            <p:sp>
              <p:nvSpPr>
                <p:cNvPr id="15187" name="Google Shape;15187;p6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67"/>
              <p:cNvGrpSpPr/>
              <p:nvPr/>
            </p:nvGrpSpPr>
            <p:grpSpPr>
              <a:xfrm>
                <a:off x="3853052" y="3577398"/>
                <a:ext cx="37776" cy="32420"/>
                <a:chOff x="3853052" y="3577398"/>
                <a:chExt cx="37776" cy="32420"/>
              </a:xfrm>
            </p:grpSpPr>
            <p:sp>
              <p:nvSpPr>
                <p:cNvPr id="15190" name="Google Shape;15190;p6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67"/>
              <p:cNvGrpSpPr/>
              <p:nvPr/>
            </p:nvGrpSpPr>
            <p:grpSpPr>
              <a:xfrm>
                <a:off x="4039908" y="3412107"/>
                <a:ext cx="37776" cy="32357"/>
                <a:chOff x="4039908" y="3412107"/>
                <a:chExt cx="37776" cy="32357"/>
              </a:xfrm>
            </p:grpSpPr>
            <p:sp>
              <p:nvSpPr>
                <p:cNvPr id="15193" name="Google Shape;15193;p6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67"/>
              <p:cNvGrpSpPr/>
              <p:nvPr/>
            </p:nvGrpSpPr>
            <p:grpSpPr>
              <a:xfrm>
                <a:off x="4017360" y="3342061"/>
                <a:ext cx="37870" cy="32380"/>
                <a:chOff x="4017360" y="3342061"/>
                <a:chExt cx="37870" cy="32380"/>
              </a:xfrm>
            </p:grpSpPr>
            <p:sp>
              <p:nvSpPr>
                <p:cNvPr id="15196" name="Google Shape;15196;p6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8" name="Google Shape;15198;p6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0" name="Google Shape;15200;p67"/>
              <p:cNvGrpSpPr/>
              <p:nvPr/>
            </p:nvGrpSpPr>
            <p:grpSpPr>
              <a:xfrm>
                <a:off x="3750870" y="3418650"/>
                <a:ext cx="37776" cy="32380"/>
                <a:chOff x="3750870" y="3418650"/>
                <a:chExt cx="37776" cy="32380"/>
              </a:xfrm>
            </p:grpSpPr>
            <p:sp>
              <p:nvSpPr>
                <p:cNvPr id="15201" name="Google Shape;15201;p6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3" name="Google Shape;15203;p67"/>
              <p:cNvGrpSpPr/>
              <p:nvPr/>
            </p:nvGrpSpPr>
            <p:grpSpPr>
              <a:xfrm>
                <a:off x="3632509" y="3274438"/>
                <a:ext cx="37783" cy="32357"/>
                <a:chOff x="3632509" y="3274438"/>
                <a:chExt cx="37783" cy="32357"/>
              </a:xfrm>
            </p:grpSpPr>
            <p:sp>
              <p:nvSpPr>
                <p:cNvPr id="15204" name="Google Shape;15204;p6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67"/>
              <p:cNvGrpSpPr/>
              <p:nvPr/>
            </p:nvGrpSpPr>
            <p:grpSpPr>
              <a:xfrm>
                <a:off x="3906424" y="3297561"/>
                <a:ext cx="37776" cy="32451"/>
                <a:chOff x="3906424" y="3297561"/>
                <a:chExt cx="37776" cy="32451"/>
              </a:xfrm>
            </p:grpSpPr>
            <p:sp>
              <p:nvSpPr>
                <p:cNvPr id="15207" name="Google Shape;15207;p6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67"/>
              <p:cNvGrpSpPr/>
              <p:nvPr/>
            </p:nvGrpSpPr>
            <p:grpSpPr>
              <a:xfrm>
                <a:off x="3866084" y="3412107"/>
                <a:ext cx="37776" cy="32357"/>
                <a:chOff x="3866084" y="3412107"/>
                <a:chExt cx="37776" cy="32357"/>
              </a:xfrm>
            </p:grpSpPr>
            <p:sp>
              <p:nvSpPr>
                <p:cNvPr id="15210" name="Google Shape;15210;p6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67"/>
              <p:cNvGrpSpPr/>
              <p:nvPr/>
            </p:nvGrpSpPr>
            <p:grpSpPr>
              <a:xfrm>
                <a:off x="4023919" y="3766409"/>
                <a:ext cx="37783" cy="32357"/>
                <a:chOff x="4023919" y="3766409"/>
                <a:chExt cx="37783" cy="32357"/>
              </a:xfrm>
            </p:grpSpPr>
            <p:sp>
              <p:nvSpPr>
                <p:cNvPr id="15213" name="Google Shape;15213;p6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67"/>
              <p:cNvGrpSpPr/>
              <p:nvPr/>
            </p:nvGrpSpPr>
            <p:grpSpPr>
              <a:xfrm>
                <a:off x="3973882" y="3779449"/>
                <a:ext cx="37776" cy="32357"/>
                <a:chOff x="3973882" y="3779449"/>
                <a:chExt cx="37776" cy="32357"/>
              </a:xfrm>
            </p:grpSpPr>
            <p:sp>
              <p:nvSpPr>
                <p:cNvPr id="15216" name="Google Shape;15216;p6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67"/>
              <p:cNvGrpSpPr/>
              <p:nvPr/>
            </p:nvGrpSpPr>
            <p:grpSpPr>
              <a:xfrm>
                <a:off x="4073398" y="3838028"/>
                <a:ext cx="37776" cy="32380"/>
                <a:chOff x="4073398" y="3838028"/>
                <a:chExt cx="37776" cy="32380"/>
              </a:xfrm>
            </p:grpSpPr>
            <p:sp>
              <p:nvSpPr>
                <p:cNvPr id="15219" name="Google Shape;15219;p6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67"/>
              <p:cNvGrpSpPr/>
              <p:nvPr/>
            </p:nvGrpSpPr>
            <p:grpSpPr>
              <a:xfrm>
                <a:off x="4342672" y="4144496"/>
                <a:ext cx="37752" cy="32364"/>
                <a:chOff x="4342672" y="4144496"/>
                <a:chExt cx="37752" cy="32364"/>
              </a:xfrm>
            </p:grpSpPr>
            <p:sp>
              <p:nvSpPr>
                <p:cNvPr id="15222" name="Google Shape;15222;p6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67"/>
              <p:cNvGrpSpPr/>
              <p:nvPr/>
            </p:nvGrpSpPr>
            <p:grpSpPr>
              <a:xfrm>
                <a:off x="4406386" y="4056872"/>
                <a:ext cx="37783" cy="32364"/>
                <a:chOff x="4406386" y="4056872"/>
                <a:chExt cx="37783" cy="32364"/>
              </a:xfrm>
            </p:grpSpPr>
            <p:sp>
              <p:nvSpPr>
                <p:cNvPr id="15225" name="Google Shape;15225;p6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7" name="Google Shape;15227;p67"/>
              <p:cNvGrpSpPr/>
              <p:nvPr/>
            </p:nvGrpSpPr>
            <p:grpSpPr>
              <a:xfrm>
                <a:off x="4284416" y="4245254"/>
                <a:ext cx="37783" cy="32357"/>
                <a:chOff x="4284416" y="4245254"/>
                <a:chExt cx="37783" cy="32357"/>
              </a:xfrm>
            </p:grpSpPr>
            <p:sp>
              <p:nvSpPr>
                <p:cNvPr id="15228" name="Google Shape;15228;p6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67"/>
              <p:cNvGrpSpPr/>
              <p:nvPr/>
            </p:nvGrpSpPr>
            <p:grpSpPr>
              <a:xfrm>
                <a:off x="4219057" y="4331258"/>
                <a:ext cx="37776" cy="32364"/>
                <a:chOff x="4219057" y="4331258"/>
                <a:chExt cx="37776" cy="32364"/>
              </a:xfrm>
            </p:grpSpPr>
            <p:sp>
              <p:nvSpPr>
                <p:cNvPr id="15231" name="Google Shape;15231;p6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67"/>
              <p:cNvGrpSpPr/>
              <p:nvPr/>
            </p:nvGrpSpPr>
            <p:grpSpPr>
              <a:xfrm>
                <a:off x="4204122" y="4141688"/>
                <a:ext cx="33497" cy="28699"/>
                <a:chOff x="4204122" y="4141688"/>
                <a:chExt cx="33497" cy="28699"/>
              </a:xfrm>
            </p:grpSpPr>
            <p:sp>
              <p:nvSpPr>
                <p:cNvPr id="15234" name="Google Shape;15234;p6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67"/>
              <p:cNvGrpSpPr/>
              <p:nvPr/>
            </p:nvGrpSpPr>
            <p:grpSpPr>
              <a:xfrm>
                <a:off x="4301546" y="4003869"/>
                <a:ext cx="38916" cy="33324"/>
                <a:chOff x="4301546" y="4003869"/>
                <a:chExt cx="38916" cy="33324"/>
              </a:xfrm>
            </p:grpSpPr>
            <p:sp>
              <p:nvSpPr>
                <p:cNvPr id="15237" name="Google Shape;15237;p6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67"/>
              <p:cNvGrpSpPr/>
              <p:nvPr/>
            </p:nvGrpSpPr>
            <p:grpSpPr>
              <a:xfrm>
                <a:off x="4210681" y="3924669"/>
                <a:ext cx="36549" cy="31366"/>
                <a:chOff x="4210681" y="3924669"/>
                <a:chExt cx="36549" cy="31366"/>
              </a:xfrm>
            </p:grpSpPr>
            <p:sp>
              <p:nvSpPr>
                <p:cNvPr id="15240" name="Google Shape;15240;p6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67"/>
              <p:cNvGrpSpPr/>
              <p:nvPr/>
            </p:nvGrpSpPr>
            <p:grpSpPr>
              <a:xfrm>
                <a:off x="3987771" y="3628874"/>
                <a:ext cx="31499" cy="26993"/>
                <a:chOff x="3987771" y="3628874"/>
                <a:chExt cx="31499" cy="26993"/>
              </a:xfrm>
            </p:grpSpPr>
            <p:sp>
              <p:nvSpPr>
                <p:cNvPr id="15243" name="Google Shape;15243;p6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67"/>
              <p:cNvGrpSpPr/>
              <p:nvPr/>
            </p:nvGrpSpPr>
            <p:grpSpPr>
              <a:xfrm>
                <a:off x="4087382" y="3775674"/>
                <a:ext cx="31405" cy="26898"/>
                <a:chOff x="4087382" y="3775674"/>
                <a:chExt cx="31405" cy="26898"/>
              </a:xfrm>
            </p:grpSpPr>
            <p:sp>
              <p:nvSpPr>
                <p:cNvPr id="15246" name="Google Shape;15246;p6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67"/>
              <p:cNvGrpSpPr/>
              <p:nvPr/>
            </p:nvGrpSpPr>
            <p:grpSpPr>
              <a:xfrm>
                <a:off x="4118873" y="3856637"/>
                <a:ext cx="31405" cy="26906"/>
                <a:chOff x="4118873" y="3856637"/>
                <a:chExt cx="31405" cy="26906"/>
              </a:xfrm>
            </p:grpSpPr>
            <p:sp>
              <p:nvSpPr>
                <p:cNvPr id="15249" name="Google Shape;15249;p6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1" name="Google Shape;15251;p67"/>
              <p:cNvGrpSpPr/>
              <p:nvPr/>
            </p:nvGrpSpPr>
            <p:grpSpPr>
              <a:xfrm>
                <a:off x="4168541" y="3639523"/>
                <a:ext cx="31499" cy="26906"/>
                <a:chOff x="4168541" y="3639523"/>
                <a:chExt cx="31499" cy="26906"/>
              </a:xfrm>
            </p:grpSpPr>
            <p:sp>
              <p:nvSpPr>
                <p:cNvPr id="15252" name="Google Shape;15252;p6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67"/>
              <p:cNvGrpSpPr/>
              <p:nvPr/>
            </p:nvGrpSpPr>
            <p:grpSpPr>
              <a:xfrm>
                <a:off x="3965789" y="3393545"/>
                <a:ext cx="31405" cy="26945"/>
                <a:chOff x="3965789" y="3393545"/>
                <a:chExt cx="31405" cy="26945"/>
              </a:xfrm>
            </p:grpSpPr>
            <p:sp>
              <p:nvSpPr>
                <p:cNvPr id="15255" name="Google Shape;15255;p6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67"/>
              <p:cNvGrpSpPr/>
              <p:nvPr/>
            </p:nvGrpSpPr>
            <p:grpSpPr>
              <a:xfrm>
                <a:off x="3925166" y="3491008"/>
                <a:ext cx="31405" cy="27001"/>
                <a:chOff x="3925166" y="3491008"/>
                <a:chExt cx="31405" cy="27001"/>
              </a:xfrm>
            </p:grpSpPr>
            <p:sp>
              <p:nvSpPr>
                <p:cNvPr id="15258" name="Google Shape;15258;p6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67"/>
              <p:cNvGrpSpPr/>
              <p:nvPr/>
            </p:nvGrpSpPr>
            <p:grpSpPr>
              <a:xfrm>
                <a:off x="3682845" y="3340976"/>
                <a:ext cx="31397" cy="26898"/>
                <a:chOff x="3682845" y="3340976"/>
                <a:chExt cx="31397" cy="26898"/>
              </a:xfrm>
            </p:grpSpPr>
            <p:sp>
              <p:nvSpPr>
                <p:cNvPr id="15261" name="Google Shape;15261;p6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67"/>
              <p:cNvGrpSpPr/>
              <p:nvPr/>
            </p:nvGrpSpPr>
            <p:grpSpPr>
              <a:xfrm>
                <a:off x="3795393" y="3353725"/>
                <a:ext cx="31499" cy="26993"/>
                <a:chOff x="3795393" y="3353725"/>
                <a:chExt cx="31499" cy="26993"/>
              </a:xfrm>
            </p:grpSpPr>
            <p:sp>
              <p:nvSpPr>
                <p:cNvPr id="15264" name="Google Shape;15264;p6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67"/>
              <p:cNvGrpSpPr/>
              <p:nvPr/>
            </p:nvGrpSpPr>
            <p:grpSpPr>
              <a:xfrm>
                <a:off x="4176909" y="4363221"/>
                <a:ext cx="38924" cy="33316"/>
                <a:chOff x="4176909" y="4363221"/>
                <a:chExt cx="38924" cy="33316"/>
              </a:xfrm>
            </p:grpSpPr>
            <p:sp>
              <p:nvSpPr>
                <p:cNvPr id="15267" name="Google Shape;15267;p6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67"/>
              <p:cNvGrpSpPr/>
              <p:nvPr/>
            </p:nvGrpSpPr>
            <p:grpSpPr>
              <a:xfrm>
                <a:off x="4226191" y="4007660"/>
                <a:ext cx="33560" cy="28770"/>
                <a:chOff x="4226191" y="4007660"/>
                <a:chExt cx="33560" cy="28770"/>
              </a:xfrm>
            </p:grpSpPr>
            <p:sp>
              <p:nvSpPr>
                <p:cNvPr id="15270" name="Google Shape;15270;p6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67"/>
              <p:cNvGrpSpPr/>
              <p:nvPr/>
            </p:nvGrpSpPr>
            <p:grpSpPr>
              <a:xfrm>
                <a:off x="3597785" y="3377045"/>
                <a:ext cx="33591" cy="28699"/>
                <a:chOff x="3597785" y="3377045"/>
                <a:chExt cx="33591" cy="28699"/>
              </a:xfrm>
            </p:grpSpPr>
            <p:sp>
              <p:nvSpPr>
                <p:cNvPr id="15273" name="Google Shape;15273;p6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5" name="Google Shape;15275;p67"/>
              <p:cNvGrpSpPr/>
              <p:nvPr/>
            </p:nvGrpSpPr>
            <p:grpSpPr>
              <a:xfrm>
                <a:off x="3887870" y="3669796"/>
                <a:ext cx="33591" cy="28692"/>
                <a:chOff x="3887870" y="3669796"/>
                <a:chExt cx="33591" cy="28692"/>
              </a:xfrm>
            </p:grpSpPr>
            <p:sp>
              <p:nvSpPr>
                <p:cNvPr id="15276" name="Google Shape;15276;p6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67"/>
              <p:cNvGrpSpPr/>
              <p:nvPr/>
            </p:nvGrpSpPr>
            <p:grpSpPr>
              <a:xfrm>
                <a:off x="3818320" y="3481625"/>
                <a:ext cx="33497" cy="28770"/>
                <a:chOff x="3818320" y="3481625"/>
                <a:chExt cx="33497" cy="28770"/>
              </a:xfrm>
            </p:grpSpPr>
            <p:sp>
              <p:nvSpPr>
                <p:cNvPr id="15279" name="Google Shape;15279;p6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67"/>
              <p:cNvGrpSpPr/>
              <p:nvPr/>
            </p:nvGrpSpPr>
            <p:grpSpPr>
              <a:xfrm>
                <a:off x="4278139" y="4120948"/>
                <a:ext cx="37492" cy="32129"/>
                <a:chOff x="4278139" y="4120948"/>
                <a:chExt cx="37492" cy="32129"/>
              </a:xfrm>
            </p:grpSpPr>
            <p:sp>
              <p:nvSpPr>
                <p:cNvPr id="15282" name="Google Shape;15282;p6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4" name="Google Shape;15284;p67"/>
              <p:cNvGrpSpPr/>
              <p:nvPr/>
            </p:nvGrpSpPr>
            <p:grpSpPr>
              <a:xfrm>
                <a:off x="4419898" y="3977388"/>
                <a:ext cx="33497" cy="28692"/>
                <a:chOff x="4419898" y="3977388"/>
                <a:chExt cx="33497" cy="28692"/>
              </a:xfrm>
            </p:grpSpPr>
            <p:sp>
              <p:nvSpPr>
                <p:cNvPr id="15285" name="Google Shape;15285;p6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67"/>
              <p:cNvGrpSpPr/>
              <p:nvPr/>
            </p:nvGrpSpPr>
            <p:grpSpPr>
              <a:xfrm>
                <a:off x="4158930" y="4034684"/>
                <a:ext cx="33497" cy="28762"/>
                <a:chOff x="4158930" y="4034684"/>
                <a:chExt cx="33497" cy="28762"/>
              </a:xfrm>
            </p:grpSpPr>
            <p:sp>
              <p:nvSpPr>
                <p:cNvPr id="15288" name="Google Shape;15288;p6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67"/>
              <p:cNvGrpSpPr/>
              <p:nvPr/>
            </p:nvGrpSpPr>
            <p:grpSpPr>
              <a:xfrm>
                <a:off x="4134949" y="3957049"/>
                <a:ext cx="33497" cy="28770"/>
                <a:chOff x="4134949" y="3957049"/>
                <a:chExt cx="33497" cy="28770"/>
              </a:xfrm>
            </p:grpSpPr>
            <p:sp>
              <p:nvSpPr>
                <p:cNvPr id="15291" name="Google Shape;15291;p6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67"/>
              <p:cNvGrpSpPr/>
              <p:nvPr/>
            </p:nvGrpSpPr>
            <p:grpSpPr>
              <a:xfrm>
                <a:off x="4193653" y="4184403"/>
                <a:ext cx="43580" cy="37264"/>
                <a:chOff x="4193653" y="4184403"/>
                <a:chExt cx="43580" cy="37264"/>
              </a:xfrm>
            </p:grpSpPr>
            <p:sp>
              <p:nvSpPr>
                <p:cNvPr id="15294" name="Google Shape;15294;p6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67"/>
              <p:cNvGrpSpPr/>
              <p:nvPr/>
            </p:nvGrpSpPr>
            <p:grpSpPr>
              <a:xfrm>
                <a:off x="4343600" y="3943844"/>
                <a:ext cx="43580" cy="37312"/>
                <a:chOff x="4343600" y="3943844"/>
                <a:chExt cx="43580" cy="37312"/>
              </a:xfrm>
            </p:grpSpPr>
            <p:sp>
              <p:nvSpPr>
                <p:cNvPr id="15297" name="Google Shape;15297;p6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67"/>
              <p:cNvGrpSpPr/>
              <p:nvPr/>
            </p:nvGrpSpPr>
            <p:grpSpPr>
              <a:xfrm>
                <a:off x="4172339" y="3381693"/>
                <a:ext cx="31499" cy="27001"/>
                <a:chOff x="4172339" y="3381693"/>
                <a:chExt cx="31499" cy="27001"/>
              </a:xfrm>
            </p:grpSpPr>
            <p:sp>
              <p:nvSpPr>
                <p:cNvPr id="15300" name="Google Shape;15300;p6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05" name="Shape 15305"/>
        <p:cNvGrpSpPr/>
        <p:nvPr/>
      </p:nvGrpSpPr>
      <p:grpSpPr>
        <a:xfrm>
          <a:off x="0" y="0"/>
          <a:ext cx="0" cy="0"/>
          <a:chOff x="0" y="0"/>
          <a:chExt cx="0" cy="0"/>
        </a:xfrm>
      </p:grpSpPr>
      <p:grpSp>
        <p:nvGrpSpPr>
          <p:cNvPr id="15306" name="Google Shape;15306;p68"/>
          <p:cNvGrpSpPr/>
          <p:nvPr/>
        </p:nvGrpSpPr>
        <p:grpSpPr>
          <a:xfrm>
            <a:off x="1919335" y="1175734"/>
            <a:ext cx="605861" cy="123199"/>
            <a:chOff x="4808316" y="2800065"/>
            <a:chExt cx="1999386" cy="412910"/>
          </a:xfrm>
        </p:grpSpPr>
        <p:sp>
          <p:nvSpPr>
            <p:cNvPr id="15307" name="Google Shape;15307;p6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8" name="Google Shape;15308;p68"/>
            <p:cNvGrpSpPr/>
            <p:nvPr/>
          </p:nvGrpSpPr>
          <p:grpSpPr>
            <a:xfrm>
              <a:off x="4808316" y="2800065"/>
              <a:ext cx="92400" cy="411825"/>
              <a:chOff x="845575" y="2563700"/>
              <a:chExt cx="92400" cy="411825"/>
            </a:xfrm>
          </p:grpSpPr>
          <p:cxnSp>
            <p:nvCxnSpPr>
              <p:cNvPr id="15309" name="Google Shape;15309;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10" name="Google Shape;15310;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1" name="Google Shape;15311;p68"/>
          <p:cNvGrpSpPr/>
          <p:nvPr/>
        </p:nvGrpSpPr>
        <p:grpSpPr>
          <a:xfrm>
            <a:off x="729274" y="1175734"/>
            <a:ext cx="609069" cy="123199"/>
            <a:chOff x="881025" y="2800065"/>
            <a:chExt cx="2009975" cy="412910"/>
          </a:xfrm>
        </p:grpSpPr>
        <p:sp>
          <p:nvSpPr>
            <p:cNvPr id="15312" name="Google Shape;15312;p6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3" name="Google Shape;15313;p68"/>
            <p:cNvGrpSpPr/>
            <p:nvPr/>
          </p:nvGrpSpPr>
          <p:grpSpPr>
            <a:xfrm>
              <a:off x="881025" y="2800065"/>
              <a:ext cx="92400" cy="411825"/>
              <a:chOff x="845575" y="2563700"/>
              <a:chExt cx="92400" cy="411825"/>
            </a:xfrm>
          </p:grpSpPr>
          <p:cxnSp>
            <p:nvCxnSpPr>
              <p:cNvPr id="15314" name="Google Shape;15314;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15" name="Google Shape;15315;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6" name="Google Shape;15316;p68"/>
          <p:cNvGrpSpPr/>
          <p:nvPr/>
        </p:nvGrpSpPr>
        <p:grpSpPr>
          <a:xfrm>
            <a:off x="1325639" y="1259098"/>
            <a:ext cx="606131" cy="122875"/>
            <a:chOff x="2849073" y="3079467"/>
            <a:chExt cx="2000279" cy="411825"/>
          </a:xfrm>
        </p:grpSpPr>
        <p:sp>
          <p:nvSpPr>
            <p:cNvPr id="15317" name="Google Shape;15317;p6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8" name="Google Shape;15318;p68"/>
            <p:cNvGrpSpPr/>
            <p:nvPr/>
          </p:nvGrpSpPr>
          <p:grpSpPr>
            <a:xfrm rot="10800000">
              <a:off x="2849073" y="3079467"/>
              <a:ext cx="92400" cy="411825"/>
              <a:chOff x="2070100" y="2563700"/>
              <a:chExt cx="92400" cy="411825"/>
            </a:xfrm>
          </p:grpSpPr>
          <p:cxnSp>
            <p:nvCxnSpPr>
              <p:cNvPr id="15319" name="Google Shape;15319;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20" name="Google Shape;15320;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21" name="Google Shape;15321;p68"/>
          <p:cNvGrpSpPr/>
          <p:nvPr/>
        </p:nvGrpSpPr>
        <p:grpSpPr>
          <a:xfrm>
            <a:off x="2510752" y="1259098"/>
            <a:ext cx="726321" cy="122875"/>
            <a:chOff x="6760035" y="3079467"/>
            <a:chExt cx="2396914" cy="411825"/>
          </a:xfrm>
        </p:grpSpPr>
        <p:sp>
          <p:nvSpPr>
            <p:cNvPr id="15322" name="Google Shape;15322;p6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3" name="Google Shape;15323;p68"/>
            <p:cNvGrpSpPr/>
            <p:nvPr/>
          </p:nvGrpSpPr>
          <p:grpSpPr>
            <a:xfrm rot="10800000">
              <a:off x="6760035" y="3079467"/>
              <a:ext cx="92400" cy="411825"/>
              <a:chOff x="2070100" y="2563700"/>
              <a:chExt cx="92400" cy="411825"/>
            </a:xfrm>
          </p:grpSpPr>
          <p:cxnSp>
            <p:nvCxnSpPr>
              <p:cNvPr id="15324" name="Google Shape;15324;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25" name="Google Shape;15325;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26" name="Google Shape;15326;p68"/>
          <p:cNvGrpSpPr/>
          <p:nvPr/>
        </p:nvGrpSpPr>
        <p:grpSpPr>
          <a:xfrm>
            <a:off x="2147036" y="3575105"/>
            <a:ext cx="1086701" cy="799429"/>
            <a:chOff x="2183288" y="3555572"/>
            <a:chExt cx="1136241" cy="835873"/>
          </a:xfrm>
        </p:grpSpPr>
        <p:sp>
          <p:nvSpPr>
            <p:cNvPr id="15327" name="Google Shape;15327;p6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8" name="Google Shape;15328;p68"/>
            <p:cNvGrpSpPr/>
            <p:nvPr/>
          </p:nvGrpSpPr>
          <p:grpSpPr>
            <a:xfrm>
              <a:off x="2205895" y="3637269"/>
              <a:ext cx="1089848" cy="724993"/>
              <a:chOff x="2205895" y="3637269"/>
              <a:chExt cx="1089848" cy="724993"/>
            </a:xfrm>
          </p:grpSpPr>
          <p:sp>
            <p:nvSpPr>
              <p:cNvPr id="15329" name="Google Shape;15329;p6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5" name="Google Shape;15335;p6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6" name="Google Shape;15336;p6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337" name="Google Shape;15337;p68"/>
            <p:cNvGrpSpPr/>
            <p:nvPr/>
          </p:nvGrpSpPr>
          <p:grpSpPr>
            <a:xfrm>
              <a:off x="3173850" y="3779426"/>
              <a:ext cx="145679" cy="70048"/>
              <a:chOff x="3173850" y="3779426"/>
              <a:chExt cx="145679" cy="70048"/>
            </a:xfrm>
          </p:grpSpPr>
          <p:cxnSp>
            <p:nvCxnSpPr>
              <p:cNvPr id="15338" name="Google Shape;15338;p6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5339" name="Google Shape;15339;p6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68"/>
            <p:cNvGrpSpPr/>
            <p:nvPr/>
          </p:nvGrpSpPr>
          <p:grpSpPr>
            <a:xfrm>
              <a:off x="2183288" y="4139483"/>
              <a:ext cx="145133" cy="70048"/>
              <a:chOff x="2183288" y="4139483"/>
              <a:chExt cx="145133" cy="70048"/>
            </a:xfrm>
          </p:grpSpPr>
          <p:cxnSp>
            <p:nvCxnSpPr>
              <p:cNvPr id="15341" name="Google Shape;15341;p6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5342" name="Google Shape;15342;p6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3" name="Google Shape;15343;p6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4" name="Google Shape;15344;p6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345" name="Google Shape;15345;p68"/>
            <p:cNvGrpSpPr/>
            <p:nvPr/>
          </p:nvGrpSpPr>
          <p:grpSpPr>
            <a:xfrm>
              <a:off x="2943836" y="4268886"/>
              <a:ext cx="60717" cy="122559"/>
              <a:chOff x="2943836" y="4268886"/>
              <a:chExt cx="60717" cy="122559"/>
            </a:xfrm>
          </p:grpSpPr>
          <p:sp>
            <p:nvSpPr>
              <p:cNvPr id="15346" name="Google Shape;15346;p6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7" name="Google Shape;15347;p6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5348" name="Google Shape;15348;p68"/>
          <p:cNvGrpSpPr/>
          <p:nvPr/>
        </p:nvGrpSpPr>
        <p:grpSpPr>
          <a:xfrm>
            <a:off x="3409981" y="1496104"/>
            <a:ext cx="1675870" cy="758251"/>
            <a:chOff x="3530532" y="1496185"/>
            <a:chExt cx="1562000" cy="706730"/>
          </a:xfrm>
        </p:grpSpPr>
        <p:cxnSp>
          <p:nvCxnSpPr>
            <p:cNvPr id="15349" name="Google Shape;15349;p6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5350" name="Google Shape;15350;p68"/>
            <p:cNvGrpSpPr/>
            <p:nvPr/>
          </p:nvGrpSpPr>
          <p:grpSpPr>
            <a:xfrm>
              <a:off x="3530532" y="1496185"/>
              <a:ext cx="323430" cy="463587"/>
              <a:chOff x="3530532" y="1496185"/>
              <a:chExt cx="323430" cy="463587"/>
            </a:xfrm>
          </p:grpSpPr>
          <p:grpSp>
            <p:nvGrpSpPr>
              <p:cNvPr id="15351" name="Google Shape;15351;p68"/>
              <p:cNvGrpSpPr/>
              <p:nvPr/>
            </p:nvGrpSpPr>
            <p:grpSpPr>
              <a:xfrm>
                <a:off x="3567462" y="1496185"/>
                <a:ext cx="286500" cy="361376"/>
                <a:chOff x="3567462" y="1496185"/>
                <a:chExt cx="286500" cy="361376"/>
              </a:xfrm>
            </p:grpSpPr>
            <p:cxnSp>
              <p:nvCxnSpPr>
                <p:cNvPr id="15352" name="Google Shape;15352;p6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353" name="Google Shape;15353;p6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4" name="Google Shape;15354;p6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68"/>
            <p:cNvGrpSpPr/>
            <p:nvPr/>
          </p:nvGrpSpPr>
          <p:grpSpPr>
            <a:xfrm>
              <a:off x="3891569" y="1779209"/>
              <a:ext cx="323945" cy="423706"/>
              <a:chOff x="3891569" y="1779209"/>
              <a:chExt cx="323945" cy="423706"/>
            </a:xfrm>
          </p:grpSpPr>
          <p:grpSp>
            <p:nvGrpSpPr>
              <p:cNvPr id="15356" name="Google Shape;15356;p68"/>
              <p:cNvGrpSpPr/>
              <p:nvPr/>
            </p:nvGrpSpPr>
            <p:grpSpPr>
              <a:xfrm>
                <a:off x="3929014" y="1881638"/>
                <a:ext cx="286500" cy="321278"/>
                <a:chOff x="3929014" y="1881638"/>
                <a:chExt cx="286500" cy="321278"/>
              </a:xfrm>
            </p:grpSpPr>
            <p:cxnSp>
              <p:nvCxnSpPr>
                <p:cNvPr id="15357" name="Google Shape;15357;p6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5358" name="Google Shape;15358;p6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9" name="Google Shape;15359;p6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68"/>
            <p:cNvGrpSpPr/>
            <p:nvPr/>
          </p:nvGrpSpPr>
          <p:grpSpPr>
            <a:xfrm>
              <a:off x="4252606" y="1496185"/>
              <a:ext cx="324721" cy="463587"/>
              <a:chOff x="4252606" y="1496185"/>
              <a:chExt cx="324721" cy="463587"/>
            </a:xfrm>
          </p:grpSpPr>
          <p:grpSp>
            <p:nvGrpSpPr>
              <p:cNvPr id="15361" name="Google Shape;15361;p68"/>
              <p:cNvGrpSpPr/>
              <p:nvPr/>
            </p:nvGrpSpPr>
            <p:grpSpPr>
              <a:xfrm>
                <a:off x="4290828" y="1496185"/>
                <a:ext cx="286500" cy="361376"/>
                <a:chOff x="4290828" y="1496185"/>
                <a:chExt cx="286500" cy="361376"/>
              </a:xfrm>
            </p:grpSpPr>
            <p:cxnSp>
              <p:nvCxnSpPr>
                <p:cNvPr id="15362" name="Google Shape;15362;p6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363" name="Google Shape;15363;p6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4" name="Google Shape;15364;p6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68"/>
            <p:cNvGrpSpPr/>
            <p:nvPr/>
          </p:nvGrpSpPr>
          <p:grpSpPr>
            <a:xfrm>
              <a:off x="4613643" y="1763716"/>
              <a:ext cx="325308" cy="439200"/>
              <a:chOff x="4613643" y="1763716"/>
              <a:chExt cx="325308" cy="439200"/>
            </a:xfrm>
          </p:grpSpPr>
          <p:grpSp>
            <p:nvGrpSpPr>
              <p:cNvPr id="15366" name="Google Shape;15366;p68"/>
              <p:cNvGrpSpPr/>
              <p:nvPr/>
            </p:nvGrpSpPr>
            <p:grpSpPr>
              <a:xfrm>
                <a:off x="4652451" y="1879538"/>
                <a:ext cx="286500" cy="323378"/>
                <a:chOff x="4652451" y="1879538"/>
                <a:chExt cx="286500" cy="323378"/>
              </a:xfrm>
            </p:grpSpPr>
            <p:cxnSp>
              <p:nvCxnSpPr>
                <p:cNvPr id="15367" name="Google Shape;15367;p6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5368" name="Google Shape;15368;p6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9" name="Google Shape;15369;p6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70" name="Google Shape;15370;p68"/>
          <p:cNvGrpSpPr/>
          <p:nvPr/>
        </p:nvGrpSpPr>
        <p:grpSpPr>
          <a:xfrm>
            <a:off x="3421841" y="2349730"/>
            <a:ext cx="1652173" cy="391517"/>
            <a:chOff x="3512551" y="2358270"/>
            <a:chExt cx="1597383" cy="378533"/>
          </a:xfrm>
        </p:grpSpPr>
        <p:cxnSp>
          <p:nvCxnSpPr>
            <p:cNvPr id="15371" name="Google Shape;15371;p68"/>
            <p:cNvCxnSpPr>
              <a:stCxn id="15372" idx="6"/>
              <a:endCxn id="1537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5374" name="Google Shape;15374;p68"/>
            <p:cNvGrpSpPr/>
            <p:nvPr/>
          </p:nvGrpSpPr>
          <p:grpSpPr>
            <a:xfrm>
              <a:off x="3512551" y="2358270"/>
              <a:ext cx="225647" cy="307714"/>
              <a:chOff x="2182679" y="2004714"/>
              <a:chExt cx="792300" cy="1080458"/>
            </a:xfrm>
          </p:grpSpPr>
          <p:cxnSp>
            <p:nvCxnSpPr>
              <p:cNvPr id="15375" name="Google Shape;15375;p68"/>
              <p:cNvCxnSpPr>
                <a:stCxn id="1537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372" name="Google Shape;15372;p6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68"/>
            <p:cNvGrpSpPr/>
            <p:nvPr/>
          </p:nvGrpSpPr>
          <p:grpSpPr>
            <a:xfrm>
              <a:off x="3969644" y="2440153"/>
              <a:ext cx="225853" cy="296651"/>
              <a:chOff x="3775710" y="1729289"/>
              <a:chExt cx="136500" cy="179289"/>
            </a:xfrm>
          </p:grpSpPr>
          <p:cxnSp>
            <p:nvCxnSpPr>
              <p:cNvPr id="15378" name="Google Shape;15378;p6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5379" name="Google Shape;15379;p6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68"/>
            <p:cNvGrpSpPr/>
            <p:nvPr/>
          </p:nvGrpSpPr>
          <p:grpSpPr>
            <a:xfrm>
              <a:off x="4427051" y="2358270"/>
              <a:ext cx="225647" cy="307714"/>
              <a:chOff x="5393704" y="2004714"/>
              <a:chExt cx="792300" cy="1080458"/>
            </a:xfrm>
          </p:grpSpPr>
          <p:cxnSp>
            <p:nvCxnSpPr>
              <p:cNvPr id="15382" name="Google Shape;15382;p68"/>
              <p:cNvCxnSpPr>
                <a:stCxn id="1538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384" name="Google Shape;15384;p6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68"/>
            <p:cNvGrpSpPr/>
            <p:nvPr/>
          </p:nvGrpSpPr>
          <p:grpSpPr>
            <a:xfrm>
              <a:off x="4884287" y="2440252"/>
              <a:ext cx="225647" cy="296532"/>
              <a:chOff x="6999166" y="2292572"/>
              <a:chExt cx="792300" cy="1041192"/>
            </a:xfrm>
          </p:grpSpPr>
          <p:cxnSp>
            <p:nvCxnSpPr>
              <p:cNvPr id="15386" name="Google Shape;15386;p6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5373" name="Google Shape;15373;p6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88" name="Google Shape;15388;p68"/>
          <p:cNvGrpSpPr/>
          <p:nvPr/>
        </p:nvGrpSpPr>
        <p:grpSpPr>
          <a:xfrm>
            <a:off x="6842649" y="1185930"/>
            <a:ext cx="1581844" cy="732818"/>
            <a:chOff x="634175" y="2986275"/>
            <a:chExt cx="3147949" cy="1458344"/>
          </a:xfrm>
        </p:grpSpPr>
        <p:cxnSp>
          <p:nvCxnSpPr>
            <p:cNvPr id="15389" name="Google Shape;15389;p68"/>
            <p:cNvCxnSpPr>
              <a:stCxn id="15390" idx="4"/>
              <a:endCxn id="1539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5392" name="Google Shape;15392;p68"/>
            <p:cNvCxnSpPr>
              <a:stCxn id="15391" idx="0"/>
              <a:endCxn id="1539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394" name="Google Shape;15394;p68"/>
            <p:cNvCxnSpPr>
              <a:stCxn id="15393" idx="4"/>
              <a:endCxn id="1539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396" name="Google Shape;15396;p68"/>
            <p:cNvCxnSpPr>
              <a:stCxn id="15395" idx="0"/>
              <a:endCxn id="1539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5397" name="Google Shape;15397;p6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3" name="Google Shape;15393;p6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0" name="Google Shape;15390;p6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5" name="Google Shape;15395;p6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1" name="Google Shape;15391;p6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5398" name="Google Shape;15398;p68"/>
          <p:cNvGrpSpPr/>
          <p:nvPr/>
        </p:nvGrpSpPr>
        <p:grpSpPr>
          <a:xfrm>
            <a:off x="3410364" y="2880240"/>
            <a:ext cx="1675128" cy="313674"/>
            <a:chOff x="998425" y="1182125"/>
            <a:chExt cx="1065400" cy="199500"/>
          </a:xfrm>
        </p:grpSpPr>
        <p:sp>
          <p:nvSpPr>
            <p:cNvPr id="15399" name="Google Shape;15399;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68"/>
          <p:cNvGrpSpPr/>
          <p:nvPr/>
        </p:nvGrpSpPr>
        <p:grpSpPr>
          <a:xfrm>
            <a:off x="3410363" y="3836206"/>
            <a:ext cx="1675129" cy="525345"/>
            <a:chOff x="5194708" y="3484366"/>
            <a:chExt cx="3148148" cy="987304"/>
          </a:xfrm>
        </p:grpSpPr>
        <p:grpSp>
          <p:nvGrpSpPr>
            <p:cNvPr id="15405" name="Google Shape;15405;p68"/>
            <p:cNvGrpSpPr/>
            <p:nvPr/>
          </p:nvGrpSpPr>
          <p:grpSpPr>
            <a:xfrm>
              <a:off x="7531521" y="3484366"/>
              <a:ext cx="811335" cy="987304"/>
              <a:chOff x="3379425" y="1617275"/>
              <a:chExt cx="1090650" cy="1327200"/>
            </a:xfrm>
          </p:grpSpPr>
          <p:sp>
            <p:nvSpPr>
              <p:cNvPr id="15406" name="Google Shape;15406;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68"/>
            <p:cNvGrpSpPr/>
            <p:nvPr/>
          </p:nvGrpSpPr>
          <p:grpSpPr>
            <a:xfrm>
              <a:off x="6752546" y="3484366"/>
              <a:ext cx="811428" cy="987304"/>
              <a:chOff x="2332275" y="1617275"/>
              <a:chExt cx="1090775" cy="1327200"/>
            </a:xfrm>
          </p:grpSpPr>
          <p:sp>
            <p:nvSpPr>
              <p:cNvPr id="15410" name="Google Shape;15410;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3" name="Google Shape;15413;p68"/>
            <p:cNvGrpSpPr/>
            <p:nvPr/>
          </p:nvGrpSpPr>
          <p:grpSpPr>
            <a:xfrm>
              <a:off x="5973664" y="3484366"/>
              <a:ext cx="811335" cy="987304"/>
              <a:chOff x="1285250" y="1617275"/>
              <a:chExt cx="1090650" cy="1327200"/>
            </a:xfrm>
          </p:grpSpPr>
          <p:sp>
            <p:nvSpPr>
              <p:cNvPr id="15414" name="Google Shape;15414;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68"/>
            <p:cNvGrpSpPr/>
            <p:nvPr/>
          </p:nvGrpSpPr>
          <p:grpSpPr>
            <a:xfrm>
              <a:off x="5194708" y="3484366"/>
              <a:ext cx="811409" cy="987304"/>
              <a:chOff x="238125" y="1617275"/>
              <a:chExt cx="1090750" cy="1327200"/>
            </a:xfrm>
          </p:grpSpPr>
          <p:sp>
            <p:nvSpPr>
              <p:cNvPr id="15418" name="Google Shape;15418;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21" name="Google Shape;15421;p68"/>
          <p:cNvGrpSpPr/>
          <p:nvPr/>
        </p:nvGrpSpPr>
        <p:grpSpPr>
          <a:xfrm>
            <a:off x="6844048" y="2482095"/>
            <a:ext cx="1579046" cy="522230"/>
            <a:chOff x="6853641" y="2534077"/>
            <a:chExt cx="1515545" cy="501229"/>
          </a:xfrm>
        </p:grpSpPr>
        <p:grpSp>
          <p:nvGrpSpPr>
            <p:cNvPr id="15422" name="Google Shape;15422;p68"/>
            <p:cNvGrpSpPr/>
            <p:nvPr/>
          </p:nvGrpSpPr>
          <p:grpSpPr>
            <a:xfrm>
              <a:off x="6853641" y="2618923"/>
              <a:ext cx="1515545" cy="324556"/>
              <a:chOff x="6853641" y="2618923"/>
              <a:chExt cx="1515545" cy="324556"/>
            </a:xfrm>
          </p:grpSpPr>
          <p:sp>
            <p:nvSpPr>
              <p:cNvPr id="15423" name="Google Shape;15423;p6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8" name="Google Shape;15428;p6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68"/>
          <p:cNvGrpSpPr/>
          <p:nvPr/>
        </p:nvGrpSpPr>
        <p:grpSpPr>
          <a:xfrm>
            <a:off x="3438940" y="3357136"/>
            <a:ext cx="1617976" cy="346616"/>
            <a:chOff x="1808063" y="4294338"/>
            <a:chExt cx="3370782" cy="721817"/>
          </a:xfrm>
        </p:grpSpPr>
        <p:sp>
          <p:nvSpPr>
            <p:cNvPr id="15434" name="Google Shape;15434;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4" name="Google Shape;15444;p68"/>
          <p:cNvGrpSpPr/>
          <p:nvPr/>
        </p:nvGrpSpPr>
        <p:grpSpPr>
          <a:xfrm>
            <a:off x="5264936" y="4023886"/>
            <a:ext cx="1417067" cy="350605"/>
            <a:chOff x="4234950" y="2101012"/>
            <a:chExt cx="4219974" cy="1044090"/>
          </a:xfrm>
        </p:grpSpPr>
        <p:sp>
          <p:nvSpPr>
            <p:cNvPr id="15445" name="Google Shape;15445;p6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68"/>
          <p:cNvGrpSpPr/>
          <p:nvPr/>
        </p:nvGrpSpPr>
        <p:grpSpPr>
          <a:xfrm>
            <a:off x="6840408" y="2014643"/>
            <a:ext cx="1586327" cy="371557"/>
            <a:chOff x="1247650" y="2075423"/>
            <a:chExt cx="6648477" cy="1557238"/>
          </a:xfrm>
        </p:grpSpPr>
        <p:sp>
          <p:nvSpPr>
            <p:cNvPr id="15462" name="Google Shape;15462;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68"/>
          <p:cNvGrpSpPr/>
          <p:nvPr/>
        </p:nvGrpSpPr>
        <p:grpSpPr>
          <a:xfrm>
            <a:off x="5271678" y="1167833"/>
            <a:ext cx="1415601" cy="1648533"/>
            <a:chOff x="1839112" y="2209163"/>
            <a:chExt cx="1918159" cy="2233784"/>
          </a:xfrm>
        </p:grpSpPr>
        <p:sp>
          <p:nvSpPr>
            <p:cNvPr id="15469" name="Google Shape;15469;p6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72" name="Google Shape;15472;p68"/>
            <p:cNvCxnSpPr>
              <a:stCxn id="15469" idx="6"/>
              <a:endCxn id="1547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473" name="Google Shape;15473;p68"/>
            <p:cNvCxnSpPr>
              <a:stCxn id="15470" idx="4"/>
              <a:endCxn id="1547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5475" name="Google Shape;15475;p68"/>
            <p:cNvCxnSpPr>
              <a:stCxn id="15474" idx="6"/>
              <a:endCxn id="1547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476" name="Google Shape;15476;p68"/>
            <p:cNvCxnSpPr>
              <a:stCxn id="15471" idx="4"/>
              <a:endCxn id="1547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5474" name="Google Shape;15474;p6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79" name="Google Shape;15479;p68"/>
            <p:cNvCxnSpPr>
              <a:endCxn id="1547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5480" name="Google Shape;15480;p68"/>
          <p:cNvGrpSpPr/>
          <p:nvPr/>
        </p:nvGrpSpPr>
        <p:grpSpPr>
          <a:xfrm>
            <a:off x="3428944" y="1185917"/>
            <a:ext cx="1637968" cy="154942"/>
            <a:chOff x="238125" y="2506075"/>
            <a:chExt cx="7115411" cy="673075"/>
          </a:xfrm>
        </p:grpSpPr>
        <p:sp>
          <p:nvSpPr>
            <p:cNvPr id="15481" name="Google Shape;15481;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6" name="Google Shape;15486;p68"/>
          <p:cNvGrpSpPr/>
          <p:nvPr/>
        </p:nvGrpSpPr>
        <p:grpSpPr>
          <a:xfrm>
            <a:off x="1969680" y="1500635"/>
            <a:ext cx="1262932" cy="785408"/>
            <a:chOff x="548861" y="389676"/>
            <a:chExt cx="3843371" cy="2390163"/>
          </a:xfrm>
        </p:grpSpPr>
        <p:cxnSp>
          <p:nvCxnSpPr>
            <p:cNvPr id="15487" name="Google Shape;15487;p6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488" name="Google Shape;15488;p6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489" name="Google Shape;15489;p6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490" name="Google Shape;15490;p6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5491" name="Google Shape;15491;p6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492" name="Google Shape;15492;p6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93" name="Google Shape;15493;p6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494" name="Google Shape;15494;p6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68"/>
          <p:cNvGrpSpPr/>
          <p:nvPr/>
        </p:nvGrpSpPr>
        <p:grpSpPr>
          <a:xfrm>
            <a:off x="757812" y="2607512"/>
            <a:ext cx="1412054" cy="633562"/>
            <a:chOff x="1187400" y="2529299"/>
            <a:chExt cx="6769193" cy="2241903"/>
          </a:xfrm>
        </p:grpSpPr>
        <p:sp>
          <p:nvSpPr>
            <p:cNvPr id="15501" name="Google Shape;15501;p6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502" name="Google Shape;15502;p6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3" name="Google Shape;15503;p6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4" name="Google Shape;15504;p6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5" name="Google Shape;15505;p6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6" name="Google Shape;15506;p6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7" name="Google Shape;15507;p6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5508" name="Google Shape;15508;p68"/>
            <p:cNvCxnSpPr>
              <a:stCxn id="15501" idx="2"/>
              <a:endCxn id="1550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09" name="Google Shape;15509;p68"/>
            <p:cNvCxnSpPr>
              <a:stCxn id="15503" idx="0"/>
              <a:endCxn id="1550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0" name="Google Shape;15510;p68"/>
            <p:cNvCxnSpPr>
              <a:stCxn id="15503" idx="2"/>
              <a:endCxn id="1550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1" name="Google Shape;15511;p68"/>
            <p:cNvCxnSpPr>
              <a:stCxn id="15504" idx="0"/>
              <a:endCxn id="1550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2" name="Google Shape;15512;p68"/>
            <p:cNvCxnSpPr>
              <a:stCxn id="15502" idx="2"/>
              <a:endCxn id="1550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3" name="Google Shape;15513;p68"/>
            <p:cNvCxnSpPr>
              <a:stCxn id="15506" idx="0"/>
              <a:endCxn id="1550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5514" name="Google Shape;15514;p68"/>
          <p:cNvGrpSpPr/>
          <p:nvPr/>
        </p:nvGrpSpPr>
        <p:grpSpPr>
          <a:xfrm>
            <a:off x="6844058" y="3100221"/>
            <a:ext cx="1579035" cy="540873"/>
            <a:chOff x="6895650" y="3126697"/>
            <a:chExt cx="1436662" cy="492105"/>
          </a:xfrm>
        </p:grpSpPr>
        <p:sp>
          <p:nvSpPr>
            <p:cNvPr id="15515" name="Google Shape;15515;p6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0" name="Google Shape;15520;p68"/>
            <p:cNvGrpSpPr/>
            <p:nvPr/>
          </p:nvGrpSpPr>
          <p:grpSpPr>
            <a:xfrm>
              <a:off x="6995957" y="3335810"/>
              <a:ext cx="1230393" cy="71754"/>
              <a:chOff x="6995957" y="3287964"/>
              <a:chExt cx="1230393" cy="71754"/>
            </a:xfrm>
          </p:grpSpPr>
          <p:sp>
            <p:nvSpPr>
              <p:cNvPr id="15521" name="Google Shape;15521;p6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26" name="Google Shape;15526;p68"/>
          <p:cNvGrpSpPr/>
          <p:nvPr/>
        </p:nvGrpSpPr>
        <p:grpSpPr>
          <a:xfrm>
            <a:off x="6842640" y="3736984"/>
            <a:ext cx="1581862" cy="650625"/>
            <a:chOff x="6777990" y="3710194"/>
            <a:chExt cx="1646915" cy="677382"/>
          </a:xfrm>
        </p:grpSpPr>
        <p:grpSp>
          <p:nvGrpSpPr>
            <p:cNvPr id="15527" name="Google Shape;15527;p68"/>
            <p:cNvGrpSpPr/>
            <p:nvPr/>
          </p:nvGrpSpPr>
          <p:grpSpPr>
            <a:xfrm>
              <a:off x="6777990" y="3874492"/>
              <a:ext cx="411129" cy="513083"/>
              <a:chOff x="6777990" y="3874492"/>
              <a:chExt cx="411129" cy="513083"/>
            </a:xfrm>
          </p:grpSpPr>
          <p:cxnSp>
            <p:nvCxnSpPr>
              <p:cNvPr id="15528" name="Google Shape;15528;p6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529" name="Google Shape;15529;p6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68"/>
            <p:cNvGrpSpPr/>
            <p:nvPr/>
          </p:nvGrpSpPr>
          <p:grpSpPr>
            <a:xfrm>
              <a:off x="7188425" y="3710194"/>
              <a:ext cx="411123" cy="520535"/>
              <a:chOff x="7188425" y="3710194"/>
              <a:chExt cx="411123" cy="520535"/>
            </a:xfrm>
          </p:grpSpPr>
          <p:cxnSp>
            <p:nvCxnSpPr>
              <p:cNvPr id="15531" name="Google Shape;15531;p6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532" name="Google Shape;15532;p6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3" name="Google Shape;15533;p68"/>
            <p:cNvGrpSpPr/>
            <p:nvPr/>
          </p:nvGrpSpPr>
          <p:grpSpPr>
            <a:xfrm>
              <a:off x="7603341" y="3874492"/>
              <a:ext cx="411474" cy="513083"/>
              <a:chOff x="7603341" y="3874492"/>
              <a:chExt cx="411474" cy="513083"/>
            </a:xfrm>
          </p:grpSpPr>
          <p:cxnSp>
            <p:nvCxnSpPr>
              <p:cNvPr id="15534" name="Google Shape;15534;p6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535" name="Google Shape;15535;p6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68"/>
            <p:cNvGrpSpPr/>
            <p:nvPr/>
          </p:nvGrpSpPr>
          <p:grpSpPr>
            <a:xfrm>
              <a:off x="8013776" y="3722847"/>
              <a:ext cx="411129" cy="507881"/>
              <a:chOff x="8013776" y="3722847"/>
              <a:chExt cx="411129" cy="507881"/>
            </a:xfrm>
          </p:grpSpPr>
          <p:cxnSp>
            <p:nvCxnSpPr>
              <p:cNvPr id="15537" name="Google Shape;15537;p6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5538" name="Google Shape;15538;p6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39" name="Google Shape;15539;p68"/>
          <p:cNvGrpSpPr/>
          <p:nvPr/>
        </p:nvGrpSpPr>
        <p:grpSpPr>
          <a:xfrm>
            <a:off x="5262155" y="2909824"/>
            <a:ext cx="1421889" cy="1020603"/>
            <a:chOff x="5190863" y="2824811"/>
            <a:chExt cx="1544860" cy="1108869"/>
          </a:xfrm>
        </p:grpSpPr>
        <p:grpSp>
          <p:nvGrpSpPr>
            <p:cNvPr id="15540" name="Google Shape;15540;p68"/>
            <p:cNvGrpSpPr/>
            <p:nvPr/>
          </p:nvGrpSpPr>
          <p:grpSpPr>
            <a:xfrm>
              <a:off x="5938695" y="3176919"/>
              <a:ext cx="685761" cy="404739"/>
              <a:chOff x="5938695" y="3176919"/>
              <a:chExt cx="685761" cy="404739"/>
            </a:xfrm>
          </p:grpSpPr>
          <p:grpSp>
            <p:nvGrpSpPr>
              <p:cNvPr id="15541" name="Google Shape;15541;p68"/>
              <p:cNvGrpSpPr/>
              <p:nvPr/>
            </p:nvGrpSpPr>
            <p:grpSpPr>
              <a:xfrm>
                <a:off x="5938695" y="3176919"/>
                <a:ext cx="685761" cy="404739"/>
                <a:chOff x="5938695" y="3176919"/>
                <a:chExt cx="685761" cy="404739"/>
              </a:xfrm>
            </p:grpSpPr>
            <p:sp>
              <p:nvSpPr>
                <p:cNvPr id="15542" name="Google Shape;15542;p6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4" name="Google Shape;15544;p6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68"/>
            <p:cNvGrpSpPr/>
            <p:nvPr/>
          </p:nvGrpSpPr>
          <p:grpSpPr>
            <a:xfrm>
              <a:off x="5305233" y="3176835"/>
              <a:ext cx="685971" cy="404655"/>
              <a:chOff x="5305233" y="3176835"/>
              <a:chExt cx="685971" cy="404655"/>
            </a:xfrm>
          </p:grpSpPr>
          <p:grpSp>
            <p:nvGrpSpPr>
              <p:cNvPr id="15546" name="Google Shape;15546;p68"/>
              <p:cNvGrpSpPr/>
              <p:nvPr/>
            </p:nvGrpSpPr>
            <p:grpSpPr>
              <a:xfrm>
                <a:off x="5305233" y="3176835"/>
                <a:ext cx="685971" cy="404655"/>
                <a:chOff x="5305233" y="3176835"/>
                <a:chExt cx="685971" cy="404655"/>
              </a:xfrm>
            </p:grpSpPr>
            <p:sp>
              <p:nvSpPr>
                <p:cNvPr id="15547" name="Google Shape;15547;p6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9" name="Google Shape;15549;p6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0" name="Google Shape;15550;p6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1" name="Google Shape;15551;p68"/>
            <p:cNvGrpSpPr/>
            <p:nvPr/>
          </p:nvGrpSpPr>
          <p:grpSpPr>
            <a:xfrm>
              <a:off x="5657361" y="2824811"/>
              <a:ext cx="1078361" cy="404655"/>
              <a:chOff x="5657361" y="2824811"/>
              <a:chExt cx="1078361" cy="404655"/>
            </a:xfrm>
          </p:grpSpPr>
          <p:grpSp>
            <p:nvGrpSpPr>
              <p:cNvPr id="15552" name="Google Shape;15552;p68"/>
              <p:cNvGrpSpPr/>
              <p:nvPr/>
            </p:nvGrpSpPr>
            <p:grpSpPr>
              <a:xfrm>
                <a:off x="5657361" y="2824811"/>
                <a:ext cx="1078361" cy="404655"/>
                <a:chOff x="5657361" y="2824811"/>
                <a:chExt cx="1078361" cy="404655"/>
              </a:xfrm>
            </p:grpSpPr>
            <p:grpSp>
              <p:nvGrpSpPr>
                <p:cNvPr id="15553" name="Google Shape;15553;p68"/>
                <p:cNvGrpSpPr/>
                <p:nvPr/>
              </p:nvGrpSpPr>
              <p:grpSpPr>
                <a:xfrm>
                  <a:off x="5938485" y="2824811"/>
                  <a:ext cx="797237" cy="404655"/>
                  <a:chOff x="5938485" y="2824811"/>
                  <a:chExt cx="797237" cy="404655"/>
                </a:xfrm>
              </p:grpSpPr>
              <p:sp>
                <p:nvSpPr>
                  <p:cNvPr id="15554" name="Google Shape;15554;p6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6" name="Google Shape;15556;p6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7" name="Google Shape;15557;p6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68"/>
            <p:cNvGrpSpPr/>
            <p:nvPr/>
          </p:nvGrpSpPr>
          <p:grpSpPr>
            <a:xfrm>
              <a:off x="5190863" y="3528942"/>
              <a:ext cx="1078026" cy="404739"/>
              <a:chOff x="5190863" y="3528942"/>
              <a:chExt cx="1078026" cy="404739"/>
            </a:xfrm>
          </p:grpSpPr>
          <p:sp>
            <p:nvSpPr>
              <p:cNvPr id="15559" name="Google Shape;15559;p6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0" name="Google Shape;15560;p68"/>
              <p:cNvGrpSpPr/>
              <p:nvPr/>
            </p:nvGrpSpPr>
            <p:grpSpPr>
              <a:xfrm>
                <a:off x="5190863" y="3528942"/>
                <a:ext cx="1078026" cy="404739"/>
                <a:chOff x="5190863" y="3528942"/>
                <a:chExt cx="1078026" cy="404739"/>
              </a:xfrm>
            </p:grpSpPr>
            <p:sp>
              <p:nvSpPr>
                <p:cNvPr id="15561" name="Google Shape;15561;p6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563" name="Google Shape;15563;p68"/>
          <p:cNvGrpSpPr/>
          <p:nvPr/>
        </p:nvGrpSpPr>
        <p:grpSpPr>
          <a:xfrm>
            <a:off x="728162" y="1474292"/>
            <a:ext cx="1086719" cy="879487"/>
            <a:chOff x="803162" y="1474292"/>
            <a:chExt cx="1086719" cy="879487"/>
          </a:xfrm>
        </p:grpSpPr>
        <p:grpSp>
          <p:nvGrpSpPr>
            <p:cNvPr id="15564" name="Google Shape;15564;p68"/>
            <p:cNvGrpSpPr/>
            <p:nvPr/>
          </p:nvGrpSpPr>
          <p:grpSpPr>
            <a:xfrm>
              <a:off x="803162" y="1625948"/>
              <a:ext cx="445856" cy="576579"/>
              <a:chOff x="803162" y="1625948"/>
              <a:chExt cx="445856" cy="576579"/>
            </a:xfrm>
          </p:grpSpPr>
          <p:sp>
            <p:nvSpPr>
              <p:cNvPr id="15565" name="Google Shape;15565;p6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6" name="Google Shape;15566;p68"/>
              <p:cNvGrpSpPr/>
              <p:nvPr/>
            </p:nvGrpSpPr>
            <p:grpSpPr>
              <a:xfrm>
                <a:off x="1056023" y="1625948"/>
                <a:ext cx="192995" cy="576579"/>
                <a:chOff x="1056023" y="1625948"/>
                <a:chExt cx="192995" cy="576579"/>
              </a:xfrm>
            </p:grpSpPr>
            <p:sp>
              <p:nvSpPr>
                <p:cNvPr id="15567" name="Google Shape;15567;p6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72" name="Google Shape;15572;p68"/>
            <p:cNvGrpSpPr/>
            <p:nvPr/>
          </p:nvGrpSpPr>
          <p:grpSpPr>
            <a:xfrm>
              <a:off x="1371406" y="1474292"/>
              <a:ext cx="518475" cy="879487"/>
              <a:chOff x="1398231" y="1474292"/>
              <a:chExt cx="518475" cy="879487"/>
            </a:xfrm>
          </p:grpSpPr>
          <p:grpSp>
            <p:nvGrpSpPr>
              <p:cNvPr id="15573" name="Google Shape;15573;p68"/>
              <p:cNvGrpSpPr/>
              <p:nvPr/>
            </p:nvGrpSpPr>
            <p:grpSpPr>
              <a:xfrm>
                <a:off x="1398231" y="1474292"/>
                <a:ext cx="518475" cy="341643"/>
                <a:chOff x="1398231" y="1474292"/>
                <a:chExt cx="518475" cy="341643"/>
              </a:xfrm>
            </p:grpSpPr>
            <p:sp>
              <p:nvSpPr>
                <p:cNvPr id="15574" name="Google Shape;15574;p6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5" name="Google Shape;15575;p68"/>
                <p:cNvGrpSpPr/>
                <p:nvPr/>
              </p:nvGrpSpPr>
              <p:grpSpPr>
                <a:xfrm>
                  <a:off x="1616453" y="1474292"/>
                  <a:ext cx="300253" cy="341643"/>
                  <a:chOff x="1616453" y="1475379"/>
                  <a:chExt cx="300253" cy="341643"/>
                </a:xfrm>
              </p:grpSpPr>
              <p:sp>
                <p:nvSpPr>
                  <p:cNvPr id="15576" name="Google Shape;15576;p6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3" name="Google Shape;15583;p68"/>
                  <p:cNvGrpSpPr/>
                  <p:nvPr/>
                </p:nvGrpSpPr>
                <p:grpSpPr>
                  <a:xfrm>
                    <a:off x="1839639" y="1475379"/>
                    <a:ext cx="77067" cy="341643"/>
                    <a:chOff x="1839639" y="1475379"/>
                    <a:chExt cx="77067" cy="341643"/>
                  </a:xfrm>
                </p:grpSpPr>
                <p:sp>
                  <p:nvSpPr>
                    <p:cNvPr id="15584" name="Google Shape;15584;p6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586" name="Google Shape;15586;p68"/>
              <p:cNvGrpSpPr/>
              <p:nvPr/>
            </p:nvGrpSpPr>
            <p:grpSpPr>
              <a:xfrm>
                <a:off x="1398451" y="2012951"/>
                <a:ext cx="518255" cy="340828"/>
                <a:chOff x="1398451" y="2012951"/>
                <a:chExt cx="518255" cy="340828"/>
              </a:xfrm>
            </p:grpSpPr>
            <p:sp>
              <p:nvSpPr>
                <p:cNvPr id="15587" name="Google Shape;15587;p6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8" name="Google Shape;15588;p68"/>
                <p:cNvGrpSpPr/>
                <p:nvPr/>
              </p:nvGrpSpPr>
              <p:grpSpPr>
                <a:xfrm>
                  <a:off x="1616453" y="2012951"/>
                  <a:ext cx="300253" cy="340828"/>
                  <a:chOff x="1616453" y="2013538"/>
                  <a:chExt cx="300253" cy="340828"/>
                </a:xfrm>
              </p:grpSpPr>
              <p:sp>
                <p:nvSpPr>
                  <p:cNvPr id="15589" name="Google Shape;15589;p6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6" name="Google Shape;15596;p68"/>
                  <p:cNvGrpSpPr/>
                  <p:nvPr/>
                </p:nvGrpSpPr>
                <p:grpSpPr>
                  <a:xfrm>
                    <a:off x="1839639" y="2013538"/>
                    <a:ext cx="77067" cy="340828"/>
                    <a:chOff x="1839639" y="2013538"/>
                    <a:chExt cx="77067" cy="340828"/>
                  </a:xfrm>
                </p:grpSpPr>
                <p:sp>
                  <p:nvSpPr>
                    <p:cNvPr id="15597" name="Google Shape;15597;p6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5599" name="Google Shape;15599;p68"/>
          <p:cNvGrpSpPr/>
          <p:nvPr/>
        </p:nvGrpSpPr>
        <p:grpSpPr>
          <a:xfrm>
            <a:off x="724986" y="3605478"/>
            <a:ext cx="1368681" cy="682918"/>
            <a:chOff x="724986" y="3605478"/>
            <a:chExt cx="1368681" cy="682918"/>
          </a:xfrm>
        </p:grpSpPr>
        <p:grpSp>
          <p:nvGrpSpPr>
            <p:cNvPr id="15600" name="Google Shape;15600;p68"/>
            <p:cNvGrpSpPr/>
            <p:nvPr/>
          </p:nvGrpSpPr>
          <p:grpSpPr>
            <a:xfrm>
              <a:off x="1289102" y="3823629"/>
              <a:ext cx="240442" cy="250435"/>
              <a:chOff x="-165066" y="3843615"/>
              <a:chExt cx="221259" cy="230455"/>
            </a:xfrm>
          </p:grpSpPr>
          <p:sp>
            <p:nvSpPr>
              <p:cNvPr id="15601" name="Google Shape;15601;p6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1" name="Google Shape;15621;p68"/>
            <p:cNvGrpSpPr/>
            <p:nvPr/>
          </p:nvGrpSpPr>
          <p:grpSpPr>
            <a:xfrm>
              <a:off x="724986" y="3605478"/>
              <a:ext cx="1368681" cy="682918"/>
              <a:chOff x="724986" y="3605478"/>
              <a:chExt cx="1368681" cy="682918"/>
            </a:xfrm>
          </p:grpSpPr>
          <p:grpSp>
            <p:nvGrpSpPr>
              <p:cNvPr id="15622" name="Google Shape;15622;p68"/>
              <p:cNvGrpSpPr/>
              <p:nvPr/>
            </p:nvGrpSpPr>
            <p:grpSpPr>
              <a:xfrm>
                <a:off x="1498221" y="4047614"/>
                <a:ext cx="529172" cy="240783"/>
                <a:chOff x="1498221" y="4047614"/>
                <a:chExt cx="529172" cy="240783"/>
              </a:xfrm>
            </p:grpSpPr>
            <p:grpSp>
              <p:nvGrpSpPr>
                <p:cNvPr id="15623" name="Google Shape;15623;p68"/>
                <p:cNvGrpSpPr/>
                <p:nvPr/>
              </p:nvGrpSpPr>
              <p:grpSpPr>
                <a:xfrm>
                  <a:off x="1826655" y="4224370"/>
                  <a:ext cx="200738" cy="25631"/>
                  <a:chOff x="1826655" y="4224370"/>
                  <a:chExt cx="200738" cy="25631"/>
                </a:xfrm>
              </p:grpSpPr>
              <p:sp>
                <p:nvSpPr>
                  <p:cNvPr id="15624" name="Google Shape;15624;p6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68"/>
                <p:cNvGrpSpPr/>
                <p:nvPr/>
              </p:nvGrpSpPr>
              <p:grpSpPr>
                <a:xfrm>
                  <a:off x="1498221" y="4047614"/>
                  <a:ext cx="328444" cy="240783"/>
                  <a:chOff x="1498221" y="4047614"/>
                  <a:chExt cx="328444" cy="240783"/>
                </a:xfrm>
              </p:grpSpPr>
              <p:sp>
                <p:nvSpPr>
                  <p:cNvPr id="15627" name="Google Shape;15627;p6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8" name="Google Shape;15628;p68"/>
                  <p:cNvGrpSpPr/>
                  <p:nvPr/>
                </p:nvGrpSpPr>
                <p:grpSpPr>
                  <a:xfrm>
                    <a:off x="1498221" y="4047614"/>
                    <a:ext cx="150566" cy="190416"/>
                    <a:chOff x="1498221" y="4047614"/>
                    <a:chExt cx="150566" cy="190416"/>
                  </a:xfrm>
                </p:grpSpPr>
                <p:sp>
                  <p:nvSpPr>
                    <p:cNvPr id="15629" name="Google Shape;15629;p6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631" name="Google Shape;15631;p68"/>
              <p:cNvGrpSpPr/>
              <p:nvPr/>
            </p:nvGrpSpPr>
            <p:grpSpPr>
              <a:xfrm>
                <a:off x="1560718" y="3800594"/>
                <a:ext cx="532948" cy="302090"/>
                <a:chOff x="1560718" y="3800594"/>
                <a:chExt cx="532948" cy="302090"/>
              </a:xfrm>
            </p:grpSpPr>
            <p:grpSp>
              <p:nvGrpSpPr>
                <p:cNvPr id="15632" name="Google Shape;15632;p68"/>
                <p:cNvGrpSpPr/>
                <p:nvPr/>
              </p:nvGrpSpPr>
              <p:grpSpPr>
                <a:xfrm>
                  <a:off x="1912179" y="3827344"/>
                  <a:ext cx="181487" cy="25631"/>
                  <a:chOff x="1912179" y="3827344"/>
                  <a:chExt cx="181487" cy="25631"/>
                </a:xfrm>
              </p:grpSpPr>
              <p:sp>
                <p:nvSpPr>
                  <p:cNvPr id="15633" name="Google Shape;15633;p6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68"/>
                <p:cNvGrpSpPr/>
                <p:nvPr/>
              </p:nvGrpSpPr>
              <p:grpSpPr>
                <a:xfrm>
                  <a:off x="1912179" y="4044505"/>
                  <a:ext cx="181487" cy="25622"/>
                  <a:chOff x="1912179" y="4044506"/>
                  <a:chExt cx="181487" cy="25622"/>
                </a:xfrm>
              </p:grpSpPr>
              <p:sp>
                <p:nvSpPr>
                  <p:cNvPr id="15636" name="Google Shape;15636;p6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68"/>
                <p:cNvGrpSpPr/>
                <p:nvPr/>
              </p:nvGrpSpPr>
              <p:grpSpPr>
                <a:xfrm>
                  <a:off x="1560718" y="3800594"/>
                  <a:ext cx="351472" cy="302090"/>
                  <a:chOff x="1560718" y="3800594"/>
                  <a:chExt cx="351472" cy="302090"/>
                </a:xfrm>
              </p:grpSpPr>
              <p:grpSp>
                <p:nvGrpSpPr>
                  <p:cNvPr id="15639" name="Google Shape;15639;p68"/>
                  <p:cNvGrpSpPr/>
                  <p:nvPr/>
                </p:nvGrpSpPr>
                <p:grpSpPr>
                  <a:xfrm>
                    <a:off x="1560718" y="3842857"/>
                    <a:ext cx="173586" cy="217131"/>
                    <a:chOff x="1560718" y="3842857"/>
                    <a:chExt cx="173586" cy="217131"/>
                  </a:xfrm>
                </p:grpSpPr>
                <p:sp>
                  <p:nvSpPr>
                    <p:cNvPr id="15640" name="Google Shape;15640;p6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3" name="Google Shape;15643;p6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645" name="Google Shape;15645;p6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6" name="Google Shape;15646;p68"/>
              <p:cNvGrpSpPr/>
              <p:nvPr/>
            </p:nvGrpSpPr>
            <p:grpSpPr>
              <a:xfrm>
                <a:off x="785350" y="3605478"/>
                <a:ext cx="535311" cy="249245"/>
                <a:chOff x="785350" y="3605478"/>
                <a:chExt cx="535311" cy="249245"/>
              </a:xfrm>
            </p:grpSpPr>
            <p:grpSp>
              <p:nvGrpSpPr>
                <p:cNvPr id="15647" name="Google Shape;15647;p68"/>
                <p:cNvGrpSpPr/>
                <p:nvPr/>
              </p:nvGrpSpPr>
              <p:grpSpPr>
                <a:xfrm>
                  <a:off x="785350" y="3605478"/>
                  <a:ext cx="376191" cy="102736"/>
                  <a:chOff x="785350" y="3605478"/>
                  <a:chExt cx="376191" cy="102736"/>
                </a:xfrm>
              </p:grpSpPr>
              <p:sp>
                <p:nvSpPr>
                  <p:cNvPr id="15648" name="Google Shape;15648;p6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1" name="Google Shape;15651;p68"/>
                <p:cNvGrpSpPr/>
                <p:nvPr/>
              </p:nvGrpSpPr>
              <p:grpSpPr>
                <a:xfrm>
                  <a:off x="1161530" y="3655851"/>
                  <a:ext cx="159131" cy="198872"/>
                  <a:chOff x="1161530" y="3655851"/>
                  <a:chExt cx="159131" cy="198872"/>
                </a:xfrm>
              </p:grpSpPr>
              <p:sp>
                <p:nvSpPr>
                  <p:cNvPr id="15652" name="Google Shape;15652;p6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54" name="Google Shape;15654;p68"/>
              <p:cNvGrpSpPr/>
              <p:nvPr/>
            </p:nvGrpSpPr>
            <p:grpSpPr>
              <a:xfrm>
                <a:off x="785350" y="4047614"/>
                <a:ext cx="535311" cy="240783"/>
                <a:chOff x="785350" y="4047614"/>
                <a:chExt cx="535311" cy="240783"/>
              </a:xfrm>
            </p:grpSpPr>
            <p:grpSp>
              <p:nvGrpSpPr>
                <p:cNvPr id="15655" name="Google Shape;15655;p68"/>
                <p:cNvGrpSpPr/>
                <p:nvPr/>
              </p:nvGrpSpPr>
              <p:grpSpPr>
                <a:xfrm>
                  <a:off x="1161636" y="4047614"/>
                  <a:ext cx="159025" cy="190415"/>
                  <a:chOff x="1161636" y="4047614"/>
                  <a:chExt cx="159025" cy="190415"/>
                </a:xfrm>
              </p:grpSpPr>
              <p:sp>
                <p:nvSpPr>
                  <p:cNvPr id="15656" name="Google Shape;15656;p6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8" name="Google Shape;15658;p68"/>
                <p:cNvGrpSpPr/>
                <p:nvPr/>
              </p:nvGrpSpPr>
              <p:grpSpPr>
                <a:xfrm>
                  <a:off x="785350" y="4185661"/>
                  <a:ext cx="376191" cy="102736"/>
                  <a:chOff x="785350" y="4185661"/>
                  <a:chExt cx="376191" cy="102736"/>
                </a:xfrm>
              </p:grpSpPr>
              <p:sp>
                <p:nvSpPr>
                  <p:cNvPr id="15659" name="Google Shape;15659;p6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62" name="Google Shape;15662;p68"/>
              <p:cNvGrpSpPr/>
              <p:nvPr/>
            </p:nvGrpSpPr>
            <p:grpSpPr>
              <a:xfrm>
                <a:off x="1501054" y="3605478"/>
                <a:ext cx="526340" cy="249240"/>
                <a:chOff x="1501054" y="3605478"/>
                <a:chExt cx="526340" cy="249240"/>
              </a:xfrm>
            </p:grpSpPr>
            <p:grpSp>
              <p:nvGrpSpPr>
                <p:cNvPr id="15663" name="Google Shape;15663;p68"/>
                <p:cNvGrpSpPr/>
                <p:nvPr/>
              </p:nvGrpSpPr>
              <p:grpSpPr>
                <a:xfrm>
                  <a:off x="1834208" y="3643867"/>
                  <a:ext cx="193185" cy="25622"/>
                  <a:chOff x="1834208" y="3643867"/>
                  <a:chExt cx="193185" cy="25622"/>
                </a:xfrm>
              </p:grpSpPr>
              <p:sp>
                <p:nvSpPr>
                  <p:cNvPr id="15664" name="Google Shape;15664;p6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68"/>
                <p:cNvGrpSpPr/>
                <p:nvPr/>
              </p:nvGrpSpPr>
              <p:grpSpPr>
                <a:xfrm>
                  <a:off x="1501054" y="3605478"/>
                  <a:ext cx="333165" cy="249240"/>
                  <a:chOff x="1501054" y="3605478"/>
                  <a:chExt cx="333165" cy="249240"/>
                </a:xfrm>
              </p:grpSpPr>
              <p:sp>
                <p:nvSpPr>
                  <p:cNvPr id="15667" name="Google Shape;15667;p6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8" name="Google Shape;15668;p68"/>
                  <p:cNvGrpSpPr/>
                  <p:nvPr/>
                </p:nvGrpSpPr>
                <p:grpSpPr>
                  <a:xfrm>
                    <a:off x="1501054" y="3655851"/>
                    <a:ext cx="155286" cy="198867"/>
                    <a:chOff x="1501054" y="3655851"/>
                    <a:chExt cx="155286" cy="198867"/>
                  </a:xfrm>
                </p:grpSpPr>
                <p:sp>
                  <p:nvSpPr>
                    <p:cNvPr id="15669" name="Google Shape;15669;p6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671" name="Google Shape;15671;p68"/>
              <p:cNvGrpSpPr/>
              <p:nvPr/>
            </p:nvGrpSpPr>
            <p:grpSpPr>
              <a:xfrm>
                <a:off x="724986" y="3800594"/>
                <a:ext cx="532950" cy="302090"/>
                <a:chOff x="724986" y="3800594"/>
                <a:chExt cx="532950" cy="302090"/>
              </a:xfrm>
            </p:grpSpPr>
            <p:grpSp>
              <p:nvGrpSpPr>
                <p:cNvPr id="15672" name="Google Shape;15672;p68"/>
                <p:cNvGrpSpPr/>
                <p:nvPr/>
              </p:nvGrpSpPr>
              <p:grpSpPr>
                <a:xfrm>
                  <a:off x="724986" y="4044367"/>
                  <a:ext cx="181314" cy="25626"/>
                  <a:chOff x="724986" y="4044367"/>
                  <a:chExt cx="181314" cy="25626"/>
                </a:xfrm>
              </p:grpSpPr>
              <p:sp>
                <p:nvSpPr>
                  <p:cNvPr id="15673" name="Google Shape;15673;p6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68"/>
                <p:cNvGrpSpPr/>
                <p:nvPr/>
              </p:nvGrpSpPr>
              <p:grpSpPr>
                <a:xfrm>
                  <a:off x="906290" y="3800594"/>
                  <a:ext cx="351646" cy="302090"/>
                  <a:chOff x="906290" y="3800594"/>
                  <a:chExt cx="351646" cy="302090"/>
                </a:xfrm>
              </p:grpSpPr>
              <p:grpSp>
                <p:nvGrpSpPr>
                  <p:cNvPr id="15676" name="Google Shape;15676;p68"/>
                  <p:cNvGrpSpPr/>
                  <p:nvPr/>
                </p:nvGrpSpPr>
                <p:grpSpPr>
                  <a:xfrm>
                    <a:off x="1084172" y="3842857"/>
                    <a:ext cx="173764" cy="217131"/>
                    <a:chOff x="1084172" y="3842857"/>
                    <a:chExt cx="173764" cy="217131"/>
                  </a:xfrm>
                </p:grpSpPr>
                <p:grpSp>
                  <p:nvGrpSpPr>
                    <p:cNvPr id="15677" name="Google Shape;15677;p68"/>
                    <p:cNvGrpSpPr/>
                    <p:nvPr/>
                  </p:nvGrpSpPr>
                  <p:grpSpPr>
                    <a:xfrm>
                      <a:off x="1156862" y="3936509"/>
                      <a:ext cx="101073" cy="25622"/>
                      <a:chOff x="1156862" y="3936509"/>
                      <a:chExt cx="101073" cy="25622"/>
                    </a:xfrm>
                  </p:grpSpPr>
                  <p:sp>
                    <p:nvSpPr>
                      <p:cNvPr id="15678" name="Google Shape;15678;p6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0" name="Google Shape;15680;p6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1" name="Google Shape;15681;p6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68"/>
                <p:cNvGrpSpPr/>
                <p:nvPr/>
              </p:nvGrpSpPr>
              <p:grpSpPr>
                <a:xfrm>
                  <a:off x="724986" y="3830189"/>
                  <a:ext cx="189533" cy="25626"/>
                  <a:chOff x="724986" y="3830189"/>
                  <a:chExt cx="189533" cy="25626"/>
                </a:xfrm>
              </p:grpSpPr>
              <p:sp>
                <p:nvSpPr>
                  <p:cNvPr id="15684" name="Google Shape;15684;p6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5686" name="Google Shape;15686;p68"/>
          <p:cNvGrpSpPr/>
          <p:nvPr/>
        </p:nvGrpSpPr>
        <p:grpSpPr>
          <a:xfrm>
            <a:off x="2253298" y="2455640"/>
            <a:ext cx="948701" cy="935378"/>
            <a:chOff x="2253298" y="2428317"/>
            <a:chExt cx="948701" cy="935378"/>
          </a:xfrm>
        </p:grpSpPr>
        <p:sp>
          <p:nvSpPr>
            <p:cNvPr id="15687" name="Google Shape;15687;p6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23" name="Shape 15723"/>
        <p:cNvGrpSpPr/>
        <p:nvPr/>
      </p:nvGrpSpPr>
      <p:grpSpPr>
        <a:xfrm>
          <a:off x="0" y="0"/>
          <a:ext cx="0" cy="0"/>
          <a:chOff x="0" y="0"/>
          <a:chExt cx="0" cy="0"/>
        </a:xfrm>
      </p:grpSpPr>
      <p:grpSp>
        <p:nvGrpSpPr>
          <p:cNvPr id="15724" name="Google Shape;15724;p69"/>
          <p:cNvGrpSpPr/>
          <p:nvPr/>
        </p:nvGrpSpPr>
        <p:grpSpPr>
          <a:xfrm>
            <a:off x="3353582" y="1145627"/>
            <a:ext cx="2363393" cy="1017867"/>
            <a:chOff x="3292400" y="1219146"/>
            <a:chExt cx="2615240" cy="1110239"/>
          </a:xfrm>
        </p:grpSpPr>
        <p:sp>
          <p:nvSpPr>
            <p:cNvPr id="15725" name="Google Shape;15725;p6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5726" name="Google Shape;15726;p6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27" name="Google Shape;15727;p6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5728" name="Google Shape;15728;p6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5729" name="Google Shape;15729;p6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5730" name="Google Shape;15730;p6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5731" name="Google Shape;15731;p6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5732" name="Google Shape;15732;p6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5733" name="Google Shape;15733;p6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5734" name="Google Shape;15734;p6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5735" name="Google Shape;15735;p6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736" name="Google Shape;15736;p6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5737" name="Google Shape;15737;p6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738" name="Google Shape;15738;p6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5739" name="Google Shape;15739;p69"/>
            <p:cNvGrpSpPr/>
            <p:nvPr/>
          </p:nvGrpSpPr>
          <p:grpSpPr>
            <a:xfrm>
              <a:off x="3748438" y="1378608"/>
              <a:ext cx="2159202" cy="903971"/>
              <a:chOff x="1683525" y="2179850"/>
              <a:chExt cx="4519050" cy="2134525"/>
            </a:xfrm>
          </p:grpSpPr>
          <p:sp>
            <p:nvSpPr>
              <p:cNvPr id="15740" name="Google Shape;15740;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1" name="Google Shape;15741;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2" name="Google Shape;15742;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3" name="Google Shape;15743;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4" name="Google Shape;15744;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5" name="Google Shape;15745;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6" name="Google Shape;15746;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7" name="Google Shape;15747;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8" name="Google Shape;15748;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9" name="Google Shape;15749;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50" name="Google Shape;15750;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51" name="Google Shape;15751;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5752" name="Google Shape;15752;p69"/>
          <p:cNvGraphicFramePr/>
          <p:nvPr/>
        </p:nvGraphicFramePr>
        <p:xfrm>
          <a:off x="5949675" y="2323100"/>
          <a:ext cx="3000000" cy="3000000"/>
        </p:xfrm>
        <a:graphic>
          <a:graphicData uri="http://schemas.openxmlformats.org/drawingml/2006/table">
            <a:tbl>
              <a:tblPr>
                <a:noFill/>
                <a:tableStyleId>{16B0B363-10F9-48ED-AC2F-6599879CBB15}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5753" name="Google Shape;15753;p69"/>
          <p:cNvGrpSpPr/>
          <p:nvPr/>
        </p:nvGrpSpPr>
        <p:grpSpPr>
          <a:xfrm>
            <a:off x="5926924" y="3381697"/>
            <a:ext cx="2519825" cy="1001454"/>
            <a:chOff x="1906114" y="789980"/>
            <a:chExt cx="1487676" cy="606868"/>
          </a:xfrm>
        </p:grpSpPr>
        <p:cxnSp>
          <p:nvCxnSpPr>
            <p:cNvPr id="15754" name="Google Shape;15754;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755" name="Google Shape;15755;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756" name="Google Shape;15756;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5757" name="Google Shape;15757;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5758" name="Google Shape;15758;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5759" name="Google Shape;15759;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5760" name="Google Shape;15760;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5761" name="Google Shape;15761;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5768" name="Google Shape;15768;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5769" name="Google Shape;15769;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5770" name="Google Shape;15770;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69"/>
          <p:cNvGrpSpPr/>
          <p:nvPr/>
        </p:nvGrpSpPr>
        <p:grpSpPr>
          <a:xfrm>
            <a:off x="726399" y="1190655"/>
            <a:ext cx="2394370" cy="976502"/>
            <a:chOff x="749309" y="1112739"/>
            <a:chExt cx="2371603" cy="976502"/>
          </a:xfrm>
        </p:grpSpPr>
        <p:sp>
          <p:nvSpPr>
            <p:cNvPr id="15772" name="Google Shape;15772;p6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5804" name="Google Shape;15804;p69"/>
          <p:cNvGraphicFramePr/>
          <p:nvPr/>
        </p:nvGraphicFramePr>
        <p:xfrm>
          <a:off x="5949700" y="1188950"/>
          <a:ext cx="3000000" cy="3000000"/>
        </p:xfrm>
        <a:graphic>
          <a:graphicData uri="http://schemas.openxmlformats.org/drawingml/2006/table">
            <a:tbl>
              <a:tblPr>
                <a:noFill/>
                <a:tableStyleId>{16B0B363-10F9-48ED-AC2F-6599879CBB15}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5805" name="Google Shape;15805;p69"/>
          <p:cNvGraphicFramePr/>
          <p:nvPr/>
        </p:nvGraphicFramePr>
        <p:xfrm>
          <a:off x="3356413" y="2323100"/>
          <a:ext cx="3000000" cy="3000000"/>
        </p:xfrm>
        <a:graphic>
          <a:graphicData uri="http://schemas.openxmlformats.org/drawingml/2006/table">
            <a:tbl>
              <a:tblPr>
                <a:noFill/>
                <a:tableStyleId>{16B0B363-10F9-48ED-AC2F-6599879CBB15}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806" name="Google Shape;15806;p69"/>
          <p:cNvGrpSpPr/>
          <p:nvPr/>
        </p:nvGrpSpPr>
        <p:grpSpPr>
          <a:xfrm>
            <a:off x="4100342" y="2709743"/>
            <a:ext cx="1517436" cy="74460"/>
            <a:chOff x="3980086" y="2804397"/>
            <a:chExt cx="1227600" cy="66900"/>
          </a:xfrm>
        </p:grpSpPr>
        <p:sp>
          <p:nvSpPr>
            <p:cNvPr id="15807" name="Google Shape;15807;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69"/>
          <p:cNvGrpSpPr/>
          <p:nvPr/>
        </p:nvGrpSpPr>
        <p:grpSpPr>
          <a:xfrm>
            <a:off x="4725406" y="3002330"/>
            <a:ext cx="892956" cy="74460"/>
            <a:chOff x="3980086" y="2804397"/>
            <a:chExt cx="1227600" cy="66900"/>
          </a:xfrm>
        </p:grpSpPr>
        <p:sp>
          <p:nvSpPr>
            <p:cNvPr id="15810" name="Google Shape;15810;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69"/>
          <p:cNvGrpSpPr/>
          <p:nvPr/>
        </p:nvGrpSpPr>
        <p:grpSpPr>
          <a:xfrm>
            <a:off x="3358498" y="3361213"/>
            <a:ext cx="2363244" cy="1005943"/>
            <a:chOff x="3358415" y="3361302"/>
            <a:chExt cx="2363244" cy="1024695"/>
          </a:xfrm>
        </p:grpSpPr>
        <p:grpSp>
          <p:nvGrpSpPr>
            <p:cNvPr id="15813" name="Google Shape;15813;p69"/>
            <p:cNvGrpSpPr/>
            <p:nvPr/>
          </p:nvGrpSpPr>
          <p:grpSpPr>
            <a:xfrm>
              <a:off x="3358415" y="3361302"/>
              <a:ext cx="441300" cy="1024695"/>
              <a:chOff x="3358415" y="3361302"/>
              <a:chExt cx="441300" cy="1024695"/>
            </a:xfrm>
          </p:grpSpPr>
          <p:sp>
            <p:nvSpPr>
              <p:cNvPr id="15814" name="Google Shape;15814;p6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69"/>
            <p:cNvGrpSpPr/>
            <p:nvPr/>
          </p:nvGrpSpPr>
          <p:grpSpPr>
            <a:xfrm>
              <a:off x="3838901" y="3361302"/>
              <a:ext cx="441300" cy="1024695"/>
              <a:chOff x="3838901" y="3361302"/>
              <a:chExt cx="441300" cy="1024695"/>
            </a:xfrm>
          </p:grpSpPr>
          <p:sp>
            <p:nvSpPr>
              <p:cNvPr id="15821" name="Google Shape;15821;p6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69"/>
            <p:cNvGrpSpPr/>
            <p:nvPr/>
          </p:nvGrpSpPr>
          <p:grpSpPr>
            <a:xfrm>
              <a:off x="4319387" y="3361302"/>
              <a:ext cx="441300" cy="1024695"/>
              <a:chOff x="4319387" y="3361302"/>
              <a:chExt cx="441300" cy="1024695"/>
            </a:xfrm>
          </p:grpSpPr>
          <p:sp>
            <p:nvSpPr>
              <p:cNvPr id="15828" name="Google Shape;15828;p6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4" name="Google Shape;15834;p69"/>
            <p:cNvGrpSpPr/>
            <p:nvPr/>
          </p:nvGrpSpPr>
          <p:grpSpPr>
            <a:xfrm>
              <a:off x="4799873" y="3361302"/>
              <a:ext cx="441300" cy="1024695"/>
              <a:chOff x="4799873" y="3361302"/>
              <a:chExt cx="441300" cy="1024695"/>
            </a:xfrm>
          </p:grpSpPr>
          <p:sp>
            <p:nvSpPr>
              <p:cNvPr id="15835" name="Google Shape;15835;p6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69"/>
            <p:cNvGrpSpPr/>
            <p:nvPr/>
          </p:nvGrpSpPr>
          <p:grpSpPr>
            <a:xfrm>
              <a:off x="5280360" y="3361302"/>
              <a:ext cx="441300" cy="1024695"/>
              <a:chOff x="5280360" y="3361302"/>
              <a:chExt cx="441300" cy="1024695"/>
            </a:xfrm>
          </p:grpSpPr>
          <p:sp>
            <p:nvSpPr>
              <p:cNvPr id="15842" name="Google Shape;15842;p6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5848" name="Google Shape;15848;p69"/>
          <p:cNvGraphicFramePr/>
          <p:nvPr/>
        </p:nvGraphicFramePr>
        <p:xfrm>
          <a:off x="724925" y="2323100"/>
          <a:ext cx="3000000" cy="3000000"/>
        </p:xfrm>
        <a:graphic>
          <a:graphicData uri="http://schemas.openxmlformats.org/drawingml/2006/table">
            <a:tbl>
              <a:tblPr>
                <a:noFill/>
                <a:tableStyleId>{16B0B363-10F9-48ED-AC2F-6599879CBB15}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849" name="Google Shape;15849;p69"/>
          <p:cNvGrpSpPr/>
          <p:nvPr/>
        </p:nvGrpSpPr>
        <p:grpSpPr>
          <a:xfrm>
            <a:off x="726450" y="3372825"/>
            <a:ext cx="2403614" cy="1005900"/>
            <a:chOff x="726450" y="3372825"/>
            <a:chExt cx="2403614" cy="1005900"/>
          </a:xfrm>
        </p:grpSpPr>
        <p:grpSp>
          <p:nvGrpSpPr>
            <p:cNvPr id="15850" name="Google Shape;15850;p69"/>
            <p:cNvGrpSpPr/>
            <p:nvPr/>
          </p:nvGrpSpPr>
          <p:grpSpPr>
            <a:xfrm>
              <a:off x="726450" y="3696000"/>
              <a:ext cx="2403614" cy="500898"/>
              <a:chOff x="726450" y="3696000"/>
              <a:chExt cx="2403614" cy="500898"/>
            </a:xfrm>
          </p:grpSpPr>
          <p:sp>
            <p:nvSpPr>
              <p:cNvPr id="15851" name="Google Shape;15851;p6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2" name="Google Shape;15852;p6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853" name="Google Shape;15853;p69"/>
            <p:cNvGrpSpPr/>
            <p:nvPr/>
          </p:nvGrpSpPr>
          <p:grpSpPr>
            <a:xfrm>
              <a:off x="1348050" y="3372825"/>
              <a:ext cx="1720425" cy="1005900"/>
              <a:chOff x="1348050" y="3372825"/>
              <a:chExt cx="1720425" cy="1005900"/>
            </a:xfrm>
          </p:grpSpPr>
          <p:sp>
            <p:nvSpPr>
              <p:cNvPr id="15854" name="Google Shape;15854;p6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5" name="Google Shape;15855;p6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6" name="Google Shape;15856;p6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7" name="Google Shape;15857;p6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8" name="Google Shape;15858;p6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859" name="Google Shape;15859;p69"/>
            <p:cNvGrpSpPr/>
            <p:nvPr/>
          </p:nvGrpSpPr>
          <p:grpSpPr>
            <a:xfrm>
              <a:off x="1455707" y="3731058"/>
              <a:ext cx="1491150" cy="417657"/>
              <a:chOff x="1455707" y="3731058"/>
              <a:chExt cx="1491150" cy="417657"/>
            </a:xfrm>
          </p:grpSpPr>
          <p:grpSp>
            <p:nvGrpSpPr>
              <p:cNvPr id="15860" name="Google Shape;15860;p69"/>
              <p:cNvGrpSpPr/>
              <p:nvPr/>
            </p:nvGrpSpPr>
            <p:grpSpPr>
              <a:xfrm>
                <a:off x="1472938" y="3745828"/>
                <a:ext cx="72126" cy="53788"/>
                <a:chOff x="1472938" y="3745828"/>
                <a:chExt cx="72126" cy="53788"/>
              </a:xfrm>
            </p:grpSpPr>
            <p:sp>
              <p:nvSpPr>
                <p:cNvPr id="15861" name="Google Shape;15861;p6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69"/>
              <p:cNvGrpSpPr/>
              <p:nvPr/>
            </p:nvGrpSpPr>
            <p:grpSpPr>
              <a:xfrm>
                <a:off x="1819181" y="4089633"/>
                <a:ext cx="72126" cy="53788"/>
                <a:chOff x="1819181" y="4089633"/>
                <a:chExt cx="72126" cy="53788"/>
              </a:xfrm>
            </p:grpSpPr>
            <p:sp>
              <p:nvSpPr>
                <p:cNvPr id="15864" name="Google Shape;15864;p6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69"/>
              <p:cNvGrpSpPr/>
              <p:nvPr/>
            </p:nvGrpSpPr>
            <p:grpSpPr>
              <a:xfrm>
                <a:off x="1455707" y="4084171"/>
                <a:ext cx="64321" cy="64544"/>
                <a:chOff x="1455707" y="4084171"/>
                <a:chExt cx="64321" cy="64544"/>
              </a:xfrm>
            </p:grpSpPr>
            <p:sp>
              <p:nvSpPr>
                <p:cNvPr id="15867" name="Google Shape;15867;p6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69"/>
              <p:cNvGrpSpPr/>
              <p:nvPr/>
            </p:nvGrpSpPr>
            <p:grpSpPr>
              <a:xfrm>
                <a:off x="1818610" y="3731058"/>
                <a:ext cx="64321" cy="64544"/>
                <a:chOff x="1818610" y="3731058"/>
                <a:chExt cx="64321" cy="64544"/>
              </a:xfrm>
            </p:grpSpPr>
            <p:sp>
              <p:nvSpPr>
                <p:cNvPr id="15870" name="Google Shape;15870;p6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2" name="Google Shape;15872;p69"/>
              <p:cNvGrpSpPr/>
              <p:nvPr/>
            </p:nvGrpSpPr>
            <p:grpSpPr>
              <a:xfrm>
                <a:off x="2172491" y="4089633"/>
                <a:ext cx="72126" cy="53788"/>
                <a:chOff x="2172491" y="4089633"/>
                <a:chExt cx="72126" cy="53788"/>
              </a:xfrm>
            </p:grpSpPr>
            <p:sp>
              <p:nvSpPr>
                <p:cNvPr id="15873" name="Google Shape;15873;p6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69"/>
              <p:cNvGrpSpPr/>
              <p:nvPr/>
            </p:nvGrpSpPr>
            <p:grpSpPr>
              <a:xfrm>
                <a:off x="2171920" y="3731058"/>
                <a:ext cx="64321" cy="64544"/>
                <a:chOff x="2171920" y="3731058"/>
                <a:chExt cx="64321" cy="64544"/>
              </a:xfrm>
            </p:grpSpPr>
            <p:sp>
              <p:nvSpPr>
                <p:cNvPr id="15876" name="Google Shape;15876;p6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69"/>
              <p:cNvGrpSpPr/>
              <p:nvPr/>
            </p:nvGrpSpPr>
            <p:grpSpPr>
              <a:xfrm>
                <a:off x="2874730" y="3745828"/>
                <a:ext cx="72126" cy="53788"/>
                <a:chOff x="2874730" y="3745828"/>
                <a:chExt cx="72126" cy="53788"/>
              </a:xfrm>
            </p:grpSpPr>
            <p:sp>
              <p:nvSpPr>
                <p:cNvPr id="15879" name="Google Shape;15879;p6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1" name="Google Shape;15881;p69"/>
              <p:cNvGrpSpPr/>
              <p:nvPr/>
            </p:nvGrpSpPr>
            <p:grpSpPr>
              <a:xfrm>
                <a:off x="2878589" y="4081481"/>
                <a:ext cx="64321" cy="64544"/>
                <a:chOff x="2878589" y="4081481"/>
                <a:chExt cx="64321" cy="64544"/>
              </a:xfrm>
            </p:grpSpPr>
            <p:sp>
              <p:nvSpPr>
                <p:cNvPr id="15882" name="Google Shape;15882;p6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69"/>
              <p:cNvGrpSpPr/>
              <p:nvPr/>
            </p:nvGrpSpPr>
            <p:grpSpPr>
              <a:xfrm>
                <a:off x="2525796" y="4089633"/>
                <a:ext cx="72126" cy="53788"/>
                <a:chOff x="2525796" y="4089633"/>
                <a:chExt cx="72126" cy="53788"/>
              </a:xfrm>
            </p:grpSpPr>
            <p:sp>
              <p:nvSpPr>
                <p:cNvPr id="15885" name="Google Shape;15885;p6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69"/>
              <p:cNvGrpSpPr/>
              <p:nvPr/>
            </p:nvGrpSpPr>
            <p:grpSpPr>
              <a:xfrm>
                <a:off x="2525225" y="3731058"/>
                <a:ext cx="64321" cy="64544"/>
                <a:chOff x="2525225" y="3731058"/>
                <a:chExt cx="64321" cy="64544"/>
              </a:xfrm>
            </p:grpSpPr>
            <p:sp>
              <p:nvSpPr>
                <p:cNvPr id="15888" name="Google Shape;15888;p6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93" name="Shape 15893"/>
        <p:cNvGrpSpPr/>
        <p:nvPr/>
      </p:nvGrpSpPr>
      <p:grpSpPr>
        <a:xfrm>
          <a:off x="0" y="0"/>
          <a:ext cx="0" cy="0"/>
          <a:chOff x="0" y="0"/>
          <a:chExt cx="0" cy="0"/>
        </a:xfrm>
      </p:grpSpPr>
      <p:grpSp>
        <p:nvGrpSpPr>
          <p:cNvPr id="15894" name="Google Shape;15894;p70"/>
          <p:cNvGrpSpPr/>
          <p:nvPr/>
        </p:nvGrpSpPr>
        <p:grpSpPr>
          <a:xfrm>
            <a:off x="732428" y="1171356"/>
            <a:ext cx="845921" cy="690752"/>
            <a:chOff x="732428" y="1198513"/>
            <a:chExt cx="845921" cy="690752"/>
          </a:xfrm>
        </p:grpSpPr>
        <p:grpSp>
          <p:nvGrpSpPr>
            <p:cNvPr id="15895" name="Google Shape;15895;p70"/>
            <p:cNvGrpSpPr/>
            <p:nvPr/>
          </p:nvGrpSpPr>
          <p:grpSpPr>
            <a:xfrm>
              <a:off x="823030" y="1198513"/>
              <a:ext cx="755319" cy="690752"/>
              <a:chOff x="823030" y="1198513"/>
              <a:chExt cx="755319" cy="690752"/>
            </a:xfrm>
          </p:grpSpPr>
          <p:sp>
            <p:nvSpPr>
              <p:cNvPr id="15896" name="Google Shape;15896;p7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70"/>
            <p:cNvGrpSpPr/>
            <p:nvPr/>
          </p:nvGrpSpPr>
          <p:grpSpPr>
            <a:xfrm>
              <a:off x="732428" y="1239937"/>
              <a:ext cx="739912" cy="607886"/>
              <a:chOff x="732428" y="1239937"/>
              <a:chExt cx="739912" cy="607886"/>
            </a:xfrm>
          </p:grpSpPr>
          <p:sp>
            <p:nvSpPr>
              <p:cNvPr id="15899" name="Google Shape;15899;p7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70"/>
            <p:cNvGrpSpPr/>
            <p:nvPr/>
          </p:nvGrpSpPr>
          <p:grpSpPr>
            <a:xfrm>
              <a:off x="732428" y="1277018"/>
              <a:ext cx="702832" cy="533758"/>
              <a:chOff x="732428" y="1277018"/>
              <a:chExt cx="702832" cy="533758"/>
            </a:xfrm>
          </p:grpSpPr>
          <p:sp>
            <p:nvSpPr>
              <p:cNvPr id="15902" name="Google Shape;15902;p7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70"/>
            <p:cNvGrpSpPr/>
            <p:nvPr/>
          </p:nvGrpSpPr>
          <p:grpSpPr>
            <a:xfrm>
              <a:off x="931170" y="1306653"/>
              <a:ext cx="647179" cy="474455"/>
              <a:chOff x="931170" y="1306653"/>
              <a:chExt cx="647179" cy="474455"/>
            </a:xfrm>
          </p:grpSpPr>
          <p:sp>
            <p:nvSpPr>
              <p:cNvPr id="15905" name="Google Shape;15905;p7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7" name="Google Shape;15907;p7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70"/>
          <p:cNvGrpSpPr/>
          <p:nvPr/>
        </p:nvGrpSpPr>
        <p:grpSpPr>
          <a:xfrm>
            <a:off x="3964037" y="1171363"/>
            <a:ext cx="634656" cy="699982"/>
            <a:chOff x="5985650" y="2860025"/>
            <a:chExt cx="1396075" cy="1539775"/>
          </a:xfrm>
        </p:grpSpPr>
        <p:sp>
          <p:nvSpPr>
            <p:cNvPr id="15909" name="Google Shape;15909;p7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70"/>
          <p:cNvGrpSpPr/>
          <p:nvPr/>
        </p:nvGrpSpPr>
        <p:grpSpPr>
          <a:xfrm>
            <a:off x="4719687" y="1171356"/>
            <a:ext cx="725845" cy="699975"/>
            <a:chOff x="4249973" y="1201875"/>
            <a:chExt cx="1958568" cy="1888762"/>
          </a:xfrm>
        </p:grpSpPr>
        <p:sp>
          <p:nvSpPr>
            <p:cNvPr id="15942" name="Google Shape;15942;p7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3" name="Google Shape;15943;p70"/>
            <p:cNvGrpSpPr/>
            <p:nvPr/>
          </p:nvGrpSpPr>
          <p:grpSpPr>
            <a:xfrm>
              <a:off x="5853086" y="1789142"/>
              <a:ext cx="355454" cy="1048099"/>
              <a:chOff x="5576108" y="2016725"/>
              <a:chExt cx="565200" cy="1666560"/>
            </a:xfrm>
          </p:grpSpPr>
          <p:sp>
            <p:nvSpPr>
              <p:cNvPr id="15944" name="Google Shape;15944;p7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45" name="Google Shape;15945;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70"/>
            <p:cNvGrpSpPr/>
            <p:nvPr/>
          </p:nvGrpSpPr>
          <p:grpSpPr>
            <a:xfrm>
              <a:off x="4869455" y="2691676"/>
              <a:ext cx="1013897" cy="398961"/>
              <a:chOff x="4012057" y="3451825"/>
              <a:chExt cx="1612175" cy="634379"/>
            </a:xfrm>
          </p:grpSpPr>
          <p:sp>
            <p:nvSpPr>
              <p:cNvPr id="15947" name="Google Shape;15947;p7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48" name="Google Shape;15948;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70"/>
            <p:cNvGrpSpPr/>
            <p:nvPr/>
          </p:nvGrpSpPr>
          <p:grpSpPr>
            <a:xfrm>
              <a:off x="4276937" y="2155961"/>
              <a:ext cx="651965" cy="891358"/>
              <a:chOff x="3069908" y="2599997"/>
              <a:chExt cx="1036675" cy="1417328"/>
            </a:xfrm>
          </p:grpSpPr>
          <p:sp>
            <p:nvSpPr>
              <p:cNvPr id="15950" name="Google Shape;15950;p7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51" name="Google Shape;15951;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70"/>
            <p:cNvGrpSpPr/>
            <p:nvPr/>
          </p:nvGrpSpPr>
          <p:grpSpPr>
            <a:xfrm>
              <a:off x="5054918" y="1201875"/>
              <a:ext cx="999548" cy="602711"/>
              <a:chOff x="4306958" y="1082925"/>
              <a:chExt cx="1589359" cy="958358"/>
            </a:xfrm>
          </p:grpSpPr>
          <p:sp>
            <p:nvSpPr>
              <p:cNvPr id="15953" name="Google Shape;15953;p7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54" name="Google Shape;15954;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70"/>
            <p:cNvGrpSpPr/>
            <p:nvPr/>
          </p:nvGrpSpPr>
          <p:grpSpPr>
            <a:xfrm>
              <a:off x="4249973" y="1303451"/>
              <a:ext cx="799317" cy="841334"/>
              <a:chOff x="3027033" y="1244439"/>
              <a:chExt cx="1270977" cy="1337786"/>
            </a:xfrm>
          </p:grpSpPr>
          <p:sp>
            <p:nvSpPr>
              <p:cNvPr id="15956" name="Google Shape;15956;p7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57" name="Google Shape;15957;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58" name="Google Shape;15958;p70"/>
          <p:cNvGrpSpPr/>
          <p:nvPr/>
        </p:nvGrpSpPr>
        <p:grpSpPr>
          <a:xfrm>
            <a:off x="4072551" y="2058137"/>
            <a:ext cx="750769" cy="683784"/>
            <a:chOff x="4204684" y="2104422"/>
            <a:chExt cx="699822" cy="637382"/>
          </a:xfrm>
        </p:grpSpPr>
        <p:grpSp>
          <p:nvGrpSpPr>
            <p:cNvPr id="15959" name="Google Shape;15959;p70"/>
            <p:cNvGrpSpPr/>
            <p:nvPr/>
          </p:nvGrpSpPr>
          <p:grpSpPr>
            <a:xfrm>
              <a:off x="4204684" y="2430067"/>
              <a:ext cx="342957" cy="311738"/>
              <a:chOff x="4204684" y="2430067"/>
              <a:chExt cx="342957" cy="311738"/>
            </a:xfrm>
          </p:grpSpPr>
          <p:sp>
            <p:nvSpPr>
              <p:cNvPr id="15960" name="Google Shape;15960;p7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70"/>
            <p:cNvGrpSpPr/>
            <p:nvPr/>
          </p:nvGrpSpPr>
          <p:grpSpPr>
            <a:xfrm>
              <a:off x="4561586" y="2430067"/>
              <a:ext cx="342920" cy="311738"/>
              <a:chOff x="4561586" y="2430067"/>
              <a:chExt cx="342920" cy="311738"/>
            </a:xfrm>
          </p:grpSpPr>
          <p:sp>
            <p:nvSpPr>
              <p:cNvPr id="15963" name="Google Shape;15963;p7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70"/>
            <p:cNvGrpSpPr/>
            <p:nvPr/>
          </p:nvGrpSpPr>
          <p:grpSpPr>
            <a:xfrm>
              <a:off x="4561586" y="2104422"/>
              <a:ext cx="342920" cy="311738"/>
              <a:chOff x="4561586" y="2104422"/>
              <a:chExt cx="342920" cy="311738"/>
            </a:xfrm>
          </p:grpSpPr>
          <p:sp>
            <p:nvSpPr>
              <p:cNvPr id="15966" name="Google Shape;15966;p7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70"/>
            <p:cNvGrpSpPr/>
            <p:nvPr/>
          </p:nvGrpSpPr>
          <p:grpSpPr>
            <a:xfrm>
              <a:off x="4204684" y="2104422"/>
              <a:ext cx="342957" cy="311664"/>
              <a:chOff x="4204684" y="2104422"/>
              <a:chExt cx="342957" cy="311664"/>
            </a:xfrm>
          </p:grpSpPr>
          <p:sp>
            <p:nvSpPr>
              <p:cNvPr id="15969" name="Google Shape;15969;p7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71" name="Google Shape;15971;p70"/>
          <p:cNvGrpSpPr/>
          <p:nvPr/>
        </p:nvGrpSpPr>
        <p:grpSpPr>
          <a:xfrm>
            <a:off x="5536984" y="1171351"/>
            <a:ext cx="660591" cy="688867"/>
            <a:chOff x="5830645" y="1267368"/>
            <a:chExt cx="530340" cy="553040"/>
          </a:xfrm>
        </p:grpSpPr>
        <p:sp>
          <p:nvSpPr>
            <p:cNvPr id="15972" name="Google Shape;15972;p7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3" name="Google Shape;15973;p70"/>
            <p:cNvGrpSpPr/>
            <p:nvPr/>
          </p:nvGrpSpPr>
          <p:grpSpPr>
            <a:xfrm>
              <a:off x="5830645" y="1267368"/>
              <a:ext cx="259743" cy="269909"/>
              <a:chOff x="5830645" y="1267368"/>
              <a:chExt cx="259743" cy="269909"/>
            </a:xfrm>
          </p:grpSpPr>
          <p:sp>
            <p:nvSpPr>
              <p:cNvPr id="15974" name="Google Shape;15974;p7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6" name="Google Shape;15976;p70"/>
            <p:cNvGrpSpPr/>
            <p:nvPr/>
          </p:nvGrpSpPr>
          <p:grpSpPr>
            <a:xfrm>
              <a:off x="6101293" y="1267368"/>
              <a:ext cx="259692" cy="269909"/>
              <a:chOff x="6101293" y="1267368"/>
              <a:chExt cx="259692" cy="269909"/>
            </a:xfrm>
          </p:grpSpPr>
          <p:sp>
            <p:nvSpPr>
              <p:cNvPr id="15977" name="Google Shape;15977;p7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70"/>
            <p:cNvGrpSpPr/>
            <p:nvPr/>
          </p:nvGrpSpPr>
          <p:grpSpPr>
            <a:xfrm>
              <a:off x="5830645" y="1550500"/>
              <a:ext cx="259692" cy="269909"/>
              <a:chOff x="5830645" y="1550500"/>
              <a:chExt cx="259692" cy="269909"/>
            </a:xfrm>
          </p:grpSpPr>
          <p:sp>
            <p:nvSpPr>
              <p:cNvPr id="15980" name="Google Shape;15980;p7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2" name="Google Shape;15982;p70"/>
            <p:cNvGrpSpPr/>
            <p:nvPr/>
          </p:nvGrpSpPr>
          <p:grpSpPr>
            <a:xfrm>
              <a:off x="6101293" y="1550500"/>
              <a:ext cx="259692" cy="269909"/>
              <a:chOff x="6101293" y="1550500"/>
              <a:chExt cx="259692" cy="269909"/>
            </a:xfrm>
          </p:grpSpPr>
          <p:sp>
            <p:nvSpPr>
              <p:cNvPr id="15983" name="Google Shape;15983;p7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85" name="Google Shape;15985;p70"/>
          <p:cNvGrpSpPr/>
          <p:nvPr/>
        </p:nvGrpSpPr>
        <p:grpSpPr>
          <a:xfrm>
            <a:off x="739138" y="2061810"/>
            <a:ext cx="697154" cy="679574"/>
            <a:chOff x="2679875" y="2361475"/>
            <a:chExt cx="780425" cy="760575"/>
          </a:xfrm>
        </p:grpSpPr>
        <p:sp>
          <p:nvSpPr>
            <p:cNvPr id="15986" name="Google Shape;15986;p7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70"/>
          <p:cNvGrpSpPr/>
          <p:nvPr/>
        </p:nvGrpSpPr>
        <p:grpSpPr>
          <a:xfrm>
            <a:off x="3138297" y="1171402"/>
            <a:ext cx="735829" cy="684547"/>
            <a:chOff x="3351965" y="1148808"/>
            <a:chExt cx="750770" cy="698375"/>
          </a:xfrm>
        </p:grpSpPr>
        <p:grpSp>
          <p:nvGrpSpPr>
            <p:cNvPr id="15993" name="Google Shape;15993;p70"/>
            <p:cNvGrpSpPr/>
            <p:nvPr/>
          </p:nvGrpSpPr>
          <p:grpSpPr>
            <a:xfrm>
              <a:off x="3586796" y="1148808"/>
              <a:ext cx="294857" cy="286830"/>
              <a:chOff x="3750225" y="1774000"/>
              <a:chExt cx="149575" cy="145525"/>
            </a:xfrm>
          </p:grpSpPr>
          <p:sp>
            <p:nvSpPr>
              <p:cNvPr id="15994" name="Google Shape;15994;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70"/>
            <p:cNvGrpSpPr/>
            <p:nvPr/>
          </p:nvGrpSpPr>
          <p:grpSpPr>
            <a:xfrm>
              <a:off x="3779245" y="1375768"/>
              <a:ext cx="323490" cy="286978"/>
              <a:chOff x="3847850" y="1889150"/>
              <a:chExt cx="164100" cy="145600"/>
            </a:xfrm>
          </p:grpSpPr>
          <p:sp>
            <p:nvSpPr>
              <p:cNvPr id="15997" name="Google Shape;15997;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70"/>
            <p:cNvGrpSpPr/>
            <p:nvPr/>
          </p:nvGrpSpPr>
          <p:grpSpPr>
            <a:xfrm>
              <a:off x="3351965" y="1330435"/>
              <a:ext cx="295449" cy="285401"/>
              <a:chOff x="3631100" y="1866150"/>
              <a:chExt cx="149875" cy="144800"/>
            </a:xfrm>
          </p:grpSpPr>
          <p:sp>
            <p:nvSpPr>
              <p:cNvPr id="16000" name="Google Shape;16000;p7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2" name="Google Shape;16002;p70"/>
            <p:cNvGrpSpPr/>
            <p:nvPr/>
          </p:nvGrpSpPr>
          <p:grpSpPr>
            <a:xfrm>
              <a:off x="3548208" y="1560352"/>
              <a:ext cx="294808" cy="286830"/>
              <a:chOff x="3730650" y="1982800"/>
              <a:chExt cx="149550" cy="145525"/>
            </a:xfrm>
          </p:grpSpPr>
          <p:sp>
            <p:nvSpPr>
              <p:cNvPr id="16003" name="Google Shape;16003;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05" name="Google Shape;16005;p70"/>
          <p:cNvGrpSpPr/>
          <p:nvPr/>
        </p:nvGrpSpPr>
        <p:grpSpPr>
          <a:xfrm>
            <a:off x="7639949" y="1171356"/>
            <a:ext cx="804565" cy="677795"/>
            <a:chOff x="7636443" y="1204988"/>
            <a:chExt cx="804565" cy="677795"/>
          </a:xfrm>
        </p:grpSpPr>
        <p:grpSp>
          <p:nvGrpSpPr>
            <p:cNvPr id="16006" name="Google Shape;16006;p70"/>
            <p:cNvGrpSpPr/>
            <p:nvPr/>
          </p:nvGrpSpPr>
          <p:grpSpPr>
            <a:xfrm>
              <a:off x="7636443" y="1509705"/>
              <a:ext cx="804565" cy="373078"/>
              <a:chOff x="7636443" y="1509705"/>
              <a:chExt cx="804565" cy="373078"/>
            </a:xfrm>
          </p:grpSpPr>
          <p:sp>
            <p:nvSpPr>
              <p:cNvPr id="16007" name="Google Shape;16007;p7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70"/>
            <p:cNvGrpSpPr/>
            <p:nvPr/>
          </p:nvGrpSpPr>
          <p:grpSpPr>
            <a:xfrm>
              <a:off x="7636443" y="1408133"/>
              <a:ext cx="804565" cy="373078"/>
              <a:chOff x="7636443" y="1408133"/>
              <a:chExt cx="804565" cy="373078"/>
            </a:xfrm>
          </p:grpSpPr>
          <p:sp>
            <p:nvSpPr>
              <p:cNvPr id="16010" name="Google Shape;16010;p7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2" name="Google Shape;16012;p70"/>
            <p:cNvGrpSpPr/>
            <p:nvPr/>
          </p:nvGrpSpPr>
          <p:grpSpPr>
            <a:xfrm>
              <a:off x="7636443" y="1306560"/>
              <a:ext cx="804565" cy="373078"/>
              <a:chOff x="7636443" y="1306560"/>
              <a:chExt cx="804565" cy="373078"/>
            </a:xfrm>
          </p:grpSpPr>
          <p:sp>
            <p:nvSpPr>
              <p:cNvPr id="16013" name="Google Shape;16013;p7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70"/>
            <p:cNvGrpSpPr/>
            <p:nvPr/>
          </p:nvGrpSpPr>
          <p:grpSpPr>
            <a:xfrm>
              <a:off x="7636443" y="1204988"/>
              <a:ext cx="804565" cy="373078"/>
              <a:chOff x="7636443" y="1204988"/>
              <a:chExt cx="804565" cy="373078"/>
            </a:xfrm>
          </p:grpSpPr>
          <p:sp>
            <p:nvSpPr>
              <p:cNvPr id="16016" name="Google Shape;16016;p7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18" name="Google Shape;16018;p70"/>
          <p:cNvGrpSpPr/>
          <p:nvPr/>
        </p:nvGrpSpPr>
        <p:grpSpPr>
          <a:xfrm>
            <a:off x="4978796" y="2078771"/>
            <a:ext cx="661339" cy="661188"/>
            <a:chOff x="3990000" y="975400"/>
            <a:chExt cx="3934200" cy="3933300"/>
          </a:xfrm>
        </p:grpSpPr>
        <p:sp>
          <p:nvSpPr>
            <p:cNvPr id="16019" name="Google Shape;16019;p7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70"/>
          <p:cNvGrpSpPr/>
          <p:nvPr/>
        </p:nvGrpSpPr>
        <p:grpSpPr>
          <a:xfrm>
            <a:off x="6622444" y="2057409"/>
            <a:ext cx="868881" cy="684241"/>
            <a:chOff x="6598259" y="2078634"/>
            <a:chExt cx="868881" cy="684241"/>
          </a:xfrm>
        </p:grpSpPr>
        <p:sp>
          <p:nvSpPr>
            <p:cNvPr id="16024" name="Google Shape;16024;p7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0" name="Google Shape;16030;p70"/>
            <p:cNvGrpSpPr/>
            <p:nvPr/>
          </p:nvGrpSpPr>
          <p:grpSpPr>
            <a:xfrm>
              <a:off x="6808175" y="2078634"/>
              <a:ext cx="452229" cy="684241"/>
              <a:chOff x="6808175" y="2078634"/>
              <a:chExt cx="452229" cy="684241"/>
            </a:xfrm>
          </p:grpSpPr>
          <p:sp>
            <p:nvSpPr>
              <p:cNvPr id="16031" name="Google Shape;16031;p7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7" name="Google Shape;16037;p70"/>
              <p:cNvGrpSpPr/>
              <p:nvPr/>
            </p:nvGrpSpPr>
            <p:grpSpPr>
              <a:xfrm>
                <a:off x="6821586" y="2078634"/>
                <a:ext cx="426871" cy="684241"/>
                <a:chOff x="6821586" y="2078634"/>
                <a:chExt cx="426871" cy="684241"/>
              </a:xfrm>
            </p:grpSpPr>
            <p:grpSp>
              <p:nvGrpSpPr>
                <p:cNvPr id="16038" name="Google Shape;16038;p70"/>
                <p:cNvGrpSpPr/>
                <p:nvPr/>
              </p:nvGrpSpPr>
              <p:grpSpPr>
                <a:xfrm>
                  <a:off x="6821586" y="2078634"/>
                  <a:ext cx="426871" cy="684241"/>
                  <a:chOff x="6821586" y="2078634"/>
                  <a:chExt cx="426871" cy="684241"/>
                </a:xfrm>
              </p:grpSpPr>
              <p:sp>
                <p:nvSpPr>
                  <p:cNvPr id="16039" name="Google Shape;16039;p7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58" name="Google Shape;16058;p7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064" name="Google Shape;16064;p70"/>
          <p:cNvGrpSpPr/>
          <p:nvPr/>
        </p:nvGrpSpPr>
        <p:grpSpPr>
          <a:xfrm>
            <a:off x="5795610" y="2063018"/>
            <a:ext cx="671358" cy="671358"/>
            <a:chOff x="6535625" y="760425"/>
            <a:chExt cx="1665900" cy="1665900"/>
          </a:xfrm>
        </p:grpSpPr>
        <p:sp>
          <p:nvSpPr>
            <p:cNvPr id="16065" name="Google Shape;16065;p7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70"/>
          <p:cNvGrpSpPr/>
          <p:nvPr/>
        </p:nvGrpSpPr>
        <p:grpSpPr>
          <a:xfrm>
            <a:off x="732427" y="3731418"/>
            <a:ext cx="1340789" cy="640830"/>
            <a:chOff x="238125" y="1151100"/>
            <a:chExt cx="7139450" cy="3412300"/>
          </a:xfrm>
        </p:grpSpPr>
        <p:sp>
          <p:nvSpPr>
            <p:cNvPr id="16070" name="Google Shape;16070;p7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70"/>
          <p:cNvGrpSpPr/>
          <p:nvPr/>
        </p:nvGrpSpPr>
        <p:grpSpPr>
          <a:xfrm>
            <a:off x="5599650" y="2934699"/>
            <a:ext cx="985357" cy="585764"/>
            <a:chOff x="5145061" y="2881789"/>
            <a:chExt cx="1107641" cy="658458"/>
          </a:xfrm>
        </p:grpSpPr>
        <p:grpSp>
          <p:nvGrpSpPr>
            <p:cNvPr id="16083" name="Google Shape;16083;p70"/>
            <p:cNvGrpSpPr/>
            <p:nvPr/>
          </p:nvGrpSpPr>
          <p:grpSpPr>
            <a:xfrm>
              <a:off x="5722989" y="3244587"/>
              <a:ext cx="529713" cy="295659"/>
              <a:chOff x="5722989" y="3244587"/>
              <a:chExt cx="529713" cy="295659"/>
            </a:xfrm>
          </p:grpSpPr>
          <p:sp>
            <p:nvSpPr>
              <p:cNvPr id="16084" name="Google Shape;16084;p7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85" name="Google Shape;16085;p7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086" name="Google Shape;16086;p70"/>
            <p:cNvGrpSpPr/>
            <p:nvPr/>
          </p:nvGrpSpPr>
          <p:grpSpPr>
            <a:xfrm>
              <a:off x="5145061" y="3244587"/>
              <a:ext cx="536807" cy="295659"/>
              <a:chOff x="5145061" y="3244587"/>
              <a:chExt cx="536807" cy="295659"/>
            </a:xfrm>
          </p:grpSpPr>
          <p:sp>
            <p:nvSpPr>
              <p:cNvPr id="16087" name="Google Shape;16087;p7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88" name="Google Shape;16088;p7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089" name="Google Shape;16089;p70"/>
            <p:cNvGrpSpPr/>
            <p:nvPr/>
          </p:nvGrpSpPr>
          <p:grpSpPr>
            <a:xfrm>
              <a:off x="5341327" y="2898245"/>
              <a:ext cx="532309" cy="614891"/>
              <a:chOff x="5341327" y="2898245"/>
              <a:chExt cx="532309" cy="614891"/>
            </a:xfrm>
          </p:grpSpPr>
          <p:sp>
            <p:nvSpPr>
              <p:cNvPr id="16090" name="Google Shape;16090;p7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91" name="Google Shape;16091;p7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092" name="Google Shape;16092;p70"/>
            <p:cNvGrpSpPr/>
            <p:nvPr/>
          </p:nvGrpSpPr>
          <p:grpSpPr>
            <a:xfrm>
              <a:off x="5532290" y="2881789"/>
              <a:ext cx="620516" cy="305456"/>
              <a:chOff x="5532290" y="2881789"/>
              <a:chExt cx="620516" cy="305456"/>
            </a:xfrm>
          </p:grpSpPr>
          <p:sp>
            <p:nvSpPr>
              <p:cNvPr id="16093" name="Google Shape;16093;p7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94" name="Google Shape;16094;p7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6095" name="Google Shape;16095;p70"/>
          <p:cNvGrpSpPr/>
          <p:nvPr/>
        </p:nvGrpSpPr>
        <p:grpSpPr>
          <a:xfrm>
            <a:off x="8178573" y="3726757"/>
            <a:ext cx="269068" cy="645491"/>
            <a:chOff x="7026852" y="3311869"/>
            <a:chExt cx="434331" cy="1041954"/>
          </a:xfrm>
        </p:grpSpPr>
        <p:sp>
          <p:nvSpPr>
            <p:cNvPr id="16096" name="Google Shape;16096;p7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70"/>
          <p:cNvGrpSpPr/>
          <p:nvPr/>
        </p:nvGrpSpPr>
        <p:grpSpPr>
          <a:xfrm>
            <a:off x="6195154" y="3765995"/>
            <a:ext cx="293882" cy="293836"/>
            <a:chOff x="4873519" y="3311869"/>
            <a:chExt cx="499374" cy="499296"/>
          </a:xfrm>
        </p:grpSpPr>
        <p:sp>
          <p:nvSpPr>
            <p:cNvPr id="16100" name="Google Shape;16100;p7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2" name="Google Shape;16102;p70"/>
          <p:cNvGrpSpPr/>
          <p:nvPr/>
        </p:nvGrpSpPr>
        <p:grpSpPr>
          <a:xfrm>
            <a:off x="6195154" y="4078366"/>
            <a:ext cx="293882" cy="293882"/>
            <a:chOff x="4873519" y="3875839"/>
            <a:chExt cx="499374" cy="499374"/>
          </a:xfrm>
        </p:grpSpPr>
        <p:sp>
          <p:nvSpPr>
            <p:cNvPr id="16103" name="Google Shape;16103;p7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70"/>
          <p:cNvGrpSpPr/>
          <p:nvPr/>
        </p:nvGrpSpPr>
        <p:grpSpPr>
          <a:xfrm>
            <a:off x="2425681" y="2050319"/>
            <a:ext cx="698104" cy="698208"/>
            <a:chOff x="2565073" y="2075876"/>
            <a:chExt cx="672482" cy="672518"/>
          </a:xfrm>
        </p:grpSpPr>
        <p:sp>
          <p:nvSpPr>
            <p:cNvPr id="16106" name="Google Shape;16106;p7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70"/>
          <p:cNvGrpSpPr/>
          <p:nvPr/>
        </p:nvGrpSpPr>
        <p:grpSpPr>
          <a:xfrm>
            <a:off x="5649092" y="3734919"/>
            <a:ext cx="438354" cy="637329"/>
            <a:chOff x="1697726" y="3244179"/>
            <a:chExt cx="788124" cy="1146069"/>
          </a:xfrm>
        </p:grpSpPr>
        <p:sp>
          <p:nvSpPr>
            <p:cNvPr id="16113" name="Google Shape;16113;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5" name="Google Shape;16115;p7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6" name="Google Shape;16116;p70"/>
          <p:cNvGrpSpPr/>
          <p:nvPr/>
        </p:nvGrpSpPr>
        <p:grpSpPr>
          <a:xfrm>
            <a:off x="7650306" y="2063282"/>
            <a:ext cx="799565" cy="670282"/>
            <a:chOff x="7617850" y="2063282"/>
            <a:chExt cx="799565" cy="670282"/>
          </a:xfrm>
        </p:grpSpPr>
        <p:cxnSp>
          <p:nvCxnSpPr>
            <p:cNvPr id="16117" name="Google Shape;16117;p7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18" name="Google Shape;16118;p7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19" name="Google Shape;16119;p7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20" name="Google Shape;16120;p7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21" name="Google Shape;16121;p7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6122" name="Google Shape;16122;p7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6123" name="Google Shape;16123;p70"/>
            <p:cNvGrpSpPr/>
            <p:nvPr/>
          </p:nvGrpSpPr>
          <p:grpSpPr>
            <a:xfrm>
              <a:off x="7734309" y="2063282"/>
              <a:ext cx="570957" cy="620095"/>
              <a:chOff x="7734309" y="2063282"/>
              <a:chExt cx="570957" cy="620095"/>
            </a:xfrm>
          </p:grpSpPr>
          <p:grpSp>
            <p:nvGrpSpPr>
              <p:cNvPr id="16124" name="Google Shape;16124;p70"/>
              <p:cNvGrpSpPr/>
              <p:nvPr/>
            </p:nvGrpSpPr>
            <p:grpSpPr>
              <a:xfrm>
                <a:off x="8031573" y="2063282"/>
                <a:ext cx="273693" cy="620095"/>
                <a:chOff x="8031573" y="2063282"/>
                <a:chExt cx="273693" cy="620095"/>
              </a:xfrm>
            </p:grpSpPr>
            <p:sp>
              <p:nvSpPr>
                <p:cNvPr id="16125" name="Google Shape;16125;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70"/>
              <p:cNvGrpSpPr/>
              <p:nvPr/>
            </p:nvGrpSpPr>
            <p:grpSpPr>
              <a:xfrm flipH="1">
                <a:off x="7734309" y="2063282"/>
                <a:ext cx="273693" cy="620095"/>
                <a:chOff x="8031573" y="2063282"/>
                <a:chExt cx="273693" cy="620095"/>
              </a:xfrm>
            </p:grpSpPr>
            <p:sp>
              <p:nvSpPr>
                <p:cNvPr id="16130" name="Google Shape;16130;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6134" name="Google Shape;16134;p7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6" name="Google Shape;16136;p70"/>
          <p:cNvGrpSpPr/>
          <p:nvPr/>
        </p:nvGrpSpPr>
        <p:grpSpPr>
          <a:xfrm>
            <a:off x="7836913" y="2916765"/>
            <a:ext cx="602567" cy="601884"/>
            <a:chOff x="1186975" y="238125"/>
            <a:chExt cx="5244275" cy="5238325"/>
          </a:xfrm>
        </p:grpSpPr>
        <p:sp>
          <p:nvSpPr>
            <p:cNvPr id="16137" name="Google Shape;16137;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70"/>
          <p:cNvGrpSpPr/>
          <p:nvPr/>
        </p:nvGrpSpPr>
        <p:grpSpPr>
          <a:xfrm>
            <a:off x="3279650" y="2056249"/>
            <a:ext cx="651848" cy="687338"/>
            <a:chOff x="3400515" y="2056248"/>
            <a:chExt cx="698134" cy="735987"/>
          </a:xfrm>
        </p:grpSpPr>
        <p:grpSp>
          <p:nvGrpSpPr>
            <p:cNvPr id="16142" name="Google Shape;16142;p70"/>
            <p:cNvGrpSpPr/>
            <p:nvPr/>
          </p:nvGrpSpPr>
          <p:grpSpPr>
            <a:xfrm>
              <a:off x="3400515" y="2283913"/>
              <a:ext cx="312919" cy="219900"/>
              <a:chOff x="3400515" y="2283913"/>
              <a:chExt cx="312919" cy="219900"/>
            </a:xfrm>
          </p:grpSpPr>
          <p:sp>
            <p:nvSpPr>
              <p:cNvPr id="16143" name="Google Shape;16143;p7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44" name="Google Shape;16144;p7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6145" name="Google Shape;16145;p70"/>
            <p:cNvGrpSpPr/>
            <p:nvPr/>
          </p:nvGrpSpPr>
          <p:grpSpPr>
            <a:xfrm>
              <a:off x="3547823" y="2461089"/>
              <a:ext cx="219900" cy="331146"/>
              <a:chOff x="3547823" y="2461089"/>
              <a:chExt cx="219900" cy="331146"/>
            </a:xfrm>
          </p:grpSpPr>
          <p:sp>
            <p:nvSpPr>
              <p:cNvPr id="16146" name="Google Shape;16146;p7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47" name="Google Shape;16147;p7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6148" name="Google Shape;16148;p70"/>
            <p:cNvGrpSpPr/>
            <p:nvPr/>
          </p:nvGrpSpPr>
          <p:grpSpPr>
            <a:xfrm>
              <a:off x="3734138" y="2461089"/>
              <a:ext cx="219900" cy="331146"/>
              <a:chOff x="3734138" y="2461089"/>
              <a:chExt cx="219900" cy="331146"/>
            </a:xfrm>
          </p:grpSpPr>
          <p:sp>
            <p:nvSpPr>
              <p:cNvPr id="16149" name="Google Shape;16149;p7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50" name="Google Shape;16150;p7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6151" name="Google Shape;16151;p70"/>
            <p:cNvGrpSpPr/>
            <p:nvPr/>
          </p:nvGrpSpPr>
          <p:grpSpPr>
            <a:xfrm>
              <a:off x="3787560" y="2281742"/>
              <a:ext cx="311089" cy="219900"/>
              <a:chOff x="3787560" y="2281742"/>
              <a:chExt cx="311089" cy="219900"/>
            </a:xfrm>
          </p:grpSpPr>
          <p:sp>
            <p:nvSpPr>
              <p:cNvPr id="16152" name="Google Shape;16152;p7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53" name="Google Shape;16153;p7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6154" name="Google Shape;16154;p70"/>
            <p:cNvGrpSpPr/>
            <p:nvPr/>
          </p:nvGrpSpPr>
          <p:grpSpPr>
            <a:xfrm>
              <a:off x="3637290" y="2056248"/>
              <a:ext cx="219900" cy="330736"/>
              <a:chOff x="3637290" y="2056248"/>
              <a:chExt cx="219900" cy="330736"/>
            </a:xfrm>
          </p:grpSpPr>
          <p:sp>
            <p:nvSpPr>
              <p:cNvPr id="16155" name="Google Shape;16155;p7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6156" name="Google Shape;16156;p7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6157" name="Google Shape;16157;p70"/>
          <p:cNvGrpSpPr/>
          <p:nvPr/>
        </p:nvGrpSpPr>
        <p:grpSpPr>
          <a:xfrm>
            <a:off x="2571356" y="2926255"/>
            <a:ext cx="1268144" cy="592394"/>
            <a:chOff x="238125" y="1188750"/>
            <a:chExt cx="7140450" cy="3335550"/>
          </a:xfrm>
        </p:grpSpPr>
        <p:sp>
          <p:nvSpPr>
            <p:cNvPr id="16158" name="Google Shape;16158;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3" name="Google Shape;16163;p70"/>
          <p:cNvGrpSpPr/>
          <p:nvPr/>
        </p:nvGrpSpPr>
        <p:grpSpPr>
          <a:xfrm>
            <a:off x="6679257" y="2928410"/>
            <a:ext cx="1053944" cy="590147"/>
            <a:chOff x="238125" y="1335475"/>
            <a:chExt cx="5418735" cy="3034175"/>
          </a:xfrm>
        </p:grpSpPr>
        <p:sp>
          <p:nvSpPr>
            <p:cNvPr id="16164" name="Google Shape;16164;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70"/>
          <p:cNvGrpSpPr/>
          <p:nvPr/>
        </p:nvGrpSpPr>
        <p:grpSpPr>
          <a:xfrm>
            <a:off x="4110066" y="3733309"/>
            <a:ext cx="1268207" cy="638939"/>
            <a:chOff x="3967651" y="3645904"/>
            <a:chExt cx="1479304" cy="745292"/>
          </a:xfrm>
        </p:grpSpPr>
        <p:grpSp>
          <p:nvGrpSpPr>
            <p:cNvPr id="16168" name="Google Shape;16168;p70"/>
            <p:cNvGrpSpPr/>
            <p:nvPr/>
          </p:nvGrpSpPr>
          <p:grpSpPr>
            <a:xfrm>
              <a:off x="3967651" y="4009026"/>
              <a:ext cx="1479304" cy="382170"/>
              <a:chOff x="3967651" y="4009026"/>
              <a:chExt cx="1479304" cy="382170"/>
            </a:xfrm>
          </p:grpSpPr>
          <p:grpSp>
            <p:nvGrpSpPr>
              <p:cNvPr id="16169" name="Google Shape;16169;p70"/>
              <p:cNvGrpSpPr/>
              <p:nvPr/>
            </p:nvGrpSpPr>
            <p:grpSpPr>
              <a:xfrm>
                <a:off x="4892216" y="4195630"/>
                <a:ext cx="554739" cy="195566"/>
                <a:chOff x="3604375" y="4892160"/>
                <a:chExt cx="1651500" cy="582215"/>
              </a:xfrm>
            </p:grpSpPr>
            <p:sp>
              <p:nvSpPr>
                <p:cNvPr id="16170" name="Google Shape;16170;p7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70"/>
              <p:cNvGrpSpPr/>
              <p:nvPr/>
            </p:nvGrpSpPr>
            <p:grpSpPr>
              <a:xfrm>
                <a:off x="3967651" y="4146303"/>
                <a:ext cx="579402" cy="244893"/>
                <a:chOff x="851875" y="4745310"/>
                <a:chExt cx="1724925" cy="729065"/>
              </a:xfrm>
            </p:grpSpPr>
            <p:sp>
              <p:nvSpPr>
                <p:cNvPr id="16173" name="Google Shape;16173;p7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70"/>
              <p:cNvGrpSpPr/>
              <p:nvPr/>
            </p:nvGrpSpPr>
            <p:grpSpPr>
              <a:xfrm>
                <a:off x="4460753" y="4009026"/>
                <a:ext cx="493110" cy="382170"/>
                <a:chOff x="2319875" y="4336625"/>
                <a:chExt cx="1468025" cy="1137750"/>
              </a:xfrm>
            </p:grpSpPr>
            <p:sp>
              <p:nvSpPr>
                <p:cNvPr id="16176" name="Google Shape;16176;p7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78" name="Google Shape;16178;p70"/>
            <p:cNvGrpSpPr/>
            <p:nvPr/>
          </p:nvGrpSpPr>
          <p:grpSpPr>
            <a:xfrm>
              <a:off x="4479443" y="3645904"/>
              <a:ext cx="455965" cy="388789"/>
              <a:chOff x="2957425" y="238100"/>
              <a:chExt cx="1910200" cy="1628775"/>
            </a:xfrm>
          </p:grpSpPr>
          <p:sp>
            <p:nvSpPr>
              <p:cNvPr id="16179" name="Google Shape;16179;p7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89" name="Google Shape;16189;p70"/>
          <p:cNvGrpSpPr/>
          <p:nvPr/>
        </p:nvGrpSpPr>
        <p:grpSpPr>
          <a:xfrm>
            <a:off x="2496179" y="3734510"/>
            <a:ext cx="1243128" cy="637739"/>
            <a:chOff x="2496310" y="3693351"/>
            <a:chExt cx="1342906" cy="688926"/>
          </a:xfrm>
        </p:grpSpPr>
        <p:grpSp>
          <p:nvGrpSpPr>
            <p:cNvPr id="16190" name="Google Shape;16190;p70"/>
            <p:cNvGrpSpPr/>
            <p:nvPr/>
          </p:nvGrpSpPr>
          <p:grpSpPr>
            <a:xfrm>
              <a:off x="2496310" y="3693351"/>
              <a:ext cx="1342906" cy="688875"/>
              <a:chOff x="2496310" y="3693351"/>
              <a:chExt cx="1342906" cy="688875"/>
            </a:xfrm>
          </p:grpSpPr>
          <p:sp>
            <p:nvSpPr>
              <p:cNvPr id="16191" name="Google Shape;16191;p7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97" name="Google Shape;16197;p70"/>
              <p:cNvCxnSpPr>
                <a:stCxn id="1619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6198" name="Google Shape;16198;p70"/>
              <p:cNvCxnSpPr>
                <a:stCxn id="1619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6199" name="Google Shape;16199;p70"/>
              <p:cNvCxnSpPr>
                <a:stCxn id="1619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6200" name="Google Shape;16200;p70"/>
              <p:cNvCxnSpPr>
                <a:stCxn id="1619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6201" name="Google Shape;16201;p70"/>
              <p:cNvCxnSpPr>
                <a:stCxn id="1619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202" name="Google Shape;16202;p70"/>
            <p:cNvGrpSpPr/>
            <p:nvPr/>
          </p:nvGrpSpPr>
          <p:grpSpPr>
            <a:xfrm>
              <a:off x="2675275" y="3930557"/>
              <a:ext cx="1003306" cy="451719"/>
              <a:chOff x="2675275" y="4174282"/>
              <a:chExt cx="1003306" cy="451719"/>
            </a:xfrm>
          </p:grpSpPr>
          <p:sp>
            <p:nvSpPr>
              <p:cNvPr id="16203" name="Google Shape;16203;p7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06" name="Google Shape;16206;p70"/>
          <p:cNvGrpSpPr/>
          <p:nvPr/>
        </p:nvGrpSpPr>
        <p:grpSpPr>
          <a:xfrm>
            <a:off x="1669850" y="1171356"/>
            <a:ext cx="574511" cy="874709"/>
            <a:chOff x="1715404" y="1112080"/>
            <a:chExt cx="642270" cy="977984"/>
          </a:xfrm>
        </p:grpSpPr>
        <p:grpSp>
          <p:nvGrpSpPr>
            <p:cNvPr id="16207" name="Google Shape;16207;p70"/>
            <p:cNvGrpSpPr/>
            <p:nvPr/>
          </p:nvGrpSpPr>
          <p:grpSpPr>
            <a:xfrm>
              <a:off x="1715404" y="1112080"/>
              <a:ext cx="642270" cy="977984"/>
              <a:chOff x="1715404" y="1112080"/>
              <a:chExt cx="642270" cy="977984"/>
            </a:xfrm>
          </p:grpSpPr>
          <p:sp>
            <p:nvSpPr>
              <p:cNvPr id="16208" name="Google Shape;16208;p7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70"/>
            <p:cNvGrpSpPr/>
            <p:nvPr/>
          </p:nvGrpSpPr>
          <p:grpSpPr>
            <a:xfrm>
              <a:off x="1768927" y="1165603"/>
              <a:ext cx="535225" cy="851367"/>
              <a:chOff x="1768927" y="1165603"/>
              <a:chExt cx="535225" cy="851367"/>
            </a:xfrm>
          </p:grpSpPr>
          <p:sp>
            <p:nvSpPr>
              <p:cNvPr id="16211" name="Google Shape;16211;p7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3" name="Google Shape;16213;p70"/>
            <p:cNvGrpSpPr/>
            <p:nvPr/>
          </p:nvGrpSpPr>
          <p:grpSpPr>
            <a:xfrm>
              <a:off x="1822449" y="1219125"/>
              <a:ext cx="428180" cy="718859"/>
              <a:chOff x="1822449" y="1219125"/>
              <a:chExt cx="428180" cy="718859"/>
            </a:xfrm>
          </p:grpSpPr>
          <p:sp>
            <p:nvSpPr>
              <p:cNvPr id="16214" name="Google Shape;16214;p7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6" name="Google Shape;16216;p70"/>
            <p:cNvGrpSpPr/>
            <p:nvPr/>
          </p:nvGrpSpPr>
          <p:grpSpPr>
            <a:xfrm>
              <a:off x="1875972" y="1272648"/>
              <a:ext cx="321135" cy="586939"/>
              <a:chOff x="1875972" y="1272648"/>
              <a:chExt cx="321135" cy="586939"/>
            </a:xfrm>
          </p:grpSpPr>
          <p:sp>
            <p:nvSpPr>
              <p:cNvPr id="16217" name="Google Shape;16217;p7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19" name="Google Shape;16219;p70"/>
          <p:cNvGrpSpPr/>
          <p:nvPr/>
        </p:nvGrpSpPr>
        <p:grpSpPr>
          <a:xfrm>
            <a:off x="7777011" y="3728078"/>
            <a:ext cx="293855" cy="644170"/>
            <a:chOff x="241025" y="3151575"/>
            <a:chExt cx="293855" cy="644170"/>
          </a:xfrm>
        </p:grpSpPr>
        <p:sp>
          <p:nvSpPr>
            <p:cNvPr id="16220" name="Google Shape;16220;p7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70"/>
          <p:cNvGrpSpPr/>
          <p:nvPr/>
        </p:nvGrpSpPr>
        <p:grpSpPr>
          <a:xfrm>
            <a:off x="724994" y="2928078"/>
            <a:ext cx="1779649" cy="591620"/>
            <a:chOff x="246070" y="1983375"/>
            <a:chExt cx="1855347" cy="616849"/>
          </a:xfrm>
        </p:grpSpPr>
        <p:sp>
          <p:nvSpPr>
            <p:cNvPr id="16223" name="Google Shape;16223;p7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2" name="Google Shape;16232;p70"/>
          <p:cNvGrpSpPr/>
          <p:nvPr/>
        </p:nvGrpSpPr>
        <p:grpSpPr>
          <a:xfrm>
            <a:off x="2335861" y="1171356"/>
            <a:ext cx="711055" cy="745993"/>
            <a:chOff x="2496269" y="1171698"/>
            <a:chExt cx="761953" cy="799392"/>
          </a:xfrm>
        </p:grpSpPr>
        <p:grpSp>
          <p:nvGrpSpPr>
            <p:cNvPr id="16233" name="Google Shape;16233;p70"/>
            <p:cNvGrpSpPr/>
            <p:nvPr/>
          </p:nvGrpSpPr>
          <p:grpSpPr>
            <a:xfrm>
              <a:off x="2496269" y="1171698"/>
              <a:ext cx="761953" cy="723022"/>
              <a:chOff x="2496269" y="1171698"/>
              <a:chExt cx="761953" cy="723022"/>
            </a:xfrm>
          </p:grpSpPr>
          <p:sp>
            <p:nvSpPr>
              <p:cNvPr id="16234" name="Google Shape;16234;p7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6" name="Google Shape;16236;p70"/>
              <p:cNvGrpSpPr/>
              <p:nvPr/>
            </p:nvGrpSpPr>
            <p:grpSpPr>
              <a:xfrm>
                <a:off x="2496269" y="1171698"/>
                <a:ext cx="761953" cy="723022"/>
                <a:chOff x="2496269" y="1120652"/>
                <a:chExt cx="761953" cy="723022"/>
              </a:xfrm>
            </p:grpSpPr>
            <p:grpSp>
              <p:nvGrpSpPr>
                <p:cNvPr id="16237" name="Google Shape;16237;p70"/>
                <p:cNvGrpSpPr/>
                <p:nvPr/>
              </p:nvGrpSpPr>
              <p:grpSpPr>
                <a:xfrm>
                  <a:off x="2496269" y="1120652"/>
                  <a:ext cx="761953" cy="723022"/>
                  <a:chOff x="2496269" y="1120652"/>
                  <a:chExt cx="761953" cy="723022"/>
                </a:xfrm>
              </p:grpSpPr>
              <p:grpSp>
                <p:nvGrpSpPr>
                  <p:cNvPr id="16238" name="Google Shape;16238;p70"/>
                  <p:cNvGrpSpPr/>
                  <p:nvPr/>
                </p:nvGrpSpPr>
                <p:grpSpPr>
                  <a:xfrm>
                    <a:off x="2496269" y="1304589"/>
                    <a:ext cx="407089" cy="305057"/>
                    <a:chOff x="2496269" y="1304589"/>
                    <a:chExt cx="407089" cy="305057"/>
                  </a:xfrm>
                </p:grpSpPr>
                <p:sp>
                  <p:nvSpPr>
                    <p:cNvPr id="16239" name="Google Shape;16239;p7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70"/>
                  <p:cNvGrpSpPr/>
                  <p:nvPr/>
                </p:nvGrpSpPr>
                <p:grpSpPr>
                  <a:xfrm>
                    <a:off x="2586468" y="1493376"/>
                    <a:ext cx="358850" cy="349656"/>
                    <a:chOff x="2586468" y="1493376"/>
                    <a:chExt cx="358850" cy="349656"/>
                  </a:xfrm>
                </p:grpSpPr>
                <p:sp>
                  <p:nvSpPr>
                    <p:cNvPr id="16242" name="Google Shape;16242;p7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70"/>
                  <p:cNvGrpSpPr/>
                  <p:nvPr/>
                </p:nvGrpSpPr>
                <p:grpSpPr>
                  <a:xfrm>
                    <a:off x="2807939" y="1494024"/>
                    <a:ext cx="358857" cy="349650"/>
                    <a:chOff x="2807939" y="1494024"/>
                    <a:chExt cx="358857" cy="349650"/>
                  </a:xfrm>
                </p:grpSpPr>
                <p:sp>
                  <p:nvSpPr>
                    <p:cNvPr id="16245" name="Google Shape;16245;p7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7" name="Google Shape;16247;p70"/>
                  <p:cNvGrpSpPr/>
                  <p:nvPr/>
                </p:nvGrpSpPr>
                <p:grpSpPr>
                  <a:xfrm>
                    <a:off x="2851133" y="1305635"/>
                    <a:ext cx="407089" cy="305057"/>
                    <a:chOff x="2851133" y="1305635"/>
                    <a:chExt cx="407089" cy="305057"/>
                  </a:xfrm>
                </p:grpSpPr>
                <p:sp>
                  <p:nvSpPr>
                    <p:cNvPr id="16248" name="Google Shape;16248;p7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0" name="Google Shape;16250;p70"/>
                  <p:cNvGrpSpPr/>
                  <p:nvPr/>
                </p:nvGrpSpPr>
                <p:grpSpPr>
                  <a:xfrm>
                    <a:off x="2727495" y="1120652"/>
                    <a:ext cx="300271" cy="396358"/>
                    <a:chOff x="2727495" y="1120652"/>
                    <a:chExt cx="300271" cy="396358"/>
                  </a:xfrm>
                </p:grpSpPr>
                <p:sp>
                  <p:nvSpPr>
                    <p:cNvPr id="16251" name="Google Shape;16251;p7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53" name="Google Shape;16253;p70"/>
                <p:cNvGrpSpPr/>
                <p:nvPr/>
              </p:nvGrpSpPr>
              <p:grpSpPr>
                <a:xfrm>
                  <a:off x="2722305" y="1350460"/>
                  <a:ext cx="308357" cy="308344"/>
                  <a:chOff x="2722305" y="1350460"/>
                  <a:chExt cx="308357" cy="308344"/>
                </a:xfrm>
              </p:grpSpPr>
              <p:sp>
                <p:nvSpPr>
                  <p:cNvPr id="16254" name="Google Shape;16254;p7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5" name="Google Shape;16255;p70"/>
                  <p:cNvGrpSpPr/>
                  <p:nvPr/>
                </p:nvGrpSpPr>
                <p:grpSpPr>
                  <a:xfrm>
                    <a:off x="2725064" y="1364529"/>
                    <a:ext cx="297954" cy="280182"/>
                    <a:chOff x="2725064" y="1364529"/>
                    <a:chExt cx="297954" cy="280182"/>
                  </a:xfrm>
                </p:grpSpPr>
                <p:sp>
                  <p:nvSpPr>
                    <p:cNvPr id="16256" name="Google Shape;16256;p7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6261" name="Google Shape;16261;p7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70"/>
          <p:cNvGrpSpPr/>
          <p:nvPr/>
        </p:nvGrpSpPr>
        <p:grpSpPr>
          <a:xfrm>
            <a:off x="3924561" y="2927462"/>
            <a:ext cx="1569144" cy="591015"/>
            <a:chOff x="3820100" y="3023049"/>
            <a:chExt cx="1303926" cy="491162"/>
          </a:xfrm>
        </p:grpSpPr>
        <p:grpSp>
          <p:nvGrpSpPr>
            <p:cNvPr id="16267" name="Google Shape;16267;p70"/>
            <p:cNvGrpSpPr/>
            <p:nvPr/>
          </p:nvGrpSpPr>
          <p:grpSpPr>
            <a:xfrm>
              <a:off x="3820100" y="3023072"/>
              <a:ext cx="1303926" cy="491139"/>
              <a:chOff x="3820100" y="3023072"/>
              <a:chExt cx="1303926" cy="491139"/>
            </a:xfrm>
          </p:grpSpPr>
          <p:sp>
            <p:nvSpPr>
              <p:cNvPr id="16268" name="Google Shape;16268;p7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70"/>
            <p:cNvGrpSpPr/>
            <p:nvPr/>
          </p:nvGrpSpPr>
          <p:grpSpPr>
            <a:xfrm>
              <a:off x="4132439" y="3023645"/>
              <a:ext cx="393633" cy="177096"/>
              <a:chOff x="4132439" y="3023645"/>
              <a:chExt cx="393633" cy="177096"/>
            </a:xfrm>
          </p:grpSpPr>
          <p:sp>
            <p:nvSpPr>
              <p:cNvPr id="16271" name="Google Shape;16271;p7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70"/>
            <p:cNvGrpSpPr/>
            <p:nvPr/>
          </p:nvGrpSpPr>
          <p:grpSpPr>
            <a:xfrm>
              <a:off x="3921811" y="3023049"/>
              <a:ext cx="1002397" cy="388943"/>
              <a:chOff x="3921811" y="3023049"/>
              <a:chExt cx="1002397" cy="388943"/>
            </a:xfrm>
          </p:grpSpPr>
          <p:sp>
            <p:nvSpPr>
              <p:cNvPr id="16274" name="Google Shape;16274;p7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6" name="Google Shape;16276;p70"/>
            <p:cNvGrpSpPr/>
            <p:nvPr/>
          </p:nvGrpSpPr>
          <p:grpSpPr>
            <a:xfrm>
              <a:off x="4023645" y="3023049"/>
              <a:ext cx="683032" cy="286722"/>
              <a:chOff x="4023645" y="3023049"/>
              <a:chExt cx="683032" cy="286722"/>
            </a:xfrm>
          </p:grpSpPr>
          <p:sp>
            <p:nvSpPr>
              <p:cNvPr id="16277" name="Google Shape;16277;p7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79" name="Google Shape;16279;p70"/>
          <p:cNvGrpSpPr/>
          <p:nvPr/>
        </p:nvGrpSpPr>
        <p:grpSpPr>
          <a:xfrm>
            <a:off x="1556683" y="2054307"/>
            <a:ext cx="713522" cy="688025"/>
            <a:chOff x="1706078" y="2092648"/>
            <a:chExt cx="660913" cy="637296"/>
          </a:xfrm>
        </p:grpSpPr>
        <p:sp>
          <p:nvSpPr>
            <p:cNvPr id="16280" name="Google Shape;16280;p7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1" name="Google Shape;16281;p70"/>
            <p:cNvGrpSpPr/>
            <p:nvPr/>
          </p:nvGrpSpPr>
          <p:grpSpPr>
            <a:xfrm>
              <a:off x="1706078" y="2092648"/>
              <a:ext cx="660913" cy="575241"/>
              <a:chOff x="1706078" y="2092648"/>
              <a:chExt cx="660913" cy="575241"/>
            </a:xfrm>
          </p:grpSpPr>
          <p:sp>
            <p:nvSpPr>
              <p:cNvPr id="16282" name="Google Shape;16282;p7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85" name="Google Shape;16285;p70"/>
          <p:cNvGrpSpPr/>
          <p:nvPr/>
        </p:nvGrpSpPr>
        <p:grpSpPr>
          <a:xfrm>
            <a:off x="6318542" y="1171856"/>
            <a:ext cx="1317459" cy="684168"/>
            <a:chOff x="238125" y="999450"/>
            <a:chExt cx="7140700" cy="3708225"/>
          </a:xfrm>
        </p:grpSpPr>
        <p:sp>
          <p:nvSpPr>
            <p:cNvPr id="16286" name="Google Shape;16286;p7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9" name="Shape 8279"/>
        <p:cNvGrpSpPr/>
        <p:nvPr/>
      </p:nvGrpSpPr>
      <p:grpSpPr>
        <a:xfrm>
          <a:off x="0" y="0"/>
          <a:ext cx="0" cy="0"/>
          <a:chOff x="0" y="0"/>
          <a:chExt cx="0" cy="0"/>
        </a:xfrm>
      </p:grpSpPr>
      <p:sp>
        <p:nvSpPr>
          <p:cNvPr id="8280" name="Google Shape;8280;p35"/>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8000"/>
              <a:t>AWESOME WORDS</a:t>
            </a:r>
            <a:endParaRPr sz="8000"/>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98" name="Shape 16298"/>
        <p:cNvGrpSpPr/>
        <p:nvPr/>
      </p:nvGrpSpPr>
      <p:grpSpPr>
        <a:xfrm>
          <a:off x="0" y="0"/>
          <a:ext cx="0" cy="0"/>
          <a:chOff x="0" y="0"/>
          <a:chExt cx="0" cy="0"/>
        </a:xfrm>
      </p:grpSpPr>
      <p:grpSp>
        <p:nvGrpSpPr>
          <p:cNvPr id="16299" name="Google Shape;16299;p71"/>
          <p:cNvGrpSpPr/>
          <p:nvPr/>
        </p:nvGrpSpPr>
        <p:grpSpPr>
          <a:xfrm>
            <a:off x="729238" y="1179665"/>
            <a:ext cx="1636117" cy="1526144"/>
            <a:chOff x="729238" y="1179665"/>
            <a:chExt cx="1636117" cy="1526144"/>
          </a:xfrm>
        </p:grpSpPr>
        <p:grpSp>
          <p:nvGrpSpPr>
            <p:cNvPr id="16300" name="Google Shape;16300;p71"/>
            <p:cNvGrpSpPr/>
            <p:nvPr/>
          </p:nvGrpSpPr>
          <p:grpSpPr>
            <a:xfrm>
              <a:off x="729238" y="1179665"/>
              <a:ext cx="80700" cy="1526144"/>
              <a:chOff x="729238" y="1179665"/>
              <a:chExt cx="80700" cy="1526144"/>
            </a:xfrm>
          </p:grpSpPr>
          <p:sp>
            <p:nvSpPr>
              <p:cNvPr id="16301" name="Google Shape;16301;p7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1" name="Google Shape;16311;p71"/>
            <p:cNvGrpSpPr/>
            <p:nvPr/>
          </p:nvGrpSpPr>
          <p:grpSpPr>
            <a:xfrm>
              <a:off x="903098" y="1179665"/>
              <a:ext cx="80700" cy="1526144"/>
              <a:chOff x="903098" y="1179665"/>
              <a:chExt cx="80700" cy="1526144"/>
            </a:xfrm>
          </p:grpSpPr>
          <p:sp>
            <p:nvSpPr>
              <p:cNvPr id="16312" name="Google Shape;16312;p7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71"/>
            <p:cNvGrpSpPr/>
            <p:nvPr/>
          </p:nvGrpSpPr>
          <p:grpSpPr>
            <a:xfrm>
              <a:off x="1076958" y="1179665"/>
              <a:ext cx="80700" cy="1526144"/>
              <a:chOff x="1076958" y="1179665"/>
              <a:chExt cx="80700" cy="1526144"/>
            </a:xfrm>
          </p:grpSpPr>
          <p:sp>
            <p:nvSpPr>
              <p:cNvPr id="16323" name="Google Shape;16323;p7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3" name="Google Shape;16333;p71"/>
            <p:cNvGrpSpPr/>
            <p:nvPr/>
          </p:nvGrpSpPr>
          <p:grpSpPr>
            <a:xfrm>
              <a:off x="1247707" y="1179665"/>
              <a:ext cx="80700" cy="1526144"/>
              <a:chOff x="1247707" y="1179665"/>
              <a:chExt cx="80700" cy="1526144"/>
            </a:xfrm>
          </p:grpSpPr>
          <p:sp>
            <p:nvSpPr>
              <p:cNvPr id="16334" name="Google Shape;16334;p7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4" name="Google Shape;16344;p71"/>
            <p:cNvGrpSpPr/>
            <p:nvPr/>
          </p:nvGrpSpPr>
          <p:grpSpPr>
            <a:xfrm>
              <a:off x="1421567" y="1179665"/>
              <a:ext cx="80700" cy="1526144"/>
              <a:chOff x="1421567" y="1179665"/>
              <a:chExt cx="80700" cy="1526144"/>
            </a:xfrm>
          </p:grpSpPr>
          <p:sp>
            <p:nvSpPr>
              <p:cNvPr id="16345" name="Google Shape;16345;p7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5" name="Google Shape;16355;p71"/>
            <p:cNvGrpSpPr/>
            <p:nvPr/>
          </p:nvGrpSpPr>
          <p:grpSpPr>
            <a:xfrm>
              <a:off x="1592327" y="1179665"/>
              <a:ext cx="80700" cy="1526144"/>
              <a:chOff x="1592327" y="1179665"/>
              <a:chExt cx="80700" cy="1526144"/>
            </a:xfrm>
          </p:grpSpPr>
          <p:sp>
            <p:nvSpPr>
              <p:cNvPr id="16356" name="Google Shape;16356;p7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71"/>
            <p:cNvGrpSpPr/>
            <p:nvPr/>
          </p:nvGrpSpPr>
          <p:grpSpPr>
            <a:xfrm>
              <a:off x="1766187" y="1179665"/>
              <a:ext cx="80700" cy="1526144"/>
              <a:chOff x="1766187" y="1179665"/>
              <a:chExt cx="80700" cy="1526144"/>
            </a:xfrm>
          </p:grpSpPr>
          <p:sp>
            <p:nvSpPr>
              <p:cNvPr id="16367" name="Google Shape;16367;p7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7" name="Google Shape;16377;p71"/>
            <p:cNvGrpSpPr/>
            <p:nvPr/>
          </p:nvGrpSpPr>
          <p:grpSpPr>
            <a:xfrm>
              <a:off x="1936935" y="1179665"/>
              <a:ext cx="80700" cy="1526144"/>
              <a:chOff x="1936935" y="1179665"/>
              <a:chExt cx="80700" cy="1526144"/>
            </a:xfrm>
          </p:grpSpPr>
          <p:sp>
            <p:nvSpPr>
              <p:cNvPr id="16378" name="Google Shape;16378;p7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8" name="Google Shape;16388;p71"/>
            <p:cNvGrpSpPr/>
            <p:nvPr/>
          </p:nvGrpSpPr>
          <p:grpSpPr>
            <a:xfrm>
              <a:off x="2110795" y="1179665"/>
              <a:ext cx="80700" cy="1526144"/>
              <a:chOff x="2110795" y="1179665"/>
              <a:chExt cx="80700" cy="1526144"/>
            </a:xfrm>
          </p:grpSpPr>
          <p:sp>
            <p:nvSpPr>
              <p:cNvPr id="16389" name="Google Shape;16389;p7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71"/>
            <p:cNvGrpSpPr/>
            <p:nvPr/>
          </p:nvGrpSpPr>
          <p:grpSpPr>
            <a:xfrm>
              <a:off x="2284655" y="1179665"/>
              <a:ext cx="80700" cy="1526144"/>
              <a:chOff x="2284655" y="1179665"/>
              <a:chExt cx="80700" cy="1526144"/>
            </a:xfrm>
          </p:grpSpPr>
          <p:sp>
            <p:nvSpPr>
              <p:cNvPr id="16400" name="Google Shape;16400;p7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10" name="Google Shape;16410;p71"/>
          <p:cNvGrpSpPr/>
          <p:nvPr/>
        </p:nvGrpSpPr>
        <p:grpSpPr>
          <a:xfrm>
            <a:off x="2623904" y="1198803"/>
            <a:ext cx="1364248" cy="1102133"/>
            <a:chOff x="2623904" y="1198803"/>
            <a:chExt cx="1364248" cy="1102133"/>
          </a:xfrm>
        </p:grpSpPr>
        <p:grpSp>
          <p:nvGrpSpPr>
            <p:cNvPr id="16411" name="Google Shape;16411;p71"/>
            <p:cNvGrpSpPr/>
            <p:nvPr/>
          </p:nvGrpSpPr>
          <p:grpSpPr>
            <a:xfrm>
              <a:off x="2623907" y="1198803"/>
              <a:ext cx="1364245" cy="273000"/>
              <a:chOff x="2623907" y="1198803"/>
              <a:chExt cx="1364245" cy="273000"/>
            </a:xfrm>
          </p:grpSpPr>
          <p:sp>
            <p:nvSpPr>
              <p:cNvPr id="16412" name="Google Shape;16412;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71"/>
            <p:cNvGrpSpPr/>
            <p:nvPr/>
          </p:nvGrpSpPr>
          <p:grpSpPr>
            <a:xfrm>
              <a:off x="2623904" y="1476964"/>
              <a:ext cx="1364245" cy="273000"/>
              <a:chOff x="2623904" y="1476964"/>
              <a:chExt cx="1364245" cy="273000"/>
            </a:xfrm>
          </p:grpSpPr>
          <p:sp>
            <p:nvSpPr>
              <p:cNvPr id="16418" name="Google Shape;16418;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71"/>
            <p:cNvGrpSpPr/>
            <p:nvPr/>
          </p:nvGrpSpPr>
          <p:grpSpPr>
            <a:xfrm>
              <a:off x="2623907" y="1749775"/>
              <a:ext cx="1364245" cy="273000"/>
              <a:chOff x="2623907" y="1749775"/>
              <a:chExt cx="1364245" cy="273000"/>
            </a:xfrm>
          </p:grpSpPr>
          <p:sp>
            <p:nvSpPr>
              <p:cNvPr id="16424" name="Google Shape;16424;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71"/>
            <p:cNvGrpSpPr/>
            <p:nvPr/>
          </p:nvGrpSpPr>
          <p:grpSpPr>
            <a:xfrm>
              <a:off x="2623904" y="2027936"/>
              <a:ext cx="1364245" cy="273000"/>
              <a:chOff x="2623904" y="2027936"/>
              <a:chExt cx="1364245" cy="273000"/>
            </a:xfrm>
          </p:grpSpPr>
          <p:sp>
            <p:nvSpPr>
              <p:cNvPr id="16430" name="Google Shape;16430;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35" name="Google Shape;16435;p71"/>
          <p:cNvGrpSpPr/>
          <p:nvPr/>
        </p:nvGrpSpPr>
        <p:grpSpPr>
          <a:xfrm>
            <a:off x="2613365" y="2657876"/>
            <a:ext cx="1387541" cy="159124"/>
            <a:chOff x="3200660" y="2180272"/>
            <a:chExt cx="2563824" cy="378237"/>
          </a:xfrm>
        </p:grpSpPr>
        <p:sp>
          <p:nvSpPr>
            <p:cNvPr id="16436" name="Google Shape;16436;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4" name="Google Shape;16454;p71"/>
          <p:cNvGrpSpPr/>
          <p:nvPr/>
        </p:nvGrpSpPr>
        <p:grpSpPr>
          <a:xfrm>
            <a:off x="2609890" y="2935640"/>
            <a:ext cx="1390502" cy="159625"/>
            <a:chOff x="3530150" y="2790075"/>
            <a:chExt cx="1962600" cy="225300"/>
          </a:xfrm>
        </p:grpSpPr>
        <p:sp>
          <p:nvSpPr>
            <p:cNvPr id="16455" name="Google Shape;16455;p7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71"/>
          <p:cNvGrpSpPr/>
          <p:nvPr/>
        </p:nvGrpSpPr>
        <p:grpSpPr>
          <a:xfrm>
            <a:off x="2609948" y="3213905"/>
            <a:ext cx="1411629" cy="154175"/>
            <a:chOff x="3558802" y="4011244"/>
            <a:chExt cx="1866000" cy="111600"/>
          </a:xfrm>
        </p:grpSpPr>
        <p:sp>
          <p:nvSpPr>
            <p:cNvPr id="16458" name="Google Shape;16458;p7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71"/>
          <p:cNvGrpSpPr/>
          <p:nvPr/>
        </p:nvGrpSpPr>
        <p:grpSpPr>
          <a:xfrm>
            <a:off x="2610235" y="2419475"/>
            <a:ext cx="1383503" cy="119761"/>
            <a:chOff x="3465975" y="2270258"/>
            <a:chExt cx="1986364" cy="171947"/>
          </a:xfrm>
        </p:grpSpPr>
        <p:sp>
          <p:nvSpPr>
            <p:cNvPr id="16461" name="Google Shape;16461;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9" name="Google Shape;16469;p71"/>
          <p:cNvGrpSpPr/>
          <p:nvPr/>
        </p:nvGrpSpPr>
        <p:grpSpPr>
          <a:xfrm>
            <a:off x="2621243" y="3783248"/>
            <a:ext cx="1369531" cy="195460"/>
            <a:chOff x="723300" y="4253549"/>
            <a:chExt cx="2276482" cy="324900"/>
          </a:xfrm>
        </p:grpSpPr>
        <p:sp>
          <p:nvSpPr>
            <p:cNvPr id="16470" name="Google Shape;16470;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5" name="Google Shape;16475;p71"/>
          <p:cNvGrpSpPr/>
          <p:nvPr/>
        </p:nvGrpSpPr>
        <p:grpSpPr>
          <a:xfrm>
            <a:off x="2610803" y="3484489"/>
            <a:ext cx="1389066" cy="180119"/>
            <a:chOff x="705948" y="3788465"/>
            <a:chExt cx="2308953" cy="299400"/>
          </a:xfrm>
        </p:grpSpPr>
        <p:sp>
          <p:nvSpPr>
            <p:cNvPr id="16476" name="Google Shape;16476;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71"/>
          <p:cNvGrpSpPr/>
          <p:nvPr/>
        </p:nvGrpSpPr>
        <p:grpSpPr>
          <a:xfrm>
            <a:off x="4207794" y="2088443"/>
            <a:ext cx="1433821" cy="191501"/>
            <a:chOff x="4273350" y="2088443"/>
            <a:chExt cx="1433821" cy="191501"/>
          </a:xfrm>
        </p:grpSpPr>
        <p:grpSp>
          <p:nvGrpSpPr>
            <p:cNvPr id="16482" name="Google Shape;16482;p71"/>
            <p:cNvGrpSpPr/>
            <p:nvPr/>
          </p:nvGrpSpPr>
          <p:grpSpPr>
            <a:xfrm>
              <a:off x="4273350" y="2088443"/>
              <a:ext cx="1433821" cy="0"/>
              <a:chOff x="5224975" y="2962250"/>
              <a:chExt cx="1544400" cy="0"/>
            </a:xfrm>
          </p:grpSpPr>
          <p:cxnSp>
            <p:nvCxnSpPr>
              <p:cNvPr id="16483" name="Google Shape;16483;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484" name="Google Shape;16484;p7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6485" name="Google Shape;16485;p71"/>
            <p:cNvGrpSpPr/>
            <p:nvPr/>
          </p:nvGrpSpPr>
          <p:grpSpPr>
            <a:xfrm>
              <a:off x="4273350" y="2279944"/>
              <a:ext cx="1433821" cy="0"/>
              <a:chOff x="5224975" y="2962250"/>
              <a:chExt cx="1544400" cy="0"/>
            </a:xfrm>
          </p:grpSpPr>
          <p:cxnSp>
            <p:nvCxnSpPr>
              <p:cNvPr id="16486" name="Google Shape;16486;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487" name="Google Shape;16487;p7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6488" name="Google Shape;16488;p71"/>
          <p:cNvGrpSpPr/>
          <p:nvPr/>
        </p:nvGrpSpPr>
        <p:grpSpPr>
          <a:xfrm>
            <a:off x="2658741" y="4097347"/>
            <a:ext cx="1304609" cy="294074"/>
            <a:chOff x="2658741" y="4097347"/>
            <a:chExt cx="1304609" cy="294074"/>
          </a:xfrm>
        </p:grpSpPr>
        <p:grpSp>
          <p:nvGrpSpPr>
            <p:cNvPr id="16489" name="Google Shape;16489;p71"/>
            <p:cNvGrpSpPr/>
            <p:nvPr/>
          </p:nvGrpSpPr>
          <p:grpSpPr>
            <a:xfrm>
              <a:off x="2658741" y="4097347"/>
              <a:ext cx="118572" cy="294074"/>
              <a:chOff x="3343310" y="4475555"/>
              <a:chExt cx="127717" cy="316753"/>
            </a:xfrm>
          </p:grpSpPr>
          <p:sp>
            <p:nvSpPr>
              <p:cNvPr id="16490" name="Google Shape;16490;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71"/>
            <p:cNvGrpSpPr/>
            <p:nvPr/>
          </p:nvGrpSpPr>
          <p:grpSpPr>
            <a:xfrm>
              <a:off x="3815519" y="4098388"/>
              <a:ext cx="147831" cy="291991"/>
              <a:chOff x="3527539" y="4476677"/>
              <a:chExt cx="159232" cy="314510"/>
            </a:xfrm>
          </p:grpSpPr>
          <p:sp>
            <p:nvSpPr>
              <p:cNvPr id="16493" name="Google Shape;16493;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71"/>
            <p:cNvGrpSpPr/>
            <p:nvPr/>
          </p:nvGrpSpPr>
          <p:grpSpPr>
            <a:xfrm>
              <a:off x="3511696" y="4098388"/>
              <a:ext cx="147831" cy="291991"/>
              <a:chOff x="3527539" y="4476677"/>
              <a:chExt cx="159232" cy="314510"/>
            </a:xfrm>
          </p:grpSpPr>
          <p:sp>
            <p:nvSpPr>
              <p:cNvPr id="16496" name="Google Shape;16496;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8" name="Google Shape;16498;p71"/>
            <p:cNvGrpSpPr/>
            <p:nvPr/>
          </p:nvGrpSpPr>
          <p:grpSpPr>
            <a:xfrm>
              <a:off x="3207874" y="4098388"/>
              <a:ext cx="147831" cy="291991"/>
              <a:chOff x="3527539" y="4476677"/>
              <a:chExt cx="159232" cy="314510"/>
            </a:xfrm>
          </p:grpSpPr>
          <p:sp>
            <p:nvSpPr>
              <p:cNvPr id="16499" name="Google Shape;16499;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71"/>
            <p:cNvGrpSpPr/>
            <p:nvPr/>
          </p:nvGrpSpPr>
          <p:grpSpPr>
            <a:xfrm>
              <a:off x="2933305" y="4097347"/>
              <a:ext cx="118572" cy="294074"/>
              <a:chOff x="3343310" y="4475555"/>
              <a:chExt cx="127717" cy="316753"/>
            </a:xfrm>
          </p:grpSpPr>
          <p:sp>
            <p:nvSpPr>
              <p:cNvPr id="16502" name="Google Shape;16502;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04" name="Google Shape;16504;p71"/>
          <p:cNvGrpSpPr/>
          <p:nvPr/>
        </p:nvGrpSpPr>
        <p:grpSpPr>
          <a:xfrm>
            <a:off x="4209349" y="1176041"/>
            <a:ext cx="1430711" cy="751237"/>
            <a:chOff x="5159450" y="1919950"/>
            <a:chExt cx="1541050" cy="862500"/>
          </a:xfrm>
        </p:grpSpPr>
        <p:sp>
          <p:nvSpPr>
            <p:cNvPr id="16505" name="Google Shape;16505;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6506" name="Google Shape;16506;p71"/>
            <p:cNvGrpSpPr/>
            <p:nvPr/>
          </p:nvGrpSpPr>
          <p:grpSpPr>
            <a:xfrm>
              <a:off x="5159450" y="1919950"/>
              <a:ext cx="1541050" cy="862500"/>
              <a:chOff x="5159450" y="1919950"/>
              <a:chExt cx="1541050" cy="862500"/>
            </a:xfrm>
          </p:grpSpPr>
          <p:cxnSp>
            <p:nvCxnSpPr>
              <p:cNvPr id="16507" name="Google Shape;16507;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6508" name="Google Shape;16508;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6509" name="Google Shape;16509;p71"/>
          <p:cNvGrpSpPr/>
          <p:nvPr/>
        </p:nvGrpSpPr>
        <p:grpSpPr>
          <a:xfrm>
            <a:off x="4257486" y="2439811"/>
            <a:ext cx="1334436" cy="967914"/>
            <a:chOff x="4294923" y="2439811"/>
            <a:chExt cx="1334436" cy="967914"/>
          </a:xfrm>
        </p:grpSpPr>
        <p:grpSp>
          <p:nvGrpSpPr>
            <p:cNvPr id="16510" name="Google Shape;16510;p71"/>
            <p:cNvGrpSpPr/>
            <p:nvPr/>
          </p:nvGrpSpPr>
          <p:grpSpPr>
            <a:xfrm>
              <a:off x="4960455" y="2469658"/>
              <a:ext cx="668904" cy="885524"/>
              <a:chOff x="4960455" y="2469658"/>
              <a:chExt cx="668904" cy="885524"/>
            </a:xfrm>
          </p:grpSpPr>
          <p:sp>
            <p:nvSpPr>
              <p:cNvPr id="16511" name="Google Shape;16511;p7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7" name="Google Shape;16517;p71"/>
            <p:cNvGrpSpPr/>
            <p:nvPr/>
          </p:nvGrpSpPr>
          <p:grpSpPr>
            <a:xfrm>
              <a:off x="4294923" y="2469658"/>
              <a:ext cx="668951" cy="885524"/>
              <a:chOff x="4294923" y="2469658"/>
              <a:chExt cx="668951" cy="885524"/>
            </a:xfrm>
          </p:grpSpPr>
          <p:sp>
            <p:nvSpPr>
              <p:cNvPr id="16518" name="Google Shape;16518;p7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24" name="Google Shape;16524;p7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5" name="Google Shape;16525;p71"/>
          <p:cNvGrpSpPr/>
          <p:nvPr/>
        </p:nvGrpSpPr>
        <p:grpSpPr>
          <a:xfrm>
            <a:off x="4243690" y="3494256"/>
            <a:ext cx="1430949" cy="897289"/>
            <a:chOff x="4351371" y="3547942"/>
            <a:chExt cx="1345130" cy="843475"/>
          </a:xfrm>
        </p:grpSpPr>
        <p:grpSp>
          <p:nvGrpSpPr>
            <p:cNvPr id="16526" name="Google Shape;16526;p71"/>
            <p:cNvGrpSpPr/>
            <p:nvPr/>
          </p:nvGrpSpPr>
          <p:grpSpPr>
            <a:xfrm>
              <a:off x="4351371" y="4209917"/>
              <a:ext cx="1345130" cy="181500"/>
              <a:chOff x="4351371" y="4209917"/>
              <a:chExt cx="1345130" cy="181500"/>
            </a:xfrm>
          </p:grpSpPr>
          <p:sp>
            <p:nvSpPr>
              <p:cNvPr id="16527" name="Google Shape;16527;p7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28" name="Google Shape;16528;p7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6529" name="Google Shape;16529;p71"/>
            <p:cNvGrpSpPr/>
            <p:nvPr/>
          </p:nvGrpSpPr>
          <p:grpSpPr>
            <a:xfrm>
              <a:off x="4403010" y="3985221"/>
              <a:ext cx="1109518" cy="181500"/>
              <a:chOff x="4403010" y="3985221"/>
              <a:chExt cx="1109518" cy="181500"/>
            </a:xfrm>
          </p:grpSpPr>
          <p:sp>
            <p:nvSpPr>
              <p:cNvPr id="16530" name="Google Shape;16530;p7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31" name="Google Shape;16531;p7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6532" name="Google Shape;16532;p71"/>
            <p:cNvGrpSpPr/>
            <p:nvPr/>
          </p:nvGrpSpPr>
          <p:grpSpPr>
            <a:xfrm>
              <a:off x="4618704" y="3766582"/>
              <a:ext cx="807858" cy="181500"/>
              <a:chOff x="4618704" y="3766582"/>
              <a:chExt cx="807858" cy="181500"/>
            </a:xfrm>
          </p:grpSpPr>
          <p:sp>
            <p:nvSpPr>
              <p:cNvPr id="16533" name="Google Shape;16533;p7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34" name="Google Shape;16534;p7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6535" name="Google Shape;16535;p71"/>
            <p:cNvGrpSpPr/>
            <p:nvPr/>
          </p:nvGrpSpPr>
          <p:grpSpPr>
            <a:xfrm>
              <a:off x="4735238" y="3547942"/>
              <a:ext cx="462839" cy="181500"/>
              <a:chOff x="4735238" y="3547942"/>
              <a:chExt cx="462839" cy="181500"/>
            </a:xfrm>
          </p:grpSpPr>
          <p:sp>
            <p:nvSpPr>
              <p:cNvPr id="16536" name="Google Shape;16536;p7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37" name="Google Shape;16537;p7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6538" name="Google Shape;16538;p71"/>
          <p:cNvGrpSpPr/>
          <p:nvPr/>
        </p:nvGrpSpPr>
        <p:grpSpPr>
          <a:xfrm>
            <a:off x="7420047" y="2429580"/>
            <a:ext cx="1020955" cy="928853"/>
            <a:chOff x="926675" y="238125"/>
            <a:chExt cx="5755100" cy="5232975"/>
          </a:xfrm>
        </p:grpSpPr>
        <p:sp>
          <p:nvSpPr>
            <p:cNvPr id="16539" name="Google Shape;16539;p7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71"/>
          <p:cNvGrpSpPr/>
          <p:nvPr/>
        </p:nvGrpSpPr>
        <p:grpSpPr>
          <a:xfrm>
            <a:off x="727421" y="2828315"/>
            <a:ext cx="1695374" cy="1560837"/>
            <a:chOff x="727421" y="2828315"/>
            <a:chExt cx="1695374" cy="1560837"/>
          </a:xfrm>
        </p:grpSpPr>
        <p:grpSp>
          <p:nvGrpSpPr>
            <p:cNvPr id="16544" name="Google Shape;16544;p71"/>
            <p:cNvGrpSpPr/>
            <p:nvPr/>
          </p:nvGrpSpPr>
          <p:grpSpPr>
            <a:xfrm>
              <a:off x="727421" y="2828315"/>
              <a:ext cx="1695374" cy="1560837"/>
              <a:chOff x="734799" y="2782450"/>
              <a:chExt cx="1571100" cy="1577400"/>
            </a:xfrm>
          </p:grpSpPr>
          <p:cxnSp>
            <p:nvCxnSpPr>
              <p:cNvPr id="16545" name="Google Shape;16545;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6546" name="Google Shape;16546;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6547" name="Google Shape;16547;p71"/>
            <p:cNvGrpSpPr/>
            <p:nvPr/>
          </p:nvGrpSpPr>
          <p:grpSpPr>
            <a:xfrm>
              <a:off x="819108" y="2882501"/>
              <a:ext cx="1556791" cy="1426186"/>
              <a:chOff x="819108" y="2882501"/>
              <a:chExt cx="1556791" cy="1426186"/>
            </a:xfrm>
          </p:grpSpPr>
          <p:grpSp>
            <p:nvGrpSpPr>
              <p:cNvPr id="16548" name="Google Shape;16548;p71"/>
              <p:cNvGrpSpPr/>
              <p:nvPr/>
            </p:nvGrpSpPr>
            <p:grpSpPr>
              <a:xfrm>
                <a:off x="819108" y="2882501"/>
                <a:ext cx="103104" cy="1426186"/>
                <a:chOff x="4674013" y="3100904"/>
                <a:chExt cx="122758" cy="1698043"/>
              </a:xfrm>
            </p:grpSpPr>
            <p:sp>
              <p:nvSpPr>
                <p:cNvPr id="16549" name="Google Shape;16549;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71"/>
              <p:cNvGrpSpPr/>
              <p:nvPr/>
            </p:nvGrpSpPr>
            <p:grpSpPr>
              <a:xfrm>
                <a:off x="1062475" y="2882501"/>
                <a:ext cx="103104" cy="1426186"/>
                <a:chOff x="4940438" y="3100904"/>
                <a:chExt cx="122758" cy="1698043"/>
              </a:xfrm>
            </p:grpSpPr>
            <p:sp>
              <p:nvSpPr>
                <p:cNvPr id="16557" name="Google Shape;16557;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71"/>
              <p:cNvGrpSpPr/>
              <p:nvPr/>
            </p:nvGrpSpPr>
            <p:grpSpPr>
              <a:xfrm>
                <a:off x="1299324" y="2882501"/>
                <a:ext cx="103104" cy="1426186"/>
                <a:chOff x="5206863" y="3100904"/>
                <a:chExt cx="122758" cy="1698043"/>
              </a:xfrm>
            </p:grpSpPr>
            <p:sp>
              <p:nvSpPr>
                <p:cNvPr id="16565" name="Google Shape;16565;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71"/>
              <p:cNvGrpSpPr/>
              <p:nvPr/>
            </p:nvGrpSpPr>
            <p:grpSpPr>
              <a:xfrm>
                <a:off x="1786057" y="2882501"/>
                <a:ext cx="103104" cy="1426186"/>
                <a:chOff x="6006138" y="3143629"/>
                <a:chExt cx="122758" cy="1698043"/>
              </a:xfrm>
            </p:grpSpPr>
            <p:sp>
              <p:nvSpPr>
                <p:cNvPr id="16573" name="Google Shape;16573;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71"/>
              <p:cNvGrpSpPr/>
              <p:nvPr/>
            </p:nvGrpSpPr>
            <p:grpSpPr>
              <a:xfrm>
                <a:off x="2029422" y="2882501"/>
                <a:ext cx="103104" cy="1426186"/>
                <a:chOff x="6805413" y="3100904"/>
                <a:chExt cx="122758" cy="1698043"/>
              </a:xfrm>
            </p:grpSpPr>
            <p:sp>
              <p:nvSpPr>
                <p:cNvPr id="16581" name="Google Shape;16581;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71"/>
              <p:cNvGrpSpPr/>
              <p:nvPr/>
            </p:nvGrpSpPr>
            <p:grpSpPr>
              <a:xfrm>
                <a:off x="2272795" y="2882501"/>
                <a:ext cx="103104" cy="1426186"/>
                <a:chOff x="5206863" y="3100904"/>
                <a:chExt cx="122758" cy="1698043"/>
              </a:xfrm>
            </p:grpSpPr>
            <p:sp>
              <p:nvSpPr>
                <p:cNvPr id="16589" name="Google Shape;16589;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71"/>
              <p:cNvGrpSpPr/>
              <p:nvPr/>
            </p:nvGrpSpPr>
            <p:grpSpPr>
              <a:xfrm>
                <a:off x="1542694" y="2882501"/>
                <a:ext cx="103104" cy="1426186"/>
                <a:chOff x="6006138" y="3143629"/>
                <a:chExt cx="122758" cy="1698043"/>
              </a:xfrm>
            </p:grpSpPr>
            <p:sp>
              <p:nvSpPr>
                <p:cNvPr id="16597" name="Google Shape;16597;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604" name="Google Shape;16604;p71"/>
          <p:cNvGrpSpPr/>
          <p:nvPr/>
        </p:nvGrpSpPr>
        <p:grpSpPr>
          <a:xfrm>
            <a:off x="5683472" y="3518037"/>
            <a:ext cx="2749952" cy="870677"/>
            <a:chOff x="238125" y="1725700"/>
            <a:chExt cx="7139025" cy="2260325"/>
          </a:xfrm>
        </p:grpSpPr>
        <p:sp>
          <p:nvSpPr>
            <p:cNvPr id="16605" name="Google Shape;16605;p7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5" name="Google Shape;16615;p71"/>
          <p:cNvGrpSpPr/>
          <p:nvPr/>
        </p:nvGrpSpPr>
        <p:grpSpPr>
          <a:xfrm>
            <a:off x="5953636" y="2459783"/>
            <a:ext cx="1105452" cy="916747"/>
            <a:chOff x="5249100" y="1210600"/>
            <a:chExt cx="3502700" cy="2904775"/>
          </a:xfrm>
        </p:grpSpPr>
        <p:sp>
          <p:nvSpPr>
            <p:cNvPr id="16616" name="Google Shape;16616;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20" name="Google Shape;16620;p7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6621" name="Google Shape;16621;p7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6622" name="Google Shape;16622;p7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6623" name="Google Shape;16623;p7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6624" name="Google Shape;16624;p7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71"/>
          <p:cNvGrpSpPr/>
          <p:nvPr/>
        </p:nvGrpSpPr>
        <p:grpSpPr>
          <a:xfrm>
            <a:off x="7136183" y="1179201"/>
            <a:ext cx="1304650" cy="1124856"/>
            <a:chOff x="7287122" y="1165658"/>
            <a:chExt cx="1219413" cy="1051365"/>
          </a:xfrm>
        </p:grpSpPr>
        <p:grpSp>
          <p:nvGrpSpPr>
            <p:cNvPr id="16626" name="Google Shape;16626;p71"/>
            <p:cNvGrpSpPr/>
            <p:nvPr/>
          </p:nvGrpSpPr>
          <p:grpSpPr>
            <a:xfrm>
              <a:off x="7287122" y="1969723"/>
              <a:ext cx="1219413" cy="247300"/>
              <a:chOff x="7287122" y="1969723"/>
              <a:chExt cx="1219413" cy="247300"/>
            </a:xfrm>
          </p:grpSpPr>
          <p:sp>
            <p:nvSpPr>
              <p:cNvPr id="16627" name="Google Shape;16627;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28" name="Google Shape;16628;p71"/>
              <p:cNvGrpSpPr/>
              <p:nvPr/>
            </p:nvGrpSpPr>
            <p:grpSpPr>
              <a:xfrm>
                <a:off x="7287122" y="2063892"/>
                <a:ext cx="1151753" cy="73428"/>
                <a:chOff x="7287122" y="2063892"/>
                <a:chExt cx="1151753" cy="73428"/>
              </a:xfrm>
            </p:grpSpPr>
            <p:sp>
              <p:nvSpPr>
                <p:cNvPr id="16629" name="Google Shape;16629;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30" name="Google Shape;16630;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6631" name="Google Shape;16631;p71"/>
            <p:cNvGrpSpPr/>
            <p:nvPr/>
          </p:nvGrpSpPr>
          <p:grpSpPr>
            <a:xfrm>
              <a:off x="7287122" y="1712201"/>
              <a:ext cx="1219403" cy="246767"/>
              <a:chOff x="7287122" y="1712201"/>
              <a:chExt cx="1219403" cy="246767"/>
            </a:xfrm>
          </p:grpSpPr>
          <p:sp>
            <p:nvSpPr>
              <p:cNvPr id="16632" name="Google Shape;16632;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3" name="Google Shape;16633;p71"/>
              <p:cNvGrpSpPr/>
              <p:nvPr/>
            </p:nvGrpSpPr>
            <p:grpSpPr>
              <a:xfrm>
                <a:off x="7287122" y="1842861"/>
                <a:ext cx="1005303" cy="73419"/>
                <a:chOff x="7287122" y="1842861"/>
                <a:chExt cx="1005303" cy="73419"/>
              </a:xfrm>
            </p:grpSpPr>
            <p:sp>
              <p:nvSpPr>
                <p:cNvPr id="16634" name="Google Shape;16634;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35" name="Google Shape;16635;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6636" name="Google Shape;16636;p71"/>
            <p:cNvGrpSpPr/>
            <p:nvPr/>
          </p:nvGrpSpPr>
          <p:grpSpPr>
            <a:xfrm>
              <a:off x="7287122" y="1447520"/>
              <a:ext cx="1219403" cy="286667"/>
              <a:chOff x="7287122" y="1447520"/>
              <a:chExt cx="1219403" cy="286667"/>
            </a:xfrm>
          </p:grpSpPr>
          <p:sp>
            <p:nvSpPr>
              <p:cNvPr id="16637" name="Google Shape;16637;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8" name="Google Shape;16638;p71"/>
              <p:cNvGrpSpPr/>
              <p:nvPr/>
            </p:nvGrpSpPr>
            <p:grpSpPr>
              <a:xfrm>
                <a:off x="7287122" y="1581977"/>
                <a:ext cx="852803" cy="73428"/>
                <a:chOff x="7287122" y="1581977"/>
                <a:chExt cx="852803" cy="73428"/>
              </a:xfrm>
            </p:grpSpPr>
            <p:sp>
              <p:nvSpPr>
                <p:cNvPr id="16639" name="Google Shape;16639;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40" name="Google Shape;16640;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6641" name="Google Shape;16641;p71"/>
            <p:cNvGrpSpPr/>
            <p:nvPr/>
          </p:nvGrpSpPr>
          <p:grpSpPr>
            <a:xfrm>
              <a:off x="7287122" y="1165658"/>
              <a:ext cx="1219403" cy="344253"/>
              <a:chOff x="7287122" y="1165658"/>
              <a:chExt cx="1219403" cy="344253"/>
            </a:xfrm>
          </p:grpSpPr>
          <p:sp>
            <p:nvSpPr>
              <p:cNvPr id="16642" name="Google Shape;16642;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3" name="Google Shape;16643;p71"/>
              <p:cNvGrpSpPr/>
              <p:nvPr/>
            </p:nvGrpSpPr>
            <p:grpSpPr>
              <a:xfrm>
                <a:off x="7287122" y="1341025"/>
                <a:ext cx="695703" cy="73419"/>
                <a:chOff x="7287122" y="1341025"/>
                <a:chExt cx="695703" cy="73419"/>
              </a:xfrm>
            </p:grpSpPr>
            <p:sp>
              <p:nvSpPr>
                <p:cNvPr id="16644" name="Google Shape;16644;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45" name="Google Shape;16645;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6646" name="Google Shape;16646;p71"/>
          <p:cNvGrpSpPr/>
          <p:nvPr/>
        </p:nvGrpSpPr>
        <p:grpSpPr>
          <a:xfrm>
            <a:off x="5802676" y="1185224"/>
            <a:ext cx="1397729" cy="1098540"/>
            <a:chOff x="5900602" y="1193063"/>
            <a:chExt cx="1299851" cy="1021707"/>
          </a:xfrm>
        </p:grpSpPr>
        <p:grpSp>
          <p:nvGrpSpPr>
            <p:cNvPr id="16647" name="Google Shape;16647;p71"/>
            <p:cNvGrpSpPr/>
            <p:nvPr/>
          </p:nvGrpSpPr>
          <p:grpSpPr>
            <a:xfrm>
              <a:off x="6520337" y="1193063"/>
              <a:ext cx="341815" cy="799959"/>
              <a:chOff x="6520337" y="1193063"/>
              <a:chExt cx="341815" cy="799959"/>
            </a:xfrm>
          </p:grpSpPr>
          <p:grpSp>
            <p:nvGrpSpPr>
              <p:cNvPr id="16648" name="Google Shape;16648;p71"/>
              <p:cNvGrpSpPr/>
              <p:nvPr/>
            </p:nvGrpSpPr>
            <p:grpSpPr>
              <a:xfrm>
                <a:off x="6520337" y="1589527"/>
                <a:ext cx="213950" cy="403494"/>
                <a:chOff x="6520337" y="1589527"/>
                <a:chExt cx="213950" cy="403494"/>
              </a:xfrm>
            </p:grpSpPr>
            <p:sp>
              <p:nvSpPr>
                <p:cNvPr id="16649" name="Google Shape;16649;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1" name="Google Shape;16651;p71"/>
              <p:cNvGrpSpPr/>
              <p:nvPr/>
            </p:nvGrpSpPr>
            <p:grpSpPr>
              <a:xfrm>
                <a:off x="6577204" y="1193063"/>
                <a:ext cx="284947" cy="464512"/>
                <a:chOff x="6577204" y="1193063"/>
                <a:chExt cx="284947" cy="464512"/>
              </a:xfrm>
            </p:grpSpPr>
            <p:sp>
              <p:nvSpPr>
                <p:cNvPr id="16652" name="Google Shape;16652;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53" name="Google Shape;16653;p7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6654" name="Google Shape;16654;p71"/>
            <p:cNvGrpSpPr/>
            <p:nvPr/>
          </p:nvGrpSpPr>
          <p:grpSpPr>
            <a:xfrm>
              <a:off x="6238903" y="1193063"/>
              <a:ext cx="300475" cy="900152"/>
              <a:chOff x="6238903" y="1193063"/>
              <a:chExt cx="300475" cy="900152"/>
            </a:xfrm>
          </p:grpSpPr>
          <p:grpSp>
            <p:nvGrpSpPr>
              <p:cNvPr id="16655" name="Google Shape;16655;p71"/>
              <p:cNvGrpSpPr/>
              <p:nvPr/>
            </p:nvGrpSpPr>
            <p:grpSpPr>
              <a:xfrm>
                <a:off x="6290865" y="1489315"/>
                <a:ext cx="248514" cy="603900"/>
                <a:chOff x="6290865" y="1489315"/>
                <a:chExt cx="248514" cy="603900"/>
              </a:xfrm>
            </p:grpSpPr>
            <p:sp>
              <p:nvSpPr>
                <p:cNvPr id="16656" name="Google Shape;16656;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71"/>
              <p:cNvGrpSpPr/>
              <p:nvPr/>
            </p:nvGrpSpPr>
            <p:grpSpPr>
              <a:xfrm>
                <a:off x="6238903" y="1193063"/>
                <a:ext cx="284947" cy="333087"/>
                <a:chOff x="6238903" y="1193063"/>
                <a:chExt cx="284947" cy="333087"/>
              </a:xfrm>
            </p:grpSpPr>
            <p:sp>
              <p:nvSpPr>
                <p:cNvPr id="16659" name="Google Shape;16659;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60" name="Google Shape;16660;p7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6661" name="Google Shape;16661;p71"/>
            <p:cNvGrpSpPr/>
            <p:nvPr/>
          </p:nvGrpSpPr>
          <p:grpSpPr>
            <a:xfrm>
              <a:off x="5900602" y="1193063"/>
              <a:ext cx="444345" cy="1021707"/>
              <a:chOff x="5900602" y="1193063"/>
              <a:chExt cx="444345" cy="1021707"/>
            </a:xfrm>
          </p:grpSpPr>
          <p:grpSp>
            <p:nvGrpSpPr>
              <p:cNvPr id="16662" name="Google Shape;16662;p71"/>
              <p:cNvGrpSpPr/>
              <p:nvPr/>
            </p:nvGrpSpPr>
            <p:grpSpPr>
              <a:xfrm>
                <a:off x="6046501" y="1367785"/>
                <a:ext cx="298446" cy="846986"/>
                <a:chOff x="6046501" y="1367785"/>
                <a:chExt cx="298446" cy="846986"/>
              </a:xfrm>
            </p:grpSpPr>
            <p:sp>
              <p:nvSpPr>
                <p:cNvPr id="16663" name="Google Shape;16663;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71"/>
              <p:cNvGrpSpPr/>
              <p:nvPr/>
            </p:nvGrpSpPr>
            <p:grpSpPr>
              <a:xfrm>
                <a:off x="5900602" y="1193063"/>
                <a:ext cx="284947" cy="182312"/>
                <a:chOff x="5900602" y="1193063"/>
                <a:chExt cx="284947" cy="182312"/>
              </a:xfrm>
            </p:grpSpPr>
            <p:sp>
              <p:nvSpPr>
                <p:cNvPr id="16666" name="Google Shape;16666;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67" name="Google Shape;16667;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6668" name="Google Shape;16668;p71"/>
            <p:cNvGrpSpPr/>
            <p:nvPr/>
          </p:nvGrpSpPr>
          <p:grpSpPr>
            <a:xfrm>
              <a:off x="6738300" y="1193063"/>
              <a:ext cx="462153" cy="707634"/>
              <a:chOff x="6738300" y="1193063"/>
              <a:chExt cx="462153" cy="707634"/>
            </a:xfrm>
          </p:grpSpPr>
          <p:grpSp>
            <p:nvGrpSpPr>
              <p:cNvPr id="16669" name="Google Shape;16669;p71"/>
              <p:cNvGrpSpPr/>
              <p:nvPr/>
            </p:nvGrpSpPr>
            <p:grpSpPr>
              <a:xfrm>
                <a:off x="6915505" y="1193063"/>
                <a:ext cx="284947" cy="597387"/>
                <a:chOff x="6915505" y="1193063"/>
                <a:chExt cx="284947" cy="597387"/>
              </a:xfrm>
            </p:grpSpPr>
            <p:sp>
              <p:nvSpPr>
                <p:cNvPr id="16670" name="Google Shape;16670;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71" name="Google Shape;16671;p7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6672" name="Google Shape;16672;p71"/>
              <p:cNvGrpSpPr/>
              <p:nvPr/>
            </p:nvGrpSpPr>
            <p:grpSpPr>
              <a:xfrm>
                <a:off x="6738300" y="1684725"/>
                <a:ext cx="230066" cy="215971"/>
                <a:chOff x="6738300" y="1684725"/>
                <a:chExt cx="230066" cy="215971"/>
              </a:xfrm>
            </p:grpSpPr>
            <p:sp>
              <p:nvSpPr>
                <p:cNvPr id="16673" name="Google Shape;16673;p7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78" name="Shape 16678"/>
        <p:cNvGrpSpPr/>
        <p:nvPr/>
      </p:nvGrpSpPr>
      <p:grpSpPr>
        <a:xfrm>
          <a:off x="0" y="0"/>
          <a:ext cx="0" cy="0"/>
          <a:chOff x="0" y="0"/>
          <a:chExt cx="0" cy="0"/>
        </a:xfrm>
      </p:grpSpPr>
      <p:sp>
        <p:nvSpPr>
          <p:cNvPr id="16679" name="Google Shape;16679;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6680" name="Google Shape;16680;p7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16681" name="Google Shape;16681;p72"/>
          <p:cNvGrpSpPr/>
          <p:nvPr/>
        </p:nvGrpSpPr>
        <p:grpSpPr>
          <a:xfrm>
            <a:off x="855151" y="2280157"/>
            <a:ext cx="421923" cy="360050"/>
            <a:chOff x="855151" y="2280157"/>
            <a:chExt cx="421923" cy="360050"/>
          </a:xfrm>
        </p:grpSpPr>
        <p:sp>
          <p:nvSpPr>
            <p:cNvPr id="16682" name="Google Shape;16682;p72"/>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2"/>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2"/>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2"/>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2"/>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2"/>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2"/>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2"/>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2"/>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2"/>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2"/>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2"/>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2"/>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2"/>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2"/>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7" name="Google Shape;16697;p72"/>
          <p:cNvGrpSpPr/>
          <p:nvPr/>
        </p:nvGrpSpPr>
        <p:grpSpPr>
          <a:xfrm>
            <a:off x="1417348" y="2283640"/>
            <a:ext cx="385276" cy="384123"/>
            <a:chOff x="1417348" y="2283640"/>
            <a:chExt cx="385276" cy="384123"/>
          </a:xfrm>
        </p:grpSpPr>
        <p:sp>
          <p:nvSpPr>
            <p:cNvPr id="16698" name="Google Shape;16698;p72"/>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2"/>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2"/>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2"/>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2"/>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2"/>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2"/>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2"/>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2"/>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2"/>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2"/>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2"/>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2"/>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2"/>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2" name="Google Shape;16712;p72"/>
          <p:cNvGrpSpPr/>
          <p:nvPr/>
        </p:nvGrpSpPr>
        <p:grpSpPr>
          <a:xfrm>
            <a:off x="2586876" y="2283117"/>
            <a:ext cx="205605" cy="356828"/>
            <a:chOff x="2586876" y="2283117"/>
            <a:chExt cx="205605" cy="356828"/>
          </a:xfrm>
        </p:grpSpPr>
        <p:sp>
          <p:nvSpPr>
            <p:cNvPr id="16713" name="Google Shape;16713;p72"/>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2"/>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2"/>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2"/>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2"/>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2"/>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2"/>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2"/>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2"/>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2"/>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2"/>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72"/>
          <p:cNvGrpSpPr/>
          <p:nvPr/>
        </p:nvGrpSpPr>
        <p:grpSpPr>
          <a:xfrm>
            <a:off x="1961313" y="2299436"/>
            <a:ext cx="385302" cy="352532"/>
            <a:chOff x="1961313" y="2299436"/>
            <a:chExt cx="385302" cy="352532"/>
          </a:xfrm>
        </p:grpSpPr>
        <p:sp>
          <p:nvSpPr>
            <p:cNvPr id="16725" name="Google Shape;16725;p72"/>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2"/>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27" name="Google Shape;16727;p72"/>
            <p:cNvGrpSpPr/>
            <p:nvPr/>
          </p:nvGrpSpPr>
          <p:grpSpPr>
            <a:xfrm>
              <a:off x="1961313" y="2299436"/>
              <a:ext cx="385302" cy="352532"/>
              <a:chOff x="1961313" y="2299436"/>
              <a:chExt cx="385302" cy="352532"/>
            </a:xfrm>
          </p:grpSpPr>
          <p:sp>
            <p:nvSpPr>
              <p:cNvPr id="16728" name="Google Shape;16728;p72"/>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2"/>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2"/>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2"/>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2"/>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2"/>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2"/>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2"/>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36" name="Google Shape;16736;p72"/>
          <p:cNvGrpSpPr/>
          <p:nvPr/>
        </p:nvGrpSpPr>
        <p:grpSpPr>
          <a:xfrm>
            <a:off x="3049165" y="2320078"/>
            <a:ext cx="401543" cy="311432"/>
            <a:chOff x="3049165" y="2320078"/>
            <a:chExt cx="401543" cy="311432"/>
          </a:xfrm>
        </p:grpSpPr>
        <p:sp>
          <p:nvSpPr>
            <p:cNvPr id="16737" name="Google Shape;16737;p72"/>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2"/>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2"/>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2"/>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2"/>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2"/>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2"/>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2"/>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2"/>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2"/>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7" name="Google Shape;16747;p72"/>
          <p:cNvGrpSpPr/>
          <p:nvPr/>
        </p:nvGrpSpPr>
        <p:grpSpPr>
          <a:xfrm>
            <a:off x="3593052" y="2313712"/>
            <a:ext cx="385381" cy="323980"/>
            <a:chOff x="3593052" y="2313712"/>
            <a:chExt cx="385381" cy="323980"/>
          </a:xfrm>
        </p:grpSpPr>
        <p:sp>
          <p:nvSpPr>
            <p:cNvPr id="16748" name="Google Shape;16748;p72"/>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2"/>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2"/>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2"/>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2"/>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2"/>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2"/>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2"/>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2"/>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2"/>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2"/>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2"/>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72"/>
          <p:cNvGrpSpPr/>
          <p:nvPr/>
        </p:nvGrpSpPr>
        <p:grpSpPr>
          <a:xfrm>
            <a:off x="4134162" y="2284610"/>
            <a:ext cx="387005" cy="382185"/>
            <a:chOff x="4134162" y="2284610"/>
            <a:chExt cx="387005" cy="382185"/>
          </a:xfrm>
        </p:grpSpPr>
        <p:sp>
          <p:nvSpPr>
            <p:cNvPr id="16761" name="Google Shape;16761;p72"/>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2"/>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2"/>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2"/>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2"/>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2"/>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2"/>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2"/>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2"/>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2"/>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2"/>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2"/>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72"/>
          <p:cNvGrpSpPr/>
          <p:nvPr/>
        </p:nvGrpSpPr>
        <p:grpSpPr>
          <a:xfrm>
            <a:off x="5224896" y="2282645"/>
            <a:ext cx="385486" cy="385748"/>
            <a:chOff x="5224896" y="2282645"/>
            <a:chExt cx="385486" cy="385748"/>
          </a:xfrm>
        </p:grpSpPr>
        <p:sp>
          <p:nvSpPr>
            <p:cNvPr id="16774" name="Google Shape;16774;p72"/>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2"/>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2"/>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2"/>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2"/>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2"/>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72"/>
          <p:cNvGrpSpPr/>
          <p:nvPr/>
        </p:nvGrpSpPr>
        <p:grpSpPr>
          <a:xfrm>
            <a:off x="4680930" y="2286941"/>
            <a:ext cx="385381" cy="377601"/>
            <a:chOff x="4680930" y="2286941"/>
            <a:chExt cx="385381" cy="377601"/>
          </a:xfrm>
        </p:grpSpPr>
        <p:sp>
          <p:nvSpPr>
            <p:cNvPr id="16781" name="Google Shape;16781;p72"/>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2"/>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2"/>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2"/>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2"/>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2"/>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2"/>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2"/>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2"/>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0" name="Google Shape;16790;p72"/>
          <p:cNvGrpSpPr/>
          <p:nvPr/>
        </p:nvGrpSpPr>
        <p:grpSpPr>
          <a:xfrm>
            <a:off x="5769778" y="2292101"/>
            <a:ext cx="374877" cy="367044"/>
            <a:chOff x="5769778" y="2292101"/>
            <a:chExt cx="374877" cy="367044"/>
          </a:xfrm>
        </p:grpSpPr>
        <p:sp>
          <p:nvSpPr>
            <p:cNvPr id="16791" name="Google Shape;16791;p72"/>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2"/>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2"/>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2"/>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2"/>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2"/>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2"/>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2"/>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2"/>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2"/>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2"/>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2"/>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2"/>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2"/>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2"/>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2"/>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2"/>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2"/>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2"/>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72"/>
          <p:cNvGrpSpPr/>
          <p:nvPr/>
        </p:nvGrpSpPr>
        <p:grpSpPr>
          <a:xfrm>
            <a:off x="6371739" y="2314603"/>
            <a:ext cx="267346" cy="322303"/>
            <a:chOff x="6371739" y="2314603"/>
            <a:chExt cx="267346" cy="322303"/>
          </a:xfrm>
        </p:grpSpPr>
        <p:sp>
          <p:nvSpPr>
            <p:cNvPr id="16811" name="Google Shape;16811;p72"/>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2"/>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2"/>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2"/>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2"/>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2"/>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2"/>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2"/>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2"/>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2"/>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2"/>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2"/>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2"/>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2"/>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2"/>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2"/>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72"/>
          <p:cNvGrpSpPr/>
          <p:nvPr/>
        </p:nvGrpSpPr>
        <p:grpSpPr>
          <a:xfrm>
            <a:off x="6856635" y="2291787"/>
            <a:ext cx="388079" cy="367909"/>
            <a:chOff x="6856635" y="2291787"/>
            <a:chExt cx="388079" cy="367909"/>
          </a:xfrm>
        </p:grpSpPr>
        <p:sp>
          <p:nvSpPr>
            <p:cNvPr id="16828" name="Google Shape;16828;p72"/>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2"/>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2"/>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2"/>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2"/>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2"/>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2"/>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2"/>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2"/>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2"/>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72"/>
          <p:cNvGrpSpPr/>
          <p:nvPr/>
        </p:nvGrpSpPr>
        <p:grpSpPr>
          <a:xfrm>
            <a:off x="7407254" y="2296345"/>
            <a:ext cx="373357" cy="357352"/>
            <a:chOff x="7407254" y="2296345"/>
            <a:chExt cx="373357" cy="357352"/>
          </a:xfrm>
        </p:grpSpPr>
        <p:sp>
          <p:nvSpPr>
            <p:cNvPr id="16839" name="Google Shape;16839;p72"/>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2"/>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2"/>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2"/>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2"/>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2"/>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2"/>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2"/>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2"/>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2"/>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72"/>
          <p:cNvGrpSpPr/>
          <p:nvPr/>
        </p:nvGrpSpPr>
        <p:grpSpPr>
          <a:xfrm>
            <a:off x="7943780" y="2341374"/>
            <a:ext cx="386900" cy="268682"/>
            <a:chOff x="7943780" y="2341374"/>
            <a:chExt cx="386900" cy="268682"/>
          </a:xfrm>
        </p:grpSpPr>
        <p:sp>
          <p:nvSpPr>
            <p:cNvPr id="16850" name="Google Shape;16850;p72"/>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2"/>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2"/>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2"/>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2"/>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2"/>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2"/>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2"/>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2"/>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2"/>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2"/>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2"/>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72"/>
          <p:cNvGrpSpPr/>
          <p:nvPr/>
        </p:nvGrpSpPr>
        <p:grpSpPr>
          <a:xfrm>
            <a:off x="2486628" y="2743153"/>
            <a:ext cx="389860" cy="389782"/>
            <a:chOff x="2486628" y="2743153"/>
            <a:chExt cx="389860" cy="389782"/>
          </a:xfrm>
        </p:grpSpPr>
        <p:sp>
          <p:nvSpPr>
            <p:cNvPr id="16863" name="Google Shape;16863;p72"/>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2"/>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2"/>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2"/>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2"/>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2"/>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2"/>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2"/>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2"/>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72"/>
          <p:cNvGrpSpPr/>
          <p:nvPr/>
        </p:nvGrpSpPr>
        <p:grpSpPr>
          <a:xfrm>
            <a:off x="1448494" y="4150741"/>
            <a:ext cx="322277" cy="321046"/>
            <a:chOff x="1448494" y="4150741"/>
            <a:chExt cx="322277" cy="321046"/>
          </a:xfrm>
        </p:grpSpPr>
        <p:sp>
          <p:nvSpPr>
            <p:cNvPr id="16873" name="Google Shape;16873;p72"/>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2"/>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2"/>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2"/>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2"/>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2"/>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2"/>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2"/>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2"/>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2"/>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2"/>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2"/>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2"/>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2"/>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2"/>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8" name="Google Shape;16888;p72"/>
          <p:cNvGrpSpPr/>
          <p:nvPr/>
        </p:nvGrpSpPr>
        <p:grpSpPr>
          <a:xfrm>
            <a:off x="1454676" y="2778516"/>
            <a:ext cx="271564" cy="327045"/>
            <a:chOff x="1454676" y="2778516"/>
            <a:chExt cx="271564" cy="327045"/>
          </a:xfrm>
        </p:grpSpPr>
        <p:sp>
          <p:nvSpPr>
            <p:cNvPr id="16889" name="Google Shape;16889;p72"/>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2"/>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2"/>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2"/>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2"/>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2"/>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2"/>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2"/>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2"/>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2"/>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2"/>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2"/>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2"/>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2" name="Google Shape;16902;p72"/>
          <p:cNvGrpSpPr/>
          <p:nvPr/>
        </p:nvGrpSpPr>
        <p:grpSpPr>
          <a:xfrm>
            <a:off x="1956729" y="2771522"/>
            <a:ext cx="362224" cy="332336"/>
            <a:chOff x="1956729" y="2771522"/>
            <a:chExt cx="362224" cy="332336"/>
          </a:xfrm>
        </p:grpSpPr>
        <p:sp>
          <p:nvSpPr>
            <p:cNvPr id="16903" name="Google Shape;16903;p72"/>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2"/>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2"/>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2"/>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2"/>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2"/>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2"/>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2"/>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2"/>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2"/>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2"/>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2"/>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2"/>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2"/>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7" name="Google Shape;16917;p72"/>
          <p:cNvGrpSpPr/>
          <p:nvPr/>
        </p:nvGrpSpPr>
        <p:grpSpPr>
          <a:xfrm>
            <a:off x="3050527" y="2745694"/>
            <a:ext cx="353502" cy="394156"/>
            <a:chOff x="3050527" y="2745694"/>
            <a:chExt cx="353502" cy="394156"/>
          </a:xfrm>
        </p:grpSpPr>
        <p:sp>
          <p:nvSpPr>
            <p:cNvPr id="16918" name="Google Shape;16918;p72"/>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2"/>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2"/>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2"/>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2"/>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2"/>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2"/>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2"/>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72"/>
          <p:cNvGrpSpPr/>
          <p:nvPr/>
        </p:nvGrpSpPr>
        <p:grpSpPr>
          <a:xfrm>
            <a:off x="3593785" y="2734692"/>
            <a:ext cx="357274" cy="375453"/>
            <a:chOff x="3593785" y="2734692"/>
            <a:chExt cx="357274" cy="375453"/>
          </a:xfrm>
        </p:grpSpPr>
        <p:sp>
          <p:nvSpPr>
            <p:cNvPr id="16927" name="Google Shape;16927;p72"/>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2"/>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2"/>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2"/>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2"/>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72"/>
          <p:cNvGrpSpPr/>
          <p:nvPr/>
        </p:nvGrpSpPr>
        <p:grpSpPr>
          <a:xfrm>
            <a:off x="4123213" y="2747816"/>
            <a:ext cx="384307" cy="370135"/>
            <a:chOff x="4123213" y="2747816"/>
            <a:chExt cx="384307" cy="370135"/>
          </a:xfrm>
        </p:grpSpPr>
        <p:sp>
          <p:nvSpPr>
            <p:cNvPr id="16933" name="Google Shape;16933;p72"/>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2"/>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2"/>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2"/>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2"/>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2"/>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2"/>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2"/>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2"/>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2"/>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2"/>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2"/>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72"/>
          <p:cNvGrpSpPr/>
          <p:nvPr/>
        </p:nvGrpSpPr>
        <p:grpSpPr>
          <a:xfrm>
            <a:off x="5178923" y="2743677"/>
            <a:ext cx="460980" cy="374353"/>
            <a:chOff x="5178923" y="2743677"/>
            <a:chExt cx="460980" cy="374353"/>
          </a:xfrm>
        </p:grpSpPr>
        <p:sp>
          <p:nvSpPr>
            <p:cNvPr id="16946" name="Google Shape;16946;p72"/>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2"/>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2"/>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2"/>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2"/>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2"/>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2"/>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2"/>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2"/>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2"/>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2"/>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2"/>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2"/>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2"/>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2"/>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2"/>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2"/>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2"/>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2"/>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2"/>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2"/>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2"/>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2"/>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2"/>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2"/>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2"/>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2"/>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3" name="Google Shape;16973;p72"/>
          <p:cNvGrpSpPr/>
          <p:nvPr/>
        </p:nvGrpSpPr>
        <p:grpSpPr>
          <a:xfrm>
            <a:off x="5798854" y="2759132"/>
            <a:ext cx="297130" cy="358898"/>
            <a:chOff x="5798854" y="2759132"/>
            <a:chExt cx="297130" cy="358898"/>
          </a:xfrm>
        </p:grpSpPr>
        <p:sp>
          <p:nvSpPr>
            <p:cNvPr id="16974" name="Google Shape;16974;p72"/>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2"/>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2"/>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2"/>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2"/>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2"/>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2"/>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2"/>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2"/>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2"/>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2"/>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2"/>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6" name="Google Shape;16986;p72"/>
          <p:cNvGrpSpPr/>
          <p:nvPr/>
        </p:nvGrpSpPr>
        <p:grpSpPr>
          <a:xfrm>
            <a:off x="6324614" y="2756696"/>
            <a:ext cx="351799" cy="351904"/>
            <a:chOff x="6324614" y="2756696"/>
            <a:chExt cx="351799" cy="351904"/>
          </a:xfrm>
        </p:grpSpPr>
        <p:sp>
          <p:nvSpPr>
            <p:cNvPr id="16987" name="Google Shape;16987;p72"/>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2"/>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2"/>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2"/>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2"/>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2"/>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2"/>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2"/>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2"/>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2"/>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2"/>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2"/>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2"/>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2"/>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2"/>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2" name="Google Shape;17002;p72"/>
          <p:cNvGrpSpPr/>
          <p:nvPr/>
        </p:nvGrpSpPr>
        <p:grpSpPr>
          <a:xfrm>
            <a:off x="1953690" y="4126249"/>
            <a:ext cx="390044" cy="370031"/>
            <a:chOff x="1953690" y="4126249"/>
            <a:chExt cx="390044" cy="370031"/>
          </a:xfrm>
        </p:grpSpPr>
        <p:sp>
          <p:nvSpPr>
            <p:cNvPr id="17003" name="Google Shape;17003;p72"/>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2"/>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2"/>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2"/>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2"/>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2"/>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2"/>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2"/>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2"/>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2" name="Google Shape;17012;p72"/>
          <p:cNvGrpSpPr/>
          <p:nvPr/>
        </p:nvGrpSpPr>
        <p:grpSpPr>
          <a:xfrm>
            <a:off x="6904755" y="2752295"/>
            <a:ext cx="282592" cy="361805"/>
            <a:chOff x="6904755" y="2752295"/>
            <a:chExt cx="282592" cy="361805"/>
          </a:xfrm>
        </p:grpSpPr>
        <p:sp>
          <p:nvSpPr>
            <p:cNvPr id="17013" name="Google Shape;17013;p72"/>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2"/>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2"/>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2"/>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2"/>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2"/>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2"/>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2"/>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2"/>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2"/>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2"/>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2"/>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2"/>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2"/>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2"/>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2"/>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9" name="Google Shape;17029;p72"/>
          <p:cNvGrpSpPr/>
          <p:nvPr/>
        </p:nvGrpSpPr>
        <p:grpSpPr>
          <a:xfrm>
            <a:off x="7455819" y="2753395"/>
            <a:ext cx="271380" cy="361308"/>
            <a:chOff x="7455819" y="2753395"/>
            <a:chExt cx="271380" cy="361308"/>
          </a:xfrm>
        </p:grpSpPr>
        <p:sp>
          <p:nvSpPr>
            <p:cNvPr id="17030" name="Google Shape;17030;p72"/>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2"/>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2"/>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2"/>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2"/>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2"/>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2"/>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2"/>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2"/>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2"/>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2"/>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2"/>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2"/>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2"/>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4" name="Google Shape;17044;p72"/>
          <p:cNvGrpSpPr/>
          <p:nvPr/>
        </p:nvGrpSpPr>
        <p:grpSpPr>
          <a:xfrm>
            <a:off x="7943229" y="2786689"/>
            <a:ext cx="387110" cy="331079"/>
            <a:chOff x="7943229" y="2786689"/>
            <a:chExt cx="387110" cy="331079"/>
          </a:xfrm>
        </p:grpSpPr>
        <p:sp>
          <p:nvSpPr>
            <p:cNvPr id="17045" name="Google Shape;17045;p72"/>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2"/>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2"/>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2"/>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2"/>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2"/>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2"/>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2"/>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2"/>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2"/>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2"/>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6" name="Google Shape;17056;p72"/>
          <p:cNvGrpSpPr/>
          <p:nvPr/>
        </p:nvGrpSpPr>
        <p:grpSpPr>
          <a:xfrm>
            <a:off x="853526" y="2742734"/>
            <a:ext cx="380535" cy="375270"/>
            <a:chOff x="853526" y="2742734"/>
            <a:chExt cx="380535" cy="375270"/>
          </a:xfrm>
        </p:grpSpPr>
        <p:sp>
          <p:nvSpPr>
            <p:cNvPr id="17057" name="Google Shape;17057;p72"/>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2"/>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2"/>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2"/>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2"/>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2"/>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2"/>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2"/>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2"/>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2"/>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2"/>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2"/>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2"/>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2"/>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2"/>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2"/>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2"/>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2"/>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2"/>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2"/>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2"/>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2"/>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2"/>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0" name="Google Shape;17080;p72"/>
          <p:cNvGrpSpPr/>
          <p:nvPr/>
        </p:nvGrpSpPr>
        <p:grpSpPr>
          <a:xfrm>
            <a:off x="4668540" y="2737181"/>
            <a:ext cx="396409" cy="382997"/>
            <a:chOff x="4668540" y="2737181"/>
            <a:chExt cx="396409" cy="382997"/>
          </a:xfrm>
        </p:grpSpPr>
        <p:sp>
          <p:nvSpPr>
            <p:cNvPr id="17081" name="Google Shape;17081;p72"/>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2"/>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2"/>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2"/>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2"/>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2"/>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2"/>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2"/>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9" name="Google Shape;17089;p72"/>
          <p:cNvGrpSpPr/>
          <p:nvPr/>
        </p:nvGrpSpPr>
        <p:grpSpPr>
          <a:xfrm>
            <a:off x="2499358" y="4118495"/>
            <a:ext cx="386900" cy="385328"/>
            <a:chOff x="2499358" y="4118495"/>
            <a:chExt cx="386900" cy="385328"/>
          </a:xfrm>
        </p:grpSpPr>
        <p:sp>
          <p:nvSpPr>
            <p:cNvPr id="17090" name="Google Shape;17090;p72"/>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2"/>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2"/>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2"/>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2"/>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2"/>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2"/>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2"/>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2"/>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2"/>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2"/>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2"/>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2"/>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72"/>
          <p:cNvGrpSpPr/>
          <p:nvPr/>
        </p:nvGrpSpPr>
        <p:grpSpPr>
          <a:xfrm>
            <a:off x="3040547" y="4138456"/>
            <a:ext cx="387005" cy="345433"/>
            <a:chOff x="3040547" y="4138456"/>
            <a:chExt cx="387005" cy="345433"/>
          </a:xfrm>
        </p:grpSpPr>
        <p:sp>
          <p:nvSpPr>
            <p:cNvPr id="17104" name="Google Shape;17104;p72"/>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2"/>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2"/>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2"/>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2"/>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2"/>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2"/>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2"/>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2"/>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2"/>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2"/>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2"/>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2"/>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2"/>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2"/>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2"/>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2"/>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2"/>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2"/>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2"/>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2"/>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2"/>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2"/>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2"/>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2"/>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2"/>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2"/>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2"/>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2"/>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2"/>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72"/>
          <p:cNvGrpSpPr/>
          <p:nvPr/>
        </p:nvGrpSpPr>
        <p:grpSpPr>
          <a:xfrm>
            <a:off x="3635776" y="4118522"/>
            <a:ext cx="271406" cy="385381"/>
            <a:chOff x="3635776" y="4118522"/>
            <a:chExt cx="271406" cy="385381"/>
          </a:xfrm>
        </p:grpSpPr>
        <p:sp>
          <p:nvSpPr>
            <p:cNvPr id="17135" name="Google Shape;17135;p72"/>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2"/>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2"/>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2"/>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2"/>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2"/>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2"/>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2"/>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3" name="Google Shape;17143;p72"/>
          <p:cNvGrpSpPr/>
          <p:nvPr/>
        </p:nvGrpSpPr>
        <p:grpSpPr>
          <a:xfrm>
            <a:off x="1358016" y="3195384"/>
            <a:ext cx="414641" cy="367699"/>
            <a:chOff x="1358016" y="3195384"/>
            <a:chExt cx="414641" cy="367699"/>
          </a:xfrm>
        </p:grpSpPr>
        <p:sp>
          <p:nvSpPr>
            <p:cNvPr id="17144" name="Google Shape;17144;p72"/>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2"/>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2"/>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2"/>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2"/>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2"/>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2"/>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2"/>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2"/>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2"/>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2"/>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2"/>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2"/>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2"/>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2"/>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72"/>
          <p:cNvGrpSpPr/>
          <p:nvPr/>
        </p:nvGrpSpPr>
        <p:grpSpPr>
          <a:xfrm>
            <a:off x="844096" y="3203504"/>
            <a:ext cx="361517" cy="359500"/>
            <a:chOff x="844096" y="3203504"/>
            <a:chExt cx="361517" cy="359500"/>
          </a:xfrm>
        </p:grpSpPr>
        <p:sp>
          <p:nvSpPr>
            <p:cNvPr id="17160" name="Google Shape;17160;p72"/>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2"/>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2"/>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2"/>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2"/>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2"/>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2"/>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2"/>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2"/>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2"/>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2"/>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2"/>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2"/>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2"/>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2"/>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2"/>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2"/>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2"/>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72"/>
          <p:cNvGrpSpPr/>
          <p:nvPr/>
        </p:nvGrpSpPr>
        <p:grpSpPr>
          <a:xfrm>
            <a:off x="1939493" y="3205285"/>
            <a:ext cx="368223" cy="355021"/>
            <a:chOff x="1939493" y="3205285"/>
            <a:chExt cx="368223" cy="355021"/>
          </a:xfrm>
        </p:grpSpPr>
        <p:sp>
          <p:nvSpPr>
            <p:cNvPr id="17179" name="Google Shape;17179;p72"/>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2"/>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2"/>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2"/>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2"/>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2"/>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2"/>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2"/>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2"/>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2"/>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2"/>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2"/>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1" name="Google Shape;17191;p72"/>
          <p:cNvGrpSpPr/>
          <p:nvPr/>
        </p:nvGrpSpPr>
        <p:grpSpPr>
          <a:xfrm>
            <a:off x="2476834" y="3245314"/>
            <a:ext cx="388891" cy="307320"/>
            <a:chOff x="2471434" y="3239339"/>
            <a:chExt cx="388891" cy="307320"/>
          </a:xfrm>
        </p:grpSpPr>
        <p:sp>
          <p:nvSpPr>
            <p:cNvPr id="17192" name="Google Shape;17192;p72"/>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2"/>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2"/>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2"/>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2"/>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2"/>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2"/>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9" name="Google Shape;17199;p72"/>
          <p:cNvGrpSpPr/>
          <p:nvPr/>
        </p:nvGrpSpPr>
        <p:grpSpPr>
          <a:xfrm>
            <a:off x="3015243" y="3208979"/>
            <a:ext cx="391301" cy="368040"/>
            <a:chOff x="3015243" y="3208979"/>
            <a:chExt cx="391301" cy="368040"/>
          </a:xfrm>
        </p:grpSpPr>
        <p:sp>
          <p:nvSpPr>
            <p:cNvPr id="17200" name="Google Shape;17200;p72"/>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2"/>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2"/>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2"/>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72"/>
          <p:cNvGrpSpPr/>
          <p:nvPr/>
        </p:nvGrpSpPr>
        <p:grpSpPr>
          <a:xfrm>
            <a:off x="3569896" y="3254349"/>
            <a:ext cx="385381" cy="277326"/>
            <a:chOff x="3569896" y="3254349"/>
            <a:chExt cx="385381" cy="277326"/>
          </a:xfrm>
        </p:grpSpPr>
        <p:sp>
          <p:nvSpPr>
            <p:cNvPr id="17205" name="Google Shape;17205;p72"/>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2"/>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2"/>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2"/>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2"/>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2"/>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2"/>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2"/>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2"/>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2"/>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2"/>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2"/>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2"/>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2"/>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2"/>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2"/>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2"/>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2"/>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2"/>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72"/>
          <p:cNvGrpSpPr/>
          <p:nvPr/>
        </p:nvGrpSpPr>
        <p:grpSpPr>
          <a:xfrm>
            <a:off x="4204810" y="3180452"/>
            <a:ext cx="210241" cy="386769"/>
            <a:chOff x="4204810" y="3180452"/>
            <a:chExt cx="210241" cy="386769"/>
          </a:xfrm>
        </p:grpSpPr>
        <p:sp>
          <p:nvSpPr>
            <p:cNvPr id="17225" name="Google Shape;17225;p72"/>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2"/>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2"/>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2"/>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2"/>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2"/>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2"/>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2"/>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2"/>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2"/>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2"/>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2"/>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7" name="Google Shape;17237;p72"/>
          <p:cNvGrpSpPr/>
          <p:nvPr/>
        </p:nvGrpSpPr>
        <p:grpSpPr>
          <a:xfrm>
            <a:off x="4803811" y="3180479"/>
            <a:ext cx="84584" cy="385617"/>
            <a:chOff x="4803811" y="3180479"/>
            <a:chExt cx="84584" cy="385617"/>
          </a:xfrm>
        </p:grpSpPr>
        <p:sp>
          <p:nvSpPr>
            <p:cNvPr id="17238" name="Google Shape;17238;p72"/>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2"/>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2"/>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2"/>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2"/>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2"/>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2"/>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2"/>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2"/>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72"/>
          <p:cNvGrpSpPr/>
          <p:nvPr/>
        </p:nvGrpSpPr>
        <p:grpSpPr>
          <a:xfrm>
            <a:off x="5232073" y="3214113"/>
            <a:ext cx="357824" cy="347581"/>
            <a:chOff x="5232073" y="3214113"/>
            <a:chExt cx="357824" cy="347581"/>
          </a:xfrm>
        </p:grpSpPr>
        <p:sp>
          <p:nvSpPr>
            <p:cNvPr id="17248" name="Google Shape;17248;p72"/>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2"/>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2"/>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2"/>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2"/>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2"/>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72"/>
          <p:cNvGrpSpPr/>
          <p:nvPr/>
        </p:nvGrpSpPr>
        <p:grpSpPr>
          <a:xfrm>
            <a:off x="5739863" y="3222757"/>
            <a:ext cx="385407" cy="343128"/>
            <a:chOff x="5739863" y="3222757"/>
            <a:chExt cx="385407" cy="343128"/>
          </a:xfrm>
        </p:grpSpPr>
        <p:sp>
          <p:nvSpPr>
            <p:cNvPr id="17255" name="Google Shape;17255;p72"/>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2"/>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2"/>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2"/>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2"/>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72"/>
          <p:cNvGrpSpPr/>
          <p:nvPr/>
        </p:nvGrpSpPr>
        <p:grpSpPr>
          <a:xfrm>
            <a:off x="6217870" y="3235200"/>
            <a:ext cx="455217" cy="308577"/>
            <a:chOff x="6217870" y="3235200"/>
            <a:chExt cx="455217" cy="308577"/>
          </a:xfrm>
        </p:grpSpPr>
        <p:sp>
          <p:nvSpPr>
            <p:cNvPr id="17261" name="Google Shape;17261;p72"/>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2"/>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2"/>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2"/>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2"/>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2"/>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2"/>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2"/>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2"/>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2"/>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2"/>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2"/>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2"/>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2"/>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2"/>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2"/>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2"/>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2"/>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2"/>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2"/>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2"/>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2"/>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2"/>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2"/>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2"/>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2"/>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2"/>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2"/>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2"/>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2"/>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2"/>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2"/>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2"/>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4" name="Google Shape;17294;p72"/>
          <p:cNvGrpSpPr/>
          <p:nvPr/>
        </p:nvGrpSpPr>
        <p:grpSpPr>
          <a:xfrm>
            <a:off x="6883746" y="3212699"/>
            <a:ext cx="331445" cy="356593"/>
            <a:chOff x="6883746" y="3212699"/>
            <a:chExt cx="331445" cy="356593"/>
          </a:xfrm>
        </p:grpSpPr>
        <p:sp>
          <p:nvSpPr>
            <p:cNvPr id="17295" name="Google Shape;17295;p72"/>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2"/>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2"/>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2"/>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2"/>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2"/>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2"/>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2"/>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2"/>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2"/>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2"/>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2"/>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2"/>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2"/>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2"/>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2"/>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1" name="Google Shape;17311;p72"/>
          <p:cNvGrpSpPr/>
          <p:nvPr/>
        </p:nvGrpSpPr>
        <p:grpSpPr>
          <a:xfrm>
            <a:off x="7418465" y="3218645"/>
            <a:ext cx="348053" cy="348184"/>
            <a:chOff x="7418465" y="3218645"/>
            <a:chExt cx="348053" cy="348184"/>
          </a:xfrm>
        </p:grpSpPr>
        <p:sp>
          <p:nvSpPr>
            <p:cNvPr id="17312" name="Google Shape;17312;p72"/>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2"/>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2"/>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2"/>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2"/>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2"/>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2"/>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2"/>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2"/>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2"/>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2"/>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2"/>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2"/>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5" name="Google Shape;17325;p72"/>
          <p:cNvGrpSpPr/>
          <p:nvPr/>
        </p:nvGrpSpPr>
        <p:grpSpPr>
          <a:xfrm>
            <a:off x="8074309" y="3200492"/>
            <a:ext cx="234209" cy="367254"/>
            <a:chOff x="8074309" y="3200492"/>
            <a:chExt cx="234209" cy="367254"/>
          </a:xfrm>
        </p:grpSpPr>
        <p:sp>
          <p:nvSpPr>
            <p:cNvPr id="17326" name="Google Shape;17326;p72"/>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2"/>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2"/>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2"/>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2"/>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2"/>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2"/>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3" name="Google Shape;17333;p72"/>
          <p:cNvGrpSpPr/>
          <p:nvPr/>
        </p:nvGrpSpPr>
        <p:grpSpPr>
          <a:xfrm>
            <a:off x="4117738" y="4097880"/>
            <a:ext cx="397692" cy="426402"/>
            <a:chOff x="4117738" y="4097880"/>
            <a:chExt cx="397692" cy="426402"/>
          </a:xfrm>
        </p:grpSpPr>
        <p:sp>
          <p:nvSpPr>
            <p:cNvPr id="17334" name="Google Shape;17334;p72"/>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2"/>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2"/>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2"/>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2"/>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2"/>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2"/>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2"/>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2"/>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2"/>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2"/>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2"/>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2"/>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2"/>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2"/>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2"/>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2"/>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72"/>
          <p:cNvGrpSpPr/>
          <p:nvPr/>
        </p:nvGrpSpPr>
        <p:grpSpPr>
          <a:xfrm>
            <a:off x="4664768" y="4118574"/>
            <a:ext cx="389520" cy="385328"/>
            <a:chOff x="4664768" y="4118574"/>
            <a:chExt cx="389520" cy="385328"/>
          </a:xfrm>
        </p:grpSpPr>
        <p:sp>
          <p:nvSpPr>
            <p:cNvPr id="17352" name="Google Shape;17352;p72"/>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2"/>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2"/>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2"/>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2"/>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2"/>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2"/>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72"/>
          <p:cNvGrpSpPr/>
          <p:nvPr/>
        </p:nvGrpSpPr>
        <p:grpSpPr>
          <a:xfrm>
            <a:off x="5134130" y="4136937"/>
            <a:ext cx="531261" cy="348577"/>
            <a:chOff x="5134130" y="4136937"/>
            <a:chExt cx="531261" cy="348577"/>
          </a:xfrm>
        </p:grpSpPr>
        <p:sp>
          <p:nvSpPr>
            <p:cNvPr id="17360" name="Google Shape;17360;p72"/>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2"/>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2"/>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2"/>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2"/>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2"/>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2"/>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2"/>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2"/>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2"/>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2"/>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2"/>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2"/>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2"/>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2"/>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2"/>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2"/>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2"/>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8" name="Google Shape;17378;p72"/>
          <p:cNvGrpSpPr/>
          <p:nvPr/>
        </p:nvGrpSpPr>
        <p:grpSpPr>
          <a:xfrm>
            <a:off x="5793012" y="4199412"/>
            <a:ext cx="444005" cy="289952"/>
            <a:chOff x="5716812" y="4199412"/>
            <a:chExt cx="444005" cy="289952"/>
          </a:xfrm>
        </p:grpSpPr>
        <p:sp>
          <p:nvSpPr>
            <p:cNvPr id="17379" name="Google Shape;17379;p72"/>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2"/>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2"/>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2"/>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2"/>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2"/>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2"/>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2"/>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2"/>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2"/>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2"/>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2"/>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2"/>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2"/>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2"/>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2"/>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2"/>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2"/>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2"/>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2"/>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72"/>
          <p:cNvGrpSpPr/>
          <p:nvPr/>
        </p:nvGrpSpPr>
        <p:grpSpPr>
          <a:xfrm>
            <a:off x="850462" y="3680227"/>
            <a:ext cx="385302" cy="355126"/>
            <a:chOff x="850462" y="3680227"/>
            <a:chExt cx="385302" cy="355126"/>
          </a:xfrm>
        </p:grpSpPr>
        <p:sp>
          <p:nvSpPr>
            <p:cNvPr id="17400" name="Google Shape;17400;p72"/>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2"/>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2"/>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2"/>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2"/>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2"/>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2"/>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2"/>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2"/>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2"/>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2"/>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2"/>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2"/>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3" name="Google Shape;17413;p72"/>
          <p:cNvGrpSpPr/>
          <p:nvPr/>
        </p:nvGrpSpPr>
        <p:grpSpPr>
          <a:xfrm>
            <a:off x="1374886" y="3665217"/>
            <a:ext cx="418151" cy="385197"/>
            <a:chOff x="1374886" y="3665217"/>
            <a:chExt cx="418151" cy="385197"/>
          </a:xfrm>
        </p:grpSpPr>
        <p:sp>
          <p:nvSpPr>
            <p:cNvPr id="17414" name="Google Shape;17414;p72"/>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2"/>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2"/>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2"/>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2"/>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2"/>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2"/>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2"/>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2"/>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2"/>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2"/>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5" name="Google Shape;17425;p72"/>
          <p:cNvGrpSpPr/>
          <p:nvPr/>
        </p:nvGrpSpPr>
        <p:grpSpPr>
          <a:xfrm>
            <a:off x="1918327" y="3665112"/>
            <a:ext cx="418151" cy="385407"/>
            <a:chOff x="1918327" y="3665112"/>
            <a:chExt cx="418151" cy="385407"/>
          </a:xfrm>
        </p:grpSpPr>
        <p:sp>
          <p:nvSpPr>
            <p:cNvPr id="17426" name="Google Shape;17426;p72"/>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2"/>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2"/>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2"/>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2"/>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2"/>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2"/>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2"/>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2"/>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2"/>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2"/>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7" name="Google Shape;17437;p72"/>
          <p:cNvGrpSpPr/>
          <p:nvPr/>
        </p:nvGrpSpPr>
        <p:grpSpPr>
          <a:xfrm>
            <a:off x="2461742" y="3665034"/>
            <a:ext cx="418334" cy="385381"/>
            <a:chOff x="2461742" y="3665034"/>
            <a:chExt cx="418334" cy="385381"/>
          </a:xfrm>
        </p:grpSpPr>
        <p:sp>
          <p:nvSpPr>
            <p:cNvPr id="17438" name="Google Shape;17438;p72"/>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2"/>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2"/>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2"/>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2"/>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2"/>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2"/>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2"/>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2"/>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2"/>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2"/>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2"/>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2"/>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2"/>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2" name="Google Shape;17452;p72"/>
          <p:cNvGrpSpPr/>
          <p:nvPr/>
        </p:nvGrpSpPr>
        <p:grpSpPr>
          <a:xfrm>
            <a:off x="3009951" y="3665139"/>
            <a:ext cx="414745" cy="385328"/>
            <a:chOff x="3009951" y="3665139"/>
            <a:chExt cx="414745" cy="385328"/>
          </a:xfrm>
        </p:grpSpPr>
        <p:sp>
          <p:nvSpPr>
            <p:cNvPr id="17453" name="Google Shape;17453;p72"/>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2"/>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2"/>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2"/>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2"/>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2"/>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9" name="Google Shape;17459;p72"/>
          <p:cNvGrpSpPr/>
          <p:nvPr/>
        </p:nvGrpSpPr>
        <p:grpSpPr>
          <a:xfrm>
            <a:off x="3557977" y="3685780"/>
            <a:ext cx="405368" cy="343993"/>
            <a:chOff x="3557977" y="3685780"/>
            <a:chExt cx="405368" cy="343993"/>
          </a:xfrm>
        </p:grpSpPr>
        <p:sp>
          <p:nvSpPr>
            <p:cNvPr id="17460" name="Google Shape;17460;p72"/>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2"/>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2"/>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2"/>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2"/>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2"/>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2"/>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2"/>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8" name="Google Shape;17468;p72"/>
          <p:cNvGrpSpPr/>
          <p:nvPr/>
        </p:nvGrpSpPr>
        <p:grpSpPr>
          <a:xfrm>
            <a:off x="4655076" y="3665112"/>
            <a:ext cx="385276" cy="385302"/>
            <a:chOff x="4655076" y="3665112"/>
            <a:chExt cx="385276" cy="385302"/>
          </a:xfrm>
        </p:grpSpPr>
        <p:sp>
          <p:nvSpPr>
            <p:cNvPr id="17469" name="Google Shape;17469;p72"/>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2"/>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2"/>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2"/>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2"/>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2"/>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2"/>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72"/>
          <p:cNvGrpSpPr/>
          <p:nvPr/>
        </p:nvGrpSpPr>
        <p:grpSpPr>
          <a:xfrm>
            <a:off x="5197967" y="3714018"/>
            <a:ext cx="386455" cy="287569"/>
            <a:chOff x="5197967" y="3714018"/>
            <a:chExt cx="386455" cy="287569"/>
          </a:xfrm>
        </p:grpSpPr>
        <p:sp>
          <p:nvSpPr>
            <p:cNvPr id="17477" name="Google Shape;17477;p72"/>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2"/>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2"/>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2"/>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72"/>
          <p:cNvGrpSpPr/>
          <p:nvPr/>
        </p:nvGrpSpPr>
        <p:grpSpPr>
          <a:xfrm>
            <a:off x="5778658" y="3703488"/>
            <a:ext cx="312140" cy="308603"/>
            <a:chOff x="5778658" y="3703488"/>
            <a:chExt cx="312140" cy="308603"/>
          </a:xfrm>
        </p:grpSpPr>
        <p:sp>
          <p:nvSpPr>
            <p:cNvPr id="17482" name="Google Shape;17482;p72"/>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2"/>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2"/>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72"/>
          <p:cNvGrpSpPr/>
          <p:nvPr/>
        </p:nvGrpSpPr>
        <p:grpSpPr>
          <a:xfrm>
            <a:off x="6282597" y="3679546"/>
            <a:ext cx="391406" cy="356514"/>
            <a:chOff x="6282597" y="3679546"/>
            <a:chExt cx="391406" cy="356514"/>
          </a:xfrm>
        </p:grpSpPr>
        <p:sp>
          <p:nvSpPr>
            <p:cNvPr id="17486" name="Google Shape;17486;p72"/>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2"/>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2"/>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2"/>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2"/>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2"/>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2"/>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2"/>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2"/>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2"/>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6" name="Google Shape;17496;p72"/>
          <p:cNvGrpSpPr/>
          <p:nvPr/>
        </p:nvGrpSpPr>
        <p:grpSpPr>
          <a:xfrm>
            <a:off x="6829077" y="3723030"/>
            <a:ext cx="385302" cy="269494"/>
            <a:chOff x="6829077" y="3723030"/>
            <a:chExt cx="385302" cy="269494"/>
          </a:xfrm>
        </p:grpSpPr>
        <p:sp>
          <p:nvSpPr>
            <p:cNvPr id="17497" name="Google Shape;17497;p72"/>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2"/>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2"/>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2"/>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2"/>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2"/>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2"/>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2"/>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2"/>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2"/>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2"/>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2"/>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2"/>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2"/>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2"/>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72"/>
          <p:cNvGrpSpPr/>
          <p:nvPr/>
        </p:nvGrpSpPr>
        <p:grpSpPr>
          <a:xfrm>
            <a:off x="7358871" y="3665165"/>
            <a:ext cx="414483" cy="385381"/>
            <a:chOff x="7358871" y="3665165"/>
            <a:chExt cx="414483" cy="385381"/>
          </a:xfrm>
        </p:grpSpPr>
        <p:sp>
          <p:nvSpPr>
            <p:cNvPr id="17513" name="Google Shape;17513;p72"/>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2"/>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2"/>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2"/>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2"/>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2"/>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2"/>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2"/>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2"/>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2"/>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2"/>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2"/>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2"/>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2"/>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2"/>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8" name="Google Shape;17528;p72"/>
          <p:cNvGrpSpPr/>
          <p:nvPr/>
        </p:nvGrpSpPr>
        <p:grpSpPr>
          <a:xfrm>
            <a:off x="4102650" y="3665322"/>
            <a:ext cx="408459" cy="384752"/>
            <a:chOff x="4102650" y="3665322"/>
            <a:chExt cx="408459" cy="384752"/>
          </a:xfrm>
        </p:grpSpPr>
        <p:sp>
          <p:nvSpPr>
            <p:cNvPr id="17529" name="Google Shape;17529;p72"/>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2"/>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2"/>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2"/>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2"/>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2"/>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72"/>
          <p:cNvGrpSpPr/>
          <p:nvPr/>
        </p:nvGrpSpPr>
        <p:grpSpPr>
          <a:xfrm>
            <a:off x="6397489" y="4118522"/>
            <a:ext cx="170346" cy="385381"/>
            <a:chOff x="6397489" y="4118522"/>
            <a:chExt cx="170346" cy="385381"/>
          </a:xfrm>
        </p:grpSpPr>
        <p:sp>
          <p:nvSpPr>
            <p:cNvPr id="17536" name="Google Shape;17536;p72"/>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2"/>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2"/>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2"/>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2"/>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2"/>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2"/>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2"/>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2"/>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2"/>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2"/>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7" name="Google Shape;17547;p72"/>
          <p:cNvGrpSpPr/>
          <p:nvPr/>
        </p:nvGrpSpPr>
        <p:grpSpPr>
          <a:xfrm>
            <a:off x="7909569" y="3720882"/>
            <a:ext cx="398426" cy="273974"/>
            <a:chOff x="7909569" y="3720882"/>
            <a:chExt cx="398426" cy="273974"/>
          </a:xfrm>
        </p:grpSpPr>
        <p:sp>
          <p:nvSpPr>
            <p:cNvPr id="17548" name="Google Shape;17548;p72"/>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2"/>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2"/>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2"/>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2"/>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2"/>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2"/>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2"/>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2"/>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2"/>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2"/>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2"/>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2"/>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2"/>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2"/>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2"/>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2"/>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2"/>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2"/>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7" name="Google Shape;17567;p72"/>
          <p:cNvGrpSpPr/>
          <p:nvPr/>
        </p:nvGrpSpPr>
        <p:grpSpPr>
          <a:xfrm>
            <a:off x="6910596" y="4118967"/>
            <a:ext cx="227032" cy="384490"/>
            <a:chOff x="6910596" y="4118967"/>
            <a:chExt cx="227032" cy="384490"/>
          </a:xfrm>
        </p:grpSpPr>
        <p:sp>
          <p:nvSpPr>
            <p:cNvPr id="17568" name="Google Shape;17568;p72"/>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2"/>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2"/>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2"/>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2"/>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2"/>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2"/>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2"/>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2"/>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2"/>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2"/>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2"/>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0" name="Google Shape;17580;p72"/>
          <p:cNvGrpSpPr/>
          <p:nvPr/>
        </p:nvGrpSpPr>
        <p:grpSpPr>
          <a:xfrm>
            <a:off x="7372702" y="4132876"/>
            <a:ext cx="385459" cy="356671"/>
            <a:chOff x="7372702" y="4132876"/>
            <a:chExt cx="385459" cy="356671"/>
          </a:xfrm>
        </p:grpSpPr>
        <p:sp>
          <p:nvSpPr>
            <p:cNvPr id="17581" name="Google Shape;17581;p72"/>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2"/>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2"/>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2"/>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2"/>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2"/>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2"/>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2"/>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2"/>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2"/>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2"/>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2"/>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96" name="Shape 17596"/>
        <p:cNvGrpSpPr/>
        <p:nvPr/>
      </p:nvGrpSpPr>
      <p:grpSpPr>
        <a:xfrm>
          <a:off x="0" y="0"/>
          <a:ext cx="0" cy="0"/>
          <a:chOff x="0" y="0"/>
          <a:chExt cx="0" cy="0"/>
        </a:xfrm>
      </p:grpSpPr>
      <p:sp>
        <p:nvSpPr>
          <p:cNvPr id="17597" name="Google Shape;17597;p7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598" name="Google Shape;17598;p7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7599" name="Google Shape;17599;p73"/>
          <p:cNvGrpSpPr/>
          <p:nvPr/>
        </p:nvGrpSpPr>
        <p:grpSpPr>
          <a:xfrm>
            <a:off x="3045189" y="1977348"/>
            <a:ext cx="389401" cy="374453"/>
            <a:chOff x="3045189" y="1977348"/>
            <a:chExt cx="389401" cy="374453"/>
          </a:xfrm>
        </p:grpSpPr>
        <p:sp>
          <p:nvSpPr>
            <p:cNvPr id="17600" name="Google Shape;17600;p73"/>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3"/>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3"/>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3"/>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3"/>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3"/>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3"/>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73"/>
          <p:cNvGrpSpPr/>
          <p:nvPr/>
        </p:nvGrpSpPr>
        <p:grpSpPr>
          <a:xfrm>
            <a:off x="3028591" y="2443798"/>
            <a:ext cx="431158" cy="349817"/>
            <a:chOff x="3028591" y="2443798"/>
            <a:chExt cx="431158" cy="349817"/>
          </a:xfrm>
        </p:grpSpPr>
        <p:sp>
          <p:nvSpPr>
            <p:cNvPr id="17608" name="Google Shape;17608;p73"/>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3"/>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3"/>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3"/>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3"/>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3"/>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3"/>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3"/>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3"/>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3"/>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3"/>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3"/>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3"/>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1" name="Google Shape;17621;p73"/>
          <p:cNvGrpSpPr/>
          <p:nvPr/>
        </p:nvGrpSpPr>
        <p:grpSpPr>
          <a:xfrm>
            <a:off x="3966333" y="1983475"/>
            <a:ext cx="331805" cy="377961"/>
            <a:chOff x="3966333" y="1983475"/>
            <a:chExt cx="331805" cy="377961"/>
          </a:xfrm>
        </p:grpSpPr>
        <p:sp>
          <p:nvSpPr>
            <p:cNvPr id="17622" name="Google Shape;17622;p73"/>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3"/>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3"/>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3"/>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3"/>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3"/>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3"/>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3"/>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3"/>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3"/>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3"/>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3"/>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3"/>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73"/>
          <p:cNvGrpSpPr/>
          <p:nvPr/>
        </p:nvGrpSpPr>
        <p:grpSpPr>
          <a:xfrm>
            <a:off x="3085690" y="2894722"/>
            <a:ext cx="316333" cy="382699"/>
            <a:chOff x="3085690" y="2894722"/>
            <a:chExt cx="316333" cy="382699"/>
          </a:xfrm>
        </p:grpSpPr>
        <p:sp>
          <p:nvSpPr>
            <p:cNvPr id="17636" name="Google Shape;17636;p73"/>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3"/>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3"/>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3"/>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3"/>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3"/>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3"/>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3"/>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3"/>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3"/>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3"/>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3"/>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3"/>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3"/>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3"/>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3"/>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3"/>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3"/>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3"/>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3"/>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73"/>
          <p:cNvGrpSpPr/>
          <p:nvPr/>
        </p:nvGrpSpPr>
        <p:grpSpPr>
          <a:xfrm>
            <a:off x="1736294" y="1531477"/>
            <a:ext cx="336465" cy="336439"/>
            <a:chOff x="1736294" y="1531477"/>
            <a:chExt cx="336465" cy="336439"/>
          </a:xfrm>
        </p:grpSpPr>
        <p:sp>
          <p:nvSpPr>
            <p:cNvPr id="17657" name="Google Shape;17657;p73"/>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3"/>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3"/>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3"/>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3"/>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73"/>
          <p:cNvGrpSpPr/>
          <p:nvPr/>
        </p:nvGrpSpPr>
        <p:grpSpPr>
          <a:xfrm>
            <a:off x="2807344" y="4294985"/>
            <a:ext cx="344764" cy="353692"/>
            <a:chOff x="2807344" y="4294985"/>
            <a:chExt cx="344764" cy="353692"/>
          </a:xfrm>
        </p:grpSpPr>
        <p:sp>
          <p:nvSpPr>
            <p:cNvPr id="17663" name="Google Shape;17663;p73"/>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3"/>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3"/>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3"/>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3"/>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3"/>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3"/>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3"/>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3"/>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3"/>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3"/>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3"/>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3"/>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3"/>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3"/>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3"/>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3"/>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3"/>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3"/>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3"/>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3"/>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3"/>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5" name="Google Shape;17685;p73"/>
          <p:cNvGrpSpPr/>
          <p:nvPr/>
        </p:nvGrpSpPr>
        <p:grpSpPr>
          <a:xfrm>
            <a:off x="3966830" y="2450002"/>
            <a:ext cx="314945" cy="331753"/>
            <a:chOff x="3966830" y="2450002"/>
            <a:chExt cx="314945" cy="331753"/>
          </a:xfrm>
        </p:grpSpPr>
        <p:sp>
          <p:nvSpPr>
            <p:cNvPr id="17686" name="Google Shape;17686;p73"/>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3"/>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3"/>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3"/>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3"/>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1" name="Google Shape;17691;p73"/>
          <p:cNvGrpSpPr/>
          <p:nvPr/>
        </p:nvGrpSpPr>
        <p:grpSpPr>
          <a:xfrm>
            <a:off x="1774648" y="1976930"/>
            <a:ext cx="298373" cy="390920"/>
            <a:chOff x="1774648" y="1976930"/>
            <a:chExt cx="298373" cy="390920"/>
          </a:xfrm>
        </p:grpSpPr>
        <p:sp>
          <p:nvSpPr>
            <p:cNvPr id="17692" name="Google Shape;17692;p73"/>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3"/>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3"/>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3"/>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3"/>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3"/>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8" name="Google Shape;17698;p73"/>
          <p:cNvGrpSpPr/>
          <p:nvPr/>
        </p:nvGrpSpPr>
        <p:grpSpPr>
          <a:xfrm>
            <a:off x="855285" y="2426309"/>
            <a:ext cx="374950" cy="386129"/>
            <a:chOff x="855285" y="2426309"/>
            <a:chExt cx="374950" cy="386129"/>
          </a:xfrm>
        </p:grpSpPr>
        <p:sp>
          <p:nvSpPr>
            <p:cNvPr id="17699" name="Google Shape;17699;p73"/>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3"/>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3"/>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3"/>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3"/>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3"/>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3"/>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3"/>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3"/>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3"/>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3"/>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3"/>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3"/>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2" name="Google Shape;17712;p73"/>
          <p:cNvGrpSpPr/>
          <p:nvPr/>
        </p:nvGrpSpPr>
        <p:grpSpPr>
          <a:xfrm>
            <a:off x="1300502" y="2442148"/>
            <a:ext cx="364504" cy="370290"/>
            <a:chOff x="1300502" y="2442148"/>
            <a:chExt cx="364504" cy="370290"/>
          </a:xfrm>
        </p:grpSpPr>
        <p:sp>
          <p:nvSpPr>
            <p:cNvPr id="17713" name="Google Shape;17713;p73"/>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3"/>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3"/>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3"/>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3"/>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3"/>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3"/>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3"/>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3"/>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3"/>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3"/>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3"/>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3"/>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3"/>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3"/>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3"/>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3"/>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3"/>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3"/>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2" name="Google Shape;17732;p73"/>
          <p:cNvGrpSpPr/>
          <p:nvPr/>
        </p:nvGrpSpPr>
        <p:grpSpPr>
          <a:xfrm>
            <a:off x="1757683" y="2438771"/>
            <a:ext cx="330680" cy="356441"/>
            <a:chOff x="1757683" y="2438771"/>
            <a:chExt cx="330680" cy="356441"/>
          </a:xfrm>
        </p:grpSpPr>
        <p:sp>
          <p:nvSpPr>
            <p:cNvPr id="17733" name="Google Shape;17733;p73"/>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3"/>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3"/>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3"/>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3"/>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3"/>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3"/>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3"/>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3"/>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3"/>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3" name="Google Shape;17743;p73"/>
          <p:cNvGrpSpPr/>
          <p:nvPr/>
        </p:nvGrpSpPr>
        <p:grpSpPr>
          <a:xfrm>
            <a:off x="3943687" y="3825107"/>
            <a:ext cx="367908" cy="354477"/>
            <a:chOff x="3943687" y="3825107"/>
            <a:chExt cx="367908" cy="354477"/>
          </a:xfrm>
        </p:grpSpPr>
        <p:sp>
          <p:nvSpPr>
            <p:cNvPr id="17744" name="Google Shape;17744;p73"/>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3"/>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3"/>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3"/>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3"/>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3"/>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3"/>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3"/>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3"/>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3"/>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3"/>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3"/>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73"/>
          <p:cNvGrpSpPr/>
          <p:nvPr/>
        </p:nvGrpSpPr>
        <p:grpSpPr>
          <a:xfrm>
            <a:off x="2195360" y="1976930"/>
            <a:ext cx="340235" cy="390763"/>
            <a:chOff x="2195360" y="1976930"/>
            <a:chExt cx="340235" cy="390763"/>
          </a:xfrm>
        </p:grpSpPr>
        <p:sp>
          <p:nvSpPr>
            <p:cNvPr id="17757" name="Google Shape;17757;p73"/>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3"/>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3"/>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3"/>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3"/>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3"/>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3"/>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3"/>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3"/>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3"/>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3"/>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73"/>
          <p:cNvGrpSpPr/>
          <p:nvPr/>
        </p:nvGrpSpPr>
        <p:grpSpPr>
          <a:xfrm>
            <a:off x="2567509" y="2002219"/>
            <a:ext cx="432179" cy="332172"/>
            <a:chOff x="2567509" y="2002219"/>
            <a:chExt cx="432179" cy="332172"/>
          </a:xfrm>
        </p:grpSpPr>
        <p:sp>
          <p:nvSpPr>
            <p:cNvPr id="17769" name="Google Shape;17769;p73"/>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3"/>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3"/>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3"/>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3"/>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3"/>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3"/>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3"/>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3"/>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3"/>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3"/>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3"/>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1" name="Google Shape;17781;p73"/>
          <p:cNvGrpSpPr/>
          <p:nvPr/>
        </p:nvGrpSpPr>
        <p:grpSpPr>
          <a:xfrm>
            <a:off x="1323907" y="3359888"/>
            <a:ext cx="281854" cy="359242"/>
            <a:chOff x="1323907" y="3359888"/>
            <a:chExt cx="281854" cy="359242"/>
          </a:xfrm>
        </p:grpSpPr>
        <p:sp>
          <p:nvSpPr>
            <p:cNvPr id="17782" name="Google Shape;17782;p73"/>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3"/>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3"/>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3"/>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3"/>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3"/>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3"/>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3"/>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3"/>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3"/>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3"/>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3"/>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3"/>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3"/>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3"/>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3"/>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3"/>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3"/>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3"/>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73"/>
          <p:cNvGrpSpPr/>
          <p:nvPr/>
        </p:nvGrpSpPr>
        <p:grpSpPr>
          <a:xfrm>
            <a:off x="2184548" y="3859455"/>
            <a:ext cx="354948" cy="286776"/>
            <a:chOff x="2184548" y="3859455"/>
            <a:chExt cx="354948" cy="286776"/>
          </a:xfrm>
        </p:grpSpPr>
        <p:sp>
          <p:nvSpPr>
            <p:cNvPr id="17802" name="Google Shape;17802;p73"/>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3"/>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3"/>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3"/>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3"/>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3"/>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3"/>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3"/>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3"/>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3"/>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3"/>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3"/>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3"/>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3"/>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3"/>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3"/>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3"/>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9" name="Google Shape;17819;p73"/>
          <p:cNvGrpSpPr/>
          <p:nvPr/>
        </p:nvGrpSpPr>
        <p:grpSpPr>
          <a:xfrm>
            <a:off x="3140511" y="3840108"/>
            <a:ext cx="216823" cy="334162"/>
            <a:chOff x="3140511" y="3840108"/>
            <a:chExt cx="216823" cy="334162"/>
          </a:xfrm>
        </p:grpSpPr>
        <p:sp>
          <p:nvSpPr>
            <p:cNvPr id="17820" name="Google Shape;17820;p73"/>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3"/>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3"/>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3"/>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3"/>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3"/>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3"/>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3"/>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3"/>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9" name="Google Shape;17829;p73"/>
          <p:cNvGrpSpPr/>
          <p:nvPr/>
        </p:nvGrpSpPr>
        <p:grpSpPr>
          <a:xfrm>
            <a:off x="883193" y="3362794"/>
            <a:ext cx="275099" cy="363876"/>
            <a:chOff x="883193" y="3362794"/>
            <a:chExt cx="275099" cy="363876"/>
          </a:xfrm>
        </p:grpSpPr>
        <p:sp>
          <p:nvSpPr>
            <p:cNvPr id="17830" name="Google Shape;17830;p73"/>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3"/>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3"/>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3"/>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3"/>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3"/>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3"/>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3"/>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3"/>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3"/>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3"/>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3"/>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3"/>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3"/>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3"/>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3"/>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3"/>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3"/>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3"/>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3"/>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3"/>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3"/>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3"/>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3"/>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3"/>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3"/>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73"/>
          <p:cNvGrpSpPr/>
          <p:nvPr/>
        </p:nvGrpSpPr>
        <p:grpSpPr>
          <a:xfrm>
            <a:off x="2633404" y="2896764"/>
            <a:ext cx="368798" cy="365420"/>
            <a:chOff x="2633404" y="2896764"/>
            <a:chExt cx="368798" cy="365420"/>
          </a:xfrm>
        </p:grpSpPr>
        <p:sp>
          <p:nvSpPr>
            <p:cNvPr id="17857" name="Google Shape;17857;p73"/>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3"/>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3"/>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3"/>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3"/>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3"/>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3"/>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3"/>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3"/>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3"/>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3"/>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8" name="Google Shape;17868;p73"/>
          <p:cNvGrpSpPr/>
          <p:nvPr/>
        </p:nvGrpSpPr>
        <p:grpSpPr>
          <a:xfrm>
            <a:off x="2593035" y="1538755"/>
            <a:ext cx="382621" cy="308688"/>
            <a:chOff x="2593035" y="1538755"/>
            <a:chExt cx="382621" cy="308688"/>
          </a:xfrm>
        </p:grpSpPr>
        <p:sp>
          <p:nvSpPr>
            <p:cNvPr id="17869" name="Google Shape;17869;p73"/>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3"/>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3"/>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3"/>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3"/>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3"/>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3"/>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3"/>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7" name="Google Shape;17877;p73"/>
          <p:cNvGrpSpPr/>
          <p:nvPr/>
        </p:nvGrpSpPr>
        <p:grpSpPr>
          <a:xfrm>
            <a:off x="3011234" y="1552081"/>
            <a:ext cx="429012" cy="329292"/>
            <a:chOff x="3011234" y="1552081"/>
            <a:chExt cx="429012" cy="329292"/>
          </a:xfrm>
        </p:grpSpPr>
        <p:sp>
          <p:nvSpPr>
            <p:cNvPr id="17878" name="Google Shape;17878;p73"/>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3"/>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3"/>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3"/>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3"/>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3"/>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3"/>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3"/>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3"/>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3"/>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3"/>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3"/>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3"/>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3"/>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3"/>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3"/>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3"/>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3"/>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6" name="Google Shape;17896;p73"/>
          <p:cNvGrpSpPr/>
          <p:nvPr/>
        </p:nvGrpSpPr>
        <p:grpSpPr>
          <a:xfrm>
            <a:off x="3500721" y="1993659"/>
            <a:ext cx="381626" cy="360237"/>
            <a:chOff x="3500721" y="1993659"/>
            <a:chExt cx="381626" cy="360237"/>
          </a:xfrm>
        </p:grpSpPr>
        <p:sp>
          <p:nvSpPr>
            <p:cNvPr id="17897" name="Google Shape;17897;p73"/>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3"/>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3"/>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3"/>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3"/>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3"/>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3"/>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3"/>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3"/>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3"/>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3"/>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3"/>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3"/>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3"/>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3"/>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3"/>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3"/>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3"/>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5" name="Google Shape;17915;p73"/>
          <p:cNvGrpSpPr/>
          <p:nvPr/>
        </p:nvGrpSpPr>
        <p:grpSpPr>
          <a:xfrm>
            <a:off x="3479228" y="1510926"/>
            <a:ext cx="373798" cy="370368"/>
            <a:chOff x="3479228" y="1510926"/>
            <a:chExt cx="373798" cy="370368"/>
          </a:xfrm>
        </p:grpSpPr>
        <p:sp>
          <p:nvSpPr>
            <p:cNvPr id="17916" name="Google Shape;17916;p73"/>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3"/>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3"/>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3"/>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3"/>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3"/>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3"/>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3"/>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3"/>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5" name="Google Shape;17925;p73"/>
          <p:cNvGrpSpPr/>
          <p:nvPr/>
        </p:nvGrpSpPr>
        <p:grpSpPr>
          <a:xfrm>
            <a:off x="862432" y="2897209"/>
            <a:ext cx="339240" cy="378196"/>
            <a:chOff x="862432" y="2897209"/>
            <a:chExt cx="339240" cy="378196"/>
          </a:xfrm>
        </p:grpSpPr>
        <p:sp>
          <p:nvSpPr>
            <p:cNvPr id="17926" name="Google Shape;17926;p73"/>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3"/>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3"/>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3"/>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3"/>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3"/>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3"/>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3"/>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73"/>
          <p:cNvGrpSpPr/>
          <p:nvPr/>
        </p:nvGrpSpPr>
        <p:grpSpPr>
          <a:xfrm>
            <a:off x="850625" y="1526817"/>
            <a:ext cx="346021" cy="345131"/>
            <a:chOff x="850625" y="1526817"/>
            <a:chExt cx="346021" cy="345131"/>
          </a:xfrm>
        </p:grpSpPr>
        <p:sp>
          <p:nvSpPr>
            <p:cNvPr id="17935" name="Google Shape;17935;p73"/>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3"/>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3"/>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3"/>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3"/>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3"/>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3"/>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3"/>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3"/>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3"/>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3"/>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3"/>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3"/>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3"/>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3"/>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3"/>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3"/>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3"/>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3"/>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3"/>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5" name="Google Shape;17955;p73"/>
          <p:cNvGrpSpPr/>
          <p:nvPr/>
        </p:nvGrpSpPr>
        <p:grpSpPr>
          <a:xfrm>
            <a:off x="3046943" y="3367847"/>
            <a:ext cx="379479" cy="370395"/>
            <a:chOff x="3046943" y="3367847"/>
            <a:chExt cx="379479" cy="370395"/>
          </a:xfrm>
        </p:grpSpPr>
        <p:sp>
          <p:nvSpPr>
            <p:cNvPr id="17956" name="Google Shape;17956;p73"/>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3"/>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3"/>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3"/>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3"/>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3"/>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3"/>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3" name="Google Shape;17963;p73"/>
          <p:cNvGrpSpPr/>
          <p:nvPr/>
        </p:nvGrpSpPr>
        <p:grpSpPr>
          <a:xfrm>
            <a:off x="1289506" y="1983658"/>
            <a:ext cx="391103" cy="377777"/>
            <a:chOff x="1289506" y="1983658"/>
            <a:chExt cx="391103" cy="377777"/>
          </a:xfrm>
        </p:grpSpPr>
        <p:sp>
          <p:nvSpPr>
            <p:cNvPr id="17964" name="Google Shape;17964;p73"/>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3"/>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3"/>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3"/>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3"/>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3"/>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3"/>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3"/>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2" name="Google Shape;17972;p73"/>
          <p:cNvGrpSpPr/>
          <p:nvPr/>
        </p:nvGrpSpPr>
        <p:grpSpPr>
          <a:xfrm>
            <a:off x="1287935" y="1510978"/>
            <a:ext cx="350288" cy="362357"/>
            <a:chOff x="1287935" y="1510978"/>
            <a:chExt cx="350288" cy="362357"/>
          </a:xfrm>
        </p:grpSpPr>
        <p:sp>
          <p:nvSpPr>
            <p:cNvPr id="17973" name="Google Shape;17973;p73"/>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3"/>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3"/>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3"/>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3"/>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3"/>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3"/>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3"/>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3"/>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3"/>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3"/>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3"/>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3"/>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3"/>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3"/>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3"/>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3"/>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3"/>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3"/>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2" name="Google Shape;17992;p73"/>
          <p:cNvGrpSpPr/>
          <p:nvPr/>
        </p:nvGrpSpPr>
        <p:grpSpPr>
          <a:xfrm>
            <a:off x="2477973" y="4289959"/>
            <a:ext cx="210042" cy="361991"/>
            <a:chOff x="2477973" y="4289959"/>
            <a:chExt cx="210042" cy="361991"/>
          </a:xfrm>
        </p:grpSpPr>
        <p:sp>
          <p:nvSpPr>
            <p:cNvPr id="17993" name="Google Shape;17993;p73"/>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3"/>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3"/>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3"/>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3"/>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3"/>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9" name="Google Shape;17999;p73"/>
          <p:cNvGrpSpPr/>
          <p:nvPr/>
        </p:nvGrpSpPr>
        <p:grpSpPr>
          <a:xfrm>
            <a:off x="3518969" y="2909749"/>
            <a:ext cx="347827" cy="345602"/>
            <a:chOff x="3518969" y="2909749"/>
            <a:chExt cx="347827" cy="345602"/>
          </a:xfrm>
        </p:grpSpPr>
        <p:sp>
          <p:nvSpPr>
            <p:cNvPr id="18000" name="Google Shape;18000;p73"/>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3"/>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3"/>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3"/>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3"/>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3"/>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3"/>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3"/>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3"/>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3"/>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3"/>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3"/>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3"/>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3" name="Google Shape;18013;p73"/>
          <p:cNvGrpSpPr/>
          <p:nvPr/>
        </p:nvGrpSpPr>
        <p:grpSpPr>
          <a:xfrm>
            <a:off x="2137005" y="1523256"/>
            <a:ext cx="415817" cy="355734"/>
            <a:chOff x="2137005" y="1523256"/>
            <a:chExt cx="415817" cy="355734"/>
          </a:xfrm>
        </p:grpSpPr>
        <p:sp>
          <p:nvSpPr>
            <p:cNvPr id="18014" name="Google Shape;18014;p73"/>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3"/>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3"/>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3"/>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3"/>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3"/>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3"/>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3"/>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3"/>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3"/>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4" name="Google Shape;18024;p73"/>
          <p:cNvGrpSpPr/>
          <p:nvPr/>
        </p:nvGrpSpPr>
        <p:grpSpPr>
          <a:xfrm>
            <a:off x="1713413" y="3359548"/>
            <a:ext cx="397700" cy="389637"/>
            <a:chOff x="1713413" y="3359548"/>
            <a:chExt cx="397700" cy="389637"/>
          </a:xfrm>
        </p:grpSpPr>
        <p:sp>
          <p:nvSpPr>
            <p:cNvPr id="18025" name="Google Shape;18025;p73"/>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3"/>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3"/>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3"/>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3"/>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3"/>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3"/>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3"/>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3"/>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3"/>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3"/>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3"/>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3"/>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3"/>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3"/>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3"/>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3"/>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3"/>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3"/>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3"/>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5" name="Google Shape;18045;p73"/>
          <p:cNvGrpSpPr/>
          <p:nvPr/>
        </p:nvGrpSpPr>
        <p:grpSpPr>
          <a:xfrm>
            <a:off x="1976129" y="4284173"/>
            <a:ext cx="401496" cy="371154"/>
            <a:chOff x="1976129" y="4284173"/>
            <a:chExt cx="401496" cy="371154"/>
          </a:xfrm>
        </p:grpSpPr>
        <p:sp>
          <p:nvSpPr>
            <p:cNvPr id="18046" name="Google Shape;18046;p73"/>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3"/>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3"/>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3"/>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3"/>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3"/>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3"/>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3"/>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3"/>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3"/>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3"/>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3"/>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3"/>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3"/>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3"/>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73"/>
          <p:cNvGrpSpPr/>
          <p:nvPr/>
        </p:nvGrpSpPr>
        <p:grpSpPr>
          <a:xfrm>
            <a:off x="1830123" y="2904984"/>
            <a:ext cx="184412" cy="367541"/>
            <a:chOff x="1830123" y="2904984"/>
            <a:chExt cx="184412" cy="367541"/>
          </a:xfrm>
        </p:grpSpPr>
        <p:sp>
          <p:nvSpPr>
            <p:cNvPr id="18062" name="Google Shape;18062;p73"/>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3"/>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3"/>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3"/>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3"/>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7" name="Google Shape;18067;p73"/>
          <p:cNvGrpSpPr/>
          <p:nvPr/>
        </p:nvGrpSpPr>
        <p:grpSpPr>
          <a:xfrm>
            <a:off x="2602224" y="3825918"/>
            <a:ext cx="376966" cy="349765"/>
            <a:chOff x="2602224" y="3825918"/>
            <a:chExt cx="376966" cy="349765"/>
          </a:xfrm>
        </p:grpSpPr>
        <p:sp>
          <p:nvSpPr>
            <p:cNvPr id="18068" name="Google Shape;18068;p73"/>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3"/>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3"/>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3"/>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3"/>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3"/>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3"/>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3"/>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3"/>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3"/>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3"/>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3"/>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0" name="Google Shape;18080;p73"/>
          <p:cNvGrpSpPr/>
          <p:nvPr/>
        </p:nvGrpSpPr>
        <p:grpSpPr>
          <a:xfrm>
            <a:off x="3479725" y="3421123"/>
            <a:ext cx="411419" cy="256616"/>
            <a:chOff x="3479725" y="3421123"/>
            <a:chExt cx="411419" cy="256616"/>
          </a:xfrm>
        </p:grpSpPr>
        <p:sp>
          <p:nvSpPr>
            <p:cNvPr id="18081" name="Google Shape;18081;p73"/>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3"/>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3"/>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3"/>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3"/>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3"/>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3"/>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3"/>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3"/>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3"/>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3"/>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3"/>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3"/>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3"/>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3"/>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3"/>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3"/>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3"/>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3"/>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73"/>
          <p:cNvGrpSpPr/>
          <p:nvPr/>
        </p:nvGrpSpPr>
        <p:grpSpPr>
          <a:xfrm>
            <a:off x="1283275" y="3819478"/>
            <a:ext cx="373824" cy="362881"/>
            <a:chOff x="1283275" y="3819478"/>
            <a:chExt cx="373824" cy="362881"/>
          </a:xfrm>
        </p:grpSpPr>
        <p:sp>
          <p:nvSpPr>
            <p:cNvPr id="18101" name="Google Shape;18101;p73"/>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3"/>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3"/>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3"/>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3"/>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3"/>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3"/>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3"/>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3"/>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3"/>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3"/>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3"/>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3"/>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3"/>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5" name="Google Shape;18115;p73"/>
          <p:cNvGrpSpPr/>
          <p:nvPr/>
        </p:nvGrpSpPr>
        <p:grpSpPr>
          <a:xfrm>
            <a:off x="3462865" y="2459296"/>
            <a:ext cx="442730" cy="362331"/>
            <a:chOff x="3462865" y="2459296"/>
            <a:chExt cx="442730" cy="362331"/>
          </a:xfrm>
        </p:grpSpPr>
        <p:sp>
          <p:nvSpPr>
            <p:cNvPr id="18116" name="Google Shape;18116;p73"/>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3"/>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3"/>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3"/>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3"/>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3"/>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3"/>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3" name="Google Shape;18123;p73"/>
          <p:cNvGrpSpPr/>
          <p:nvPr/>
        </p:nvGrpSpPr>
        <p:grpSpPr>
          <a:xfrm>
            <a:off x="3988847" y="3358134"/>
            <a:ext cx="281121" cy="367279"/>
            <a:chOff x="3988847" y="3358134"/>
            <a:chExt cx="281121" cy="367279"/>
          </a:xfrm>
        </p:grpSpPr>
        <p:sp>
          <p:nvSpPr>
            <p:cNvPr id="18124" name="Google Shape;18124;p73"/>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3"/>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3"/>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3"/>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3"/>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3"/>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3"/>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3"/>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3"/>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3"/>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3"/>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3"/>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3"/>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3"/>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3"/>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3"/>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3"/>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3"/>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2" name="Google Shape;18142;p73"/>
          <p:cNvGrpSpPr/>
          <p:nvPr/>
        </p:nvGrpSpPr>
        <p:grpSpPr>
          <a:xfrm>
            <a:off x="3951620" y="2906032"/>
            <a:ext cx="370290" cy="366729"/>
            <a:chOff x="3951620" y="2906032"/>
            <a:chExt cx="370290" cy="366729"/>
          </a:xfrm>
        </p:grpSpPr>
        <p:sp>
          <p:nvSpPr>
            <p:cNvPr id="18143" name="Google Shape;18143;p73"/>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3"/>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5" name="Google Shape;18145;p73"/>
          <p:cNvGrpSpPr/>
          <p:nvPr/>
        </p:nvGrpSpPr>
        <p:grpSpPr>
          <a:xfrm>
            <a:off x="2145304" y="3358605"/>
            <a:ext cx="404245" cy="388433"/>
            <a:chOff x="2145304" y="3358605"/>
            <a:chExt cx="404245" cy="388433"/>
          </a:xfrm>
        </p:grpSpPr>
        <p:sp>
          <p:nvSpPr>
            <p:cNvPr id="18146" name="Google Shape;18146;p73"/>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3"/>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3"/>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3"/>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3"/>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3"/>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3"/>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3"/>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4" name="Google Shape;18154;p73"/>
          <p:cNvGrpSpPr/>
          <p:nvPr/>
        </p:nvGrpSpPr>
        <p:grpSpPr>
          <a:xfrm>
            <a:off x="2593925" y="3370596"/>
            <a:ext cx="406392" cy="365263"/>
            <a:chOff x="2593925" y="3370596"/>
            <a:chExt cx="406392" cy="365263"/>
          </a:xfrm>
        </p:grpSpPr>
        <p:sp>
          <p:nvSpPr>
            <p:cNvPr id="18155" name="Google Shape;18155;p73"/>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3"/>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3"/>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3"/>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3"/>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3"/>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3"/>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3"/>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3"/>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3"/>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3"/>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6" name="Google Shape;18166;p73"/>
          <p:cNvGrpSpPr/>
          <p:nvPr/>
        </p:nvGrpSpPr>
        <p:grpSpPr>
          <a:xfrm>
            <a:off x="848975" y="1987716"/>
            <a:ext cx="384898" cy="358221"/>
            <a:chOff x="848975" y="1987716"/>
            <a:chExt cx="384898" cy="358221"/>
          </a:xfrm>
        </p:grpSpPr>
        <p:sp>
          <p:nvSpPr>
            <p:cNvPr id="18167" name="Google Shape;18167;p73"/>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3"/>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3"/>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3"/>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3"/>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3"/>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3"/>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3"/>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3"/>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6" name="Google Shape;18176;p73"/>
          <p:cNvGrpSpPr/>
          <p:nvPr/>
        </p:nvGrpSpPr>
        <p:grpSpPr>
          <a:xfrm>
            <a:off x="2255731" y="2927892"/>
            <a:ext cx="226405" cy="386260"/>
            <a:chOff x="2255731" y="2927892"/>
            <a:chExt cx="226405" cy="386260"/>
          </a:xfrm>
        </p:grpSpPr>
        <p:sp>
          <p:nvSpPr>
            <p:cNvPr id="18177" name="Google Shape;18177;p73"/>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3"/>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3"/>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3"/>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3"/>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3"/>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3"/>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3"/>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3"/>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3"/>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3"/>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73"/>
          <p:cNvGrpSpPr/>
          <p:nvPr/>
        </p:nvGrpSpPr>
        <p:grpSpPr>
          <a:xfrm>
            <a:off x="2209576" y="2442148"/>
            <a:ext cx="307641" cy="346571"/>
            <a:chOff x="2209576" y="2442148"/>
            <a:chExt cx="307641" cy="346571"/>
          </a:xfrm>
        </p:grpSpPr>
        <p:sp>
          <p:nvSpPr>
            <p:cNvPr id="18189" name="Google Shape;18189;p73"/>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3"/>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3"/>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3"/>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3"/>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3"/>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3"/>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3"/>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3"/>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3"/>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3"/>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3"/>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3"/>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3"/>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3"/>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73"/>
          <p:cNvGrpSpPr/>
          <p:nvPr/>
        </p:nvGrpSpPr>
        <p:grpSpPr>
          <a:xfrm>
            <a:off x="1334850" y="2910142"/>
            <a:ext cx="280231" cy="357854"/>
            <a:chOff x="1334850" y="2910142"/>
            <a:chExt cx="280231" cy="357854"/>
          </a:xfrm>
        </p:grpSpPr>
        <p:sp>
          <p:nvSpPr>
            <p:cNvPr id="18205" name="Google Shape;18205;p73"/>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3"/>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3"/>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3"/>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3"/>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3"/>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3"/>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3"/>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3"/>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4" name="Google Shape;18214;p73"/>
          <p:cNvGrpSpPr/>
          <p:nvPr/>
        </p:nvGrpSpPr>
        <p:grpSpPr>
          <a:xfrm>
            <a:off x="920682" y="3811650"/>
            <a:ext cx="220357" cy="378353"/>
            <a:chOff x="920682" y="3811650"/>
            <a:chExt cx="220357" cy="378353"/>
          </a:xfrm>
        </p:grpSpPr>
        <p:sp>
          <p:nvSpPr>
            <p:cNvPr id="18215" name="Google Shape;18215;p73"/>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3"/>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3"/>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3"/>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3"/>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3"/>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3"/>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3"/>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3"/>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3"/>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3"/>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3"/>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3"/>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3"/>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3"/>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0" name="Google Shape;18230;p73"/>
          <p:cNvGrpSpPr/>
          <p:nvPr/>
        </p:nvGrpSpPr>
        <p:grpSpPr>
          <a:xfrm>
            <a:off x="3900804" y="1547918"/>
            <a:ext cx="411550" cy="337748"/>
            <a:chOff x="3900804" y="1547918"/>
            <a:chExt cx="411550" cy="337748"/>
          </a:xfrm>
        </p:grpSpPr>
        <p:sp>
          <p:nvSpPr>
            <p:cNvPr id="18231" name="Google Shape;18231;p73"/>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3"/>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3"/>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3"/>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3"/>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3"/>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3"/>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8" name="Google Shape;18238;p73"/>
          <p:cNvGrpSpPr/>
          <p:nvPr/>
        </p:nvGrpSpPr>
        <p:grpSpPr>
          <a:xfrm>
            <a:off x="3508654" y="3811781"/>
            <a:ext cx="363876" cy="364007"/>
            <a:chOff x="3508654" y="3811781"/>
            <a:chExt cx="363876" cy="364007"/>
          </a:xfrm>
        </p:grpSpPr>
        <p:sp>
          <p:nvSpPr>
            <p:cNvPr id="18239" name="Google Shape;18239;p73"/>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3"/>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3"/>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3"/>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3"/>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3"/>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3"/>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3"/>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3"/>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3"/>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3"/>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3"/>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3"/>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3"/>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3" name="Google Shape;18253;p73"/>
          <p:cNvGrpSpPr/>
          <p:nvPr/>
        </p:nvGrpSpPr>
        <p:grpSpPr>
          <a:xfrm>
            <a:off x="1761322" y="3814923"/>
            <a:ext cx="310050" cy="374688"/>
            <a:chOff x="1761322" y="3814923"/>
            <a:chExt cx="310050" cy="374688"/>
          </a:xfrm>
        </p:grpSpPr>
        <p:sp>
          <p:nvSpPr>
            <p:cNvPr id="18254" name="Google Shape;18254;p73"/>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3"/>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3"/>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3"/>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3"/>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3"/>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3"/>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3"/>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3"/>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3"/>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3"/>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3"/>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3"/>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3"/>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3"/>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3"/>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3"/>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3"/>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3"/>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3"/>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3"/>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3"/>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3"/>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3"/>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3"/>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3"/>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3"/>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3"/>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73"/>
          <p:cNvGrpSpPr/>
          <p:nvPr/>
        </p:nvGrpSpPr>
        <p:grpSpPr>
          <a:xfrm>
            <a:off x="2604109" y="2439295"/>
            <a:ext cx="399088" cy="373144"/>
            <a:chOff x="2604109" y="2439295"/>
            <a:chExt cx="399088" cy="373144"/>
          </a:xfrm>
        </p:grpSpPr>
        <p:sp>
          <p:nvSpPr>
            <p:cNvPr id="18283" name="Google Shape;18283;p73"/>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3"/>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3"/>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3"/>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3"/>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3"/>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3"/>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3"/>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3"/>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3"/>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3"/>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3"/>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3"/>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3"/>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3"/>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3"/>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3"/>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3"/>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3"/>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3"/>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3"/>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3"/>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3"/>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3"/>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3"/>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3"/>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3"/>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3"/>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3"/>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3"/>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3"/>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3"/>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3"/>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3"/>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3"/>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3"/>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3"/>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3"/>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3"/>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3"/>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3"/>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3"/>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3"/>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6" name="Google Shape;18326;p73"/>
          <p:cNvGrpSpPr/>
          <p:nvPr/>
        </p:nvGrpSpPr>
        <p:grpSpPr>
          <a:xfrm>
            <a:off x="7086308" y="2461521"/>
            <a:ext cx="368536" cy="353692"/>
            <a:chOff x="7086308" y="2461521"/>
            <a:chExt cx="368536" cy="353692"/>
          </a:xfrm>
        </p:grpSpPr>
        <p:sp>
          <p:nvSpPr>
            <p:cNvPr id="18327" name="Google Shape;18327;p73"/>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3"/>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3"/>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3"/>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3"/>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3"/>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3"/>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3"/>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3"/>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3"/>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3"/>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73"/>
          <p:cNvGrpSpPr/>
          <p:nvPr/>
        </p:nvGrpSpPr>
        <p:grpSpPr>
          <a:xfrm>
            <a:off x="6644992" y="2454243"/>
            <a:ext cx="375552" cy="368405"/>
            <a:chOff x="6644992" y="2454243"/>
            <a:chExt cx="375552" cy="368405"/>
          </a:xfrm>
        </p:grpSpPr>
        <p:sp>
          <p:nvSpPr>
            <p:cNvPr id="18339" name="Google Shape;18339;p73"/>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3"/>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3"/>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3"/>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3"/>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3"/>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3"/>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3"/>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3"/>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3"/>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3"/>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73"/>
          <p:cNvGrpSpPr/>
          <p:nvPr/>
        </p:nvGrpSpPr>
        <p:grpSpPr>
          <a:xfrm>
            <a:off x="6186789" y="2457333"/>
            <a:ext cx="371049" cy="362096"/>
            <a:chOff x="6186789" y="2457333"/>
            <a:chExt cx="371049" cy="362096"/>
          </a:xfrm>
        </p:grpSpPr>
        <p:sp>
          <p:nvSpPr>
            <p:cNvPr id="18351" name="Google Shape;18351;p73"/>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3"/>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3"/>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3"/>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3"/>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3"/>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3"/>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3"/>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3"/>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3"/>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3"/>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3"/>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3" name="Google Shape;18363;p73"/>
          <p:cNvGrpSpPr/>
          <p:nvPr/>
        </p:nvGrpSpPr>
        <p:grpSpPr>
          <a:xfrm>
            <a:off x="7957893" y="2454479"/>
            <a:ext cx="375081" cy="368169"/>
            <a:chOff x="7957893" y="2454479"/>
            <a:chExt cx="375081" cy="368169"/>
          </a:xfrm>
        </p:grpSpPr>
        <p:sp>
          <p:nvSpPr>
            <p:cNvPr id="18364" name="Google Shape;18364;p73"/>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3"/>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3"/>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3"/>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3"/>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3"/>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3"/>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3"/>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3"/>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3"/>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4" name="Google Shape;18374;p73"/>
          <p:cNvGrpSpPr/>
          <p:nvPr/>
        </p:nvGrpSpPr>
        <p:grpSpPr>
          <a:xfrm>
            <a:off x="5738562" y="2454348"/>
            <a:ext cx="368536" cy="368300"/>
            <a:chOff x="5738562" y="2454348"/>
            <a:chExt cx="368536" cy="368300"/>
          </a:xfrm>
        </p:grpSpPr>
        <p:sp>
          <p:nvSpPr>
            <p:cNvPr id="18375" name="Google Shape;18375;p73"/>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3"/>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3"/>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3"/>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3"/>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3"/>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3"/>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3"/>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3"/>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3"/>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3"/>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3"/>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3"/>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3"/>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3"/>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3"/>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3"/>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3"/>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3"/>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3"/>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3"/>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3"/>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3"/>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3"/>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3"/>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3"/>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3"/>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3"/>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3"/>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3"/>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3"/>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3"/>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7" name="Google Shape;18407;p73"/>
          <p:cNvGrpSpPr/>
          <p:nvPr/>
        </p:nvGrpSpPr>
        <p:grpSpPr>
          <a:xfrm>
            <a:off x="4870747" y="2494220"/>
            <a:ext cx="368536" cy="288687"/>
            <a:chOff x="4870747" y="2494220"/>
            <a:chExt cx="368536" cy="288687"/>
          </a:xfrm>
        </p:grpSpPr>
        <p:sp>
          <p:nvSpPr>
            <p:cNvPr id="18408" name="Google Shape;18408;p73"/>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3"/>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3"/>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3"/>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3"/>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3"/>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3"/>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3"/>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3"/>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3"/>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3"/>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3"/>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3"/>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3"/>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3"/>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3"/>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3"/>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3"/>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3"/>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3"/>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3"/>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3"/>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3"/>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3"/>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2" name="Google Shape;18432;p73"/>
          <p:cNvGrpSpPr/>
          <p:nvPr/>
        </p:nvGrpSpPr>
        <p:grpSpPr>
          <a:xfrm>
            <a:off x="5300308" y="2454505"/>
            <a:ext cx="370604" cy="367960"/>
            <a:chOff x="5300308" y="2454505"/>
            <a:chExt cx="370604" cy="367960"/>
          </a:xfrm>
        </p:grpSpPr>
        <p:sp>
          <p:nvSpPr>
            <p:cNvPr id="18433" name="Google Shape;18433;p73"/>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3"/>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3"/>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3"/>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3"/>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3"/>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3"/>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3"/>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3"/>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3"/>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3"/>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4" name="Google Shape;18444;p73"/>
          <p:cNvGrpSpPr/>
          <p:nvPr/>
        </p:nvGrpSpPr>
        <p:grpSpPr>
          <a:xfrm>
            <a:off x="4929600" y="3825735"/>
            <a:ext cx="230803" cy="340235"/>
            <a:chOff x="4929600" y="3825735"/>
            <a:chExt cx="230803" cy="340235"/>
          </a:xfrm>
        </p:grpSpPr>
        <p:sp>
          <p:nvSpPr>
            <p:cNvPr id="18445" name="Google Shape;18445;p73"/>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3"/>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3"/>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3"/>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3"/>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3"/>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3"/>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3"/>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3"/>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3"/>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3"/>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3"/>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3"/>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3"/>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3"/>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3"/>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3"/>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3"/>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3"/>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3"/>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3"/>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6" name="Google Shape;18466;p73"/>
          <p:cNvGrpSpPr/>
          <p:nvPr/>
        </p:nvGrpSpPr>
        <p:grpSpPr>
          <a:xfrm>
            <a:off x="6264518" y="3825395"/>
            <a:ext cx="249810" cy="340968"/>
            <a:chOff x="6264518" y="3825395"/>
            <a:chExt cx="249810" cy="340968"/>
          </a:xfrm>
        </p:grpSpPr>
        <p:sp>
          <p:nvSpPr>
            <p:cNvPr id="18467" name="Google Shape;18467;p73"/>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3"/>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3"/>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3"/>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3"/>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3"/>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3"/>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3"/>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73"/>
          <p:cNvGrpSpPr/>
          <p:nvPr/>
        </p:nvGrpSpPr>
        <p:grpSpPr>
          <a:xfrm>
            <a:off x="5376073" y="3825368"/>
            <a:ext cx="223158" cy="340994"/>
            <a:chOff x="5376073" y="3825368"/>
            <a:chExt cx="223158" cy="340994"/>
          </a:xfrm>
        </p:grpSpPr>
        <p:sp>
          <p:nvSpPr>
            <p:cNvPr id="18476" name="Google Shape;18476;p73"/>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3"/>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3"/>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3"/>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3"/>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3"/>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3"/>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3"/>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3"/>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3"/>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3"/>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3"/>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3"/>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3"/>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3"/>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3"/>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3"/>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3"/>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3"/>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3"/>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3"/>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3"/>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3"/>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3"/>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0" name="Google Shape;18500;p73"/>
          <p:cNvGrpSpPr/>
          <p:nvPr/>
        </p:nvGrpSpPr>
        <p:grpSpPr>
          <a:xfrm>
            <a:off x="6716044" y="3825395"/>
            <a:ext cx="197973" cy="340314"/>
            <a:chOff x="6716044" y="3825395"/>
            <a:chExt cx="197973" cy="340314"/>
          </a:xfrm>
        </p:grpSpPr>
        <p:sp>
          <p:nvSpPr>
            <p:cNvPr id="18501" name="Google Shape;18501;p73"/>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3"/>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3"/>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3"/>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3"/>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3"/>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3"/>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3"/>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3"/>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3"/>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3"/>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3"/>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3"/>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4" name="Google Shape;18514;p73"/>
          <p:cNvGrpSpPr/>
          <p:nvPr/>
        </p:nvGrpSpPr>
        <p:grpSpPr>
          <a:xfrm>
            <a:off x="7517833" y="2465815"/>
            <a:ext cx="370656" cy="345157"/>
            <a:chOff x="7517833" y="2465815"/>
            <a:chExt cx="370656" cy="345157"/>
          </a:xfrm>
        </p:grpSpPr>
        <p:sp>
          <p:nvSpPr>
            <p:cNvPr id="18515" name="Google Shape;18515;p73"/>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3"/>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3"/>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3"/>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3"/>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3"/>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3"/>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2" name="Google Shape;18522;p73"/>
          <p:cNvGrpSpPr/>
          <p:nvPr/>
        </p:nvGrpSpPr>
        <p:grpSpPr>
          <a:xfrm>
            <a:off x="5804954" y="3825709"/>
            <a:ext cx="251197" cy="340392"/>
            <a:chOff x="5804954" y="3825709"/>
            <a:chExt cx="251197" cy="340392"/>
          </a:xfrm>
        </p:grpSpPr>
        <p:sp>
          <p:nvSpPr>
            <p:cNvPr id="18523" name="Google Shape;18523;p73"/>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3"/>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3"/>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3"/>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3"/>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3"/>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9" name="Google Shape;18529;p73"/>
          <p:cNvGrpSpPr/>
          <p:nvPr/>
        </p:nvGrpSpPr>
        <p:grpSpPr>
          <a:xfrm>
            <a:off x="4872134" y="3359993"/>
            <a:ext cx="374819" cy="368562"/>
            <a:chOff x="4872134" y="3359993"/>
            <a:chExt cx="374819" cy="368562"/>
          </a:xfrm>
        </p:grpSpPr>
        <p:sp>
          <p:nvSpPr>
            <p:cNvPr id="18530" name="Google Shape;18530;p73"/>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3"/>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3"/>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3"/>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3"/>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3"/>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3"/>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3"/>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8" name="Google Shape;18538;p73"/>
          <p:cNvGrpSpPr/>
          <p:nvPr/>
        </p:nvGrpSpPr>
        <p:grpSpPr>
          <a:xfrm>
            <a:off x="6614911" y="1516162"/>
            <a:ext cx="391810" cy="368484"/>
            <a:chOff x="6614911" y="1516162"/>
            <a:chExt cx="391810" cy="368484"/>
          </a:xfrm>
        </p:grpSpPr>
        <p:sp>
          <p:nvSpPr>
            <p:cNvPr id="18539" name="Google Shape;18539;p73"/>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3"/>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3"/>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3"/>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3"/>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3"/>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3"/>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3"/>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3"/>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3"/>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3"/>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3"/>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3"/>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3"/>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3"/>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3"/>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3"/>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3"/>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7" name="Google Shape;18557;p73"/>
          <p:cNvGrpSpPr/>
          <p:nvPr/>
        </p:nvGrpSpPr>
        <p:grpSpPr>
          <a:xfrm>
            <a:off x="5822573" y="3360019"/>
            <a:ext cx="231065" cy="368405"/>
            <a:chOff x="5822573" y="3360019"/>
            <a:chExt cx="231065" cy="368405"/>
          </a:xfrm>
        </p:grpSpPr>
        <p:sp>
          <p:nvSpPr>
            <p:cNvPr id="18558" name="Google Shape;18558;p73"/>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3"/>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3"/>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3"/>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3"/>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3"/>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3"/>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3"/>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3"/>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3"/>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3"/>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3"/>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3"/>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3"/>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3"/>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3" name="Google Shape;18573;p73"/>
          <p:cNvGrpSpPr/>
          <p:nvPr/>
        </p:nvGrpSpPr>
        <p:grpSpPr>
          <a:xfrm>
            <a:off x="7494690" y="1516188"/>
            <a:ext cx="374557" cy="368614"/>
            <a:chOff x="7494690" y="1516188"/>
            <a:chExt cx="374557" cy="368614"/>
          </a:xfrm>
        </p:grpSpPr>
        <p:sp>
          <p:nvSpPr>
            <p:cNvPr id="18574" name="Google Shape;18574;p73"/>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3"/>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3"/>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3"/>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3"/>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3"/>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3"/>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3"/>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73"/>
          <p:cNvGrpSpPr/>
          <p:nvPr/>
        </p:nvGrpSpPr>
        <p:grpSpPr>
          <a:xfrm>
            <a:off x="5314707" y="3360019"/>
            <a:ext cx="381731" cy="368405"/>
            <a:chOff x="5314707" y="3360019"/>
            <a:chExt cx="381731" cy="368405"/>
          </a:xfrm>
        </p:grpSpPr>
        <p:sp>
          <p:nvSpPr>
            <p:cNvPr id="18583" name="Google Shape;18583;p73"/>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3"/>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3"/>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3"/>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3"/>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3"/>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3"/>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3"/>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3"/>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3"/>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3"/>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3"/>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3"/>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3"/>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3"/>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73"/>
          <p:cNvGrpSpPr/>
          <p:nvPr/>
        </p:nvGrpSpPr>
        <p:grpSpPr>
          <a:xfrm>
            <a:off x="5308058" y="1517156"/>
            <a:ext cx="374295" cy="366599"/>
            <a:chOff x="5308058" y="1517156"/>
            <a:chExt cx="374295" cy="366599"/>
          </a:xfrm>
        </p:grpSpPr>
        <p:sp>
          <p:nvSpPr>
            <p:cNvPr id="18599" name="Google Shape;18599;p73"/>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3"/>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3"/>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3"/>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73"/>
          <p:cNvGrpSpPr/>
          <p:nvPr/>
        </p:nvGrpSpPr>
        <p:grpSpPr>
          <a:xfrm>
            <a:off x="6184800" y="1540902"/>
            <a:ext cx="370761" cy="319108"/>
            <a:chOff x="6184800" y="1540902"/>
            <a:chExt cx="370761" cy="319108"/>
          </a:xfrm>
        </p:grpSpPr>
        <p:sp>
          <p:nvSpPr>
            <p:cNvPr id="18604" name="Google Shape;18604;p73"/>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3"/>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3"/>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3"/>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3"/>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3"/>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3"/>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3"/>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3"/>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3"/>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4" name="Google Shape;18614;p73"/>
          <p:cNvGrpSpPr/>
          <p:nvPr/>
        </p:nvGrpSpPr>
        <p:grpSpPr>
          <a:xfrm>
            <a:off x="7060102" y="1516371"/>
            <a:ext cx="370709" cy="367829"/>
            <a:chOff x="7060102" y="1516371"/>
            <a:chExt cx="370709" cy="367829"/>
          </a:xfrm>
        </p:grpSpPr>
        <p:sp>
          <p:nvSpPr>
            <p:cNvPr id="18615" name="Google Shape;18615;p73"/>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3"/>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3"/>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3"/>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3"/>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3"/>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3"/>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3"/>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3"/>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3"/>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3"/>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3"/>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3"/>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3"/>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3"/>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3"/>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3"/>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3"/>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3"/>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3"/>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3"/>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3"/>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3"/>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3"/>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3"/>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0" name="Google Shape;18640;p73"/>
          <p:cNvGrpSpPr/>
          <p:nvPr/>
        </p:nvGrpSpPr>
        <p:grpSpPr>
          <a:xfrm>
            <a:off x="7935247" y="1516162"/>
            <a:ext cx="381704" cy="368588"/>
            <a:chOff x="7935247" y="1516162"/>
            <a:chExt cx="381704" cy="368588"/>
          </a:xfrm>
        </p:grpSpPr>
        <p:sp>
          <p:nvSpPr>
            <p:cNvPr id="18641" name="Google Shape;18641;p73"/>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3"/>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3"/>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3"/>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3"/>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3"/>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3"/>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3"/>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3"/>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3"/>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3"/>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3"/>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3"/>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3"/>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3"/>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3"/>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3"/>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3"/>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9" name="Google Shape;18659;p73"/>
          <p:cNvGrpSpPr/>
          <p:nvPr/>
        </p:nvGrpSpPr>
        <p:grpSpPr>
          <a:xfrm>
            <a:off x="5738169" y="1559830"/>
            <a:ext cx="389035" cy="281147"/>
            <a:chOff x="5738169" y="1559830"/>
            <a:chExt cx="389035" cy="281147"/>
          </a:xfrm>
        </p:grpSpPr>
        <p:sp>
          <p:nvSpPr>
            <p:cNvPr id="18660" name="Google Shape;18660;p73"/>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3"/>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3"/>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3"/>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3"/>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3"/>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6" name="Google Shape;18666;p73"/>
          <p:cNvGrpSpPr/>
          <p:nvPr/>
        </p:nvGrpSpPr>
        <p:grpSpPr>
          <a:xfrm>
            <a:off x="6192470" y="3360516"/>
            <a:ext cx="368510" cy="367750"/>
            <a:chOff x="6192470" y="3360516"/>
            <a:chExt cx="368510" cy="367750"/>
          </a:xfrm>
        </p:grpSpPr>
        <p:sp>
          <p:nvSpPr>
            <p:cNvPr id="18667" name="Google Shape;18667;p73"/>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3"/>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3"/>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3"/>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3"/>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3"/>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3"/>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3"/>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3"/>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3"/>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3"/>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3"/>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73"/>
          <p:cNvGrpSpPr/>
          <p:nvPr/>
        </p:nvGrpSpPr>
        <p:grpSpPr>
          <a:xfrm>
            <a:off x="4935019" y="1516109"/>
            <a:ext cx="246642" cy="368667"/>
            <a:chOff x="4935019" y="1516109"/>
            <a:chExt cx="246642" cy="368667"/>
          </a:xfrm>
        </p:grpSpPr>
        <p:sp>
          <p:nvSpPr>
            <p:cNvPr id="18680" name="Google Shape;18680;p73"/>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3"/>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3"/>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3"/>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3"/>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3"/>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3"/>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3"/>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3"/>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3"/>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0" name="Google Shape;18690;p73"/>
          <p:cNvGrpSpPr/>
          <p:nvPr/>
        </p:nvGrpSpPr>
        <p:grpSpPr>
          <a:xfrm>
            <a:off x="7989335" y="3360019"/>
            <a:ext cx="291698" cy="368405"/>
            <a:chOff x="7989335" y="3360019"/>
            <a:chExt cx="291698" cy="368405"/>
          </a:xfrm>
        </p:grpSpPr>
        <p:sp>
          <p:nvSpPr>
            <p:cNvPr id="18691" name="Google Shape;18691;p73"/>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3"/>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3"/>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3"/>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3"/>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3"/>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3"/>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3"/>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3"/>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3"/>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1" name="Google Shape;18701;p73"/>
          <p:cNvGrpSpPr/>
          <p:nvPr/>
        </p:nvGrpSpPr>
        <p:grpSpPr>
          <a:xfrm>
            <a:off x="6633158" y="3359783"/>
            <a:ext cx="368143" cy="368771"/>
            <a:chOff x="6633158" y="3359783"/>
            <a:chExt cx="368143" cy="368771"/>
          </a:xfrm>
        </p:grpSpPr>
        <p:sp>
          <p:nvSpPr>
            <p:cNvPr id="18702" name="Google Shape;18702;p73"/>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3"/>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3"/>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3"/>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3"/>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3"/>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3"/>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3"/>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3"/>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3"/>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3"/>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3"/>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3"/>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3"/>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3"/>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3"/>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3"/>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3"/>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73"/>
          <p:cNvGrpSpPr/>
          <p:nvPr/>
        </p:nvGrpSpPr>
        <p:grpSpPr>
          <a:xfrm>
            <a:off x="7940666" y="2020205"/>
            <a:ext cx="383249" cy="286488"/>
            <a:chOff x="7940666" y="2020205"/>
            <a:chExt cx="383249" cy="286488"/>
          </a:xfrm>
        </p:grpSpPr>
        <p:sp>
          <p:nvSpPr>
            <p:cNvPr id="18721" name="Google Shape;18721;p73"/>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3"/>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3"/>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3"/>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3"/>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6" name="Google Shape;18726;p73"/>
          <p:cNvGrpSpPr/>
          <p:nvPr/>
        </p:nvGrpSpPr>
        <p:grpSpPr>
          <a:xfrm>
            <a:off x="7508513" y="2023478"/>
            <a:ext cx="372175" cy="279995"/>
            <a:chOff x="7508513" y="2023478"/>
            <a:chExt cx="372175" cy="279995"/>
          </a:xfrm>
        </p:grpSpPr>
        <p:sp>
          <p:nvSpPr>
            <p:cNvPr id="18727" name="Google Shape;18727;p73"/>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3"/>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3"/>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3"/>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3"/>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3"/>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3"/>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3"/>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3"/>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3"/>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3"/>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3"/>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3"/>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3"/>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3"/>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3"/>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3" name="Google Shape;18743;p73"/>
          <p:cNvGrpSpPr/>
          <p:nvPr/>
        </p:nvGrpSpPr>
        <p:grpSpPr>
          <a:xfrm>
            <a:off x="7070705" y="1996303"/>
            <a:ext cx="368405" cy="334449"/>
            <a:chOff x="7070705" y="1996303"/>
            <a:chExt cx="368405" cy="334449"/>
          </a:xfrm>
        </p:grpSpPr>
        <p:sp>
          <p:nvSpPr>
            <p:cNvPr id="18744" name="Google Shape;18744;p73"/>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3"/>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3"/>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3"/>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3"/>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3"/>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3"/>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3"/>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3"/>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3"/>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3"/>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3"/>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3"/>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3"/>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3"/>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73"/>
          <p:cNvGrpSpPr/>
          <p:nvPr/>
        </p:nvGrpSpPr>
        <p:grpSpPr>
          <a:xfrm>
            <a:off x="6630645" y="2040338"/>
            <a:ext cx="368536" cy="246275"/>
            <a:chOff x="6630645" y="2040338"/>
            <a:chExt cx="368536" cy="246275"/>
          </a:xfrm>
        </p:grpSpPr>
        <p:sp>
          <p:nvSpPr>
            <p:cNvPr id="18760" name="Google Shape;18760;p73"/>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3"/>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3"/>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3"/>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3"/>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3"/>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3"/>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3"/>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3"/>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3"/>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3"/>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3"/>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3"/>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3"/>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3"/>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3"/>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3"/>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3"/>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3"/>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3"/>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3"/>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3"/>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3"/>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3"/>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3"/>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3"/>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6" name="Google Shape;18786;p73"/>
          <p:cNvGrpSpPr/>
          <p:nvPr/>
        </p:nvGrpSpPr>
        <p:grpSpPr>
          <a:xfrm>
            <a:off x="6190455" y="1995046"/>
            <a:ext cx="368771" cy="336858"/>
            <a:chOff x="6190455" y="1995046"/>
            <a:chExt cx="368771" cy="336858"/>
          </a:xfrm>
        </p:grpSpPr>
        <p:sp>
          <p:nvSpPr>
            <p:cNvPr id="18787" name="Google Shape;18787;p73"/>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3"/>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3"/>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3"/>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3"/>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3"/>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3"/>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3"/>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3"/>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3"/>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3"/>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3"/>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3"/>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3"/>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3"/>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3"/>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3"/>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3"/>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5" name="Google Shape;18805;p73"/>
          <p:cNvGrpSpPr/>
          <p:nvPr/>
        </p:nvGrpSpPr>
        <p:grpSpPr>
          <a:xfrm>
            <a:off x="5750631" y="2016383"/>
            <a:ext cx="371677" cy="293740"/>
            <a:chOff x="5750631" y="2016383"/>
            <a:chExt cx="371677" cy="293740"/>
          </a:xfrm>
        </p:grpSpPr>
        <p:sp>
          <p:nvSpPr>
            <p:cNvPr id="18806" name="Google Shape;18806;p73"/>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3"/>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3"/>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3"/>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3"/>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3"/>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3"/>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3"/>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3"/>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3"/>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3"/>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3"/>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8" name="Google Shape;18818;p73"/>
          <p:cNvGrpSpPr/>
          <p:nvPr/>
        </p:nvGrpSpPr>
        <p:grpSpPr>
          <a:xfrm>
            <a:off x="5310807" y="2022849"/>
            <a:ext cx="368274" cy="281226"/>
            <a:chOff x="5310807" y="2022849"/>
            <a:chExt cx="368274" cy="281226"/>
          </a:xfrm>
        </p:grpSpPr>
        <p:sp>
          <p:nvSpPr>
            <p:cNvPr id="18819" name="Google Shape;18819;p73"/>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3"/>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3"/>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3"/>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3"/>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3"/>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3"/>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3"/>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3"/>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3"/>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3"/>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3"/>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3"/>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3"/>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3"/>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3"/>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3"/>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3"/>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3"/>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8" name="Google Shape;18838;p73"/>
          <p:cNvGrpSpPr/>
          <p:nvPr/>
        </p:nvGrpSpPr>
        <p:grpSpPr>
          <a:xfrm>
            <a:off x="4865589" y="2022430"/>
            <a:ext cx="375788" cy="281828"/>
            <a:chOff x="4865589" y="2022430"/>
            <a:chExt cx="375788" cy="281828"/>
          </a:xfrm>
        </p:grpSpPr>
        <p:sp>
          <p:nvSpPr>
            <p:cNvPr id="18839" name="Google Shape;18839;p73"/>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3"/>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3"/>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3"/>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3"/>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3"/>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3"/>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3"/>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3"/>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3"/>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3"/>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0" name="Google Shape;18850;p73"/>
          <p:cNvGrpSpPr/>
          <p:nvPr/>
        </p:nvGrpSpPr>
        <p:grpSpPr>
          <a:xfrm>
            <a:off x="7107069" y="3360255"/>
            <a:ext cx="293818" cy="368012"/>
            <a:chOff x="7107069" y="3360255"/>
            <a:chExt cx="293818" cy="368012"/>
          </a:xfrm>
        </p:grpSpPr>
        <p:sp>
          <p:nvSpPr>
            <p:cNvPr id="18851" name="Google Shape;18851;p73"/>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3"/>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3"/>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3"/>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3"/>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3"/>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3"/>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8" name="Google Shape;18858;p73"/>
          <p:cNvGrpSpPr/>
          <p:nvPr/>
        </p:nvGrpSpPr>
        <p:grpSpPr>
          <a:xfrm>
            <a:off x="7578597" y="3360333"/>
            <a:ext cx="234285" cy="367855"/>
            <a:chOff x="7578597" y="3360333"/>
            <a:chExt cx="234285" cy="367855"/>
          </a:xfrm>
        </p:grpSpPr>
        <p:sp>
          <p:nvSpPr>
            <p:cNvPr id="18859" name="Google Shape;18859;p73"/>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3"/>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3"/>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3"/>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3"/>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3"/>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3"/>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3"/>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3"/>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8" name="Google Shape;18868;p73"/>
          <p:cNvGrpSpPr/>
          <p:nvPr/>
        </p:nvGrpSpPr>
        <p:grpSpPr>
          <a:xfrm>
            <a:off x="6697352" y="4289383"/>
            <a:ext cx="269130" cy="354530"/>
            <a:chOff x="6697352" y="4289383"/>
            <a:chExt cx="269130" cy="354530"/>
          </a:xfrm>
        </p:grpSpPr>
        <p:sp>
          <p:nvSpPr>
            <p:cNvPr id="18869" name="Google Shape;18869;p73"/>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3"/>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3"/>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3"/>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3"/>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3"/>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3"/>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3"/>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3"/>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8" name="Google Shape;18878;p73"/>
          <p:cNvGrpSpPr/>
          <p:nvPr/>
        </p:nvGrpSpPr>
        <p:grpSpPr>
          <a:xfrm>
            <a:off x="5768616" y="2908885"/>
            <a:ext cx="334816" cy="368536"/>
            <a:chOff x="5768616" y="2908885"/>
            <a:chExt cx="334816" cy="368536"/>
          </a:xfrm>
        </p:grpSpPr>
        <p:sp>
          <p:nvSpPr>
            <p:cNvPr id="18879" name="Google Shape;18879;p73"/>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3"/>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3"/>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3"/>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3"/>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3"/>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3"/>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3"/>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3"/>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8" name="Google Shape;18888;p73"/>
          <p:cNvGrpSpPr/>
          <p:nvPr/>
        </p:nvGrpSpPr>
        <p:grpSpPr>
          <a:xfrm>
            <a:off x="6657061" y="2908885"/>
            <a:ext cx="323114" cy="368667"/>
            <a:chOff x="6657061" y="2908885"/>
            <a:chExt cx="323114" cy="368667"/>
          </a:xfrm>
        </p:grpSpPr>
        <p:sp>
          <p:nvSpPr>
            <p:cNvPr id="18889" name="Google Shape;18889;p73"/>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3"/>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3"/>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3"/>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3"/>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3"/>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3"/>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6" name="Google Shape;18896;p73"/>
          <p:cNvGrpSpPr/>
          <p:nvPr/>
        </p:nvGrpSpPr>
        <p:grpSpPr>
          <a:xfrm>
            <a:off x="6211084" y="2909173"/>
            <a:ext cx="330915" cy="368457"/>
            <a:chOff x="6211084" y="2909173"/>
            <a:chExt cx="330915" cy="368457"/>
          </a:xfrm>
        </p:grpSpPr>
        <p:sp>
          <p:nvSpPr>
            <p:cNvPr id="18897" name="Google Shape;18897;p73"/>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3"/>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3"/>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3"/>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3"/>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3"/>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3"/>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3"/>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73"/>
          <p:cNvGrpSpPr/>
          <p:nvPr/>
        </p:nvGrpSpPr>
        <p:grpSpPr>
          <a:xfrm>
            <a:off x="7543097" y="2908754"/>
            <a:ext cx="314945" cy="368300"/>
            <a:chOff x="7543097" y="2908754"/>
            <a:chExt cx="314945" cy="368300"/>
          </a:xfrm>
        </p:grpSpPr>
        <p:sp>
          <p:nvSpPr>
            <p:cNvPr id="18906" name="Google Shape;18906;p73"/>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3"/>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3"/>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3"/>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3"/>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3"/>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3"/>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3"/>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3"/>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3"/>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3"/>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3"/>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3"/>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73"/>
          <p:cNvGrpSpPr/>
          <p:nvPr/>
        </p:nvGrpSpPr>
        <p:grpSpPr>
          <a:xfrm>
            <a:off x="7090471" y="2908964"/>
            <a:ext cx="331282" cy="368588"/>
            <a:chOff x="7090471" y="2908964"/>
            <a:chExt cx="331282" cy="368588"/>
          </a:xfrm>
        </p:grpSpPr>
        <p:sp>
          <p:nvSpPr>
            <p:cNvPr id="18920" name="Google Shape;18920;p73"/>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3"/>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73"/>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73"/>
          <p:cNvGrpSpPr/>
          <p:nvPr/>
        </p:nvGrpSpPr>
        <p:grpSpPr>
          <a:xfrm>
            <a:off x="7159769" y="3826599"/>
            <a:ext cx="195722" cy="339816"/>
            <a:chOff x="7159769" y="3826599"/>
            <a:chExt cx="195722" cy="339816"/>
          </a:xfrm>
        </p:grpSpPr>
        <p:sp>
          <p:nvSpPr>
            <p:cNvPr id="18924" name="Google Shape;18924;p73"/>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3"/>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3"/>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3"/>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3"/>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3"/>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3"/>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3"/>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3"/>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3"/>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3"/>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3"/>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3"/>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7" name="Google Shape;18937;p73"/>
          <p:cNvGrpSpPr/>
          <p:nvPr/>
        </p:nvGrpSpPr>
        <p:grpSpPr>
          <a:xfrm>
            <a:off x="4959157" y="2908885"/>
            <a:ext cx="191454" cy="369531"/>
            <a:chOff x="4959157" y="2908885"/>
            <a:chExt cx="191454" cy="369531"/>
          </a:xfrm>
        </p:grpSpPr>
        <p:sp>
          <p:nvSpPr>
            <p:cNvPr id="18938" name="Google Shape;18938;p73"/>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3"/>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3"/>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3"/>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3"/>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3"/>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3"/>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3"/>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3"/>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3"/>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73"/>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3"/>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0" name="Google Shape;18950;p73"/>
          <p:cNvGrpSpPr/>
          <p:nvPr/>
        </p:nvGrpSpPr>
        <p:grpSpPr>
          <a:xfrm>
            <a:off x="7994230" y="2908911"/>
            <a:ext cx="295729" cy="368379"/>
            <a:chOff x="7994230" y="2908911"/>
            <a:chExt cx="295729" cy="368379"/>
          </a:xfrm>
        </p:grpSpPr>
        <p:sp>
          <p:nvSpPr>
            <p:cNvPr id="18951" name="Google Shape;18951;p73"/>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3"/>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3"/>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3"/>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3"/>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3"/>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3"/>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3"/>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3"/>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3"/>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3"/>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3"/>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3"/>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3"/>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3"/>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3"/>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3"/>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3"/>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3"/>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3"/>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3"/>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3"/>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3" name="Google Shape;18973;p73"/>
          <p:cNvGrpSpPr/>
          <p:nvPr/>
        </p:nvGrpSpPr>
        <p:grpSpPr>
          <a:xfrm>
            <a:off x="7552024" y="3826128"/>
            <a:ext cx="281880" cy="340733"/>
            <a:chOff x="7552024" y="3826128"/>
            <a:chExt cx="281880" cy="340733"/>
          </a:xfrm>
        </p:grpSpPr>
        <p:sp>
          <p:nvSpPr>
            <p:cNvPr id="18974" name="Google Shape;18974;p73"/>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3"/>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3"/>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3"/>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3"/>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3"/>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3"/>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3"/>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3"/>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3"/>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3"/>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3"/>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73"/>
          <p:cNvGrpSpPr/>
          <p:nvPr/>
        </p:nvGrpSpPr>
        <p:grpSpPr>
          <a:xfrm>
            <a:off x="6264910" y="4289828"/>
            <a:ext cx="202895" cy="354268"/>
            <a:chOff x="6264910" y="4289828"/>
            <a:chExt cx="202895" cy="354268"/>
          </a:xfrm>
        </p:grpSpPr>
        <p:sp>
          <p:nvSpPr>
            <p:cNvPr id="18987" name="Google Shape;18987;p73"/>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73"/>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3"/>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3"/>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3"/>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3"/>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3"/>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3"/>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5" name="Google Shape;18995;p73"/>
          <p:cNvGrpSpPr/>
          <p:nvPr/>
        </p:nvGrpSpPr>
        <p:grpSpPr>
          <a:xfrm>
            <a:off x="7972606" y="3826547"/>
            <a:ext cx="335863" cy="339685"/>
            <a:chOff x="7972606" y="3826547"/>
            <a:chExt cx="335863" cy="339685"/>
          </a:xfrm>
        </p:grpSpPr>
        <p:sp>
          <p:nvSpPr>
            <p:cNvPr id="18996" name="Google Shape;18996;p73"/>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3"/>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3"/>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3"/>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73"/>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3"/>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3"/>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3"/>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3"/>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3"/>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3"/>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3"/>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3"/>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9" name="Google Shape;19009;p73"/>
          <p:cNvGrpSpPr/>
          <p:nvPr/>
        </p:nvGrpSpPr>
        <p:grpSpPr>
          <a:xfrm>
            <a:off x="5309550" y="2909330"/>
            <a:ext cx="371939" cy="367201"/>
            <a:chOff x="5309550" y="2909330"/>
            <a:chExt cx="371939" cy="367201"/>
          </a:xfrm>
        </p:grpSpPr>
        <p:sp>
          <p:nvSpPr>
            <p:cNvPr id="19010" name="Google Shape;19010;p73"/>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3"/>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3"/>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3"/>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3"/>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3"/>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3"/>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3"/>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3"/>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3"/>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3"/>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73"/>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3"/>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3"/>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3"/>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3"/>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3"/>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30" name="Shape 19030"/>
        <p:cNvGrpSpPr/>
        <p:nvPr/>
      </p:nvGrpSpPr>
      <p:grpSpPr>
        <a:xfrm>
          <a:off x="0" y="0"/>
          <a:ext cx="0" cy="0"/>
          <a:chOff x="0" y="0"/>
          <a:chExt cx="0" cy="0"/>
        </a:xfrm>
      </p:grpSpPr>
      <p:sp>
        <p:nvSpPr>
          <p:cNvPr id="19031" name="Google Shape;19031;p7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032" name="Google Shape;19032;p7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9033" name="Google Shape;19033;p74"/>
          <p:cNvGrpSpPr/>
          <p:nvPr/>
        </p:nvGrpSpPr>
        <p:grpSpPr>
          <a:xfrm>
            <a:off x="910401" y="1511703"/>
            <a:ext cx="248243" cy="345731"/>
            <a:chOff x="910401" y="1511703"/>
            <a:chExt cx="248243" cy="345731"/>
          </a:xfrm>
        </p:grpSpPr>
        <p:sp>
          <p:nvSpPr>
            <p:cNvPr id="19034" name="Google Shape;19034;p74"/>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4"/>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4"/>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4"/>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4"/>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4"/>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74"/>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74"/>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4"/>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4"/>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4"/>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4"/>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4"/>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4"/>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4"/>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4"/>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4"/>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4"/>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74"/>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74"/>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4"/>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4"/>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4"/>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4"/>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8" name="Google Shape;19058;p74"/>
          <p:cNvGrpSpPr/>
          <p:nvPr/>
        </p:nvGrpSpPr>
        <p:grpSpPr>
          <a:xfrm>
            <a:off x="1311970" y="1511887"/>
            <a:ext cx="345810" cy="345547"/>
            <a:chOff x="1311970" y="1511887"/>
            <a:chExt cx="345810" cy="345547"/>
          </a:xfrm>
        </p:grpSpPr>
        <p:sp>
          <p:nvSpPr>
            <p:cNvPr id="19059" name="Google Shape;19059;p74"/>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4"/>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4"/>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4"/>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4"/>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4"/>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4"/>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4"/>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4"/>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4"/>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4"/>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4"/>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4"/>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4"/>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3" name="Google Shape;19073;p74"/>
          <p:cNvGrpSpPr/>
          <p:nvPr/>
        </p:nvGrpSpPr>
        <p:grpSpPr>
          <a:xfrm>
            <a:off x="1754297" y="1511310"/>
            <a:ext cx="353757" cy="346413"/>
            <a:chOff x="1754297" y="1511310"/>
            <a:chExt cx="353757" cy="346413"/>
          </a:xfrm>
        </p:grpSpPr>
        <p:sp>
          <p:nvSpPr>
            <p:cNvPr id="19074" name="Google Shape;19074;p74"/>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4"/>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4"/>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4"/>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4"/>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4"/>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4"/>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74"/>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74"/>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4"/>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4"/>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4"/>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74"/>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74"/>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4"/>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4"/>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4"/>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4"/>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4"/>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4"/>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74"/>
          <p:cNvGrpSpPr/>
          <p:nvPr/>
        </p:nvGrpSpPr>
        <p:grpSpPr>
          <a:xfrm>
            <a:off x="3115872" y="1511808"/>
            <a:ext cx="316277" cy="345600"/>
            <a:chOff x="3115872" y="1511808"/>
            <a:chExt cx="316277" cy="345600"/>
          </a:xfrm>
        </p:grpSpPr>
        <p:sp>
          <p:nvSpPr>
            <p:cNvPr id="19095" name="Google Shape;19095;p74"/>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74"/>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4"/>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4"/>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4"/>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4"/>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4"/>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4"/>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4"/>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4"/>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4"/>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4"/>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4"/>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4"/>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4"/>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4"/>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4"/>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74"/>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3" name="Google Shape;19113;p74"/>
          <p:cNvGrpSpPr/>
          <p:nvPr/>
        </p:nvGrpSpPr>
        <p:grpSpPr>
          <a:xfrm>
            <a:off x="3561975" y="1511782"/>
            <a:ext cx="349088" cy="345652"/>
            <a:chOff x="3561975" y="1511782"/>
            <a:chExt cx="349088" cy="345652"/>
          </a:xfrm>
        </p:grpSpPr>
        <p:sp>
          <p:nvSpPr>
            <p:cNvPr id="19114" name="Google Shape;19114;p74"/>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4"/>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4"/>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4"/>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4"/>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4"/>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4"/>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4"/>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4"/>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4"/>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4"/>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4"/>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4"/>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74"/>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74"/>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4"/>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4"/>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4"/>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4"/>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4"/>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4"/>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4"/>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4"/>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4"/>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8" name="Google Shape;19138;p74"/>
          <p:cNvGrpSpPr/>
          <p:nvPr/>
        </p:nvGrpSpPr>
        <p:grpSpPr>
          <a:xfrm>
            <a:off x="1747347" y="3362840"/>
            <a:ext cx="382161" cy="356537"/>
            <a:chOff x="1747347" y="3362840"/>
            <a:chExt cx="382161" cy="356537"/>
          </a:xfrm>
        </p:grpSpPr>
        <p:sp>
          <p:nvSpPr>
            <p:cNvPr id="19139" name="Google Shape;19139;p74"/>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4"/>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4"/>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4"/>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4"/>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4"/>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4"/>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4"/>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4"/>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4"/>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74"/>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74"/>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4"/>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4"/>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4"/>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4"/>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5" name="Google Shape;19155;p74"/>
          <p:cNvGrpSpPr/>
          <p:nvPr/>
        </p:nvGrpSpPr>
        <p:grpSpPr>
          <a:xfrm>
            <a:off x="2181989" y="3378996"/>
            <a:ext cx="404874" cy="341535"/>
            <a:chOff x="2181989" y="3378996"/>
            <a:chExt cx="404874" cy="341535"/>
          </a:xfrm>
        </p:grpSpPr>
        <p:sp>
          <p:nvSpPr>
            <p:cNvPr id="19156" name="Google Shape;19156;p74"/>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4"/>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4"/>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4"/>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4"/>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4"/>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4"/>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4"/>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4"/>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4"/>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4"/>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74"/>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74"/>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4"/>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4"/>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4"/>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4"/>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4"/>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4" name="Google Shape;19174;p74"/>
          <p:cNvGrpSpPr/>
          <p:nvPr/>
        </p:nvGrpSpPr>
        <p:grpSpPr>
          <a:xfrm>
            <a:off x="3097565" y="3381908"/>
            <a:ext cx="361336" cy="338623"/>
            <a:chOff x="3097565" y="3381908"/>
            <a:chExt cx="361336" cy="338623"/>
          </a:xfrm>
        </p:grpSpPr>
        <p:sp>
          <p:nvSpPr>
            <p:cNvPr id="19175" name="Google Shape;19175;p74"/>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4"/>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4"/>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4"/>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4"/>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4"/>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4"/>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4"/>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4"/>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4"/>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4"/>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74"/>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74"/>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4"/>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9" name="Google Shape;19189;p74"/>
          <p:cNvGrpSpPr/>
          <p:nvPr/>
        </p:nvGrpSpPr>
        <p:grpSpPr>
          <a:xfrm>
            <a:off x="871401" y="1998381"/>
            <a:ext cx="324224" cy="338466"/>
            <a:chOff x="871401" y="1998381"/>
            <a:chExt cx="324224" cy="338466"/>
          </a:xfrm>
        </p:grpSpPr>
        <p:sp>
          <p:nvSpPr>
            <p:cNvPr id="19190" name="Google Shape;19190;p74"/>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4"/>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4"/>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4"/>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4"/>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4"/>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4"/>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4"/>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4"/>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4"/>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4"/>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4"/>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4"/>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4"/>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4"/>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4"/>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4"/>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7" name="Google Shape;19207;p74"/>
          <p:cNvGrpSpPr/>
          <p:nvPr/>
        </p:nvGrpSpPr>
        <p:grpSpPr>
          <a:xfrm>
            <a:off x="1751884" y="1989280"/>
            <a:ext cx="360602" cy="360471"/>
            <a:chOff x="1751884" y="1989280"/>
            <a:chExt cx="360602" cy="360471"/>
          </a:xfrm>
        </p:grpSpPr>
        <p:sp>
          <p:nvSpPr>
            <p:cNvPr id="19208" name="Google Shape;19208;p74"/>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4"/>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4"/>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4"/>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4"/>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4"/>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4"/>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74"/>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4"/>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4"/>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74"/>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74"/>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4"/>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4"/>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4"/>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3" name="Google Shape;19223;p74"/>
          <p:cNvGrpSpPr/>
          <p:nvPr/>
        </p:nvGrpSpPr>
        <p:grpSpPr>
          <a:xfrm>
            <a:off x="2188048" y="1983562"/>
            <a:ext cx="389347" cy="353284"/>
            <a:chOff x="2188048" y="1983562"/>
            <a:chExt cx="389347" cy="353284"/>
          </a:xfrm>
        </p:grpSpPr>
        <p:sp>
          <p:nvSpPr>
            <p:cNvPr id="19224" name="Google Shape;19224;p74"/>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4"/>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4"/>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4"/>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4"/>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4"/>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4"/>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4"/>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2" name="Google Shape;19232;p74"/>
          <p:cNvGrpSpPr/>
          <p:nvPr/>
        </p:nvGrpSpPr>
        <p:grpSpPr>
          <a:xfrm>
            <a:off x="2654399" y="2023716"/>
            <a:ext cx="342977" cy="287663"/>
            <a:chOff x="2654399" y="2023716"/>
            <a:chExt cx="342977" cy="287663"/>
          </a:xfrm>
        </p:grpSpPr>
        <p:sp>
          <p:nvSpPr>
            <p:cNvPr id="19233" name="Google Shape;19233;p74"/>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74"/>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4"/>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4"/>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4"/>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4"/>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4"/>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4"/>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4"/>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4"/>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4"/>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4"/>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4"/>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74"/>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74"/>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4"/>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4"/>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74"/>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74"/>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4"/>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4"/>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4"/>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4"/>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4"/>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4"/>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4"/>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4"/>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4"/>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1" name="Google Shape;19261;p74"/>
          <p:cNvGrpSpPr/>
          <p:nvPr/>
        </p:nvGrpSpPr>
        <p:grpSpPr>
          <a:xfrm>
            <a:off x="3104515" y="1998381"/>
            <a:ext cx="338492" cy="338597"/>
            <a:chOff x="3104515" y="1998381"/>
            <a:chExt cx="338492" cy="338597"/>
          </a:xfrm>
        </p:grpSpPr>
        <p:sp>
          <p:nvSpPr>
            <p:cNvPr id="19262" name="Google Shape;19262;p74"/>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4"/>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4"/>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4"/>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4"/>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4"/>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4"/>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74"/>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4"/>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4"/>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4"/>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74"/>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74"/>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4"/>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4"/>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4"/>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4"/>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4"/>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4"/>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4"/>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4"/>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4"/>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4"/>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74"/>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4"/>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4"/>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4"/>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4"/>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4"/>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4"/>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4"/>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4"/>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4"/>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5" name="Google Shape;19295;p74"/>
          <p:cNvGrpSpPr/>
          <p:nvPr/>
        </p:nvGrpSpPr>
        <p:grpSpPr>
          <a:xfrm>
            <a:off x="4006321" y="1975405"/>
            <a:ext cx="320605" cy="384469"/>
            <a:chOff x="4006321" y="1975405"/>
            <a:chExt cx="320605" cy="384469"/>
          </a:xfrm>
        </p:grpSpPr>
        <p:sp>
          <p:nvSpPr>
            <p:cNvPr id="19296" name="Google Shape;19296;p74"/>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4"/>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4"/>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4"/>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4"/>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4"/>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4"/>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4"/>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4"/>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4"/>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4"/>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4"/>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4"/>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4"/>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4"/>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4"/>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4"/>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4"/>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4"/>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4"/>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4"/>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4"/>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8" name="Google Shape;19318;p74"/>
          <p:cNvGrpSpPr/>
          <p:nvPr/>
        </p:nvGrpSpPr>
        <p:grpSpPr>
          <a:xfrm>
            <a:off x="3554290" y="3380517"/>
            <a:ext cx="340092" cy="338623"/>
            <a:chOff x="3554290" y="3380517"/>
            <a:chExt cx="340092" cy="338623"/>
          </a:xfrm>
        </p:grpSpPr>
        <p:sp>
          <p:nvSpPr>
            <p:cNvPr id="19319" name="Google Shape;19319;p74"/>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74"/>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4"/>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4"/>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74"/>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4"/>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4"/>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4"/>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4"/>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4"/>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4"/>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4"/>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4"/>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4"/>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4"/>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4"/>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4"/>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4"/>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7" name="Google Shape;19337;p74"/>
          <p:cNvGrpSpPr/>
          <p:nvPr/>
        </p:nvGrpSpPr>
        <p:grpSpPr>
          <a:xfrm>
            <a:off x="4001155" y="3392031"/>
            <a:ext cx="345810" cy="311058"/>
            <a:chOff x="4001155" y="3392031"/>
            <a:chExt cx="345810" cy="311058"/>
          </a:xfrm>
        </p:grpSpPr>
        <p:sp>
          <p:nvSpPr>
            <p:cNvPr id="19338" name="Google Shape;19338;p74"/>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4"/>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4"/>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4"/>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74"/>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4"/>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4"/>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4"/>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4"/>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4"/>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74"/>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4"/>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4"/>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4"/>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4"/>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4"/>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4"/>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4"/>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4"/>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4"/>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4"/>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4"/>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0" name="Google Shape;19360;p74"/>
          <p:cNvGrpSpPr/>
          <p:nvPr/>
        </p:nvGrpSpPr>
        <p:grpSpPr>
          <a:xfrm>
            <a:off x="912027" y="3826385"/>
            <a:ext cx="253699" cy="338571"/>
            <a:chOff x="912027" y="3826385"/>
            <a:chExt cx="253699" cy="338571"/>
          </a:xfrm>
        </p:grpSpPr>
        <p:sp>
          <p:nvSpPr>
            <p:cNvPr id="19361" name="Google Shape;19361;p74"/>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4"/>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4"/>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4"/>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4"/>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4"/>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4"/>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4"/>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4"/>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4"/>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74"/>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74"/>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4"/>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4" name="Google Shape;19374;p74"/>
          <p:cNvGrpSpPr/>
          <p:nvPr/>
        </p:nvGrpSpPr>
        <p:grpSpPr>
          <a:xfrm>
            <a:off x="1311446" y="3826464"/>
            <a:ext cx="353652" cy="338440"/>
            <a:chOff x="1311446" y="3826464"/>
            <a:chExt cx="353652" cy="338440"/>
          </a:xfrm>
        </p:grpSpPr>
        <p:sp>
          <p:nvSpPr>
            <p:cNvPr id="19375" name="Google Shape;19375;p74"/>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4"/>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4"/>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4"/>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4"/>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4"/>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4"/>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4"/>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74"/>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74"/>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5" name="Google Shape;19385;p74"/>
          <p:cNvGrpSpPr/>
          <p:nvPr/>
        </p:nvGrpSpPr>
        <p:grpSpPr>
          <a:xfrm>
            <a:off x="1768434" y="3826385"/>
            <a:ext cx="345154" cy="338728"/>
            <a:chOff x="1768434" y="3826385"/>
            <a:chExt cx="345154" cy="338728"/>
          </a:xfrm>
        </p:grpSpPr>
        <p:sp>
          <p:nvSpPr>
            <p:cNvPr id="19386" name="Google Shape;19386;p74"/>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4"/>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4"/>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4"/>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4"/>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4"/>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4"/>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4"/>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4"/>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4"/>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4"/>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4"/>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4"/>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74"/>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74"/>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4"/>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4"/>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4"/>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74"/>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4"/>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4"/>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4"/>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4"/>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4"/>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4"/>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4"/>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4"/>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4"/>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4" name="Google Shape;19414;p74"/>
          <p:cNvGrpSpPr/>
          <p:nvPr/>
        </p:nvGrpSpPr>
        <p:grpSpPr>
          <a:xfrm>
            <a:off x="2175039" y="3816786"/>
            <a:ext cx="424571" cy="344813"/>
            <a:chOff x="2175039" y="3816786"/>
            <a:chExt cx="424571" cy="344813"/>
          </a:xfrm>
        </p:grpSpPr>
        <p:sp>
          <p:nvSpPr>
            <p:cNvPr id="19415" name="Google Shape;19415;p74"/>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4"/>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4"/>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4"/>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74"/>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74"/>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74"/>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4"/>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4"/>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4"/>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4"/>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4"/>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4"/>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4"/>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4"/>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4"/>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4"/>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74"/>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4"/>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4"/>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4"/>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4"/>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4"/>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4"/>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74"/>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74"/>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4"/>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2" name="Google Shape;19442;p74"/>
          <p:cNvGrpSpPr/>
          <p:nvPr/>
        </p:nvGrpSpPr>
        <p:grpSpPr>
          <a:xfrm>
            <a:off x="1277770" y="1980572"/>
            <a:ext cx="409149" cy="373978"/>
            <a:chOff x="1277770" y="1980572"/>
            <a:chExt cx="409149" cy="373978"/>
          </a:xfrm>
        </p:grpSpPr>
        <p:sp>
          <p:nvSpPr>
            <p:cNvPr id="19443" name="Google Shape;19443;p74"/>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4"/>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4"/>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4"/>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4"/>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4"/>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4"/>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4"/>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4"/>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74"/>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4"/>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4"/>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4"/>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4"/>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4"/>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74"/>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74"/>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4"/>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4"/>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4"/>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4"/>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4" name="Google Shape;19464;p74"/>
          <p:cNvGrpSpPr/>
          <p:nvPr/>
        </p:nvGrpSpPr>
        <p:grpSpPr>
          <a:xfrm>
            <a:off x="870273" y="4293811"/>
            <a:ext cx="411300" cy="353258"/>
            <a:chOff x="870273" y="4293811"/>
            <a:chExt cx="411300" cy="353258"/>
          </a:xfrm>
        </p:grpSpPr>
        <p:sp>
          <p:nvSpPr>
            <p:cNvPr id="19465" name="Google Shape;19465;p74"/>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4"/>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4"/>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4"/>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4"/>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4"/>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4"/>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4"/>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4"/>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4"/>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4"/>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4"/>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4"/>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4"/>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74"/>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74"/>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74"/>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4"/>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4"/>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84" name="Google Shape;19484;p74"/>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4"/>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6" name="Google Shape;19486;p74"/>
          <p:cNvGrpSpPr/>
          <p:nvPr/>
        </p:nvGrpSpPr>
        <p:grpSpPr>
          <a:xfrm>
            <a:off x="2189674" y="2439816"/>
            <a:ext cx="376627" cy="351501"/>
            <a:chOff x="2189674" y="2439816"/>
            <a:chExt cx="376627" cy="351501"/>
          </a:xfrm>
        </p:grpSpPr>
        <p:sp>
          <p:nvSpPr>
            <p:cNvPr id="19487" name="Google Shape;19487;p74"/>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4"/>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4"/>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4"/>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4"/>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4"/>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4"/>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74"/>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74"/>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4"/>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4"/>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4"/>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4"/>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4"/>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4"/>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4"/>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74"/>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74"/>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4"/>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4"/>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4"/>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4"/>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4"/>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4"/>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4"/>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74"/>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74"/>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4"/>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4"/>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6" name="Google Shape;19516;p74"/>
          <p:cNvGrpSpPr/>
          <p:nvPr/>
        </p:nvGrpSpPr>
        <p:grpSpPr>
          <a:xfrm>
            <a:off x="2660798" y="2452326"/>
            <a:ext cx="329653" cy="326926"/>
            <a:chOff x="2660798" y="2452326"/>
            <a:chExt cx="329653" cy="326926"/>
          </a:xfrm>
        </p:grpSpPr>
        <p:sp>
          <p:nvSpPr>
            <p:cNvPr id="19517" name="Google Shape;19517;p74"/>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4"/>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4"/>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74"/>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74"/>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4"/>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4"/>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4"/>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4"/>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4"/>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74"/>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74"/>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4"/>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4"/>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4"/>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4"/>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4"/>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4"/>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4"/>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74"/>
          <p:cNvGrpSpPr/>
          <p:nvPr/>
        </p:nvGrpSpPr>
        <p:grpSpPr>
          <a:xfrm>
            <a:off x="4059458" y="2439894"/>
            <a:ext cx="218973" cy="351265"/>
            <a:chOff x="4059458" y="2439894"/>
            <a:chExt cx="218973" cy="351265"/>
          </a:xfrm>
        </p:grpSpPr>
        <p:sp>
          <p:nvSpPr>
            <p:cNvPr id="19537" name="Google Shape;19537;p74"/>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74"/>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4"/>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4"/>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4"/>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42" name="Google Shape;19542;p74"/>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4"/>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44" name="Google Shape;19544;p74"/>
          <p:cNvGrpSpPr/>
          <p:nvPr/>
        </p:nvGrpSpPr>
        <p:grpSpPr>
          <a:xfrm>
            <a:off x="2612199" y="3824733"/>
            <a:ext cx="449041" cy="351108"/>
            <a:chOff x="2612199" y="3824733"/>
            <a:chExt cx="449041" cy="351108"/>
          </a:xfrm>
        </p:grpSpPr>
        <p:sp>
          <p:nvSpPr>
            <p:cNvPr id="19545" name="Google Shape;19545;p74"/>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74"/>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74"/>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74"/>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4"/>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74"/>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74"/>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4"/>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4"/>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4"/>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4"/>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74"/>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74"/>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74"/>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74"/>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74"/>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74"/>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74"/>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74"/>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74"/>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5" name="Google Shape;19565;p74"/>
          <p:cNvGrpSpPr/>
          <p:nvPr/>
        </p:nvGrpSpPr>
        <p:grpSpPr>
          <a:xfrm>
            <a:off x="3547471" y="2442334"/>
            <a:ext cx="347567" cy="346334"/>
            <a:chOff x="3547471" y="2442334"/>
            <a:chExt cx="347567" cy="346334"/>
          </a:xfrm>
        </p:grpSpPr>
        <p:sp>
          <p:nvSpPr>
            <p:cNvPr id="19566" name="Google Shape;19566;p74"/>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74"/>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74"/>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74"/>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74"/>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74"/>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74"/>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74"/>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74"/>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74"/>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74"/>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74"/>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74"/>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74"/>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74"/>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74"/>
          <p:cNvGrpSpPr/>
          <p:nvPr/>
        </p:nvGrpSpPr>
        <p:grpSpPr>
          <a:xfrm>
            <a:off x="3527093" y="3810570"/>
            <a:ext cx="403300" cy="357927"/>
            <a:chOff x="3527093" y="3810570"/>
            <a:chExt cx="403300" cy="357927"/>
          </a:xfrm>
        </p:grpSpPr>
        <p:sp>
          <p:nvSpPr>
            <p:cNvPr id="19582" name="Google Shape;19582;p74"/>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74"/>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74"/>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74"/>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74"/>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74"/>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74"/>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74"/>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74"/>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74"/>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74"/>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3" name="Google Shape;19593;p74"/>
          <p:cNvGrpSpPr/>
          <p:nvPr/>
        </p:nvGrpSpPr>
        <p:grpSpPr>
          <a:xfrm>
            <a:off x="4038634" y="3823107"/>
            <a:ext cx="292935" cy="352734"/>
            <a:chOff x="4038634" y="3823107"/>
            <a:chExt cx="292935" cy="352734"/>
          </a:xfrm>
        </p:grpSpPr>
        <p:sp>
          <p:nvSpPr>
            <p:cNvPr id="19594" name="Google Shape;19594;p74"/>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74"/>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74"/>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74"/>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74"/>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74"/>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74"/>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74"/>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74"/>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74"/>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74"/>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74"/>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74"/>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7" name="Google Shape;19607;p74"/>
          <p:cNvGrpSpPr/>
          <p:nvPr/>
        </p:nvGrpSpPr>
        <p:grpSpPr>
          <a:xfrm>
            <a:off x="854248" y="2920644"/>
            <a:ext cx="360445" cy="321077"/>
            <a:chOff x="854248" y="2920644"/>
            <a:chExt cx="360445" cy="321077"/>
          </a:xfrm>
        </p:grpSpPr>
        <p:sp>
          <p:nvSpPr>
            <p:cNvPr id="19608" name="Google Shape;19608;p74"/>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74"/>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74"/>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74"/>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74"/>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74"/>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74"/>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74"/>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74"/>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74"/>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74"/>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74"/>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74"/>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74"/>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74"/>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3" name="Google Shape;19623;p74"/>
          <p:cNvGrpSpPr/>
          <p:nvPr/>
        </p:nvGrpSpPr>
        <p:grpSpPr>
          <a:xfrm>
            <a:off x="1274858" y="2929850"/>
            <a:ext cx="412191" cy="302665"/>
            <a:chOff x="1274858" y="2929850"/>
            <a:chExt cx="412191" cy="302665"/>
          </a:xfrm>
        </p:grpSpPr>
        <p:sp>
          <p:nvSpPr>
            <p:cNvPr id="19624" name="Google Shape;19624;p74"/>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74"/>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74"/>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74"/>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74"/>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74"/>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74"/>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74"/>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74"/>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74"/>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74"/>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74"/>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74"/>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74"/>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74"/>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74"/>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74"/>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74"/>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74"/>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74"/>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74"/>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74"/>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74"/>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74"/>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74"/>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74"/>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74"/>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74"/>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2" name="Google Shape;19652;p74"/>
          <p:cNvGrpSpPr/>
          <p:nvPr/>
        </p:nvGrpSpPr>
        <p:grpSpPr>
          <a:xfrm>
            <a:off x="1728542" y="2894653"/>
            <a:ext cx="397819" cy="373034"/>
            <a:chOff x="1728542" y="2894653"/>
            <a:chExt cx="397819" cy="373034"/>
          </a:xfrm>
        </p:grpSpPr>
        <p:sp>
          <p:nvSpPr>
            <p:cNvPr id="19653" name="Google Shape;19653;p74"/>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74"/>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74"/>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74"/>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74"/>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74"/>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74"/>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74"/>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74"/>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74"/>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74"/>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74"/>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74"/>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74"/>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74"/>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74"/>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74"/>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74"/>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74"/>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74"/>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74"/>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74"/>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5" name="Google Shape;19675;p74"/>
          <p:cNvGrpSpPr/>
          <p:nvPr/>
        </p:nvGrpSpPr>
        <p:grpSpPr>
          <a:xfrm>
            <a:off x="2178842" y="2900869"/>
            <a:ext cx="375709" cy="360890"/>
            <a:chOff x="2178842" y="2900869"/>
            <a:chExt cx="375709" cy="360890"/>
          </a:xfrm>
        </p:grpSpPr>
        <p:sp>
          <p:nvSpPr>
            <p:cNvPr id="19676" name="Google Shape;19676;p74"/>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74"/>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74"/>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74"/>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74"/>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74"/>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74"/>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74"/>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74"/>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74"/>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74"/>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74"/>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74"/>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9" name="Google Shape;19689;p74"/>
          <p:cNvGrpSpPr/>
          <p:nvPr/>
        </p:nvGrpSpPr>
        <p:grpSpPr>
          <a:xfrm>
            <a:off x="2704703" y="2900921"/>
            <a:ext cx="230986" cy="360497"/>
            <a:chOff x="2704703" y="2900921"/>
            <a:chExt cx="230986" cy="360497"/>
          </a:xfrm>
        </p:grpSpPr>
        <p:sp>
          <p:nvSpPr>
            <p:cNvPr id="19690" name="Google Shape;19690;p74"/>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74"/>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74"/>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74"/>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74"/>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74"/>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74"/>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74"/>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74"/>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74"/>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74"/>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1" name="Google Shape;19701;p74"/>
          <p:cNvGrpSpPr/>
          <p:nvPr/>
        </p:nvGrpSpPr>
        <p:grpSpPr>
          <a:xfrm>
            <a:off x="3072963" y="2903675"/>
            <a:ext cx="387197" cy="355094"/>
            <a:chOff x="3072963" y="2903675"/>
            <a:chExt cx="387197" cy="355094"/>
          </a:xfrm>
        </p:grpSpPr>
        <p:sp>
          <p:nvSpPr>
            <p:cNvPr id="19702" name="Google Shape;19702;p74"/>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74"/>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74"/>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74"/>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74"/>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74"/>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74"/>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74"/>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74"/>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74"/>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74"/>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74"/>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74"/>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74"/>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74"/>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74"/>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74"/>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74"/>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74"/>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74"/>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74"/>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74"/>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74"/>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74"/>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74"/>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74"/>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74"/>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74"/>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74"/>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74"/>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74"/>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74"/>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74"/>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74"/>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74"/>
          <p:cNvGrpSpPr/>
          <p:nvPr/>
        </p:nvGrpSpPr>
        <p:grpSpPr>
          <a:xfrm>
            <a:off x="3977314" y="2954347"/>
            <a:ext cx="364851" cy="253567"/>
            <a:chOff x="3977314" y="2954347"/>
            <a:chExt cx="364851" cy="253567"/>
          </a:xfrm>
        </p:grpSpPr>
        <p:sp>
          <p:nvSpPr>
            <p:cNvPr id="19737" name="Google Shape;19737;p74"/>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74"/>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74"/>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74"/>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74"/>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74"/>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74"/>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74"/>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74"/>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74"/>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74"/>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74"/>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9" name="Google Shape;19749;p74"/>
          <p:cNvGrpSpPr/>
          <p:nvPr/>
        </p:nvGrpSpPr>
        <p:grpSpPr>
          <a:xfrm>
            <a:off x="3107400" y="3810491"/>
            <a:ext cx="365139" cy="365244"/>
            <a:chOff x="3107400" y="3810491"/>
            <a:chExt cx="365139" cy="365244"/>
          </a:xfrm>
        </p:grpSpPr>
        <p:sp>
          <p:nvSpPr>
            <p:cNvPr id="19750" name="Google Shape;19750;p74"/>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74"/>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74"/>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74"/>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74"/>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74"/>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74"/>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74"/>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74"/>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9" name="Google Shape;19759;p74"/>
          <p:cNvGrpSpPr/>
          <p:nvPr/>
        </p:nvGrpSpPr>
        <p:grpSpPr>
          <a:xfrm>
            <a:off x="3982979" y="4297378"/>
            <a:ext cx="355540" cy="338230"/>
            <a:chOff x="3982979" y="4297378"/>
            <a:chExt cx="355540" cy="338230"/>
          </a:xfrm>
        </p:grpSpPr>
        <p:sp>
          <p:nvSpPr>
            <p:cNvPr id="19760" name="Google Shape;19760;p74"/>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74"/>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74"/>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74"/>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74"/>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74"/>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74"/>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74"/>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74"/>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74"/>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74"/>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71" name="Google Shape;19771;p74"/>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74"/>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73" name="Google Shape;19773;p74"/>
          <p:cNvGrpSpPr/>
          <p:nvPr/>
        </p:nvGrpSpPr>
        <p:grpSpPr>
          <a:xfrm>
            <a:off x="3575220" y="1987286"/>
            <a:ext cx="292830" cy="360602"/>
            <a:chOff x="3575220" y="1987286"/>
            <a:chExt cx="292830" cy="360602"/>
          </a:xfrm>
        </p:grpSpPr>
        <p:sp>
          <p:nvSpPr>
            <p:cNvPr id="19774" name="Google Shape;19774;p74"/>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74"/>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74"/>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74"/>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74"/>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74"/>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74"/>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74"/>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74"/>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74"/>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74"/>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74"/>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74"/>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74"/>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74"/>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74"/>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74"/>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74"/>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74"/>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74"/>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74"/>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74"/>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74"/>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74"/>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74"/>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74"/>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74"/>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74"/>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74"/>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74"/>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74"/>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74"/>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74"/>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74"/>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74"/>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74"/>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74"/>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74"/>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74"/>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74"/>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74"/>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74"/>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74"/>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74"/>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74"/>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74"/>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74"/>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74"/>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74"/>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3" name="Google Shape;19823;p74"/>
          <p:cNvGrpSpPr/>
          <p:nvPr/>
        </p:nvGrpSpPr>
        <p:grpSpPr>
          <a:xfrm>
            <a:off x="2224399" y="1510182"/>
            <a:ext cx="328237" cy="348904"/>
            <a:chOff x="2224399" y="1510182"/>
            <a:chExt cx="328237" cy="348904"/>
          </a:xfrm>
        </p:grpSpPr>
        <p:sp>
          <p:nvSpPr>
            <p:cNvPr id="19824" name="Google Shape;19824;p74"/>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74"/>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74"/>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74"/>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74"/>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74"/>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74"/>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74"/>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74"/>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74"/>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74"/>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74"/>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74"/>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74"/>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74"/>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9" name="Google Shape;19839;p74"/>
          <p:cNvGrpSpPr/>
          <p:nvPr/>
        </p:nvGrpSpPr>
        <p:grpSpPr>
          <a:xfrm>
            <a:off x="1331903" y="4303830"/>
            <a:ext cx="343292" cy="340354"/>
            <a:chOff x="1331903" y="4303830"/>
            <a:chExt cx="343292" cy="340354"/>
          </a:xfrm>
        </p:grpSpPr>
        <p:sp>
          <p:nvSpPr>
            <p:cNvPr id="19840" name="Google Shape;19840;p74"/>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74"/>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74"/>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74"/>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74"/>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74"/>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74"/>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74"/>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74"/>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74"/>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74"/>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74"/>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74"/>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74"/>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4" name="Google Shape;19854;p74"/>
          <p:cNvGrpSpPr/>
          <p:nvPr/>
        </p:nvGrpSpPr>
        <p:grpSpPr>
          <a:xfrm>
            <a:off x="3527014" y="2909524"/>
            <a:ext cx="362228" cy="343187"/>
            <a:chOff x="3527014" y="2909524"/>
            <a:chExt cx="362228" cy="343187"/>
          </a:xfrm>
        </p:grpSpPr>
        <p:sp>
          <p:nvSpPr>
            <p:cNvPr id="19855" name="Google Shape;19855;p74"/>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74"/>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74"/>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74"/>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74"/>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74"/>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74"/>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74"/>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74"/>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74"/>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74"/>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74"/>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74"/>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74"/>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74"/>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74"/>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74"/>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74"/>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74"/>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4" name="Google Shape;19874;p74"/>
          <p:cNvGrpSpPr/>
          <p:nvPr/>
        </p:nvGrpSpPr>
        <p:grpSpPr>
          <a:xfrm>
            <a:off x="2257297" y="4289484"/>
            <a:ext cx="408546" cy="353494"/>
            <a:chOff x="2181097" y="4289484"/>
            <a:chExt cx="408546" cy="353494"/>
          </a:xfrm>
        </p:grpSpPr>
        <p:sp>
          <p:nvSpPr>
            <p:cNvPr id="19875" name="Google Shape;19875;p74"/>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74"/>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74"/>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74"/>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74"/>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74"/>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74"/>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74"/>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74"/>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74"/>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74"/>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74"/>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74"/>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74"/>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74"/>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74"/>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74"/>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74"/>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3" name="Google Shape;19893;p74"/>
          <p:cNvGrpSpPr/>
          <p:nvPr/>
        </p:nvGrpSpPr>
        <p:grpSpPr>
          <a:xfrm>
            <a:off x="1735230" y="2435410"/>
            <a:ext cx="393281" cy="360313"/>
            <a:chOff x="1735230" y="2435410"/>
            <a:chExt cx="393281" cy="360313"/>
          </a:xfrm>
        </p:grpSpPr>
        <p:sp>
          <p:nvSpPr>
            <p:cNvPr id="19894" name="Google Shape;19894;p74"/>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74"/>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74"/>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74"/>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74"/>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74"/>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74"/>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74"/>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74"/>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74"/>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74"/>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74"/>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74"/>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74"/>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8" name="Google Shape;19908;p74"/>
          <p:cNvGrpSpPr/>
          <p:nvPr/>
        </p:nvGrpSpPr>
        <p:grpSpPr>
          <a:xfrm>
            <a:off x="3603362" y="4331972"/>
            <a:ext cx="247011" cy="304029"/>
            <a:chOff x="3603362" y="4331973"/>
            <a:chExt cx="247011" cy="304029"/>
          </a:xfrm>
        </p:grpSpPr>
        <p:sp>
          <p:nvSpPr>
            <p:cNvPr id="19909" name="Google Shape;19909;p74"/>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74"/>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74"/>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74"/>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74"/>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74"/>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74"/>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74"/>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74"/>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8" name="Google Shape;19918;p74"/>
          <p:cNvGrpSpPr/>
          <p:nvPr/>
        </p:nvGrpSpPr>
        <p:grpSpPr>
          <a:xfrm>
            <a:off x="1752015" y="4289484"/>
            <a:ext cx="365611" cy="360628"/>
            <a:chOff x="1752015" y="4289484"/>
            <a:chExt cx="365611" cy="360628"/>
          </a:xfrm>
        </p:grpSpPr>
        <p:sp>
          <p:nvSpPr>
            <p:cNvPr id="19919" name="Google Shape;19919;p74"/>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74"/>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1" name="Google Shape;19921;p74"/>
            <p:cNvGrpSpPr/>
            <p:nvPr/>
          </p:nvGrpSpPr>
          <p:grpSpPr>
            <a:xfrm>
              <a:off x="1752015" y="4289484"/>
              <a:ext cx="365611" cy="360628"/>
              <a:chOff x="1752015" y="4289484"/>
              <a:chExt cx="365611" cy="360628"/>
            </a:xfrm>
          </p:grpSpPr>
          <p:sp>
            <p:nvSpPr>
              <p:cNvPr id="19922" name="Google Shape;19922;p74"/>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74"/>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74"/>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74"/>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74"/>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74"/>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74"/>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74"/>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74"/>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74"/>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74"/>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74"/>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74"/>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74"/>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74"/>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74"/>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74"/>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74"/>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74"/>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74"/>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74"/>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43" name="Google Shape;19943;p74"/>
          <p:cNvGrpSpPr/>
          <p:nvPr/>
        </p:nvGrpSpPr>
        <p:grpSpPr>
          <a:xfrm>
            <a:off x="2775417" y="4231037"/>
            <a:ext cx="181002" cy="405184"/>
            <a:chOff x="2775386" y="4332051"/>
            <a:chExt cx="135806" cy="304055"/>
          </a:xfrm>
        </p:grpSpPr>
        <p:sp>
          <p:nvSpPr>
            <p:cNvPr id="19944" name="Google Shape;19944;p74"/>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74"/>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74"/>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74"/>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74"/>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74"/>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74"/>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74"/>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74"/>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74"/>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74"/>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74"/>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74"/>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74"/>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74"/>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9" name="Google Shape;19959;p74"/>
          <p:cNvGrpSpPr/>
          <p:nvPr/>
        </p:nvGrpSpPr>
        <p:grpSpPr>
          <a:xfrm>
            <a:off x="3097827" y="2440209"/>
            <a:ext cx="351239" cy="350609"/>
            <a:chOff x="3097827" y="2440209"/>
            <a:chExt cx="351239" cy="350609"/>
          </a:xfrm>
        </p:grpSpPr>
        <p:sp>
          <p:nvSpPr>
            <p:cNvPr id="19960" name="Google Shape;19960;p74"/>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74"/>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74"/>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74"/>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74"/>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74"/>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74"/>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74"/>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74"/>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74"/>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74"/>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74"/>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74"/>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3" name="Google Shape;19973;p74"/>
          <p:cNvGrpSpPr/>
          <p:nvPr/>
        </p:nvGrpSpPr>
        <p:grpSpPr>
          <a:xfrm>
            <a:off x="3975965" y="1584913"/>
            <a:ext cx="362711" cy="237959"/>
            <a:chOff x="4034726" y="1584852"/>
            <a:chExt cx="304160" cy="199513"/>
          </a:xfrm>
        </p:grpSpPr>
        <p:sp>
          <p:nvSpPr>
            <p:cNvPr id="19974" name="Google Shape;19974;p74"/>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74"/>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74"/>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74"/>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74"/>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74"/>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74"/>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74"/>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74"/>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74"/>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74"/>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74"/>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74"/>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74"/>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74"/>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74"/>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74"/>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74"/>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2" name="Google Shape;19992;p74"/>
          <p:cNvGrpSpPr/>
          <p:nvPr/>
        </p:nvGrpSpPr>
        <p:grpSpPr>
          <a:xfrm>
            <a:off x="2666332" y="1538324"/>
            <a:ext cx="322861" cy="292227"/>
            <a:chOff x="2666332" y="1538324"/>
            <a:chExt cx="322861" cy="292227"/>
          </a:xfrm>
        </p:grpSpPr>
        <p:sp>
          <p:nvSpPr>
            <p:cNvPr id="19993" name="Google Shape;19993;p74"/>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74"/>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74"/>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74"/>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74"/>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74"/>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74"/>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74"/>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74"/>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2" name="Google Shape;20002;p74"/>
          <p:cNvGrpSpPr/>
          <p:nvPr/>
        </p:nvGrpSpPr>
        <p:grpSpPr>
          <a:xfrm>
            <a:off x="865841" y="3373121"/>
            <a:ext cx="355776" cy="361599"/>
            <a:chOff x="865841" y="3373121"/>
            <a:chExt cx="355776" cy="361599"/>
          </a:xfrm>
        </p:grpSpPr>
        <p:sp>
          <p:nvSpPr>
            <p:cNvPr id="20003" name="Google Shape;20003;p74"/>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74"/>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74"/>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74"/>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74"/>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74"/>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74"/>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74"/>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74"/>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74"/>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3" name="Google Shape;20013;p74"/>
          <p:cNvGrpSpPr/>
          <p:nvPr/>
        </p:nvGrpSpPr>
        <p:grpSpPr>
          <a:xfrm>
            <a:off x="1319524" y="3355155"/>
            <a:ext cx="342793" cy="375709"/>
            <a:chOff x="1319524" y="3355155"/>
            <a:chExt cx="342793" cy="375709"/>
          </a:xfrm>
        </p:grpSpPr>
        <p:sp>
          <p:nvSpPr>
            <p:cNvPr id="20014" name="Google Shape;20014;p74"/>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74"/>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74"/>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74"/>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74"/>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74"/>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74"/>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74"/>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74"/>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74"/>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74"/>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74"/>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74"/>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74"/>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74"/>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74"/>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74"/>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74"/>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74"/>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74"/>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74"/>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74"/>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6" name="Google Shape;20036;p74"/>
          <p:cNvGrpSpPr/>
          <p:nvPr/>
        </p:nvGrpSpPr>
        <p:grpSpPr>
          <a:xfrm>
            <a:off x="2645009" y="3360008"/>
            <a:ext cx="382161" cy="369991"/>
            <a:chOff x="2645009" y="3360008"/>
            <a:chExt cx="382161" cy="369991"/>
          </a:xfrm>
        </p:grpSpPr>
        <p:sp>
          <p:nvSpPr>
            <p:cNvPr id="20037" name="Google Shape;20037;p74"/>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74"/>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74"/>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74"/>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74"/>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74"/>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74"/>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74"/>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74"/>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74"/>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74"/>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74"/>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74"/>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74"/>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74"/>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74"/>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74"/>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74"/>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74"/>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74"/>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74"/>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74"/>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74"/>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74"/>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74"/>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74"/>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3" name="Google Shape;20063;p74"/>
          <p:cNvGrpSpPr/>
          <p:nvPr/>
        </p:nvGrpSpPr>
        <p:grpSpPr>
          <a:xfrm>
            <a:off x="1277639" y="2449546"/>
            <a:ext cx="409411" cy="332066"/>
            <a:chOff x="1277639" y="2449546"/>
            <a:chExt cx="409411" cy="332066"/>
          </a:xfrm>
        </p:grpSpPr>
        <p:sp>
          <p:nvSpPr>
            <p:cNvPr id="20064" name="Google Shape;20064;p74"/>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74"/>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74"/>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74"/>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74"/>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74"/>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74"/>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74"/>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74"/>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74"/>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74"/>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74"/>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74"/>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74"/>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74"/>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74"/>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74"/>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74"/>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74"/>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74"/>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4" name="Google Shape;20084;p74"/>
          <p:cNvGrpSpPr/>
          <p:nvPr/>
        </p:nvGrpSpPr>
        <p:grpSpPr>
          <a:xfrm>
            <a:off x="868254" y="2449153"/>
            <a:ext cx="332670" cy="332696"/>
            <a:chOff x="868254" y="2449153"/>
            <a:chExt cx="332670" cy="332696"/>
          </a:xfrm>
        </p:grpSpPr>
        <p:sp>
          <p:nvSpPr>
            <p:cNvPr id="20085" name="Google Shape;20085;p74"/>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74"/>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74"/>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74"/>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74"/>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74"/>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74"/>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74"/>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74"/>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74"/>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74"/>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74"/>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74"/>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74"/>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74"/>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74"/>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74"/>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74"/>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74"/>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74"/>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74"/>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74"/>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74"/>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74"/>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74"/>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74"/>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74"/>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74"/>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74"/>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74"/>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74"/>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6" name="Google Shape;20116;p74"/>
          <p:cNvGrpSpPr/>
          <p:nvPr/>
        </p:nvGrpSpPr>
        <p:grpSpPr>
          <a:xfrm>
            <a:off x="3140473" y="4357544"/>
            <a:ext cx="289158" cy="252938"/>
            <a:chOff x="3140473" y="4357544"/>
            <a:chExt cx="289158" cy="252938"/>
          </a:xfrm>
        </p:grpSpPr>
        <p:sp>
          <p:nvSpPr>
            <p:cNvPr id="20117" name="Google Shape;20117;p74"/>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74"/>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74"/>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74"/>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74"/>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74"/>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74"/>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74"/>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74"/>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74"/>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74"/>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74"/>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74"/>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74"/>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74"/>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74"/>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74"/>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74"/>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74"/>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74"/>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74"/>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74"/>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74"/>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74"/>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74"/>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2" name="Google Shape;20142;p74"/>
          <p:cNvGrpSpPr/>
          <p:nvPr/>
        </p:nvGrpSpPr>
        <p:grpSpPr>
          <a:xfrm>
            <a:off x="4889349" y="1545196"/>
            <a:ext cx="348327" cy="310298"/>
            <a:chOff x="4889349" y="1545196"/>
            <a:chExt cx="348327" cy="310298"/>
          </a:xfrm>
        </p:grpSpPr>
        <p:sp>
          <p:nvSpPr>
            <p:cNvPr id="20143" name="Google Shape;20143;p74"/>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74"/>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74"/>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74"/>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74"/>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74"/>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74"/>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74"/>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74"/>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74"/>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74"/>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74"/>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74"/>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74"/>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74"/>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74"/>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74"/>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74"/>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74"/>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74"/>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74"/>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74"/>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5" name="Google Shape;20165;p74"/>
          <p:cNvGrpSpPr/>
          <p:nvPr/>
        </p:nvGrpSpPr>
        <p:grpSpPr>
          <a:xfrm>
            <a:off x="5393651" y="1498668"/>
            <a:ext cx="263403" cy="366713"/>
            <a:chOff x="5393651" y="1498668"/>
            <a:chExt cx="263403" cy="366713"/>
          </a:xfrm>
        </p:grpSpPr>
        <p:sp>
          <p:nvSpPr>
            <p:cNvPr id="20166" name="Google Shape;20166;p74"/>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74"/>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74"/>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74"/>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74"/>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74"/>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74"/>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74"/>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74"/>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74"/>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74"/>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74"/>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74"/>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74"/>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74"/>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74"/>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74"/>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74"/>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74"/>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74"/>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74"/>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74"/>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74"/>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74"/>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0" name="Google Shape;20190;p74"/>
          <p:cNvGrpSpPr/>
          <p:nvPr/>
        </p:nvGrpSpPr>
        <p:grpSpPr>
          <a:xfrm>
            <a:off x="5775393" y="1510628"/>
            <a:ext cx="366634" cy="366634"/>
            <a:chOff x="5775393" y="1510628"/>
            <a:chExt cx="366634" cy="366634"/>
          </a:xfrm>
        </p:grpSpPr>
        <p:sp>
          <p:nvSpPr>
            <p:cNvPr id="20191" name="Google Shape;20191;p74"/>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74"/>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74"/>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74"/>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74"/>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74"/>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74"/>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74"/>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74"/>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74"/>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74"/>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74"/>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74"/>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74"/>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5" name="Google Shape;20205;p74"/>
          <p:cNvGrpSpPr/>
          <p:nvPr/>
        </p:nvGrpSpPr>
        <p:grpSpPr>
          <a:xfrm>
            <a:off x="6226322" y="1509972"/>
            <a:ext cx="375342" cy="367447"/>
            <a:chOff x="6226322" y="1509972"/>
            <a:chExt cx="375342" cy="367447"/>
          </a:xfrm>
        </p:grpSpPr>
        <p:sp>
          <p:nvSpPr>
            <p:cNvPr id="20206" name="Google Shape;20206;p74"/>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74"/>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74"/>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74"/>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74"/>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74"/>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74"/>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74"/>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74"/>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74"/>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74"/>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74"/>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74"/>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74"/>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74"/>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74"/>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74"/>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74"/>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74"/>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74"/>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6" name="Google Shape;20226;p74"/>
          <p:cNvGrpSpPr/>
          <p:nvPr/>
        </p:nvGrpSpPr>
        <p:grpSpPr>
          <a:xfrm>
            <a:off x="6689473" y="1510497"/>
            <a:ext cx="338545" cy="367054"/>
            <a:chOff x="6689473" y="1510497"/>
            <a:chExt cx="338545" cy="367054"/>
          </a:xfrm>
        </p:grpSpPr>
        <p:sp>
          <p:nvSpPr>
            <p:cNvPr id="20227" name="Google Shape;20227;p74"/>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74"/>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74"/>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74"/>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74"/>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74"/>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74"/>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74"/>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74"/>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74"/>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74"/>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74"/>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74"/>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74"/>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74"/>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74"/>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74"/>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74"/>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74"/>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74"/>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74"/>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74"/>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74"/>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74"/>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74"/>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74"/>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74"/>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4" name="Google Shape;20254;p74"/>
          <p:cNvGrpSpPr/>
          <p:nvPr/>
        </p:nvGrpSpPr>
        <p:grpSpPr>
          <a:xfrm>
            <a:off x="7115906" y="1510602"/>
            <a:ext cx="366765" cy="366660"/>
            <a:chOff x="7115906" y="1510602"/>
            <a:chExt cx="366765" cy="366660"/>
          </a:xfrm>
        </p:grpSpPr>
        <p:sp>
          <p:nvSpPr>
            <p:cNvPr id="20255" name="Google Shape;20255;p74"/>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74"/>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74"/>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74"/>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74"/>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74"/>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74"/>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74"/>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74"/>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74"/>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74"/>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74"/>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74"/>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74"/>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74"/>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74"/>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74"/>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74"/>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74"/>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74"/>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74"/>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74"/>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74"/>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74"/>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74"/>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74"/>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74"/>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74"/>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74"/>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74"/>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74"/>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74"/>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74"/>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74"/>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74"/>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74"/>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74"/>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74"/>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74"/>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74"/>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74"/>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74"/>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7" name="Google Shape;20297;p74"/>
          <p:cNvGrpSpPr/>
          <p:nvPr/>
        </p:nvGrpSpPr>
        <p:grpSpPr>
          <a:xfrm>
            <a:off x="7550155" y="1510497"/>
            <a:ext cx="379381" cy="366792"/>
            <a:chOff x="7550155" y="1510497"/>
            <a:chExt cx="379381" cy="366792"/>
          </a:xfrm>
        </p:grpSpPr>
        <p:sp>
          <p:nvSpPr>
            <p:cNvPr id="20298" name="Google Shape;20298;p74"/>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74"/>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74"/>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74"/>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74"/>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74"/>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74"/>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74"/>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74"/>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74"/>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74"/>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74"/>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74"/>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74"/>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74"/>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74"/>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74"/>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15" name="Google Shape;20315;p74"/>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74"/>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7" name="Google Shape;20317;p74"/>
          <p:cNvGrpSpPr/>
          <p:nvPr/>
        </p:nvGrpSpPr>
        <p:grpSpPr>
          <a:xfrm>
            <a:off x="7999537" y="1510549"/>
            <a:ext cx="335476" cy="367001"/>
            <a:chOff x="7999537" y="1510549"/>
            <a:chExt cx="335476" cy="367001"/>
          </a:xfrm>
        </p:grpSpPr>
        <p:sp>
          <p:nvSpPr>
            <p:cNvPr id="20318" name="Google Shape;20318;p74"/>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74"/>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74"/>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74"/>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74"/>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74"/>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74"/>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74"/>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74"/>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74"/>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74"/>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74"/>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74"/>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74"/>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74"/>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74"/>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4" name="Google Shape;20334;p74"/>
          <p:cNvGrpSpPr/>
          <p:nvPr/>
        </p:nvGrpSpPr>
        <p:grpSpPr>
          <a:xfrm>
            <a:off x="4890346" y="3382537"/>
            <a:ext cx="370306" cy="367001"/>
            <a:chOff x="4890346" y="3382537"/>
            <a:chExt cx="370306" cy="367001"/>
          </a:xfrm>
        </p:grpSpPr>
        <p:sp>
          <p:nvSpPr>
            <p:cNvPr id="20335" name="Google Shape;20335;p74"/>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74"/>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74"/>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74"/>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74"/>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74"/>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74"/>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74"/>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74"/>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74"/>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74"/>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74"/>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74"/>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74"/>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74"/>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74"/>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74"/>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74"/>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74"/>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74"/>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74"/>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74"/>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74"/>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74"/>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9" name="Google Shape;20359;p74"/>
          <p:cNvGrpSpPr/>
          <p:nvPr/>
        </p:nvGrpSpPr>
        <p:grpSpPr>
          <a:xfrm>
            <a:off x="5332122" y="3431635"/>
            <a:ext cx="367526" cy="269592"/>
            <a:chOff x="5332122" y="3431635"/>
            <a:chExt cx="367526" cy="269592"/>
          </a:xfrm>
        </p:grpSpPr>
        <p:sp>
          <p:nvSpPr>
            <p:cNvPr id="20360" name="Google Shape;20360;p74"/>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74"/>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74"/>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74"/>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74"/>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74"/>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74"/>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74"/>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74"/>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74"/>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74"/>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74"/>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74"/>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74"/>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74"/>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74"/>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74"/>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74"/>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74"/>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74"/>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74"/>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74"/>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74"/>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74"/>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74"/>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74"/>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74"/>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74"/>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74"/>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74"/>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74"/>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74"/>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74"/>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3" name="Google Shape;20393;p74"/>
          <p:cNvGrpSpPr/>
          <p:nvPr/>
        </p:nvGrpSpPr>
        <p:grpSpPr>
          <a:xfrm>
            <a:off x="5772612" y="3425812"/>
            <a:ext cx="366896" cy="281080"/>
            <a:chOff x="5772612" y="3425812"/>
            <a:chExt cx="366896" cy="281080"/>
          </a:xfrm>
        </p:grpSpPr>
        <p:sp>
          <p:nvSpPr>
            <p:cNvPr id="20394" name="Google Shape;20394;p74"/>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74"/>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74"/>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74"/>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74"/>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74"/>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74"/>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74"/>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74"/>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74"/>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74"/>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74"/>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74"/>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74"/>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74"/>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74"/>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74"/>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74"/>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74"/>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74"/>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74"/>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74"/>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74"/>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74"/>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74"/>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74"/>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74"/>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74"/>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74"/>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74"/>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74"/>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5" name="Google Shape;20425;p74"/>
          <p:cNvGrpSpPr/>
          <p:nvPr/>
        </p:nvGrpSpPr>
        <p:grpSpPr>
          <a:xfrm>
            <a:off x="6212684" y="3412436"/>
            <a:ext cx="366765" cy="307832"/>
            <a:chOff x="6212684" y="3412436"/>
            <a:chExt cx="366765" cy="307832"/>
          </a:xfrm>
        </p:grpSpPr>
        <p:sp>
          <p:nvSpPr>
            <p:cNvPr id="20426" name="Google Shape;20426;p74"/>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74"/>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74"/>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74"/>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74"/>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74"/>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74"/>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74"/>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74"/>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74"/>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74"/>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74"/>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74"/>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74"/>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74"/>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74"/>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74"/>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74"/>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74"/>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74"/>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74"/>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74"/>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74"/>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74"/>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74"/>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74"/>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74"/>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74"/>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74"/>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74"/>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74"/>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74"/>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74"/>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74"/>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74"/>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74"/>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74"/>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74"/>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74"/>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74"/>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74"/>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74"/>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74"/>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74"/>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74"/>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74"/>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74"/>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74"/>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74"/>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74"/>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74"/>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74"/>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74"/>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74"/>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74"/>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74"/>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74"/>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74"/>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74"/>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74"/>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74"/>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74"/>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74"/>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74"/>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74"/>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74"/>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74"/>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74"/>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74"/>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74"/>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74"/>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74"/>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74"/>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74"/>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74"/>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1" name="Google Shape;20501;p74"/>
          <p:cNvGrpSpPr/>
          <p:nvPr/>
        </p:nvGrpSpPr>
        <p:grpSpPr>
          <a:xfrm>
            <a:off x="7092669" y="3411571"/>
            <a:ext cx="366896" cy="309327"/>
            <a:chOff x="7092669" y="3411571"/>
            <a:chExt cx="366896" cy="309327"/>
          </a:xfrm>
        </p:grpSpPr>
        <p:sp>
          <p:nvSpPr>
            <p:cNvPr id="20502" name="Google Shape;20502;p74"/>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74"/>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74"/>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74"/>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74"/>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74"/>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74"/>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74"/>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74"/>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74"/>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74"/>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74"/>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74"/>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74"/>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74"/>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74"/>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74"/>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74"/>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0" name="Google Shape;20520;p74"/>
          <p:cNvGrpSpPr/>
          <p:nvPr/>
        </p:nvGrpSpPr>
        <p:grpSpPr>
          <a:xfrm>
            <a:off x="7532740" y="3405748"/>
            <a:ext cx="366896" cy="320841"/>
            <a:chOff x="7532740" y="3405748"/>
            <a:chExt cx="366896" cy="320841"/>
          </a:xfrm>
        </p:grpSpPr>
        <p:sp>
          <p:nvSpPr>
            <p:cNvPr id="20521" name="Google Shape;20521;p74"/>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74"/>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74"/>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74"/>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74"/>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74"/>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74"/>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74"/>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74"/>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74"/>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74"/>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74"/>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74"/>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74"/>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74"/>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74"/>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74"/>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74"/>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74"/>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74"/>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74"/>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74"/>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74"/>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74"/>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74"/>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6" name="Google Shape;20546;p74"/>
          <p:cNvGrpSpPr/>
          <p:nvPr/>
        </p:nvGrpSpPr>
        <p:grpSpPr>
          <a:xfrm>
            <a:off x="7972785" y="3394392"/>
            <a:ext cx="366896" cy="343685"/>
            <a:chOff x="7972785" y="3394392"/>
            <a:chExt cx="366896" cy="343685"/>
          </a:xfrm>
        </p:grpSpPr>
        <p:sp>
          <p:nvSpPr>
            <p:cNvPr id="20547" name="Google Shape;20547;p74"/>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74"/>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74"/>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74"/>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74"/>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74"/>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74"/>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74"/>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74"/>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74"/>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74"/>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74"/>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74"/>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74"/>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1" name="Google Shape;20561;p74"/>
          <p:cNvGrpSpPr/>
          <p:nvPr/>
        </p:nvGrpSpPr>
        <p:grpSpPr>
          <a:xfrm>
            <a:off x="5359818" y="1996466"/>
            <a:ext cx="361835" cy="356432"/>
            <a:chOff x="5359818" y="1996466"/>
            <a:chExt cx="361835" cy="356432"/>
          </a:xfrm>
        </p:grpSpPr>
        <p:sp>
          <p:nvSpPr>
            <p:cNvPr id="20562" name="Google Shape;20562;p74"/>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74"/>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74"/>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74"/>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74"/>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74"/>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74"/>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74"/>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74"/>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74"/>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74"/>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74"/>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74"/>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74"/>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74"/>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74"/>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74"/>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74"/>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74"/>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74"/>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74"/>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74"/>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74"/>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74"/>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74"/>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74"/>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74"/>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74"/>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74"/>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74"/>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74"/>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74"/>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74"/>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74"/>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74"/>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74"/>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74"/>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74"/>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74"/>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74"/>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74"/>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74"/>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74"/>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74"/>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74"/>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74"/>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8" name="Google Shape;20608;p74"/>
          <p:cNvGrpSpPr/>
          <p:nvPr/>
        </p:nvGrpSpPr>
        <p:grpSpPr>
          <a:xfrm>
            <a:off x="5775393" y="1975038"/>
            <a:ext cx="379145" cy="379250"/>
            <a:chOff x="5775393" y="1975038"/>
            <a:chExt cx="379145" cy="379250"/>
          </a:xfrm>
        </p:grpSpPr>
        <p:sp>
          <p:nvSpPr>
            <p:cNvPr id="20609" name="Google Shape;20609;p74"/>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74"/>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74"/>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74"/>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74"/>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74"/>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74"/>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74"/>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74"/>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74"/>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74"/>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74"/>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74"/>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74"/>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74"/>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4" name="Google Shape;20624;p74"/>
          <p:cNvGrpSpPr/>
          <p:nvPr/>
        </p:nvGrpSpPr>
        <p:grpSpPr>
          <a:xfrm>
            <a:off x="6200960" y="1975274"/>
            <a:ext cx="417725" cy="378961"/>
            <a:chOff x="6200960" y="1975274"/>
            <a:chExt cx="417725" cy="378961"/>
          </a:xfrm>
        </p:grpSpPr>
        <p:sp>
          <p:nvSpPr>
            <p:cNvPr id="20625" name="Google Shape;20625;p74"/>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74"/>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74"/>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74"/>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74"/>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74"/>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74"/>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74"/>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3" name="Google Shape;20633;p74"/>
          <p:cNvGrpSpPr/>
          <p:nvPr/>
        </p:nvGrpSpPr>
        <p:grpSpPr>
          <a:xfrm>
            <a:off x="6666052" y="1991771"/>
            <a:ext cx="391341" cy="328447"/>
            <a:chOff x="6666052" y="1991771"/>
            <a:chExt cx="391341" cy="328447"/>
          </a:xfrm>
        </p:grpSpPr>
        <p:sp>
          <p:nvSpPr>
            <p:cNvPr id="20634" name="Google Shape;20634;p74"/>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74"/>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74"/>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74"/>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74"/>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74"/>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74"/>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74"/>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74"/>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74"/>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74"/>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74"/>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74"/>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74"/>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74"/>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74"/>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74"/>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74"/>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74"/>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74"/>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74"/>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74"/>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74"/>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74"/>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74"/>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74"/>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74"/>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74"/>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2" name="Google Shape;20662;p74"/>
          <p:cNvGrpSpPr/>
          <p:nvPr/>
        </p:nvGrpSpPr>
        <p:grpSpPr>
          <a:xfrm>
            <a:off x="7099619" y="1979838"/>
            <a:ext cx="374712" cy="374476"/>
            <a:chOff x="7099619" y="1979838"/>
            <a:chExt cx="374712" cy="374476"/>
          </a:xfrm>
        </p:grpSpPr>
        <p:sp>
          <p:nvSpPr>
            <p:cNvPr id="20663" name="Google Shape;20663;p74"/>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74"/>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74"/>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74"/>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74"/>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74"/>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74"/>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74"/>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74"/>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74"/>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74"/>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74"/>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74"/>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74"/>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74"/>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74"/>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74"/>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74"/>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74"/>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74"/>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74"/>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74"/>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74"/>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74"/>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74"/>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74"/>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74"/>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74"/>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74"/>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74"/>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74"/>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74"/>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74"/>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6" name="Google Shape;20696;p74"/>
          <p:cNvGrpSpPr/>
          <p:nvPr/>
        </p:nvGrpSpPr>
        <p:grpSpPr>
          <a:xfrm>
            <a:off x="7547375" y="1975169"/>
            <a:ext cx="379014" cy="379119"/>
            <a:chOff x="7547375" y="1975169"/>
            <a:chExt cx="379014" cy="379119"/>
          </a:xfrm>
        </p:grpSpPr>
        <p:sp>
          <p:nvSpPr>
            <p:cNvPr id="20697" name="Google Shape;20697;p74"/>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74"/>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74"/>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74"/>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74"/>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74"/>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74"/>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74"/>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74"/>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74"/>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74"/>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74"/>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74"/>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74"/>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74"/>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74"/>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74"/>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74"/>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74"/>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74"/>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7" name="Google Shape;20717;p74"/>
          <p:cNvGrpSpPr/>
          <p:nvPr/>
        </p:nvGrpSpPr>
        <p:grpSpPr>
          <a:xfrm>
            <a:off x="7978083" y="1991273"/>
            <a:ext cx="370306" cy="362962"/>
            <a:chOff x="7978083" y="1991273"/>
            <a:chExt cx="370306" cy="362962"/>
          </a:xfrm>
        </p:grpSpPr>
        <p:sp>
          <p:nvSpPr>
            <p:cNvPr id="20718" name="Google Shape;20718;p74"/>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74"/>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74"/>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74"/>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74"/>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74"/>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74"/>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74"/>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74"/>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74"/>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74"/>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74"/>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74"/>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74"/>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74"/>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74"/>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74"/>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74"/>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74"/>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74"/>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74"/>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9" name="Google Shape;20739;p74"/>
          <p:cNvGrpSpPr/>
          <p:nvPr/>
        </p:nvGrpSpPr>
        <p:grpSpPr>
          <a:xfrm>
            <a:off x="4917884" y="3826123"/>
            <a:ext cx="298941" cy="357822"/>
            <a:chOff x="4917884" y="3826123"/>
            <a:chExt cx="298941" cy="357822"/>
          </a:xfrm>
        </p:grpSpPr>
        <p:sp>
          <p:nvSpPr>
            <p:cNvPr id="20740" name="Google Shape;20740;p74"/>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74"/>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74"/>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74"/>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74"/>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74"/>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74"/>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74"/>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74"/>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74"/>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74"/>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74"/>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74"/>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74"/>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74"/>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74"/>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74"/>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74"/>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74"/>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74"/>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74"/>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74"/>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2" name="Google Shape;20762;p74"/>
          <p:cNvGrpSpPr/>
          <p:nvPr/>
        </p:nvGrpSpPr>
        <p:grpSpPr>
          <a:xfrm>
            <a:off x="5332567" y="3825756"/>
            <a:ext cx="360995" cy="359212"/>
            <a:chOff x="5332567" y="3825756"/>
            <a:chExt cx="360995" cy="359212"/>
          </a:xfrm>
        </p:grpSpPr>
        <p:sp>
          <p:nvSpPr>
            <p:cNvPr id="20763" name="Google Shape;20763;p74"/>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74"/>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74"/>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74"/>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74"/>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74"/>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74"/>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74"/>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74"/>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74"/>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74"/>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74"/>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74"/>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74"/>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74"/>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74"/>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74"/>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74"/>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1" name="Google Shape;20781;p74"/>
          <p:cNvGrpSpPr/>
          <p:nvPr/>
        </p:nvGrpSpPr>
        <p:grpSpPr>
          <a:xfrm>
            <a:off x="5776153" y="3840390"/>
            <a:ext cx="367028" cy="329942"/>
            <a:chOff x="5776153" y="3840390"/>
            <a:chExt cx="367028" cy="329942"/>
          </a:xfrm>
        </p:grpSpPr>
        <p:sp>
          <p:nvSpPr>
            <p:cNvPr id="20782" name="Google Shape;20782;p74"/>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74"/>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74"/>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74"/>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74"/>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74"/>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74"/>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74"/>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74"/>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74"/>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74"/>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74"/>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74"/>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74"/>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74"/>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74"/>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74"/>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74"/>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74"/>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74"/>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74"/>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74"/>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4" name="Google Shape;20804;p74"/>
          <p:cNvGrpSpPr/>
          <p:nvPr/>
        </p:nvGrpSpPr>
        <p:grpSpPr>
          <a:xfrm>
            <a:off x="6657161" y="3825808"/>
            <a:ext cx="375211" cy="359186"/>
            <a:chOff x="6657161" y="3825808"/>
            <a:chExt cx="375211" cy="359186"/>
          </a:xfrm>
        </p:grpSpPr>
        <p:sp>
          <p:nvSpPr>
            <p:cNvPr id="20805" name="Google Shape;20805;p74"/>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74"/>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74"/>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74"/>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74"/>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74"/>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74"/>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74"/>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74"/>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74"/>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5" name="Google Shape;20815;p74"/>
          <p:cNvGrpSpPr/>
          <p:nvPr/>
        </p:nvGrpSpPr>
        <p:grpSpPr>
          <a:xfrm>
            <a:off x="6266450" y="3825756"/>
            <a:ext cx="269330" cy="359186"/>
            <a:chOff x="6266450" y="3825756"/>
            <a:chExt cx="269330" cy="359186"/>
          </a:xfrm>
        </p:grpSpPr>
        <p:sp>
          <p:nvSpPr>
            <p:cNvPr id="20816" name="Google Shape;20816;p74"/>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74"/>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74"/>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74"/>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74"/>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74"/>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74"/>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74"/>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74"/>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74"/>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74"/>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74"/>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74"/>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9" name="Google Shape;20829;p74"/>
          <p:cNvGrpSpPr/>
          <p:nvPr/>
        </p:nvGrpSpPr>
        <p:grpSpPr>
          <a:xfrm>
            <a:off x="7108825" y="3825756"/>
            <a:ext cx="366136" cy="359317"/>
            <a:chOff x="7108825" y="3825756"/>
            <a:chExt cx="366136" cy="359317"/>
          </a:xfrm>
        </p:grpSpPr>
        <p:sp>
          <p:nvSpPr>
            <p:cNvPr id="20830" name="Google Shape;20830;p74"/>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74"/>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74"/>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74"/>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74"/>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74"/>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74"/>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74"/>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74"/>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74"/>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74"/>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74"/>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74"/>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74"/>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74"/>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74"/>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74"/>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74"/>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74"/>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74"/>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74"/>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74"/>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74"/>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74"/>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74"/>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74"/>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74"/>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74"/>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8" name="Google Shape;20858;p74"/>
          <p:cNvGrpSpPr/>
          <p:nvPr/>
        </p:nvGrpSpPr>
        <p:grpSpPr>
          <a:xfrm>
            <a:off x="7552673" y="3859563"/>
            <a:ext cx="359186" cy="291545"/>
            <a:chOff x="7552673" y="3859563"/>
            <a:chExt cx="359186" cy="291545"/>
          </a:xfrm>
        </p:grpSpPr>
        <p:sp>
          <p:nvSpPr>
            <p:cNvPr id="20859" name="Google Shape;20859;p74"/>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74"/>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74"/>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74"/>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74"/>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74"/>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74"/>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74"/>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74"/>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74"/>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74"/>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74"/>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74"/>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74"/>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74"/>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74"/>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74"/>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74"/>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74"/>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74"/>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74"/>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74"/>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74"/>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74"/>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74"/>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74"/>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74"/>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6" name="Google Shape;20886;p74"/>
          <p:cNvGrpSpPr/>
          <p:nvPr/>
        </p:nvGrpSpPr>
        <p:grpSpPr>
          <a:xfrm>
            <a:off x="5310720" y="2958229"/>
            <a:ext cx="429370" cy="261672"/>
            <a:chOff x="5310720" y="2958229"/>
            <a:chExt cx="429370" cy="261672"/>
          </a:xfrm>
        </p:grpSpPr>
        <p:sp>
          <p:nvSpPr>
            <p:cNvPr id="20887" name="Google Shape;20887;p74"/>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74"/>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74"/>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74"/>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74"/>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74"/>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74"/>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74"/>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74"/>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74"/>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74"/>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74"/>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74"/>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74"/>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74"/>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74"/>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74"/>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74"/>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74"/>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74"/>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74"/>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74"/>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74"/>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74"/>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74"/>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74"/>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74"/>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74"/>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74"/>
          <p:cNvGrpSpPr/>
          <p:nvPr/>
        </p:nvGrpSpPr>
        <p:grpSpPr>
          <a:xfrm>
            <a:off x="4890477" y="2430348"/>
            <a:ext cx="389872" cy="338151"/>
            <a:chOff x="4890477" y="2430348"/>
            <a:chExt cx="389872" cy="338151"/>
          </a:xfrm>
        </p:grpSpPr>
        <p:sp>
          <p:nvSpPr>
            <p:cNvPr id="20916" name="Google Shape;20916;p74"/>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74"/>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74"/>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74"/>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74"/>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74"/>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74"/>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74"/>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74"/>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74"/>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74"/>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74"/>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74"/>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74"/>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74"/>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74"/>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74"/>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74"/>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74"/>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74"/>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6" name="Google Shape;20936;p74"/>
          <p:cNvGrpSpPr/>
          <p:nvPr/>
        </p:nvGrpSpPr>
        <p:grpSpPr>
          <a:xfrm>
            <a:off x="5747880" y="2442596"/>
            <a:ext cx="433645" cy="315176"/>
            <a:chOff x="5747880" y="2442596"/>
            <a:chExt cx="433645" cy="315176"/>
          </a:xfrm>
        </p:grpSpPr>
        <p:sp>
          <p:nvSpPr>
            <p:cNvPr id="20937" name="Google Shape;20937;p74"/>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74"/>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74"/>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74"/>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74"/>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74"/>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74"/>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74"/>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74"/>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74"/>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74"/>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74"/>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74"/>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74"/>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74"/>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74"/>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74"/>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74"/>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74"/>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6" name="Google Shape;20956;p74"/>
          <p:cNvGrpSpPr/>
          <p:nvPr/>
        </p:nvGrpSpPr>
        <p:grpSpPr>
          <a:xfrm>
            <a:off x="6226558" y="2433390"/>
            <a:ext cx="342793" cy="353389"/>
            <a:chOff x="6226558" y="2433390"/>
            <a:chExt cx="342793" cy="353389"/>
          </a:xfrm>
        </p:grpSpPr>
        <p:sp>
          <p:nvSpPr>
            <p:cNvPr id="20957" name="Google Shape;20957;p74"/>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74"/>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74"/>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74"/>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74"/>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74"/>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74"/>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74"/>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74"/>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74"/>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74"/>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74"/>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74"/>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74"/>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74"/>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74"/>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74"/>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74"/>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74"/>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74"/>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74"/>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8" name="Google Shape;20978;p74"/>
          <p:cNvGrpSpPr/>
          <p:nvPr/>
        </p:nvGrpSpPr>
        <p:grpSpPr>
          <a:xfrm>
            <a:off x="6627996" y="2449756"/>
            <a:ext cx="427980" cy="320369"/>
            <a:chOff x="6627996" y="2449756"/>
            <a:chExt cx="427980" cy="320369"/>
          </a:xfrm>
        </p:grpSpPr>
        <p:sp>
          <p:nvSpPr>
            <p:cNvPr id="20979" name="Google Shape;20979;p74"/>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74"/>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74"/>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74"/>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74"/>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74"/>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74"/>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74"/>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74"/>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88" name="Google Shape;20988;p74"/>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74"/>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90" name="Google Shape;20990;p74"/>
          <p:cNvGrpSpPr/>
          <p:nvPr/>
        </p:nvGrpSpPr>
        <p:grpSpPr>
          <a:xfrm>
            <a:off x="7073496" y="2420906"/>
            <a:ext cx="396534" cy="370096"/>
            <a:chOff x="7073496" y="2420906"/>
            <a:chExt cx="396534" cy="370096"/>
          </a:xfrm>
        </p:grpSpPr>
        <p:sp>
          <p:nvSpPr>
            <p:cNvPr id="20991" name="Google Shape;20991;p74"/>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74"/>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74"/>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74"/>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74"/>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74"/>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74"/>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74"/>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74"/>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74"/>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74"/>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74"/>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74"/>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74"/>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74"/>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74"/>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74"/>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74"/>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74"/>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74"/>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74"/>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74"/>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74"/>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74"/>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74"/>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74"/>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74"/>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74"/>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74"/>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0" name="Google Shape;21020;p74"/>
          <p:cNvGrpSpPr/>
          <p:nvPr/>
        </p:nvGrpSpPr>
        <p:grpSpPr>
          <a:xfrm>
            <a:off x="7975067" y="2420906"/>
            <a:ext cx="359946" cy="366031"/>
            <a:chOff x="7975067" y="2420906"/>
            <a:chExt cx="359946" cy="366031"/>
          </a:xfrm>
        </p:grpSpPr>
        <p:sp>
          <p:nvSpPr>
            <p:cNvPr id="21021" name="Google Shape;21021;p74"/>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74"/>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74"/>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74"/>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74"/>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74"/>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74"/>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74"/>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74"/>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74"/>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74"/>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74"/>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74"/>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74"/>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74"/>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74"/>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74"/>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74"/>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74"/>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74"/>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74"/>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74"/>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74"/>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74"/>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74"/>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74"/>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74"/>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74"/>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74"/>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74"/>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74"/>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74"/>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74"/>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74"/>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74"/>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74"/>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74"/>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8" name="Google Shape;21058;p74"/>
          <p:cNvGrpSpPr/>
          <p:nvPr/>
        </p:nvGrpSpPr>
        <p:grpSpPr>
          <a:xfrm>
            <a:off x="5390373" y="2425653"/>
            <a:ext cx="257344" cy="358215"/>
            <a:chOff x="5390373" y="2425653"/>
            <a:chExt cx="257344" cy="358215"/>
          </a:xfrm>
        </p:grpSpPr>
        <p:sp>
          <p:nvSpPr>
            <p:cNvPr id="21059" name="Google Shape;21059;p74"/>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74"/>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74"/>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74"/>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74"/>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74"/>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74"/>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74"/>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74"/>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74"/>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74"/>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74"/>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74"/>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74"/>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74"/>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74"/>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74"/>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74"/>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74"/>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74"/>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74"/>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74"/>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74"/>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74"/>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74"/>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74"/>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74"/>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74"/>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74"/>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74"/>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74"/>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74"/>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1" name="Google Shape;21091;p74"/>
          <p:cNvGrpSpPr/>
          <p:nvPr/>
        </p:nvGrpSpPr>
        <p:grpSpPr>
          <a:xfrm>
            <a:off x="5364617" y="4307843"/>
            <a:ext cx="285985" cy="322572"/>
            <a:chOff x="5364617" y="4307843"/>
            <a:chExt cx="285985" cy="322572"/>
          </a:xfrm>
        </p:grpSpPr>
        <p:sp>
          <p:nvSpPr>
            <p:cNvPr id="21092" name="Google Shape;21092;p74"/>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74"/>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74"/>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74"/>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74"/>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74"/>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74"/>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74"/>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74"/>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74"/>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74"/>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74"/>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74"/>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74"/>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6" name="Google Shape;21106;p74"/>
          <p:cNvGrpSpPr/>
          <p:nvPr/>
        </p:nvGrpSpPr>
        <p:grpSpPr>
          <a:xfrm>
            <a:off x="7539428" y="2435147"/>
            <a:ext cx="349980" cy="355697"/>
            <a:chOff x="7539428" y="2435147"/>
            <a:chExt cx="349980" cy="355697"/>
          </a:xfrm>
        </p:grpSpPr>
        <p:sp>
          <p:nvSpPr>
            <p:cNvPr id="21107" name="Google Shape;21107;p74"/>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74"/>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74"/>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74"/>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74"/>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74"/>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74"/>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74"/>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74"/>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74"/>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74"/>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74"/>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74"/>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74"/>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74"/>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74"/>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74"/>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74"/>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74"/>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74"/>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74"/>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74"/>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74"/>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74"/>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74"/>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74"/>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74"/>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74"/>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74"/>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74"/>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74"/>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74"/>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74"/>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74"/>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74"/>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74"/>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74"/>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74"/>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5" name="Google Shape;21145;p74"/>
          <p:cNvGrpSpPr/>
          <p:nvPr/>
        </p:nvGrpSpPr>
        <p:grpSpPr>
          <a:xfrm>
            <a:off x="6276285" y="4289930"/>
            <a:ext cx="224927" cy="360785"/>
            <a:chOff x="6276285" y="4289930"/>
            <a:chExt cx="224927" cy="360785"/>
          </a:xfrm>
        </p:grpSpPr>
        <p:sp>
          <p:nvSpPr>
            <p:cNvPr id="21146" name="Google Shape;21146;p74"/>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74"/>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74"/>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74"/>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74"/>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1" name="Google Shape;21151;p74"/>
          <p:cNvGrpSpPr/>
          <p:nvPr/>
        </p:nvGrpSpPr>
        <p:grpSpPr>
          <a:xfrm>
            <a:off x="6650604" y="4343041"/>
            <a:ext cx="356405" cy="278431"/>
            <a:chOff x="6650604" y="4343041"/>
            <a:chExt cx="356405" cy="278431"/>
          </a:xfrm>
        </p:grpSpPr>
        <p:sp>
          <p:nvSpPr>
            <p:cNvPr id="21152" name="Google Shape;21152;p74"/>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74"/>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74"/>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74"/>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74"/>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74"/>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74"/>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74"/>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74"/>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74"/>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74"/>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74"/>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74"/>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74"/>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74"/>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74"/>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74"/>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74"/>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74"/>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74"/>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74"/>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74"/>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4" name="Google Shape;21174;p74"/>
          <p:cNvGrpSpPr/>
          <p:nvPr/>
        </p:nvGrpSpPr>
        <p:grpSpPr>
          <a:xfrm>
            <a:off x="5787274" y="4308578"/>
            <a:ext cx="322572" cy="321208"/>
            <a:chOff x="5787274" y="4308578"/>
            <a:chExt cx="322572" cy="321208"/>
          </a:xfrm>
        </p:grpSpPr>
        <p:sp>
          <p:nvSpPr>
            <p:cNvPr id="21175" name="Google Shape;21175;p74"/>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74"/>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74"/>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74"/>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74"/>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74"/>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74"/>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74"/>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74"/>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74"/>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74"/>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74"/>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74"/>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74"/>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74"/>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0" name="Google Shape;21190;p74"/>
          <p:cNvGrpSpPr/>
          <p:nvPr/>
        </p:nvGrpSpPr>
        <p:grpSpPr>
          <a:xfrm>
            <a:off x="7139485" y="4289668"/>
            <a:ext cx="253200" cy="360418"/>
            <a:chOff x="7139485" y="4289668"/>
            <a:chExt cx="253200" cy="360418"/>
          </a:xfrm>
        </p:grpSpPr>
        <p:sp>
          <p:nvSpPr>
            <p:cNvPr id="21191" name="Google Shape;21191;p74"/>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74"/>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74"/>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74"/>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74"/>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74"/>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74"/>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74"/>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74"/>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74"/>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74"/>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74"/>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74"/>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74"/>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74"/>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74"/>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74"/>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74"/>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74"/>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74"/>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74"/>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2" name="Google Shape;21212;p74"/>
          <p:cNvGrpSpPr/>
          <p:nvPr/>
        </p:nvGrpSpPr>
        <p:grpSpPr>
          <a:xfrm>
            <a:off x="7579687" y="4289536"/>
            <a:ext cx="253174" cy="360549"/>
            <a:chOff x="7579687" y="4289536"/>
            <a:chExt cx="253174" cy="360549"/>
          </a:xfrm>
        </p:grpSpPr>
        <p:sp>
          <p:nvSpPr>
            <p:cNvPr id="21213" name="Google Shape;21213;p74"/>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74"/>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74"/>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74"/>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74"/>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74"/>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74"/>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74"/>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74"/>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74"/>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74"/>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74"/>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74"/>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74"/>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74"/>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74"/>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74"/>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74"/>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74"/>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74"/>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74"/>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74"/>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5" name="Google Shape;21235;p74"/>
          <p:cNvGrpSpPr/>
          <p:nvPr/>
        </p:nvGrpSpPr>
        <p:grpSpPr>
          <a:xfrm>
            <a:off x="4905872" y="2907767"/>
            <a:ext cx="362857" cy="362726"/>
            <a:chOff x="4905872" y="2907767"/>
            <a:chExt cx="362857" cy="362726"/>
          </a:xfrm>
        </p:grpSpPr>
        <p:sp>
          <p:nvSpPr>
            <p:cNvPr id="21236" name="Google Shape;21236;p74"/>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74"/>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74"/>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74"/>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74"/>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74"/>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74"/>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74"/>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74"/>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74"/>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74"/>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74"/>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74"/>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74"/>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74"/>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74"/>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74"/>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74"/>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74"/>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74"/>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74"/>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74"/>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74"/>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74"/>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74"/>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74"/>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74"/>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74"/>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74"/>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74"/>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74"/>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74"/>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74"/>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74"/>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74"/>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74"/>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74"/>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74"/>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74"/>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74"/>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74"/>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74"/>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74"/>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74"/>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0" name="Google Shape;21280;p74"/>
          <p:cNvGrpSpPr/>
          <p:nvPr/>
        </p:nvGrpSpPr>
        <p:grpSpPr>
          <a:xfrm>
            <a:off x="5816176" y="2907636"/>
            <a:ext cx="294823" cy="362831"/>
            <a:chOff x="5816176" y="2907636"/>
            <a:chExt cx="294823" cy="362831"/>
          </a:xfrm>
        </p:grpSpPr>
        <p:sp>
          <p:nvSpPr>
            <p:cNvPr id="21281" name="Google Shape;21281;p74"/>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74"/>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74"/>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74"/>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74"/>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74"/>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74"/>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74"/>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74"/>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74"/>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74"/>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74"/>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74"/>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74"/>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74"/>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74"/>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74"/>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74"/>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74"/>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74"/>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74"/>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74"/>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74"/>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74"/>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74"/>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74"/>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74"/>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74"/>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74"/>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74"/>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74"/>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74"/>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74"/>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74"/>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74"/>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74"/>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74"/>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74"/>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74"/>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74"/>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74"/>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74"/>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74"/>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74"/>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74"/>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74"/>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74"/>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74"/>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74"/>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74"/>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74"/>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2" name="Google Shape;21332;p74"/>
          <p:cNvGrpSpPr/>
          <p:nvPr/>
        </p:nvGrpSpPr>
        <p:grpSpPr>
          <a:xfrm>
            <a:off x="6220132" y="2955973"/>
            <a:ext cx="362726" cy="266183"/>
            <a:chOff x="6220132" y="2955973"/>
            <a:chExt cx="362726" cy="266183"/>
          </a:xfrm>
        </p:grpSpPr>
        <p:sp>
          <p:nvSpPr>
            <p:cNvPr id="21333" name="Google Shape;21333;p74"/>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74"/>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74"/>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74"/>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74"/>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74"/>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74"/>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74"/>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74"/>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74"/>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74"/>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74"/>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74"/>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74"/>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74"/>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74"/>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74"/>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74"/>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74"/>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74"/>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74"/>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74"/>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74"/>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74"/>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74"/>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74"/>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74"/>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74"/>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61" name="Google Shape;21361;p74"/>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74"/>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63" name="Google Shape;21363;p74"/>
          <p:cNvGrpSpPr/>
          <p:nvPr/>
        </p:nvGrpSpPr>
        <p:grpSpPr>
          <a:xfrm>
            <a:off x="6658158" y="2918992"/>
            <a:ext cx="362857" cy="340276"/>
            <a:chOff x="6658158" y="2918992"/>
            <a:chExt cx="362857" cy="340276"/>
          </a:xfrm>
        </p:grpSpPr>
        <p:sp>
          <p:nvSpPr>
            <p:cNvPr id="21364" name="Google Shape;21364;p74"/>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74"/>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74"/>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74"/>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74"/>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74"/>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74"/>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74"/>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74"/>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74"/>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74"/>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74"/>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74"/>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74"/>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74"/>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74"/>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74"/>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74"/>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74"/>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74"/>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4" name="Google Shape;21384;p74"/>
          <p:cNvGrpSpPr/>
          <p:nvPr/>
        </p:nvGrpSpPr>
        <p:grpSpPr>
          <a:xfrm>
            <a:off x="7972418" y="2907636"/>
            <a:ext cx="362726" cy="362857"/>
            <a:chOff x="7972418" y="2907636"/>
            <a:chExt cx="362726" cy="362857"/>
          </a:xfrm>
        </p:grpSpPr>
        <p:sp>
          <p:nvSpPr>
            <p:cNvPr id="21385" name="Google Shape;21385;p74"/>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74"/>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74"/>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74"/>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74"/>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74"/>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74"/>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74"/>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74"/>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74"/>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74"/>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74"/>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74"/>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74"/>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74"/>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74"/>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74"/>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74"/>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74"/>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74"/>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74"/>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74"/>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74"/>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74"/>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74"/>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74"/>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74"/>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74"/>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74"/>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74"/>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74"/>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74"/>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74"/>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74"/>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74"/>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74"/>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74"/>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74"/>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74"/>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74"/>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74"/>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74"/>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74"/>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74"/>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74"/>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74"/>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74"/>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2" name="Google Shape;21432;p74"/>
          <p:cNvGrpSpPr/>
          <p:nvPr/>
        </p:nvGrpSpPr>
        <p:grpSpPr>
          <a:xfrm>
            <a:off x="8040058" y="3806321"/>
            <a:ext cx="301275" cy="365480"/>
            <a:chOff x="8040058" y="3806321"/>
            <a:chExt cx="301275" cy="365480"/>
          </a:xfrm>
        </p:grpSpPr>
        <p:sp>
          <p:nvSpPr>
            <p:cNvPr id="21433" name="Google Shape;21433;p74"/>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74"/>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74"/>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74"/>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74"/>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74"/>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74"/>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74"/>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74"/>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74"/>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74"/>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4" name="Google Shape;21444;p74"/>
          <p:cNvGrpSpPr/>
          <p:nvPr/>
        </p:nvGrpSpPr>
        <p:grpSpPr>
          <a:xfrm>
            <a:off x="4895276" y="4298401"/>
            <a:ext cx="345941" cy="342190"/>
            <a:chOff x="4895276" y="4298401"/>
            <a:chExt cx="345941" cy="342190"/>
          </a:xfrm>
        </p:grpSpPr>
        <p:sp>
          <p:nvSpPr>
            <p:cNvPr id="21445" name="Google Shape;21445;p74"/>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74"/>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74"/>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74"/>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74"/>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74"/>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74"/>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74"/>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74"/>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74"/>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74"/>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74"/>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74"/>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74"/>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74"/>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74"/>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74"/>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74"/>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74"/>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4" name="Google Shape;21464;p74"/>
          <p:cNvGrpSpPr/>
          <p:nvPr/>
        </p:nvGrpSpPr>
        <p:grpSpPr>
          <a:xfrm>
            <a:off x="7949705" y="4313010"/>
            <a:ext cx="382528" cy="340669"/>
            <a:chOff x="7949705" y="4313010"/>
            <a:chExt cx="382528" cy="340669"/>
          </a:xfrm>
        </p:grpSpPr>
        <p:sp>
          <p:nvSpPr>
            <p:cNvPr id="21465" name="Google Shape;21465;p74"/>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74"/>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74"/>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74"/>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74"/>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74"/>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74"/>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74"/>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74"/>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74"/>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74"/>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74"/>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74"/>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74"/>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74"/>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0" name="Google Shape;21480;p74"/>
          <p:cNvGrpSpPr/>
          <p:nvPr/>
        </p:nvGrpSpPr>
        <p:grpSpPr>
          <a:xfrm>
            <a:off x="4884418" y="1979576"/>
            <a:ext cx="404008" cy="365664"/>
            <a:chOff x="4884418" y="1979576"/>
            <a:chExt cx="404008" cy="365664"/>
          </a:xfrm>
        </p:grpSpPr>
        <p:sp>
          <p:nvSpPr>
            <p:cNvPr id="21481" name="Google Shape;21481;p74"/>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74"/>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74"/>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74"/>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74"/>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74"/>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74"/>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74"/>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74"/>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74"/>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1" name="Google Shape;21491;p74"/>
          <p:cNvGrpSpPr/>
          <p:nvPr/>
        </p:nvGrpSpPr>
        <p:grpSpPr>
          <a:xfrm>
            <a:off x="6678877" y="3404962"/>
            <a:ext cx="304029" cy="322572"/>
            <a:chOff x="6678877" y="3404962"/>
            <a:chExt cx="304029" cy="322572"/>
          </a:xfrm>
        </p:grpSpPr>
        <p:sp>
          <p:nvSpPr>
            <p:cNvPr id="21492" name="Google Shape;21492;p74"/>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74"/>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74"/>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74"/>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74"/>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74"/>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74"/>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74"/>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74"/>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74"/>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74"/>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74"/>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74"/>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74"/>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74"/>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74"/>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74"/>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74"/>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74"/>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74"/>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74"/>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74"/>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74"/>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74"/>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74"/>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74"/>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74"/>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74"/>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74"/>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74"/>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74"/>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74"/>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74"/>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74"/>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74"/>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74"/>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8" name="Google Shape;21528;p74"/>
          <p:cNvGrpSpPr/>
          <p:nvPr/>
        </p:nvGrpSpPr>
        <p:grpSpPr>
          <a:xfrm>
            <a:off x="7083725" y="2897669"/>
            <a:ext cx="387721" cy="382790"/>
            <a:chOff x="7083725" y="2897669"/>
            <a:chExt cx="387721" cy="382790"/>
          </a:xfrm>
        </p:grpSpPr>
        <p:sp>
          <p:nvSpPr>
            <p:cNvPr id="21529" name="Google Shape;21529;p74"/>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74"/>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74"/>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74"/>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74"/>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74"/>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74"/>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74"/>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74"/>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74"/>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74"/>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74"/>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74"/>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74"/>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74"/>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74"/>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5" name="Google Shape;21545;p74"/>
          <p:cNvGrpSpPr/>
          <p:nvPr/>
        </p:nvGrpSpPr>
        <p:grpSpPr>
          <a:xfrm>
            <a:off x="7539926" y="2907741"/>
            <a:ext cx="351501" cy="362726"/>
            <a:chOff x="7539926" y="2907741"/>
            <a:chExt cx="351501" cy="362726"/>
          </a:xfrm>
        </p:grpSpPr>
        <p:sp>
          <p:nvSpPr>
            <p:cNvPr id="21546" name="Google Shape;21546;p74"/>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74"/>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74"/>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74"/>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74"/>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74"/>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74"/>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74"/>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74"/>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74"/>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74"/>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74"/>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74"/>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74"/>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74"/>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74"/>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74"/>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74"/>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74"/>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74"/>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74"/>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74"/>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74"/>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74"/>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74"/>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74"/>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74"/>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74"/>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74"/>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74"/>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74"/>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74"/>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74"/>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74"/>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74"/>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74"/>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74"/>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586" name="Shape 21586"/>
        <p:cNvGrpSpPr/>
        <p:nvPr/>
      </p:nvGrpSpPr>
      <p:grpSpPr>
        <a:xfrm>
          <a:off x="0" y="0"/>
          <a:ext cx="0" cy="0"/>
          <a:chOff x="0" y="0"/>
          <a:chExt cx="0" cy="0"/>
        </a:xfrm>
      </p:grpSpPr>
      <p:sp>
        <p:nvSpPr>
          <p:cNvPr id="21587" name="Google Shape;21587;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1588" name="Google Shape;21588;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1589" name="Google Shape;21589;p75"/>
          <p:cNvGrpSpPr/>
          <p:nvPr/>
        </p:nvGrpSpPr>
        <p:grpSpPr>
          <a:xfrm>
            <a:off x="1770285" y="3381478"/>
            <a:ext cx="294160" cy="358367"/>
            <a:chOff x="1770285" y="3381478"/>
            <a:chExt cx="294160" cy="358367"/>
          </a:xfrm>
        </p:grpSpPr>
        <p:sp>
          <p:nvSpPr>
            <p:cNvPr id="21590" name="Google Shape;21590;p75"/>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75"/>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75"/>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75"/>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75"/>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75"/>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75"/>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75"/>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75"/>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75"/>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75"/>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75"/>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75"/>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75"/>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75"/>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75"/>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6" name="Google Shape;21606;p75"/>
          <p:cNvGrpSpPr/>
          <p:nvPr/>
        </p:nvGrpSpPr>
        <p:grpSpPr>
          <a:xfrm>
            <a:off x="3563273" y="1539122"/>
            <a:ext cx="333198" cy="312146"/>
            <a:chOff x="3563273" y="1539122"/>
            <a:chExt cx="333198" cy="312146"/>
          </a:xfrm>
        </p:grpSpPr>
        <p:sp>
          <p:nvSpPr>
            <p:cNvPr id="21607" name="Google Shape;21607;p75"/>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75"/>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75"/>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75"/>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75"/>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75"/>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75"/>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75"/>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75"/>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75"/>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75"/>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75"/>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75"/>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75"/>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75"/>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75"/>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3" name="Google Shape;21623;p75"/>
          <p:cNvGrpSpPr/>
          <p:nvPr/>
        </p:nvGrpSpPr>
        <p:grpSpPr>
          <a:xfrm>
            <a:off x="2642986" y="2455790"/>
            <a:ext cx="358813" cy="323996"/>
            <a:chOff x="2642986" y="2455790"/>
            <a:chExt cx="358813" cy="323996"/>
          </a:xfrm>
        </p:grpSpPr>
        <p:sp>
          <p:nvSpPr>
            <p:cNvPr id="21624" name="Google Shape;21624;p75"/>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75"/>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75"/>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75"/>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75"/>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75"/>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75"/>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75"/>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75"/>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75"/>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75"/>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75"/>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75"/>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75"/>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75"/>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75"/>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75"/>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75"/>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75"/>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75"/>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75"/>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5" name="Google Shape;21645;p75"/>
          <p:cNvGrpSpPr/>
          <p:nvPr/>
        </p:nvGrpSpPr>
        <p:grpSpPr>
          <a:xfrm>
            <a:off x="4023495" y="3789422"/>
            <a:ext cx="346517" cy="358393"/>
            <a:chOff x="4023495" y="3789422"/>
            <a:chExt cx="346517" cy="358393"/>
          </a:xfrm>
        </p:grpSpPr>
        <p:sp>
          <p:nvSpPr>
            <p:cNvPr id="21646" name="Google Shape;21646;p75"/>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75"/>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75"/>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75"/>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75"/>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75"/>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75"/>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75"/>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75"/>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75"/>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75"/>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7" name="Google Shape;21657;p75"/>
          <p:cNvGrpSpPr/>
          <p:nvPr/>
        </p:nvGrpSpPr>
        <p:grpSpPr>
          <a:xfrm>
            <a:off x="2189266" y="1987808"/>
            <a:ext cx="365341" cy="358813"/>
            <a:chOff x="2189266" y="1987808"/>
            <a:chExt cx="365341" cy="358813"/>
          </a:xfrm>
        </p:grpSpPr>
        <p:sp>
          <p:nvSpPr>
            <p:cNvPr id="21658" name="Google Shape;21658;p75"/>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75"/>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75"/>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75"/>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75"/>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75"/>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75"/>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75"/>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75"/>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75"/>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75"/>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75"/>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75"/>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75"/>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75"/>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3" name="Google Shape;21673;p75"/>
          <p:cNvGrpSpPr/>
          <p:nvPr/>
        </p:nvGrpSpPr>
        <p:grpSpPr>
          <a:xfrm>
            <a:off x="863290" y="2900806"/>
            <a:ext cx="273029" cy="358393"/>
            <a:chOff x="863290" y="2900806"/>
            <a:chExt cx="273029" cy="358393"/>
          </a:xfrm>
        </p:grpSpPr>
        <p:sp>
          <p:nvSpPr>
            <p:cNvPr id="21674" name="Google Shape;21674;p75"/>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75"/>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75"/>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75"/>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75"/>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75"/>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75"/>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75"/>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75"/>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75"/>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75"/>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75"/>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75"/>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75"/>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75"/>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9" name="Google Shape;21689;p75"/>
          <p:cNvGrpSpPr/>
          <p:nvPr/>
        </p:nvGrpSpPr>
        <p:grpSpPr>
          <a:xfrm>
            <a:off x="3087268" y="2469214"/>
            <a:ext cx="358367" cy="297097"/>
            <a:chOff x="3087268" y="2469214"/>
            <a:chExt cx="358367" cy="297097"/>
          </a:xfrm>
        </p:grpSpPr>
        <p:sp>
          <p:nvSpPr>
            <p:cNvPr id="21690" name="Google Shape;21690;p75"/>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75"/>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75"/>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75"/>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75"/>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75"/>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75"/>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75"/>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75"/>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75"/>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75"/>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75"/>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75"/>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75"/>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75"/>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75"/>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75"/>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75"/>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75"/>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75"/>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75"/>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75"/>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75"/>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75"/>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75"/>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75"/>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75"/>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75"/>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75"/>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9" name="Google Shape;21719;p75"/>
          <p:cNvGrpSpPr/>
          <p:nvPr/>
        </p:nvGrpSpPr>
        <p:grpSpPr>
          <a:xfrm>
            <a:off x="2198600" y="2444805"/>
            <a:ext cx="363506" cy="345914"/>
            <a:chOff x="2198600" y="2444805"/>
            <a:chExt cx="363506" cy="345914"/>
          </a:xfrm>
        </p:grpSpPr>
        <p:sp>
          <p:nvSpPr>
            <p:cNvPr id="21720" name="Google Shape;21720;p75"/>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75"/>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75"/>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75"/>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75"/>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75"/>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75"/>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75"/>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75"/>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75"/>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75"/>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75"/>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75"/>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75"/>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75"/>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75"/>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75"/>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75"/>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75"/>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75"/>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75"/>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75"/>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75"/>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75"/>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75"/>
          <p:cNvGrpSpPr/>
          <p:nvPr/>
        </p:nvGrpSpPr>
        <p:grpSpPr>
          <a:xfrm>
            <a:off x="3982779" y="2900833"/>
            <a:ext cx="361251" cy="358341"/>
            <a:chOff x="3982779" y="2900833"/>
            <a:chExt cx="361251" cy="358341"/>
          </a:xfrm>
        </p:grpSpPr>
        <p:sp>
          <p:nvSpPr>
            <p:cNvPr id="21745" name="Google Shape;21745;p75"/>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75"/>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75"/>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75"/>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75"/>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75"/>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75"/>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75"/>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75"/>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75"/>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75"/>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75"/>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75"/>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75"/>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75"/>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75"/>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75"/>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75"/>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75"/>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75"/>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75"/>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75"/>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75"/>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75"/>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75"/>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0" name="Google Shape;21770;p75"/>
          <p:cNvGrpSpPr/>
          <p:nvPr/>
        </p:nvGrpSpPr>
        <p:grpSpPr>
          <a:xfrm>
            <a:off x="3531550" y="2900937"/>
            <a:ext cx="358288" cy="358262"/>
            <a:chOff x="3531550" y="2900937"/>
            <a:chExt cx="358288" cy="358262"/>
          </a:xfrm>
        </p:grpSpPr>
        <p:sp>
          <p:nvSpPr>
            <p:cNvPr id="21771" name="Google Shape;21771;p75"/>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75"/>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75"/>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75"/>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75"/>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75"/>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75"/>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75"/>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75"/>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75"/>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75"/>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75"/>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75"/>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75"/>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75"/>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75"/>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75"/>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75"/>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75"/>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75"/>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75"/>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75"/>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75"/>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75"/>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75"/>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75"/>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75"/>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75"/>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9" name="Google Shape;21799;p75"/>
          <p:cNvGrpSpPr/>
          <p:nvPr/>
        </p:nvGrpSpPr>
        <p:grpSpPr>
          <a:xfrm>
            <a:off x="877343" y="1515946"/>
            <a:ext cx="334824" cy="358393"/>
            <a:chOff x="877343" y="1515946"/>
            <a:chExt cx="334824" cy="358393"/>
          </a:xfrm>
        </p:grpSpPr>
        <p:sp>
          <p:nvSpPr>
            <p:cNvPr id="21800" name="Google Shape;21800;p75"/>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75"/>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75"/>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75"/>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75"/>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75"/>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75"/>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75"/>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75"/>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75"/>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75"/>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75"/>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2" name="Google Shape;21812;p75"/>
          <p:cNvGrpSpPr/>
          <p:nvPr/>
        </p:nvGrpSpPr>
        <p:grpSpPr>
          <a:xfrm>
            <a:off x="2198521" y="3381478"/>
            <a:ext cx="333959" cy="358341"/>
            <a:chOff x="2198521" y="3381478"/>
            <a:chExt cx="333959" cy="358341"/>
          </a:xfrm>
        </p:grpSpPr>
        <p:sp>
          <p:nvSpPr>
            <p:cNvPr id="21813" name="Google Shape;21813;p75"/>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75"/>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75"/>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75"/>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75"/>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75"/>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75"/>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75"/>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75"/>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75"/>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75"/>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4" name="Google Shape;21824;p75"/>
          <p:cNvGrpSpPr/>
          <p:nvPr/>
        </p:nvGrpSpPr>
        <p:grpSpPr>
          <a:xfrm>
            <a:off x="2224450" y="3840232"/>
            <a:ext cx="358367" cy="303966"/>
            <a:chOff x="2224450" y="3840232"/>
            <a:chExt cx="358367" cy="303966"/>
          </a:xfrm>
        </p:grpSpPr>
        <p:sp>
          <p:nvSpPr>
            <p:cNvPr id="21825" name="Google Shape;21825;p75"/>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75"/>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75"/>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75"/>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75"/>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75"/>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75"/>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75"/>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75"/>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4" name="Google Shape;21834;p75"/>
          <p:cNvGrpSpPr/>
          <p:nvPr/>
        </p:nvGrpSpPr>
        <p:grpSpPr>
          <a:xfrm>
            <a:off x="1741498" y="2017172"/>
            <a:ext cx="361723" cy="299587"/>
            <a:chOff x="1741498" y="2017172"/>
            <a:chExt cx="361723" cy="299587"/>
          </a:xfrm>
        </p:grpSpPr>
        <p:sp>
          <p:nvSpPr>
            <p:cNvPr id="21835" name="Google Shape;21835;p75"/>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75"/>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75"/>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75"/>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75"/>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75"/>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75"/>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75"/>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75"/>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75"/>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75"/>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75"/>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75"/>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8" name="Google Shape;21848;p75"/>
          <p:cNvGrpSpPr/>
          <p:nvPr/>
        </p:nvGrpSpPr>
        <p:grpSpPr>
          <a:xfrm>
            <a:off x="1767715" y="3813070"/>
            <a:ext cx="366258" cy="357371"/>
            <a:chOff x="1767715" y="3813070"/>
            <a:chExt cx="366258" cy="357371"/>
          </a:xfrm>
        </p:grpSpPr>
        <p:sp>
          <p:nvSpPr>
            <p:cNvPr id="21849" name="Google Shape;21849;p75"/>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75"/>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75"/>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75"/>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75"/>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75"/>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75"/>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75"/>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75"/>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75"/>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75"/>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75"/>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75"/>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75"/>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75"/>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4" name="Google Shape;21864;p75"/>
          <p:cNvGrpSpPr/>
          <p:nvPr/>
        </p:nvGrpSpPr>
        <p:grpSpPr>
          <a:xfrm>
            <a:off x="2672770" y="3813070"/>
            <a:ext cx="358315" cy="358393"/>
            <a:chOff x="2672770" y="3813070"/>
            <a:chExt cx="358315" cy="358393"/>
          </a:xfrm>
        </p:grpSpPr>
        <p:sp>
          <p:nvSpPr>
            <p:cNvPr id="21865" name="Google Shape;21865;p75"/>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75"/>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75"/>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75"/>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75"/>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75"/>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75"/>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75"/>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75"/>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75"/>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75"/>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75"/>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75"/>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75"/>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75"/>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75"/>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75"/>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75"/>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3" name="Google Shape;21883;p75"/>
          <p:cNvGrpSpPr/>
          <p:nvPr/>
        </p:nvGrpSpPr>
        <p:grpSpPr>
          <a:xfrm>
            <a:off x="3577902" y="3813018"/>
            <a:ext cx="346962" cy="358393"/>
            <a:chOff x="3577903" y="3813018"/>
            <a:chExt cx="346962" cy="358393"/>
          </a:xfrm>
        </p:grpSpPr>
        <p:sp>
          <p:nvSpPr>
            <p:cNvPr id="21884" name="Google Shape;21884;p75"/>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75"/>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75"/>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75"/>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75"/>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75"/>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75"/>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75"/>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75"/>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75"/>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75"/>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75"/>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6" name="Google Shape;21896;p75"/>
          <p:cNvGrpSpPr/>
          <p:nvPr/>
        </p:nvGrpSpPr>
        <p:grpSpPr>
          <a:xfrm>
            <a:off x="1783865" y="1516522"/>
            <a:ext cx="337000" cy="357816"/>
            <a:chOff x="1783865" y="1516522"/>
            <a:chExt cx="337000" cy="357816"/>
          </a:xfrm>
        </p:grpSpPr>
        <p:sp>
          <p:nvSpPr>
            <p:cNvPr id="21897" name="Google Shape;21897;p75"/>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75"/>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75"/>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75"/>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75"/>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75"/>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75"/>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75"/>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75"/>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75"/>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75"/>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75"/>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75"/>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75"/>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75"/>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75"/>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75"/>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75"/>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75"/>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6" name="Google Shape;21916;p75"/>
          <p:cNvGrpSpPr/>
          <p:nvPr/>
        </p:nvGrpSpPr>
        <p:grpSpPr>
          <a:xfrm>
            <a:off x="848975" y="2018719"/>
            <a:ext cx="361487" cy="296389"/>
            <a:chOff x="848975" y="2018719"/>
            <a:chExt cx="361487" cy="296389"/>
          </a:xfrm>
        </p:grpSpPr>
        <p:sp>
          <p:nvSpPr>
            <p:cNvPr id="21917" name="Google Shape;21917;p75"/>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75"/>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75"/>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75"/>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75"/>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75"/>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75"/>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75"/>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75"/>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75"/>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75"/>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75"/>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75"/>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0" name="Google Shape;21930;p75"/>
          <p:cNvGrpSpPr/>
          <p:nvPr/>
        </p:nvGrpSpPr>
        <p:grpSpPr>
          <a:xfrm>
            <a:off x="3078826" y="2014314"/>
            <a:ext cx="374884" cy="305381"/>
            <a:chOff x="3078826" y="2014314"/>
            <a:chExt cx="374884" cy="305381"/>
          </a:xfrm>
        </p:grpSpPr>
        <p:sp>
          <p:nvSpPr>
            <p:cNvPr id="21931" name="Google Shape;21931;p75"/>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75"/>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75"/>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75"/>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75"/>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75"/>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75"/>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75"/>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75"/>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75"/>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75"/>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75"/>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75"/>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4" name="Google Shape;21944;p75"/>
          <p:cNvGrpSpPr/>
          <p:nvPr/>
        </p:nvGrpSpPr>
        <p:grpSpPr>
          <a:xfrm>
            <a:off x="3531183" y="2438618"/>
            <a:ext cx="359416" cy="358315"/>
            <a:chOff x="3531183" y="2438618"/>
            <a:chExt cx="359416" cy="358315"/>
          </a:xfrm>
        </p:grpSpPr>
        <p:sp>
          <p:nvSpPr>
            <p:cNvPr id="21945" name="Google Shape;21945;p75"/>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75"/>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75"/>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75"/>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75"/>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75"/>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75"/>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75"/>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75"/>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75"/>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75"/>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75"/>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75"/>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75"/>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75"/>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75"/>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75"/>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75"/>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75"/>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75"/>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75"/>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6" name="Google Shape;21966;p75"/>
          <p:cNvGrpSpPr/>
          <p:nvPr/>
        </p:nvGrpSpPr>
        <p:grpSpPr>
          <a:xfrm>
            <a:off x="1325898" y="3865479"/>
            <a:ext cx="358288" cy="253418"/>
            <a:chOff x="1325898" y="3865479"/>
            <a:chExt cx="358288" cy="253418"/>
          </a:xfrm>
        </p:grpSpPr>
        <p:sp>
          <p:nvSpPr>
            <p:cNvPr id="21967" name="Google Shape;21967;p75"/>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75"/>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75"/>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75"/>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75"/>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75"/>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75"/>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75"/>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5" name="Google Shape;21975;p75"/>
          <p:cNvGrpSpPr/>
          <p:nvPr/>
        </p:nvGrpSpPr>
        <p:grpSpPr>
          <a:xfrm>
            <a:off x="3121823" y="3812992"/>
            <a:ext cx="354933" cy="358524"/>
            <a:chOff x="3121823" y="3812992"/>
            <a:chExt cx="354933" cy="358524"/>
          </a:xfrm>
        </p:grpSpPr>
        <p:sp>
          <p:nvSpPr>
            <p:cNvPr id="21976" name="Google Shape;21976;p75"/>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75"/>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75"/>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75"/>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75"/>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75"/>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75"/>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75"/>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75"/>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75"/>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75"/>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75"/>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75"/>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75"/>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0" name="Google Shape;21990;p75"/>
          <p:cNvGrpSpPr/>
          <p:nvPr/>
        </p:nvGrpSpPr>
        <p:grpSpPr>
          <a:xfrm>
            <a:off x="876687" y="3814067"/>
            <a:ext cx="362457" cy="356296"/>
            <a:chOff x="876687" y="3814067"/>
            <a:chExt cx="362457" cy="356296"/>
          </a:xfrm>
        </p:grpSpPr>
        <p:sp>
          <p:nvSpPr>
            <p:cNvPr id="21991" name="Google Shape;21991;p75"/>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75"/>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75"/>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75"/>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75"/>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75"/>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75"/>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75"/>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75"/>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75"/>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75"/>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75"/>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75"/>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75"/>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75"/>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75"/>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75"/>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75"/>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75"/>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75"/>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75"/>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75"/>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75"/>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75"/>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75"/>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75"/>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7" name="Google Shape;22017;p75"/>
          <p:cNvGrpSpPr/>
          <p:nvPr/>
        </p:nvGrpSpPr>
        <p:grpSpPr>
          <a:xfrm>
            <a:off x="4008787" y="1515946"/>
            <a:ext cx="330734" cy="358367"/>
            <a:chOff x="4008787" y="1515946"/>
            <a:chExt cx="330734" cy="358367"/>
          </a:xfrm>
        </p:grpSpPr>
        <p:sp>
          <p:nvSpPr>
            <p:cNvPr id="22018" name="Google Shape;22018;p75"/>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75"/>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75"/>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75"/>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75"/>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75"/>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75"/>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75"/>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75"/>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75"/>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75"/>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75"/>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75"/>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75"/>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75"/>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3" name="Google Shape;22033;p75"/>
          <p:cNvGrpSpPr/>
          <p:nvPr/>
        </p:nvGrpSpPr>
        <p:grpSpPr>
          <a:xfrm>
            <a:off x="3962539" y="2508435"/>
            <a:ext cx="378502" cy="218470"/>
            <a:chOff x="3962539" y="2508435"/>
            <a:chExt cx="378502" cy="218470"/>
          </a:xfrm>
        </p:grpSpPr>
        <p:sp>
          <p:nvSpPr>
            <p:cNvPr id="22034" name="Google Shape;22034;p75"/>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75"/>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75"/>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75"/>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75"/>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75"/>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75"/>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75"/>
          <p:cNvGrpSpPr/>
          <p:nvPr/>
        </p:nvGrpSpPr>
        <p:grpSpPr>
          <a:xfrm>
            <a:off x="2241439" y="2900937"/>
            <a:ext cx="225811" cy="358262"/>
            <a:chOff x="2241439" y="2900937"/>
            <a:chExt cx="225811" cy="358262"/>
          </a:xfrm>
        </p:grpSpPr>
        <p:sp>
          <p:nvSpPr>
            <p:cNvPr id="22042" name="Google Shape;22042;p75"/>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75"/>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75"/>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75"/>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75"/>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75"/>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75"/>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75"/>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75"/>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75"/>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75"/>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75"/>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75"/>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75"/>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75"/>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75"/>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75"/>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9" name="Google Shape;22059;p75"/>
          <p:cNvGrpSpPr/>
          <p:nvPr/>
        </p:nvGrpSpPr>
        <p:grpSpPr>
          <a:xfrm>
            <a:off x="3533936" y="3437138"/>
            <a:ext cx="361775" cy="246969"/>
            <a:chOff x="3533936" y="3437138"/>
            <a:chExt cx="361775" cy="246969"/>
          </a:xfrm>
        </p:grpSpPr>
        <p:sp>
          <p:nvSpPr>
            <p:cNvPr id="22060" name="Google Shape;22060;p75"/>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75"/>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75"/>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75"/>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75"/>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75"/>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75"/>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75"/>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75"/>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75"/>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75"/>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1" name="Google Shape;22071;p75"/>
          <p:cNvGrpSpPr/>
          <p:nvPr/>
        </p:nvGrpSpPr>
        <p:grpSpPr>
          <a:xfrm>
            <a:off x="3531838" y="2005452"/>
            <a:ext cx="358288" cy="323209"/>
            <a:chOff x="3531838" y="2005452"/>
            <a:chExt cx="358288" cy="323209"/>
          </a:xfrm>
        </p:grpSpPr>
        <p:sp>
          <p:nvSpPr>
            <p:cNvPr id="22072" name="Google Shape;22072;p75"/>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75"/>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75"/>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75"/>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75"/>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75"/>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75"/>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75"/>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75"/>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75"/>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75"/>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75"/>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75"/>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5" name="Google Shape;22085;p75"/>
          <p:cNvGrpSpPr/>
          <p:nvPr/>
        </p:nvGrpSpPr>
        <p:grpSpPr>
          <a:xfrm>
            <a:off x="3136452" y="1515946"/>
            <a:ext cx="297988" cy="358393"/>
            <a:chOff x="3136452" y="1515946"/>
            <a:chExt cx="297988" cy="358393"/>
          </a:xfrm>
        </p:grpSpPr>
        <p:sp>
          <p:nvSpPr>
            <p:cNvPr id="22086" name="Google Shape;22086;p75"/>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75"/>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75"/>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75"/>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75"/>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75"/>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75"/>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75"/>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75"/>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75"/>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75"/>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75"/>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8" name="Google Shape;22098;p75"/>
          <p:cNvGrpSpPr/>
          <p:nvPr/>
        </p:nvGrpSpPr>
        <p:grpSpPr>
          <a:xfrm>
            <a:off x="2674893" y="1515946"/>
            <a:ext cx="332254" cy="358393"/>
            <a:chOff x="2674893" y="1515946"/>
            <a:chExt cx="332254" cy="358393"/>
          </a:xfrm>
        </p:grpSpPr>
        <p:sp>
          <p:nvSpPr>
            <p:cNvPr id="22099" name="Google Shape;22099;p75"/>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75"/>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75"/>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75"/>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75"/>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75"/>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75"/>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75"/>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75"/>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75"/>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75"/>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75"/>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75"/>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75"/>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75"/>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75"/>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75"/>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75"/>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75"/>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75"/>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75"/>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75"/>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1" name="Google Shape;22121;p75"/>
          <p:cNvGrpSpPr/>
          <p:nvPr/>
        </p:nvGrpSpPr>
        <p:grpSpPr>
          <a:xfrm>
            <a:off x="1753768" y="2438513"/>
            <a:ext cx="358839" cy="358419"/>
            <a:chOff x="1753768" y="2438513"/>
            <a:chExt cx="358839" cy="358419"/>
          </a:xfrm>
        </p:grpSpPr>
        <p:sp>
          <p:nvSpPr>
            <p:cNvPr id="22122" name="Google Shape;22122;p75"/>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75"/>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75"/>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75"/>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75"/>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75"/>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75"/>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75"/>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75"/>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1" name="Google Shape;22131;p75"/>
          <p:cNvGrpSpPr/>
          <p:nvPr/>
        </p:nvGrpSpPr>
        <p:grpSpPr>
          <a:xfrm>
            <a:off x="2246840" y="1515972"/>
            <a:ext cx="301423" cy="358367"/>
            <a:chOff x="2246840" y="1515972"/>
            <a:chExt cx="301423" cy="358367"/>
          </a:xfrm>
        </p:grpSpPr>
        <p:sp>
          <p:nvSpPr>
            <p:cNvPr id="22132" name="Google Shape;22132;p75"/>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75"/>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75"/>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75"/>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75"/>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75"/>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75"/>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75"/>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75"/>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75"/>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75"/>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75"/>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75"/>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75"/>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75"/>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75"/>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75"/>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75"/>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75"/>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75"/>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2" name="Google Shape;22152;p75"/>
          <p:cNvGrpSpPr/>
          <p:nvPr/>
        </p:nvGrpSpPr>
        <p:grpSpPr>
          <a:xfrm>
            <a:off x="2703575" y="4286506"/>
            <a:ext cx="339097" cy="358446"/>
            <a:chOff x="2703575" y="4286506"/>
            <a:chExt cx="339097" cy="358446"/>
          </a:xfrm>
        </p:grpSpPr>
        <p:sp>
          <p:nvSpPr>
            <p:cNvPr id="22153" name="Google Shape;22153;p75"/>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75"/>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75"/>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75"/>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75"/>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75"/>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75"/>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75"/>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75"/>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75"/>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75"/>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4" name="Google Shape;22164;p75"/>
          <p:cNvGrpSpPr/>
          <p:nvPr/>
        </p:nvGrpSpPr>
        <p:grpSpPr>
          <a:xfrm>
            <a:off x="2638346" y="2005531"/>
            <a:ext cx="358551" cy="322869"/>
            <a:chOff x="2638346" y="2005531"/>
            <a:chExt cx="358551" cy="322869"/>
          </a:xfrm>
        </p:grpSpPr>
        <p:sp>
          <p:nvSpPr>
            <p:cNvPr id="22165" name="Google Shape;22165;p75"/>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75"/>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75"/>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75"/>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75"/>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75"/>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75"/>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75"/>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75"/>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75"/>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75"/>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75"/>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75"/>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75"/>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75"/>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75"/>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1" name="Google Shape;22181;p75"/>
          <p:cNvGrpSpPr/>
          <p:nvPr/>
        </p:nvGrpSpPr>
        <p:grpSpPr>
          <a:xfrm>
            <a:off x="2695605" y="2900833"/>
            <a:ext cx="221826" cy="358419"/>
            <a:chOff x="2695605" y="2900833"/>
            <a:chExt cx="221826" cy="358419"/>
          </a:xfrm>
        </p:grpSpPr>
        <p:sp>
          <p:nvSpPr>
            <p:cNvPr id="22182" name="Google Shape;22182;p75"/>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75"/>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75"/>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75"/>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75"/>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75"/>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75"/>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75"/>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75"/>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75"/>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2" name="Google Shape;22192;p75"/>
          <p:cNvGrpSpPr/>
          <p:nvPr/>
        </p:nvGrpSpPr>
        <p:grpSpPr>
          <a:xfrm>
            <a:off x="1309564" y="3381504"/>
            <a:ext cx="320509" cy="358341"/>
            <a:chOff x="1309564" y="3381504"/>
            <a:chExt cx="320509" cy="358341"/>
          </a:xfrm>
        </p:grpSpPr>
        <p:sp>
          <p:nvSpPr>
            <p:cNvPr id="22193" name="Google Shape;22193;p75"/>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75"/>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75"/>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75"/>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75"/>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75"/>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75"/>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75"/>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75"/>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75"/>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75"/>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4" name="Google Shape;22204;p75"/>
          <p:cNvGrpSpPr/>
          <p:nvPr/>
        </p:nvGrpSpPr>
        <p:grpSpPr>
          <a:xfrm>
            <a:off x="1309486" y="2442420"/>
            <a:ext cx="359311" cy="350554"/>
            <a:chOff x="1309486" y="2442420"/>
            <a:chExt cx="359311" cy="350554"/>
          </a:xfrm>
        </p:grpSpPr>
        <p:sp>
          <p:nvSpPr>
            <p:cNvPr id="22205" name="Google Shape;22205;p75"/>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75"/>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75"/>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75"/>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75"/>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75"/>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75"/>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75"/>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75"/>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75"/>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75"/>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75"/>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75"/>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75"/>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75"/>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75"/>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75"/>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75"/>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75"/>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75"/>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75"/>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75"/>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75"/>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75"/>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9" name="Google Shape;22229;p75"/>
          <p:cNvGrpSpPr/>
          <p:nvPr/>
        </p:nvGrpSpPr>
        <p:grpSpPr>
          <a:xfrm>
            <a:off x="3125755" y="3381504"/>
            <a:ext cx="278115" cy="358341"/>
            <a:chOff x="3125755" y="3381504"/>
            <a:chExt cx="278115" cy="358341"/>
          </a:xfrm>
        </p:grpSpPr>
        <p:sp>
          <p:nvSpPr>
            <p:cNvPr id="22230" name="Google Shape;22230;p75"/>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75"/>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75"/>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75"/>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75"/>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75"/>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75"/>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75"/>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75"/>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75"/>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75"/>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75"/>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75"/>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75"/>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75"/>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5" name="Google Shape;22245;p75"/>
          <p:cNvGrpSpPr/>
          <p:nvPr/>
        </p:nvGrpSpPr>
        <p:grpSpPr>
          <a:xfrm>
            <a:off x="1298081" y="1996591"/>
            <a:ext cx="358577" cy="341011"/>
            <a:chOff x="1298081" y="1996591"/>
            <a:chExt cx="358577" cy="341011"/>
          </a:xfrm>
        </p:grpSpPr>
        <p:sp>
          <p:nvSpPr>
            <p:cNvPr id="22246" name="Google Shape;22246;p75"/>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75"/>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75"/>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75"/>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75"/>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75"/>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75"/>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75"/>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75"/>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75"/>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75"/>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75"/>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75"/>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75"/>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75"/>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75"/>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75"/>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75"/>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75"/>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75"/>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75"/>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7" name="Google Shape;22267;p75"/>
          <p:cNvGrpSpPr/>
          <p:nvPr/>
        </p:nvGrpSpPr>
        <p:grpSpPr>
          <a:xfrm>
            <a:off x="3985322" y="3387403"/>
            <a:ext cx="358682" cy="346386"/>
            <a:chOff x="3985322" y="3387403"/>
            <a:chExt cx="358682" cy="346386"/>
          </a:xfrm>
        </p:grpSpPr>
        <p:sp>
          <p:nvSpPr>
            <p:cNvPr id="22268" name="Google Shape;22268;p75"/>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75"/>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75"/>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75"/>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75"/>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75"/>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75"/>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75"/>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75"/>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75"/>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75"/>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75"/>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75"/>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75"/>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75"/>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75"/>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75"/>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75"/>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75"/>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75"/>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8" name="Google Shape;22288;p75"/>
          <p:cNvGrpSpPr/>
          <p:nvPr/>
        </p:nvGrpSpPr>
        <p:grpSpPr>
          <a:xfrm>
            <a:off x="2162341" y="4286611"/>
            <a:ext cx="351341" cy="358262"/>
            <a:chOff x="2162341" y="4286611"/>
            <a:chExt cx="351341" cy="358262"/>
          </a:xfrm>
        </p:grpSpPr>
        <p:sp>
          <p:nvSpPr>
            <p:cNvPr id="22289" name="Google Shape;22289;p75"/>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75"/>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75"/>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75"/>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75"/>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75"/>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75"/>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75"/>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75"/>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75"/>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75"/>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0" name="Google Shape;22300;p75"/>
          <p:cNvGrpSpPr/>
          <p:nvPr/>
        </p:nvGrpSpPr>
        <p:grpSpPr>
          <a:xfrm>
            <a:off x="869949" y="3381478"/>
            <a:ext cx="303389" cy="358472"/>
            <a:chOff x="869949" y="3381478"/>
            <a:chExt cx="303389" cy="358472"/>
          </a:xfrm>
        </p:grpSpPr>
        <p:sp>
          <p:nvSpPr>
            <p:cNvPr id="22301" name="Google Shape;22301;p75"/>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75"/>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75"/>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75"/>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75"/>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75"/>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75"/>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75"/>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9" name="Google Shape;22309;p75"/>
          <p:cNvGrpSpPr/>
          <p:nvPr/>
        </p:nvGrpSpPr>
        <p:grpSpPr>
          <a:xfrm>
            <a:off x="1772461" y="2900833"/>
            <a:ext cx="261729" cy="358393"/>
            <a:chOff x="1772461" y="2900833"/>
            <a:chExt cx="261729" cy="358393"/>
          </a:xfrm>
        </p:grpSpPr>
        <p:sp>
          <p:nvSpPr>
            <p:cNvPr id="22310" name="Google Shape;22310;p75"/>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75"/>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75"/>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75"/>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75"/>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75"/>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75"/>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75"/>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75"/>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75"/>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75"/>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75"/>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75"/>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75"/>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75"/>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75"/>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75"/>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75"/>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75"/>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9" name="Google Shape;22329;p75"/>
          <p:cNvGrpSpPr/>
          <p:nvPr/>
        </p:nvGrpSpPr>
        <p:grpSpPr>
          <a:xfrm>
            <a:off x="1352587" y="1516077"/>
            <a:ext cx="310992" cy="358262"/>
            <a:chOff x="1352587" y="1516077"/>
            <a:chExt cx="310992" cy="358262"/>
          </a:xfrm>
        </p:grpSpPr>
        <p:sp>
          <p:nvSpPr>
            <p:cNvPr id="22330" name="Google Shape;22330;p75"/>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75"/>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75"/>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75"/>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75"/>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75"/>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75"/>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75"/>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75"/>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75"/>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75"/>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75"/>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75"/>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75"/>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75"/>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75"/>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75"/>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75"/>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75"/>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75"/>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50" name="Google Shape;22350;p75"/>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1" name="Google Shape;22351;p75"/>
          <p:cNvGrpSpPr/>
          <p:nvPr/>
        </p:nvGrpSpPr>
        <p:grpSpPr>
          <a:xfrm>
            <a:off x="1319160" y="2900937"/>
            <a:ext cx="265295" cy="358262"/>
            <a:chOff x="1319160" y="2900937"/>
            <a:chExt cx="265295" cy="358262"/>
          </a:xfrm>
        </p:grpSpPr>
        <p:sp>
          <p:nvSpPr>
            <p:cNvPr id="22352" name="Google Shape;22352;p75"/>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75"/>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75"/>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75"/>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75"/>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75"/>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75"/>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75"/>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75"/>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75"/>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75"/>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75"/>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75"/>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75"/>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75"/>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75"/>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75"/>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75"/>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75"/>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75"/>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75"/>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75"/>
          <p:cNvGrpSpPr/>
          <p:nvPr/>
        </p:nvGrpSpPr>
        <p:grpSpPr>
          <a:xfrm>
            <a:off x="3978401" y="2005216"/>
            <a:ext cx="358839" cy="323472"/>
            <a:chOff x="3978401" y="2005216"/>
            <a:chExt cx="358839" cy="323472"/>
          </a:xfrm>
        </p:grpSpPr>
        <p:sp>
          <p:nvSpPr>
            <p:cNvPr id="22374" name="Google Shape;22374;p75"/>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75"/>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75"/>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75"/>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75"/>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75"/>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75"/>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75"/>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75"/>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75"/>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4" name="Google Shape;22384;p75"/>
          <p:cNvGrpSpPr/>
          <p:nvPr/>
        </p:nvGrpSpPr>
        <p:grpSpPr>
          <a:xfrm>
            <a:off x="865099" y="2438644"/>
            <a:ext cx="360569" cy="358210"/>
            <a:chOff x="865099" y="2438644"/>
            <a:chExt cx="360569" cy="358210"/>
          </a:xfrm>
        </p:grpSpPr>
        <p:sp>
          <p:nvSpPr>
            <p:cNvPr id="22385" name="Google Shape;22385;p75"/>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75"/>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75"/>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75"/>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75"/>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75"/>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75"/>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75"/>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75"/>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75"/>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75"/>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75"/>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75"/>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75"/>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75"/>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0" name="Google Shape;22400;p75"/>
          <p:cNvGrpSpPr/>
          <p:nvPr/>
        </p:nvGrpSpPr>
        <p:grpSpPr>
          <a:xfrm>
            <a:off x="3126490" y="2901016"/>
            <a:ext cx="265242" cy="358288"/>
            <a:chOff x="3126490" y="2901016"/>
            <a:chExt cx="265242" cy="358288"/>
          </a:xfrm>
        </p:grpSpPr>
        <p:sp>
          <p:nvSpPr>
            <p:cNvPr id="22401" name="Google Shape;22401;p75"/>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75"/>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75"/>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75"/>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75"/>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75"/>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75"/>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75"/>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75"/>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75"/>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75"/>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75"/>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75"/>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75"/>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75"/>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75"/>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75"/>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8" name="Google Shape;22418;p75"/>
          <p:cNvGrpSpPr/>
          <p:nvPr/>
        </p:nvGrpSpPr>
        <p:grpSpPr>
          <a:xfrm>
            <a:off x="2671485" y="3381452"/>
            <a:ext cx="289336" cy="358393"/>
            <a:chOff x="2671485" y="3381452"/>
            <a:chExt cx="289336" cy="358393"/>
          </a:xfrm>
        </p:grpSpPr>
        <p:sp>
          <p:nvSpPr>
            <p:cNvPr id="22419" name="Google Shape;22419;p75"/>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75"/>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75"/>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75"/>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75"/>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75"/>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75"/>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75"/>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75"/>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75"/>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75"/>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75"/>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75"/>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75"/>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75"/>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4" name="Google Shape;22434;p75"/>
          <p:cNvGrpSpPr/>
          <p:nvPr/>
        </p:nvGrpSpPr>
        <p:grpSpPr>
          <a:xfrm>
            <a:off x="7153891" y="1513402"/>
            <a:ext cx="289546" cy="364974"/>
            <a:chOff x="7153891" y="1513402"/>
            <a:chExt cx="289546" cy="364974"/>
          </a:xfrm>
        </p:grpSpPr>
        <p:sp>
          <p:nvSpPr>
            <p:cNvPr id="22435" name="Google Shape;22435;p75"/>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75"/>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75"/>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75"/>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75"/>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75"/>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75"/>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75"/>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75"/>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75"/>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75"/>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75"/>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75"/>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75"/>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75"/>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0" name="Google Shape;22450;p75"/>
          <p:cNvGrpSpPr/>
          <p:nvPr/>
        </p:nvGrpSpPr>
        <p:grpSpPr>
          <a:xfrm>
            <a:off x="6255941" y="3797550"/>
            <a:ext cx="284958" cy="364974"/>
            <a:chOff x="6255941" y="3797550"/>
            <a:chExt cx="284958" cy="364974"/>
          </a:xfrm>
        </p:grpSpPr>
        <p:sp>
          <p:nvSpPr>
            <p:cNvPr id="22451" name="Google Shape;22451;p75"/>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75"/>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75"/>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75"/>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75"/>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75"/>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75"/>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75"/>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75"/>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75"/>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75"/>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75"/>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75"/>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75"/>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75"/>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6" name="Google Shape;22466;p75"/>
          <p:cNvGrpSpPr/>
          <p:nvPr/>
        </p:nvGrpSpPr>
        <p:grpSpPr>
          <a:xfrm>
            <a:off x="6698309" y="1513402"/>
            <a:ext cx="300557" cy="364974"/>
            <a:chOff x="6698309" y="1513402"/>
            <a:chExt cx="300557" cy="364974"/>
          </a:xfrm>
        </p:grpSpPr>
        <p:sp>
          <p:nvSpPr>
            <p:cNvPr id="22467" name="Google Shape;22467;p75"/>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75"/>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75"/>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75"/>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75"/>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75"/>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75"/>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75"/>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75"/>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75"/>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75"/>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75"/>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75"/>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75"/>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75"/>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75"/>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75"/>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4" name="Google Shape;22484;p75"/>
          <p:cNvGrpSpPr/>
          <p:nvPr/>
        </p:nvGrpSpPr>
        <p:grpSpPr>
          <a:xfrm>
            <a:off x="5327187" y="1513402"/>
            <a:ext cx="342243" cy="364974"/>
            <a:chOff x="5327187" y="1513402"/>
            <a:chExt cx="342243" cy="364974"/>
          </a:xfrm>
        </p:grpSpPr>
        <p:sp>
          <p:nvSpPr>
            <p:cNvPr id="22485" name="Google Shape;22485;p75"/>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75"/>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75"/>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75"/>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75"/>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75"/>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75"/>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75"/>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75"/>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75"/>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75"/>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75"/>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75"/>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75"/>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75"/>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0" name="Google Shape;22500;p75"/>
          <p:cNvGrpSpPr/>
          <p:nvPr/>
        </p:nvGrpSpPr>
        <p:grpSpPr>
          <a:xfrm>
            <a:off x="5782978" y="1513402"/>
            <a:ext cx="330839" cy="364974"/>
            <a:chOff x="5782978" y="1513402"/>
            <a:chExt cx="330839" cy="364974"/>
          </a:xfrm>
        </p:grpSpPr>
        <p:sp>
          <p:nvSpPr>
            <p:cNvPr id="22501" name="Google Shape;22501;p75"/>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75"/>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75"/>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75"/>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75"/>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75"/>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75"/>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75"/>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75"/>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75"/>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75"/>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75"/>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75"/>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75"/>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75"/>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75"/>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7" name="Google Shape;22517;p75"/>
          <p:cNvGrpSpPr/>
          <p:nvPr/>
        </p:nvGrpSpPr>
        <p:grpSpPr>
          <a:xfrm>
            <a:off x="4905609" y="3797550"/>
            <a:ext cx="285063" cy="364974"/>
            <a:chOff x="4905609" y="3797550"/>
            <a:chExt cx="285063" cy="364974"/>
          </a:xfrm>
        </p:grpSpPr>
        <p:sp>
          <p:nvSpPr>
            <p:cNvPr id="22518" name="Google Shape;22518;p75"/>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75"/>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75"/>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75"/>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75"/>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75"/>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75"/>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75"/>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75"/>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75"/>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75"/>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75"/>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75"/>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75"/>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75"/>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75"/>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4" name="Google Shape;22534;p75"/>
          <p:cNvGrpSpPr/>
          <p:nvPr/>
        </p:nvGrpSpPr>
        <p:grpSpPr>
          <a:xfrm>
            <a:off x="8056219" y="1513350"/>
            <a:ext cx="285168" cy="365026"/>
            <a:chOff x="8056219" y="1513350"/>
            <a:chExt cx="285168" cy="365026"/>
          </a:xfrm>
        </p:grpSpPr>
        <p:sp>
          <p:nvSpPr>
            <p:cNvPr id="22535" name="Google Shape;22535;p75"/>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75"/>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75"/>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75"/>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75"/>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75"/>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75"/>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75"/>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75"/>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75"/>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75"/>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75"/>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75"/>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75"/>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75"/>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75"/>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1" name="Google Shape;22551;p75"/>
          <p:cNvGrpSpPr/>
          <p:nvPr/>
        </p:nvGrpSpPr>
        <p:grpSpPr>
          <a:xfrm>
            <a:off x="6233054" y="1513402"/>
            <a:ext cx="330839" cy="364974"/>
            <a:chOff x="6233054" y="1513402"/>
            <a:chExt cx="330839" cy="364974"/>
          </a:xfrm>
        </p:grpSpPr>
        <p:sp>
          <p:nvSpPr>
            <p:cNvPr id="22552" name="Google Shape;22552;p75"/>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75"/>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75"/>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75"/>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75"/>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75"/>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75"/>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75"/>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75"/>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75"/>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75"/>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75"/>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75"/>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75"/>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75"/>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75"/>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75"/>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75"/>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75"/>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75"/>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75"/>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75"/>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4" name="Google Shape;22574;p75"/>
          <p:cNvGrpSpPr/>
          <p:nvPr/>
        </p:nvGrpSpPr>
        <p:grpSpPr>
          <a:xfrm>
            <a:off x="5805866" y="3797471"/>
            <a:ext cx="285168" cy="365288"/>
            <a:chOff x="5805866" y="3797471"/>
            <a:chExt cx="285168" cy="365288"/>
          </a:xfrm>
        </p:grpSpPr>
        <p:sp>
          <p:nvSpPr>
            <p:cNvPr id="22575" name="Google Shape;22575;p75"/>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75"/>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75"/>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75"/>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75"/>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75"/>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75"/>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75"/>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75"/>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75"/>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75"/>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75"/>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75"/>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75"/>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75"/>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75"/>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75"/>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75"/>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75"/>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75"/>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5" name="Google Shape;22595;p75"/>
          <p:cNvGrpSpPr/>
          <p:nvPr/>
        </p:nvGrpSpPr>
        <p:grpSpPr>
          <a:xfrm>
            <a:off x="5355790" y="3797471"/>
            <a:ext cx="284958" cy="365052"/>
            <a:chOff x="5355790" y="3797471"/>
            <a:chExt cx="284958" cy="365052"/>
          </a:xfrm>
        </p:grpSpPr>
        <p:sp>
          <p:nvSpPr>
            <p:cNvPr id="22596" name="Google Shape;22596;p75"/>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75"/>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75"/>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75"/>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75"/>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75"/>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75"/>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75"/>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75"/>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75"/>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75"/>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75"/>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75"/>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75"/>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75"/>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75"/>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75"/>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75"/>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75"/>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75"/>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75"/>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75"/>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75"/>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75"/>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0" name="Google Shape;22620;p75"/>
          <p:cNvGrpSpPr/>
          <p:nvPr/>
        </p:nvGrpSpPr>
        <p:grpSpPr>
          <a:xfrm>
            <a:off x="7156067" y="3797550"/>
            <a:ext cx="285089" cy="364974"/>
            <a:chOff x="7156067" y="3797550"/>
            <a:chExt cx="285089" cy="364974"/>
          </a:xfrm>
        </p:grpSpPr>
        <p:sp>
          <p:nvSpPr>
            <p:cNvPr id="22621" name="Google Shape;22621;p75"/>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75"/>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75"/>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75"/>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75"/>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75"/>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75"/>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75"/>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75"/>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75"/>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75"/>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75"/>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75"/>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75"/>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75"/>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75"/>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75"/>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75"/>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9" name="Google Shape;22639;p75"/>
          <p:cNvGrpSpPr/>
          <p:nvPr/>
        </p:nvGrpSpPr>
        <p:grpSpPr>
          <a:xfrm>
            <a:off x="6255941" y="4286087"/>
            <a:ext cx="284958" cy="364948"/>
            <a:chOff x="6255941" y="4286087"/>
            <a:chExt cx="284958" cy="364948"/>
          </a:xfrm>
        </p:grpSpPr>
        <p:sp>
          <p:nvSpPr>
            <p:cNvPr id="22640" name="Google Shape;22640;p75"/>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75"/>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75"/>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75"/>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75"/>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75"/>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75"/>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75"/>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75"/>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75"/>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75"/>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75"/>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75"/>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75"/>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75"/>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75"/>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75"/>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75"/>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75"/>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75"/>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75"/>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1" name="Google Shape;22661;p75"/>
          <p:cNvGrpSpPr/>
          <p:nvPr/>
        </p:nvGrpSpPr>
        <p:grpSpPr>
          <a:xfrm>
            <a:off x="7606143" y="3797602"/>
            <a:ext cx="285089" cy="364948"/>
            <a:chOff x="7606143" y="3797602"/>
            <a:chExt cx="285089" cy="364948"/>
          </a:xfrm>
        </p:grpSpPr>
        <p:sp>
          <p:nvSpPr>
            <p:cNvPr id="22662" name="Google Shape;22662;p75"/>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75"/>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75"/>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75"/>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75"/>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75"/>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75"/>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75"/>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75"/>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75"/>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75"/>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75"/>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75"/>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75"/>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75"/>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75"/>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75"/>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75"/>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75"/>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75"/>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75"/>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3" name="Google Shape;22683;p75"/>
          <p:cNvGrpSpPr/>
          <p:nvPr/>
        </p:nvGrpSpPr>
        <p:grpSpPr>
          <a:xfrm>
            <a:off x="7606143" y="3356519"/>
            <a:ext cx="285089" cy="365052"/>
            <a:chOff x="7606143" y="3356519"/>
            <a:chExt cx="285089" cy="365052"/>
          </a:xfrm>
        </p:grpSpPr>
        <p:sp>
          <p:nvSpPr>
            <p:cNvPr id="22684" name="Google Shape;22684;p75"/>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75"/>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75"/>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75"/>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75"/>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75"/>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75"/>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75"/>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75"/>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75"/>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75"/>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75"/>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75"/>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75"/>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75"/>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75"/>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75"/>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1" name="Google Shape;22701;p75"/>
          <p:cNvGrpSpPr/>
          <p:nvPr/>
        </p:nvGrpSpPr>
        <p:grpSpPr>
          <a:xfrm>
            <a:off x="4905557" y="4285510"/>
            <a:ext cx="285797" cy="366390"/>
            <a:chOff x="4905557" y="4285510"/>
            <a:chExt cx="285797" cy="366390"/>
          </a:xfrm>
        </p:grpSpPr>
        <p:sp>
          <p:nvSpPr>
            <p:cNvPr id="22702" name="Google Shape;22702;p75"/>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75"/>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75"/>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75"/>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75"/>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75"/>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75"/>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75"/>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75"/>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75"/>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75"/>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75"/>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75"/>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75"/>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75"/>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75"/>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8" name="Google Shape;22718;p75"/>
          <p:cNvGrpSpPr/>
          <p:nvPr/>
        </p:nvGrpSpPr>
        <p:grpSpPr>
          <a:xfrm>
            <a:off x="7606248" y="2431303"/>
            <a:ext cx="284984" cy="364843"/>
            <a:chOff x="7606248" y="2431303"/>
            <a:chExt cx="284984" cy="364843"/>
          </a:xfrm>
        </p:grpSpPr>
        <p:sp>
          <p:nvSpPr>
            <p:cNvPr id="22719" name="Google Shape;22719;p75"/>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75"/>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75"/>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75"/>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75"/>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75"/>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75"/>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75"/>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75"/>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75"/>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75"/>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75"/>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75"/>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75"/>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75"/>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75"/>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5" name="Google Shape;22735;p75"/>
          <p:cNvGrpSpPr/>
          <p:nvPr/>
        </p:nvGrpSpPr>
        <p:grpSpPr>
          <a:xfrm>
            <a:off x="5805866" y="4286087"/>
            <a:ext cx="284879" cy="364948"/>
            <a:chOff x="5805866" y="4286087"/>
            <a:chExt cx="284879" cy="364948"/>
          </a:xfrm>
        </p:grpSpPr>
        <p:sp>
          <p:nvSpPr>
            <p:cNvPr id="22736" name="Google Shape;22736;p75"/>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75"/>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75"/>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75"/>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75"/>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75"/>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75"/>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75"/>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75"/>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75"/>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75"/>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75"/>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75"/>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75"/>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75"/>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75"/>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75"/>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75"/>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75"/>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75"/>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75"/>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75"/>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8" name="Google Shape;22758;p75"/>
          <p:cNvGrpSpPr/>
          <p:nvPr/>
        </p:nvGrpSpPr>
        <p:grpSpPr>
          <a:xfrm>
            <a:off x="5355790" y="4286087"/>
            <a:ext cx="284958" cy="364948"/>
            <a:chOff x="5355790" y="4286087"/>
            <a:chExt cx="284958" cy="364948"/>
          </a:xfrm>
        </p:grpSpPr>
        <p:sp>
          <p:nvSpPr>
            <p:cNvPr id="22759" name="Google Shape;22759;p75"/>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75"/>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75"/>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75"/>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75"/>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75"/>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75"/>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75"/>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75"/>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75"/>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75"/>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75"/>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75"/>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75"/>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75"/>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75"/>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75"/>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75"/>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75"/>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75"/>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75"/>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75"/>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75"/>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2" name="Google Shape;22782;p75"/>
          <p:cNvGrpSpPr/>
          <p:nvPr/>
        </p:nvGrpSpPr>
        <p:grpSpPr>
          <a:xfrm>
            <a:off x="8056219" y="1983508"/>
            <a:ext cx="284984" cy="364869"/>
            <a:chOff x="8056219" y="1983508"/>
            <a:chExt cx="284984" cy="364869"/>
          </a:xfrm>
        </p:grpSpPr>
        <p:sp>
          <p:nvSpPr>
            <p:cNvPr id="22783" name="Google Shape;22783;p75"/>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75"/>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75"/>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75"/>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75"/>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75"/>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75"/>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75"/>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75"/>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75"/>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75"/>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75"/>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75"/>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75"/>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7" name="Google Shape;22797;p75"/>
          <p:cNvGrpSpPr/>
          <p:nvPr/>
        </p:nvGrpSpPr>
        <p:grpSpPr>
          <a:xfrm>
            <a:off x="7161782" y="4285982"/>
            <a:ext cx="273580" cy="365131"/>
            <a:chOff x="7161782" y="4285982"/>
            <a:chExt cx="273580" cy="365131"/>
          </a:xfrm>
        </p:grpSpPr>
        <p:sp>
          <p:nvSpPr>
            <p:cNvPr id="22798" name="Google Shape;22798;p75"/>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75"/>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75"/>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75"/>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75"/>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75"/>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75"/>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75"/>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75"/>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75"/>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75"/>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75"/>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75"/>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75"/>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75"/>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3" name="Google Shape;22813;p75"/>
          <p:cNvGrpSpPr/>
          <p:nvPr/>
        </p:nvGrpSpPr>
        <p:grpSpPr>
          <a:xfrm>
            <a:off x="7606352" y="1983508"/>
            <a:ext cx="285063" cy="364869"/>
            <a:chOff x="7606352" y="1983508"/>
            <a:chExt cx="285063" cy="364869"/>
          </a:xfrm>
        </p:grpSpPr>
        <p:sp>
          <p:nvSpPr>
            <p:cNvPr id="22814" name="Google Shape;22814;p75"/>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75"/>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75"/>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75"/>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75"/>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75"/>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75"/>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75"/>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75"/>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75"/>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75"/>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75"/>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75"/>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75"/>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75"/>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9" name="Google Shape;22829;p75"/>
          <p:cNvGrpSpPr/>
          <p:nvPr/>
        </p:nvGrpSpPr>
        <p:grpSpPr>
          <a:xfrm>
            <a:off x="7611937" y="4286087"/>
            <a:ext cx="273580" cy="365052"/>
            <a:chOff x="7611937" y="4286087"/>
            <a:chExt cx="273580" cy="365052"/>
          </a:xfrm>
        </p:grpSpPr>
        <p:sp>
          <p:nvSpPr>
            <p:cNvPr id="22830" name="Google Shape;22830;p75"/>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75"/>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75"/>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75"/>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75"/>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75"/>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75"/>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75"/>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75"/>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75"/>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75"/>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75"/>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75"/>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75"/>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75"/>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75"/>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75"/>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75"/>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75"/>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75"/>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75"/>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1" name="Google Shape;22851;p75"/>
          <p:cNvGrpSpPr/>
          <p:nvPr/>
        </p:nvGrpSpPr>
        <p:grpSpPr>
          <a:xfrm>
            <a:off x="8061934" y="2431198"/>
            <a:ext cx="273658" cy="365052"/>
            <a:chOff x="8061934" y="2431198"/>
            <a:chExt cx="273658" cy="365052"/>
          </a:xfrm>
        </p:grpSpPr>
        <p:sp>
          <p:nvSpPr>
            <p:cNvPr id="22852" name="Google Shape;22852;p75"/>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75"/>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75"/>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75"/>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75"/>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75"/>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75"/>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75"/>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75"/>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75"/>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75"/>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75"/>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75"/>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75"/>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75"/>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75"/>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8" name="Google Shape;22868;p75"/>
          <p:cNvGrpSpPr/>
          <p:nvPr/>
        </p:nvGrpSpPr>
        <p:grpSpPr>
          <a:xfrm>
            <a:off x="7161861" y="3356519"/>
            <a:ext cx="273501" cy="365131"/>
            <a:chOff x="7161861" y="3356519"/>
            <a:chExt cx="273501" cy="365131"/>
          </a:xfrm>
        </p:grpSpPr>
        <p:sp>
          <p:nvSpPr>
            <p:cNvPr id="22869" name="Google Shape;22869;p75"/>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75"/>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75"/>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75"/>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75"/>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75"/>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75"/>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75"/>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75"/>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75"/>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75"/>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75"/>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75"/>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75"/>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75"/>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75"/>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75"/>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75"/>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75"/>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75"/>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9" name="Google Shape;22889;p75"/>
          <p:cNvGrpSpPr/>
          <p:nvPr/>
        </p:nvGrpSpPr>
        <p:grpSpPr>
          <a:xfrm>
            <a:off x="7156067" y="1983508"/>
            <a:ext cx="285089" cy="365131"/>
            <a:chOff x="7156067" y="1983508"/>
            <a:chExt cx="285089" cy="365131"/>
          </a:xfrm>
        </p:grpSpPr>
        <p:sp>
          <p:nvSpPr>
            <p:cNvPr id="22890" name="Google Shape;22890;p75"/>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75"/>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75"/>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75"/>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75"/>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75"/>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75"/>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75"/>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75"/>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75"/>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75"/>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75"/>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75"/>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75"/>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75"/>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75"/>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75"/>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75"/>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8" name="Google Shape;22908;p75"/>
          <p:cNvGrpSpPr/>
          <p:nvPr/>
        </p:nvGrpSpPr>
        <p:grpSpPr>
          <a:xfrm>
            <a:off x="5355790" y="1983508"/>
            <a:ext cx="284879" cy="364974"/>
            <a:chOff x="5355790" y="1983508"/>
            <a:chExt cx="284879" cy="364974"/>
          </a:xfrm>
        </p:grpSpPr>
        <p:sp>
          <p:nvSpPr>
            <p:cNvPr id="22909" name="Google Shape;22909;p75"/>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75"/>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75"/>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75"/>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75"/>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75"/>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75"/>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75"/>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75"/>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75"/>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75"/>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75"/>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75"/>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75"/>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75"/>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75"/>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75"/>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6" name="Google Shape;22926;p75"/>
          <p:cNvGrpSpPr/>
          <p:nvPr/>
        </p:nvGrpSpPr>
        <p:grpSpPr>
          <a:xfrm>
            <a:off x="7161573" y="2894750"/>
            <a:ext cx="273868" cy="365131"/>
            <a:chOff x="7161573" y="2894750"/>
            <a:chExt cx="273868" cy="365131"/>
          </a:xfrm>
        </p:grpSpPr>
        <p:sp>
          <p:nvSpPr>
            <p:cNvPr id="22927" name="Google Shape;22927;p75"/>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75"/>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75"/>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75"/>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75"/>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75"/>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75"/>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75"/>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75"/>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75"/>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75"/>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75"/>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9" name="Google Shape;22939;p75"/>
          <p:cNvGrpSpPr/>
          <p:nvPr/>
        </p:nvGrpSpPr>
        <p:grpSpPr>
          <a:xfrm>
            <a:off x="4911692" y="1513402"/>
            <a:ext cx="273108" cy="364974"/>
            <a:chOff x="4911692" y="1513402"/>
            <a:chExt cx="273108" cy="364974"/>
          </a:xfrm>
        </p:grpSpPr>
        <p:sp>
          <p:nvSpPr>
            <p:cNvPr id="22940" name="Google Shape;22940;p75"/>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75"/>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75"/>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75"/>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75"/>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75"/>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75"/>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75"/>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75"/>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75"/>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75"/>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75"/>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75"/>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75"/>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75"/>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75"/>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75"/>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75"/>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8" name="Google Shape;22958;p75"/>
          <p:cNvGrpSpPr/>
          <p:nvPr/>
        </p:nvGrpSpPr>
        <p:grpSpPr>
          <a:xfrm>
            <a:off x="8062013" y="3797628"/>
            <a:ext cx="273580" cy="364921"/>
            <a:chOff x="8062013" y="3797628"/>
            <a:chExt cx="273580" cy="364921"/>
          </a:xfrm>
        </p:grpSpPr>
        <p:sp>
          <p:nvSpPr>
            <p:cNvPr id="22959" name="Google Shape;22959;p75"/>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75"/>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75"/>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75"/>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75"/>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75"/>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75"/>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75"/>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75"/>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75"/>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75"/>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75"/>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75"/>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75"/>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75"/>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75"/>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75"/>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75"/>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75"/>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75"/>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75"/>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75"/>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1" name="Google Shape;22981;p75"/>
          <p:cNvGrpSpPr/>
          <p:nvPr/>
        </p:nvGrpSpPr>
        <p:grpSpPr>
          <a:xfrm>
            <a:off x="6711785" y="3356598"/>
            <a:ext cx="273501" cy="365052"/>
            <a:chOff x="6711785" y="3356598"/>
            <a:chExt cx="273501" cy="365052"/>
          </a:xfrm>
        </p:grpSpPr>
        <p:sp>
          <p:nvSpPr>
            <p:cNvPr id="22982" name="Google Shape;22982;p75"/>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75"/>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75"/>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75"/>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75"/>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75"/>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75"/>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75"/>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75"/>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75"/>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75"/>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75"/>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75"/>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75"/>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75"/>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75"/>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75"/>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9" name="Google Shape;22999;p75"/>
          <p:cNvGrpSpPr/>
          <p:nvPr/>
        </p:nvGrpSpPr>
        <p:grpSpPr>
          <a:xfrm>
            <a:off x="6261814" y="3356598"/>
            <a:ext cx="273501" cy="364948"/>
            <a:chOff x="6261814" y="3356598"/>
            <a:chExt cx="273501" cy="364948"/>
          </a:xfrm>
        </p:grpSpPr>
        <p:sp>
          <p:nvSpPr>
            <p:cNvPr id="23000" name="Google Shape;23000;p75"/>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75"/>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75"/>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75"/>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75"/>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75"/>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75"/>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75"/>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75"/>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75"/>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75"/>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75"/>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75"/>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75"/>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75"/>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75"/>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75"/>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75"/>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75"/>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9" name="Google Shape;23019;p75"/>
          <p:cNvGrpSpPr/>
          <p:nvPr/>
        </p:nvGrpSpPr>
        <p:grpSpPr>
          <a:xfrm>
            <a:off x="7611753" y="2894671"/>
            <a:ext cx="273868" cy="365131"/>
            <a:chOff x="7611753" y="2894671"/>
            <a:chExt cx="273868" cy="365131"/>
          </a:xfrm>
        </p:grpSpPr>
        <p:sp>
          <p:nvSpPr>
            <p:cNvPr id="23020" name="Google Shape;23020;p75"/>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75"/>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75"/>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75"/>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75"/>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75"/>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75"/>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75"/>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75"/>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75"/>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75"/>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75"/>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75"/>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75"/>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75"/>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75"/>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75"/>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75"/>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8" name="Google Shape;23038;p75"/>
          <p:cNvGrpSpPr/>
          <p:nvPr/>
        </p:nvGrpSpPr>
        <p:grpSpPr>
          <a:xfrm>
            <a:off x="6706096" y="1983482"/>
            <a:ext cx="284984" cy="364895"/>
            <a:chOff x="6706096" y="1983482"/>
            <a:chExt cx="284984" cy="364895"/>
          </a:xfrm>
        </p:grpSpPr>
        <p:sp>
          <p:nvSpPr>
            <p:cNvPr id="23039" name="Google Shape;23039;p75"/>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75"/>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75"/>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75"/>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75"/>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75"/>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75"/>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75"/>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75"/>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75"/>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75"/>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75"/>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75"/>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75"/>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75"/>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75"/>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75"/>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75"/>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75"/>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75"/>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75"/>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75"/>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75"/>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75"/>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75"/>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4" name="Google Shape;23064;p75"/>
          <p:cNvGrpSpPr/>
          <p:nvPr/>
        </p:nvGrpSpPr>
        <p:grpSpPr>
          <a:xfrm>
            <a:off x="6261526" y="2894671"/>
            <a:ext cx="273868" cy="365026"/>
            <a:chOff x="6261526" y="2894671"/>
            <a:chExt cx="273868" cy="365026"/>
          </a:xfrm>
        </p:grpSpPr>
        <p:sp>
          <p:nvSpPr>
            <p:cNvPr id="23065" name="Google Shape;23065;p75"/>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75"/>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75"/>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75"/>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75"/>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75"/>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75"/>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75"/>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75"/>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75"/>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75"/>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75"/>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75"/>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75"/>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75"/>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75"/>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75"/>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2" name="Google Shape;23082;p75"/>
          <p:cNvGrpSpPr/>
          <p:nvPr/>
        </p:nvGrpSpPr>
        <p:grpSpPr>
          <a:xfrm>
            <a:off x="4905609" y="1983508"/>
            <a:ext cx="285063" cy="364869"/>
            <a:chOff x="4905609" y="1983508"/>
            <a:chExt cx="285063" cy="364869"/>
          </a:xfrm>
        </p:grpSpPr>
        <p:sp>
          <p:nvSpPr>
            <p:cNvPr id="23083" name="Google Shape;23083;p75"/>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75"/>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75"/>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75"/>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75"/>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75"/>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75"/>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75"/>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75"/>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75"/>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75"/>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75"/>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75"/>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75"/>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75"/>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75"/>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75"/>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75"/>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75"/>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75"/>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75"/>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75"/>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75"/>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75"/>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7" name="Google Shape;23107;p75"/>
          <p:cNvGrpSpPr/>
          <p:nvPr/>
        </p:nvGrpSpPr>
        <p:grpSpPr>
          <a:xfrm>
            <a:off x="5811555" y="2894750"/>
            <a:ext cx="273684" cy="365052"/>
            <a:chOff x="5811555" y="2894750"/>
            <a:chExt cx="273684" cy="365052"/>
          </a:xfrm>
        </p:grpSpPr>
        <p:sp>
          <p:nvSpPr>
            <p:cNvPr id="23108" name="Google Shape;23108;p75"/>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75"/>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75"/>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75"/>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75"/>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75"/>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75"/>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75"/>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75"/>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75"/>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75"/>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75"/>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75"/>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75"/>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75"/>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75"/>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75"/>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5" name="Google Shape;23125;p75"/>
          <p:cNvGrpSpPr/>
          <p:nvPr/>
        </p:nvGrpSpPr>
        <p:grpSpPr>
          <a:xfrm>
            <a:off x="5361296" y="2894750"/>
            <a:ext cx="274052" cy="365157"/>
            <a:chOff x="5361296" y="2894750"/>
            <a:chExt cx="274052" cy="365157"/>
          </a:xfrm>
        </p:grpSpPr>
        <p:sp>
          <p:nvSpPr>
            <p:cNvPr id="23126" name="Google Shape;23126;p75"/>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75"/>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75"/>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75"/>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75"/>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75"/>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75"/>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75"/>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75"/>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75"/>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75"/>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75"/>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75"/>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75"/>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75"/>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75"/>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75"/>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3" name="Google Shape;23143;p75"/>
          <p:cNvGrpSpPr/>
          <p:nvPr/>
        </p:nvGrpSpPr>
        <p:grpSpPr>
          <a:xfrm>
            <a:off x="5805866" y="1983430"/>
            <a:ext cx="284958" cy="365079"/>
            <a:chOff x="5805866" y="1983430"/>
            <a:chExt cx="284958" cy="365079"/>
          </a:xfrm>
        </p:grpSpPr>
        <p:sp>
          <p:nvSpPr>
            <p:cNvPr id="23144" name="Google Shape;23144;p75"/>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75"/>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75"/>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75"/>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75"/>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75"/>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75"/>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75"/>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75"/>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75"/>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75"/>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75"/>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75"/>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75"/>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75"/>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75"/>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75"/>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75"/>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75"/>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75"/>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75"/>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75"/>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75"/>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75"/>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75"/>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75"/>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75"/>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1" name="Google Shape;23171;p75"/>
          <p:cNvGrpSpPr/>
          <p:nvPr/>
        </p:nvGrpSpPr>
        <p:grpSpPr>
          <a:xfrm>
            <a:off x="6255941" y="1983508"/>
            <a:ext cx="284958" cy="364948"/>
            <a:chOff x="6255941" y="1983508"/>
            <a:chExt cx="284958" cy="364948"/>
          </a:xfrm>
        </p:grpSpPr>
        <p:sp>
          <p:nvSpPr>
            <p:cNvPr id="23172" name="Google Shape;23172;p75"/>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75"/>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75"/>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75"/>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75"/>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75"/>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75"/>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75"/>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75"/>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75"/>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75"/>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75"/>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75"/>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75"/>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75"/>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75"/>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75"/>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75"/>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75"/>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75"/>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75"/>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75"/>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75"/>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75"/>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75"/>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75"/>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75"/>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75"/>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0" name="Google Shape;23200;p75"/>
          <p:cNvGrpSpPr/>
          <p:nvPr/>
        </p:nvGrpSpPr>
        <p:grpSpPr>
          <a:xfrm>
            <a:off x="6711706" y="2894855"/>
            <a:ext cx="273763" cy="364948"/>
            <a:chOff x="6711706" y="2894855"/>
            <a:chExt cx="273763" cy="364948"/>
          </a:xfrm>
        </p:grpSpPr>
        <p:sp>
          <p:nvSpPr>
            <p:cNvPr id="23201" name="Google Shape;23201;p75"/>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75"/>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75"/>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75"/>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75"/>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75"/>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75"/>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75"/>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75"/>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75"/>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75"/>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75"/>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75"/>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75"/>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75"/>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75"/>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75"/>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75"/>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9" name="Google Shape;23219;p75"/>
          <p:cNvGrpSpPr/>
          <p:nvPr/>
        </p:nvGrpSpPr>
        <p:grpSpPr>
          <a:xfrm>
            <a:off x="7611753" y="1513402"/>
            <a:ext cx="273501" cy="364974"/>
            <a:chOff x="7611753" y="1513402"/>
            <a:chExt cx="273501" cy="364974"/>
          </a:xfrm>
        </p:grpSpPr>
        <p:sp>
          <p:nvSpPr>
            <p:cNvPr id="23220" name="Google Shape;23220;p75"/>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75"/>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75"/>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75"/>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75"/>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75"/>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75"/>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75"/>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75"/>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75"/>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75"/>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75"/>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75"/>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75"/>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75"/>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75"/>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6" name="Google Shape;23236;p75"/>
          <p:cNvGrpSpPr/>
          <p:nvPr/>
        </p:nvGrpSpPr>
        <p:grpSpPr>
          <a:xfrm>
            <a:off x="6711706" y="4286087"/>
            <a:ext cx="273580" cy="365052"/>
            <a:chOff x="6711706" y="4286087"/>
            <a:chExt cx="273580" cy="365052"/>
          </a:xfrm>
        </p:grpSpPr>
        <p:sp>
          <p:nvSpPr>
            <p:cNvPr id="23237" name="Google Shape;23237;p75"/>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75"/>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75"/>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75"/>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75"/>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75"/>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75"/>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75"/>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75"/>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75"/>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75"/>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75"/>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75"/>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75"/>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75"/>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75"/>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75"/>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75"/>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5" name="Google Shape;23255;p75"/>
          <p:cNvGrpSpPr/>
          <p:nvPr/>
        </p:nvGrpSpPr>
        <p:grpSpPr>
          <a:xfrm>
            <a:off x="8058499" y="4286087"/>
            <a:ext cx="280606" cy="365052"/>
            <a:chOff x="8058499" y="4286087"/>
            <a:chExt cx="280606" cy="365052"/>
          </a:xfrm>
        </p:grpSpPr>
        <p:sp>
          <p:nvSpPr>
            <p:cNvPr id="23256" name="Google Shape;23256;p75"/>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75"/>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75"/>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75"/>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75"/>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75"/>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75"/>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75"/>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75"/>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75"/>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75"/>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75"/>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75"/>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75"/>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75"/>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75"/>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75"/>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3" name="Google Shape;23273;p75"/>
          <p:cNvGrpSpPr/>
          <p:nvPr/>
        </p:nvGrpSpPr>
        <p:grpSpPr>
          <a:xfrm>
            <a:off x="6711785" y="3797550"/>
            <a:ext cx="273606" cy="365052"/>
            <a:chOff x="6711785" y="3797550"/>
            <a:chExt cx="273606" cy="365052"/>
          </a:xfrm>
        </p:grpSpPr>
        <p:sp>
          <p:nvSpPr>
            <p:cNvPr id="23274" name="Google Shape;23274;p75"/>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75"/>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75"/>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75"/>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75"/>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75"/>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75"/>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75"/>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75"/>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75"/>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75"/>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75"/>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75"/>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75"/>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75"/>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9" name="Google Shape;23289;p75"/>
          <p:cNvGrpSpPr/>
          <p:nvPr/>
        </p:nvGrpSpPr>
        <p:grpSpPr>
          <a:xfrm>
            <a:off x="7156067" y="2431198"/>
            <a:ext cx="285089" cy="364948"/>
            <a:chOff x="7156067" y="2431198"/>
            <a:chExt cx="285089" cy="364948"/>
          </a:xfrm>
        </p:grpSpPr>
        <p:sp>
          <p:nvSpPr>
            <p:cNvPr id="23290" name="Google Shape;23290;p75"/>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75"/>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75"/>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75"/>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75"/>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75"/>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75"/>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75"/>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75"/>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75"/>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75"/>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75"/>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75"/>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75"/>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75"/>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75"/>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75"/>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75"/>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75"/>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9" name="Google Shape;23309;p75"/>
          <p:cNvGrpSpPr/>
          <p:nvPr/>
        </p:nvGrpSpPr>
        <p:grpSpPr>
          <a:xfrm>
            <a:off x="8061252" y="2893623"/>
            <a:ext cx="274864" cy="367517"/>
            <a:chOff x="8061252" y="2893623"/>
            <a:chExt cx="274864" cy="367517"/>
          </a:xfrm>
        </p:grpSpPr>
        <p:sp>
          <p:nvSpPr>
            <p:cNvPr id="23310" name="Google Shape;23310;p75"/>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75"/>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75"/>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75"/>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75"/>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75"/>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75"/>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75"/>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75"/>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75"/>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75"/>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75"/>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2" name="Google Shape;23322;p75"/>
          <p:cNvGrpSpPr/>
          <p:nvPr/>
        </p:nvGrpSpPr>
        <p:grpSpPr>
          <a:xfrm>
            <a:off x="4905714" y="2431198"/>
            <a:ext cx="284958" cy="365052"/>
            <a:chOff x="4905714" y="2431198"/>
            <a:chExt cx="284958" cy="365052"/>
          </a:xfrm>
        </p:grpSpPr>
        <p:sp>
          <p:nvSpPr>
            <p:cNvPr id="23323" name="Google Shape;23323;p75"/>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75"/>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75"/>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75"/>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75"/>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75"/>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75"/>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75"/>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75"/>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75"/>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75"/>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75"/>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75"/>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75"/>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75"/>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75"/>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75"/>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75"/>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75"/>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75"/>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75"/>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75"/>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75"/>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6" name="Google Shape;23346;p75"/>
          <p:cNvGrpSpPr/>
          <p:nvPr/>
        </p:nvGrpSpPr>
        <p:grpSpPr>
          <a:xfrm>
            <a:off x="4911403" y="3356545"/>
            <a:ext cx="273475" cy="365052"/>
            <a:chOff x="4911403" y="3356545"/>
            <a:chExt cx="273475" cy="365052"/>
          </a:xfrm>
        </p:grpSpPr>
        <p:sp>
          <p:nvSpPr>
            <p:cNvPr id="23347" name="Google Shape;23347;p75"/>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75"/>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75"/>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75"/>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75"/>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75"/>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75"/>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75"/>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75"/>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75"/>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75"/>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75"/>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75"/>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75"/>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75"/>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75"/>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75"/>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75"/>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75"/>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6" name="Google Shape;23366;p75"/>
          <p:cNvGrpSpPr/>
          <p:nvPr/>
        </p:nvGrpSpPr>
        <p:grpSpPr>
          <a:xfrm>
            <a:off x="5361479" y="3356598"/>
            <a:ext cx="273580" cy="364948"/>
            <a:chOff x="5361479" y="3356598"/>
            <a:chExt cx="273580" cy="364948"/>
          </a:xfrm>
        </p:grpSpPr>
        <p:sp>
          <p:nvSpPr>
            <p:cNvPr id="23367" name="Google Shape;23367;p75"/>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75"/>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75"/>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75"/>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75"/>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75"/>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75"/>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75"/>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75"/>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75"/>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75"/>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75"/>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75"/>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75"/>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75"/>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75"/>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75"/>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75"/>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75"/>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75"/>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7" name="Google Shape;23387;p75"/>
          <p:cNvGrpSpPr/>
          <p:nvPr/>
        </p:nvGrpSpPr>
        <p:grpSpPr>
          <a:xfrm>
            <a:off x="5808042" y="2431225"/>
            <a:ext cx="280711" cy="365026"/>
            <a:chOff x="5808042" y="2431225"/>
            <a:chExt cx="280711" cy="365026"/>
          </a:xfrm>
        </p:grpSpPr>
        <p:sp>
          <p:nvSpPr>
            <p:cNvPr id="23388" name="Google Shape;23388;p75"/>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75"/>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75"/>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75"/>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75"/>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75"/>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75"/>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75"/>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75"/>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75"/>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75"/>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75"/>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75"/>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75"/>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75"/>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75"/>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75"/>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75"/>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75"/>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7" name="Google Shape;23407;p75"/>
          <p:cNvGrpSpPr/>
          <p:nvPr/>
        </p:nvGrpSpPr>
        <p:grpSpPr>
          <a:xfrm>
            <a:off x="6705912" y="2431225"/>
            <a:ext cx="285063" cy="365026"/>
            <a:chOff x="6705912" y="2431225"/>
            <a:chExt cx="285063" cy="365026"/>
          </a:xfrm>
        </p:grpSpPr>
        <p:sp>
          <p:nvSpPr>
            <p:cNvPr id="23408" name="Google Shape;23408;p75"/>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75"/>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75"/>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75"/>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75"/>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75"/>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75"/>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75"/>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75"/>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75"/>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75"/>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75"/>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75"/>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75"/>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75"/>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75"/>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75"/>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75"/>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75"/>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75"/>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75"/>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75"/>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75"/>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75"/>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75"/>
          <p:cNvGrpSpPr/>
          <p:nvPr/>
        </p:nvGrpSpPr>
        <p:grpSpPr>
          <a:xfrm>
            <a:off x="5811634" y="3356702"/>
            <a:ext cx="273501" cy="364948"/>
            <a:chOff x="5811634" y="3356702"/>
            <a:chExt cx="273501" cy="364948"/>
          </a:xfrm>
        </p:grpSpPr>
        <p:sp>
          <p:nvSpPr>
            <p:cNvPr id="23433" name="Google Shape;23433;p75"/>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75"/>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75"/>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75"/>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75"/>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75"/>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75"/>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75"/>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75"/>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75"/>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75"/>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75"/>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75"/>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75"/>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75"/>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8" name="Google Shape;23448;p75"/>
          <p:cNvGrpSpPr/>
          <p:nvPr/>
        </p:nvGrpSpPr>
        <p:grpSpPr>
          <a:xfrm>
            <a:off x="4905793" y="2894802"/>
            <a:ext cx="284879" cy="365105"/>
            <a:chOff x="4905793" y="2894802"/>
            <a:chExt cx="284879" cy="365105"/>
          </a:xfrm>
        </p:grpSpPr>
        <p:sp>
          <p:nvSpPr>
            <p:cNvPr id="23449" name="Google Shape;23449;p75"/>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75"/>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75"/>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75"/>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75"/>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75"/>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75"/>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75"/>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75"/>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75"/>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75"/>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75"/>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75"/>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75"/>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75"/>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75"/>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75"/>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75"/>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75"/>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75"/>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75"/>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75"/>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75"/>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75"/>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75"/>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75"/>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5" name="Google Shape;23475;p75"/>
          <p:cNvGrpSpPr/>
          <p:nvPr/>
        </p:nvGrpSpPr>
        <p:grpSpPr>
          <a:xfrm>
            <a:off x="8062013" y="3356598"/>
            <a:ext cx="273501" cy="364948"/>
            <a:chOff x="8062013" y="3356598"/>
            <a:chExt cx="273501" cy="364948"/>
          </a:xfrm>
        </p:grpSpPr>
        <p:sp>
          <p:nvSpPr>
            <p:cNvPr id="23476" name="Google Shape;23476;p75"/>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75"/>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75"/>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75"/>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75"/>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75"/>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75"/>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75"/>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75"/>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75"/>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75"/>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75"/>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75"/>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75"/>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75"/>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75"/>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75"/>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75"/>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4" name="Google Shape;23494;p75"/>
          <p:cNvGrpSpPr/>
          <p:nvPr/>
        </p:nvGrpSpPr>
        <p:grpSpPr>
          <a:xfrm>
            <a:off x="6261709" y="2431198"/>
            <a:ext cx="273606" cy="365052"/>
            <a:chOff x="6261709" y="2431198"/>
            <a:chExt cx="273606" cy="365052"/>
          </a:xfrm>
        </p:grpSpPr>
        <p:sp>
          <p:nvSpPr>
            <p:cNvPr id="23495" name="Google Shape;23495;p75"/>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75"/>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75"/>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75"/>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75"/>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75"/>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75"/>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75"/>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75"/>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75"/>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75"/>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75"/>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75"/>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75"/>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75"/>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75"/>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1" name="Google Shape;23511;p75"/>
          <p:cNvGrpSpPr/>
          <p:nvPr/>
        </p:nvGrpSpPr>
        <p:grpSpPr>
          <a:xfrm>
            <a:off x="5361296" y="2431198"/>
            <a:ext cx="273947" cy="365052"/>
            <a:chOff x="5361296" y="2431198"/>
            <a:chExt cx="273947" cy="365052"/>
          </a:xfrm>
        </p:grpSpPr>
        <p:sp>
          <p:nvSpPr>
            <p:cNvPr id="23512" name="Google Shape;23512;p75"/>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75"/>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75"/>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75"/>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75"/>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75"/>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75"/>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75"/>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75"/>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75"/>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75"/>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75"/>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75"/>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75"/>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75"/>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75"/>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75"/>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75"/>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75"/>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75"/>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75"/>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536" name="Shape 23536"/>
        <p:cNvGrpSpPr/>
        <p:nvPr/>
      </p:nvGrpSpPr>
      <p:grpSpPr>
        <a:xfrm>
          <a:off x="0" y="0"/>
          <a:ext cx="0" cy="0"/>
          <a:chOff x="0" y="0"/>
          <a:chExt cx="0" cy="0"/>
        </a:xfrm>
      </p:grpSpPr>
      <p:sp>
        <p:nvSpPr>
          <p:cNvPr id="23537" name="Google Shape;23537;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3538" name="Google Shape;23538;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3539" name="Google Shape;23539;p76"/>
          <p:cNvGrpSpPr/>
          <p:nvPr/>
        </p:nvGrpSpPr>
        <p:grpSpPr>
          <a:xfrm>
            <a:off x="3516462" y="3365328"/>
            <a:ext cx="367569" cy="365289"/>
            <a:chOff x="3516462" y="3365328"/>
            <a:chExt cx="367569" cy="365289"/>
          </a:xfrm>
        </p:grpSpPr>
        <p:sp>
          <p:nvSpPr>
            <p:cNvPr id="23540" name="Google Shape;23540;p76"/>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76"/>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76"/>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76"/>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76"/>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76"/>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76"/>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76"/>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76"/>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76"/>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76"/>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76"/>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76"/>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76"/>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76"/>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76"/>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76"/>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76"/>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76"/>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9" name="Google Shape;23559;p76"/>
          <p:cNvGrpSpPr/>
          <p:nvPr/>
        </p:nvGrpSpPr>
        <p:grpSpPr>
          <a:xfrm>
            <a:off x="2758162" y="1965433"/>
            <a:ext cx="112330" cy="366285"/>
            <a:chOff x="2758162" y="1965433"/>
            <a:chExt cx="112330" cy="366285"/>
          </a:xfrm>
        </p:grpSpPr>
        <p:sp>
          <p:nvSpPr>
            <p:cNvPr id="23560" name="Google Shape;23560;p76"/>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76"/>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76"/>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76"/>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76"/>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76"/>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76"/>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76"/>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76"/>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76"/>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0" name="Google Shape;23570;p76"/>
          <p:cNvGrpSpPr/>
          <p:nvPr/>
        </p:nvGrpSpPr>
        <p:grpSpPr>
          <a:xfrm>
            <a:off x="1840734" y="3809329"/>
            <a:ext cx="169818" cy="365525"/>
            <a:chOff x="1840734" y="3809329"/>
            <a:chExt cx="169818" cy="365525"/>
          </a:xfrm>
        </p:grpSpPr>
        <p:sp>
          <p:nvSpPr>
            <p:cNvPr id="23571" name="Google Shape;23571;p76"/>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76"/>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76"/>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76"/>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76"/>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76"/>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76"/>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76"/>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76"/>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76"/>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1" name="Google Shape;23581;p76"/>
          <p:cNvGrpSpPr/>
          <p:nvPr/>
        </p:nvGrpSpPr>
        <p:grpSpPr>
          <a:xfrm>
            <a:off x="3964761" y="2010082"/>
            <a:ext cx="365394" cy="276856"/>
            <a:chOff x="3964761" y="2010082"/>
            <a:chExt cx="365394" cy="276856"/>
          </a:xfrm>
        </p:grpSpPr>
        <p:sp>
          <p:nvSpPr>
            <p:cNvPr id="23582" name="Google Shape;23582;p76"/>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76"/>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76"/>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76"/>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76"/>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76"/>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8" name="Google Shape;23588;p76"/>
          <p:cNvGrpSpPr/>
          <p:nvPr/>
        </p:nvGrpSpPr>
        <p:grpSpPr>
          <a:xfrm>
            <a:off x="1769017" y="2017340"/>
            <a:ext cx="365420" cy="248216"/>
            <a:chOff x="1769017" y="2017340"/>
            <a:chExt cx="365420" cy="248216"/>
          </a:xfrm>
        </p:grpSpPr>
        <p:sp>
          <p:nvSpPr>
            <p:cNvPr id="23589" name="Google Shape;23589;p76"/>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76"/>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76"/>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76"/>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76"/>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76"/>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76"/>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76"/>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76"/>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76"/>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76"/>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76"/>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1" name="Google Shape;23601;p76"/>
          <p:cNvGrpSpPr/>
          <p:nvPr/>
        </p:nvGrpSpPr>
        <p:grpSpPr>
          <a:xfrm>
            <a:off x="1298499" y="2066286"/>
            <a:ext cx="365525" cy="164421"/>
            <a:chOff x="1298499" y="2066286"/>
            <a:chExt cx="365525" cy="164421"/>
          </a:xfrm>
        </p:grpSpPr>
        <p:sp>
          <p:nvSpPr>
            <p:cNvPr id="23602" name="Google Shape;23602;p76"/>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76"/>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76"/>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76"/>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76"/>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76"/>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76"/>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76"/>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76"/>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76"/>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76"/>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76"/>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76"/>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76"/>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76"/>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76"/>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76"/>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76"/>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4" name="Google Shape;23624;p76"/>
          <p:cNvGrpSpPr/>
          <p:nvPr/>
        </p:nvGrpSpPr>
        <p:grpSpPr>
          <a:xfrm>
            <a:off x="854105" y="2085178"/>
            <a:ext cx="365551" cy="126663"/>
            <a:chOff x="854105" y="2085178"/>
            <a:chExt cx="365551" cy="126663"/>
          </a:xfrm>
        </p:grpSpPr>
        <p:sp>
          <p:nvSpPr>
            <p:cNvPr id="23625" name="Google Shape;23625;p76"/>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76"/>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76"/>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76"/>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9" name="Google Shape;23629;p76"/>
          <p:cNvGrpSpPr/>
          <p:nvPr/>
        </p:nvGrpSpPr>
        <p:grpSpPr>
          <a:xfrm>
            <a:off x="2315916" y="1965800"/>
            <a:ext cx="110706" cy="365472"/>
            <a:chOff x="2315916" y="1965800"/>
            <a:chExt cx="110706" cy="365472"/>
          </a:xfrm>
        </p:grpSpPr>
        <p:sp>
          <p:nvSpPr>
            <p:cNvPr id="23630" name="Google Shape;23630;p76"/>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76"/>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76"/>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76"/>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4" name="Google Shape;23634;p76"/>
          <p:cNvGrpSpPr/>
          <p:nvPr/>
        </p:nvGrpSpPr>
        <p:grpSpPr>
          <a:xfrm>
            <a:off x="936878" y="3809408"/>
            <a:ext cx="198615" cy="365446"/>
            <a:chOff x="936878" y="3809408"/>
            <a:chExt cx="198615" cy="365446"/>
          </a:xfrm>
        </p:grpSpPr>
        <p:sp>
          <p:nvSpPr>
            <p:cNvPr id="23635" name="Google Shape;23635;p76"/>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76"/>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76"/>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76"/>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76"/>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76"/>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76"/>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76"/>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76"/>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76"/>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76"/>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76"/>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7" name="Google Shape;23647;p76"/>
          <p:cNvGrpSpPr/>
          <p:nvPr/>
        </p:nvGrpSpPr>
        <p:grpSpPr>
          <a:xfrm>
            <a:off x="2270140" y="3809460"/>
            <a:ext cx="202021" cy="365394"/>
            <a:chOff x="2270140" y="3809460"/>
            <a:chExt cx="202021" cy="365394"/>
          </a:xfrm>
        </p:grpSpPr>
        <p:sp>
          <p:nvSpPr>
            <p:cNvPr id="23648" name="Google Shape;23648;p76"/>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76"/>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76"/>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76"/>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76"/>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76"/>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76"/>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76"/>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76"/>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76"/>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76"/>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76"/>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76"/>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76"/>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2" name="Google Shape;23662;p76"/>
          <p:cNvGrpSpPr/>
          <p:nvPr/>
        </p:nvGrpSpPr>
        <p:grpSpPr>
          <a:xfrm>
            <a:off x="3201010" y="1965826"/>
            <a:ext cx="115370" cy="365420"/>
            <a:chOff x="3201010" y="1965826"/>
            <a:chExt cx="115370" cy="365420"/>
          </a:xfrm>
        </p:grpSpPr>
        <p:sp>
          <p:nvSpPr>
            <p:cNvPr id="23663" name="Google Shape;23663;p76"/>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76"/>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76"/>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76"/>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76"/>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76"/>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76"/>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0" name="Google Shape;23670;p76"/>
          <p:cNvGrpSpPr/>
          <p:nvPr/>
        </p:nvGrpSpPr>
        <p:grpSpPr>
          <a:xfrm>
            <a:off x="3520366" y="2010082"/>
            <a:ext cx="365551" cy="276856"/>
            <a:chOff x="3520366" y="2010082"/>
            <a:chExt cx="365551" cy="276856"/>
          </a:xfrm>
        </p:grpSpPr>
        <p:sp>
          <p:nvSpPr>
            <p:cNvPr id="23671" name="Google Shape;23671;p76"/>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76"/>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76"/>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76"/>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76"/>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76"/>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76"/>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76"/>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76"/>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76"/>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1" name="Google Shape;23681;p76"/>
          <p:cNvGrpSpPr/>
          <p:nvPr/>
        </p:nvGrpSpPr>
        <p:grpSpPr>
          <a:xfrm>
            <a:off x="1298368" y="3809460"/>
            <a:ext cx="365420" cy="365394"/>
            <a:chOff x="1298368" y="3809460"/>
            <a:chExt cx="365420" cy="365394"/>
          </a:xfrm>
        </p:grpSpPr>
        <p:sp>
          <p:nvSpPr>
            <p:cNvPr id="23682" name="Google Shape;23682;p76"/>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76"/>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76"/>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76"/>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76"/>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76"/>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76"/>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76"/>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76"/>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76"/>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76"/>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76"/>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76"/>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76"/>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76"/>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76"/>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76"/>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76"/>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76"/>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76"/>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76"/>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76"/>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76"/>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76"/>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76"/>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76"/>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76"/>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76"/>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76"/>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76"/>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76"/>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76"/>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76"/>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76"/>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76"/>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76"/>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76"/>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76"/>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76"/>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76"/>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76"/>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76"/>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76"/>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76"/>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6" name="Google Shape;23726;p76"/>
          <p:cNvGrpSpPr/>
          <p:nvPr/>
        </p:nvGrpSpPr>
        <p:grpSpPr>
          <a:xfrm>
            <a:off x="3963503" y="3350943"/>
            <a:ext cx="365394" cy="365472"/>
            <a:chOff x="3963503" y="3350943"/>
            <a:chExt cx="365394" cy="365472"/>
          </a:xfrm>
        </p:grpSpPr>
        <p:sp>
          <p:nvSpPr>
            <p:cNvPr id="23727" name="Google Shape;23727;p76"/>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76"/>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76"/>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76"/>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76"/>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76"/>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76"/>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76"/>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76"/>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76"/>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76"/>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76"/>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9" name="Google Shape;23739;p76"/>
          <p:cNvGrpSpPr/>
          <p:nvPr/>
        </p:nvGrpSpPr>
        <p:grpSpPr>
          <a:xfrm>
            <a:off x="858140" y="3364961"/>
            <a:ext cx="319880" cy="365918"/>
            <a:chOff x="858140" y="3364961"/>
            <a:chExt cx="319880" cy="365918"/>
          </a:xfrm>
        </p:grpSpPr>
        <p:sp>
          <p:nvSpPr>
            <p:cNvPr id="23740" name="Google Shape;23740;p76"/>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76"/>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76"/>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76"/>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76"/>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76"/>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76"/>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76"/>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76"/>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76"/>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76"/>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76"/>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76"/>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3" name="Google Shape;23753;p76"/>
          <p:cNvGrpSpPr/>
          <p:nvPr/>
        </p:nvGrpSpPr>
        <p:grpSpPr>
          <a:xfrm>
            <a:off x="4014938" y="1504295"/>
            <a:ext cx="318125" cy="362931"/>
            <a:chOff x="4014938" y="1504295"/>
            <a:chExt cx="318125" cy="362931"/>
          </a:xfrm>
        </p:grpSpPr>
        <p:sp>
          <p:nvSpPr>
            <p:cNvPr id="23754" name="Google Shape;23754;p76"/>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76"/>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76"/>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76"/>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76"/>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76"/>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76"/>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1" name="Google Shape;23761;p76"/>
          <p:cNvGrpSpPr/>
          <p:nvPr/>
        </p:nvGrpSpPr>
        <p:grpSpPr>
          <a:xfrm>
            <a:off x="1308797" y="3365118"/>
            <a:ext cx="311705" cy="365499"/>
            <a:chOff x="1308797" y="3365118"/>
            <a:chExt cx="311705" cy="365499"/>
          </a:xfrm>
        </p:grpSpPr>
        <p:sp>
          <p:nvSpPr>
            <p:cNvPr id="23762" name="Google Shape;23762;p76"/>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76"/>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76"/>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76"/>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76"/>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76"/>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76"/>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76"/>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76"/>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76"/>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76"/>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76"/>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76"/>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76"/>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76"/>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76"/>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76"/>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76"/>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76"/>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76"/>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76"/>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76"/>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76"/>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76"/>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76"/>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7" name="Google Shape;23787;p76"/>
          <p:cNvGrpSpPr/>
          <p:nvPr/>
        </p:nvGrpSpPr>
        <p:grpSpPr>
          <a:xfrm>
            <a:off x="2661291" y="1502933"/>
            <a:ext cx="336624" cy="365551"/>
            <a:chOff x="2661291" y="1502933"/>
            <a:chExt cx="336624" cy="365551"/>
          </a:xfrm>
        </p:grpSpPr>
        <p:sp>
          <p:nvSpPr>
            <p:cNvPr id="23788" name="Google Shape;23788;p76"/>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76"/>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76"/>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76"/>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76"/>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76"/>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76"/>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76"/>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76"/>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76"/>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76"/>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76"/>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76"/>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76"/>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76"/>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76"/>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76"/>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76"/>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76"/>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76"/>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76"/>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76"/>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76"/>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76"/>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76"/>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76"/>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76"/>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76"/>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76"/>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76"/>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76"/>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76"/>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76"/>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76"/>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76"/>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76"/>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76"/>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5" name="Google Shape;23825;p76"/>
          <p:cNvGrpSpPr/>
          <p:nvPr/>
        </p:nvGrpSpPr>
        <p:grpSpPr>
          <a:xfrm>
            <a:off x="854000" y="1591550"/>
            <a:ext cx="365787" cy="188501"/>
            <a:chOff x="854000" y="1591550"/>
            <a:chExt cx="365787" cy="188501"/>
          </a:xfrm>
        </p:grpSpPr>
        <p:sp>
          <p:nvSpPr>
            <p:cNvPr id="23826" name="Google Shape;23826;p76"/>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76"/>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76"/>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9" name="Google Shape;23829;p76"/>
          <p:cNvGrpSpPr/>
          <p:nvPr/>
        </p:nvGrpSpPr>
        <p:grpSpPr>
          <a:xfrm>
            <a:off x="3562762" y="1502933"/>
            <a:ext cx="326536" cy="365551"/>
            <a:chOff x="3562762" y="1502933"/>
            <a:chExt cx="326536" cy="365551"/>
          </a:xfrm>
        </p:grpSpPr>
        <p:sp>
          <p:nvSpPr>
            <p:cNvPr id="23830" name="Google Shape;23830;p76"/>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76"/>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76"/>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76"/>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76"/>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76"/>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76"/>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76"/>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76"/>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76"/>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76"/>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1" name="Google Shape;23841;p76"/>
          <p:cNvGrpSpPr/>
          <p:nvPr/>
        </p:nvGrpSpPr>
        <p:grpSpPr>
          <a:xfrm>
            <a:off x="1302508" y="1502933"/>
            <a:ext cx="364162" cy="365551"/>
            <a:chOff x="1302508" y="1502933"/>
            <a:chExt cx="364162" cy="365551"/>
          </a:xfrm>
        </p:grpSpPr>
        <p:sp>
          <p:nvSpPr>
            <p:cNvPr id="23842" name="Google Shape;23842;p76"/>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76"/>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4" name="Google Shape;23844;p76"/>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76"/>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76"/>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76"/>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76"/>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76"/>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76"/>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76"/>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76"/>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76"/>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76"/>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76"/>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76"/>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76"/>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76"/>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76"/>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76"/>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1" name="Google Shape;23861;p76"/>
          <p:cNvGrpSpPr/>
          <p:nvPr/>
        </p:nvGrpSpPr>
        <p:grpSpPr>
          <a:xfrm>
            <a:off x="2213019" y="1502933"/>
            <a:ext cx="336755" cy="365551"/>
            <a:chOff x="2213019" y="1502933"/>
            <a:chExt cx="336755" cy="365551"/>
          </a:xfrm>
        </p:grpSpPr>
        <p:sp>
          <p:nvSpPr>
            <p:cNvPr id="23862" name="Google Shape;23862;p76"/>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76"/>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76"/>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76"/>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76"/>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76"/>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76"/>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76"/>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76"/>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76"/>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76"/>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3" name="Google Shape;23873;p76"/>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4" name="Google Shape;23874;p76"/>
          <p:cNvGrpSpPr/>
          <p:nvPr/>
        </p:nvGrpSpPr>
        <p:grpSpPr>
          <a:xfrm>
            <a:off x="2202380" y="3365197"/>
            <a:ext cx="306255" cy="365499"/>
            <a:chOff x="2202380" y="3365197"/>
            <a:chExt cx="306255" cy="365499"/>
          </a:xfrm>
        </p:grpSpPr>
        <p:sp>
          <p:nvSpPr>
            <p:cNvPr id="23875" name="Google Shape;23875;p76"/>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76"/>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76"/>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76"/>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76"/>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76"/>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76"/>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76"/>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76"/>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76"/>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76"/>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76"/>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76"/>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8" name="Google Shape;23888;p76"/>
          <p:cNvGrpSpPr/>
          <p:nvPr/>
        </p:nvGrpSpPr>
        <p:grpSpPr>
          <a:xfrm>
            <a:off x="1759349" y="3365144"/>
            <a:ext cx="304525" cy="365394"/>
            <a:chOff x="1759349" y="3365144"/>
            <a:chExt cx="304525" cy="365394"/>
          </a:xfrm>
        </p:grpSpPr>
        <p:sp>
          <p:nvSpPr>
            <p:cNvPr id="23889" name="Google Shape;23889;p76"/>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76"/>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76"/>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76"/>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76"/>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76"/>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5" name="Google Shape;23895;p76"/>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76"/>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76"/>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76"/>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76"/>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76"/>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76"/>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76"/>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76"/>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76"/>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76"/>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76"/>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76"/>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8" name="Google Shape;23908;p76"/>
          <p:cNvGrpSpPr/>
          <p:nvPr/>
        </p:nvGrpSpPr>
        <p:grpSpPr>
          <a:xfrm>
            <a:off x="4110892" y="2421802"/>
            <a:ext cx="95115" cy="365368"/>
            <a:chOff x="4110892" y="2421802"/>
            <a:chExt cx="95115" cy="365368"/>
          </a:xfrm>
        </p:grpSpPr>
        <p:sp>
          <p:nvSpPr>
            <p:cNvPr id="23909" name="Google Shape;23909;p76"/>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76"/>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76"/>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76"/>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76"/>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76"/>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76"/>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6" name="Google Shape;23916;p76"/>
          <p:cNvGrpSpPr/>
          <p:nvPr/>
        </p:nvGrpSpPr>
        <p:grpSpPr>
          <a:xfrm>
            <a:off x="2769848" y="3805635"/>
            <a:ext cx="91473" cy="365525"/>
            <a:chOff x="2769848" y="3805635"/>
            <a:chExt cx="91473" cy="365525"/>
          </a:xfrm>
        </p:grpSpPr>
        <p:sp>
          <p:nvSpPr>
            <p:cNvPr id="23917" name="Google Shape;23917;p76"/>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76"/>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76"/>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76"/>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76"/>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76"/>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76"/>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76"/>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5" name="Google Shape;23925;p76"/>
          <p:cNvGrpSpPr/>
          <p:nvPr/>
        </p:nvGrpSpPr>
        <p:grpSpPr>
          <a:xfrm>
            <a:off x="1794067" y="2421750"/>
            <a:ext cx="269807" cy="365525"/>
            <a:chOff x="1794067" y="2421750"/>
            <a:chExt cx="269807" cy="365525"/>
          </a:xfrm>
        </p:grpSpPr>
        <p:sp>
          <p:nvSpPr>
            <p:cNvPr id="23926" name="Google Shape;23926;p76"/>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76"/>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76"/>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76"/>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76"/>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76"/>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76"/>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76"/>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76"/>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76"/>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76"/>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76"/>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76"/>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76"/>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76"/>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76"/>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76"/>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76"/>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76"/>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76"/>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76"/>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76"/>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76"/>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76"/>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76"/>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76"/>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76"/>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3" name="Google Shape;23953;p76"/>
          <p:cNvGrpSpPr/>
          <p:nvPr/>
        </p:nvGrpSpPr>
        <p:grpSpPr>
          <a:xfrm>
            <a:off x="3606782" y="2421750"/>
            <a:ext cx="211585" cy="365525"/>
            <a:chOff x="3606782" y="2421750"/>
            <a:chExt cx="211585" cy="365525"/>
          </a:xfrm>
        </p:grpSpPr>
        <p:sp>
          <p:nvSpPr>
            <p:cNvPr id="23954" name="Google Shape;23954;p76"/>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76"/>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76"/>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76"/>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76"/>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76"/>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76"/>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76"/>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2" name="Google Shape;23962;p76"/>
          <p:cNvGrpSpPr/>
          <p:nvPr/>
        </p:nvGrpSpPr>
        <p:grpSpPr>
          <a:xfrm>
            <a:off x="3104664" y="1503037"/>
            <a:ext cx="336755" cy="365341"/>
            <a:chOff x="3104664" y="1503037"/>
            <a:chExt cx="336755" cy="365341"/>
          </a:xfrm>
        </p:grpSpPr>
        <p:sp>
          <p:nvSpPr>
            <p:cNvPr id="23963" name="Google Shape;23963;p76"/>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76"/>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76"/>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76"/>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76"/>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76"/>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76"/>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76"/>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76"/>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76"/>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76"/>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76"/>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76"/>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76"/>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7" name="Google Shape;23977;p76"/>
          <p:cNvGrpSpPr/>
          <p:nvPr/>
        </p:nvGrpSpPr>
        <p:grpSpPr>
          <a:xfrm>
            <a:off x="2241946" y="2421750"/>
            <a:ext cx="265562" cy="365525"/>
            <a:chOff x="2241946" y="2421750"/>
            <a:chExt cx="265562" cy="365525"/>
          </a:xfrm>
        </p:grpSpPr>
        <p:sp>
          <p:nvSpPr>
            <p:cNvPr id="23978" name="Google Shape;23978;p76"/>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76"/>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76"/>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76"/>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76"/>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76"/>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76"/>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76"/>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76"/>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76"/>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8" name="Google Shape;23988;p76"/>
          <p:cNvGrpSpPr/>
          <p:nvPr/>
        </p:nvGrpSpPr>
        <p:grpSpPr>
          <a:xfrm>
            <a:off x="2694018" y="2421881"/>
            <a:ext cx="254583" cy="365394"/>
            <a:chOff x="2694018" y="2421881"/>
            <a:chExt cx="254583" cy="365394"/>
          </a:xfrm>
        </p:grpSpPr>
        <p:sp>
          <p:nvSpPr>
            <p:cNvPr id="23989" name="Google Shape;23989;p76"/>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76"/>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76"/>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76"/>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76"/>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76"/>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76"/>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6" name="Google Shape;23996;p76"/>
          <p:cNvGrpSpPr/>
          <p:nvPr/>
        </p:nvGrpSpPr>
        <p:grpSpPr>
          <a:xfrm>
            <a:off x="3947519" y="4326147"/>
            <a:ext cx="365420" cy="263021"/>
            <a:chOff x="3947519" y="4326147"/>
            <a:chExt cx="365420" cy="263021"/>
          </a:xfrm>
        </p:grpSpPr>
        <p:sp>
          <p:nvSpPr>
            <p:cNvPr id="23997" name="Google Shape;23997;p76"/>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76"/>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76"/>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76"/>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76"/>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76"/>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76"/>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76"/>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76"/>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76"/>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76"/>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76"/>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76"/>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76"/>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76"/>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76"/>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76"/>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76"/>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76"/>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6" name="Google Shape;24016;p76"/>
          <p:cNvGrpSpPr/>
          <p:nvPr/>
        </p:nvGrpSpPr>
        <p:grpSpPr>
          <a:xfrm>
            <a:off x="3430072" y="4291874"/>
            <a:ext cx="368931" cy="331488"/>
            <a:chOff x="3430072" y="4291874"/>
            <a:chExt cx="368931" cy="331488"/>
          </a:xfrm>
        </p:grpSpPr>
        <p:sp>
          <p:nvSpPr>
            <p:cNvPr id="24017" name="Google Shape;24017;p76"/>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76"/>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76"/>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76"/>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76"/>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76"/>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76"/>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76"/>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76"/>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76"/>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76"/>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76"/>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76"/>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76"/>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76"/>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76"/>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76"/>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76"/>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76"/>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6" name="Google Shape;24036;p76"/>
          <p:cNvGrpSpPr/>
          <p:nvPr/>
        </p:nvGrpSpPr>
        <p:grpSpPr>
          <a:xfrm>
            <a:off x="3153479" y="2421881"/>
            <a:ext cx="225158" cy="364267"/>
            <a:chOff x="3153479" y="2421881"/>
            <a:chExt cx="225158" cy="364267"/>
          </a:xfrm>
        </p:grpSpPr>
        <p:sp>
          <p:nvSpPr>
            <p:cNvPr id="24037" name="Google Shape;24037;p76"/>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76"/>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76"/>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76"/>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76"/>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76"/>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76"/>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76"/>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76"/>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76"/>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76"/>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76"/>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76"/>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0" name="Google Shape;24050;p76"/>
          <p:cNvGrpSpPr/>
          <p:nvPr/>
        </p:nvGrpSpPr>
        <p:grpSpPr>
          <a:xfrm>
            <a:off x="3967643" y="3839881"/>
            <a:ext cx="365551" cy="297503"/>
            <a:chOff x="3967643" y="3839881"/>
            <a:chExt cx="365551" cy="297503"/>
          </a:xfrm>
        </p:grpSpPr>
        <p:sp>
          <p:nvSpPr>
            <p:cNvPr id="24051" name="Google Shape;24051;p76"/>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76"/>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76"/>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76"/>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76"/>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76"/>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76"/>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76"/>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76"/>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76"/>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76"/>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76"/>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76"/>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76"/>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76"/>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76"/>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76"/>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76"/>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76"/>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76"/>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76"/>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76"/>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76"/>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76"/>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76"/>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6" name="Google Shape;24076;p76"/>
          <p:cNvGrpSpPr/>
          <p:nvPr/>
        </p:nvGrpSpPr>
        <p:grpSpPr>
          <a:xfrm>
            <a:off x="3220505" y="3805687"/>
            <a:ext cx="80153" cy="365472"/>
            <a:chOff x="3220505" y="3805687"/>
            <a:chExt cx="80153" cy="365472"/>
          </a:xfrm>
        </p:grpSpPr>
        <p:sp>
          <p:nvSpPr>
            <p:cNvPr id="24077" name="Google Shape;24077;p76"/>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76"/>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76"/>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76"/>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76"/>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76"/>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76"/>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76"/>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76"/>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6" name="Google Shape;24086;p76"/>
          <p:cNvGrpSpPr/>
          <p:nvPr/>
        </p:nvGrpSpPr>
        <p:grpSpPr>
          <a:xfrm>
            <a:off x="1347157" y="2421723"/>
            <a:ext cx="280655" cy="365551"/>
            <a:chOff x="1347157" y="2421723"/>
            <a:chExt cx="280655" cy="365551"/>
          </a:xfrm>
        </p:grpSpPr>
        <p:sp>
          <p:nvSpPr>
            <p:cNvPr id="24087" name="Google Shape;24087;p76"/>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76"/>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76"/>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76"/>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76"/>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76"/>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76"/>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76"/>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76"/>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76"/>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76"/>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76"/>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76"/>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76"/>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76"/>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76"/>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76"/>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76"/>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76"/>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76"/>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76"/>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76"/>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76"/>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0" name="Google Shape;24110;p76"/>
          <p:cNvGrpSpPr/>
          <p:nvPr/>
        </p:nvGrpSpPr>
        <p:grpSpPr>
          <a:xfrm>
            <a:off x="3507658" y="3832256"/>
            <a:ext cx="395474" cy="312491"/>
            <a:chOff x="3507658" y="3832256"/>
            <a:chExt cx="395474" cy="312491"/>
          </a:xfrm>
        </p:grpSpPr>
        <p:sp>
          <p:nvSpPr>
            <p:cNvPr id="24111" name="Google Shape;24111;p76"/>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76"/>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76"/>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4" name="Google Shape;24114;p76"/>
          <p:cNvGrpSpPr/>
          <p:nvPr/>
        </p:nvGrpSpPr>
        <p:grpSpPr>
          <a:xfrm>
            <a:off x="3962481" y="2901255"/>
            <a:ext cx="365158" cy="365368"/>
            <a:chOff x="3962481" y="2901255"/>
            <a:chExt cx="365158" cy="365368"/>
          </a:xfrm>
        </p:grpSpPr>
        <p:sp>
          <p:nvSpPr>
            <p:cNvPr id="24115" name="Google Shape;24115;p76"/>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76"/>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76"/>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76"/>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76"/>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76"/>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76"/>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76"/>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76"/>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76"/>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76"/>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76"/>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76"/>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76"/>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76"/>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76"/>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76"/>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76"/>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76"/>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4" name="Google Shape;24134;p76"/>
          <p:cNvGrpSpPr/>
          <p:nvPr/>
        </p:nvGrpSpPr>
        <p:grpSpPr>
          <a:xfrm>
            <a:off x="3520995" y="2925728"/>
            <a:ext cx="365551" cy="316238"/>
            <a:chOff x="3520995" y="2925728"/>
            <a:chExt cx="365551" cy="316238"/>
          </a:xfrm>
        </p:grpSpPr>
        <p:sp>
          <p:nvSpPr>
            <p:cNvPr id="24135" name="Google Shape;24135;p76"/>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76"/>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76"/>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76"/>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76"/>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76"/>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76"/>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76"/>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76"/>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76"/>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76"/>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76"/>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76"/>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76"/>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76"/>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76"/>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76"/>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76"/>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76"/>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76"/>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76"/>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76"/>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76"/>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76"/>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76"/>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76"/>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76"/>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76"/>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76"/>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76"/>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5" name="Google Shape;24165;p76"/>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6" name="Google Shape;24166;p76"/>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76"/>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76"/>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76"/>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76"/>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76"/>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76"/>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76"/>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76"/>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5" name="Google Shape;24175;p76"/>
          <p:cNvGrpSpPr/>
          <p:nvPr/>
        </p:nvGrpSpPr>
        <p:grpSpPr>
          <a:xfrm>
            <a:off x="894378" y="2422038"/>
            <a:ext cx="284926" cy="365237"/>
            <a:chOff x="894378" y="2422038"/>
            <a:chExt cx="284926" cy="365237"/>
          </a:xfrm>
        </p:grpSpPr>
        <p:sp>
          <p:nvSpPr>
            <p:cNvPr id="24176" name="Google Shape;24176;p76"/>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76"/>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76"/>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76"/>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76"/>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76"/>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76"/>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76"/>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76"/>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76"/>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76"/>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76"/>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76"/>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9" name="Google Shape;24189;p76"/>
          <p:cNvGrpSpPr/>
          <p:nvPr/>
        </p:nvGrpSpPr>
        <p:grpSpPr>
          <a:xfrm>
            <a:off x="3077518" y="2928637"/>
            <a:ext cx="376844" cy="310369"/>
            <a:chOff x="3077518" y="2928637"/>
            <a:chExt cx="376844" cy="310369"/>
          </a:xfrm>
        </p:grpSpPr>
        <p:sp>
          <p:nvSpPr>
            <p:cNvPr id="24190" name="Google Shape;24190;p76"/>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76"/>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76"/>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76"/>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76"/>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76"/>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76"/>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76"/>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76"/>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76"/>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76"/>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76"/>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76"/>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3" name="Google Shape;24203;p76"/>
          <p:cNvGrpSpPr/>
          <p:nvPr/>
        </p:nvGrpSpPr>
        <p:grpSpPr>
          <a:xfrm>
            <a:off x="2637656" y="2901098"/>
            <a:ext cx="365289" cy="365525"/>
            <a:chOff x="2637656" y="2901098"/>
            <a:chExt cx="365289" cy="365525"/>
          </a:xfrm>
        </p:grpSpPr>
        <p:sp>
          <p:nvSpPr>
            <p:cNvPr id="24204" name="Google Shape;24204;p76"/>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76"/>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76"/>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76"/>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76"/>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76"/>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0" name="Google Shape;24210;p76"/>
          <p:cNvGrpSpPr/>
          <p:nvPr/>
        </p:nvGrpSpPr>
        <p:grpSpPr>
          <a:xfrm>
            <a:off x="2195804" y="2946376"/>
            <a:ext cx="365394" cy="274969"/>
            <a:chOff x="2195804" y="2946376"/>
            <a:chExt cx="365394" cy="274969"/>
          </a:xfrm>
        </p:grpSpPr>
        <p:sp>
          <p:nvSpPr>
            <p:cNvPr id="24211" name="Google Shape;24211;p76"/>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76"/>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76"/>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76"/>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76"/>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76"/>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76"/>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76"/>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76"/>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76"/>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76"/>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76"/>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76"/>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76"/>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76"/>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76"/>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76"/>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76"/>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76"/>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76"/>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76"/>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76"/>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76"/>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76"/>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76"/>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76"/>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76"/>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76"/>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76"/>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0" name="Google Shape;24240;p76"/>
          <p:cNvGrpSpPr/>
          <p:nvPr/>
        </p:nvGrpSpPr>
        <p:grpSpPr>
          <a:xfrm>
            <a:off x="1312334" y="2901098"/>
            <a:ext cx="377342" cy="365525"/>
            <a:chOff x="1312334" y="2901098"/>
            <a:chExt cx="377342" cy="365525"/>
          </a:xfrm>
        </p:grpSpPr>
        <p:sp>
          <p:nvSpPr>
            <p:cNvPr id="24241" name="Google Shape;24241;p76"/>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76"/>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76"/>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76"/>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76"/>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76"/>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76"/>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8" name="Google Shape;24248;p76"/>
          <p:cNvGrpSpPr/>
          <p:nvPr/>
        </p:nvGrpSpPr>
        <p:grpSpPr>
          <a:xfrm>
            <a:off x="859660" y="2901229"/>
            <a:ext cx="377133" cy="365341"/>
            <a:chOff x="859660" y="2901229"/>
            <a:chExt cx="377133" cy="365341"/>
          </a:xfrm>
        </p:grpSpPr>
        <p:sp>
          <p:nvSpPr>
            <p:cNvPr id="24249" name="Google Shape;24249;p76"/>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76"/>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76"/>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76"/>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76"/>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76"/>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76"/>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76"/>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76"/>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76"/>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76"/>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76"/>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76"/>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76"/>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76"/>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76"/>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76"/>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76"/>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76"/>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8" name="Google Shape;24268;p76"/>
          <p:cNvGrpSpPr/>
          <p:nvPr/>
        </p:nvGrpSpPr>
        <p:grpSpPr>
          <a:xfrm>
            <a:off x="3090671" y="3365275"/>
            <a:ext cx="323365" cy="365420"/>
            <a:chOff x="3090671" y="3365275"/>
            <a:chExt cx="323365" cy="365420"/>
          </a:xfrm>
        </p:grpSpPr>
        <p:sp>
          <p:nvSpPr>
            <p:cNvPr id="24269" name="Google Shape;24269;p76"/>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76"/>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76"/>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76"/>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76"/>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76"/>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76"/>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76"/>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76"/>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76"/>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76"/>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76"/>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76"/>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76"/>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76"/>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76"/>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76"/>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76"/>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76"/>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76"/>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76"/>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76"/>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76"/>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76"/>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76"/>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76"/>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76"/>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6" name="Google Shape;24296;p76"/>
          <p:cNvGrpSpPr/>
          <p:nvPr/>
        </p:nvGrpSpPr>
        <p:grpSpPr>
          <a:xfrm>
            <a:off x="861651" y="4280581"/>
            <a:ext cx="346554" cy="364844"/>
            <a:chOff x="861651" y="4280581"/>
            <a:chExt cx="346554" cy="364844"/>
          </a:xfrm>
        </p:grpSpPr>
        <p:sp>
          <p:nvSpPr>
            <p:cNvPr id="24297" name="Google Shape;24297;p76"/>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76"/>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76"/>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76"/>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76"/>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76"/>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76"/>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76"/>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76"/>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76"/>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76"/>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76"/>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9" name="Google Shape;24309;p76"/>
          <p:cNvGrpSpPr/>
          <p:nvPr/>
        </p:nvGrpSpPr>
        <p:grpSpPr>
          <a:xfrm>
            <a:off x="1385020" y="4280607"/>
            <a:ext cx="330440" cy="364791"/>
            <a:chOff x="1385020" y="4280607"/>
            <a:chExt cx="330440" cy="364791"/>
          </a:xfrm>
        </p:grpSpPr>
        <p:sp>
          <p:nvSpPr>
            <p:cNvPr id="24310" name="Google Shape;24310;p76"/>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76"/>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76"/>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76"/>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76"/>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76"/>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76"/>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76"/>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76"/>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76"/>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76"/>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76"/>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76"/>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76"/>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76"/>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76"/>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76"/>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76"/>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76"/>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76"/>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76"/>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76"/>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76"/>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76"/>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76"/>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76"/>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6" name="Google Shape;24336;p76"/>
          <p:cNvGrpSpPr/>
          <p:nvPr/>
        </p:nvGrpSpPr>
        <p:grpSpPr>
          <a:xfrm>
            <a:off x="1737836" y="1500941"/>
            <a:ext cx="392016" cy="369560"/>
            <a:chOff x="1737836" y="1500941"/>
            <a:chExt cx="392016" cy="369560"/>
          </a:xfrm>
        </p:grpSpPr>
        <p:sp>
          <p:nvSpPr>
            <p:cNvPr id="24337" name="Google Shape;24337;p76"/>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76"/>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76"/>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76"/>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76"/>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76"/>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76"/>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76"/>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76"/>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76"/>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76"/>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76"/>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76"/>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76"/>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76"/>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76"/>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76"/>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76"/>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76"/>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76"/>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76"/>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76"/>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76"/>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76"/>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76"/>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76"/>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76"/>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76"/>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76"/>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76"/>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76"/>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76"/>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76"/>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76"/>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76"/>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76"/>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76"/>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76"/>
          <p:cNvGrpSpPr/>
          <p:nvPr/>
        </p:nvGrpSpPr>
        <p:grpSpPr>
          <a:xfrm>
            <a:off x="1879330" y="4298346"/>
            <a:ext cx="379884" cy="329182"/>
            <a:chOff x="1879330" y="4298346"/>
            <a:chExt cx="379884" cy="329182"/>
          </a:xfrm>
        </p:grpSpPr>
        <p:sp>
          <p:nvSpPr>
            <p:cNvPr id="24375" name="Google Shape;24375;p76"/>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76"/>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76"/>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76"/>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76"/>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76"/>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76"/>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2" name="Google Shape;24382;p76"/>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3" name="Google Shape;24383;p76"/>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76"/>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76"/>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76"/>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76"/>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76"/>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76"/>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76"/>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76"/>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76"/>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76"/>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76"/>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76"/>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76"/>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7" name="Google Shape;24397;p76"/>
          <p:cNvGrpSpPr/>
          <p:nvPr/>
        </p:nvGrpSpPr>
        <p:grpSpPr>
          <a:xfrm>
            <a:off x="2399816" y="4298215"/>
            <a:ext cx="365394" cy="329706"/>
            <a:chOff x="2399816" y="4298215"/>
            <a:chExt cx="365394" cy="329706"/>
          </a:xfrm>
        </p:grpSpPr>
        <p:sp>
          <p:nvSpPr>
            <p:cNvPr id="24398" name="Google Shape;24398;p76"/>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76"/>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76"/>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76"/>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76"/>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76"/>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76"/>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76"/>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76"/>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76"/>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76"/>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76"/>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76"/>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76"/>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76"/>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76"/>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4" name="Google Shape;24414;p76"/>
          <p:cNvGrpSpPr/>
          <p:nvPr/>
        </p:nvGrpSpPr>
        <p:grpSpPr>
          <a:xfrm>
            <a:off x="2915743" y="4295071"/>
            <a:ext cx="366547" cy="335968"/>
            <a:chOff x="2915743" y="4295071"/>
            <a:chExt cx="366547" cy="335968"/>
          </a:xfrm>
        </p:grpSpPr>
        <p:sp>
          <p:nvSpPr>
            <p:cNvPr id="24415" name="Google Shape;24415;p76"/>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6" name="Google Shape;24416;p76"/>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76"/>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76"/>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76"/>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76"/>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76"/>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76"/>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76"/>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76"/>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76"/>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76"/>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76"/>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76"/>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76"/>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76"/>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76"/>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76"/>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76"/>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76"/>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76"/>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76"/>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76"/>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76"/>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76"/>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76"/>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76"/>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76"/>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76"/>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4" name="Google Shape;24444;p76"/>
          <p:cNvGrpSpPr/>
          <p:nvPr/>
        </p:nvGrpSpPr>
        <p:grpSpPr>
          <a:xfrm>
            <a:off x="5712834" y="3812971"/>
            <a:ext cx="347550" cy="324046"/>
            <a:chOff x="5712834" y="3812971"/>
            <a:chExt cx="347550" cy="324046"/>
          </a:xfrm>
        </p:grpSpPr>
        <p:sp>
          <p:nvSpPr>
            <p:cNvPr id="24445" name="Google Shape;24445;p76"/>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76"/>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76"/>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76"/>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76"/>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0" name="Google Shape;24450;p76"/>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76"/>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76"/>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76"/>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76"/>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76"/>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76"/>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76"/>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76"/>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76"/>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76"/>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1" name="Google Shape;24461;p76"/>
          <p:cNvGrpSpPr/>
          <p:nvPr/>
        </p:nvGrpSpPr>
        <p:grpSpPr>
          <a:xfrm>
            <a:off x="6181466" y="3859140"/>
            <a:ext cx="347943" cy="231709"/>
            <a:chOff x="6181466" y="3859140"/>
            <a:chExt cx="347943" cy="231709"/>
          </a:xfrm>
        </p:grpSpPr>
        <p:sp>
          <p:nvSpPr>
            <p:cNvPr id="24462" name="Google Shape;24462;p76"/>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76"/>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76"/>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76"/>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76"/>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76"/>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76"/>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76"/>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76"/>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76"/>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76"/>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76"/>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76"/>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76"/>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6" name="Google Shape;24476;p76"/>
          <p:cNvGrpSpPr/>
          <p:nvPr/>
        </p:nvGrpSpPr>
        <p:grpSpPr>
          <a:xfrm>
            <a:off x="2656024" y="3365144"/>
            <a:ext cx="298735" cy="365472"/>
            <a:chOff x="2656024" y="3365144"/>
            <a:chExt cx="298735" cy="365472"/>
          </a:xfrm>
        </p:grpSpPr>
        <p:sp>
          <p:nvSpPr>
            <p:cNvPr id="24477" name="Google Shape;24477;p76"/>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76"/>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76"/>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76"/>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76"/>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76"/>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76"/>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76"/>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76"/>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76"/>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76"/>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76"/>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76"/>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76"/>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76"/>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76"/>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76"/>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76"/>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76"/>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76"/>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76"/>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76"/>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76"/>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0" name="Google Shape;24500;p76"/>
          <p:cNvGrpSpPr/>
          <p:nvPr/>
        </p:nvGrpSpPr>
        <p:grpSpPr>
          <a:xfrm>
            <a:off x="7172235" y="3803355"/>
            <a:ext cx="387561" cy="384312"/>
            <a:chOff x="7172235" y="3803355"/>
            <a:chExt cx="387561" cy="384312"/>
          </a:xfrm>
        </p:grpSpPr>
        <p:sp>
          <p:nvSpPr>
            <p:cNvPr id="24501" name="Google Shape;24501;p76"/>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76"/>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76"/>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76"/>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76"/>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76"/>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76"/>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76"/>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76"/>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76"/>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76"/>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76"/>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76"/>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76"/>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76"/>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76"/>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76"/>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76"/>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76"/>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76"/>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76"/>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76"/>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76"/>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76"/>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76"/>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6" name="Google Shape;24526;p76"/>
          <p:cNvGrpSpPr/>
          <p:nvPr/>
        </p:nvGrpSpPr>
        <p:grpSpPr>
          <a:xfrm>
            <a:off x="6655443" y="3799215"/>
            <a:ext cx="428280" cy="351638"/>
            <a:chOff x="6655443" y="3799215"/>
            <a:chExt cx="428280" cy="351638"/>
          </a:xfrm>
        </p:grpSpPr>
        <p:sp>
          <p:nvSpPr>
            <p:cNvPr id="24527" name="Google Shape;24527;p76"/>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76"/>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76"/>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76"/>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76"/>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76"/>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76"/>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76"/>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76"/>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76"/>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76"/>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76"/>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76"/>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0" name="Google Shape;24540;p76"/>
          <p:cNvGrpSpPr/>
          <p:nvPr/>
        </p:nvGrpSpPr>
        <p:grpSpPr>
          <a:xfrm>
            <a:off x="5224551" y="3793267"/>
            <a:ext cx="366547" cy="363507"/>
            <a:chOff x="5224551" y="3793267"/>
            <a:chExt cx="366547" cy="363507"/>
          </a:xfrm>
        </p:grpSpPr>
        <p:sp>
          <p:nvSpPr>
            <p:cNvPr id="24541" name="Google Shape;24541;p76"/>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76"/>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76"/>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76"/>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76"/>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76"/>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76"/>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76"/>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76"/>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76"/>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76"/>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76"/>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76"/>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76"/>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5" name="Google Shape;24555;p76"/>
          <p:cNvGrpSpPr/>
          <p:nvPr/>
        </p:nvGrpSpPr>
        <p:grpSpPr>
          <a:xfrm>
            <a:off x="7075390" y="3349554"/>
            <a:ext cx="375429" cy="363822"/>
            <a:chOff x="7075390" y="3349554"/>
            <a:chExt cx="375429" cy="363822"/>
          </a:xfrm>
        </p:grpSpPr>
        <p:sp>
          <p:nvSpPr>
            <p:cNvPr id="24556" name="Google Shape;24556;p76"/>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76"/>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76"/>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76"/>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76"/>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76"/>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76"/>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76"/>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76"/>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76"/>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76"/>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76"/>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76"/>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76"/>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76"/>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76"/>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76"/>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76"/>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76"/>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5" name="Google Shape;24575;p76"/>
          <p:cNvGrpSpPr/>
          <p:nvPr/>
        </p:nvGrpSpPr>
        <p:grpSpPr>
          <a:xfrm>
            <a:off x="6641451" y="3400544"/>
            <a:ext cx="363402" cy="261527"/>
            <a:chOff x="6641451" y="3400544"/>
            <a:chExt cx="363402" cy="261527"/>
          </a:xfrm>
        </p:grpSpPr>
        <p:sp>
          <p:nvSpPr>
            <p:cNvPr id="24576" name="Google Shape;24576;p76"/>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76"/>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76"/>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76"/>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76"/>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76"/>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76"/>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76"/>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76"/>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76"/>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76"/>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76"/>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76"/>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76"/>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76"/>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76"/>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76"/>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76"/>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76"/>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5" name="Google Shape;24595;p76"/>
          <p:cNvGrpSpPr/>
          <p:nvPr/>
        </p:nvGrpSpPr>
        <p:grpSpPr>
          <a:xfrm>
            <a:off x="7658737" y="3349606"/>
            <a:ext cx="110208" cy="363219"/>
            <a:chOff x="7658737" y="3349606"/>
            <a:chExt cx="110208" cy="363219"/>
          </a:xfrm>
        </p:grpSpPr>
        <p:sp>
          <p:nvSpPr>
            <p:cNvPr id="24596" name="Google Shape;24596;p76"/>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76"/>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76"/>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76"/>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0" name="Google Shape;24600;p76"/>
          <p:cNvGrpSpPr/>
          <p:nvPr/>
        </p:nvGrpSpPr>
        <p:grpSpPr>
          <a:xfrm>
            <a:off x="7975263" y="3383696"/>
            <a:ext cx="363717" cy="295355"/>
            <a:chOff x="7975263" y="3383696"/>
            <a:chExt cx="363717" cy="295355"/>
          </a:xfrm>
        </p:grpSpPr>
        <p:sp>
          <p:nvSpPr>
            <p:cNvPr id="24601" name="Google Shape;24601;p76"/>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76"/>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76"/>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76"/>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76"/>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76"/>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76"/>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76"/>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76"/>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76"/>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76"/>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76"/>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76"/>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76"/>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76"/>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76"/>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76"/>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76"/>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76"/>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76"/>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1" name="Google Shape;24621;p76"/>
          <p:cNvGrpSpPr/>
          <p:nvPr/>
        </p:nvGrpSpPr>
        <p:grpSpPr>
          <a:xfrm>
            <a:off x="4891988" y="2428300"/>
            <a:ext cx="285424" cy="363507"/>
            <a:chOff x="4891988" y="2428300"/>
            <a:chExt cx="285424" cy="363507"/>
          </a:xfrm>
        </p:grpSpPr>
        <p:sp>
          <p:nvSpPr>
            <p:cNvPr id="24622" name="Google Shape;24622;p76"/>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76"/>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76"/>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76"/>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76"/>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76"/>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76"/>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76"/>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76"/>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76"/>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2" name="Google Shape;24632;p76"/>
          <p:cNvGrpSpPr/>
          <p:nvPr/>
        </p:nvGrpSpPr>
        <p:grpSpPr>
          <a:xfrm>
            <a:off x="6632909" y="2447821"/>
            <a:ext cx="368302" cy="324361"/>
            <a:chOff x="6632909" y="2447821"/>
            <a:chExt cx="368302" cy="324361"/>
          </a:xfrm>
        </p:grpSpPr>
        <p:sp>
          <p:nvSpPr>
            <p:cNvPr id="24633" name="Google Shape;24633;p76"/>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76"/>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76"/>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76"/>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76"/>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76"/>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76"/>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76"/>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76"/>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76"/>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76"/>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76"/>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76"/>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76"/>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76"/>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8" name="Google Shape;24648;p76"/>
          <p:cNvGrpSpPr/>
          <p:nvPr/>
        </p:nvGrpSpPr>
        <p:grpSpPr>
          <a:xfrm>
            <a:off x="1754187" y="2901098"/>
            <a:ext cx="365289" cy="365525"/>
            <a:chOff x="1754187" y="2901098"/>
            <a:chExt cx="365289" cy="365525"/>
          </a:xfrm>
        </p:grpSpPr>
        <p:sp>
          <p:nvSpPr>
            <p:cNvPr id="24649" name="Google Shape;24649;p76"/>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76"/>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76"/>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76"/>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76"/>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76"/>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76"/>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76"/>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76"/>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76"/>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76"/>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76"/>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76"/>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76"/>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76"/>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76"/>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76"/>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6" name="Google Shape;24666;p76"/>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76"/>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8" name="Google Shape;24668;p76"/>
          <p:cNvGrpSpPr/>
          <p:nvPr/>
        </p:nvGrpSpPr>
        <p:grpSpPr>
          <a:xfrm>
            <a:off x="5770820" y="2015349"/>
            <a:ext cx="363507" cy="303032"/>
            <a:chOff x="5770820" y="2015349"/>
            <a:chExt cx="363507" cy="303032"/>
          </a:xfrm>
        </p:grpSpPr>
        <p:sp>
          <p:nvSpPr>
            <p:cNvPr id="24669" name="Google Shape;24669;p76"/>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76"/>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76"/>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76"/>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76"/>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76"/>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76"/>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76"/>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76"/>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76"/>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76"/>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76"/>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76"/>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76"/>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76"/>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76"/>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76"/>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76"/>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76"/>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76"/>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76"/>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76"/>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76"/>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76"/>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76"/>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76"/>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5" name="Google Shape;24695;p76"/>
          <p:cNvGrpSpPr/>
          <p:nvPr/>
        </p:nvGrpSpPr>
        <p:grpSpPr>
          <a:xfrm>
            <a:off x="5322417" y="1986736"/>
            <a:ext cx="368931" cy="359944"/>
            <a:chOff x="5322417" y="1986736"/>
            <a:chExt cx="368931" cy="359944"/>
          </a:xfrm>
        </p:grpSpPr>
        <p:sp>
          <p:nvSpPr>
            <p:cNvPr id="24696" name="Google Shape;24696;p76"/>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76"/>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76"/>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76"/>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76"/>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76"/>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76"/>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76"/>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76"/>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76"/>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76"/>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76"/>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76"/>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76"/>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76"/>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76"/>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76"/>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76"/>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76"/>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76"/>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76"/>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76"/>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76"/>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9" name="Google Shape;24719;p76"/>
          <p:cNvGrpSpPr/>
          <p:nvPr/>
        </p:nvGrpSpPr>
        <p:grpSpPr>
          <a:xfrm>
            <a:off x="6189641" y="2466268"/>
            <a:ext cx="363298" cy="287572"/>
            <a:chOff x="6189641" y="2466268"/>
            <a:chExt cx="363298" cy="287572"/>
          </a:xfrm>
        </p:grpSpPr>
        <p:sp>
          <p:nvSpPr>
            <p:cNvPr id="24720" name="Google Shape;24720;p76"/>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76"/>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76"/>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76"/>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76"/>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76"/>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76"/>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76"/>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76"/>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76"/>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76"/>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76"/>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76"/>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76"/>
          <p:cNvGrpSpPr/>
          <p:nvPr/>
        </p:nvGrpSpPr>
        <p:grpSpPr>
          <a:xfrm>
            <a:off x="7076255" y="2428248"/>
            <a:ext cx="369455" cy="363638"/>
            <a:chOff x="7076255" y="2428248"/>
            <a:chExt cx="369455" cy="363638"/>
          </a:xfrm>
        </p:grpSpPr>
        <p:sp>
          <p:nvSpPr>
            <p:cNvPr id="24734" name="Google Shape;24734;p76"/>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76"/>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76"/>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76"/>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76"/>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76"/>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76"/>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76"/>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76"/>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76"/>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4" name="Google Shape;24744;p76"/>
          <p:cNvGrpSpPr/>
          <p:nvPr/>
        </p:nvGrpSpPr>
        <p:grpSpPr>
          <a:xfrm>
            <a:off x="5331090" y="3337029"/>
            <a:ext cx="316238" cy="388688"/>
            <a:chOff x="5331090" y="3337029"/>
            <a:chExt cx="316238" cy="388688"/>
          </a:xfrm>
        </p:grpSpPr>
        <p:sp>
          <p:nvSpPr>
            <p:cNvPr id="24745" name="Google Shape;24745;p76"/>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76"/>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76"/>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76"/>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76"/>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76"/>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76"/>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76"/>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76"/>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76"/>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76"/>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76"/>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76"/>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76"/>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76"/>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76"/>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76"/>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76"/>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76"/>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76"/>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76"/>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76"/>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76"/>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76"/>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76"/>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76"/>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1" name="Google Shape;24771;p76"/>
          <p:cNvGrpSpPr/>
          <p:nvPr/>
        </p:nvGrpSpPr>
        <p:grpSpPr>
          <a:xfrm>
            <a:off x="7995963" y="1985163"/>
            <a:ext cx="343279" cy="363402"/>
            <a:chOff x="7995963" y="1985163"/>
            <a:chExt cx="343279" cy="363402"/>
          </a:xfrm>
        </p:grpSpPr>
        <p:sp>
          <p:nvSpPr>
            <p:cNvPr id="24772" name="Google Shape;24772;p76"/>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76"/>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76"/>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76"/>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76"/>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76"/>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76"/>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76"/>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76"/>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76"/>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76"/>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76"/>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76"/>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76"/>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76"/>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76"/>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76"/>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76"/>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76"/>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76"/>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2" name="Google Shape;24792;p76"/>
          <p:cNvGrpSpPr/>
          <p:nvPr/>
        </p:nvGrpSpPr>
        <p:grpSpPr>
          <a:xfrm>
            <a:off x="5743255" y="2433410"/>
            <a:ext cx="364162" cy="353236"/>
            <a:chOff x="5743255" y="2433410"/>
            <a:chExt cx="364162" cy="353236"/>
          </a:xfrm>
        </p:grpSpPr>
        <p:sp>
          <p:nvSpPr>
            <p:cNvPr id="24793" name="Google Shape;24793;p76"/>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76"/>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76"/>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76"/>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76"/>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76"/>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76"/>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76"/>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76"/>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76"/>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76"/>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76"/>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76"/>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76"/>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76"/>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76"/>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76"/>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76"/>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76"/>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76"/>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76"/>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4" name="Google Shape;24814;p76"/>
          <p:cNvGrpSpPr/>
          <p:nvPr/>
        </p:nvGrpSpPr>
        <p:grpSpPr>
          <a:xfrm>
            <a:off x="4885202" y="1999260"/>
            <a:ext cx="363271" cy="335104"/>
            <a:chOff x="4885202" y="1999260"/>
            <a:chExt cx="363271" cy="335104"/>
          </a:xfrm>
        </p:grpSpPr>
        <p:sp>
          <p:nvSpPr>
            <p:cNvPr id="24815" name="Google Shape;24815;p76"/>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76"/>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76"/>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76"/>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76"/>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76"/>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76"/>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76"/>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76"/>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76"/>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76"/>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76"/>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76"/>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76"/>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76"/>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76"/>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76"/>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76"/>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76"/>
          <p:cNvGrpSpPr/>
          <p:nvPr/>
        </p:nvGrpSpPr>
        <p:grpSpPr>
          <a:xfrm>
            <a:off x="7062315" y="2901963"/>
            <a:ext cx="363507" cy="346423"/>
            <a:chOff x="7062315" y="2901963"/>
            <a:chExt cx="363507" cy="346423"/>
          </a:xfrm>
        </p:grpSpPr>
        <p:sp>
          <p:nvSpPr>
            <p:cNvPr id="24834" name="Google Shape;24834;p76"/>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76"/>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76"/>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76"/>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76"/>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76"/>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76"/>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76"/>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76"/>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3" name="Google Shape;24843;p76"/>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76"/>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76"/>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6" name="Google Shape;24846;p76"/>
          <p:cNvGrpSpPr/>
          <p:nvPr/>
        </p:nvGrpSpPr>
        <p:grpSpPr>
          <a:xfrm>
            <a:off x="7541533" y="1985163"/>
            <a:ext cx="359865" cy="363402"/>
            <a:chOff x="7541533" y="1985163"/>
            <a:chExt cx="359865" cy="363402"/>
          </a:xfrm>
        </p:grpSpPr>
        <p:sp>
          <p:nvSpPr>
            <p:cNvPr id="24847" name="Google Shape;24847;p76"/>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76"/>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76"/>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76"/>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76"/>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76"/>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76"/>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76"/>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76"/>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76"/>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76"/>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76"/>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76"/>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76"/>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76"/>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76"/>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76"/>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76"/>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76"/>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76"/>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76"/>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76"/>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76"/>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0" name="Google Shape;24870;p76"/>
          <p:cNvGrpSpPr/>
          <p:nvPr/>
        </p:nvGrpSpPr>
        <p:grpSpPr>
          <a:xfrm>
            <a:off x="6602959" y="2908513"/>
            <a:ext cx="363402" cy="333322"/>
            <a:chOff x="6602959" y="2908513"/>
            <a:chExt cx="363402" cy="333322"/>
          </a:xfrm>
        </p:grpSpPr>
        <p:sp>
          <p:nvSpPr>
            <p:cNvPr id="24871" name="Google Shape;24871;p76"/>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76"/>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76"/>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76"/>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76"/>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76"/>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76"/>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76"/>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76"/>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76"/>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76"/>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76"/>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76"/>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76"/>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76"/>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76"/>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76"/>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76"/>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76"/>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76"/>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76"/>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76"/>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76"/>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76"/>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76"/>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76"/>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7" name="Google Shape;24897;p76"/>
          <p:cNvGrpSpPr/>
          <p:nvPr/>
        </p:nvGrpSpPr>
        <p:grpSpPr>
          <a:xfrm>
            <a:off x="5289454" y="2484138"/>
            <a:ext cx="371840" cy="252068"/>
            <a:chOff x="5289454" y="2484138"/>
            <a:chExt cx="371840" cy="252068"/>
          </a:xfrm>
        </p:grpSpPr>
        <p:sp>
          <p:nvSpPr>
            <p:cNvPr id="24898" name="Google Shape;24898;p76"/>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76"/>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76"/>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76"/>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76"/>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76"/>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76"/>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76"/>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76"/>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76"/>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76"/>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76"/>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0" name="Google Shape;24910;p76"/>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76"/>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76"/>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76"/>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76"/>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76"/>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76"/>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76"/>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76"/>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76"/>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76"/>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76"/>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76"/>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76"/>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76"/>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76"/>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76"/>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76"/>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76"/>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76"/>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76"/>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1" name="Google Shape;24931;p76"/>
          <p:cNvGrpSpPr/>
          <p:nvPr/>
        </p:nvGrpSpPr>
        <p:grpSpPr>
          <a:xfrm>
            <a:off x="6215319" y="1985085"/>
            <a:ext cx="360258" cy="363455"/>
            <a:chOff x="6215319" y="1985085"/>
            <a:chExt cx="360258" cy="363455"/>
          </a:xfrm>
        </p:grpSpPr>
        <p:sp>
          <p:nvSpPr>
            <p:cNvPr id="24932" name="Google Shape;24932;p76"/>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76"/>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76"/>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76"/>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76"/>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76"/>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76"/>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76"/>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76"/>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1" name="Google Shape;24941;p76"/>
          <p:cNvGrpSpPr/>
          <p:nvPr/>
        </p:nvGrpSpPr>
        <p:grpSpPr>
          <a:xfrm>
            <a:off x="5354856" y="1502697"/>
            <a:ext cx="251334" cy="363402"/>
            <a:chOff x="5354856" y="1502697"/>
            <a:chExt cx="251334" cy="363402"/>
          </a:xfrm>
        </p:grpSpPr>
        <p:sp>
          <p:nvSpPr>
            <p:cNvPr id="24942" name="Google Shape;24942;p76"/>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76"/>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76"/>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76"/>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76"/>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76"/>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76"/>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76"/>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76"/>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76"/>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76"/>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76"/>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76"/>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5" name="Google Shape;24955;p76"/>
          <p:cNvGrpSpPr/>
          <p:nvPr/>
        </p:nvGrpSpPr>
        <p:grpSpPr>
          <a:xfrm>
            <a:off x="7967402" y="2475543"/>
            <a:ext cx="374093" cy="267082"/>
            <a:chOff x="7967402" y="2475543"/>
            <a:chExt cx="374093" cy="267082"/>
          </a:xfrm>
        </p:grpSpPr>
        <p:sp>
          <p:nvSpPr>
            <p:cNvPr id="24956" name="Google Shape;24956;p76"/>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76"/>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76"/>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76"/>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76"/>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76"/>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76"/>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76"/>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76"/>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76"/>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76"/>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76"/>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76"/>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76"/>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76"/>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1" name="Google Shape;24971;p76"/>
          <p:cNvGrpSpPr/>
          <p:nvPr/>
        </p:nvGrpSpPr>
        <p:grpSpPr>
          <a:xfrm>
            <a:off x="7526624" y="2460686"/>
            <a:ext cx="363979" cy="298604"/>
            <a:chOff x="7526624" y="2460686"/>
            <a:chExt cx="363979" cy="298604"/>
          </a:xfrm>
        </p:grpSpPr>
        <p:sp>
          <p:nvSpPr>
            <p:cNvPr id="24972" name="Google Shape;24972;p76"/>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76"/>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76"/>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76"/>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76"/>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76"/>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76"/>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76"/>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76"/>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76"/>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76"/>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76"/>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76"/>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76"/>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76"/>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76"/>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76"/>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76"/>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76"/>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1" name="Google Shape;24991;p76"/>
          <p:cNvGrpSpPr/>
          <p:nvPr/>
        </p:nvGrpSpPr>
        <p:grpSpPr>
          <a:xfrm>
            <a:off x="7108353" y="1985085"/>
            <a:ext cx="346161" cy="363481"/>
            <a:chOff x="7108353" y="1985085"/>
            <a:chExt cx="346161" cy="363481"/>
          </a:xfrm>
        </p:grpSpPr>
        <p:sp>
          <p:nvSpPr>
            <p:cNvPr id="24992" name="Google Shape;24992;p76"/>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76"/>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76"/>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76"/>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76"/>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76"/>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76"/>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76"/>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76"/>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76"/>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76"/>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76"/>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76"/>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76"/>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76"/>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76"/>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76"/>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9" name="Google Shape;25009;p76"/>
          <p:cNvGrpSpPr/>
          <p:nvPr/>
        </p:nvGrpSpPr>
        <p:grpSpPr>
          <a:xfrm>
            <a:off x="6139594" y="2917448"/>
            <a:ext cx="371578" cy="315347"/>
            <a:chOff x="6139594" y="2917448"/>
            <a:chExt cx="371578" cy="315347"/>
          </a:xfrm>
        </p:grpSpPr>
        <p:sp>
          <p:nvSpPr>
            <p:cNvPr id="25010" name="Google Shape;25010;p76"/>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76"/>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76"/>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76"/>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76"/>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76"/>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76"/>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76"/>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8" name="Google Shape;25018;p76"/>
          <p:cNvGrpSpPr/>
          <p:nvPr/>
        </p:nvGrpSpPr>
        <p:grpSpPr>
          <a:xfrm>
            <a:off x="7539253" y="2893395"/>
            <a:ext cx="328186" cy="363429"/>
            <a:chOff x="7539253" y="2893395"/>
            <a:chExt cx="328186" cy="363429"/>
          </a:xfrm>
        </p:grpSpPr>
        <p:sp>
          <p:nvSpPr>
            <p:cNvPr id="25019" name="Google Shape;25019;p76"/>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76"/>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76"/>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76"/>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76"/>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76"/>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76"/>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76"/>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76"/>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76"/>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76"/>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76"/>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76"/>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76"/>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76"/>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4" name="Google Shape;25034;p76"/>
          <p:cNvGrpSpPr/>
          <p:nvPr/>
        </p:nvGrpSpPr>
        <p:grpSpPr>
          <a:xfrm>
            <a:off x="8004138" y="2893421"/>
            <a:ext cx="317365" cy="363402"/>
            <a:chOff x="8004138" y="2893421"/>
            <a:chExt cx="317365" cy="363402"/>
          </a:xfrm>
        </p:grpSpPr>
        <p:sp>
          <p:nvSpPr>
            <p:cNvPr id="25035" name="Google Shape;25035;p76"/>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76"/>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76"/>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76"/>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76"/>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76"/>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76"/>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76"/>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76"/>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76"/>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76"/>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6" name="Google Shape;25046;p76"/>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76"/>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76"/>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76"/>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76"/>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76"/>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76"/>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76"/>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76"/>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76"/>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76"/>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76"/>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8" name="Google Shape;25058;p76"/>
          <p:cNvGrpSpPr/>
          <p:nvPr/>
        </p:nvGrpSpPr>
        <p:grpSpPr>
          <a:xfrm>
            <a:off x="5683016" y="2893499"/>
            <a:ext cx="365551" cy="363376"/>
            <a:chOff x="5683016" y="2893499"/>
            <a:chExt cx="365551" cy="363376"/>
          </a:xfrm>
        </p:grpSpPr>
        <p:sp>
          <p:nvSpPr>
            <p:cNvPr id="25059" name="Google Shape;25059;p76"/>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76"/>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76"/>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76"/>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76"/>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76"/>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76"/>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76"/>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76"/>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76"/>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76"/>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76"/>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76"/>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76"/>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76"/>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4" name="Google Shape;25074;p76"/>
          <p:cNvGrpSpPr/>
          <p:nvPr/>
        </p:nvGrpSpPr>
        <p:grpSpPr>
          <a:xfrm>
            <a:off x="4891622" y="1502697"/>
            <a:ext cx="255841" cy="363402"/>
            <a:chOff x="4891622" y="1502697"/>
            <a:chExt cx="255841" cy="363402"/>
          </a:xfrm>
        </p:grpSpPr>
        <p:sp>
          <p:nvSpPr>
            <p:cNvPr id="25075" name="Google Shape;25075;p76"/>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76"/>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76"/>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8" name="Google Shape;25078;p76"/>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76"/>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76"/>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76"/>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76"/>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76"/>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76"/>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76"/>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76"/>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76"/>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76"/>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76"/>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76"/>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1" name="Google Shape;25091;p76"/>
          <p:cNvGrpSpPr/>
          <p:nvPr/>
        </p:nvGrpSpPr>
        <p:grpSpPr>
          <a:xfrm>
            <a:off x="6281219" y="1502697"/>
            <a:ext cx="243919" cy="363402"/>
            <a:chOff x="6281219" y="1502697"/>
            <a:chExt cx="243919" cy="363402"/>
          </a:xfrm>
        </p:grpSpPr>
        <p:sp>
          <p:nvSpPr>
            <p:cNvPr id="25092" name="Google Shape;25092;p76"/>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76"/>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76"/>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76"/>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76"/>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76"/>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76"/>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9" name="Google Shape;25099;p76"/>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76"/>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76"/>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76"/>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76"/>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76"/>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76"/>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6" name="Google Shape;25106;p76"/>
          <p:cNvGrpSpPr/>
          <p:nvPr/>
        </p:nvGrpSpPr>
        <p:grpSpPr>
          <a:xfrm>
            <a:off x="4888713" y="3349868"/>
            <a:ext cx="311469" cy="363167"/>
            <a:chOff x="4888713" y="3349868"/>
            <a:chExt cx="311469" cy="363167"/>
          </a:xfrm>
        </p:grpSpPr>
        <p:sp>
          <p:nvSpPr>
            <p:cNvPr id="25107" name="Google Shape;25107;p76"/>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76"/>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76"/>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76"/>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76"/>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76"/>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76"/>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76"/>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76"/>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76"/>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76"/>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76"/>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76"/>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76"/>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76"/>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2" name="Google Shape;25122;p76"/>
          <p:cNvGrpSpPr/>
          <p:nvPr/>
        </p:nvGrpSpPr>
        <p:grpSpPr>
          <a:xfrm>
            <a:off x="6196821" y="3409296"/>
            <a:ext cx="363402" cy="243971"/>
            <a:chOff x="6196821" y="3409296"/>
            <a:chExt cx="363402" cy="243971"/>
          </a:xfrm>
        </p:grpSpPr>
        <p:sp>
          <p:nvSpPr>
            <p:cNvPr id="25123" name="Google Shape;25123;p76"/>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76"/>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76"/>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76"/>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76"/>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76"/>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76"/>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76"/>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76"/>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76"/>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76"/>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76"/>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76"/>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76"/>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76"/>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76"/>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9" name="Google Shape;25139;p76"/>
          <p:cNvGrpSpPr/>
          <p:nvPr/>
        </p:nvGrpSpPr>
        <p:grpSpPr>
          <a:xfrm>
            <a:off x="5818221" y="1502697"/>
            <a:ext cx="252723" cy="363402"/>
            <a:chOff x="5818221" y="1502697"/>
            <a:chExt cx="252723" cy="363402"/>
          </a:xfrm>
        </p:grpSpPr>
        <p:sp>
          <p:nvSpPr>
            <p:cNvPr id="25140" name="Google Shape;25140;p76"/>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76"/>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76"/>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76"/>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76"/>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76"/>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76"/>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76"/>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76"/>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76"/>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76"/>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76"/>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76"/>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76"/>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76"/>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5" name="Google Shape;25155;p76"/>
          <p:cNvGrpSpPr/>
          <p:nvPr/>
        </p:nvGrpSpPr>
        <p:grpSpPr>
          <a:xfrm>
            <a:off x="6660814" y="1985085"/>
            <a:ext cx="355096" cy="363481"/>
            <a:chOff x="6660814" y="1985085"/>
            <a:chExt cx="355096" cy="363481"/>
          </a:xfrm>
        </p:grpSpPr>
        <p:sp>
          <p:nvSpPr>
            <p:cNvPr id="25156" name="Google Shape;25156;p76"/>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7" name="Google Shape;25157;p76"/>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8" name="Google Shape;25158;p76"/>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76"/>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76"/>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76"/>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76"/>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76"/>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76"/>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76"/>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76"/>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76"/>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76"/>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76"/>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76"/>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76"/>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76"/>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76"/>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76"/>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76"/>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76"/>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76"/>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8" name="Google Shape;25178;p76"/>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76"/>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76"/>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76"/>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76"/>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76"/>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76"/>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5" name="Google Shape;25185;p76"/>
          <p:cNvGrpSpPr/>
          <p:nvPr/>
        </p:nvGrpSpPr>
        <p:grpSpPr>
          <a:xfrm>
            <a:off x="7226448" y="1502697"/>
            <a:ext cx="198379" cy="363402"/>
            <a:chOff x="7226448" y="1502697"/>
            <a:chExt cx="198379" cy="363402"/>
          </a:xfrm>
        </p:grpSpPr>
        <p:sp>
          <p:nvSpPr>
            <p:cNvPr id="25186" name="Google Shape;25186;p76"/>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76"/>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76"/>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76"/>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76"/>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76"/>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76"/>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76"/>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76"/>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76"/>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76"/>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76"/>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76"/>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76"/>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0" name="Google Shape;25200;p76"/>
          <p:cNvGrpSpPr/>
          <p:nvPr/>
        </p:nvGrpSpPr>
        <p:grpSpPr>
          <a:xfrm>
            <a:off x="8169030" y="1502566"/>
            <a:ext cx="158001" cy="363533"/>
            <a:chOff x="8169030" y="1502566"/>
            <a:chExt cx="158001" cy="363533"/>
          </a:xfrm>
        </p:grpSpPr>
        <p:sp>
          <p:nvSpPr>
            <p:cNvPr id="25201" name="Google Shape;25201;p76"/>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76"/>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76"/>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76"/>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76"/>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76"/>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7" name="Google Shape;25207;p76"/>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76"/>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76"/>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76"/>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76"/>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76"/>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76"/>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4" name="Google Shape;25214;p76"/>
          <p:cNvGrpSpPr/>
          <p:nvPr/>
        </p:nvGrpSpPr>
        <p:grpSpPr>
          <a:xfrm>
            <a:off x="7706661" y="1502697"/>
            <a:ext cx="160281" cy="363402"/>
            <a:chOff x="7706661" y="1502697"/>
            <a:chExt cx="160281" cy="363402"/>
          </a:xfrm>
        </p:grpSpPr>
        <p:sp>
          <p:nvSpPr>
            <p:cNvPr id="25215" name="Google Shape;25215;p76"/>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76"/>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76"/>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76"/>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76"/>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76"/>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76"/>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76"/>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76"/>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76"/>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76"/>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76"/>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76"/>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76"/>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9" name="Google Shape;25229;p76"/>
          <p:cNvGrpSpPr/>
          <p:nvPr/>
        </p:nvGrpSpPr>
        <p:grpSpPr>
          <a:xfrm>
            <a:off x="6753519" y="1502671"/>
            <a:ext cx="225158" cy="365184"/>
            <a:chOff x="6753519" y="1502671"/>
            <a:chExt cx="225158" cy="365184"/>
          </a:xfrm>
        </p:grpSpPr>
        <p:sp>
          <p:nvSpPr>
            <p:cNvPr id="25230" name="Google Shape;25230;p76"/>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76"/>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76"/>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76"/>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76"/>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76"/>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76"/>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76"/>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76"/>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9" name="Google Shape;25239;p76"/>
          <p:cNvGrpSpPr/>
          <p:nvPr/>
        </p:nvGrpSpPr>
        <p:grpSpPr>
          <a:xfrm>
            <a:off x="5751876" y="3437411"/>
            <a:ext cx="363769" cy="187924"/>
            <a:chOff x="5751876" y="3437411"/>
            <a:chExt cx="363769" cy="187924"/>
          </a:xfrm>
        </p:grpSpPr>
        <p:sp>
          <p:nvSpPr>
            <p:cNvPr id="25240" name="Google Shape;25240;p76"/>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76"/>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76"/>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76"/>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76"/>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76"/>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76"/>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76"/>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76"/>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76"/>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76"/>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76"/>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76"/>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76"/>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76"/>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76"/>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76"/>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76"/>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76"/>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76"/>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76"/>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76"/>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76"/>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76"/>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76"/>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76"/>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76"/>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76"/>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8" name="Google Shape;25268;p76"/>
          <p:cNvGrpSpPr/>
          <p:nvPr/>
        </p:nvGrpSpPr>
        <p:grpSpPr>
          <a:xfrm>
            <a:off x="7660518" y="3800289"/>
            <a:ext cx="304263" cy="363664"/>
            <a:chOff x="7660518" y="3800289"/>
            <a:chExt cx="304263" cy="363664"/>
          </a:xfrm>
        </p:grpSpPr>
        <p:sp>
          <p:nvSpPr>
            <p:cNvPr id="25269" name="Google Shape;25269;p76"/>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76"/>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76"/>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76"/>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76"/>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76"/>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76"/>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76"/>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76"/>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76"/>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9" name="Google Shape;25279;p76"/>
          <p:cNvGrpSpPr/>
          <p:nvPr/>
        </p:nvGrpSpPr>
        <p:grpSpPr>
          <a:xfrm>
            <a:off x="5223660" y="2893473"/>
            <a:ext cx="365551" cy="363271"/>
            <a:chOff x="5223660" y="2893473"/>
            <a:chExt cx="365551" cy="363271"/>
          </a:xfrm>
        </p:grpSpPr>
        <p:sp>
          <p:nvSpPr>
            <p:cNvPr id="25280" name="Google Shape;25280;p76"/>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76"/>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76"/>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76"/>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76"/>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5" name="Google Shape;25285;p76"/>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76"/>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76"/>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76"/>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76"/>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76"/>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76"/>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76"/>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76"/>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4" name="Google Shape;25294;p76"/>
          <p:cNvGrpSpPr/>
          <p:nvPr/>
        </p:nvGrpSpPr>
        <p:grpSpPr>
          <a:xfrm>
            <a:off x="4864057" y="2893421"/>
            <a:ext cx="166700" cy="363271"/>
            <a:chOff x="4864057" y="2893421"/>
            <a:chExt cx="166700" cy="363271"/>
          </a:xfrm>
        </p:grpSpPr>
        <p:sp>
          <p:nvSpPr>
            <p:cNvPr id="25295" name="Google Shape;25295;p76"/>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76"/>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76"/>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76"/>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76"/>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76"/>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76"/>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76"/>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76"/>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76"/>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76"/>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76"/>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76"/>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311" name="Shape 25311"/>
        <p:cNvGrpSpPr/>
        <p:nvPr/>
      </p:nvGrpSpPr>
      <p:grpSpPr>
        <a:xfrm>
          <a:off x="0" y="0"/>
          <a:ext cx="0" cy="0"/>
          <a:chOff x="0" y="0"/>
          <a:chExt cx="0" cy="0"/>
        </a:xfrm>
      </p:grpSpPr>
      <p:sp>
        <p:nvSpPr>
          <p:cNvPr id="25312" name="Google Shape;25312;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25313" name="Google Shape;25313;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14" name="Google Shape;25314;p77"/>
          <p:cNvGrpSpPr/>
          <p:nvPr/>
        </p:nvGrpSpPr>
        <p:grpSpPr>
          <a:xfrm>
            <a:off x="4132674" y="2896128"/>
            <a:ext cx="361261" cy="357748"/>
            <a:chOff x="4132674" y="2896128"/>
            <a:chExt cx="361261" cy="357748"/>
          </a:xfrm>
        </p:grpSpPr>
        <p:sp>
          <p:nvSpPr>
            <p:cNvPr id="25315" name="Google Shape;25315;p77"/>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77"/>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77"/>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8" name="Google Shape;25318;p77"/>
          <p:cNvGrpSpPr/>
          <p:nvPr/>
        </p:nvGrpSpPr>
        <p:grpSpPr>
          <a:xfrm>
            <a:off x="8018284" y="2896075"/>
            <a:ext cx="248363" cy="357801"/>
            <a:chOff x="8018284" y="2896075"/>
            <a:chExt cx="248363" cy="357801"/>
          </a:xfrm>
        </p:grpSpPr>
        <p:sp>
          <p:nvSpPr>
            <p:cNvPr id="25319" name="Google Shape;25319;p77"/>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77"/>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77"/>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77"/>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77"/>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77"/>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77"/>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6" name="Google Shape;25326;p77"/>
          <p:cNvGrpSpPr/>
          <p:nvPr/>
        </p:nvGrpSpPr>
        <p:grpSpPr>
          <a:xfrm>
            <a:off x="4680149" y="2896128"/>
            <a:ext cx="360448" cy="357748"/>
            <a:chOff x="4680149" y="2896128"/>
            <a:chExt cx="360448" cy="357748"/>
          </a:xfrm>
        </p:grpSpPr>
        <p:sp>
          <p:nvSpPr>
            <p:cNvPr id="25327" name="Google Shape;25327;p77"/>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77"/>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77"/>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77"/>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77"/>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2" name="Google Shape;25332;p77"/>
          <p:cNvGrpSpPr/>
          <p:nvPr/>
        </p:nvGrpSpPr>
        <p:grpSpPr>
          <a:xfrm>
            <a:off x="7504703" y="2896049"/>
            <a:ext cx="181259" cy="357827"/>
            <a:chOff x="7504703" y="2896049"/>
            <a:chExt cx="181259" cy="357827"/>
          </a:xfrm>
        </p:grpSpPr>
        <p:sp>
          <p:nvSpPr>
            <p:cNvPr id="25333" name="Google Shape;25333;p77"/>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77"/>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77"/>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77"/>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77"/>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77"/>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9" name="Google Shape;25339;p77"/>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77"/>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77"/>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77"/>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77"/>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4" name="Google Shape;25344;p77"/>
          <p:cNvGrpSpPr/>
          <p:nvPr/>
        </p:nvGrpSpPr>
        <p:grpSpPr>
          <a:xfrm>
            <a:off x="4680751" y="1499971"/>
            <a:ext cx="374341" cy="364590"/>
            <a:chOff x="4680751" y="1499971"/>
            <a:chExt cx="374341" cy="364590"/>
          </a:xfrm>
        </p:grpSpPr>
        <p:sp>
          <p:nvSpPr>
            <p:cNvPr id="25345" name="Google Shape;25345;p77"/>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77"/>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77"/>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77"/>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77"/>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77"/>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77"/>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77"/>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77"/>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77"/>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77"/>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77"/>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77"/>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77"/>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77"/>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77"/>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77"/>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77"/>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3" name="Google Shape;25363;p77"/>
          <p:cNvGrpSpPr/>
          <p:nvPr/>
        </p:nvGrpSpPr>
        <p:grpSpPr>
          <a:xfrm>
            <a:off x="853281" y="1499867"/>
            <a:ext cx="374917" cy="364668"/>
            <a:chOff x="853281" y="1499867"/>
            <a:chExt cx="374917" cy="364668"/>
          </a:xfrm>
        </p:grpSpPr>
        <p:sp>
          <p:nvSpPr>
            <p:cNvPr id="25364" name="Google Shape;25364;p77"/>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77"/>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77"/>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77"/>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77"/>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77"/>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77"/>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77"/>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77"/>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77"/>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77"/>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77"/>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77"/>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77"/>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77"/>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77"/>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77"/>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77"/>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77"/>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77"/>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77"/>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77"/>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77"/>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7" name="Google Shape;25387;p77"/>
          <p:cNvGrpSpPr/>
          <p:nvPr/>
        </p:nvGrpSpPr>
        <p:grpSpPr>
          <a:xfrm>
            <a:off x="6330671" y="1551243"/>
            <a:ext cx="365245" cy="261968"/>
            <a:chOff x="6330671" y="1551243"/>
            <a:chExt cx="365245" cy="261968"/>
          </a:xfrm>
        </p:grpSpPr>
        <p:sp>
          <p:nvSpPr>
            <p:cNvPr id="25388" name="Google Shape;25388;p77"/>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77"/>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77"/>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77"/>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77"/>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77"/>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77"/>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77"/>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77"/>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77"/>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77"/>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77"/>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77"/>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77"/>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77"/>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77"/>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77"/>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77"/>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77"/>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7" name="Google Shape;25407;p77"/>
          <p:cNvGrpSpPr/>
          <p:nvPr/>
        </p:nvGrpSpPr>
        <p:grpSpPr>
          <a:xfrm>
            <a:off x="3596131" y="1508648"/>
            <a:ext cx="367630" cy="347289"/>
            <a:chOff x="3596131" y="1508648"/>
            <a:chExt cx="367630" cy="347289"/>
          </a:xfrm>
        </p:grpSpPr>
        <p:sp>
          <p:nvSpPr>
            <p:cNvPr id="25408" name="Google Shape;25408;p77"/>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77"/>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77"/>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77"/>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77"/>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77"/>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77"/>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77"/>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77"/>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77"/>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77"/>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77"/>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77"/>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77"/>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77"/>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77"/>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77"/>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5" name="Google Shape;25425;p77"/>
          <p:cNvGrpSpPr/>
          <p:nvPr/>
        </p:nvGrpSpPr>
        <p:grpSpPr>
          <a:xfrm>
            <a:off x="6322493" y="2422415"/>
            <a:ext cx="375809" cy="349019"/>
            <a:chOff x="6322493" y="2422415"/>
            <a:chExt cx="375809" cy="349019"/>
          </a:xfrm>
        </p:grpSpPr>
        <p:sp>
          <p:nvSpPr>
            <p:cNvPr id="25426" name="Google Shape;25426;p77"/>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77"/>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77"/>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77"/>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77"/>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1" name="Google Shape;25431;p77"/>
          <p:cNvGrpSpPr/>
          <p:nvPr/>
        </p:nvGrpSpPr>
        <p:grpSpPr>
          <a:xfrm>
            <a:off x="2493449" y="2915682"/>
            <a:ext cx="357853" cy="318665"/>
            <a:chOff x="2493449" y="2915682"/>
            <a:chExt cx="357853" cy="318665"/>
          </a:xfrm>
        </p:grpSpPr>
        <p:sp>
          <p:nvSpPr>
            <p:cNvPr id="25432" name="Google Shape;25432;p77"/>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77"/>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77"/>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77"/>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77"/>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77"/>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77"/>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77"/>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77"/>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1" name="Google Shape;25441;p77"/>
          <p:cNvGrpSpPr/>
          <p:nvPr/>
        </p:nvGrpSpPr>
        <p:grpSpPr>
          <a:xfrm>
            <a:off x="1399523" y="2966141"/>
            <a:ext cx="359583" cy="217695"/>
            <a:chOff x="1399523" y="2966141"/>
            <a:chExt cx="359583" cy="217695"/>
          </a:xfrm>
        </p:grpSpPr>
        <p:sp>
          <p:nvSpPr>
            <p:cNvPr id="25442" name="Google Shape;25442;p77"/>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77"/>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77"/>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77"/>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77"/>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77"/>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77"/>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77"/>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77"/>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77"/>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77"/>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3" name="Google Shape;25453;p77"/>
          <p:cNvGrpSpPr/>
          <p:nvPr/>
        </p:nvGrpSpPr>
        <p:grpSpPr>
          <a:xfrm>
            <a:off x="872232" y="2888710"/>
            <a:ext cx="328810" cy="369911"/>
            <a:chOff x="872232" y="2888710"/>
            <a:chExt cx="328810" cy="369911"/>
          </a:xfrm>
        </p:grpSpPr>
        <p:sp>
          <p:nvSpPr>
            <p:cNvPr id="25454" name="Google Shape;25454;p77"/>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77"/>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77"/>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77"/>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77"/>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77"/>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77"/>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77"/>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77"/>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77"/>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77"/>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5" name="Google Shape;25465;p77"/>
          <p:cNvGrpSpPr/>
          <p:nvPr/>
        </p:nvGrpSpPr>
        <p:grpSpPr>
          <a:xfrm>
            <a:off x="5815045" y="2896128"/>
            <a:ext cx="281181" cy="357958"/>
            <a:chOff x="5815045" y="2896128"/>
            <a:chExt cx="281181" cy="357958"/>
          </a:xfrm>
        </p:grpSpPr>
        <p:sp>
          <p:nvSpPr>
            <p:cNvPr id="25466" name="Google Shape;25466;p77"/>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7" name="Google Shape;25467;p77"/>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77"/>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77"/>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77"/>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77"/>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2" name="Google Shape;25472;p77"/>
          <p:cNvGrpSpPr/>
          <p:nvPr/>
        </p:nvGrpSpPr>
        <p:grpSpPr>
          <a:xfrm>
            <a:off x="5238894" y="2896102"/>
            <a:ext cx="336437" cy="357774"/>
            <a:chOff x="5238894" y="2896102"/>
            <a:chExt cx="336437" cy="357774"/>
          </a:xfrm>
        </p:grpSpPr>
        <p:sp>
          <p:nvSpPr>
            <p:cNvPr id="25473" name="Google Shape;25473;p77"/>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77"/>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77"/>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77"/>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77"/>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77"/>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77"/>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0" name="Google Shape;25480;p77"/>
          <p:cNvGrpSpPr/>
          <p:nvPr/>
        </p:nvGrpSpPr>
        <p:grpSpPr>
          <a:xfrm>
            <a:off x="5226994" y="1499919"/>
            <a:ext cx="374786" cy="364616"/>
            <a:chOff x="5226994" y="1499919"/>
            <a:chExt cx="374786" cy="364616"/>
          </a:xfrm>
        </p:grpSpPr>
        <p:sp>
          <p:nvSpPr>
            <p:cNvPr id="25481" name="Google Shape;25481;p77"/>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77"/>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77"/>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77"/>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77"/>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77"/>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77"/>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77"/>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77"/>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77"/>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77"/>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77"/>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77"/>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77"/>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77"/>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77"/>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77"/>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77"/>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77"/>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77"/>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1" name="Google Shape;25501;p77"/>
          <p:cNvGrpSpPr/>
          <p:nvPr/>
        </p:nvGrpSpPr>
        <p:grpSpPr>
          <a:xfrm>
            <a:off x="5785923" y="2409807"/>
            <a:ext cx="352794" cy="374262"/>
            <a:chOff x="5785923" y="2409807"/>
            <a:chExt cx="352794" cy="374262"/>
          </a:xfrm>
        </p:grpSpPr>
        <p:sp>
          <p:nvSpPr>
            <p:cNvPr id="25502" name="Google Shape;25502;p77"/>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77"/>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77"/>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77"/>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77"/>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77"/>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8" name="Google Shape;25508;p77"/>
          <p:cNvGrpSpPr/>
          <p:nvPr/>
        </p:nvGrpSpPr>
        <p:grpSpPr>
          <a:xfrm>
            <a:off x="3587376" y="2937884"/>
            <a:ext cx="357853" cy="274235"/>
            <a:chOff x="3587376" y="2937884"/>
            <a:chExt cx="357853" cy="274235"/>
          </a:xfrm>
        </p:grpSpPr>
        <p:sp>
          <p:nvSpPr>
            <p:cNvPr id="25509" name="Google Shape;25509;p77"/>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77"/>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77"/>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77"/>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77"/>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77"/>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77"/>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77"/>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77"/>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77"/>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77"/>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77"/>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77"/>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2" name="Google Shape;25522;p77"/>
          <p:cNvGrpSpPr/>
          <p:nvPr/>
        </p:nvGrpSpPr>
        <p:grpSpPr>
          <a:xfrm>
            <a:off x="1944035" y="2896128"/>
            <a:ext cx="362650" cy="357748"/>
            <a:chOff x="1944035" y="2896128"/>
            <a:chExt cx="362650" cy="357748"/>
          </a:xfrm>
        </p:grpSpPr>
        <p:sp>
          <p:nvSpPr>
            <p:cNvPr id="25523" name="Google Shape;25523;p77"/>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77"/>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77"/>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77"/>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77"/>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77"/>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77"/>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77"/>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77"/>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77"/>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77"/>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77"/>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77"/>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77"/>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77"/>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8" name="Google Shape;25538;p77"/>
          <p:cNvGrpSpPr/>
          <p:nvPr/>
        </p:nvGrpSpPr>
        <p:grpSpPr>
          <a:xfrm>
            <a:off x="3030832" y="2903048"/>
            <a:ext cx="378115" cy="344118"/>
            <a:chOff x="3030832" y="2903048"/>
            <a:chExt cx="378115" cy="344118"/>
          </a:xfrm>
        </p:grpSpPr>
        <p:sp>
          <p:nvSpPr>
            <p:cNvPr id="25539" name="Google Shape;25539;p77"/>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77"/>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77"/>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77"/>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77"/>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77"/>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77"/>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77"/>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77"/>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77"/>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77"/>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0" name="Google Shape;25550;p77"/>
          <p:cNvGrpSpPr/>
          <p:nvPr/>
        </p:nvGrpSpPr>
        <p:grpSpPr>
          <a:xfrm>
            <a:off x="3036546" y="2430122"/>
            <a:ext cx="379400" cy="333528"/>
            <a:chOff x="3036546" y="2430122"/>
            <a:chExt cx="379400" cy="333528"/>
          </a:xfrm>
        </p:grpSpPr>
        <p:sp>
          <p:nvSpPr>
            <p:cNvPr id="25551" name="Google Shape;25551;p77"/>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77"/>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77"/>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77"/>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77"/>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77"/>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77"/>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8" name="Google Shape;25558;p77"/>
          <p:cNvGrpSpPr/>
          <p:nvPr/>
        </p:nvGrpSpPr>
        <p:grpSpPr>
          <a:xfrm>
            <a:off x="1944350" y="2476964"/>
            <a:ext cx="375546" cy="240106"/>
            <a:chOff x="1944350" y="2476964"/>
            <a:chExt cx="375546" cy="240106"/>
          </a:xfrm>
        </p:grpSpPr>
        <p:sp>
          <p:nvSpPr>
            <p:cNvPr id="25559" name="Google Shape;25559;p77"/>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77"/>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77"/>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77"/>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77"/>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77"/>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77"/>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77"/>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7" name="Google Shape;25567;p77"/>
          <p:cNvGrpSpPr/>
          <p:nvPr/>
        </p:nvGrpSpPr>
        <p:grpSpPr>
          <a:xfrm>
            <a:off x="7962635" y="2411695"/>
            <a:ext cx="376752" cy="370540"/>
            <a:chOff x="7962635" y="2411695"/>
            <a:chExt cx="376752" cy="370540"/>
          </a:xfrm>
        </p:grpSpPr>
        <p:sp>
          <p:nvSpPr>
            <p:cNvPr id="25568" name="Google Shape;25568;p77"/>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77"/>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77"/>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77"/>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77"/>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77"/>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77"/>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77"/>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77"/>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7" name="Google Shape;25577;p77"/>
          <p:cNvGrpSpPr/>
          <p:nvPr/>
        </p:nvGrpSpPr>
        <p:grpSpPr>
          <a:xfrm>
            <a:off x="6869626" y="2451197"/>
            <a:ext cx="374341" cy="291535"/>
            <a:chOff x="6869626" y="2451197"/>
            <a:chExt cx="374341" cy="291535"/>
          </a:xfrm>
        </p:grpSpPr>
        <p:sp>
          <p:nvSpPr>
            <p:cNvPr id="25578" name="Google Shape;25578;p77"/>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77"/>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77"/>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77"/>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77"/>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77"/>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4" name="Google Shape;25584;p77"/>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77"/>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77"/>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77"/>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8" name="Google Shape;25588;p77"/>
          <p:cNvGrpSpPr/>
          <p:nvPr/>
        </p:nvGrpSpPr>
        <p:grpSpPr>
          <a:xfrm>
            <a:off x="6321261" y="2896154"/>
            <a:ext cx="359426" cy="357722"/>
            <a:chOff x="6321261" y="2896154"/>
            <a:chExt cx="359426" cy="357722"/>
          </a:xfrm>
        </p:grpSpPr>
        <p:sp>
          <p:nvSpPr>
            <p:cNvPr id="25589" name="Google Shape;25589;p77"/>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77"/>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77"/>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77"/>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77"/>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77"/>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77"/>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77"/>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77"/>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77"/>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77"/>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77"/>
          <p:cNvGrpSpPr/>
          <p:nvPr/>
        </p:nvGrpSpPr>
        <p:grpSpPr>
          <a:xfrm>
            <a:off x="5245867" y="2409781"/>
            <a:ext cx="347447" cy="374341"/>
            <a:chOff x="5245867" y="2409781"/>
            <a:chExt cx="347447" cy="374341"/>
          </a:xfrm>
        </p:grpSpPr>
        <p:sp>
          <p:nvSpPr>
            <p:cNvPr id="25601" name="Google Shape;25601;p77"/>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77"/>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77"/>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77"/>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77"/>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77"/>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77"/>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77"/>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77"/>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0" name="Google Shape;25610;p77"/>
          <p:cNvGrpSpPr/>
          <p:nvPr/>
        </p:nvGrpSpPr>
        <p:grpSpPr>
          <a:xfrm>
            <a:off x="5782699" y="1500050"/>
            <a:ext cx="367158" cy="364301"/>
            <a:chOff x="5782699" y="1500050"/>
            <a:chExt cx="367158" cy="364301"/>
          </a:xfrm>
        </p:grpSpPr>
        <p:sp>
          <p:nvSpPr>
            <p:cNvPr id="25611" name="Google Shape;25611;p77"/>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77"/>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77"/>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77"/>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77"/>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77"/>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77"/>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77"/>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77"/>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77"/>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77"/>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77"/>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77"/>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77"/>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77"/>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77"/>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77"/>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77"/>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77"/>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0" name="Google Shape;25630;p77"/>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31" name="Google Shape;25631;p77"/>
          <p:cNvGrpSpPr/>
          <p:nvPr/>
        </p:nvGrpSpPr>
        <p:grpSpPr>
          <a:xfrm>
            <a:off x="3048709" y="1523327"/>
            <a:ext cx="366241" cy="317800"/>
            <a:chOff x="3048709" y="1523327"/>
            <a:chExt cx="366241" cy="317800"/>
          </a:xfrm>
        </p:grpSpPr>
        <p:sp>
          <p:nvSpPr>
            <p:cNvPr id="25632" name="Google Shape;25632;p77"/>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77"/>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77"/>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77"/>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77"/>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77"/>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8" name="Google Shape;25638;p77"/>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77"/>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77"/>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77"/>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2" name="Google Shape;25642;p77"/>
          <p:cNvGrpSpPr/>
          <p:nvPr/>
        </p:nvGrpSpPr>
        <p:grpSpPr>
          <a:xfrm>
            <a:off x="7423706" y="1506760"/>
            <a:ext cx="365297" cy="351038"/>
            <a:chOff x="7423706" y="1506760"/>
            <a:chExt cx="365297" cy="351038"/>
          </a:xfrm>
        </p:grpSpPr>
        <p:sp>
          <p:nvSpPr>
            <p:cNvPr id="25643" name="Google Shape;25643;p77"/>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77"/>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77"/>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77"/>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77"/>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77"/>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77"/>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77"/>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77"/>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77"/>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3" name="Google Shape;25653;p77"/>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77"/>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77"/>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77"/>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77"/>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77"/>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77"/>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77"/>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77"/>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77"/>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77"/>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77"/>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77"/>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77"/>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7" name="Google Shape;25667;p77"/>
          <p:cNvGrpSpPr/>
          <p:nvPr/>
        </p:nvGrpSpPr>
        <p:grpSpPr>
          <a:xfrm>
            <a:off x="4680096" y="2409807"/>
            <a:ext cx="375782" cy="374262"/>
            <a:chOff x="4680096" y="2409807"/>
            <a:chExt cx="375782" cy="374262"/>
          </a:xfrm>
        </p:grpSpPr>
        <p:sp>
          <p:nvSpPr>
            <p:cNvPr id="25668" name="Google Shape;25668;p77"/>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77"/>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77"/>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77"/>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77"/>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77"/>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4" name="Google Shape;25674;p77"/>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77"/>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77"/>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77"/>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77"/>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77"/>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77"/>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1" name="Google Shape;25681;p77"/>
          <p:cNvGrpSpPr/>
          <p:nvPr/>
        </p:nvGrpSpPr>
        <p:grpSpPr>
          <a:xfrm>
            <a:off x="4133330" y="2459663"/>
            <a:ext cx="374944" cy="274550"/>
            <a:chOff x="4133330" y="2459663"/>
            <a:chExt cx="374944" cy="274550"/>
          </a:xfrm>
        </p:grpSpPr>
        <p:sp>
          <p:nvSpPr>
            <p:cNvPr id="25682" name="Google Shape;25682;p77"/>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77"/>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77"/>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5" name="Google Shape;25685;p77"/>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6" name="Google Shape;25686;p77"/>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77"/>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77"/>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77"/>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77"/>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77"/>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77"/>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77"/>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77"/>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77"/>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6" name="Google Shape;25696;p77"/>
          <p:cNvGrpSpPr/>
          <p:nvPr/>
        </p:nvGrpSpPr>
        <p:grpSpPr>
          <a:xfrm>
            <a:off x="7415266" y="2439925"/>
            <a:ext cx="376228" cy="313816"/>
            <a:chOff x="7415266" y="2439925"/>
            <a:chExt cx="376228" cy="313816"/>
          </a:xfrm>
        </p:grpSpPr>
        <p:sp>
          <p:nvSpPr>
            <p:cNvPr id="25697" name="Google Shape;25697;p77"/>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77"/>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77"/>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77"/>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77"/>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77"/>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77"/>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77"/>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77"/>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77"/>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77"/>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77"/>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77"/>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77"/>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77"/>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77"/>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77"/>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77"/>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5" name="Google Shape;25715;p77"/>
          <p:cNvGrpSpPr/>
          <p:nvPr/>
        </p:nvGrpSpPr>
        <p:grpSpPr>
          <a:xfrm>
            <a:off x="6903388" y="2896102"/>
            <a:ext cx="289255" cy="357774"/>
            <a:chOff x="6903388" y="2896102"/>
            <a:chExt cx="289255" cy="357774"/>
          </a:xfrm>
        </p:grpSpPr>
        <p:sp>
          <p:nvSpPr>
            <p:cNvPr id="25716" name="Google Shape;25716;p77"/>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77"/>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77"/>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77"/>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77"/>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77"/>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77"/>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77"/>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77"/>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77"/>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77"/>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77"/>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77"/>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77"/>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77"/>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77"/>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77"/>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77"/>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77"/>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77"/>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77"/>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77"/>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77"/>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9" name="Google Shape;25739;p77"/>
          <p:cNvGrpSpPr/>
          <p:nvPr/>
        </p:nvGrpSpPr>
        <p:grpSpPr>
          <a:xfrm>
            <a:off x="3579459" y="2409886"/>
            <a:ext cx="385717" cy="374288"/>
            <a:chOff x="3579459" y="2409886"/>
            <a:chExt cx="385717" cy="374288"/>
          </a:xfrm>
        </p:grpSpPr>
        <p:sp>
          <p:nvSpPr>
            <p:cNvPr id="25740" name="Google Shape;25740;p77"/>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77"/>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77"/>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77"/>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77"/>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77"/>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77"/>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77"/>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77"/>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77"/>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77"/>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1" name="Google Shape;25751;p77"/>
          <p:cNvGrpSpPr/>
          <p:nvPr/>
        </p:nvGrpSpPr>
        <p:grpSpPr>
          <a:xfrm>
            <a:off x="6877101" y="1507431"/>
            <a:ext cx="365402" cy="360343"/>
            <a:chOff x="6876913" y="1502068"/>
            <a:chExt cx="365402" cy="360343"/>
          </a:xfrm>
        </p:grpSpPr>
        <p:sp>
          <p:nvSpPr>
            <p:cNvPr id="25752" name="Google Shape;25752;p77"/>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77"/>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77"/>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77"/>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77"/>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77"/>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77"/>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77"/>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77"/>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77"/>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77"/>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77"/>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77"/>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77"/>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77"/>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77"/>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77"/>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77"/>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77"/>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77"/>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77"/>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77"/>
          <p:cNvGrpSpPr/>
          <p:nvPr/>
        </p:nvGrpSpPr>
        <p:grpSpPr>
          <a:xfrm>
            <a:off x="1426889" y="1499867"/>
            <a:ext cx="331405" cy="364563"/>
            <a:chOff x="1426889" y="1499867"/>
            <a:chExt cx="331405" cy="364563"/>
          </a:xfrm>
        </p:grpSpPr>
        <p:sp>
          <p:nvSpPr>
            <p:cNvPr id="25774" name="Google Shape;25774;p77"/>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77"/>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77"/>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77"/>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77"/>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77"/>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77"/>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77"/>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77"/>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77"/>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77"/>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77"/>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77"/>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77"/>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77"/>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77"/>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77"/>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77"/>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77"/>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77"/>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77"/>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5" name="Google Shape;25795;p77"/>
          <p:cNvGrpSpPr/>
          <p:nvPr/>
        </p:nvGrpSpPr>
        <p:grpSpPr>
          <a:xfrm>
            <a:off x="4137838" y="1505659"/>
            <a:ext cx="370566" cy="353056"/>
            <a:chOff x="4137838" y="1505659"/>
            <a:chExt cx="370566" cy="353056"/>
          </a:xfrm>
        </p:grpSpPr>
        <p:sp>
          <p:nvSpPr>
            <p:cNvPr id="25796" name="Google Shape;25796;p77"/>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77"/>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77"/>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77"/>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77"/>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77"/>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77"/>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77"/>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77"/>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77"/>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77"/>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77"/>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77"/>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77"/>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77"/>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77"/>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77"/>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77"/>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77"/>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77"/>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77"/>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77"/>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77"/>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9" name="Google Shape;25819;p77"/>
          <p:cNvGrpSpPr/>
          <p:nvPr/>
        </p:nvGrpSpPr>
        <p:grpSpPr>
          <a:xfrm>
            <a:off x="7970761" y="1506839"/>
            <a:ext cx="364668" cy="350776"/>
            <a:chOff x="7970761" y="1506839"/>
            <a:chExt cx="364668" cy="350776"/>
          </a:xfrm>
        </p:grpSpPr>
        <p:sp>
          <p:nvSpPr>
            <p:cNvPr id="25820" name="Google Shape;25820;p77"/>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77"/>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77"/>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77"/>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77"/>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77"/>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77"/>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77"/>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77"/>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77"/>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77"/>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77"/>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77"/>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77"/>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77"/>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77"/>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77"/>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77"/>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77"/>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77"/>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77"/>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77"/>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2" name="Google Shape;25842;p77"/>
          <p:cNvGrpSpPr/>
          <p:nvPr/>
        </p:nvGrpSpPr>
        <p:grpSpPr>
          <a:xfrm>
            <a:off x="1397033" y="2409781"/>
            <a:ext cx="374341" cy="374839"/>
            <a:chOff x="1397033" y="2409781"/>
            <a:chExt cx="374341" cy="374839"/>
          </a:xfrm>
        </p:grpSpPr>
        <p:sp>
          <p:nvSpPr>
            <p:cNvPr id="25843" name="Google Shape;25843;p77"/>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77"/>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77"/>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77"/>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77"/>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77"/>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77"/>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77"/>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77"/>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77"/>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77"/>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77"/>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77"/>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77"/>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7" name="Google Shape;25857;p77"/>
          <p:cNvGrpSpPr/>
          <p:nvPr/>
        </p:nvGrpSpPr>
        <p:grpSpPr>
          <a:xfrm>
            <a:off x="849795" y="2411695"/>
            <a:ext cx="374524" cy="370540"/>
            <a:chOff x="849795" y="2411695"/>
            <a:chExt cx="374524" cy="370540"/>
          </a:xfrm>
        </p:grpSpPr>
        <p:sp>
          <p:nvSpPr>
            <p:cNvPr id="25858" name="Google Shape;25858;p77"/>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77"/>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77"/>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77"/>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77"/>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77"/>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77"/>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77"/>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77"/>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77"/>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77"/>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77"/>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77"/>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77"/>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2" name="Google Shape;25872;p77"/>
          <p:cNvGrpSpPr/>
          <p:nvPr/>
        </p:nvGrpSpPr>
        <p:grpSpPr>
          <a:xfrm>
            <a:off x="2503672" y="1499971"/>
            <a:ext cx="364668" cy="364459"/>
            <a:chOff x="2503672" y="1499971"/>
            <a:chExt cx="364668" cy="364459"/>
          </a:xfrm>
        </p:grpSpPr>
        <p:sp>
          <p:nvSpPr>
            <p:cNvPr id="25873" name="Google Shape;25873;p77"/>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77"/>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77"/>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77"/>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77"/>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77"/>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77"/>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77"/>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77"/>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77"/>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77"/>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77"/>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77"/>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77"/>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77"/>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77"/>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77"/>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77"/>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77"/>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77"/>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77"/>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77"/>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77"/>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77"/>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77"/>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8" name="Google Shape;25898;p77"/>
          <p:cNvGrpSpPr/>
          <p:nvPr/>
        </p:nvGrpSpPr>
        <p:grpSpPr>
          <a:xfrm>
            <a:off x="1950982" y="1499971"/>
            <a:ext cx="376674" cy="364563"/>
            <a:chOff x="1950982" y="1499971"/>
            <a:chExt cx="376674" cy="364563"/>
          </a:xfrm>
        </p:grpSpPr>
        <p:sp>
          <p:nvSpPr>
            <p:cNvPr id="25899" name="Google Shape;25899;p77"/>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77"/>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77"/>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2" name="Google Shape;25902;p77"/>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77"/>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77"/>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77"/>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77"/>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77"/>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77"/>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77"/>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77"/>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77"/>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77"/>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77"/>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77"/>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5" name="Google Shape;25915;p77"/>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77"/>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77"/>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77"/>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77"/>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77"/>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77"/>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77"/>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77"/>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77"/>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77"/>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77"/>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77"/>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77"/>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77"/>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0" name="Google Shape;25930;p77"/>
          <p:cNvGrpSpPr/>
          <p:nvPr/>
        </p:nvGrpSpPr>
        <p:grpSpPr>
          <a:xfrm>
            <a:off x="2491588" y="2464120"/>
            <a:ext cx="374367" cy="265742"/>
            <a:chOff x="2491588" y="2464120"/>
            <a:chExt cx="374367" cy="265742"/>
          </a:xfrm>
        </p:grpSpPr>
        <p:sp>
          <p:nvSpPr>
            <p:cNvPr id="25931" name="Google Shape;25931;p77"/>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77"/>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77"/>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77"/>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77"/>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77"/>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77"/>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77"/>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77"/>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77"/>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77"/>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77"/>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77"/>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77"/>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77"/>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77"/>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77"/>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77"/>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77"/>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77"/>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1" name="Google Shape;25951;p77"/>
          <p:cNvGrpSpPr/>
          <p:nvPr/>
        </p:nvGrpSpPr>
        <p:grpSpPr>
          <a:xfrm>
            <a:off x="3897260" y="3348136"/>
            <a:ext cx="271850" cy="360999"/>
            <a:chOff x="3897260" y="3348136"/>
            <a:chExt cx="271850" cy="360999"/>
          </a:xfrm>
        </p:grpSpPr>
        <p:sp>
          <p:nvSpPr>
            <p:cNvPr id="25952" name="Google Shape;25952;p77"/>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77"/>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77"/>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77"/>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77"/>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77"/>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77"/>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9" name="Google Shape;25959;p77"/>
          <p:cNvGrpSpPr/>
          <p:nvPr/>
        </p:nvGrpSpPr>
        <p:grpSpPr>
          <a:xfrm>
            <a:off x="3584414" y="1959319"/>
            <a:ext cx="384328" cy="378430"/>
            <a:chOff x="3584414" y="1959319"/>
            <a:chExt cx="384328" cy="378430"/>
          </a:xfrm>
        </p:grpSpPr>
        <p:sp>
          <p:nvSpPr>
            <p:cNvPr id="25960" name="Google Shape;25960;p77"/>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77"/>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77"/>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77"/>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77"/>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77"/>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77"/>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77"/>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77"/>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9" name="Google Shape;25969;p77"/>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77"/>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77"/>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2" name="Google Shape;25972;p77"/>
          <p:cNvGrpSpPr/>
          <p:nvPr/>
        </p:nvGrpSpPr>
        <p:grpSpPr>
          <a:xfrm>
            <a:off x="6041259" y="3348084"/>
            <a:ext cx="362729" cy="361051"/>
            <a:chOff x="6041259" y="3348084"/>
            <a:chExt cx="362729" cy="361051"/>
          </a:xfrm>
        </p:grpSpPr>
        <p:sp>
          <p:nvSpPr>
            <p:cNvPr id="25973" name="Google Shape;25973;p77"/>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77"/>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77"/>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77"/>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77"/>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8" name="Google Shape;25978;p77"/>
          <p:cNvGrpSpPr/>
          <p:nvPr/>
        </p:nvGrpSpPr>
        <p:grpSpPr>
          <a:xfrm>
            <a:off x="5222013" y="1968415"/>
            <a:ext cx="378849" cy="360317"/>
            <a:chOff x="5222013" y="1968415"/>
            <a:chExt cx="378849" cy="360317"/>
          </a:xfrm>
        </p:grpSpPr>
        <p:sp>
          <p:nvSpPr>
            <p:cNvPr id="25979" name="Google Shape;25979;p77"/>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77"/>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77"/>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77"/>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77"/>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77"/>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77"/>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77"/>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77"/>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77"/>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9" name="Google Shape;25989;p77"/>
          <p:cNvGrpSpPr/>
          <p:nvPr/>
        </p:nvGrpSpPr>
        <p:grpSpPr>
          <a:xfrm>
            <a:off x="4127982" y="2033055"/>
            <a:ext cx="381444" cy="231063"/>
            <a:chOff x="4127982" y="2033055"/>
            <a:chExt cx="381444" cy="231063"/>
          </a:xfrm>
        </p:grpSpPr>
        <p:sp>
          <p:nvSpPr>
            <p:cNvPr id="25990" name="Google Shape;25990;p77"/>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77"/>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77"/>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77"/>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77"/>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5" name="Google Shape;25995;p77"/>
          <p:cNvGrpSpPr/>
          <p:nvPr/>
        </p:nvGrpSpPr>
        <p:grpSpPr>
          <a:xfrm>
            <a:off x="5768046" y="1979057"/>
            <a:ext cx="381549" cy="339059"/>
            <a:chOff x="5768046" y="1979057"/>
            <a:chExt cx="381549" cy="339059"/>
          </a:xfrm>
        </p:grpSpPr>
        <p:sp>
          <p:nvSpPr>
            <p:cNvPr id="25996" name="Google Shape;25996;p77"/>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77"/>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77"/>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77"/>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77"/>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77"/>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77"/>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77"/>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77"/>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5" name="Google Shape;26005;p77"/>
          <p:cNvGrpSpPr/>
          <p:nvPr/>
        </p:nvGrpSpPr>
        <p:grpSpPr>
          <a:xfrm>
            <a:off x="7665936" y="3349997"/>
            <a:ext cx="386058" cy="360972"/>
            <a:chOff x="7665936" y="3349997"/>
            <a:chExt cx="386058" cy="360972"/>
          </a:xfrm>
        </p:grpSpPr>
        <p:sp>
          <p:nvSpPr>
            <p:cNvPr id="26006" name="Google Shape;26006;p77"/>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77"/>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77"/>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77"/>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77"/>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77"/>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2" name="Google Shape;26012;p77"/>
          <p:cNvGrpSpPr/>
          <p:nvPr/>
        </p:nvGrpSpPr>
        <p:grpSpPr>
          <a:xfrm>
            <a:off x="6316123" y="1994654"/>
            <a:ext cx="380579" cy="307709"/>
            <a:chOff x="6316123" y="1994654"/>
            <a:chExt cx="380579" cy="307709"/>
          </a:xfrm>
        </p:grpSpPr>
        <p:sp>
          <p:nvSpPr>
            <p:cNvPr id="26013" name="Google Shape;26013;p77"/>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77"/>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77"/>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77"/>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77"/>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77"/>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77"/>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77"/>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77"/>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2" name="Google Shape;26022;p77"/>
          <p:cNvGrpSpPr/>
          <p:nvPr/>
        </p:nvGrpSpPr>
        <p:grpSpPr>
          <a:xfrm>
            <a:off x="7118514" y="3348136"/>
            <a:ext cx="380317" cy="360972"/>
            <a:chOff x="7118514" y="3348136"/>
            <a:chExt cx="380317" cy="360972"/>
          </a:xfrm>
        </p:grpSpPr>
        <p:sp>
          <p:nvSpPr>
            <p:cNvPr id="26023" name="Google Shape;26023;p77"/>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77"/>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77"/>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77"/>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77"/>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77"/>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77"/>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77"/>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1" name="Google Shape;26031;p77"/>
          <p:cNvGrpSpPr/>
          <p:nvPr/>
        </p:nvGrpSpPr>
        <p:grpSpPr>
          <a:xfrm>
            <a:off x="4674382" y="1997747"/>
            <a:ext cx="381706" cy="301391"/>
            <a:chOff x="4674382" y="1997747"/>
            <a:chExt cx="381706" cy="301391"/>
          </a:xfrm>
        </p:grpSpPr>
        <p:sp>
          <p:nvSpPr>
            <p:cNvPr id="26032" name="Google Shape;26032;p77"/>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77"/>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77"/>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77"/>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77"/>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77"/>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77"/>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77"/>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77"/>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77"/>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2" name="Google Shape;26042;p77"/>
          <p:cNvGrpSpPr/>
          <p:nvPr/>
        </p:nvGrpSpPr>
        <p:grpSpPr>
          <a:xfrm>
            <a:off x="1936145" y="1959319"/>
            <a:ext cx="387526" cy="378351"/>
            <a:chOff x="1936145" y="1959319"/>
            <a:chExt cx="387526" cy="378351"/>
          </a:xfrm>
        </p:grpSpPr>
        <p:sp>
          <p:nvSpPr>
            <p:cNvPr id="26043" name="Google Shape;26043;p77"/>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77"/>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77"/>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77"/>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77"/>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77"/>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77"/>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77"/>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77"/>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77"/>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77"/>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77"/>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77"/>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77"/>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7" name="Google Shape;26057;p77"/>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77"/>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77"/>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77"/>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77"/>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2" name="Google Shape;26062;p77"/>
          <p:cNvGrpSpPr/>
          <p:nvPr/>
        </p:nvGrpSpPr>
        <p:grpSpPr>
          <a:xfrm>
            <a:off x="6865118" y="1959345"/>
            <a:ext cx="374262" cy="378404"/>
            <a:chOff x="6865118" y="1959345"/>
            <a:chExt cx="374262" cy="378404"/>
          </a:xfrm>
        </p:grpSpPr>
        <p:sp>
          <p:nvSpPr>
            <p:cNvPr id="26063" name="Google Shape;26063;p77"/>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77"/>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77"/>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77"/>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77"/>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77"/>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77"/>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77"/>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77"/>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77"/>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77"/>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4" name="Google Shape;26074;p77"/>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77"/>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6" name="Google Shape;26076;p77"/>
          <p:cNvGrpSpPr/>
          <p:nvPr/>
        </p:nvGrpSpPr>
        <p:grpSpPr>
          <a:xfrm>
            <a:off x="1710141" y="3348162"/>
            <a:ext cx="269019" cy="360972"/>
            <a:chOff x="1710141" y="3348162"/>
            <a:chExt cx="269019" cy="360972"/>
          </a:xfrm>
        </p:grpSpPr>
        <p:sp>
          <p:nvSpPr>
            <p:cNvPr id="26077" name="Google Shape;26077;p77"/>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77"/>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77"/>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0" name="Google Shape;26080;p77"/>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77"/>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77"/>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77"/>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77"/>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77"/>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77"/>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7" name="Google Shape;26087;p77"/>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8" name="Google Shape;26088;p77"/>
          <p:cNvGrpSpPr/>
          <p:nvPr/>
        </p:nvGrpSpPr>
        <p:grpSpPr>
          <a:xfrm>
            <a:off x="4948250" y="3365122"/>
            <a:ext cx="360972" cy="327053"/>
            <a:chOff x="4948250" y="3365122"/>
            <a:chExt cx="360972" cy="327053"/>
          </a:xfrm>
        </p:grpSpPr>
        <p:sp>
          <p:nvSpPr>
            <p:cNvPr id="26089" name="Google Shape;26089;p77"/>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77"/>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77"/>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77"/>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77"/>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77"/>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77"/>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77"/>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77"/>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77"/>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77"/>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0" name="Google Shape;26100;p77"/>
          <p:cNvGrpSpPr/>
          <p:nvPr/>
        </p:nvGrpSpPr>
        <p:grpSpPr>
          <a:xfrm>
            <a:off x="3312144" y="3348241"/>
            <a:ext cx="348154" cy="360789"/>
            <a:chOff x="3312144" y="3348241"/>
            <a:chExt cx="348154" cy="360789"/>
          </a:xfrm>
        </p:grpSpPr>
        <p:sp>
          <p:nvSpPr>
            <p:cNvPr id="26101" name="Google Shape;26101;p77"/>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77"/>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77"/>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77"/>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77"/>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77"/>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77"/>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77"/>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77"/>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77"/>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77"/>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77"/>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77"/>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4" name="Google Shape;26114;p77"/>
          <p:cNvGrpSpPr/>
          <p:nvPr/>
        </p:nvGrpSpPr>
        <p:grpSpPr>
          <a:xfrm>
            <a:off x="1137555" y="3348162"/>
            <a:ext cx="317564" cy="360972"/>
            <a:chOff x="1137555" y="3348162"/>
            <a:chExt cx="317564" cy="360972"/>
          </a:xfrm>
        </p:grpSpPr>
        <p:sp>
          <p:nvSpPr>
            <p:cNvPr id="26115" name="Google Shape;26115;p77"/>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6" name="Google Shape;26116;p77"/>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77"/>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77"/>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77"/>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77"/>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77"/>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2" name="Google Shape;26122;p77"/>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3" name="Google Shape;26123;p77"/>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77"/>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77"/>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77"/>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7" name="Google Shape;26127;p77"/>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8" name="Google Shape;26128;p77"/>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77"/>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77"/>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77"/>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2" name="Google Shape;26132;p77"/>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3" name="Google Shape;26133;p77"/>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77"/>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5" name="Google Shape;26135;p77"/>
          <p:cNvGrpSpPr/>
          <p:nvPr/>
        </p:nvGrpSpPr>
        <p:grpSpPr>
          <a:xfrm>
            <a:off x="7397808" y="1959345"/>
            <a:ext cx="403463" cy="378325"/>
            <a:chOff x="7397808" y="1959345"/>
            <a:chExt cx="403463" cy="378325"/>
          </a:xfrm>
        </p:grpSpPr>
        <p:sp>
          <p:nvSpPr>
            <p:cNvPr id="26136" name="Google Shape;26136;p77"/>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7" name="Google Shape;26137;p77"/>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77"/>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77"/>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77"/>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77"/>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77"/>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77"/>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77"/>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77"/>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77"/>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7" name="Google Shape;26147;p77"/>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8" name="Google Shape;26148;p77"/>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77"/>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0" name="Google Shape;26150;p77"/>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1" name="Google Shape;26151;p77"/>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2" name="Google Shape;26152;p77"/>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3" name="Google Shape;26153;p77"/>
          <p:cNvGrpSpPr/>
          <p:nvPr/>
        </p:nvGrpSpPr>
        <p:grpSpPr>
          <a:xfrm>
            <a:off x="6569336" y="3348136"/>
            <a:ext cx="387893" cy="360972"/>
            <a:chOff x="6569336" y="3348136"/>
            <a:chExt cx="387893" cy="360972"/>
          </a:xfrm>
        </p:grpSpPr>
        <p:sp>
          <p:nvSpPr>
            <p:cNvPr id="26154" name="Google Shape;26154;p77"/>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77"/>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77"/>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77"/>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77"/>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77"/>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77"/>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77"/>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77"/>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77"/>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4" name="Google Shape;26164;p77"/>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5" name="Google Shape;26165;p77"/>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6" name="Google Shape;26166;p77"/>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77"/>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77"/>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9" name="Google Shape;26169;p77"/>
          <p:cNvGrpSpPr/>
          <p:nvPr/>
        </p:nvGrpSpPr>
        <p:grpSpPr>
          <a:xfrm>
            <a:off x="7955715" y="1986004"/>
            <a:ext cx="380081" cy="325114"/>
            <a:chOff x="7955715" y="1986004"/>
            <a:chExt cx="380081" cy="325114"/>
          </a:xfrm>
        </p:grpSpPr>
        <p:sp>
          <p:nvSpPr>
            <p:cNvPr id="26170" name="Google Shape;26170;p77"/>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1" name="Google Shape;26171;p77"/>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2" name="Google Shape;26172;p77"/>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77"/>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4" name="Google Shape;26174;p77"/>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5" name="Google Shape;26175;p77"/>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77"/>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7" name="Google Shape;26177;p77"/>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8" name="Google Shape;26178;p77"/>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9" name="Google Shape;26179;p77"/>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77"/>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1" name="Google Shape;26181;p77"/>
          <p:cNvGrpSpPr/>
          <p:nvPr/>
        </p:nvGrpSpPr>
        <p:grpSpPr>
          <a:xfrm>
            <a:off x="2238218" y="3348162"/>
            <a:ext cx="306765" cy="360999"/>
            <a:chOff x="2238218" y="3348162"/>
            <a:chExt cx="306765" cy="360999"/>
          </a:xfrm>
        </p:grpSpPr>
        <p:sp>
          <p:nvSpPr>
            <p:cNvPr id="26182" name="Google Shape;26182;p77"/>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3" name="Google Shape;26183;p77"/>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77"/>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77"/>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77"/>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77"/>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8" name="Google Shape;26188;p77"/>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9" name="Google Shape;26189;p77"/>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77"/>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77"/>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2" name="Google Shape;26192;p77"/>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3" name="Google Shape;26193;p77"/>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4" name="Google Shape;26194;p77"/>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5" name="Google Shape;26195;p77"/>
          <p:cNvGrpSpPr/>
          <p:nvPr/>
        </p:nvGrpSpPr>
        <p:grpSpPr>
          <a:xfrm>
            <a:off x="2794028" y="3348110"/>
            <a:ext cx="290461" cy="360658"/>
            <a:chOff x="2794028" y="3348110"/>
            <a:chExt cx="290461" cy="360658"/>
          </a:xfrm>
        </p:grpSpPr>
        <p:sp>
          <p:nvSpPr>
            <p:cNvPr id="26196" name="Google Shape;26196;p77"/>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7" name="Google Shape;26197;p77"/>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77"/>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9" name="Google Shape;26199;p77"/>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0" name="Google Shape;26200;p77"/>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77"/>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77"/>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3" name="Google Shape;26203;p77"/>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4" name="Google Shape;26204;p77"/>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5" name="Google Shape;26205;p77"/>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6" name="Google Shape;26206;p77"/>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7" name="Google Shape;26207;p77"/>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8" name="Google Shape;26208;p77"/>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9" name="Google Shape;26209;p77"/>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0" name="Google Shape;26210;p77"/>
          <p:cNvGrpSpPr/>
          <p:nvPr/>
        </p:nvGrpSpPr>
        <p:grpSpPr>
          <a:xfrm>
            <a:off x="2496516" y="1959319"/>
            <a:ext cx="358823" cy="378430"/>
            <a:chOff x="2496516" y="1959319"/>
            <a:chExt cx="358823" cy="378430"/>
          </a:xfrm>
        </p:grpSpPr>
        <p:sp>
          <p:nvSpPr>
            <p:cNvPr id="26211" name="Google Shape;26211;p77"/>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2" name="Google Shape;26212;p77"/>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3" name="Google Shape;26213;p77"/>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4" name="Google Shape;26214;p77"/>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5" name="Google Shape;26215;p77"/>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6" name="Google Shape;26216;p77"/>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7" name="Google Shape;26217;p77"/>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8" name="Google Shape;26218;p77"/>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9" name="Google Shape;26219;p77"/>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0" name="Google Shape;26220;p77"/>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1" name="Google Shape;26221;p77"/>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2" name="Google Shape;26222;p77"/>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3" name="Google Shape;26223;p77"/>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4" name="Google Shape;26224;p77"/>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5" name="Google Shape;26225;p77"/>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6" name="Google Shape;26226;p77"/>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7" name="Google Shape;26227;p77"/>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8" name="Google Shape;26228;p77"/>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9" name="Google Shape;26229;p77"/>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0" name="Google Shape;26230;p77"/>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1" name="Google Shape;26231;p77"/>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2" name="Google Shape;26232;p77"/>
          <p:cNvGrpSpPr/>
          <p:nvPr/>
        </p:nvGrpSpPr>
        <p:grpSpPr>
          <a:xfrm>
            <a:off x="4413174" y="3348241"/>
            <a:ext cx="336726" cy="360972"/>
            <a:chOff x="4413174" y="3348241"/>
            <a:chExt cx="336726" cy="360972"/>
          </a:xfrm>
        </p:grpSpPr>
        <p:sp>
          <p:nvSpPr>
            <p:cNvPr id="26233" name="Google Shape;26233;p77"/>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4" name="Google Shape;26234;p77"/>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5" name="Google Shape;26235;p77"/>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6" name="Google Shape;26236;p77"/>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7" name="Google Shape;26237;p77"/>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8" name="Google Shape;26238;p77"/>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9" name="Google Shape;26239;p77"/>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0" name="Google Shape;26240;p77"/>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1" name="Google Shape;26241;p77"/>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2" name="Google Shape;26242;p77"/>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3" name="Google Shape;26243;p77"/>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4" name="Google Shape;26244;p77"/>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5" name="Google Shape;26245;p77"/>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6" name="Google Shape;26246;p77"/>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7" name="Google Shape;26247;p77"/>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8" name="Google Shape;26248;p77"/>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9" name="Google Shape;26249;p77"/>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0" name="Google Shape;26250;p77"/>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1" name="Google Shape;26251;p77"/>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2" name="Google Shape;26252;p77"/>
          <p:cNvGrpSpPr/>
          <p:nvPr/>
        </p:nvGrpSpPr>
        <p:grpSpPr>
          <a:xfrm>
            <a:off x="1387256" y="1968179"/>
            <a:ext cx="391484" cy="360553"/>
            <a:chOff x="1387256" y="1968179"/>
            <a:chExt cx="391484" cy="360553"/>
          </a:xfrm>
        </p:grpSpPr>
        <p:sp>
          <p:nvSpPr>
            <p:cNvPr id="26253" name="Google Shape;26253;p77"/>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4" name="Google Shape;26254;p77"/>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5" name="Google Shape;26255;p77"/>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6" name="Google Shape;26256;p77"/>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7" name="Google Shape;26257;p77"/>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8" name="Google Shape;26258;p77"/>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9" name="Google Shape;26259;p77"/>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0" name="Google Shape;26260;p77"/>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1" name="Google Shape;26261;p77"/>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2" name="Google Shape;26262;p77"/>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3" name="Google Shape;26263;p77"/>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4" name="Google Shape;26264;p77"/>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5" name="Google Shape;26265;p77"/>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6" name="Google Shape;26266;p77"/>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7" name="Google Shape;26267;p77"/>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8" name="Google Shape;26268;p77"/>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9" name="Google Shape;26269;p77"/>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0" name="Google Shape;26270;p77"/>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1" name="Google Shape;26271;p77"/>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2" name="Google Shape;26272;p77"/>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3" name="Google Shape;26273;p77"/>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4" name="Google Shape;26274;p77"/>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5" name="Google Shape;26275;p77"/>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6" name="Google Shape;26276;p77"/>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7" name="Google Shape;26277;p77"/>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8" name="Google Shape;26278;p77"/>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9" name="Google Shape;26279;p77"/>
          <p:cNvGrpSpPr/>
          <p:nvPr/>
        </p:nvGrpSpPr>
        <p:grpSpPr>
          <a:xfrm>
            <a:off x="3034239" y="1980106"/>
            <a:ext cx="379033" cy="336752"/>
            <a:chOff x="3034239" y="1980106"/>
            <a:chExt cx="379033" cy="336752"/>
          </a:xfrm>
        </p:grpSpPr>
        <p:sp>
          <p:nvSpPr>
            <p:cNvPr id="26280" name="Google Shape;26280;p77"/>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1" name="Google Shape;26281;p77"/>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2" name="Google Shape;26282;p77"/>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3" name="Google Shape;26283;p77"/>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4" name="Google Shape;26284;p77"/>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5" name="Google Shape;26285;p77"/>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6" name="Google Shape;26286;p77"/>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7" name="Google Shape;26287;p77"/>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8" name="Google Shape;26288;p77"/>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9" name="Google Shape;26289;p77"/>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0" name="Google Shape;26290;p77"/>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1" name="Google Shape;26291;p77"/>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2" name="Google Shape;26292;p77"/>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3" name="Google Shape;26293;p77"/>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4" name="Google Shape;26294;p77"/>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5" name="Google Shape;26295;p77"/>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6" name="Google Shape;26296;p77"/>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7" name="Google Shape;26297;p77"/>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8" name="Google Shape;26298;p77"/>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9" name="Google Shape;26299;p77"/>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0" name="Google Shape;26300;p77"/>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1" name="Google Shape;26301;p77"/>
          <p:cNvGrpSpPr/>
          <p:nvPr/>
        </p:nvGrpSpPr>
        <p:grpSpPr>
          <a:xfrm>
            <a:off x="874854" y="1965322"/>
            <a:ext cx="322361" cy="368653"/>
            <a:chOff x="874854" y="1965322"/>
            <a:chExt cx="322361" cy="368653"/>
          </a:xfrm>
        </p:grpSpPr>
        <p:sp>
          <p:nvSpPr>
            <p:cNvPr id="26302" name="Google Shape;26302;p77"/>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3" name="Google Shape;26303;p77"/>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4" name="Google Shape;26304;p77"/>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5" name="Google Shape;26305;p77"/>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6" name="Google Shape;26306;p77"/>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7" name="Google Shape;26307;p77"/>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8" name="Google Shape;26308;p77"/>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9" name="Google Shape;26309;p77"/>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0" name="Google Shape;26310;p77"/>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1" name="Google Shape;26311;p77"/>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2" name="Google Shape;26312;p77"/>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3" name="Google Shape;26313;p77"/>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4" name="Google Shape;26314;p77"/>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5" name="Google Shape;26315;p77"/>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6" name="Google Shape;26316;p77"/>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7" name="Google Shape;26317;p77"/>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8" name="Google Shape;26318;p77"/>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9" name="Google Shape;26319;p77"/>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0" name="Google Shape;26320;p77"/>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1" name="Google Shape;26321;p77"/>
          <p:cNvGrpSpPr/>
          <p:nvPr/>
        </p:nvGrpSpPr>
        <p:grpSpPr>
          <a:xfrm>
            <a:off x="5494938" y="3366826"/>
            <a:ext cx="362545" cy="323593"/>
            <a:chOff x="5494938" y="3366826"/>
            <a:chExt cx="362545" cy="323593"/>
          </a:xfrm>
        </p:grpSpPr>
        <p:sp>
          <p:nvSpPr>
            <p:cNvPr id="26322" name="Google Shape;26322;p77"/>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3" name="Google Shape;26323;p77"/>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4" name="Google Shape;26324;p77"/>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5" name="Google Shape;26325;p77"/>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6" name="Google Shape;26326;p77"/>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7" name="Google Shape;26327;p77"/>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8" name="Google Shape;26328;p77"/>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9" name="Google Shape;26329;p77"/>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0" name="Google Shape;26330;p77"/>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1" name="Google Shape;26331;p77"/>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2" name="Google Shape;26332;p77"/>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3" name="Google Shape;26333;p77"/>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4" name="Google Shape;26334;p77"/>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5" name="Google Shape;26335;p77"/>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6" name="Google Shape;26336;p77"/>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7" name="Google Shape;26337;p77"/>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8" name="Google Shape;26338;p77"/>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9" name="Google Shape;26339;p77"/>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0" name="Google Shape;26340;p77"/>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1" name="Google Shape;26341;p77"/>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2" name="Google Shape;26342;p77"/>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3" name="Google Shape;26343;p77"/>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4" name="Google Shape;26344;p77"/>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5" name="Google Shape;26345;p77"/>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6" name="Google Shape;26346;p77"/>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7" name="Google Shape;26347;p77"/>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8" name="Google Shape;26348;p77"/>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9" name="Google Shape;26349;p77"/>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0" name="Google Shape;26350;p77"/>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1" name="Google Shape;26351;p77"/>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355" name="Shape 26355"/>
        <p:cNvGrpSpPr/>
        <p:nvPr/>
      </p:nvGrpSpPr>
      <p:grpSpPr>
        <a:xfrm>
          <a:off x="0" y="0"/>
          <a:ext cx="0" cy="0"/>
          <a:chOff x="0" y="0"/>
          <a:chExt cx="0" cy="0"/>
        </a:xfrm>
      </p:grpSpPr>
      <p:sp>
        <p:nvSpPr>
          <p:cNvPr id="26356" name="Google Shape;26356;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6357" name="Google Shape;26357;p78"/>
          <p:cNvGrpSpPr/>
          <p:nvPr/>
        </p:nvGrpSpPr>
        <p:grpSpPr>
          <a:xfrm>
            <a:off x="1807567" y="3398339"/>
            <a:ext cx="363604" cy="278156"/>
            <a:chOff x="1807567" y="3398339"/>
            <a:chExt cx="363604" cy="278156"/>
          </a:xfrm>
        </p:grpSpPr>
        <p:sp>
          <p:nvSpPr>
            <p:cNvPr id="26358" name="Google Shape;26358;p78"/>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9" name="Google Shape;26359;p78"/>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0" name="Google Shape;26360;p78"/>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1" name="Google Shape;26361;p78"/>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2" name="Google Shape;26362;p78"/>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3" name="Google Shape;26363;p78"/>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4" name="Google Shape;26364;p78"/>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5" name="Google Shape;26365;p78"/>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6" name="Google Shape;26366;p78"/>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7" name="Google Shape;26367;p78"/>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8" name="Google Shape;26368;p78"/>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9" name="Google Shape;26369;p78"/>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0" name="Google Shape;26370;p78"/>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1" name="Google Shape;26371;p78"/>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2" name="Google Shape;26372;p78"/>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3" name="Google Shape;26373;p78"/>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4" name="Google Shape;26374;p78"/>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5" name="Google Shape;26375;p78"/>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6" name="Google Shape;26376;p78"/>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7" name="Google Shape;26377;p78"/>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8" name="Google Shape;26378;p78"/>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9" name="Google Shape;26379;p78"/>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0" name="Google Shape;26380;p78"/>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1" name="Google Shape;26381;p78"/>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2" name="Google Shape;26382;p78"/>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3" name="Google Shape;26383;p78"/>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4" name="Google Shape;26384;p78"/>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5" name="Google Shape;26385;p78"/>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6" name="Google Shape;26386;p78"/>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7" name="Google Shape;26387;p78"/>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8" name="Google Shape;26388;p78"/>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9" name="Google Shape;26389;p78"/>
          <p:cNvGrpSpPr/>
          <p:nvPr/>
        </p:nvGrpSpPr>
        <p:grpSpPr>
          <a:xfrm>
            <a:off x="2273251" y="3385065"/>
            <a:ext cx="363760" cy="304600"/>
            <a:chOff x="2273251" y="3385065"/>
            <a:chExt cx="363760" cy="304600"/>
          </a:xfrm>
        </p:grpSpPr>
        <p:sp>
          <p:nvSpPr>
            <p:cNvPr id="26390" name="Google Shape;26390;p78"/>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1" name="Google Shape;26391;p78"/>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2" name="Google Shape;26392;p78"/>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3" name="Google Shape;26393;p78"/>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4" name="Google Shape;26394;p78"/>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5" name="Google Shape;26395;p78"/>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6" name="Google Shape;26396;p78"/>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7" name="Google Shape;26397;p78"/>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8" name="Google Shape;26398;p78"/>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9" name="Google Shape;26399;p78"/>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0" name="Google Shape;26400;p78"/>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1" name="Google Shape;26401;p78"/>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2" name="Google Shape;26402;p78"/>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3" name="Google Shape;26403;p78"/>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4" name="Google Shape;26404;p78"/>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5" name="Google Shape;26405;p78"/>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6" name="Google Shape;26406;p78"/>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7" name="Google Shape;26407;p78"/>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8" name="Google Shape;26408;p78"/>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9" name="Google Shape;26409;p78"/>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0" name="Google Shape;26410;p78"/>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1" name="Google Shape;26411;p78"/>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2" name="Google Shape;26412;p78"/>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3" name="Google Shape;26413;p78"/>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4" name="Google Shape;26414;p78"/>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5" name="Google Shape;26415;p78"/>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6" name="Google Shape;26416;p78"/>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7" name="Google Shape;26417;p78"/>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8" name="Google Shape;26418;p78"/>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9" name="Google Shape;26419;p78"/>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0" name="Google Shape;26420;p78"/>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1" name="Google Shape;26421;p78"/>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2" name="Google Shape;26422;p78"/>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3" name="Google Shape;26423;p78"/>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4" name="Google Shape;26424;p78"/>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5" name="Google Shape;26425;p78"/>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6" name="Google Shape;26426;p78"/>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7" name="Google Shape;26427;p78"/>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8" name="Google Shape;26428;p78"/>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9" name="Google Shape;26429;p78"/>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0" name="Google Shape;26430;p78"/>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1" name="Google Shape;26431;p78"/>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2" name="Google Shape;26432;p78"/>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3" name="Google Shape;26433;p78"/>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4" name="Google Shape;26434;p78"/>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5" name="Google Shape;26435;p78"/>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6" name="Google Shape;26436;p78"/>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7" name="Google Shape;26437;p78"/>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8" name="Google Shape;26438;p78"/>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9" name="Google Shape;26439;p78"/>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0" name="Google Shape;26440;p78"/>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1" name="Google Shape;26441;p78"/>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2" name="Google Shape;26442;p78"/>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3" name="Google Shape;26443;p78"/>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4" name="Google Shape;26444;p78"/>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5" name="Google Shape;26445;p78"/>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6" name="Google Shape;26446;p78"/>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7" name="Google Shape;26447;p78"/>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8" name="Google Shape;26448;p78"/>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9" name="Google Shape;26449;p78"/>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0" name="Google Shape;26450;p78"/>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1" name="Google Shape;26451;p78"/>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2" name="Google Shape;26452;p78"/>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3" name="Google Shape;26453;p78"/>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4" name="Google Shape;26454;p78"/>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5" name="Google Shape;26455;p78"/>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6" name="Google Shape;26456;p78"/>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7" name="Google Shape;26457;p78"/>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8" name="Google Shape;26458;p78"/>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9" name="Google Shape;26459;p78"/>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0" name="Google Shape;26460;p78"/>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1" name="Google Shape;26461;p78"/>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2" name="Google Shape;26462;p78"/>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3" name="Google Shape;26463;p78"/>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4" name="Google Shape;26464;p78"/>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5" name="Google Shape;26465;p78"/>
          <p:cNvGrpSpPr/>
          <p:nvPr/>
        </p:nvGrpSpPr>
        <p:grpSpPr>
          <a:xfrm>
            <a:off x="2738545" y="3367028"/>
            <a:ext cx="363500" cy="340674"/>
            <a:chOff x="2738545" y="3367028"/>
            <a:chExt cx="363500" cy="340674"/>
          </a:xfrm>
        </p:grpSpPr>
        <p:sp>
          <p:nvSpPr>
            <p:cNvPr id="26466" name="Google Shape;26466;p78"/>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7" name="Google Shape;26467;p78"/>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8" name="Google Shape;26468;p78"/>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9" name="Google Shape;26469;p78"/>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0" name="Google Shape;26470;p78"/>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1" name="Google Shape;26471;p78"/>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2" name="Google Shape;26472;p78"/>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3" name="Google Shape;26473;p78"/>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4" name="Google Shape;26474;p78"/>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5" name="Google Shape;26475;p78"/>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6" name="Google Shape;26476;p78"/>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7" name="Google Shape;26477;p78"/>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8" name="Google Shape;26478;p78"/>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9" name="Google Shape;26479;p78"/>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0" name="Google Shape;26480;p78"/>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1" name="Google Shape;26481;p78"/>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2" name="Google Shape;26482;p78"/>
          <p:cNvGrpSpPr/>
          <p:nvPr/>
        </p:nvGrpSpPr>
        <p:grpSpPr>
          <a:xfrm>
            <a:off x="3669445" y="3378376"/>
            <a:ext cx="363474" cy="317978"/>
            <a:chOff x="3669445" y="3378376"/>
            <a:chExt cx="363474" cy="317978"/>
          </a:xfrm>
        </p:grpSpPr>
        <p:sp>
          <p:nvSpPr>
            <p:cNvPr id="26483" name="Google Shape;26483;p78"/>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4" name="Google Shape;26484;p78"/>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5" name="Google Shape;26485;p78"/>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6" name="Google Shape;26486;p78"/>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7" name="Google Shape;26487;p78"/>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8" name="Google Shape;26488;p78"/>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9" name="Google Shape;26489;p78"/>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0" name="Google Shape;26490;p78"/>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1" name="Google Shape;26491;p78"/>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2" name="Google Shape;26492;p78"/>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3" name="Google Shape;26493;p78"/>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4" name="Google Shape;26494;p78"/>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5" name="Google Shape;26495;p78"/>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6" name="Google Shape;26496;p78"/>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7" name="Google Shape;26497;p78"/>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8" name="Google Shape;26498;p78"/>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9" name="Google Shape;26499;p78"/>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0" name="Google Shape;26500;p78"/>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1" name="Google Shape;26501;p78"/>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2" name="Google Shape;26502;p78"/>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3" name="Google Shape;26503;p78"/>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4" name="Google Shape;26504;p78"/>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5" name="Google Shape;26505;p78"/>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6" name="Google Shape;26506;p78"/>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7" name="Google Shape;26507;p78"/>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8" name="Google Shape;26508;p78"/>
          <p:cNvGrpSpPr/>
          <p:nvPr/>
        </p:nvGrpSpPr>
        <p:grpSpPr>
          <a:xfrm>
            <a:off x="1835495" y="1506921"/>
            <a:ext cx="356629" cy="356525"/>
            <a:chOff x="1835495" y="1506921"/>
            <a:chExt cx="356629" cy="356525"/>
          </a:xfrm>
        </p:grpSpPr>
        <p:sp>
          <p:nvSpPr>
            <p:cNvPr id="26509" name="Google Shape;26509;p78"/>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0" name="Google Shape;26510;p78"/>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1" name="Google Shape;26511;p78"/>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2" name="Google Shape;26512;p78"/>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3" name="Google Shape;26513;p78"/>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4" name="Google Shape;26514;p78"/>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5" name="Google Shape;26515;p78"/>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6" name="Google Shape;26516;p78"/>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7" name="Google Shape;26517;p78"/>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8" name="Google Shape;26518;p78"/>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9" name="Google Shape;26519;p78"/>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0" name="Google Shape;26520;p78"/>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1" name="Google Shape;26521;p78"/>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2" name="Google Shape;26522;p78"/>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3" name="Google Shape;26523;p78"/>
          <p:cNvGrpSpPr/>
          <p:nvPr/>
        </p:nvGrpSpPr>
        <p:grpSpPr>
          <a:xfrm>
            <a:off x="4187027" y="1499946"/>
            <a:ext cx="375941" cy="363500"/>
            <a:chOff x="4187027" y="1499946"/>
            <a:chExt cx="375941" cy="363500"/>
          </a:xfrm>
        </p:grpSpPr>
        <p:sp>
          <p:nvSpPr>
            <p:cNvPr id="26524" name="Google Shape;26524;p78"/>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5" name="Google Shape;26525;p78"/>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6" name="Google Shape;26526;p78"/>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7" name="Google Shape;26527;p78"/>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8" name="Google Shape;26528;p78"/>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9" name="Google Shape;26529;p78"/>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0" name="Google Shape;26530;p78"/>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1" name="Google Shape;26531;p78"/>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2" name="Google Shape;26532;p78"/>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3" name="Google Shape;26533;p78"/>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4" name="Google Shape;26534;p78"/>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5" name="Google Shape;26535;p78"/>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6" name="Google Shape;26536;p78"/>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7" name="Google Shape;26537;p78"/>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8" name="Google Shape;26538;p78"/>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9" name="Google Shape;26539;p78"/>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0" name="Google Shape;26540;p78"/>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1" name="Google Shape;26541;p78"/>
          <p:cNvGrpSpPr/>
          <p:nvPr/>
        </p:nvGrpSpPr>
        <p:grpSpPr>
          <a:xfrm>
            <a:off x="2300528" y="1508404"/>
            <a:ext cx="362771" cy="355223"/>
            <a:chOff x="2300528" y="1508404"/>
            <a:chExt cx="362771" cy="355223"/>
          </a:xfrm>
        </p:grpSpPr>
        <p:sp>
          <p:nvSpPr>
            <p:cNvPr id="26542" name="Google Shape;26542;p78"/>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3" name="Google Shape;26543;p78"/>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4" name="Google Shape;26544;p78"/>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5" name="Google Shape;26545;p78"/>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6" name="Google Shape;26546;p78"/>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7" name="Google Shape;26547;p78"/>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8" name="Google Shape;26548;p78"/>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9" name="Google Shape;26549;p78"/>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0" name="Google Shape;26550;p78"/>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1" name="Google Shape;26551;p78"/>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2" name="Google Shape;26552;p78"/>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3" name="Google Shape;26553;p78"/>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4" name="Google Shape;26554;p78"/>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5" name="Google Shape;26555;p78"/>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6" name="Google Shape;26556;p78"/>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7" name="Google Shape;26557;p78"/>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8" name="Google Shape;26558;p78"/>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9" name="Google Shape;26559;p78"/>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0" name="Google Shape;26560;p78"/>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1" name="Google Shape;26561;p78"/>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2" name="Google Shape;26562;p78"/>
          <p:cNvGrpSpPr/>
          <p:nvPr/>
        </p:nvGrpSpPr>
        <p:grpSpPr>
          <a:xfrm>
            <a:off x="880806" y="1528081"/>
            <a:ext cx="376956" cy="335651"/>
            <a:chOff x="880806" y="1528081"/>
            <a:chExt cx="376956" cy="335651"/>
          </a:xfrm>
        </p:grpSpPr>
        <p:sp>
          <p:nvSpPr>
            <p:cNvPr id="26563" name="Google Shape;26563;p78"/>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4" name="Google Shape;26564;p78"/>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5" name="Google Shape;26565;p78"/>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6" name="Google Shape;26566;p78"/>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7" name="Google Shape;26567;p78"/>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8" name="Google Shape;26568;p78"/>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9" name="Google Shape;26569;p78"/>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0" name="Google Shape;26570;p78"/>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1" name="Google Shape;26571;p78"/>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2" name="Google Shape;26572;p78"/>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3" name="Google Shape;26573;p78"/>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4" name="Google Shape;26574;p78"/>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5" name="Google Shape;26575;p78"/>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6" name="Google Shape;26576;p78"/>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7" name="Google Shape;26577;p78"/>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8" name="Google Shape;26578;p78"/>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9" name="Google Shape;26579;p78"/>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0" name="Google Shape;26580;p78"/>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1" name="Google Shape;26581;p78"/>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2" name="Google Shape;26582;p78"/>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3" name="Google Shape;26583;p78"/>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4" name="Google Shape;26584;p78"/>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5" name="Google Shape;26585;p78"/>
          <p:cNvGrpSpPr/>
          <p:nvPr/>
        </p:nvGrpSpPr>
        <p:grpSpPr>
          <a:xfrm>
            <a:off x="1410960" y="1509341"/>
            <a:ext cx="261108" cy="363552"/>
            <a:chOff x="1410960" y="1509341"/>
            <a:chExt cx="261108" cy="363552"/>
          </a:xfrm>
        </p:grpSpPr>
        <p:sp>
          <p:nvSpPr>
            <p:cNvPr id="26586" name="Google Shape;26586;p78"/>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7" name="Google Shape;26587;p78"/>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8" name="Google Shape;26588;p78"/>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9" name="Google Shape;26589;p78"/>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0" name="Google Shape;26590;p78"/>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1" name="Google Shape;26591;p78"/>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2" name="Google Shape;26592;p78"/>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3" name="Google Shape;26593;p78"/>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4" name="Google Shape;26594;p78"/>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5" name="Google Shape;26595;p78"/>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6" name="Google Shape;26596;p78"/>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7" name="Google Shape;26597;p78"/>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8" name="Google Shape;26598;p78"/>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9" name="Google Shape;26599;p78"/>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0" name="Google Shape;26600;p78"/>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1" name="Google Shape;26601;p78"/>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2" name="Google Shape;26602;p78"/>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3" name="Google Shape;26603;p78"/>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4" name="Google Shape;26604;p78"/>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5" name="Google Shape;26605;p78"/>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6" name="Google Shape;26606;p78"/>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7" name="Google Shape;26607;p78"/>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8" name="Google Shape;26608;p78"/>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9" name="Google Shape;26609;p78"/>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0" name="Google Shape;26610;p78"/>
          <p:cNvGrpSpPr/>
          <p:nvPr/>
        </p:nvGrpSpPr>
        <p:grpSpPr>
          <a:xfrm>
            <a:off x="2269399" y="1990746"/>
            <a:ext cx="392260" cy="356160"/>
            <a:chOff x="2269399" y="1990746"/>
            <a:chExt cx="392260" cy="356160"/>
          </a:xfrm>
        </p:grpSpPr>
        <p:sp>
          <p:nvSpPr>
            <p:cNvPr id="26611" name="Google Shape;26611;p78"/>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2" name="Google Shape;26612;p78"/>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3" name="Google Shape;26613;p78"/>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4" name="Google Shape;26614;p78"/>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5" name="Google Shape;26615;p78"/>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6" name="Google Shape;26616;p78"/>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7" name="Google Shape;26617;p78"/>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8" name="Google Shape;26618;p78"/>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9" name="Google Shape;26619;p78"/>
          <p:cNvGrpSpPr/>
          <p:nvPr/>
        </p:nvGrpSpPr>
        <p:grpSpPr>
          <a:xfrm>
            <a:off x="5605734" y="1525687"/>
            <a:ext cx="371829" cy="355978"/>
            <a:chOff x="5605734" y="1525687"/>
            <a:chExt cx="371829" cy="355978"/>
          </a:xfrm>
        </p:grpSpPr>
        <p:sp>
          <p:nvSpPr>
            <p:cNvPr id="26620" name="Google Shape;26620;p78"/>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1" name="Google Shape;26621;p78"/>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2" name="Google Shape;26622;p78"/>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3" name="Google Shape;26623;p78"/>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4" name="Google Shape;26624;p78"/>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5" name="Google Shape;26625;p78"/>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6" name="Google Shape;26626;p78"/>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7" name="Google Shape;26627;p78"/>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8" name="Google Shape;26628;p78"/>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9" name="Google Shape;26629;p78"/>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0" name="Google Shape;26630;p78"/>
          <p:cNvGrpSpPr/>
          <p:nvPr/>
        </p:nvGrpSpPr>
        <p:grpSpPr>
          <a:xfrm>
            <a:off x="5186041" y="1525609"/>
            <a:ext cx="266964" cy="356056"/>
            <a:chOff x="5186041" y="1525609"/>
            <a:chExt cx="266964" cy="356056"/>
          </a:xfrm>
        </p:grpSpPr>
        <p:sp>
          <p:nvSpPr>
            <p:cNvPr id="26631" name="Google Shape;26631;p78"/>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2" name="Google Shape;26632;p78"/>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3" name="Google Shape;26633;p78"/>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4" name="Google Shape;26634;p78"/>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5" name="Google Shape;26635;p78"/>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6" name="Google Shape;26636;p78"/>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7" name="Google Shape;26637;p78"/>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8" name="Google Shape;26638;p78"/>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9" name="Google Shape;26639;p78"/>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0" name="Google Shape;26640;p78"/>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1" name="Google Shape;26641;p78"/>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2" name="Google Shape;26642;p78"/>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3" name="Google Shape;26643;p78"/>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4" name="Google Shape;26644;p78"/>
          <p:cNvGrpSpPr/>
          <p:nvPr/>
        </p:nvGrpSpPr>
        <p:grpSpPr>
          <a:xfrm>
            <a:off x="1356198" y="2907591"/>
            <a:ext cx="379143" cy="337655"/>
            <a:chOff x="1356198" y="2907591"/>
            <a:chExt cx="379143" cy="337655"/>
          </a:xfrm>
        </p:grpSpPr>
        <p:sp>
          <p:nvSpPr>
            <p:cNvPr id="26645" name="Google Shape;26645;p78"/>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6" name="Google Shape;26646;p78"/>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7" name="Google Shape;26647;p78"/>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8" name="Google Shape;26648;p78"/>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9" name="Google Shape;26649;p78"/>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0" name="Google Shape;26650;p78"/>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1" name="Google Shape;26651;p78"/>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2" name="Google Shape;26652;p78"/>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3" name="Google Shape;26653;p78"/>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4" name="Google Shape;26654;p78"/>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5" name="Google Shape;26655;p78"/>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6" name="Google Shape;26656;p78"/>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7" name="Google Shape;26657;p78"/>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8" name="Google Shape;26658;p78"/>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9" name="Google Shape;26659;p78"/>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0" name="Google Shape;26660;p78"/>
          <p:cNvGrpSpPr/>
          <p:nvPr/>
        </p:nvGrpSpPr>
        <p:grpSpPr>
          <a:xfrm>
            <a:off x="1860689" y="2886795"/>
            <a:ext cx="307905" cy="379143"/>
            <a:chOff x="1860689" y="2886795"/>
            <a:chExt cx="307905" cy="379143"/>
          </a:xfrm>
        </p:grpSpPr>
        <p:sp>
          <p:nvSpPr>
            <p:cNvPr id="26661" name="Google Shape;26661;p78"/>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2" name="Google Shape;26662;p78"/>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3" name="Google Shape;26663;p78"/>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4" name="Google Shape;26664;p78"/>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5" name="Google Shape;26665;p78"/>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6" name="Google Shape;26666;p78"/>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7" name="Google Shape;26667;p78"/>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8" name="Google Shape;26668;p78"/>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9" name="Google Shape;26669;p78"/>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0" name="Google Shape;26670;p78"/>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1" name="Google Shape;26671;p78"/>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2" name="Google Shape;26672;p78"/>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3" name="Google Shape;26673;p78"/>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4" name="Google Shape;26674;p78"/>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5" name="Google Shape;26675;p78"/>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6" name="Google Shape;26676;p78"/>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7" name="Google Shape;26677;p78"/>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8" name="Google Shape;26678;p78"/>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9" name="Google Shape;26679;p78"/>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0" name="Google Shape;26680;p78"/>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1" name="Google Shape;26681;p78"/>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2" name="Google Shape;26682;p78"/>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3" name="Google Shape;26683;p78"/>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4" name="Google Shape;26684;p78"/>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5" name="Google Shape;26685;p78"/>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6" name="Google Shape;26686;p78"/>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7" name="Google Shape;26687;p78"/>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8" name="Google Shape;26688;p78"/>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9" name="Google Shape;26689;p78"/>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0" name="Google Shape;26690;p78"/>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1" name="Google Shape;26691;p78"/>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2" name="Google Shape;26692;p78"/>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3" name="Google Shape;26693;p78"/>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4" name="Google Shape;26694;p78"/>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5" name="Google Shape;26695;p78"/>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6" name="Google Shape;26696;p78"/>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7" name="Google Shape;26697;p78"/>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8" name="Google Shape;26698;p78"/>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9" name="Google Shape;26699;p78"/>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0" name="Google Shape;26700;p78"/>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1" name="Google Shape;26701;p78"/>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2" name="Google Shape;26702;p78"/>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3" name="Google Shape;26703;p78"/>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4" name="Google Shape;26704;p78"/>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5" name="Google Shape;26705;p78"/>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6" name="Google Shape;26706;p78"/>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7" name="Google Shape;26707;p78"/>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8" name="Google Shape;26708;p78"/>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9" name="Google Shape;26709;p78"/>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0" name="Google Shape;26710;p78"/>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1" name="Google Shape;26711;p78"/>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2" name="Google Shape;26712;p78"/>
          <p:cNvGrpSpPr/>
          <p:nvPr/>
        </p:nvGrpSpPr>
        <p:grpSpPr>
          <a:xfrm>
            <a:off x="1817093" y="1990798"/>
            <a:ext cx="356004" cy="355900"/>
            <a:chOff x="1817093" y="1990798"/>
            <a:chExt cx="356004" cy="355900"/>
          </a:xfrm>
        </p:grpSpPr>
        <p:sp>
          <p:nvSpPr>
            <p:cNvPr id="26713" name="Google Shape;26713;p78"/>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4" name="Google Shape;26714;p78"/>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5" name="Google Shape;26715;p78"/>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6" name="Google Shape;26716;p78"/>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7" name="Google Shape;26717;p78"/>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8" name="Google Shape;26718;p78"/>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9" name="Google Shape;26719;p78"/>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0" name="Google Shape;26720;p78"/>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1" name="Google Shape;26721;p78"/>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2" name="Google Shape;26722;p78"/>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3" name="Google Shape;26723;p78"/>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4" name="Google Shape;26724;p78"/>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5" name="Google Shape;26725;p78"/>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6" name="Google Shape;26726;p78"/>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7" name="Google Shape;26727;p78"/>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8" name="Google Shape;26728;p78"/>
          <p:cNvGrpSpPr/>
          <p:nvPr/>
        </p:nvGrpSpPr>
        <p:grpSpPr>
          <a:xfrm>
            <a:off x="6558237" y="1550777"/>
            <a:ext cx="355978" cy="305797"/>
            <a:chOff x="6558237" y="1550777"/>
            <a:chExt cx="355978" cy="305797"/>
          </a:xfrm>
        </p:grpSpPr>
        <p:sp>
          <p:nvSpPr>
            <p:cNvPr id="26729" name="Google Shape;26729;p78"/>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0" name="Google Shape;26730;p78"/>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1" name="Google Shape;26731;p78"/>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2" name="Google Shape;26732;p78"/>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3" name="Google Shape;26733;p78"/>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4" name="Google Shape;26734;p78"/>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5" name="Google Shape;26735;p78"/>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6" name="Google Shape;26736;p78"/>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7" name="Google Shape;26737;p78"/>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8" name="Google Shape;26738;p78"/>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9" name="Google Shape;26739;p78"/>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0" name="Google Shape;26740;p78"/>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1" name="Google Shape;26741;p78"/>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2" name="Google Shape;26742;p78"/>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3" name="Google Shape;26743;p78"/>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4" name="Google Shape;26744;p78"/>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5" name="Google Shape;26745;p78"/>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6" name="Google Shape;26746;p78"/>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7" name="Google Shape;26747;p78"/>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8" name="Google Shape;26748;p78"/>
          <p:cNvGrpSpPr/>
          <p:nvPr/>
        </p:nvGrpSpPr>
        <p:grpSpPr>
          <a:xfrm>
            <a:off x="1809858" y="2454296"/>
            <a:ext cx="417065" cy="312018"/>
            <a:chOff x="1809858" y="2454296"/>
            <a:chExt cx="417065" cy="312018"/>
          </a:xfrm>
        </p:grpSpPr>
        <p:sp>
          <p:nvSpPr>
            <p:cNvPr id="26749" name="Google Shape;26749;p78"/>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0" name="Google Shape;26750;p78"/>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1" name="Google Shape;26751;p78"/>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2" name="Google Shape;26752;p78"/>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3" name="Google Shape;26753;p78"/>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4" name="Google Shape;26754;p78"/>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5" name="Google Shape;26755;p78"/>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6" name="Google Shape;26756;p78"/>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7" name="Google Shape;26757;p78"/>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8" name="Google Shape;26758;p78"/>
          <p:cNvGrpSpPr/>
          <p:nvPr/>
        </p:nvGrpSpPr>
        <p:grpSpPr>
          <a:xfrm>
            <a:off x="877266" y="1990798"/>
            <a:ext cx="340934" cy="355952"/>
            <a:chOff x="877266" y="1990798"/>
            <a:chExt cx="340934" cy="355952"/>
          </a:xfrm>
        </p:grpSpPr>
        <p:sp>
          <p:nvSpPr>
            <p:cNvPr id="26759" name="Google Shape;26759;p78"/>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0" name="Google Shape;26760;p78"/>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1" name="Google Shape;26761;p78"/>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2" name="Google Shape;26762;p78"/>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3" name="Google Shape;26763;p78"/>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4" name="Google Shape;26764;p78"/>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5" name="Google Shape;26765;p78"/>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6" name="Google Shape;26766;p78"/>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7" name="Google Shape;26767;p78"/>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8" name="Google Shape;26768;p78"/>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9" name="Google Shape;26769;p78"/>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0" name="Google Shape;26770;p78"/>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1" name="Google Shape;26771;p78"/>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2" name="Google Shape;26772;p78"/>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3" name="Google Shape;26773;p78"/>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4" name="Google Shape;26774;p78"/>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5" name="Google Shape;26775;p78"/>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6" name="Google Shape;26776;p78"/>
          <p:cNvGrpSpPr/>
          <p:nvPr/>
        </p:nvGrpSpPr>
        <p:grpSpPr>
          <a:xfrm>
            <a:off x="6523907" y="2422490"/>
            <a:ext cx="400928" cy="375603"/>
            <a:chOff x="6523907" y="2422490"/>
            <a:chExt cx="400928" cy="375603"/>
          </a:xfrm>
        </p:grpSpPr>
        <p:sp>
          <p:nvSpPr>
            <p:cNvPr id="26777" name="Google Shape;26777;p78"/>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8" name="Google Shape;26778;p78"/>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9" name="Google Shape;26779;p78"/>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0" name="Google Shape;26780;p78"/>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1" name="Google Shape;26781;p78"/>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2" name="Google Shape;26782;p78"/>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3" name="Google Shape;26783;p78"/>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4" name="Google Shape;26784;p78"/>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5" name="Google Shape;26785;p78"/>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6" name="Google Shape;26786;p78"/>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7" name="Google Shape;26787;p78"/>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8" name="Google Shape;26788;p78"/>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9" name="Google Shape;26789;p78"/>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0" name="Google Shape;26790;p78"/>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1" name="Google Shape;26791;p78"/>
          <p:cNvGrpSpPr/>
          <p:nvPr/>
        </p:nvGrpSpPr>
        <p:grpSpPr>
          <a:xfrm>
            <a:off x="5191637" y="1972006"/>
            <a:ext cx="231332" cy="370580"/>
            <a:chOff x="5191637" y="1972006"/>
            <a:chExt cx="231332" cy="370580"/>
          </a:xfrm>
        </p:grpSpPr>
        <p:sp>
          <p:nvSpPr>
            <p:cNvPr id="26792" name="Google Shape;26792;p78"/>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3" name="Google Shape;26793;p78"/>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4" name="Google Shape;26794;p78"/>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5" name="Google Shape;26795;p78"/>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6" name="Google Shape;26796;p78"/>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7" name="Google Shape;26797;p78"/>
          <p:cNvGrpSpPr/>
          <p:nvPr/>
        </p:nvGrpSpPr>
        <p:grpSpPr>
          <a:xfrm>
            <a:off x="4667521" y="1540132"/>
            <a:ext cx="363786" cy="326983"/>
            <a:chOff x="4667521" y="1540132"/>
            <a:chExt cx="363786" cy="326983"/>
          </a:xfrm>
        </p:grpSpPr>
        <p:sp>
          <p:nvSpPr>
            <p:cNvPr id="26798" name="Google Shape;26798;p78"/>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9" name="Google Shape;26799;p78"/>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0" name="Google Shape;26800;p78"/>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1" name="Google Shape;26801;p78"/>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2" name="Google Shape;26802;p78"/>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3" name="Google Shape;26803;p78"/>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4" name="Google Shape;26804;p78"/>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5" name="Google Shape;26805;p78"/>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6" name="Google Shape;26806;p78"/>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7" name="Google Shape;26807;p78"/>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8" name="Google Shape;26808;p78"/>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9" name="Google Shape;26809;p78"/>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0" name="Google Shape;26810;p78"/>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1" name="Google Shape;26811;p78"/>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2" name="Google Shape;26812;p78"/>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3" name="Google Shape;26813;p78"/>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4" name="Google Shape;26814;p78"/>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5" name="Google Shape;26815;p78"/>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6" name="Google Shape;26816;p78"/>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7" name="Google Shape;26817;p78"/>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8" name="Google Shape;26818;p78"/>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9" name="Google Shape;26819;p78"/>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0" name="Google Shape;26820;p78"/>
          <p:cNvGrpSpPr/>
          <p:nvPr/>
        </p:nvGrpSpPr>
        <p:grpSpPr>
          <a:xfrm>
            <a:off x="2293943" y="2937262"/>
            <a:ext cx="379065" cy="278130"/>
            <a:chOff x="2293943" y="2937262"/>
            <a:chExt cx="379065" cy="278130"/>
          </a:xfrm>
        </p:grpSpPr>
        <p:sp>
          <p:nvSpPr>
            <p:cNvPr id="26821" name="Google Shape;26821;p78"/>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2" name="Google Shape;26822;p78"/>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3" name="Google Shape;26823;p78"/>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4" name="Google Shape;26824;p78"/>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5" name="Google Shape;26825;p78"/>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6" name="Google Shape;26826;p78"/>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7" name="Google Shape;26827;p78"/>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8" name="Google Shape;26828;p78"/>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9" name="Google Shape;26829;p78"/>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0" name="Google Shape;26830;p78"/>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1" name="Google Shape;26831;p78"/>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2" name="Google Shape;26832;p78"/>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3" name="Google Shape;26833;p78"/>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4" name="Google Shape;26834;p78"/>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5" name="Google Shape;26835;p78"/>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6" name="Google Shape;26836;p78"/>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7" name="Google Shape;26837;p78"/>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8" name="Google Shape;26838;p78"/>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9" name="Google Shape;26839;p78"/>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0" name="Google Shape;26840;p78"/>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1" name="Google Shape;26841;p78"/>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2" name="Google Shape;26842;p78"/>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3" name="Google Shape;26843;p78"/>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4" name="Google Shape;26844;p78"/>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5" name="Google Shape;26845;p78"/>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6" name="Google Shape;26846;p78"/>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7" name="Google Shape;26847;p78"/>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8" name="Google Shape;26848;p78"/>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9" name="Google Shape;26849;p78"/>
          <p:cNvGrpSpPr/>
          <p:nvPr/>
        </p:nvGrpSpPr>
        <p:grpSpPr>
          <a:xfrm>
            <a:off x="2762829" y="2898611"/>
            <a:ext cx="378960" cy="355536"/>
            <a:chOff x="2762829" y="2898611"/>
            <a:chExt cx="378960" cy="355536"/>
          </a:xfrm>
        </p:grpSpPr>
        <p:sp>
          <p:nvSpPr>
            <p:cNvPr id="26850" name="Google Shape;26850;p78"/>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1" name="Google Shape;26851;p78"/>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2" name="Google Shape;26852;p78"/>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3" name="Google Shape;26853;p78"/>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4" name="Google Shape;26854;p78"/>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5" name="Google Shape;26855;p78"/>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6" name="Google Shape;26856;p78"/>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7" name="Google Shape;26857;p78"/>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8" name="Google Shape;26858;p78"/>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9" name="Google Shape;26859;p78"/>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0" name="Google Shape;26860;p78"/>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1" name="Google Shape;26861;p78"/>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2" name="Google Shape;26862;p78"/>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3" name="Google Shape;26863;p78"/>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4" name="Google Shape;26864;p78"/>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5" name="Google Shape;26865;p78"/>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6" name="Google Shape;26866;p78"/>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7" name="Google Shape;26867;p78"/>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8" name="Google Shape;26868;p78"/>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9" name="Google Shape;26869;p78"/>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0" name="Google Shape;26870;p78"/>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1" name="Google Shape;26871;p78"/>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2" name="Google Shape;26872;p78"/>
          <p:cNvGrpSpPr/>
          <p:nvPr/>
        </p:nvGrpSpPr>
        <p:grpSpPr>
          <a:xfrm>
            <a:off x="4181432" y="1990720"/>
            <a:ext cx="357436" cy="356056"/>
            <a:chOff x="4181432" y="1990720"/>
            <a:chExt cx="357436" cy="356056"/>
          </a:xfrm>
        </p:grpSpPr>
        <p:sp>
          <p:nvSpPr>
            <p:cNvPr id="26873" name="Google Shape;26873;p78"/>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4" name="Google Shape;26874;p78"/>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5" name="Google Shape;26875;p78"/>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6" name="Google Shape;26876;p78"/>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7" name="Google Shape;26877;p78"/>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8" name="Google Shape;26878;p78"/>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9" name="Google Shape;26879;p78"/>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0" name="Google Shape;26880;p78"/>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1" name="Google Shape;26881;p78"/>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2" name="Google Shape;26882;p78"/>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3" name="Google Shape;26883;p78"/>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4" name="Google Shape;26884;p78"/>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5" name="Google Shape;26885;p78"/>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6" name="Google Shape;26886;p78"/>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7" name="Google Shape;26887;p78"/>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8" name="Google Shape;26888;p78"/>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9" name="Google Shape;26889;p78"/>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0" name="Google Shape;26890;p78"/>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1" name="Google Shape;26891;p78"/>
          <p:cNvGrpSpPr/>
          <p:nvPr/>
        </p:nvGrpSpPr>
        <p:grpSpPr>
          <a:xfrm>
            <a:off x="3227107" y="2886821"/>
            <a:ext cx="383932" cy="379117"/>
            <a:chOff x="3227107" y="2886821"/>
            <a:chExt cx="383932" cy="379117"/>
          </a:xfrm>
        </p:grpSpPr>
        <p:sp>
          <p:nvSpPr>
            <p:cNvPr id="26892" name="Google Shape;26892;p78"/>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3" name="Google Shape;26893;p78"/>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4" name="Google Shape;26894;p78"/>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5" name="Google Shape;26895;p78"/>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6" name="Google Shape;26896;p78"/>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7" name="Google Shape;26897;p78"/>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8" name="Google Shape;26898;p78"/>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9" name="Google Shape;26899;p78"/>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0" name="Google Shape;26900;p78"/>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1" name="Google Shape;26901;p78"/>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2" name="Google Shape;26902;p78"/>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3" name="Google Shape;26903;p78"/>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4" name="Google Shape;26904;p78"/>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5" name="Google Shape;26905;p78"/>
          <p:cNvGrpSpPr/>
          <p:nvPr/>
        </p:nvGrpSpPr>
        <p:grpSpPr>
          <a:xfrm>
            <a:off x="3702395" y="1990746"/>
            <a:ext cx="363396" cy="356030"/>
            <a:chOff x="3702395" y="1990746"/>
            <a:chExt cx="363396" cy="356030"/>
          </a:xfrm>
        </p:grpSpPr>
        <p:sp>
          <p:nvSpPr>
            <p:cNvPr id="26906" name="Google Shape;26906;p78"/>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7" name="Google Shape;26907;p78"/>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8" name="Google Shape;26908;p78"/>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9" name="Google Shape;26909;p78"/>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0" name="Google Shape;26910;p78"/>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1" name="Google Shape;26911;p78"/>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2" name="Google Shape;26912;p78"/>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3" name="Google Shape;26913;p78"/>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4" name="Google Shape;26914;p78"/>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5" name="Google Shape;26915;p78"/>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6" name="Google Shape;26916;p78"/>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7" name="Google Shape;26917;p78"/>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8" name="Google Shape;26918;p78"/>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9" name="Google Shape;26919;p78"/>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0" name="Google Shape;26920;p78"/>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1" name="Google Shape;26921;p78"/>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2" name="Google Shape;26922;p78"/>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3" name="Google Shape;26923;p78"/>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4" name="Google Shape;26924;p78"/>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5" name="Google Shape;26925;p78"/>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6" name="Google Shape;26926;p78"/>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7" name="Google Shape;26927;p78"/>
          <p:cNvGrpSpPr/>
          <p:nvPr/>
        </p:nvGrpSpPr>
        <p:grpSpPr>
          <a:xfrm>
            <a:off x="1319656" y="2442662"/>
            <a:ext cx="457173" cy="335364"/>
            <a:chOff x="1319656" y="2442662"/>
            <a:chExt cx="457173" cy="335364"/>
          </a:xfrm>
        </p:grpSpPr>
        <p:sp>
          <p:nvSpPr>
            <p:cNvPr id="26928" name="Google Shape;26928;p78"/>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9" name="Google Shape;26929;p78"/>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0" name="Google Shape;26930;p78"/>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1" name="Google Shape;26931;p78"/>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2" name="Google Shape;26932;p78"/>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3" name="Google Shape;26933;p78"/>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4" name="Google Shape;26934;p78"/>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5" name="Google Shape;26935;p78"/>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6" name="Google Shape;26936;p78"/>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7" name="Google Shape;26937;p78"/>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8" name="Google Shape;26938;p78"/>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9" name="Google Shape;26939;p78"/>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0" name="Google Shape;26940;p78"/>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1" name="Google Shape;26941;p78"/>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2" name="Google Shape;26942;p78"/>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3" name="Google Shape;26943;p78"/>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4" name="Google Shape;26944;p78"/>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5" name="Google Shape;26945;p78"/>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6" name="Google Shape;26946;p78"/>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7" name="Google Shape;26947;p78"/>
          <p:cNvGrpSpPr/>
          <p:nvPr/>
        </p:nvGrpSpPr>
        <p:grpSpPr>
          <a:xfrm>
            <a:off x="4214512" y="2453905"/>
            <a:ext cx="314126" cy="312955"/>
            <a:chOff x="4214512" y="2453905"/>
            <a:chExt cx="314126" cy="312955"/>
          </a:xfrm>
        </p:grpSpPr>
        <p:sp>
          <p:nvSpPr>
            <p:cNvPr id="26948" name="Google Shape;26948;p78"/>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9" name="Google Shape;26949;p78"/>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0" name="Google Shape;26950;p78"/>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1" name="Google Shape;26951;p78"/>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2" name="Google Shape;26952;p78"/>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3" name="Google Shape;26953;p78"/>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4" name="Google Shape;26954;p78"/>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5" name="Google Shape;26955;p78"/>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6" name="Google Shape;26956;p78"/>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7" name="Google Shape;26957;p78"/>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8" name="Google Shape;26958;p78"/>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9" name="Google Shape;26959;p78"/>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0" name="Google Shape;26960;p78"/>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1" name="Google Shape;26961;p78"/>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2" name="Google Shape;26962;p78"/>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3" name="Google Shape;26963;p78"/>
          <p:cNvGrpSpPr/>
          <p:nvPr/>
        </p:nvGrpSpPr>
        <p:grpSpPr>
          <a:xfrm>
            <a:off x="895824" y="2452812"/>
            <a:ext cx="361938" cy="315063"/>
            <a:chOff x="895824" y="2452812"/>
            <a:chExt cx="361938" cy="315063"/>
          </a:xfrm>
        </p:grpSpPr>
        <p:sp>
          <p:nvSpPr>
            <p:cNvPr id="26964" name="Google Shape;26964;p78"/>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5" name="Google Shape;26965;p78"/>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6" name="Google Shape;26966;p78"/>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7" name="Google Shape;26967;p78"/>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8" name="Google Shape;26968;p78"/>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9" name="Google Shape;26969;p78"/>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0" name="Google Shape;26970;p78"/>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1" name="Google Shape;26971;p78"/>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2" name="Google Shape;26972;p78"/>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3" name="Google Shape;26973;p78"/>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4" name="Google Shape;26974;p78"/>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5" name="Google Shape;26975;p78"/>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6" name="Google Shape;26976;p78"/>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7" name="Google Shape;26977;p78"/>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8" name="Google Shape;26978;p78"/>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9" name="Google Shape;26979;p78"/>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0" name="Google Shape;26980;p78"/>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1" name="Google Shape;26981;p78"/>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2" name="Google Shape;26982;p78"/>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3" name="Google Shape;26983;p78"/>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4" name="Google Shape;26984;p78"/>
          <p:cNvGrpSpPr/>
          <p:nvPr/>
        </p:nvGrpSpPr>
        <p:grpSpPr>
          <a:xfrm>
            <a:off x="3768323" y="2886769"/>
            <a:ext cx="242811" cy="379091"/>
            <a:chOff x="3768323" y="2886769"/>
            <a:chExt cx="242811" cy="379091"/>
          </a:xfrm>
        </p:grpSpPr>
        <p:sp>
          <p:nvSpPr>
            <p:cNvPr id="26985" name="Google Shape;26985;p78"/>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6" name="Google Shape;26986;p78"/>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7" name="Google Shape;26987;p78"/>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8" name="Google Shape;26988;p78"/>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9" name="Google Shape;26989;p78"/>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0" name="Google Shape;26990;p78"/>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1" name="Google Shape;26991;p78"/>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2" name="Google Shape;26992;p78"/>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3" name="Google Shape;26993;p78"/>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4" name="Google Shape;26994;p78"/>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5" name="Google Shape;26995;p78"/>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6" name="Google Shape;26996;p78"/>
          <p:cNvGrpSpPr/>
          <p:nvPr/>
        </p:nvGrpSpPr>
        <p:grpSpPr>
          <a:xfrm>
            <a:off x="3727590" y="2438549"/>
            <a:ext cx="346921" cy="343953"/>
            <a:chOff x="3727590" y="2438549"/>
            <a:chExt cx="346921" cy="343953"/>
          </a:xfrm>
        </p:grpSpPr>
        <p:sp>
          <p:nvSpPr>
            <p:cNvPr id="26997" name="Google Shape;26997;p78"/>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8" name="Google Shape;26998;p78"/>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9" name="Google Shape;26999;p78"/>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0" name="Google Shape;27000;p78"/>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1" name="Google Shape;27001;p78"/>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2" name="Google Shape;27002;p78"/>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3" name="Google Shape;27003;p78"/>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4" name="Google Shape;27004;p78"/>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5" name="Google Shape;27005;p78"/>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6" name="Google Shape;27006;p78"/>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7" name="Google Shape;27007;p78"/>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8" name="Google Shape;27008;p78"/>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9" name="Google Shape;27009;p78"/>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0" name="Google Shape;27010;p78"/>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1" name="Google Shape;27011;p78"/>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2" name="Google Shape;27012;p78"/>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3" name="Google Shape;27013;p78"/>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4" name="Google Shape;27014;p78"/>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5" name="Google Shape;27015;p78"/>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6" name="Google Shape;27016;p78"/>
          <p:cNvGrpSpPr/>
          <p:nvPr/>
        </p:nvGrpSpPr>
        <p:grpSpPr>
          <a:xfrm>
            <a:off x="6085968" y="1559106"/>
            <a:ext cx="356004" cy="289061"/>
            <a:chOff x="6085968" y="1559106"/>
            <a:chExt cx="356004" cy="289061"/>
          </a:xfrm>
        </p:grpSpPr>
        <p:sp>
          <p:nvSpPr>
            <p:cNvPr id="27017" name="Google Shape;27017;p78"/>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8" name="Google Shape;27018;p78"/>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9" name="Google Shape;27019;p78"/>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0" name="Google Shape;27020;p78"/>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1" name="Google Shape;27021;p78"/>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2" name="Google Shape;27022;p78"/>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3" name="Google Shape;27023;p78"/>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4" name="Google Shape;27024;p78"/>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5" name="Google Shape;27025;p78"/>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6" name="Google Shape;27026;p78"/>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7" name="Google Shape;27027;p78"/>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8" name="Google Shape;27028;p78"/>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9" name="Google Shape;27029;p78"/>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0" name="Google Shape;27030;p78"/>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1" name="Google Shape;27031;p78"/>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2" name="Google Shape;27032;p78"/>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3" name="Google Shape;27033;p78"/>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4" name="Google Shape;27034;p78"/>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5" name="Google Shape;27035;p78"/>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6" name="Google Shape;27036;p78"/>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7" name="Google Shape;27037;p78"/>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8" name="Google Shape;27038;p78"/>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9" name="Google Shape;27039;p78"/>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0" name="Google Shape;27040;p78"/>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1" name="Google Shape;27041;p78"/>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2" name="Google Shape;27042;p78"/>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3" name="Google Shape;27043;p78"/>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4" name="Google Shape;27044;p78"/>
          <p:cNvGrpSpPr/>
          <p:nvPr/>
        </p:nvGrpSpPr>
        <p:grpSpPr>
          <a:xfrm>
            <a:off x="7026393" y="1998398"/>
            <a:ext cx="347363" cy="317223"/>
            <a:chOff x="7026393" y="1998398"/>
            <a:chExt cx="347363" cy="317223"/>
          </a:xfrm>
        </p:grpSpPr>
        <p:sp>
          <p:nvSpPr>
            <p:cNvPr id="27045" name="Google Shape;27045;p78"/>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6" name="Google Shape;27046;p78"/>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7" name="Google Shape;27047;p78"/>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8" name="Google Shape;27048;p78"/>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9" name="Google Shape;27049;p78"/>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0" name="Google Shape;27050;p78"/>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1" name="Google Shape;27051;p78"/>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2" name="Google Shape;27052;p78"/>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3" name="Google Shape;27053;p78"/>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4" name="Google Shape;27054;p78"/>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5" name="Google Shape;27055;p78"/>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6" name="Google Shape;27056;p78"/>
          <p:cNvGrpSpPr/>
          <p:nvPr/>
        </p:nvGrpSpPr>
        <p:grpSpPr>
          <a:xfrm>
            <a:off x="2761007" y="2017372"/>
            <a:ext cx="360845" cy="302674"/>
            <a:chOff x="2761007" y="2017372"/>
            <a:chExt cx="360845" cy="302674"/>
          </a:xfrm>
        </p:grpSpPr>
        <p:sp>
          <p:nvSpPr>
            <p:cNvPr id="27057" name="Google Shape;27057;p78"/>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8" name="Google Shape;27058;p78"/>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9" name="Google Shape;27059;p78"/>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0" name="Google Shape;27060;p78"/>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1" name="Google Shape;27061;p78"/>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2" name="Google Shape;27062;p78"/>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3" name="Google Shape;27063;p78"/>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4" name="Google Shape;27064;p78"/>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5" name="Google Shape;27065;p78"/>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6" name="Google Shape;27066;p78"/>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7" name="Google Shape;27067;p78"/>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8" name="Google Shape;27068;p78"/>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9" name="Google Shape;27069;p78"/>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0" name="Google Shape;27070;p78"/>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1" name="Google Shape;27071;p78"/>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2" name="Google Shape;27072;p78"/>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3" name="Google Shape;27073;p78"/>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4" name="Google Shape;27074;p78"/>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5" name="Google Shape;27075;p78"/>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6" name="Google Shape;27076;p78"/>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7" name="Google Shape;27077;p78"/>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8" name="Google Shape;27078;p78"/>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9" name="Google Shape;27079;p78"/>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0" name="Google Shape;27080;p78"/>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1" name="Google Shape;27081;p78"/>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2" name="Google Shape;27082;p78"/>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3" name="Google Shape;27083;p78"/>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4" name="Google Shape;27084;p78"/>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5" name="Google Shape;27085;p78"/>
          <p:cNvGrpSpPr/>
          <p:nvPr/>
        </p:nvGrpSpPr>
        <p:grpSpPr>
          <a:xfrm>
            <a:off x="5575621" y="2902906"/>
            <a:ext cx="379143" cy="337499"/>
            <a:chOff x="5575621" y="2902906"/>
            <a:chExt cx="379143" cy="337499"/>
          </a:xfrm>
        </p:grpSpPr>
        <p:sp>
          <p:nvSpPr>
            <p:cNvPr id="27086" name="Google Shape;27086;p78"/>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7" name="Google Shape;27087;p78"/>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8" name="Google Shape;27088;p78"/>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9" name="Google Shape;27089;p78"/>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0" name="Google Shape;27090;p78"/>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1" name="Google Shape;27091;p78"/>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2" name="Google Shape;27092;p78"/>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3" name="Google Shape;27093;p78"/>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4" name="Google Shape;27094;p78"/>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5" name="Google Shape;27095;p78"/>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6" name="Google Shape;27096;p78"/>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7" name="Google Shape;27097;p78"/>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8" name="Google Shape;27098;p78"/>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9" name="Google Shape;27099;p78"/>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0" name="Google Shape;27100;p78"/>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01" name="Google Shape;27101;p78"/>
          <p:cNvGrpSpPr/>
          <p:nvPr/>
        </p:nvGrpSpPr>
        <p:grpSpPr>
          <a:xfrm>
            <a:off x="7540306" y="1997409"/>
            <a:ext cx="265611" cy="319800"/>
            <a:chOff x="7540306" y="1997409"/>
            <a:chExt cx="265611" cy="319800"/>
          </a:xfrm>
        </p:grpSpPr>
        <p:sp>
          <p:nvSpPr>
            <p:cNvPr id="27102" name="Google Shape;27102;p78"/>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3" name="Google Shape;27103;p78"/>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4" name="Google Shape;27104;p78"/>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5" name="Google Shape;27105;p78"/>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6" name="Google Shape;27106;p78"/>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7" name="Google Shape;27107;p78"/>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8" name="Google Shape;27108;p78"/>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9" name="Google Shape;27109;p78"/>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0" name="Google Shape;27110;p78"/>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1" name="Google Shape;27111;p78"/>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2" name="Google Shape;27112;p78"/>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3" name="Google Shape;27113;p78"/>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4" name="Google Shape;27114;p78"/>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5" name="Google Shape;27115;p78"/>
          <p:cNvGrpSpPr/>
          <p:nvPr/>
        </p:nvGrpSpPr>
        <p:grpSpPr>
          <a:xfrm>
            <a:off x="917089" y="2925706"/>
            <a:ext cx="319722" cy="301320"/>
            <a:chOff x="917089" y="2925706"/>
            <a:chExt cx="319722" cy="301320"/>
          </a:xfrm>
        </p:grpSpPr>
        <p:sp>
          <p:nvSpPr>
            <p:cNvPr id="27116" name="Google Shape;27116;p78"/>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7" name="Google Shape;27117;p78"/>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8" name="Google Shape;27118;p78"/>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9" name="Google Shape;27119;p78"/>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0" name="Google Shape;27120;p78"/>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1" name="Google Shape;27121;p78"/>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2" name="Google Shape;27122;p78"/>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3" name="Google Shape;27123;p78"/>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4" name="Google Shape;27124;p78"/>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5" name="Google Shape;27125;p78"/>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6" name="Google Shape;27126;p78"/>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7" name="Google Shape;27127;p78"/>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8" name="Google Shape;27128;p78"/>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9" name="Google Shape;27129;p78"/>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0" name="Google Shape;27130;p78"/>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1" name="Google Shape;27131;p78"/>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2" name="Google Shape;27132;p78"/>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3" name="Google Shape;27133;p78"/>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4" name="Google Shape;27134;p78"/>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5" name="Google Shape;27135;p78"/>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6" name="Google Shape;27136;p78"/>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7" name="Google Shape;27137;p78"/>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8" name="Google Shape;27138;p78"/>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9" name="Google Shape;27139;p78"/>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0" name="Google Shape;27140;p78"/>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1" name="Google Shape;27141;p78"/>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2" name="Google Shape;27142;p78"/>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3" name="Google Shape;27143;p78"/>
          <p:cNvGrpSpPr/>
          <p:nvPr/>
        </p:nvGrpSpPr>
        <p:grpSpPr>
          <a:xfrm>
            <a:off x="4599121" y="3415570"/>
            <a:ext cx="365973" cy="243695"/>
            <a:chOff x="4599121" y="3415570"/>
            <a:chExt cx="365973" cy="243695"/>
          </a:xfrm>
        </p:grpSpPr>
        <p:sp>
          <p:nvSpPr>
            <p:cNvPr id="27144" name="Google Shape;27144;p78"/>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5" name="Google Shape;27145;p78"/>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6" name="Google Shape;27146;p78"/>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7" name="Google Shape;27147;p78"/>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8" name="Google Shape;27148;p78"/>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9" name="Google Shape;27149;p78"/>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0" name="Google Shape;27150;p78"/>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1" name="Google Shape;27151;p78"/>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2" name="Google Shape;27152;p78"/>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3" name="Google Shape;27153;p78"/>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4" name="Google Shape;27154;p78"/>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5" name="Google Shape;27155;p78"/>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6" name="Google Shape;27156;p78"/>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7" name="Google Shape;27157;p78"/>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8" name="Google Shape;27158;p78"/>
          <p:cNvGrpSpPr/>
          <p:nvPr/>
        </p:nvGrpSpPr>
        <p:grpSpPr>
          <a:xfrm>
            <a:off x="3236451" y="1990798"/>
            <a:ext cx="356160" cy="356186"/>
            <a:chOff x="3236451" y="1990798"/>
            <a:chExt cx="356160" cy="356186"/>
          </a:xfrm>
        </p:grpSpPr>
        <p:sp>
          <p:nvSpPr>
            <p:cNvPr id="27159" name="Google Shape;27159;p78"/>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0" name="Google Shape;27160;p78"/>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1" name="Google Shape;27161;p78"/>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2" name="Google Shape;27162;p78"/>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3" name="Google Shape;27163;p78"/>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4" name="Google Shape;27164;p78"/>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5" name="Google Shape;27165;p78"/>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6" name="Google Shape;27166;p78"/>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7" name="Google Shape;27167;p78"/>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8" name="Google Shape;27168;p78"/>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9" name="Google Shape;27169;p78"/>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0" name="Google Shape;27170;p78"/>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1" name="Google Shape;27171;p78"/>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2" name="Google Shape;27172;p78"/>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3" name="Google Shape;27173;p78"/>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4" name="Google Shape;27174;p78"/>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5" name="Google Shape;27175;p78"/>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6" name="Google Shape;27176;p78"/>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7" name="Google Shape;27177;p78"/>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8" name="Google Shape;27178;p78"/>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9" name="Google Shape;27179;p78"/>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0" name="Google Shape;27180;p78"/>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1" name="Google Shape;27181;p78"/>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2" name="Google Shape;27182;p78"/>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3" name="Google Shape;27183;p78"/>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4" name="Google Shape;27184;p78"/>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5" name="Google Shape;27185;p78"/>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6" name="Google Shape;27186;p78"/>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7" name="Google Shape;27187;p78"/>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8" name="Google Shape;27188;p78"/>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9" name="Google Shape;27189;p78"/>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0" name="Google Shape;27190;p78"/>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1" name="Google Shape;27191;p78"/>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2" name="Google Shape;27192;p78"/>
          <p:cNvGrpSpPr/>
          <p:nvPr/>
        </p:nvGrpSpPr>
        <p:grpSpPr>
          <a:xfrm>
            <a:off x="4198844" y="2918392"/>
            <a:ext cx="319982" cy="315974"/>
            <a:chOff x="4198844" y="2918392"/>
            <a:chExt cx="319982" cy="315974"/>
          </a:xfrm>
        </p:grpSpPr>
        <p:sp>
          <p:nvSpPr>
            <p:cNvPr id="27193" name="Google Shape;27193;p78"/>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4" name="Google Shape;27194;p78"/>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5" name="Google Shape;27195;p78"/>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6" name="Google Shape;27196;p78"/>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7" name="Google Shape;27197;p78"/>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8" name="Google Shape;27198;p78"/>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9" name="Google Shape;27199;p78"/>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0" name="Google Shape;27200;p78"/>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1" name="Google Shape;27201;p78"/>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2" name="Google Shape;27202;p78"/>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3" name="Google Shape;27203;p78"/>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4" name="Google Shape;27204;p78"/>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5" name="Google Shape;27205;p78"/>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6" name="Google Shape;27206;p78"/>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7" name="Google Shape;27207;p78"/>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8" name="Google Shape;27208;p78"/>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9" name="Google Shape;27209;p78"/>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0" name="Google Shape;27210;p78"/>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1" name="Google Shape;27211;p78"/>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2" name="Google Shape;27212;p78"/>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3" name="Google Shape;27213;p78"/>
          <p:cNvGrpSpPr/>
          <p:nvPr/>
        </p:nvGrpSpPr>
        <p:grpSpPr>
          <a:xfrm>
            <a:off x="4657084" y="2911911"/>
            <a:ext cx="332007" cy="319592"/>
            <a:chOff x="4657084" y="2911911"/>
            <a:chExt cx="332007" cy="319592"/>
          </a:xfrm>
        </p:grpSpPr>
        <p:sp>
          <p:nvSpPr>
            <p:cNvPr id="27214" name="Google Shape;27214;p78"/>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5" name="Google Shape;27215;p78"/>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6" name="Google Shape;27216;p78"/>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7" name="Google Shape;27217;p78"/>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8" name="Google Shape;27218;p78"/>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9" name="Google Shape;27219;p78"/>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0" name="Google Shape;27220;p78"/>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1" name="Google Shape;27221;p78"/>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2" name="Google Shape;27222;p78"/>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3" name="Google Shape;27223;p78"/>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4" name="Google Shape;27224;p78"/>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5" name="Google Shape;27225;p78"/>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6" name="Google Shape;27226;p78"/>
          <p:cNvGrpSpPr/>
          <p:nvPr/>
        </p:nvGrpSpPr>
        <p:grpSpPr>
          <a:xfrm>
            <a:off x="7003021" y="2476992"/>
            <a:ext cx="383749" cy="266600"/>
            <a:chOff x="7003021" y="2476992"/>
            <a:chExt cx="383749" cy="266600"/>
          </a:xfrm>
        </p:grpSpPr>
        <p:sp>
          <p:nvSpPr>
            <p:cNvPr id="27227" name="Google Shape;27227;p78"/>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8" name="Google Shape;27228;p78"/>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9" name="Google Shape;27229;p78"/>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0" name="Google Shape;27230;p78"/>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1" name="Google Shape;27231;p78"/>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2" name="Google Shape;27232;p78"/>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3" name="Google Shape;27233;p78"/>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4" name="Google Shape;27234;p78"/>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5" name="Google Shape;27235;p78"/>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6" name="Google Shape;27236;p78"/>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7" name="Google Shape;27237;p78"/>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8" name="Google Shape;27238;p78"/>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39" name="Google Shape;27239;p78"/>
          <p:cNvGrpSpPr/>
          <p:nvPr/>
        </p:nvGrpSpPr>
        <p:grpSpPr>
          <a:xfrm>
            <a:off x="5597041" y="2013989"/>
            <a:ext cx="366884" cy="286563"/>
            <a:chOff x="5597041" y="2013989"/>
            <a:chExt cx="366884" cy="286563"/>
          </a:xfrm>
        </p:grpSpPr>
        <p:sp>
          <p:nvSpPr>
            <p:cNvPr id="27240" name="Google Shape;27240;p78"/>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1" name="Google Shape;27241;p78"/>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2" name="Google Shape;27242;p78"/>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3" name="Google Shape;27243;p78"/>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4" name="Google Shape;27244;p78"/>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5" name="Google Shape;27245;p78"/>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6" name="Google Shape;27246;p78"/>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7" name="Google Shape;27247;p78"/>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8" name="Google Shape;27248;p78"/>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9" name="Google Shape;27249;p78"/>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0" name="Google Shape;27250;p78"/>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1" name="Google Shape;27251;p78"/>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2" name="Google Shape;27252;p78"/>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3" name="Google Shape;27253;p78"/>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4" name="Google Shape;27254;p78"/>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5" name="Google Shape;27255;p78"/>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6" name="Google Shape;27256;p78"/>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7" name="Google Shape;27257;p78"/>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8" name="Google Shape;27258;p78"/>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9" name="Google Shape;27259;p78"/>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0" name="Google Shape;27260;p78"/>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1" name="Google Shape;27261;p78"/>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2" name="Google Shape;27262;p78"/>
          <p:cNvGrpSpPr/>
          <p:nvPr/>
        </p:nvGrpSpPr>
        <p:grpSpPr>
          <a:xfrm>
            <a:off x="5147755" y="2911807"/>
            <a:ext cx="297286" cy="319696"/>
            <a:chOff x="5147755" y="2911807"/>
            <a:chExt cx="297286" cy="319696"/>
          </a:xfrm>
        </p:grpSpPr>
        <p:sp>
          <p:nvSpPr>
            <p:cNvPr id="27263" name="Google Shape;27263;p78"/>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4" name="Google Shape;27264;p78"/>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5" name="Google Shape;27265;p78"/>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6" name="Google Shape;27266;p78"/>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7" name="Google Shape;27267;p78"/>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8" name="Google Shape;27268;p78"/>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9" name="Google Shape;27269;p78"/>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0" name="Google Shape;27270;p78"/>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1" name="Google Shape;27271;p78"/>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2" name="Google Shape;27272;p78"/>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3" name="Google Shape;27273;p78"/>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4" name="Google Shape;27274;p78"/>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5" name="Google Shape;27275;p78"/>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6" name="Google Shape;27276;p78"/>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7" name="Google Shape;27277;p78"/>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8" name="Google Shape;27278;p78"/>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9" name="Google Shape;27279;p78"/>
          <p:cNvGrpSpPr/>
          <p:nvPr/>
        </p:nvGrpSpPr>
        <p:grpSpPr>
          <a:xfrm>
            <a:off x="6138804" y="1997409"/>
            <a:ext cx="224669" cy="319748"/>
            <a:chOff x="6138804" y="1997409"/>
            <a:chExt cx="224669" cy="319748"/>
          </a:xfrm>
        </p:grpSpPr>
        <p:sp>
          <p:nvSpPr>
            <p:cNvPr id="27280" name="Google Shape;27280;p78"/>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1" name="Google Shape;27281;p78"/>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2" name="Google Shape;27282;p78"/>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3" name="Google Shape;27283;p78"/>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4" name="Google Shape;27284;p78"/>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5" name="Google Shape;27285;p78"/>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6" name="Google Shape;27286;p78"/>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7" name="Google Shape;27287;p78"/>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8" name="Google Shape;27288;p78"/>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9" name="Google Shape;27289;p78"/>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0" name="Google Shape;27290;p78"/>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1" name="Google Shape;27291;p78"/>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2" name="Google Shape;27292;p78"/>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3" name="Google Shape;27293;p78"/>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4" name="Google Shape;27294;p78"/>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5" name="Google Shape;27295;p78"/>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6" name="Google Shape;27296;p78"/>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7" name="Google Shape;27297;p78"/>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8" name="Google Shape;27298;p78"/>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9" name="Google Shape;27299;p78"/>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0" name="Google Shape;27300;p78"/>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01" name="Google Shape;27301;p78"/>
          <p:cNvGrpSpPr/>
          <p:nvPr/>
        </p:nvGrpSpPr>
        <p:grpSpPr>
          <a:xfrm>
            <a:off x="6612088" y="1997409"/>
            <a:ext cx="224565" cy="319748"/>
            <a:chOff x="6612088" y="1997409"/>
            <a:chExt cx="224565" cy="319748"/>
          </a:xfrm>
        </p:grpSpPr>
        <p:sp>
          <p:nvSpPr>
            <p:cNvPr id="27302" name="Google Shape;27302;p78"/>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3" name="Google Shape;27303;p78"/>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4" name="Google Shape;27304;p78"/>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5" name="Google Shape;27305;p78"/>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6" name="Google Shape;27306;p78"/>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7" name="Google Shape;27307;p78"/>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8" name="Google Shape;27308;p78"/>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9" name="Google Shape;27309;p78"/>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0" name="Google Shape;27310;p78"/>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1" name="Google Shape;27311;p78"/>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2" name="Google Shape;27312;p78"/>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3" name="Google Shape;27313;p78"/>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4" name="Google Shape;27314;p78"/>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5" name="Google Shape;27315;p78"/>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6" name="Google Shape;27316;p78"/>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7" name="Google Shape;27317;p78"/>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8" name="Google Shape;27318;p78"/>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9" name="Google Shape;27319;p78"/>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0" name="Google Shape;27320;p78"/>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1" name="Google Shape;27321;p78"/>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2" name="Google Shape;27322;p78"/>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3" name="Google Shape;27323;p78"/>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4" name="Google Shape;27324;p78"/>
          <p:cNvGrpSpPr/>
          <p:nvPr/>
        </p:nvGrpSpPr>
        <p:grpSpPr>
          <a:xfrm>
            <a:off x="6060617" y="2898247"/>
            <a:ext cx="346738" cy="346816"/>
            <a:chOff x="6060617" y="2898247"/>
            <a:chExt cx="346738" cy="346816"/>
          </a:xfrm>
        </p:grpSpPr>
        <p:sp>
          <p:nvSpPr>
            <p:cNvPr id="27325" name="Google Shape;27325;p78"/>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6" name="Google Shape;27326;p78"/>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7" name="Google Shape;27327;p78"/>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8" name="Google Shape;27328;p78"/>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9" name="Google Shape;27329;p78"/>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0" name="Google Shape;27330;p78"/>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1" name="Google Shape;27331;p78"/>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2" name="Google Shape;27332;p78"/>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3" name="Google Shape;27333;p78"/>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4" name="Google Shape;27334;p78"/>
          <p:cNvGrpSpPr/>
          <p:nvPr/>
        </p:nvGrpSpPr>
        <p:grpSpPr>
          <a:xfrm>
            <a:off x="1342820" y="1992178"/>
            <a:ext cx="358737" cy="353245"/>
            <a:chOff x="1342820" y="1992178"/>
            <a:chExt cx="358737" cy="353245"/>
          </a:xfrm>
        </p:grpSpPr>
        <p:sp>
          <p:nvSpPr>
            <p:cNvPr id="27335" name="Google Shape;27335;p78"/>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6" name="Google Shape;27336;p78"/>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7" name="Google Shape;27337;p78"/>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8" name="Google Shape;27338;p78"/>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9" name="Google Shape;27339;p78"/>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0" name="Google Shape;27340;p78"/>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1" name="Google Shape;27341;p78"/>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2" name="Google Shape;27342;p78"/>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3" name="Google Shape;27343;p78"/>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4" name="Google Shape;27344;p78"/>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5" name="Google Shape;27345;p78"/>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6" name="Google Shape;27346;p78"/>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7" name="Google Shape;27347;p78"/>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8" name="Google Shape;27348;p78"/>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9" name="Google Shape;27349;p78"/>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0" name="Google Shape;27350;p78"/>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1" name="Google Shape;27351;p78"/>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2" name="Google Shape;27352;p78"/>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3" name="Google Shape;27353;p78"/>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4" name="Google Shape;27354;p78"/>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5" name="Google Shape;27355;p78"/>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6" name="Google Shape;27356;p78"/>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7" name="Google Shape;27357;p78"/>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8" name="Google Shape;27358;p78"/>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9" name="Google Shape;27359;p78"/>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0" name="Google Shape;27360;p78"/>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1" name="Google Shape;27361;p78"/>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2" name="Google Shape;27362;p78"/>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3" name="Google Shape;27363;p78"/>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4" name="Google Shape;27364;p78"/>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5" name="Google Shape;27365;p78"/>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6" name="Google Shape;27366;p78"/>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7" name="Google Shape;27367;p78"/>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8" name="Google Shape;27368;p78"/>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9" name="Google Shape;27369;p78"/>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0" name="Google Shape;27370;p78"/>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1" name="Google Shape;27371;p78"/>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2" name="Google Shape;27372;p78"/>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3" name="Google Shape;27373;p78"/>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4" name="Google Shape;27374;p78"/>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5" name="Google Shape;27375;p78"/>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6" name="Google Shape;27376;p78"/>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7" name="Google Shape;27377;p78"/>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8" name="Google Shape;27378;p78"/>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9" name="Google Shape;27379;p78"/>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0" name="Google Shape;27380;p78"/>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81" name="Google Shape;27381;p78"/>
          <p:cNvGrpSpPr/>
          <p:nvPr/>
        </p:nvGrpSpPr>
        <p:grpSpPr>
          <a:xfrm>
            <a:off x="7959662" y="2436857"/>
            <a:ext cx="352829" cy="347467"/>
            <a:chOff x="7959662" y="2436857"/>
            <a:chExt cx="352829" cy="347467"/>
          </a:xfrm>
        </p:grpSpPr>
        <p:sp>
          <p:nvSpPr>
            <p:cNvPr id="27382" name="Google Shape;27382;p78"/>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3" name="Google Shape;27383;p78"/>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4" name="Google Shape;27384;p78"/>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5" name="Google Shape;27385;p78"/>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6" name="Google Shape;27386;p78"/>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7" name="Google Shape;27387;p78"/>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8" name="Google Shape;27388;p78"/>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9" name="Google Shape;27389;p78"/>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0" name="Google Shape;27390;p78"/>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1" name="Google Shape;27391;p78"/>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2" name="Google Shape;27392;p78"/>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3" name="Google Shape;27393;p78"/>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4" name="Google Shape;27394;p78"/>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5" name="Google Shape;27395;p78"/>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6" name="Google Shape;27396;p78"/>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7" name="Google Shape;27397;p78"/>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8" name="Google Shape;27398;p78"/>
          <p:cNvGrpSpPr/>
          <p:nvPr/>
        </p:nvGrpSpPr>
        <p:grpSpPr>
          <a:xfrm>
            <a:off x="7009528" y="2897961"/>
            <a:ext cx="325578" cy="347207"/>
            <a:chOff x="7009528" y="2897961"/>
            <a:chExt cx="325578" cy="347207"/>
          </a:xfrm>
        </p:grpSpPr>
        <p:sp>
          <p:nvSpPr>
            <p:cNvPr id="27399" name="Google Shape;27399;p78"/>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0" name="Google Shape;27400;p78"/>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1" name="Google Shape;27401;p78"/>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2" name="Google Shape;27402;p78"/>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3" name="Google Shape;27403;p78"/>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4" name="Google Shape;27404;p78"/>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5" name="Google Shape;27405;p78"/>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6" name="Google Shape;27406;p78"/>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7" name="Google Shape;27407;p78"/>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8" name="Google Shape;27408;p78"/>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9" name="Google Shape;27409;p78"/>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0" name="Google Shape;27410;p78"/>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1" name="Google Shape;27411;p78"/>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2" name="Google Shape;27412;p78"/>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3" name="Google Shape;27413;p78"/>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4" name="Google Shape;27414;p78"/>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5" name="Google Shape;27415;p78"/>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6" name="Google Shape;27416;p78"/>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7" name="Google Shape;27417;p78"/>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8" name="Google Shape;27418;p78"/>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9" name="Google Shape;27419;p78"/>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0" name="Google Shape;27420;p78"/>
          <p:cNvGrpSpPr/>
          <p:nvPr/>
        </p:nvGrpSpPr>
        <p:grpSpPr>
          <a:xfrm>
            <a:off x="6980143" y="1563869"/>
            <a:ext cx="456522" cy="279535"/>
            <a:chOff x="6980143" y="1563869"/>
            <a:chExt cx="456522" cy="279535"/>
          </a:xfrm>
        </p:grpSpPr>
        <p:sp>
          <p:nvSpPr>
            <p:cNvPr id="27421" name="Google Shape;27421;p78"/>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2" name="Google Shape;27422;p78"/>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3" name="Google Shape;27423;p78"/>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4" name="Google Shape;27424;p78"/>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5" name="Google Shape;27425;p78"/>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6" name="Google Shape;27426;p78"/>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7" name="Google Shape;27427;p78"/>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8" name="Google Shape;27428;p78"/>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9" name="Google Shape;27429;p78"/>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0" name="Google Shape;27430;p78"/>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1" name="Google Shape;27431;p78"/>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2" name="Google Shape;27432;p78"/>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3" name="Google Shape;27433;p78"/>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4" name="Google Shape;27434;p78"/>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5" name="Google Shape;27435;p78"/>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6" name="Google Shape;27436;p78"/>
          <p:cNvGrpSpPr/>
          <p:nvPr/>
        </p:nvGrpSpPr>
        <p:grpSpPr>
          <a:xfrm>
            <a:off x="2827559" y="2428451"/>
            <a:ext cx="264778" cy="363864"/>
            <a:chOff x="2827559" y="2428451"/>
            <a:chExt cx="264778" cy="363864"/>
          </a:xfrm>
        </p:grpSpPr>
        <p:sp>
          <p:nvSpPr>
            <p:cNvPr id="27437" name="Google Shape;27437;p78"/>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8" name="Google Shape;27438;p78"/>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9" name="Google Shape;27439;p78"/>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0" name="Google Shape;27440;p78"/>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1" name="Google Shape;27441;p78"/>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2" name="Google Shape;27442;p78"/>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3" name="Google Shape;27443;p78"/>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4" name="Google Shape;27444;p78"/>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5" name="Google Shape;27445;p78"/>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6" name="Google Shape;27446;p78"/>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7" name="Google Shape;27447;p78"/>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8" name="Google Shape;27448;p78"/>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9" name="Google Shape;27449;p78"/>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0" name="Google Shape;27450;p78"/>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1" name="Google Shape;27451;p78"/>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2" name="Google Shape;27452;p78"/>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3" name="Google Shape;27453;p78"/>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4" name="Google Shape;27454;p78"/>
          <p:cNvGrpSpPr/>
          <p:nvPr/>
        </p:nvGrpSpPr>
        <p:grpSpPr>
          <a:xfrm>
            <a:off x="7488303" y="2436571"/>
            <a:ext cx="352490" cy="347493"/>
            <a:chOff x="7488303" y="2436571"/>
            <a:chExt cx="352490" cy="347493"/>
          </a:xfrm>
        </p:grpSpPr>
        <p:sp>
          <p:nvSpPr>
            <p:cNvPr id="27455" name="Google Shape;27455;p78"/>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6" name="Google Shape;27456;p78"/>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7" name="Google Shape;27457;p78"/>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8" name="Google Shape;27458;p78"/>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9" name="Google Shape;27459;p78"/>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0" name="Google Shape;27460;p78"/>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1" name="Google Shape;27461;p78"/>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2" name="Google Shape;27462;p78"/>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3" name="Google Shape;27463;p78"/>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4" name="Google Shape;27464;p78"/>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5" name="Google Shape;27465;p78"/>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6" name="Google Shape;27466;p78"/>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7" name="Google Shape;27467;p78"/>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8" name="Google Shape;27468;p78"/>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9" name="Google Shape;27469;p78"/>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0" name="Google Shape;27470;p78"/>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1" name="Google Shape;27471;p78"/>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2" name="Google Shape;27472;p78"/>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3" name="Google Shape;27473;p78"/>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4" name="Google Shape;27474;p78"/>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5" name="Google Shape;27475;p78"/>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6" name="Google Shape;27476;p78"/>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7" name="Google Shape;27477;p78"/>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8" name="Google Shape;27478;p78"/>
          <p:cNvGrpSpPr/>
          <p:nvPr/>
        </p:nvGrpSpPr>
        <p:grpSpPr>
          <a:xfrm>
            <a:off x="4146190" y="3339908"/>
            <a:ext cx="341975" cy="394915"/>
            <a:chOff x="4146190" y="3339908"/>
            <a:chExt cx="341975" cy="394915"/>
          </a:xfrm>
        </p:grpSpPr>
        <p:sp>
          <p:nvSpPr>
            <p:cNvPr id="27479" name="Google Shape;27479;p78"/>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0" name="Google Shape;27480;p78"/>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1" name="Google Shape;27481;p78"/>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2" name="Google Shape;27482;p78"/>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3" name="Google Shape;27483;p78"/>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4" name="Google Shape;27484;p78"/>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5" name="Google Shape;27485;p78"/>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6" name="Google Shape;27486;p78"/>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7" name="Google Shape;27487;p78"/>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8" name="Google Shape;27488;p78"/>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9" name="Google Shape;27489;p78"/>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0" name="Google Shape;27490;p78"/>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1" name="Google Shape;27491;p78"/>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2" name="Google Shape;27492;p78"/>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3" name="Google Shape;27493;p78"/>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4" name="Google Shape;27494;p78"/>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5" name="Google Shape;27495;p78"/>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6" name="Google Shape;27496;p78"/>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7" name="Google Shape;27497;p78"/>
          <p:cNvGrpSpPr/>
          <p:nvPr/>
        </p:nvGrpSpPr>
        <p:grpSpPr>
          <a:xfrm>
            <a:off x="6529398" y="2898143"/>
            <a:ext cx="346999" cy="347025"/>
            <a:chOff x="6529398" y="2898143"/>
            <a:chExt cx="346999" cy="347025"/>
          </a:xfrm>
        </p:grpSpPr>
        <p:sp>
          <p:nvSpPr>
            <p:cNvPr id="27498" name="Google Shape;27498;p78"/>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9" name="Google Shape;27499;p78"/>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0" name="Google Shape;27500;p78"/>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1" name="Google Shape;27501;p78"/>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2" name="Google Shape;27502;p78"/>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3" name="Google Shape;27503;p78"/>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4" name="Google Shape;27504;p78"/>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5" name="Google Shape;27505;p78"/>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6" name="Google Shape;27506;p78"/>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7" name="Google Shape;27507;p78"/>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8" name="Google Shape;27508;p78"/>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9" name="Google Shape;27509;p78"/>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0" name="Google Shape;27510;p78"/>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1" name="Google Shape;27511;p78"/>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2" name="Google Shape;27512;p78"/>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3" name="Google Shape;27513;p78"/>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4" name="Google Shape;27514;p78"/>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5" name="Google Shape;27515;p78"/>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6" name="Google Shape;27516;p78"/>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7" name="Google Shape;27517;p78"/>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8" name="Google Shape;27518;p78"/>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9" name="Google Shape;27519;p78"/>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0" name="Google Shape;27520;p78"/>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1" name="Google Shape;27521;p78"/>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2" name="Google Shape;27522;p78"/>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3" name="Google Shape;27523;p78"/>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4" name="Google Shape;27524;p78"/>
          <p:cNvGrpSpPr/>
          <p:nvPr/>
        </p:nvGrpSpPr>
        <p:grpSpPr>
          <a:xfrm>
            <a:off x="6011529" y="3354899"/>
            <a:ext cx="403582" cy="382344"/>
            <a:chOff x="6011529" y="3354899"/>
            <a:chExt cx="403582" cy="382344"/>
          </a:xfrm>
        </p:grpSpPr>
        <p:sp>
          <p:nvSpPr>
            <p:cNvPr id="27525" name="Google Shape;27525;p78"/>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6" name="Google Shape;27526;p78"/>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7" name="Google Shape;27527;p78"/>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8" name="Google Shape;27528;p78"/>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9" name="Google Shape;27529;p78"/>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0" name="Google Shape;27530;p78"/>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1" name="Google Shape;27531;p78"/>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2" name="Google Shape;27532;p78"/>
          <p:cNvGrpSpPr/>
          <p:nvPr/>
        </p:nvGrpSpPr>
        <p:grpSpPr>
          <a:xfrm>
            <a:off x="5588348" y="2418482"/>
            <a:ext cx="386847" cy="383723"/>
            <a:chOff x="5588348" y="2418482"/>
            <a:chExt cx="386847" cy="383723"/>
          </a:xfrm>
        </p:grpSpPr>
        <p:sp>
          <p:nvSpPr>
            <p:cNvPr id="27533" name="Google Shape;27533;p78"/>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4" name="Google Shape;27534;p78"/>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5" name="Google Shape;27535;p78"/>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6" name="Google Shape;27536;p78"/>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7" name="Google Shape;27537;p78"/>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8" name="Google Shape;27538;p78"/>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9" name="Google Shape;27539;p78"/>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0" name="Google Shape;27540;p78"/>
          <p:cNvGrpSpPr/>
          <p:nvPr/>
        </p:nvGrpSpPr>
        <p:grpSpPr>
          <a:xfrm>
            <a:off x="6065458" y="2434229"/>
            <a:ext cx="378154" cy="352230"/>
            <a:chOff x="6065458" y="2434229"/>
            <a:chExt cx="378154" cy="352230"/>
          </a:xfrm>
        </p:grpSpPr>
        <p:sp>
          <p:nvSpPr>
            <p:cNvPr id="27541" name="Google Shape;27541;p78"/>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2" name="Google Shape;27542;p78"/>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3" name="Google Shape;27543;p78"/>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4" name="Google Shape;27544;p78"/>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5" name="Google Shape;27545;p78"/>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6" name="Google Shape;27546;p78"/>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7" name="Google Shape;27547;p78"/>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8" name="Google Shape;27548;p78"/>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9" name="Google Shape;27549;p78"/>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0" name="Google Shape;27550;p78"/>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1" name="Google Shape;27551;p78"/>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2" name="Google Shape;27552;p78"/>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3" name="Google Shape;27553;p78"/>
          <p:cNvGrpSpPr/>
          <p:nvPr/>
        </p:nvGrpSpPr>
        <p:grpSpPr>
          <a:xfrm>
            <a:off x="2870687" y="3796508"/>
            <a:ext cx="375421" cy="353610"/>
            <a:chOff x="2870687" y="3796508"/>
            <a:chExt cx="375421" cy="353610"/>
          </a:xfrm>
        </p:grpSpPr>
        <p:sp>
          <p:nvSpPr>
            <p:cNvPr id="27554" name="Google Shape;27554;p78"/>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5" name="Google Shape;27555;p78"/>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6" name="Google Shape;27556;p78"/>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7" name="Google Shape;27557;p78"/>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8" name="Google Shape;27558;p78"/>
          <p:cNvGrpSpPr/>
          <p:nvPr/>
        </p:nvGrpSpPr>
        <p:grpSpPr>
          <a:xfrm>
            <a:off x="8020722" y="1543724"/>
            <a:ext cx="264309" cy="319826"/>
            <a:chOff x="8020722" y="1543724"/>
            <a:chExt cx="264309" cy="319826"/>
          </a:xfrm>
        </p:grpSpPr>
        <p:sp>
          <p:nvSpPr>
            <p:cNvPr id="27559" name="Google Shape;27559;p78"/>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0" name="Google Shape;27560;p78"/>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1" name="Google Shape;27561;p78"/>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2" name="Google Shape;27562;p78"/>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3" name="Google Shape;27563;p78"/>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4" name="Google Shape;27564;p78"/>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5" name="Google Shape;27565;p78"/>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6" name="Google Shape;27566;p78"/>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7" name="Google Shape;27567;p78"/>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8" name="Google Shape;27568;p78"/>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9" name="Google Shape;27569;p78"/>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0" name="Google Shape;27570;p78"/>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1" name="Google Shape;27571;p78"/>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2" name="Google Shape;27572;p78"/>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3" name="Google Shape;27573;p78"/>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4" name="Google Shape;27574;p78"/>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5" name="Google Shape;27575;p78"/>
          <p:cNvGrpSpPr/>
          <p:nvPr/>
        </p:nvGrpSpPr>
        <p:grpSpPr>
          <a:xfrm>
            <a:off x="2319216" y="2452526"/>
            <a:ext cx="343875" cy="315609"/>
            <a:chOff x="2319216" y="2452526"/>
            <a:chExt cx="343875" cy="315609"/>
          </a:xfrm>
        </p:grpSpPr>
        <p:sp>
          <p:nvSpPr>
            <p:cNvPr id="27576" name="Google Shape;27576;p78"/>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7" name="Google Shape;27577;p78"/>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8" name="Google Shape;27578;p78"/>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9" name="Google Shape;27579;p78"/>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0" name="Google Shape;27580;p78"/>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1" name="Google Shape;27581;p78"/>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2" name="Google Shape;27582;p78"/>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3" name="Google Shape;27583;p78"/>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4" name="Google Shape;27584;p78"/>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5" name="Google Shape;27585;p78"/>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6" name="Google Shape;27586;p78"/>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7" name="Google Shape;27587;p78"/>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8" name="Google Shape;27588;p78"/>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9" name="Google Shape;27589;p78"/>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0" name="Google Shape;27590;p78"/>
          <p:cNvGrpSpPr/>
          <p:nvPr/>
        </p:nvGrpSpPr>
        <p:grpSpPr>
          <a:xfrm>
            <a:off x="7990504" y="1997539"/>
            <a:ext cx="301320" cy="319592"/>
            <a:chOff x="7990504" y="1997539"/>
            <a:chExt cx="301320" cy="319592"/>
          </a:xfrm>
        </p:grpSpPr>
        <p:sp>
          <p:nvSpPr>
            <p:cNvPr id="27591" name="Google Shape;27591;p78"/>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2" name="Google Shape;27592;p78"/>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3" name="Google Shape;27593;p78"/>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4" name="Google Shape;27594;p78"/>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5" name="Google Shape;27595;p78"/>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6" name="Google Shape;27596;p78"/>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7" name="Google Shape;27597;p78"/>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8" name="Google Shape;27598;p78"/>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9" name="Google Shape;27599;p78"/>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0" name="Google Shape;27600;p78"/>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1" name="Google Shape;27601;p78"/>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2" name="Google Shape;27602;p78"/>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3" name="Google Shape;27603;p78"/>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4" name="Google Shape;27604;p78"/>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5" name="Google Shape;27605;p78"/>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6" name="Google Shape;27606;p78"/>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7" name="Google Shape;27607;p78"/>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8" name="Google Shape;27608;p78"/>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9" name="Google Shape;27609;p78"/>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0" name="Google Shape;27610;p78"/>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1" name="Google Shape;27611;p78"/>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2" name="Google Shape;27612;p78"/>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3" name="Google Shape;27613;p78"/>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4" name="Google Shape;27614;p78"/>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5" name="Google Shape;27615;p78"/>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6" name="Google Shape;27616;p78"/>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7" name="Google Shape;27617;p78"/>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8" name="Google Shape;27618;p78"/>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9" name="Google Shape;27619;p78"/>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0" name="Google Shape;27620;p78"/>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1" name="Google Shape;27621;p78"/>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2" name="Google Shape;27622;p78"/>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3" name="Google Shape;27623;p78"/>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4" name="Google Shape;27624;p78"/>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5" name="Google Shape;27625;p78"/>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6" name="Google Shape;27626;p78"/>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27" name="Google Shape;27627;p78"/>
          <p:cNvGrpSpPr/>
          <p:nvPr/>
        </p:nvGrpSpPr>
        <p:grpSpPr>
          <a:xfrm>
            <a:off x="3302118" y="3796534"/>
            <a:ext cx="372844" cy="353610"/>
            <a:chOff x="3302118" y="3796534"/>
            <a:chExt cx="372844" cy="353610"/>
          </a:xfrm>
        </p:grpSpPr>
        <p:sp>
          <p:nvSpPr>
            <p:cNvPr id="27628" name="Google Shape;27628;p78"/>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9" name="Google Shape;27629;p78"/>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0" name="Google Shape;27630;p78"/>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1" name="Google Shape;27631;p78"/>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2" name="Google Shape;27632;p78"/>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3" name="Google Shape;27633;p78"/>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4" name="Google Shape;27634;p78"/>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5" name="Google Shape;27635;p78"/>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6" name="Google Shape;27636;p78"/>
          <p:cNvGrpSpPr/>
          <p:nvPr/>
        </p:nvGrpSpPr>
        <p:grpSpPr>
          <a:xfrm>
            <a:off x="6962652" y="3354899"/>
            <a:ext cx="404051" cy="382344"/>
            <a:chOff x="6962652" y="3354899"/>
            <a:chExt cx="404051" cy="382344"/>
          </a:xfrm>
        </p:grpSpPr>
        <p:sp>
          <p:nvSpPr>
            <p:cNvPr id="27637" name="Google Shape;27637;p78"/>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8" name="Google Shape;27638;p78"/>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9" name="Google Shape;27639;p78"/>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0" name="Google Shape;27640;p78"/>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1" name="Google Shape;27641;p78"/>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2" name="Google Shape;27642;p78"/>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3" name="Google Shape;27643;p78"/>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4" name="Google Shape;27644;p78"/>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5" name="Google Shape;27645;p78"/>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6" name="Google Shape;27646;p78"/>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7" name="Google Shape;27647;p78"/>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8" name="Google Shape;27648;p78"/>
          <p:cNvGrpSpPr/>
          <p:nvPr/>
        </p:nvGrpSpPr>
        <p:grpSpPr>
          <a:xfrm>
            <a:off x="3744430" y="3796534"/>
            <a:ext cx="372740" cy="353610"/>
            <a:chOff x="3744430" y="3796534"/>
            <a:chExt cx="372740" cy="353610"/>
          </a:xfrm>
        </p:grpSpPr>
        <p:sp>
          <p:nvSpPr>
            <p:cNvPr id="27649" name="Google Shape;27649;p78"/>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0" name="Google Shape;27650;p78"/>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1" name="Google Shape;27651;p78"/>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2" name="Google Shape;27652;p78"/>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3" name="Google Shape;27653;p78"/>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4" name="Google Shape;27654;p78"/>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5" name="Google Shape;27655;p78"/>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6" name="Google Shape;27656;p78"/>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7" name="Google Shape;27657;p78"/>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58" name="Google Shape;27658;p78"/>
          <p:cNvGrpSpPr/>
          <p:nvPr/>
        </p:nvGrpSpPr>
        <p:grpSpPr>
          <a:xfrm>
            <a:off x="5071104" y="3796534"/>
            <a:ext cx="372844" cy="353610"/>
            <a:chOff x="5071104" y="3796534"/>
            <a:chExt cx="372844" cy="353610"/>
          </a:xfrm>
        </p:grpSpPr>
        <p:sp>
          <p:nvSpPr>
            <p:cNvPr id="27659" name="Google Shape;27659;p78"/>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0" name="Google Shape;27660;p78"/>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1" name="Google Shape;27661;p78"/>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2" name="Google Shape;27662;p78"/>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3" name="Google Shape;27663;p78"/>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4" name="Google Shape;27664;p78"/>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5" name="Google Shape;27665;p78"/>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6" name="Google Shape;27666;p78"/>
          <p:cNvGrpSpPr/>
          <p:nvPr/>
        </p:nvGrpSpPr>
        <p:grpSpPr>
          <a:xfrm>
            <a:off x="7438201" y="3354899"/>
            <a:ext cx="403504" cy="382318"/>
            <a:chOff x="7438201" y="3354899"/>
            <a:chExt cx="403504" cy="382318"/>
          </a:xfrm>
        </p:grpSpPr>
        <p:sp>
          <p:nvSpPr>
            <p:cNvPr id="27667" name="Google Shape;27667;p78"/>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8" name="Google Shape;27668;p78"/>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9" name="Google Shape;27669;p78"/>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0" name="Google Shape;27670;p78"/>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1" name="Google Shape;27671;p78"/>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2" name="Google Shape;27672;p78"/>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3" name="Google Shape;27673;p78"/>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4" name="Google Shape;27674;p78"/>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5" name="Google Shape;27675;p78"/>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6" name="Google Shape;27676;p78"/>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7" name="Google Shape;27677;p78"/>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8" name="Google Shape;27678;p78"/>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9" name="Google Shape;27679;p78"/>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0" name="Google Shape;27680;p78"/>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1" name="Google Shape;27681;p78"/>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2" name="Google Shape;27682;p78"/>
          <p:cNvGrpSpPr/>
          <p:nvPr/>
        </p:nvGrpSpPr>
        <p:grpSpPr>
          <a:xfrm>
            <a:off x="5160300" y="2435035"/>
            <a:ext cx="288515" cy="350512"/>
            <a:chOff x="5160300" y="2435035"/>
            <a:chExt cx="288515" cy="350512"/>
          </a:xfrm>
        </p:grpSpPr>
        <p:sp>
          <p:nvSpPr>
            <p:cNvPr id="27683" name="Google Shape;27683;p78"/>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4" name="Google Shape;27684;p78"/>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5" name="Google Shape;27685;p78"/>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6" name="Google Shape;27686;p78"/>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7" name="Google Shape;27687;p78"/>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8" name="Google Shape;27688;p78"/>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9" name="Google Shape;27689;p78"/>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0" name="Google Shape;27690;p78"/>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1" name="Google Shape;27691;p78"/>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2" name="Google Shape;27692;p78"/>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3" name="Google Shape;27693;p78"/>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4" name="Google Shape;27694;p78"/>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5" name="Google Shape;27695;p78"/>
          <p:cNvGrpSpPr/>
          <p:nvPr/>
        </p:nvGrpSpPr>
        <p:grpSpPr>
          <a:xfrm>
            <a:off x="5955648" y="3796534"/>
            <a:ext cx="372766" cy="353610"/>
            <a:chOff x="5955648" y="3796534"/>
            <a:chExt cx="372766" cy="353610"/>
          </a:xfrm>
        </p:grpSpPr>
        <p:sp>
          <p:nvSpPr>
            <p:cNvPr id="27696" name="Google Shape;27696;p78"/>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7" name="Google Shape;27697;p78"/>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8" name="Google Shape;27698;p78"/>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9" name="Google Shape;27699;p78"/>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0" name="Google Shape;27700;p78"/>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1" name="Google Shape;27701;p78"/>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2" name="Google Shape;27702;p78"/>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3" name="Google Shape;27703;p78"/>
          <p:cNvGrpSpPr/>
          <p:nvPr/>
        </p:nvGrpSpPr>
        <p:grpSpPr>
          <a:xfrm>
            <a:off x="4655731" y="2446592"/>
            <a:ext cx="372818" cy="327504"/>
            <a:chOff x="4655731" y="2446592"/>
            <a:chExt cx="372818" cy="327504"/>
          </a:xfrm>
        </p:grpSpPr>
        <p:sp>
          <p:nvSpPr>
            <p:cNvPr id="27704" name="Google Shape;27704;p78"/>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5" name="Google Shape;27705;p78"/>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6" name="Google Shape;27706;p78"/>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7" name="Google Shape;27707;p78"/>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8" name="Google Shape;27708;p78"/>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9" name="Google Shape;27709;p78"/>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0" name="Google Shape;27710;p78"/>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1" name="Google Shape;27711;p78"/>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2" name="Google Shape;27712;p78"/>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3" name="Google Shape;27713;p78"/>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4" name="Google Shape;27714;p78"/>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5" name="Google Shape;27715;p78"/>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6" name="Google Shape;27716;p78"/>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7" name="Google Shape;27717;p78"/>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8" name="Google Shape;27718;p78"/>
          <p:cNvGrpSpPr/>
          <p:nvPr/>
        </p:nvGrpSpPr>
        <p:grpSpPr>
          <a:xfrm>
            <a:off x="7459075" y="2926643"/>
            <a:ext cx="365062" cy="290024"/>
            <a:chOff x="7459075" y="2926643"/>
            <a:chExt cx="365062" cy="290024"/>
          </a:xfrm>
        </p:grpSpPr>
        <p:sp>
          <p:nvSpPr>
            <p:cNvPr id="27719" name="Google Shape;27719;p78"/>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0" name="Google Shape;27720;p78"/>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1" name="Google Shape;27721;p78"/>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2" name="Google Shape;27722;p78"/>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3" name="Google Shape;27723;p78"/>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4" name="Google Shape;27724;p78"/>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5" name="Google Shape;27725;p78"/>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6" name="Google Shape;27726;p78"/>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7" name="Google Shape;27727;p78"/>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8" name="Google Shape;27728;p78"/>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9" name="Google Shape;27729;p78"/>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0" name="Google Shape;27730;p78"/>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1" name="Google Shape;27731;p78"/>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2" name="Google Shape;27732;p78"/>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3" name="Google Shape;27733;p78"/>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4" name="Google Shape;27734;p78"/>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5" name="Google Shape;27735;p78"/>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6" name="Google Shape;27736;p78"/>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7" name="Google Shape;27737;p78"/>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8" name="Google Shape;27738;p78"/>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9" name="Google Shape;27739;p78"/>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0" name="Google Shape;27740;p78"/>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1" name="Google Shape;27741;p78"/>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2" name="Google Shape;27742;p78"/>
          <p:cNvGrpSpPr/>
          <p:nvPr/>
        </p:nvGrpSpPr>
        <p:grpSpPr>
          <a:xfrm>
            <a:off x="5060406" y="3354899"/>
            <a:ext cx="403582" cy="382344"/>
            <a:chOff x="5060406" y="3354899"/>
            <a:chExt cx="403582" cy="382344"/>
          </a:xfrm>
        </p:grpSpPr>
        <p:sp>
          <p:nvSpPr>
            <p:cNvPr id="27743" name="Google Shape;27743;p78"/>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4" name="Google Shape;27744;p78"/>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5" name="Google Shape;27745;p78"/>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6" name="Google Shape;27746;p78"/>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7" name="Google Shape;27747;p78"/>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8" name="Google Shape;27748;p78"/>
          <p:cNvGrpSpPr/>
          <p:nvPr/>
        </p:nvGrpSpPr>
        <p:grpSpPr>
          <a:xfrm>
            <a:off x="5535955" y="3354899"/>
            <a:ext cx="403608" cy="382344"/>
            <a:chOff x="5535955" y="3354899"/>
            <a:chExt cx="403608" cy="382344"/>
          </a:xfrm>
        </p:grpSpPr>
        <p:sp>
          <p:nvSpPr>
            <p:cNvPr id="27749" name="Google Shape;27749;p78"/>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0" name="Google Shape;27750;p78"/>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1" name="Google Shape;27751;p78"/>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2" name="Google Shape;27752;p78"/>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3" name="Google Shape;27753;p78"/>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4" name="Google Shape;27754;p78"/>
          <p:cNvGrpSpPr/>
          <p:nvPr/>
        </p:nvGrpSpPr>
        <p:grpSpPr>
          <a:xfrm>
            <a:off x="7913775" y="3354795"/>
            <a:ext cx="423285" cy="382422"/>
            <a:chOff x="7913775" y="3354795"/>
            <a:chExt cx="423285" cy="382422"/>
          </a:xfrm>
        </p:grpSpPr>
        <p:sp>
          <p:nvSpPr>
            <p:cNvPr id="27755" name="Google Shape;27755;p78"/>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6" name="Google Shape;27756;p78"/>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7" name="Google Shape;27757;p78"/>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8" name="Google Shape;27758;p78"/>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9" name="Google Shape;27759;p78"/>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0" name="Google Shape;27760;p78"/>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1" name="Google Shape;27761;p78"/>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2" name="Google Shape;27762;p78"/>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3" name="Google Shape;27763;p78"/>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4" name="Google Shape;27764;p78"/>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5" name="Google Shape;27765;p78"/>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6" name="Google Shape;27766;p78"/>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7" name="Google Shape;27767;p78"/>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8" name="Google Shape;27768;p78"/>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9" name="Google Shape;27769;p78"/>
          <p:cNvGrpSpPr/>
          <p:nvPr/>
        </p:nvGrpSpPr>
        <p:grpSpPr>
          <a:xfrm>
            <a:off x="7499365" y="1534536"/>
            <a:ext cx="354807" cy="338357"/>
            <a:chOff x="7499365" y="1534536"/>
            <a:chExt cx="354807" cy="338357"/>
          </a:xfrm>
        </p:grpSpPr>
        <p:sp>
          <p:nvSpPr>
            <p:cNvPr id="27770" name="Google Shape;27770;p78"/>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1" name="Google Shape;27771;p78"/>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2" name="Google Shape;27772;p78"/>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3" name="Google Shape;27773;p78"/>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4" name="Google Shape;27774;p78"/>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5" name="Google Shape;27775;p78"/>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6" name="Google Shape;27776;p78"/>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7" name="Google Shape;27777;p78"/>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8" name="Google Shape;27778;p78"/>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9" name="Google Shape;27779;p78"/>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0" name="Google Shape;27780;p78"/>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1" name="Google Shape;27781;p78"/>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2" name="Google Shape;27782;p78"/>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3" name="Google Shape;27783;p78"/>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4" name="Google Shape;27784;p78"/>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5" name="Google Shape;27785;p78"/>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6" name="Google Shape;27786;p78"/>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7" name="Google Shape;27787;p78"/>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8" name="Google Shape;27788;p78"/>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9" name="Google Shape;27789;p78"/>
          <p:cNvGrpSpPr/>
          <p:nvPr/>
        </p:nvGrpSpPr>
        <p:grpSpPr>
          <a:xfrm>
            <a:off x="4186663" y="3796534"/>
            <a:ext cx="372844" cy="353610"/>
            <a:chOff x="4186663" y="3796534"/>
            <a:chExt cx="372844" cy="353610"/>
          </a:xfrm>
        </p:grpSpPr>
        <p:sp>
          <p:nvSpPr>
            <p:cNvPr id="27790" name="Google Shape;27790;p78"/>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1" name="Google Shape;27791;p78"/>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2" name="Google Shape;27792;p78"/>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3" name="Google Shape;27793;p78"/>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4" name="Google Shape;27794;p78"/>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5" name="Google Shape;27795;p78"/>
          <p:cNvGrpSpPr/>
          <p:nvPr/>
        </p:nvGrpSpPr>
        <p:grpSpPr>
          <a:xfrm>
            <a:off x="4628896" y="3796534"/>
            <a:ext cx="372740" cy="353610"/>
            <a:chOff x="4628896" y="3796534"/>
            <a:chExt cx="372740" cy="353610"/>
          </a:xfrm>
        </p:grpSpPr>
        <p:sp>
          <p:nvSpPr>
            <p:cNvPr id="27796" name="Google Shape;27796;p78"/>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7" name="Google Shape;27797;p78"/>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8" name="Google Shape;27798;p78"/>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9" name="Google Shape;27799;p78"/>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0" name="Google Shape;27800;p78"/>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1" name="Google Shape;27801;p78"/>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2" name="Google Shape;27802;p78"/>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3" name="Google Shape;27803;p78"/>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04" name="Google Shape;27804;p78"/>
          <p:cNvGrpSpPr/>
          <p:nvPr/>
        </p:nvGrpSpPr>
        <p:grpSpPr>
          <a:xfrm>
            <a:off x="5513441" y="3796534"/>
            <a:ext cx="372818" cy="353610"/>
            <a:chOff x="5513441" y="3796534"/>
            <a:chExt cx="372818" cy="353610"/>
          </a:xfrm>
        </p:grpSpPr>
        <p:sp>
          <p:nvSpPr>
            <p:cNvPr id="27805" name="Google Shape;27805;p78"/>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6" name="Google Shape;27806;p78"/>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7" name="Google Shape;27807;p78"/>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8" name="Google Shape;27808;p78"/>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9" name="Google Shape;27809;p78"/>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0" name="Google Shape;27810;p78"/>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1" name="Google Shape;27811;p78"/>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2" name="Google Shape;27812;p78"/>
          <p:cNvGrpSpPr/>
          <p:nvPr/>
        </p:nvGrpSpPr>
        <p:grpSpPr>
          <a:xfrm>
            <a:off x="6487078" y="3354899"/>
            <a:ext cx="403608" cy="382344"/>
            <a:chOff x="6487078" y="3354899"/>
            <a:chExt cx="403608" cy="382344"/>
          </a:xfrm>
        </p:grpSpPr>
        <p:sp>
          <p:nvSpPr>
            <p:cNvPr id="27813" name="Google Shape;27813;p78"/>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4" name="Google Shape;27814;p78"/>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5" name="Google Shape;27815;p78"/>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6" name="Google Shape;27816;p78"/>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7" name="Google Shape;27817;p78"/>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8" name="Google Shape;27818;p78"/>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9" name="Google Shape;27819;p78"/>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0" name="Google Shape;27820;p78"/>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1" name="Google Shape;27821;p78"/>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2" name="Google Shape;27822;p78"/>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3" name="Google Shape;27823;p78"/>
          <p:cNvGrpSpPr/>
          <p:nvPr/>
        </p:nvGrpSpPr>
        <p:grpSpPr>
          <a:xfrm>
            <a:off x="3190851" y="3342484"/>
            <a:ext cx="389684" cy="389684"/>
            <a:chOff x="3190851" y="3342484"/>
            <a:chExt cx="389684" cy="389684"/>
          </a:xfrm>
        </p:grpSpPr>
        <p:sp>
          <p:nvSpPr>
            <p:cNvPr id="27824" name="Google Shape;27824;p78"/>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5" name="Google Shape;27825;p78"/>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6" name="Google Shape;27826;p78"/>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7" name="Google Shape;27827;p78"/>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8" name="Google Shape;27828;p78"/>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9" name="Google Shape;27829;p78"/>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0" name="Google Shape;27830;p78"/>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1" name="Google Shape;27831;p78"/>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2" name="Google Shape;27832;p78"/>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3" name="Google Shape;27833;p78"/>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4" name="Google Shape;27834;p78"/>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5" name="Google Shape;27835;p78"/>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6" name="Google Shape;27836;p78"/>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7" name="Google Shape;27837;p78"/>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8" name="Google Shape;27838;p78"/>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9" name="Google Shape;27839;p78"/>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0" name="Google Shape;27840;p78"/>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1" name="Google Shape;27841;p78"/>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2" name="Google Shape;27842;p78"/>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3" name="Google Shape;27843;p78"/>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4" name="Google Shape;27844;p78"/>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5" name="Google Shape;27845;p78"/>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6" name="Google Shape;27846;p78"/>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7" name="Google Shape;27847;p78"/>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8" name="Google Shape;27848;p78"/>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9" name="Google Shape;27849;p78"/>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0" name="Google Shape;27850;p78"/>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1" name="Google Shape;27851;p78"/>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2" name="Google Shape;27852;p78"/>
          <p:cNvGrpSpPr/>
          <p:nvPr/>
        </p:nvGrpSpPr>
        <p:grpSpPr>
          <a:xfrm>
            <a:off x="7927127" y="2879845"/>
            <a:ext cx="364515" cy="383619"/>
            <a:chOff x="7927127" y="2879845"/>
            <a:chExt cx="364515" cy="383619"/>
          </a:xfrm>
        </p:grpSpPr>
        <p:sp>
          <p:nvSpPr>
            <p:cNvPr id="27853" name="Google Shape;27853;p78"/>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4" name="Google Shape;27854;p78"/>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5" name="Google Shape;27855;p78"/>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6" name="Google Shape;27856;p78"/>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7" name="Google Shape;27857;p78"/>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8" name="Google Shape;27858;p78"/>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9" name="Google Shape;27859;p78"/>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0" name="Google Shape;27860;p78"/>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1" name="Google Shape;27861;p78"/>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2" name="Google Shape;27862;p78"/>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3" name="Google Shape;27863;p78"/>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4" name="Google Shape;27864;p78"/>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5" name="Google Shape;27865;p78"/>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6" name="Google Shape;27866;p78"/>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7" name="Google Shape;27867;p78"/>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8" name="Google Shape;27868;p78"/>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9" name="Google Shape;27869;p78"/>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0" name="Google Shape;27870;p78"/>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1" name="Google Shape;27871;p78"/>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2" name="Google Shape;27872;p78"/>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3" name="Google Shape;27873;p78"/>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4" name="Google Shape;27874;p78"/>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5" name="Google Shape;27875;p78"/>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6" name="Google Shape;27876;p78"/>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7" name="Google Shape;27877;p78"/>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8" name="Google Shape;27878;p78"/>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9" name="Google Shape;27879;p78"/>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0" name="Google Shape;27880;p78"/>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1" name="Google Shape;27881;p78"/>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82" name="Google Shape;27882;p78"/>
          <p:cNvGrpSpPr/>
          <p:nvPr/>
        </p:nvGrpSpPr>
        <p:grpSpPr>
          <a:xfrm>
            <a:off x="859281" y="3352531"/>
            <a:ext cx="327426" cy="357826"/>
            <a:chOff x="859281" y="3352531"/>
            <a:chExt cx="327426" cy="357826"/>
          </a:xfrm>
        </p:grpSpPr>
        <p:sp>
          <p:nvSpPr>
            <p:cNvPr id="27883" name="Google Shape;27883;p78"/>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4" name="Google Shape;27884;p78"/>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5" name="Google Shape;27885;p78"/>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6" name="Google Shape;27886;p78"/>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7" name="Google Shape;27887;p78"/>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8" name="Google Shape;27888;p78"/>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9" name="Google Shape;27889;p78"/>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0" name="Google Shape;27890;p78"/>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1" name="Google Shape;27891;p78"/>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2" name="Google Shape;27892;p78"/>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3" name="Google Shape;27893;p78"/>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4" name="Google Shape;27894;p78"/>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5" name="Google Shape;27895;p78"/>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6" name="Google Shape;27896;p78"/>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7" name="Google Shape;27897;p78"/>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8" name="Google Shape;27898;p78"/>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9" name="Google Shape;27899;p78"/>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0" name="Google Shape;27900;p78"/>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1" name="Google Shape;27901;p78"/>
          <p:cNvGrpSpPr/>
          <p:nvPr/>
        </p:nvGrpSpPr>
        <p:grpSpPr>
          <a:xfrm>
            <a:off x="1317912" y="3388371"/>
            <a:ext cx="372115" cy="273185"/>
            <a:chOff x="1317912" y="3388371"/>
            <a:chExt cx="372115" cy="273185"/>
          </a:xfrm>
        </p:grpSpPr>
        <p:sp>
          <p:nvSpPr>
            <p:cNvPr id="27902" name="Google Shape;27902;p78"/>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3" name="Google Shape;27903;p78"/>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4" name="Google Shape;27904;p78"/>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5" name="Google Shape;27905;p78"/>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6" name="Google Shape;27906;p78"/>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7" name="Google Shape;27907;p78"/>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8" name="Google Shape;27908;p78"/>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9" name="Google Shape;27909;p78"/>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0" name="Google Shape;27910;p78"/>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1" name="Google Shape;27911;p78"/>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2" name="Google Shape;27912;p78"/>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3" name="Google Shape;27913;p78"/>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4" name="Google Shape;27914;p78"/>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5" name="Google Shape;27915;p78"/>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6" name="Google Shape;27916;p78"/>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7" name="Google Shape;27917;p78"/>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8" name="Google Shape;27918;p78"/>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9" name="Google Shape;27919;p78"/>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0" name="Google Shape;27920;p78"/>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1" name="Google Shape;27921;p78"/>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2" name="Google Shape;27922;p78"/>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3" name="Google Shape;27923;p78"/>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4" name="Google Shape;27924;p78"/>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5" name="Google Shape;27925;p78"/>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6" name="Google Shape;27926;p78"/>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7" name="Google Shape;27927;p78"/>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8" name="Google Shape;27928;p78"/>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9" name="Google Shape;27929;p78"/>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0" name="Google Shape;27930;p78"/>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1" name="Google Shape;27931;p78"/>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2" name="Google Shape;27932;p78"/>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3" name="Google Shape;27933;p78"/>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4" name="Google Shape;27934;p78"/>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5" name="Google Shape;27935;p78"/>
          <p:cNvGrpSpPr/>
          <p:nvPr/>
        </p:nvGrpSpPr>
        <p:grpSpPr>
          <a:xfrm>
            <a:off x="2779747" y="1525426"/>
            <a:ext cx="356993" cy="344214"/>
            <a:chOff x="2779747" y="1525426"/>
            <a:chExt cx="356993" cy="344214"/>
          </a:xfrm>
        </p:grpSpPr>
        <p:sp>
          <p:nvSpPr>
            <p:cNvPr id="27936" name="Google Shape;27936;p78"/>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7" name="Google Shape;27937;p78"/>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8" name="Google Shape;27938;p78"/>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9" name="Google Shape;27939;p78"/>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0" name="Google Shape;27940;p78"/>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1" name="Google Shape;27941;p78"/>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2" name="Google Shape;27942;p78"/>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3" name="Google Shape;27943;p78"/>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4" name="Google Shape;27944;p78"/>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5" name="Google Shape;27945;p78"/>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6" name="Google Shape;27946;p78"/>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7" name="Google Shape;27947;p78"/>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8" name="Google Shape;27948;p78"/>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9" name="Google Shape;27949;p78"/>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0" name="Google Shape;27950;p78"/>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1" name="Google Shape;27951;p78"/>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2" name="Google Shape;27952;p78"/>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3" name="Google Shape;27953;p78"/>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4" name="Google Shape;27954;p78"/>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5" name="Google Shape;27955;p78"/>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6" name="Google Shape;27956;p78"/>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7" name="Google Shape;27957;p78"/>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8" name="Google Shape;27958;p78"/>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9" name="Google Shape;27959;p78"/>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0" name="Google Shape;27960;p78"/>
          <p:cNvGrpSpPr/>
          <p:nvPr/>
        </p:nvGrpSpPr>
        <p:grpSpPr>
          <a:xfrm>
            <a:off x="3317969" y="1515432"/>
            <a:ext cx="225112" cy="360663"/>
            <a:chOff x="3317969" y="1515432"/>
            <a:chExt cx="225112" cy="360663"/>
          </a:xfrm>
        </p:grpSpPr>
        <p:sp>
          <p:nvSpPr>
            <p:cNvPr id="27961" name="Google Shape;27961;p78"/>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2" name="Google Shape;27962;p78"/>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3" name="Google Shape;27963;p78"/>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4" name="Google Shape;27964;p78"/>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5" name="Google Shape;27965;p78"/>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6" name="Google Shape;27966;p78"/>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7" name="Google Shape;27967;p78"/>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8" name="Google Shape;27968;p78"/>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9" name="Google Shape;27969;p78"/>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0" name="Google Shape;27970;p78"/>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1" name="Google Shape;27971;p78"/>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2" name="Google Shape;27972;p78"/>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3" name="Google Shape;27973;p78"/>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4" name="Google Shape;27974;p78"/>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5" name="Google Shape;27975;p78"/>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6" name="Google Shape;27976;p78"/>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7" name="Google Shape;27977;p78"/>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8" name="Google Shape;27978;p78"/>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9" name="Google Shape;27979;p78"/>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0" name="Google Shape;27980;p78"/>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1" name="Google Shape;27981;p78"/>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2" name="Google Shape;27982;p78"/>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3" name="Google Shape;27983;p78"/>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4" name="Google Shape;27984;p78"/>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5" name="Google Shape;27985;p78"/>
          <p:cNvGrpSpPr/>
          <p:nvPr/>
        </p:nvGrpSpPr>
        <p:grpSpPr>
          <a:xfrm>
            <a:off x="3707887" y="1526233"/>
            <a:ext cx="389684" cy="339164"/>
            <a:chOff x="3707887" y="1526233"/>
            <a:chExt cx="389684" cy="339164"/>
          </a:xfrm>
        </p:grpSpPr>
        <p:sp>
          <p:nvSpPr>
            <p:cNvPr id="27986" name="Google Shape;27986;p78"/>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7" name="Google Shape;27987;p78"/>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8" name="Google Shape;27988;p78"/>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9" name="Google Shape;27989;p78"/>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0" name="Google Shape;27990;p78"/>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1" name="Google Shape;27991;p78"/>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2" name="Google Shape;27992;p78"/>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3" name="Google Shape;27993;p78"/>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4" name="Google Shape;27994;p78"/>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5" name="Google Shape;27995;p78"/>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6" name="Google Shape;27996;p78"/>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7" name="Google Shape;27997;p78"/>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8" name="Google Shape;27998;p78"/>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9" name="Google Shape;27999;p78"/>
          <p:cNvGrpSpPr/>
          <p:nvPr/>
        </p:nvGrpSpPr>
        <p:grpSpPr>
          <a:xfrm>
            <a:off x="4660676" y="1985853"/>
            <a:ext cx="346921" cy="346921"/>
            <a:chOff x="4660676" y="1985853"/>
            <a:chExt cx="346921" cy="346921"/>
          </a:xfrm>
        </p:grpSpPr>
        <p:sp>
          <p:nvSpPr>
            <p:cNvPr id="28000" name="Google Shape;28000;p78"/>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1" name="Google Shape;28001;p78"/>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2" name="Google Shape;28002;p78"/>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3" name="Google Shape;28003;p78"/>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4" name="Google Shape;28004;p78"/>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5" name="Google Shape;28005;p78"/>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6" name="Google Shape;28006;p78"/>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7" name="Google Shape;28007;p78"/>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8" name="Google Shape;28008;p78"/>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9" name="Google Shape;28009;p78"/>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0" name="Google Shape;28010;p78"/>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1" name="Google Shape;28011;p78"/>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2" name="Google Shape;28012;p78"/>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3" name="Google Shape;28013;p78"/>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4" name="Google Shape;28014;p78"/>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5" name="Google Shape;28015;p78"/>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6" name="Google Shape;28016;p78"/>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7" name="Google Shape;28017;p78"/>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8" name="Google Shape;28018;p78"/>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9" name="Google Shape;28019;p78"/>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0" name="Google Shape;28020;p78"/>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1" name="Google Shape;28021;p78"/>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2" name="Google Shape;28022;p78"/>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3" name="Google Shape;28023;p78"/>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4" name="Google Shape;28024;p78"/>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5" name="Google Shape;28025;p78"/>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6" name="Google Shape;28026;p78"/>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7" name="Google Shape;28027;p78"/>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8" name="Google Shape;28028;p78"/>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9" name="Google Shape;28029;p78"/>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0" name="Google Shape;28030;p78"/>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1" name="Google Shape;28031;p78"/>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2" name="Google Shape;28032;p78"/>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3" name="Google Shape;28033;p78"/>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4" name="Google Shape;28034;p78"/>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5" name="Google Shape;28035;p78"/>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6" name="Google Shape;28036;p78"/>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7" name="Google Shape;28037;p78"/>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8" name="Google Shape;28038;p78"/>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9" name="Google Shape;28039;p78"/>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0" name="Google Shape;28040;p78"/>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1" name="Google Shape;28041;p78"/>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2" name="Google Shape;28042;p78"/>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3" name="Google Shape;28043;p78"/>
          <p:cNvGrpSpPr/>
          <p:nvPr/>
        </p:nvGrpSpPr>
        <p:grpSpPr>
          <a:xfrm>
            <a:off x="3238846" y="2464342"/>
            <a:ext cx="383177" cy="291976"/>
            <a:chOff x="3238846" y="2464342"/>
            <a:chExt cx="383177" cy="291976"/>
          </a:xfrm>
        </p:grpSpPr>
        <p:sp>
          <p:nvSpPr>
            <p:cNvPr id="28044" name="Google Shape;28044;p78"/>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5" name="Google Shape;28045;p78"/>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6" name="Google Shape;28046;p78"/>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7" name="Google Shape;28047;p78"/>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8" name="Google Shape;28048;p78"/>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9" name="Google Shape;28049;p78"/>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0" name="Google Shape;28050;p78"/>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1" name="Google Shape;28051;p78"/>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2" name="Google Shape;28052;p78"/>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3" name="Google Shape;28053;p78"/>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4" name="Google Shape;28054;p78"/>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5" name="Google Shape;28055;p78"/>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6" name="Google Shape;28056;p78"/>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7" name="Google Shape;28057;p78"/>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8" name="Google Shape;28058;p78"/>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9" name="Google Shape;28059;p78"/>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0" name="Google Shape;28060;p78"/>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1" name="Google Shape;28061;p78"/>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065" name="Shape 28065"/>
        <p:cNvGrpSpPr/>
        <p:nvPr/>
      </p:nvGrpSpPr>
      <p:grpSpPr>
        <a:xfrm>
          <a:off x="0" y="0"/>
          <a:ext cx="0" cy="0"/>
          <a:chOff x="0" y="0"/>
          <a:chExt cx="0" cy="0"/>
        </a:xfrm>
      </p:grpSpPr>
      <p:pic>
        <p:nvPicPr>
          <p:cNvPr id="28066" name="Google Shape;28066;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4" name="Shape 8284"/>
        <p:cNvGrpSpPr/>
        <p:nvPr/>
      </p:nvGrpSpPr>
      <p:grpSpPr>
        <a:xfrm>
          <a:off x="0" y="0"/>
          <a:ext cx="0" cy="0"/>
          <a:chOff x="0" y="0"/>
          <a:chExt cx="0" cy="0"/>
        </a:xfrm>
      </p:grpSpPr>
      <p:sp>
        <p:nvSpPr>
          <p:cNvPr id="8285" name="Google Shape;8285;p36"/>
          <p:cNvSpPr/>
          <p:nvPr/>
        </p:nvSpPr>
        <p:spPr>
          <a:xfrm>
            <a:off x="2335050" y="2844175"/>
            <a:ext cx="44739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36"/>
          <p:cNvSpPr txBox="1"/>
          <p:nvPr>
            <p:ph type="title"/>
          </p:nvPr>
        </p:nvSpPr>
        <p:spPr>
          <a:xfrm>
            <a:off x="2580150" y="1488175"/>
            <a:ext cx="3983700" cy="11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Lesson 1</a:t>
            </a:r>
            <a:endParaRPr/>
          </a:p>
        </p:txBody>
      </p:sp>
      <p:sp>
        <p:nvSpPr>
          <p:cNvPr id="8287" name="Google Shape;8287;p36"/>
          <p:cNvSpPr txBox="1"/>
          <p:nvPr>
            <p:ph idx="1" type="subTitle"/>
          </p:nvPr>
        </p:nvSpPr>
        <p:spPr>
          <a:xfrm>
            <a:off x="2143500" y="2643475"/>
            <a:ext cx="4857000" cy="41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in case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1" name="Shape 8291"/>
        <p:cNvGrpSpPr/>
        <p:nvPr/>
      </p:nvGrpSpPr>
      <p:grpSpPr>
        <a:xfrm>
          <a:off x="0" y="0"/>
          <a:ext cx="0" cy="0"/>
          <a:chOff x="0" y="0"/>
          <a:chExt cx="0" cy="0"/>
        </a:xfrm>
      </p:grpSpPr>
      <p:sp>
        <p:nvSpPr>
          <p:cNvPr id="8292" name="Google Shape;8292;p37"/>
          <p:cNvSpPr txBox="1"/>
          <p:nvPr>
            <p:ph type="title"/>
          </p:nvPr>
        </p:nvSpPr>
        <p:spPr>
          <a:xfrm>
            <a:off x="720000" y="540000"/>
            <a:ext cx="3852000" cy="106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topic about?</a:t>
            </a:r>
            <a:endParaRPr/>
          </a:p>
        </p:txBody>
      </p:sp>
      <p:sp>
        <p:nvSpPr>
          <p:cNvPr id="8293" name="Google Shape;8293;p37"/>
          <p:cNvSpPr txBox="1"/>
          <p:nvPr>
            <p:ph idx="1" type="subTitle"/>
          </p:nvPr>
        </p:nvSpPr>
        <p:spPr>
          <a:xfrm>
            <a:off x="746700" y="1428700"/>
            <a:ext cx="2807400" cy="153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pic>
        <p:nvPicPr>
          <p:cNvPr id="8294" name="Google Shape;8294;p37"/>
          <p:cNvPicPr preferRelativeResize="0"/>
          <p:nvPr/>
        </p:nvPicPr>
        <p:blipFill rotWithShape="1">
          <a:blip r:embed="rId3">
            <a:alphaModFix/>
          </a:blip>
          <a:srcRect b="0" l="10913" r="0" t="0"/>
          <a:stretch/>
        </p:blipFill>
        <p:spPr>
          <a:xfrm>
            <a:off x="4931200" y="1110075"/>
            <a:ext cx="4932300" cy="3690900"/>
          </a:xfrm>
          <a:prstGeom prst="round2DiagRect">
            <a:avLst>
              <a:gd fmla="val 16667" name="adj1"/>
              <a:gd fmla="val 0" name="adj2"/>
            </a:avLst>
          </a:prstGeom>
          <a:noFill/>
          <a:ln>
            <a:noFill/>
          </a:ln>
        </p:spPr>
      </p:pic>
      <p:sp>
        <p:nvSpPr>
          <p:cNvPr id="8295" name="Google Shape;8295;p37"/>
          <p:cNvSpPr/>
          <p:nvPr/>
        </p:nvSpPr>
        <p:spPr>
          <a:xfrm>
            <a:off x="5505855" y="4680150"/>
            <a:ext cx="2023733" cy="1215757"/>
          </a:xfrm>
          <a:custGeom>
            <a:rect b="b" l="l" r="r" t="t"/>
            <a:pathLst>
              <a:path extrusionOk="0" h="26165" w="32566">
                <a:moveTo>
                  <a:pt x="19581" y="0"/>
                </a:moveTo>
                <a:cubicBezTo>
                  <a:pt x="19340" y="0"/>
                  <a:pt x="19099" y="5"/>
                  <a:pt x="18859" y="14"/>
                </a:cubicBezTo>
                <a:cubicBezTo>
                  <a:pt x="16741" y="95"/>
                  <a:pt x="14542" y="340"/>
                  <a:pt x="12485" y="849"/>
                </a:cubicBezTo>
                <a:cubicBezTo>
                  <a:pt x="10794" y="1277"/>
                  <a:pt x="9389" y="2193"/>
                  <a:pt x="8208" y="3395"/>
                </a:cubicBezTo>
                <a:cubicBezTo>
                  <a:pt x="6558" y="5024"/>
                  <a:pt x="5336" y="7203"/>
                  <a:pt x="4420" y="9280"/>
                </a:cubicBezTo>
                <a:cubicBezTo>
                  <a:pt x="2363" y="13985"/>
                  <a:pt x="0" y="21011"/>
                  <a:pt x="4888" y="24758"/>
                </a:cubicBezTo>
                <a:cubicBezTo>
                  <a:pt x="6277" y="25816"/>
                  <a:pt x="8250" y="26164"/>
                  <a:pt x="10240" y="26164"/>
                </a:cubicBezTo>
                <a:cubicBezTo>
                  <a:pt x="11927" y="26164"/>
                  <a:pt x="13625" y="25914"/>
                  <a:pt x="14990" y="25634"/>
                </a:cubicBezTo>
                <a:cubicBezTo>
                  <a:pt x="18961" y="24799"/>
                  <a:pt x="22667" y="24086"/>
                  <a:pt x="26191" y="21988"/>
                </a:cubicBezTo>
                <a:cubicBezTo>
                  <a:pt x="29673" y="19911"/>
                  <a:pt x="31730" y="15614"/>
                  <a:pt x="32219" y="11744"/>
                </a:cubicBezTo>
                <a:cubicBezTo>
                  <a:pt x="32565" y="8873"/>
                  <a:pt x="31017" y="6022"/>
                  <a:pt x="29184" y="3843"/>
                </a:cubicBezTo>
                <a:cubicBezTo>
                  <a:pt x="26799" y="1019"/>
                  <a:pt x="23163" y="0"/>
                  <a:pt x="195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6" name="Google Shape;8296;p37"/>
          <p:cNvGrpSpPr/>
          <p:nvPr/>
        </p:nvGrpSpPr>
        <p:grpSpPr>
          <a:xfrm>
            <a:off x="6607938" y="4603488"/>
            <a:ext cx="1124350" cy="995174"/>
            <a:chOff x="6607938" y="4603488"/>
            <a:chExt cx="1124350" cy="995174"/>
          </a:xfrm>
        </p:grpSpPr>
        <p:sp>
          <p:nvSpPr>
            <p:cNvPr id="8297" name="Google Shape;8297;p37"/>
            <p:cNvSpPr/>
            <p:nvPr/>
          </p:nvSpPr>
          <p:spPr>
            <a:xfrm>
              <a:off x="6607938" y="4983676"/>
              <a:ext cx="277494" cy="268637"/>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37"/>
            <p:cNvSpPr/>
            <p:nvPr/>
          </p:nvSpPr>
          <p:spPr>
            <a:xfrm>
              <a:off x="7117889" y="4914490"/>
              <a:ext cx="218503" cy="213489"/>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37"/>
            <p:cNvSpPr/>
            <p:nvPr/>
          </p:nvSpPr>
          <p:spPr>
            <a:xfrm>
              <a:off x="6815996" y="5445919"/>
              <a:ext cx="185163" cy="152743"/>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37"/>
            <p:cNvSpPr/>
            <p:nvPr/>
          </p:nvSpPr>
          <p:spPr>
            <a:xfrm>
              <a:off x="7576202" y="4847142"/>
              <a:ext cx="156085" cy="137034"/>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37"/>
            <p:cNvSpPr/>
            <p:nvPr/>
          </p:nvSpPr>
          <p:spPr>
            <a:xfrm>
              <a:off x="7081291" y="4603488"/>
              <a:ext cx="127676" cy="104029"/>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5" name="Shape 8305"/>
        <p:cNvGrpSpPr/>
        <p:nvPr/>
      </p:nvGrpSpPr>
      <p:grpSpPr>
        <a:xfrm>
          <a:off x="0" y="0"/>
          <a:ext cx="0" cy="0"/>
          <a:chOff x="0" y="0"/>
          <a:chExt cx="0" cy="0"/>
        </a:xfrm>
      </p:grpSpPr>
      <p:sp>
        <p:nvSpPr>
          <p:cNvPr id="8306" name="Google Shape;8306;p38"/>
          <p:cNvSpPr/>
          <p:nvPr/>
        </p:nvSpPr>
        <p:spPr>
          <a:xfrm>
            <a:off x="1436200" y="2461950"/>
            <a:ext cx="11148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38"/>
          <p:cNvSpPr/>
          <p:nvPr/>
        </p:nvSpPr>
        <p:spPr>
          <a:xfrm>
            <a:off x="5683904" y="2446188"/>
            <a:ext cx="1060200" cy="2196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38"/>
          <p:cNvSpPr txBox="1"/>
          <p:nvPr>
            <p:ph type="title"/>
          </p:nvPr>
        </p:nvSpPr>
        <p:spPr>
          <a:xfrm>
            <a:off x="720000" y="540000"/>
            <a:ext cx="3633300" cy="90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Problem vs. solution</a:t>
            </a:r>
            <a:endParaRPr/>
          </a:p>
        </p:txBody>
      </p:sp>
      <p:sp>
        <p:nvSpPr>
          <p:cNvPr id="8309" name="Google Shape;8309;p38"/>
          <p:cNvSpPr txBox="1"/>
          <p:nvPr>
            <p:ph idx="1" type="subTitle"/>
          </p:nvPr>
        </p:nvSpPr>
        <p:spPr>
          <a:xfrm>
            <a:off x="1436207" y="2101875"/>
            <a:ext cx="1983900" cy="29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Problem </a:t>
            </a:r>
            <a:endParaRPr>
              <a:solidFill>
                <a:srgbClr val="000000"/>
              </a:solidFill>
            </a:endParaRPr>
          </a:p>
        </p:txBody>
      </p:sp>
      <p:sp>
        <p:nvSpPr>
          <p:cNvPr id="8310" name="Google Shape;8310;p38"/>
          <p:cNvSpPr txBox="1"/>
          <p:nvPr>
            <p:ph idx="2" type="subTitle"/>
          </p:nvPr>
        </p:nvSpPr>
        <p:spPr>
          <a:xfrm>
            <a:off x="5645294" y="2101875"/>
            <a:ext cx="1983900" cy="29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Solution</a:t>
            </a:r>
            <a:endParaRPr>
              <a:solidFill>
                <a:srgbClr val="000000"/>
              </a:solidFill>
            </a:endParaRPr>
          </a:p>
        </p:txBody>
      </p:sp>
      <p:sp>
        <p:nvSpPr>
          <p:cNvPr id="8311" name="Google Shape;8311;p38"/>
          <p:cNvSpPr/>
          <p:nvPr/>
        </p:nvSpPr>
        <p:spPr>
          <a:xfrm>
            <a:off x="8815202" y="-260065"/>
            <a:ext cx="63941" cy="46232"/>
          </a:xfrm>
          <a:custGeom>
            <a:rect b="b" l="l" r="r" t="t"/>
            <a:pathLst>
              <a:path extrusionOk="0" h="907" w="1240">
                <a:moveTo>
                  <a:pt x="383" y="1"/>
                </a:moveTo>
                <a:cubicBezTo>
                  <a:pt x="246" y="1"/>
                  <a:pt x="136" y="59"/>
                  <a:pt x="97" y="200"/>
                </a:cubicBezTo>
                <a:cubicBezTo>
                  <a:pt x="1" y="570"/>
                  <a:pt x="542" y="907"/>
                  <a:pt x="906" y="907"/>
                </a:cubicBezTo>
                <a:cubicBezTo>
                  <a:pt x="1071" y="907"/>
                  <a:pt x="1200" y="837"/>
                  <a:pt x="1214" y="668"/>
                </a:cubicBezTo>
                <a:cubicBezTo>
                  <a:pt x="1240" y="363"/>
                  <a:pt x="727" y="1"/>
                  <a:pt x="38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38"/>
          <p:cNvSpPr txBox="1"/>
          <p:nvPr>
            <p:ph idx="3" type="subTitle"/>
          </p:nvPr>
        </p:nvSpPr>
        <p:spPr>
          <a:xfrm>
            <a:off x="5645294" y="2711000"/>
            <a:ext cx="2400900" cy="68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hlink"/>
              </a:buClr>
              <a:buSzPts val="1100"/>
              <a:buFont typeface="Arial"/>
              <a:buNone/>
            </a:pPr>
            <a:r>
              <a:rPr lang="en"/>
              <a:t>Despite being red, Mars is a very cold place. It’s full of iron oxide dust</a:t>
            </a:r>
            <a:endParaRPr/>
          </a:p>
        </p:txBody>
      </p:sp>
      <p:sp>
        <p:nvSpPr>
          <p:cNvPr id="8313" name="Google Shape;8313;p38"/>
          <p:cNvSpPr txBox="1"/>
          <p:nvPr>
            <p:ph idx="4" type="subTitle"/>
          </p:nvPr>
        </p:nvSpPr>
        <p:spPr>
          <a:xfrm>
            <a:off x="1436200" y="2711000"/>
            <a:ext cx="2400900" cy="68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Venus has a beautiful name and is the second planet from the Sun</a:t>
            </a:r>
            <a:endParaRPr/>
          </a:p>
          <a:p>
            <a:pPr indent="0" lvl="0" marL="0" rtl="0" algn="l">
              <a:spcBef>
                <a:spcPts val="1600"/>
              </a:spcBef>
              <a:spcAft>
                <a:spcPts val="1600"/>
              </a:spcAft>
              <a:buClr>
                <a:schemeClr val="hlink"/>
              </a:buClr>
              <a:buSzPts val="1100"/>
              <a:buFont typeface="Arial"/>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7" name="Shape 8317"/>
        <p:cNvGrpSpPr/>
        <p:nvPr/>
      </p:nvGrpSpPr>
      <p:grpSpPr>
        <a:xfrm>
          <a:off x="0" y="0"/>
          <a:ext cx="0" cy="0"/>
          <a:chOff x="0" y="0"/>
          <a:chExt cx="0" cy="0"/>
        </a:xfrm>
      </p:grpSpPr>
      <p:sp>
        <p:nvSpPr>
          <p:cNvPr id="8318" name="Google Shape;8318;p39"/>
          <p:cNvSpPr/>
          <p:nvPr/>
        </p:nvSpPr>
        <p:spPr>
          <a:xfrm>
            <a:off x="1325650" y="24658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39"/>
          <p:cNvSpPr/>
          <p:nvPr/>
        </p:nvSpPr>
        <p:spPr>
          <a:xfrm>
            <a:off x="3521450" y="24658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39"/>
          <p:cNvSpPr/>
          <p:nvPr/>
        </p:nvSpPr>
        <p:spPr>
          <a:xfrm>
            <a:off x="5717250" y="24658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39"/>
          <p:cNvSpPr txBox="1"/>
          <p:nvPr>
            <p:ph idx="1" type="subTitle"/>
          </p:nvPr>
        </p:nvSpPr>
        <p:spPr>
          <a:xfrm>
            <a:off x="1305377" y="21018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a:t>
            </a:r>
            <a:endParaRPr/>
          </a:p>
        </p:txBody>
      </p:sp>
      <p:sp>
        <p:nvSpPr>
          <p:cNvPr id="8322" name="Google Shape;8322;p39"/>
          <p:cNvSpPr txBox="1"/>
          <p:nvPr>
            <p:ph idx="3" type="subTitle"/>
          </p:nvPr>
        </p:nvSpPr>
        <p:spPr>
          <a:xfrm>
            <a:off x="3494327" y="21018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Júpiter</a:t>
            </a:r>
            <a:endParaRPr/>
          </a:p>
        </p:txBody>
      </p:sp>
      <p:sp>
        <p:nvSpPr>
          <p:cNvPr id="8323" name="Google Shape;8323;p39"/>
          <p:cNvSpPr txBox="1"/>
          <p:nvPr>
            <p:ph idx="5" type="subTitle"/>
          </p:nvPr>
        </p:nvSpPr>
        <p:spPr>
          <a:xfrm>
            <a:off x="5717248" y="21018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8324" name="Google Shape;8324;p39"/>
          <p:cNvSpPr txBox="1"/>
          <p:nvPr>
            <p:ph type="title"/>
          </p:nvPr>
        </p:nvSpPr>
        <p:spPr>
          <a:xfrm>
            <a:off x="720000" y="540000"/>
            <a:ext cx="53820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8325" name="Google Shape;8325;p39"/>
          <p:cNvSpPr txBox="1"/>
          <p:nvPr>
            <p:ph idx="2" type="subTitle"/>
          </p:nvPr>
        </p:nvSpPr>
        <p:spPr>
          <a:xfrm>
            <a:off x="1305377" y="2711000"/>
            <a:ext cx="2058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a:t>
            </a:r>
            <a:endParaRPr/>
          </a:p>
        </p:txBody>
      </p:sp>
      <p:sp>
        <p:nvSpPr>
          <p:cNvPr id="8326" name="Google Shape;8326;p39"/>
          <p:cNvSpPr txBox="1"/>
          <p:nvPr>
            <p:ph idx="4" type="subTitle"/>
          </p:nvPr>
        </p:nvSpPr>
        <p:spPr>
          <a:xfrm>
            <a:off x="3494327" y="2711000"/>
            <a:ext cx="2058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a gas giant and the biggest planet in the Solar System </a:t>
            </a:r>
            <a:endParaRPr/>
          </a:p>
        </p:txBody>
      </p:sp>
      <p:sp>
        <p:nvSpPr>
          <p:cNvPr id="8327" name="Google Shape;8327;p39"/>
          <p:cNvSpPr txBox="1"/>
          <p:nvPr>
            <p:ph idx="6" type="subTitle"/>
          </p:nvPr>
        </p:nvSpPr>
        <p:spPr>
          <a:xfrm>
            <a:off x="5763823" y="2711000"/>
            <a:ext cx="2058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but also very high temperatures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331" name="Shape 8331"/>
        <p:cNvGrpSpPr/>
        <p:nvPr/>
      </p:nvGrpSpPr>
      <p:grpSpPr>
        <a:xfrm>
          <a:off x="0" y="0"/>
          <a:ext cx="0" cy="0"/>
          <a:chOff x="0" y="0"/>
          <a:chExt cx="0" cy="0"/>
        </a:xfrm>
      </p:grpSpPr>
      <p:sp>
        <p:nvSpPr>
          <p:cNvPr id="8332" name="Google Shape;8332;p40"/>
          <p:cNvSpPr txBox="1"/>
          <p:nvPr>
            <p:ph type="title"/>
          </p:nvPr>
        </p:nvSpPr>
        <p:spPr>
          <a:xfrm>
            <a:off x="720000" y="540000"/>
            <a:ext cx="3185700" cy="284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ocial Science Lesson by Slidesgo">
  <a:themeElements>
    <a:clrScheme name="Simple Light">
      <a:dk1>
        <a:srgbClr val="96AFED"/>
      </a:dk1>
      <a:lt1>
        <a:srgbClr val="FFB24D"/>
      </a:lt1>
      <a:dk2>
        <a:srgbClr val="B7E26D"/>
      </a:dk2>
      <a:lt2>
        <a:srgbClr val="96AFED"/>
      </a:lt2>
      <a:accent1>
        <a:srgbClr val="FF4040"/>
      </a:accent1>
      <a:accent2>
        <a:srgbClr val="CAA1FF"/>
      </a:accent2>
      <a:accent3>
        <a:srgbClr val="748AB5"/>
      </a:accent3>
      <a:accent4>
        <a:srgbClr val="BF3232"/>
      </a:accent4>
      <a:accent5>
        <a:srgbClr val="9B7FC6"/>
      </a:accent5>
      <a:accent6>
        <a:srgbClr val="D18F42"/>
      </a:accent6>
      <a:hlink>
        <a:srgbClr val="F9F6F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